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57" r:id="rId6"/>
    <p:sldId id="269" r:id="rId7"/>
    <p:sldId id="26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0" r:id="rId19"/>
    <p:sldId id="271" r:id="rId20"/>
    <p:sldId id="272" r:id="rId21"/>
    <p:sldId id="273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1163 27 2303 0 0,'16'-6'617'0'0,"-1"2"0"0"0,25-6 0 0 0,-9 3 5030 0 0,-74 20 2353 0 0,17-4-7782 0 0,0 1-1 0 0,0 1 1 0 0,-31 19-1 0 0,-127 71 78 0 0,-8-15-254 0 0,79-37 5 0 0,-67 28-36 0 0,170-71-10 0 0,3 1 0 0 0,7-5-4 0 0,-1-1 1 0 0,1 1-1 0 0,0-1 0 0 0,0 1 1 0 0,0-1-1 0 0,0 1 0 0 0,0 0 1 0 0,0-1-1 0 0,0 1 0 0 0,0-1 0 0 0,0 1 1 0 0,1-1-1 0 0,-1 1 0 0 0,1-1 1 0 0,-1 1-1 0 0,1-1 0 0 0,0 1 0 0 0,-1-1 1 0 0,1 0-1 0 0,0 1 0 0 0,0-1 1 0 0,0 0-1 0 0,0 0 0 0 0,0 0 0 0 0,0 0 1 0 0,0 0-1 0 0,1 0 0 0 0,2 2 1 0 0,1 1-48 0 0,2 0 0 0 0,-1 0 0 0 0,0-1 1 0 0,14 6-1 0 0,-1-4-20 0 0,1-1 1 0 0,-1 0-1 0 0,1-2 1 0 0,0 0-1 0 0,27-2 0 0 0,-24 1 23 0 0,86-2-25 0 0,-62-1 57 0 0,0 3 1 0 0,0 1 0 0 0,58 11-1 0 0,-97-12 11 0 0,1 2 0 0 0,-1-1-1 0 0,0 1 1 0 0,0 0 0 0 0,0 1-1 0 0,0 0 1 0 0,-1 0 0 0 0,1 1 0 0 0,-1 0-1 0 0,13 11 1 0 0,-17-13 1 0 0,0 1 1 0 0,0-1-1 0 0,0 1 0 0 0,-1-1 0 0 0,1 1 1 0 0,-1 0-1 0 0,0 0 0 0 0,0 0 0 0 0,0 1 1 0 0,-1-1-1 0 0,1 0 0 0 0,-1 1 1 0 0,0-1-1 0 0,0 1 0 0 0,-1-1 0 0 0,0 1 1 0 0,1-1-1 0 0,-1 1 0 0 0,-1-1 0 0 0,1 1 1 0 0,-1-1-1 0 0,-1 7 0 0 0,0-3 44 0 0,-1 0 0 0 0,0 0 1 0 0,-1 0-1 0 0,1 0 0 0 0,-2-1 0 0 0,1 1 0 0 0,-11 11 0 0 0,-43 45 316 0 0,49-56-353 0 0,-15 15 65 0 0,-1-2 0 0 0,-2-1 0 0 0,0 0 0 0 0,-1-3 0 0 0,0 0 0 0 0,-2-2 0 0 0,-48 19 0 0 0,44-21-19 0 0,-124 45 525 0 0,127-48-421 0 0,-2-2-1 0 0,1-1 0 0 0,-35 2 0 0 0,53-7-106 0 0,1-1-1 0 0,-1-1 1 0 0,1 0-1 0 0,-1-1 1 0 0,0-1-1 0 0,1 0 1 0 0,0-1-1 0 0,-1 0 1 0 0,1-1 0 0 0,0 0-1 0 0,1-1 1 0 0,-22-11-1 0 0,17 4-5 0 0,1 0 0 0 0,0-1-1 0 0,-16-17 1 0 0,-21-17 25 0 0,23 27-13 0 0,30 20-74 0 0,-1 0 0 0 0,1-1-1 0 0,-1 1 1 0 0,1 0 0 0 0,-1 0-1 0 0,1 0 1 0 0,-1 0 0 0 0,1-1-1 0 0,-1 1 1 0 0,1 0 0 0 0,-1 0-1 0 0,1 0 1 0 0,-1 0 0 0 0,1 0-1 0 0,-1 0 1 0 0,1 1 0 0 0,-1-1 0 0 0,1 0-1 0 0,-1 0 1 0 0,1 0 0 0 0,-1 0-1 0 0,1 1 1 0 0,-1-1 0 0 0,1 0-1 0 0,-1 0 1 0 0,1 1 0 0 0,-1-1-1 0 0,1 0 1 0 0,-1 1 0 0 0,1-1-1 0 0,0 0 1 0 0,-1 1 0 0 0,1-1 0 0 0,0 1-1 0 0,-1-1 1 0 0,1 1 0 0 0,0-1-1 0 0,0 1 1 0 0,-1-1 0 0 0,1 1-1 0 0,-6 20-706 0 0,5-19 597 0 0,1 0 0 0 0,0 0 0 0 0,0 0 0 0 0,0 0 0 0 0,0 0 0 0 0,0 1 0 0 0,1-1 0 0 0,-1 0 0 0 0,1 0 0 0 0,-1 0 0 0 0,1 0 0 0 0,1 3 0 0 0,10 12-5025 0 0,0-5-346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13 2303 0 0,'14'-12'13826'0'0,"-13"13"-13722"0"0,1 1 0 0 0,-1-1 0 0 0,0 1 0 0 0,0 0 0 0 0,-1-1 0 0 0,1 1 0 0 0,0 0 0 0 0,0 0 0 0 0,-1 0 0 0 0,1 0 0 0 0,-1-1 0 0 0,0 1 0 0 0,1 0 0 0 0,-1 0 0 0 0,0 0 0 0 0,0 0 0 0 0,0 0 0 0 0,-1 0 1 0 0,1 0-1 0 0,0 0 0 0 0,-2 3 0 0 0,0 4 224 0 0,-2 1 1 0 0,-7 17-1 0 0,6-16-270 0 0,-13 24 25 0 0,-2-2 1 0 0,-1 0 0 0 0,-28 34 0 0 0,24-32-57 0 0,4-9-7 0 0,-35 34-1 0 0,-9 10 6 0 0,61-65-14 0 0,3-4 44 0 0,14-5 15 0 0,47-24-70 0 0,-40 17 4 0 0,2 2 0 0 0,36-13 0 0 0,83-8 197 0 0,-118 26-81 0 0,2 2 1 0 0,-1 0-1 0 0,47 4 1 0 0,-66-2-91 0 0,16 6 13 0 0,-7-1-77 0 0,-12-2-71 0 0,-2-2-16 0 0,2 0-156 0 0,-2 1-490 0 0,1 7-2154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2 115 455 0 0,'-2'-8'19383'0'0,"15"-3"-15871"0"0,8-1-6083 0 0,-11 7 4458 0 0,12-4-1328 0 0,1 1 1 0 0,38-8-1 0 0,50-4 141 0 0,-18 5-1685 0 0,-84 13 602 0 0,18-3-6379 0 0,-11 1-521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0,'0'0'11145'0'0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1396 57 10047 0 0,'14'-7'262'0'0,"-1"-2"-101"0"0,1 2-1 0 0,0 0 1 0 0,0 1-1 0 0,0 0 1 0 0,17-3 0 0 0,-14 6 1898 0 0,0 2 1 0 0,28 0 0 0 0,-39 1-935 0 0,-10 8-319 0 0,2-6-711 0 0,0 0 0 0 0,0 0 0 0 0,0 0 0 0 0,0-1 1 0 0,0 1-1 0 0,0-1 0 0 0,0 1 0 0 0,0-1 0 0 0,-1 0 0 0 0,-4 2 0 0 0,-28 9 466 0 0,23-9-360 0 0,-154 52 384 0 0,-22 7-890 0 0,16-4-298 0 0,78-25-163 0 0,-108 23 0 0 0,172-50 595 0 0,0-1-1 0 0,0-1 0 0 0,-1-2 0 0 0,1-1 0 0 0,-1-1 1 0 0,0-2-1 0 0,-57-11 0 0 0,74 10 116 0 0,1-1 1 0 0,1 0-1 0 0,-1-1 1 0 0,0-1 0 0 0,1 0-1 0 0,0 0 1 0 0,-13-11-1 0 0,20 13-18 0 0,0 0 1 0 0,0 0-1 0 0,1-1 0 0 0,-1 0 0 0 0,1 0 0 0 0,0 0 1 0 0,-5-9-1 0 0,7 10-4 0 0,0 0 0 0 0,1 1-1 0 0,-1-1 1 0 0,1 0 0 0 0,0 0 0 0 0,0 0 0 0 0,0 0 0 0 0,1 0 0 0 0,0 0-1 0 0,-1 0 1 0 0,1 0 0 0 0,1 0 0 0 0,0-5 0 0 0,-1 8 90 0 0,0 1 0 0 0,0-1 0 0 0,0 0 0 0 0,0 0 0 0 0,0 0 1 0 0,0 1-1 0 0,0-1 0 0 0,1 0 0 0 0,-1 0 0 0 0,0 1 0 0 0,1-1 0 0 0,-1 0 0 0 0,0 1 0 0 0,1-1 0 0 0,-1 0 1 0 0,1 1-1 0 0,-1-1 0 0 0,1 0 0 0 0,-1 1 0 0 0,1-1 0 0 0,0 1 0 0 0,-1-1 0 0 0,2 0 0 0 0,-2 1 7 0 0,1 0-1 0 0,0 0 1 0 0,0 0-1 0 0,-1 0 0 0 0,1 1 1 0 0,0-1-1 0 0,0 0 0 0 0,-1 0 1 0 0,1 0-1 0 0,0 0 1 0 0,-1 1-1 0 0,1-1 0 0 0,0 0 1 0 0,-1 1-1 0 0,1-1 1 0 0,0 1-1 0 0,-1-1 0 0 0,1 0 1 0 0,0 2-1 0 0,3 2 101 0 0,1 0 0 0 0,-1 1-1 0 0,-1-1 1 0 0,7 10 0 0 0,2 8-41 0 0,-1 1 0 0 0,-1 0 0 0 0,0 0 1 0 0,-2 1-1 0 0,8 38 0 0 0,-9-24-14 0 0,-1 1-1 0 0,0 73 1 0 0,-7-88-31 0 0,-1 0 0 0 0,-1 1 0 0 0,-8 29-1 0 0,-25 69 266 0 0,3-40 259 0 0,-77 141-1 0 0,87-181-461 0 0,-30 52 218 0 0,-32 63 89 0 0,80-148-381 0 0,4-8-127 0 0,4-4-589 0 0,25-15-1196 0 0,-11 2 791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9671 0 0,'1'2'5240'0'0,"3"1"-4994"0"0,1 0 0 0 0,-1 0 0 0 0,1 0 0 0 0,-1-1-1 0 0,1 1 1 0 0,0-1 0 0 0,0-1 0 0 0,0 1 0 0 0,0-1 0 0 0,0 1 0 0 0,1-1-1 0 0,-1-1 1 0 0,0 1 0 0 0,0-1 0 0 0,8 0 0 0 0,8-1 127 0 0,0-1 1 0 0,33-7 0 0 0,271-85 1155 0 0,-283 80-1463 0 0,-15 5-45 0 0,0 1 0 0 0,38-6 1 0 0,-56 13-485 0 0,-1 0 1 0 0,1 0-1 0 0,0 1 1 0 0,0 1-1 0 0,-1-1 0 0 0,1 1 1 0 0,0 0-1 0 0,-1 1 1 0 0,1 0-1 0 0,-1 1 1 0 0,14 5-1 0 0,-21-7 194 0 0,-1-1 0 0 0,1 0 0 0 0,-1 0 0 0 0,1 1 0 0 0,-1-1 1 0 0,1 0-1 0 0,-1 1 0 0 0,0-1 0 0 0,1 1 0 0 0,-1-1 0 0 0,1 0 0 0 0,-1 1 0 0 0,0-1 0 0 0,1 1 1 0 0,-1-1-1 0 0,0 2 0 0 0,2 0-948 0 0,3 7-3262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2303 0 0,'0'2'9046'0'0,"0"2"-8782"0"0,0-1 1 0 0,0 1-1 0 0,0-1 1 0 0,0 1-1 0 0,-1-1 1 0 0,0 1-1 0 0,0-1 1 0 0,0 1-1 0 0,0-1 1 0 0,0 0-1 0 0,-1 1 1 0 0,-1 2-1 0 0,-27 41 821 0 0,21-34-815 0 0,-63 82 871 0 0,8-11-510 0 0,30-38-295 0 0,19-28-82 0 0,1 0-1 0 0,2 2 1 0 0,0-1-1 0 0,-14 32 1 0 0,25-50-233 0 0,1 0 1 0 0,0 0-1 0 0,-1 0 0 0 0,1 0 1 0 0,0 0-1 0 0,-1 0 0 0 0,1 0 1 0 0,0 0-1 0 0,0 0 0 0 0,0 0 1 0 0,0 0-1 0 0,0 0 0 0 0,0 0 1 0 0,1 0-1 0 0,-1 1 0 0 0,0-1 1 0 0,0 0-1 0 0,1 0 0 0 0,-1 0 1 0 0,1 0-1 0 0,-1 0 0 0 0,1 0 1 0 0,0 1-1 0 0,0-1 6 0 0,0 0 0 0 0,0 0 0 0 0,1-1 0 0 0,-1 1 0 0 0,0 0 1 0 0,0 0-1 0 0,0-1 0 0 0,1 1 0 0 0,-1-1 0 0 0,0 1 0 0 0,1-1 0 0 0,-1 0 0 0 0,0 0 0 0 0,1 1 0 0 0,-1-1 0 0 0,0 0 0 0 0,1 0 0 0 0,2 0 1 0 0,2-1 51 0 0,1 0 0 0 0,-1-1 0 0 0,1 1 1 0 0,-1-1-1 0 0,1 0 0 0 0,6-4 1 0 0,38-21 144 0 0,-31 16-133 0 0,98-58 45 0 0,-101 58-155 0 0,-1-1-1 0 0,0-1 1 0 0,0 0-1 0 0,21-26 1 0 0,-33 34-20 0 0,0 1 1 0 0,-1-1-1 0 0,0 0 1 0 0,0 0-1 0 0,0 0 1 0 0,0 0-1 0 0,-1 0 1 0 0,0-1-1 0 0,0 1 1 0 0,-1-1-1 0 0,1 0 1 0 0,-1 1-1 0 0,0-7 1 0 0,-1 5-95 0 0,0 1 1 0 0,-1 0-1 0 0,0 0 1 0 0,0-1-1 0 0,0 1 1 0 0,-1 0-1 0 0,0 0 1 0 0,0 0-1 0 0,0 0 1 0 0,-1 1-1 0 0,-6-11 1 0 0,2 6-360 0 0,-1-1 1 0 0,0 1 0 0 0,-1 0 0 0 0,0 1 0 0 0,0 0 0 0 0,-1 0 0 0 0,0 1 0 0 0,-1 1 0 0 0,-22-14 0 0 0,32 21-244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21 635 9815 0 0,'0'0'5458'0'0,"-1"-2"-4526"0"0,-2-2-667 0 0,1-1 1 0 0,-1 1 0 0 0,1-1 0 0 0,0 0 0 0 0,1 0 0 0 0,-1 0 0 0 0,1 0 0 0 0,0 0-1 0 0,0 0 1 0 0,0 0 0 0 0,1 0 0 0 0,-1-6 0 0 0,2-9 568 0 0,4-37 1 0 0,-2 35-750 0 0,2 0 0 0 0,1 1 0 0 0,0-1 0 0 0,2 1 0 0 0,0 1 1 0 0,1-1-1 0 0,2 2 0 0 0,0-1 0 0 0,1 1 0 0 0,0 1 0 0 0,2 0 0 0 0,23-24 0 0 0,-18 23-9 0 0,1 1 0 0 0,0 1 0 0 0,2 1 0 0 0,0 1 0 0 0,0 1 0 0 0,1 1 0 0 0,1 0 0 0 0,0 2-1 0 0,1 1 1 0 0,31-8 0 0 0,-20 8-438 0 0,0 1 1 0 0,0 2-1 0 0,70-4 1 0 0,-85 12-4943 0 0,-2 3-1794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399 297 8719 0 0,'0'0'5392'0'0,"1"-1"-4628"0"0,13-10-84 0 0,0 0 1 0 0,-1-1-1 0 0,-1-1 0 0 0,17-21 0 0 0,-22 25-617 0 0,-1 0-1 0 0,-1 0 1 0 0,1-1-1 0 0,-1 1 1 0 0,-1-1 0 0 0,0 0-1 0 0,0-1 1 0 0,3-18-1 0 0,-6 24-45 0 0,-1 0 0 0 0,0 1-1 0 0,0-1 1 0 0,0 0 0 0 0,0 0 0 0 0,-1 0-1 0 0,0 0 1 0 0,0 0 0 0 0,0 0 0 0 0,-4-8-1 0 0,4 10-14 0 0,-1 0 0 0 0,1 0-1 0 0,-1 1 1 0 0,1-1 0 0 0,-1 1-1 0 0,0-1 1 0 0,0 1 0 0 0,0 0-1 0 0,0-1 1 0 0,0 1 0 0 0,-1 0-1 0 0,1 1 1 0 0,-1-1 0 0 0,1 0 0 0 0,-1 1-1 0 0,0-1 1 0 0,1 1 0 0 0,-6-2-1 0 0,-1 1-13 0 0,0 1 0 0 0,0 0 0 0 0,0 1 0 0 0,0 0 0 0 0,1 0 0 0 0,-1 1 0 0 0,0 0 0 0 0,0 0 0 0 0,0 1 0 0 0,1 1 0 0 0,-1-1 0 0 0,1 1 0 0 0,-1 1 0 0 0,1-1 0 0 0,-9 6 0 0 0,-8 6-36 0 0,1 1 0 0 0,0 1 0 0 0,-28 27 0 0 0,23-18 254 0 0,0 2-1 0 0,-43 55 0 0 0,63-70-146 0 0,0-1 0 0 0,1 1 0 0 0,0 1 0 0 0,1-1 0 0 0,1 1 0 0 0,0 1 0 0 0,1-1-1 0 0,0 1 1 0 0,2-1 0 0 0,-4 21 0 0 0,7-32-40 0 0,-1 0 0 0 0,1 0 0 0 0,0 0 0 0 0,0-1-1 0 0,0 1 1 0 0,1 0 0 0 0,-1 0 0 0 0,1-1 0 0 0,-1 1 0 0 0,1 0-1 0 0,0-1 1 0 0,0 1 0 0 0,0 0 0 0 0,0-1 0 0 0,1 0 0 0 0,-1 1-1 0 0,1-1 1 0 0,-1 0 0 0 0,1 1 0 0 0,0-1 0 0 0,0 0 0 0 0,0 0 0 0 0,0-1-1 0 0,0 1 1 0 0,0 0 0 0 0,1-1 0 0 0,-1 1 0 0 0,1-1 0 0 0,-1 0-1 0 0,1 1 1 0 0,-1-1 0 0 0,1-1 0 0 0,-1 1 0 0 0,1 0 0 0 0,5 0-1 0 0,2 0 21 0 0,-1 0 0 0 0,1 0-1 0 0,0-1 1 0 0,0 0-1 0 0,0-1 1 0 0,-1-1-1 0 0,1 1 1 0 0,0-1 0 0 0,10-4-1 0 0,-2-1-94 0 0,0 0 0 0 0,-1-2 0 0 0,0 0 0 0 0,25-18 0 0 0,60-54-396 0 0,-36 27 296 0 0,-42 32 155 0 0,12-9 14 0 0,-35 30 207 0 0,-2 3-153 0 0,-6 10-31 0 0,0 0 0 0 0,-10 10 0 0 0,7-8 4 0 0,-12 20 0 0 0,19-30-43 0 0,1 1-1 0 0,0-1 1 0 0,0 1 0 0 0,1-1-1 0 0,-1 1 1 0 0,1-1 0 0 0,0 1-1 0 0,1 0 1 0 0,-1 7 0 0 0,1-11-88 0 0,0 1 0 0 0,0-1 0 0 0,0 0 0 0 0,0 0 0 0 0,1 0 0 0 0,-1 1 0 0 0,0-1 0 0 0,1 0 0 0 0,-1 0 0 0 0,1 0 0 0 0,0 0 0 0 0,-1 0 0 0 0,1 0 0 0 0,0 0 0 0 0,-1 0 0 0 0,1 0 0 0 0,0 0 0 0 0,0 0 0 0 0,0 0 0 0 0,0-1 0 0 0,0 1 0 0 0,0 0 0 0 0,0-1 0 0 0,0 1 0 0 0,0-1 0 0 0,0 1 0 0 0,0-1 0 0 0,1 1 0 0 0,-1-1 0 0 0,0 0 0 0 0,0 1 0 0 0,0-1 0 0 0,1 0 0 0 0,-1 0 0 0 0,2 0 0 0 0,13 0-1943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27 266 5063 0 0,'0'0'232'0'0,"-2"1"-13"0"0,-7 10 266 0 0,-5 4 10309 0 0,13-28-9543 0 0,0-7-426 0 0,4 10-680 0 0,0 0 1 0 0,0 0-1 0 0,1 0 1 0 0,0 1 0 0 0,1-1-1 0 0,0 1 1 0 0,7-9-1 0 0,-3 4-111 0 0,2 1-1 0 0,-1 0 1 0 0,23-19-1 0 0,-19 19-33 0 0,2 1 0 0 0,-1 1 0 0 0,1 0 0 0 0,1 1 0 0 0,0 1 0 0 0,1 1 0 0 0,-1 0 0 0 0,31-8 0 0 0,-43 15 4 0 0,0 0 0 0 0,0 1 0 0 0,0-1 0 0 0,0 1 0 0 0,0 0 0 0 0,0 0 0 0 0,1 0 0 0 0,-1 1 0 0 0,0 0 0 0 0,6 2 0 0 0,-8-3 14 0 0,0 1 0 0 0,0 1 1 0 0,-1-1-1 0 0,1 0 0 0 0,-1 1 0 0 0,1-1 0 0 0,-1 1 1 0 0,0 0-1 0 0,1-1 0 0 0,-1 1 0 0 0,0 1 0 0 0,0-1 1 0 0,0 0-1 0 0,0 0 0 0 0,-1 1 0 0 0,1-1 1 0 0,-1 1-1 0 0,1-1 0 0 0,0 4 0 0 0,0 1 27 0 0,0-1 0 0 0,0 0 1 0 0,-1 1-1 0 0,0-1 0 0 0,0 1 0 0 0,-1 0 0 0 0,0-1 0 0 0,0 1 1 0 0,0-1-1 0 0,-1 1 0 0 0,0 0 0 0 0,0-1 0 0 0,-3 7 0 0 0,-3 8-65 0 0,-1-2 0 0 0,-18 33 0 0 0,11-22-821 0 0,7-13-6474 0 0,5-9 1699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10591 0 0,'0'0'819'0'0,"-1"2"-299"0"0,0 5 268 0 0,1 0-1 0 0,-1 1 1 0 0,1-1 0 0 0,1 1-1 0 0,-1-1 1 0 0,1 0 0 0 0,2 8-1 0 0,-1-8-551 0 0,0-1 0 0 0,1 1 0 0 0,-1-1 0 0 0,1 0 0 0 0,1 0 0 0 0,-1 0 0 0 0,1-1 0 0 0,0 1 0 0 0,0-1 0 0 0,1 0 0 0 0,-1 0 0 0 0,1 0 0 0 0,6 4 0 0 0,14 8 108 0 0,0-1 1 0 0,52 25-1 0 0,-31-17-352 0 0,-40-22-92 0 0,-1 1 0 0 0,1-1 0 0 0,0 0 0 0 0,8 2-1 0 0,10-2-3296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4143 0 0,'0'0'12776'0'0,"-1"2"-12464"0"0,-122 198 1904 0 0,-56 168-1286 0 0,80-151-997 0 0,76-175-2028 0 0,-53 76 1 0 0,56-95-3876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92 234 919 0 0,'-1'2'67'0'0,"-5"5"1024"0"0,2-2 1109 0 0,-1 0 1 0 0,1 1-1 0 0,1-1 0 0 0,-7 13 1 0 0,4 3-1642 0 0,-34 241 4516 0 0,27-129-4221 0 0,13-133-836 0 0,1 0 0 0 0,-1 0 0 0 0,0 0 0 0 0,0 0 0 0 0,0 0-1 0 0,0 0 1 0 0,0 0 0 0 0,0 0 0 0 0,0 0 0 0 0,0 0 0 0 0,0 0 0 0 0,0 0 0 0 0,0 0-1 0 0,0 0 1 0 0,0 0 0 0 0,0 0 0 0 0,0 0 0 0 0,1 0 0 0 0,-1 0 0 0 0,0 0 0 0 0,0 0-1 0 0,0 0 1 0 0,0 0 0 0 0,0 0 0 0 0,0 0 0 0 0,0 0 0 0 0,0 0 0 0 0,0 0 0 0 0,0 0-1 0 0,0 0 1 0 0,0 0 0 0 0,0 0 0 0 0,0 0 0 0 0,0 0 0 0 0,1 0 0 0 0,-1 0-1 0 0,0 0 1 0 0,0 0 0 0 0,0 0 0 0 0,0 0 0 0 0,0 0 0 0 0,0 0 0 0 0,0 0 0 0 0,0 1-1 0 0,0-1 1 0 0,0 0 0 0 0,0 0 0 0 0,0 0 0 0 0,0 0 0 0 0,0 0 0 0 0,0 0 0 0 0,0 0-1 0 0,0 0 1 0 0,0 0 0 0 0,0 0 0 0 0,0 0 0 0 0,0 0 0 0 0,0 0 0 0 0,0 1 0 0 0,0-1-1 0 0,0 0 1 0 0,0 0 0 0 0,6-8 352 0 0,8-13-50 0 0,5-14-89 0 0,-2 0 0 0 0,14-42 1 0 0,19-77-256 0 0,-23 66 106 0 0,-18 60-81 0 0,1 1-1 0 0,2 0 1 0 0,20-35 0 0 0,-23 49-32 0 0,0-1-1 0 0,0 1 1 0 0,1 1 0 0 0,1 0-1 0 0,0 0 1 0 0,1 1-1 0 0,22-16 1 0 0,-28 23 24 0 0,-1 1 0 0 0,1 0 0 0 0,0 1 1 0 0,0-1-1 0 0,0 1 0 0 0,0 1 0 0 0,1-1 0 0 0,-1 1 0 0 0,1 0 0 0 0,-1 0 0 0 0,1 1 0 0 0,-1 0 1 0 0,10 1-1 0 0,9 1-7 0 0,0 2-1 0 0,28 9 1 0 0,-11-3 92 0 0,41 10 138 0 0,48 9 93 0 0,-129-29-205 0 0,-4 1-419 0 0,-3 2-177 0 0,-1 1-1 0 0,0-2 1 0 0,0 1-1 0 0,-6 1 1 0 0,-4 0-435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45 919 0 0,'0'0'21956'0'0,"2"-1"-21629"0"0,24-8 76 0 0,1 1 1 0 0,0 2-1 0 0,36-4 1 0 0,-53 8-382 0 0,27-3-102 0 0,1 2 0 0 0,63 2 1 0 0,16 14-4275 0 0,-112-13 3647 0 0,0 1 1 0 0,-1 1 0 0 0,1-1 0 0 0,5 3 0 0 0,1 2-5521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8287 0 0,'0'0'756'0'0,"1"2"-381"0"0,2 5 625 0 0,0-1 1 0 0,1 0-1 0 0,-1 1 1 0 0,2-1-1 0 0,-1-1 1 0 0,7 8-1 0 0,37 32 1173 0 0,-32-31-1273 0 0,22 24 0 0 0,44 61 1521 0 0,-80-96-2380 0 0,0 0 0 0 0,0 0-1 0 0,0 1 1 0 0,0-1 0 0 0,0 0 0 0 0,0 1-1 0 0,-1-1 1 0 0,0 1 0 0 0,0-1-1 0 0,0 1 1 0 0,0 0 0 0 0,0-1 0 0 0,-1 1-1 0 0,1 0 1 0 0,-1 0 0 0 0,0-1 0 0 0,0 1-1 0 0,-1 0 1 0 0,1 0 0 0 0,-1-1-1 0 0,0 1 1 0 0,0 0 0 0 0,0-1 0 0 0,0 1-1 0 0,-1-1 1 0 0,1 1 0 0 0,-1-1 0 0 0,0 0-1 0 0,0 0 1 0 0,0 0 0 0 0,-1 0-1 0 0,-2 4 1 0 0,-17 16 36 0 0,0-1 0 0 0,-2-1 0 0 0,-44 31 1 0 0,-9 8 16 0 0,71-55-102 0 0,1 0 0 0 0,0 0 1 0 0,-5 9-1 0 0,8-13-60 0 0,1 10-2203 0 0,5-4-167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4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841 644 6935 0 0,'0'0'630'0'0,"2"1"-410"0"0,44 60 5604 0 0,-16-33 2493 0 0,-29-30-8244 0 0,0 0 0 0 0,0 0 0 0 0,-1-1 1 0 0,1 1-1 0 0,0 0 0 0 0,-1 0 0 0 0,0-4 1 0 0,1 6-35 0 0,0-18 90 0 0,-1 1-1 0 0,0 0 1 0 0,-1 0 0 0 0,-5-25-1 0 0,-1-18 80 0 0,6-10 51 0 0,17-135 1 0 0,-1 31-377 0 0,-15 151-72 0 0,-5-39 0 0 0,5 56 122 0 0,0 5-10 0 0,0 2-274 0 0,0 23 340 0 0,1-7-19 0 0,-1-1 1 0 0,-1 1-1 0 0,-5 27 1 0 0,4-39 23 0 0,1 0 1 0 0,-1 0-1 0 0,0 0 1 0 0,-1 0-1 0 0,1 0 1 0 0,-1 0-1 0 0,0 0 1 0 0,0-1-1 0 0,-1 1 1 0 0,1-1-1 0 0,-1 0 1 0 0,0 0-1 0 0,0-1 1 0 0,-5 5-1 0 0,-13 7 5 0 0,0-1 0 0 0,0-1 0 0 0,-1 0 1 0 0,-1-2-1 0 0,-31 10 0 0 0,4-5-10 0 0,-83 15 0 0 0,82-23-159 0 0,-2-2-1 0 0,1-2 0 0 0,-106-8 0 0 0,136 2 93 0 0,0-1 1 0 0,0-1 0 0 0,0-2 0 0 0,1 0 0 0 0,0-1 0 0 0,0-1-1 0 0,-27-15 1 0 0,48 23 77 0 0,1 0 0 0 0,0-1 0 0 0,0 1 0 0 0,0 0 0 0 0,-1 0 0 0 0,1 0 0 0 0,0 0 0 0 0,0 0 0 0 0,0 0 0 0 0,0-1 0 0 0,-1 1 0 0 0,1 0 0 0 0,0 0 0 0 0,0 0 0 0 0,0 0 0 0 0,0-1 0 0 0,0 1 0 0 0,0 0 0 0 0,-1 0 0 0 0,1 0 0 0 0,0-1 0 0 0,0 1 0 0 0,0 0 0 0 0,0 0 0 0 0,0 0 0 0 0,0-1 0 0 0,0 1 0 0 0,0 0 0 0 0,0 0 0 0 0,0-1 0 0 0,0 1 0 0 0,0 0 0 0 0,0 0 0 0 0,0 0 0 0 0,0-1 0 0 0,0 1 0 0 0,0 0 0 0 0,0 0 0 0 0,1 0 0 0 0,-1-1 0 0 0,0 1 0 0 0,0 0 0 0 0,0 0 0 0 0,0 0 0 0 0,0-1 0 0 0,1 1 0 0 0,-1 0 0 0 0,0 0 0 0 0,0 0-1 0 0,0 0 1 0 0,0 0 0 0 0,1-1 0 0 0,-1 1 0 0 0,11-6 13 0 0,-10 5-7 0 0,2 0 7 0 0,1-1 0 0 0,-1 0 1 0 0,1 1-1 0 0,0 0 0 0 0,-1 0 1 0 0,1 0-1 0 0,0 0 1 0 0,0 1-1 0 0,0-1 0 0 0,0 1 1 0 0,0 0-1 0 0,0 0 0 0 0,0 0 1 0 0,0 1-1 0 0,-1 0 1 0 0,1-1-1 0 0,0 1 0 0 0,0 1 1 0 0,0-1-1 0 0,-1 0 0 0 0,1 1 1 0 0,-1 0-1 0 0,1 0 1 0 0,-1 0-1 0 0,0 0 0 0 0,0 0 1 0 0,0 1-1 0 0,4 3 0 0 0,0 2-15 0 0,0 0-1 0 0,0 0 0 0 0,-1 1 0 0 0,0 0 0 0 0,-1 0 0 0 0,0 1 0 0 0,0 0 0 0 0,-1-1 0 0 0,4 13 0 0 0,59 259-26 0 0,-49-187 11 0 0,41 124 1 0 0,-53-201 17 0 0,2 0 0 0 0,0-1 0 0 0,1 0 0 0 0,0-1 0 0 0,1 0 0 0 0,1-1 0 0 0,0 0 0 0 0,1 0 0 0 0,1-1 0 0 0,15 12 0 0 0,-21-19 7 0 0,0 0 1 0 0,-1 1-1 0 0,1-1 0 0 0,8 14 0 0 0,-13-18-5 0 0,-1 1 0 0 0,1 0 0 0 0,-1 0 0 0 0,0-1 0 0 0,0 1 0 0 0,0 0 0 0 0,0 0 0 0 0,-1 0 0 0 0,1 0 0 0 0,-1 1 0 0 0,1-1 0 0 0,-1 0 0 0 0,0 0 0 0 0,0 0 0 0 0,-1 0 0 0 0,1 0 0 0 0,-2 5 0 0 0,-1 1 1 0 0,0 1 0 0 0,-1-1 1 0 0,0 0-1 0 0,-1 0 0 0 0,0-1 0 0 0,0 0 0 0 0,-1 0 0 0 0,-8 10 1 0 0,-9 7 20 0 0,-28 22 0 0 0,50-46-23 0 0,-188 149 363 0 0,137-111-266 0 0,51-38-39 0 0,10-9 49 0 0,-4 5-120 0 0,12-9-475 0 0,-1-2-1 0 0,21-20 0 0 0,-32 29-409 0 0,0 1 0 0 0,0-1-1 0 0,10-5 1 0 0,-5 3-1146 0 0,-1 0 187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10103 0 0,'0'0'919'0'0,"-3"1"-759"0"0,-78 65 1249 0 0,37-32-280 0 0,2 1 0 0 0,2 2 0 0 0,-56 66 0 0 0,73-77-872 0 0,2 1-1 0 0,-27 46 1 0 0,46-70-224 0 0,0 0 1 0 0,0 0 0 0 0,1 0 0 0 0,0 0-1 0 0,-1 0 1 0 0,1 0 0 0 0,1 1 0 0 0,-1-1 0 0 0,0 0-1 0 0,1 1 1 0 0,-1-1 0 0 0,1 1 0 0 0,0-1-1 0 0,0 1 1 0 0,1-1 0 0 0,-1 0 0 0 0,1 1 0 0 0,0-1-1 0 0,-1 0 1 0 0,1 1 0 0 0,1-1 0 0 0,-1 0-1 0 0,0 0 1 0 0,1 0 0 0 0,0 0 0 0 0,0 0 0 0 0,-1 0-1 0 0,2-1 1 0 0,-1 1 0 0 0,0 0 0 0 0,0-1-1 0 0,5 4 1 0 0,5 4 110 0 0,0-1 0 0 0,1 1 0 0 0,0-2 0 0 0,0 0 0 0 0,28 11 0 0 0,-15-8-376 0 0,1-2 0 0 0,37 8 0 0 0,-39-15-1380 0 0,-13-2 112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20 351 10567 0 0,'-1'2'482'0'0,"-2"8"-219"0"0,-1 0 1 0 0,1 1-1 0 0,0-1 0 0 0,1 1 1 0 0,1-1-1 0 0,0 1 1 0 0,0-1-1 0 0,1 20 0 0 0,1-21 100 0 0,0-1 0 0 0,0 0 0 0 0,1 1 0 0 0,0-1 0 0 0,0 0 0 0 0,1 0 0 0 0,0 0-1 0 0,1-1 1 0 0,0 1 0 0 0,0-1 0 0 0,8 12 0 0 0,-11-18-303 0 0,-1 0 0 0 0,1-1 1 0 0,-1 1-1 0 0,1 0 0 0 0,0 0 0 0 0,-1-1 1 0 0,1 1-1 0 0,0 0 0 0 0,-1-1 0 0 0,1 1 1 0 0,0-1-1 0 0,0 1 0 0 0,0-1 0 0 0,-1 1 1 0 0,1-1-1 0 0,0 0 0 0 0,0 1 0 0 0,0-1 1 0 0,0 0-1 0 0,0 0 0 0 0,0 0 0 0 0,0 1 1 0 0,-1-1-1 0 0,1 0 0 0 0,0 0 0 0 0,0 0 1 0 0,0-1-1 0 0,0 1 0 0 0,0 0 0 0 0,0 0 1 0 0,1-1-1 0 0,-1 0-8 0 0,0 1 0 0 0,0-1 1 0 0,0 0-1 0 0,0 0 0 0 0,-1 1 1 0 0,1-1-1 0 0,0 0 0 0 0,-1 0 0 0 0,1 0 1 0 0,0 0-1 0 0,-1 0 0 0 0,1 0 0 0 0,-1 0 1 0 0,0 0-1 0 0,1 0 0 0 0,-1 0 1 0 0,0 0-1 0 0,1-1 0 0 0,-1 1 0 0 0,0 0 1 0 0,0 0-1 0 0,0 0 0 0 0,0-2 1 0 0,-3-15 395 0 0,0 0 0 0 0,-11-35 0 0 0,9 36-299 0 0,0 0-1 0 0,1 0 1 0 0,-3-30-1 0 0,7 29-143 0 0,0 1 0 0 0,1-1 0 0 0,1 1 0 0 0,0-1 0 0 0,1 1-1 0 0,1 0 1 0 0,1 0 0 0 0,12-28 0 0 0,-12 34-6 0 0,1 0 0 0 0,0 0 1 0 0,1 1-1 0 0,0 0 0 0 0,1 0 0 0 0,0 1 0 0 0,0 0 0 0 0,1 0 0 0 0,0 1 1 0 0,0 0-1 0 0,1 1 0 0 0,0 0 0 0 0,16-8 0 0 0,-8 6 17 0 0,2 0 0 0 0,-1 2 0 0 0,1 0 0 0 0,31-6 0 0 0,-38 11-6 0 0,1 0 0 0 0,0 0 0 0 0,-1 1 0 0 0,1 1 0 0 0,0 1 0 0 0,-1 0 0 0 0,27 5 0 0 0,-34-3-350 0 0,1-1-1 0 0,-1 1 1 0 0,0 1 0 0 0,1-1-1 0 0,-1 1 1 0 0,-1 0-1 0 0,10 8 1 0 0,-11-8 75 0 0,5 3-1587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6447 0 0,'0'0'879'0'0,"-6"9"4634"0"0,6-9-5389 0 0,0 1 0 0 0,-1 0 0 0 0,1 0 0 0 0,0 0 0 0 0,-1 0 1 0 0,1 0-1 0 0,0 0 0 0 0,0 0 0 0 0,0 0 0 0 0,0 0 0 0 0,0 0 0 0 0,0 0 0 0 0,0 0 0 0 0,0 0 0 0 0,0 0 0 0 0,0-1 0 0 0,1 1 0 0 0,-1 0 0 0 0,0 0 0 0 0,1 0 0 0 0,-1 0 0 0 0,1 1 0 0 0,0-1 18 0 0,0 0 0 0 0,0 0 0 0 0,0 0 0 0 0,1 0 0 0 0,-1 0 0 0 0,0 0 0 0 0,0-1 0 0 0,1 1 0 0 0,-1 0 0 0 0,0-1 0 0 0,1 1 0 0 0,-1-1 0 0 0,2 1 0 0 0,5 1 218 0 0,0-1 0 0 0,-1 0 0 0 0,1-1 0 0 0,12 0 1 0 0,12-3 235 0 0,0-2 1 0 0,0-1-1 0 0,49-16 1 0 0,15-4 75 0 0,-80 23-589 0 0,11-3 102 0 0,0 1 1 0 0,33-1-1 0 0,-52 6-212 0 0,0 0 0 0 0,0 0 0 0 0,0 1 0 0 0,-1 0 1 0 0,1 0-1 0 0,0 1 0 0 0,0 0 0 0 0,-1 0 0 0 0,1 1 0 0 0,-1 0 0 0 0,0 0 0 0 0,9 6 1 0 0,4 6-353 0 0,-14-10 137 0 0,0-1 1 0 0,0 1-1 0 0,13 5 0 0 0,-17-9 72 0 0,0 0-1 0 0,0 0 1 0 0,1-1-1 0 0,-1 1 1 0 0,1-1 0 0 0,-1 1-1 0 0,0-1 1 0 0,1 0-1 0 0,-1 0 1 0 0,1 0 0 0 0,-1 0-1 0 0,1 0 1 0 0,-1-1-1 0 0,0 1 1 0 0,5-2 0 0 0,6-3-852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7367 0 0,'0'0'1008'0'0,"0"1"283"0"0,-4 22 2392 0 0,-1 3-1576 0 0,1 1 1 0 0,-1 51-1 0 0,19 40 316 0 0,-7-71-1985 0 0,-6-28-318 0 0,0 1 0 0 0,-4 37 0 0 0,-1 3-396 0 0,7-33 121 0 0,-1-14-1746 0 0,-2 0-6096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12895 0 0,'0'0'1172'0'0,"-1"2"-966"0"0,-9 21 1323 0 0,2 2 0 0 0,0-1 1 0 0,-7 41-1 0 0,1-2-569 0 0,4-26-472 0 0,-15 62 416 0 0,21-81-791 0 0,2 0 0 0 0,0 0 0 0 0,0 28 0 0 0,3-39-94 0 0,0 0 0 0 0,0 1 1 0 0,0-1-1 0 0,1 0 0 0 0,0 1 0 0 0,0-1 1 0 0,1 0-1 0 0,4 7 0 0 0,0-2-62 0 0,-5-11-24 0 0,0-1-28 0 0,-1 1-603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0,'0'0'639'0'0,"0"2"-272"0"0,8 14 508 0 0,0 1 1 0 0,1-1-1 0 0,0-1 1 0 0,14 17-1 0 0,52 56-665 0 0,-27-33 968 0 0,-16-17-470 0 0,18 19 807 0 0,-4 3-1 0 0,43 69 1 0 0,-76-105-1029 0 0,-1 0 0 0 0,-1 1 0 0 0,13 41 1 0 0,-19-47-268 0 0,-1 0 1 0 0,0 0 0 0 0,-2 0 0 0 0,0 1 0 0 0,-2 35 0 0 0,-3-22 47 0 0,-1 0 0 0 0,-2 0 0 0 0,-2-1 0 0 0,-15 42-1 0 0,11-35-222 0 0,9-27-155 0 0,-1 0-1 0 0,0 0 0 0 0,0-1 0 0 0,-1 1 1 0 0,-1-1-1 0 0,1 0 0 0 0,-2-1 1 0 0,-10 14-1 0 0,14-20-601 0 0,-4 4 313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4607 0 0,'-1'2'6608'0'0,"1"-1"-6276"0"0,0 0-1 0 0,0-1 1 0 0,0 1-1 0 0,0 0 1 0 0,0-1 0 0 0,0 1-1 0 0,0 0 1 0 0,1-1-1 0 0,-1 1 1 0 0,0 0-1 0 0,0-1 1 0 0,0 1-1 0 0,1 0 1 0 0,-1-1-1 0 0,0 1 1 0 0,1 0-1 0 0,-1-1 1 0 0,0 1-1 0 0,1-1 1 0 0,-1 1 0 0 0,1-1-1 0 0,-1 1 1 0 0,2 0-1 0 0,0 0-71 0 0,0 1 1 0 0,0-1-1 0 0,0 0 0 0 0,0 0 0 0 0,0 0 0 0 0,0-1 1 0 0,4 2-1 0 0,5 0-217 0 0,0-1 0 0 0,15 1 0 0 0,-23-2 357 0 0,36-1 70 0 0,0-2 1 0 0,0-1-1 0 0,73-19 0 0 0,-56 10-455 0 0,-43 11-1167 0 0,0 0 0 0 0,24 1 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7831 0 0,'0'0'14424'0'0,"1"1"-13864"0"0,3 2-385 0 0,1 1 1 0 0,-1-1-1 0 0,1-1 0 0 0,-1 1 1 0 0,1-1-1 0 0,0 1 0 0 0,0-1 0 0 0,0-1 1 0 0,1 1-1 0 0,-1-1 0 0 0,10 2 0 0 0,6-1 410 0 0,36 0 0 0 0,200-12 470 0 0,-88-13-5224 0 0,-153 20 2426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6591 0 0,'0'0'1635'0'0,"12"-13"2260"0"0,25-4 1818 0 0,-30 16-538 0 0,-11 7-5435 0 0,4-6 109 0 0,-4 7 216 0 0,0-2-31 0 0,1-1 1 0 0,-1 0 0 0 0,0 0 0 0 0,0 0-1 0 0,0-1 1 0 0,-5 4 0 0 0,3-2-11 0 0,5-5 157 0 0,2-3-174 0 0,0 0 0 0 0,1 0 1 0 0,-1 0-1 0 0,1 0 0 0 0,-1 0 0 0 0,1 0 0 0 0,0 0 0 0 0,2-2 0 0 0,-2 2 4 0 0,22-30 191 0 0,-23 32 185 0 0,-7 17-339 0 0,5-14-167 0 0,21-8-3962 0 0,-11 1 2769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2303 0 0,'0'0'14091'0'0,"7"6"-13054"0"0,-5-4-930 0 0,0 0 1 0 0,0 1-1 0 0,0 0 0 0 0,-1-1 0 0 0,1 1 0 0 0,-1 0 0 0 0,0 0 1 0 0,0-1-1 0 0,0 1 0 0 0,1 4 0 0 0,4 34 351 0 0,-2-12-119 0 0,1-7-152 0 0,0 1 1 0 0,1-1-1 0 0,2 1 0 0 0,0-2 0 0 0,1 1 1 0 0,1-2-1 0 0,2 1 0 0 0,23 33 1 0 0,-34-53-122 0 0,3 5 438 0 0,-11-11-483 0 0,1-1 0 0 0,-1 0 0 0 0,1-1 0 0 0,1 1 0 0 0,-1-1 0 0 0,1 0 1 0 0,1-1-1 0 0,-1 1 0 0 0,1-1 0 0 0,0 0 0 0 0,1 0 0 0 0,0 0 0 0 0,0 0 0 0 0,1-1 0 0 0,0 1 0 0 0,0-1 0 0 0,1 1 0 0 0,0-12 0 0 0,1 2-21 0 0,1 0 0 0 0,0 1 0 0 0,2-1 0 0 0,0 1 0 0 0,1 0 0 0 0,1-1 0 0 0,0 2 0 0 0,2-1 0 0 0,12-24 0 0 0,2 3 0 0 0,1 1 0 0 0,48-58 0 0 0,-61 84 40 0 0,0 1 0 0 0,1 0 0 0 0,0 1 0 0 0,1 0 0 0 0,0 0 0 0 0,0 1 0 0 0,1 1 0 0 0,0 0 1 0 0,0 0-1 0 0,1 1 0 0 0,-1 1 0 0 0,15-4 0 0 0,-19 6 20 0 0,1 1 1 0 0,0 0 0 0 0,-1 1 0 0 0,1 0 0 0 0,0 0-1 0 0,0 1 1 0 0,0 0 0 0 0,0 1 0 0 0,-1 0-1 0 0,1 0 1 0 0,0 1 0 0 0,-1 0 0 0 0,1 0 0 0 0,-1 1-1 0 0,1 0 1 0 0,-1 1 0 0 0,0 0 0 0 0,0 0-1 0 0,11 9 1 0 0,-7-4-36 0 0,-1 1 0 0 0,-1 1 0 0 0,19 23 0 0 0,22 39 9 0 0,-35-49-36 0 0,-16-24-3 0 0,0 1-1 0 0,1-1 0 0 0,-1 1 1 0 0,0-1-1 0 0,1 0 1 0 0,-1 1-1 0 0,1-1 0 0 0,-1 0 1 0 0,1 1-1 0 0,-1-1 1 0 0,1 0-1 0 0,-1 0 0 0 0,1 1 1 0 0,-1-1-1 0 0,1 0 1 0 0,-1 0-1 0 0,1 0 1 0 0,-1 0-1 0 0,1 0 0 0 0,-1 1 1 0 0,1-1-1 0 0,0 0 1 0 0,-1 0-1 0 0,1-1 0 0 0,-1 1 1 0 0,1 0-1 0 0,-1 0 1 0 0,1 0-1 0 0,-1 0 1 0 0,1 0-1 0 0,-1-1 0 0 0,2 1 1 0 0,12-10-810 0 0,-3-1-154 0 0,1-4-43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884 682 5983 0 0,'0'0'464'0'0,"2"2"-305"0"0,4 2 102 0 0,-3-2 726 0 0,1 0 0 0 0,0 0-1 0 0,-1 0 1 0 0,1-1-1 0 0,0 0 1 0 0,7 2-1 0 0,2 1 900 0 0,-10-3-1029 0 0,1 0 0 0 0,0 0 0 0 0,0 0 0 0 0,-1 0 0 0 0,1-1 0 0 0,0 1 0 0 0,0-1 0 0 0,4 0 0 0 0,-7-1-843 0 0,-1 1-1 0 0,0 0 0 0 0,1-1 0 0 0,-1 1 1 0 0,0-1-1 0 0,1 1 0 0 0,-1-1 0 0 0,0 1 1 0 0,0-1-1 0 0,1 1 0 0 0,-1-1 0 0 0,0 1 1 0 0,0-1-1 0 0,0 1 0 0 0,0-1 0 0 0,0 1 1 0 0,0-1-1 0 0,0 1 0 0 0,0-1 0 0 0,0 1 1 0 0,0-1-1 0 0,0 1 0 0 0,0-2 0 0 0,-2-12 127 0 0,-2 8-113 0 0,1 1 0 0 0,-1-1 0 0 0,0 1 0 0 0,0-1 0 0 0,0 1-1 0 0,-1 0 1 0 0,0 1 0 0 0,0-1 0 0 0,0 1 0 0 0,-11-7 0 0 0,-21-18 50 0 0,16 7-17 0 0,0-1 0 0 0,-29-43 0 0 0,41 52-113 0 0,1 0 0 0 0,0 0 0 0 0,1 0 0 0 0,1-1 0 0 0,1 0 0 0 0,0-1 0 0 0,-3-15 0 0 0,3 2-141 0 0,1 1-1 0 0,1-1 1 0 0,2 0 0 0 0,0 0-1 0 0,3 0 1 0 0,0 0-1 0 0,2 1 1 0 0,0-1 0 0 0,12-34-1 0 0,-6 37 19 0 0,-10 25 95 0 0,-3 13-19 0 0,-52 156 33 0 0,46-132 67 0 0,5-25 0 0 0,-5 2 37 0 0,5-11-15 0 0,1-1-7 0 0,-24 14 16 0 0,-2 0 1 0 0,-46 16-1 0 0,18-10-60 0 0,-1-2 1 0 0,-1-2-1 0 0,0-3 0 0 0,-65 6 0 0 0,112-18 30 0 0,1-1 0 0 0,-1-1 0 0 0,0 0 0 0 0,0 0 0 0 0,0-1-1 0 0,0 0 1 0 0,-13-4 0 0 0,21 3 4 0 0,0 1 1 0 0,0-1-1 0 0,0 0 0 0 0,0 0 1 0 0,0 0-1 0 0,1-1 0 0 0,-1 1 1 0 0,1-1-1 0 0,-1 0 0 0 0,-3-4 1 0 0,3 2 7 0 0,1 0 1 0 0,-1 0 0 0 0,1 0 0 0 0,0-1-1 0 0,0 1 1 0 0,1-1 0 0 0,0 0-1 0 0,0 0 1 0 0,-1-6 0 0 0,6 69 39 0 0,-1-51-51 0 0,-1 0-1 0 0,2 0 1 0 0,-1 0 0 0 0,1 0-1 0 0,-1-1 1 0 0,1 1 0 0 0,1-1-1 0 0,-1 1 1 0 0,1-1-1 0 0,0 0 1 0 0,0-1 0 0 0,1 1-1 0 0,5 4 1 0 0,8 6 10 0 0,1-2-1 0 0,27 15 1 0 0,-7-4-6 0 0,-13-7 2 0 0,-1 2 0 0 0,0 1 0 0 0,26 26 0 0 0,-38-31-3 0 0,0 1-1 0 0,0 0 1 0 0,-1 0-1 0 0,-1 1 1 0 0,-1 1 0 0 0,9 19-1 0 0,-12-20 47 0 0,0 1-1 0 0,-2-1 1 0 0,0 2-1 0 0,0-1 1 0 0,-2 0-1 0 0,0 1 0 0 0,-1 0 1 0 0,-1 0-1 0 0,-1-1 1 0 0,-3 24-1 0 0,1-25 2 0 0,-1 0-1 0 0,-1-1 1 0 0,0 0-1 0 0,-1 0 1 0 0,-1 0-1 0 0,-1 0 1 0 0,0-1-1 0 0,-1 0 1 0 0,0-1-1 0 0,-1 0 1 0 0,-18 22-1 0 0,16-24-39 0 0,0 0 0 0 0,0-1-1 0 0,-1 0 1 0 0,0-1-1 0 0,-1 0 1 0 0,0-1-1 0 0,0-1 1 0 0,-1 0-1 0 0,0-1 1 0 0,-1 0 0 0 0,-22 7-1 0 0,19-10-8 0 0,11-2-6 0 0,1-1 0 0 0,0 1 1 0 0,0 0-1 0 0,0 0 0 0 0,0 1 1 0 0,-8 5-1 0 0,12-7-101 0 0,5-1-117 0 0,64-6-2242 0 0,-46 3 651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6911 0 0,'0'0'9334'0'0,"-1"1"-8957"0"0,-8 9 0 0 0,0 0 0 0 0,-1-1 1 0 0,0 0-1 0 0,-15 9 0 0 0,-14 14-7 0 0,24-19-273 0 0,0 0 1 0 0,2 1 0 0 0,0 1-1 0 0,0 0 1 0 0,2 1-1 0 0,0 1 1 0 0,0-1-1 0 0,2 2 1 0 0,0-1 0 0 0,-13 38-1 0 0,21-49-57 0 0,-22 80 570 0 0,21-76-521 0 0,1-1 0 0 0,0 1 0 0 0,0 0 0 0 0,1 0 0 0 0,0-1-1 0 0,3 21 1 0 0,-2-26-58 0 0,0 0-1 0 0,1 0 1 0 0,0 0 0 0 0,-1 0-1 0 0,1 0 1 0 0,0-1-1 0 0,1 1 1 0 0,-1 0-1 0 0,1-1 1 0 0,0 0 0 0 0,-1 1-1 0 0,1-1 1 0 0,1 0-1 0 0,-1 0 1 0 0,7 4 0 0 0,-4-3 13 0 0,1-1 1 0 0,0 1 0 0 0,0-1 0 0 0,0 0 0 0 0,1-1 0 0 0,-1 0-1 0 0,15 3 1 0 0,-2-4-293 0 0,0 0-1 0 0,1-1 0 0 0,-1-1 1 0 0,0-1-1 0 0,24-6 0 0 0,-19 5-1497 0 0,-2-1-5128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5983 0 0,'0'0'464'0'0,"2"2"-10"0"0,3 6 1320 0 0,0 1 0 0 0,-1 0 0 0 0,4 9 1 0 0,7 31 1668 0 0,2 55-1466 0 0,-12-66-950 0 0,5 14 3727 0 0,-9-54-4506 0 0,12-105 589 0 0,-3 49-778 0 0,12-57-35 0 0,-17 96-116 0 0,0 0 1 0 0,2-1 0 0 0,15-30 0 0 0,-20 47 55 0 0,0-1 1 0 0,0 1 0 0 0,0 0-1 0 0,1 0 1 0 0,-1 0 0 0 0,1 0-1 0 0,0 0 1 0 0,0 0 0 0 0,0 1-1 0 0,0-1 1 0 0,0 1 0 0 0,6-4-1 0 0,-3 4-15 0 0,1-1 0 0 0,0 1-1 0 0,-1 0 1 0 0,1 1 0 0 0,0-1-1 0 0,9 1 1 0 0,103-5-13 0 0,-92 4 70 0 0,89-5 52 0 0,-105 7-58 0 0,-2 1-23 0 0,-8 0-90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0,'1'2'5206'0'0,"25"43"249"0"0,-18-30-5345 0 0,1 0-1 0 0,0-1 1 0 0,1 0 0 0 0,11 12 0 0 0,18 10 189 0 0,1-3 1 0 0,47 32 0 0 0,8 5-82 0 0,-90-66-205 0 0,104 88 111 0 0,-89-73-109 0 0,-1 0 1 0 0,-1 1-1 0 0,19 28 1 0 0,-30-37-9 0 0,0 0 1 0 0,-1 0-1 0 0,0 1 1 0 0,-1-1-1 0 0,0 1 1 0 0,-1 0-1 0 0,0 1 1 0 0,-1-1-1 0 0,-1 1 1 0 0,0-1-1 0 0,-1 1 1 0 0,0 0-1 0 0,0 0 1 0 0,-2 0 0 0 0,0-1-1 0 0,0 1 1 0 0,-1 0-1 0 0,0-1 1 0 0,-1 1-1 0 0,-1-1 1 0 0,0 0-1 0 0,-6 13 1 0 0,-6 3 403 0 0,0-1-1 0 0,-2 0 1 0 0,-1-1 0 0 0,-1-1 0 0 0,-1-1 0 0 0,-2-1 0 0 0,-37 31-1 0 0,20-18-20 0 0,39-35-465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112 103 5983 0 0,'-8'0'9682'0'0,"103"-40"-8317"0"0,-50 22-1109 0 0,-18 7 55 0 0,1 1-1 0 0,37-8 1 0 0,-58 16-214 0 0,0 1 0 0 0,1 0 0 0 0,-1 0 0 0 0,0 1 0 0 0,1-1-1 0 0,-1 2 1 0 0,0-1 0 0 0,1 1 0 0 0,-1 0 0 0 0,0 1 0 0 0,0 0 0 0 0,0 0-1 0 0,0 1 1 0 0,9 4 0 0 0,-12-5-61 0 0,-1 0-1 0 0,0 0 1 0 0,0 0-1 0 0,0 1 1 0 0,0 0-1 0 0,0-1 1 0 0,-1 1-1 0 0,1 0 1 0 0,-1 0-1 0 0,0 1 1 0 0,1-1-1 0 0,-2 0 1 0 0,1 1 0 0 0,0 0-1 0 0,-1-1 1 0 0,1 1-1 0 0,-1 0 1 0 0,0-1-1 0 0,0 1 1 0 0,0 4-1 0 0,-1-3 6 0 0,0 0-1 0 0,0 0 0 0 0,0 0 1 0 0,0 0-1 0 0,-1 0 0 0 0,0 0 1 0 0,0 0-1 0 0,0-1 1 0 0,-1 1-1 0 0,1 0 0 0 0,-1 0 1 0 0,0-1-1 0 0,-1 0 0 0 0,1 1 1 0 0,-4 4-1 0 0,-3 1-77 0 0,0 0-1 0 0,-1 0 1 0 0,0-1-1 0 0,0 0 1 0 0,-1-1-1 0 0,0 0 1 0 0,0-1-1 0 0,-1 0 1 0 0,0-1-1 0 0,-21 8 1 0 0,-12 2-256 0 0,-78 15 1 0 0,82-22 233 0 0,-42 7-322 0 0,128-23 574 0 0,0 2 0 0 0,0 3 0 0 0,0 1-1 0 0,1 2 1 0 0,48 8 0 0 0,-77-7-24 0 0,1 0 0 0 0,-2 2 0 0 0,1 0 0 0 0,0 1 0 0 0,-1 0 0 0 0,26 14 0 0 0,-39-18-149 0 0,-1 0 0 0 0,0 1 0 0 0,1 0 0 0 0,-1-1 0 0 0,0 1 1 0 0,0 0-1 0 0,0 0 0 0 0,0 0 0 0 0,-1 0 0 0 0,1 1 0 0 0,-1-1 0 0 0,1 0 0 0 0,-1 1 1 0 0,0-1-1 0 0,1 1 0 0 0,-1-1 0 0 0,-1 1 0 0 0,1-1 0 0 0,0 1 0 0 0,-1 0 0 0 0,1 3 1 0 0,-1-2 4 0 0,0 0 0 0 0,-1 1 0 0 0,1-1 0 0 0,-1-1-1 0 0,0 1 1 0 0,0 0 0 0 0,0 0 0 0 0,-1 0 0 0 0,1 0 0 0 0,-1-1 0 0 0,0 1 0 0 0,0-1 0 0 0,0 1 0 0 0,-3 2 0 0 0,-14 16 61 0 0,-1-1 0 0 0,0-2 0 0 0,-28 21 1 0 0,22-18-51 0 0,7-7-19 0 0,0 0 0 0 0,-2-1 0 0 0,1-2 0 0 0,-1 0-1 0 0,-33 13 1 0 0,38-19-4 0 0,-1 0-1 0 0,1-1 1 0 0,-1-1-1 0 0,1-1 1 0 0,-1-1-1 0 0,0 0 1 0 0,0-1-1 0 0,-27-1 1 0 0,39-1 0 0 0,0 0 1 0 0,0 1 0 0 0,0-2-1 0 0,0 1 1 0 0,0 0-1 0 0,0-1 1 0 0,0 0-1 0 0,0 0 1 0 0,1-1-1 0 0,-1 1 1 0 0,1-1 0 0 0,-5-4-1 0 0,7 6-19 0 0,0-1 0 0 0,1 1 0 0 0,-1-1 0 0 0,1 0 0 0 0,-1 0 0 0 0,1 0 0 0 0,0 0 0 0 0,0 0 0 0 0,0 0 0 0 0,0-1 0 0 0,0 1 0 0 0,0 0 0 0 0,0 0 0 0 0,1-1 0 0 0,-1 1 0 0 0,1 0 0 0 0,0-1 0 0 0,-1 1 0 0 0,1-1 0 0 0,1 1 0 0 0,-1 0 0 0 0,0-1 0 0 0,0 1 0 0 0,1-1 0 0 0,-1 1 0 0 0,1 0 0 0 0,2-5 0 0 0,-2 4-73 0 0,0 0 0 0 0,1 0 1 0 0,0 1-1 0 0,-1-1 0 0 0,1 0 1 0 0,0 1-1 0 0,0-1 0 0 0,1 1 1 0 0,-1-1-1 0 0,0 1 0 0 0,1 0 1 0 0,0 0-1 0 0,-1 0 0 0 0,1 1 0 0 0,0-1 1 0 0,0 1-1 0 0,0-1 0 0 0,0 1 1 0 0,0 0-1 0 0,5-1 0 0 0,3 0-685 0 0,-1 0 0 0 0,1 1 0 0 0,0 0 0 0 0,21 1 0 0 0,-9 1-822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10591 0 0,'0'0'15127'0'0,"0"2"-14905"0"0,-1 17 122 0 0,1-14 248 0 0,1-3-2394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735 454 1375 0 0,'0'0'66'0'0,"3"1"-8"0"0,1 0-46 0 0,18 11 167 0 0,-17-9 310 0 0,0 1 0 0 0,0 0 0 0 0,0 0 0 0 0,0 0 0 0 0,-1 1 0 0 0,0-1 0 0 0,0 1 0 0 0,0 0 0 0 0,-1 0 0 0 0,1 1 0 0 0,-1-1-1 0 0,0 1 1 0 0,2 7 0 0 0,-4-12 9 0 0,-1 1-202 0 0,4 15 9547 0 0,-6-24-7642 0 0,1-1-2063 0 0,0-1 1 0 0,0 1 0 0 0,1 0-1 0 0,1-1 1 0 0,-1 1 0 0 0,3-10-1 0 0,-1-1 22 0 0,10-79 340 0 0,-4 36-406 0 0,0-64 0 0 0,-9 97-312 0 0,-6-30-1 0 0,4 32-279 0 0,-1-31 0 0 0,4 57 421 0 0,0-4-8 0 0,0 5 79 0 0,0 0 1 0 0,0 0-1 0 0,0 0 0 0 0,0 0 1 0 0,0 0-1 0 0,0 0 0 0 0,-1 0 1 0 0,1 0-1 0 0,0 0 0 0 0,0 0 0 0 0,0 0 1 0 0,0 0-1 0 0,0 0 0 0 0,0 0 1 0 0,0 0-1 0 0,0 0 0 0 0,0 0 1 0 0,0 0-1 0 0,0 0 0 0 0,0 0 1 0 0,0 0-1 0 0,0 0 0 0 0,0 0 1 0 0,0 0-1 0 0,0 0 0 0 0,0 0 1 0 0,-1 0-1 0 0,1 0 0 0 0,0 0 1 0 0,0 0-1 0 0,0 0 0 0 0,0 0 1 0 0,0 0-1 0 0,0 0 0 0 0,0 0 1 0 0,0-1-1 0 0,0 1 0 0 0,0 0 1 0 0,0 0-1 0 0,0 0 0 0 0,0 0 1 0 0,0 0-1 0 0,0 0 0 0 0,0 0 1 0 0,-10 19-25 0 0,1 1 1 0 0,-13 39 0 0 0,19-44-14 0 0,3 2 32 0 0,2-4 22 0 0,0-10 42 0 0,0-3-47 0 0,0 0 1 0 0,0-1-1 0 0,0 1 0 0 0,0 0 0 0 0,0-1 1 0 0,-1 0-1 0 0,1 1 0 0 0,0-1 0 0 0,0 0 1 0 0,-1 0-1 0 0,1 0 0 0 0,-1 0 0 0 0,1 0 1 0 0,-1 0-1 0 0,1 0 0 0 0,-1-1 0 0 0,0 1 1 0 0,1-1-1 0 0,-1 1 0 0 0,0-1 0 0 0,0 1 1 0 0,0-1-1 0 0,0 1 0 0 0,0-1 0 0 0,-1 0 1 0 0,1 0-1 0 0,0 1 0 0 0,-1-1 0 0 0,0 0 1 0 0,1 0-1 0 0,-1 0 0 0 0,0 0 0 0 0,0 0 1 0 0,0-3-1 0 0,0 4-5 0 0,0 1 1 0 0,0-1-1 0 0,0 1 1 0 0,0-1-1 0 0,0 1 1 0 0,0-1-1 0 0,0 1 1 0 0,0-1-1 0 0,0 0 1 0 0,0 1-1 0 0,0-1 1 0 0,-1 1-1 0 0,1-1 1 0 0,0 1-1 0 0,0-1 1 0 0,-1 1-1 0 0,1 0 1 0 0,0-1-1 0 0,-1 1 1 0 0,1-1-1 0 0,0 1 1 0 0,-1 0-1 0 0,1-1 1 0 0,-1 1-1 0 0,1 0 1 0 0,-1-1-1 0 0,1 1 1 0 0,-1 0-1 0 0,1 0 1 0 0,-1-1-1 0 0,1 1 1 0 0,-1 0-1 0 0,-1-1 3 0 0,0 0-4 0 0,0 0-1 0 0,-1 0 1 0 0,1 1 0 0 0,-1-1-1 0 0,1 0 1 0 0,-1 1-1 0 0,1 0 1 0 0,-1-1-1 0 0,0 1 1 0 0,1 0 0 0 0,-1 0-1 0 0,1 1 1 0 0,-1-1-1 0 0,1 1 1 0 0,-1-1 0 0 0,1 1-1 0 0,-5 1 1 0 0,-5 3-26 0 0,0 0 1 0 0,-15 9-1 0 0,4-1-23 0 0,-12 5 44 0 0,-42 28 0 0 0,59-34 4 0 0,4-4 0 0 0,0 0 1 0 0,-1 0-1 0 0,1-1 0 0 0,-2-1 0 0 0,1-1 0 0 0,-1 0 1 0 0,-28 5-1 0 0,34-9 7 0 0,-1 0 0 0 0,0 0 0 0 0,0-1 0 0 0,0-1 0 0 0,0 0 0 0 0,1 0 0 0 0,-1-1 0 0 0,0 0 0 0 0,1-1 0 0 0,-1 0 0 0 0,1-1 0 0 0,-15-7 0 0 0,1-1 1 0 0,0 1 0 0 0,-1 1 1 0 0,0 1-1 0 0,0 1 0 0 0,-1 1 0 0 0,0 2 0 0 0,0 0 0 0 0,-37-1 0 0 0,53 6-17 0 0,8 0-45 0 0,5 1-69 0 0,0 0 116 0 0,21 8 5 0 0,-19-8 3 0 0,16 12 0 0 0,-8-5 0 0 0,-11-6 0 0 0,9 9 0 0 0,3 3 0 0 0,4 0 2 0 0,32 21-1 0 0,-35-26-13 0 0,-1 0-1 0 0,0 1 0 0 0,-1 1 1 0 0,19 19-1 0 0,-9-3 3 0 0,-1 2 0 0 0,-1 1 0 0 0,-1 0 0 0 0,-2 1 0 0 0,-1 2 0 0 0,23 63-1 0 0,-30-65 43 0 0,-1 1-1 0 0,-1 0 0 0 0,-2 0 1 0 0,-1 0-1 0 0,-2 1 0 0 0,-1 0 1 0 0,-5 60-1 0 0,1-80-10 0 0,0 1-1 0 0,-1-1 1 0 0,0 0 0 0 0,-1 0-1 0 0,-11 23 1 0 0,-37 56 107 0 0,40-72-104 0 0,-3 1 18 0 0,0 0 0 0 0,-33 32 0 0 0,27-31-3 0 0,-22 31 0 0 0,38-45-39 0 0,5-8 0 0 0,0 0 0 0 0,-1 1 0 0 0,1-1 0 0 0,0 0 0 0 0,0 0 1 0 0,0 0-1 0 0,0 0 0 0 0,0 0 0 0 0,-1 1 0 0 0,1-1 0 0 0,0 0 0 0 0,0 0 0 0 0,0 0 0 0 0,0 1 0 0 0,0-1 0 0 0,0 0 0 0 0,0 0 0 0 0,0 0 0 0 0,0 1 0 0 0,0-1 1 0 0,0 0-1 0 0,0 0 0 0 0,0 0 0 0 0,0 1 0 0 0,0-1 0 0 0,0 0 0 0 0,0 0 0 0 0,0 0 0 0 0,0 1 0 0 0,0-1 0 0 0,0 0 0 0 0,0 0 0 0 0,0 0 0 0 0,0 1 0 0 0,1-1 1 0 0,-1 0-1 0 0,0 0 0 0 0,0 0 0 0 0,0 0 0 0 0,0 0 0 0 0,0 1 0 0 0,0-1 0 0 0,1 0 0 0 0,-1 0 0 0 0,0 0 0 0 0,0 0 0 0 0,0 0 0 0 0,0 0 0 0 0,1 0 0 0 0,-1 1 1 0 0,0-1-1 0 0,0 0 0 0 0,0 0 0 0 0,1 0 0 0 0,-1 0 0 0 0,7-1-19 0 0,5-1-57 0 0,-1-1-1 0 0,0 0 1 0 0,-1-1-1 0 0,14-6 0 0 0,3-1-1003 0 0,5-1-3899 0 0,2-1-1668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42 5983 0 0,'1'-1'464'0'0,"18"-20"-65"0"0,-3 1 10681 0 0,-47 61-10313 0 0,-20 28-229 0 0,-94 140-174 0 0,131-189-320 0 0,1 1-1 0 0,-22 42 1 0 0,30-51-7 0 0,0 0 0 0 0,1 0 0 0 0,1 0 1 0 0,-1 1-1 0 0,2-1 0 0 0,0 1 0 0 0,-1 18 0 0 0,3-24 30 0 0,1 0 0 0 0,0 0 0 0 0,0-1 0 0 0,0 1-1 0 0,1 0 1 0 0,0-1 0 0 0,0 1 0 0 0,1-1 0 0 0,-1 0 0 0 0,1 0 0 0 0,1 0-1 0 0,4 6 1 0 0,-3-4 63 0 0,2 0-1 0 0,-1-1 0 0 0,1 0 1 0 0,0 0-1 0 0,0-1 0 0 0,1 0 1 0 0,16 9-1 0 0,-15-9-31 0 0,11 6 95 0 0,0-1 0 0 0,1 0 0 0 0,40 13-1 0 0,-46-19-34 0 0,1-1-1 0 0,0-1 0 0 0,32 3 0 0 0,-41-6-434 0 0,1 0 1 0 0,-1-1-1 0 0,1 0 0 0 0,9-2 1 0 0,-11 1-923 0 0,1 0 0 0 0,-1 0 0 0 0,0-1-1 0 0,0 0 1 0 0,8-5 0 0 0,-1-1-5201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7367 0 0,'0'0'7374'0'0,"-5"8"-5677"0"0,3-4-1458 0 0,1 1 1 0 0,0-1 0 0 0,0 1-1 0 0,1-1 1 0 0,-1 1-1 0 0,1 0 1 0 0,0-1-1 0 0,0 1 1 0 0,1 7-1 0 0,0 6 171 0 0,-1-4-151 0 0,0 34 578 0 0,-9 75-1 0 0,3-84-578 0 0,-2-1 0 0 0,-24 69-1 0 0,28-98-279 0 0,3-7-154 0 0,3-2-73 0 0,9 1-1185 0 0,3-4-3279 0 0,1-5-1890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50 6447 0 0,'43'-9'563'0'0,"-21"5"597"0"0,-1 0-1 0 0,24-9 1 0 0,-24 6 313 0 0,-16 6-1045 0 0,0-1 0 0 0,0 1 1 0 0,0-1-1 0 0,6-4 8036 0 0,-13 6-8364 0 0,0 0-1 0 0,1-1 0 0 0,-1 1 1 0 0,0 0-1 0 0,0 0 1 0 0,0 0-1 0 0,0 1 0 0 0,-3 0 1 0 0,-49 14 485 0 0,-101 44 0 0 0,16-4-583 0 0,136-54-11 0 0,-137 39-660 0 0,125-37 555 0 0,0-1 0 0 0,-1 0 0 0 0,1-1 0 0 0,-1 0-1 0 0,1-1 1 0 0,0-1 0 0 0,-22-4 0 0 0,36 5 116 0 0,-14-5-126 0 0,15 5 116 0 0,0 0-1 0 0,-1 0 0 0 0,1-1 0 0 0,0 1 0 0 0,0 0 1 0 0,-1 0-1 0 0,1-1 0 0 0,0 1 0 0 0,-1 0 1 0 0,1 0-1 0 0,0-1 0 0 0,0 1 0 0 0,0 0 0 0 0,-1-1 1 0 0,1 1-1 0 0,0 0 0 0 0,0-1 0 0 0,0 1 0 0 0,0-1 1 0 0,0 1-1 0 0,0 0 0 0 0,0-1 0 0 0,-1 1 0 0 0,1 0 1 0 0,0-1-1 0 0,0 1 0 0 0,0-1 0 0 0,1 1 0 0 0,-1 0 1 0 0,0-1-1 0 0,0 1 0 0 0,0 0 0 0 0,0-1 0 0 0,0 1 1 0 0,0 0-1 0 0,0-1 0 0 0,1 0 0 0 0,3-4-29 0 0,-1-1 0 0 0,1 1 0 0 0,1 0 0 0 0,-1 0 0 0 0,1 0 0 0 0,7-5 0 0 0,-10 8-16 0 0,-10 12-250 0 0,-36 38 246 0 0,-1-1-1 0 0,-69 53 0 0 0,93-84 253 0 0,-2-1 0 0 0,0 0 0 0 0,-30 13 0 0 0,57-27-185 0 0,-1 0 0 0 0,1 0 0 0 0,-1 0 0 0 0,1 0 0 0 0,0 0-1 0 0,-1-1 1 0 0,1 1 0 0 0,6-1 0 0 0,31-4-72 0 0,-25 2 62 0 0,69-6-71 0 0,98 4 1 0 0,-149 5 63 0 0,0 2 1 0 0,0 2-1 0 0,0 0 1 0 0,-1 3 0 0 0,60 20-1 0 0,-83-24 26 0 0,-1 0-1 0 0,0 0 1 0 0,0 1-1 0 0,-1 0 1 0 0,1 1-1 0 0,-1 0 1 0 0,13 12-1 0 0,-16-12 63 0 0,-4-4-64 0 0,1 1 0 0 0,-1-1-1 0 0,0 1 1 0 0,0-1 0 0 0,0 1-1 0 0,0-1 1 0 0,0 1 0 0 0,-1 0 0 0 0,1-1-1 0 0,-1 1 1 0 0,0 0 0 0 0,0-1-1 0 0,0 1 1 0 0,0 0 0 0 0,0-1-1 0 0,0 1 1 0 0,-1 0 0 0 0,1-1 0 0 0,-1 1-1 0 0,-1 3 1 0 0,0 0 25 0 0,-1 0-1 0 0,0 0 1 0 0,0 0-1 0 0,0 0 0 0 0,-1 0 1 0 0,-7 9-1 0 0,1-5 84 0 0,0-1-1 0 0,-1 0 1 0 0,0-1-1 0 0,-1 0 1 0 0,-25 13-1 0 0,13-7 171 0 0,5-4 1 0 0,-1 0 0 0 0,-1-1 0 0 0,-28 8 0 0 0,-66 11 373 0 0,112-28-657 0 0,-82 14 226 0 0,73-13-214 0 0,0-1 0 0 0,0 0-1 0 0,0 0 1 0 0,0-1-1 0 0,-14-3 1 0 0,25 4-25 0 0,-19-8 57 0 0,19 8-55 0 0,0-1-1 0 0,0 1 1 0 0,0-1 0 0 0,0 0 0 0 0,0 0 0 0 0,0 0-1 0 0,0 0 1 0 0,0 1 0 0 0,1-1 0 0 0,-1 0 0 0 0,0 0-1 0 0,1 0 1 0 0,-1-1 0 0 0,1 1 0 0 0,-1 0 0 0 0,1 0-1 0 0,-1 0 1 0 0,1 0 0 0 0,0 0 0 0 0,-1-1 0 0 0,1 1-1 0 0,0-2 1 0 0,0 1-117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11 8287 0 0,'19'-11'9263'0'0,"-19"13"-8239"0"0,-5 18-296 0 0,0 0 1 0 0,-1-1-1 0 0,-18 37 0 0 0,7-16-176 0 0,-147 416 353 0 0,73-196-610 0 0,-43 73-60 0 0,129-321-507 0 0,-17 44 270 0 0,20-51-672 0 0,0 0 0 0 0,1 1 1 0 0,0-1-1 0 0,0 9 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20 137 13935 0 0,'0'0'6640'0'0,"3"-1"-5832"0"0,12-3-278 0 0,0 0 0 0 0,0-2 0 0 0,21-10 0 0 0,45-29-94 0 0,-25 13-351 0 0,-48 28-76 0 0,4-3-6 0 0,23-8 0 0 0,-35 14-5 0 0,1 1 0 0 0,-1 0 1 0 0,1 0-1 0 0,-1-1 0 0 0,1 1 0 0 0,0 0 0 0 0,-1 0 0 0 0,1 0 0 0 0,-1 0 1 0 0,1 0-1 0 0,0 0 0 0 0,-1 0 0 0 0,1 0 0 0 0,-1 0 0 0 0,1 0 0 0 0,0 0 1 0 0,-1 0-1 0 0,1 0 0 0 0,-1 0 0 0 0,1 0 0 0 0,-1 1 0 0 0,2-1 0 0 0,0 6-23 0 0,-2-6 20 0 0,0 4 1 0 0,1-1 1 0 0,-1 0-1 0 0,1 1 0 0 0,-1-1 1 0 0,0 0-1 0 0,-1 1 1 0 0,1-1-1 0 0,0 0 0 0 0,-1 1 1 0 0,0-1-1 0 0,0 0 0 0 0,0 1 1 0 0,-2 4-1 0 0,-3 5 14 0 0,-13 22 0 0 0,18-34-5 0 0,-32 49 42 0 0,-3-1 0 0 0,-2-1 0 0 0,-1-3 0 0 0,-69 62 0 0 0,104-104-64 0 0,0 1-1 0 0,1 0 0 0 0,0 0 1 0 0,0 0-1 0 0,-5 7 1 0 0,7-9-63 0 0,2-1-248 0 0,1 2 309 0 0,0 0 0 0 0,1-1 0 0 0,-1 0-1 0 0,1 1 1 0 0,-1-1 0 0 0,1 0 0 0 0,-1 0 0 0 0,1-1 0 0 0,0 1 0 0 0,0 0 0 0 0,0-1 0 0 0,0 0 0 0 0,0 0-1 0 0,1 0 1 0 0,-1 0 0 0 0,4 1 0 0 0,10 1 151 0 0,33 1 0 0 0,-28-2 49 0 0,4 1 73 0 0,1-2 0 0 0,0 0 0 0 0,-1-2 0 0 0,1-1 1 0 0,-1-1-1 0 0,1-1 0 0 0,41-13 0 0 0,-54 13-878 0 0,0-1 0 0 0,-1-1 0 0 0,17-10 0 0 0,-19 9-760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11055 0 0,'0'0'852'0'0,"0"2"-560"0"0,-1 10 79 0 0,0-1-1 0 0,1 1 0 0 0,1-1 1 0 0,0 1-1 0 0,1-1 1 0 0,0 1-1 0 0,0-1 0 0 0,5 13 1 0 0,2 0 277 0 0,1 1 0 0 0,21 35 1 0 0,-8-23-137 0 0,2-2 1 0 0,1-1-1 0 0,36 36 1 0 0,29 36 846 0 0,-68-76-802 0 0,-1 1-1 0 0,19 38 0 0 0,-34-54-423 0 0,0 0 0 0 0,0 1 0 0 0,-2 0 0 0 0,0 1 0 0 0,-1-1 0 0 0,-1 1 0 0 0,2 19 0 0 0,-4-10-68 0 0,-1 0 0 0 0,-1 0 0 0 0,-2-1 0 0 0,0 1-1 0 0,-2-1 1 0 0,-1 0 0 0 0,0 0 0 0 0,-2 0 0 0 0,-1-1-1 0 0,-1 0 1 0 0,-14 22 0 0 0,-6 6 120 0 0,-2-3 0 0 0,-2 0 0 0 0,-68 73 0 0 0,101-120-437 0 0,-8 7 531 0 0,7-4-4291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6479 0 0,'0'0'10384'0'0,"2"0"-9841"0"0,31 1 473 0 0,0 1 1 0 0,41 8-1 0 0,-40-4-1030 0 0,0-1 0 0 0,0-2 0 0 0,1-1-1 0 0,57-5 1 0 0,-69 0-1223 0 0,1-1 0 0 0,25-8 0 0 0,-29 5-4893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7831 0 0,'2'-1'5867'0'0,"18"-8"-3345"0"0,33-11 0 0 0,-30 13-1972 0 0,0 1 0 0 0,0 1 0 0 0,1 1 0 0 0,0 1 0 0 0,46 1 0 0 0,-41 5-335 0 0,35 8 1 0 0,22 1-237 0 0,-76-11-164 0 0,0-2-1 0 0,1 1 0 0 0,-1-1 0 0 0,0-1 0 0 0,11-3 0 0 0,-11 2-999 0 0,0 0-1 0 0,15-7 1 0 0,-5-1-5381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1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1 728 7831 0 0,'0'0'6604'0'0,"0"2"-6173"0"0,8 55 654 0 0,3 0 1 0 0,1-1-1 0 0,22 56 0 0 0,-24-85-950 0 0,56 137 295 0 0,-50-129-359 0 0,2-2 1 0 0,35 53-1 0 0,-47-78-18 0 0,-5-7 455 0 0,-15-14 204 0 0,4 1-649 0 0,1 0 1 0 0,1-1-1 0 0,-1 0 0 0 0,2 0 1 0 0,0-1-1 0 0,1 0 0 0 0,0 0 1 0 0,-6-25-1 0 0,3-3 4 0 0,-8-78 0 0 0,13 57 48 0 0,4-1 0 0 0,2 1 0 0 0,19-110 0 0 0,-7 102-113 0 0,3 0 0 0 0,3 1 0 0 0,45-105 0 0 0,-48 131-2 0 0,-2-1 0 0 0,16-83 0 0 0,-30 122-11 0 0,-1 5-47 0 0,0 3-30 0 0,-1 5 77 0 0,0 1 1 0 0,0-1 0 0 0,1 1-1 0 0,0 0 1 0 0,0 0 0 0 0,1-1-1 0 0,0 1 1 0 0,0-1-1 0 0,1 1 1 0 0,0-1 0 0 0,0 1-1 0 0,1-1 1 0 0,0 0 0 0 0,0 0-1 0 0,1 0 1 0 0,0-1-1 0 0,0 1 1 0 0,0-1 0 0 0,1 0-1 0 0,0 0 1 0 0,0 0-1 0 0,1-1 1 0 0,0 0 0 0 0,-1 0-1 0 0,2 0 1 0 0,-1-1 0 0 0,11 7-1 0 0,-3-5 11 0 0,-1-1 0 0 0,0 0-1 0 0,1-1 1 0 0,0 0 0 0 0,0-1-1 0 0,1-1 1 0 0,-1 0 0 0 0,16-1-1 0 0,19-1 8 0 0,51-7-1 0 0,-91 6-4 0 0,66-9 98 0 0,95-24 0 0 0,71-32 107 0 0,-65 16 6 0 0,-65 19-60 0 0,19-5 225 0 0,137-19 0 0 0,-243 52-371 0 0,42-1-1 0 0,-58 4-7 0 0,-1 0 0 0 0,0 1 0 0 0,0 0-1 0 0,1 1 1 0 0,-1-1 0 0 0,0 1 0 0 0,0 0 0 0 0,0 1 0 0 0,-1 0 0 0 0,9 4-1 0 0,-14-6-8 0 0,1 0 0 0 0,-1 0-1 0 0,1 0 1 0 0,-1 1 0 0 0,0-1-1 0 0,0 0 1 0 0,0 0-1 0 0,0 1 1 0 0,0-1 0 0 0,0 0-1 0 0,0 1 1 0 0,0-1-1 0 0,0 1 1 0 0,-1-1 0 0 0,1 1-1 0 0,0 0 1 0 0,-1-1 0 0 0,1 4-1 0 0,-1-2-13 0 0,0 0-1 0 0,0 0 1 0 0,0 0-1 0 0,0 1 1 0 0,-1-1-1 0 0,1 0 1 0 0,-1 0-1 0 0,0 0 1 0 0,-1 4 0 0 0,-4 5-527 0 0,0 0 1 0 0,0 0 0 0 0,-14 18-1 0 0,19-29 424 0 0,-27 33-3101 0 0,16-18 1565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13903 0 0,'0'0'3382'0'0,"0"2"-2354"0"0,-3 7-587 0 0,0 0 0 0 0,0 0 0 0 0,-1 0 0 0 0,-6 12 1 0 0,-6 12-76 0 0,-51 124 280 0 0,19-48-562 0 0,44-99-85 0 0,-5 11-3 0 0,0 0 0 0 0,-10 42 0 0 0,19-61-100 0 0,15-5-3672 0 0,1-2 2373 0 0,1-5-5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36 12959 0 0,'0'0'1172'0'0,"0"-2"-966"0"0,6-19 1264 0 0,-5 17-711 0 0,-1 2 460 0 0,1-5 3572 0 0,-7 35-4655 0 0,-19 50-1 0 0,12-42-7 0 0,-46 125 312 0 0,46-133-383 0 0,0-1 1 0 0,-2-1-1 0 0,-30 41 0 0 0,-16 0-118 0 0,60-66-264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93 458 8287 0 0,'-13'3'518'0'0,"-24"8"0"0"0,-5 1 6681 0 0,50-25-6035 0 0,13-11-485 0 0,1 0-1 0 0,1 2 1 0 0,32-25 0 0 0,-17 16-573 0 0,34-30-8 0 0,139-91 0 0 0,-174 131-98 0 0,2 2 0 0 0,0 1 0 0 0,1 2 0 0 0,46-11 0 0 0,-79 25 3 0 0,0 0 0 0 0,-1 1 0 0 0,1 0-1 0 0,0 0 1 0 0,0 0 0 0 0,-1 1 0 0 0,1 0-1 0 0,11 1 1 0 0,-15 0 0 0 0,0 0 1 0 0,0 0-1 0 0,0 0 0 0 0,0 0 0 0 0,0 0 0 0 0,0 1 1 0 0,-1-1-1 0 0,1 1 0 0 0,0 0 0 0 0,-1 0 0 0 0,0 0 0 0 0,1 0 1 0 0,-1 0-1 0 0,0 0 0 0 0,0 1 0 0 0,0-1 0 0 0,0 1 1 0 0,0-1-1 0 0,-1 1 0 0 0,3 5 0 0 0,2 8 76 0 0,-1 0 0 0 0,-1 1 0 0 0,0-1-1 0 0,-1 1 1 0 0,1 23 0 0 0,-2-21 1 0 0,0 0 0 0 0,1-1 0 0 0,2 1 0 0 0,5 18 0 0 0,-9-34-71 0 0,1 0 0 0 0,-1-1 0 0 0,0 1 0 0 0,1-1-1 0 0,-1 0 1 0 0,1 1 0 0 0,0-1 0 0 0,0 0-1 0 0,0 0 1 0 0,0 0 0 0 0,0 0 0 0 0,0 0-1 0 0,0-1 1 0 0,1 1 0 0 0,-1-1 0 0 0,1 1-1 0 0,-1-1 1 0 0,1 0 0 0 0,-1 0 0 0 0,1 0-1 0 0,0 0 1 0 0,0 0 0 0 0,-1-1 0 0 0,1 1-1 0 0,0-1 1 0 0,0 0 0 0 0,0 0 0 0 0,4 0-1 0 0,6-2 12 0 0,0 0 0 0 0,-1 0-1 0 0,1-1 1 0 0,24-9-1 0 0,176-83-158 0 0,-125 52 63 0 0,104-48-2147 0 0,-174 83 576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42:4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89 129 7831 0 0,'-2'1'603'0'0,"-19"9"-214"0"0,19-10-393 0 0,-29 13 2743 0 0,29-13-2614 0 0,0 1-1 0 0,0-1 1 0 0,0 1-1 0 0,-1-1 1 0 0,1 0-1 0 0,0 0 1 0 0,0 0-1 0 0,0 0 1 0 0,0 0-1 0 0,0-1 1 0 0,0 1-1 0 0,-4-2 1 0 0,4 2-208 0 0,2-5-158 0 0,0-5 179 0 0,0 0 0 0 0,1 0 0 0 0,0 0 0 0 0,4-20 0 0 0,-2 24 71 0 0,-2 3 11 0 0,0 1-1 0 0,0 0 0 0 0,-1 0 0 0 0,1-1 1 0 0,-1 1-1 0 0,1 0 0 0 0,-1-1 0 0 0,0 1 1 0 0,0-1-1 0 0,0 1 0 0 0,-1-3 0 0 0,3-2 660 0 0,0 8 734 0 0,2 6-675 0 0,-3-4-566 0 0,0-1 10 0 0,-1 3-133 0 0,2 2 480 0 0,18 26 1893 0 0,-14-24-2436 0 0,-5-7-61 0 0,1-1-73 0 0,6 5 137 0 0,2 0 11 0 0,27 10 102 0 0,-21-7-35 0 0,-13-5-66 0 0,-1 0 9 0 0,1 0 5 0 0,13 9 30 0 0,3 0-45 0 0,-16-11 0 0 0,15 8 0 0 0,-12-6-4 0 0,7 2 11 0 0,7-3-76 0 0,-6 0 55 0 0,0 0 14 0 0,2 0 0 0 0,0 1 0 0 0,2-1 0 0 0,0-1 0 0 0,4 0 2 0 0,-19-1-7 0 0,20-2 72 0 0,-7 0-67 0 0,2 0 0 0 0,0-1 0 0 0,0 1 0 0 0,0 0 0 0 0,0 0 0 0 0,0-1 0 0 0,18-6 0 0 0,-29 7 0 0 0,1 0 0 0 0,-1 0 0 0 0,13 0 0 0 0,185-21-288 0 0,-201 22 225 0 0,-1-1 47 0 0,13-9-49 0 0,2 1 3 0 0,-8 3 63 0 0,6-7-68 0 0,-6 6 67 0 0,0-1 0 0 0,1 0 0 0 0,1 2 0 0 0,2 2 0 0 0,-4 1 11 0 0,-5 1 32 0 0,4 0-22 0 0,-4 1 22 0 0,4 0-22 0 0,-4 0 22 0 0,6 0-22 0 0,2-3 22 0 0,-3 0-22 0 0,-7 3 288 0 0,-6 2-245 0 0,-48 10 0 0 0,23-3-64 0 0,1-2 0 0 0,15-3 0 0 0,6-1 0 0 0,-1-1 0 0 0,1 1 0 0 0,-14-1 0 0 0,-72 5 64 0 0,55-1-11 0 0,27-2-53 0 0,0-2 0 0 0,0 1 0 0 0,0-2 0 0 0,0 1 0 0 0,-16-2 1 0 0,22 0-60 0 0,3 0 50 0 0,0 1 1 0 0,-1-1-1 0 0,1 1 1 0 0,-1-1-1 0 0,1 0 1 0 0,0 0-1 0 0,0 0 1 0 0,0 0-1 0 0,-1 0 0 0 0,1 0 1 0 0,0 0-1 0 0,0 0 1 0 0,0 0-1 0 0,0 0 1 0 0,1 0-1 0 0,-1-1 1 0 0,0 1-1 0 0,0 0 1 0 0,1-1-1 0 0,-1-1 1 0 0,-1-2 0 0 0,1 4 8 0 0,0 1 0 0 0,1-1 0 0 0,-1 0 0 0 0,1 0 0 0 0,-1 1 0 0 0,1-1 0 0 0,0 0 0 0 0,-1 0 0 0 0,1 0 0 0 0,0 0 0 0 0,0 0 0 0 0,-1 1 0 0 0,1-1 0 0 0,0 0 0 0 0,0 0 0 0 0,0 0 0 0 0,0 0 0 0 0,0 0 0 0 0,0 0 0 0 0,1-1 0 0 0,0-2 0 0 0,0-17 0 0 0,3 1 0 0 0,-4 20 0 0 0,3-18 1 0 0,0 13-12 0 0,1 2-32 0 0,3-4 30 0 0,-7 7 12 0 0,1-1 0 0 0,-1 1 1 0 0,1-1-1 0 0,-1 1 1 0 0,0-1-1 0 0,1 1 0 0 0,-1-1 1 0 0,1 1-1 0 0,-1-1 0 0 0,1 1 1 0 0,-1 0-1 0 0,1 0 1 0 0,0-1-1 0 0,-1 1 0 0 0,1 0 1 0 0,-1 0-1 0 0,1-1 0 0 0,0 1 1 0 0,5-1-55 0 0,3-1-36 0 0,-7 1 73 0 0,1 0 0 0 0,-1 1 1 0 0,1-1-1 0 0,0 1 0 0 0,-1 0 0 0 0,1 0 0 0 0,-1 0 0 0 0,1 0 0 0 0,-1 0 0 0 0,1 0 1 0 0,-1 1-1 0 0,5 1 0 0 0,20 3-162 0 0,-14-1 168 0 0,6 0 12 0 0,-14-5 0 0 0,-1 0 0 0 0,8-1 0 0 0,7-4 0 0 0,-7 7 0 0 0,-4 0 0 0 0,5 2 0 0 0,1 1 0 0 0,-12-4 0 0 0,-1 0 0 0 0,0 0 0 0 0,1 0 0 0 0,-1 1 0 0 0,0-1 0 0 0,1 1 0 0 0,-1-1 0 0 0,0 1 0 0 0,0 0 0 0 0,1-1 0 0 0,-1 1 0 0 0,1 1 0 0 0,19 13 0 0 0,-5-4-276 0 0,30 13 0 0 0,-44-23 188 0 0,6 4 462 0 0,-7-5-346 0 0,0 1 1 0 0,0-1-1 0 0,0 1 1 0 0,0-1 0 0 0,0 0-1 0 0,0 1 1 0 0,0-1 0 0 0,-1 1-1 0 0,1 0 1 0 0,0-1-1 0 0,0 1 1 0 0,-1 0 0 0 0,1-1-1 0 0,1 2 1 0 0,1 26-160 0 0,-6-2-15 0 0,-2-16 123 0 0,0-3 16 0 0,4-3 7 0 0,1-2 0 0 0,-1-1 0 0 0,1 1 0 0 0,-1-1 0 0 0,0 1 0 0 0,0-1 0 0 0,1 1 0 0 0,-1-1 0 0 0,0 0 0 0 0,0 1 0 0 0,0-1 0 0 0,-3 2 0 0 0,0 4 1 0 0,2-3 1 0 0,-1-1 0 0 0,1 0 0 0 0,0 0 1 0 0,-1 0-1 0 0,0-1 0 0 0,-6 6 0 0 0,8-6 15 0 0,-1-1-1 0 0,0 1 1 0 0,0 0 0 0 0,0-1-1 0 0,0 0 1 0 0,0 1-1 0 0,0-1 1 0 0,-1 0-1 0 0,-2 1 1 0 0,-2 2 9 0 0,-15 12 193 0 0,13-8-176 0 0,4 3-33 0 0,5-7-84 0 0,-1-1 0 0 0,1 1 1 0 0,1 0-1 0 0,-1-1 0 0 0,0 1 0 0 0,1-1 0 0 0,0 1 0 0 0,-1-1 0 0 0,1 0 0 0 0,3 7 0 0 0,19 34-1389 0 0,-15-31 1062 0 0,1 3-690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5063 0 0,'0'0'6996'0'0,"0"2"-5972"0"0,1 0-753 0 0,-1 2 413 0 0,2 9 8741 0 0,-1-11-9329 0 0,-8 11 1427 0 0,3-4-1510 0 0,-1 4-13 0 0,3-2-99 0 0,2 4-3152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42:4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48 127 3223 0 0,'-2'1'240'0'0,"1"-1"-333"0"0,-6 2 2088 0 0,-1 0 0 0 0,1 0-1 0 0,-10 0 1 0 0,15-2-1667 0 0,2-2-256 0 0,-2-3-84 0 0,2 3 4 0 0,0 0 0 0 0,-1 1 0 0 0,1-1 0 0 0,0 0 0 0 0,0 0 1 0 0,0 0-1 0 0,0 0 0 0 0,0 0 0 0 0,1 0 0 0 0,-1 0 1 0 0,0 0-1 0 0,1 0 0 0 0,0 0 0 0 0,1-3 0 0 0,-2 3 1 0 0,0 0 0 0 0,1 0 0 0 0,-1 0 0 0 0,1 0 0 0 0,-1 0 0 0 0,1 0 0 0 0,0 0 0 0 0,0 1 0 0 0,0-1 0 0 0,2-2-1 0 0,0 0-2 0 0,9-15 16 0 0,-9 17 22 0 0,-2 1 53 0 0,4-3 62 0 0,3-2 101 0 0,-3 4-182 0 0,0 1 1 0 0,0 0-1 0 0,1 0 1 0 0,-1 0-1 0 0,0 1 1 0 0,0 0 0 0 0,1 0-1 0 0,-1 0 1 0 0,0 0-1 0 0,0 1 1 0 0,1 0-1 0 0,7 3 1 0 0,16 1 210 0 0,-27-4-265 0 0,11 0 227 0 0,-1 1-1 0 0,1 1 0 0 0,-1 0 0 0 0,12 6 0 0 0,0 1-95 0 0,-21-8-121 0 0,9 2 59 0 0,25 8 1 0 0,-34-11-73 0 0,0 0 0 0 0,0-1 1 0 0,0 1-1 0 0,0-1 0 0 0,0 1 0 0 0,1-1 1 0 0,-1 0-1 0 0,0 0 0 0 0,3-1 0 0 0,4 0-4 0 0,1 1 10 0 0,0-1-1 0 0,0 0 0 0 0,0-1 0 0 0,15-4 0 0 0,17-4 3 0 0,-38 9-13 0 0,21-3 0 0 0,-15 4-98 0 0,0 0 0 0 0,1 1 0 0 0,-1 0-1 0 0,0 1 1 0 0,0 0 0 0 0,0 1 0 0 0,-1 0 0 0 0,1 0-1 0 0,13 8 1 0 0,14 3-136 0 0,-33-13 68 0 0,0 1-1 0 0,0-1 1 0 0,0 0-1 0 0,6 0 1 0 0,-8-1 126 0 0,-1 0 12 0 0,0 0 0 0 0,1-1 1 0 0,-1 1-1 0 0,0 0 0 0 0,1-1 0 0 0,-1 1 0 0 0,0-1 0 0 0,0 0 0 0 0,0 0 0 0 0,5-2 0 0 0,-2 0-1 0 0,-3 2 34 0 0,1 1-1 0 0,-1-1 0 0 0,1 0 0 0 0,-1 0 1 0 0,1-1-1 0 0,-1 1 0 0 0,0 0 1 0 0,0-1-1 0 0,0 0 0 0 0,0 1 0 0 0,0-1 1 0 0,2-2-1 0 0,0-1 63 0 0,1-1 90 0 0,-1 1 1 0 0,0-1-1 0 0,4-7 0 0 0,-7 11 11 0 0,0 1 353 0 0,2-12 3612 0 0,-4 12-4121 0 0,0 0 1 0 0,0 0-1 0 0,0 0 1 0 0,0 1 0 0 0,-1-1-1 0 0,1 0 1 0 0,0 0-1 0 0,-1 1 1 0 0,1-1 0 0 0,-1 1-1 0 0,1-1 1 0 0,0 1 0 0 0,-1 0-1 0 0,1 0 1 0 0,-1-1-1 0 0,1 1 1 0 0,-1 0 0 0 0,1 0-1 0 0,-1 0 1 0 0,1 1-1 0 0,-1-1 1 0 0,1 0 0 0 0,-1 0-1 0 0,1 1 1 0 0,0-1-1 0 0,-1 1 1 0 0,1-1 0 0 0,0 1-1 0 0,-1 0 1 0 0,1 0 0 0 0,0-1-1 0 0,0 1 1 0 0,-1 0-1 0 0,0 2 1 0 0,-6 4 16 0 0,0 0-1 0 0,0 1 1 0 0,-11 16 0 0 0,9-11-55 0 0,2-3 26 0 0,-19 19 0 0 0,24-27-9 0 0,0 1-1 0 0,0-1 1 0 0,-1 0-1 0 0,1 0 1 0 0,-1 0-1 0 0,0 0 1 0 0,1-1-1 0 0,-1 1 1 0 0,0-1-1 0 0,0 0 1 0 0,0 0-1 0 0,0 0 1 0 0,0-1-1 0 0,0 1 1 0 0,-7-1-1 0 0,10 0 10 0 0,-1 0 0 0 0,1 0 0 0 0,0 0 0 0 0,-1 0 0 0 0,1 0 0 0 0,0-1 0 0 0,0 1 0 0 0,-1 0 0 0 0,1-1 0 0 0,0 1 0 0 0,0 0 0 0 0,-1-1 0 0 0,1 0 0 0 0,0 1 0 0 0,0-1 0 0 0,0 0 0 0 0,0 1 0 0 0,0-1 0 0 0,0 0 0 0 0,0 0 0 0 0,-2-2 0 0 0,1 0 0 0 0,-5-4 19 0 0,0-1-1 0 0,0 0 0 0 0,1-1 0 0 0,1 1 1 0 0,-1-1-1 0 0,-5-12 0 0 0,5 9-18 0 0,-2 1 0 0 0,-9-6-27 0 0,7 14-31 0 0,1 1 11 0 0,-4-3 35 0 0,-1 2 12 0 0,-12-1 64 0 0,23 4 2 0 0,1 0 14 0 0,-23 0 326 0 0,22 0-143 0 0,1 1-123 0 0,1-1-142 0 0,1 0 1 0 0,0 0-1 0 0,-1 0 0 0 0,1 0 1 0 0,-1 0-1 0 0,1 0 1 0 0,-1 1-1 0 0,1-1 0 0 0,-1 0 1 0 0,1 0-1 0 0,0 0 1 0 0,-1 1-1 0 0,1-1 0 0 0,0 0 1 0 0,-1 0-1 0 0,1 1 1 0 0,-1-1-1 0 0,1 0 0 0 0,-1 1 1 0 0,3 1-6 0 0,15 11 3 0 0,-5-6 7 0 0,0 0 0 0 0,0-1 0 0 0,1-1 0 0 0,-1 0 0 0 0,1-1 0 0 0,1 0 0 0 0,-1-1 0 0 0,0 0 0 0 0,1-1 0 0 0,0 0 0 0 0,-1-1 0 0 0,1-1 0 0 0,0-1 0 0 0,-1 1 0 0 0,1-2 0 0 0,18-4 0 0 0,89-28-160 0 0,11-2 39 0 0,-112 35 118 0 0,7 1 0 0 0,-11 0-53 0 0,-7 0 42 0 0,2 6 11 0 0,-2 4 0 0 0,-5 3 0 0 0,-1 1 0 0 0,-6 0 0 0 0,-4 6 0 0 0,4-16 0 0 0,-1 0 0 0 0,3 0 0 0 0,-1 0 0 0 0,-12 8 0 0 0,0-1 11 0 0,-2-2 0 0 0,0 1 0 0 0,0-2 0 0 0,0 0 0 0 0,-27 8 0 0 0,18-6 91 0 0,-41 21 0 0 0,51-23-94 0 0,6-2-7 0 0,-1-1 0 0 0,1 1 0 0 0,0 1 0 0 0,1 0 0 0 0,-12 11 0 0 0,19-17-206 0 0,18-5-4019 0 0,3-2 2865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38 3223 0 0,'1'-2'143'0'0,"15"-33"15080"0"0,-21 48-14210 0 0,-101 188 320 0 0,44-87-861 0 0,25-49-489 0 0,19-35-29 0 0,1 0 0 0 0,-21 57 1 0 0,35-77-10 0 0,-4 11-561 0 0,-10 22 0 0 0,16-41 64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2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30 163 13791 0 0,'-5'-3'211'0'0,"-20"-6"4024"0"0,27 10-3937 0 0,2 3-178 0 0,0-1 0 0 0,0 0-1 0 0,0 0 1 0 0,1 0 0 0 0,-1-1-1 0 0,1 0 1 0 0,0 1 0 0 0,7 1-1 0 0,44 10 450 0 0,-35-10-385 0 0,73 14 705 0 0,1-4 1 0 0,183 2 0 0 0,193-40-368 0 0,-305 4-463 0 0,246-62 0 0 0,-396 78-161 0 0,148-41-314 0 0,-129 33-1516 0 0,35-18 1 0 0,-45 16-2987 0 0,-3 0-1298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1375 0 0,'1'1'3144'0'0,"1"0"-2571"0"0,-1 0-1 0 0,1 0 0 0 0,-1 0 1 0 0,0 0-1 0 0,0 1 0 0 0,1-1 0 0 0,-1 0 1 0 0,0 1-1 0 0,0-1 0 0 0,0 1 1 0 0,0-1-1 0 0,-1 1 0 0 0,2 2 0 0 0,-1-1-54 0 0,0 1 0 0 0,0-1 0 0 0,0 1 0 0 0,-1-1 0 0 0,1 1-1 0 0,-1 3 1 0 0,-1 6 36 0 0,0 0 0 0 0,-4 21 0 0 0,4-31-463 0 0,-9 41 972 0 0,-28 77 0 0 0,-30 41-114 0 0,16-40-644 0 0,21-46-201 0 0,-73 127 0 0 0,80-165-55 0 0,-2 0 1 0 0,-1-2-1 0 0,-2-1 0 0 0,-60 57 0 0 0,86-89-35 0 0,0-1 0 0 0,0 1 0 0 0,0-1 0 0 0,0 0 0 0 0,0 0 0 0 0,0 0 0 0 0,-1-1 0 0 0,-3 2 0 0 0,6-2-11 0 0,1-1 0 0 0,-1 0 0 0 0,0 0 0 0 0,1 0 0 0 0,-1 0 0 0 0,0 0 0 0 0,1 0 0 0 0,-1 0 0 0 0,1 0 0 0 0,-1 0 0 0 0,0 0 0 0 0,1 0 0 0 0,-1-1 0 0 0,0 1 0 0 0,1 0 0 0 0,-1 0 0 0 0,1-1 0 0 0,-1 1 0 0 0,1 0 0 0 0,-2-1 0 0 0,1 0-1 0 0,1 0 0 0 0,-1 0 0 0 0,0 0-1 0 0,0 0 1 0 0,1-1 0 0 0,-1 1 0 0 0,1 0 0 0 0,-1 0-1 0 0,1 0 1 0 0,0-1 0 0 0,-1 1 0 0 0,1 0 0 0 0,0 0-1 0 0,0-2 1 0 0,-1-4-14 0 0,1 0 0 0 0,1 0 0 0 0,-1 0 0 0 0,1 0 0 0 0,1 0 0 0 0,-1 1 0 0 0,1-1 0 0 0,0 0 0 0 0,1 1 1 0 0,3-8-1 0 0,6-10-92 0 0,20-28 1 0 0,-24 39 80 0 0,20-31-122 0 0,3 0-1 0 0,1 2 1 0 0,2 2 0 0 0,60-56-1 0 0,-83 86 141 0 0,2 1 0 0 0,-1 0 0 0 0,1 0 0 0 0,0 1 0 0 0,1 1 0 0 0,26-11 0 0 0,-35 16 35 0 0,0 1 0 0 0,1-1 0 0 0,-1 1 0 0 0,1 0 0 0 0,0 0 0 0 0,-1 1 0 0 0,1 0 0 0 0,0 0 0 0 0,-1 0 0 0 0,1 0 0 0 0,0 1 0 0 0,-1 0 0 0 0,1 0 0 0 0,-1 1 0 0 0,1 0 0 0 0,-1 0 0 0 0,0 0 0 0 0,1 0 0 0 0,-1 1 0 0 0,0 0 0 0 0,6 5 1 0 0,-2-1 31 0 0,0 1 1 0 0,-1 0 0 0 0,-1 0 0 0 0,1 1 0 0 0,-1 0 0 0 0,-1 0 0 0 0,1 1 0 0 0,-2 0 0 0 0,1 0 0 0 0,-1 0-1 0 0,-1 1 1 0 0,0-1 0 0 0,3 14 0 0 0,-5-14-24 0 0,0-1 0 0 0,0 1 0 0 0,-1 0 1 0 0,-1 0-1 0 0,0-1 0 0 0,0 1 0 0 0,-1 0 0 0 0,0-1 0 0 0,-1 1 0 0 0,0 0 1 0 0,0-1-1 0 0,-1 0 0 0 0,0 1 0 0 0,-1-1 0 0 0,-8 15 0 0 0,2-6-58 0 0,-33 50-36 0 0,37-59-256 0 0,0 0-1 0 0,-1-1 1 0 0,-1 0-1 0 0,0 0 1 0 0,-8 7 0 0 0,14-15-247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181 164 10735 0 0,'0'0'3399'0'0,"10"5"502"0"0,0-1-3506 0 0,0 0-1 0 0,0-1 0 0 0,0 0 0 0 0,0 0 1 0 0,1-1-1 0 0,-1-1 0 0 0,1 0 1 0 0,0 0-1 0 0,-1-1 0 0 0,1 0 1 0 0,12-2-1 0 0,5-3-182 0 0,1 0 0 0 0,52-19 0 0 0,-63 19-158 0 0,0-2 1 0 0,31-16-1 0 0,-45 20-87 0 0,0 1 0 0 0,0-1 1 0 0,0 1-1 0 0,0-1 0 0 0,-1 0 1 0 0,1 0-1 0 0,-1-1 0 0 0,0 1 1 0 0,0-1-1 0 0,0 0 0 0 0,0 1 1 0 0,-1-1-1 0 0,1-1 0 0 0,-1 1 1 0 0,0 0-1 0 0,-1 0 0 0 0,3-7 1 0 0,-4 9-14 0 0,0 1 1 0 0,0-1 0 0 0,0 1-1 0 0,0-1 1 0 0,0 1 0 0 0,0-1-1 0 0,0 1 1 0 0,-1 0 0 0 0,1-1-1 0 0,0 1 1 0 0,-1-1-1 0 0,1 1 1 0 0,-1 0 0 0 0,0-1-1 0 0,1 1 1 0 0,-1 0 0 0 0,0-1-1 0 0,0 1 1 0 0,0 0-1 0 0,0 0 1 0 0,0 0 0 0 0,0 0-1 0 0,0 0 1 0 0,0 0 0 0 0,0 0-1 0 0,-2-1 1 0 0,-1 0-88 0 0,1 0-1 0 0,0 1 1 0 0,-1-1-1 0 0,0 1 1 0 0,1-1 0 0 0,-1 1-1 0 0,0 0 1 0 0,-7-1 0 0 0,-1 2-24 0 0,1 0 1 0 0,-1 0 0 0 0,0 1 0 0 0,0 1 0 0 0,1 0-1 0 0,-1 1 1 0 0,1 0 0 0 0,-1 0 0 0 0,1 1 0 0 0,0 1-1 0 0,0 0 1 0 0,-17 11 0 0 0,4 0 157 0 0,2 0 0 0 0,0 2 0 0 0,1 0 0 0 0,-25 28 0 0 0,6-3 209 0 0,-55 62 847 0 0,73-79-688 0 0,2 1 1 0 0,-19 34-1 0 0,34-53-287 0 0,0 1-1 0 0,1 0 1 0 0,0 0 0 0 0,1 0-1 0 0,0 1 1 0 0,1-1 0 0 0,0 1 0 0 0,0-1-1 0 0,0 14 1 0 0,2-20-59 0 0,0 1 0 0 0,0 0 0 0 0,0 0 0 0 0,1 0 1 0 0,0-1-1 0 0,-1 1 0 0 0,2 0 0 0 0,-1 0 0 0 0,0-1 0 0 0,1 1 0 0 0,-1-1 0 0 0,1 0 0 0 0,0 1 1 0 0,0-1-1 0 0,0 0 0 0 0,1 0 0 0 0,-1 0 0 0 0,1 0 0 0 0,0-1 0 0 0,0 1 0 0 0,-1-1 1 0 0,2 1-1 0 0,-1-1 0 0 0,0 0 0 0 0,0 0 0 0 0,6 2 0 0 0,1 0 21 0 0,1-1 0 0 0,-1 0 0 0 0,1 0 0 0 0,0-1 0 0 0,0-1 0 0 0,0 1 0 0 0,0-2 0 0 0,15 0 0 0 0,10-3 11 0 0,43-8-1 0 0,-50 5-907 0 0,0-1-1 0 0,40-16 0 0 0,-31 8-6482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876 318 6647 0 0,'0'0'2974'0'0,"13"0"-948"0"0,65-7 1512 0 0,-77 7-3376 0 0,19-7 444 0 0,-16 5-496 0 0,1 0 1 0 0,-1-1 0 0 0,0 1 0 0 0,0-1 0 0 0,-1 0 0 0 0,1 0 0 0 0,0 0-1 0 0,-1-1 1 0 0,0 1 0 0 0,0-1 0 0 0,0 1 0 0 0,0-1 0 0 0,-1 0-1 0 0,1 0 1 0 0,2-8 0 0 0,3-5 212 0 0,-1-1 0 0 0,7-28 0 0 0,-11 35-236 0 0,-1 0-1 0 0,0 0 0 0 0,-1 0 1 0 0,0 0-1 0 0,-1-13 1 0 0,0 19-71 0 0,0 1 1 0 0,-1-1-1 0 0,1 0 1 0 0,-1 0 0 0 0,0 0-1 0 0,-1 1 1 0 0,1-1 0 0 0,-1 1-1 0 0,0-1 1 0 0,0 1 0 0 0,0 0-1 0 0,-1 0 1 0 0,1-1 0 0 0,-5-4-1 0 0,5 8-25 0 0,1 0 0 0 0,-1 0 0 0 0,0-1-1 0 0,0 1 1 0 0,1 1 0 0 0,-1-1 0 0 0,0 0-1 0 0,0 0 1 0 0,0 1 0 0 0,0-1 0 0 0,0 1-1 0 0,0-1 1 0 0,0 1 0 0 0,0 0 0 0 0,0 0-1 0 0,0 0 1 0 0,0 0 0 0 0,0 0 0 0 0,0 0 0 0 0,0 1-1 0 0,-4 0 1 0 0,-4 2-64 0 0,0 1 0 0 0,1-1 0 0 0,-11 7 0 0 0,12-6 32 0 0,-36 18-33 0 0,2 2-1 0 0,1 2 0 0 0,1 1 1 0 0,1 3-1 0 0,2 1 0 0 0,-63 66 1 0 0,82-76 35 0 0,0 0 1 0 0,-17 27-1 0 0,31-42 48 0 0,0 0 0 0 0,1 0 0 0 0,0 0 0 0 0,0 0 0 0 0,1 0 0 0 0,-1 1 0 0 0,1-1 0 0 0,1 1 0 0 0,-1 0 0 0 0,1-1 0 0 0,1 1 0 0 0,-1 0 1 0 0,1 0-1 0 0,1 10 0 0 0,-1-14-2 0 0,1-1 0 0 0,-1 0 1 0 0,1 1-1 0 0,0-1 0 0 0,0 0 1 0 0,0 1-1 0 0,0-1 0 0 0,1 0 1 0 0,-1 0-1 0 0,1 0 0 0 0,-1 0 1 0 0,1 0-1 0 0,-1 0 0 0 0,1 0 1 0 0,0-1-1 0 0,0 1 0 0 0,0-1 1 0 0,0 1-1 0 0,0-1 1 0 0,0 0-1 0 0,1 0 0 0 0,-1 0 1 0 0,0 0-1 0 0,1 0 0 0 0,-1 0 1 0 0,0 0-1 0 0,1-1 0 0 0,-1 0 1 0 0,1 1-1 0 0,4-1 0 0 0,2 0 14 0 0,0 0 0 0 0,1-1 0 0 0,-1 1 0 0 0,0-2 0 0 0,1 0 1 0 0,-1 0-1 0 0,9-4 0 0 0,24-9 65 0 0,0-2 0 0 0,58-35 0 0 0,-72 36-35 0 0,-1-2 0 0 0,-1-2 1 0 0,-1 0-1 0 0,28-28 0 0 0,-39 33 16 0 0,17-24 0 0 0,-26 33-38 0 0,-1-1 1 0 0,0-1 0 0 0,0 1-1 0 0,0-1 1 0 0,-1 1 0 0 0,3-11 0 0 0,-6 17-30 0 0,0 1 1 0 0,1-1-1 0 0,-1 1 1 0 0,0-1-1 0 0,0 1 1 0 0,0-1-1 0 0,0 0 1 0 0,0 1-1 0 0,0-1 1 0 0,0 1-1 0 0,0-1 1 0 0,0 0-1 0 0,0 1 1 0 0,0-1 0 0 0,0 1-1 0 0,-1-1 1 0 0,1 1-1 0 0,0-1 1 0 0,0 0-1 0 0,-1 1 1 0 0,1-1-1 0 0,-6-2-2 0 0,6 3 3 0 0,-2 0-10 0 0,0-1 0 0 0,0 1 0 0 0,0 0 0 0 0,0-1 0 0 0,0 1 0 0 0,0 0 0 0 0,0 0 0 0 0,0 0 0 0 0,0 1-1 0 0,1-1 1 0 0,-1 0 0 0 0,0 1 0 0 0,0-1 0 0 0,0 1 0 0 0,-3 1 0 0 0,-28 15-206 0 0,30-15 199 0 0,-17 11-38 0 0,1 0-1 0 0,0 2 1 0 0,1 0 0 0 0,0 2-1 0 0,-19 22 1 0 0,4 1 25 0 0,-38 61 0 0 0,24-23 129 0 0,3 3 1 0 0,4 2-1 0 0,4 1 0 0 0,3 2 0 0 0,4 1 0 0 0,-35 180 1 0 0,36-107-25 0 0,-57 263-59 0 0,68-370 11 0 0,-32 72 0 0 0,34-92-20 0 0,3-4 27 0 0,-23 37 1 0 0,27-53 64 0 0,-1 0 1 0 0,0-1-1 0 0,-1 0 1 0 0,-20 19-1 0 0,26-27 23 0 0,-1-1 0 0 0,1 0-1 0 0,-1 0 1 0 0,1 0 0 0 0,-1-1 0 0 0,0 1-1 0 0,0-1 1 0 0,0 0 0 0 0,0-1 0 0 0,0 1-1 0 0,-8 0 1 0 0,10-1-55 0 0,0-1 0 0 0,0 0 1 0 0,0 0-1 0 0,0 0 0 0 0,0 0 0 0 0,0 0 0 0 0,1-1 0 0 0,-1 1 0 0 0,0-1 1 0 0,0 0-1 0 0,0 0 0 0 0,1 0 0 0 0,-1 0 0 0 0,1 0 0 0 0,-1-1 0 0 0,1 1 0 0 0,-1-1 1 0 0,1 0-1 0 0,0 0 0 0 0,-1 0 0 0 0,1 0 0 0 0,-3-4 0 0 0,1-1-24 0 0,0 0 0 0 0,0 0 1 0 0,1 0-1 0 0,0-1 0 0 0,0 0 0 0 0,1 1 0 0 0,0-1 0 0 0,0 0 0 0 0,1 0 1 0 0,0 0-1 0 0,0 0 0 0 0,1 0 0 0 0,1-9 0 0 0,1-13 113 0 0,1 1-1 0 0,9-34 1 0 0,4-1-684 0 0,2 1 0 0 0,3 2-1 0 0,39-79 1 0 0,111-163-2272 0 0,-132 243 1411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202 432 5527 0 0,'0'0'250'0'0,"-1"2"-2"0"0,-18 61 5573 0 0,24-63-5531 0 0,-1-1-1 0 0,1 0 1 0 0,-1 1 0 0 0,1-2 0 0 0,-1 1-1 0 0,0 0 1 0 0,0-1 0 0 0,0 0 0 0 0,0 0-1 0 0,6-4 1 0 0,6-5 353 0 0,16-14-1 0 0,-17 13-299 0 0,9-10-129 0 0,-1 0 0 0 0,0-1 0 0 0,-2-2 0 0 0,-1 0 0 0 0,0-2 0 0 0,-2 0 0 0 0,-2 0 0 0 0,0-2 0 0 0,-2 0 0 0 0,13-38 0 0 0,-24 59-198 0 0,0 0 0 0 0,-1 0 0 0 0,-1 0-1 0 0,1 0 1 0 0,-1 0 0 0 0,0-12 0 0 0,-1 18-16 0 0,0 1 1 0 0,0-1 0 0 0,0 1-1 0 0,-1-1 1 0 0,1 0 0 0 0,0 1-1 0 0,-1-1 1 0 0,1 1 0 0 0,-1-1-1 0 0,1 1 1 0 0,-1-1-1 0 0,0 1 1 0 0,1 0 0 0 0,-1-1-1 0 0,0 1 1 0 0,0 0 0 0 0,0 0-1 0 0,0-1 1 0 0,0 1-1 0 0,0 0 1 0 0,0 0 0 0 0,-1 0-1 0 0,1 0 1 0 0,0 0 0 0 0,-1 1-1 0 0,1-1 1 0 0,0 0 0 0 0,-1 0-1 0 0,1 1 1 0 0,-1-1-1 0 0,1 1 1 0 0,-1 0 0 0 0,0-1-1 0 0,1 1 1 0 0,-1 0 0 0 0,1 0-1 0 0,-1 0 1 0 0,1 0 0 0 0,-4 0-1 0 0,-3 1 5 0 0,0 1-1 0 0,0 0 1 0 0,0 0-1 0 0,0 0 1 0 0,0 1-1 0 0,1 0 1 0 0,-1 0-1 0 0,1 1 1 0 0,-11 7-1 0 0,-5 6 6 0 0,-30 26-1 0 0,-10 16-30 0 0,2 2 0 0 0,-84 112-1 0 0,138-164 22 0 0,-1 0 0 0 0,2 1 0 0 0,-1 0 0 0 0,1 0 0 0 0,1 0 0 0 0,0 1 0 0 0,-6 19 0 0 0,11-30 0 0 0,0 1 0 0 0,-1-1 0 0 0,1 1 0 0 0,0 0 0 0 0,0-1 0 0 0,0 1 0 0 0,0-1 0 0 0,0 1 0 0 0,0-1 0 0 0,0 1 0 0 0,0-1 0 0 0,0 1 0 0 0,0 0 0 0 0,0-1 0 0 0,1 1 0 0 0,-1 0 0 0 0,1 0 0 0 0,0 0 0 0 0,1-1 0 0 0,-1 1 0 0 0,0 0 0 0 0,0-1 1 0 0,0 1-1 0 0,1-1 0 0 0,-1 1 0 0 0,0-1 0 0 0,1 1 0 0 0,-1-1 0 0 0,1 0 0 0 0,-1 0 0 0 0,0 0 0 0 0,1 0 0 0 0,-1 0 0 0 0,0 0 0 0 0,1 0 0 0 0,1-1 0 0 0,29-6 53 0 0,-16-1-25 0 0,0 0 0 0 0,-1 0 0 0 0,14-12 0 0 0,5-2 12 0 0,22-14 30 0 0,-32 19-71 0 0,0 1 0 0 0,30-13-1 0 0,-38 21 2 0 0,-7 6 0 0 0,-6 8 0 0 0,-5 7 0 0 0,2-12 0 0 0,-5 15 72 0 0,-11 29-1 0 0,5-18 18 0 0,5-11-98 0 0,5-11 18 0 0,-1 0 0 0 0,0-1 0 0 0,0 0 0 0 0,0 1 0 0 0,-1-1-1 0 0,-4 6 1 0 0,5-8-10 0 0,1 0-103 0 0,0 0-1 0 0,0-1 1 0 0,0 1-1 0 0,0 0 0 0 0,0 0 1 0 0,0 0-1 0 0,0 0 1 0 0,0 0-1 0 0,1 0 1 0 0,-1 0-1 0 0,1 0 1 0 0,0 0-1 0 0,-1 0 1 0 0,1 0-1 0 0,0 0 0 0 0,1 3 1 0 0,-1-3-1008 0 0,13 3-5701 0 0,2-3 2471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6911 0 0,'0'0'1939'0'0,"13"1"2148"0"0,-13-1-3816 0 0,1 1 1 0 0,0-1-1 0 0,0 1 1 0 0,0-1 0 0 0,-1 0-1 0 0,1 0 1 0 0,0 0-1 0 0,0 1 1 0 0,0-1 0 0 0,0 0-1 0 0,-1 0 1 0 0,1 0-1 0 0,0 0 1 0 0,0 0-1 0 0,0-1 1 0 0,0 1 0 0 0,0 0-1 0 0,0 0 1 0 0,17-11 1472 0 0,-10 4-1798 0 0,-1-1 0 0 0,9-11 0 0 0,-10 12 501 0 0,11-13-393 0 0,1 0 0 0 0,37-29-1 0 0,-44 40-92 0 0,1 1 0 0 0,0 0 0 0 0,1 0 0 0 0,0 2 0 0 0,0-1 0 0 0,23-6 0 0 0,-34 12 34 0 0,-1 0 0 0 0,1 1-1 0 0,0-1 1 0 0,0 1 0 0 0,0 0 0 0 0,0 0 0 0 0,0-1 0 0 0,0 1 0 0 0,0 1 0 0 0,0-1-1 0 0,0 0 1 0 0,0 0 0 0 0,0 1 0 0 0,0-1 0 0 0,0 1 0 0 0,0-1 0 0 0,0 1 0 0 0,-1 0-1 0 0,1 0 1 0 0,0 0 0 0 0,0 0 0 0 0,-1 0 0 0 0,1 0 0 0 0,-1 1 0 0 0,1-1 0 0 0,-1 0-1 0 0,1 1 1 0 0,-1-1 0 0 0,0 1 0 0 0,0 0 0 0 0,0-1 0 0 0,0 1 0 0 0,1 2 0 0 0,1 1-1 0 0,-1 0 0 0 0,-1 1 0 0 0,1-1 0 0 0,-1 1 0 0 0,0-1 0 0 0,0 1 1 0 0,0-1-1 0 0,-1 1 0 0 0,0 0 0 0 0,-1 8 0 0 0,1-7 13 0 0,-1 0-1 0 0,0 0 0 0 0,0 0 1 0 0,-1 0-1 0 0,0 0 0 0 0,0 0 1 0 0,-1 0-1 0 0,1-1 0 0 0,-1 1 1 0 0,-1-1-1 0 0,1 0 1 0 0,-8 9-1 0 0,11-14 119 0 0,0-11-101 0 0,2 0 0 0 0,-1 0 0 0 0,1 1 0 0 0,1-1 0 0 0,0 0 0 0 0,0 1 1 0 0,0 0-1 0 0,2 0 0 0 0,-1 0 0 0 0,10-14 0 0 0,2 0-92 0 0,1 1-1 0 0,30-32 1 0 0,-32 39-6 0 0,0 1 1 0 0,1 0-1 0 0,1 1 0 0 0,25-15 0 0 0,-31 22 93 0 0,1 0-1 0 0,0 0 0 0 0,0 1 1 0 0,1 1-1 0 0,-1 0 0 0 0,1 1 1 0 0,0 0-1 0 0,14-1 0 0 0,-17 4 166 0 0,0-1-1 0 0,0 1 1 0 0,0 1-1 0 0,0 0 0 0 0,18 5 1 0 0,-23-5-122 0 0,-1 0 0 0 0,0 0 0 0 0,1 1 0 0 0,-1 0 1 0 0,0 0-1 0 0,0 0 0 0 0,-1 0 0 0 0,1 1 0 0 0,0 0 0 0 0,-1-1 0 0 0,1 1 0 0 0,-1 0 0 0 0,0 1 1 0 0,0-1-1 0 0,4 6 0 0 0,-5-7-32 0 0,3 14 90 0 0,-3-11-77 0 0,-2-3-33 0 0,1 0 0 0 0,-1 0 1 0 0,0 0-1 0 0,1 0 1 0 0,-1 1-1 0 0,0-1 0 0 0,0 0 1 0 0,0 0-1 0 0,-1 0 1 0 0,1 0-1 0 0,0 0 0 0 0,-2 3 1 0 0,-1 11 42 0 0,-1 0-1 0 0,-1 0 1 0 0,-10 21 0 0 0,4-7-55 0 0,-17 33-235 0 0,18-44-470 0 0,1 1 0 0 0,-8 27 0 0 0,12-29-2936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82 358 4607 0 0,'0'0'354'0'0,"-1"1"-4"0"0,-9 9 2209 0 0,4-3-1517 0 0,-1 0-1 0 0,0 0 1 0 0,-1-1-1 0 0,1 0 1 0 0,-11 6-1 0 0,6-9 961 0 0,12-3-1965 0 0,0 0 1 0 0,-1-1-1 0 0,1 1 1 0 0,0 0 0 0 0,0 0-1 0 0,-1 0 1 0 0,1 0-1 0 0,0 0 1 0 0,-1-1-1 0 0,1 1 1 0 0,0 0-1 0 0,0 0 1 0 0,-1-1 0 0 0,1 1-1 0 0,0 0 1 0 0,0 0-1 0 0,0-1 1 0 0,-1 1-1 0 0,1 0 1 0 0,0 0-1 0 0,0-1 1 0 0,0 1 0 0 0,0 0-1 0 0,0-1 1 0 0,0 1-1 0 0,-1 0 1 0 0,1-1-1 0 0,0 1 1 0 0,0 0-1 0 0,0-1 1 0 0,0 1 0 0 0,0 0-1 0 0,0-1 1 0 0,0 1-1 0 0,1 0 1 0 0,-1-1-1 0 0,0 1 1 0 0,0 0-1 0 0,0-1 1 0 0,0 1 0 0 0,2-9 116 0 0,1 1 0 0 0,-1 0 0 0 0,1 0 0 0 0,1 0 0 0 0,0 0 0 0 0,0 1 0 0 0,0 0 0 0 0,1-1 0 0 0,0 1 0 0 0,11-11 0 0 0,7-6-171 0 0,38-29-1 0 0,-52 45 57 0 0,7-5-39 0 0,30-19 0 0 0,-41 29 0 0 0,0 0 0 0 0,0 1 0 0 0,0-1 0 0 0,0 1 0 0 0,1 0 0 0 0,-1 1 0 0 0,1-1 0 0 0,-1 1 0 0 0,1 0 0 0 0,-1 0 0 0 0,9 1 0 0 0,-12 0 11 0 0,0 0 0 0 0,0 1 0 0 0,0-1 0 0 0,-1 1 1 0 0,1 0-1 0 0,0-1 0 0 0,-1 1 0 0 0,1 0 0 0 0,-1 0 0 0 0,1 0 0 0 0,-1 0 0 0 0,1 0 0 0 0,-1 1 0 0 0,0-1 0 0 0,1 0 0 0 0,-1 1 0 0 0,0-1 0 0 0,0 0 1 0 0,0 1-1 0 0,0 0 0 0 0,0-1 0 0 0,0 1 0 0 0,-1-1 0 0 0,1 1 0 0 0,-1 0 0 0 0,1 0 0 0 0,-1-1 0 0 0,1 4 0 0 0,1 4 49 0 0,-1 1-1 0 0,0-1 0 0 0,-1 0 0 0 0,-1 11 1 0 0,0-2 32 0 0,0-1 0 0 0,-2 0 0 0 0,0 1 0 0 0,-1-2 1 0 0,-9 25-1 0 0,12-40 153 0 0,7-12-181 0 0,13-25-355 0 0,1 1 0 0 0,2 1 0 0 0,43-52 0 0 0,-49 67 192 0 0,2 1 1 0 0,0 0 0 0 0,2 1 0 0 0,-1 1 0 0 0,2 1-1 0 0,43-25 1 0 0,-50 34 182 0 0,1 0 0 0 0,-1 1-1 0 0,1 0 1 0 0,0 1 0 0 0,0 1-1 0 0,0 0 1 0 0,28-1 0 0 0,-42 4-59 0 0,0 0 0 0 0,0 0 1 0 0,0 0-1 0 0,0 1 0 0 0,0-1 1 0 0,0 0-1 0 0,0 0 0 0 0,0 1 1 0 0,0-1-1 0 0,-1 0 1 0 0,1 1-1 0 0,0-1 0 0 0,0 1 1 0 0,0-1-1 0 0,0 1 0 0 0,-1 0 1 0 0,1-1-1 0 0,0 1 0 0 0,0 0 1 0 0,0 1-1 0 0,0 0-12 0 0,0-1 1 0 0,0 1-1 0 0,0 0 0 0 0,0 0 0 0 0,0 0 0 0 0,0 1 1 0 0,-1-1-1 0 0,1 0 0 0 0,-1 2 0 0 0,1 3 2 0 0,-1 1 0 0 0,0-1 0 0 0,0 0 0 0 0,-2 12 1 0 0,-4 6 100 0 0,-2-1 0 0 0,0 0 0 0 0,-1 0 1 0 0,-18 31-1 0 0,-17 48 76 0 0,36-81-155 0 0,4-13-18 0 0,0 1 0 0 0,1 0-1 0 0,1 1 1 0 0,0-1 0 0 0,-2 18-1 0 0,4-27-587 0 0,0 5 1407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77 4143 0 0,'8'-4'13074'0'0,"10"-24"-9921"0"0,-17 27-2868 0 0,-1-19-138 0 0,0 19-145 0 0,0 1-1 0 0,0-1 1 0 0,0 0 0 0 0,0 0-1 0 0,0 0 1 0 0,0 0 0 0 0,0 0 0 0 0,0 1-1 0 0,0-1 1 0 0,0 0 0 0 0,-1 0-1 0 0,1 0 1 0 0,0 1 0 0 0,0-1-1 0 0,-1 0 1 0 0,1 0 0 0 0,-1 1 0 0 0,1-1-1 0 0,-1 0 1 0 0,1 1 0 0 0,-1-1-1 0 0,1 0 1 0 0,-1 1 0 0 0,0-1 0 0 0,1 1-1 0 0,-1-1 1 0 0,0 1 0 0 0,1-1-1 0 0,-1 1 1 0 0,0 0 0 0 0,0-1 0 0 0,0 1-1 0 0,1 0 1 0 0,-2-1 0 0 0,-1 1-9 0 0,1 0 1 0 0,0 0-1 0 0,-1 0 1 0 0,1 0-1 0 0,0 1 0 0 0,0-1 1 0 0,-1 1-1 0 0,-1 0 1 0 0,3 0-2 0 0,-25 8-28 0 0,0 2 0 0 0,1 1 0 0 0,0 1 0 0 0,-27 20 0 0 0,36-23 69 0 0,1 1 0 0 0,0 1 0 0 0,1 1-1 0 0,-15 15 1 0 0,25-23-21 0 0,-1 0 0 0 0,1-1 0 0 0,1 2 0 0 0,-1-1 0 0 0,1 0 0 0 0,0 1 0 0 0,0-1 0 0 0,1 1 0 0 0,0 0 0 0 0,0 0 0 0 0,0 0 0 0 0,0 0 0 0 0,1 0 0 0 0,0 1 0 0 0,1-1 0 0 0,-1 8 0 0 0,1-12 5 0 0,0 0-1 0 0,1 0 0 0 0,-1 0 1 0 0,1 0-1 0 0,-1 0 1 0 0,1 0-1 0 0,0 0 1 0 0,-1 0-1 0 0,1 0 0 0 0,0 0 1 0 0,0-1-1 0 0,1 1 1 0 0,-1 0-1 0 0,0-1 1 0 0,0 1-1 0 0,1-1 0 0 0,-1 1 1 0 0,1-1-1 0 0,-1 0 1 0 0,1 0-1 0 0,0 0 1 0 0,-1 1-1 0 0,1-2 0 0 0,0 1 1 0 0,0 0-1 0 0,0 0 1 0 0,0 0-1 0 0,0-1 1 0 0,0 1-1 0 0,0-1 0 0 0,0 0 1 0 0,3 1-1 0 0,0-1 9 0 0,0 0-1 0 0,0 0 1 0 0,0 0 0 0 0,0-1-1 0 0,0 0 1 0 0,-1 1-1 0 0,1-2 1 0 0,0 1-1 0 0,0-1 1 0 0,-1 1-1 0 0,1-1 1 0 0,6-4 0 0 0,30-24 116 0 0,-1-2 0 0 0,47-47 0 0 0,-59 52-162 0 0,14-8 40 0 0,-41 34 258 0 0,-5 12-136 0 0,-10 23-15 0 0,9-25-105 0 0,0 1 1 0 0,1-1-1 0 0,1 1 0 0 0,0 0 1 0 0,0 0-1 0 0,1 1 0 0 0,-2 15 0 0 0,4-24-16 0 0,0 1 0 0 0,0-1 0 0 0,1 0 0 0 0,-1 0 0 0 0,1 1 0 0 0,-1-1 0 0 0,1 0-1 0 0,0 0 1 0 0,0 0 0 0 0,0 1 0 0 0,0-1 0 0 0,0 0 0 0 0,1 0 0 0 0,-1-1-1 0 0,1 1 1 0 0,-1 0 0 0 0,1 0 0 0 0,0-1 0 0 0,-1 1 0 0 0,1-1 0 0 0,0 1 0 0 0,0-1-1 0 0,0 0 1 0 0,0 0 0 0 0,0 0 0 0 0,3 1 0 0 0,5 2-313 0 0,1 0 0 0 0,0-1 0 0 0,0-1 0 0 0,14 2 0 0 0,-11-2-786 0 0,8 2-3997 0 0,2-1-1545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6911 0 0,'2'-2'5170'0'0,"4"-4"-3704"0"0,-5 5-551 0 0,1-1-239 0 0,-2 2-524 0 0,0 0 0 0 0,1 0 0 0 0,-1 0 0 0 0,0-1 0 0 0,0 1 0 0 0,1 0 0 0 0,-1 0 0 0 0,0 0 0 0 0,0 0 0 0 0,1-1 0 0 0,-1 1 0 0 0,0 0 0 0 0,1 0 0 0 0,-1 0 0 0 0,0 0 0 0 0,1 0 0 0 0,-1 0 0 0 0,0 0 0 0 0,1 0 0 0 0,-1 0 0 0 0,0 0 0 0 0,1 0-1 0 0,-1 0 1 0 0,0 0 0 0 0,1 0 0 0 0,-1 0 0 0 0,0 0 0 0 0,1 1 0 0 0,3 7 2261 0 0,-4-7-2860 0 0,1 2 1615 0 0,0-5-1101 0 0,1-5-43 0 0,-1 5 601 0 0,1 1-2514 0 0,10-2 798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 4143 0 0,'-3'-5'10131'0'0,"2"5"-9832"0"0,-1 11-109 0 0,-1 0 1 0 0,-1-1 0 0 0,0 1-1 0 0,-9 19 1 0 0,-29 42 220 0 0,23-42-165 0 0,-60 101 443 0 0,-135 240-55 0 0,196-337-600 0 0,-4 11-34 0 0,-3-2 0 0 0,-33 47-1 0 0,49-81-138 0 0,9-8 119 0 0,0-1-1 0 0,0 0 1 0 0,0 0-1 0 0,0 0 1 0 0,0 0-1 0 0,0 0 0 0 0,0 0 1 0 0,0 0-1 0 0,0 0 1 0 0,-1 0-1 0 0,1 0 1 0 0,0 0-1 0 0,0 1 1 0 0,0-1-1 0 0,0 0 1 0 0,0 0-1 0 0,0 0 1 0 0,0 0-1 0 0,0 0 1 0 0,-1 0-1 0 0,1 0 1 0 0,0 0-1 0 0,0 0 1 0 0,0 0-1 0 0,0 0 1 0 0,0 0-1 0 0,0 0 0 0 0,0 0 1 0 0,0 0-1 0 0,-1 0 1 0 0,1 0-1 0 0,0 0 1 0 0,0 0-1 0 0,0 0 1 0 0,0 0-1 0 0,0-1 1 0 0,0 1-1 0 0,0 0 1 0 0,0 0-1 0 0,-1 0 1 0 0,1 0-1 0 0,0 0 1 0 0,0 0-1 0 0,0 0 1 0 0,0 0-1 0 0,0-3-232 0 0,0 0 1 0 0,0 1-1 0 0,0-1 1 0 0,1 0-1 0 0,-1 1 1 0 0,1-1-1 0 0,-1 1 1 0 0,2-4-1 0 0,10-32-1196 0 0,3-6-14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89 575 11311 0 0,'-1'1'522'0'0,"-80"73"1100"0"0,81-74-1568 0 0,0 0 0 0 0,0 0-1 0 0,0 0 1 0 0,0 0 0 0 0,0 1-1 0 0,0-1 1 0 0,0 0-1 0 0,0 0 1 0 0,0 0 0 0 0,0 0-1 0 0,0 0 1 0 0,-1 1 0 0 0,1-1-1 0 0,0 0 1 0 0,0 0 0 0 0,0 0-1 0 0,0 0 1 0 0,0 0-1 0 0,0 0 1 0 0,-1 0 0 0 0,1 1-1 0 0,0-1 1 0 0,0 0 0 0 0,0 0-1 0 0,0 0 1 0 0,-1 0 0 0 0,1 0-1 0 0,0 0 1 0 0,0 0 0 0 0,0 0-1 0 0,0 0 1 0 0,-1 0-1 0 0,1 0 1 0 0,0 0 0 0 0,0 0-1 0 0,0 0 1 0 0,0 0 0 0 0,-1 0-1 0 0,1 0 1 0 0,0 0 0 0 0,0 0-1 0 0,0 0 1 0 0,0 0 0 0 0,-1-1-1 0 0,1 1 1 0 0,0 0-1 0 0,1-10 853 0 0,9-15-205 0 0,27-47-417 0 0,81-117 0 0 0,-90 152-212 0 0,1 1 0 0 0,2 1 0 0 0,1 2 0 0 0,56-44 0 0 0,-65 60-10 0 0,0 1 0 0 0,1 1 0 0 0,1 1 0 0 0,1 1 0 0 0,0 2 0 0 0,0 0 0 0 0,1 2 0 0 0,1 1-1 0 0,-1 1 1 0 0,1 1 0 0 0,0 1 0 0 0,1 2 0 0 0,-1 1 0 0 0,1 1 0 0 0,32 4 0 0 0,-55-2-25 0 0,0-1 1 0 0,0 2-1 0 0,0-1 1 0 0,0 1-1 0 0,0-1 1 0 0,0 2-1 0 0,-1-1 1 0 0,1 1-1 0 0,-1 0 1 0 0,7 4-1 0 0,-8-4-28 0 0,-1-1-1 0 0,0 1 0 0 0,0 0 1 0 0,0 1-1 0 0,-1-1 0 0 0,1 0 0 0 0,-1 1 1 0 0,0-1-1 0 0,0 1 0 0 0,0 0 1 0 0,0 0-1 0 0,0 0 0 0 0,-1 0 1 0 0,0 0-1 0 0,2 8 0 0 0,-2-1 0 0 0,0 1-1 0 0,-1 0 1 0 0,-1-1 0 0 0,1 1-1 0 0,-2 0 1 0 0,0-1 0 0 0,0 1-1 0 0,-1-1 1 0 0,0 0 0 0 0,-1 0-1 0 0,0 0 1 0 0,-1 0 0 0 0,-6 10-1 0 0,-3 3 20 0 0,-1-1-1 0 0,-1 0 1 0 0,-1-1 0 0 0,-28 28-1 0 0,12-18-24 0 0,-2-1-1 0 0,-1-1 0 0 0,-65 41 1 0 0,70-53-14 0 0,-1-1 1 0 0,0-1-1 0 0,-1-2 0 0 0,0-2 1 0 0,-47 12-1 0 0,46-15 6 0 0,-21 5 20 0 0,50-14-25 0 0,0 1-1 0 0,0-1 0 0 0,0 0 1 0 0,0 0-1 0 0,0 0 0 0 0,0 0 0 0 0,0-1 1 0 0,-8-2-1 0 0,12 2-11 0 0,0 1 0 0 0,0 0 0 0 0,-1 0 0 0 0,1-1 0 0 0,0 1 0 0 0,0-1 0 0 0,0 1 0 0 0,0-1 0 0 0,1 1 0 0 0,-1-1 0 0 0,0 1 0 0 0,0-1-1 0 0,0 0 1 0 0,0 0 0 0 0,1 1 0 0 0,-1-1 0 0 0,0 0 0 0 0,0 0 0 0 0,1 0 0 0 0,-1 0 0 0 0,1 0 0 0 0,-1 0 0 0 0,1 0 0 0 0,0 0 0 0 0,-1 0 0 0 0,1 0 0 0 0,0 0 0 0 0,-1 0 0 0 0,1 0 0 0 0,0 0 0 0 0,0 0 0 0 0,0-1 0 0 0,0 1 0 0 0,0-2 0 0 0,1 0-275 0 0,1-1 1 0 0,-1 1 0 0 0,1-1-1 0 0,-1 1 1 0 0,1-1-1 0 0,0 1 1 0 0,0 0 0 0 0,0 0-1 0 0,3-3 1 0 0,14-15-5714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72 587 2759 0 0,'-13'4'2782'0'0,"8"-3"1087"0"0,3-2-3528 0 0,0 1 0 0 0,-1-1 1 0 0,1 0-1 0 0,0 0 0 0 0,0 0 0 0 0,0 0 0 0 0,0 0 0 0 0,0 0 1 0 0,0 0-1 0 0,0-1 0 0 0,0 1 0 0 0,0-1 0 0 0,1 0 0 0 0,-1 1 1 0 0,-1-4-1 0 0,0 2 0 0 0,1-1 0 0 0,0 0 0 0 0,0 0 0 0 0,0 0 0 0 0,1 0 0 0 0,-1 0 0 0 0,-1-8 0 0 0,2 1-6 0 0,0 1 0 0 0,0-1 0 0 0,1 0-1 0 0,0 1 1 0 0,0-1 0 0 0,4-13 0 0 0,0 7-166 0 0,1 0 0 0 0,0 0 1 0 0,1 1-1 0 0,1 0 0 0 0,1 0 1 0 0,0 0-1 0 0,1 1 0 0 0,20-24 1 0 0,-6 11-201 0 0,1 1 0 0 0,2 0 1 0 0,34-26-1 0 0,-38 36-128 0 0,0 0 1 0 0,2 2-1 0 0,0 0 0 0 0,0 2 1 0 0,1 0-1 0 0,1 2 0 0 0,0 1 1 0 0,1 1-1 0 0,34-7 0 0 0,-53 15-81 0 0,1 0 1 0 0,-1 0-1 0 0,0 1 0 0 0,0 1 0 0 0,1-1 1 0 0,-1 1-1 0 0,0 1 0 0 0,0-1 0 0 0,0 1 1 0 0,9 4-1 0 0,5 3-1511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6447 0 0,'0'0'586'0'0,"-2"-1"-172"0"0,-1 1 178 0 0,0 0 0 0 0,0 0 0 0 0,0 1 0 0 0,-1-1 0 0 0,1 1 0 0 0,0-1 0 0 0,0 1 0 0 0,0 0 0 0 0,0 0 0 0 0,0 0 0 0 0,0 1-1 0 0,-4 2 1 0 0,-36 25 1410 0 0,33-21-2108 0 0,-5 3 308 0 0,0 1 0 0 0,1 1 0 0 0,1 0 0 0 0,-23 30 0 0 0,28-33-131 0 0,1 0 1 0 0,1 1-1 0 0,0 0 1 0 0,0 0-1 0 0,1 1 1 0 0,1-1-1 0 0,0 1 1 0 0,-4 18-1 0 0,7-27-46 0 0,1 0-1 0 0,-1 0 0 0 0,1 0 0 0 0,0 0 1 0 0,0 0-1 0 0,0 0 0 0 0,0 0 0 0 0,1 0 1 0 0,-1 0-1 0 0,1-1 0 0 0,0 1 1 0 0,-1 0-1 0 0,3 4 0 0 0,-2-6 1 0 0,1-1 1 0 0,-1 1-1 0 0,0-1 0 0 0,1 0 0 0 0,-1 1 1 0 0,0-1-1 0 0,1 0 0 0 0,-1 0 0 0 0,1 0 0 0 0,-1 1 1 0 0,0-2-1 0 0,1 1 0 0 0,-1 0 0 0 0,1 0 1 0 0,-1 0-1 0 0,0-1 0 0 0,2 0 0 0 0,-1 1 36 0 0,6-2 65 0 0,1 0 1 0 0,-1-1-1 0 0,0 0 1 0 0,0-1-1 0 0,0 1 0 0 0,-1-2 1 0 0,12-7-1 0 0,-2 0 30 0 0,-1-1-1 0 0,15-16 0 0 0,-14 12-78 0 0,24-32 0 0 0,-36 43-63 0 0,-1 0 1 0 0,0 0-1 0 0,-1-1 0 0 0,1 1 0 0 0,-1-1 0 0 0,-1 1 1 0 0,1-1-1 0 0,-1 0 0 0 0,2-14 0 0 0,-3 20-29 0 0,-1-1 0 0 0,0 1 0 0 0,0 0 1 0 0,0 0-1 0 0,0 0 0 0 0,0-1 0 0 0,0 1 0 0 0,0 0 0 0 0,0 0 0 0 0,0 0 0 0 0,0-1 0 0 0,-1 1 1 0 0,1 0-1 0 0,0 0 0 0 0,-1 0 0 0 0,1 0 0 0 0,-1 0 0 0 0,0-1 0 0 0,1 1 0 0 0,-1 0 0 0 0,0 0 0 0 0,0 1 1 0 0,1-1-1 0 0,-1 0 0 0 0,0 0 0 0 0,0 0 0 0 0,0 0 0 0 0,0 1 0 0 0,0-1 0 0 0,0 0 0 0 0,0 1 1 0 0,0-1-1 0 0,0 1 0 0 0,-3-1 0 0 0,2 0-253 0 0,-1 1 0 0 0,1 0 0 0 0,-1 0 0 0 0,1 0 0 0 0,-1 0 0 0 0,-4 1 1 0 0,-16 5-5322 0 0,14-2-154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10135 0 0,'0'0'2248'0'0,"0"2"-945"0"0,-19 110 2434 0 0,-3 18-3401 0 0,14-66-171 0 0,-15 98 23 0 0,15-126-177 0 0,0-1-1 0 0,-21 52 0 0 0,10-42-38 0 0,-2-2 0 0 0,-1 0 0 0 0,-2-2 0 0 0,-31 40 0 0 0,34-54 8 0 0,-1-1 0 0 0,-2-1 0 0 0,0-2 0 0 0,-1 0 0 0 0,-1-1 0 0 0,-43 27 0 0 0,30-28 36 0 0,35-19-10 0 0,0 0 0 0 0,0 0 0 0 0,0-1 0 0 0,-1 0 0 0 0,1 0 0 0 0,0 0 0 0 0,-7 1 0 0 0,11-3 2 0 0,-1 1 0 0 0,1-1-1 0 0,-1 1 1 0 0,1-1 0 0 0,-1 1 0 0 0,1-1-1 0 0,-1 1 1 0 0,1-1 0 0 0,-1 1 0 0 0,1-1-1 0 0,0 1 1 0 0,-1-1 0 0 0,1 0 0 0 0,0 1-1 0 0,-1-1 1 0 0,1 0 0 0 0,0 1 0 0 0,0-1-1 0 0,0 0 1 0 0,0 1 0 0 0,-1-1 0 0 0,1 0-1 0 0,0 1 1 0 0,0-1 0 0 0,1-1 0 0 0,0-3 31 0 0,1 0 0 0 0,0 0 0 0 0,0 1 0 0 0,0-1 0 0 0,1 1 0 0 0,-1-1 0 0 0,1 1 0 0 0,0 0-1 0 0,0 0 1 0 0,7-6 0 0 0,-3 2 6 0 0,18-20-75 0 0,56-46 1 0 0,-33 32-209 0 0,60-49-483 0 0,-89 77 501 0 0,2 1 0 0 0,-1 1 0 0 0,42-18 1 0 0,-59 28 215 0 0,0 1 0 0 0,0 0 0 0 0,0 0 0 0 0,0 1 1 0 0,0-1-1 0 0,1 1 0 0 0,-1-1 0 0 0,0 1 0 0 0,0 0 1 0 0,1 0-1 0 0,-1 1 0 0 0,0-1 0 0 0,0 1 0 0 0,1-1 1 0 0,-1 1-1 0 0,0 0 0 0 0,0 0 0 0 0,0 1 0 0 0,0-1 1 0 0,0 0-1 0 0,0 1 0 0 0,5 4 0 0 0,-4-2 23 0 0,1 0-1 0 0,-1 1 0 0 0,1-1 0 0 0,-1 1 1 0 0,-1 0-1 0 0,1 1 0 0 0,-1-1 0 0 0,0 1 1 0 0,0-1-1 0 0,0 1 0 0 0,1 6 1 0 0,31 107 295 0 0,-32-104-246 0 0,-1-1 1 0 0,0 0 0 0 0,-1 1-1 0 0,0-1 1 0 0,-1 1 0 0 0,-3 21-1 0 0,2-31-10 0 0,0 0 1 0 0,-1-1-1 0 0,1 1 0 0 0,-1-1 0 0 0,0 0 1 0 0,0 0-1 0 0,-1 0 0 0 0,1 0 0 0 0,-1 0 1 0 0,0 0-1 0 0,0 0 0 0 0,0-1 0 0 0,0 1 1 0 0,0-1-1 0 0,-1 0 0 0 0,0 0 0 0 0,1 0 1 0 0,-1-1-1 0 0,0 1 0 0 0,-7 2 0 0 0,-7 2 236 0 0,-1 0 1 0 0,1-1-1 0 0,-34 6 0 0 0,-4 1 101 0 0,52-11-375 0 0,-109 31 260 0 0,87-27-250 0 0,0-2 0 0 0,-38 4-1 0 0,58-8-56 0 0,-1 0 0 0 0,1 0-1 0 0,-1 0 1 0 0,1-1 0 0 0,0 0 0 0 0,-8-2 0 0 0,12 3-193 0 0,3-2-1327 0 0,3-7-5240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495 131 7367 0 0,'2'-9'763'0'0,"0"-11"123"0"0,-5-8 5324 0 0,2 26-6053 0 0,0 1 0 0 0,1-1 0 0 0,-1 1 0 0 0,0-1 0 0 0,0 1 0 0 0,0-1 1 0 0,0 1-1 0 0,0 0 0 0 0,-2-2 0 0 0,-6-9 129 0 0,6 6-219 0 0,0 1 0 0 0,0 0 0 0 0,0 0 0 0 0,-5-5 0 0 0,8 9-65 0 0,0 1 1 0 0,-1-1-1 0 0,1 0 1 0 0,-1 1-1 0 0,1-1 0 0 0,0 1 1 0 0,-1-1-1 0 0,1 1 1 0 0,-1-1-1 0 0,1 1 0 0 0,-1-1 1 0 0,1 1-1 0 0,-1 0 1 0 0,0-1-1 0 0,1 1 0 0 0,-1 0 1 0 0,1-1-1 0 0,-1 1 1 0 0,0 0-1 0 0,1 0 0 0 0,-1 0 1 0 0,-1-1-1 0 0,-1 1 7 0 0,1-1-3 0 0,-1 0 0 0 0,0 1 0 0 0,0-1 0 0 0,0 0 0 0 0,0 1 0 0 0,0 0 0 0 0,0 0 0 0 0,0 0-1 0 0,-1 0 1 0 0,1 1 0 0 0,0-1 0 0 0,0 1 0 0 0,0-1 0 0 0,1 1 0 0 0,-1 0 0 0 0,0 0 0 0 0,-3 2 0 0 0,-7 3 20 0 0,1 1 0 0 0,-17 11 0 0 0,4 2 155 0 0,0 1 0 0 0,-41 46 0 0 0,50-50-76 0 0,-19 21 586 0 0,3 1 0 0 0,1 2 0 0 0,-42 73 0 0 0,69-109-622 0 0,0 1-1 0 0,1 0 0 0 0,0 0 1 0 0,1 1-1 0 0,-1-1 0 0 0,1 1 1 0 0,1-1-1 0 0,-1 1 0 0 0,1 0 1 0 0,-1 9-1 0 0,2-15-54 0 0,1 0-1 0 0,-1 0 1 0 0,0 0 0 0 0,0 0-1 0 0,1 0 1 0 0,-1 0 0 0 0,1 0-1 0 0,-1 0 1 0 0,1 0 0 0 0,-1-1-1 0 0,1 1 1 0 0,-1 0 0 0 0,1 0-1 0 0,0 0 1 0 0,0-1 0 0 0,-1 1-1 0 0,1 0 1 0 0,0-1 0 0 0,0 1-1 0 0,0-1 1 0 0,0 1 0 0 0,-1-1-1 0 0,1 1 1 0 0,0-1 0 0 0,0 1-1 0 0,0-1 1 0 0,0 0 0 0 0,0 0-1 0 0,0 0 1 0 0,0 1-1 0 0,0-1 1 0 0,0 0 0 0 0,0 0-1 0 0,0 0 1 0 0,0 0 0 0 0,2-1-1 0 0,4 1 56 0 0,1-1-1 0 0,0 0 0 0 0,11-4 0 0 0,-16 4-43 0 0,16-4 40 0 0,0-2 1 0 0,-1 0-1 0 0,0-1 1 0 0,-1-1-1 0 0,0-1 1 0 0,24-18-1 0 0,0-3-123 0 0,46-47 0 0 0,-9-9-415 0 0,-77 85 386 0 0,-13 15-532 0 0,6-7 550 0 0,-8 11-46 0 0,0 1-1 0 0,-18 32 0 0 0,25-38 124 0 0,1 1 0 0 0,0 0 0 0 0,1 0 0 0 0,1 0 0 0 0,-5 21 0 0 0,9-33-27 0 0,-1 0 0 0 0,1 0 0 0 0,0 0 1 0 0,0 0-1 0 0,0 0 0 0 0,0 0 1 0 0,0 1-1 0 0,0-1 0 0 0,0 0 1 0 0,0 0-1 0 0,0 0 0 0 0,1 0 0 0 0,-1 0 1 0 0,0 0-1 0 0,1 0 0 0 0,-1 0 1 0 0,1 0-1 0 0,-1 0 0 0 0,1 0 1 0 0,-1 0-1 0 0,1 0 0 0 0,0 0 0 0 0,0 0 1 0 0,-1-1-1 0 0,1 1 0 0 0,0 0 1 0 0,1 0-1 0 0,0 1-216 0 0,1-1 1 0 0,-1 0-1 0 0,0-1 0 0 0,1 1 0 0 0,-1 0 1 0 0,1-1-1 0 0,-1 1 0 0 0,1-1 1 0 0,-1 0-1 0 0,1 0 0 0 0,3 0 1 0 0,16-3-6376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8751 0 0,'-1'1'7186'0'0,"-4"4"-6748"0"0,-1 0 0 0 0,1 1 0 0 0,1-1 0 0 0,-1 1 0 0 0,1 0 0 0 0,0 0 1 0 0,1 0-1 0 0,-1 1 0 0 0,-2 8 0 0 0,-4 12-263 0 0,-7 29 1 0 0,10-29 233 0 0,-36 127-28 0 0,-30 100-295 0 0,-20-8-96 0 0,8-82-183 0 0,70-140 166 0 0,-1 0 1 0 0,-2-1 0 0 0,0-1-1 0 0,-30 28 1 0 0,45-47 48 0 0,2-2-15 0 0,0 0-1 0 0,0 0 0 0 0,0 0 0 0 0,0 0 1 0 0,0 0-1 0 0,0-1 0 0 0,0 1 0 0 0,0 0 1 0 0,0-1-1 0 0,0 1 0 0 0,0-1 0 0 0,-1 1 1 0 0,1-1-1 0 0,0 0 0 0 0,-2 1 1 0 0,0-12 170 0 0,3 6-158 0 0,0-1 1 0 0,1 0 0 0 0,-1 1-1 0 0,1-1 1 0 0,1 1 0 0 0,-1-1-1 0 0,1 1 1 0 0,2-6-1 0 0,22-43-58 0 0,-19 39 32 0 0,14-24-310 0 0,2 1 0 0 0,34-46 0 0 0,-38 60 50 0 0,-6 6-139 0 0,1 0-1 0 0,0 1 1 0 0,2 0-1 0 0,0 2 1 0 0,30-24-1 0 0,-42 36 289 0 0,1-1-22 0 0,1 0 1 0 0,0 1-1 0 0,0-1 1 0 0,0 1-1 0 0,1 0 1 0 0,10-3 0 0 0,-16 5 142 0 0,1 1 0 0 0,-1-1 0 0 0,1 1 0 0 0,-1 0 0 0 0,1-1 0 0 0,0 1 0 0 0,-1 0 0 0 0,1 0 0 0 0,0 0 0 0 0,-1 0 0 0 0,1 0 0 0 0,-1 0 0 0 0,1 1 0 0 0,0-1 1 0 0,-1 1-1 0 0,2 0 0 0 0,2 1 38 0 0,2 0 79 0 0,0 0 1 0 0,-1 1-1 0 0,0 0 1 0 0,1 0-1 0 0,-1 1 0 0 0,0-1 1 0 0,-1 1-1 0 0,1 1 1 0 0,-1-1-1 0 0,0 1 0 0 0,7 7 1 0 0,-1 1 264 0 0,0 0-1 0 0,-1 2 1 0 0,12 19 0 0 0,-16-22-240 0 0,1 0 0 0 0,-1 1 0 0 0,-1 0 0 0 0,0 0 0 0 0,-1 0 1 0 0,-1 1-1 0 0,0-1 0 0 0,2 25 0 0 0,-5-31-110 0 0,0 0 0 0 0,0 0 0 0 0,-1 0 0 0 0,0 0 0 0 0,0 0 0 0 0,0 0 0 0 0,-1 0 0 0 0,0-1 0 0 0,-1 1 0 0 0,0 0 0 0 0,0-1-1 0 0,0 0 1 0 0,-1 0 0 0 0,1 0 0 0 0,-1 0 0 0 0,-1 0 0 0 0,1-1 0 0 0,-1 0 0 0 0,-5 5 0 0 0,1-3 92 0 0,1-1-1 0 0,-1 0 1 0 0,0-1 0 0 0,0 0-1 0 0,-1 0 1 0 0,-14 4 0 0 0,-66 18 492 0 0,58-19-464 0 0,4-1-123 0 0,-3 3-88 0 0,-1-2-1 0 0,-1-1 1 0 0,1-2-1 0 0,-37 2 1 0 0,64-7-40 0 0,-1-1 0 0 0,1 1 0 0 0,0-1 0 0 0,-1 0 1 0 0,1 0-1 0 0,-8-3 0 0 0,12 4 9 0 0,0 0 0 0 0,0-1 0 0 0,-1 1 0 0 0,1-1 1 0 0,0 0-1 0 0,0 1 0 0 0,0-1 0 0 0,0 0 0 0 0,0 0 1 0 0,0 0-1 0 0,0 0 0 0 0,0 0 0 0 0,0 0 0 0 0,0 0 0 0 0,0 0 1 0 0,1 0-1 0 0,-1 0 0 0 0,0 0 0 0 0,1 0 0 0 0,-1-1 0 0 0,1 1 1 0 0,-1 0-1 0 0,1 0 0 0 0,0-1 0 0 0,-1 1 0 0 0,1 0 1 0 0,0-1-1 0 0,0 1 0 0 0,0 0 0 0 0,0-3 0 0 0,3-12-1013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18687 0 0,'0'0'1692'0'0,"-1"1"-1393"0"0,-7 28 581 0 0,-1 0 1 0 0,-1-1-1 0 0,-22 43 1 0 0,10-26-354 0 0,16-29-405 0 0,0 0 0 0 0,-5 23 0 0 0,9-31-146 0 0,0 1 1 0 0,1 0-1 0 0,0 0 0 0 0,1 0 1 0 0,-1 0-1 0 0,2 9 0 0 0,-1-18-44 0 0,0 1 0 0 0,0 0-1 0 0,0 0 1 0 0,1-1 0 0 0,-1 1 0 0 0,0 0-1 0 0,0-1 1 0 0,0 1 0 0 0,0 0 0 0 0,1-1-1 0 0,-1 1 1 0 0,0 0 0 0 0,1-1 0 0 0,-1 1-1 0 0,0-1 1 0 0,1 1 0 0 0,-1 0 0 0 0,1-1-1 0 0,-1 1 1 0 0,1-1 0 0 0,-1 0 0 0 0,1 1 0 0 0,-1-1-1 0 0,1 1 1 0 0,0-1 0 0 0,-1 0 0 0 0,1 1-1 0 0,0-1 1 0 0,-1 0 0 0 0,1 0 0 0 0,0 1-1 0 0,0-1 1 0 0,1 0-133 0 0,-1 0 0 0 0,1-1 0 0 0,0 1 1 0 0,-1 0-1 0 0,1-1 0 0 0,0 1 0 0 0,-1-1 0 0 0,1 0 0 0 0,-1 1 0 0 0,1-1 0 0 0,1-1 1 0 0,14-10-1378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11975 0 0,'0'0'1083'0'0,"-1"1"-891"0"0,-3 16 773 0 0,-1 0 0 0 0,0-1 1 0 0,-13 24-1 0 0,2-3 623 0 0,-231 508 2288 0 0,235-524-3845 0 0,-174 345 458 0 0,181-356-480 0 0,3-6-45 0 0,0 1 0 0 0,0 0 0 0 0,0-1 0 0 0,1 1 0 0 0,-1 7 0 0 0,2-11-52 0 0,1-1-1 0 0,-1 0 0 0 0,1 1 1 0 0,-1-1-1 0 0,1 0 0 0 0,-1 0 1 0 0,1 1-1 0 0,-1-1 0 0 0,1 0 1 0 0,-1 0-1 0 0,1 0 1 0 0,0 0-1 0 0,-1 0 0 0 0,1 0 1 0 0,-1 0-1 0 0,1 0 0 0 0,1 0 1 0 0,12-4-2058 0 0,3-4-4882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15863 0 0,'0'0'1439'0'0,"-1"1"-1186"0"0,-18 23 1562 0 0,-21 35 1 0 0,33-46-1413 0 0,0-1 0 0 0,1 1 1 0 0,1 1-1 0 0,0-1 0 0 0,-4 18 1 0 0,8-24-486 0 0,0-1 1 0 0,0 1 0 0 0,1 0-1 0 0,0 0 1 0 0,0-1 0 0 0,1 1-1 0 0,0 0 1 0 0,0-1 0 0 0,3 12-1 0 0,-3-16-1044 0 0,1-1-53 0 0,18 10-1799 0 0,-8-9 1108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8751 0 0,'0'0'8103'0'0,"5"-8"-6862"0"0,2-1-729 0 0,1-1 1 0 0,0 1-1 0 0,0 0 0 0 0,14-9 1936 0 0,-33 36-1969 0 0,10-18-444 0 0,1 1-24 0 0,-1-1-1 0 0,1 1 1 0 0,-1-1-1 0 0,1 1 1 0 0,-1-1-1 0 0,1 1 1 0 0,-1-1-1 0 0,1 1 1 0 0,-1 0 0 0 0,1-1-1 0 0,0 1 1 0 0,-1 0-1 0 0,1-1 1 0 0,0 1-1 0 0,0 0 1 0 0,0-1-1 0 0,-1 1 1 0 0,1 0-1 0 0,0-1 1 0 0,0 1-1 0 0,0 0 1 0 0,0-1-1 0 0,0 1 1 0 0,0 0-1 0 0,0 0 1 0 0,1-1 0 0 0,-1 1-1 0 0,0 0 1 0 0,0-1-1 0 0,0 1 1 0 0,1 0-1 0 0,-1-1 1 0 0,0 1-1 0 0,1-1 1 0 0,-1 1-1 0 0,0 0 1 0 0,1-1-1 0 0,-1 1 1 0 0,1-1-1 0 0,-1 1 1 0 0,1 0-1 0 0,1 1-64 0 0,-1 0-89 0 0,2 8 32 0 0,-2-8-162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57 14279 0 0,'1'-3'258'0'0,"0"0"0"0"0,0 0 0 0 0,0 0 0 0 0,0 0 1 0 0,0 0-1 0 0,1 0 0 0 0,0 0 0 0 0,-1 0 0 0 0,1 1 0 0 0,0-1 0 0 0,0 1 0 0 0,0-1 0 0 0,1 1 0 0 0,-1 0 0 0 0,1 0 0 0 0,-1 0 0 0 0,1 0 0 0 0,0 0 0 0 0,0 1 0 0 0,-1-1 0 0 0,1 1 0 0 0,0 0 0 0 0,4-1 1 0 0,-5 1-130 0 0,-1 3-53 0 0,2 0-51 0 0,-1 1 1 0 0,0 0-1 0 0,0-1 1 0 0,0 1 0 0 0,0 0-1 0 0,-1 0 1 0 0,1 1-1 0 0,-1-1 1 0 0,0 0-1 0 0,0 0 1 0 0,0 1-1 0 0,0-1 1 0 0,-1 1-1 0 0,1-1 1 0 0,-1 1-1 0 0,0-1 1 0 0,0 1-1 0 0,0-1 1 0 0,-1 5 0 0 0,0 7 82 0 0,-1 0 1 0 0,-1 1 0 0 0,-5 14-1 0 0,-58 143 609 0 0,51-137-602 0 0,-27 50 227 0 0,-90 139 1 0 0,88-156-259 0 0,-75 117 53 0 0,-70 117-1440 0 0,142-222-1849 0 0,34-61 1405 0 0</inkml:trace>
  <inkml:trace contextRef="#ctx0" brushRef="#br0" timeOffset="1">1 937 13791 0 0,'0'0'1247'0'0,"0"2"-1023"0"0,0 0-194 0 0,0-1 0 0 0,0 0 1 0 0,0 0-1 0 0,1 1 0 0 0,-1-1 0 0 0,0 0 0 0 0,1 1 1 0 0,-1-1-1 0 0,1 0 0 0 0,-1 0 0 0 0,1 0 0 0 0,-1 0 1 0 0,1 1-1 0 0,0-1 0 0 0,0 0 0 0 0,0 0 0 0 0,-1 0 0 0 0,3 1 1 0 0,-1 0 113 0 0,1-1 1 0 0,-1 1 0 0 0,1-1 0 0 0,-1 1 0 0 0,1-1-1 0 0,0 0 1 0 0,5 2 0 0 0,3-1 360 0 0,1 0 0 0 0,-1 0 0 0 0,16-1 0 0 0,25-1 1255 0 0,91-11 1 0 0,49-24-706 0 0,-27-11-3746 0 0,-130 34-4881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131 238 14279 0 0,'0'0'1103'0'0,"0"2"-720"0"0,0 10 41 0 0,1-1 0 0 0,0 1 0 0 0,1-1 0 0 0,0 1 0 0 0,0-1 0 0 0,2 0 0 0 0,-1 0 0 0 0,1 0 0 0 0,1 0 0 0 0,0-1 0 0 0,0 0 1 0 0,1 0-1 0 0,0 0 0 0 0,1 0 0 0 0,15 16 0 0 0,-18-23-388 0 0,1 0 0 0 0,-1 0-1 0 0,1 0 1 0 0,-1 0 0 0 0,1-1 0 0 0,0 1 0 0 0,0-1 0 0 0,0-1 0 0 0,0 1-1 0 0,1-1 1 0 0,-1 0 0 0 0,9 1 0 0 0,26-1-1515 0 0,-1-6-4461 0 0,-13 0-778 0 0</inkml:trace>
  <inkml:trace contextRef="#ctx0" brushRef="#br0" timeOffset="1">680 32 17647 0 0,'-2'-19'1603'0'0,"0"13"-1318"0"0,-4 1-161 0 0,5 4-64 0 0,0 1-1 0 0,0 0 0 0 0,0 0 1 0 0,0 0-1 0 0,0 0 1 0 0,0 0-1 0 0,0 0 0 0 0,0 0 1 0 0,0 0-1 0 0,0 1 1 0 0,0-1-1 0 0,0 0 0 0 0,0 1 1 0 0,0-1-1 0 0,0 0 1 0 0,0 1-1 0 0,0-1 0 0 0,0 1 1 0 0,0 0-1 0 0,1-1 0 0 0,-2 2 1 0 0,-18 16 888 0 0,19-16-876 0 0,-40 44 541 0 0,3 1-1 0 0,-35 57 1 0 0,-56 112 265 0 0,111-185-757 0 0,-22 44 125 0 0,-46 119 0 0 0,-7 89 142 0 0,89-271-392 0 0,-31 97-712 0 0,28-89-60 0 0,-1-1-1 0 0,-2 0 0 0 0,-16 25 1 0 0,7-17-7206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235 480 5527 0 0,'1'1'3760'0'0,"35"4"7860"0"0,-58 2-11080 0 0,4-2-458 0 0,-1-1-1 0 0,-27 2 1 0 0,39-5-83 0 0,0-1-1 0 0,0 0 1 0 0,0 0 0 0 0,0-1 0 0 0,0 0 0 0 0,0 0 0 0 0,0-1 0 0 0,1 0-1 0 0,-1 0 1 0 0,-7-4 0 0 0,6 3 11 0 0,1-1-1 0 0,-1-1 1 0 0,1 1 0 0 0,0-1-1 0 0,-9-8 1 0 0,13 9-5 0 0,0 1 0 0 0,0-1 0 0 0,1 1 0 0 0,-1-1 0 0 0,1 0 0 0 0,0 0 0 0 0,0-1 0 0 0,0 1 0 0 0,0 0 0 0 0,1-1 0 0 0,-2-7-1 0 0,2 2-19 0 0,0 1 0 0 0,0-1 0 0 0,1 0 0 0 0,1 1 0 0 0,-1-1 0 0 0,2 1 0 0 0,-1-1 0 0 0,1 1 0 0 0,1 0-1 0 0,6-16 1 0 0,5-8-274 0 0,26-46 0 0 0,-39 77 276 0 0,7-11-47 0 0,0 0 0 0 0,0 1 0 0 0,1 0 0 0 0,1 0 0 0 0,0 1 1 0 0,15-14-1 0 0,-16 18 40 0 0,1 0 0 0 0,-1 1 0 0 0,1 0 1 0 0,0 0-1 0 0,1 1 0 0 0,-1 0 0 0 0,1 1 1 0 0,22-6-1 0 0,-7 5 93 0 0,0 0 0 0 0,0 2 0 0 0,1 1 0 0 0,0 1 0 0 0,-1 1 0 0 0,1 2 0 0 0,-1 0 0 0 0,1 2 0 0 0,35 10 1 0 0,-42-9-11 0 0,69 21 229 0 0,-76-22-255 0 0,0 2 1 0 0,-1-1-1 0 0,1 2 0 0 0,18 12 0 0 0,-30-18-33 0 0,0 0 1 0 0,1 0-1 0 0,-1 0 1 0 0,0 0-1 0 0,1 0 1 0 0,-1 0-1 0 0,0 0 1 0 0,0 0-1 0 0,0 1 1 0 0,0-1-1 0 0,0 0 1 0 0,0 1-1 0 0,-1-1 1 0 0,1 1-1 0 0,0-1 1 0 0,-1 1-1 0 0,1 0 1 0 0,-1-1-1 0 0,0 1 1 0 0,1-1-1 0 0,-1 3 1 0 0,0-2-1 0 0,-1 0 1 0 0,1 0 0 0 0,-1 0 0 0 0,0 0 0 0 0,1 0 0 0 0,-1 0 0 0 0,0 0-1 0 0,0-1 1 0 0,-1 1 0 0 0,1 0 0 0 0,0 0 0 0 0,0-1 0 0 0,-1 1 0 0 0,1-1-1 0 0,-1 1 1 0 0,-1 0 0 0 0,-24 19 21 0 0,-1-1-1 0 0,-1-2 1 0 0,-44 22-1 0 0,5-4 1 0 0,-146 70-306 0 0,75-47-464 0 0,128-54 572 0 0,9-4-31 0 0,0 0 1 0 0,0 0 0 0 0,0 0-1 0 0,0-1 1 0 0,0 1 0 0 0,0 0-1 0 0,0-1 1 0 0,-4 1 0 0 0,12-14-2805 0 0,2-1 1263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39 12439 0 0,'31'-39'4528'0'0,"-43"42"-3964"0"0,8-2-510 0 0,-1 1-1 0 0,0 0 0 0 0,1 1 1 0 0,-1-1-1 0 0,1 1 0 0 0,-1 0 1 0 0,-6 7-1 0 0,-27 28 188 0 0,26-24-161 0 0,-24 27 268 0 0,2 2 0 0 0,-34 55 1 0 0,-49 100 299 0 0,97-162-589 0 0,-62 118 31 0 0,27-48-32 0 0,-73 104 0 0 0,93-164-923 0 0,-74 75 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17 17047 0 0,'7'-16'4314'0'0,"-22"23"-3029"0"0,10-3-1135 0 0,-11 5-72 0 0,1 2 0 0 0,0-1-1 0 0,1 2 1 0 0,0 0 0 0 0,0 1-1 0 0,2 0 1 0 0,-1 1 0 0 0,-9 15-1 0 0,16-20-93 0 0,1-1-1 0 0,1 1 1 0 0,-1 0-1 0 0,-2 9 1 0 0,6-15-103 0 0,0-1 1 0 0,1 0-1 0 0,-1 1 1 0 0,1-1-1 0 0,-1 1 0 0 0,1-1 1 0 0,0 0-1 0 0,0 1 1 0 0,0-1-1 0 0,0 1 1 0 0,1-1-1 0 0,-1 1 1 0 0,0-1-1 0 0,1 1 0 0 0,0-1 1 0 0,0 0-1 0 0,-1 0 1 0 0,1 1-1 0 0,1-1 1 0 0,-1 0-1 0 0,2 3 1 0 0,5 3-1864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15 17303 0 0,'-4'-7'1572'0'0,"3"6"-1558"0"0,0 0 0 0 0,0 1 0 0 0,0-1 0 0 0,0 0 0 0 0,0 1 0 0 0,0-1 0 0 0,0 1 0 0 0,0-1 0 0 0,0 1 0 0 0,-1 0 0 0 0,1-1 0 0 0,0 1 0 0 0,0 0 0 0 0,0 0 0 0 0,0 0 0 0 0,-1 0 0 0 0,1 0 0 0 0,0 0 0 0 0,0 0 0 0 0,0 0 0 0 0,0 1 0 0 0,-1-1 0 0 0,-1 1 0 0 0,-30 12 128 0 0,24-9 88 0 0,-25 13 106 0 0,0 1 0 0 0,2 2 0 0 0,0 0-1 0 0,1 3 1 0 0,-28 26 0 0 0,47-39-313 0 0,0 0 0 0 0,1 1 0 0 0,1 0 0 0 0,0 1 0 0 0,0 0 0 0 0,-13 24 0 0 0,22-34-25 0 0,0-1 1 0 0,0 0-1 0 0,1 0 0 0 0,-1 1 0 0 0,1-1 1 0 0,-1 1-1 0 0,1-1 0 0 0,0 0 0 0 0,0 1 1 0 0,-1-1-1 0 0,1 1 0 0 0,0-1 0 0 0,0 1 1 0 0,0-1-1 0 0,0 1 0 0 0,1-1 0 0 0,-1 1 0 0 0,0-1 1 0 0,1 0-1 0 0,-1 1 0 0 0,1-1 0 0 0,-1 0 1 0 0,1 1-1 0 0,0-1 0 0 0,-1 0 0 0 0,1 0 1 0 0,0 1-1 0 0,0-1 0 0 0,0 0 0 0 0,0 0 1 0 0,0 0-1 0 0,0 0 0 0 0,0 0 0 0 0,0 0 1 0 0,1 0-1 0 0,-1-1 0 0 0,0 1 0 0 0,0 0 0 0 0,1-1 1 0 0,2 2-1 0 0,5 1-51 0 0,1 0-1 0 0,0-1 1 0 0,0 0-1 0 0,18 2 1 0 0,-14-3-4 0 0,4 1-33 0 0,1 1 0 0 0,0 1 0 0 0,-1 1 0 0 0,23 9 0 0 0,-35-12 80 0 0,1 1 0 0 0,-1 1 0 0 0,0-1 0 0 0,0 1 0 0 0,-1 0 0 0 0,1 1 0 0 0,-1-1 0 0 0,0 1 0 0 0,0 0 0 0 0,0 0 0 0 0,-1 1 0 0 0,0-1 0 0 0,0 1 0 0 0,6 12 0 0 0,-6-11 37 0 0,-1 1 1 0 0,0 0-1 0 0,0 0 0 0 0,-1 1 1 0 0,0-1-1 0 0,0 0 0 0 0,-1 1 0 0 0,0 11 1 0 0,-1-16 12 0 0,0 0 0 0 0,0 0 0 0 0,-1-1 0 0 0,1 1 0 0 0,-1 0 0 0 0,0 0 0 0 0,0-1 0 0 0,-1 1 0 0 0,1 0 0 0 0,-1-1 0 0 0,0 1 0 0 0,0-1 0 0 0,0 0 0 0 0,0 0 0 0 0,0 1 0 0 0,-1-2 0 0 0,1 1 0 0 0,-1 0 0 0 0,0 0 0 0 0,-6 3 0 0 0,-3 2 109 0 0,-1-1 1 0 0,0 0 0 0 0,0-1-1 0 0,0-1 1 0 0,-1 0 0 0 0,0-1-1 0 0,0 0 1 0 0,-23 2 0 0 0,12-3-120 0 0,-1-2 0 0 0,1 0 0 0 0,0-2 0 0 0,-27-4 0 0 0,43 4-108 0 0,-1-1 1 0 0,1 0-1 0 0,-1-1 1 0 0,-14-6 0 0 0,21 8-183 0 0,0 0 0 0 0,-1-1 1 0 0,1 0-1 0 0,0 0 1 0 0,0 0-1 0 0,0 0 1 0 0,0 0-1 0 0,1-1 1 0 0,-1 1-1 0 0,1-1 1 0 0,-1 1-1 0 0,1-1 1 0 0,0 0-1 0 0,0 0 0 0 0,-2-5 1 0 0,-1-13-6668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6 13359 0 0,'0'0'1027'0'0,"0"-1"-670"0"0,0-4-107 0 0,-8 11 2267 0 0,-39 61 1025 0 0,-49 103-2875 0 0,-75 205-48 0 0,55-112-326 0 0,88-202-279 0 0,-47 92 44 0 0,68-140-314 0 0,-1 0 0 0 0,0 0 0 0 0,-19 20 0 0 0,24-29 141 0 0,0-1 0 0 0,-1 1 0 0 0,0-1 0 0 0,1 0 0 0 0,-1 0 0 0 0,0-1 0 0 0,-1 1 0 0 0,1-1 0 0 0,0 0 0 0 0,-1 0 0 0 0,1 0 0 0 0,-1-1 0 0 0,0 1 0 0 0,0-1 0 0 0,-6 0 0 0 0,-4 0-1597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8751 0 0,'0'0'13291'0'0,"1"2"-12906"0"0,1 0-316 0 0,-1 0 1 0 0,1 0-1 0 0,-1 0 0 0 0,1 0 0 0 0,0-1 0 0 0,0 1 1 0 0,0 0-1 0 0,0-1 0 0 0,0 0 0 0 0,0 1 1 0 0,0-1-1 0 0,1 0 0 0 0,-1 0 0 0 0,0 0 0 0 0,1-1 1 0 0,-1 1-1 0 0,1 0 0 0 0,-1-1 0 0 0,1 0 1 0 0,4 1-1 0 0,7-1 128 0 0,0 1 0 0 0,20-4 0 0 0,-32 3-185 0 0,78-9 431 0 0,101-26 0 0 0,78-34-308 0 0,1-1-129 0 0,-247 67-54 0 0,71-14 135 0 0,-69 14-417 0 0,0 2-1 0 0,0-1 1 0 0,24 3-1 0 0,-38-1 168 0 0,1 0 0 0 0,0 0 0 0 0,-1 0-1 0 0,1 0 1 0 0,0 0 0 0 0,-1 1-1 0 0,1-1 1 0 0,0 1 0 0 0,-1-1-1 0 0,1 1 1 0 0,-1-1 0 0 0,1 1 0 0 0,-1 0-1 0 0,1 0 1 0 0,-1 0 0 0 0,0 0-1 0 0,1 0 1 0 0,-1 0 0 0 0,0 0-1 0 0,0 0 1 0 0,0 1 0 0 0,0-1 0 0 0,0 0-1 0 0,0 1 1 0 0,0-1 0 0 0,0 1-1 0 0,0-1 1 0 0,-1 1 0 0 0,1-1-1 0 0,-1 1 1 0 0,1-1 0 0 0,-1 1 0 0 0,0 0-1 0 0,1-1 1 0 0,-1 1 0 0 0,0 0-1 0 0,0-1 1 0 0,0 1 0 0 0,0 0-1 0 0,0-1 1 0 0,-1 1 0 0 0,1 0 0 0 0,-1 1-1 0 0,-4 18-4352 0 0,-4 2-932 0 0</inkml:trace>
  <inkml:trace contextRef="#ctx0" brushRef="#br0" timeOffset="1">934 646 6911 0 0,'-1'-2'3104'0'0,"-1"-3"-1560"0"0,0 0 0 0 0,0 0 0 0 0,0 1 0 0 0,-5-7 0 0 0,-15-17 2183 0 0,14 19-3191 0 0,1-1 0 0 0,-8-11 1 0 0,13 17-404 0 0,0 0 1 0 0,1 1-1 0 0,-1-1 1 0 0,1 0-1 0 0,0 0 1 0 0,-1-1-1 0 0,2 1 1 0 0,-1 0-1 0 0,0 0 1 0 0,1-5-1 0 0,1-2-1 0 0,0 0 1 0 0,0-1-1 0 0,2 1 0 0 0,-1 0 0 0 0,1 0 1 0 0,1 1-1 0 0,0-1 0 0 0,0 1 1 0 0,1-1-1 0 0,1 1 0 0 0,0 1 0 0 0,8-12 1 0 0,4-3-75 0 0,2 1 1 0 0,1 1-1 0 0,30-26 0 0 0,35-22-190 0 0,-69 58-392 0 0,0 1 0 0 0,1 0 0 0 0,25-10 0 0 0,-10 8-597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7367 0 0,'-1'1'7652'0'0,"-3"4"-6150"0"0,0-1 0 0 0,0 1 0 0 0,0 0-1 0 0,-3 7 1 0 0,-10 25 1589 0 0,10-10-3399 0 0,-6 28 0 0 0,-2 12 509 0 0,13-61-363 0 0,-3 10-284 0 0,1 0-1 0 0,-3 18 1 0 0,7-28-513 0 0,-1 1 1 0 0,1-1-1 0 0,1 0 0 0 0,-1 0 1 0 0,2 8-1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8287 0 0,'0'0'1974'0'0,"-1"2"-765"0"0,-34 56 1773 0 0,-35 90-2420 0 0,68-142-457 0 0,-135 285 1086 0 0,-31 69 1056 0 0,118-218-2369 0 0,44-120-578 0 0,-2 2-644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54 919 0 0,'-1'1'67'0'0,"-34"11"504"0"0,14-5 1789 0 0,1 1 0 0 0,0 0 0 0 0,0 2 1 0 0,-35 23 9772 0 0,59-31-12024 0 0,-1-1-1 0 0,1 0 0 0 0,0 0 1 0 0,0 0-1 0 0,0 0 0 0 0,0-1 1 0 0,0 0-1 0 0,0 0 1 0 0,0 0-1 0 0,7-1 0 0 0,41-10 247 0 0,-44 9-274 0 0,77-23-679 0 0,115-50 0 0 0,-153 57-3395 0 0,-24 11-3290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4143 0 0,'1'-7'56'0'0,"1"0"0"0"0,1 0-1 0 0,-1 0 1 0 0,1 1-1 0 0,0-1 1 0 0,1 1-1 0 0,0 0 1 0 0,6-8 0 0 0,1-1 857 0 0,1 2 0 0 0,16-15 0 0 0,0 4-5 0 0,0 2 0 0 0,1 1-1 0 0,1 2 1 0 0,1 0-1 0 0,1 2 1 0 0,66-25 0 0 0,-84 37-549 0 0,1 1 0 0 0,-1 0 1 0 0,1 1-1 0 0,-1 0 1 0 0,1 1-1 0 0,21 1 1 0 0,-31 1-217 0 0,-1 0 1 0 0,1 0 0 0 0,0 1 0 0 0,-1 0-1 0 0,1 0 1 0 0,0 0 0 0 0,-1 0 0 0 0,1 1 0 0 0,-1 0-1 0 0,0 0 1 0 0,1 0 0 0 0,-1 0 0 0 0,0 1-1 0 0,0-1 1 0 0,0 1 0 0 0,-1 0 0 0 0,1 1 0 0 0,-1-1-1 0 0,0 0 1 0 0,0 1 0 0 0,0 0 0 0 0,0 0-1 0 0,4 7 1 0 0,-2 1 76 0 0,-1 0 1 0 0,0 0-1 0 0,0 0 0 0 0,-1 0 0 0 0,-1 0 0 0 0,0 1 0 0 0,-1-1 1 0 0,0 18-1 0 0,-2-5 16 0 0,0 1 0 0 0,-2-1 1 0 0,-7 28-1 0 0,6-38-145 0 0,0-1 0 0 0,0 0 0 0 0,-2 0 0 0 0,1 0 0 0 0,-2 0 0 0 0,-9 13 0 0 0,11-18-24 0 0,-2-1 0 0 0,1 0 0 0 0,-1 0-1 0 0,0 0 1 0 0,-1-1 0 0 0,0 0 0 0 0,0-1 0 0 0,0 1-1 0 0,-15 6 1 0 0,3-2-44 0 0,0-2 0 0 0,-1 0 0 0 0,0-2 0 0 0,-1 0 0 0 0,1-1 0 0 0,-1-2-1 0 0,0 0 1 0 0,-1-1 0 0 0,1-1 0 0 0,-32-2 0 0 0,32-4-184 0 0,21 4 92 0 0,0-1 0 0 0,1 1 0 0 0,-1 0 0 0 0,0-1 0 0 0,0 1 0 0 0,1-1 0 0 0,-1 1-1 0 0,0-1 1 0 0,1 1 0 0 0,-1-1 0 0 0,0 1 0 0 0,1-1 0 0 0,-1 0 0 0 0,1 1 0 0 0,-1-1-1 0 0,1 0 1 0 0,-1 0 0 0 0,1 1 0 0 0,0-1 0 0 0,-1 0 0 0 0,1 0 0 0 0,-1-1-1 0 0,2-7-1351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12895 0 0,'0'0'1519'0'0,"-1"1"-554"0"0,-11 5 417 0 0,1 0 1 0 0,-19 16-1 0 0,16-10-1069 0 0,1 1 0 0 0,-1 0 1 0 0,2 1-1 0 0,0 0 0 0 0,1 1 1 0 0,-10 18-1 0 0,16-25-212 0 0,1 0 0 0 0,0 1 0 0 0,1 0 0 0 0,0 0 0 0 0,0 0 0 0 0,1 0 0 0 0,0 0-1 0 0,-1 13 1 0 0,3-17-78 0 0,-1 1 0 0 0,1-1 0 0 0,1 0 0 0 0,-1 0 0 0 0,1 1 0 0 0,-1-1 0 0 0,2 0-1 0 0,-1 0 1 0 0,0 0 0 0 0,1 0 0 0 0,0 0 0 0 0,0 0 0 0 0,1-1 0 0 0,-1 1 0 0 0,1-1 0 0 0,4 6-1 0 0,-5-8-9 0 0,1 0 0 0 0,-1 0-1 0 0,0 0 1 0 0,1 0-1 0 0,-1 0 1 0 0,1 0-1 0 0,0-1 1 0 0,0 1-1 0 0,0-1 1 0 0,-1 0 0 0 0,1 0-1 0 0,0 0 1 0 0,0 0-1 0 0,1 0 1 0 0,-1-1-1 0 0,0 1 1 0 0,0-1-1 0 0,4 0 1 0 0,-2 0 0 0 0,-1-1 0 0 0,1 1 0 0 0,-1-1 0 0 0,1 0 0 0 0,-1-1-1 0 0,0 1 1 0 0,1-1 0 0 0,-1 1 0 0 0,0-1 0 0 0,0-1 0 0 0,7-4 0 0 0,90-75 96 0 0,-47 37-101 0 0,107-92-145 0 0,-158 134 125 0 0,13-5-56 0 0,-16 8 64 0 0,1 1 0 0 0,-1-1 1 0 0,0 0-1 0 0,1 1 0 0 0,-1-1 1 0 0,1 1-1 0 0,-1-1 0 0 0,0 1 0 0 0,1-1 1 0 0,-1 1-1 0 0,0 0 0 0 0,1-1 1 0 0,-1 1-1 0 0,0-1 0 0 0,0 1 0 0 0,0-1 1 0 0,1 1-1 0 0,-1 0 0 0 0,0-1 4 0 0,1 5 11 0 0,-1-1-1 0 0,0 0 0 0 0,1 0 1 0 0,-1 1-1 0 0,0-1 1 0 0,-1 0-1 0 0,1 0 1 0 0,-1 0-1 0 0,0 1 0 0 0,0-1 1 0 0,-2 6-1 0 0,-4 7 96 0 0,-11 21-1 0 0,13-28-73 0 0,-6 10 89 0 0,-29 67 144 0 0,36-76-247 0 0,0-1 0 0 0,1 1 0 0 0,1 0 0 0 0,-1 0 0 0 0,2 0 0 0 0,-1 15 0 0 0,2-23-16 0 0,0 0-1 0 0,0 1 1 0 0,0-1-1 0 0,1 0 0 0 0,0 0 1 0 0,0 0-1 0 0,-1 0 1 0 0,2 0-1 0 0,-1 0 1 0 0,0 0-1 0 0,1 0 1 0 0,-1 0-1 0 0,1 0 1 0 0,0-1-1 0 0,0 1 1 0 0,0 0-1 0 0,0-1 1 0 0,0 0-1 0 0,1 0 1 0 0,-1 0-1 0 0,1 0 0 0 0,-1 0 1 0 0,1 0-1 0 0,0 0 1 0 0,0-1-1 0 0,0 1 1 0 0,0-1-1 0 0,0 0 1 0 0,4 1-1 0 0,3 1-207 0 0,1-1 0 0 0,0 0 0 0 0,0-1 0 0 0,0 0 0 0 0,0-1 0 0 0,0 0 0 0 0,15-2 0 0 0,17-5-5288 0 0,2-3-1824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0 6447 0 0,'0'0'586'0'0,"-1"2"-486"0"0,-26 64 10052 0 0,-26 32-6223 0 0,-6 15-2912 0 0,-233 451 658 0 0,71-187-2028 0 0,183-311-821 0 0,32-54-881 0 0,4-6-2666 0 0</inkml:trace>
  <inkml:trace contextRef="#ctx0" brushRef="#br0" timeOffset="1">30 728 13359 0 0,'-30'-5'3983'0'0,"56"12"-294"0"0,17-8-2083 0 0,79-10-1 0 0,-55 4-992 0 0,474-64 603 0 0,-531 69-1255 0 0,98-13 145 0 0,-91 14-316 0 0,0 0 1 0 0,1 2-1 0 0,-1-1 0 0 0,22 6 1 0 0,-35-6 1 0 0,0 1 0 0 0,0 1 0 0 0,0-1 0 0 0,0 0 0 0 0,8 5-1 0 0,-11-5 27 0 0,0-1 0 0 0,1 1 0 0 0,-1 0 0 0 0,0 0 0 0 0,0 0-1 0 0,0 0 1 0 0,0 0 0 0 0,0 1 0 0 0,0-1 0 0 0,0 0-1 0 0,0 0 1 0 0,-1 1 0 0 0,1-1 0 0 0,0 0 0 0 0,-1 1 0 0 0,1-1-1 0 0,-1 1 1 0 0,1-1 0 0 0,-1 3 0 0 0,0 13-1849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152 444 7367 0 0,'0'2'9628'0'0,"-12"27"-4793"0"0,-13 16-3161 0 0,12-24-1070 0 0,-13 24 43 0 0,3-8-269 0 0,-22 53 0 0 0,43-87-393 0 0,1 1 1 0 0,0-1-1 0 0,0 1 0 0 0,0 0 1 0 0,1 0-1 0 0,-1-1 0 0 0,1 1 1 0 0,0 0-1 0 0,0 5 0 0 0,0-9-45 0 0,1 1 0 0 0,-1-1 0 0 0,0 1 0 0 0,0-1 0 0 0,0 1 0 0 0,1-1 0 0 0,-1 0 0 0 0,0 1 0 0 0,0-1 0 0 0,1 1 0 0 0,-1-1 0 0 0,0 0 0 0 0,1 1 0 0 0,-1-1 0 0 0,0 0 0 0 0,1 0 0 0 0,-1 1 0 0 0,1-1 0 0 0,-1 0 0 0 0,0 0 0 0 0,1 1 0 0 0,-1-1 0 0 0,1 0 0 0 0,0 0 0 0 0,0 1-170 0 0,11 3-789 0 0</inkml:trace>
  <inkml:trace contextRef="#ctx0" brushRef="#br0" timeOffset="1">682 3 12463 0 0,'0'0'1352'0'0,"12"-2"-1352"0"0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252 139 8287 0 0,'0'0'382'0'0,"-9"1"126"0"0,3 1-108 0 0,0 0 0 0 0,0 1 1 0 0,0-1-1 0 0,0 1 0 0 0,0 0 1 0 0,0 0-1 0 0,1 1 0 0 0,-7 5 1 0 0,-39 37 4858 0 0,37-31-4967 0 0,1 1 1 0 0,0 1-1 0 0,-19 32 0 0 0,13-14 568 0 0,-15 40-1 0 0,33-72-770 0 0,-1 0 1 0 0,1 0-1 0 0,0 1 0 0 0,0-1 0 0 0,1 1 0 0 0,-1-1 1 0 0,1 1-1 0 0,0-1 0 0 0,0 1 0 0 0,1 6 1 0 0,-1-9-50 0 0,0 0 1 0 0,1 1-1 0 0,-1-1 1 0 0,0 0 0 0 0,1 1-1 0 0,0-1 1 0 0,-1 0 0 0 0,1 0-1 0 0,0 0 1 0 0,-1 1-1 0 0,1-1 1 0 0,0 0 0 0 0,0 0-1 0 0,0 0 1 0 0,0 0-1 0 0,0-1 1 0 0,0 1 0 0 0,0 0-1 0 0,1 0 1 0 0,-1-1 0 0 0,0 1-1 0 0,0 0 1 0 0,1-1-1 0 0,-1 1 1 0 0,0-1 0 0 0,0 0-1 0 0,1 1 1 0 0,-1-1 0 0 0,2 0-1 0 0,6 1 138 0 0,1-1 0 0 0,-1 0 0 0 0,0-1 0 0 0,0 0 0 0 0,1 0 0 0 0,-1-1 0 0 0,15-5 0 0 0,62-28 436 0 0,-66 26-557 0 0,15-8 79 0 0,-1-3-1 0 0,-1 0 1 0 0,-1-2 0 0 0,0-2 0 0 0,-2-1 0 0 0,-1-1 0 0 0,34-39-1 0 0,-42 41 28 0 0,28-41-1 0 0,-41 54-276 0 0,-1-1 1 0 0,-1 0-1 0 0,0 0 0 0 0,0-1 1 0 0,-1 0-1 0 0,4-16 1 0 0,-9 28 66 0 0,0 0 0 0 0,1 0-1 0 0,-1 0 1 0 0,0 0 0 0 0,0 0 0 0 0,0-1 0 0 0,0 1 0 0 0,0 0 0 0 0,0 0 0 0 0,0 0-1 0 0,0 0 1 0 0,0 0 0 0 0,-1-1 0 0 0,1 1 0 0 0,0 0 0 0 0,-1 0 0 0 0,1 0 0 0 0,-2-2-1 0 0,2 3-25 0 0,-1-1 0 0 0,0 1-1 0 0,1-1 1 0 0,-1 1 0 0 0,0-1-1 0 0,0 1 1 0 0,1-1 0 0 0,-1 1-1 0 0,0 0 1 0 0,0-1-1 0 0,0 1 1 0 0,1 0 0 0 0,-1 0-1 0 0,0-1 1 0 0,0 1 0 0 0,0 0-1 0 0,0 0 1 0 0,0 0 0 0 0,-1 0-1 0 0,-2 1-503 0 0,0 0 0 0 0,0 0 0 0 0,-1 0-1 0 0,1 0 1 0 0,0 1 0 0 0,0-1 0 0 0,0 1 0 0 0,-5 3 0 0 0,-7 5-6265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4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20503 0 0,'0'-2'464'0'0,"2"-4"-251"0"0,0-1-1 0 0,0 0 0 0 0,1 1 1 0 0,0 0-1 0 0,0-1 0 0 0,1 1 1 0 0,-1 1-1 0 0,6-7 0 0 0,40-43-297 0 0,-36 41 404 0 0,9-8-11 0 0,1 1 0 0 0,1 1 0 0 0,1 1 0 0 0,47-27 0 0 0,119-45-425 0 0,-148 73-318 0 0,0 2 1 0 0,70-16-1 0 0,-110 31 438 0 0,-1 1-1 0 0,0-1 1 0 0,0 1-1 0 0,1 0 1 0 0,-1 0-1 0 0,0 0 1 0 0,0 0-1 0 0,1 0 1 0 0,2 1-1 0 0,-5 0 5 0 0,1-1-1 0 0,-1 1 1 0 0,0-1-1 0 0,1 1 0 0 0,-1 0 1 0 0,0-1-1 0 0,0 1 1 0 0,1 0-1 0 0,-1-1 1 0 0,0 1-1 0 0,0 0 0 0 0,0-1 1 0 0,0 1-1 0 0,0 0 1 0 0,0-1-1 0 0,0 1 0 0 0,0 0 1 0 0,0-1-1 0 0,0 1 1 0 0,0-1-1 0 0,-1 2 0 0 0,1-1 11 0 0,-2 6 46 0 0,0 1 0 0 0,-1-1-1 0 0,1 0 1 0 0,-2 0 0 0 0,1 0 0 0 0,-1 0 0 0 0,0 0 0 0 0,-7 8-1 0 0,-2 4 66 0 0,3-3-25 0 0,1 0 0 0 0,0 0 1 0 0,1 1-1 0 0,1 0 0 0 0,-7 25 0 0 0,13-35-65 0 0,-1 0 0 0 0,1 0-1 0 0,0 1 1 0 0,1-1 0 0 0,-1 1 0 0 0,2-1 0 0 0,-1 1-1 0 0,1-1 1 0 0,0 0 0 0 0,0 1 0 0 0,1-1 0 0 0,0 0-1 0 0,1 0 1 0 0,-1 0 0 0 0,1 0 0 0 0,5 8-1 0 0,-2-6 60 0 0,1 0 0 0 0,0 0 0 0 0,0 0 0 0 0,1-1 0 0 0,0-1 0 0 0,0 1 0 0 0,1-1 0 0 0,0 0 0 0 0,0-1 0 0 0,1 0 0 0 0,19 8 0 0 0,6 1 141 0 0,2-3-1 0 0,43 10 1 0 0,10 4-319 0 0,-25-5-3329 0 0,-43-17-5209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0 919 0 0,'-1'1'552'0'0,"-3"1"583"0"0,-1 0-1 0 0,1 1 0 0 0,1 0 1 0 0,-1-1-1 0 0,0 1 0 0 0,1 0 1 0 0,-1 1-1 0 0,1-1 1 0 0,-4 6-1 0 0,-26 40 1894 0 0,23-33-3049 0 0,-35 57 477 0 0,3 3 1 0 0,-43 104-1 0 0,34-49-435 0 0,-106 240 86 0 0,126-309-107 0 0,-132 245 0 0 0,104-216-14 0 0,58-89-61 0 0,3-6-432 0 0,24-40 72 0 0,34-78 0 0 0,-38 74 40 0 0,47-79 0 0 0,-34 77 487 0 0,1 2 0 0 0,62-63 0 0 0,-71 85-16 0 0,1 0-1 0 0,1 2 0 0 0,1 2 1 0 0,1 0-1 0 0,39-19 0 0 0,-62 37 49 0 0,0 0 0 0 0,0 1 0 0 0,0 0-1 0 0,1 0 1 0 0,-1 1 0 0 0,1 0 0 0 0,-1 0-1 0 0,11 0 1 0 0,-17 2-83 0 0,1 0 1 0 0,0 0-1 0 0,-1 0 0 0 0,1 1 0 0 0,-1-1 1 0 0,1 1-1 0 0,0-1 0 0 0,-1 1 0 0 0,1 0 0 0 0,-1 0 1 0 0,0 0-1 0 0,1 0 0 0 0,-1 0 0 0 0,0 1 1 0 0,1-1-1 0 0,-1 1 0 0 0,0 0 0 0 0,0-1 0 0 0,0 1 1 0 0,-1 0-1 0 0,1 0 0 0 0,0 0 0 0 0,-1 0 1 0 0,1 1-1 0 0,-1-1 0 0 0,0 0 0 0 0,0 1 1 0 0,1-1-1 0 0,-2 0 0 0 0,3 6 0 0 0,-2 0 57 0 0,1 0-1 0 0,-1 0 0 0 0,0 0 1 0 0,-1 0-1 0 0,0 0 0 0 0,-1 12 1 0 0,-11 51 489 0 0,7-51-416 0 0,-7 27-27 0 0,-2-1 0 0 0,-2-1 0 0 0,-23 45 0 0 0,4-20-100 0 0,24-50-162 0 0,0 1 0 0 0,1 0 0 0 0,2 1 0 0 0,0 0 0 0 0,-6 27 0 0 0,14-26-2463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50 5063 0 0,'0'0'390'0'0,"0"-2"146"0"0,-5-17 7288 0 0,-4 3-3938 0 0,8 15-3817 0 0,0 0 0 0 0,-1-1 0 0 0,1 1 0 0 0,0 0 0 0 0,-1 0 1 0 0,1 0-1 0 0,-1 0 0 0 0,0 1 0 0 0,1-1 0 0 0,-1 0 0 0 0,0 1 1 0 0,1-1-1 0 0,-1 1 0 0 0,0 0 0 0 0,1-1 0 0 0,-1 1 1 0 0,0 0-1 0 0,0 0 0 0 0,0 0 0 0 0,-2 0 0 0 0,-4 2-100 0 0,-1-1-1 0 0,0 1 1 0 0,1 0-1 0 0,-1 1 1 0 0,1 0-1 0 0,-13 6 1 0 0,0 2-155 0 0,-24 17 0 0 0,-6 9 176 0 0,1 2-1 0 0,2 2 1 0 0,2 3 0 0 0,-70 84-1 0 0,105-114 220 0 0,1 0 0 0 0,1 0 0 0 0,0 1 0 0 0,-10 21 1 0 0,18-34 78 0 0,2-2-259 0 0,-1 1 1 0 0,0-1-1 0 0,1 0 1 0 0,-1 1-1 0 0,0-1 1 0 0,1 0-1 0 0,-1 1 1 0 0,1-1-1 0 0,-1 0 1 0 0,0 1-1 0 0,1-1 1 0 0,-1 0-1 0 0,1 0 1 0 0,-1 0-1 0 0,1 1 1 0 0,-1-1-1 0 0,1 0 1 0 0,-1 0-1 0 0,1 0 1 0 0,-1 0-1 0 0,2 0 1 0 0,12 1 190 0 0,-6-2-107 0 0,1 0 1 0 0,0-1-1 0 0,-1 0 0 0 0,1 0 1 0 0,11-6-1 0 0,43-21 210 0 0,-34 14-230 0 0,31-14 52 0 0,-4 1-754 0 0,71-25 0 0 0,-127 52 558 0 0,1 1 0 0 0,-1 0 0 0 0,0 0 0 0 0,0 0 0 0 0,1 0 1 0 0,-1 0-1 0 0,0-1 0 0 0,1 1 0 0 0,-1 0 0 0 0,0 0 0 0 0,0 0 1 0 0,1 0-1 0 0,-1 0 0 0 0,0 0 0 0 0,1 0 0 0 0,-1 0 0 0 0,0 0 1 0 0,1 0-1 0 0,-1 0 0 0 0,0 0 0 0 0,0 0 0 0 0,1 0 0 0 0,-1 0 1 0 0,0 0-1 0 0,1 1 0 0 0,-1-1 0 0 0,0 0 0 0 0,0 0 0 0 0,1 0 1 0 0,-1 0-1 0 0,0 1 0 0 0,0-1 0 0 0,1 0 0 0 0,-1 0 0 0 0,0 0 1 0 0,1 1-1 0 0,-1 0 10 0 0,0 0-1 0 0,0 0 1 0 0,-1 0 0 0 0,1 0 0 0 0,0 0 0 0 0,0 0 0 0 0,0-1-1 0 0,-1 1 1 0 0,1 0 0 0 0,0 0 0 0 0,-1 0 0 0 0,0 1 0 0 0,-22 33 298 0 0,18-28-469 0 0,-20 30 228 0 0,8-15 23 0 0,1 1 1 0 0,2 1-1 0 0,0 0 1 0 0,-11 28-1 0 0,25-52-37 0 0,0 1 0 0 0,0-1 0 0 0,0 1 0 0 0,-1-1 0 0 0,1 0 0 0 0,0 1 0 0 0,0-1 0 0 0,0 1 0 0 0,0-1 0 0 0,0 1 0 0 0,0-1 0 0 0,0 0 0 0 0,0 1 0 0 0,0-1 0 0 0,0 1 0 0 0,0-1 0 0 0,0 1 0 0 0,0-1 0 0 0,0 1 0 0 0,0-1 0 0 0,0 0 0 0 0,1 1 0 0 0,-1-1 0 0 0,0 1 0 0 0,0-1 0 0 0,0 0 0 0 0,1 1 0 0 0,-1-1 0 0 0,5 2-164 0 0,7 0-647 0 0,5-4-302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 1375 0 0,'0'0'66'0'0,"-8"-2"4"0"0,4 3 797 0 0,0 0 0 0 0,0 0-1 0 0,0 1 1 0 0,-1-1-1 0 0,1 1 1 0 0,1 0-1 0 0,-1 0 1 0 0,0 0-1 0 0,-5 4 1 0 0,-2 1 1631 0 0,-50 30 2796 0 0,-69 64-3832 0 0,73-47-869 0 0,50-47-561 0 0,1 0-1 0 0,0 0 1 0 0,1 1-1 0 0,-1 0 1 0 0,2 0-1 0 0,-6 11 1 0 0,9-10-22 0 0,6 1-10 0 0,3-4-26 0 0,-1 0-1 0 0,0 0 1 0 0,1-1-1 0 0,0-1 1 0 0,14 7 0 0 0,-1 0-44 0 0,6 4 45 0 0,32 24-1 0 0,-47-30 21 0 0,-1 0-1 0 0,0 1 1 0 0,-1 0-1 0 0,0 1 1 0 0,9 12-1 0 0,-17-21 24 0 0,-1 0 0 0 0,1 1 0 0 0,-1 0 0 0 0,1-1 0 0 0,-1 1 0 0 0,0 0 0 0 0,0 0 0 0 0,0 0-1 0 0,0-1 1 0 0,0 1 0 0 0,-1 0 0 0 0,1 0 0 0 0,-1 0 0 0 0,0 0 0 0 0,0 6 0 0 0,0-7 3 0 0,-1 1 1 0 0,0-1-1 0 0,0 0 1 0 0,0 0 0 0 0,0 1-1 0 0,0-1 1 0 0,0 0-1 0 0,-1 0 1 0 0,1 0-1 0 0,-1 0 1 0 0,0 0-1 0 0,1 0 1 0 0,-1-1-1 0 0,0 1 1 0 0,0-1-1 0 0,0 1 1 0 0,0-1-1 0 0,0 1 1 0 0,-4 1 0 0 0,-5 2 154 0 0,0 0 0 0 0,-1-1 0 0 0,1-1 0 0 0,-1 1-1 0 0,-19 2 1 0 0,-62 1-101 0 0,59-5-711 0 0,7-1-488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80 10135 0 0,'27'-42'1156'0'0,"-3"5"4808"0"0,-23 48-5405 0 0,-2-2-477 0 0,0-1 1 0 0,-1 1-1 0 0,0-1 0 0 0,0 1 1 0 0,-1-1-1 0 0,0 0 1 0 0,-8 13-1 0 0,3-3 12 0 0,-128 315 1680 0 0,-1 0-832 0 0,-26-12-554 0 0,-49 14-253 0 0,203-320-134 0 0,-34 45 70 0 0,7-11-3164 0 0,35-47 1595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320 298 2303 0 0,'-2'1'167'0'0,"-17"9"762"0"0,-37 26 10077 0 0,33-18-6348 0 0,31-28-4003 0 0,27-26-70 0 0,1 2 1 0 0,2 1-1 0 0,75-49 0 0 0,-58 48-234 0 0,1 3-1 0 0,90-36 1 0 0,-122 58-306 0 0,45-11 0 0 0,-60 18-42 0 0,-1 0 1 0 0,1 1-1 0 0,0 0 0 0 0,0 1 1 0 0,-1-1-1 0 0,1 2 0 0 0,0 0 1 0 0,17 3-1 0 0,-24-3-5 0 0,0-1-1 0 0,1 1 1 0 0,-1 0-1 0 0,1 0 1 0 0,-1 1-1 0 0,0-1 1 0 0,0 0-1 0 0,0 1 0 0 0,0-1 1 0 0,0 1-1 0 0,0 0 1 0 0,0 0-1 0 0,0 0 1 0 0,-1 0-1 0 0,1 0 1 0 0,-1 0-1 0 0,1 0 1 0 0,-1 0-1 0 0,0 1 1 0 0,0-1-1 0 0,0 0 1 0 0,0 1-1 0 0,0-1 1 0 0,-1 1-1 0 0,1-1 1 0 0,-1 1-1 0 0,1-1 1 0 0,-1 4-1 0 0,0 0-4 0 0,0 0-1 0 0,-1 0 0 0 0,1-1 1 0 0,-1 1-1 0 0,-1 0 1 0 0,1-1-1 0 0,-1 1 0 0 0,0-1 1 0 0,0 1-1 0 0,0-1 1 0 0,-6 8-1 0 0,-2 2-11 0 0,-1-1 0 0 0,0 0 0 0 0,-1-1 0 0 0,-1-1 0 0 0,0 0-1 0 0,-18 13 1 0 0,-95 55-200 0 0,52-35 24 0 0,-181 107-933 0 0,106-66 6 0 0,50-31 715 0 0,80-45 393 0 0,1 2 0 0 0,0 1-1 0 0,0 0 1 0 0,-18 19 0 0 0,31-24 327 0 0,13-6 178 0 0,-5-1-444 0 0,11 0 288 0 0,1 0 1 0 0,-1-2-1 0 0,1 1 0 0 0,-1-2 1 0 0,19-3-1 0 0,-17 2-127 0 0,59-7 904 0 0,116 0 1 0 0,-190 10-1113 0 0,30 1-794 0 0,0-2-1 0 0,0-1 1 0 0,53-10 0 0 0,-65 3-3386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21 174 9671 0 0,'-7'-2'1004'0'0,"-6"-7"4739"0"0,22 4-1046 0 0,-6 5-5998 0 0,44-14 2039 0 0,2 2-1 0 0,58-7 1 0 0,-53 11-430 0 0,147-30 173 0 0,183-25 446 0 0,-354 61-1719 0 0,1 1 1 0 0,-1 1-1 0 0,1 2 0 0 0,58 11 1 0 0,-58-6-6467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132 123 7367 0 0,'0'0'568'0'0,"-1"1"-373"0"0,-6 1 988 0 0,1 1 0 0 0,0 1 0 0 0,1-1-1 0 0,-1 1 1 0 0,1 0 0 0 0,-9 8 0 0 0,7-5-684 0 0,0 1 0 0 0,0 0 0 0 0,1 0 0 0 0,-6 10 0 0 0,6-7-438 0 0,0 0 0 0 0,1 0-1 0 0,0 1 1 0 0,0 0 0 0 0,2 0 0 0 0,-1 0-1 0 0,-2 23 1 0 0,5-22 47 0 0,0 0 1 0 0,2 22-1 0 0,-1-31-73 0 0,1 1-1 0 0,0-1 0 0 0,0 1 1 0 0,0-1-1 0 0,1 1 1 0 0,-1-1-1 0 0,1 1 1 0 0,0-1-1 0 0,0 0 1 0 0,4 5-1 0 0,-4-7-15 0 0,-1-1 0 0 0,0 0 0 0 0,0 0 0 0 0,1 0-1 0 0,-1-1 1 0 0,0 1 0 0 0,1 0 0 0 0,-1 0 0 0 0,1-1 0 0 0,-1 1 0 0 0,1-1-1 0 0,-1 1 1 0 0,1-1 0 0 0,2 1 0 0 0,21-1 165 0 0,-12-3-67 0 0,0-1 0 0 0,0 0 0 0 0,-1-1 0 0 0,0 0 0 0 0,0-1 0 0 0,0 0 0 0 0,18-14 0 0 0,4-5 59 0 0,33-33 0 0 0,24-36-106 0 0,-64 64-63 0 0,-4 1-21 0 0,-22 28-56 0 0,0 13-62 0 0,1 18 102 0 0,-1-8 126 0 0,0 1 0 0 0,2-2-1 0 0,5 24 1 0 0,-6-40-45 0 0,-1 0-1 0 0,1 0 1 0 0,0 0 0 0 0,0 0 0 0 0,0 0-1 0 0,1 0 1 0 0,-1-1 0 0 0,1 1-1 0 0,1-1 1 0 0,-1 0 0 0 0,0 0-1 0 0,1 0 1 0 0,0 0 0 0 0,0 0-1 0 0,0-1 1 0 0,0 0 0 0 0,9 5-1 0 0,-8-6 14 0 0,0 0 0 0 0,0-1 0 0 0,1 1-1 0 0,-1-1 1 0 0,0 0 0 0 0,1-1-1 0 0,-1 1 1 0 0,1-1 0 0 0,-1 0-1 0 0,1-1 1 0 0,-1 1 0 0 0,0-1-1 0 0,1 0 1 0 0,-1-1 0 0 0,0 1 0 0 0,7-3-1 0 0,9-5 185 0 0,1-1-1 0 0,27-17 0 0 0,-44 24-213 0 0,16-10 55 0 0,-1-1 1 0 0,35-32-1 0 0,-50 42-88 0 0,1-1 6 0 0,0 0 0 0 0,-1 0 0 0 0,0 0 0 0 0,0-1 0 0 0,0 0 0 0 0,0 0 0 0 0,-1 0 0 0 0,5-11 0 0 0,2-5-439 0 0,0 1-1 0 0,1 0 1 0 0,1 1-1 0 0,2 0 1 0 0,-1 1-1 0 0,2 0 1 0 0,27-24-1 0 0,-20 24-7467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 1375 0 0,'7'-9'15866'0'0,"-9"9"-15674"0"0,-1 1 1 0 0,1-1-1 0 0,-1 1 1 0 0,1 0-1 0 0,-1-1 1 0 0,1 1-1 0 0,0 0 1 0 0,-1 0-1 0 0,1 0 1 0 0,0 1-1 0 0,-3 1 1 0 0,-24 21-143 0 0,13-10 163 0 0,-21 15-85 0 0,1 1 1 0 0,2 2-1 0 0,-47 56 0 0 0,77-83-113 0 0,-18 22-1 0 0,-21 37-1 0 0,38-57 10 0 0,1 1-1 0 0,0 0 0 0 0,0 1 0 0 0,1-1 0 0 0,0 1 1 0 0,0-1-1 0 0,1 1 0 0 0,0 0 0 0 0,-1 18 0 0 0,3-22 4 0 0,0-1-1 0 0,0 0 1 0 0,1 1-1 0 0,0-1 1 0 0,-1 0 0 0 0,1 0-1 0 0,1 1 1 0 0,-1-1-1 0 0,1 0 1 0 0,0 0-1 0 0,0 0 1 0 0,0 0 0 0 0,0-1-1 0 0,5 7 1 0 0,-3-6 10 0 0,0 0-1 0 0,0-1 1 0 0,0 1 0 0 0,0-1 0 0 0,1 0 0 0 0,-1 0 0 0 0,1-1 0 0 0,0 0-1 0 0,0 1 1 0 0,9 1 0 0 0,-1 0 36 0 0,1-2 0 0 0,-1 0-1 0 0,1 0 1 0 0,0-1 0 0 0,0-1 0 0 0,0 0 0 0 0,0-1-1 0 0,20-4 1 0 0,-11-1 28 0 0,1 0 0 0 0,-1-2-1 0 0,-1-1 1 0 0,1 0 0 0 0,-2-2-1 0 0,1 0 1 0 0,-1-1 0 0 0,36-29-1 0 0,-51 36-62 0 0,-1 1 0 0 0,0-1 0 0 0,0 0-1 0 0,-1-1 1 0 0,1 1 0 0 0,-1-1-1 0 0,0 1 1 0 0,-1-1 0 0 0,1 0-1 0 0,-1-1 1 0 0,3-8 0 0 0,-4 9-25 0 0,-1 0 1 0 0,0 0-1 0 0,0 0 1 0 0,-1 0-1 0 0,1 1 1 0 0,-1-1 0 0 0,0 0-1 0 0,-1 0 1 0 0,1 0-1 0 0,-1 0 1 0 0,0 0-1 0 0,-1 0 1 0 0,-3-9-1 0 0,0 3-297 0 0,0 1-1 0 0,-1 0 0 0 0,0 1 1 0 0,-1-1-1 0 0,0 1 0 0 0,-1 0 1 0 0,0 1-1 0 0,0 0 0 0 0,-1 0 1 0 0,0 1-1 0 0,-1 0 0 0 0,0 1 1 0 0,0 0-1 0 0,-21-11 0 0 0,14 9-1510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1375 0 0,'0'0'12150'0'0,"0"3"-10781"0"0,-4 22-806 0 0,-1-1 1 0 0,-1 0-1 0 0,-9 25 0 0 0,-1 2 49 0 0,-8 35 246 0 0,-7 29-330 0 0,-49 116 1 0 0,17-87-799 0 0,-122 201 0 0 0,175-329 129 0 0,5-5-50 0 0,-1-1 0 0 0,0-1 0 0 0,-1 1 0 0 0,0-1 0 0 0,-15 14 0 0 0,13-17-359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8287 0 0,'0'0'8563'0'0,"2"0"-8014"0"0,5-2-376 0 0,0 1-1 0 0,-1-1 1 0 0,1-1-1 0 0,-1 1 1 0 0,0-1-1 0 0,0-1 1 0 0,0 1-1 0 0,10-8 1 0 0,-1 0-19 0 0,-1-1 0 0 0,15-16 0 0 0,2-8-92 0 0,44-66 1 0 0,-10 12-275 0 0,-53 76 162 0 0,2 0-1 0 0,-1 0 1 0 0,17-11 0 0 0,49-34-110 0 0,-60 46 143 0 0,-13 9 13 0 0,5-4-27 0 0,0 0 0 0 0,24-11 0 0 0,-33 18 37 0 0,1 0-1 0 0,0 0 0 0 0,-1 0 0 0 0,1 0 0 0 0,0 0 1 0 0,0 1-1 0 0,0-1 0 0 0,0 1 0 0 0,0 0 1 0 0,-1 0-1 0 0,1 0 0 0 0,0 0 0 0 0,0 0 0 0 0,0 1 1 0 0,0-1-1 0 0,0 1 0 0 0,0 0 0 0 0,-1 0 0 0 0,5 2 1 0 0,0 1 43 0 0,0 1 1 0 0,-1 0-1 0 0,0 1 0 0 0,0-1 1 0 0,0 1-1 0 0,-1 0 1 0 0,1 1-1 0 0,-2-1 1 0 0,1 1-1 0 0,-1 0 1 0 0,0 1-1 0 0,6 14 1 0 0,-2-2 139 0 0,-2 0 1 0 0,0 0-1 0 0,5 41 1 0 0,-9-48-162 0 0,-1 0 1 0 0,-1 0-1 0 0,0 0 1 0 0,-1 0-1 0 0,0 0 0 0 0,-1 0 1 0 0,0 0-1 0 0,-1-1 1 0 0,-1 1-1 0 0,0-1 1 0 0,-1 0-1 0 0,0 0 0 0 0,0 0 1 0 0,-2-1-1 0 0,1 0 1 0 0,-1 0-1 0 0,-1-1 0 0 0,0 1 1 0 0,-1-2-1 0 0,1 1 1 0 0,-14 10-1 0 0,-17 12-30 0 0,-2-1 0 0 0,-1-3-1 0 0,-1-1 1 0 0,-1-2 0 0 0,-2-1-1 0 0,0-3 1 0 0,-74 22 0 0 0,70-29-55 0 0,44-13-7 0 0,1 0 0 0 0,-1 0-1 0 0,0 0 1 0 0,1-1 0 0 0,-1 0-1 0 0,-10-1 1 0 0,15 1-253 0 0,10-16-11673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444 157 7367 0 0,'38'-31'454'0'0,"-23"20"1122"0"0,-1 0 0 0 0,-1-2 0 0 0,1 1 1 0 0,-2-2-1 0 0,20-25 0 0 0,-32 38-1537 0 0,1-1 1 0 0,-1 1 0 0 0,0 0-1 0 0,0-1 1 0 0,1 1-1 0 0,-1-1 1 0 0,0 1 0 0 0,0 0-1 0 0,0-1 1 0 0,-1 1-1 0 0,1-3 1 0 0,0 2 38 0 0,-1 1-68 0 0,1 1-1 0 0,0 0 0 0 0,-1-1 1 0 0,1 1-1 0 0,0 0 0 0 0,-1-1 1 0 0,1 1-1 0 0,-1 0 0 0 0,1 0 1 0 0,0-1-1 0 0,-1 1 0 0 0,1 0 1 0 0,-1 0-1 0 0,1 0 0 0 0,-1 0 1 0 0,1 0-1 0 0,-1-1 1 0 0,1 1-1 0 0,-1 0 0 0 0,1 0 1 0 0,-1 0-1 0 0,1 0 0 0 0,-1 0 1 0 0,1 0 5 0 0,-6 0 17 0 0,0 1 0 0 0,0-1 0 0 0,0 1 0 0 0,0 0 0 0 0,0 0 0 0 0,1 0 0 0 0,-7 3 0 0 0,-40 18-91 0 0,39-16 45 0 0,-31 14 43 0 0,0 3 1 0 0,1 1-1 0 0,2 2 0 0 0,1 2 1 0 0,1 1-1 0 0,-70 68 0 0 0,97-83 87 0 0,-38 42 415 0 0,46-51-419 0 0,1 1 0 0 0,-1 0-1 0 0,1-1 1 0 0,0 1 0 0 0,0 0-1 0 0,0 1 1 0 0,1-1 0 0 0,-3 12-1 0 0,5-16-76 0 0,0 0 0 0 0,-1 0 0 0 0,1 0 0 0 0,0 0 0 0 0,0 0 0 0 0,0 0 0 0 0,0 0 0 0 0,0 0 0 0 0,1 0 0 0 0,-1 0 0 0 0,1 0 0 0 0,-1 0 0 0 0,1 0 0 0 0,0-1 0 0 0,-1 1 0 0 0,1 0 0 0 0,0 0 0 0 0,0-1 0 0 0,0 1 0 0 0,3 3 0 0 0,-2-4-2 0 0,1 1-1 0 0,-1 0 1 0 0,1-1 0 0 0,-1 1-1 0 0,1-1 1 0 0,-1 0 0 0 0,1 0 0 0 0,0 0-1 0 0,0 0 1 0 0,-1 0 0 0 0,1-1 0 0 0,5 1-1 0 0,5 0 31 0 0,1-1-1 0 0,-1-1 0 0 0,0 0 0 0 0,0-1 0 0 0,14-4 1 0 0,4-2-77 0 0,0-1 0 0 0,-1-1 0 0 0,0-2 0 0 0,-1-1 0 0 0,-1-2 0 0 0,33-22 0 0 0,-52 32-34 0 0,-1-2-1 0 0,0 1 1 0 0,-1-1-1 0 0,1-1 1 0 0,-1 1 0 0 0,-1-1-1 0 0,0-1 1 0 0,10-15-1 0 0,-13 15 49 0 0,-2 3-12 0 0,-12 7-48 0 0,7 1 64 0 0,-1 1 1 0 0,1-1-1 0 0,0 0 0 0 0,0 1 0 0 0,0 0 1 0 0,0 0-1 0 0,0 0 0 0 0,1 1 0 0 0,-1-1 1 0 0,1 1-1 0 0,0 0 0 0 0,0 0 0 0 0,0 0 0 0 0,1 0 1 0 0,0 1-1 0 0,-4 6 0 0 0,3 4-4 0 0,6-10 0 0 0,-2-4 0 0 0,0 1-87 0 0,1-1 0 0 0,-1 1 0 0 0,1 0-1 0 0,-1-1 1 0 0,1 1 0 0 0,0-1 0 0 0,-1 1 0 0 0,1-1 0 0 0,0 0-1 0 0,0 0 1 0 0,0 0 0 0 0,3 1 0 0 0,13 5-1196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87 731 9215 0 0,'-7'-4'950'0'0,"2"2"-268"0"0,0-1 1 0 0,0 1-1 0 0,1-1 1 0 0,-1 0-1 0 0,1 0 1 0 0,0-1-1 0 0,-1 0 1 0 0,2 1 0 0 0,-1-1-1 0 0,0-1 1 0 0,1 1-1 0 0,-3-5 1 0 0,2 3-216 0 0,1 0 0 0 0,0 0 0 0 0,1-1 0 0 0,0 1 0 0 0,0-1 0 0 0,0 1 0 0 0,1-1 0 0 0,-2-12 0 0 0,3 7-258 0 0,0-1 0 0 0,1 0 0 0 0,0 1 1 0 0,1-1-1 0 0,0 0 0 0 0,1 1 0 0 0,1 0 0 0 0,0 0 0 0 0,11-23 0 0 0,-6 16-184 0 0,2 1-1 0 0,0 1 1 0 0,1 0-1 0 0,1 0 0 0 0,17-16 1 0 0,-8 11-142 0 0,1 2 1 0 0,48-33 0 0 0,117-67-1349 0 0,-127 82 171 0 0,-9 7-565 0 0,1 1-3370 0 0,-2 5-1375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361 135 10191 0 0,'0'0'920'0'0,"0"-2"-754"0"0,0-8 296 0 0,1 0 1 0 0,1 0 0 0 0,3-11-1 0 0,-3 11 112 0 0,0 0-1 0 0,0 0 0 0 0,-1-10 1 0 0,-1 19-545 0 0,0 0 1 0 0,0-1 0 0 0,-1 1-1 0 0,1 0 1 0 0,0 0 0 0 0,-1 0-1 0 0,1 0 1 0 0,-1-1-1 0 0,0 1 1 0 0,1 0 0 0 0,-1 0-1 0 0,0 0 1 0 0,0 0 0 0 0,0 1-1 0 0,1-1 1 0 0,-1 0 0 0 0,0 0-1 0 0,0 0 1 0 0,-2 0 0 0 0,1-1 4 0 0,-1 1 0 0 0,1-1 0 0 0,-1 1 0 0 0,1 0 1 0 0,-1 0-1 0 0,1 0 0 0 0,-4 0 0 0 0,3 0 13 0 0,0 1-1 0 0,1 0 0 0 0,-1 0 1 0 0,0 1-1 0 0,0-1 1 0 0,1 0-1 0 0,-1 1 0 0 0,0 0 1 0 0,1 0-1 0 0,-1-1 0 0 0,1 1 1 0 0,-1 1-1 0 0,-4 2 1 0 0,-2 2 129 0 0,0 0 1 0 0,-10 10 0 0 0,4-3-14 0 0,-33 30 471 0 0,-62 69-1 0 0,97-98-520 0 0,0 0 194 0 0,1 1-1 0 0,1 0 1 0 0,0 1 0 0 0,-11 21-1 0 0,22-36-274 0 0,-1-1 0 0 0,1 1-1 0 0,-1 0 1 0 0,1-1 0 0 0,0 1-1 0 0,-1-1 1 0 0,1 1 0 0 0,0 0-1 0 0,-1-1 1 0 0,1 1 0 0 0,0 0-1 0 0,0-1 1 0 0,0 1 0 0 0,0 0-1 0 0,0 0 1 0 0,0-1 0 0 0,0 1-1 0 0,0 0 1 0 0,0-1 0 0 0,0 1-1 0 0,0 0 1 0 0,0-1 0 0 0,0 1-1 0 0,1 0 1 0 0,-1-1 0 0 0,0 1-1 0 0,0 0 1 0 0,1-1 0 0 0,-1 1-1 0 0,0 0 1 0 0,1-1 0 0 0,-1 1 0 0 0,1-1-1 0 0,0 2 1 0 0,1-2 18 0 0,0 1 0 0 0,0 0 1 0 0,0-1-1 0 0,0 1 0 0 0,0-1 1 0 0,0 0-1 0 0,0 1 0 0 0,1-1 0 0 0,-1 0 1 0 0,0 0-1 0 0,3-1 0 0 0,11-1 68 0 0,1-1 0 0 0,0-1 0 0 0,-1 0 1 0 0,0-1-1 0 0,23-11 0 0 0,76-43-115 0 0,-94 48-67 0 0,135-87-1216 0 0,-154 97 1096 0 0,-8 10-592 0 0,-35 44 254 0 0,-6 10 469 0 0,42-56-95 0 0,1 0 0 0 0,0 0 0 0 0,1 1 0 0 0,0 0 0 0 0,0 0 0 0 0,0 0 0 0 0,-1 8 1 0 0,3-1-1023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15 355 7367 0 0,'0'0'1088'0'0,"-1"0"-232"0"0,0-1-1 0 0,-1 1 0 0 0,1-1 0 0 0,-1 0 0 0 0,1 0 0 0 0,0 1 1 0 0,0-1-1 0 0,-1 0 0 0 0,0-1 0 0 0,2-4-557 0 0,-1 1-1 0 0,2-1 0 0 0,-1 1 1 0 0,1 0-1 0 0,-1-1 1 0 0,1 1-1 0 0,1 0 1 0 0,-1 0-1 0 0,1 0 0 0 0,0 0 1 0 0,0 0-1 0 0,0 0 1 0 0,1 0-1 0 0,0 0 0 0 0,3-4 1 0 0,9-11 15 0 0,34-35 1 0 0,-35 40-29 0 0,0 1-250 0 0,0 1 0 0 0,1 0 0 0 0,0 1-1 0 0,1 0 1 0 0,17-9 0 0 0,-22 16-51 0 0,-1-1-1 0 0,1 1 0 0 0,0 1 0 0 0,0 0 0 0 0,1 1 0 0 0,-1 0 1 0 0,1 0-1 0 0,-1 1 0 0 0,19 0 0 0 0,-28 2 11 0 0,0-1 1 0 0,0 1-1 0 0,0 1 0 0 0,0-1 0 0 0,0 0 1 0 0,0 0-1 0 0,0 1 0 0 0,0-1 1 0 0,-1 1-1 0 0,1-1 0 0 0,0 1 0 0 0,0 0 1 0 0,0 0-1 0 0,-1 0 0 0 0,1 0 0 0 0,0 0 1 0 0,-1 0-1 0 0,1 1 0 0 0,-1-1 0 0 0,1 0 1 0 0,-1 1-1 0 0,0-1 0 0 0,1 1 0 0 0,-1-1 1 0 0,2 4-1 0 0,-2-1-1 0 0,0-1 0 0 0,0 1-1 0 0,-1-1 1 0 0,1 1 0 0 0,-1-1 0 0 0,0 1-1 0 0,1-1 1 0 0,-2 1 0 0 0,1-1 0 0 0,0 1-1 0 0,-1-1 1 0 0,1 1 0 0 0,-3 5 0 0 0,-3 7-8 0 0,-1 0 0 0 0,-1 0 0 0 0,-1-1 1 0 0,0-1-1 0 0,0 1 0 0 0,-2-1 1 0 0,-16 17-1 0 0,21-24 27 0 0,66-70-139 0 0,53-50-892 0 0,-96 99 878 0 0,0 0-1 0 0,2 0 0 0 0,-1 2 1 0 0,2 0-1 0 0,20-8 0 0 0,-36 17 117 0 0,-4 2 19 0 0,1 1 0 0 0,0-1 0 0 0,0 1 0 0 0,0-1 0 0 0,0 1-1 0 0,0 0 1 0 0,0-1 0 0 0,0 1 0 0 0,0 0 0 0 0,-1-1 0 0 0,1 1 0 0 0,0 0 0 0 0,0 0 0 0 0,0 0 0 0 0,0 0 0 0 0,0 0 0 0 0,0 0 0 0 0,0 0 0 0 0,2 1 0 0 0,-1-1 42 0 0,1 0 0 0 0,-1 0 1 0 0,1 1-1 0 0,-1-1 0 0 0,0 1 1 0 0,0-1-1 0 0,1 1 1 0 0,-1 0-1 0 0,0 0 0 0 0,0 0 1 0 0,0 0-1 0 0,0 1 0 0 0,0-1 1 0 0,0 0-1 0 0,0 1 1 0 0,0 0-1 0 0,-1-1 0 0 0,1 1 1 0 0,0 0-1 0 0,2 3 0 0 0,1 4 243 0 0,0 1 0 0 0,0-1 0 0 0,5 17 0 0 0,-6-17-15 0 0,-1-1 1 0 0,8 14 0 0 0,-7-15-216 0 0,0 1 1 0 0,-1 0-1 0 0,0 0 1 0 0,-1 0-1 0 0,1 0 1 0 0,-2 0-1 0 0,1 1 1 0 0,-1-1-1 0 0,0 10 0 0 0,0-8-24 0 0,-2 0 0 0 0,1-1 0 0 0,-1 1-1 0 0,-1 0 1 0 0,1 0 0 0 0,-2-1 0 0 0,1 1-1 0 0,-6 12 1 0 0,-15 23-1499 0 0,-5-3-4212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52 134 6447 0 0,'-11'5'11399'0'0,"14"-4"-10688"0"0,6 2-558 0 0,1-1 1 0 0,-1 0 0 0 0,1-1 0 0 0,0 0 0 0 0,0 0 0 0 0,0-1 0 0 0,-1 0 0 0 0,1-1 0 0 0,11-1 0 0 0,1-2 243 0 0,0-1 0 0 0,43-15 0 0 0,-52 15-379 0 0,-1-1 1 0 0,0 0-1 0 0,0-1 0 0 0,0 0 1 0 0,-1-1-1 0 0,14-12 0 0 0,-18 12-28 0 0,-6 5 5 0 0,-1 0 1 0 0,1 1-1 0 0,-1-1 1 0 0,1 0-1 0 0,-1 0 1 0 0,0 0-1 0 0,0 0 1 0 0,0 0 0 0 0,-1 0-1 0 0,1 1 1 0 0,-2-5-1 0 0,2 7 2 0 0,0-1 1 0 0,0 0-1 0 0,0 0 0 0 0,-1 0 0 0 0,1 1 1 0 0,0-1-1 0 0,-1 0 0 0 0,1 1 1 0 0,-1-1-1 0 0,1 0 0 0 0,0 1 0 0 0,-1-1 1 0 0,0 0-1 0 0,0 0 0 0 0,-4 0-21 0 0,4 1 16 0 0,-4 0-6 0 0,1-1 1 0 0,-1 1 0 0 0,0 0-1 0 0,1 1 1 0 0,-1-1-1 0 0,1 1 1 0 0,-1 0-1 0 0,1 0 1 0 0,-1 0 0 0 0,1 1-1 0 0,-1-1 1 0 0,-6 5-1 0 0,-6 3-36 0 0,-27 22-1 0 0,19-13 56 0 0,5-6-11 0 0,-12 10 35 0 0,-37 30-1 0 0,61-45-9 0 0,-1 1-1 0 0,1 1 1 0 0,1-1 0 0 0,0 1-1 0 0,0 0 1 0 0,0 1 0 0 0,1 0-1 0 0,-8 17 1 0 0,13-24-14 0 0,0 0 0 0 0,0 0 1 0 0,0 0-1 0 0,0 0 0 0 0,1 0 0 0 0,-1 0 1 0 0,1 0-1 0 0,0 0 0 0 0,0 0 0 0 0,0 0 1 0 0,0 0-1 0 0,0 0 0 0 0,1 0 0 0 0,-1 0 1 0 0,1 0-1 0 0,0 0 0 0 0,1 4 0 0 0,0-4 1 0 0,0 0-1 0 0,0 1 0 0 0,1-1 0 0 0,-1 0 1 0 0,0-1-1 0 0,1 1 0 0 0,0 0 0 0 0,0-1 0 0 0,0 1 1 0 0,0-1-1 0 0,0 0 0 0 0,4 2 0 0 0,4 1-15 0 0,0 0 0 0 0,0-2-1 0 0,0 1 1 0 0,0-1 0 0 0,0 0-1 0 0,1-1 1 0 0,-1-1 0 0 0,13 1-1 0 0,1-2-364 0 0,28-3 1 0 0,-2-5-5377 0 0,-16 1-613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95 16351 0 0,'0'0'1484'0'0,"-2"1"-1221"0"0,-16 20 264 0 0,-21 28 0 0 0,14-15-288 0 0,-29 32 68 0 0,52-64-264 0 0,-2 1-22 0 0,3-5-8 0 0,1 1 1 0 0,-1-1-1 0 0,1 0 0 0 0,0 0 1 0 0,0 0-1 0 0,0 0 0 0 0,0-4 1 0 0,2 1 8 0 0,0 0 0 0 0,-1-1 1 0 0,2 1-1 0 0,-1 0 0 0 0,1 0 1 0 0,-1 1-1 0 0,1-1 0 0 0,1 0 1 0 0,-1 1-1 0 0,1 0 0 0 0,7-8 1 0 0,-1 3 24 0 0,1 1 1 0 0,-1-1 0 0 0,22-10-1 0 0,-16 11 34 0 0,0 0 0 0 0,1 2 0 0 0,0 0 0 0 0,0 1 0 0 0,0 1 0 0 0,1 0-1 0 0,-1 1 1 0 0,22 0 0 0 0,-32 3 10 0 0,1 0-1 0 0,-1 0 1 0 0,1 1 0 0 0,-1 0-1 0 0,1 0 1 0 0,-1 1-1 0 0,0 0 1 0 0,0 1 0 0 0,9 3-1 0 0,-14-5-75 0 0,0 0 1 0 0,0 0-1 0 0,0 0 0 0 0,0 0 0 0 0,0 0 1 0 0,0 0-1 0 0,-1 1 0 0 0,1-1 0 0 0,0 1 1 0 0,-1 0-1 0 0,1-1 0 0 0,-1 1 0 0 0,1 0 1 0 0,-1 0-1 0 0,0 0 0 0 0,0-1 0 0 0,0 2 1 0 0,0-1-1 0 0,0 0 0 0 0,0 0 1 0 0,-1 0-1 0 0,1 0 0 0 0,-1 0 0 0 0,1 1 1 0 0,-1-1-1 0 0,0 0 0 0 0,0 0 0 0 0,0 1 1 0 0,0-1-1 0 0,0 0 0 0 0,-1 0 0 0 0,1 0 1 0 0,-1 1-1 0 0,0 1 0 0 0,-1 1-8 0 0,1-1 1 0 0,-1 1-1 0 0,-1 0 0 0 0,1-1 1 0 0,-1 0-1 0 0,1 0 0 0 0,-1 0 1 0 0,0 0-1 0 0,-1 0 0 0 0,1 0 1 0 0,-1-1-1 0 0,1 0 0 0 0,-1 0 1 0 0,0 0-1 0 0,-5 3 0 0 0,-3 1 1 0 0,8-4-60 0 0,0-1 0 0 0,-1 1 0 0 0,1 0 0 0 0,1 1 0 0 0,-6 4 0 0 0,16-17-362 0 0,19-15 214 0 0,0 1 0 0 0,2 1 0 0 0,57-34 1 0 0,-38 25 135 0 0,-19 13 140 0 0,0 1 0 0 0,52-23 0 0 0,-64 34 54 0 0,1 0-1 0 0,-1 1 1 0 0,1 1 0 0 0,0 1 0 0 0,1 0-1 0 0,32-1 1 0 0,-44 4-61 0 0,0 0 0 0 0,0 0 0 0 0,0 0 0 0 0,-1 1-1 0 0,1 0 1 0 0,0 0 0 0 0,0 0 0 0 0,0 1 0 0 0,-1 0 0 0 0,9 4-1 0 0,-12-5 7 0 0,-1 0-3 0 0,1 1-63 0 0,0 1-1 0 0,-1 0 1 0 0,1-1-1 0 0,0 1 1 0 0,-1 0-1 0 0,0 0 1 0 0,0 0-1 0 0,0 0 1 0 0,0 0 0 0 0,0 0-1 0 0,0 0 1 0 0,-1 0-1 0 0,1 0 1 0 0,-1 4-1 0 0,-1 0 45 0 0,1 0 0 0 0,-2-1 0 0 0,1 1 0 0 0,-4 10 0 0 0,-1 4 106 0 0,-21 90 351 0 0,-7 28-293 0 0,34-138-303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10591 0 0,'0'0'819'0'0,"-8"0"1204"0"0,3 2-1493 0 0,1 0-1 0 0,1 0 1 0 0,-1 1 0 0 0,0-1 0 0 0,0 1 0 0 0,1 0 0 0 0,0 0 0 0 0,-1 0 0 0 0,1 0 0 0 0,0 0 0 0 0,-3 6 0 0 0,2-4-411 0 0,-34 39 785 0 0,1 2 0 0 0,-53 91 0 0 0,-168 393 451 0 0,120-215-1302 0 0,125-288-722 0 0,0-1 0 0 0,-27 36 0 0 0,31-49-1076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22 144 14279 0 0,'-4'-5'749'0'0,"-14"-9"5089"0"0,30 15-3498 0 0,14 1-1956 0 0,0-1-1 0 0,40-5 1 0 0,-30 2-182 0 0,315-37 440 0 0,-245 24-564 0 0,94-20-750 0 0,-47 7-389 0 0,-121 25-347 0 0,-5 1-59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289 119 7831 0 0,'2'0'8947'0'0,"9"1"-8435"0"0,1 0 0 0 0,0-1 0 0 0,-1-1 0 0 0,1 0 1 0 0,-1 0-1 0 0,0-1 0 0 0,1-1 0 0 0,20-7 0 0 0,-11 3-18 0 0,33-15 0 0 0,-48 18-465 0 0,1 1-1 0 0,-1-1 1 0 0,1 0 0 0 0,-1-1 0 0 0,0 0-1 0 0,-1 0 1 0 0,1 0 0 0 0,6-8 0 0 0,-12 10 13 0 0,1 2-44 0 0,-1 1-1 0 0,0-1 0 0 0,0 0 0 0 0,0 0 0 0 0,0 1 0 0 0,0-1 0 0 0,0 0 1 0 0,-1 0-1 0 0,1 1 0 0 0,0-1 0 0 0,0 0 0 0 0,0 0 0 0 0,-1 1 0 0 0,1-1 0 0 0,0 0 1 0 0,-1 1-1 0 0,1-1 0 0 0,0 1 0 0 0,-1-1 0 0 0,1 0 0 0 0,-1 1 0 0 0,1-1 1 0 0,-1 1-1 0 0,0-1 0 0 0,1 1 0 0 0,-1-1 0 0 0,1 1 0 0 0,-1 0 0 0 0,0-1 0 0 0,1 1 1 0 0,-1 0-1 0 0,0-1 0 0 0,1 1 0 0 0,-1 0 0 0 0,0 0 0 0 0,0 0 0 0 0,1 0 1 0 0,-1-1-1 0 0,-1 1 0 0 0,-1 0-36 0 0,-3-1-25 0 0,-1 1-1 0 0,1 0 1 0 0,0 0 0 0 0,-1 0-1 0 0,1 1 1 0 0,-1 0-1 0 0,1 0 1 0 0,0 1-1 0 0,-11 3 1 0 0,-6 4-204 0 0,-26 14 0 0 0,36-16 192 0 0,-29 15 15 0 0,2 1 1 0 0,-67 51-1 0 0,85-56 136 0 0,1 0 1 0 0,1 1 0 0 0,1 1-1 0 0,1 1 1 0 0,1 1-1 0 0,-16 26 1 0 0,28-40-36 0 0,1 0 0 0 0,-1 1 1 0 0,1 0-1 0 0,1 0 0 0 0,0 0 0 0 0,-3 15 1 0 0,5-20-42 0 0,0 0 1 0 0,1 0 0 0 0,0 0 0 0 0,0 0-1 0 0,0 0 1 0 0,0-1 0 0 0,1 1 0 0 0,0 0 0 0 0,0 0-1 0 0,0 0 1 0 0,0 0 0 0 0,0-1 0 0 0,1 1-1 0 0,-1 0 1 0 0,1-1 0 0 0,0 0 0 0 0,0 1-1 0 0,4 4 1 0 0,-2-4-37 0 0,0 1 0 0 0,1-1 0 0 0,-1 0 0 0 0,1 0 0 0 0,0-1 0 0 0,0 0 0 0 0,0 0-1 0 0,0 0 1 0 0,8 3 0 0 0,19 3-1535 0 0,3-4-3374 0 0,-3-3-1505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61 591 5983 0 0,'0'0'464'0'0,"-2"1"-305"0"0,1-1-519 0 0,-14 2 691 0 0,13-2 494 0 0,-1 1-1 0 0,1-1 1 0 0,0 0-1 0 0,0 0 0 0 0,-1 0 1 0 0,1 0-1 0 0,0 0 0 0 0,0-1 1 0 0,-1 1-1 0 0,1-1 1 0 0,0 0-1 0 0,0 1 0 0 0,0-1 1 0 0,-3-1-1 0 0,5 1-656 0 0,-1 0-1 0 0,0 0 0 0 0,1 1 1 0 0,-1-1-1 0 0,1 0 0 0 0,-1 0 1 0 0,1 0-1 0 0,-1 0 0 0 0,1 0 1 0 0,0 0-1 0 0,0 0 0 0 0,-1 0 1 0 0,1 0-1 0 0,0 0 0 0 0,0 0 1 0 0,0 0-1 0 0,0-1 0 0 0,2-17 1086 0 0,0 9-796 0 0,2 0 0 0 0,-1 0 0 0 0,1 0 0 0 0,0 1 0 0 0,1-1 0 0 0,10-14 0 0 0,42-49 568 0 0,-30 44-825 0 0,0 2 0 0 0,54-42 0 0 0,70-37-185 0 0,-108 77-66 0 0,-5 3-172 0 0,0 2 0 0 0,57-25-1 0 0,-79 42-235 0 0,1 1-1 0 0,0 0 0 0 0,0 1 0 0 0,1 1 1 0 0,-1 1-1 0 0,1 0 0 0 0,0 1 0 0 0,35 1 0 0 0,-47 2-139 0 0,0-1 0 0 0,0 1 0 0 0,0 0-1 0 0,-1 1 1 0 0,9 2 0 0 0,1 4-6643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534 139 5983 0 0,'17'-28'1279'0'0,"25"-29"0"0"0,4 4 12272 0 0,-55 58-13147 0 0,-11 10-592 0 0,-116 114 456 0 0,87-78-149 0 0,31-34-106 0 0,2 1 0 0 0,0 0 0 0 0,1 1-1 0 0,-16 27 1 0 0,30-44-22 0 0,0 0 0 0 0,0 0 0 0 0,0 0 0 0 0,0 1 0 0 0,0-1 0 0 0,1 0 0 0 0,-1 0 0 0 0,0 0 0 0 0,1 1 0 0 0,0-1 0 0 0,-1 0 0 0 0,1 0 0 0 0,0 1 0 0 0,0-1 0 0 0,1 0 0 0 0,-1 0 0 0 0,0 1 0 0 0,1-1 0 0 0,-1 0 0 0 0,1 0 0 0 0,0 0 0 0 0,1 4-1 0 0,1-3-20 0 0,-1 1-1 0 0,1-1 0 0 0,-1 0 0 0 0,1 0 0 0 0,0-1 1 0 0,0 1-1 0 0,1-1 0 0 0,-1 1 0 0 0,0-1 0 0 0,1 0 1 0 0,7 3-1 0 0,43 18-874 0 0,-33-15 247 0 0,1 1 0 0 0,-2 1 0 0 0,38 24 0 0 0,-52-30 692 0 0,-1 0 0 0 0,0 0 0 0 0,0 1 0 0 0,0 0 0 0 0,0 0 0 0 0,-1 1 0 0 0,0-1 0 0 0,0 1 0 0 0,-1 0 0 0 0,1 0 0 0 0,-1 0 0 0 0,-1 0 0 0 0,1 0 0 0 0,-1 1 0 0 0,0-1 0 0 0,0 1 0 0 0,1 12 0 0 0,-3-3 165 0 0,0 1 0 0 0,-1 0 0 0 0,-1 0 1 0 0,0 0-1 0 0,-1-1 0 0 0,-1 0 0 0 0,0 1 1 0 0,-2-1-1 0 0,1-1 0 0 0,-2 1 1 0 0,0-1-1 0 0,-18 26 0 0 0,21-34-160 0 0,-2 0 0 0 0,1 0 0 0 0,0-1-1 0 0,-1 0 1 0 0,-1-1 0 0 0,1 1 0 0 0,-1-1 0 0 0,1 0 0 0 0,-16 7-1 0 0,12-7 61 0 0,-1 0-1 0 0,0-2 0 0 0,0 1 0 0 0,0-1 1 0 0,0-1-1 0 0,-18 2 0 0 0,-1-3 92 0 0,0-1-1 0 0,1-1 1 0 0,-1-2 0 0 0,-49-11-1 0 0,61 10-298 0 0,0 0 0 0 0,0-1 0 0 0,0-1 0 0 0,1 0 0 0 0,0-2 0 0 0,-29-16 0 0 0,19 4-760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79 5063 0 0,'1'-1'232'0'0,"52"-76"13064"0"0,-52 77-12656 0 0,2 0-508 0 0,0 0-1 0 0,0 0 1 0 0,0 0-1 0 0,0 1 0 0 0,0-1 1 0 0,0 1-1 0 0,0-1 1 0 0,0 1-1 0 0,0 0 1 0 0,0 0-1 0 0,0 1 1 0 0,-1-1-1 0 0,5 3 1 0 0,6 4 180 0 0,16 15 1 0 0,-14-12-187 0 0,10 8-50 0 0,-1 1 0 0 0,-1 1 0 0 0,-1 1 0 0 0,-1 1 0 0 0,24 34 0 0 0,-40-50-81 0 0,5 6-39 0 0,-1 0 1 0 0,-1 0-1 0 0,0 1 0 0 0,0 0 1 0 0,-2 1-1 0 0,7 19 1 0 0,-12-31 24 0 0,-1 1 1 0 0,1-1 0 0 0,-1 1 0 0 0,0 0 0 0 0,0-1-1 0 0,0 1 1 0 0,0-1 0 0 0,-1 1 0 0 0,1-1 0 0 0,-1 1 0 0 0,0-1-1 0 0,0 1 1 0 0,0-1 0 0 0,-2 4 0 0 0,0-3 8 0 0,0 1 0 0 0,0 0 0 0 0,0-1 0 0 0,-1 0 0 0 0,1 1 0 0 0,-1-1 1 0 0,0-1-1 0 0,-6 6 0 0 0,-1-2-3 0 0,1-1 1 0 0,-1 1-1 0 0,0-2 1 0 0,-1 1 0 0 0,1-2-1 0 0,-1 1 1 0 0,-17 3-1 0 0,-1-3-165 0 0,0 0 0 0 0,0-2 0 0 0,-1-2 0 0 0,1 0 0 0 0,-43-6 0 0 0,65 4-103 0 0,0 0 1 0 0,-13-5-1 0 0,-3-3-5129 0 0,10 2-698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8 449 15119 0 0,'0'0'1366'0'0,"-1"2"-1080"0"0,-1 7-28 0 0,0 1-1 0 0,1 0 1 0 0,0 0-1 0 0,0 0 0 0 0,1-1 1 0 0,1 1-1 0 0,0 0 1 0 0,2 11-1 0 0,23 81 1387 0 0,-18-74-1563 0 0,17 42 244 0 0,-25-68 671 0 0,-3-13-234 0 0,-5-16-568 0 0,1 0 0 0 0,2 0 0 0 0,0-1-1 0 0,2 1 1 0 0,1-1 0 0 0,3-37-1 0 0,0 48-188 0 0,1 1-1 0 0,0 0 1 0 0,1 0-1 0 0,1 0 1 0 0,1 0-1 0 0,0 1 1 0 0,1 0 0 0 0,1 0-1 0 0,0 0 1 0 0,1 1-1 0 0,1 0 1 0 0,11-15-1 0 0,-1 7-17 0 0,2 1 0 0 0,0 1 0 0 0,1 0 0 0 0,1 2-1 0 0,0 1 1 0 0,32-17 0 0 0,-6 7-18 0 0,0 3 1 0 0,72-24-1 0 0,-86 37 113 0 0,-1 1-1 0 0,1 3 1 0 0,51-6-1 0 0,-24 8 116 0 0,70 5 0 0 0,-125 0-193 0 0,0 1 0 0 0,1 0 0 0 0,-1 1-1 0 0,0 0 1 0 0,0 0 0 0 0,-1 0 0 0 0,1 1 0 0 0,0 0-1 0 0,-1 0 1 0 0,0 1 0 0 0,0-1 0 0 0,0 2 0 0 0,7 5-1 0 0,-12-10-196 0 0,-1 1 0 0 0,1 0 0 0 0,0-1 0 0 0,-1 1-1 0 0,1 0 1 0 0,-1 0 0 0 0,1 0 0 0 0,-1-1-1 0 0,1 1 1 0 0,-1 0 0 0 0,0 0 0 0 0,0 0 0 0 0,1 0-1 0 0,-1 0 1 0 0,0 0 0 0 0,0-1 0 0 0,0 1-1 0 0,0 0 1 0 0,0 0 0 0 0,0 0 0 0 0,0 0 0 0 0,0 1-1 0 0,0 0-192 0 0,-2 9-7021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438 195 6447 0 0,'0'0'298'0'0,"7"-3"90"0"0,0-1 824 0 0,0 0 0 0 0,0 0 0 0 0,-1-1 0 0 0,1 0 0 0 0,-1 0 0 0 0,7-7 1 0 0,3-4 1000 0 0,0 3-1176 0 0,-5 4-590 0 0,0 0 0 0 0,0 0 0 0 0,-1-1 0 0 0,-1-1 1 0 0,0 1-1 0 0,15-24 0 0 0,-20 24-342 0 0,-4 9-101 0 0,0 1 0 0 0,1-1 0 0 0,-1 1 0 0 0,0-1 0 0 0,0 0 0 0 0,0 1 0 0 0,0-1 0 0 0,0 1 0 0 0,1-1 0 0 0,-1 0 0 0 0,0 1 0 0 0,0-1 0 0 0,0 0 0 0 0,-1 1 0 0 0,1-1 0 0 0,0 1 0 0 0,0-1 0 0 0,0 0 0 0 0,0 1 0 0 0,-1-1 0 0 0,1 1 0 0 0,0-1 0 0 0,0 0 0 0 0,-1 1 0 0 0,1-1 0 0 0,0 1 0 0 0,-1-1 0 0 0,1 1 1 0 0,-1-1-1 0 0,1 1 0 0 0,-1 0 0 0 0,1-1 0 0 0,-1 1 0 0 0,1 0 0 0 0,-1-1 0 0 0,1 1 0 0 0,-1 0 0 0 0,1-1 0 0 0,-1 1 0 0 0,0 0 0 0 0,1 0 0 0 0,-1 0 0 0 0,1 0 0 0 0,-1-1 0 0 0,0 1 0 0 0,1 0 0 0 0,-1 0 0 0 0,0 0 0 0 0,1 0 0 0 0,-1 0 0 0 0,1 1 0 0 0,-2-1 0 0 0,1 0 12 0 0,-6 1-14 0 0,0 0-1 0 0,0 0 0 0 0,0 1 0 0 0,0 0 0 0 0,1 1 0 0 0,-1-1 0 0 0,1 1 0 0 0,-8 5 1 0 0,-9 2-2 0 0,-52 27-45 0 0,2 4-1 0 0,-84 60 1 0 0,56-25 45 0 0,83-61 0 0 0,2 0 0 0 0,0 2 0 0 0,-20 26 0 0 0,33-40 0 0 0,1 1 0 0 0,0-1 0 0 0,0 1 0 0 0,0 0 0 0 0,0-1 0 0 0,1 1 0 0 0,-2 4 0 0 0,3-7 0 0 0,0 0 0 0 0,-1-1 0 0 0,1 1 0 0 0,0 0 0 0 0,0 0 0 0 0,0-1 0 0 0,0 1 0 0 0,0 0 0 0 0,0 0 0 0 0,1-1 0 0 0,-1 1 0 0 0,0 0 0 0 0,0 0 0 0 0,1-1 0 0 0,-1 1 0 0 0,0 0 0 0 0,1-1 0 0 0,-1 2 0 0 0,1-2 0 0 0,0 1 0 0 0,0 0 0 0 0,0-1 0 0 0,-1 1 0 0 0,1-1 0 0 0,0 1 0 0 0,0-1 0 0 0,0 1 0 0 0,0-1 0 0 0,0 1 0 0 0,0-1 0 0 0,0 0 0 0 0,0 0 0 0 0,0 0 0 0 0,0 0 0 0 0,0 1 0 0 0,1-1 0 0 0,7 0 0 0 0,1-1 0 0 0,-1 0 0 0 0,0 0 0 0 0,0-1 1 0 0,-1 0-1 0 0,1 0 0 0 0,9-4 0 0 0,60-30-4 0 0,-48 22-6 0 0,16-8-24 0 0,182-81-255 0 0,-201 94 308 0 0,-25 8 161 0 0,-3 6-106 0 0,0-1 1 0 0,0 1 0 0 0,-1-1-1 0 0,1 0 1 0 0,-1 0-1 0 0,0 1 1 0 0,0-1 0 0 0,-4 5-1 0 0,0 1 64 0 0,-28 43 382 0 0,24-40-411 0 0,1 0-1 0 0,0 1 1 0 0,-9 21 0 0 0,14-22-85 0 0,3-3 18 0 0,2-9-44 0 0,-1 0-1 0 0,1 0 1 0 0,-1 0-1 0 0,1 0 0 0 0,0 0 1 0 0,-1 0-1 0 0,1 0 1 0 0,0 0-1 0 0,-1-1 0 0 0,1 1 1 0 0,0 0-1 0 0,0 0 1 0 0,0-1-1 0 0,0 1 0 0 0,0-1 1 0 0,0 1-1 0 0,0-1 1 0 0,0 1-1 0 0,0-1 0 0 0,0 0 1 0 0,0 1-1 0 0,0-1 1 0 0,2 0-1 0 0,27 2-1266 0 0,-27-2 1039 0 0,22 0-1430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6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50 221 14367 0 0,'0'0'1306'0'0,"-1"1"-1077"0"0,-4 1-384 0 0,3 0 447 0 0,-1 0 0 0 0,0-1 1 0 0,1 1-1 0 0,-1-1 0 0 0,0 1 0 0 0,0-1 0 0 0,0 0 0 0 0,0-1 0 0 0,0 1 0 0 0,-7 0 1969 0 0,10-1-2209 0 0,-1 0 0 0 0,1 0 0 0 0,0 0 0 0 0,0 0 0 0 0,0 0 1 0 0,-1 0-1 0 0,1 0 0 0 0,0 0 0 0 0,0 0 0 0 0,0-1 0 0 0,-1 1 0 0 0,1 0 1 0 0,0 0-1 0 0,0 0 0 0 0,0 0 0 0 0,0 0 0 0 0,0-1 0 0 0,-1 1 1 0 0,1 0-1 0 0,0 0 0 0 0,0 0 0 0 0,0-1 0 0 0,0 1 0 0 0,0 0 1 0 0,0 0-1 0 0,0 0 0 0 0,0-1 0 0 0,0 1 0 0 0,0 0 0 0 0,0 0 1 0 0,0-1-1 0 0,0 1 0 0 0,0 0 0 0 0,0 0 0 0 0,-1-9 598 0 0,2 5-525 0 0,0 0-1 0 0,0 0 0 0 0,0 0 0 0 0,1 0 1 0 0,-1 0-1 0 0,1 0 0 0 0,0 0 0 0 0,0 0 0 0 0,1 1 1 0 0,-1-1-1 0 0,1 1 0 0 0,3-4 0 0 0,4-3-33 0 0,1 0 0 0 0,14-11-1 0 0,8-3-57 0 0,42-24-1 0 0,-56 37-185 0 0,1 1 0 0 0,0 1 0 0 0,40-12 0 0 0,-53 19 85 0 0,1 0 0 0 0,-1 1 0 0 0,0 0 0 0 0,0 1 0 0 0,0-1 1 0 0,1 1-1 0 0,-1 1 0 0 0,0-1 0 0 0,14 4 0 0 0,-18-3 61 0 0,-1-1 1 0 0,1 1 0 0 0,-1 0 0 0 0,1 1 0 0 0,-1-1 0 0 0,0 0 0 0 0,0 1 0 0 0,1-1 0 0 0,-1 1 0 0 0,0 0 0 0 0,-1-1 0 0 0,1 1 0 0 0,0 0 0 0 0,0 0 0 0 0,-1 0-1 0 0,1 1 1 0 0,-1-1 0 0 0,0 0 0 0 0,1 1 0 0 0,-1-1 0 0 0,0 0 0 0 0,0 1 0 0 0,-1-1 0 0 0,1 1 0 0 0,-1 0 0 0 0,1-1 0 0 0,-1 1 0 0 0,0-1 0 0 0,0 1 0 0 0,0 3-1 0 0,0 1-1 0 0,-1 1 0 0 0,0 0-1 0 0,0-1 1 0 0,-1 1 0 0 0,0-1 0 0 0,-5 11-1 0 0,-22 44 19 0 0,8-20 38 0 0,16-33-36 0 0,3-7-12 0 0,1 0 0 0 0,-1 1 0 0 0,1-1 0 0 0,0 1 0 0 0,0 0 0 0 0,0-1-1 0 0,1 1 1 0 0,-1 0 0 0 0,0 4 0 0 0,1-6-34 0 0,0 0 0 0 0,-1 0 0 0 0,1 0 0 0 0,0-1 0 0 0,0 1 0 0 0,0 0 0 0 0,0 0-1 0 0,0 0 1 0 0,1 0 0 0 0,-1-1 0 0 0,0 1 0 0 0,0 0 0 0 0,0 0 0 0 0,1 0 0 0 0,-1-1 0 0 0,1 1 0 0 0,-1 0 0 0 0,0 0-1 0 0,1-1 1 0 0,-1 1 0 0 0,1 0 0 0 0,0 0 0 0 0,1 0-131 0 0,-1 0-1 0 0,0 0 0 0 0,1 0 1 0 0,-1 0-1 0 0,1-1 0 0 0,-1 1 1 0 0,1 0-1 0 0,0-1 0 0 0,-1 1 1 0 0,4-1-1 0 0,1 1-549 0 0,1 0-1 0 0,-1-1 0 0 0,0 0 1 0 0,13-2-1 0 0,3-3-1244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0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6767 0 0,'0'0'5960'0'0,"2"0"-5257"0"0,1-1-420 0 0,-1 1-1 0 0,0-1 1 0 0,1 0 0 0 0,-1 0-1 0 0,1 0 1 0 0,-1 0 0 0 0,0 0-1 0 0,0-1 1 0 0,0 1 0 0 0,0-1 0 0 0,0 1-1 0 0,0-1 1 0 0,0 0 0 0 0,0 0-1 0 0,-1 1 1 0 0,1-1 0 0 0,-1-1-1 0 0,1 1 1 0 0,-1 0 0 0 0,0 0-1 0 0,0 0 1 0 0,0-1 0 0 0,0 1-1 0 0,0 0 1 0 0,0-1 0 0 0,-1 1 0 0 0,1-5-1 0 0,1-2 202 0 0,-2-1 0 0 0,1 1 0 0 0,-1-1 1 0 0,0 0-1 0 0,-1 1 0 0 0,-2-11 0 0 0,3 16-417 0 0,-1 0 0 0 0,1 0 0 0 0,0 1 0 0 0,0-1 0 0 0,0 0 0 0 0,0 0 1 0 0,1 0-1 0 0,0 1 0 0 0,0-1 0 0 0,0 0 0 0 0,0 1 0 0 0,0-1 0 0 0,1 0 0 0 0,-1 1 0 0 0,5-7 0 0 0,-1 4-39 0 0,1-1-1 0 0,-1 1 1 0 0,1 0-1 0 0,0 0 0 0 0,1 1 1 0 0,9-7-1 0 0,10-5-131 0 0,2 1 0 0 0,0 2 0 0 0,0 0 0 0 0,1 2 0 0 0,1 1 0 0 0,0 2 0 0 0,0 1 0 0 0,1 1 0 0 0,49-5 0 0 0,-71 11 63 0 0,1 1-1 0 0,-1-1 1 0 0,1 2 0 0 0,-1-1-1 0 0,18 4 1 0 0,-24-3 41 0 0,0 0-1 0 0,0 0 1 0 0,-1 0 0 0 0,1 1-1 0 0,0-1 1 0 0,0 0 0 0 0,-1 1-1 0 0,1 0 1 0 0,-1 0-1 0 0,1 0 1 0 0,-1 0 0 0 0,0 0-1 0 0,0 0 1 0 0,0 1 0 0 0,0-1-1 0 0,0 1 1 0 0,0-1 0 0 0,-1 1-1 0 0,1 0 1 0 0,-1 0-1 0 0,2 3 1 0 0,-1 2 4 0 0,0 0-1 0 0,0 0 1 0 0,-1 0-1 0 0,0 0 1 0 0,-1 0-1 0 0,1 1 1 0 0,-2-1-1 0 0,1 0 1 0 0,-1 0-1 0 0,0 0 1 0 0,-3 11-1 0 0,0-5 12 0 0,-1 1-1 0 0,0-1 0 0 0,-1 0 0 0 0,-1 0 1 0 0,-9 16-1 0 0,5-15 5 0 0,0 0 0 0 0,-1 0-1 0 0,-1-1 1 0 0,0-1 0 0 0,-1 0-1 0 0,-16 11 1 0 0,-97 61-2164 0 0,118-79 1708 0 0,-13 6-3253 0 0,13-8-3249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11 5527 0 0,'7'-8'7548'0'0,"-1"6"-4434"0"0,-6 2-3092 0 0,0 0-1 0 0,1 0 1 0 0,-1 0 0 0 0,0 0 0 0 0,0 0 0 0 0,1 0 0 0 0,-1 0-1 0 0,0 0 1 0 0,1-1 0 0 0,-1 1 0 0 0,0 0 0 0 0,0 0-1 0 0,1 0 1 0 0,-1 0 0 0 0,0 0 0 0 0,0 0 0 0 0,1 0-1 0 0,-1 1 1 0 0,0-1 0 0 0,1 0 0 0 0,-1 0 0 0 0,0 0 0 0 0,0 0-1 0 0,1 0 1 0 0,-1 0 0 0 0,0 0 0 0 0,0 1 0 0 0,0-1-1 0 0,1 0 1 0 0,-1 0 0 0 0,0 0 0 0 0,0 0 0 0 0,0 1-1 0 0,1-1 1 0 0,-1 0 0 0 0,0 0 0 0 0,0 1 0 0 0,0-1 0 0 0,0 0-1 0 0,0 0 1 0 0,1 1 0 0 0,-1-1 0 0 0,0 1 0 0 0,1 1 21 0 0,0 0 1 0 0,0 0 0 0 0,0 0 0 0 0,0 0 0 0 0,0 0 0 0 0,-1 1-1 0 0,1-1 1 0 0,-1 0 0 0 0,0 0 0 0 0,1 1 0 0 0,-1-1-1 0 0,0 0 1 0 0,0 1 0 0 0,-1-1 0 0 0,1 0 0 0 0,0 1 0 0 0,-1-1-1 0 0,1 0 1 0 0,-2 4 0 0 0,-2 6 135 0 0,-1-1 0 0 0,-8 16-1 0 0,9-19-76 0 0,-174 294 1145 0 0,-25-17-532 0 0,73-89 217 0 0,95-143-1068 0 0,34-51-627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 9559 0 0,'0'0'216'0'0,"-14"-4"515"0"0,6 3-686 0 0,-11-3 6371 0 0,21 4-5968 0 0,28 2 707 0 0,0-1 1 0 0,0-2-1 0 0,33-4 0 0 0,-10 1-481 0 0,85-6-925 0 0,-107 7-4437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7367 0 0,'0'0'568'0'0,"-1"3"-373"0"0,-8 19 2109 0 0,-2 0-1 0 0,0-1 0 0 0,-23 33 1 0 0,-52 58 713 0 0,48-65-2451 0 0,-122 178 406 0 0,141-193-845 0 0,1 0 1 0 0,2 2-1 0 0,1 0 0 0 0,2 1 1 0 0,-13 52-1 0 0,8 17-290 0 0,11-65 24 0 0,7-37-92 0 0,-1 0 1 0 0,1 0 0 0 0,-1 0 0 0 0,0 0-1 0 0,0 0 1 0 0,0-1 0 0 0,0 1 0 0 0,0 0 0 0 0,0 0-1 0 0,0-1 1 0 0,-3 3 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0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 8495 0 0,'0'0'388'0'0,"-2"1"-10"0"0,-19 5-961 0 0,-5-1 9936 0 0,26-5-9287 0 0,14-8 767 0 0,9-2-644 0 0,0 1 0 0 0,1 0-1 0 0,0 2 1 0 0,0 2 0 0 0,1 0 0 0 0,43-3 0 0 0,153 7-230 0 0,-191 2 85 0 0,19 1-49 0 0,0 2-1 0 0,64 15 1 0 0,-89-14-2 0 0,0 2 0 0 0,-1 0 0 0 0,1 2 1 0 0,-2 1-1 0 0,0 0 0 0 0,35 23 0 0 0,-55-32 7 0 0,1 1 0 0 0,-1 0 0 0 0,0 0 0 0 0,1 0 0 0 0,-1 0 0 0 0,0 0 0 0 0,0 1 0 0 0,0-1 0 0 0,-1 1 0 0 0,1-1 0 0 0,-1 1 0 0 0,1 0 0 0 0,1 5 0 0 0,-2-6 0 0 0,-1 0 0 0 0,0 1 0 0 0,1-1 0 0 0,-1 0 0 0 0,0 1 0 0 0,0-1 0 0 0,-1 0 0 0 0,1 0 0 0 0,0 1 0 0 0,-1-1 0 0 0,1 0 0 0 0,-1 0 0 0 0,0 0 0 0 0,0 0 0 0 0,0 0 0 0 0,0 0 0 0 0,0 0 0 0 0,-3 4 0 0 0,-16 19 0 0 0,-2-1 0 0 0,-1-1 0 0 0,-49 39 0 0 0,22-19 0 0 0,29-25 0 0 0,-108 103 0 0 0,111-102 0 0 0,1 0 0 0 0,1 2 0 0 0,1 0 0 0 0,-22 40 0 0 0,34-54 10 0 0,-1 1 0 0 0,1 0 0 0 0,0 1 0 0 0,1-1 0 0 0,0 0-1 0 0,1 1 1 0 0,-1-1 0 0 0,2 1 0 0 0,-1-1 0 0 0,1 1 0 0 0,0 0 0 0 0,1-1-1 0 0,0 1 1 0 0,4 13 0 0 0,-1-9 7 0 0,0 0-1 0 0,1 0 1 0 0,1 0-1 0 0,0-1 0 0 0,1 0 1 0 0,0 0-1 0 0,1 0 1 0 0,12 13-1 0 0,4 1 38 0 0,2-2-1 0 0,0-1 0 0 0,54 37 1 0 0,-57-43 6 0 0,-14-10-64 0 0,0-1 0 0 0,0 1 1 0 0,1-1-1 0 0,0-1 0 0 0,0 0 0 0 0,20 7 0 0 0,-18-10-3149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0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3679 0 0,'0'0'8216'0'0,"2"0"-7846"0"0,2 1-912 0 0,13 1 4764 0 0,-14 0-2063 0 0,-9 4-1928 0 0,-14 2-210 0 0,-2 0-1 0 0,1 0 1 0 0,-1-2 0 0 0,0-1-1 0 0,-26 3 1 0 0,13-2-9 0 0,-293 37 362 0 0,253-41-108 0 0,74-2-175 0 0,2 3-82 0 0,0-1 0 0 0,0 1-1 0 0,0 0 1 0 0,0 0 0 0 0,1-1 0 0 0,-1 1 0 0 0,1-1 0 0 0,0 1-1 0 0,0-1 1 0 0,3 3 0 0 0,-1 1 35 0 0,153 199 634 0 0,-151-196-639 0 0,0 0 1 0 0,-1 1-1 0 0,6 17 1 0 0,-11-26-40 0 0,1 0 7 0 0,-1 1 1 0 0,1 0-1 0 0,-1 0 0 0 0,0 0 0 0 0,1-1 1 0 0,-1 1-1 0 0,0 0 0 0 0,0 0 0 0 0,-1 0 1 0 0,1-1-1 0 0,0 1 0 0 0,0 0 0 0 0,-1 0 0 0 0,0 0 1 0 0,1-1-1 0 0,-1 1 0 0 0,0 0 0 0 0,1-1 1 0 0,-1 1-1 0 0,-2 2 0 0 0,0 0 12 0 0,1-1 0 0 0,-1 0 0 0 0,0 0 0 0 0,0 0 0 0 0,-1 0 0 0 0,1 0 0 0 0,-5 3 0 0 0,-4 0 50 0 0,0 0 0 0 0,-1 0 0 0 0,0-1 0 0 0,0-1 0 0 0,0 0 0 0 0,-26 4 1 0 0,-85 4 678 0 0,93-10-461 0 0,-85 0 402 0 0,115-2-630 0 0,13-2-7 0 0,-8 2-67 0 0,86-11-1574 0 0,-65 9 286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11519 0 0,'0'0'3622'0'0,"2"2"-3129"0"0,3 3-142 0 0,0 1 0 0 0,0 0-1 0 0,0-1 1 0 0,-1 2 0 0 0,0-1 0 0 0,0 0 0 0 0,0 1-1 0 0,-1 0 1 0 0,0 0 0 0 0,-1 0 0 0 0,1 0 0 0 0,-1 0 0 0 0,1 12-1 0 0,-1-5-180 0 0,0-1 0 0 0,-1 1-1 0 0,-1 0 1 0 0,0 0-1 0 0,-1 0 1 0 0,-4 23 0 0 0,2-27-230 0 0,-1 0 1 0 0,0 0-1 0 0,0 0 1 0 0,-1 0-1 0 0,-1 0 1 0 0,1-1-1 0 0,-2 0 1 0 0,1 0-1 0 0,-1-1 1 0 0,0 0-1 0 0,-1 0 1 0 0,-14 11-1 0 0,19-17-64 0 0,1 0-1 0 0,-1-1 1 0 0,1 1-1 0 0,-1-1 0 0 0,1 1 1 0 0,-1-1-1 0 0,0 0 1 0 0,0 0-1 0 0,0 0 1 0 0,0-1-1 0 0,0 1 1 0 0,0-1-1 0 0,0 1 0 0 0,0-1 1 0 0,0 0-1 0 0,0 0 1 0 0,0 0-1 0 0,1-1 1 0 0,-1 1-1 0 0,0-1 1 0 0,0 0-1 0 0,0 1 0 0 0,-3-3 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0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12 8287 0 0,'0'0'639'0'0,"-1"-2"-415"0"0,1 2-89 0 0,0-1 1 0 0,0 1-1 0 0,0-1 0 0 0,-1 1 0 0 0,1-1 1 0 0,0 1-1 0 0,0-1 0 0 0,-1 1 0 0 0,1-1 1 0 0,0 1-1 0 0,-1-1 0 0 0,1 1 1 0 0,-1 0-1 0 0,1-1 0 0 0,0 1 0 0 0,-1 0 1 0 0,1-1-1 0 0,-1 1 0 0 0,1 0 0 0 0,-1 0 1 0 0,1-1-1 0 0,-1 1 0 0 0,1 0 0 0 0,-1 0 1 0 0,1 0-1 0 0,-1 0 0 0 0,1 0 1 0 0,-1-1-1 0 0,0 1 0 0 0,1 0 0 0 0,-1 0 1 0 0,1 0-1 0 0,-1 1 0 0 0,1-1 0 0 0,-1 0 1 0 0,1 0-1 0 0,-1 0 0 0 0,1 0 1 0 0,-1 0-1 0 0,1 1 0 0 0,-1-1 0 0 0,1 0 1 0 0,-1 0-1 0 0,1 1 0 0 0,-1 0 0 0 0,-1 1-92 0 0,0 0 0 0 0,0 0-1 0 0,0 0 1 0 0,0 1 0 0 0,1-1-1 0 0,-3 4 1 0 0,3-3 304 0 0,-12 20 2 0 0,1-1 0 0 0,-14 44 0 0 0,-10 51 14 0 0,-3 9 64 0 0,-65 138-64 0 0,66-181-294 0 0,-53 85-1 0 0,67-129-19 0 0,-1-2 0 0 0,-42 47 0 0 0,53-68-2 0 0,-36 36 75 0 0,46-48-107 0 0,-1 1-1 0 0,-1-1 1 0 0,1-1-1 0 0,-1 1 1 0 0,1-1-1 0 0,-1 0 1 0 0,0 0-1 0 0,-9 3 1 0 0,15-6-7 0 0,-1 0-1 0 0,0 1 1 0 0,0-1 0 0 0,1 0 0 0 0,-1 0-1 0 0,0 0 1 0 0,1 0 0 0 0,-1 0 0 0 0,0 0-1 0 0,0 0 1 0 0,1 0 0 0 0,-1 0 0 0 0,0 0-1 0 0,1 0 1 0 0,-1 0 0 0 0,0 0 0 0 0,0 0-1 0 0,1-1 1 0 0,-1 1 0 0 0,0 0 0 0 0,1 0-1 0 0,-1-1 1 0 0,0 1 0 0 0,1-1 0 0 0,-1 1-1 0 0,1 0 1 0 0,-1-1 0 0 0,1 1 0 0 0,-1-1-1 0 0,1 0 1 0 0,-1 1 0 0 0,1-1 0 0 0,-1 1 0 0 0,1-1-1 0 0,0 0 1 0 0,-1 1 0 0 0,1-1 0 0 0,0 0-1 0 0,-1 1 1 0 0,1-1 0 0 0,0 0 0 0 0,0 1-1 0 0,0-1 1 0 0,0 0 0 0 0,0 0 0 0 0,0 1-1 0 0,0-2 1 0 0,-1-1 1 0 0,1-1 16 0 0,0 0 0 0 0,-1 0-1 0 0,1-1 1 0 0,1 1 0 0 0,-1 0-1 0 0,1 0 1 0 0,0 0 0 0 0,0-1 0 0 0,0 1-1 0 0,0 0 1 0 0,0 0 0 0 0,1 0-1 0 0,2-4 1 0 0,4-5-4 0 0,0 0 0 0 0,13-16-1 0 0,0 2-36 0 0,2 0 0 0 0,1 2-1 0 0,2 1 1 0 0,42-32 0 0 0,57-27-305 0 0,-104 72 275 0 0,0 0 0 0 0,1 2 0 0 0,0 0 0 0 0,31-7 0 0 0,-45 14 42 0 0,0 1 0 0 0,0 1 0 0 0,0-1 0 0 0,0 1-1 0 0,0 1 1 0 0,0 0 0 0 0,0 0 0 0 0,1 0 0 0 0,-2 1 0 0 0,1 0-1 0 0,0 1 1 0 0,0 0 0 0 0,10 5 0 0 0,-7-2 19 0 0,1 0 1 0 0,-1 1-1 0 0,0 1 0 0 0,-1-1 0 0 0,0 2 1 0 0,0-1-1 0 0,14 18 0 0 0,-22-23 64 0 0,0 0-1 0 0,0 1 1 0 0,0-1 0 0 0,-1 0-1 0 0,0 1 1 0 0,1-1-1 0 0,-1 1 1 0 0,0-1-1 0 0,-1 1 1 0 0,1 0 0 0 0,-1-1-1 0 0,1 1 1 0 0,-1 0-1 0 0,0 0 1 0 0,-1-1-1 0 0,1 1 1 0 0,0 0 0 0 0,-1-1-1 0 0,0 1 1 0 0,0 0-1 0 0,-2 4 1 0 0,-2 5 170 0 0,0-1 0 0 0,-1 1 0 0 0,-1-1 1 0 0,-11 16-1 0 0,0-1-143 0 0,-1-2-1 0 0,-2 0 1 0 0,-24 23 0 0 0,35-38-90 0 0,-1-1 1 0 0,0 0 0 0 0,0-1-1 0 0,-1 0 1 0 0,0-1 0 0 0,-1 0-1 0 0,0-1 1 0 0,0 0-1 0 0,-18 4 1 0 0,26-8-38 0 0,-12 3 59 0 0,-1-1 0 0 0,1-1 0 0 0,-31 2-1 0 0,44-4-73 0 0,0-1 0 0 0,0 0-1 0 0,0 0 1 0 0,0-1-1 0 0,0 1 1 0 0,0-1-1 0 0,0 0 1 0 0,0 0-1 0 0,0 0 1 0 0,0-1 0 0 0,0 1-1 0 0,1-1 1 0 0,-1 0-1 0 0,1 0 1 0 0,-1 0-1 0 0,1-1 1 0 0,0 1-1 0 0,0-1 1 0 0,0 0 0 0 0,0 1-1 0 0,0-2 1 0 0,-3-4-1 0 0,4 6-236 0 0,1-1 0 0 0,0 0 0 0 0,0 1-1 0 0,1-1 1 0 0,-1 1 0 0 0,0-1 0 0 0,1 0 0 0 0,-1 1 0 0 0,1-1-1 0 0,0 0 1 0 0,0 0 0 0 0,0 1 0 0 0,0-1 0 0 0,1 0-1 0 0,-1 0 1 0 0,1 1 0 0 0,1-6 0 0 0,5-6-6042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7367 0 0,'0'0'568'0'0,"-1"0"-373"0"0,-12 1 788 0 0,0 1 0 0 0,0 1 0 0 0,0 0 0 0 0,0 1 1 0 0,-18 8-1 0 0,1-1 130 0 0,5-3-453 0 0,0 2 1 0 0,-30 15-1 0 0,47-20-492 0 0,0 0 0 0 0,0 0-1 0 0,0 0 1 0 0,1 1-1 0 0,0 0 1 0 0,0 1-1 0 0,0 0 1 0 0,1 0 0 0 0,-11 15-1 0 0,15-19-123 0 0,1 1 0 0 0,-1-1-1 0 0,1 0 1 0 0,-1 0 0 0 0,1 1 0 0 0,0-1-1 0 0,0 1 1 0 0,1-1 0 0 0,-1 1 0 0 0,1 0-1 0 0,0-1 1 0 0,0 1 0 0 0,0 5 0 0 0,1-4 17 0 0,0 1 1 0 0,1-1-1 0 0,-1 0 0 0 0,1 0 1 0 0,0 0-1 0 0,1 0 1 0 0,-1 0-1 0 0,4 5 1 0 0,5 5 110 0 0,1 0 1 0 0,1-1-1 0 0,0 0 0 0 0,15 11 1 0 0,-27-24-163 0 0,6 5 54 0 0,-6-4 556 0 0,1-3-587 0 0,1 0 1 0 0,0 1-1 0 0,-1-1 1 0 0,1 0-1 0 0,-1 0 1 0 0,0 0 0 0 0,1-1-1 0 0,-1 1 1 0 0,0-1-1 0 0,0 1 1 0 0,0-1 0 0 0,0 0-1 0 0,0 1 1 0 0,0-1-1 0 0,0 0 1 0 0,0 0 0 0 0,-1-1-1 0 0,3-3 1 0 0,3-5 150 0 0,-1 0 0 0 0,9-19 0 0 0,-8 10-383 0 0,0 0-1 0 0,-1 0 1 0 0,-1-1-1 0 0,3-23 1 0 0,0 9-887 0 0,-6 28-1601 0 0,-10 28-952 0 0,5-11-1672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40 10591 0 0,'1'-2'454'0'0,"5"-24"252"0"0,-6 15 5814 0 0,-9 22-6210 0 0,1 0-304 0 0,0 0 0 0 0,0 0 1 0 0,1 1-1 0 0,-8 18 1 0 0,-18 54-10 0 0,17-40 0 0 0,-39 105 64 0 0,-62 147 142 0 0,89-241-160 0 0,-2-2 1 0 0,-2 0-1 0 0,-3-2 0 0 0,-75 84 0 0 0,85-106-41 0 0,-19 18-110 0 0,42-45-140 0 0,-8 8 483 0 0,7-2-3026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15719 0 0,'0'0'1424'0'0,"2"2"-1172"0"0,3 4-162 0 0,1 0 1 0 0,0 0-1 0 0,0-1 0 0 0,1 1 0 0 0,0-2 0 0 0,0 1 0 0 0,0-1 1 0 0,14 7-1 0 0,-8-6 197 0 0,0-1 0 0 0,1 0 0 0 0,-1-1 0 0 0,25 3 0 0 0,-1-3 330 0 0,-1-3-1 0 0,1-1 1 0 0,43-7-1 0 0,-18-1-110 0 0,79-21-1 0 0,-10-14-3345 0 0,-101 31 1360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14279 0 0,'0'0'1103'0'0,"-1"2"-720"0"0,-15 25 379 0 0,0-2 0 0 0,-23 27 0 0 0,8-11 120 0 0,-148 232 1394 0 0,132-188-1983 0 0,-51 124 0 0 0,62-119-227 0 0,-37 141 0 0 0,72-225-66 0 0,4-5 0 0 0,3-6 0 0 0,-6 5 0 0 0,38-37-31 0 0,32-27-112 0 0,-60 57 128 0 0,0 0 0 0 0,1 0 0 0 0,-1 1 0 0 0,1 0 0 0 0,20-7 0 0 0,-22 10 13 0 0,-1 0 0 0 0,1 1 0 0 0,0 0 0 0 0,-1 0 0 0 0,1 1 0 0 0,0 0 0 0 0,16 1 0 0 0,-22 1 12 0 0,0-1 0 0 0,0 0 0 0 0,-1 1 0 0 0,1 0 0 0 0,0 0 0 0 0,-1-1 0 0 0,1 1 0 0 0,-1 1 0 0 0,1-1 0 0 0,-1 0 0 0 0,0 1 0 0 0,1-1 0 0 0,-1 1 0 0 0,0 0 0 0 0,0-1 0 0 0,0 1 0 0 0,0 0 0 0 0,0 0 0 0 0,-1 1 0 0 0,1-1 0 0 0,-1 0 0 0 0,1 0 0 0 0,-1 1 0 0 0,0-1 0 0 0,0 1 0 0 0,0-1 0 0 0,0 1 0 0 0,0 0 0 0 0,0 4 0 0 0,2 14 307 0 0,1 23 0 0 0,-3-28-237 0 0,0 0-1 0 0,1 0 0 0 0,5 18 0 0 0,-5-29-80 0 0,0 1 1 0 0,0-1-1 0 0,0 0 0 0 0,0 0 1 0 0,1 0-1 0 0,0-1 0 0 0,0 1 1 0 0,1-1-1 0 0,-1 1 0 0 0,1-1 1 0 0,0 0-1 0 0,0 0 0 0 0,5 3 0 0 0,0-1-99 0 0,-1 0 0 0 0,1-2-1 0 0,0 1 1 0 0,1-1-1 0 0,18 6 1 0 0,53 9-1356 0 0,-76-18 1303 0 0,27 4-1826 0 0,0-1-4856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5983 0 0,'-2'2'464'0'0,"-32"34"719"0"0,27-27 524 0 0,0 0 0 0 0,1 0 1 0 0,-1 0-1 0 0,-8 21 0 0 0,-63 185 1393 0 0,55-142-2985 0 0,-60 129-1 0 0,81-197-126 0 0,-133 280-488 0 0,135-285 496 0 0,-3 10-528 0 0,0-5-1650 0 0,-1 5 804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15695 0 0,'0'0'1418'0'0,"2"0"-1046"0"0,96-6 3869 0 0,-67 2-3407 0 0,-1 2-1 0 0,1 2 1 0 0,40 3-1 0 0,-56 0-729 0 0,24 8 0 0 0,12 4-196 0 0,-46-14-861 0 0,0-1 0 0 0,-1 1 0 0 0,1-1 1 0 0,0 0-1 0 0,0 0 0 0 0,-1 0 0 0 0,1-1 0 0 0,7-1 1 0 0,1-3-6202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149 568 12095 0 0,'-2'2'554'0'0,"-4"7"-399"0"0,0-1 0 0 0,-1 0 0 0 0,0-1 1 0 0,-11 9-1 0 0,-36 27 1069 0 0,18-22 1430 0 0,33-20-2014 0 0,2-1 0 0 0,0-1-563 0 0,1 1 0 0 0,-1 0 0 0 0,1 0 0 0 0,0 0 0 0 0,-1 0 0 0 0,1-1 0 0 0,-1 1 0 0 0,1 0 0 0 0,0 0 1 0 0,-1-1-1 0 0,1 1 0 0 0,-1 0 0 0 0,1-1 0 0 0,0 1 0 0 0,0 0 0 0 0,-1-1 0 0 0,1 1 0 0 0,0 0 0 0 0,0-1 0 0 0,-1 1 0 0 0,1-1 0 0 0,0 1 0 0 0,0-1 0 0 0,0 1 0 0 0,0 0 0 0 0,0-1 0 0 0,-1 0 0 0 0,2-19 605 0 0,9-20-339 0 0,0 17-209 0 0,0 0 1 0 0,1 1 0 0 0,22-31-1 0 0,-5 7-142 0 0,-4 9 9 0 0,1 0 0 0 0,2 2 0 0 0,1 1 1 0 0,47-44-1 0 0,-36 42-21 0 0,2 2 1 0 0,2 2 0 0 0,61-36-1 0 0,-89 59 11 0 0,1 1 0 0 0,-1 1-1 0 0,1 0 1 0 0,1 1 0 0 0,-1 0 0 0 0,19-3-1 0 0,-28 8 10 0 0,1 0-1 0 0,-1 0 1 0 0,0 1 0 0 0,1 0-1 0 0,-1 1 1 0 0,1-1-1 0 0,-1 1 1 0 0,1 1 0 0 0,-1-1-1 0 0,0 1 1 0 0,0 1-1 0 0,0-1 1 0 0,0 1-1 0 0,0 0 1 0 0,0 1 0 0 0,8 6-1 0 0,-10-6 9 0 0,1 0-1 0 0,-1 1 1 0 0,0 0 0 0 0,-1 0-1 0 0,1 1 1 0 0,-1-1-1 0 0,0 1 1 0 0,0 0 0 0 0,-1 0-1 0 0,0 1 1 0 0,0-1-1 0 0,0 0 1 0 0,-1 1 0 0 0,0 0-1 0 0,0 0 1 0 0,0-1-1 0 0,-1 1 1 0 0,0 0 0 0 0,-1 14-1 0 0,0-8 11 0 0,0 0 0 0 0,-2 0 1 0 0,0 0-1 0 0,0 0 0 0 0,-1 0 0 0 0,0-1 0 0 0,-1 1 0 0 0,-1-1 0 0 0,-11 22 0 0 0,2-9-12 0 0,-1-2-1 0 0,-1 0 0 0 0,-1 0 0 0 0,-1-2 0 0 0,-1 0 0 0 0,-1-1 0 0 0,-1-1 0 0 0,0-1 0 0 0,-45 28 0 0 0,-120 54-337 0 0,104-58 259 0 0,-81 37-1375 0 0,160-78 537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53 6911 0 0,'-83'35'1847'0'0,"54"-22"274"0"0,0 0-680 0 0,0 1 1 0 0,1 1-1 0 0,0 2 0 0 0,1 0 0 0 0,-37 33 0 0 0,60-46-1409 0 0,1-1 0 0 0,-1 2 0 0 0,1-1 1 0 0,-1 0-1 0 0,1 1 0 0 0,0-1 0 0 0,1 1 0 0 0,-1 0 0 0 0,1 0 1 0 0,0 0-1 0 0,0 0 0 0 0,1 1 0 0 0,-1-1 0 0 0,1 0 0 0 0,1 1 1 0 0,-1-1-1 0 0,1 0 0 0 0,-1 1 0 0 0,2-1 0 0 0,-1 1 0 0 0,1 5 1 0 0,1-4-6 0 0,0 1 1 0 0,0-1 0 0 0,0 0 0 0 0,1 0 0 0 0,0-1 0 0 0,0 1 0 0 0,1 0-1 0 0,0-1 1 0 0,0 0 0 0 0,0 0 0 0 0,1 0 0 0 0,0-1 0 0 0,0 1-1 0 0,1-1 1 0 0,5 4 0 0 0,-6-5-30 0 0,1 0 0 0 0,-1 0 0 0 0,0-1 0 0 0,1 0 0 0 0,0 0 0 0 0,8 2 0 0 0,-12-4 10 0 0,0 0 1 0 0,0-1-1 0 0,0 1 1 0 0,0-1-1 0 0,0 0 1 0 0,1 0 0 0 0,-1 0-1 0 0,0 0 1 0 0,0 0-1 0 0,0 0 1 0 0,0-1-1 0 0,0 1 1 0 0,0-1 0 0 0,0 1-1 0 0,0-1 1 0 0,0 0-1 0 0,0 0 1 0 0,0 0 0 0 0,0 0-1 0 0,0 0 1 0 0,0 0-1 0 0,2-3 1 0 0,3-3 43 0 0,0 0 0 0 0,0-1 0 0 0,-1 0 0 0 0,-1 0 0 0 0,1-1 0 0 0,-1 1 0 0 0,0-1 0 0 0,4-14 0 0 0,3-9-12 0 0,7-38 0 0 0,-11 40-35 0 0,14-72-536 0 0,4-12-2272 0 0,-20 99 1654 0 0,-5 14 770 0 0,-1 0 0 0 0,1 0 0 0 0,-1 1 0 0 0,1-1 0 0 0,0 0 0 0 0,-1 0 0 0 0,1 1 0 0 0,0-1 1 0 0,0 0-1 0 0,0 1 0 0 0,0-1 0 0 0,-1 1 0 0 0,1-1 0 0 0,0 1 0 0 0,0-1 0 0 0,0 1 0 0 0,0 0 1 0 0,2-1-1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 16959 0 0,'0'0'1536'0'0,"-2"0"-1262"0"0,-3-1-162 0 0,-1 1 0 0 0,0 0 0 0 0,0 0 0 0 0,0 1 0 0 0,1-1 0 0 0,-1 1 0 0 0,0 0 0 0 0,1 1 0 0 0,-1-1 0 0 0,1 1 0 0 0,-1 0 0 0 0,1 1 0 0 0,0-1 0 0 0,0 1 0 0 0,0 0 0 0 0,-5 4 0 0 0,-9 8 104 0 0,0 1-1 0 0,-23 24 0 0 0,34-33-220 0 0,1 1 0 0 0,0 0 0 0 0,0 0 0 0 0,1 1 0 0 0,0 0 1 0 0,-9 17-1 0 0,14-22-75 0 0,0-1 0 0 0,-1 0 1 0 0,1 1-1 0 0,1-1 1 0 0,-1 1-1 0 0,0 0 1 0 0,1-1-1 0 0,0 1 1 0 0,0-1-1 0 0,0 1 0 0 0,0 0 1 0 0,0-1-1 0 0,1 1 1 0 0,0-1-1 0 0,0 1 1 0 0,0-1-1 0 0,0 1 1 0 0,0-1-1 0 0,1 0 0 0 0,-1 1 1 0 0,1-1-1 0 0,0 0 1 0 0,2 3-1 0 0,38 46 17 0 0,60 59 0 0 0,-100-110 102 0 0,-1 1 1 0 0,1 0 0 0 0,0 0 0 0 0,-1 0 0 0 0,0 0 0 0 0,1 0 0 0 0,-1 0 0 0 0,0 0 0 0 0,0 0-1 0 0,0 1 1 0 0,0-1 0 0 0,-1 0 0 0 0,1 1 0 0 0,0 3 0 0 0,-1-4-31 0 0,0 0 1 0 0,0-1-1 0 0,-1 1 0 0 0,1-1 1 0 0,0 1-1 0 0,-1-1 1 0 0,1 1-1 0 0,-1-1 0 0 0,1 1 1 0 0,-1-1-1 0 0,0 1 1 0 0,0-1-1 0 0,1 1 0 0 0,-1-1 1 0 0,0 0-1 0 0,0 0 1 0 0,0 0-1 0 0,-1 1 1 0 0,1-1-1 0 0,0 0 0 0 0,0 0 1 0 0,-1-1-1 0 0,-1 3 1 0 0,-16 7 119 0 0,1-1 1 0 0,-1-1-1 0 0,-1 0 1 0 0,0-1-1 0 0,0-1 1 0 0,-31 4-1 0 0,22-5-362 0 0,-1-3-1 0 0,1 0 0 0 0,-1-2 1 0 0,-29-3-1 0 0,42 1-402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17047 0 0,'0'0'2016'0'0,"-1"2"-1244"0"0,-9 15-23 0 0,-2 0 1 0 0,1-1-1 0 0,-2-1 0 0 0,-28 28 0 0 0,-14 16-507 0 0,32-32-103 0 0,-2 2-68 0 0,-35 56-1 0 0,59-83-263 0 0,-1 0-36 0 0,1 0 1 0 0,0 0-1 0 0,0 0 1 0 0,0 0-1 0 0,0 1 1 0 0,0-1-1 0 0,0 0 1 0 0,1 1-1 0 0,-1 2 1 0 0,14-12-2214 0 0,-5 2 1905 0 0,0-1 0 0 0,-1-1 0 0 0,1 1 0 0 0,-2-1 0 0 0,1-1 0 0 0,-1 1 0 0 0,7-10 0 0 0,-5 5 144 0 0,27-34-1222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28 7831 0 0,'11'-8'330'0'0,"-6"4"-104"0"0,1 0 0 0 0,-1 1 0 0 0,10-5 0 0 0,-15 7-12 0 0,1 1 1 0 0,-1 0-1 0 0,1 0 1 0 0,-1 0-1 0 0,1 1 1 0 0,0-1-1 0 0,-1 0 1 0 0,1 0 0 0 0,-1 0-1 0 0,1 0 1 0 0,-1 0-1 0 0,1 1 1 0 0,-1-1-1 0 0,1 0 1 0 0,-1 0-1 0 0,1 1 1 0 0,-1-1-1 0 0,0 0 1 0 0,1 1-1 0 0,-1-1 1 0 0,1 0 0 0 0,-1 1-1 0 0,9 9 2390 0 0,-7-7-2265 0 0,0 1-1 0 0,-1 0 0 0 0,1 0 1 0 0,-1 0-1 0 0,0 0 0 0 0,0 1 0 0 0,0-1 1 0 0,0 0-1 0 0,-1 0 0 0 0,1 1 1 0 0,-2 7-1 0 0,0 2-234 0 0,0 0 0 0 0,-5 18 0 0 0,-10 27 360 0 0,-2 0 0 0 0,-2-2 0 0 0,-4 0 0 0 0,-40 73 0 0 0,-244 424-275 0 0,295-530-804 0 0,-2 6-796 0 0,4-11-4522 0 0,6-10-761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8 124 17047 0 0,'0'0'1311'0'0,"-1"-1"-846"0"0,-5-4 1389 0 0,48 3-1150 0 0,0-3 1 0 0,0-1 0 0 0,56-17 0 0 0,-17 5-358 0 0,-46 10-294 0 0,249-43 15 0 0,-272 49-501 0 0,0 1 0 0 0,0 0-1 0 0,0 1 1 0 0,0 0-1 0 0,-1 1 1 0 0,1 0-1 0 0,0 0 1 0 0,21 7-1 0 0,-18-1-1558 0 0</inkml:trace>
  <inkml:trace contextRef="#ctx0" brushRef="#br0" timeOffset="1">832 164 5527 0 0,'0'0'423'0'0,"-2"9"201"0"0,-3 29 10084 0 0,4 2-5999 0 0,0-11-3468 0 0,1-4-1001 0 0,-2 0-1 0 0,-1-1 0 0 0,-1 1 1 0 0,-1-1-1 0 0,-11 31 0 0 0,16-53-719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8751 0 0,'9'-15'384'0'0,"-4"10"88"0"0,2-4-376 0 0,2 2-96 0 0,2 0 0 0 0,1 0 0 0 0,2 0 1328 0 0,-1 2 248 0 0,-3 3 1688 0 0,-1 4-3776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11975 0 0,'0'0'1083'0'0,"1"1"-891"0"0,7 16 1008 0 0,-1 1-1 0 0,-1 0 1 0 0,-1-1-1 0 0,6 36 1 0 0,2 78 3084 0 0,-13-123-4334 0 0,0-1-45 0 0,1 4 981 0 0,-1-11-867 0 0,0 0 1 0 0,1 1-1 0 0,-1-1 1 0 0,0 0-1 0 0,0 0 1 0 0,0 0-1 0 0,1 0 1 0 0,-1 0-1 0 0,0 1 1 0 0,0-1-1 0 0,0 0 1 0 0,1 0-1 0 0,-1 0 1 0 0,0 0-1 0 0,0 0 1 0 0,1 0-1 0 0,-1 0 1 0 0,0 0-1 0 0,0 0 1 0 0,0 0-1 0 0,1 0 1 0 0,-1 0-1 0 0,0 0 1 0 0,0 0-1 0 0,1 0 1 0 0,-1 0-1 0 0,0 0 1 0 0,0-1-1 0 0,0 1 1 0 0,1 0-1 0 0,-1 0 1 0 0,0 0-1 0 0,0 0 1 0 0,0 0-1 0 0,1 0 1 0 0,-1-1-1 0 0,0 1 1 0 0,0 0-1 0 0,0 0 1 0 0,0 0-1 0 0,1 0 1 0 0,-1-1-1 0 0,6-5 170 0 0,1 0 1 0 0,-1-1-1 0 0,0 0 0 0 0,-1 0 1 0 0,9-14-1 0 0,0-1 91 0 0,177-224 872 0 0,-178 230-1362 0 0,1 2 0 0 0,1-1 0 0 0,16-11 0 0 0,-24 21 103 0 0,0 0 0 0 0,0 1 0 0 0,0 0 0 0 0,1 0 1 0 0,-1 0-1 0 0,1 1 0 0 0,0 1 0 0 0,0-1 0 0 0,0 1 0 0 0,9-1 0 0 0,-11 3-392 0 0,1 0 0 0 0,-1 0 0 0 0,0 1 1 0 0,0 0-1 0 0,0 0 0 0 0,0 0 0 0 0,0 1 0 0 0,0 0 0 0 0,0 0 0 0 0,11 6 0 0 0,-2 0-3726 0 0,-1 1 0 0 0,23 18-1 0 0,-23-16 3233 0 0,-11-7 1589 0 0,0-1-1 0 0,0-1 1 0 0,1 1-1 0 0,-1 0 0 0 0,1-1 1 0 0,-1 0-1 0 0,1 0 1 0 0,0 0-1 0 0,0 0 1 0 0,0-1-1 0 0,0 1 0 0 0,0-1 1 0 0,0 0-1 0 0,0 0 1 0 0,0 0-1 0 0,8-1 1 0 0,5 0 60 0 0,0-1 0 0 0,0-1 0 0 0,0-1 1 0 0,-1-1-1 0 0,1 0 0 0 0,-1-1 0 0 0,0 0 1 0 0,0-2-1 0 0,15-8 0 0 0,-16 8-562 0 0,-1-1-1 0 0,0 0 1 0 0,-1-1 0 0 0,12-11-1 0 0,-19 15-62 0 0,0-1 0 0 0,-1 1 0 0 0,0-1 0 0 0,0-1 0 0 0,0 1 0 0 0,-1-1 0 0 0,0 1-1 0 0,0-1 1 0 0,-1-1 0 0 0,4-7 0 0 0,-7 14-35 0 0,0 1 0 0 0,0 0 0 0 0,0 0 0 0 0,0 0-1 0 0,0-1 1 0 0,1 1 0 0 0,-1 0 0 0 0,0 0 0 0 0,0-1 0 0 0,0 1 0 0 0,0 0 0 0 0,0 0-1 0 0,0-1 1 0 0,0 1 0 0 0,0 0 0 0 0,0 0 0 0 0,0-1 0 0 0,0 1 0 0 0,0 0 0 0 0,0 0-1 0 0,0-1 1 0 0,-1 1 0 0 0,1 0 0 0 0,0 0 0 0 0,0 0 0 0 0,0-1 0 0 0,0 1 0 0 0,0 0-1 0 0,0 0 1 0 0,0 0 0 0 0,-1-1 0 0 0,1 1 0 0 0,0 0 0 0 0,0 0 0 0 0,0 0 0 0 0,-1 0-1 0 0,1-1 1 0 0,0 1 0 0 0,0 0 0 0 0,0 0 0 0 0,-1 0 0 0 0,1 0 0 0 0,0 0-1 0 0,0 0 1 0 0,-1 0 0 0 0,1 0 0 0 0,0 0 0 0 0,0 0 0 0 0,-1 0 0 0 0,1 0 0 0 0,0 0-1 0 0,0 0 1 0 0,-1 0 0 0 0,1 0 0 0 0,0 0 0 0 0,0 0 0 0 0,-1 0 0 0 0,1 0 0 0 0,0 0-1 0 0,0 0 1 0 0,-1 0 0 0 0,-4 1-99 0 0,1 0 0 0 0,-1 0 0 0 0,0 1 0 0 0,1-1 0 0 0,-1 1 1 0 0,1 0-1 0 0,-1 0 0 0 0,-5 4 0 0 0,-34 27-109 0 0,27-20 210 0 0,-24 18-11 0 0,1 3 0 0 0,-50 55 0 0 0,71-68 10 0 0,1 2 0 0 0,1 0 0 0 0,1 1 0 0 0,1 1 0 0 0,1 0 0 0 0,-10 28 0 0 0,20-44 19 0 0,1 0-1 0 0,0 0 1 0 0,1 1 0 0 0,0-1-1 0 0,0 1 1 0 0,1-1 0 0 0,1 1-1 0 0,0 12 1 0 0,0-18-9 0 0,0-1-1 0 0,1 1 0 0 0,-1 0 1 0 0,1-1-1 0 0,0 1 0 0 0,0-1 1 0 0,0 1-1 0 0,1-1 0 0 0,-1 0 1 0 0,1 1-1 0 0,0-1 0 0 0,0 0 1 0 0,0 0-1 0 0,0 0 1 0 0,1 0-1 0 0,-1-1 0 0 0,1 1 1 0 0,-1-1-1 0 0,1 1 0 0 0,0-1 1 0 0,0 0-1 0 0,0 0 0 0 0,0 0 1 0 0,6 2-1 0 0,3 0 9 0 0,0 0-1 0 0,0-1 0 0 0,1-1 1 0 0,-1 0-1 0 0,1-1 1 0 0,19 0-1 0 0,75-9-1555 0 0,-77 3-3680 0 0,-3-3-1738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5983 0 0,'0'0'542'0'0,"-1"0"-116"0"0,-54 12 9241 0 0,17-2-8106 0 0,-53 20 1 0 0,67-21-1496 0 0,1 1 0 0 0,1 2 0 0 0,0 0 0 0 0,-30 22 0 0 0,19-8-62 0 0,0 0-1 0 0,2 3 0 0 0,1 0 1 0 0,2 2-1 0 0,-41 56 0 0 0,58-70 49 0 0,-4 5 80 0 0,1 0 1 0 0,-17 39-1 0 0,28-56-69 0 0,1 1 0 0 0,-1 0 0 0 0,1 0 0 0 0,1 0 1 0 0,0 0-1 0 0,-1 0 0 0 0,2 1 0 0 0,-1-1 0 0 0,1 0 0 0 0,0 1 0 0 0,0-1 0 0 0,1 0 0 0 0,0 0 0 0 0,0 0 0 0 0,0 1 0 0 0,4 7 1 0 0,-3-8-15 0 0,1-1 0 0 0,1 0 1 0 0,-1 0-1 0 0,1-1 0 0 0,-1 1 1 0 0,1-1-1 0 0,1 1 0 0 0,-1-1 1 0 0,1 0-1 0 0,-1-1 0 0 0,1 1 1 0 0,0-1-1 0 0,1 0 0 0 0,-1 0 1 0 0,0-1-1 0 0,1 1 0 0 0,0-1 0 0 0,11 2 1 0 0,-2 0 78 0 0,1-1 0 0 0,0-1 0 0 0,0-1 1 0 0,0 0-1 0 0,31-3 0 0 0,118-26-1984 0 0,-119 18 784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19 17735 0 0,'0'0'1610'0'0,"-12"-10"-1292"0"0,8 8-250 0 0,-1 1 0 0 0,0-1-1 0 0,0 1 1 0 0,0 0 0 0 0,0 0 0 0 0,0 1-1 0 0,0 0 1 0 0,0 0 0 0 0,0 0 0 0 0,0 0-1 0 0,0 1 1 0 0,0 0 0 0 0,0 0 0 0 0,0 0-1 0 0,-5 3 1 0 0,-4 0 149 0 0,0 2 0 0 0,1 0 0 0 0,0 0-1 0 0,-13 10 1 0 0,10-5-217 0 0,1 1 0 0 0,0 0 0 0 0,1 1 0 0 0,0 1 0 0 0,1 0 0 0 0,-12 17 0 0 0,5-3 0 0 0,1 1 0 0 0,-22 48 0 0 0,38-71 0 0 0,1-1 0 0 0,0 1-1 0 0,0-1 1 0 0,0 1 0 0 0,1-1 0 0 0,0 1-1 0 0,0 0 1 0 0,1 0 0 0 0,-1 0-1 0 0,1-1 1 0 0,1 8 0 0 0,-1-11 0 0 0,1 0 1 0 0,-1 0-1 0 0,1 1 1 0 0,0-1-1 0 0,-1 0 1 0 0,1 0-1 0 0,0 0 1 0 0,0 0-1 0 0,0 0 1 0 0,1-1-1 0 0,-1 1 1 0 0,0 0-1 0 0,1 0 1 0 0,-1-1-1 0 0,1 1 1 0 0,-1-1-1 0 0,1 1 1 0 0,0-1-1 0 0,0 0 1 0 0,0 0-1 0 0,-1 0 1 0 0,1 0-1 0 0,0 0 1 0 0,0 0-1 0 0,1 0 1 0 0,-1-1-1 0 0,0 1 1 0 0,0-1-1 0 0,0 1 1 0 0,0-1-1 0 0,0 0 1 0 0,4 0-1 0 0,4 0 39 0 0,0 0-1 0 0,0-1 0 0 0,-1-1 0 0 0,1 0 0 0 0,0 0 1 0 0,-1-1-1 0 0,1 0 0 0 0,17-8 0 0 0,-2-2 57 0 0,45-30 0 0 0,-56 33-40 0 0,1-2 0 0 0,-1 1 1 0 0,-1-2-1 0 0,0 0 0 0 0,21-28 0 0 0,-29 34-166 0 0,0-1 1 0 0,-1 0-1 0 0,0 0 0 0 0,0 0 0 0 0,5-18 0 0 0,-7 21-187 0 0,-1-1 0 0 0,0 1 0 0 0,-1-1 0 0 0,1 0 0 0 0,-1 1 0 0 0,0-1 0 0 0,-1 0 0 0 0,1 1 0 0 0,-1-1 0 0 0,-2-7 0 0 0,2 10-81 0 0,1 1 0 0 0,-1 0 0 0 0,0 0 0 0 0,0-1 0 0 0,0 1 0 0 0,0 0 0 0 0,-2-2 0 0 0,-4-3-1636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7367 0 0,'0'0'8444'0'0,"-1"2"-7425"0"0,-24 126 3501 0 0,12-77-3636 0 0,-35 88 0 0 0,21-79-775 0 0,-2-1 0 0 0,-3-2-1 0 0,-3-1 1 0 0,-2-2 0 0 0,-75 85 0 0 0,-166 153-1204 0 0,292-299-3022 0 0,-1 0 2667 0 0,16-13-1 0 0,-20 14 1047 0 0,24-16-1283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128 368 5983 0 0,'0'0'464'0'0,"-1"2"-305"0"0,-6 3 774 0 0,0 0 0 0 0,-1 0 1 0 0,1-1-1 0 0,-1 0 0 0 0,-10 5 0 0 0,15-8-681 0 0,1 0 1 0 0,-1 0-1 0 0,1-1 0 0 0,-1 1 1 0 0,1-1-1 0 0,-1 1 0 0 0,1-1 1 0 0,-1 0-1 0 0,0 0 0 0 0,1 0 0 0 0,-1 0 1 0 0,1 0-1 0 0,-1-1 0 0 0,0 1 1 0 0,1-1-1 0 0,-1 0 0 0 0,1 1 1 0 0,0-1-1 0 0,-1 0 0 0 0,1-1 1 0 0,0 1-1 0 0,-1 0 0 0 0,-1-2 1 0 0,3 2-188 0 0,0-1 1 0 0,0 1-1 0 0,0 0 1 0 0,0-1-1 0 0,0 1 1 0 0,1 0-1 0 0,-1-1 1 0 0,0 1-1 0 0,1-1 1 0 0,-1 1-1 0 0,1-1 1 0 0,0 1-1 0 0,-1-1 1 0 0,1 0-1 0 0,0 1 1 0 0,0-1-1 0 0,0 1 1 0 0,0-1-1 0 0,0 0 1 0 0,1 1-1 0 0,-1-1 1 0 0,0 1-1 0 0,2-3 1 0 0,0-3 117 0 0,0 0 1 0 0,1 1 0 0 0,6-12-1 0 0,7-9-17 0 0,1 0-1 0 0,1 2 1 0 0,1 0-1 0 0,2 2 1 0 0,39-37-1 0 0,-40 43-206 0 0,1 1 0 0 0,0 0-1 0 0,1 2 1 0 0,1 1 0 0 0,0 0-1 0 0,1 2 1 0 0,27-10 0 0 0,-43 19 29 0 0,-1-1-1 0 0,1 2 1 0 0,0-1 0 0 0,0 1-1 0 0,0 0 1 0 0,-1 0 0 0 0,1 1 0 0 0,15 1-1 0 0,-20 0 22 0 0,0-1-1 0 0,0 1 1 0 0,0 0-1 0 0,0 0 0 0 0,-1 0 1 0 0,1 0-1 0 0,0 1 1 0 0,0-1-1 0 0,-1 1 0 0 0,1-1 1 0 0,-1 1-1 0 0,1 0 1 0 0,-1 0-1 0 0,0 0 0 0 0,1 1 1 0 0,-1-1-1 0 0,-1 0 1 0 0,1 1-1 0 0,0-1 0 0 0,0 1 1 0 0,-1 0-1 0 0,0-1 1 0 0,1 1-1 0 0,-1 0 0 0 0,1 4 1 0 0,1 3 97 0 0,-1 0 0 0 0,0 0 0 0 0,-1 1 1 0 0,0-1-1 0 0,-1 1 0 0 0,0-1 0 0 0,0 0 0 0 0,-3 12 1 0 0,-3 9 231 0 0,-13 40 0 0 0,-2 9-621 0 0,19-59-1657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32 4143 0 0,'0'0'319'0'0,"0"-2"-210"0"0,0 1 476 0 0,0 0 0 0 0,0 0-1 0 0,0 0 1 0 0,0-1-1 0 0,-1 1 1 0 0,1 0 0 0 0,0 0-1 0 0,0 0 1 0 0,-1-1-1 0 0,1 1 1 0 0,-1 0 0 0 0,1 0-1 0 0,-1 0 1 0 0,1 0-1 0 0,-1 0 1 0 0,0 0 0 0 0,1 0-1 0 0,-1 0 1 0 0,0 0-1 0 0,0 0 1 0 0,-1-1 0 0 0,0 1-317 0 0,1 1 0 0 0,-1-1 1 0 0,0 0-1 0 0,1 1 0 0 0,-1-1 1 0 0,0 1-1 0 0,1 0 0 0 0,-1-1 1 0 0,0 1-1 0 0,1 0 0 0 0,-1 0 1 0 0,0 0-1 0 0,-2 1 0 0 0,-3 0-202 0 0,-1 1-1 0 0,1 0 1 0 0,-1 0-1 0 0,-12 6 1 0 0,5 0-46 0 0,0 0 0 0 0,1 1 0 0 0,1 0 0 0 0,-1 1 0 0 0,-13 14 0 0 0,1 1-162 0 0,-29 38 0 0 0,50-57-16 0 0,0 0 0 0 0,0 1 0 0 0,1-1 0 0 0,-7 15 0 0 0,10-19 95 0 0,0 0 1 0 0,0 0 0 0 0,1 0 0 0 0,-1 0 0 0 0,1 0 0 0 0,0 0 0 0 0,0 0 0 0 0,-1 0 0 0 0,1 1 0 0 0,0-1 0 0 0,1 0 0 0 0,-1 0-1 0 0,0 0 1 0 0,1 0 0 0 0,-1 0 0 0 0,1 0 0 0 0,0 0 0 0 0,-1 0 0 0 0,1 0 0 0 0,0 0 0 0 0,0 0 0 0 0,0-1 0 0 0,3 4 0 0 0,26 32-829 0 0,-5-7 1037 0 0,-1 0-1 0 0,35 62 1 0 0,-57-87-71 0 0,5 8 202 0 0,-1 0 0 0 0,7 18 1 0 0,-12-28-184 0 0,0 0-1 0 0,0 1 1 0 0,-1-1 0 0 0,1 0 0 0 0,-1 0 0 0 0,1 1 0 0 0,-1-1 0 0 0,0 0 0 0 0,0 1 0 0 0,-1-1-1 0 0,1 0 1 0 0,-1 1 0 0 0,0-1 0 0 0,1 0 0 0 0,-1 0 0 0 0,-2 4 0 0 0,1-5 17 0 0,0 1-1 0 0,0-1 1 0 0,0 0 0 0 0,0 0-1 0 0,0 0 1 0 0,-1 0 0 0 0,1 0-1 0 0,0 0 1 0 0,-1-1 0 0 0,0 1 0 0 0,1-1-1 0 0,-1 0 1 0 0,0 1 0 0 0,0-1-1 0 0,0-1 1 0 0,0 1 0 0 0,0 0-1 0 0,0-1 1 0 0,-3 1 0 0 0,-5 0 122 0 0,0 0 0 0 0,-1-1 0 0 0,-18-2 0 0 0,26 2-314 0 0,0 0 0 0 0,0-1 0 0 0,0 1 0 0 0,0-1 0 0 0,0 0 0 0 0,1 0 0 0 0,-1-1 0 0 0,0 1 0 0 0,1-1 0 0 0,-1 1 0 0 0,0-1 0 0 0,1 0 0 0 0,0-1 0 0 0,0 1 0 0 0,-1-1 0 0 0,1 1 0 0 0,-3-4 0 0 0,-2-6-1602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76 16439 0 0,'12'-19'460'0'0,"-2"3"224"0"0,18-23-1 0 0,-27 37 365 0 0,2 17-555 0 0,-2-3-332 0 0,-1 0-1 0 0,0 0 1 0 0,-1-1-1 0 0,-1 1 1 0 0,-4 20-1 0 0,-23 58 595 0 0,20-63-582 0 0,-157 393 720 0 0,-94 84-293 0 0,167-361-514 0 0,23-37-1676 0 0,63-94 337 0 0,0-4-54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17391 0 0,'0'0'1574'0'0,"2"1"-1292"0"0,19 2 254 0 0,0 0-1 0 0,-1-1 1 0 0,1-2-1 0 0,39-2 0 0 0,87-19 1228 0 0,-96 12-1316 0 0,-6 2-115 0 0,286-42 1482 0 0,-229 39-1878 0 0,130 4 0 0 0,-190 10-1098 0 0,-17 4-5809 0 0,-12-1-793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 17015 0 0,'0'0'3698'0'0,"-6"-3"-2726"0"0,4 2-926 0 0,0 1 1 0 0,0-1-1 0 0,0 1 1 0 0,0 0 0 0 0,0 0-1 0 0,0 0 1 0 0,0 0 0 0 0,0 0-1 0 0,0 0 1 0 0,0 1 0 0 0,0-1-1 0 0,0 1 1 0 0,0-1 0 0 0,0 1-1 0 0,0 0 1 0 0,-2 1-1 0 0,-31 20 54 0 0,27-16-67 0 0,-41 32-209 0 0,-84 85 0 0 0,59-51 234 0 0,69-68 51 0 0,1 1 0 0 0,0 0 0 0 0,0-1 0 0 0,0 1 0 0 0,0 0 0 0 0,-3 9 0 0 0,6-13 675 0 0,2 0-512 0 0,1 1-244 0 0,0 0 0 0 0,0 0-1 0 0,1 0 1 0 0,-1-1 0 0 0,0 1 0 0 0,1-1 0 0 0,-1 0-1 0 0,1 1 1 0 0,-1-1 0 0 0,1 0 0 0 0,0 0 0 0 0,-1-1-1 0 0,1 1 1 0 0,0-1 0 0 0,-1 1 0 0 0,1-1-1 0 0,0 0 1 0 0,0 0 0 0 0,4 0 0 0 0,7-2 152 0 0,1 1 1 0 0,21-7-1 0 0,-24 5-157 0 0,20-6-601 0 0,0-2-1 0 0,34-15 1 0 0,-38 14 180 0 0,-18 8-922 0 0,1 0-339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18687 0 0,'0'0'5075'0'0,"1"-2"-4302"0"0,0-2-507 0 0,0 0 0 0 0,1 0 0 0 0,0 0 0 0 0,0 0 0 0 0,0 1 0 0 0,0-1 0 0 0,0 0 0 0 0,4-3 0 0 0,25-27 424 0 0,-30 33-665 0 0,50-51 453 0 0,81-64-1 0 0,-100 92-591 0 0,1 1 1 0 0,2 2-1 0 0,-1 1 1 0 0,46-17-1 0 0,-77 35 81 0 0,1 0 0 0 0,0 0 0 0 0,0 1 0 0 0,-1 0-1 0 0,1 0 1 0 0,0 0 0 0 0,0 0 0 0 0,1 1 0 0 0,-1-1 0 0 0,0 1-1 0 0,0 0 1 0 0,0 0 0 0 0,7 2 0 0 0,-10-2 27 0 0,0 1 1 0 0,-1 0-1 0 0,1-1 0 0 0,-1 1 1 0 0,1 0-1 0 0,-1-1 0 0 0,0 1 0 0 0,1 0 1 0 0,-1-1-1 0 0,0 1 0 0 0,1 0 1 0 0,-1 0-1 0 0,0 0 0 0 0,0-1 1 0 0,0 1-1 0 0,0 0 0 0 0,1 0 0 0 0,-1 0 1 0 0,-1 1-1 0 0,2-1-9 0 0,-1 8-17 0 0,1 0 0 0 0,-1 0 0 0 0,0 0 0 0 0,-1-1 0 0 0,0 1 0 0 0,-4 14 0 0 0,-18 53-54 0 0,12-45 49 0 0,-2 6 0 0 0,-8 24 75 0 0,19-54-159 0 0,1 1 0 0 0,-1 0 0 0 0,1 0 1 0 0,0 0-1 0 0,1 13 0 0 0,0-19-107 0 0,0-1 0 0 0,0 1-1 0 0,1 0 1 0 0,-1-1 0 0 0,0 1 0 0 0,1-1-1 0 0,-1 1 1 0 0,1 0 0 0 0,-1-1-1 0 0,1 1 1 0 0,0-1 0 0 0,0 1 0 0 0,-1-1-1 0 0,1 0 1 0 0,0 1 0 0 0,0-1 0 0 0,0 0-1 0 0,1 0 1 0 0,-1 0 0 0 0,0 1 0 0 0,0-1-1 0 0,1 0 1 0 0,-1-1 0 0 0,3 2 0 0 0,8 2-7450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34 9671 0 0,'20'-33'4931'0'0,"-21"35"-2772"0"0,-6 22-1417 0 0,-1-1 0 0 0,-2 0 0 0 0,0 0 0 0 0,-19 29 0 0 0,-2 5-51 0 0,-106 195 1001 0 0,-7 12-1003 0 0,-51 182-197 0 0,94-196-496 0 0,90-226-2596 0 0</inkml:trace>
  <inkml:trace contextRef="#ctx0" brushRef="#br0" timeOffset="1">1 874 15199 0 0,'1'1'6362'0'0,"3"2"-6023"0"0,0-1 0 0 0,1 1 0 0 0,-1-1 0 0 0,0 0 0 0 0,1 0 0 0 0,-1-1 0 0 0,1 0 0 0 0,-1 1 0 0 0,7 0 0 0 0,48 3 367 0 0,-46-5-376 0 0,77 1 515 0 0,132-16 0 0 0,-173 10-799 0 0,255-23-2897 0 0,-249 22 1378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13703 0 0,'0'0'1246'0'0,"-2"1"-1028"0"0,-9 2 391 0 0,0 1-1 0 0,0 0 0 0 0,1 1 1 0 0,-1 0-1 0 0,-12 9 1 0 0,4-3 167 0 0,-23 16-10 0 0,0 1 0 0 0,-51 47 1 0 0,29-22-637 0 0,7-3-130 0 0,57-50 0 0 0,-1 1 0 0 0,1-1-1 0 0,0 0 1 0 0,0 0 0 0 0,0 0-1 0 0,-1 0 1 0 0,1 0 0 0 0,0 1-1 0 0,0-1 1 0 0,0 0 0 0 0,0 0-1 0 0,-1 0 1 0 0,1 1 0 0 0,0-1 0 0 0,0 0-1 0 0,0 0 1 0 0,0 0 0 0 0,0 1-1 0 0,0-1 1 0 0,0 0 0 0 0,0 0-1 0 0,0 1 1 0 0,0-1 0 0 0,0 0-1 0 0,0 0 1 0 0,0 1 0 0 0,0-1 0 0 0,0 0-1 0 0,0 0 1 0 0,0 0 0 0 0,0 1-1 0 0,0-1 1 0 0,0 0 0 0 0,0 0-1 0 0,0 1 1 0 0,0-1 0 0 0,0 0-1 0 0,0 0 1 0 0,0 0 0 0 0,1 1 0 0 0,-1-1-1 0 0,0 0 1 0 0,0 0 0 0 0,0 0-1 0 0,0 1 1 0 0,1-1 0 0 0,-1 0-1 0 0,0 0 1 0 0,0 0 0 0 0,0 0-1 0 0,1 0 1 0 0,-1 1 0 0 0,0-1 0 0 0,0 0-1 0 0,1 0 1 0 0,-1 0 0 0 0,0 0-1 0 0,0 0 1 0 0,0 0 0 0 0,1 0-1 0 0,-1 0 1 0 0,0 0 0 0 0,0 0-1 0 0,1 0 1 0 0,-1 0 0 0 0,0 0-1 0 0,0 0 1 0 0,1 0 0 0 0,14 2-120 0 0,-1-1 0 0 0,1 0-1 0 0,27-3 1 0 0,-21 1-93 0 0,21 2 0 0 0,-21 1 90 0 0,-1 1 0 0 0,-1 0 0 0 0,1 2 1 0 0,34 12-1 0 0,-45-13 218 0 0,0-1 1 0 0,0 2-1 0 0,-1-1 1 0 0,0 1-1 0 0,0 0 0 0 0,0 1 1 0 0,-1 0-1 0 0,0 0 1 0 0,0 1-1 0 0,0 0 1 0 0,-1 0-1 0 0,8 11 1 0 0,-12-14 5 0 0,0-1 0 0 0,0 1 0 0 0,0 0 0 0 0,0 0 0 0 0,0 0 0 0 0,-1 0 1 0 0,0 0-1 0 0,0 1 0 0 0,0-1 0 0 0,0 0 0 0 0,-1 0 0 0 0,1 1 0 0 0,-1-1 0 0 0,0 0 0 0 0,-1 1 1 0 0,1-1-1 0 0,-1 0 0 0 0,0 1 0 0 0,0-1 0 0 0,0 0 0 0 0,0 0 0 0 0,-1 0 0 0 0,0 0 0 0 0,0 0 1 0 0,0 0-1 0 0,0 0 0 0 0,0-1 0 0 0,-1 1 0 0 0,0-1 0 0 0,1 0 0 0 0,-1 0 0 0 0,-1 0 0 0 0,1 0 1 0 0,0 0-1 0 0,-1 0 0 0 0,1-1 0 0 0,-1 0 0 0 0,0 0 0 0 0,0 0 0 0 0,0 0 0 0 0,-6 1 0 0 0,-17 6 125 0 0,-1-1-1 0 0,-1-2 0 0 0,1-1 0 0 0,-1-1 0 0 0,-44 0 0 0 0,-145-13-1637 0 0,185 5 96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1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20647 0 0,'0'0'2240'0'0,"10"-2"-1760"0"0,1-1 48 0 0,1-1 16 0 0,1 2 0 0 0,-3 1-672 0 0,1 1-136 0 0,0 1-24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 12207 0 0,'0'0'4456'0'0,"8"-3"-2973"0"0,-6 3-1456 0 0,-1 1 1 0 0,0-1-1 0 0,0 0 1 0 0,0 1-1 0 0,1-1 1 0 0,-1 1-1 0 0,0-1 1 0 0,0 1-1 0 0,0 0 1 0 0,0-1-1 0 0,0 1 0 0 0,0 0 1 0 0,0 0-1 0 0,0-1 1 0 0,0 1-1 0 0,-1 0 1 0 0,1 0-1 0 0,0 0 1 0 0,-1 0-1 0 0,2 2 1 0 0,-1-1-18 0 0,0 1 0 0 0,0 0 0 0 0,0 0 0 0 0,-1-1 0 0 0,1 1 0 0 0,-1 0 0 0 0,1 0 0 0 0,-1 4 0 0 0,-1 3-21 0 0,1-1 0 0 0,-2 1 1 0 0,1-1-1 0 0,-5 15 0 0 0,-2-3 20 0 0,0 1 1 0 0,-2-1-1 0 0,0 0 0 0 0,-2-1 0 0 0,-26 36 1 0 0,7-17-1655 0 0,-62 59 1 0 0,75-81 661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22 293 4607 0 0,'0'0'354'0'0,"0"2"-233"0"0,2 15 2389 0 0,-3-15-1086 0 0,1 1 0 0 0,0 0 0 0 0,-1 0 0 0 0,0-1-1 0 0,0 1 1 0 0,1 0 0 0 0,-3 2 0 0 0,1 0-593 0 0,-12 21 3431 0 0,14-29-4213 0 0,0-1-1 0 0,1 1 1 0 0,0 0-1 0 0,-1 0 1 0 0,1 0-1 0 0,1 0 0 0 0,-1 0 1 0 0,0 0-1 0 0,1 0 1 0 0,2-3-1 0 0,22-28 19 0 0,-18 24-12 0 0,21-24-118 0 0,1 1 1 0 0,1 2-1 0 0,2 1 0 0 0,73-51 1 0 0,-85 68 0 0 0,0 1 1 0 0,1 1 0 0 0,0 2-1 0 0,0 0 1 0 0,30-7 0 0 0,-44 14 55 0 0,0 0 0 0 0,0 1 0 0 0,0 0 1 0 0,1 0-1 0 0,11 2 0 0 0,-15-1 23 0 0,0 0 0 0 0,0 1-1 0 0,-1 0 1 0 0,1 0 0 0 0,-1 1-1 0 0,1-1 1 0 0,-1 1 0 0 0,1 0 0 0 0,-1 0-1 0 0,7 5 1 0 0,-5-3 14 0 0,0 0 1 0 0,-1 1-1 0 0,0 0 0 0 0,0 0 1 0 0,7 9-1 0 0,-10-12-21 0 0,-1 0-1 0 0,0 1 1 0 0,1 0 0 0 0,-1-1-1 0 0,0 1 1 0 0,0 0 0 0 0,-1-1-1 0 0,1 1 1 0 0,0 0 0 0 0,-1 0-1 0 0,0 0 1 0 0,0 0 0 0 0,0 0-1 0 0,0-1 1 0 0,0 1-1 0 0,-1 5 1 0 0,-2 0 1 0 0,0 0 0 0 0,0 0 0 0 0,0 0-1 0 0,-1 0 1 0 0,-1-1 0 0 0,1 1 0 0 0,-1-1 0 0 0,0 0-1 0 0,-12 11 1 0 0,-9 14 28 0 0,15-16-17 0 0,-5 6-1 0 0,0 2 0 0 0,1-1 0 0 0,2 2 1 0 0,-19 46-1 0 0,32-69 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8287 0 0,'-8'1'756'0'0,"-1"-2"-622"0"0,0 1 6983 0 0,33-7-4789 0 0,674-63 3516 0 0,-658 69-5952 0 0,49-6 354 0 0,-74 6-664 0 0,0-2 1 0 0,-1 0-1 0 0,28-10 1 0 0,-39 12 17 0 0,0 0 0 0 0,0-1 0 0 0,0 1 0 0 0,1-1 0 0 0,-2 0 0 0 0,1 0 0 0 0,0 0 1 0 0,0 0-1 0 0,-1 0 0 0 0,1-1 0 0 0,-1 1 0 0 0,0-1 0 0 0,1 0 0 0 0,-1 1 0 0 0,-1-1 0 0 0,3-3 0 0 0,0-6-1424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17 232 9671 0 0,'-14'3'440'0'0,"12"-2"1519"0"0,2-1-1821 0 0,0 1 0 0 0,0-1 0 0 0,1 1 0 0 0,-1-1 0 0 0,0 1 0 0 0,1-1 0 0 0,-1 0 0 0 0,0 1 0 0 0,1-1 0 0 0,-1 0 0 0 0,1 1 0 0 0,-1-1 0 0 0,0 0 0 0 0,1 0 0 0 0,-1 1 0 0 0,1-1 0 0 0,-1 0 0 0 0,1 0 0 0 0,-1 0 0 0 0,1 0 0 0 0,-1 0 0 0 0,1 1 0 0 0,-1-1 1 0 0,2 0-1 0 0,12 1 958 0 0,4-2-681 0 0,-1-1 1 0 0,0-1 0 0 0,0-1 0 0 0,22-8 0 0 0,0 1 83 0 0,282-70 2561 0 0,-263 67-2485 0 0,88-10 0 0 0,60 8 315 0 0,50-19-1411 0 0,-165 19 113 0 0,-8 0-2725 0 0,-43 7-4277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421 879 4607 0 0,'2'0'8348'0'0,"2"-1"-7781"0"0,0-1-1 0 0,1 1 0 0 0,-1-1 1 0 0,0 0-1 0 0,0 0 0 0 0,0-1 1 0 0,0 1-1 0 0,0-1 0 0 0,4-4 1 0 0,33-33 829 0 0,-40 39-1325 0 0,21-25 746 0 0,39-60 0 0 0,-47 65-658 0 0,69-124 251 0 0,-64 108-348 0 0,74-156 20 0 0,-24 48-917 0 0,-56 116 83 0 0,-1-1 1 0 0,14-50-1 0 0,-26 80 743 0 0,0-1 1 0 0,1 0-1 0 0,-1 1 0 0 0,0-1 0 0 0,0 1 0 0 0,0-1 1 0 0,1 1-1 0 0,-1-1 0 0 0,0 0 0 0 0,0 1 1 0 0,0-1-1 0 0,0 0 0 0 0,0 1 0 0 0,0-1 0 0 0,0 1 1 0 0,0-1-1 0 0,0 0 0 0 0,0 1 0 0 0,-1-1 1 0 0,1 1-1 0 0,0-1 0 0 0,0 0 0 0 0,-1 1 0 0 0,1-1 1 0 0,0 1-1 0 0,-1-1 0 0 0,1 1 0 0 0,0-1 0 0 0,-1 1 1 0 0,1-1-1 0 0,-1 1 0 0 0,1-1 0 0 0,-1 1 1 0 0,0-1-1 0 0,0 1 1 0 0,0 0 1 0 0,-1 0-1 0 0,1 0 1 0 0,0 0-1 0 0,-1 0 1 0 0,1 0 0 0 0,0 1-1 0 0,0-1 1 0 0,-1 0-1 0 0,1 1 1 0 0,0-1-1 0 0,0 1 1 0 0,0-1-1 0 0,-1 1 1 0 0,0 1 0 0 0,-7 3-4 0 0,1 1 0 0 0,0 0 1 0 0,0 1-1 0 0,1 0 1 0 0,0 0-1 0 0,0 0 0 0 0,-6 10 1 0 0,-5 9-22 0 0,-14 28-1 0 0,-15 37 410 0 0,-39 113 0 0 0,-3 8 141 0 0,-39 23-82 0 0,-15-10-256 0 0,114-180-134 0 0,-6 9 79 0 0,-67 80 0 0 0,-4-27-1205 0 0,93-95 691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69 3223 0 0,'-2'0'240'0'0,"-20"-2"229"0"0,15 1 1075 0 0,1 1 1 0 0,0 1-1 0 0,-10 0 1 0 0,13 0-771 0 0,0 0 1 0 0,0 0 0 0 0,0 0-1 0 0,0 0 1 0 0,0 0-1 0 0,0 0 1 0 0,0 1-1 0 0,-4 2 1 0 0,5-3-540 0 0,0 1 0 0 0,0 0-1 0 0,1 0 1 0 0,-1 0 0 0 0,0-1 0 0 0,1 1-1 0 0,-3 5 1320 0 0,4-6-1486 0 0,0 0 0 0 0,0 0 1 0 0,1 0-1 0 0,-1 0 0 0 0,1 0 1 0 0,-1 0-1 0 0,1 0 0 0 0,-1 0 1 0 0,1 0-1 0 0,-1 0 0 0 0,1 0 1 0 0,0 0-1 0 0,0 0 0 0 0,-1 0 1 0 0,1 0-1 0 0,0-1 0 0 0,0 1 0 0 0,0 0 1 0 0,0-1-1 0 0,0 1 0 0 0,0-1 1 0 0,0 1-1 0 0,0-1 0 0 0,2 1 1 0 0,1 1 36 0 0,0 0-1 0 0,1-1 1 0 0,-1 0 0 0 0,9 1 0 0 0,1 0 99 0 0,1-2 1 0 0,-1 0 0 0 0,1-1-1 0 0,27-4 1 0 0,57-20 366 0 0,-48 11-377 0 0,301-66 78 0 0,-326 76-1388 0 0,-3 2-411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11055 0 0,'0'0'1002'0'0,"0"2"-824"0"0,-5 47 2082 0 0,2 1 0 0 0,4 62 0 0 0,0-75-1989 0 0,1 10 18 0 0,3-1 0 0 0,2 0-1 0 0,1 0 1 0 0,3 0 0 0 0,2-1 0 0 0,1-1 0 0 0,3 0 0 0 0,1-1-1 0 0,2-1 1 0 0,35 52 0 0 0,-26-52-103 0 0,57 60-1 0 0,18 24 60 0 0,-104-125-245 0 0,15 16-1 0 0,-6-8-14 0 0,-8-8-120 0 0,2-12-7156 0 0,-1-3 557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0 15919 0 0,'0'0'1446'0'0,"1"1"-1192"0"0,0-1-233 0 0,1 1 1 0 0,-1-1-1 0 0,0 1 0 0 0,0-1 0 0 0,0 1 1 0 0,0 0-1 0 0,0-1 0 0 0,-1 1 0 0 0,1 0 1 0 0,0 0-1 0 0,0 0 0 0 0,0 0 0 0 0,-1 0 0 0 0,1 0 1 0 0,0 0-1 0 0,-1 0 0 0 0,1 0 0 0 0,-1 0 1 0 0,1 0-1 0 0,0 2 0 0 0,-1 0 40 0 0,0-1 0 0 0,1 1 0 0 0,-1 0 0 0 0,0-1 0 0 0,0 1 0 0 0,-1-1 0 0 0,1 1 0 0 0,0 0 1 0 0,-2 2-1 0 0,-1 4 118 0 0,0 0 0 0 0,0-1 1 0 0,-1 1-1 0 0,-9 13 1 0 0,-4 3 156 0 0,-2 0 1 0 0,-40 40 0 0 0,-51 37 295 0 0,-657 540-504 0 0,656-562-824 0 0,91-62 376 0 0,19-16 160 0 0,5-4 0 0 0,80-34-2261 0 0,-42 17 1178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523 132 8319 0 0,'3'-10'101'0'0,"2"1"-1"0"0,-1 0 1 0 0,1 0-1 0 0,1 0 1 0 0,0 1-1 0 0,0 0 0 0 0,0 0 1 0 0,10-9-1 0 0,-10 13 860 0 0,-1-1 0 0 0,0 1 0 0 0,0-1 0 0 0,-1 0 0 0 0,0-1 0 0 0,7-9 0 0 0,-8 28 363 0 0,-2-8-1187 0 0,-1 1 1 0 0,1 0-1 0 0,-1 0 1 0 0,-1-1-1 0 0,1 1 1 0 0,-1 0-1 0 0,-2 8 0 0 0,-15 42 546 0 0,7-26-370 0 0,-92 242 926 0 0,67-193-1033 0 0,-61 103 1 0 0,-63 65-51 0 0,143-222-117 0 0,-1-1 1 0 0,-1-1-1 0 0,0-1 0 0 0,-2 0 1 0 0,-1-1-1 0 0,-48 34 0 0 0,70-54-30 0 0,0-1 0 0 0,0 0 0 0 0,-1 0 0 0 0,1 0 0 0 0,0 0 0 0 0,0 1 0 0 0,0-1 0 0 0,0 0 0 0 0,-1 0 0 0 0,1 0 0 0 0,0 0-1 0 0,0 0 1 0 0,0 0 0 0 0,-1 0 0 0 0,1 1 0 0 0,0-1 0 0 0,0 0 0 0 0,-1 0 0 0 0,1 0 0 0 0,0 0 0 0 0,0 0 0 0 0,0 0 0 0 0,-1 0 0 0 0,1 0 0 0 0,0 0 0 0 0,0 0 0 0 0,-1 0 0 0 0,1-1-1 0 0,0 1 1 0 0,0 0 0 0 0,0 0 0 0 0,-1 0 0 0 0,1 0 0 0 0,0 0 0 0 0,0 0 0 0 0,0 0 0 0 0,-1-1 0 0 0,1 1 0 0 0,0 0 0 0 0,0 0 0 0 0,-1-12 107 0 0,10-15-42 0 0,-1 14-154 0 0,0 0 1 0 0,1 0-1 0 0,17-18 1 0 0,36-31-386 0 0,-58 58 436 0 0,20-18-64 0 0,2 1 1 0 0,0 1-1 0 0,1 2 0 0 0,1 0 1 0 0,1 2-1 0 0,52-21 0 0 0,-72 34 114 0 0,0 0 0 0 0,0 0-1 0 0,0 1 1 0 0,0 1 0 0 0,1 0 0 0 0,-1 0-1 0 0,0 0 1 0 0,1 1 0 0 0,-1 1 0 0 0,1 0-1 0 0,-1 0 1 0 0,0 1 0 0 0,1 0-1 0 0,-1 0 1 0 0,0 1 0 0 0,0 0 0 0 0,-1 1-1 0 0,1 0 1 0 0,-1 0 0 0 0,1 1 0 0 0,-2 0-1 0 0,1 1 1 0 0,0-1 0 0 0,11 13 0 0 0,-16-14 27 0 0,1 0 0 0 0,-1 1 0 0 0,-1-1 0 0 0,1 0 0 0 0,-1 1 1 0 0,0 0-1 0 0,0 0 0 0 0,0-1 0 0 0,0 1 0 0 0,-1 0 1 0 0,1 6-1 0 0,-1-2 19 0 0,0 0-1 0 0,-1 0 1 0 0,0 1 0 0 0,-1-1 0 0 0,-2 15-1 0 0,-3-1 26 0 0,0 0 0 0 0,-1 0 0 0 0,-21 41-1 0 0,-41 62-155 0 0,68-124-152 0 0,-4 9 454 0 0,4-3-2927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78 5527 0 0,'27'-13'251'0'0,"3"-1"2576"0"0,0-5 7903 0 0,-30 17-10239 0 0,0 1-434 0 0,0 0 0 0 0,0 0 0 0 0,0 0 0 0 0,0-1 0 0 0,-1 1 0 0 0,1 0 0 0 0,0 0 1 0 0,0 0-1 0 0,-1 0 0 0 0,1 0 0 0 0,-1 0 0 0 0,1 0 0 0 0,-1 0 0 0 0,1 0 0 0 0,-1 0 0 0 0,0 0 0 0 0,1 0 0 0 0,-1 1 0 0 0,0-1 0 0 0,0 0 1 0 0,1 0-1 0 0,-1 1 0 0 0,0-1 0 0 0,-2 0 0 0 0,1 0-26 0 0,0 0 1 0 0,-1 0-1 0 0,1 0 1 0 0,-1 1-1 0 0,0-1 0 0 0,1 1 1 0 0,-1-1-1 0 0,1 1 1 0 0,-1 0-1 0 0,-3 1 1 0 0,-4 0-42 0 0,1 0 1 0 0,-1 1 0 0 0,1 1 0 0 0,0-1-1 0 0,-11 6 1 0 0,-3 3-8 0 0,2 1-1 0 0,-1 1 1 0 0,1 0-1 0 0,-27 25 1 0 0,13-7 134 0 0,-44 51 0 0 0,74-77-75 0 0,-41 51 344 0 0,40-48-263 0 0,0 0 0 0 0,1 0 1 0 0,0 1-1 0 0,1 0 0 0 0,-4 10 1 0 0,7-17 24 0 0,3 1 52 0 0,-2-3-194 0 0,0 0 0 0 0,0 1 0 0 0,0-1 0 0 0,0 0 0 0 0,0 0 0 0 0,0 1 0 0 0,0-1-1 0 0,0 0 1 0 0,0 0 0 0 0,0 0 0 0 0,0 1 0 0 0,0-1 0 0 0,0 0 0 0 0,0 0 0 0 0,0 0 0 0 0,1 1-1 0 0,-1-1 1 0 0,0 0 0 0 0,0 0 0 0 0,0 0 0 0 0,0 0 0 0 0,0 1 0 0 0,1-1 0 0 0,-1 0 0 0 0,0 0-1 0 0,0 0 1 0 0,0 0 0 0 0,0 0 0 0 0,1 1 0 0 0,-1-1 0 0 0,0 0 0 0 0,0 0 0 0 0,1 0 0 0 0,-1 0-1 0 0,7 1 44 0 0,0-1 0 0 0,-1 0 0 0 0,1-1 0 0 0,0 1-1 0 0,0-1 1 0 0,-1 0 0 0 0,1-1 0 0 0,0 0-1 0 0,6-3 1 0 0,12-5 18 0 0,23-14 1 0 0,-16 8-8 0 0,-7 5-60 0 0,1 0 0 0 0,48-13 0 0 0,-74 24 0 0 0,0 0-1 0 0,1 0 1 0 0,-1 0 0 0 0,0-1-1 0 0,1 1 1 0 0,-1 0 0 0 0,0 0-1 0 0,1 0 1 0 0,-1 0-1 0 0,0 0 1 0 0,1 0 0 0 0,-1 0-1 0 0,0 0 1 0 0,1 0 0 0 0,-1 0-1 0 0,0 0 1 0 0,0 0-1 0 0,1 0 1 0 0,-1 0 0 0 0,0 1-1 0 0,1-1 1 0 0,-1 0 0 0 0,0 0-1 0 0,1 0 1 0 0,-1 0 0 0 0,0 0-1 0 0,0 1 1 0 0,1-1-1 0 0,-1 0 1 0 0,0 0 0 0 0,0 1-1 0 0,1-1 1 0 0,-1 0 0 0 0,0 0-1 0 0,0 1 1 0 0,0-1-1 0 0,0 0 1 0 0,1 0 0 0 0,-1 1-1 0 0,0-1 1 0 0,0 0 0 0 0,0 1-1 0 0,0-1 1 0 0,0 0 0 0 0,0 1-1 0 0,0 0 1 0 0,-2 11-54 0 0,2-11 45 0 0,-4 9-15 0 0,1 0-1 0 0,-2-1 0 0 0,-7 15 1 0 0,6-14-274 0 0,1 0 1 0 0,-5 13-1 0 0,9-22-488 0 0,13 6-949 0 0,4-6 337 0 0,6-3-204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71 4607 0 0,'4'-4'677'0'0,"1"0"-844"0"0,0 0 0 0 0,-1 0-1 0 0,6-8 1 0 0,-3-3 3158 0 0,-7-2 7138 0 0,0 16-10032 0 0,0 1 0 0 0,0-1-1 0 0,-1 0 1 0 0,1 1 0 0 0,0-1 0 0 0,-1 1-1 0 0,1-1 1 0 0,0 0 0 0 0,-1 1 0 0 0,1-1-1 0 0,-1 1 1 0 0,1 0 0 0 0,-1-1 0 0 0,1 1-1 0 0,-1-1 1 0 0,0 1 0 0 0,1 0 0 0 0,-1-1-1 0 0,1 1 1 0 0,-1 0 0 0 0,0 0 0 0 0,1 0 0 0 0,-1-1-1 0 0,0 1 1 0 0,1 0 0 0 0,-1 0 0 0 0,0 0-1 0 0,1 0 1 0 0,-1 0 0 0 0,0 0 0 0 0,0 0-1 0 0,-21 5 622 0 0,6 1-509 0 0,1 1 0 0 0,-25 15 0 0 0,34-17-159 0 0,-1-1 1 0 0,1 1 0 0 0,0 0-1 0 0,1 1 1 0 0,-1-1-1 0 0,1 1 1 0 0,0 0 0 0 0,-5 8-1 0 0,7-4-50 0 0,2-8-7 0 0,1 1-1 0 0,0 0 1 0 0,0 0-1 0 0,0-1 1 0 0,0 1-1 0 0,0 0 1 0 0,1 0-1 0 0,-1 0 0 0 0,1-1 1 0 0,0 1-1 0 0,0 0 1 0 0,0-1-1 0 0,0 1 1 0 0,0-1-1 0 0,1 1 1 0 0,-1-1-1 0 0,1 0 1 0 0,-1 1-1 0 0,1-1 1 0 0,0 0-1 0 0,0 0 1 0 0,0 0-1 0 0,0 0 1 0 0,3 1-1 0 0,5 4-60 0 0,1 0 1 0 0,0-1-1 0 0,1 0 0 0 0,13 5 1 0 0,4 2-44 0 0,-14-6-59 0 0,-1 2 0 0 0,1 0 0 0 0,-2 0 0 0 0,1 2 0 0 0,-1-1 0 0 0,-1 2 0 0 0,18 19 0 0 0,-25-25 185 0 0,-1-1-1 0 0,0 1 1 0 0,0 0 0 0 0,0 0 0 0 0,-1 1 0 0 0,1-1-1 0 0,-2 1 1 0 0,1 0 0 0 0,-1-1 0 0 0,0 1 0 0 0,0 0-1 0 0,-1 0 1 0 0,0 0 0 0 0,0 1 0 0 0,-1-1 0 0 0,0 0-1 0 0,0 0 1 0 0,0 0 0 0 0,-1 0 0 0 0,-2 9 0 0 0,2-12 70 0 0,-1 1 1 0 0,0-1-1 0 0,0 1 1 0 0,0-1-1 0 0,0 0 1 0 0,-1 0-1 0 0,1 0 1 0 0,-1 0-1 0 0,0 0 1 0 0,-1 0-1 0 0,-3 3 1 0 0,1-2 24 0 0,0 0 0 0 0,-1-1 0 0 0,0 1 0 0 0,0-1 1 0 0,0-1-1 0 0,-8 4 0 0 0,-3 0 92 0 0,-1-2 0 0 0,0 0-1 0 0,0-1 1 0 0,-31 2 0 0 0,27-3-358 0 0,1-2 0 0 0,-1-1 0 0 0,-29-4 0 0 0,38 1-5424 0 0,4-2-1952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562 218 2303 0 0,'2'-1'102'0'0,"2"-2"-55"0"0,1-1 0 0 0,-1 1-1 0 0,1-1 1 0 0,6-8 0 0 0,28-41 8122 0 0,-26 34-5186 0 0,-11 15-2819 0 0,0 1 1 0 0,0 0-1 0 0,0 0 0 0 0,0-1 0 0 0,-1 1 0 0 0,0-1 0 0 0,1 1 0 0 0,-1-1 0 0 0,-1 0 1 0 0,1 1-1 0 0,0-1 0 0 0,-1 0 0 0 0,0 1 0 0 0,0-1 0 0 0,0 0 0 0 0,0 0 0 0 0,-1 1 1 0 0,1-1-1 0 0,-1 0 0 0 0,-2-6 0 0 0,1 7-107 0 0,0 0 0 0 0,0 1 0 0 0,-1 0 1 0 0,1-1-1 0 0,0 1 0 0 0,-1 0 0 0 0,1 0 0 0 0,-1 0 0 0 0,0 0 0 0 0,0 1 1 0 0,0-1-1 0 0,0 1 0 0 0,0-1 0 0 0,-5 0 0 0 0,3 0 0 0 0,0 1 0 0 0,0 0 0 0 0,-1 0 0 0 0,1 1-1 0 0,0-1 1 0 0,-1 1 0 0 0,1 1 0 0 0,0-1 0 0 0,-1 1 0 0 0,1-1 0 0 0,0 2-1 0 0,-7 1 1 0 0,-8 4 205 0 0,-35 17 0 0 0,28-11-133 0 0,-55 27 273 0 0,2 4 1 0 0,-84 60-1 0 0,162-103-397 0 0,-56 42 169 0 0,52-38-136 0 0,0 0-1 0 0,1 1 1 0 0,-1 0-1 0 0,1 0 0 0 0,0 0 1 0 0,-7 13-1 0 0,12-18-29 0 0,-1 0 0 0 0,1 0 0 0 0,-1 0 0 0 0,1 0-1 0 0,-1 0 1 0 0,1 0 0 0 0,-1 0 0 0 0,1 0 0 0 0,0 0 0 0 0,0 0 0 0 0,0 0-1 0 0,-1 0 1 0 0,1 0 0 0 0,0 0 0 0 0,0 0 0 0 0,1 0 0 0 0,-1 0 0 0 0,0 0-1 0 0,0 0 1 0 0,0 0 0 0 0,1 0 0 0 0,-1 0 0 0 0,0 0 0 0 0,1 0 0 0 0,-1 0-1 0 0,1 0 1 0 0,0 0 0 0 0,-1 0 0 0 0,1 0 0 0 0,0 0 0 0 0,-1 0-1 0 0,1-1 1 0 0,0 1 0 0 0,0 0 0 0 0,-1 0 0 0 0,1-1 0 0 0,0 1 0 0 0,0-1-1 0 0,0 1 1 0 0,0-1 0 0 0,0 1 0 0 0,0-1 0 0 0,1 1 0 0 0,4 1 24 0 0,0-1 0 0 0,1 0 0 0 0,-1 0 0 0 0,0 0 1 0 0,0 0-1 0 0,7-1 0 0 0,22-1 95 0 0,-1-2 1 0 0,1-1-1 0 0,39-11 0 0 0,101-34-84 0 0,-110 29-100 0 0,-50 15-10 0 0,-10 3 38 0 0,-1 0-1 0 0,0 1 1 0 0,1 0-1 0 0,-1 0 1 0 0,1 0-1 0 0,-1 1 1 0 0,1-1-1 0 0,7 1 1 0 0,-12 1 18 0 0,0 0 0 0 0,0-1 0 0 0,0 1 0 0 0,1 0 0 0 0,-1 0 1 0 0,0 0-1 0 0,0-1 0 0 0,0 1 0 0 0,-1 0 0 0 0,1 0 0 0 0,0-1 1 0 0,0 1-1 0 0,0 0 0 0 0,0 0 0 0 0,-1 0 0 0 0,-4 10 10 0 0,0-1-1 0 0,0 0 1 0 0,-1-1-1 0 0,0 1 1 0 0,-1-1-1 0 0,-13 14 1 0 0,-1 2 179 0 0,8-8-66 0 0,11-16-32 0 0,16 3 16 0 0,-9-4-308 0 0,0 1 1 0 0,0-1-1 0 0,0 0 0 0 0,0-1 0 0 0,0 1 0 0 0,5-2 1 0 0,16-3-7203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 7831 0 0,'21'-4'1744'0'0,"41"-1"0"0"0,-56 5-1144 0 0,0 0 1 0 0,0 1 0 0 0,0-1 0 0 0,0 1-1 0 0,0 0 1 0 0,0 1 0 0 0,0 0-1 0 0,0 0 1 0 0,0 0 0 0 0,-1 0 0 0 0,8 5-1 0 0,-12-6-528 0 0,0 0 1 0 0,1 0-1 0 0,-1 0 0 0 0,0 0 1 0 0,0 0-1 0 0,0 1 0 0 0,0-1 0 0 0,0 0 1 0 0,0 1-1 0 0,0-1 0 0 0,0 1 0 0 0,0-1 1 0 0,-1 1-1 0 0,1 0 0 0 0,-1-1 1 0 0,1 1-1 0 0,-1 0 0 0 0,1-1 0 0 0,-1 1 1 0 0,0 0-1 0 0,0-1 0 0 0,0 1 0 0 0,0 0 1 0 0,0-1-1 0 0,0 1 0 0 0,-1 0 1 0 0,1-1-1 0 0,-1 1 0 0 0,1 0 0 0 0,-1-1 1 0 0,1 1-1 0 0,-1-1 0 0 0,0 1 0 0 0,-1 1 1 0 0,-2 5 25 0 0,-1 0 0 0 0,0-1 0 0 0,0 0 0 0 0,-1 0 1 0 0,-8 8-1 0 0,-44 38 225 0 0,-83 58 0 0 0,102-81-282 0 0,-32 24-36 0 0,-74 73 0 0 0,129-111-5 0 0,-71 76 0 0 0,76-78 0 0 0,0 1 0 0 0,0 0 0 0 0,1 0 0 0 0,-14 32 0 0 0,22-42 6 0 0,0 0-1 0 0,0 0 1 0 0,1 1-1 0 0,0-1 1 0 0,0 1-1 0 0,0 0 1 0 0,0-1-1 0 0,1 1 1 0 0,0 0-1 0 0,0-1 1 0 0,1 1-1 0 0,-1 0 1 0 0,1-1-1 0 0,0 1 1 0 0,3 6-1 0 0,-2-6 33 0 0,1 0 0 0 0,1 1-1 0 0,-1-1 1 0 0,1-1 0 0 0,0 1-1 0 0,0 0 1 0 0,0-1-1 0 0,1 0 1 0 0,0 0 0 0 0,0 0-1 0 0,0-1 1 0 0,7 5-1 0 0,-1-1 86 0 0,1 1 0 0 0,0-2-1 0 0,1 0 1 0 0,0 0 0 0 0,0-1-1 0 0,0-1 1 0 0,1 0 0 0 0,17 4-1 0 0,-29-9-137 0 0,-1 1-1 0 0,1 0 0 0 0,0-1 0 0 0,0 1 0 0 0,0-1 0 0 0,0 0 0 0 0,0 0 0 0 0,0 0 0 0 0,0 0 1 0 0,0 0-1 0 0,2 0 0 0 0,0-1-78 0 0,-2 1-119 0 0,14-11-2144 0 0,-5-4-4446 0 0,-6 7 595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687 175 1375 0 0,'8'-2'157'0'0,"1"0"-1"0"0,-1 0 0 0 0,10-6 1 0 0,0 0 6857 0 0,25-16 1 0 0,-41 22-6939 0 0,0 1 0 0 0,0 0 0 0 0,0 0-1 0 0,0-1 1 0 0,-1 1 0 0 0,1-1 0 0 0,-1 1 0 0 0,1-1 0 0 0,-1 0 0 0 0,1 0-1 0 0,-1 0 1 0 0,0 0 0 0 0,0 0 0 0 0,0 0 0 0 0,0 0 0 0 0,0 0 0 0 0,-1 0 0 0 0,1 0-1 0 0,-1 0 1 0 0,1 0 0 0 0,-1-1 0 0 0,0 1 0 0 0,0 0 0 0 0,0 0 0 0 0,0-1-1 0 0,0 1 1 0 0,0 0 0 0 0,0 0 0 0 0,-1 0 0 0 0,1-1 0 0 0,-1 1 0 0 0,-1-2 0 0 0,1 0 38 0 0,-1 1 0 0 0,0-1 0 0 0,0 1 1 0 0,0 0-1 0 0,0 0 0 0 0,-1 0 1 0 0,0 0-1 0 0,1 0 0 0 0,-1 0 1 0 0,0 1-1 0 0,0-1 0 0 0,0 1 1 0 0,0 0-1 0 0,-1 0 0 0 0,1 0 1 0 0,-1 0-1 0 0,-6-2 0 0 0,-5 1-153 0 0,1 0 0 0 0,-1 1 1 0 0,0 0-1 0 0,0 1 0 0 0,0 1 0 0 0,0 0 0 0 0,0 1 0 0 0,0 1 0 0 0,1 0 0 0 0,-1 1 0 0 0,-18 6 1 0 0,3 2-59 0 0,0 0 0 0 0,0 2 1 0 0,1 1-1 0 0,-32 22 1 0 0,-29 24 84 0 0,73-48 13 0 0,2 1-1 0 0,0 0 0 0 0,-18 21 0 0 0,31-32 1 0 0,0 0 0 0 0,1 0 0 0 0,-1 0 0 0 0,0 0-1 0 0,1 0 1 0 0,0 0 0 0 0,-1 1 0 0 0,1-1 0 0 0,0 0 0 0 0,0 1 0 0 0,1-1-1 0 0,-1 1 1 0 0,0 4 0 0 0,1-7 2 0 0,0 1 0 0 0,1-1 0 0 0,-1 1-1 0 0,0-1 1 0 0,1 1 0 0 0,-1-1 0 0 0,1 0-1 0 0,-1 1 1 0 0,1-1 0 0 0,-1 0 0 0 0,1 1 0 0 0,-1-1-1 0 0,1 0 1 0 0,-1 0 0 0 0,1 0 0 0 0,0 1 0 0 0,-1-1-1 0 0,1 0 1 0 0,0 0 0 0 0,0 0 1 0 0,5 2 18 0 0,-1-1-1 0 0,1 0 1 0 0,0 0-1 0 0,0-1 1 0 0,0 0-1 0 0,-1 0 1 0 0,1 0-1 0 0,9-2 1 0 0,47-13 119 0 0,-56 13-138 0 0,38-13-621 0 0,-1-2 0 0 0,-1-1 1 0 0,0-3-1 0 0,45-29 1 0 0,-73 43 306 0 0,6-3-620 0 0,-48 45 564 0 0,13-14 381 0 0,-6 6 223 0 0,2 1 0 0 0,1 1 0 0 0,1 0-1 0 0,1 1 1 0 0,2 1 0 0 0,1 1 0 0 0,1 0 0 0 0,-14 63 0 0 0,-82 386-104 0 0,94-408 251 0 0,-4 0 0 0 0,-38 99 0 0 0,46-151 94 0 0,0 0 0 0 0,-1-1 0 0 0,0 0 0 0 0,-2-1 0 0 0,-1-1 0 0 0,0 0 1 0 0,-1-1-1 0 0,-1 0 0 0 0,0-1 0 0 0,-1-1 0 0 0,-1-1 0 0 0,-35 22 0 0 0,53-36-449 0 0,0 0 1 0 0,-1 1 0 0 0,1-1-1 0 0,0 0 1 0 0,-1 0-1 0 0,1 0 1 0 0,0 0-1 0 0,0 0 1 0 0,-1 1 0 0 0,1-1-1 0 0,0 0 1 0 0,-1 0-1 0 0,1 0 1 0 0,-1 0 0 0 0,1 0-1 0 0,0 0 1 0 0,-1 0-1 0 0,1 0 1 0 0,0 0-1 0 0,-1 0 1 0 0,1 0 0 0 0,0-1-1 0 0,-1 1 1 0 0,1 0-1 0 0,0 0 1 0 0,0 0 0 0 0,-1 0-1 0 0,1 0 1 0 0,-1-1-1 0 0,-3-9 183 0 0,6-18-271 0 0,-2 27 84 0 0,3-22-145 0 0,2 0-1 0 0,1 1 1 0 0,11-32 0 0 0,34-63-4145 0 0,-30 72-131 0 0,7-18-2902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321 220 5527 0 0,'0'0'423'0'0,"-2"-1"-278"0"0,-26-7 9734 0 0,27 8-9746 0 0,1 0 1 0 0,0 0-1 0 0,-1-1 1 0 0,1 1-1 0 0,0 0 1 0 0,-1 0-1 0 0,1 0 0 0 0,0 0 1 0 0,0 0-1 0 0,-1-1 1 0 0,1 1-1 0 0,0 0 1 0 0,-1 0-1 0 0,1 0 1 0 0,0-1-1 0 0,0 1 0 0 0,0 0 1 0 0,-1 0-1 0 0,1-1 1 0 0,0 1-1 0 0,0 0 1 0 0,0-1-1 0 0,-1 1 1 0 0,4-5-112 0 0,-1 0 1 0 0,1 1 0 0 0,0-1 0 0 0,0 1 0 0 0,0 0 0 0 0,1-1 0 0 0,4-3 0 0 0,33-27 435 0 0,-17 16-373 0 0,-11 7-58 0 0,14-16 0 0 0,-24 25-25 0 0,0-1-1 0 0,0 0 1 0 0,0 1 0 0 0,-1-1-1 0 0,0 0 1 0 0,1 0 0 0 0,-2-1-1 0 0,1 1 1 0 0,0 0 0 0 0,0-5-1 0 0,-2-1-1 0 0,-1 9-2 0 0,0 0 1 0 0,0 0-1 0 0,0 0 0 0 0,0 0 1 0 0,0 0-1 0 0,-1 0 0 0 0,1 0 1 0 0,0 1-1 0 0,0-1 0 0 0,-1 0 1 0 0,1 0-1 0 0,0 1 0 0 0,-1-1 0 0 0,1 1 1 0 0,-1 0-1 0 0,1-1 0 0 0,0 1 1 0 0,-1 0-1 0 0,1 0 0 0 0,-4 0 1 0 0,-1-1-15 0 0,-1 1 1 0 0,1 1-1 0 0,-10 0 1 0 0,6 2-6 0 0,0-1 0 0 0,0 1-1 0 0,0 1 1 0 0,1 0 0 0 0,-16 8 0 0 0,-42 32 168 0 0,56-37-131 0 0,9-5 8 0 0,-114 83 1145 0 0,101-72-953 0 0,0 0 0 0 0,1 2 1 0 0,0-1-1 0 0,1 2 0 0 0,-12 17 0 0 0,23-30-178 0 0,1 0-1 0 0,-1 0 0 0 0,1 0 0 0 0,0-1 0 0 0,-1 1 0 0 0,1 0 0 0 0,0 0 0 0 0,1 1 0 0 0,-1-1 0 0 0,0 3 0 0 0,1-4-27 0 0,0-1 1 0 0,0 0-1 0 0,1 0 0 0 0,-1 0 0 0 0,0 0 1 0 0,0 0-1 0 0,1 0 0 0 0,-1 0 1 0 0,1 0-1 0 0,-1 0 0 0 0,1 0 0 0 0,-1 0 1 0 0,1 0-1 0 0,0 0 0 0 0,-1 0 0 0 0,1 0 1 0 0,0 0-1 0 0,0 0 0 0 0,0-1 1 0 0,-1 1-1 0 0,1 0 0 0 0,0-1 0 0 0,0 1 1 0 0,0-1-1 0 0,0 1 0 0 0,0-1 0 0 0,0 1 1 0 0,0-1-1 0 0,1 0 0 0 0,-1 1 1 0 0,0-1-1 0 0,1 0 0 0 0,5 1 21 0 0,-1 0-1 0 0,1-1 0 0 0,0 1 1 0 0,-1-2-1 0 0,1 1 1 0 0,-1-1-1 0 0,13-2 0 0 0,45-16 111 0 0,-58 17-130 0 0,62-21-149 0 0,0-4 1 0 0,65-35 0 0 0,-127 59 125 0 0,-3 1 1 0 0,-1 0 1 0 0,0 1 0 0 0,1 0 0 0 0,-1-1-1 0 0,1 1 1 0 0,-1 0 0 0 0,1 0 0 0 0,0 1-1 0 0,0-1 1 0 0,-1 0 0 0 0,1 1 0 0 0,4-1-1 0 0,-10 12-133 0 0,1-3 124 0 0,-1 0-1 0 0,-1-1 1 0 0,1 1-1 0 0,-1-1 1 0 0,-1 0-1 0 0,1 0 1 0 0,-8 7-1 0 0,6-6 18 0 0,1-1-1 0 0,0 0 0 0 0,0 1 0 0 0,1 0 1 0 0,-5 12-1 0 0,8-10-63 0 0,1-8-45 0 0,1-1-1 0 0,0 1 1 0 0,0-1 0 0 0,-1 0-1 0 0,1 0 1 0 0,0 1 0 0 0,0-1-1 0 0,1 0 1 0 0,-1 0 0 0 0,0 0-1 0 0,0 0 1 0 0,0 0 0 0 0,1-1-1 0 0,-1 1 1 0 0,0 0 0 0 0,1 0-1 0 0,-1-1 1 0 0,1 1 0 0 0,-1-1-1 0 0,1 1 1 0 0,-1-1 0 0 0,3 0-1 0 0,13 3-1279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4 318 7367 0 0,'0'-1'10590'0'0,"-3"-6"-9709"0"0,3 4-650 0 0,0 1 0 0 0,0-1 0 0 0,0 0 0 0 0,0 0-1 0 0,0 0 1 0 0,1 0 0 0 0,0 0 0 0 0,-1 1 0 0 0,1-1 0 0 0,0 0 0 0 0,0 1 0 0 0,0-1 0 0 0,1 0 0 0 0,-1 1 0 0 0,0-1-1 0 0,3-1 1 0 0,3-6 170 0 0,0 1 0 0 0,13-12 0 0 0,-1 2-336 0 0,2 1 0 0 0,0 0 0 0 0,1 2 0 0 0,0 1 1 0 0,1 0-1 0 0,1 2 0 0 0,31-13 0 0 0,-40 19-109 0 0,0 1 0 0 0,1 1-1 0 0,-1 0 1 0 0,1 1 0 0 0,0 1-1 0 0,1 0 1 0 0,-1 1 0 0 0,18 0-1 0 0,-32 2 42 0 0,-1 0 0 0 0,1 0 0 0 0,-1 0 0 0 0,1 1 0 0 0,0-1 0 0 0,-1 0-1 0 0,1 1 1 0 0,-1-1 0 0 0,1 1 0 0 0,-1-1 0 0 0,0 1 0 0 0,1 0 0 0 0,-1 0-1 0 0,0 0 1 0 0,1-1 0 0 0,-1 1 0 0 0,0 0 0 0 0,0 1 0 0 0,0-1 0 0 0,0 0-1 0 0,2 2 1 0 0,-2-1-4 0 0,0 0 1 0 0,-1 1-1 0 0,1-1 0 0 0,0 0 0 0 0,-1 1 0 0 0,1-1 0 0 0,-1 0 0 0 0,0 1 1 0 0,1-1-1 0 0,-1 1 0 0 0,-1-1 0 0 0,1 4 0 0 0,-2 6-16 0 0,-1 0 0 0 0,-1 0 0 0 0,1 0 0 0 0,-8 14 0 0 0,11-24 23 0 0,-9 17 43 0 0,-1 0-1 0 0,-1-1 1 0 0,-21 29 0 0 0,32-46 167 0 0,11-9-55 0 0,27-25-195 0 0,33-37 0 0 0,13-12-523 0 0,-67 68 451 0 0,-1 1-1 0 0,2 0 0 0 0,26-14 1 0 0,-40 25 103 0 0,0 0 0 0 0,0 0 0 0 0,0 0 0 0 0,1 0 1 0 0,-1 1-1 0 0,0 0 0 0 0,7-1 0 0 0,-1 3-3 0 0,-9 0 27 0 0,1 0 1 0 0,-1 0-1 0 0,1 0 1 0 0,-1 1-1 0 0,1-1 0 0 0,-1 0 1 0 0,1 1-1 0 0,-1-1 0 0 0,0 1 1 0 0,0-1-1 0 0,0 1 0 0 0,0 0 1 0 0,1 2-1 0 0,9 29 406 0 0,0 1-121 0 0,-9-31-257 0 0,0 1-1 0 0,0-1 1 0 0,0 0-1 0 0,0 0 1 0 0,0 0-1 0 0,1 0 1 0 0,0 0-1 0 0,-1-1 1 0 0,1 1-1 0 0,0-1 1 0 0,0 0-1 0 0,0 1 1 0 0,1-1 0 0 0,-1-1-1 0 0,0 1 1 0 0,1 0-1 0 0,-1-1 1 0 0,7 2-1 0 0,27 13 102 0 0,-26-10-133 0 0,-5 3 31 0 0,-5-7-42 0 0,-1 1-1 0 0,0 0 0 0 0,0-1 0 0 0,0 1 0 0 0,0-1 0 0 0,0 1 1 0 0,-1 0-1 0 0,1-1 0 0 0,-1 1 0 0 0,1-1 0 0 0,-1 1 1 0 0,0-1-1 0 0,0 1 0 0 0,0-1 0 0 0,0 0 0 0 0,-1 1 0 0 0,1-1 1 0 0,-1 0-1 0 0,-2 3 0 0 0,-5 6-11 0 0,0-1 0 0 0,-15 12 0 0 0,20-19 11 0 0,-14 14-111 0 0,1 0 0 0 0,-23 29 0 0 0,39-45-101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36 300 10567 0 0,'-1'1'482'0'0,"-7"3"-13"0"0,-18 13 6110 0 0,37-18-5165 0 0,-1-2-989 0 0,1 0 0 0 0,-1-1 0 0 0,0 0 0 0 0,0 0 0 0 0,0-2 0 0 0,-1 1 0 0 0,16-12 0 0 0,63-51 657 0 0,45-32-575 0 0,-113 87-562 0 0,0 1-1 0 0,1 1 1 0 0,1 1-1 0 0,42-14 1 0 0,-59 23 37 0 0,1-1 0 0 0,-1 1 0 0 0,0 1 0 0 0,6-1-1 0 0,0 3-34 0 0,-10-1 50 0 0,1 0 1 0 0,-1 0-1 0 0,0 0 0 0 0,0 1 1 0 0,1-1-1 0 0,-1 0 0 0 0,0 1 1 0 0,0-1-1 0 0,0 1 0 0 0,-1-1 1 0 0,1 1-1 0 0,0-1 0 0 0,0 1 1 0 0,-1-1-1 0 0,1 1 0 0 0,-1 0 1 0 0,0-1-1 0 0,1 1 0 0 0,-1 0 0 0 0,0 0 1 0 0,0-1-1 0 0,0 1 0 0 0,0 0 1 0 0,0-1-1 0 0,-1 4 0 0 0,-1 4 5 0 0,1 1 0 0 0,-2-1 0 0 0,-3 11-1 0 0,6-19-2 0 0,-9 22 3 0 0,0-1 0 0 0,-2-1-1 0 0,0 1 1 0 0,-2-2 0 0 0,-17 23 0 0 0,29-42 119 0 0,3-1-108 0 0,0-1-1 0 0,-1 0 1 0 0,1 1 0 0 0,-1-1-1 0 0,1 0 1 0 0,-1 0-1 0 0,0 0 1 0 0,1 0 0 0 0,-1-1-1 0 0,2-1 1 0 0,-1 1 12 0 0,37-35-38 0 0,-16 14-375 0 0,1 1 0 0 0,51-36 0 0 0,-38 36 73 0 0,1 2 1 0 0,1 2-1 0 0,0 1 1 0 0,2 2 0 0 0,59-15-1 0 0,-99 30 327 0 0,0 0 1 0 0,0-1-1 0 0,1 1 0 0 0,-1 0 0 0 0,0 0 0 0 0,0 0 0 0 0,0 0 1 0 0,0 0-1 0 0,0 0 0 0 0,1 1 0 0 0,-1-1 0 0 0,0 0 0 0 0,0 0 1 0 0,0 1-1 0 0,0-1 0 0 0,0 1 0 0 0,0-1 0 0 0,0 1 1 0 0,0-1-1 0 0,0 1 0 0 0,2 1 0 0 0,-2 0 38 0 0,0-1 0 0 0,1 1 0 0 0,-1 0 0 0 0,0-1-1 0 0,0 1 1 0 0,0 0 0 0 0,0 0 0 0 0,0 0 0 0 0,-1 0 0 0 0,1 0 0 0 0,0 3-1 0 0,0 2 111 0 0,0 1-1 0 0,0 0 1 0 0,-1 0-1 0 0,0-1 0 0 0,-2 14 1 0 0,-11 46 64 0 0,8-45-126 0 0,1 0 0 0 0,0 0-1 0 0,2 0 1 0 0,0 34 0 0 0,2-55-161 0 0,0 1-1 0 0,0-1 1 0 0,0 1-1 0 0,0-1 1 0 0,0 1-1 0 0,1-1 1 0 0,-1 1-1 0 0,0-1 1 0 0,1 1-1 0 0,-1-1 1 0 0,1 1-1 0 0,-1-1 1 0 0,1 1-1 0 0,0-1 1 0 0,-1 0-1 0 0,1 1 1 0 0,0-1-1 0 0,2 2 1 0 0,0 0-367 0 0,4 6-478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19 13823 0 0,'-1'-2'1062'0'0,"0"1"-1025"0"0,1 0 0 0 0,-1 0 1 0 0,1 0-1 0 0,-1 0 0 0 0,0 0 1 0 0,1 1-1 0 0,-1-1 0 0 0,0 0 1 0 0,0 0-1 0 0,0 0 1 0 0,0 0-1 0 0,0 1 0 0 0,0-1 1 0 0,0 1-1 0 0,0-1 0 0 0,0 0 1 0 0,0 1-1 0 0,0 0 0 0 0,0-1 1 0 0,0 1-1 0 0,0 0 0 0 0,0-1 1 0 0,-1 1-1 0 0,1 0 0 0 0,0 0 1 0 0,0 0-1 0 0,0 0 1 0 0,0 0-1 0 0,-1 0 0 0 0,1 0 1 0 0,0 1-1 0 0,0-1 0 0 0,0 0 1 0 0,0 1-1 0 0,0-1 0 0 0,-2 2 1 0 0,-4 0 208 0 0,-38 11 552 0 0,-81 38 1 0 0,82-32-646 0 0,-108 56 1016 0 0,123-57-881 0 0,1 0 0 0 0,0 2-1 0 0,-24 24 1 0 0,41-34-152 0 0,1 0 0 0 0,-15 20 0 0 0,23-28-114 0 0,0 1-1 0 0,0 0 1 0 0,0 0-1 0 0,0 1 1 0 0,1-1 0 0 0,-1 0-1 0 0,1 0 1 0 0,0 1-1 0 0,0-1 1 0 0,0 1-1 0 0,0-1 1 0 0,1 1 0 0 0,-1 0-1 0 0,1-1 1 0 0,0 1-1 0 0,1 5 1 0 0,0-7-9 0 0,0 0-1 0 0,0 1 1 0 0,0-1 0 0 0,0 0-1 0 0,0 1 1 0 0,1-1 0 0 0,-1 0 0 0 0,1 0-1 0 0,0 0 1 0 0,-1 0 0 0 0,1 0 0 0 0,0-1-1 0 0,0 1 1 0 0,0 0 0 0 0,0-1-1 0 0,1 1 1 0 0,-1-1 0 0 0,0 0 0 0 0,1 0-1 0 0,-1 0 1 0 0,0 0 0 0 0,4 0 0 0 0,3 2 21 0 0,1-1 0 0 0,0 0 0 0 0,-1 0 0 0 0,17 0 0 0 0,-6-2-56 0 0,0-1 1 0 0,1-1 0 0 0,-1 0 0 0 0,0-2-1 0 0,0 0 1 0 0,0-1 0 0 0,-1-1 0 0 0,0-1-1 0 0,0-1 1 0 0,0 0 0 0 0,-1-2 0 0 0,0 0-1 0 0,16-13 1 0 0,-16 10 5 0 0,-10 7 56 0 0,1-1 0 0 0,1 1 0 0 0,-1 0 0 0 0,1 1 0 0 0,12-5 0 0 0,-20 10 19 0 0,-2 1-4 0 0,2 8-50 0 0,-1-1 1 0 0,0 1 0 0 0,-1-1-1 0 0,1 1 1 0 0,-2-1 0 0 0,1 1 0 0 0,-4 14-1 0 0,0 24 152 0 0,4-42-202 0 0,0 0-1 0 0,0 0 1 0 0,0 0-1 0 0,1 0 1 0 0,0 0 0 0 0,0 0-1 0 0,1 0 1 0 0,-1 0-1 0 0,1 0 1 0 0,0-1-1 0 0,0 1 1 0 0,0-1 0 0 0,1 1-1 0 0,0-1 1 0 0,0 0-1 0 0,0 0 1 0 0,0 0-1 0 0,0 0 1 0 0,1 0-1 0 0,0-1 1 0 0,0 0 0 0 0,0 1-1 0 0,0-2 1 0 0,0 1-1 0 0,8 3 1 0 0,5 3-7422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246 475 9383 0 0,'2'-1'431'0'0,"2"0"-361"0"0,0 0 0 0 0,1 0 0 0 0,-1 0 0 0 0,0 0-1 0 0,0 0 1 0 0,1 1 0 0 0,8 0 0 0 0,35 6 1709 0 0,-1-1 2123 0 0,-47-5-3838 0 0,1 0 0 0 0,-1-1 0 0 0,1 1 0 0 0,-1 0 0 0 0,1 0 0 0 0,-1 0 0 0 0,1 0 0 0 0,-1 0 0 0 0,1 1 0 0 0,-1-1 0 0 0,1 0 0 0 0,-1 0 0 0 0,0 0 0 0 0,1 0 0 0 0,-1 0 0 0 0,1 1 0 0 0,-1-1 0 0 0,1 0 0 0 0,-1 0 0 0 0,0 1 0 0 0,1-1 0 0 0,-1 0 0 0 0,0 1 0 0 0,1-1-1 0 0,-1 0 1 0 0,0 1 0 0 0,1-1 0 0 0,-1 0 0 0 0,0 1 0 0 0,0-1 0 0 0,1 1 0 0 0,-1-1 0 0 0,0 1 0 0 0,0-1 0 0 0,0 0 0 0 0,0 1 0 0 0,0-1 0 0 0,0 1 0 0 0,1-1 0 0 0,-1 1 0 0 0,0-1 0 0 0,0 1 0 0 0,0-1 0 0 0,-1 1 0 0 0,1-1 0 0 0,0 1 0 0 0,0-1 0 0 0,0 0 0 0 0,0 1 0 0 0,0-1 0 0 0,0 1 0 0 0,-1-1 0 0 0,1 1 0 0 0,0-1 0 0 0,-1 1 0 0 0,0 2-109 0 0,-1 1 0 0 0,0-1 1 0 0,0 0-1 0 0,0 0 0 0 0,-4 4 1 0 0,-3 2 72 0 0,0-1 0 0 0,-1 0 0 0 0,1-1 0 0 0,-2 0 0 0 0,1 0 0 0 0,-1-1 1 0 0,0-1-1 0 0,0 0 0 0 0,0 0 0 0 0,-22 5 0 0 0,19-7-17 0 0,1 0-1 0 0,-1-1 1 0 0,0-1-1 0 0,0 0 1 0 0,1-1-1 0 0,-1 0 1 0 0,0-1-1 0 0,0-1 1 0 0,-19-4-1 0 0,28 5-6 0 0,0-1-1 0 0,-1 0 1 0 0,1 0-1 0 0,0 0 1 0 0,0-1-1 0 0,0 0 1 0 0,0 0-1 0 0,1 0 1 0 0,-1 0-1 0 0,1-1 1 0 0,0 0-1 0 0,0 0 0 0 0,0 0 1 0 0,-3-5-1 0 0,5 6-3 0 0,0 0 0 0 0,0-1 0 0 0,0 1 0 0 0,0-1 0 0 0,1 1 0 0 0,0-1 0 0 0,0 0 0 0 0,0 0 0 0 0,0 1 0 0 0,0-1 0 0 0,1 0 0 0 0,0 0 0 0 0,0 0 0 0 0,0 0 0 0 0,0 0 0 0 0,0 1 0 0 0,1-1 0 0 0,0 0 0 0 0,0 0 0 0 0,0 0 0 0 0,2-4 0 0 0,3-5-38 0 0,0 0-1 0 0,1 0 1 0 0,1 1-1 0 0,0 0 1 0 0,0 0-1 0 0,13-12 1 0 0,66-60-334 0 0,-34 36 265 0 0,-17 14 6 0 0,58-42-1 0 0,-71 59 89 0 0,1 2 0 0 0,1 1-1 0 0,51-21 1 0 0,-75 34 13 0 0,83-27 34 0 0,-71 25-5 0 0,0 0 1 0 0,0 1-1 0 0,0 0 1 0 0,22 1 0 0 0,-19 1 7 0 0,0 1 0 0 0,0 1 0 0 0,0 0 1 0 0,23 7-1 0 0,-35-8-18 0 0,0 1 0 0 0,1 0 1 0 0,-1 0-1 0 0,0 0 0 0 0,0 0 1 0 0,0 1-1 0 0,0 0 0 0 0,6 5 1 0 0,-8-6-8 0 0,0 0 0 0 0,0 1 1 0 0,0-1-1 0 0,-1 1 1 0 0,1 0-1 0 0,-1-1 1 0 0,1 1-1 0 0,-1 0 1 0 0,0 0-1 0 0,0 0 0 0 0,0 0 1 0 0,0 0-1 0 0,-1 0 1 0 0,1 4-1 0 0,-1 3 0 0 0,0-1-1 0 0,0 0 0 0 0,-1 0 1 0 0,-1 1-1 0 0,0-1 0 0 0,0 0 1 0 0,0 0-1 0 0,-1 0 0 0 0,-8 15 1 0 0,2-5-5 0 0,-2 0 1 0 0,0-1 0 0 0,-18 21-1 0 0,-13 11-415 0 0,-3-2-1 0 0,-53 46 1 0 0,69-69-558 0 0,-40 25-1 0 0,54-40 174 0 0,-1-1 0 0 0,0 0 0 0 0,-1-2 1 0 0,-28 10-1 0 0,27-12-3877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11487 0 0,'0'0'528'0'0,"-2"1"-16"0"0,-4 2-473 0 0,0-1-1 0 0,0 2 1 0 0,0-1-1 0 0,0 1 1 0 0,0 0-1 0 0,1 0 0 0 0,-1 0 1 0 0,1 1-1 0 0,-6 7 1 0 0,-3 4 183 0 0,-21 32 1 0 0,17-17 183 0 0,0 1 1 0 0,-23 60 0 0 0,-15 73 27 0 0,-2 8-320 0 0,-23 15-32 0 0,55-135-241 0 0,-49 72 0 0 0,50-87-322 0 0,-2-2 1 0 0,-1-1 0 0 0,-62 58-1 0 0,25-38-1400 0 0,57-49 1210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16207 0 0,'0'0'1470'0'0,"0"2"-1114"0"0,-1 6 15 0 0,1-1 1 0 0,-2 1 0 0 0,1 0 0 0 0,-1 0 0 0 0,0-1 0 0 0,0 1 0 0 0,-5 9-1 0 0,-29 51 705 0 0,20-40-737 0 0,-6 8-211 0 0,13-23-129 0 0,1 1 0 0 0,1 0 0 0 0,-1 1 0 0 0,2 0-1 0 0,-7 22 1 0 0,13-36-135 0 0,-1 0-1 0 0,1 0 0 0 0,0 0 1 0 0,0 0-1 0 0,0 0 0 0 0,-1 1 1 0 0,1-1-1 0 0,0 0 1 0 0,0 0-1 0 0,0 0 0 0 0,1 0 1 0 0,-1 0-1 0 0,0 0 1 0 0,0 0-1 0 0,0 1 0 0 0,1-1 1 0 0,-1 0-1 0 0,1 0 1 0 0,-1 0-1 0 0,1 0 0 0 0,-1 0 1 0 0,1 0-1 0 0,0-1 0 0 0,-1 1 1 0 0,2 1-1 0 0,6 1-6823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11 10591 0 0,'0'0'819'0'0,"-11"-10"2577"0"0,9 10-3121 0 0,-1-1 0 0 0,0 1 1 0 0,0 0-1 0 0,1 0 0 0 0,-1 0 0 0 0,0 1 1 0 0,0-1-1 0 0,0 1 0 0 0,1 0 0 0 0,-1-1 1 0 0,1 1-1 0 0,-1 0 0 0 0,0 1 0 0 0,-2 1 1 0 0,-4 0-50 0 0,-12 8 47 0 0,1 0 0 0 0,0 2-1 0 0,1 0 1 0 0,-27 23 0 0 0,9-6-35 0 0,2-2-156 0 0,-33 36 0 0 0,67-63-91 0 0,0 0-1 0 0,-1 0 1 0 0,1 0-1 0 0,0 0 1 0 0,0 1-1 0 0,0-1 1 0 0,0 1-1 0 0,0-1 1 0 0,1 1-1 0 0,-1-1 1 0 0,0 1-1 0 0,1-1 1 0 0,-1 1 0 0 0,1-1-1 0 0,-1 1 1 0 0,1 0-1 0 0,0-1 1 0 0,0 1-1 0 0,0 2 1 0 0,0-2-38 0 0,1 1 1 0 0,0-1 0 0 0,0 1-1 0 0,0-1 1 0 0,0 0 0 0 0,0 1-1 0 0,0-1 1 0 0,1 0 0 0 0,-1 0-1 0 0,1 0 1 0 0,-1 0 0 0 0,3 2-1 0 0,40 39-441 0 0,-29-29 417 0 0,0 1 0 0 0,21 26 0 0 0,-17-14 64 0 0,23 42 0 0 0,-37-60 84 0 0,-1 0 0 0 0,0 1 0 0 0,0 0-1 0 0,-1 0 1 0 0,0 0 0 0 0,0 0 0 0 0,-2 1-1 0 0,2 18 1 0 0,-3-25-17 0 0,0 0 1 0 0,-1 1-1 0 0,1-1 0 0 0,-1 1 0 0 0,0-1 0 0 0,-1 0 1 0 0,1 0-1 0 0,-1 0 0 0 0,1 0 0 0 0,-1 0 1 0 0,-1 0-1 0 0,1 0 0 0 0,0 0 0 0 0,-1-1 0 0 0,0 1 1 0 0,0-1-1 0 0,0 0 0 0 0,0 0 0 0 0,0 0 1 0 0,-1 0-1 0 0,-4 2 0 0 0,-7 4 196 0 0,0 0 1 0 0,-1-1-1 0 0,-33 11 0 0 0,33-14-170 0 0,-2 2-102 0 0,-1-1 0 0 0,0-1-1 0 0,0-1 1 0 0,0 0 0 0 0,-1-2-1 0 0,1 0 1 0 0,-1-1 0 0 0,-28-3-1 0 0,29-2-1130 0 0,2-2-379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77 11519 0 0,'2'-6'151'0'0,"-1"-1"-1"0"0,0 1 0 0 0,-1-1 1 0 0,1 1-1 0 0,-2-12 0 0 0,1 17-87 0 0,0 0 0 0 0,0-1 0 0 0,-1 1 0 0 0,1 0 1 0 0,0 0-1 0 0,0 0 0 0 0,-1 0 0 0 0,1 0 0 0 0,-1 0 0 0 0,1 0 0 0 0,-1 0 0 0 0,1 0 0 0 0,-1 0 0 0 0,1 0 0 0 0,-1 0 0 0 0,0 0 0 0 0,0 1 1 0 0,0-1-1 0 0,1 0 0 0 0,-1 0 0 0 0,0 1 0 0 0,0-1 0 0 0,0 0 0 0 0,0 1 0 0 0,0-1 0 0 0,0 1 0 0 0,0 0 0 0 0,0-1 0 0 0,0 1 0 0 0,0 0 1 0 0,0-1-1 0 0,-1 1 0 0 0,1 0 0 0 0,0 0 0 0 0,0 0 0 0 0,0 0 0 0 0,0 0 0 0 0,0 0 0 0 0,0 0 0 0 0,-1 1 0 0 0,1-1 0 0 0,0 0 1 0 0,-1 1-1 0 0,-2 0 181 0 0,1 1 1 0 0,-1-1 0 0 0,1 1-1 0 0,-1-1 1 0 0,1 1-1 0 0,0 0 1 0 0,0 1 0 0 0,0-1-1 0 0,0 0 1 0 0,-3 4 0 0 0,-26 33 193 0 0,23-27-365 0 0,-44 61 202 0 0,-63 115-1 0 0,-26 89-22 0 0,128-250-243 0 0,-181 421 111 0 0,125-277-44 0 0,31-83-368 0 0,-4-1 0 0 0,-60 88 0 0 0,88-156-728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28 1839 0 0,'19'-5'17248'0'0,"-19"7"-16898"0"0,-1 3-219 0 0,-1 1 1 0 0,0-1-1 0 0,0 1 1 0 0,-1-1-1 0 0,0 0 1 0 0,0 0 0 0 0,0 0-1 0 0,0 0 1 0 0,-5 5-1 0 0,-40 41-44 0 0,41-44-63 0 0,-69 62-24 0 0,11-11 0 0 0,51-45 8 0 0,0 0-15 0 0,-26 30 1 0 0,37-39 18 0 0,0 0 0 0 0,0 1 0 0 0,1-1 0 0 0,-1 0 0 0 0,1 1-1 0 0,0 0 1 0 0,0-1 0 0 0,1 1 0 0 0,-1 0 0 0 0,1 0 0 0 0,0 0 0 0 0,0 9 0 0 0,1-12 11 0 0,0 0 0 0 0,0 0 0 0 0,0 0 0 0 0,1-1 0 0 0,-1 1 0 0 0,0 0 0 0 0,1 0 0 0 0,0 0 1 0 0,-1-1-1 0 0,1 1 0 0 0,0 0 0 0 0,0-1 0 0 0,0 1 0 0 0,0 0 0 0 0,0-1 0 0 0,1 0 0 0 0,0 2 1 0 0,1 0 26 0 0,0-1 1 0 0,0 0 0 0 0,0 0 0 0 0,0 0-1 0 0,0 0 1 0 0,1-1 0 0 0,-1 1 0 0 0,5 0-1 0 0,4 2 119 0 0,0-2-1 0 0,0 0 0 0 0,1 0 1 0 0,13-1-1 0 0,-6-1-54 0 0,0-1 0 0 0,0 0-1 0 0,-1-2 1 0 0,1 0 0 0 0,-1-1 0 0 0,27-10-1 0 0,-33 10-95 0 0,-1-2 1 0 0,1 1-1 0 0,-1-1 0 0 0,0-1 0 0 0,-1 0 0 0 0,0-1 0 0 0,0 0 1 0 0,0-1-1 0 0,-1 0 0 0 0,11-13 0 0 0,-15 15-5 0 0,-1-1 0 0 0,0 0 1 0 0,-1 0-1 0 0,0-1 0 0 0,0 1 0 0 0,0-1 0 0 0,-1 0 0 0 0,-1 0 0 0 0,1 0 1 0 0,-2 0-1 0 0,1 0 0 0 0,-1 0 0 0 0,0-1 0 0 0,-2-17 0 0 0,0 14-30 0 0,0 0-1 0 0,-2 0 1 0 0,1 0-1 0 0,-2 0 0 0 0,1 1 1 0 0,-2-1-1 0 0,0 1 1 0 0,0 0-1 0 0,-1 0 1 0 0,-8-11-1 0 0,11 18-19 0 0,-1 0 0 0 0,-1 1 0 0 0,1-1 0 0 0,-1 1 0 0 0,0 0 0 0 0,0 0 0 0 0,0 0-1 0 0,0 0 1 0 0,-1 1 0 0 0,-6-3 0 0 0,12 6 26 0 0,-1-1-1 0 0,1 1 0 0 0,-1 0 1 0 0,1-1-1 0 0,-1 1 1 0 0,0 0-1 0 0,1 0 0 0 0,-1 0 1 0 0,1-1-1 0 0,-1 1 1 0 0,0 0-1 0 0,1 0 1 0 0,-1 0-1 0 0,0 0 0 0 0,1 0 1 0 0,-1 0-1 0 0,0 0 1 0 0,1 0-1 0 0,-1 0 0 0 0,0 0 1 0 0,1 1-1 0 0,-1-1 1 0 0,0 0-1 0 0,1 0 1 0 0,-1 1-1 0 0,1-1 0 0 0,-1 0 1 0 0,1 1-1 0 0,-1-1 1 0 0,1 0-1 0 0,-1 1 0 0 0,1-1 1 0 0,-1 1-1 0 0,1-1 1 0 0,-1 1-1 0 0,1-1 0 0 0,-1 1 1 0 0,1-1-1 0 0,-1 2 1 0 0,0 1-240 0 0,1 0 0 0 0,-1-1 0 0 0,0 1 0 0 0,1 0 0 0 0,-1 0 0 0 0,1 0 0 0 0,0 5 1 0 0,0 8-904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75 13903 0 0,'-1'1'638'0'0,"-12"21"236"0"0,8-10-808 0 0,5-10 12 0 0,-1 0 1 0 0,1 0-1 0 0,0-1 1 0 0,0 1 0 0 0,0 0-1 0 0,0 0 1 0 0,0-1-1 0 0,0 1 1 0 0,0 0 0 0 0,1 0-1 0 0,-1-1 1 0 0,1 1-1 0 0,-1 0 1 0 0,1-1-1 0 0,0 1 1 0 0,-1 0 0 0 0,1-1-1 0 0,0 1 1 0 0,2 1-1 0 0,-1-1 16 0 0,0 0 0 0 0,0 0-1 0 0,0 0 1 0 0,1 0-1 0 0,-1-1 1 0 0,1 1-1 0 0,-1-1 1 0 0,1 0 0 0 0,-1 0-1 0 0,1 0 1 0 0,3 1-1 0 0,5 0 240 0 0,0 0 0 0 0,1 0 0 0 0,-1-1-1 0 0,23-1 1 0 0,147-19 1803 0 0,-98 8-1644 0 0,270-55 425 0 0,-181 30-654 0 0,-128 27-404 0 0,103-18-1697 0 0,-123 23 201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65 698 14599 0 0,'-5'-3'172'0'0,"1"1"-1"0"0,0-1 0 0 0,0 1 0 0 0,0-1 0 0 0,0 0 1 0 0,1-1-1 0 0,-1 1 0 0 0,1-1 0 0 0,0 1 1 0 0,0-1-1 0 0,0 0 0 0 0,1 0 0 0 0,-1 0 0 0 0,1-1 1 0 0,0 1-1 0 0,0-1 0 0 0,0 1 0 0 0,-1-9 1 0 0,1-1 284 0 0,0 0 1 0 0,1 0 0 0 0,1 0-1 0 0,1 0 1 0 0,0 0 0 0 0,0 0-1 0 0,7-25 1 0 0,1 9 26 0 0,0 0 1 0 0,20-40-1 0 0,-15 42-433 0 0,1 1-1 0 0,2 0 1 0 0,0 2-1 0 0,2 0 1 0 0,1 1-1 0 0,1 0 1 0 0,1 2-1 0 0,0 1 0 0 0,2 0 1 0 0,1 2-1 0 0,0 1 1 0 0,47-25-1 0 0,-63 38-53 0 0,0 1 0 0 0,0 0 0 0 0,1 0 0 0 0,0 1 0 0 0,0 0 0 0 0,0 1 0 0 0,12-2-1 0 0,-17 4-18 0 0,1-1-1 0 0,-1 1 0 0 0,1 0 0 0 0,-1 1 0 0 0,1 0 0 0 0,0-1 0 0 0,-1 2 1 0 0,0-1-1 0 0,1 0 0 0 0,-1 1 0 0 0,0 0 0 0 0,0 1 0 0 0,0-1 0 0 0,8 6 0 0 0,33 27-952 0 0,-17-8-2515 0 0,-17-15-3419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14279 0 0,'0'0'3570'0'0,"-1"2"-2908"0"0,-51 149 1339 0 0,20-65-1404 0 0,0 3-253 0 0,-52 179-110 0 0,82-256-252 0 0,16-32-444 0 0,-1-1-583 0 0,2-6-334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15631 0 0,'-4'1'199'0'0,"0"0"-1"0"0,0 0 0 0 0,0 0 1 0 0,0 1-1 0 0,1-1 1 0 0,-1 1-1 0 0,0 0 1 0 0,-6 5-1 0 0,5-2-164 0 0,-1 0 0 0 0,1 1 1 0 0,-9 10-1 0 0,12-13 38 0 0,0-1 1 0 0,-1 1-1 0 0,1 0 1 0 0,0 0-1 0 0,1 0 1 0 0,-1 0-1 0 0,0 1 1 0 0,1-1-1 0 0,0 0 1 0 0,0 1-1 0 0,0-1 1 0 0,0 1 0 0 0,0-1-1 0 0,1 1 1 0 0,-1-1-1 0 0,1 1 1 0 0,0-1-1 0 0,0 1 1 0 0,1-1-1 0 0,0 7 1 0 0,0-4-62 0 0,3 9 39 0 0,-1 1 1 0 0,-1 0-1 0 0,0 0 1 0 0,-1 0 0 0 0,-2 27-1 0 0,-8 11 125 0 0,-2-1 0 0 0,-2 0 0 0 0,-3-1 0 0 0,-2 0 0 0 0,-36 70 0 0 0,-148 233 1230 0 0,146-265-1304 0 0,25-38-82 0 0,-143 226 257 0 0,149-233-184 0 0,17-30-261 0 0,-15 23-1 0 0,22-37-75 0 0,6-14-1059 0 0,31-68 131 0 0,95-215 1547 0 0,-118 271-321 0 0,0 0-1 0 0,2 0 1 0 0,1 2-1 0 0,1 0 1 0 0,0 1 0 0 0,2 0-1 0 0,1 2 1 0 0,0 0-1 0 0,1 1 1 0 0,1 1-1 0 0,1 1 1 0 0,1 1 0 0 0,33-16-1 0 0,-51 29-35 0 0,1 0 0 0 0,-1 1 1 0 0,0-1-1 0 0,1 2 0 0 0,0-1 0 0 0,-1 1 0 0 0,1 0 0 0 0,0 0 0 0 0,-1 1 0 0 0,1-1 1 0 0,0 2-1 0 0,0-1 0 0 0,0 1 0 0 0,-1 0 0 0 0,10 3 0 0 0,-8-2 30 0 0,0 1 1 0 0,-1 1-1 0 0,1-1 0 0 0,0 1 0 0 0,-1 1 0 0 0,0-1 0 0 0,0 1 1 0 0,-1 1-1 0 0,1-1 0 0 0,-1 1 0 0 0,11 13 0 0 0,-10-9 25 0 0,0 0-1 0 0,0 0 1 0 0,-1 1-1 0 0,-1 0 1 0 0,0 0 0 0 0,0 1-1 0 0,-1 0 1 0 0,-1-1-1 0 0,0 1 1 0 0,-1 0-1 0 0,0 1 1 0 0,0-1 0 0 0,-1 0-1 0 0,-1 0 1 0 0,0 1-1 0 0,-1-1 1 0 0,0 0-1 0 0,-6 23 1 0 0,2-15 93 0 0,-1 0 0 0 0,-1-1-1 0 0,0 0 1 0 0,-2 0 0 0 0,0-1-1 0 0,-1 0 1 0 0,-1-1 0 0 0,0 0 0 0 0,-1-1-1 0 0,-26 27 1 0 0,24-30-136 0 0,-1-1 0 0 0,0 0 1 0 0,-1-1-1 0 0,0-1 0 0 0,-1 0 0 0 0,-27 11 0 0 0,1-4 19 0 0,-71 18 0 0 0,93-31-52 0 0,-1 0 0 0 0,1-1 0 0 0,-1-2 0 0 0,-34 0 0 0 0,55-1-47 0 0,-1 0 0 0 0,1 0 0 0 0,0 0 0 0 0,0 0 0 0 0,0 0 0 0 0,0 0 0 0 0,-1 0 0 0 0,1-1 0 0 0,0 1-1 0 0,0 0 1 0 0,0-1 0 0 0,0 1 0 0 0,0-1 0 0 0,0 1 0 0 0,0-1 0 0 0,0 1 0 0 0,0-1 0 0 0,0 0 0 0 0,0 1 0 0 0,0-1 0 0 0,0 0 0 0 0,0 0 0 0 0,0 0 0 0 0,1 0-1 0 0,-1 1 1 0 0,0-1 0 0 0,1 0 0 0 0,-1 0 0 0 0,0-2 0 0 0,0-10-1461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6 13823 0 0,'1'-1'1062'0'0,"4"-3"-516"0"0,-4 3 410 0 0,-1 3-734 0 0,1-1-1 0 0,-1 1 1 0 0,0-1 0 0 0,0 1-1 0 0,0-1 1 0 0,0 1-1 0 0,0-1 1 0 0,0 1 0 0 0,0-1-1 0 0,0 1 1 0 0,-1-1-1 0 0,1 1 1 0 0,-1-1 0 0 0,1 1-1 0 0,-1 1 1 0 0,0-3-172 0 0,-5 14 145 0 0,-1 0 0 0 0,0-1 0 0 0,-1 0 0 0 0,0 0 0 0 0,-18 19 0 0 0,4-4 53 0 0,-5 10 173 0 0,-45 79 1 0 0,63-99-392 0 0,1 0 0 0 0,1 0-1 0 0,0 1 1 0 0,2 0 0 0 0,0 0-1 0 0,1 1 1 0 0,-2 25 0 0 0,5-43-21 0 0,1 0-1 0 0,0 0 1 0 0,0 0 0 0 0,0 0 0 0 0,0 0 0 0 0,1 0 0 0 0,-1 0-1 0 0,0 0 1 0 0,1 0 0 0 0,-1 0 0 0 0,1 0 0 0 0,0 0 0 0 0,0 0-1 0 0,0 0 1 0 0,2 3 0 0 0,-2-4 5 0 0,0 0-1 0 0,0 0 1 0 0,1 0 0 0 0,-1-1-1 0 0,0 1 1 0 0,1-1 0 0 0,-1 1-1 0 0,0 0 1 0 0,1-1 0 0 0,-1 0-1 0 0,1 1 1 0 0,-1-1 0 0 0,1 0-1 0 0,-1 0 1 0 0,1 0 0 0 0,-1 0-1 0 0,1 0 1 0 0,-1 0 0 0 0,1 0-1 0 0,-1-1 1 0 0,1 1 0 0 0,-1 0-1 0 0,2-2 1 0 0,20-4 192 0 0,-1-1-1 0 0,0-1 1 0 0,-1-1 0 0 0,28-15-1 0 0,-4-2-25 0 0,-2-1-1 0 0,-1-2 1 0 0,65-59 0 0 0,-84 67-148 0 0,-10 9 23 0 0,22-24-1 0 0,-35 36-55 0 0,0-1 0 0 0,0 1 0 0 0,1 0 0 0 0,-1 0 0 0 0,0 0 0 0 0,0-1 0 0 0,0 1 0 0 0,0 0 0 0 0,0 0 0 0 0,0 0-1 0 0,0 0 1 0 0,0-1 0 0 0,1 1 0 0 0,-1 0 0 0 0,0 0 0 0 0,0 0 0 0 0,0 0 0 0 0,0 0 0 0 0,0 0 0 0 0,1-1 0 0 0,-1 1 0 0 0,0 0 0 0 0,0 0 0 0 0,0 0 0 0 0,0 0 0 0 0,1 0-1 0 0,-1 0 1 0 0,0 0 0 0 0,0 0 0 0 0,0 0 0 0 0,1 0 0 0 0,-1 0 0 0 0,0 0 0 0 0,0 0 0 0 0,0 0 0 0 0,1 0 0 0 0,-1 0 0 0 0,0 0 0 0 0,0 0 0 0 0,0 0 0 0 0,1 0 0 0 0,-1 0 0 0 0,0 0-1 0 0,0 1 1 0 0,0-1 0 0 0,0 0 0 0 0,1 0 0 0 0,-1 0 0 0 0,0 0 0 0 0,0 0 0 0 0,0 0 0 0 0,0 1 0 0 0,0-1 0 0 0,0 0 0 0 0,1 0 0 0 0,-1 0 0 0 0,0 0 0 0 0,0 1 0 0 0,0-1-1 0 0,0 0 1 0 0,0 0 0 0 0,0 0 0 0 0,0 0 0 0 0,0 1 0 0 0,0-1 0 0 0,0 0 0 0 0,0 1 0 0 0,2 11-23 0 0,-2-11 21 0 0,1 16-35 0 0,-1-8 36 0 0,0 0 0 0 0,1 0 0 0 0,1 0 1 0 0,3 14-1 0 0,-4-21-4 0 0,1 1 1 0 0,-1 0 0 0 0,0 0-1 0 0,1 0 1 0 0,0-1 0 0 0,0 1-1 0 0,0 0 1 0 0,0-1 0 0 0,0 0-1 0 0,0 1 1 0 0,1-1 0 0 0,-1 0-1 0 0,1 0 1 0 0,-1-1 0 0 0,1 1-1 0 0,0 0 1 0 0,3 1-1 0 0,4 0-472 0 0,-1-1-1 0 0,1 1 0 0 0,0-1 1 0 0,0-1-1 0 0,0 0 1 0 0,1-1-1 0 0,-1 1 0 0 0,0-2 1 0 0,0 0-1 0 0,12-2 0 0 0,-4-1-1386 0 0,-1-2-50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12895 0 0,'0'0'1172'0'0,"-1"2"-966"0"0,-8 22 2542 0 0,-15 31 0 0 0,-41 59-36 0 0,8-17-2025 0 0,-23 61-240 0 0,7 4 0 0 0,-82 273-1 0 0,131-351-500 0 0,6-17-346 0 0,-3 0 1 0 0,-40 87-1 0 0,59-150-57 0 0,0 0 0 0 0,-1 1 1 0 0,1-1-1 0 0,-1 0 0 0 0,-4 5 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3679 0 0,'2'0'8136'0'0,"39"3"55"0"0,2-6-4754 0 0,44-9-2887 0 0,-44 4 615 0 0,328-61 1054 0 0,-147 25-2048 0 0,-129 24-164 0 0,30-4-604 0 0,-43 14-2953 0 0,-58 10-2355 0 0,-4 3-1655 0 0</inkml:trace>
  <inkml:trace contextRef="#ctx0" brushRef="#br0" timeOffset="1">1144 255 6911 0 0,'0'3'3587'0'0,"-14"54"7674"0"0,0 1-7821 0 0,3-15-3168 0 0,-19 46 0 0 0,-44 77-127 0 0,67-149-985 0 0,7-16-13 0 0,9-10-6556 0 0,3-3 166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0,'0'0'3152'0'0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254 121 13359 0 0,'0'0'1027'0'0,"-1"-1"-670"0"0,-1-1-236 0 0,0 0-1 0 0,0 0 1 0 0,0 0-1 0 0,0 0 0 0 0,0 1 1 0 0,0-1-1 0 0,0 1 1 0 0,-1 0-1 0 0,1-1 0 0 0,0 1 1 0 0,-1 0-1 0 0,1 0 1 0 0,-1 1-1 0 0,0-1 1 0 0,1 0-1 0 0,-1 1 0 0 0,0 0 1 0 0,1-1-1 0 0,-1 1 1 0 0,0 0-1 0 0,1 0 1 0 0,-1 1-1 0 0,0-1 0 0 0,1 0 1 0 0,-1 1-1 0 0,1 0 1 0 0,-1 0-1 0 0,1-1 1 0 0,-1 2-1 0 0,1-1 0 0 0,-1 0 1 0 0,-2 2-1 0 0,-4 4 533 0 0,0 1-1 0 0,0-1 0 0 0,1 1 1 0 0,0 1-1 0 0,-12 17 0 0 0,17-23-652 0 0,-58 82 24 0 0,54-73-18 0 0,1-1 0 0 0,0 1 0 0 0,1 0 1 0 0,0 0-1 0 0,0 0 0 0 0,-2 14 0 0 0,7-25 8 0 0,0 1-1 0 0,-1 0 1 0 0,1-1 0 0 0,0 1 0 0 0,0-1-1 0 0,0 1 1 0 0,0 0 0 0 0,0-1-1 0 0,0 1 1 0 0,0 0 0 0 0,0-1 0 0 0,1 1-1 0 0,-1-1 1 0 0,1 1 0 0 0,-1-1 0 0 0,1 1-1 0 0,0-1 1 0 0,-1 1 0 0 0,1-1 0 0 0,0 1-1 0 0,0-1 1 0 0,2 2 0 0 0,-1-2 18 0 0,-1 1 1 0 0,1-1 0 0 0,0 0-1 0 0,0 0 1 0 0,1 0 0 0 0,-1 0-1 0 0,0-1 1 0 0,0 1 0 0 0,0-1-1 0 0,1 1 1 0 0,-1-1 0 0 0,0 0-1 0 0,0 1 1 0 0,1-1 0 0 0,3-1-1 0 0,8 0 103 0 0,1-1 0 0 0,-1-1-1 0 0,1 0 1 0 0,23-9-1 0 0,56-28 156 0 0,-46 19-225 0 0,-27 12-12 0 0,0-1-1 0 0,23-16 0 0 0,-38 23-32 0 0,0-1-1 0 0,-1 0 0 0 0,0-1 0 0 0,0 1 0 0 0,0-1 0 0 0,0 0 0 0 0,0-1 1 0 0,-1 1-1 0 0,0-1 0 0 0,-1 1 0 0 0,7-13 0 0 0,-9 15-9 0 0,-1-1 0 0 0,1 1-1 0 0,-1 0 1 0 0,1 0 0 0 0,-1-1-1 0 0,0 1 1 0 0,0 0 0 0 0,-1 0 0 0 0,1-1-1 0 0,-1 1 1 0 0,1 0 0 0 0,-1 0 0 0 0,0 0-1 0 0,0-1 1 0 0,-3-2 0 0 0,1-1 7 0 0,0 1 0 0 0,0 0 0 0 0,-1 0 0 0 0,0 0 0 0 0,0 1 0 0 0,-6-7 0 0 0,-2 2 49 0 0,-19-15 0 0 0,20 18-528 0 0,1-1 1 0 0,-17-17 0 0 0,26 25 251 0 0,0-1 1 0 0,1 0 0 0 0,-1 0-1 0 0,0 0 1 0 0,1 0 0 0 0,-1 0-1 0 0,1 0 1 0 0,-1 0 0 0 0,1 0 0 0 0,0 0-1 0 0,-1 0 1 0 0,1 0 0 0 0,0 0-1 0 0,0 0 1 0 0,0-1 0 0 0,0 1-1 0 0,0-1 1 0 0,2-9-7262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7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9671 0 0,'0'0'4842'0'0,"2"0"-3598"0"0,1 0-1056 0 0,1-1 0 0 0,0 0 0 0 0,0 0 0 0 0,0 0 0 0 0,-1 0 0 0 0,1 0 0 0 0,-1-1 0 0 0,1 1 0 0 0,-1-1 0 0 0,1 0 0 0 0,-1 0 0 0 0,0 0 0 0 0,4-5 0 0 0,7-5 895 0 0,19-23 1 0 0,-17 17-302 0 0,5-3-116 0 0,5-9 6 0 0,2 2-1 0 0,1 1 1 0 0,47-33 0 0 0,-37 34-346 0 0,46-30 60 0 0,-71 49-364 0 0,0 0-1 0 0,0 0 1 0 0,1 2-1 0 0,21-7 1 0 0,-34 12-22 0 0,1-1 0 0 0,-1 0 0 0 0,1 1 0 0 0,-1 0 0 0 0,1-1 0 0 0,-1 1 0 0 0,1 0 0 0 0,-1 1 0 0 0,1-1 0 0 0,-1 0 0 0 0,1 1 0 0 0,-1-1 0 0 0,1 1 0 0 0,-1 0 0 0 0,0-1 0 0 0,1 1 0 0 0,-1 1 0 0 0,0-1 0 0 0,0 0 0 0 0,0 0 0 0 0,1 1 0 0 0,-1-1 0 0 0,-1 1 0 0 0,1 0-1 0 0,0 0 1 0 0,0-1 0 0 0,-1 1 0 0 0,1 0 0 0 0,-1 0 0 0 0,1 1 0 0 0,-1-1 0 0 0,0 0 0 0 0,0 0 0 0 0,0 1 0 0 0,1 2 0 0 0,1 5 2 0 0,-1 0-1 0 0,0 0 1 0 0,0 0-1 0 0,-1-1 0 0 0,-1 2 1 0 0,1-1-1 0 0,-3 16 1 0 0,-3 9 164 0 0,-16 60 1 0 0,-3 13 65 0 0,22-94-277 0 0,1-1-1 0 0,0 1 1 0 0,1 1 0 0 0,1-1-1 0 0,4 25 1 0 0,4-8-974 0 0,2-13-5770 0 0,-2-7-963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3679 0 0,'0'0'20576'0'0,"-2"1"-20496"0"0,-13 10-66 0 0,7-5 44 0 0,0 0 0 0 0,0 0 0 0 0,0 1 0 0 0,1 0 0 0 0,-1 1 0 0 0,-5 7 0 0 0,13-14-51 0 0,0-1 1 0 0,0 0-1 0 0,-1 0 1 0 0,1 0-1 0 0,0 0 0 0 0,0 1 1 0 0,0-1-1 0 0,-1 0 0 0 0,1 0 1 0 0,0 1-1 0 0,0-1 0 0 0,0 0 1 0 0,0 0-1 0 0,0 1 0 0 0,0-1 1 0 0,-1 0-1 0 0,1 0 0 0 0,0 1 1 0 0,0-1-1 0 0,0 0 0 0 0,0 0 1 0 0,0 1-1 0 0,0-1 0 0 0,0 0 1 0 0,0 0-1 0 0,0 1 0 0 0,0-1 1 0 0,0 0-1 0 0,0 1 0 0 0,1-1 1 0 0,-1 0-1 0 0,0 0 0 0 0,0 1 1 0 0,0-1-1 0 0,10 1 87 0 0,16-9-2 0 0,-24 8-68 0 0,5-3 3 0 0,1-1 0 0 0,0 1 0 0 0,-1-1 0 0 0,8-6-1 0 0,10-5 30 0 0,-24 14-125 0 0,-15-4-3210 0 0,6 3 1854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73 5527 0 0,'2'-6'383'0'0,"0"-1"0"0"0,0 1-1 0 0,1 0 1 0 0,0 0 0 0 0,0 0-1 0 0,7-8 1 0 0,4-7 9457 0 0,-14 24-9325 0 0,-5 23-256 0 0,0 0 0 0 0,-2 0 0 0 0,-17 44 0 0 0,-7 23-201 0 0,10 3-4 0 0,18-82-52 0 0,2 0 0 0 0,0 1 0 0 0,1-1 0 0 0,3 27 0 0 0,-3-39-1 0 0,0 0-1 0 0,1 0 0 0 0,-1 0 1 0 0,0 0-1 0 0,1 0 1 0 0,0 0-1 0 0,0 0 1 0 0,-1 0-1 0 0,1 0 0 0 0,0 0 1 0 0,0 0-1 0 0,1-1 1 0 0,-1 1-1 0 0,0 0 1 0 0,1-1-1 0 0,-1 1 0 0 0,1-1 1 0 0,-1 1-1 0 0,4 1 1 0 0,-3-2 2 0 0,0-1 0 0 0,0 1 0 0 0,0-1 1 0 0,0 1-1 0 0,0-1 0 0 0,-1 0 0 0 0,1 0 1 0 0,0 0-1 0 0,0 0 0 0 0,0 0 0 0 0,0-1 1 0 0,0 1-1 0 0,0 0 0 0 0,0-1 0 0 0,0 1 1 0 0,0-1-1 0 0,0 0 0 0 0,-1 0 0 0 0,1 0 1 0 0,0 0-1 0 0,1-1 0 0 0,20-14 88 0 0,-1 0 1 0 0,-1-2-1 0 0,-1 0 0 0 0,23-27 0 0 0,-20 21-76 0 0,97-113 127 0 0,-88 98-147 0 0,-23 29 5 0 0,-8 10 0 0 0,-1 0 0 0 0,0-1 0 0 0,1 1 0 0 0,-1 0 0 0 0,1-1 0 0 0,-1 1 0 0 0,1 0 0 0 0,-1 0 0 0 0,1-1 0 0 0,-1 1 0 0 0,1 0 0 0 0,-1 0 0 0 0,1 0 0 0 0,-1 0 0 0 0,1-1 0 0 0,0 1 0 0 0,0 1 4 0 0,1-1 0 0 0,-1 1 0 0 0,0 0-1 0 0,0-1 1 0 0,0 1 0 0 0,1 0 0 0 0,-1 0-1 0 0,0 0 1 0 0,0 0 0 0 0,0 0 0 0 0,-1 0 0 0 0,1 0-1 0 0,0 0 1 0 0,0 0 0 0 0,-1 0 0 0 0,1 1 0 0 0,1 1-1 0 0,9 25 299 0 0,-5-1 34 0 0,5 27 1 0 0,-8-30-238 0 0,2 0 1 0 0,7 23-1 0 0,-9-39-88 0 0,0 0 0 0 0,0 0 0 0 0,1-1-1 0 0,0 1 1 0 0,0-1 0 0 0,1 0 0 0 0,7 9-1 0 0,-9-13 12 0 0,-1-1 0 0 0,1 1 0 0 0,0-1-1 0 0,0 1 1 0 0,0-1 0 0 0,1 0-1 0 0,-1 0 1 0 0,0-1 0 0 0,1 1 0 0 0,-1-1-1 0 0,1 0 1 0 0,-1 1 0 0 0,1-2 0 0 0,0 1-1 0 0,0 0 1 0 0,-1-1 0 0 0,1 1-1 0 0,7-2 1 0 0,0 1 43 0 0,-1-1 0 0 0,1 0 0 0 0,-1-1 1 0 0,1 0-1 0 0,-1-1 0 0 0,0 0 0 0 0,0-1 0 0 0,0 0 0 0 0,0-1 0 0 0,-1 1 0 0 0,1-2 0 0 0,-1 1 0 0 0,-1-2 1 0 0,1 1-1 0 0,-1-1 0 0 0,0 0 0 0 0,-1-1 0 0 0,1 1 0 0 0,-1-2 0 0 0,-1 1 0 0 0,0-1 0 0 0,0 0 1 0 0,-1 0-1 0 0,0 0 0 0 0,0-1 0 0 0,-1 0 0 0 0,0 0 0 0 0,2-14 0 0 0,0 0-95 0 0,14-59-137 0 0,-16 70-314 0 0,1 1 1 0 0,0-1 0 0 0,0 1 0 0 0,11-15 0 0 0,-2 6-1178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6447 0 0,'0'0'499'0'0,"1"1"28"0"0,1 1 67 0 0,0 0 1 0 0,0 1 0 0 0,0-1-1 0 0,0 1 1 0 0,-1-1-1 0 0,1 1 1 0 0,-1-1 0 0 0,0 1-1 0 0,0 0 1 0 0,0 0 0 0 0,0 0-1 0 0,0 0 1 0 0,0 0-1 0 0,-1 0 1 0 0,1 4 0 0 0,-1-1-146 0 0,-1 0 0 0 0,1-1-1 0 0,-1 1 1 0 0,0-1 0 0 0,0 1 0 0 0,-1-1 0 0 0,-3 10 0 0 0,-2 0-115 0 0,-1-1 0 0 0,0 0 0 0 0,-1 0 1 0 0,0-1-1 0 0,-13 13 0 0 0,0-1-67 0 0,-52 65 486 0 0,64-77-749 0 0,2 0-1 0 0,0 1 0 0 0,0 0 0 0 0,1 0 0 0 0,-6 21 0 0 0,4-10-991 0 0,2-6-1433 0 0,3-6-2563 0 0,1-1-1590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11519 0 0,'0'0'1466'0'0,"-1"3"-12"0"0,-29 93 4910 0 0,-32 49-5791 0 0,24-57 66 0 0,-180 485 193 0 0,197-506-849 0 0,9-24-43 0 0,-2-1 0 0 0,-2 0 0 0 0,-29 54 0 0 0,39-87-800 0 0,1 0 0 0 0,-1-1 0 0 0,-1 0 0 0 0,-11 12 0 0 0,5-9-5911 0 0</inkml:trace>
  <inkml:trace contextRef="#ctx0" brushRef="#br0" timeOffset="1">0 730 12439 0 0,'1'-2'157'0'0,"0"-1"-1"0"0,1 0 1 0 0,-1 1-1 0 0,1 0 1 0 0,-1-1-1 0 0,1 1 1 0 0,0 0-1 0 0,0 0 1 0 0,0 0-1 0 0,0 0 0 0 0,0 0 1 0 0,0 1-1 0 0,1-1 1 0 0,-1 1-1 0 0,0-1 1 0 0,3 0-1 0 0,19-7 1144 0 0,-1 1-1 0 0,1 1 1 0 0,0 2-1 0 0,1 0 1 0 0,-1 1-1 0 0,30 0 1 0 0,153 10-293 0 0,-93-1-932 0 0,-92-5-504 0 0,-1 0 1 0 0,1-2-1 0 0,21-5 1 0 0,-22 3-1853 0 0,29-11 0 0 0,-15 1-4850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9671 0 0,'0'0'748'0'0,"1"1"-492"0"0,1 3 105 0 0,0-1-1 0 0,0 1 0 0 0,-1-1 0 0 0,1 1 0 0 0,-1-1 1 0 0,0 1-1 0 0,0 0 0 0 0,0-1 0 0 0,-1 1 0 0 0,1 0 1 0 0,-1 0-1 0 0,0 0 0 0 0,0-1 0 0 0,0 1 1 0 0,-1 0-1 0 0,0 6 0 0 0,-4 10 1052 0 0,-11 37-1 0 0,10-39-1392 0 0,-27 89 1118 0 0,-146 426 1135 0 0,70-239-2091 0 0,101-273-116 0 0,7-20 9 0 0,4-1-48 0 0,-1-1 0 0 0,0 1 1 0 0,1-1-1 0 0,-1 0 0 0 0,0 1 0 0 0,0-1 0 0 0,4-3 1 0 0,3 0 24 0 0,51-25-61 0 0,-39 18-176 0 0,0 1 0 0 0,43-14 0 0 0,-61 23 171 0 0,-1 0-1 0 0,1 1 1 0 0,0-1 0 0 0,0 1-1 0 0,0 0 1 0 0,0 0 0 0 0,0-1-1 0 0,-1 2 1 0 0,1-1 0 0 0,0 0-1 0 0,0 1 1 0 0,0-1 0 0 0,0 1-1 0 0,0 0 1 0 0,-1 0 0 0 0,4 1-1 0 0,-3 0 15 0 0,0 1 0 0 0,0-1 0 0 0,-1 0 0 0 0,1 1-1 0 0,-1 0 1 0 0,1-1 0 0 0,-1 1 0 0 0,0 0 0 0 0,0 0 0 0 0,0 0-1 0 0,0 1 1 0 0,1 4 0 0 0,3 7 136 0 0,6 26 0 0 0,0 2 179 0 0,2-11-198 0 0,-13-30-209 0 0,1 0 1 0 0,-1 0-1 0 0,0-1 0 0 0,1 1 1 0 0,-1 0-1 0 0,1-1 1 0 0,0 1-1 0 0,-1-1 1 0 0,1 1-1 0 0,0-1 1 0 0,0 0-1 0 0,0 0 1 0 0,3 2-1 0 0,7 1-1299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13359 0 0,'-1'3'612'0'0,"-2"10"-224"0"0,-2 14-226 0 0,-1 0 0 0 0,-1 0 0 0 0,-11 25 0 0 0,-148 263 5977 0 0,106-211-6022 0 0,-239 424 209 0 0,283-499-525 0 0,0-2-5948 0 0,10-15-409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19 482 14279 0 0,'-2'-1'130'0'0,"1"0"-1"0"0,-1 0 1 0 0,1 0 0 0 0,-1-1-1 0 0,1 1 1 0 0,0 0-1 0 0,0-1 1 0 0,0 1-1 0 0,0-1 1 0 0,0 0 0 0 0,0 1-1 0 0,0-1 1 0 0,0 0-1 0 0,1 1 1 0 0,-2-3 0 0 0,2 3 34 0 0,0-1 0 0 0,0 1 0 0 0,0 0 0 0 0,0-1 0 0 0,0 1 0 0 0,1 0 0 0 0,-1-1 0 0 0,0 1 0 0 0,1 0 0 0 0,-1-1 0 0 0,1 1 0 0 0,-1 0 0 0 0,1 0 0 0 0,-1 0 0 0 0,1-1 1 0 0,0 1-1 0 0,0 0 0 0 0,0 0 0 0 0,-1 0 0 0 0,1 0 0 0 0,2-1 0 0 0,123-100 3797 0 0,82-28-3090 0 0,-128 87-709 0 0,3 4-1 0 0,115-37 1 0 0,-166 65-160 0 0,65-12-1 0 0,-85 21-2 0 0,-1 0-1 0 0,1 2 1 0 0,0-1-1 0 0,0 1 1 0 0,0 1-1 0 0,0 0 1 0 0,-1 1-1 0 0,1 0 1 0 0,13 4-1 0 0,-22-5-7 0 0,1 0 0 0 0,-1 1 0 0 0,1-1 0 0 0,-1 1 0 0 0,0 0 0 0 0,0 0-1 0 0,1 0 1 0 0,-1 1 0 0 0,-1-1 0 0 0,1 1 0 0 0,0-1 0 0 0,-1 1 0 0 0,1 0 0 0 0,-1 0 0 0 0,0 0 0 0 0,0 0 0 0 0,0 1-1 0 0,0-1 1 0 0,-1 0 0 0 0,1 1 0 0 0,-1-1 0 0 0,0 1 0 0 0,0 0 0 0 0,0-1 0 0 0,0 1 0 0 0,-1 0 0 0 0,1-1-1 0 0,-1 1 1 0 0,0 0 0 0 0,-1 7 0 0 0,-1 1-15 0 0,0 1 0 0 0,-1-1-1 0 0,0 0 1 0 0,-1 0 0 0 0,-1 0 0 0 0,0 0-1 0 0,-12 21 1 0 0,-13 14 51 0 0,-2-1 0 0 0,-2-1 0 0 0,-2-2 0 0 0,-2-2 0 0 0,-2-1 0 0 0,-45 35 0 0 0,56-53 16 0 0,0-2 0 0 0,-1 0-1 0 0,-1-2 1 0 0,-41 17 0 0 0,55-27-3 0 0,-1-2-1 0 0,-34 9 1 0 0,46-13-72 0 0,0-1 0 0 0,-1 0 0 0 0,1-1 0 0 0,0 0-1 0 0,0 0 1 0 0,0 0 0 0 0,0 0 0 0 0,0-1 0 0 0,0 0 0 0 0,0-1-1 0 0,0 1 1 0 0,-11-5 0 0 0,16 5-36 0 0,0 1 0 0 0,0-1 0 0 0,0 0 0 0 0,0 1-1 0 0,0-1 1 0 0,0 0 0 0 0,0 0 0 0 0,0 0 0 0 0,1 1 0 0 0,-1-1 0 0 0,0 0-1 0 0,1 0 1 0 0,-1 0 0 0 0,0 0 0 0 0,1 0 0 0 0,-1 0 0 0 0,1 0 0 0 0,0-1-1 0 0,-1 1 1 0 0,1 0 0 0 0,0 0 0 0 0,0 0 0 0 0,-1 0 0 0 0,1 0 0 0 0,0-1-1 0 0,1-1 1 0 0,-1-1-400 0 0,1 1-1 0 0,0-1 0 0 0,-1 0 1 0 0,2 1-1 0 0,-1-1 1 0 0,4-6-1 0 0,5-8-1195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418 127 9215 0 0,'134'-56'3770'0'0,"-122"49"-2971"0"0,0 0 214 0 0,-5 5 3051 0 0,-11-7-2928 0 0,1 5-1034 0 0,0 1 0 0 0,1 0 0 0 0,-1 0 0 0 0,-1 0 1 0 0,1 0-1 0 0,0 1 0 0 0,-1-1 0 0 0,1 1 0 0 0,-1 0 1 0 0,1 0-1 0 0,-1 0 0 0 0,0 0 0 0 0,0 1 0 0 0,-7-3 0 0 0,3 3-65 0 0,1-1-1 0 0,-1 1 0 0 0,0 0 0 0 0,1 0 0 0 0,-1 1 0 0 0,0 0 0 0 0,-10 1 0 0 0,6 1-26 0 0,0 1-1 0 0,0 1 1 0 0,0 0 0 0 0,0 1-1 0 0,0 0 1 0 0,-20 13 0 0 0,-60 47 74 0 0,56-35-26 0 0,2 1 1 0 0,1 1 0 0 0,1 2-1 0 0,-45 62 1 0 0,72-89-19 0 0,0 0 0 0 0,0 1 0 0 0,0 0 0 0 0,1 0 0 0 0,0 0 0 0 0,1 0 0 0 0,0 1 0 0 0,-4 14 0 0 0,7-22-29 0 0,0 0 0 0 0,0 0 0 0 0,0-1 0 0 0,0 1 0 0 0,0 0 0 0 0,0 0 0 0 0,0 0 0 0 0,1 0-1 0 0,-1 0 1 0 0,0-1 0 0 0,0 1 0 0 0,1 0 0 0 0,-1 0 0 0 0,0 0 0 0 0,1-1 0 0 0,-1 1 0 0 0,1 0 0 0 0,-1 0 0 0 0,1-1 0 0 0,-1 1-1 0 0,1 0 1 0 0,-1-1 0 0 0,1 1 0 0 0,0-1 0 0 0,-1 1 0 0 0,1-1 0 0 0,0 1 0 0 0,0-1 0 0 0,-1 1 0 0 0,1-1 0 0 0,0 0 0 0 0,0 1 0 0 0,0-1-1 0 0,-1 0 1 0 0,1 0 0 0 0,0 0 0 0 0,0 0 0 0 0,0 1 0 0 0,0-1 0 0 0,0 0 0 0 0,1-1 0 0 0,4 1 40 0 0,-1 0 1 0 0,1 0-1 0 0,-1-1 1 0 0,1 0 0 0 0,6-2-1 0 0,22-8 320 0 0,65-32 0 0 0,29-26-97 0 0,-102 54-345 0 0,164-97-606 0 0,-190 112 664 0 0,0 0 1 0 0,0 0-1 0 0,0 0 0 0 0,0 0 1 0 0,0 0-1 0 0,0 0 0 0 0,0 0 1 0 0,0 0-1 0 0,0 0 0 0 0,0 0 1 0 0,0 0-1 0 0,0 0 0 0 0,0 0 0 0 0,0 0 1 0 0,0 0-1 0 0,0 0 0 0 0,0 0 1 0 0,1 0-1 0 0,-1 0 0 0 0,0 0 1 0 0,0 0-1 0 0,0 1 0 0 0,0-1 1 0 0,0 0-1 0 0,0 0 0 0 0,0 0 0 0 0,0 0 1 0 0,0 0-1 0 0,0 0 0 0 0,0 0 1 0 0,0 0-1 0 0,0 0 0 0 0,0 0 1 0 0,0 0-1 0 0,0 0 0 0 0,0 0 1 0 0,1-1-1 0 0,-1 1 0 0 0,0 0 0 0 0,0 0 1 0 0,0 0-1 0 0,0 0 0 0 0,0 0 1 0 0,0 0-1 0 0,0 0 0 0 0,0 0 1 0 0,0 0-1 0 0,0 0 0 0 0,0 0 0 0 0,0 0 1 0 0,0 0-1 0 0,-5 8-252 0 0,-18 19 380 0 0,3-4-22 0 0,2-1-54 0 0,-23 31 85 0 0,37-46-112 0 0,-1 0-1 0 0,1 1 1 0 0,1-1 0 0 0,-1 1-1 0 0,-3 14 1 0 0,6-21-96 0 0,1 0 0 0 0,0 1 1 0 0,0-1-1 0 0,-1 1 0 0 0,1-1 0 0 0,0 1 0 0 0,0-1 0 0 0,0 1 1 0 0,1-1-1 0 0,-1 1 0 0 0,0-1 0 0 0,1 1 0 0 0,-1-1 0 0 0,0 1 0 0 0,1-1 1 0 0,0 0-1 0 0,-1 1 0 0 0,1-1 0 0 0,0 0 0 0 0,0 1 0 0 0,0-1 1 0 0,-1 0-1 0 0,1 0 0 0 0,0 0 0 0 0,1 0 0 0 0,-1 0 0 0 0,2 2 1 0 0,0-1-466 0 0,1 0 0 0 0,-1-1 1 0 0,1 1-1 0 0,-1-1 1 0 0,1 0-1 0 0,-1 0 1 0 0,1 0-1 0 0,0 0 0 0 0,7 0 1 0 0,15-1-6067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14 571 9671 0 0,'-1'-1'10770'0'0,"-2"-6"-9926"0"0,1 3-476 0 0,0-1 0 0 0,1 0 0 0 0,0 0 0 0 0,-1 0 0 0 0,1 0 0 0 0,1-1 0 0 0,-1 1 0 0 0,1 0 0 0 0,0 0 0 0 0,1-10 0 0 0,1 6-151 0 0,0 1-1 0 0,0 0 0 0 0,1-1 1 0 0,0 1-1 0 0,0 0 1 0 0,5-7-1 0 0,5-7-59 0 0,2 0 0 0 0,1 0 0 0 0,23-23 0 0 0,8-6-687 0 0,4 2 0 0 0,1 3-1 0 0,89-62 1 0 0,-121 96-696 0 0,0 0-1 0 0,0 1 1 0 0,38-14 0 0 0,-32 17-369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71 2303 0 0,'-1'-2'167'0'0,"-26"-25"10424"0"0,-2 6-4507 0 0,22 18-5798 0 0,0 0-1 0 0,0 0 1 0 0,0 0-1 0 0,0 1 0 0 0,0 0 1 0 0,0 0-1 0 0,0 1 1 0 0,-1 0-1 0 0,1 0 1 0 0,-1 1-1 0 0,1 0 1 0 0,-1 0-1 0 0,-8 2 1 0 0,2 1-241 0 0,0 0 1 0 0,0 1 0 0 0,1 1-1 0 0,0 0 1 0 0,-24 13-1 0 0,-60 43-87 0 0,81-50 60 0 0,-21 14-18 0 0,1 2 0 0 0,1 2 0 0 0,1 1 0 0 0,2 2 0 0 0,1 1 0 0 0,-47 64 0 0 0,70-84-1 0 0,-10 20 1 0 0,16-29 1 0 0,0-1 1 0 0,1 1 0 0 0,-1 0-1 0 0,1-1 1 0 0,0 1 0 0 0,0 0-1 0 0,1 0 1 0 0,-1 0 0 0 0,1 0-1 0 0,0 0 1 0 0,0 4 0 0 0,0-7 6 0 0,1 0 0 0 0,-1 0 0 0 0,0 0-1 0 0,0 0 1 0 0,1 0 0 0 0,-1 0 0 0 0,0-1 0 0 0,1 1 0 0 0,-1 0 0 0 0,1 0 0 0 0,-1 0 0 0 0,1-1-1 0 0,-1 1 1 0 0,1 0 0 0 0,0-1 0 0 0,-1 1 0 0 0,1-1 0 0 0,0 1 0 0 0,-1 0 0 0 0,1-1 0 0 0,0 0 0 0 0,0 1-1 0 0,1 0 1 0 0,0 0 11 0 0,1-1-1 0 0,-1 1 0 0 0,1-1 0 0 0,-1 0 1 0 0,1 0-1 0 0,-1 0 0 0 0,1 0 1 0 0,4 0-1 0 0,4-2 100 0 0,0-1 0 0 0,21-7-1 0 0,-30 9-82 0 0,44-17 109 0 0,-1-2 0 0 0,0-2 0 0 0,-2-2-1 0 0,61-45 1 0 0,-85 56-143 0 0,18-13-23 0 0,-36 25-85 0 0,1 14-685 0 0,-2 24 287 0 0,-1-31 122 0 0,1-1 0 0 0,0 0 0 0 0,0 1 0 0 0,0-1 0 0 0,0 1 0 0 0,1-1-1 0 0,0 0 1 0 0,0 0 0 0 0,3 8 0 0 0,2-3-1305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14743 0 0,'0'0'9992'0'0,"2"-2"-9600"0"0,9-17-375 0 0,1 1 0 0 0,1 0 0 0 0,1 1 0 0 0,0 1 0 0 0,1 0 0 0 0,1 1 0 0 0,0 1 0 0 0,1 0 0 0 0,1 1 0 0 0,0 1 0 0 0,1 1 0 0 0,0 0 0 0 0,1 1 0 0 0,0 2 0 0 0,0 0 0 0 0,28-7 0 0 0,-44 14-22 0 0,0 0-1 0 0,0 0 0 0 0,1 1 0 0 0,-1 0 1 0 0,0 0-1 0 0,0 0 0 0 0,1 0 0 0 0,-1 0 1 0 0,6 2-1 0 0,-9-1 5 0 0,1-1-1 0 0,-1 1 1 0 0,1 0 0 0 0,-1-1 0 0 0,1 1 0 0 0,-1 0 0 0 0,1 0-1 0 0,-1 0 1 0 0,0 0 0 0 0,1 0 0 0 0,-1 0 0 0 0,0 0 0 0 0,0 1-1 0 0,0-1 1 0 0,0 0 0 0 0,0 1 0 0 0,0-1 0 0 0,0 1-1 0 0,-1-1 1 0 0,1 1 0 0 0,0-1 0 0 0,-1 1 0 0 0,1-1 0 0 0,-1 1-1 0 0,0-1 1 0 0,1 4 0 0 0,-1 4 10 0 0,1 0 0 0 0,-2 1 1 0 0,1-1-1 0 0,-1 0 0 0 0,-1 0 0 0 0,0 0 0 0 0,0 0 0 0 0,-1 0 0 0 0,0 0 1 0 0,0-1-1 0 0,-1 1 0 0 0,0-1 0 0 0,-8 12 0 0 0,11-18 56 0 0,3-4 10 0 0,52-48-619 0 0,108-77 0 0 0,-147 118 472 0 0,0 1 0 0 0,0 0-1 0 0,1 1 1 0 0,0 1 0 0 0,0 0 0 0 0,0 1-1 0 0,1 1 1 0 0,0 0 0 0 0,0 2-1 0 0,0 0 1 0 0,0 0 0 0 0,0 2 0 0 0,0 0-1 0 0,19 3 1 0 0,-30-3 132 0 0,0 1-1 0 0,0 1 1 0 0,1-1 0 0 0,-1 1-1 0 0,0 0 1 0 0,0 1 0 0 0,0-1-1 0 0,-1 1 1 0 0,1 0-1 0 0,5 5 1 0 0,-9-6-24 0 0,1 0-1 0 0,-1 0 1 0 0,1 0 0 0 0,-1 1-1 0 0,0-1 1 0 0,0 1 0 0 0,0 0-1 0 0,0-1 1 0 0,-1 1-1 0 0,1 0 1 0 0,-1 0 0 0 0,0 0-1 0 0,0 0 1 0 0,0 0 0 0 0,0 1-1 0 0,0-1 1 0 0,-1 0 0 0 0,1 0-1 0 0,-1 0 1 0 0,0 1-1 0 0,0 4 1 0 0,-3 13 125 0 0,-1 1-1 0 0,-1 0 0 0 0,-1-1 1 0 0,-10 25-1 0 0,-3 9-170 0 0,4 0-196 0 0,7-18-3210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2303 0 0,'0'0'19042'0'0,"0"2"-18466"0"0,1-1-462 0 0,-1 1 0 0 0,0 0 0 0 0,0-1 0 0 0,0 1 0 0 0,0-1 0 0 0,0 1 1 0 0,0 0-1 0 0,0-1 0 0 0,0 1 0 0 0,-1 0 0 0 0,1-1 0 0 0,-1 1 0 0 0,1-1 1 0 0,-1 1-1 0 0,0-1 0 0 0,1 1 0 0 0,-1-1 0 0 0,0 0 0 0 0,0 1 0 0 0,0-1 1 0 0,0 0-1 0 0,0 1 0 0 0,0-1 0 0 0,-1 0 0 0 0,1 0 0 0 0,0 0 1 0 0,0 0-1 0 0,-2 0 0 0 0,-6 5-160 0 0,-1 0 0 0 0,0-1 0 0 0,-11 5 0 0 0,13-6 235 0 0,-91 36-294 0 0,-1-4-1 0 0,-106 22 0 0 0,173-49-325 0 0,-1-2 0 0 0,-35 3 0 0 0,69-10 380 0 0,-1 0-1 0 0,1 0 1 0 0,-1 0 0 0 0,1 0 0 0 0,-1 0 0 0 0,0 0-1 0 0,1 0 1 0 0,-1 0 0 0 0,1 0 0 0 0,-1 0 0 0 0,1 0-1 0 0,-1 0 1 0 0,1 0 0 0 0,-1-1 0 0 0,1 1 0 0 0,-1 0-1 0 0,1 0 1 0 0,-1-1 0 0 0,1 1 0 0 0,0 0 0 0 0,-1 0-1 0 0,1-1 1 0 0,-1 1 0 0 0,1-1 0 0 0,0 1 0 0 0,-1 0-1 0 0,0-2 1 0 0,1 2-7 0 0,0-1 0 0 0,0 0 1 0 0,0 0-1 0 0,0 0 0 0 0,0 0 0 0 0,0 1 0 0 0,0-1 1 0 0,0 0-1 0 0,0 0 0 0 0,0 0 0 0 0,0 0 0 0 0,1 0 1 0 0,-1 1-1 0 0,0-1 0 0 0,1-1 0 0 0,1-2-145 0 0,1-1 0 0 0,-1 1-1 0 0,1 0 1 0 0,0 0 0 0 0,4-4-1 0 0,0 2-119 0 0,-1 0 0 0 0,1 1-1 0 0,9-6 1 0 0,-14 10 200 0 0,-3 3 229 0 0,-13 18 328 0 0,-1 0 1 0 0,-32 32 0 0 0,2-2 49 0 0,1 8-148 0 0,43-57-255 0 0,-5 6 66 0 0,6-7-138 0 0,0 0 0 0 0,-1 0 0 0 0,1 1-1 0 0,0-1 1 0 0,0 0 0 0 0,-1 0 0 0 0,1 1 0 0 0,0-1 0 0 0,0 0-1 0 0,0 0 1 0 0,0 1 0 0 0,-1-1 0 0 0,1 0 0 0 0,0 0 0 0 0,0 1-1 0 0,0-1 1 0 0,0 0 0 0 0,0 1 0 0 0,0-1 0 0 0,0 0-1 0 0,0 1 1 0 0,0-1 0 0 0,0 0 0 0 0,0 0 0 0 0,0 1 0 0 0,0-1-1 0 0,0 0 1 0 0,0 1 0 0 0,0-1 0 0 0,5 2 3 0 0,0-1 1 0 0,0 1 0 0 0,0-1-1 0 0,0-1 1 0 0,0 1-1 0 0,0-1 1 0 0,9 0-1 0 0,40-6 11 0 0,-28 3-10 0 0,-23 3-26 0 0,90-7-278 0 0,-81 7 294 0 0,1 1-1 0 0,-1 0 0 0 0,1 1 1 0 0,-1 0-1 0 0,17 6 1 0 0,-3 2 270 0 0,1 2 0 0 0,-2 1 1 0 0,36 24-1 0 0,13 7 661 0 0,-68-41-863 0 0,-1 0-2 0 0,-1-1-1 0 0,1 1 1 0 0,-1 1 0 0 0,1-1-1 0 0,-1 0 1 0 0,0 1 0 0 0,5 6-1 0 0,-8-8-56 0 0,0-1 0 0 0,1 1 0 0 0,-1 0 0 0 0,0 0-1 0 0,0 0 1 0 0,0 0 0 0 0,0 0 0 0 0,-1 0 0 0 0,1 0-1 0 0,-1 1 1 0 0,1 2 0 0 0,0-2 5 0 0,-1-1-8 0 0,-1-1-1 0 0,1 0 1 0 0,0 1-1 0 0,-1-1 1 0 0,1 0-1 0 0,-1 1 1 0 0,1-1-1 0 0,-1 0 1 0 0,0 0-1 0 0,0 0 1 0 0,1 0-1 0 0,-1 0 1 0 0,0 0-1 0 0,0 0 1 0 0,-2 2-1 0 0,0 0 27 0 0,-5 6-16 0 0,-1-1 1 0 0,0 0 0 0 0,0 0-1 0 0,-1-1 1 0 0,0 0 0 0 0,0-1-1 0 0,-15 7 1 0 0,-80 29 100 0 0,103-41-120 0 0,-41 14 86 0 0,-67 12 1 0 0,86-22-49 0 0,0-2 1 0 0,-1-1-1 0 0,0 0 1 0 0,-34-4-1 0 0,50 2-11 0 0,0-1-1 0 0,0-1 1 0 0,0 1-1 0 0,0-1 1 0 0,0-1-1 0 0,0 1 1 0 0,1-2-1 0 0,0 1 0 0 0,-1-1 1 0 0,1 0-1 0 0,-14-10 1 0 0,21 13-1 0 0,6-8-282 0 0,-3 6 171 0 0,0 0-1 0 0,1 1 0 0 0,0-1 0 0 0,0 1 0 0 0,0 0 0 0 0,0-1 0 0 0,0 1 1 0 0,0 1-1 0 0,0-1 0 0 0,1 0 0 0 0,-1 1 0 0 0,7-2 0 0 0,6-1-913 0 0,26-4 0 0 0,-23 5 23 0 0,19-4-587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37 10135 0 0,'0'0'1307'0'0,"10"4"3709"0"0,3 0-4190 0 0,-1-1 1 0 0,1-1-1 0 0,0 0 0 0 0,0-1 0 0 0,-1 0 1 0 0,1-1-1 0 0,17-2 0 0 0,-11 0-719 0 0,1-1 0 0 0,-1-1-1 0 0,0-1 1 0 0,22-9 0 0 0,-37 14-88 0 0,-3 0-17 0 0,-1-1 0 0 0,1 1 0 0 0,0 0-1 0 0,0 0 1 0 0,0-1 0 0 0,0 1 0 0 0,0-1 0 0 0,-1 1 0 0 0,1-1 0 0 0,0 1 0 0 0,0-1 0 0 0,-1 1 0 0 0,1-1 0 0 0,0 0-1 0 0,-1 1 1 0 0,1-1 0 0 0,0-1 0 0 0,4-4-23 0 0,-4 5-79 0 0,-18-6-176 0 0,7 9 151 0 0,0 0 0 0 0,0 0 1 0 0,0 1-1 0 0,0 0 0 0 0,0 1 1 0 0,1 0-1 0 0,-11 6 0 0 0,16-8 108 0 0,-35 18-75 0 0,2 1 0 0 0,-65 50 0 0 0,86-59 182 0 0,1 2-1 0 0,-23 26 0 0 0,31-32-50 0 0,1 0-1 0 0,0 0 0 0 0,1 1 1 0 0,0 0-1 0 0,0 0 0 0 0,1 0 1 0 0,-4 13-1 0 0,7-20-31 0 0,0 0 0 0 0,0 0 0 0 0,1 0 0 0 0,-1 0 1 0 0,1 0-1 0 0,0 0 0 0 0,0 1 0 0 0,0-1 0 0 0,0 0 0 0 0,0 0 0 0 0,0 1 1 0 0,0-1-1 0 0,1 0 0 0 0,-1 0 0 0 0,1 0 0 0 0,-1 0 0 0 0,1 0 0 0 0,0 0 1 0 0,0 0-1 0 0,0 0 0 0 0,0 0 0 0 0,0 0 0 0 0,1 0 0 0 0,-1 0 0 0 0,0-1 1 0 0,1 1-1 0 0,-1 0 0 0 0,1-1 0 0 0,0 0 0 0 0,0 1 0 0 0,-1-1 0 0 0,1 0 1 0 0,0 0-1 0 0,0 0 0 0 0,4 2 0 0 0,5 0-63 0 0,1 1-1 0 0,0-1 1 0 0,0-1 0 0 0,0 0 0 0 0,16 0-1 0 0,-11-1-201 0 0,53 1-1555 0 0,-24-4-3519 0 0,-5-1-1159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529 128 5527 0 0,'2'-3'258'0'0,"47"-63"-557"0"0,-21 35 1445 0 0,2 4 12909 0 0,-30 29-13593 0 0,0 7-288 0 0,-1-1 0 0 0,0 0 0 0 0,-1 0 0 0 0,0 0 0 0 0,0 0 0 0 0,-5 11 0 0 0,-26 49 430 0 0,15-32-313 0 0,-130 245 912 0 0,-16-9-861 0 0,-69 127-591 0 0,210-351-2110 0 0,20-39 391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14279 0 0,'-8'-3'1486'0'0,"8"3"-1096"0"0,-1-1 0 0 0,0 1 1 0 0,0 0-1 0 0,0 0 0 0 0,0 0 1 0 0,1 0-1 0 0,-1-1 0 0 0,0 1 1 0 0,0 0-1 0 0,0 0 0 0 0,0 1 1 0 0,0-1-1 0 0,1 0 0 0 0,-1 0 1 0 0,0 0-1 0 0,0 1 0 0 0,-1-1 1 0 0,2 1-337 0 0,0-1 1 0 0,-1 0-1 0 0,1 1 1 0 0,0-1-1 0 0,0 0 1 0 0,0 1-1 0 0,0-1 1 0 0,0 0-1 0 0,0 1 1 0 0,0-1 0 0 0,0 0-1 0 0,0 1 1 0 0,0-1-1 0 0,0 0 1 0 0,0 1-1 0 0,0-1 1 0 0,0 1-1 0 0,0-1 1 0 0,0 0-1 0 0,0 1 1 0 0,0-1-1 0 0,0 0 1 0 0,1 1-1 0 0,-1-1 1 0 0,0 0-1 0 0,0 1 1 0 0,16 18 28 0 0,-10-14 77 0 0,0-1 1 0 0,1 0-1 0 0,-1 0 1 0 0,1 0-1 0 0,0-1 1 0 0,0 0-1 0 0,0-1 1 0 0,12 4-1 0 0,8-1 62 0 0,28 3-1 0 0,-38-6-143 0 0,76 6-107 0 0,-1-4 0 0 0,1-5 0 0 0,114-14 0 0 0,-86-4-2477 0 0,-78 12-3800 0 0,-12 2-1190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254 181 19063 0 0,'0'0'1727'0'0,"1"0"-1316"0"0,65-27 3178 0 0,9-2-1563 0 0,-49 21-1827 0 0,-14 5-177 0 0,1-1 1 0 0,-1 0-1 0 0,1-1 0 0 0,-2 0 0 0 0,1-1 1 0 0,14-9-1 0 0,-24 13-283 0 0,-2 2 217 0 0,-1-1-1 0 0,1 0 1 0 0,0 0 0 0 0,-1 0 0 0 0,1 0 0 0 0,-1 1-1 0 0,1-1 1 0 0,-1 0 0 0 0,1 0 0 0 0,-1 1-1 0 0,0-1 1 0 0,1 1 0 0 0,-1-1 0 0 0,0 0 0 0 0,1 1-1 0 0,-1-1 1 0 0,0 1 0 0 0,0-1 0 0 0,0 1 0 0 0,1 0-1 0 0,-1-1 1 0 0,0 1 0 0 0,0 0 0 0 0,0 0 0 0 0,0 0-1 0 0,-1-1 1 0 0,-24-3-506 0 0,11 4 380 0 0,0 1 0 0 0,1 0 0 0 0,-1 1 0 0 0,1 1 0 0 0,-1 0 0 0 0,-25 10 0 0 0,8 0 137 0 0,-55 31 1 0 0,58-27 146 0 0,1 1-1 0 0,-32 27 1 0 0,45-32 13 0 0,0 1 0 0 0,1 0 0 0 0,1 1 0 0 0,0 1 0 0 0,-10 17 0 0 0,20-28-76 0 0,0 0 0 0 0,0 0-1 0 0,1 0 1 0 0,0 0 0 0 0,0 0 0 0 0,-3 11 0 0 0,5-14-44 0 0,0-1 1 0 0,-1 1 0 0 0,1-1-1 0 0,0 1 1 0 0,0 0-1 0 0,0-1 1 0 0,0 1-1 0 0,1-1 1 0 0,-1 1-1 0 0,0-1 1 0 0,1 1-1 0 0,-1-1 1 0 0,1 1 0 0 0,-1-1-1 0 0,1 1 1 0 0,0-1-1 0 0,0 0 1 0 0,-1 1-1 0 0,1-1 1 0 0,0 0-1 0 0,0 0 1 0 0,0 1 0 0 0,1-1-1 0 0,-1 0 1 0 0,0 0-1 0 0,0 0 1 0 0,0 0-1 0 0,1-1 1 0 0,1 2-1 0 0,4 1-15 0 0,0 0-1 0 0,0-1 0 0 0,0 1 0 0 0,1-1 0 0 0,-1-1 0 0 0,15 2 0 0 0,49-1-504 0 0,-38-3 267 0 0,63 3-1897 0 0,-45 0 158 0 0</inkml:trace>
  <inkml:trace contextRef="#ctx0" brushRef="#br0" timeOffset="1">721 493 10591 0 0,'-10'6'412'0'0,"1"0"0"0"0,-12 9 0 0 0,-15 9 2271 0 0,27-19 3950 0 0,112-100-1507 0 0,-50 47-4653 0 0,222-187-80 0 0,-242 210-1136 0 0,1 1-1 0 0,0 2 0 0 0,2 1 1 0 0,1 2-1 0 0,68-25 1 0 0,-76 37-1257 0 0,0 2-3492 0 0,-5 2-1083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89 15231 0 0,'8'-7'1622'0'0,"-5"4"-1412"0"0,0 0 1 0 0,0-1 0 0 0,0 1 0 0 0,-1-1-1 0 0,0 0 1 0 0,3-5 0 0 0,3-15 5391 0 0,-9 22-5353 0 0,1 1 0 0 0,-1-1 0 0 0,1 1 0 0 0,-1-1 0 0 0,0 1 0 0 0,1-1 0 0 0,-1 1 0 0 0,0-1 1 0 0,0 1-1 0 0,0-1 0 0 0,0 1 0 0 0,0 0 0 0 0,-1 0 0 0 0,1 0 0 0 0,-2-2 0 0 0,1 2-208 0 0,1 1 1 0 0,-1-1-1 0 0,1 1 0 0 0,-1-1 1 0 0,1 1-1 0 0,-1 0 0 0 0,0 0 0 0 0,1-1 1 0 0,-1 1-1 0 0,1 0 0 0 0,-1 0 1 0 0,0 1-1 0 0,1-1 0 0 0,-1 0 1 0 0,0 0-1 0 0,-1 2 0 0 0,-30 10-68 0 0,25-9 52 0 0,-6 3-27 0 0,-1 2 1 0 0,1-1-1 0 0,0 2 0 0 0,-24 19 1 0 0,31-22-36 0 0,0 0 1 0 0,0 0 0 0 0,1 1-1 0 0,0 0 1 0 0,0 1-1 0 0,0-1 1 0 0,1 1 0 0 0,1 0-1 0 0,-8 17 1 0 0,11-21-1 0 0,0-1-1 0 0,0 0 1 0 0,0 0-1 0 0,1 0 1 0 0,0 0 0 0 0,-1 0-1 0 0,1 1 1 0 0,0-1 0 0 0,1 0-1 0 0,-1 0 1 0 0,0 0-1 0 0,1 1 1 0 0,0-1 0 0 0,0 0-1 0 0,0 0 1 0 0,0 0-1 0 0,0 0 1 0 0,1 0 0 0 0,-1-1-1 0 0,1 1 1 0 0,0 0-1 0 0,-1-1 1 0 0,5 5 0 0 0,3 2-93 0 0,1 1 0 0 0,1-2 0 0 0,-1 1 1 0 0,16 8-1 0 0,2 3-36 0 0,-17-13 95 0 0,-1 2 0 0 0,0 0-1 0 0,-1 0 1 0 0,11 13 0 0 0,-17-18 63 0 0,0 1 0 0 0,0-1 0 0 0,-1 0 0 0 0,1 1 0 0 0,-1-1 0 0 0,0 1 0 0 0,-1 0 0 0 0,1-1 0 0 0,-1 1 0 0 0,0 0 0 0 0,0 0 0 0 0,0 0 0 0 0,-1 0 0 0 0,0 6 0 0 0,0-4 10 0 0,-1 0 0 0 0,0-1 0 0 0,-1 1-1 0 0,1 0 1 0 0,-1-1 0 0 0,-1 0 0 0 0,1 0 0 0 0,-1 1 0 0 0,0-1 0 0 0,0-1-1 0 0,-1 1 1 0 0,0 0 0 0 0,0-1 0 0 0,0 0 0 0 0,-1 0 0 0 0,0 0-1 0 0,1-1 1 0 0,-2 1 0 0 0,1-1 0 0 0,0 0 0 0 0,-1-1 0 0 0,0 1-1 0 0,-8 2 1 0 0,5-2-28 0 0,0 0 1 0 0,0-1-1 0 0,-1 0 0 0 0,1 0 0 0 0,-1-1 0 0 0,1-1 0 0 0,-1 1 1 0 0,0-2-1 0 0,0 1 0 0 0,0-2 0 0 0,0 1 0 0 0,1-1 0 0 0,-1 0 0 0 0,0-1 1 0 0,-13-4-1 0 0,1-3-545 0 0,0-2-33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122 386 8751 0 0,'0'0'674'0'0,"0"2"-438"0"0,-3 2-339 0 0,2-3 258 0 0,0 1-1 0 0,0-1 1 0 0,0 1 0 0 0,0 0-1 0 0,0-1 1 0 0,0 1 0 0 0,0 0-1 0 0,0 0 1 0 0,1 0 0 0 0,-1 0-1 0 0,1-1 1 0 0,-1 1 0 0 0,1 0-1 0 0,0 0 1 0 0,0 0 0 0 0,0 0-1 0 0,0 0 1 0 0,0 0 0 0 0,0 0-1 0 0,0 0 1 0 0,1 0 0 0 0,-1 0-1 0 0,1 0 1 0 0,0 2 0 0 0,0-2-2 0 0,-1-1 1 0 0,1 1 0 0 0,-1 0-1 0 0,1 0 1 0 0,-1-1-1 0 0,0 1 1 0 0,0 0 0 0 0,0 0-1 0 0,0 0 1 0 0,0 0 0 0 0,0-1-1 0 0,0 1 1 0 0,-1 0 0 0 0,0 2-1 0 0,-12 28 1186 0 0,0-3 159 0 0,10-11-720 0 0,0 0 0 0 0,-1 24 0 0 0,-1 0 144 0 0,4-37-897 0 0,0 0 0 0 0,-1 0-1 0 0,0 0 1 0 0,0 0 0 0 0,0 0 0 0 0,-1-1 0 0 0,0 1 0 0 0,0-1-1 0 0,0 1 1 0 0,-4 3 0 0 0,6-7-5 0 0,0 0 0 0 0,0-1 0 0 0,0 1-1 0 0,0-1 1 0 0,1 1 0 0 0,-1-1 0 0 0,0 1 0 0 0,0-1 0 0 0,0 1-1 0 0,-1-1 1 0 0,1 0 0 0 0,0 0 0 0 0,0 0 0 0 0,0 1-1 0 0,0-1 1 0 0,0 0 0 0 0,0 0 0 0 0,0-1 0 0 0,0 1-1 0 0,0 0 1 0 0,0 0 0 0 0,0 0 0 0 0,0-1 0 0 0,0 1 0 0 0,0 0-1 0 0,0-1 1 0 0,0 1 0 0 0,0-1 0 0 0,0 1 0 0 0,0-1-1 0 0,0 0 1 0 0,0 1 0 0 0,0-1 0 0 0,1 0 0 0 0,-1 0 0 0 0,0 1-1 0 0,0-1 1 0 0,1 0 0 0 0,-1 0 0 0 0,1 0 0 0 0,-1 0-1 0 0,1 0 1 0 0,-1 0 0 0 0,1 0 0 0 0,0 0 0 0 0,-1 0 0 0 0,1 0-1 0 0,0 0 1 0 0,0 0 0 0 0,0-1 0 0 0,0-8 94 0 0,0 0 0 0 0,1 0 0 0 0,0 0-1 0 0,1 0 1 0 0,0 0 0 0 0,0 1 0 0 0,1-1 0 0 0,1 1 0 0 0,5-12 0 0 0,4-4 77 0 0,1 1 0 0 0,18-26 0 0 0,-4 13-148 0 0,2 2 0 0 0,37-36 1 0 0,75-55-264 0 0,-83 81-8 0 0,128-73-1 0 0,-173 111 238 0 0,0-1 0 0 0,1 2 0 0 0,0 0 0 0 0,0 1 0 0 0,1 0 0 0 0,-1 1 0 0 0,27-3 0 0 0,-34 7-3 0 0,-1 0-1 0 0,0 0 1 0 0,0 0-1 0 0,1 1 1 0 0,-1 0-1 0 0,0 0 1 0 0,0 1-1 0 0,9 3 1 0 0,-11-3-5 0 0,0 0 1 0 0,-1 1 0 0 0,1 0 0 0 0,-1-1-1 0 0,1 2 1 0 0,-1-1 0 0 0,0 0-1 0 0,0 1 1 0 0,0 0 0 0 0,-1 0 0 0 0,1 0-1 0 0,3 6 1 0 0,0 3-393 0 0,0 0-1 0 0,-1 1 0 0 0,0 0 1 0 0,-1 0-1 0 0,5 26 1 0 0,-6-26-836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464 302 6911 0 0,'0'-1'528'0'0,"0"-10"554"0"0,1-1 0 0 0,1 1-1 0 0,-1 0 1 0 0,8-21 0 0 0,19-41 3571 0 0,-18 50-3781 0 0,-1 0 1 0 0,9-38-1 0 0,-18 58-851 0 0,0 0-1 0 0,1 0 1 0 0,-1 0 0 0 0,0 0 0 0 0,0 1-1 0 0,-1-6 1 0 0,1 8-23 0 0,0-1 0 0 0,0 0 0 0 0,0 0 0 0 0,0 0 0 0 0,-1 1 0 0 0,1-1 0 0 0,0 0 0 0 0,0 0 0 0 0,-1 0 0 0 0,1 1 0 0 0,0-1 0 0 0,-1 0 0 0 0,1 1 0 0 0,-1-1 0 0 0,1 0 0 0 0,-1 1 0 0 0,1-1 0 0 0,-1 0 0 0 0,1 1 0 0 0,-1-1 0 0 0,0 1 0 0 0,1-1 0 0 0,-1 1 0 0 0,0 0 0 0 0,1-1 0 0 0,-1 1 0 0 0,0-1 0 0 0,0 1 0 0 0,1 0 0 0 0,-1 0 0 0 0,0 0 0 0 0,0-1 0 0 0,0 1 0 0 0,1 0 0 0 0,-1 0 0 0 0,0 0 0 0 0,0 0 0 0 0,0 0 0 0 0,1 0 0 0 0,-1 0 0 0 0,0 1 0 0 0,0-1 0 0 0,0 0 0 0 0,-1 1-23 0 0,-8 1-36 0 0,1 0 0 0 0,0 0 1 0 0,-1 2-1 0 0,1-1 0 0 0,-12 7 0 0 0,-43 28-48 0 0,29-17 63 0 0,-134 89-94 0 0,142-90 187 0 0,1 2 1 0 0,1 0-1 0 0,-43 52 0 0 0,63-69-1 0 0,2 0-1 0 0,-1 0 1 0 0,0 0 0 0 0,1 0-1 0 0,0 1 1 0 0,0 0-1 0 0,1-1 1 0 0,0 1 0 0 0,-2 7-1 0 0,4-13-31 0 0,0 1-1 0 0,0-1 1 0 0,0 0-1 0 0,0 1 1 0 0,0-1 0 0 0,0 1-1 0 0,1-1 1 0 0,-1 1-1 0 0,0-1 1 0 0,0 0-1 0 0,0 1 1 0 0,0-1 0 0 0,1 0-1 0 0,-1 1 1 0 0,0-1-1 0 0,1 1 1 0 0,-1-1-1 0 0,0 0 1 0 0,0 0 0 0 0,1 1-1 0 0,-1-1 1 0 0,0 0-1 0 0,1 1 1 0 0,-1-1-1 0 0,1 0 1 0 0,-1 0 0 0 0,0 0-1 0 0,1 0 1 0 0,0 1-1 0 0,11 2 246 0 0,-4-4-148 0 0,0 1 1 0 0,0-2-1 0 0,0 1 1 0 0,0-1 0 0 0,0 0-1 0 0,0-1 1 0 0,9-4-1 0 0,4-1 42 0 0,37-16-21 0 0,-2-2 1 0 0,88-57 0 0 0,-88 50-111 0 0,-27 18-101 0 0,-27 14 15 0 0,-3 3-54 0 0,1 0 92 0 0,-1 0 0 0 0,0 0 0 0 0,0 0 0 0 0,1 0-1 0 0,-1 0 1 0 0,-1 0 0 0 0,0 2 0 0 0,-2 3-11 0 0,-10 15 167 0 0,-27 37 0 0 0,28-43-146 0 0,1 0 1 0 0,1 1 0 0 0,0 1-1 0 0,-11 24 1 0 0,21-39-74 0 0,0 0-1 0 0,0 0 1 0 0,1 1 0 0 0,-1-1-1 0 0,0 6 1 0 0,3-5-1502 0 0,8 3-505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34 211 11055 0 0,'0'0'852'0'0,"-9"3"2824"0"0,-16 2 4508 0 0,26-6-7748 0 0,3-3-330 0 0,0 0-1 0 0,0 0 0 0 0,0 1 1 0 0,0-1-1 0 0,1 1 1 0 0,-1 0-1 0 0,6-2 1 0 0,39-18 147 0 0,-6 4-266 0 0,12-11-97 0 0,67-32-231 0 0,-96 50 268 0 0,0 2-1 0 0,51-13 0 0 0,-65 20 53 0 0,-1 1 0 0 0,1 0 0 0 0,-1 1-1 0 0,1 0 1 0 0,-1 1 0 0 0,15 2 0 0 0,-23-2 17 0 0,0 0 0 0 0,-1 1 0 0 0,1 0-1 0 0,-1-1 1 0 0,0 1 0 0 0,1 0 0 0 0,-1 1 0 0 0,0-1 0 0 0,1 0 0 0 0,-1 0 0 0 0,0 1 0 0 0,0 0 0 0 0,0-1-1 0 0,2 3 1 0 0,-3-1 8 0 0,1-1 1 0 0,-1 0-1 0 0,0 0 0 0 0,0 1 0 0 0,0-1 0 0 0,0 1 0 0 0,0-1 0 0 0,0 1 0 0 0,-1-1 0 0 0,1 1 0 0 0,-1-1 1 0 0,0 1-1 0 0,0-1 0 0 0,0 1 0 0 0,0 0 0 0 0,-1 4 0 0 0,-1 6 57 0 0,-1 0 0 0 0,0 0 0 0 0,-1-1 1 0 0,-1 1-1 0 0,0-1 0 0 0,0 0 0 0 0,-8 11 0 0 0,-55 78 329 0 0,55-84-389 0 0,3-2-525 0 0,0-1-1 0 0,0 1 1 0 0,2 1-1 0 0,-12 25 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168 360 6447 0 0,'-1'1'499'0'0,"-41"33"2837"0"0,-31 25 5083 0 0,21-24-3745 0 0,52-36-4553 0 0,4-15 140 0 0,1 1 0 0 0,7-16 0 0 0,4-12-117 0 0,-7 17-44 0 0,0 0 0 0 0,2 0 0 0 0,0 1 0 0 0,2 1 0 0 0,22-31 0 0 0,-24 39-102 0 0,2 0 1 0 0,0 1-1 0 0,1 1 1 0 0,1 0 0 0 0,0 1-1 0 0,0 0 1 0 0,2 1-1 0 0,18-10 1 0 0,-14 10-109 0 0,1 1 0 0 0,1 1-1 0 0,37-12 1 0 0,-52 19 93 0 0,0 1-1 0 0,1 0 1 0 0,-1 1-1 0 0,1 0 1 0 0,-1 0-1 0 0,1 1 1 0 0,-1 0-1 0 0,1 1 1 0 0,-1-1-1 0 0,1 2 1 0 0,-1-1-1 0 0,1 1 1 0 0,15 6-1 0 0,-21-7 14 0 0,0 1 0 0 0,1 0 0 0 0,-1 0 0 0 0,0 0 0 0 0,0 0 0 0 0,0 0 0 0 0,-1 1-1 0 0,1-1 1 0 0,0 1 0 0 0,-1 0 0 0 0,0 0 0 0 0,1 0 0 0 0,-1 0 0 0 0,0 0 0 0 0,1 4 0 0 0,-1-3 18 0 0,0 1 1 0 0,-1 0 0 0 0,0 0 0 0 0,0 0 0 0 0,0 0-1 0 0,-1 0 1 0 0,1 0 0 0 0,-1 0 0 0 0,-1 10 0 0 0,-2 0 45 0 0,0 0 1 0 0,-1-1 0 0 0,-1 1-1 0 0,0-1 1 0 0,-1 0 0 0 0,-9 18-1 0 0,-9 12-122 0 0,-2-1-1 0 0,-2-1 1 0 0,-38 43 0 0 0,63-82-72 0 0,0 1 1 0 0,-1-1 0 0 0,1 0-1 0 0,-1 0 1 0 0,0 0-1 0 0,0-1 1 0 0,0 1 0 0 0,-8 3-1 0 0,8-5-1228 0 0,-1 1-1 0 0,1-1 0 0 0,-1 0 0 0 0,1 0 0 0 0,-7 0 1 0 0,-3-1-5204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60 11975 0 0,'11'-8'748'0'0,"1"0"0"0"0,-1 1-1 0 0,1 0 1 0 0,1 1 0 0 0,-1 0-1 0 0,1 1 1 0 0,0 0 0 0 0,16-3 0 0 0,-28 8-715 0 0,0 0 1 0 0,-1 0-1 0 0,1 1 1 0 0,0-1-1 0 0,-1 0 1 0 0,1 0-1 0 0,0 1 1 0 0,-1-1 0 0 0,1 0-1 0 0,0 1 1 0 0,-1-1-1 0 0,1 0 1 0 0,-1 1-1 0 0,1-1 1 0 0,0 1-1 0 0,-1-1 1 0 0,1 1 0 0 0,-1-1-1 0 0,0 1 1 0 0,1 0-1 0 0,-1-1 1 0 0,1 1-1 0 0,-1-1 1 0 0,0 1-1 0 0,1 0 1 0 0,-1 0 0 0 0,0-1-1 0 0,0 1 1 0 0,1 1-1 0 0,-4 6 77 0 0,0 1-1 0 0,0-1 1 0 0,0 0 0 0 0,-1 0-1 0 0,0 0 1 0 0,-1-1 0 0 0,-9 14-1 0 0,-48 48 139 0 0,23-27-94 0 0,-4 10 104 0 0,2 1 0 0 0,3 2 1 0 0,2 2-1 0 0,3 2 0 0 0,2 1 1 0 0,-30 82-1 0 0,-19 43 29 0 0,38-109-3721 0 0,33-62-3738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 15463 0 0,'-6'-2'165'0'0,"1"1"0"0"0,0-1 0 0 0,-1 1 0 0 0,0 0 0 0 0,1 1 1 0 0,-1-1-1 0 0,0 1 0 0 0,1 0 0 0 0,-1 1 0 0 0,1-1 0 0 0,-12 4 0 0 0,14-4-61 0 0,1 1 1 0 0,-1 0-1 0 0,1 0 1 0 0,-1 0 0 0 0,1 0-1 0 0,0 1 1 0 0,-1-1-1 0 0,1 1 1 0 0,0-1-1 0 0,0 1 1 0 0,0 0-1 0 0,0 0 1 0 0,0 0-1 0 0,0 0 1 0 0,1 0 0 0 0,-1 0-1 0 0,1 1 1 0 0,-1-1-1 0 0,1 0 1 0 0,0 1-1 0 0,0-1 1 0 0,0 1-1 0 0,0-1 1 0 0,0 1 0 0 0,1 0-1 0 0,-1-1 1 0 0,1 4-1 0 0,0 0-24 0 0,0 0 1 0 0,0 0-1 0 0,0 0 0 0 0,1 0 1 0 0,0 0-1 0 0,1-1 0 0 0,-1 1 1 0 0,1 0-1 0 0,0 0 0 0 0,1-1 1 0 0,-1 1-1 0 0,1-1 0 0 0,0 0 0 0 0,0 0 1 0 0,6 6-1 0 0,4 4 10 0 0,0 0-1 0 0,1-1 0 0 0,21 16 1 0 0,3-1 85 0 0,59 35-1 0 0,48 15 25 0 0,44 28 238 0 0,-159-87-210 0 0,-1 1 0 0 0,0 1 0 0 0,-2 2 1 0 0,25 27-1 0 0,-44-41-121 0 0,1 0 0 0 0,-2 0 1 0 0,1 1-1 0 0,-2 0 0 0 0,1 1 0 0 0,-1-1 0 0 0,-1 1 0 0 0,0 1 0 0 0,-1-1 0 0 0,0 0 1 0 0,-1 1-1 0 0,3 23 0 0 0,-5-20-44 0 0,-1-1 0 0 0,0 1 0 0 0,-1 0 1 0 0,-1-1-1 0 0,-1 1 0 0 0,0-1 0 0 0,0 1 0 0 0,-2-1 1 0 0,0 0-1 0 0,-9 17 0 0 0,1-6-46 0 0,-1-1-1 0 0,-1-1 1 0 0,-2 0 0 0 0,-30 33-1 0 0,-88 76 11 0 0,97-101-56 0 0,-1-2 0 0 0,-2-2-1 0 0,0-1 1 0 0,-2-2 0 0 0,-60 25 0 0 0,76-40-125 0 0,18-7 49 0 0,0 0-1 0 0,-13 7 0 0 0,20-9 11 0 0,13-4-6384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195 149 8287 0 0,'-18'-13'720'0'0,"0"-1"-1"0"0,-31-32 0 0 0,47 44-481 0 0,-12-11 1384 0 0,-1 1 1 0 0,0 1-1 0 0,-1 0 0 0 0,-32-15 2100 0 0,51 26-3679 0 0,-1 0 0 0 0,1 1 0 0 0,-1 0 0 0 0,1-1 1 0 0,-1 1-1 0 0,0 0 0 0 0,3 2 0 0 0,8 2 11 0 0,52 12 101 0 0,88 10 0 0 0,-106-20-100 0 0,82 9-41 0 0,-67-9-14 0 0,100 22-1 0 0,-151-26 17 0 0,0 1 0 0 0,-1 0 0 0 0,1 0 0 0 0,-1 1 0 0 0,0 0 0 0 0,-1 1 0 0 0,18 12-1 0 0,-24-15 30 0 0,1 0-1 0 0,-1 1 1 0 0,0-1-1 0 0,0 1 0 0 0,0-1 1 0 0,0 1-1 0 0,0 0 1 0 0,-1 0-1 0 0,0 0 0 0 0,1 1 1 0 0,-2-1-1 0 0,1 1 1 0 0,0-1-1 0 0,-1 1 0 0 0,0-1 1 0 0,0 1-1 0 0,0-1 1 0 0,-1 1-1 0 0,0 0 0 0 0,0 0 1 0 0,0 5-1 0 0,-3 5 111 0 0,0-1 0 0 0,-1 1 0 0 0,0-1 1 0 0,-1 0-1 0 0,0-1 0 0 0,-2 1 0 0 0,1-1 0 0 0,-2 0 0 0 0,1-1 0 0 0,-14 16 0 0 0,-13 13 275 0 0,-60 56-1 0 0,55-59-370 0 0,-89 81 75 0 0,-53 57-4 0 0,174-169-123 0 0,1 1 0 0 0,-1 0-1 0 0,2 0 1 0 0,-1 0 0 0 0,1 1 0 0 0,0 0-1 0 0,-4 11 1 0 0,8-18-6 0 0,1 1-1 0 0,-1 0 1 0 0,0 0 0 0 0,1 0-1 0 0,-1 0 1 0 0,1 0 0 0 0,0 1-1 0 0,0-1 1 0 0,0 0 0 0 0,1 0-1 0 0,-1 0 1 0 0,1 0 0 0 0,-1 0-1 0 0,1 0 1 0 0,0 0 0 0 0,0-1-1 0 0,1 1 1 0 0,-1 0 0 0 0,0 0-1 0 0,1-1 1 0 0,0 1 0 0 0,-1-1-1 0 0,1 1 1 0 0,0-1 0 0 0,0 0-1 0 0,5 4 1 0 0,5 4-72 0 0,1-1-1 0 0,-1-1 1 0 0,1 0-1 0 0,1 0 1 0 0,-1-1 0 0 0,21 6-1 0 0,-14-6-92 0 0,0-1 0 0 0,1-1 0 0 0,-1-1 0 0 0,25 2 0 0 0,-44-6-179 0 0,1 0 0 0 0,0 0 0 0 0,0 0 0 0 0,0 0 0 0 0,0 0 0 0 0,0-1 1 0 0,0 1-1 0 0,0-1 0 0 0,0 1 0 0 0,0-1 0 0 0,0 1 0 0 0,0-1 0 0 0,3-2 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58 6447 0 0,'0'0'586'0'0,"7"-5"-476"0"0,-4 2 265 0 0,1 1 0 0 0,-1-1 0 0 0,1 1 0 0 0,0 0 0 0 0,-1 0 0 0 0,1 1 0 0 0,0-1 0 0 0,0 1 0 0 0,5-2 0 0 0,38-3 4390 0 0,-10 1-3320 0 0,-19 2 103 0 0,-4 1 42 0 0,-3 0 2237 0 0,-24-4-3138 0 0,12 5-655 0 0,-1 0-1 0 0,1 1 0 0 0,-1-1 1 0 0,1 0-1 0 0,-1 0 1 0 0,0 1-1 0 0,1-1 0 0 0,-3 1 1 0 0,-9-1-16 0 0,0 0-1 0 0,-1 1 1 0 0,1 1 0 0 0,0 0 0 0 0,-19 5-1 0 0,-64 21 32 0 0,71-20-47 0 0,-9 6-2 0 0,-39 18 0 0 0,68-28 0 0 0,-18 9 0 0 0,23-12 0 0 0,0 0 0 0 0,-1 0 0 0 0,1 0 0 0 0,0 0 0 0 0,0 0 0 0 0,-1 1 0 0 0,1-1 0 0 0,0 0 0 0 0,-1 0 0 0 0,1 0 0 0 0,0 0 0 0 0,0 1 0 0 0,-1-1 0 0 0,1 0 0 0 0,0 0 0 0 0,0 1 0 0 0,0-1 0 0 0,-1 0 0 0 0,1 0 0 0 0,0 1 0 0 0,0-1 0 0 0,0 0 0 0 0,0 1 0 0 0,0-1 0 0 0,0 0 0 0 0,-1 1 0 0 0,1-1 0 0 0,0 0 0 0 0,0 1 0 0 0,0-1 0 0 0,0 0 0 0 0,0 0 0 0 0,0 1 0 0 0,0-1 0 0 0,0 0 0 0 0,0 1 0 0 0,1-1 0 0 0,-1 0 0 0 0,0 1 0 0 0,0-1 0 0 0,0 0 0 0 0,0 1 0 0 0,0-1 0 0 0,0 0 0 0 0,1 0 0 0 0,-1 1 0 0 0,0-1 0 0 0,0 0 0 0 0,1 0 0 0 0,-1 1 0 0 0,0-1 0 0 0,0 0 0 0 0,1 0 0 0 0,-1 0 0 0 0,0 1 0 0 0,1-1 0 0 0,4 5-9 0 0,0 0 1 0 0,0 0-1 0 0,1 0 0 0 0,11 6 0 0 0,-11-7-6 0 0,0 0 0 0 0,0 0 0 0 0,-1 0-1 0 0,0 1 1 0 0,8 7 0 0 0,-12-10 12 0 0,0 0 0 0 0,0 0 0 0 0,0 0 1 0 0,0 0-1 0 0,0 0 0 0 0,0 0 0 0 0,0 0 0 0 0,-1 1 1 0 0,1-1-1 0 0,-1 0 0 0 0,1 0 0 0 0,-1 0 0 0 0,0 1 0 0 0,0-1 1 0 0,0 0-1 0 0,0 0 0 0 0,0 1 0 0 0,-1-1 0 0 0,1 0 0 0 0,-1 0 1 0 0,-1 4-1 0 0,0 1-7 0 0,-2-1 1 0 0,1 1 0 0 0,-1-1-1 0 0,1 0 1 0 0,-2 0 0 0 0,1-1 0 0 0,-1 1-1 0 0,1-1 1 0 0,-2 0 0 0 0,1 0-1 0 0,0 0 1 0 0,-1-1 0 0 0,-8 5-1 0 0,-1 0 9 0 0,0-1-1 0 0,-1 0 0 0 0,-1-1 1 0 0,-19 6-1 0 0,12-6 96 0 0,0-1 0 0 0,0-1 0 0 0,-1-1 0 0 0,1-1 0 0 0,-1-2 0 0 0,0 0 0 0 0,-43-5 0 0 0,64 4-44 0 0,0-1 1 0 0,-1 0-1 0 0,1-1 0 0 0,0 1 1 0 0,0-1-1 0 0,-7-4 0 0 0,10 6-39 0 0,1-1 0 0 0,0 0 0 0 0,-1 0-1 0 0,1 1 1 0 0,0-1 0 0 0,-1 0 0 0 0,1 0 0 0 0,0 0 0 0 0,0 0 0 0 0,0 0-1 0 0,0 1 1 0 0,0-1 0 0 0,0 0 0 0 0,0 0 0 0 0,0 0 0 0 0,0 0-1 0 0,0 0 1 0 0,0 1 0 0 0,1-1 0 0 0,-1 0 0 0 0,0 0 0 0 0,1-1-1 0 0,2-2-84 0 0,-1-1 0 0 0,1 1 0 0 0,0 0 0 0 0,0 0 0 0 0,0 0 0 0 0,1 0 0 0 0,0 1 0 0 0,-1-1 0 0 0,1 1 0 0 0,0 0 0 0 0,1 0 0 0 0,-1 0 0 0 0,8-3 0 0 0,-3 1-308 0 0,1 1 1 0 0,0 1-1 0 0,-1 0 1 0 0,1 0 0 0 0,19-3-1 0 0,-19 5-594 0 0,-1 1-1 0 0,16 0 1 0 0,-5 3-659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0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1839 0 0,'-1'1'3158'0'0,"0"4"-1808"0"0,-1 0 1 0 0,1 0-1 0 0,0 0 1 0 0,0 0 0 0 0,0 0-1 0 0,0 10 1 0 0,2-6-771 0 0,0 0 1 0 0,0 0-1 0 0,0 0 1 0 0,1 0 0 0 0,6 17-1 0 0,1-7-413 0 0,0 1 1 0 0,1-1-1 0 0,20 29 0 0 0,-1-8 912 0 0,3-1 0 0 0,60 57 1 0 0,-89-93-1010 0 0,10 9 422 0 0,0 1 0 0 0,-1 1 0 0 0,0 0 0 0 0,12 20 1 0 0,-21-31-393 0 0,-1 1 0 0 0,0 0 0 0 0,0 0 0 0 0,-1 0 0 0 0,1 0 0 0 0,-1 0 0 0 0,0 0 0 0 0,0 0 0 0 0,0 0 0 0 0,-1 0 0 0 0,1 1 0 0 0,-1-1 0 0 0,0 0 0 0 0,0 0 0 0 0,-1 1 0 0 0,1-1 0 0 0,-1 0 0 0 0,0 0 0 0 0,0 0 0 0 0,0 0 0 0 0,-1 0 0 0 0,1 0 0 0 0,-1 0 0 0 0,-2 4 0 0 0,-1-1-11 0 0,0 0 0 0 0,0-1 0 0 0,-1 0-1 0 0,1 0 1 0 0,-1 0 0 0 0,0-1-1 0 0,-10 7 1 0 0,-17 8-1758 0 0,-1-3-5509 0 0,10-6-886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53 182 7831 0 0,'0'0'603'0'0,"-2"2"-396"0"0,-2 2 147 0 0,-1 0 0 0 0,1 0 1 0 0,1 0-1 0 0,-1 1 1 0 0,1 0-1 0 0,-1 0 0 0 0,1 0 1 0 0,1 0-1 0 0,-1 0 0 0 0,-2 8 1 0 0,3-4 220 0 0,-1 0 0 0 0,1 0 0 0 0,1 1 0 0 0,0-1 1 0 0,0 17-1 0 0,2 4 418 0 0,3 0 0 0 0,13 58 0 0 0,-17-87-1000 0 0,5 20 49 0 0,22 122 92 0 0,-25-127-91 0 0,2-2-22 0 0,-3-12 248 0 0,-1-3-259 0 0,0 0 0 0 0,1 0 0 0 0,-1 0 0 0 0,0 0 0 0 0,1 0 0 0 0,-1 0 0 0 0,1 0 0 0 0,-1 0 0 0 0,1 0 0 0 0,0 0 0 0 0,1-1 0 0 0,1-3 14 0 0,7-14 29 0 0,-1-1 0 0 0,11-38 0 0 0,5-13 20 0 0,26-31 65 0 0,-44 90-106 0 0,1 0 0 0 0,0 0 0 0 0,1 0 0 0 0,0 1 0 0 0,18-16 0 0 0,-25 26 190 0 0,0 2-187 0 0,1 0 0 0 0,-1 0 0 0 0,0 1 0 0 0,1-1 0 0 0,-1 1 0 0 0,0 0 0 0 0,0 0 0 0 0,0-1 0 0 0,0 1 0 0 0,-1 1 1 0 0,1-1-1 0 0,0 0 0 0 0,-1 0 0 0 0,1 1 0 0 0,-1-1 0 0 0,0 0 0 0 0,0 1 0 0 0,0 0 0 0 0,0-1 0 0 0,0 1 0 0 0,0 3 0 0 0,25 117 769 0 0,17 59-328 0 0,-41-175-451 0 0,1 1 1 0 0,0-1 0 0 0,1 0-1 0 0,5 9 1 0 0,-7-14 27 0 0,0-1 0 0 0,0 0-39 0 0,0 0 0 0 0,-1-1-1 0 0,1 1 1 0 0,0-1-1 0 0,0 1 1 0 0,0-1-1 0 0,-1 0 1 0 0,1 0-1 0 0,0 0 1 0 0,0 0-1 0 0,0 0 1 0 0,0 0-1 0 0,-1 0 1 0 0,1-1-1 0 0,0 1 1 0 0,0-1-1 0 0,-1 1 1 0 0,1-1-1 0 0,0 0 1 0 0,-1 0-1 0 0,1 1 1 0 0,0-1-1 0 0,-1 0 1 0 0,1 0-1 0 0,-1-1 1 0 0,3-1-1 0 0,3-5 75 0 0,1 1 0 0 0,-2-1 0 0 0,11-16 0 0 0,-5 8 14 0 0,102-165 629 0 0,-95 149-590 0 0,26-51 63 0 0,37-58-80 0 0,-49 90-130 0 0,-19 27-131 0 0,28-33 0 0 0,-38 52-77 0 0,0 1 0 0 0,0 0 1 0 0,0 0-1 0 0,1 0 0 0 0,0 0 0 0 0,0 1 0 0 0,0 0 1 0 0,8-4-1 0 0,-10 6-89 0 0,0 0 0 0 0,0 0-1 0 0,0 0 1 0 0,0 0 0 0 0,0 1 0 0 0,0-1 0 0 0,0 1 0 0 0,1 0 0 0 0,-1 0 0 0 0,0 0 0 0 0,0 0 0 0 0,0 1 0 0 0,0-1 0 0 0,0 1-1 0 0,0 0 1 0 0,0 0 0 0 0,4 1 0 0 0,21 14-5826 0 0,-15-8 1382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181 225 11375 0 0,'2'0'522'0'0,"45"13"611"0"0,-33-8 389 0 0,0-1 0 0 0,19 3-1 0 0,-15-6-941 0 0,1-1 0 0 0,0-1 0 0 0,0 0 0 0 0,0-1 0 0 0,0-1 0 0 0,-1-1 0 0 0,1-1 0 0 0,24-9 0 0 0,-31 9-503 0 0,0-1-1 0 0,-1 0 0 0 0,1 0 1 0 0,-1-1-1 0 0,14-12 0 0 0,-18 14-57 0 0,0-1 0 0 0,-1 0 0 0 0,0 0-1 0 0,0-1 1 0 0,-1 1 0 0 0,0-1-1 0 0,0-1 1 0 0,-1 1 0 0 0,5-10-1 0 0,-8 15-11 0 0,0-1-1 0 0,0 0 1 0 0,0 0-1 0 0,-1 0 0 0 0,1 0 1 0 0,-1 1-1 0 0,0-1 1 0 0,1 0-1 0 0,-1 0 0 0 0,-1 0 1 0 0,1 0-1 0 0,0 0 1 0 0,-1 0-1 0 0,1 0 0 0 0,-1 0 1 0 0,0 0-1 0 0,0 1 1 0 0,0-1-1 0 0,-1 0 0 0 0,1 1 1 0 0,0-1-1 0 0,-1 0 1 0 0,0 1-1 0 0,-3-5 0 0 0,2 5-18 0 0,0-1 0 0 0,0 1 0 0 0,0-1 0 0 0,0 1 0 0 0,0 0 0 0 0,0 0 0 0 0,-1 0 0 0 0,1 1 0 0 0,-1-1 0 0 0,1 1 0 0 0,-1 0 0 0 0,0 0 0 0 0,0 0 0 0 0,1 1-1 0 0,-1-1 1 0 0,0 1 0 0 0,0 0 0 0 0,-6 0 0 0 0,-10 3-31 0 0,1 1 0 0 0,0 1 1 0 0,0 0-1 0 0,0 2 0 0 0,1 0 0 0 0,0 1 0 0 0,0 1 1 0 0,1 0-1 0 0,0 2 0 0 0,1 0 0 0 0,-26 22 0 0 0,6-1 2 0 0,2 3 0 0 0,1 0 1 0 0,-43 63-1 0 0,52-66 0 0 0,-31 60 0 0 0,48-78 33 0 0,1 0 0 0 0,0 1 0 0 0,1-1 0 0 0,0 1 0 0 0,1 0-1 0 0,1 1 1 0 0,-2 19 0 0 0,5-30 8 0 0,0-1 0 0 0,0 1 0 0 0,1 0 0 0 0,-1-1 0 0 0,1 1 0 0 0,0 0 0 0 0,1-1 0 0 0,-1 1 0 0 0,1-1 0 0 0,0 1 0 0 0,0-1 0 0 0,0 0 0 0 0,1 0 0 0 0,-1 0 0 0 0,1 0 0 0 0,0 0 0 0 0,0-1 0 0 0,0 1 0 0 0,1-1 0 0 0,-1 0 0 0 0,1 0 0 0 0,0 0 0 0 0,0 0 0 0 0,0-1 0 0 0,5 3 0 0 0,1 0 0 0 0,0-1 0 0 0,1 0 0 0 0,0 0 0 0 0,0-1 0 0 0,0 0 0 0 0,0-1 0 0 0,0 0 0 0 0,0-1 0 0 0,18 0 0 0 0,22-3-1764 0 0,96-17 0 0 0,-108 11-5204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5983 0 0,'2'-3'464'0'0,"12"-44"2792"0"0,-11 43-824 0 0,2-5 1655 0 0,-4 8-3978 0 0,1 1-1 0 0,-1-1 1 0 0,1 1 0 0 0,-1 0 0 0 0,1 0 0 0 0,0-1-1 0 0,-1 1 1 0 0,1 0 0 0 0,-1 0 0 0 0,1 0-1 0 0,-1 1 1 0 0,1-1 0 0 0,0 0 0 0 0,-1 1 0 0 0,1-1-1 0 0,-1 0 1 0 0,0 1 0 0 0,1 0 0 0 0,-1-1-1 0 0,1 1 1 0 0,-1 0 0 0 0,0 0 0 0 0,3 2 0 0 0,-1 1-31 0 0,1 0 1 0 0,-1 1 0 0 0,0-1-1 0 0,0 1 1 0 0,0 0 0 0 0,-1 0-1 0 0,0 0 1 0 0,0 0 0 0 0,0 1-1 0 0,0-1 1 0 0,-1 1 0 0 0,0-1-1 0 0,0 1 1 0 0,0 8 0 0 0,-1 7 97 0 0,0 0 0 0 0,-5 30 1 0 0,4-44-137 0 0,-9 68 218 0 0,1-19-124 0 0,0 70-1 0 0,10-109-6 0 0,2-18-47 0 0,3-1-57 0 0,0-1-1 0 0,-1 0 1 0 0,0 0 0 0 0,1-1 0 0 0,-1 0-1 0 0,0 1 1 0 0,0-2 0 0 0,-1 1-1 0 0,8-9 1 0 0,37-53 92 0 0,-32 41-66 0 0,5-7-54 0 0,26-52 1 0 0,15-54-311 0 0,-58 131 268 0 0,-1 8 38 0 0,-1 6 11 0 0,4 11 50 0 0,-1 1 1 0 0,4 22-1 0 0,6 18 102 0 0,-14-55-141 0 0,6 22 52 0 0,2-1 1 0 0,18 34-1 0 0,-25-53-46 0 0,1 0-1 0 0,0 0 1 0 0,0 0 0 0 0,0-1 0 0 0,1 1 0 0 0,-1-1-1 0 0,1 0 1 0 0,1-1 0 0 0,-1 1 0 0 0,1-1-1 0 0,-1 0 1 0 0,1 0 0 0 0,1-1 0 0 0,10 5-1 0 0,-13-7 10 0 0,0 0 0 0 0,0 0 0 0 0,0-1 0 0 0,1 1 0 0 0,-1-1-1 0 0,0 0 1 0 0,0 0 0 0 0,0-1 0 0 0,1 1 0 0 0,-1-1-1 0 0,0 0 1 0 0,0 0 0 0 0,0 0 0 0 0,0 0 0 0 0,0-1-1 0 0,-1 0 1 0 0,1 0 0 0 0,0 0 0 0 0,-1 0 0 0 0,7-6-1 0 0,0 1 66 0 0,-1-2 1 0 0,0 0-1 0 0,-1 0 0 0 0,0 0 0 0 0,12-19 0 0 0,-16 20-49 0 0,1 1 0 0 0,-2-1 0 0 0,1 0-1 0 0,-1 0 1 0 0,0 0 0 0 0,-1-1 0 0 0,3-12 0 0 0,-2-4 236 0 0,-1-31 1 0 0,-1 32-121 0 0,5-38 0 0 0,-4 55-473 0 0,0 1-1 0 0,0-1 0 0 0,0 1 1 0 0,1 0-1 0 0,0 0 1 0 0,0 0-1 0 0,1 0 1 0 0,0 1-1 0 0,0-1 0 0 0,0 1 1 0 0,0 0-1 0 0,1 0 1 0 0,0 1-1 0 0,0-1 1 0 0,0 1-1 0 0,0 0 0 0 0,1 0 1 0 0,0 1-1 0 0,0 0 1 0 0,0 0-1 0 0,9-4 1 0 0,-1 2-6245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25 336 11743 0 0,'0'2'539'0'0,"-22"175"6464"0"0,19-106-4513 0 0,12-89-1861 0 0,-4 7-371 0 0,25-64 1185 0 0,33-80-224 0 0,-45 117-1168 0 0,1 1 1 0 0,25-35 0 0 0,-26 46-57 0 0,1 0 1 0 0,1 2-1 0 0,1 0 0 0 0,40-34 0 0 0,-58 55-34 0 0,0 1-1 0 0,-1 0 1 0 0,1 0 0 0 0,0 1-1 0 0,0-1 1 0 0,0 0 0 0 0,1 1-1 0 0,-1 0 1 0 0,0 0-1 0 0,0 0 1 0 0,1 0 0 0 0,-1 0-1 0 0,0 1 1 0 0,1-1 0 0 0,4 1-1 0 0,-4 0-233 0 0,0 1 0 0 0,0 0-1 0 0,-1 0 1 0 0,1 0 0 0 0,0 1 0 0 0,-1-1-1 0 0,1 1 1 0 0,-1 0 0 0 0,0 0-1 0 0,1 0 1 0 0,-1 0 0 0 0,0 1-1 0 0,3 2 1 0 0,10 11-5041 0 0,0 0-1460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13359 0 0,'0'0'9280'0'0,"0"3"-8425"0"0,-8 24-412 0 0,-2 0-1 0 0,0 0 1 0 0,-19 34 0 0 0,11-26-351 0 0,-13 40 1 0 0,22-48-121 0 0,2 1 0 0 0,-7 39 0 0 0,10-13-4953 0 0,13-59 3555 0 0,-2-1 1111 0 0,-1 0 0 0 0,0-1-1 0 0,-1 1 1 0 0,0-1 0 0 0,0 0-1 0 0,0-1 1 0 0,7-15 0 0 0,0 1-653 0 0,7-10-2872 0 0,2-2-1174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4 13823 0 0,'0'0'630'0'0,"0"-1"-13"0"0,0 1-613 0 0,0 0 0 0 0,0 0 1 0 0,0 0-1 0 0,0 0 0 0 0,0 0 1 0 0,0 0-1 0 0,0 0 0 0 0,0-1 0 0 0,0 1 1 0 0,0 0-1 0 0,0 0 0 0 0,0 0 0 0 0,0 0 1 0 0,-1 0-1 0 0,1 0 0 0 0,0 0 1 0 0,0 0-1 0 0,0 0 0 0 0,0 0 0 0 0,0-1 1 0 0,0 1-1 0 0,0 0 0 0 0,0 0 0 0 0,0 0 1 0 0,0 0-1 0 0,0 0 0 0 0,0 0 1 0 0,0 0-1 0 0,0 0 0 0 0,0 0 0 0 0,0 0 1 0 0,-1 0-1 0 0,1 0 0 0 0,0 0 0 0 0,0 0 1 0 0,0 0-1 0 0,0 0 0 0 0,0 0 1 0 0,0 0-1 0 0,0 0 0 0 0,0 0 0 0 0,0 0 1 0 0,-1 0-1 0 0,1 0 0 0 0,0 0 0 0 0,0 0 1 0 0,0 0-1 0 0,0 0 0 0 0,0 0 1 0 0,0 0-1 0 0,0 0 0 0 0,0 0 0 0 0,0 0 1 0 0,0 0-1 0 0,-1 0 0 0 0,1 0 0 0 0,0 0 1 0 0,0 0-1 0 0,0 0 0 0 0,0 0 1 0 0,0 0-1 0 0,0 0 0 0 0,0 0 0 0 0,0 0 1 0 0,0 1-1 0 0,0-1 0 0 0,-6 5 100 0 0,6-5-59 0 0,-18 21 1522 0 0,1 0 0 0 0,-23 39 0 0 0,-21 53-621 0 0,20-36-681 0 0,-164 347 1565 0 0,86-114-1586 0 0,63-162-224 0 0,49-131-454 0 0,-44 107 1086 0 0,30-84-3103 0 0,-3-2-3701 0 0,19-30-375 0 0</inkml:trace>
  <inkml:trace contextRef="#ctx0" brushRef="#br0" timeOffset="1">6 823 11519 0 0,'0'0'528'0'0,"-1"0"-16"0"0,-4 1 15 0 0,14 7 3630 0 0,-5-6-3601 0 0,0 0 1 0 0,1 0-1 0 0,0 0 0 0 0,-1 0 0 0 0,1-1 0 0 0,0 1 1 0 0,0-1-1 0 0,0-1 0 0 0,0 1 0 0 0,9-1 0 0 0,7 0-474 0 0,26-5-1 0 0,-31 3 317 0 0,239-37 644 0 0,18-3-1320 0 0,-208 39-293 0 0,-57 3-7 0 0,-1 0 0 0 0,1 1-1 0 0,0 0 1 0 0,-1 1 0 0 0,1 0-1 0 0,9 3 1 0 0,3 5-1730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142 209 17047 0 0,'0'0'779'0'0,"1"0"-15"0"0,19 7-315 0 0,0-2 0 0 0,0 0 0 0 0,0-2 0 0 0,0 0 0 0 0,0-1 0 0 0,1-1 0 0 0,-1 0 0 0 0,1-2 0 0 0,-1-1 0 0 0,0 0 0 0 0,1-2 0 0 0,-1 0 0 0 0,-1-1 0 0 0,1-1 0 0 0,-1-1 0 0 0,35-18 0 0 0,-51 24-429 0 0,18-10 199 0 0,31-22-1 0 0,-46 29-201 0 0,-1 0 0 0 0,0 0-1 0 0,0-1 1 0 0,-1 0 0 0 0,1 0 0 0 0,-1 0 0 0 0,0 0 0 0 0,0-1 0 0 0,-1 1 0 0 0,5-11 0 0 0,-7 14-21 0 0,0 0 0 0 0,-1 0 1 0 0,1 1-1 0 0,-1-1 0 0 0,1 0 1 0 0,-1 0-1 0 0,0 0 0 0 0,0 0 1 0 0,0 0-1 0 0,0 1 0 0 0,0-1 1 0 0,0 0-1 0 0,0 0 0 0 0,-1 0 1 0 0,1 0-1 0 0,-1 0 0 0 0,1 1 1 0 0,-1-1-1 0 0,0 0 0 0 0,0 1 1 0 0,1-1-1 0 0,-1 0 0 0 0,-1 1 1 0 0,1-1-1 0 0,0 1 0 0 0,0-1 1 0 0,0 1-1 0 0,-1 0 1 0 0,1-1-1 0 0,-1 1 0 0 0,1 0 1 0 0,-1 0-1 0 0,1 0 0 0 0,-1 0 1 0 0,0 0-1 0 0,1 1 0 0 0,-4-2 0 0 0,-2 0-103 0 0,1 0-1 0 0,-1 0 0 0 0,1 0 0 0 0,-1 1 0 0 0,0 0 0 0 0,0 0 0 0 0,1 1 0 0 0,-1 0 0 0 0,-10 1 0 0 0,1 2-93 0 0,0 1 0 0 0,1 0 0 0 0,-1 2 0 0 0,-22 10 0 0 0,-57 34-484 0 0,78-40 568 0 0,-16 9 91 0 0,2 1 0 0 0,0 1 0 0 0,1 2 0 0 0,2 1 0 0 0,0 1 0 0 0,1 1 0 0 0,2 2 0 0 0,-31 42 0 0 0,50-60 67 0 0,0 0 0 0 0,0 0 0 0 0,1 0 0 0 0,1 1-1 0 0,-7 21 1 0 0,10-29-29 0 0,1 0 0 0 0,-1 1 0 0 0,1-1 0 0 0,-1 1 0 0 0,1-1 0 0 0,0 0 0 0 0,1 1-1 0 0,-1-1 1 0 0,1 1 0 0 0,1 4 0 0 0,-1-5-6 0 0,0-1 0 0 0,0 0 0 0 0,0 0 0 0 0,0 0 0 0 0,0 0 0 0 0,1-1 0 0 0,-1 1 0 0 0,1 0 0 0 0,-1-1 0 0 0,1 1 0 0 0,-1-1 0 0 0,1 1 0 0 0,0-1 0 0 0,0 0 0 0 0,0 1 0 0 0,0-1 0 0 0,3 1 0 0 0,4 1-2 0 0,-1 0 0 0 0,1-1 0 0 0,-1 0 0 0 0,1-1 0 0 0,0 0 0 0 0,-1 0 0 0 0,16-1 0 0 0,62-10-1051 0 0,-86 10 1039 0 0,49-8-1140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3223 0 0,'0'0'8544'0'0,"2"2"-7268"0"0,14 15 1384 0 0,-14-16-1117 0 0,1-1-790 0 0,-1 0-293 0 0,0 0 0 0 0,0-1 0 0 0,1 1 0 0 0,-1 0-1 0 0,0-1 1 0 0,0 0 0 0 0,0 0 0 0 0,4-1 0 0 0,17-13-2409 0 0,-2 2-4539 0 0,-8 6 562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 10159 0 0,'-2'-1'90'0'0,"-1"-1"-1"0"0,1 1 0 0 0,-1 0 0 0 0,1 0 0 0 0,-1 0 1 0 0,1 0-1 0 0,-1 1 0 0 0,0-1 0 0 0,1 1 0 0 0,-1-1 1 0 0,0 1-1 0 0,0 0 0 0 0,-4 0 0 0 0,5 1-16 0 0,1-1 0 0 0,-1 1 0 0 0,1 0 0 0 0,-1-1 0 0 0,1 1 0 0 0,-1 0 0 0 0,1 0 0 0 0,0 0 0 0 0,-1 0 0 0 0,1 0 0 0 0,0 0 0 0 0,0 0 0 0 0,0 1 0 0 0,-1-1 0 0 0,1 0 0 0 0,1 1 0 0 0,-1-1 1 0 0,0 0-1 0 0,0 1 0 0 0,0 0 0 0 0,1-1 0 0 0,-1 1 0 0 0,0 2 0 0 0,-1 4 262 0 0,1 0 0 0 0,0 0 1 0 0,0 0-1 0 0,0 0 0 0 0,1 0 0 0 0,0 0 1 0 0,1 0-1 0 0,2 13 0 0 0,19 62 1282 0 0,-22-81-1585 0 0,11 30 303 0 0,0 0 1 0 0,3-1-1 0 0,0-1 0 0 0,2 0 0 0 0,1-1 0 0 0,2-1 1 0 0,0-1-1 0 0,2 0 0 0 0,37 36 0 0 0,125 100 984 0 0,-116-108-420 0 0,116 125-1 0 0,-161-153-827 0 0,0 1 1 0 0,18 32-1 0 0,-33-48-80 0 0,0 1 0 0 0,-2-1 0 0 0,1 1 0 0 0,-2 0 0 0 0,0 1 0 0 0,0-1 0 0 0,-1 1 0 0 0,1 16 0 0 0,-2-9-244 0 0,1 0-601 0 0,-3-8-4140 0 0,0-22-1806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1052 1 11519 0 0,'0'0'6847'0'0,"-1"2"-6158"0"0,0 2-571 0 0,0 0-1 0 0,0 1 1 0 0,0-1-1 0 0,-1 0 1 0 0,0 0 0 0 0,0 0-1 0 0,0 0 1 0 0,-4 5-1 0 0,-26 30 460 0 0,18-22-308 0 0,-273 276 1599 0 0,-146 71-1363 0 0,384-325-402 0 0,-153 125 829 0 0,198-162-866 0 0,-8 12 167 0 0,13-14-233 0 0,-1 1 1 0 0,0-1-1 0 0,0 1 1 0 0,1-1 0 0 0,-1 0-1 0 0,0 1 1 0 0,1-1-1 0 0,-1 0 1 0 0,0 1-1 0 0,1-1 1 0 0,-1 0-1 0 0,0 1 1 0 0,1-1-1 0 0,-1 0 1 0 0,1 0 0 0 0,-1 0-1 0 0,0 1 1 0 0,1-1-1 0 0,-1 0 1 0 0,1 0-1 0 0,0 0 1 0 0,5 1-351 0 0,-1 0 0 0 0,1 0 0 0 0,0-1 0 0 0,0 0 0 0 0,0 0 0 0 0,0 0 0 0 0,-1-1 0 0 0,7-1 1 0 0,18-4-7477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46 313 6447 0 0,'0'0'499'0'0,"-15"0"2288"0"0,-9 3 994 0 0,17 0 2022 0 0,16-7-5498 0 0,-1 0 0 0 0,1-1 0 0 0,-1 0 0 0 0,-1 0 0 0 0,1-1 1 0 0,-1 0-1 0 0,7-8 0 0 0,20-14 259 0 0,195-134 46 0 0,-197 140-604 0 0,53-25-1 0 0,-81 45-5 0 0,0 0 0 0 0,1 0 0 0 0,-1 1 0 0 0,1 0 0 0 0,8-2 0 0 0,-2 6 0 0 0,-10-2-2 0 0,0 0 1 0 0,0 0-1 0 0,0 0 0 0 0,0 0 0 0 0,-1 1 0 0 0,1-1 0 0 0,0 0 1 0 0,-1 1-1 0 0,1-1 0 0 0,-1 0 0 0 0,1 1 0 0 0,-1-1 1 0 0,0 1-1 0 0,1-1 0 0 0,-1 1 0 0 0,0-1 0 0 0,0 1 1 0 0,0-1-1 0 0,0 3 0 0 0,-5 32-59 0 0,4-28 49 0 0,-8 30 6 0 0,-18 54 0 0 0,16-59 9 0 0,1 1 0 0 0,-5 39 0 0 0,14-67 0 0 0,0 0-1 0 0,1-1 1 0 0,0 12 0 0 0,4-5 50 0 0,-2-10-43 0 0,0-1 0 0 0,0 1 0 0 0,-1-1-1 0 0,1 1 1 0 0,0-1 0 0 0,0 0 0 0 0,0 0 0 0 0,1 0-1 0 0,-1 0 1 0 0,0 0 0 0 0,0 0 0 0 0,1-1 0 0 0,-1 1 0 0 0,0-1-1 0 0,5 1 1 0 0,2 0 98 0 0,1-1-1 0 0,14 0 1 0 0,110-13 783 0 0,94-4 162 0 0,-199 18-952 0 0,-15 0-78 0 0,0-1 0 0 0,0-1-1 0 0,24-3 1 0 0,-26 1-6 0 0,-1-1 1 0 0,1 0-1 0 0,-1-1 0 0 0,0 0 1 0 0,0 0-1 0 0,12-9 0 0 0,-22 13-183 0 0,3-2 639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895 555 3223 0 0,'19'17'18798'0'0,"-18"-26"-19092"0"0,-6-44 634 0 0,3-1-1 0 0,2 1 0 0 0,2 0 1 0 0,2-1-1 0 0,3 2 1 0 0,15-57-1 0 0,-17 89-492 0 0,-1 0-1 0 0,-1 0 0 0 0,-1-1 1 0 0,0-33-1 0 0,-4 69 19 0 0,0-1 1 0 0,0 1-1 0 0,-2-1 0 0 0,0 1 1 0 0,-11 24-1 0 0,11-30 148 0 0,-1 0-1 0 0,0-1 0 0 0,0 1 1 0 0,-1-1-1 0 0,0 0 1 0 0,0-1-1 0 0,-1 1 1 0 0,0-1-1 0 0,-1-1 1 0 0,1 1-1 0 0,-1-1 0 0 0,0-1 1 0 0,-1 1-1 0 0,1-1 1 0 0,-1-1-1 0 0,0 1 1 0 0,-1-2-1 0 0,1 1 1 0 0,-1-1-1 0 0,-14 2 0 0 0,-7 0 17 0 0,-1-2-1 0 0,0-1 0 0 0,0-2 0 0 0,0-1 0 0 0,0-1 0 0 0,1-2 1 0 0,-55-13-1 0 0,24-1 42 0 0,0-3-1 0 0,-104-49 1 0 0,162 67-70 0 0,-61-24 3 0 0,60 25-4 0 0,-1 0-1 0 0,1 1 1 0 0,-1-1-1 0 0,0 1 1 0 0,0 1-1 0 0,0-1 1 0 0,1 1-1 0 0,-1 0 1 0 0,-9 1-1 0 0,14-1-5 0 0,-1 1 0 0 0,1 0 0 0 0,0-1 0 0 0,0 1 0 0 0,-1 0 0 0 0,1-1-1 0 0,0 1 1 0 0,0 0 0 0 0,0 0 0 0 0,0 0 0 0 0,0 0 0 0 0,0 0 0 0 0,0 0 0 0 0,0 0 0 0 0,1 0 0 0 0,-1 1-1 0 0,0-1 1 0 0,1 0 0 0 0,-1 0 0 0 0,0 2 0 0 0,0 0-5 0 0,0 0-1 0 0,0 0 1 0 0,0 0 0 0 0,1 0-1 0 0,-1 0 1 0 0,1 1-1 0 0,0 3 1 0 0,0-2 3 0 0,1 0 0 0 0,0-1 0 0 0,0 1 0 0 0,0 0 0 0 0,0 0 0 0 0,1-1 1 0 0,0 1-1 0 0,0-1 0 0 0,0 1 0 0 0,0-1 0 0 0,1 0 0 0 0,0 0 0 0 0,0 0 0 0 0,0 0 0 0 0,6 5 0 0 0,2 0 32 0 0,1 1-1 0 0,1-2 0 0 0,23 13 1 0 0,-25-14 1 0 0,1 0 0 0 0,-1 0 0 0 0,-1 1 0 0 0,1 1 0 0 0,-1 0 1 0 0,-1 0-1 0 0,1 1 0 0 0,-2 0 0 0 0,13 18 0 0 0,8 21-36 0 0,-2 0 0 0 0,37 99 0 0 0,12 115 0 0 0,-71-241 104 0 0,-1 1 0 0 0,-1 0 0 0 0,0 0-1 0 0,-3 31 1 0 0,-1-36 30 0 0,-1 0 0 0 0,-1 0 0 0 0,0 0 0 0 0,-2-1-1 0 0,0 1 1 0 0,-8 17 0 0 0,0-7 0 0 0,-1-1 1 0 0,-1 0-1 0 0,-1-2 0 0 0,-1 1 0 0 0,-32 34 0 0 0,29-45-134 0 0,19-14-96 0 0,16-12-4226 0 0,3-1 3159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78 12207 0 0,'16'-12'861'0'0,"0"0"0"0"0,1 1 0 0 0,21-9 0 0 0,2-3 5407 0 0,-47 32-6054 0 0,4-6-204 0 0,-104 100-10 0 0,-4 6 0 0 0,-105 133 167 0 0,216-242-166 0 0,-14 16 70 0 0,1 0-1 0 0,0 1 1 0 0,-19 36-1 0 0,29-48-38 0 0,1 0-1 0 0,0-1 0 0 0,0 1 1 0 0,1 0-1 0 0,-1 0 0 0 0,1 0 1 0 0,0 0-1 0 0,1 0 1 0 0,-1 0-1 0 0,1 0 0 0 0,0 0 1 0 0,0 0-1 0 0,0 0 1 0 0,1 0-1 0 0,0 0 0 0 0,0 0 1 0 0,0 0-1 0 0,1 0 1 0 0,-1 0-1 0 0,1 0 0 0 0,1-1 1 0 0,2 6-1 0 0,1-1 41 0 0,1 0-1 0 0,0 0 0 0 0,1 0 1 0 0,13 10-1 0 0,38 28 158 0 0,-43-34-219 0 0,-14-12-28 0 0,108 77-84 0 0,-62-50-2646 0 0,-39-26 22 0 0,-6-2 1647 0 0,8 1-5360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13591 0 0,'0'0'5574'0'0,"1"2"-5148"0"0,5 9-161 0 0,0 0-1 0 0,-1 1 1 0 0,-1 0-1 0 0,4 17 1 0 0,7 53 96 0 0,-11-59-131 0 0,2 16-327 0 0,-7-14 3988 0 0,10-78-3274 0 0,29-92-1 0 0,-29 121-581 0 0,0 0-1 0 0,2 0 1 0 0,0 1 0 0 0,2 1 0 0 0,0 0-1 0 0,17-20 1 0 0,-19 30-35 0 0,1 0 0 0 0,0 0 0 0 0,0 1 1 0 0,1 1-1 0 0,1 0 0 0 0,25-15 0 0 0,96-36-38 0 0,-41 21 3 0 0,-8 2-685 0 0,-85 37 664 0 0,0 1 0 0 0,-1 0-1 0 0,1 0 1 0 0,0 0 0 0 0,-1 0 0 0 0,1 0-1 0 0,0 0 1 0 0,0 0 0 0 0,-1 0 0 0 0,1 0-1 0 0,0 0 1 0 0,-1 0 0 0 0,1 0 0 0 0,0 1-1 0 0,-1-1 1 0 0,1 0 0 0 0,-1 0 0 0 0,1 1 0 0 0,0-1-1 0 0,-1 0 1 0 0,1 1 0 0 0,-1-1 0 0 0,1 1-1 0 0,-1-1 1 0 0,1 1 0 0 0,0 0 0 0 0,10 15-1858 0 0,-6-3 66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0,'0'0'11200'0'0,"1"2"-10466"0"0,5 5-164 0 0,-2 1 1 0 0,1 0 0 0 0,5 16 0 0 0,7 13 268 0 0,-1-13-462 0 0,1-1 1 0 0,38 41-1 0 0,15 20 281 0 0,-62-73-435 0 0,-2-1 0 0 0,1 1 1 0 0,-1 0-1 0 0,-1 0 0 0 0,0 1 0 0 0,5 19 0 0 0,-9-26-122 0 0,0 0 0 0 0,0 0 0 0 0,0 0 0 0 0,-1 0 0 0 0,0 0 0 0 0,0 0 0 0 0,0 1 0 0 0,-1-1-1 0 0,1 0 1 0 0,-1 0 0 0 0,-1 0 0 0 0,-2 8 0 0 0,1-6-51 0 0,0-1-1 0 0,0 0 1 0 0,-1-1 0 0 0,0 1-1 0 0,0 0 1 0 0,0-1-1 0 0,-1 0 1 0 0,0 0 0 0 0,-6 4-1 0 0,-10 9 4 0 0,-29 19 0 0 0,44-33-229 0 0,-1 1 1 0 0,-1-1-1 0 0,1-1 1 0 0,0 0-1 0 0,-1 0 1 0 0,0 0 0 0 0,0-1-1 0 0,-15 3 1 0 0,21-5-154 0 0,0 0 0 0 0,0 0 1 0 0,0 0-1 0 0,1 0 0 0 0,-1 0 0 0 0,0 0 1 0 0,0-1-1 0 0,-3 0 0 0 0,-4-4-1391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80 5063 0 0,'-74'-28'1059'0'0,"50"18"2305"0"0,0-2 6649 0 0,25 11-9609 0 0,5-3-297 0 0,0 1 0 0 0,0-1-1 0 0,0 1 1 0 0,0 1 0 0 0,0-1-1 0 0,1 1 1 0 0,-1 0 0 0 0,1 1 0 0 0,-1 0-1 0 0,1 0 1 0 0,13-1 0 0 0,1 2-127 0 0,0 1 0 0 0,33 4 1 0 0,-28 0-17 0 0,1 0 1 0 0,-1 2-1 0 0,-1 0 1 0 0,38 17 0 0 0,-49-17 76 0 0,0 0 1 0 0,0 1 0 0 0,0 1 0 0 0,-1 0 0 0 0,-1 0 0 0 0,0 2 0 0 0,0-1 0 0 0,20 25 0 0 0,-27-29 20 0 0,-1 1 0 0 0,0 0 0 0 0,0 0 0 0 0,0 0 0 0 0,-1 1 0 0 0,0-1 0 0 0,0 1 1 0 0,-1 0-1 0 0,3 15 0 0 0,-4-11-26 0 0,0 0 1 0 0,-1 0-1 0 0,0 0 1 0 0,-1-1 0 0 0,0 1-1 0 0,-4 14 1 0 0,-2 0-15 0 0,-1 0 0 0 0,-1-1 0 0 0,-2 0 1 0 0,0 0-1 0 0,-19 27 0 0 0,5-11-22 0 0,-3 6 0 0 0,-24 52 0 0 0,45-83 0 0 0,1 0 0 0 0,0 0 0 0 0,1 1 0 0 0,1 0 0 0 0,1 0 0 0 0,0 0 0 0 0,-1 27 0 0 0,4-37-1 0 0,0 1 0 0 0,1-1 0 0 0,-1 0 0 0 0,2 0-1 0 0,-1 0 1 0 0,1 0 0 0 0,-1 0 0 0 0,2 0 0 0 0,-1-1 0 0 0,1 1-1 0 0,0-1 1 0 0,1 1 0 0 0,-1-1 0 0 0,1 0 0 0 0,0-1 0 0 0,1 1 0 0 0,0-1-1 0 0,-1 1 1 0 0,2-1 0 0 0,-1-1 0 0 0,0 1 0 0 0,1-1 0 0 0,0 0-1 0 0,0 0 1 0 0,0-1 0 0 0,1 1 0 0 0,-1-1 0 0 0,1-1 0 0 0,8 3-1 0 0,22 3-497 0 0,0-2-1 0 0,0-2 0 0 0,1-1 0 0 0,-1-1 0 0 0,49-6 0 0 0,-72 2-1260 0 0,-2-3-86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1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8 2303 0 0,'2'0'2715'0'0,"37"-3"13705"0"0,-60 0-15843 0 0,0 2-516 0 0,0 1 0 0 0,0 1 0 0 0,0 1-1 0 0,1 0 1 0 0,-1 2 0 0 0,1 0 0 0 0,-1 2 0 0 0,2 0-1 0 0,-34 15 1 0 0,17-4 15 0 0,19-9 13 0 0,0 0-1 0 0,-24 16 0 0 0,29-16-50 0 0,8-5-23 0 0,-1 0 0 0 0,1 0 0 0 0,0 0 0 0 0,-1 1 0 0 0,1 0 0 0 0,1 0 0 0 0,-7 7 0 0 0,10-10-14 0 0,0-1 1 0 0,0 1-1 0 0,-1-1 1 0 0,1 1-1 0 0,0-1 1 0 0,0 1-1 0 0,0 0 1 0 0,0-1-1 0 0,0 1 1 0 0,0-1-1 0 0,0 1 1 0 0,0-1-1 0 0,0 1 1 0 0,0 0-1 0 0,0-1 1 0 0,1 1-1 0 0,-1-1 1 0 0,0 1-1 0 0,0-1 1 0 0,0 1-1 0 0,1-1 1 0 0,0 2-1 0 0,6 8 18 0 0,2 0-30 0 0,0-1-1 0 0,1-1 1 0 0,19 14-1 0 0,-17-14-9 0 0,-1 0 0 0 0,0 1 0 0 0,10 12 0 0 0,-18-18 17 0 0,0 1 0 0 0,0 0 0 0 0,0 0 0 0 0,-1 0-1 0 0,1 0 1 0 0,-1 0 0 0 0,0 0 0 0 0,-1 1 0 0 0,1-1 0 0 0,-1 1 0 0 0,0-1-1 0 0,0 1 1 0 0,1 6 0 0 0,-2-4 5 0 0,0-1 0 0 0,0 1 0 0 0,0 0 0 0 0,-1-1 0 0 0,0 1 0 0 0,0 0 0 0 0,0-1 0 0 0,-5 13 0 0 0,4-16 37 0 0,0 1 1 0 0,1-1-1 0 0,-1 0 1 0 0,0 0-1 0 0,0 0 0 0 0,-1 0 1 0 0,1 0-1 0 0,-1 0 1 0 0,1-1-1 0 0,-1 1 0 0 0,0-1 1 0 0,0 0-1 0 0,0 0 1 0 0,0 0-1 0 0,0 0 0 0 0,-1-1 1 0 0,-6 3-1 0 0,-23 5 65 0 0,-1-2 0 0 0,-1-1 0 0 0,1-1 0 0 0,-46-1-1 0 0,3 0-56 0 0,70-3-58 0 0,5-1-76 0 0,14-4-676 0 0,26-8-1301 0 0,-14 3 82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53 8751 0 0,'-10'-9'269'0'0,"0"1"0"0"0,0 0-1 0 0,0 1 1 0 0,-1 0 0 0 0,-15-7 2306 0 0,26 16-2384 0 0,-1-1 0 0 0,1 1 0 0 0,-1-1-1 0 0,1 1 1 0 0,-1 0 0 0 0,1-1 0 0 0,0 1 0 0 0,0 0 0 0 0,0 0 0 0 0,0-1 0 0 0,0 1-1 0 0,1 2 1 0 0,1 8 111 0 0,2 0-1 0 0,0 0 0 0 0,0 0 1 0 0,1 0-1 0 0,0-1 0 0 0,13 20 1 0 0,0-3 65 0 0,30 34 0 0 0,-14-24-72 0 0,2-2 0 0 0,53 43 0 0 0,89 53 195 0 0,62 54 1892 0 0,-229-176-2020 0 0,-1 0 0 0 0,0 1 0 0 0,-1 0 0 0 0,0 0 0 0 0,-1 1 0 0 0,10 19-1 0 0,-14-24-205 0 0,-1 0 0 0 0,0 0 0 0 0,-1 1 0 0 0,1-1 0 0 0,-2 1 0 0 0,1-1 0 0 0,-1 1 0 0 0,0 0 0 0 0,0 0 0 0 0,-1 0 0 0 0,0 0 0 0 0,-1-1 0 0 0,-2 13-1 0 0,0-8-101 0 0,0 0 0 0 0,-2 0 0 0 0,0 0 0 0 0,0 0 0 0 0,-1-1 0 0 0,0 0 0 0 0,-1 0 0 0 0,0 0 0 0 0,-1-1 0 0 0,-10 11 0 0 0,-13 10-193 0 0,-56 45 1 0 0,72-64 52 0 0,-173 120-1959 0 0,97-71-6215 0 0,67-45 1185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17735 0 0,'0'0'1610'0'0,"2"0"-1324"0"0,5 0-212 0 0,-6 0 994 0 0,-7 11-991 0 0,-16 21 17 0 0,15-24-130 0 0,1 0 0 0 0,0 1 0 0 0,1-1-1 0 0,-5 11 1 0 0,10-17-656 0 0,6 8-2236 0 0,2-4-3384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4143 0 0,'0'0'191'0'0,"-3"2"346"0"0,1-1-449 0 0,-20 17 9361 0 0,15-8-7822 0 0,4 0-1049 0 0,2-8-41 0 0,0 1-74 0 0,-4 23 1931 0 0,17-28-2186 0 0,-11 2-200 0 0,0 0 0 0 0,0 0-1 0 0,-1 0 1 0 0,1-1 0 0 0,0 1-1 0 0,0 0 1 0 0,-1-1 0 0 0,1 1-1 0 0,0 0 1 0 0,-1-1 0 0 0,1 1 0 0 0,-1-1-1 0 0,1 1 1 0 0,0-1 0 0 0,-1 1-1 0 0,1-1 1 0 0,-1 0 0 0 0,1 0-1 0 0,1-2 15 0 0,26-29 117 0 0,-27 30-242 0 0,4-6-348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18655 0 0,'0'0'3264'0'0,"-6"6"-2772"0"0,5-5-504 0 0,0 0 1 0 0,0 0-1 0 0,0 0 0 0 0,0 0 0 0 0,0 0 0 0 0,0 0 1 0 0,0 1-1 0 0,0-1 0 0 0,0 0 0 0 0,1 0 1 0 0,-1 1-1 0 0,1-1 0 0 0,-1 1 0 0 0,1-1 0 0 0,-1 1 1 0 0,1-1-1 0 0,0 1 0 0 0,-1-1 0 0 0,1 1 1 0 0,0-1-1 0 0,0 3 0 0 0,0-2-53 0 0,0-1-193 0 0,0-1 0 0 0,1 1 1 0 0,-1 0-1 0 0,0-1 0 0 0,0 1 0 0 0,0-1 0 0 0,0 1 0 0 0,0 0 1 0 0,1-1-1 0 0,-1 1 0 0 0,0-1 0 0 0,0 1 0 0 0,1-1 0 0 0,-1 1 0 0 0,0-1 1 0 0,1 1-1 0 0,0-1 0 0 0,0 2-1331 0 0,6 8-5229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6911 0 0,'-1'2'8956'0'0,"-63"95"-3187"0"0,-25 58-4438 0 0,63-108-1572 0 0,-27 72 1 0 0,52-117-89 0 0,-2 3 199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43 160 4607 0 0,'-42'-20'14002'0'0,"44"21"-12656"0"0,16 3-962 0 0,1-2-1 0 0,-1 0 1 0 0,1 0-1 0 0,34-3 1 0 0,79-14 531 0 0,-84 8-653 0 0,500-72 983 0 0,-497 71-1172 0 0,109-11-323 0 0,229 1-1 0 0,-297 16-1951 0 0,-51 0 912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11055 0 0,'0'0'1408'0'0,"-2"2"-10"0"0,-49 62 4558 0 0,-4 5-4792 0 0,8-11-832 0 0,-56 92 0 0 0,-26 73 607 0 0,15-24-532 0 0,62-118-598 0 0,-63 76 1 0 0,103-142 168 0 0,-22 21 0 0 0,28-31 19 0 0,0 0 0 0 0,0 0-1 0 0,0-1 1 0 0,-1 0 0 0 0,0 0-1 0 0,-11 5 1 0 0,10-7 16 0 0,7-1 51 0 0,0-3-54 0 0,1 1 0 0 0,-1-1-1 0 0,1 1 1 0 0,0-1-1 0 0,0 1 1 0 0,0-1-1 0 0,0 0 1 0 0,0 1-1 0 0,0-1 1 0 0,0 1-1 0 0,1-1 1 0 0,-1 1-1 0 0,1-1 1 0 0,-1 1 0 0 0,1 0-1 0 0,-1-1 1 0 0,1 1-1 0 0,0-1 1 0 0,0 0-1 0 0,19-26 75 0 0,-19 26-79 0 0,16-18 16 0 0,0 1 0 0 0,2 1 0 0 0,0 1 1 0 0,23-17-1 0 0,91-50-196 0 0,-114 74 165 0 0,-1 0 0 0 0,1 2 0 0 0,31-10 0 0 0,-43 16 20 0 0,0 0 1 0 0,0 1-1 0 0,1 0 1 0 0,-1 0-1 0 0,14 2 1 0 0,-17-1 15 0 0,0 1 0 0 0,0-1 0 0 0,0 1-1 0 0,0 0 1 0 0,0 1 0 0 0,0-1 0 0 0,0 1 0 0 0,-1-1 0 0 0,1 1 0 0 0,-1 0 0 0 0,6 5-1 0 0,-5-4-3 0 0,-1 0 0 0 0,1 1-1 0 0,-1 0 1 0 0,0-1 0 0 0,0 1-1 0 0,-1 1 1 0 0,1-1-1 0 0,-1 0 1 0 0,0 0 0 0 0,0 1-1 0 0,0 0 1 0 0,-1-1-1 0 0,1 1 1 0 0,-1 0 0 0 0,0-1-1 0 0,-1 1 1 0 0,1 0 0 0 0,-1 0-1 0 0,0 0 1 0 0,-1 5-1 0 0,-1 11-22 0 0,-1-1-1 0 0,-1 0 0 0 0,-9 29 1 0 0,5-22-99 0 0,8-24-169 0 0,-1 0 0 0 0,1-1-1 0 0,-1 1 1 0 0,1 0-1 0 0,0 0 1 0 0,0 0-1 0 0,0 0 1 0 0,1 0-1 0 0,0 5 1 0 0,2 1-1166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184 177 18775 0 0,'0'0'1699'0'0,"5"-7"-710"0"0,0 2-516 0 0,1 0 1 0 0,0 0-1 0 0,0 0 0 0 0,0 1 0 0 0,0 0 1 0 0,13-6-1 0 0,43-16 581 0 0,-54 23-950 0 0,72-24 266 0 0,-37 13-666 0 0,74-35-1 0 0,-113 47 471 0 0,8-5-1423 0 0,-11 4 361 0 0,-8 2 396 0 0,-7 3 388 0 0,0 1 0 0 0,0 0 0 0 0,0 0 0 0 0,0 1 0 0 0,-23 11 0 0 0,-62 37 434 0 0,59-28-70 0 0,0 2 1 0 0,2 1-1 0 0,0 2 1 0 0,3 2-1 0 0,-40 43 0 0 0,56-53-44 0 0,-20 30-1 0 0,35-45-177 0 0,0 0 0 0 0,0 1 0 0 0,1 0 0 0 0,-1-1 0 0 0,2 1 0 0 0,-1 0 0 0 0,1 1 0 0 0,0-1 0 0 0,0 0-1 0 0,0 9 1 0 0,2-14-34 0 0,0 0 0 0 0,0 1-1 0 0,0-1 1 0 0,0 0-1 0 0,1 0 1 0 0,-1 0-1 0 0,1 0 1 0 0,-1 0-1 0 0,1 0 1 0 0,0 0-1 0 0,0 0 1 0 0,0 0-1 0 0,0-1 1 0 0,0 1-1 0 0,0 0 1 0 0,0 0-1 0 0,3 2 1 0 0,-1-1-2 0 0,0-1 0 0 0,1 0-1 0 0,-1 0 1 0 0,0 0 0 0 0,1 0 0 0 0,-1 0 0 0 0,1 0-1 0 0,7 1 1 0 0,3 0-15 0 0,-1 0 0 0 0,1-1 0 0 0,0-1 0 0 0,18 0 0 0 0,13-2-340 0 0,-1-2 0 0 0,52-11 0 0 0,-18-3-6350 0 0,-30 3-883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3679 0 0,'2'2'2911'0'0,"9"6"-192"0"0,-9-6-1940 0 0,1 0 0 0 0,0 0 0 0 0,-1 0 0 0 0,1 0 0 0 0,-1 1 0 0 0,3 2 0 0 0,-4-4-655 0 0,-1 1 1 0 0,1-1-1 0 0,0 1 0 0 0,-1-1 0 0 0,1 0 0 0 0,-1 1 0 0 0,1-1 0 0 0,-1 1 0 0 0,0-1 0 0 0,0 1 1 0 0,0-1-1 0 0,0 1 0 0 0,0-1 0 0 0,0 1 0 0 0,0-1 0 0 0,0 1 0 0 0,0-1 0 0 0,-1 3 1 0 0,-3 8 244 0 0,0 1 0 0 0,-1-1 0 0 0,-1 0 0 0 0,-6 12 0 0 0,-32 46 1044 0 0,24-40-899 0 0,-204 339 1405 0 0,126-204-1704 0 0,-43 59-1098 0 0,140-222-390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13 390 4607 0 0,'0'0'354'0'0,"-8"-16"1696"0"0,7 13-1438 0 0,0 1 0 0 0,1-1-1 0 0,-1 0 1 0 0,1 0 0 0 0,-1 1-1 0 0,1-1 1 0 0,0 0 0 0 0,0 0-1 0 0,0 0 1 0 0,0 1-1 0 0,0-1 1 0 0,2-5 0 0 0,0 3-278 0 0,0-1 0 0 0,0 2 1 0 0,0-1-1 0 0,0 0 0 0 0,1 0 0 0 0,4-5 1 0 0,3-2-195 0 0,0 0 1 0 0,1 1-1 0 0,23-18 1 0 0,5-1-183 0 0,1 2 1 0 0,1 2 0 0 0,1 2 0 0 0,51-22-1 0 0,-57 31-25 0 0,1 2-1 0 0,0 1 0 0 0,1 2 1 0 0,0 2-1 0 0,64-7 1 0 0,-80 14 137 0 0,0 1 1 0 0,0 0-1 0 0,33 6 1 0 0,-45-4 73 0 0,0 0 0 0 0,0 0 0 0 0,0 1 0 0 0,-1 1 0 0 0,1 0 0 0 0,-1 0 0 0 0,0 0 0 0 0,0 1 0 0 0,15 12 0 0 0,-21-15-75 0 0,1 1 0 0 0,-1 0-1 0 0,0 0 1 0 0,0 1-1 0 0,-1-1 1 0 0,1 1 0 0 0,-1-1-1 0 0,0 1 1 0 0,0 0 0 0 0,0 0-1 0 0,0-1 1 0 0,-1 1 0 0 0,1 1-1 0 0,-1-1 1 0 0,0 0 0 0 0,0 0-1 0 0,-1 0 1 0 0,1 1-1 0 0,-1-1 1 0 0,0 0 0 0 0,0 1-1 0 0,-1 7 1 0 0,-1-4 11 0 0,0-1 1 0 0,-1 1-1 0 0,1-1 1 0 0,-1 1-1 0 0,-1-1 1 0 0,1 0-1 0 0,-1 0 0 0 0,0-1 1 0 0,-1 1-1 0 0,0-1 1 0 0,-8 9-1 0 0,-19 14 203 0 0,0-2 0 0 0,-2-1 1 0 0,-56 32-1 0 0,13-8-40 0 0,72-47-235 0 0,-131 83 173 0 0,116-74-219 0 0,-2-2 0 0 0,1 0-1 0 0,-2-2 1 0 0,-39 10-1 0 0,49-15-636 0 0,-21 4-107 0 0,31-7-31 0 0,1 0 0 0 0,0 0 1 0 0,0 0-1 0 0,0-1 1 0 0,-1 1-1 0 0,1 0 1 0 0,-4-2-1 0 0,-2-3-5626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223 534 12439 0 0,'0'0'958'0'0,"-7"-5"-317"0"0,3 2 368 0 0,1 1 0 0 0,0 0 0 0 0,-1 1 0 0 0,0-1 0 0 0,-5-2 0 0 0,-23-2 1177 0 0,-32 3-1337 0 0,62 3-807 0 0,-6 0 30 0 0,0 0-1 0 0,0-1 0 0 0,0 1 0 0 0,0-1 1 0 0,-14-4-1 0 0,20 4-88 0 0,1 0-1 0 0,-1 1 1 0 0,0-1-1 0 0,1 0 1 0 0,-1 0 0 0 0,1 0-1 0 0,-1 0 1 0 0,1 0 0 0 0,0 0-1 0 0,-1-1 1 0 0,1 1 0 0 0,0 0-1 0 0,0-1 1 0 0,0 1 0 0 0,0 0-1 0 0,0-1 1 0 0,0 0 0 0 0,0 1-1 0 0,1-1 1 0 0,-1 1 0 0 0,0-1-1 0 0,1 0 1 0 0,0 0 0 0 0,-1 1-1 0 0,1-1 1 0 0,0 0 0 0 0,0 0-1 0 0,0 1 1 0 0,0-1 0 0 0,0 0-1 0 0,0 0 1 0 0,1-2-1 0 0,2-11-227 0 0,2 0-1 0 0,-1 0 1 0 0,2 1-1 0 0,0-1 1 0 0,11-18-1 0 0,-16 31 230 0 0,14-24-85 0 0,0 2 0 0 0,1-1 0 0 0,2 2 0 0 0,0 0 0 0 0,1 1 0 0 0,2 1-1 0 0,0 1 1 0 0,1 1 0 0 0,1 0 0 0 0,32-18 0 0 0,-36 25 100 0 0,0 1 0 0 0,1 1 0 0 0,0 1 0 0 0,1 1 0 0 0,0 1 0 0 0,0 1 0 0 0,1 0 0 0 0,-1 2 0 0 0,1 0-1 0 0,0 2 1 0 0,0 0 0 0 0,1 2 0 0 0,-1 0 0 0 0,26 4 0 0 0,-44-3 43 0 0,0-1 1 0 0,0 1-1 0 0,0 0 0 0 0,0 1 0 0 0,0-1 0 0 0,0 1 0 0 0,0 0 0 0 0,-1 0 1 0 0,1 0-1 0 0,0 0 0 0 0,-1 0 0 0 0,0 1 0 0 0,1 0 0 0 0,-1 0 1 0 0,0 0-1 0 0,-1 0 0 0 0,1 0 0 0 0,0 0 0 0 0,-1 1 0 0 0,0-1 1 0 0,0 1-1 0 0,0 0 0 0 0,0-1 0 0 0,0 1 0 0 0,-1 0 0 0 0,0 0 1 0 0,0 0-1 0 0,0 1 0 0 0,0-1 0 0 0,-1 0 0 0 0,1 0 0 0 0,-1 0 0 0 0,0 0 1 0 0,0 1-1 0 0,-1-1 0 0 0,0 5 0 0 0,-2 2 7 0 0,1 0 1 0 0,-2 0-1 0 0,0 0 0 0 0,0-1 0 0 0,-1 0 0 0 0,0 1 1 0 0,-1-2-1 0 0,0 1 0 0 0,0-1 0 0 0,-1 0 1 0 0,0 0-1 0 0,-10 8 0 0 0,-12 11-18 0 0,-1-2-1 0 0,-34 23 1 0 0,64-49-31 0 0,-125 82-720 0 0,39-33-7257 0 0,62-36 1926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11055 0 0,'-2'0'5656'0'0,"-3"1"-5359"0"0,1 1 1 0 0,-1-1-1 0 0,1 1 0 0 0,0 0 0 0 0,0 0 0 0 0,0 0 0 0 0,-7 6 0 0 0,-28 24-308 0 0,28-23 216 0 0,-18 18-58 0 0,1 0-1 0 0,1 2 1 0 0,-44 63 0 0 0,-52 107 219 0 0,118-191-356 0 0,-28 54 3 0 0,2 1 1 0 0,4 2 0 0 0,-26 86-1 0 0,44-122-422 0 0,-23 47 1 0 0,23-59-1284 0 0,-20 29 0 0 0,18-31 65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608 858 18399 0 0,'0'0'1668'0'0,"1"0"-1376"0"0,51-36 1204 0 0,-1-1 0 0 0,50-50-1 0 0,-62 52-1422 0 0,-5 4-34 0 0,42-52 0 0 0,23-42-104 0 0,-65 81-27 0 0,64-94-1125 0 0,-85 117 466 0 0,-1 0 0 0 0,-1-1 0 0 0,-1 0-1 0 0,14-45 1 0 0,-23 61 579 0 0,1-1-1 0 0,-1 1 0 0 0,0 0 1 0 0,0 0-1 0 0,-1-10 0 0 0,0 14 148 0 0,0 0 0 0 0,0 1-1 0 0,-1-1 1 0 0,1 0-1 0 0,-1 1 1 0 0,1-1 0 0 0,-1 1-1 0 0,1-1 1 0 0,-1 1 0 0 0,0-1-1 0 0,0 1 1 0 0,0-1-1 0 0,1 1 1 0 0,-2 0 0 0 0,1 0-1 0 0,0-1 1 0 0,0 1-1 0 0,0 0 1 0 0,0 0 0 0 0,-1 0-1 0 0,1 0 1 0 0,-1 0-1 0 0,1 0 1 0 0,0 1 0 0 0,-1-1-1 0 0,-1 0 1 0 0,-3-1 20 0 0,0 1-1 0 0,0 0 1 0 0,-1 0 0 0 0,1 0 0 0 0,0 1-1 0 0,0 0 1 0 0,-1 0 0 0 0,1 1-1 0 0,0-1 1 0 0,0 2 0 0 0,0-1 0 0 0,0 0-1 0 0,-9 5 1 0 0,-2 0 44 0 0,0 2-1 0 0,0 0 0 0 0,-21 15 1 0 0,22-11-1 0 0,-1 0 0 0 0,2 2 1 0 0,-1 0-1 0 0,2 1 0 0 0,0 0 0 0 0,1 1 1 0 0,1 1-1 0 0,-17 28 0 0 0,-3 16 108 0 0,-31 78-1 0 0,48-103-159 0 0,-6 13 65 0 0,-59 130 47 0 0,57-131 220 0 0,-52 74-1 0 0,-20 7 408 0 0,-35 52 201 0 0,-52 101-311 0 0,155-239-632 0 0,-2-1 1 0 0,-55 62-1 0 0,74-95-1215 0 0,0 0-1 0 0,-14 11 1 0 0,11-11-767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1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1839 0 0,'0'0'20168'0'0,"-1"1"-19827"0"0,-11 16 49 0 0,11-16 79 0 0,9-6-23 0 0,0 0 185 0 0,-8 5-624 0 0,0 0 0 0 0,0 0-1 0 0,0 0 1 0 0,0 1 0 0 0,0-1 0 0 0,1 0-1 0 0,-1 0 1 0 0,0 0 0 0 0,0 0-1 0 0,0 0 1 0 0,0 0 0 0 0,0 0 0 0 0,0 1-1 0 0,1-1 1 0 0,-1 0 0 0 0,0 0 0 0 0,0 0-1 0 0,0 0 1 0 0,0 1 0 0 0,0-1-1 0 0,0 0 1 0 0,0 0 0 0 0,0 0 0 0 0,0 0-1 0 0,0 1 1 0 0,0-1 0 0 0,0 0 0 0 0,0 0-1 0 0,0 0 1 0 0,0 0 0 0 0,0 1-1 0 0,0-1 1 0 0,0 0 0 0 0,0 0 0 0 0,0 0-1 0 0,0 0 1 0 0,0 1 0 0 0,0-1 0 0 0,0 0-1 0 0,0 0 1 0 0,-1 0 0 0 0,1 0-1 0 0,0 0 1 0 0,0 1 0 0 0,0-1 0 0 0,0 0-1 0 0,0 0 1 0 0,-3 12-23 0 0,3-10-61 0 0,3-2-303 0 0,23-11-3811 0 0,-14 4-3153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6 174 20735 0 0,'-6'0'2873'0'0,"26"2"-2520"0"0,0-2-1 0 0,0 0 1 0 0,21-3-1 0 0,62-14 397 0 0,-60 10-513 0 0,419-85 979 0 0,-266 44-8878 0 0,-165 39-741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7831 0 0,'0'0'603'0'0,"-2"1"0"0"0,-13 16 6671 0 0,1-1-3578 0 0,9-9-3279 0 0,0 1-1 0 0,1-1 1 0 0,-1 1-1 0 0,2-1 0 0 0,-6 16 1 0 0,-3 8-284 0 0,-1 0 1 0 0,-1-1 0 0 0,-2-1-1 0 0,-30 45 1 0 0,25-40-1129 0 0,9-10-7343 0 0,8-13 2352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 19119 0 0,'0'0'848'0'0,"-4"-5"376"0"0,-5 8-1224 0 0,0 2 0 0 0,-1 4 0 0 0,-1 4 0 0 0,2 1-128 0 0,2-2 24 0 0,2 4 0 0 0,1 2-600 0 0,3 1-112 0 0,2 1-24 0 0,3-1-8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15199 0 0,'0'0'2682'0'0,"-2"1"-1518"0"0,-11 9-653 0 0,1 0 1 0 0,0 1 0 0 0,0 0 0 0 0,1 1 0 0 0,-12 17 0 0 0,-4 3-205 0 0,-17 17-838 0 0,-2-2-1 0 0,-69 56 1 0 0,111-100 494 0 0,-23 20-82 0 0,25-22 114 0 0,1 1 1 0 0,-1 0 0 0 0,1-1 0 0 0,-1 1 0 0 0,1 0 0 0 0,0 0 0 0 0,0 0 0 0 0,0-1 0 0 0,0 1-1 0 0,0 0 1 0 0,0 0 0 0 0,0 5 0 0 0,3 2-44 0 0,0-7 43 0 0,-1 0-1 0 0,1-1 1 0 0,0 1-1 0 0,-1 0 1 0 0,1-1-1 0 0,0 1 1 0 0,0-1-1 0 0,0 0 1 0 0,1 0-1 0 0,-1 0 1 0 0,0 0-1 0 0,0 0 1 0 0,1 0-1 0 0,2 1 1 0 0,41 5-67 0 0,-22-3 6 0 0,199 38-2718 0 0,-215-40 2659 0 0,58 14-486 0 0,-59-14 680 0 0,1 1 0 0 0,-1 0 0 0 0,0 0 0 0 0,0 1 0 0 0,0 0 0 0 0,8 6 0 0 0,-15-9-6 0 0,1 0 1 0 0,0 0-1 0 0,-1 1 1 0 0,1-1-1 0 0,-1 0 1 0 0,1 1-1 0 0,-1-1 0 0 0,1 1 1 0 0,-1-1-1 0 0,0 0 1 0 0,0 1-1 0 0,0-1 1 0 0,0 1-1 0 0,0-1 0 0 0,0 1 1 0 0,0-1-1 0 0,0 0 1 0 0,-1 2-1 0 0,0 1 57 0 0,0-1 0 0 0,0 0 1 0 0,-1 0-1 0 0,1 0 0 0 0,-1 0 0 0 0,0 0 0 0 0,1-1 0 0 0,-1 1 0 0 0,0 0 0 0 0,-1-1 0 0 0,1 1 1 0 0,0-1-1 0 0,-1 0 0 0 0,1 0 0 0 0,-1 0 0 0 0,-4 3 0 0 0,-6 2 237 0 0,0 0 0 0 0,-19 7 0 0 0,21-9-166 0 0,-33 14 906 0 0,-84 23 1 0 0,123-41-1102 0 0,-47 12-367 0 0,0-2 0 0 0,-77 6-1 0 0,109-17-5257 0 0,4-3-1803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745 328 6447 0 0,'0'0'5906'0'0,"2"-1"-5004"0"0,42-24 3082 0 0,-42 23-3797 0 0,1 0-1 0 0,0 0 1 0 0,0 0-1 0 0,-1-1 1 0 0,1 1-1 0 0,-1-1 1 0 0,0 1-1 0 0,0-1 0 0 0,0 0 1 0 0,0 0-1 0 0,0 0 1 0 0,2-6-1 0 0,-3 7-78 0 0,0-2-5 0 0,0 0 1 0 0,0 0-1 0 0,-1 0 0 0 0,1 0 1 0 0,-1 0-1 0 0,0 0 0 0 0,0 0 0 0 0,0-1 1 0 0,-1-4-1 0 0,0 2 35 0 0,0-5-92 0 0,0 1 0 0 0,-1 0 0 0 0,0 0 0 0 0,0 0 0 0 0,-1 0 0 0 0,-1 0 0 0 0,0 0 0 0 0,-1 1 0 0 0,1 0 0 0 0,-2 0 0 0 0,0 0 0 0 0,0 1 0 0 0,-1 0 0 0 0,-12-14 1 0 0,15 18-127 0 0,-1 1 0 0 0,1 0 0 0 0,-1 0 0 0 0,0 0 1 0 0,0 1-1 0 0,-8-5 0 0 0,10 7 19 0 0,-1 0 0 0 0,1 0 1 0 0,0 0-1 0 0,0 1 0 0 0,0-1 0 0 0,-1 1 1 0 0,1 0-1 0 0,0 0 0 0 0,-1 0 0 0 0,1 0 0 0 0,0 0 1 0 0,-1 1-1 0 0,-5 1 0 0 0,1 1-13 0 0,0 0-1 0 0,1 0 1 0 0,-1 0-1 0 0,1 1 1 0 0,-1 0-1 0 0,1 1 1 0 0,1 0-1 0 0,-1 0 1 0 0,-7 7 0 0 0,-6 8-55 0 0,-24 32 0 0 0,31-36 94 0 0,-57 75-72 0 0,-70 119-1 0 0,130-193 151 0 0,0 0 0 0 0,2 0 0 0 0,0 1 0 0 0,1 0 0 0 0,-7 30 0 0 0,14-47-20 0 0,0 1 0 0 0,0-1 1 0 0,0 0-1 0 0,0 1 1 0 0,1-1-1 0 0,-1 1 1 0 0,0-1-1 0 0,1 0 1 0 0,-1 0-1 0 0,1 1 1 0 0,0-1-1 0 0,-1 0 1 0 0,1 0-1 0 0,0 1 0 0 0,0-1 1 0 0,-1 0-1 0 0,1 0 1 0 0,0 0-1 0 0,0 0 1 0 0,2 1-1 0 0,-2-1 27 0 0,4 0 188 0 0,7-2-123 0 0,0-1 1 0 0,0-1-1 0 0,0 0 1 0 0,-1 0-1 0 0,0-2 1 0 0,1 1-1 0 0,18-12 1 0 0,75-53 240 0 0,-28 16-246 0 0,151-87-376 0 0,-226 138 155 0 0,-5 5-256 0 0,-2 2 300 0 0,-88 93-551 0 0,72-74 663 0 0,2 0 1 0 0,-24 39-1 0 0,12-6 28 0 0,2 2 0 0 0,-21 63 0 0 0,-32 128 190 0 0,56-165-236 0 0,-32 86 45 0 0,-17 55 98 0 0,26-68 151 0 0,33-113-234 0 0,-32 63 1 0 0,39-91 37 0 0,-1-1 1 0 0,-1 0-1 0 0,0 0 1 0 0,-1-1-1 0 0,-1-1 1 0 0,-17 15-1 0 0,28-27 232 0 0,-9-3-82 0 0,9 1-268 0 0,1-1 0 0 0,0 0 0 0 0,0 1-1 0 0,-1-1 1 0 0,1 0 0 0 0,0 0 0 0 0,0 1 0 0 0,0-1-1 0 0,0 0 1 0 0,0 0 0 0 0,0 0 0 0 0,0 0 0 0 0,1 0-1 0 0,-1-1 1 0 0,0 1 0 0 0,0 0 0 0 0,1 0 0 0 0,-1 0-1 0 0,1-1 1 0 0,-1 1 0 0 0,1 0 0 0 0,0-1 0 0 0,-1 1-1 0 0,1 0 1 0 0,0-3 0 0 0,-1-4-21 0 0,1 1 0 0 0,-1-1 0 0 0,2-9 0 0 0,-1 15 1 0 0,3-25-1013 0 0,9-41 0 0 0,3 5-4691 0 0,1 4-838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7831 0 0,'0'0'603'0'0,"-1"2"-396"0"0,-62 95 7575 0 0,0 0-3272 0 0,26-36-2962 0 0,12-21-780 0 0,-32 69 1 0 0,54-99-2465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4143 0 0,'0'0'191'0'0,"1"2"430"0"0,18 29 7305 0 0,-5 0-3532 0 0,-10-20-3962 0 0,-1 0 0 0 0,0 1 1 0 0,0-1-1 0 0,-2 0 1 0 0,1 1-1 0 0,-1-1 0 0 0,-1 16 1 0 0,-4 19 240 0 0,-2 0 1 0 0,-18 67-1 0 0,16-81-412 0 0,8-32-245 0 0,0 0 0 0 0,0 1-1 0 0,-1-1 1 0 0,1 0 0 0 0,0 0-1 0 0,0 0 1 0 0,0 0 0 0 0,0 1 0 0 0,0-1-1 0 0,0 0 1 0 0,0 0 0 0 0,0 0-1 0 0,0 0 1 0 0,0 1 0 0 0,0-1-1 0 0,0 0 1 0 0,0 0 0 0 0,0 0 0 0 0,0 0-1 0 0,0 1 1 0 0,0-1 0 0 0,0 0-1 0 0,0 0 1 0 0,0 0 0 0 0,0 0 0 0 0,0 1-1 0 0,0-1 1 0 0,0 0 0 0 0,0 0-1 0 0,0 0 1 0 0,0 0 0 0 0,0 1-1 0 0,0-1 1 0 0,1 0 0 0 0,-1 0 0 0 0,0 0-1 0 0,0 0 1 0 0,0 0 0 0 0,0 0-1 0 0,0 1 1 0 0,1-1 0 0 0,-1 0 0 0 0,0 0-1 0 0,0 0 1 0 0,0 0 0 0 0,0 0-1 0 0,0 0 1 0 0,1 0 0 0 0,-1 0-1 0 0,0 0 1 0 0,0 0 0 0 0,0 0 0 0 0,1 0-1 0 0,-1 0 1 0 0,0 0 0 0 0,13-8 349 0 0,14-18 6 0 0,13-26 119 0 0,45-53-239 0 0,36-25-283 0 0,-83 93-682 0 0,58-43 0 0 0,-57 53-2915 0 0,-21 18-3855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75 318 14943 0 0,'1'-1'687'0'0,"54"-35"2049"0"0,-2-3 1 0 0,85-80-1 0 0,-131 113-2641 0 0,-1-1-1 0 0,0 0 1 0 0,0 0-1 0 0,-1-1 1 0 0,5-8-1 0 0,-8 13-124 0 0,-1 0 0 0 0,1 0 0 0 0,-1-1 0 0 0,1 1 0 0 0,-1 0 0 0 0,0 0 0 0 0,-1-1 0 0 0,1 1 0 0 0,0-1 0 0 0,-1 1 0 0 0,0-1 0 0 0,0 1 0 0 0,0-1 0 0 0,0 1 0 0 0,0 0 0 0 0,-2-5 0 0 0,2 7 6 0 0,-1 0-1 0 0,1 1 1 0 0,0-1-1 0 0,-1 0 0 0 0,1 1 1 0 0,0-1-1 0 0,-1 1 0 0 0,1-1 1 0 0,-1 1-1 0 0,1-1 0 0 0,-1 1 1 0 0,1 0-1 0 0,-1-1 0 0 0,1 1 1 0 0,-1-1-1 0 0,0 1 0 0 0,1 0 1 0 0,-1 0-1 0 0,0-1 1 0 0,1 1-1 0 0,-1 0 0 0 0,0 0 1 0 0,1 0-1 0 0,-1 0 0 0 0,0 0 1 0 0,1 0-1 0 0,-1 0 0 0 0,0 0 1 0 0,1 0-1 0 0,-1 0 0 0 0,0 0 1 0 0,1 0-1 0 0,-1 0 0 0 0,0 0 1 0 0,1 1-1 0 0,-1-1 1 0 0,0 0-1 0 0,1 0 0 0 0,-1 1 1 0 0,-27 14-334 0 0,27-14 332 0 0,-22 16-75 0 0,0 0-1 0 0,2 2 1 0 0,0 0 0 0 0,1 2 0 0 0,1 0-1 0 0,-28 41 1 0 0,12-13 139 0 0,-28 40 144 0 0,55-75-120 0 0,0 1 1 0 0,0 0-1 0 0,2 1 0 0 0,-8 21 1 0 0,13-33-56 0 0,0-1 1 0 0,1 1-1 0 0,-1 0 1 0 0,1-1-1 0 0,0 1 1 0 0,-1 0 0 0 0,1-1-1 0 0,1 1 1 0 0,-1 0-1 0 0,1-1 1 0 0,-1 1-1 0 0,3 6 1 0 0,-2-8-6 0 0,0 0-1 0 0,0 0 1 0 0,0-1 0 0 0,0 1 0 0 0,1 0-1 0 0,-1 0 1 0 0,1-1 0 0 0,-1 1 0 0 0,1-1-1 0 0,-1 1 1 0 0,1-1 0 0 0,0 0 0 0 0,-1 0-1 0 0,1 0 1 0 0,0 0 0 0 0,0 0 0 0 0,0 0-1 0 0,0 0 1 0 0,0 0 0 0 0,0-1 0 0 0,0 1-1 0 0,0-1 1 0 0,3 1 0 0 0,3-1-135 0 0,1 0 0 0 0,-1 0 0 0 0,0 0 1 0 0,0-1-1 0 0,1 0 0 0 0,-1-1 0 0 0,15-5 0 0 0,54-23-2166 0 0,-68 25 2088 0 0,47-20-1111 0 0,92-38-1266 0 0,-146 63 3550 0 0,-1 0-893 0 0,-1 1 1 0 0,1-1 0 0 0,0 0 0 0 0,-1 1-1 0 0,1-1 1 0 0,0 1 0 0 0,-1-1 0 0 0,1 1 0 0 0,-1-1-1 0 0,1 1 1 0 0,-1-1 0 0 0,0 1 0 0 0,1-1-1 0 0,-1 1 1 0 0,1 0 0 0 0,-1-1 0 0 0,0 1-1 0 0,0 0 1 0 0,1-1 0 0 0,-1 2 0 0 0,4 15 775 0 0,-4-4-327 0 0,-1 0-1 0 0,0 1 0 0 0,-4 14 1 0 0,4-19-249 0 0,0-7 914 0 0,5-3-1083 0 0,-1 0 1 0 0,0 0-1 0 0,0 0 1 0 0,0 0-1 0 0,0-1 1 0 0,0 1-1 0 0,0-1 1 0 0,0 0-1 0 0,0 0 1 0 0,-1 0-1 0 0,1 0 1 0 0,3-3-1 0 0,3-3 121 0 0,180-151 1135 0 0,-69 65-1300 0 0,-99 79-49 0 0,1 2-1 0 0,1 0 1 0 0,45-17 0 0 0,-63 28-7 0 0,1 0-1 0 0,-1 0 1 0 0,0 1-1 0 0,1 0 1 0 0,0 0-1 0 0,-1 1 0 0 0,1-1 1 0 0,6 1-1 0 0,-9 1 3 0 0,-1-1-1 0 0,1 1 0 0 0,0 0 0 0 0,-1-1 1 0 0,1 1-1 0 0,-1 0 0 0 0,1 0 0 0 0,-1 1 1 0 0,0-1-1 0 0,1 0 0 0 0,-1 1 0 0 0,0 0 0 0 0,0-1 1 0 0,0 1-1 0 0,0 0 0 0 0,0 0 0 0 0,0 0 1 0 0,2 4-1 0 0,8 14 60 0 0,-1 1 0 0 0,-1 0 0 0 0,-1 0 0 0 0,10 37 0 0 0,-1 6-806 0 0,-14-36-2162 0 0,-4-19 1291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33 10591 0 0,'-10'-28'1368'0'0,"10"28"-1236"0"0,0 0 0 0 0,0 0-1 0 0,0-1 1 0 0,0 1-1 0 0,0 0 1 0 0,0 0 0 0 0,-1 0-1 0 0,1-1 1 0 0,0 1-1 0 0,0 0 1 0 0,-1-1 1184 0 0,1 0-1185 0 0,0 1 1 0 0,0 0 0 0 0,-1 0-1 0 0,1 0 1 0 0,0 0-1 0 0,0 0 1 0 0,0 0 0 0 0,-1 0-1 0 0,1 0 1 0 0,0 0-1 0 0,0 0 1 0 0,0 0 0 0 0,0 0-1 0 0,-1 0 1 0 0,1 0-1 0 0,0 0 1 0 0,0 0 0 0 0,0 0-1 0 0,-1 0 1 0 0,1 0-1 0 0,0 0 1 0 0,0 0 0 0 0,0 0-1 0 0,-1 0 1 0 0,1 0-1 0 0,-10 10 856 0 0,-7 19-1535 0 0,-91 241 1066 0 0,73-174-292 0 0,-121 408 229 0 0,115-355-403 0 0,27-102-21 0 0,-1-1 1 0 0,-3 0-1 0 0,-38 70 0 0 0,48-101-26 0 0,-35 55 108 0 0,37-62-98 0 0,1-1 0 0 0,-2 0 0 0 0,1 0-1 0 0,-1 0 1 0 0,0-1 0 0 0,-12 9 0 0 0,18-14-15 0 0,-1-1 1 0 0,1 1 0 0 0,0 0-1 0 0,-1 0 1 0 0,1-1 0 0 0,0 1-1 0 0,-1-1 1 0 0,1 1 0 0 0,-1-1-1 0 0,1 0 1 0 0,0 1 0 0 0,-1-1-1 0 0,1 0 1 0 0,-1 0 0 0 0,1 0-1 0 0,-1 0 1 0 0,1 0 0 0 0,-1 0-1 0 0,-1-1 1 0 0,1 0-2 0 0,1 0 0 0 0,0 1 0 0 0,0-1 0 0 0,0 0 0 0 0,0 0 0 0 0,0 0 0 0 0,0 0 0 0 0,0 0 0 0 0,0 0 0 0 0,0 0 0 0 0,1 0 0 0 0,-1 0 0 0 0,0 0 0 0 0,0 0 0 0 0,1-1 0 0 0,-1 1 0 0 0,1 0 0 0 0,-1 0 0 0 0,1-1 0 0 0,0 1 0 0 0,0 0 0 0 0,-1-2 0 0 0,1-4-32 0 0,-1 0-1 0 0,1 0 1 0 0,0 0-1 0 0,1 0 1 0 0,0 0-1 0 0,0 0 1 0 0,0 0-1 0 0,1 0 1 0 0,0 1-1 0 0,4-9 1 0 0,5-11-114 0 0,18-28 0 0 0,-21 40 85 0 0,16-28-122 0 0,2 2 0 0 0,2 0 0 0 0,1 2 0 0 0,56-55 0 0 0,-72 80 175 0 0,1 1-1 0 0,1 0 0 0 0,-1 1 1 0 0,2 1-1 0 0,0 0 1 0 0,0 1-1 0 0,19-8 0 0 0,-27 14 54 0 0,0 1-1 0 0,-1 0 0 0 0,1 0 0 0 0,0 1 1 0 0,0-1-1 0 0,0 2 0 0 0,0-1 0 0 0,9 2 1 0 0,-11-1 22 0 0,0 1 0 0 0,0 0 1 0 0,0 1-1 0 0,0 0 1 0 0,0-1-1 0 0,-1 2 0 0 0,1-1 1 0 0,-1 1-1 0 0,0 0 1 0 0,1 0-1 0 0,8 7 1 0 0,-6-3 6 0 0,-1 1 0 0 0,1 0 0 0 0,-1 0 1 0 0,-1 1-1 0 0,0 0 0 0 0,0 0 0 0 0,-1 0 1 0 0,0 1-1 0 0,4 11 0 0 0,-4-9 54 0 0,0 2-1 0 0,-1-1 1 0 0,-1 0-1 0 0,0 1 1 0 0,-1-1 0 0 0,1 24-1 0 0,-3-26 71 0 0,0 0 1 0 0,-1 0-1 0 0,0 0 0 0 0,-4 14 0 0 0,4-21-153 0 0,0 0-1 0 0,-1 0 0 0 0,0 0 0 0 0,0 0 1 0 0,0 0-1 0 0,0 0 0 0 0,-1 0 1 0 0,1-1-1 0 0,-1 1 0 0 0,0-1 0 0 0,0 1 1 0 0,0-1-1 0 0,-6 4 0 0 0,-6 3 31 0 0,-1 0 0 0 0,0-1 0 0 0,-33 14-1 0 0,-57 13-30 0 0,74-26-101 0 0,-21 9-38 0 0,-30 8 1 0 0,69-23-17 0 0,1-1 1 0 0,-1-1-1 0 0,-1 0 0 0 0,-14 0 1 0 0,28-2-172 0 0,1-2-6 0 0,0 1 102 0 0,0-1 0 0 0,0 0 0 0 0,1 0 0 0 0,-1 1 0 0 0,1-1-1 0 0,-1 0 1 0 0,1 1 0 0 0,0-1 0 0 0,1-3 0 0 0,8-9-1549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1375 0 0,'0'2'107'0'0,"1"26"2579"0"0,-9 16 8217 0 0,1-6-6037 0 0,5-23-4272 0 0,1 0 0 0 0,1 0 0 0 0,0-1 1 0 0,1 1-1 0 0,4 25 0 0 0,-3-33-510 0 0,-1-1-1 0 0,1 1 0 0 0,1-1 0 0 0,-1 1 0 0 0,1-1 0 0 0,0 0 1 0 0,1 0-1 0 0,-1 0 0 0 0,1-1 0 0 0,0 1 0 0 0,1-1 0 0 0,-1 0 0 0 0,1 0 1 0 0,9 7-1 0 0,-6-7-123 0 0,0 0 1 0 0,0 0-1 0 0,0-1 0 0 0,1 0 1 0 0,-1-1-1 0 0,19 5 0 0 0,0-2-2334 0 0,1-4-3314 0 0,-9-2-1395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175 216 5527 0 0,'-1'3'423'0'0,"-15"33"32"0"0,-14 57 8200 0 0,24-70-7714 0 0,-2-1 86 0 0,-16 34 1 0 0,-4 9-570 0 0,27-60-420 0 0,-2-1-25 0 0,-12 9 53 0 0,10-6-28 0 0,3-5-29 0 0,1 0 0 0 0,0 0 0 0 0,-1-1 0 0 0,1 1-1 0 0,-1-1 1 0 0,0 1 0 0 0,1-1 0 0 0,-3 2 0 0 0,-6 2 1 0 0,0 0 1 0 0,9-4 42 0 0,1-3 13 0 0,0-2-60 0 0,1 1 0 0 0,-1 0 0 0 0,1-1 1 0 0,0 1-1 0 0,0 0 0 0 0,1 0 1 0 0,-1-1-1 0 0,1 1 0 0 0,-1 0 1 0 0,1 1-1 0 0,3-6 0 0 0,30-33 0 0 0,-21 26 37 0 0,59-59-88 0 0,-33 36 26 0 0,-17 17 2 0 0,0 1 0 0 0,1 2 1 0 0,2 0-1 0 0,-1 1 0 0 0,2 2 1 0 0,0 1-1 0 0,49-19 0 0 0,-65 29 43 0 0,0 1 1 0 0,0 0-1 0 0,0 1 0 0 0,0 0 0 0 0,0 0 0 0 0,1 1 0 0 0,12 1 1 0 0,-19 2 91 0 0,12 10 36 0 0,-14-7-146 0 0,-1-1 10 0 0,0 1 2 0 0,0 0 0 0 0,0 0-1 0 0,-1 0 1 0 0,0-1 0 0 0,0 1-1 0 0,0 0 1 0 0,0 1 0 0 0,-1-1 0 0 0,1 0-1 0 0,-1 0 1 0 0,-1 0 0 0 0,1 0-1 0 0,-1 0 1 0 0,0 0 0 0 0,0 0-1 0 0,-3 8 1 0 0,-2 5 59 0 0,-2-1 1 0 0,1 0-1 0 0,-13 18 0 0 0,13-22-72 0 0,0-1 1 0 0,-1 0-1 0 0,0 0 0 0 0,-1 0 0 0 0,-1-1 0 0 0,0-1 1 0 0,0 0-1 0 0,-1 0 0 0 0,-15 10 0 0 0,6-5-103 0 0,20-15 93 0 0,0 0 1 0 0,0 0-1 0 0,0 0 0 0 0,0 0 0 0 0,0 0 0 0 0,0 0 1 0 0,0 0-1 0 0,0 0 0 0 0,0 0 0 0 0,0-1 0 0 0,0 1 0 0 0,0 0 1 0 0,0 0-1 0 0,0 0 0 0 0,0 0 0 0 0,0 0 0 0 0,0 0 1 0 0,0 0-1 0 0,0 0 0 0 0,0 0 0 0 0,0 0 0 0 0,0 0 1 0 0,0 0-1 0 0,0 0 0 0 0,0 0 0 0 0,0 0 0 0 0,0 0 1 0 0,0 0-1 0 0,0-1 0 0 0,0 1 0 0 0,0 0 0 0 0,0 0 1 0 0,0 0-1 0 0,0 0 0 0 0,0 0 0 0 0,0 0 0 0 0,0 0 0 0 0,0 0 1 0 0,0 0-1 0 0,-1 0 0 0 0,1 0 0 0 0,0 0 0 0 0,0 0 1 0 0,0 0-1 0 0,0 0 0 0 0,0 0 0 0 0,0 0 0 0 0,0 0 1 0 0,0 0-1 0 0,0 0 0 0 0,0 0 0 0 0,0 0 0 0 0,0 0 1 0 0,0 0-1 0 0,0 0 0 0 0,0-6-50 0 0,1 0-1 0 0,0 0 1 0 0,0 0 0 0 0,0 0 0 0 0,1 0 0 0 0,0 0 0 0 0,0 0-1 0 0,1 1 1 0 0,0-1 0 0 0,4-7 0 0 0,8-8-87 0 0,21-25-1 0 0,-9 12 84 0 0,-6 5 27 0 0,2 1-1 0 0,1 0 1 0 0,1 2 0 0 0,42-34-1 0 0,-51 48 26 0 0,13-10-59 0 0,51-29 0 0 0,-39 30 212 0 0,53-20 0 0 0,-75 34-4 0 0,1 1 0 0 0,1 1 0 0 0,-1 1 0 0 0,1 1 0 0 0,22-2 0 0 0,-38 5-102 0 0,-1 0-12 0 0,0-1 1 0 0,-1 1-1 0 0,1 0 1 0 0,0 1-1 0 0,0-1 1 0 0,0 0-1 0 0,-1 1 1 0 0,1 0-1 0 0,0 0 1 0 0,-1 0-1 0 0,8 4 1 0 0,0 3 38 0 0,-4 6-15 0 0,-5 2-44 0 0,-3-9 6 0 0,0 1-1 0 0,0-1 1 0 0,-1 0 0 0 0,0-1-1 0 0,-1 1 1 0 0,1 0 0 0 0,-6 9-1 0 0,-28 44 91 0 0,30-51-94 0 0,-96 142 105 0 0,98-146-116 0 0,0 1 5 0 0,0 0 0 0 0,0 0-1 0 0,1 0 1 0 0,0 1 0 0 0,0-1 0 0 0,0 1 0 0 0,1 0 0 0 0,-2 11 0 0 0,2-13 1 0 0,-2 18-4 0 0,4-14-15 0 0,1-5-150 0 0,0-1-1 0 0,-1 0 1 0 0,1 0-1 0 0,1 0 1 0 0,-1 0-1 0 0,0 0 1 0 0,1 0-1 0 0,0-1 1 0 0,-1 1-1 0 0,1 0 1 0 0,0-1-1 0 0,1 1 1 0 0,-1-1-1 0 0,0 0 1 0 0,1 0-1 0 0,2 3 1 0 0,5 2-1208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3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 17647 0 0,'0'0'811'0'0,"0"-2"-19"0"0,-2-2-421 0 0,2 3 98 0 0,-4 12 497 0 0,2-8-781 0 0,-56 118 1369 0 0,17-38-1143 0 0,35-71-343 0 0,-207 482 817 0 0,161-344-828 0 0,-128 344-662 0 0,158-441 460 0 0,-16 41-1750 0 0,34-82 987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10135 0 0,'0'0'778'0'0,"-2"-1"-506"0"0,-18-10 7222 0 0,22 9-7375 0 0,1-2-77 0 0,0 1 0 0 0,0 0 0 0 0,0-1 1 0 0,0 1-1 0 0,1 0 0 0 0,0 1 0 0 0,-1-1 1 0 0,1 1-1 0 0,6-3 0 0 0,24-16 261 0 0,-30 19-233 0 0,5-1-81 0 0,-7 3-112 0 0,-12 17-4578 0 0,-2 3 3102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61 10591 0 0,'0'-3'819'0'0,"0"1"-670"0"0,0-1-87 0 0,-7-14 375 0 0,3 9 2809 0 0,-1-2 3766 0 0,4 5-6785 0 0,3 4-154 0 0,1-1-63 0 0,0 0-5 0 0,16-3-17 0 0,10 2-68 0 0,-27 3-19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549 913 1839 0 0,'1'-2'134'0'0,"28"-27"2701"0"0,-1-2 0 0 0,-2-1 1 0 0,40-64-1 0 0,-35 47-1503 0 0,20-37 429 0 0,-19 23-811 0 0,129-252 2136 0 0,-157 307-3051 0 0,15-25 169 0 0,-2-2-1 0 0,-2 0 1 0 0,19-61 0 0 0,-33 93-340 0 0,-4 5-548 0 0,-17 12 522 0 0,0 0 1 0 0,0 2 0 0 0,-26 26 0 0 0,-3 4-32 0 0,28-28 80 0 0,2 2 1 0 0,0 1-1 0 0,-19 27 0 0 0,-42 73-120 0 0,57-83 195 0 0,2 1 0 0 0,2 1 0 0 0,-27 78 0 0 0,37-82 25 0 0,2 0 0 0 0,-3 48 0 0 0,-6 33-12 0 0,4-69 165 0 0,-1-2-1 0 0,-3 1 1 0 0,-27 55-1 0 0,-82 122 527 0 0,95-177-55 0 0,-68 81 0 0 0,42-66-539 0 0,-119 103 1 0 0,173-164-280 0 0,-6 2-203 0 0,20-41-5597 0 0,-2 15 4352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2303 0 0,'0'0'14907'0'0,"3"0"-14263"0"0,7 0-124 0 0,0-1 0 0 0,19 3 0 0 0,15 1 473 0 0,-2-6-523 0 0,0-2 0 0 0,69-16 0 0 0,82-34 1327 0 0,-101 27-1484 0 0,39-14-4217 0 0,-117 37-3432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14 14279 0 0,'0'0'655'0'0,"0"-1"-12"0"0,1-3-242 0 0,-1 3-255 0 0,-1 0-1 0 0,1 1 1 0 0,-1-1-1 0 0,1 1 1 0 0,-1-1 0 0 0,1 1-1 0 0,-1-1 1 0 0,1 1 0 0 0,-1 0-1 0 0,1-1 1 0 0,-1 1-1 0 0,1 0 1 0 0,-1-1 0 0 0,0 1-1 0 0,1 0 1 0 0,-1 0-1 0 0,0-1 1 0 0,1 1 0 0 0,-1 0-1 0 0,0 0 1 0 0,0 0 0 0 0,0 0-1 0 0,-1 0-30 0 0,0 0 0 0 0,-1 1 0 0 0,1-1 0 0 0,0 1 0 0 0,0-1 0 0 0,0 1 0 0 0,0 0 0 0 0,0 0 0 0 0,0 0 0 0 0,0 0 0 0 0,0 0 0 0 0,0 0 0 0 0,-2 2-1 0 0,-22 23-309 0 0,12-11 296 0 0,-13 12-54 0 0,1 2 0 0 0,-28 41 0 0 0,-38 70 58 0 0,81-122-111 0 0,-3 4-12 0 0,1 0 0 0 0,1 1 1 0 0,-15 40-1 0 0,24-55 17 0 0,1 0 0 0 0,-1 1 0 0 0,2-1 0 0 0,-1 1 0 0 0,2-1 0 0 0,-1 1 0 0 0,1-1 0 0 0,0 1 0 0 0,0-1 0 0 0,1 1 0 0 0,1-1 0 0 0,-1 1 0 0 0,1-1 0 0 0,6 15 1 0 0,-5-18-122 0 0,-1-1 1 0 0,1 0-1 0 0,0 0 1 0 0,0 0-1 0 0,1 0 1 0 0,-1 0-1 0 0,1-1 1 0 0,0 0-1 0 0,0 1 1 0 0,0-2-1 0 0,0 1 1 0 0,1 0-1 0 0,-1-1 1 0 0,1 0-1 0 0,-1 0 1 0 0,1 0-1 0 0,7 2 1 0 0,6 0-1850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 9671 0 0,'0'0'748'0'0,"0"3"-492"0"0,-2 8 625 0 0,0 0 1 0 0,1 1-1 0 0,1-1 0 0 0,0 1 0 0 0,1-1 0 0 0,0 1 0 0 0,4 17 1 0 0,2-8-447 0 0,1 0 1 0 0,1-1-1 0 0,1 0 1 0 0,0-1-1 0 0,1 0 1 0 0,2 0 0 0 0,0-1-1 0 0,0-1 1 0 0,21 20-1 0 0,20 15 234 0 0,82 60 1 0 0,-132-108-661 0 0,3 1-5 0 0,41 32 107 0 0,79 80 1 0 0,-125-115-113 0 0,6 7-38 0 0,-1-1 0 0 0,7 11 0 0 0,-13-17 27 0 0,1 0 1 0 0,-1 0 0 0 0,0 1-1 0 0,0-1 1 0 0,0 0-1 0 0,0 1 1 0 0,0-1 0 0 0,-1 1-1 0 0,1-1 1 0 0,-1 1-1 0 0,1 0 1 0 0,-1-1 0 0 0,0 1-1 0 0,0 3 1 0 0,-1-4-214 0 0,0-1 1 0 0,1 0-1 0 0,-1 0 0 0 0,0 0 1 0 0,1 0-1 0 0,-1 0 0 0 0,0 0 1 0 0,0 0-1 0 0,0 0 0 0 0,0 0 1 0 0,0 0-1 0 0,0 0 1 0 0,0 0-1 0 0,0-1 0 0 0,0 1 1 0 0,-1 0-1 0 0,1-1 0 0 0,0 1 1 0 0,0-1-1 0 0,-3 1 1 0 0,-6 0-6682 0 0</inkml:trace>
  <inkml:trace contextRef="#ctx0" brushRef="#br0" timeOffset="1">585 1 3223 0 0,'-2'0'240'0'0,"-7"2"147"0"0,1 0 0 0 0,-15 6-1 0 0,14-3 1151 0 0,-1 0-1 0 0,0 0 0 0 0,1 1 0 0 0,0 1 0 0 0,1-1 0 0 0,-16 16 1 0 0,-137 147 2056 0 0,115-119-3206 0 0,-5 5-376 0 0,2 3 0 0 0,3 1 1 0 0,-56 96-1 0 0,98-145-233 0 0,0 0-512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0,'2'2'748'0'0,"107"117"2885"0"0,36 43 575 0 0,-123-134-3729 0 0,-1 1 0 0 0,-2 1 0 0 0,0 1 0 0 0,14 36 0 0 0,-21-39-277 0 0,-2 0 0 0 0,-1 1 1 0 0,-1 0-1 0 0,-2 1 0 0 0,-1-1 0 0 0,-1 1 0 0 0,-1 0 0 0 0,-3 40 0 0 0,-1-46-112 0 0,-1 0 0 0 0,-2-1-1 0 0,0 1 1 0 0,-2-1 0 0 0,0 0 0 0 0,-2 0-1 0 0,0-1 1 0 0,-2 0 0 0 0,0-1 0 0 0,-1 0-1 0 0,-15 20 1 0 0,13-24-24 0 0,0 0 0 0 0,-2-1 0 0 0,0-1 0 0 0,0-1 0 0 0,-25 18 0 0 0,15-15-504 0 0,0-1 0 0 0,-1-1 0 0 0,-34 14 0 0 0,54-26-125 0 0,0-1 0 0 0,0 0 0 0 0,0 0 0 0 0,-10 2 1 0 0,3-4-892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 17623 0 0,'-1'1'804'0'0,"-16"4"238"0"0,11-4-962 0 0,1 0-1 0 0,0 1 0 0 0,0-1 1 0 0,0 1-1 0 0,0 1 0 0 0,-8 4 1573 0 0,18-5-1554 0 0,-1 0 0 0 0,0 0 0 0 0,1-1 0 0 0,0 0 1 0 0,-1 0-1 0 0,1 0 0 0 0,0 0 0 0 0,-1-1 0 0 0,7 0 1 0 0,4-1 166 0 0,23-5 1 0 0,-22 3-81 0 0,69-13 431 0 0,-43 7-347 0 0,0 2 1 0 0,1 2 0 0 0,70-1 0 0 0,-87 10-516 0 0,-25-3-91 0 0,-4 10-2631 0 0,-4-1 1200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14743 0 0,'0'0'1136'0'0,"0"2"-486"0"0,1 1-225 0 0,0-1 0 0 0,1 1 0 0 0,-1-1 1 0 0,0 0-1 0 0,1 0 0 0 0,-1 1 1 0 0,1-1-1 0 0,0 0 0 0 0,-1-1 0 0 0,1 1 1 0 0,0 0-1 0 0,0 0 0 0 0,0-1 1 0 0,1 1-1 0 0,-1-1 0 0 0,0 0 0 0 0,3 2 1 0 0,-2-2-265 0 0,0-1 0 0 0,0 1 0 0 0,0 0 0 0 0,0-1 0 0 0,0 0 1 0 0,0 1-1 0 0,0-1 0 0 0,1-1 0 0 0,5 0 0 0 0,5-2 306 0 0,1-1 0 0 0,-1-1-1 0 0,20-8 1 0 0,11-5 78 0 0,-20 10-393 0 0,1 1 0 0 0,0 2 0 0 0,0 0 1 0 0,49-1-1 0 0,-51 6-1172 0 0,0 1-1 0 0,-1 1 1 0 0,27 6 0 0 0,-25-2-8020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13559 0 0,'0'0'1231'0'0,"-1"2"-1014"0"0,-1 4-118 0 0,1-5 285 0 0,14 15 1161 0 0,-10-15-1418 0 0,0 1 0 0 0,0-1 0 0 0,1 0-1 0 0,-1 0 1 0 0,0-1 0 0 0,0 1 0 0 0,1-1-1 0 0,-1 1 1 0 0,6-1 0 0 0,33-3 670 0 0,-34 2-618 0 0,152-28 1854 0 0,-14 2-3271 0 0,-133 26-269 0 0,-2 1-69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4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1388 98 3679 0 0,'0'0'284'0'0,"-2"-11"2312"0"0,-4-13 894 0 0,6 23-2880 0 0,-2-27 3825 0 0,3 26-4207 0 0,-1-1 0 0 0,1 1 0 0 0,0-1 0 0 0,0 1 0 0 0,0 0 0 0 0,0 0 1 0 0,1-1-1 0 0,-1 1 0 0 0,1 0 0 0 0,-1 0 0 0 0,1 0 0 0 0,-1 0 0 0 0,5-3 1264 0 0,-6 24-1196 0 0,1-17-263 0 0,-1 1 0 0 0,0 0 0 0 0,0 0 0 0 0,0 0 0 0 0,-1-1 0 0 0,1 1-1 0 0,-1 0 1 0 0,0 2 0 0 0,-5 10 22 0 0,-1 0 1 0 0,0 0-1 0 0,-16 23 0 0 0,-34 38 221 0 0,17-25-197 0 0,8-13-70 0 0,-2 0 1 0 0,-53 45-1 0 0,-7 8 16 0 0,74-71-22 0 0,2 2 1 0 0,-26 38 0 0 0,-89 143-4 0 0,127-194 20 0 0,-80 136 24 0 0,67-114-89 0 0,7-12 44 0 0,-16 33-1 0 0,10-18 199 0 0,6-12-75 0 0,1 1 0 0 0,-11 33 0 0 0,12-33-70 0 0,6-10-13 0 0,2-3-6 0 0,0 5 32 0 0,2-3 5 0 0,0-10 16 0 0,0 1-10 0 0,8 20 444 0 0,-7-20-397 0 0,5 9 66 0 0,-4-8-101 0 0,4 6-15 0 0,8 10-21 0 0,0-2-25 0 0,-6-5-27 0 0,-4-8 0 0 0,-1 0 0 0 0,1-1 0 0 0,-1 1 0 0 0,2 0 0 0 0,-1-1 0 0 0,0 0 0 0 0,9 6 0 0 0,-3-2 32 0 0,6 5 224 0 0,25 17 0 0 0,-30-22-170 0 0,-8-5-65 0 0,0 0 0 0 0,1-1 0 0 0,-1 0 0 0 0,1 1 0 0 0,-1-1 0 0 0,1-1 0 0 0,0 1 0 0 0,0-1-1 0 0,-1 1 1 0 0,6 0 0 0 0,-7-1 182 0 0,0-1-149 0 0,5 0-32 0 0,-5 0 31 0 0,-3 2-41 0 0,1 0-1 0 0,0 1 0 0 0,-1-1 1 0 0,0 0-1 0 0,1 0 1 0 0,-1 0-1 0 0,0 0 1 0 0,0 0-1 0 0,0 0 0 0 0,-1 0 1 0 0,0 2-1 0 0,-19 22 68 0 0,16-22-63 0 0,-51 52 67 0 0,42-44-57 0 0,0 2 0 0 0,0-1 0 0 0,1 1 1 0 0,1 1-1 0 0,-18 28 0 0 0,16-15-26 0 0,11-19 0 0 0,-10 19 0 0 0,0-5 0 0 0,12-20 0 0 0,-12 13 0 0 0,6-9 11 0 0,2-3 106 0 0,3-1-233 0 0,-1 13 1619 0 0,2-12-1461 0 0,-1 13-31 0 0,2-13-11 0 0,5 19 0 0 0,-1-7 0 0 0,3-2 0 0 0,-2-3 0 0 0,-1-5 0 0 0,-1 0 0 0 0,1-1 0 0 0,1 1 0 0 0,-1-1 0 0 0,8 8 0 0 0,-6-7 0 0 0,-1-1-1 0 0,1 1 1 0 0,1-1-1 0 0,-1 0 0 0 0,13 7 1 0 0,2-2 12 0 0,24 8 0 0 0,-19-8 20 0 0,-11-4-10 0 0,-2-2 31 0 0,-9-2 0 0 0,6 5-42 0 0,-3 5-11 0 0,-7-11 7 0 0,0 0-1 0 0,1 0 1 0 0,-1 0-1 0 0,0 1 1 0 0,0-1-1 0 0,0 0 0 0 0,0 0 1 0 0,-1 1-1 0 0,1-1 1 0 0,0 0-1 0 0,0 0 1 0 0,-1 0-1 0 0,1 1 1 0 0,-1-1-1 0 0,1 0 1 0 0,-1 0-1 0 0,1 0 1 0 0,-1 0-1 0 0,0 1 1 0 0,-19 22 221 0 0,5-7-138 0 0,-6 13-105 0 0,-27 26-1 0 0,25-29 0 0 0,-25 36-1 0 0,-26 48 17 0 0,-98 159 0 0 0,108-155-148 0 0,-93 237 0 0 0,121-253-54 0 0,-27 126 0 0 0,54-183 136 0 0,2 0-1 0 0,2 1 0 0 0,1-1 1 0 0,3 1-1 0 0,7 82 0 0 0,-2-103 59 0 0,0 1 0 0 0,2-1-1 0 0,0 0 1 0 0,2 0 0 0 0,0-1-1 0 0,1 1 1 0 0,2-2 0 0 0,0 0-1 0 0,25 34 1 0 0,-18-31 8 0 0,1-1 0 0 0,2-1 0 0 0,0-1 0 0 0,1 0-1 0 0,1-2 1 0 0,0-1 0 0 0,35 19 0 0 0,-57-36-1 0 0,142 90 269 0 0,-127-77-168 0 0,0-1 0 0 0,-1 2 0 0 0,-1 0 0 0 0,0 1 0 0 0,-1 1 0 0 0,15 23 0 0 0,-16-21-33 0 0,-2 1 0 0 0,0 0 0 0 0,-1 1 1 0 0,10 31-1 0 0,-18-49 630 0 0,1 6-102 0 0,-25-18-3482 0 0,12 5-6229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1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6415 0 0,'0'0'9434'0'0,"2"-1"-9165"0"0,20-8 763 0 0,-2-1-562 0 0,1 2-1 0 0,23-6 1 0 0,21-1-318 0 0,0 3 0 0 0,105-5 0 0 0,19 16-152 0 0,-104 1 0 0 0,-60-2 45 0 0,0-1 0 0 0,-1-1 0 0 0,1-1-1 0 0,30-10 1 0 0,22-5 142 0 0,-58 17-180 0 0,0 1 0 0 0,1 0 0 0 0,-1 2 0 0 0,1 0 0 0 0,-1 1-1 0 0,1 1 1 0 0,-1 1 0 0 0,0 0 0 0 0,30 11 0 0 0,-22-9 8 0 0,0 0 0 0 0,0-2 0 0 0,0-1-1 0 0,54-2 1 0 0,-29-1 71 0 0,-29-1-86 0 0,158 3-1 0 0,-75 2 14 0 0,-69-3 78 0 0,-1 2 0 0 0,1 2 0 0 0,46 11 0 0 0,-64-12-83 0 0,0 0 0 0 0,0-1 1 0 0,26 0-1 0 0,57-8 53 0 0,4 0-27 0 0,-29 7-34 0 0,-20 1 0 0 0,59-7 0 0 0,153 0-21 0 0,-14 1-30 0 0,-158 1 63 0 0,-6-1 40 0 0,123-20 71 0 0,-162 16 86 0 0,0 3 0 0 0,0 2 0 0 0,0 2 0 0 0,72 8 0 0 0,-81 0-209 0 0,-13-2 0 0 0,1-1 0 0 0,0-1 0 0 0,-1-2 0 0 0,42-3 0 0 0,-18-2 0 0 0,69 3 0 0 0,-66 1 0 0 0,40 7 0 0 0,-63-4 0 0 0,56-1 0 0 0,-35-5 0 0 0,55-4 0 0 0,-89 5-1 0 0,79-12 204 0 0,-99 14-97 0 0,1 0-6 0 0,25 0 163 0 0,-25 0-134 0 0,-2 2-76 0 0,3 5-65 0 0,-3 3-102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1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911 340 3223 0 0,'2'2'240'0'0,"4"2"860"0"0,2 0 0 0 0,-1 0 0 0 0,0 0 0 0 0,1-1 0 0 0,0 0 0 0 0,-1-1 0 0 0,11 3 0 0 0,-6-2 2377 0 0,1 1 1 0 0,17 8-1 0 0,-30-23-2834 0 0,-3-8-558 0 0,0 0 0 0 0,-2 0 1 0 0,0 1-1 0 0,-1-1 0 0 0,0 1 1 0 0,-11-19-1 0 0,8 21-85 0 0,-22-30 0 0 0,21 33 0 0 0,0-1 0 0 0,1 0 0 0 0,-8-19 0 0 0,9 18-12 0 0,0-2-21 0 0,2-24 14 0 0,5 22-56 0 0,1 17 19 0 0,0 4-160 0 0,0-1 223 0 0,-1 1 0 0 0,1 0 0 0 0,0 0 0 0 0,-1-1-1 0 0,1 1 1 0 0,-1 0 0 0 0,0 0 0 0 0,0-1-1 0 0,1 1 1 0 0,-1-1 0 0 0,0 1 0 0 0,0-1 0 0 0,-1 1-1 0 0,1-1 1 0 0,0 0 0 0 0,0 1 0 0 0,-1-1-1 0 0,1 0 1 0 0,0 0 0 0 0,-1 0 0 0 0,1 0-1 0 0,-1 0 1 0 0,0 0 0 0 0,1-1 0 0 0,-1 1 0 0 0,0 0-1 0 0,-2 0 1 0 0,-1 1 19 0 0,-14 5 32 0 0,-1 0-1 0 0,0-1 0 0 0,-41 6 1 0 0,16-4 0 0 0,12-2-78 0 0,-61 1 0 0 0,48-5 7 0 0,21-2-8 0 0,0-1 1 0 0,0-2-1 0 0,1 0 0 0 0,-1-2 1 0 0,-33-10-1 0 0,17 5 9 0 0,22 6-14 0 0,1 0-1 0 0,-1 1 1 0 0,0 1-1 0 0,1 1 0 0 0,-1 1 1 0 0,0 1-1 0 0,0 0 1 0 0,0 1-1 0 0,1 1 1 0 0,-20 6-1 0 0,34-8 22 0 0,1 0 1 0 0,-1 1-1 0 0,0-1 0 0 0,1 1 0 0 0,-1 0 1 0 0,1 0-1 0 0,0 0 0 0 0,-1 1 0 0 0,1-1 1 0 0,0 1-1 0 0,0 0 0 0 0,1-1 0 0 0,-1 1 1 0 0,1 1-1 0 0,-5 5 0 0 0,4 4 5 0 0,6-8 0 0 0,-2-4 0 0 0,0 2 7 0 0,1-1-1 0 0,-1 0 0 0 0,1 0 1 0 0,0 0-1 0 0,-1 0 1 0 0,1 0-1 0 0,0 0 1 0 0,1-1-1 0 0,-1 1 0 0 0,0 0 1 0 0,4 1-1 0 0,29 12 128 0 0,-24-11-101 0 0,72 25 83 0 0,-62-18-116 0 0,0 0 0 0 0,-1 1 0 0 0,-1 1 0 0 0,0 1 0 0 0,33 32 0 0 0,-26-20 35 0 0,-2 0-1 0 0,-1 2 0 0 0,-1 1 1 0 0,22 37-1 0 0,-30-43-9 0 0,-2 1-1 0 0,-1 0 1 0 0,-1 1-1 0 0,-1 0 1 0 0,-1 0 0 0 0,7 37-1 0 0,-14-57-20 0 0,-1 1-1 0 0,0-1 1 0 0,0 1-1 0 0,0-1 0 0 0,-1 1 1 0 0,0-1-1 0 0,0 1 1 0 0,0-1-1 0 0,-1 0 1 0 0,0 1-1 0 0,0-1 1 0 0,0 0-1 0 0,0 0 1 0 0,-1 0-1 0 0,0 0 0 0 0,0-1 1 0 0,0 1-1 0 0,-4 4 1 0 0,-8 7-24 0 0,-1-1 1 0 0,-1 0-1 0 0,-21 16 0 0 0,12-10 1 0 0,6-6 14 0 0,7-5 17 0 0,0 1-1 0 0,1 1 1 0 0,0-1-1 0 0,0 2 1 0 0,-9 14-1 0 0,21-27 14 0 0,-1 1-13 0 0,1-1-1 0 0,-1 0 1 0 0,1 0 0 0 0,0 1 0 0 0,0-1 0 0 0,-1 0-1 0 0,1 1 1 0 0,0-1 0 0 0,0 1 0 0 0,-1-1 0 0 0,1 0-1 0 0,0 1 1 0 0,0-1 0 0 0,0 1 0 0 0,0-1 0 0 0,-1 1-1 0 0,1-1 1 0 0,0 1 0 0 0,0-1 0 0 0,0 1 0 0 0,0-1-1 0 0,0 1 1 0 0,1 0-12 0 0,0 0 1 0 0,0 0-1 0 0,0 0 0 0 0,0-1 0 0 0,0 1 0 0 0,0 0 1 0 0,0-1-1 0 0,1 1 0 0 0,-1-1 0 0 0,0 1 0 0 0,0-1 1 0 0,0 0-1 0 0,1 1 0 0 0,-1-1 0 0 0,0 0 0 0 0,0 0 1 0 0,1 0-1 0 0,-1 0 0 0 0,0 0 0 0 0,0 0 0 0 0,1 0 0 0 0,1-1 1 0 0,0 1-18 0 0,0-1-85 0 0,0 1 1 0 0,1-1-1 0 0,-1 0 0 0 0,0 0 1 0 0,0-1-1 0 0,0 1 0 0 0,1-1 1 0 0,-1 1-1 0 0,-1-1 0 0 0,1 0 0 0 0,0 0 1 0 0,0 0-1 0 0,-1-1 0 0 0,3-2 1 0 0,-2 3-227 0 0,72-57-4261 0 0,-40 36-922 0 0,-17 12 108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1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1375 0 0,'0'0'66'0'0,"1"0"-8"0"0,16 2 9008 0 0,-14 8-6976 0 0,-6-4-1755 0 0,1-1-1 0 0,-1 0 0 0 0,1 0 0 0 0,-1 0 0 0 0,-1 0 1 0 0,1-1-1 0 0,-1 1 0 0 0,-5 4 0 0 0,-38 32 753 0 0,18-16-814 0 0,-9 8-34 0 0,11-9 79 0 0,0 0-1 0 0,1 2 0 0 0,-25 34 0 0 0,44-51-178 0 0,1 0-1 0 0,1 0 0 0 0,-1 0 0 0 0,2 1 1 0 0,-1 0-1 0 0,1 0 0 0 0,1 0 0 0 0,0 0 1 0 0,0 1-1 0 0,1-1 0 0 0,0 1 0 0 0,1 0 0 0 0,0-1 1 0 0,1 1-1 0 0,1 13 0 0 0,0-17-52 0 0,1 1-1 0 0,0-1 1 0 0,0 1 0 0 0,1-1-1 0 0,-1 0 1 0 0,2 0-1 0 0,-1 0 1 0 0,1 0 0 0 0,0-1-1 0 0,0 0 1 0 0,1 1 0 0 0,0-1-1 0 0,0-1 1 0 0,0 1-1 0 0,1-1 1 0 0,-1 0 0 0 0,1 0-1 0 0,8 4 1 0 0,-2-1 30 0 0,1-1 1 0 0,0 0-1 0 0,0-1 1 0 0,0 0-1 0 0,1-1 0 0 0,0-1 1 0 0,0 0-1 0 0,25 3 1 0 0,-4-5 19 0 0,-2-3 40 0 0,-31 1-150 0 0,9-3-708 0 0,1-3-1929 0 0,-5 1 1059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3 169 11111 0 0,'0'0'1008'0'0,"-1"2"-738"0"0,0 9 99 0 0,1 0 0 0 0,0 1 0 0 0,0-1 0 0 0,1 0 0 0 0,1 0 0 0 0,0 0 0 0 0,0 1 0 0 0,1-2 0 0 0,0 1 0 0 0,7 14 0 0 0,-4-10-63 0 0,1-1-1 0 0,1 0 1 0 0,0 0-1 0 0,1-1 0 0 0,0 0 1 0 0,19 20-1 0 0,-11-11 5060 0 0,-16-26-5304 0 0,0 0 0 0 0,-1 0-1 0 0,0-1 1 0 0,0 1 0 0 0,0 0 0 0 0,0-1 0 0 0,-1 1-1 0 0,-1-7 1 0 0,-13-37 29 0 0,3 14-42 0 0,9 23-46 0 0,1 1 0 0 0,0 0 0 0 0,1-1 0 0 0,0 1 0 0 0,1 0 0 0 0,0-1 0 0 0,1 1-1 0 0,3-20 1 0 0,-3 23-6 0 0,1 0-1 0 0,0 0 0 0 0,1 1 0 0 0,0-1 1 0 0,0 0-1 0 0,0 1 0 0 0,1 0 0 0 0,0 0 1 0 0,0 0-1 0 0,0 0 0 0 0,1 1 1 0 0,0 0-1 0 0,10-9 0 0 0,-2 3-4 0 0,1 0-1 0 0,0 1 1 0 0,0 1-1 0 0,1 0 1 0 0,0 1-1 0 0,1 1 1 0 0,17-6-1 0 0,-6 5 10 0 0,0 1 0 0 0,1 2 0 0 0,0 0 0 0 0,55-1 0 0 0,-79 5 0 0 0,2 1 0 0 0,9 7 0 0 0,-5-1-17 0 0,-8-4-65 0 0,-2 1 6 0 0,0-1-271 0 0,0 0 0 0 0,0 0 0 0 0,0 0 0 0 0,-1 0 0 0 0,1 0-1 0 0,0 1 1 0 0,-1-1 0 0 0,0 0 0 0 0,0 0 0 0 0,1 0 0 0 0,-1 0-1 0 0,-2 2 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1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8287 0 0,'0'0'382'0'0,"-2"0"-8"0"0,1-1-237 0 0,0 1 0 0 0,0-1 0 0 0,0 1 0 0 0,-1 0 0 0 0,1 0 0 0 0,0 0 0 0 0,0-1-1 0 0,0 1 1 0 0,0 0 0 0 0,-1 0 0 0 0,1 1 0 0 0,0-1 0 0 0,0 0 0 0 0,0 0 0 0 0,-1 0 0 0 0,1 1-1 0 0,0-1 1 0 0,0 1 0 0 0,0-1 0 0 0,0 1 0 0 0,0-1 0 0 0,0 1 0 0 0,0 0 0 0 0,0-1 0 0 0,0 1-1 0 0,-1 1 1 0 0,2-1 40 0 0,-1 1 0 0 0,1-1 1 0 0,0 0-1 0 0,-1 0 0 0 0,1 1 0 0 0,0-1 0 0 0,0 0 0 0 0,0 1 0 0 0,0-1 0 0 0,0 0 0 0 0,0 1 0 0 0,0-1 0 0 0,0 0 0 0 0,1 1 0 0 0,-1-1 0 0 0,1 0 0 0 0,-1 0 0 0 0,1 2 0 0 0,2 4-96 0 0,1-1-1 0 0,-1 0 0 0 0,1 0 0 0 0,1-1 1 0 0,-1 1-1 0 0,1-1 0 0 0,-1 0 1 0 0,2 0-1 0 0,8 7 0 0 0,5 2 131 0 0,31 17-1 0 0,141 58 792 0 0,-6-3 1931 0 0,-174-80-2635 0 0,-1 1-1 0 0,0 0 1 0 0,0 0 0 0 0,0 1-1 0 0,-1 0 1 0 0,10 11 0 0 0,-15-14-189 0 0,0 0 0 0 0,-1 0 0 0 0,0 0 0 0 0,0 0 1 0 0,0 1-1 0 0,0-1 0 0 0,-1 1 0 0 0,0 0 0 0 0,0 0 0 0 0,0 0 0 0 0,-1 0 1 0 0,0 0-1 0 0,0 0 0 0 0,-1 9 0 0 0,0 2 3 0 0,-2 0 0 0 0,0 0 0 0 0,-1-1-1 0 0,0 1 1 0 0,-2 0 0 0 0,0-1 0 0 0,-10 23 0 0 0,-8 8-139 0 0,-31 47 0 0 0,29-51-182 0 0,20-34-243 0 0,0 0-1 0 0,-4 13 1 0 0,8-20-488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4607 0 0,'0'0'2414'0'0,"3"0"-1346"0"0,5 0-379 0 0,1 0-1 0 0,0-1 1 0 0,-1 0 0 0 0,1-1 0 0 0,-1 0 0 0 0,1 0-1 0 0,15-7 1 0 0,-22 8-151 0 0,38-1 1004 0 0,-38 2-1302 0 0,0 1 8 0 0,3 2-115 0 0,0 0-1 0 0,0 1 0 0 0,-1-1 0 0 0,1 1 1 0 0,-1 0-1 0 0,0 0 0 0 0,0 0 1 0 0,0 1-1 0 0,0 0 0 0 0,-1-1 0 0 0,0 1 1 0 0,5 10-1 0 0,1 6 80 0 0,13 44 1 0 0,-12-32-48 0 0,40 102-50 0 0,-24-65-84 0 0,-17-41-33 0 0,-10-18 4 0 0,1-5 10 0 0,-1-3-3 0 0,1 1-1 0 0,-1 0 1 0 0,0 0 0 0 0,0-1-1 0 0,0 1 1 0 0,0 0 0 0 0,-1-1-1 0 0,1 1 1 0 0,-1-1-1 0 0,0 0 1 0 0,0 0 0 0 0,0 1-1 0 0,-1-1 1 0 0,1 0-1 0 0,-1-1 1 0 0,1 1 0 0 0,-1 0-1 0 0,0-1 1 0 0,-4 3 0 0 0,1 0-74 0 0,-1-1 1 0 0,0 0 0 0 0,0 0 0 0 0,0-1 0 0 0,-1 1 0 0 0,1-2 0 0 0,-15 4 0 0 0,21-5-74 0 0,-16-8-704 0 0,15 6 699 0 0,1 0-1 0 0,-1 0 1 0 0,1 0-1 0 0,0 0 0 0 0,0-1 1 0 0,0 1-1 0 0,0-1 1 0 0,0 1-1 0 0,0-1 1 0 0,0 1-1 0 0,0-1 0 0 0,0 1 1 0 0,1-1-1 0 0,-1 0 1 0 0,0 1-1 0 0,1-1 1 0 0,0 0-1 0 0,-1 1 0 0 0,1-1 1 0 0,0 0-1 0 0,0 0 1 0 0,0 1-1 0 0,0-1 1 0 0,0 0-1 0 0,0 0 0 0 0,1 1 1 0 0,0-3-1 0 0,2-6-4744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0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6703 0 0,'0'0'608'0'0,"0"-1"-500"0"0,5-14 3976 0 0,-5 17-3636 0 0,1 19 53 0 0,1-1-1 0 0,1 0 0 0 0,1 0 0 0 0,0 0 0 0 0,2 0 0 0 0,0 0 1 0 0,1-1-1 0 0,1-1 0 0 0,1 1 0 0 0,1-1 0 0 0,0 0 1 0 0,20 24-1 0 0,-9-15-263 0 0,1-2 1 0 0,1-1 0 0 0,1 0 0 0 0,1-2-1 0 0,1-1 1 0 0,56 36 0 0 0,110 42 111 0 0,-68-37-209 0 0,-107-53-196 0 0,-1 0 0 0 0,0 1 0 0 0,-1 1 0 0 0,0 1 0 0 0,-1 0 0 0 0,16 17 1 0 0,-26-24 24 0 0,0 0 1 0 0,0 0 0 0 0,-1 1 0 0 0,1-1 0 0 0,-1 1 0 0 0,0 0 0 0 0,-1-1-1 0 0,0 1 1 0 0,3 10 0 0 0,-4-12 17 0 0,-1 0 1 0 0,1 1-1 0 0,-1-1 0 0 0,0 0 0 0 0,0 1 1 0 0,-1-1-1 0 0,1 0 0 0 0,-1 0 0 0 0,0 0 0 0 0,0 1 1 0 0,0-1-1 0 0,-1 0 0 0 0,0 0 0 0 0,1 0 1 0 0,-5 5-1 0 0,6-8-113 0 0,-1 0 1 0 0,0-1-1 0 0,0 1 1 0 0,0 0-1 0 0,0-1 1 0 0,1 1-1 0 0,-1-1 1 0 0,0 1-1 0 0,0-1 1 0 0,0 1-1 0 0,0-1 1 0 0,0 1-1 0 0,-1-1 1 0 0,1 0-1 0 0,0 0 1 0 0,0 1-1 0 0,0-1 1 0 0,0 0-1 0 0,0 0 1 0 0,0 0-1 0 0,0 0 1 0 0,0-1-1 0 0,-2 1 1 0 0,-6-3-1134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6 11831 0 0,'0'0'1075'0'0,"1"-1"-883"0"0,2-4 2631 0 0,-4 8-2701 0 0,0-1 1 0 0,0 0-1 0 0,0 0 1 0 0,0 0-1 0 0,0 0 1 0 0,-1 0-1 0 0,-2 3 1 0 0,-1 3 62 0 0,-48 81 743 0 0,-5-3 1 0 0,-105 124-1 0 0,-26-8-525 0 0,-16-16-339 0 0,175-162-30 0 0,-44 32 12 0 0,61-47-11 0 0,1-2 0 0 0,-1 0 1 0 0,-1 0-1 0 0,-16 5 0 0 0,22-9-7 0 0,6-2 47 0 0,2-3 3 0 0,-1-1-83 0 0,1 0 0 0 0,0-1-1 0 0,0 1 1 0 0,0-1 0 0 0,0 1-1 0 0,1-1 1 0 0,-1 1 0 0 0,1 0-1 0 0,0-1 1 0 0,0 1 0 0 0,0 0 0 0 0,1-1-1 0 0,-1 1 1 0 0,1 0 0 0 0,-1 0-1 0 0,4-3 1 0 0,3-6-1028 0 0,1 1-1 0 0,18-17 1 0 0,-13 14-2522 0 0,5-7-2492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 12263 0 0,'-7'-4'1112'0'0,"-8"-3"-717"0"0,9 4 2969 0 0,8 3-3218 0 0,0 1 1 0 0,0-1-1 0 0,0 0 1 0 0,0 0 0 0 0,0 0-1 0 0,0 0 1 0 0,0 0-1 0 0,3-1 1 0 0,5 1 110 0 0,78 2 181 0 0,-1 5-1 0 0,135 27 1 0 0,-200-30-438 0 0,0 2 0 0 0,0 1 0 0 0,-1 0 0 0 0,0 1 0 0 0,-1 2 0 0 0,0 0 0 0 0,0 1 0 0 0,19 15 0 0 0,54 40 0 0 0,-89-63 24 0 0,1 0 0 0 0,-1 0-1 0 0,1 0 1 0 0,0 0 0 0 0,0-1 0 0 0,0 0 0 0 0,1 0-1 0 0,-1 0 1 0 0,0-1 0 0 0,1 0 0 0 0,-1 0-1 0 0,1 0 1 0 0,-1-1 0 0 0,1 1 0 0 0,-1-1-1 0 0,8-2 1 0 0,-4 1 35 0 0,-91 36 550 0 0,28-11-158 0 0,-70 21-1 0 0,-8 4-23 0 0,119-44-375 0 0,1 1 0 0 0,0 1-1 0 0,0 0 1 0 0,1 1 0 0 0,0 0 0 0 0,0 1-1 0 0,1 0 1 0 0,0 0 0 0 0,0 1 0 0 0,-12 17-1 0 0,21-24-109 0 0,-1-1 0 0 0,1 1 0 0 0,-1 0 0 0 0,1-1 0 0 0,0 1 0 0 0,0 0 0 0 0,0 0 0 0 0,1-1 0 0 0,-1 1 1 0 0,0 0-1 0 0,1 5-1 0 0,0-6-851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13823 0 0,'0'0'8105'0'0,"3"2"-7917"0"0,10 3 21 0 0,0 0-1 0 0,0 0 0 0 0,1-2 0 0 0,-1 1 0 0 0,28 2 0 0 0,-19-5-63 0 0,0 0 0 0 0,0-1 1 0 0,26-3-1 0 0,-14-3-690 0 0,57-16 0 0 0,-11-5-3596 0 0,-55 18-683 0 0,1 1-1188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0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82 5983 0 0,'14'-14'623'0'0,"22"-22"5299"0"0,-28 27-1868 0 0,-26 25-2213 0 0,-8 9-1834 0 0,2 2 0 0 0,1 0 0 0 0,1 2-1 0 0,1 0 1 0 0,2 1 0 0 0,1 1 0 0 0,1 1 0 0 0,2 1-1 0 0,-15 44 1 0 0,26-66-4 0 0,1 0-1 0 0,1-1 1 0 0,0 1-1 0 0,0 0 1 0 0,0 13-1 0 0,2-21-2 0 0,0 1 0 0 0,0-1 0 0 0,1 1 0 0 0,-1-1 0 0 0,1 1-1 0 0,-1-1 1 0 0,1 0 0 0 0,0 1 0 0 0,1-1 0 0 0,-1 0 0 0 0,0 0 0 0 0,1 0-1 0 0,0 0 1 0 0,0 0 0 0 0,0 0 0 0 0,0 0 0 0 0,0-1 0 0 0,0 1 0 0 0,1-1-1 0 0,3 4 1 0 0,1-2 13 0 0,0 0 0 0 0,0 0-1 0 0,0-1 1 0 0,0 0 0 0 0,1 0-1 0 0,0-1 1 0 0,-1 0 0 0 0,1 0-1 0 0,0-1 1 0 0,0 0 0 0 0,14 0-1 0 0,3-1 47 0 0,0-2 0 0 0,37-7-1 0 0,-39 5-22 0 0,-1-1 0 0 0,0 0 1 0 0,0-2-1 0 0,-1-1 0 0 0,0-1 0 0 0,0 0 0 0 0,-1-2 0 0 0,0 0 0 0 0,0-1 0 0 0,20-18 1 0 0,-26 18-19 0 0,0 0 0 0 0,-1-1 1 0 0,0 0-1 0 0,-1-1 0 0 0,-1-1 1 0 0,0 0-1 0 0,15-30 0 0 0,-22 36-14 0 0,0 1 0 0 0,0-1 0 0 0,-1 0-1 0 0,-1 0 1 0 0,0-1 0 0 0,0 1 0 0 0,0 0-1 0 0,-2-1 1 0 0,1 1 0 0 0,-1-1 0 0 0,0 1-1 0 0,-1-1 1 0 0,0 1 0 0 0,0-1 0 0 0,-1 1-1 0 0,-6-18 1 0 0,5 21-64 0 0,0 0 0 0 0,0 1 0 0 0,-1-1 0 0 0,1 1 0 0 0,-1-1 0 0 0,0 1 0 0 0,-1 0 0 0 0,1 0 0 0 0,-1 1 0 0 0,0-1 0 0 0,0 1 0 0 0,0 0 0 0 0,-1 1 0 0 0,1-1 0 0 0,-1 1 0 0 0,0 0 0 0 0,0 1 0 0 0,-10-4 0 0 0,-10-1-803 0 0,0 0 0 0 0,0 2 0 0 0,-34-2-1 0 0,34 3-400 0 0,-1 3-1265 0 0,15 2-1605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61 5983 0 0,'0'0'5751'0'0,"-2"1"-5346"0"0,-17 13 273 0 0,0-1 0 0 0,-1 0 0 0 0,-29 12 0 0 0,-13 8-106 0 0,-25 23-161 0 0,75-46-356 0 0,0 0 1 0 0,1 0-1 0 0,0 1 1 0 0,-16 21-1 0 0,13-13 20 0 0,2 0-1 0 0,0 1 1 0 0,1 0-1 0 0,1 1 1 0 0,0 0-1 0 0,-8 30 0 0 0,16-42-13 0 0,0 1-1 0 0,0-1 1 0 0,0 1-1 0 0,1 0 0 0 0,1 0 1 0 0,0-1-1 0 0,0 1 0 0 0,1 0 1 0 0,0 0-1 0 0,0-1 1 0 0,1 1-1 0 0,1-1 0 0 0,0 1 1 0 0,0-1-1 0 0,1 0 0 0 0,0 0 1 0 0,7 12-1 0 0,-6-14-4 0 0,0 0 0 0 0,0-1 0 0 0,0 0 0 0 0,1 0 0 0 0,0 0 0 0 0,0 0 0 0 0,1-1 0 0 0,0 0 1 0 0,11 6-1 0 0,-7-5 34 0 0,0-1 0 0 0,1-1 1 0 0,-1 0-1 0 0,1 0 0 0 0,-1-1 1 0 0,14 1-1 0 0,-2-2 57 0 0,1 0 0 0 0,0-2 0 0 0,-1 0 0 0 0,1-2 1 0 0,-1-1-1 0 0,32-7 0 0 0,-13-1 5 0 0,0-2 1 0 0,-2-2-1 0 0,0-2 1 0 0,42-24-1 0 0,142-98 85 0 0,-217 135-252 0 0,24-16-81 0 0,-1-2 0 0 0,38-36 0 0 0,-61 52 16 0 0,-1-1 1 0 0,1 0-1 0 0,-1 0 0 0 0,-1-1 0 0 0,1 1 0 0 0,-1-2 0 0 0,-1 1 0 0 0,1 0 0 0 0,-1-1 0 0 0,-1 0 0 0 0,0 1 0 0 0,0-2 0 0 0,0 1 0 0 0,1-17 0 0 0,-4 20 29 0 0,0 1-1 0 0,0-1 0 0 0,0 0 1 0 0,-1 1-1 0 0,0 0 1 0 0,0-1-1 0 0,0 1 1 0 0,-1-1-1 0 0,0 1 1 0 0,0 0-1 0 0,0 0 0 0 0,-4-6 1 0 0,1 5 3 0 0,0-1 0 0 0,0 1 0 0 0,0 0 0 0 0,-1 0 0 0 0,1 1 0 0 0,-2-1 0 0 0,-10-6 0 0 0,-3 0-24 0 0,-2 0-1 0 0,1 2 1 0 0,-1 1 0 0 0,-38-11-1 0 0,21 9-52 0 0,0 2 1 0 0,-52-5-1 0 0,-79 2-313 0 0,77 7-254 0 0,58 1-216 0 0,32 3-170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0,'0'0'8155'0'0,"3"0"-7410"0"0,10 1-636 0 0,-1 0 0 0 0,0 1 0 0 0,1 1 1 0 0,-1 0-1 0 0,0 0 0 0 0,-1 2 0 0 0,1-1 0 0 0,-1 1 0 0 0,1 1 0 0 0,18 13 0 0 0,0 2-49 0 0,-1 1 0 0 0,39 39 0 0 0,-46-40-47 0 0,0 1-1 0 0,-2 0 0 0 0,-1 2 0 0 0,18 28 1 0 0,-32-43-13 0 0,0 0 1 0 0,-1 0-1 0 0,0 0 1 0 0,-1 0-1 0 0,0 1 1 0 0,0-1-1 0 0,1 12 1 0 0,-3-14 6 0 0,-1 0-1 0 0,0 0 1 0 0,0 0-1 0 0,0 0 1 0 0,-1 0-1 0 0,0 0 1 0 0,-1-1-1 0 0,1 1 1 0 0,-1 0-1 0 0,0-1 1 0 0,-5 10-1 0 0,2-8 22 0 0,0 0 1 0 0,0 0-1 0 0,-1 0 0 0 0,0 0 0 0 0,0-1 0 0 0,-1 0 1 0 0,0-1-1 0 0,0 1 0 0 0,-1-1 0 0 0,-8 5 1 0 0,-12 6 101 0 0,-47 22 1 0 0,73-38-125 0 0,-27 11-79 0 0,0-1 1 0 0,-36 8 0 0 0,46-13-295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 11055 0 0,'-3'0'852'0'0,"-9"-2"-886"0"0,6 1 340 0 0,-1 0-1 0 0,1 1 1 0 0,-1-1 0 0 0,-11 2 0 0 0,16-1-191 0 0,0 1 0 0 0,0-1 1 0 0,0 1-1 0 0,0-1 1 0 0,0 1-1 0 0,0 0 0 0 0,0 0 1 0 0,0 0-1 0 0,1 0 1 0 0,-1 0-1 0 0,0 0 0 0 0,1 0 1 0 0,-1 0-1 0 0,1 1 1 0 0,-1-1-1 0 0,1 1 1 0 0,0-1-1 0 0,0 1 0 0 0,-1 0 1 0 0,1-1-1 0 0,-1 3 1 0 0,0 2-38 0 0,-1-1 1 0 0,1 1 0 0 0,1-1 0 0 0,-1 1 0 0 0,1 0 0 0 0,0 0 0 0 0,0-1 0 0 0,0 1-1 0 0,1 0 1 0 0,0 0 0 0 0,0 0 0 0 0,1 0 0 0 0,0 0 0 0 0,0-1 0 0 0,2 8-1 0 0,3 5 166 0 0,1 0 0 0 0,0 0-1 0 0,14 21 1 0 0,-13-23-78 0 0,7 11 104 0 0,2-1 0 0 0,1-1 0 0 0,0 0-1 0 0,2-1 1 0 0,1-1 0 0 0,28 24 0 0 0,-2-8 233 0 0,2-1 0 0 0,61 34 0 0 0,-64-44-319 0 0,-2 2 1 0 0,-2 2-1 0 0,51 48 1 0 0,-59-42-1286 0 0,-45-43-1239 0 0,-1-3 1133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13823 0 0,'0'0'2603'0'0,"-1"3"-1998"0"0,-1 11-468 0 0,-1-1-1 0 0,0 1 1 0 0,-1-1-1 0 0,-1 1 1 0 0,0-1-1 0 0,-9 16 1 0 0,-49 75 433 0 0,37-64-129 0 0,-125 185 1448 0 0,-21-17-1457 0 0,135-171-408 0 0,-47 36-1 0 0,46-42-144 0 0,36-29-591 0 0,5-4-216 0 0,17-6-31 0 0,16-7-8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16207 0 0,'-4'0'158'0'0,"0"0"0"0"0,0-1-1 0 0,0 1 1 0 0,0 1 0 0 0,0-1 0 0 0,0 0-1 0 0,0 1 1 0 0,0 0 0 0 0,0 0-1 0 0,-5 2 1 0 0,-4 2-156 0 0,-20 12 0 0 0,8-3 243 0 0,10-7 54 0 0,0 1 1 0 0,1 0-1 0 0,0 1 0 0 0,1 1 0 0 0,0 0 0 0 0,0 1 1 0 0,1 0-1 0 0,1 1 0 0 0,-15 18 0 0 0,3 3-163 0 0,-29 56 1 0 0,51-87-135 0 0,-8 14-7 0 0,0-1 0 0 0,-1 0 0 0 0,-1-1 0 0 0,-20 22 0 0 0,25-31-17 0 0,0 1 0 0 0,0-1-1 0 0,0 0 1 0 0,-1-1 0 0 0,0 1-1 0 0,1-1 1 0 0,-2 0 0 0 0,1-1-1 0 0,0 0 1 0 0,-1 0 0 0 0,1-1-1 0 0,-15 3 1 0 0,9-4 22 0 0,-1 0 0 0 0,4-1 14 0 0,8 0 50 0 0,13 2 15 0 0,1-1 1 0 0,-1 1 0 0 0,21 7 0 0 0,-27-8-34 0 0,142 36 791 0 0,-13-11-62 0 0,-124-24-727 0 0,-6-2-37 0 0,0 1-1 0 0,1 0 0 0 0,-1 0 0 0 0,0 1 0 0 0,0-1 1 0 0,7 4-1 0 0,0 1-133 0 0,-9-5-24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10591 0 0,'-2'0'488'0'0,"-17"11"6255"0"0,22-11-5952 0 0,24 1 351 0 0,1-2 0 0 0,-1-1 0 0 0,32-5 1 0 0,12-2-103 0 0,-40 7-825 0 0,0 1 1 0 0,0 1 0 0 0,-1 1-1 0 0,1 2 1 0 0,0 2 0 0 0,-1 0-1 0 0,50 17 1 0 0,-70-19-444 0 0,0 1 0 0 0,1-1 0 0 0,-1-1 0 0 0,16 2 0 0 0,-17-4-955 0 0,0 1-1 0 0,16-3 1 0 0,-20 0-468 0 0,8-3-12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348 157 8751 0 0,'21'-24'853'0'0,"10"-13"-48"0"0,-15 9 6104 0 0,-17 28-6837 0 0,1 0 1 0 0,0-1-1 0 0,0 1 0 0 0,-1 0 0 0 0,1-1 1 0 0,0 1-1 0 0,-1 0 0 0 0,1 0 1 0 0,0-1-1 0 0,-1 1 0 0 0,1 0 1 0 0,0 0-1 0 0,-1 0 0 0 0,1-1 1 0 0,-1 1-1 0 0,1 0 0 0 0,0 0 0 0 0,-1 0 1 0 0,1 0-1 0 0,-1 0 0 0 0,1 0 1 0 0,0 0-1 0 0,-1 0 0 0 0,0 0 1 0 0,-11 0 512 0 0,0 2-422 0 0,-1 2-1 0 0,1 0 0 0 0,1 0 0 0 0,-1 1 1 0 0,-18 11-1 0 0,12-7-125 0 0,-5 3 19 0 0,1 1-1 0 0,0 1 1 0 0,1 0 0 0 0,1 2 0 0 0,0 1-1 0 0,1 0 1 0 0,-23 28 0 0 0,31-31-26 0 0,0 0 1 0 0,1 0-1 0 0,1 1 0 0 0,0 0 1 0 0,1 1-1 0 0,1 0 1 0 0,0 1-1 0 0,1-1 0 0 0,1 1 1 0 0,1 0-1 0 0,-5 30 1 0 0,9-39-23 0 0,-1 1 0 0 0,2-1 1 0 0,-1 1-1 0 0,1-1 1 0 0,0 1-1 0 0,0-1 1 0 0,1 0-1 0 0,1 1 0 0 0,-1-1 1 0 0,1 0-1 0 0,1-1 1 0 0,-1 1-1 0 0,1 0 1 0 0,1-1-1 0 0,8 12 1 0 0,-6-11 51 0 0,-1-1 0 0 0,1 0 0 0 0,0-1 0 0 0,1 1 0 0 0,0-1 1 0 0,0-1-1 0 0,0 0 0 0 0,0 0 0 0 0,1 0 0 0 0,0-1 0 0 0,0 0 1 0 0,0-1-1 0 0,15 3 0 0 0,-9-3 172 0 0,0-1-1 0 0,1 0 1 0 0,-1-2 0 0 0,1 0 0 0 0,-1 0 0 0 0,28-6 0 0 0,-21 2 52 0 0,1-1 1 0 0,-2-2-1 0 0,42-17 1 0 0,-48 17-235 0 0,0-1 0 0 0,-1 0-1 0 0,0-2 1 0 0,-1 0 0 0 0,0 0-1 0 0,-1-1 1 0 0,0 0 0 0 0,0-1 0 0 0,-1-1-1 0 0,-1 0 1 0 0,0 0 0 0 0,-1-1 0 0 0,0 0-1 0 0,10-24 1 0 0,-13 24-69 0 0,-1 0-1 0 0,-1 0 1 0 0,0 0 0 0 0,0-1-1 0 0,-1 1 1 0 0,-1-1 0 0 0,-1 0-1 0 0,0 0 1 0 0,-1 1 0 0 0,0-1-1 0 0,-2 0 1 0 0,1 0 0 0 0,-2 1-1 0 0,0-1 1 0 0,0 1 0 0 0,-9-21-1 0 0,7 25-12 0 0,0 0-1 0 0,0 1 0 0 0,-1 0 0 0 0,0 0 0 0 0,0 1 0 0 0,-1-1 0 0 0,0 1 1 0 0,0 1-1 0 0,-1-1 0 0 0,0 1 0 0 0,-1 1 0 0 0,0 0 0 0 0,0 0 0 0 0,0 0 0 0 0,0 1 1 0 0,-1 1-1 0 0,0-1 0 0 0,0 2 0 0 0,-13-4 0 0 0,-142-37-3004 0 0,164 44 2943 0 0,1 0-1 0 0,-1 0 1 0 0,1 0 0 0 0,0-1-1 0 0,-1 1 1 0 0,1 0 0 0 0,0 0-1 0 0,-1 0 1 0 0,1 0 0 0 0,0-1-1 0 0,-1 1 1 0 0,1 0 0 0 0,0-1-1 0 0,0 1 1 0 0,-1 0 0 0 0,1 0-1 0 0,0-1 1 0 0,0 1 0 0 0,-1 0-1 0 0,1-1 1 0 0,0 1 0 0 0,0 0-1 0 0,0-1 1 0 0,0 1 0 0 0,0-1-1 0 0,-1 1 1 0 0,1-1 0 0 0,0 1-237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 5815 0 0,'0'0'527'0'0,"-2"0"-432"0"0,-1-1 245 0 0,0 0 0 0 0,-1 1 1 0 0,1 0-1 0 0,0 0 0 0 0,0 0 0 0 0,-5 0 1 0 0,3 0-26 0 0,3 0 114 0 0,-1 1-461 0 0,-11 7 6972 0 0,8 1-6086 0 0,6-8-819 0 0,0-1-1 0 0,0 0 1 0 0,0 0 0 0 0,0 1-1 0 0,0-1 1 0 0,0 0 0 0 0,0 0-1 0 0,0 1 1 0 0,0-1 0 0 0,0 0-1 0 0,0 0 1 0 0,0 0 0 0 0,0 1-1 0 0,0-1 1 0 0,0 0 0 0 0,1 0-1 0 0,-1 1 1 0 0,0-1 0 0 0,0 0-1 0 0,0 0 1 0 0,0 0 0 0 0,1 0-1 0 0,-1 1 1 0 0,0-1 0 0 0,0 0 0 0 0,1 0-1 0 0,1 1 75 0 0,1 0-1 0 0,0 0 1 0 0,-1 0-1 0 0,1 0 1 0 0,0-1 0 0 0,3 1-1 0 0,-3-1-211 0 0,37 6 249 0 0,-21-4-143 0 0,1 1 0 0 0,-1 0 0 0 0,0 2 0 0 0,29 10 0 0 0,23 21-3 0 0,-3-1 0 0 0,31 4 300 0 0,-90-34-249 0 0,8 6-42 0 0,-15-10-7 0 0,0 0 10 0 0,1 0 1 0 0,-1 1-1 0 0,0-1 0 0 0,0 1 0 0 0,0-1 0 0 0,0 1 0 0 0,0 0 0 0 0,0 0 1 0 0,-1 0-1 0 0,1 0 0 0 0,-1 0 0 0 0,1 0 0 0 0,-1 1 0 0 0,0-1 0 0 0,1 0 1 0 0,-1 1-1 0 0,-1-1 0 0 0,1 1 0 0 0,0-1 0 0 0,0 1 0 0 0,0 3 1 0 0,1 3 11 0 0,-1-5-15 0 0,-1 0 0 0 0,1 0-1 0 0,0 0 1 0 0,-1 0 0 0 0,0 0 0 0 0,0 0-1 0 0,0 0 1 0 0,0 0 0 0 0,-1 0-1 0 0,1-1 1 0 0,-1 1 0 0 0,0 0-1 0 0,-2 4 1 0 0,0 0-19 0 0,-1 0-1 0 0,-1 0 1 0 0,1 0 0 0 0,-2 0-1 0 0,1-1 1 0 0,-1 0 0 0 0,-7 8-1 0 0,-4 4-146 0 0,-18 20 111 0 0,22-26 11 0 0,0 2 0 0 0,-12 17 1 0 0,20-25 26 0 0,0 1 1 0 0,1 0 0 0 0,0 0 0 0 0,1 1 0 0 0,0-1 0 0 0,0 0-1 0 0,-3 18 1 0 0,4-12 7 0 0,1-11 0 0 0,1 0 0 0 0,-1-1 0 0 0,1 1 0 0 0,0 0 0 0 0,0 0 0 0 0,0-1 0 0 0,0 1 0 0 0,0 0 0 0 0,0-1 0 0 0,2 5 0 0 0,0 6 0 0 0,-1-5-4 0 0,0 0 0 0 0,0 0 0 0 0,-1 0 0 0 0,-1 1 0 0 0,-2 13 0 0 0,-12 43-31 0 0,8-39 30 0 0,4-10 5 0 0,0 0 0 0 0,1 1 0 0 0,1-1 0 0 0,2 30 0 0 0,0-40 0 0 0,0 0 0 0 0,1 0 0 0 0,-1 0 0 0 0,1 0 0 0 0,1-1 0 0 0,-1 1 0 0 0,1-1 0 0 0,0 1 0 0 0,5 6 0 0 0,-7-11 9 0 0,0 1-1 0 0,0-1 0 0 0,-1 0 1 0 0,1 1-1 0 0,0-1 1 0 0,0 0-1 0 0,1 0 1 0 0,-1 0-1 0 0,0 0 0 0 0,0 0 1 0 0,0 0-1 0 0,1 0 1 0 0,-1 0-1 0 0,0 0 1 0 0,1-1-1 0 0,1 2 0 0 0,3 0 73 0 0,4 4 114 0 0,1 0 0 0 0,0-1-1 0 0,1 0 1 0 0,0-1 0 0 0,13 3 0 0 0,-12-4 36 0 0,-1 1 0 0 0,1 1 0 0 0,-1-1 1 0 0,-1 2-1 0 0,15 8 0 0 0,34 33 160 0 0,-58-46-338 0 0,-1 0 0 0 0,7 3-30 0 0,-1 1 37 0 0,-5-4 1204 0 0,-11 6-1228 0 0,-20 25-1312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 4607 0 0,'0'0'10176'0'0,"1"0"-9976"0"0,6-2-386 0 0,1 1 1319 0 0,-8 1-1101 0 0,0 1 1 0 0,0-1-1 0 0,0 0 1 0 0,0 0-1 0 0,1 1 0 0 0,-1-1 1 0 0,0 0-1 0 0,0 0 1 0 0,0 1-1 0 0,0-1 1 0 0,0 0-1 0 0,0 1 1 0 0,0-1-1 0 0,0 0 0 0 0,0 0 1 0 0,0 1-1 0 0,0-1 1 0 0,0 0-1 0 0,0 1 1 0 0,0-1-1 0 0,0 0 1 0 0,0 0-1 0 0,0 1 1 0 0,0-1-1 0 0,-1 0 0 0 0,1 0 1 0 0,0 1-1 0 0,0-1 1 0 0,0 0-1 0 0,-1 1-19 0 0,-6 14 580 0 0,7-15-570 0 0,0 1 1 0 0,0-1-1 0 0,0 0 1 0 0,-1 1 0 0 0,1-1-1 0 0,0 0 1 0 0,0 1-1 0 0,-1-1 1 0 0,1 0-1 0 0,0 0 1 0 0,0 0 0 0 0,-1 1-1 0 0,1-1 1 0 0,0 0-1 0 0,-1 0 1 0 0,1 0-1 0 0,0 1 1 0 0,-1-1 0 0 0,1 0-1 0 0,0 0 1 0 0,-1 0-1 0 0,1 0 1 0 0,0 0-1 0 0,-1 0 1 0 0,1 0 0 0 0,0 0-1 0 0,-1 0 1 0 0,1 0-1 0 0,-1 0 1 0 0,1 0-1 0 0,0 0 1 0 0,-1 0 0 0 0,1 0-1 0 0,0 0 1 0 0,-1 0-1 0 0,1-1 1 0 0,0 1-1 0 0,-1 0 1 0 0,1 0 0 0 0,-1-1-1 0 0,0 1 72 0 0,0-1-73 0 0,0 0-1 0 0,-1 1 1 0 0,1-1 0 0 0,0 1 0 0 0,-1 0 0 0 0,1-1 0 0 0,-1 1-1 0 0,1 0 1 0 0,0 0 0 0 0,-1 0 0 0 0,-1 0 0 0 0,2 0-31 0 0,-12 2 22 0 0,0 1-1 0 0,0 0 1 0 0,1 1-1 0 0,-14 5 1 0 0,-11 4-100 0 0,10-3 71 0 0,0 1 1 0 0,-36 21-1 0 0,24-12 103 0 0,38-19 89 0 0,0 0-96 0 0,-3 4-53 0 0,3-4 26 0 0,2 1 17 0 0,2 2-16 0 0,-1-1 1 0 0,1 1-1 0 0,-1-1 1 0 0,1 1 0 0 0,0-1-1 0 0,1 0 1 0 0,-1 0-1 0 0,0 0 1 0 0,1-1 0 0 0,0 1-1 0 0,3 1 1 0 0,11 6 190 0 0,23 8 0 0 0,-10-5-254 0 0,-15-5 11 0 0,0 1 0 0 0,0 0 0 0 0,-1 2 0 0 0,17 14 0 0 0,-27-22-2 0 0,-4-2 0 0 0,0 0 0 0 0,1 0 0 0 0,-1 0 0 0 0,0 0 0 0 0,0 1 0 0 0,0-1 0 0 0,0 0 0 0 0,0 1 0 0 0,0-1 0 0 0,0 1 0 0 0,0-1 0 0 0,-1 1 0 0 0,1-1 0 0 0,0 1 0 0 0,-1-1 0 0 0,1 3 0 0 0,1 1 22 0 0,0 0 0 0 0,-1 0 0 0 0,0 1 0 0 0,0-1 0 0 0,0 0 0 0 0,0 1 0 0 0,-1-1 0 0 0,0 0 0 0 0,0 1 0 0 0,0-1 0 0 0,-1 0 0 0 0,-2 10 0 0 0,2-11 19 0 0,-1 0 0 0 0,1 0 1 0 0,-1-1-1 0 0,0 1 0 0 0,0-1 1 0 0,0 1-1 0 0,0-1 0 0 0,-1 0 1 0 0,1 0-1 0 0,-1 0 0 0 0,0 0 1 0 0,0 0-1 0 0,0-1 0 0 0,0 1 1 0 0,0-1-1 0 0,-1 0 0 0 0,-6 4 1 0 0,-9 2-4 0 0,0-1 0 0 0,-1 0 0 0 0,0-2 0 0 0,-24 5 0 0 0,-64 9 76 0 0,99-16-104 0 0,7-3-9 0 0,-1 1 0 0 0,1-1-1 0 0,-1 1 1 0 0,1-1 0 0 0,-1 0-1 0 0,1 0 1 0 0,-1 0 0 0 0,1 0 0 0 0,0 0-1 0 0,-1-1 1 0 0,1 1 0 0 0,-1-1-1 0 0,1 0 1 0 0,-3-1 0 0 0,3 2 58 0 0,2-3 5 0 0,1 0 0 0 0,-1 1 0 0 0,0-1 0 0 0,1 0 1 0 0,-1 0-1 0 0,1 1 0 0 0,0-1 0 0 0,0 0 1 0 0,0 1-1 0 0,2-3 0 0 0,-3 3 16 0 0,1 4-497 0 0,0-1 112 0 0,0 1 0 0 0,0-1 0 0 0,0 0 0 0 0,0 1-1 0 0,0-1 1 0 0,0 0 0 0 0,1 0 0 0 0,-1 0 0 0 0,0 0 0 0 0,1 0 0 0 0,2 1 0 0 0,5 3-6497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7367 0 0,'0'0'10370'0'0,"4"9"-9484"0"0,-3 0-704 0 0,-1 0 0 0 0,1 0-1 0 0,-2 1 1 0 0,1-1 0 0 0,-3 11-1 0 0,-11 47-69 0 0,11-55-111 0 0,-10 30 16 0 0,-1-1 1 0 0,-34 65 0 0 0,47-105-18 0 0,-136 234 0 0 0,65-120 0 0 0,-97 161 0 0 0,98-162-433 0 0,61-94-2547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15 112 3223 0 0,'0'2'7562'0'0,"1"5"-7060"0"0,-1 0 0 0 0,0 0 0 0 0,-1 1 0 0 0,0-1 0 0 0,0 0 0 0 0,-3 12 0 0 0,1-9-89 0 0,1 0-1 0 0,1 0 1 0 0,-1 11 0 0 0,2-12-274 0 0,0 0 0 0 0,1 0 0 0 0,0 0 0 0 0,1 0 0 0 0,4 12 0 0 0,-5-16-74 0 0,1-1-1 0 0,0 0 1 0 0,0 1 0 0 0,0-1 0 0 0,0 0-1 0 0,1 0 1 0 0,0 0 0 0 0,0-1-1 0 0,0 1 1 0 0,0-1 0 0 0,9 7 1310 0 0,-30-29-1231 0 0,15 15-143 0 0,2 3 4 0 0,0-1 0 0 0,0 1 1 0 0,0 0-1 0 0,0-1 0 0 0,1 1 1 0 0,-1-1-1 0 0,0 1 0 0 0,1-1 0 0 0,-1 0 1 0 0,1 1-1 0 0,-1-4 0 0 0,0 1-6 0 0,1 1 1 0 0,-1-1-1 0 0,1 1 0 0 0,0-1 1 0 0,0 1-1 0 0,0-1 0 0 0,1 1 0 0 0,-1-1 1 0 0,1 1-1 0 0,0-1 0 0 0,1-3 0 0 0,19-41-154 0 0,-4 13-9 0 0,8-24 75 0 0,-16 41 137 0 0,-1 0 0 0 0,-1 0 1 0 0,0-1-1 0 0,3-21 0 0 0,-9 38 224 0 0,8 11-256 0 0,-4-3-12 0 0,1 0-1 0 0,0-1 1 0 0,1 0-1 0 0,-1 0 1 0 0,1-1 0 0 0,0 0-1 0 0,0 0 1 0 0,1 0-1 0 0,-1-1 1 0 0,1 0-1 0 0,-1-1 1 0 0,1 0-1 0 0,0 0 1 0 0,0 0 0 0 0,0-1-1 0 0,0 0 1 0 0,0-1-1 0 0,1 0 1 0 0,-1 0-1 0 0,14-2 1 0 0,-10 0 29 0 0,0 0-1 0 0,0 0 1 0 0,0-1 0 0 0,0-1 0 0 0,-1 0-1 0 0,21-10 1 0 0,-31 13 47 0 0,0 0-13 0 0,0-4-76 0 0,-1 4-113 0 0,-9 4-2806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1375 0 0,'0'0'8823'0'0,"-7"-2"-3606"0"0,8 10-4980 0 0,0-1 0 0 0,0 0-1 0 0,0 0 1 0 0,1 0-1 0 0,0-1 1 0 0,3 8 0 0 0,20 43 1017 0 0,-18-44-973 0 0,6 15 154 0 0,2-2-1 0 0,1 0 0 0 0,27 34 1 0 0,-30-44-263 0 0,1-1 0 0 0,1-1 0 0 0,0 0 0 0 0,1 0 1 0 0,0-2-1 0 0,19 11 0 0 0,27 10 535 0 0,104 39 0 0 0,-145-63-596 0 0,-13-6-81 0 0,1 0 0 0 0,-1 1 1 0 0,0 1-1 0 0,-1-1 0 0 0,15 12 0 0 0,-20-15-25 0 0,-1 1 0 0 0,1-1 0 0 0,-1 1 0 0 0,1 0 0 0 0,-1-1 0 0 0,1 1 0 0 0,-1 0 0 0 0,0 0 0 0 0,0 0-1 0 0,0 0 1 0 0,0 0 0 0 0,0 0 0 0 0,0 0 0 0 0,-1 0 0 0 0,1 1 0 0 0,-1-1 0 0 0,1 0 0 0 0,-1 0 0 0 0,0 0 0 0 0,0 1 0 0 0,0-1 0 0 0,0 0 0 0 0,0 0-1 0 0,-1 1 1 0 0,1-1 0 0 0,-1 0 0 0 0,1 0 0 0 0,-2 4 0 0 0,-3 3-162 0 0,1-1-1 0 0,-1 1 1 0 0,-1-1-1 0 0,1-1 1 0 0,-1 1-1 0 0,-1-1 1 0 0,1 0-1 0 0,-16 12 1 0 0,21-18-186 0 0,1-1 189 0 0,-1 1 0 0 0,1-1 0 0 0,0 0 0 0 0,-1 0 0 0 0,1 0 0 0 0,0 0 0 0 0,0 0 0 0 0,-1 0 0 0 0,1 0 1 0 0,0 0-1 0 0,-1 0 0 0 0,1 0 0 0 0,0 0 0 0 0,-1 0 0 0 0,1 0 0 0 0,0 0 0 0 0,0 0 0 0 0,-1 0 0 0 0,1 0 0 0 0,-1 0 0 0 0,8-21-2954 0 0,2 2 1377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5983 0 0,'0'0'10190'0'0,"-6"7"-9876"0"0,-29 27 509 0 0,-27 28 64 0 0,40-37-594 0 0,-133 153 1022 0 0,-133 132-737 0 0,276-298-552 0 0,0-1 0 0 0,-1-1 0 0 0,-18 11 1 0 0,24-17-6 0 0,0 1 1 0 0,0-2 0 0 0,-1 1 0 0 0,0-1 0 0 0,0 0 0 0 0,0-1 0 0 0,0 0 0 0 0,-10 2 0 0 0,10-4 44 0 0,7 0 12 0 0,8-7-12 0 0,-3 4-29 0 0,1 0-1 0 0,-1 0 1 0 0,1 0-1 0 0,0 1 0 0 0,0 0 1 0 0,0 0-1 0 0,0 0 1 0 0,0 1-1 0 0,0-1 1 0 0,7 0-1 0 0,21 0-1601 0 0,-1 4-5077 0 0,-21-2 984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4 165 919 0 0,'1'2'10927'0'0,"2"5"-10467"0"0,0 0 1 0 0,-1 1 0 0 0,1-1-1 0 0,-2 1 1 0 0,1 0-1 0 0,0 8 1 0 0,1 51 838 0 0,-2-24-699 0 0,0-31-451 0 0,0 0 0 0 0,3 13 0 0 0,-3-22-25 0 0,0 1-1 0 0,0 0 1 0 0,0-1-1 0 0,1 0 1 0 0,-1 1-1 0 0,1-1 1 0 0,0 0 0 0 0,0 0-1 0 0,0 0 1 0 0,6 6 2143 0 0,-9-11-2160 0 0,-1-8-77 0 0,-1 1-1 0 0,0-1 1 0 0,-1 1 0 0 0,-9-17-1 0 0,9 19-85 0 0,1 0-1 0 0,-1 0 0 0 0,1-1 0 0 0,0 1 1 0 0,1 0-1 0 0,0-1 0 0 0,0 0 0 0 0,0 1 0 0 0,1-1 1 0 0,0-12-1 0 0,2 7-126 0 0,1-1-1 0 0,0 1 1 0 0,1-1 0 0 0,1 1 0 0 0,0 0-1 0 0,1 0 1 0 0,7-14 0 0 0,-7 17 181 0 0,0 0 0 0 0,1 1 0 0 0,1-1 0 0 0,-1 1 0 0 0,2 1 0 0 0,-1-1-1 0 0,1 1 1 0 0,0 0 0 0 0,10-7 0 0 0,-8 9 129 0 0,0 0 0 0 0,0 0 0 0 0,1 1 0 0 0,-1 0 0 0 0,1 1 0 0 0,0 1 0 0 0,21-5 0 0 0,-3 3 20 0 0,-1 2-1 0 0,43 1 1 0 0,-61 2-147 0 0,-8 0-33 0 0,1 0 0 0 0,0 0-1 0 0,-1 0 1 0 0,1 1 0 0 0,-1-1-1 0 0,1 1 1 0 0,-1-1 0 0 0,1 1-1 0 0,-1 0 1 0 0,0 0 0 0 0,1 0-1 0 0,-1 0 1 0 0,0 1 0 0 0,0-1-1 0 0,0 1 1 0 0,1-1 0 0 0,-2 1-1 0 0,1 0 1 0 0,0-1 0 0 0,0 1-1 0 0,0 0 1 0 0,-1 0 0 0 0,1 0-1 0 0,-1 1 1 0 0,2 3 0 0 0,0-2 11 0 0,22 30-676 0 0,-5-16-2956 0 0,-16-16 2045 0 0,13 3-14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5983 0 0,'0'0'13848'0'0,"2"0"-13248"0"0,16 2 229 0 0,-1-2 0 0 0,30-1 0 0 0,38-2-180 0 0,-76 3-673 0 0,-1-1 0 0 0,1-1 1 0 0,0 1-1 0 0,0-1 0 0 0,-1 0 0 0 0,1-1 0 0 0,11-5 0 0 0,-5 1-1507 0 0,19-13 0 0 0,-21 11-656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8:5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0,'0'0'11478'0'0,"10"5"-9134"0"0,-7-2-2151 0 0,0-1 1 0 0,0 1-1 0 0,-1-1 1 0 0,1 1-1 0 0,-1 0 1 0 0,0 0 0 0 0,0 0-1 0 0,0 1 1 0 0,0-1-1 0 0,-1 0 1 0 0,1 1 0 0 0,-1-1-1 0 0,0 1 1 0 0,0-1-1 0 0,0 1 1 0 0,0 0-1 0 0,-1-1 1 0 0,1 1 0 0 0,-1 0-1 0 0,0 5 1 0 0,-3 33 893 0 0,-11 71-1 0 0,-1-8-458 0 0,14-84-559 0 0,0 0 0 0 0,1 0 0 0 0,3 22 0 0 0,-2-41-57 0 0,-1 1-1 0 0,0 0 1 0 0,1-1 0 0 0,0 1-1 0 0,-1-1 1 0 0,1 0-1 0 0,0 1 1 0 0,0-1 0 0 0,3 4-1 0 0,-3-5-61 0 0,0 0 0 0 0,-1 0 0 0 0,1 0 0 0 0,0-1 0 0 0,0 1 0 0 0,0 0 0 0 0,0-1 0 0 0,0 1 0 0 0,0-1-1 0 0,0 1 1 0 0,0-1 0 0 0,0 1 0 0 0,0-1 0 0 0,1 0 0 0 0,-1 0 0 0 0,0 1 0 0 0,0-1 0 0 0,0 0 0 0 0,0 0 0 0 0,0 0-1 0 0,1 0 1 0 0,-1 0 0 0 0,0-1 0 0 0,2 1 0 0 0,7-3-706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0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215 220 3223 0 0,'0'0'13900'0'0,"1"2"-13560"0"0,0 4-146 0 0,2 0 0 0 0,-1-1 0 0 0,1 1 0 0 0,0 0 0 0 0,0-1 0 0 0,0 0 0 0 0,1 1 0 0 0,0-1 0 0 0,0-1 0 0 0,0 1 0 0 0,9 7 0 0 0,-6-8-98 0 0,0 0 0 0 0,1 0 0 0 0,-1 0 1 0 0,1-1-1 0 0,-1 0 0 0 0,1-1 0 0 0,0 0 0 0 0,0 0 0 0 0,0-1 0 0 0,1 0 0 0 0,11 0 0 0 0,11-1 33 0 0,53-7 0 0 0,-62 4-137 0 0,-3 0 36 0 0,0 0-1 0 0,0-1 1 0 0,32-12 0 0 0,-43 13-27 0 0,0 0 1 0 0,0-1-1 0 0,-1 0 0 0 0,1 0 0 0 0,-1-1 1 0 0,0 0-1 0 0,0 0 0 0 0,0-1 1 0 0,-1 0-1 0 0,10-12 0 0 0,-11 10-57 0 0,0 0-1 0 0,-1 0 1 0 0,0 0 0 0 0,-1-1-1 0 0,0 0 1 0 0,0 0 0 0 0,-1 0-1 0 0,0 0 1 0 0,-1 0-1 0 0,1 0 1 0 0,-2-1 0 0 0,1 1-1 0 0,-2-11 1 0 0,0 15 17 0 0,0 0-1 0 0,0 0 1 0 0,0 0 0 0 0,-1 0 0 0 0,0 0 0 0 0,0 0 0 0 0,0 1-1 0 0,-1-1 1 0 0,1 1 0 0 0,-1-1 0 0 0,-5-5 0 0 0,5 7 10 0 0,1 1 1 0 0,-1-1 0 0 0,0 1-1 0 0,0 0 1 0 0,0 0 0 0 0,0 0-1 0 0,0 0 1 0 0,0 1 0 0 0,0-1-1 0 0,-1 1 1 0 0,1 0 0 0 0,0 0 0 0 0,-1 0-1 0 0,1 0 1 0 0,-1 0 0 0 0,0 1-1 0 0,-5 0 1 0 0,-21 1 2 0 0,0 1 1 0 0,1 2-1 0 0,-1 1 0 0 0,1 2 1 0 0,0 1-1 0 0,-48 19 0 0 0,25-4 9 0 0,2 2-1 0 0,-79 52 0 0 0,108-63-11 0 0,-28 24 0 0 0,41-30 30 0 0,0 0-1 0 0,1 0 1 0 0,0 0 0 0 0,0 1-1 0 0,-10 18 1 0 0,11-15 76 0 0,1 1 0 0 0,0-1 0 0 0,0 1 0 0 0,1 0 0 0 0,1 0 0 0 0,0 0 0 0 0,1 1 0 0 0,1-1 0 0 0,-1 17 0 0 0,2-20 80 0 0,1 1-1 0 0,0 0 1 0 0,0 0-1 0 0,1 0 1 0 0,0-1-1 0 0,1 1 1 0 0,1-1-1 0 0,-1 0 1 0 0,1 0-1 0 0,1 0 1 0 0,11 18-1 0 0,-11-22-68 0 0,0 0 0 0 0,0 0 0 0 0,1 0 0 0 0,0 0 0 0 0,0-1 0 0 0,1 0 0 0 0,-1 0 0 0 0,1-1-1 0 0,0 0 1 0 0,0 0 0 0 0,0-1 0 0 0,1 0 0 0 0,-1 0 0 0 0,1 0 0 0 0,0-1 0 0 0,12 2 0 0 0,9-1 110 0 0,0-1 0 0 0,0-1 0 0 0,36-4 0 0 0,-43 2-141 0 0,27-4 125 0 0,66-14 1 0 0,-71 10-116 0 0,-30 7-53 0 0,10-3 11 0 0,45-14 0 0 0,-67 19-104 0 0,12-13-842 0 0,2 1-2343 0 0,-9 5 1616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0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1839 0 0,'0'0'10352'0'0,"2"0"-9580"0"0,32 16 2876 0 0,-23-11-2981 0 0,0 0 1 0 0,0 0-1 0 0,0-1 0 0 0,1-1 1 0 0,22 5-1 0 0,-8-7-129 0 0,0 0-1 0 0,0-1 0 0 0,49-8 1 0 0,-31-1-1081 0 0,60-19 0 0 0,-75 17-1615 0 0,-12 5-3089 0 0,-2 0-916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0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55 134 919 0 0,'-9'0'80'0'0,"3"-1"1731"0"0,-1 0 0 0 0,1 0 0 0 0,-10-5 2380 0 0,14 5-3673 0 0,1 0-1 0 0,0 0 1 0 0,0-1-1 0 0,0 1 1 0 0,0-1-1 0 0,0 1 1 0 0,0 0-1 0 0,-1-3 1 0 0,3 0-350 0 0,0 1 0 0 0,1-1 1 0 0,-1 0-1 0 0,1 1 1 0 0,-1-1-1 0 0,1 1 0 0 0,0 0 1 0 0,0 0-1 0 0,1-1 1 0 0,-1 1-1 0 0,1 0 0 0 0,-1 1 1 0 0,1-1-1 0 0,6-4 1 0 0,4-2-57 0 0,0 0 0 0 0,20-9 1 0 0,-28 15-74 0 0,2 0-1 0 0,1 0 0 0 0,0 0 0 0 0,1 0 1 0 0,-1 1-1 0 0,0 1 0 0 0,1-1 0 0 0,-1 1 0 0 0,1 0 0 0 0,-1 1 0 0 0,1 0 0 0 0,-1 1 0 0 0,1 0 0 0 0,-1 0 0 0 0,10 3 1 0 0,-1 0-3 0 0,1 2 1 0 0,-1 0 0 0 0,0 0 0 0 0,-1 2-1 0 0,26 15 1 0 0,-31-17-30 0 0,-1 1 0 0 0,-1 0 1 0 0,1 1-1 0 0,-1 0 0 0 0,0 0 0 0 0,-1 1 0 0 0,0 0 0 0 0,12 17 0 0 0,-18-22-2 0 0,0 0 0 0 0,-1 0 1 0 0,1 0-1 0 0,-1 0 0 0 0,0 0 0 0 0,0 0 0 0 0,0 1 0 0 0,-1-1 0 0 0,1 0 0 0 0,-1 0 1 0 0,0 1-1 0 0,0-1 0 0 0,-1 0 0 0 0,1 0 0 0 0,-1 1 0 0 0,0-1 0 0 0,0 0 0 0 0,-3 6 0 0 0,-2 5 4 0 0,-1 0-1 0 0,-1-1 0 0 0,-14 20 0 0 0,11-18-10 0 0,-15 20 2 0 0,17-26 0 0 0,1 1 0 0 0,-10 18 0 0 0,5-4 15 0 0,2 0-1 0 0,1 1 1 0 0,1 1-1 0 0,1-1 1 0 0,1 2-1 0 0,2-1 1 0 0,-5 56-1 0 0,10-75 41 0 0,0 0-1 0 0,1 1 0 0 0,-1-1 1 0 0,2 1-1 0 0,-1-1 1 0 0,1 0-1 0 0,0 0 1 0 0,1 0-1 0 0,0 0 0 0 0,0 0 1 0 0,8 13-1 0 0,-8-17 0 0 0,1 1 0 0 0,-1 0-1 0 0,1-1 1 0 0,0 0 0 0 0,0 0 0 0 0,1 0-1 0 0,-1 0 1 0 0,1-1 0 0 0,-1 1-1 0 0,1-1 1 0 0,0-1 0 0 0,1 1 0 0 0,-1-1-1 0 0,0 1 1 0 0,1-2 0 0 0,-1 1-1 0 0,11 1 1 0 0,-7-1-102 0 0,0-1-1 0 0,1 0 1 0 0,0-1 0 0 0,-1 0-1 0 0,1 0 1 0 0,13-3 0 0 0,-22 3-819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28 4607 0 0,'0'0'6698'0'0,"6"-8"-4826"0"0,27-7 1558 0 0,-35 14-3373 0 0,-1 1 0 0 0,1-1 0 0 0,0 1 0 0 0,-1 0-1 0 0,1 0 1 0 0,0 0 0 0 0,-4 1 0 0 0,1 0 8 0 0,3-1-1 0 0,1 0-10 0 0,-6 0 1530 0 0,5-1-1557 0 0,1 0 1 0 0,-1 1-1 0 0,1-1 1 0 0,-1 1 0 0 0,1-1-1 0 0,-1 1 1 0 0,1 0 0 0 0,-1 0-1 0 0,1-1 1 0 0,-1 1-1 0 0,1 0 1 0 0,-1 1 0 0 0,-2-1-1 0 0,3 0-15 0 0,-7 1 10 0 0,0 0 0 0 0,0 1 0 0 0,0 0 0 0 0,0 0 0 0 0,1 1 0 0 0,-1 0 0 0 0,1 0 0 0 0,-1 1 0 0 0,-12 9 0 0 0,-9 3 90 0 0,7-5 102 0 0,-38 28 0 0 0,59-38-8 0 0,13 16-61 0 0,14 8-108 0 0,-20-21-30 0 0,-1 1 1 0 0,0-1-1 0 0,0 1 0 0 0,-1 1 1 0 0,1-1-1 0 0,-1 0 0 0 0,0 1 1 0 0,-1 0-1 0 0,1 0 0 0 0,-1 0 1 0 0,3 9-1 0 0,-3-6-7 0 0,-2-7 6 0 0,0 1 0 0 0,-1-1 0 0 0,1 1 0 0 0,-1-1 0 0 0,1 1 0 0 0,-1-1 0 0 0,0 1-1 0 0,0-1 1 0 0,0 1 0 0 0,0-1 0 0 0,-1 1 0 0 0,1-1 0 0 0,-1 1 0 0 0,1-1 0 0 0,-1 0 0 0 0,0 1 0 0 0,0-1-1 0 0,0 0 1 0 0,0 1 0 0 0,-3 3 0 0 0,-7 10 162 0 0,8-14-159 0 0,1 0 1 0 0,-1 1-1 0 0,1-1 0 0 0,-1 0 0 0 0,1 0 0 0 0,-1 0 1 0 0,0-1-1 0 0,0 1 0 0 0,0-1 0 0 0,0 1 1 0 0,-7 1-1 0 0,-3 0 50 0 0,-23 3 1 0 0,9-2-3 0 0,1-1-4 0 0,19-2-43 0 0,0-1 1 0 0,0 1 0 0 0,1 1 0 0 0,-8 2 0 0 0,-13 5-1 0 0,25-9-15 0 0,1 0-1 0 0,1 0 0 0 0,-1 0 1 0 0,1 1-1 0 0,-1-1 0 0 0,1 0 1 0 0,-1 0-1 0 0,1 1 0 0 0,-1-1 0 0 0,1 0 1 0 0,-1 1-1 0 0,1-1 0 0 0,0 1 0 0 0,-1-1 1 0 0,1 0-1 0 0,-1 1 0 0 0,1-1 0 0 0,0 1 1 0 0,0-1-1 0 0,-1 1 0 0 0,1-1 0 0 0,0 1 1 0 0,-1 0-1 0 0,2 1-65 0 0,3 3-5 0 0,-2-4 49 0 0,0 0 0 0 0,0 0 0 0 0,0-1 1 0 0,0 1-1 0 0,0-1 0 0 0,0 1 0 0 0,0-1 0 0 0,0 0 0 0 0,0 0 0 0 0,0 0 0 0 0,0 0 0 0 0,4 0 1 0 0,-2 0-142 0 0,5-1-672 0 0,0 0-4513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155 228 5983 0 0,'-80'72'4399'0'0,"22"-23"948"0"0,41-36-3351 0 0,25-18-1898 0 0,20-15-120 0 0,0 0-1 0 0,-2-2 0 0 0,40-43 0 0 0,-9 9 34 0 0,-30 30 1 0 0,53-47-37 0 0,-67 63 55 0 0,0 0-1 0 0,1 1 0 0 0,0 0 0 0 0,24-10 1 0 0,-28 15 144 0 0,0 1 1 0 0,0 0 0 0 0,0 1 0 0 0,1 0-1 0 0,-1 0 1 0 0,1 1 0 0 0,0 0 0 0 0,-1 1-1 0 0,1 0 1 0 0,-1 1 0 0 0,1 0 0 0 0,11 3 0 0 0,-20-3-134 0 0,-1-1 1 0 0,1 1-1 0 0,-1 0 1 0 0,0-1-1 0 0,1 1 1 0 0,-1 0 0 0 0,0 0-1 0 0,1 0 1 0 0,-1 0-1 0 0,2 2 1 0 0,16 21 221 0 0,-13-15-207 0 0,-5-6-53 0 0,1 0 0 0 0,-1 0 1 0 0,1 0-1 0 0,-1 0 0 0 0,0 0 1 0 0,0 0-1 0 0,0 0 0 0 0,0 1 1 0 0,-1-1-1 0 0,0 0 1 0 0,1 0-1 0 0,-1 1 0 0 0,0-1 1 0 0,0 0-1 0 0,-2 6 0 0 0,0-2 2 0 0,0-1 0 0 0,0 1 0 0 0,-1-1-1 0 0,0 0 1 0 0,-4 7 0 0 0,4-8-13 0 0,-10 17 29 0 0,-25 30-1 0 0,2-2 3 0 0,29-39 14 0 0,0 0 1 0 0,0 0-1 0 0,1 1 0 0 0,1 0 0 0 0,0 0 0 0 0,1 0 1 0 0,0 1-1 0 0,1 0 0 0 0,-3 22 0 0 0,5-33-25 0 0,1-1-8 0 0,0-1 0 0 0,0 1 1 0 0,0 0-1 0 0,-1 0 0 0 0,1-1 0 0 0,0 1 0 0 0,0 0 0 0 0,0 0 1 0 0,0-1-1 0 0,0 1 0 0 0,1 0 0 0 0,-1 0 0 0 0,0-1 1 0 0,0 1-1 0 0,0 0 0 0 0,1 0 0 0 0,-1-1 0 0 0,0 1 0 0 0,1 0 1 0 0,-1-1-1 0 0,0 1 0 0 0,1 0 0 0 0,5 6 92 0 0,-3-6-124 0 0,0 0-1 0 0,0 0 1 0 0,0 0-1 0 0,1-1 1 0 0,-1 1-1 0 0,0-1 1 0 0,0 0-1 0 0,0 0 1 0 0,0 0-1 0 0,0 0 0 0 0,1 0 1 0 0,-1-1-1 0 0,0 1 1 0 0,0-1-1 0 0,0 0 1 0 0,0 0-1 0 0,3-2 1 0 0,13-5-779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0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4143 0 0,'0'0'9870'0'0,"-1"2"-9310"0"0,-1 1-399 0 0,1 0 1 0 0,-1 0 0 0 0,1 0 0 0 0,-1 0 0 0 0,1 1-1 0 0,0-1 1 0 0,0 0 0 0 0,0 1 0 0 0,1-1-1 0 0,0 1 1 0 0,-1-1 0 0 0,1 1 0 0 0,0-1 0 0 0,0 1-1 0 0,1-1 1 0 0,-1 1 0 0 0,2 5 0 0 0,2 6 287 0 0,0-1 1 0 0,12 26 0 0 0,-9-26-284 0 0,0-1-1 0 0,1 0 1 0 0,1 0 0 0 0,0 0-1 0 0,1-1 1 0 0,0-1 0 0 0,1 0-1 0 0,20 17 1 0 0,-10-12 134 0 0,0-1 0 0 0,1-1 0 0 0,1-1 0 0 0,32 13 0 0 0,-15-7 225 0 0,-18-9-286 0 0,-1 0-1 0 0,1-2 1 0 0,1 0 0 0 0,0-2 0 0 0,31 6 0 0 0,-40-11-243 0 0,0 0 0 0 0,0-1 0 0 0,0-1 0 0 0,-1 0 0 0 0,1-1 0 0 0,15-4 1 0 0,-17 3-793 0 0,-1-1 0 0 0,0 0 0 0 0,1-1 0 0 0,11-6 1 0 0,-12 3-903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9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 11575 0 0,'0'0'1814'0'0,"4"-6"1864"0"0,-72 63-2708 0 0,-45 35-200 0 0,105-87-716 0 0,-110 85 1078 0 0,104-78-933 0 0,1 1 0 0 0,1 0-1 0 0,0 1 1 0 0,1 0 0 0 0,0 0 0 0 0,-10 20 0 0 0,15-22-165 0 0,-12 24 26 0 0,18-34-205 0 0,1 1-947 0 0,0 0-82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5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4 327 1375 0 0,'0'0'4552'0'0,"-1"1"-4421"0"0,-2 1 253 0 0,8-6 568 0 0,5-5-515 0 0,0 2-437 0 0,0-1 0 0 0,4-4-5 0 0,-5 7 41 0 0,1 0 13 0 0,-6 4 11 0 0,0-1-1 0 0,0 0 0 0 0,0 1 1 0 0,0 0-1 0 0,0 0 0 0 0,0 0 1 0 0,0 1-1 0 0,0-1 0 0 0,0 1 1 0 0,5 0-1 0 0,21-1 168 0 0,-25 0-209 0 0,4 1 16 0 0,0-1 0 0 0,0 0 0 0 0,0-1-1 0 0,12-3 1 0 0,27-12 179 0 0,48-26 1 0 0,-92 40-206 0 0,-4 2-4 0 0,1 0 1 0 0,0 1-1 0 0,1-1 0 0 0,-1 0 1 0 0,0 0-1 0 0,0 0 1 0 0,0 1-1 0 0,0-1 1 0 0,1 0-1 0 0,-1 1 1 0 0,0-1-1 0 0,0 1 0 0 0,1 0 1 0 0,1-1-1 0 0,41-13 125 0 0,-17 6 46 0 0,-25 8-170 0 0,6-3 45 0 0,1 1 0 0 0,-1 1-1 0 0,1-1 1 0 0,0 1 0 0 0,-1 1 0 0 0,1 0-1 0 0,10 0 1 0 0,5 1 111 0 0,-14-1-113 0 0,0 0 0 0 0,0-1-1 0 0,0 0 1 0 0,0 0-1 0 0,17-5 1 0 0,-11 2-28 0 0,46-12 150 0 0,-18 8-52 0 0,0 2-54 0 0,94-10 370 0 0,-118 16-310 0 0,38 4 0 0 0,-41-2-74 0 0,1-1 1 0 0,33-2-1 0 0,-41 0 5 0 0,-1-1 0 0 0,0 0 0 0 0,0 0 0 0 0,0-1 0 0 0,0-1 0 0 0,0 1 0 0 0,-1-1 0 0 0,15-10 0 0 0,-13 7 12 0 0,-2 2-34 0 0,0 0-1 0 0,16-7 1 0 0,-20 9-20 0 0,21-7 27 0 0,-21 9-9 0 0,0 0 0 0 0,1 1-1 0 0,-1-1 1 0 0,0 1-1 0 0,0 0 1 0 0,0 0 0 0 0,1 0-1 0 0,-1 1 1 0 0,0-1 0 0 0,0 1-1 0 0,5 1 1 0 0,6 3 198 0 0,24 11 1 0 0,-27-10-26 0 0,1-1 1 0 0,16 5-1 0 0,-14-8-37 0 0,-6-1-37 0 0,0 1 0 0 0,0 0 1 0 0,16 6-1 0 0,-12-4-52 0 0,-1 1-12 0 0,-8-3-12 0 0,6 2-32 0 0,29 18 348 0 0,-35-20-285 0 0,7 4-16 0 0,3-1-15 0 0,4 1-41 0 0,-15-5-24 0 0,13-3 166 0 0,-14 2-102 0 0,0 1 1 0 0,6 3-33 0 0,-4-2 22 0 0,5 4-22 0 0,3 1 22 0 0,-3-3-22 0 0,-5-2 22 0 0,2 0-10 0 0,0-1 1 0 0,0 1-1 0 0,1-1 1 0 0,-1 0-1 0 0,0-1 1 0 0,1 1-1 0 0,-1-1 1 0 0,0-1-1 0 0,1 1 1 0 0,-1-1-1 0 0,9-2 1 0 0,2 0 230 0 0,-16 2-189 0 0,1 1-16 0 0,5-1-38 0 0,-5 1 96 0 0,0 0-53 0 0,5 2 2 0 0,-5-1 251 0 0,-1 0-252 0 0,11 6 8 0 0,-11-8-91 0 0,-2-1 4 0 0,5 3 36 0 0,30 20 270 0 0,-32-20-84 0 0,-2-1-203 0 0,0 0 0 0 0,0 0 0 0 0,0 0 0 0 0,0 0-1 0 0,0 0 1 0 0,0 0 0 0 0,0 0 0 0 0,1 0 0 0 0,-1 0 0 0 0,0 0 0 0 0,0 0 0 0 0,0 0 0 0 0,0 0 0 0 0,0 0 0 0 0,0 0 0 0 0,0 0-1 0 0,0 0 1 0 0,1 0 0 0 0,-1 0 0 0 0,0 0 0 0 0,0 0 0 0 0,0 0 0 0 0,0 0 0 0 0,0 0 0 0 0,0 0 0 0 0,0 0 0 0 0,0 0-1 0 0,0 0 1 0 0,0 1 0 0 0,1-1 0 0 0,-1 0 0 0 0,0 0 0 0 0,0 0 0 0 0,0 0 0 0 0,0 0 0 0 0,0 0 0 0 0,0 0 0 0 0,0 0 0 0 0,0 0-1 0 0,0 0 1 0 0,0 0 0 0 0,0 1 0 0 0,0-1 0 0 0,0 0 0 0 0,0 0 0 0 0,0 0 0 0 0,0 0 0 0 0,0 0 0 0 0,0 0 0 0 0,0 0 0 0 0,0 1-1 0 0,2 4 320 0 0,13 3-162 0 0,-3-5-162 0 0,1-6 0 0 0,-2-2 0 0 0,0-2 0 0 0,0-1 0 0 0,0 1 0 0 0,1 1 0 0 0,43-16 0 0 0,-35 12 2 0 0,-17 7-2 0 0,0 0-12 0 0,1 0-31 0 0,8-7 32 0 0,2-1 11 0 0,1 2 0 0 0,0 0 0 0 0,1 2 0 0 0,1 0 0 0 0,0 2 0 0 0,-1 1 0 0 0,1 2 0 0 0,0-2 0 0 0,-1 0 0 0 0,1-1 0 0 0,0 0 0 0 0,-1 0 0 0 0,-1 0 0 0 0,1 0 0 0 0,0 1 0 0 0,0 2 0 0 0,0 0 0 0 0,1 1 0 0 0,-1 1 0 0 0,5-1 51 0 0,-21 1-45 0 0,0 0-1 0 0,0 0 1 0 0,1 0-1 0 0,-1 0 0 0 0,0 0 1 0 0,1 0-1 0 0,-1 0 1 0 0,0 0-1 0 0,1 0 1 0 0,-1 0-1 0 0,0 0 1 0 0,1 0-1 0 0,-1 0 0 0 0,0 0 1 0 0,0 0-1 0 0,1 0 1 0 0,-1 0-1 0 0,0 0 1 0 0,1 1-1 0 0,-1-1 0 0 0,0 0 1 0 0,1 1-1 0 0,2 1 18 0 0,4 2 45 0 0,-5-2 100 0 0,-1-1-99 0 0,6 7-15 0 0,-3 5-44 0 0,-2-8-7 0 0,-2-4-3 0 0,0 0 0 0 0,0 0 0 0 0,0 0 0 0 0,1 0 0 0 0,-1 0 0 0 0,0 0 0 0 0,1 0 0 0 0,-1 0 1 0 0,1 0-1 0 0,-1 0 0 0 0,1 0 0 0 0,-1 0 0 0 0,1 0 0 0 0,0 0 0 0 0,0 0 0 0 0,4 3 50 0 0,3 3-40 0 0,3 1-10 0 0,-2-1 0 0 0,0 3 0 0 0,1 1 0 0 0,-1 0 0 0 0,-2-1 11 0 0,-5-6 32 0 0,6 10-3 0 0,-3-8-10 0 0,4 4-26 0 0,1 0-4 0 0,-1-1 0 0 0,0 0 0 0 0,0 1 0 0 0,2-1 0 0 0,1-4 0 0 0,-1-4 0 0 0,1-3 0 0 0,-1 1 0 0 0,-1 2 0 0 0,1 5 0 0 0,1-4 0 0 0,-1-5 0 0 0,1-4 0 0 0,-1 0 0 0 0,0 0 0 0 0,-1 0 0 0 0,1 0 0 0 0,-1-1 0 0 0,1 2 0 0 0,0-2 0 0 0,1 0 0 0 0,-1-1 0 0 0,2 0 0 0 0,1 0 0 0 0,-1 0 0 0 0,1 1 0 0 0,1 2 0 0 0,3 1 0 0 0,-1 0 0 0 0,6-2 0 0 0,-20 5 0 0 0,20-7 0 0 0,23-9-53 0 0,-6 1 41 0 0,-24 10 12 0 0,-1 1 1 0 0,18-4-1 0 0,-24 7 0 0 0,-3 1 0 0 0,0 1 0 0 0,0 0 0 0 0,0 0 0 0 0,9 0 0 0 0,38-3 0 0 0,-30 4 0 0 0,0-2 0 0 0,33-7 0 0 0,-39 5 0 0 0,-16 4 0 0 0,35-4 0 0 0,-22 2 0 0 0,8-2 0 0 0,-14 4 0 0 0,5 1 0 0 0,3 0 0 0 0,-10-1 0 0 0,13 7 0 0 0,30 7 0 0 0,-24-7 0 0 0,-7-4 0 0 0,0-2 0 0 0,14 0 0 0 0,17-1 0 0 0,-16 3 0 0 0,-22-3 0 0 0,25 5 0 0 0,43 2 0 0 0,-50-3 56 0 0,-11 0 15 0 0,28 0 0 0 0,-1-3 26 0 0,-1-2 1 0 0,55-7 0 0 0,-94 7-55 0 0,8 0-33 0 0,2 0-10 0 0,1 2 0 0 0,-2 4 69 0 0,23 8 1 0 0,-30-10-65 0 0,48 20 59 0 0,-41-18-64 0 0,6 2 0 0 0,-15-6 0 0 0,15 0 0 0 0,-15 0 0 0 0,20-4 0 0 0,-20 2 0 0 0,20 1 0 0 0,-11 0 0 0 0,2-1 11 0 0,-6 1 12 0 0,5-1 9 0 0,9-3-34 0 0,-18 3 2 0 0,21 1 0 0 0,37 3 80 0 0,14 6 156 0 0,-39-5-222 0 0,-21-2-15 0 0,1 0 1 0 0,-1-1 0 0 0,23-3-1 0 0,-28 2 1 0 0,8-1 17 0 0,-6 2 17 0 0,-10-1-31 0 0,9 2 7 0 0,18 5 54 0 0,20 5 154 0 0,-49-12-137 0 0,-1 1-5 0 0,9 2 11 0 0,-3 0-6 0 0,1-1 1 0 0,15 9 0 0 0,-15-7-23 0 0,-5-2 31 0 0,6 3 2 0 0,3 1-17 0 0,-1 2-10 0 0,1 0-11 0 0,-1 0-44 0 0,-1 0-10 0 0,1 2 0 0 0,-1 0 0 0 0,1-1 0 0 0,2-1 0 0 0,1-1 0 0 0,11 2-3 0 0,-23-9-5 0 0,1 1-29 0 0,1-1 0 0 0,-1 1-1 0 0,0-1 1 0 0,1 0-1 0 0,-1 0 1 0 0,1-1 0 0 0,-1 1-1 0 0,0-1 1 0 0,0 0-1 0 0,1 0 1 0 0,-1 0 0 0 0,0-1-1 0 0,0 1 1 0 0,0-1-1 0 0,0 0 1 0 0,6-5 0 0 0,4-2-370 0 0,-1-1 0 0 0,-1-1 1 0 0,12-12-1 0 0,7-13-950 0 0,1-8-61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199 389 3679 0 0,'2'1'2855'0'0,"1"1"-1888"0"0,1 0 0 0 0,0 0 0 0 0,0 0 0 0 0,0 0 0 0 0,0-1 0 0 0,0 0 0 0 0,6 1 0 0 0,-8-1 224 0 0,5 3 4385 0 0,-27 5-5430 0 0,-1-2 1 0 0,1 0 0 0 0,-42 7-1 0 0,46-11-127 0 0,12-2-14 0 0,0-1 1 0 0,0 1 0 0 0,0-1-1 0 0,1 0 1 0 0,-1 0 0 0 0,0 0-1 0 0,0 0 1 0 0,0-1 0 0 0,1 0-1 0 0,-1 0 1 0 0,0 0 0 0 0,1 0-1 0 0,-1 0 1 0 0,1-1 0 0 0,-1 1-1 0 0,1-1 1 0 0,0 0-1 0 0,-1 0 1 0 0,1-1 0 0 0,0 1-1 0 0,1 0 1 0 0,-1-1 0 0 0,0 0-1 0 0,1 0 1 0 0,-1 0 0 0 0,1 0-1 0 0,0 0 1 0 0,0 0 0 0 0,0 0-1 0 0,0-1 1 0 0,1 1-1 0 0,-1-1 1 0 0,1 1 0 0 0,0-1-1 0 0,0 0 1 0 0,0 1 0 0 0,1-1-1 0 0,-1 0 1 0 0,1 0 0 0 0,0 0-1 0 0,0 1 1 0 0,1-5 0 0 0,0-5-28 0 0,2 0 0 0 0,0 1 0 0 0,0-1 0 0 0,1 1 0 0 0,1 0 0 0 0,0 0 1 0 0,1 1-1 0 0,0-1 0 0 0,12-17 0 0 0,-4 11-145 0 0,1-1 0 0 0,0 2-1 0 0,1 0 1 0 0,27-22 0 0 0,-28 27 26 0 0,0 1 1 0 0,1 1-1 0 0,0 0 0 0 0,1 1 1 0 0,0 1-1 0 0,1 1 1 0 0,-1 0-1 0 0,1 1 0 0 0,1 1 1 0 0,23-4-1 0 0,-14 5 103 0 0,-1 1 0 0 0,0 1 0 0 0,1 2 0 0 0,-1 1 0 0 0,38 5 0 0 0,-34 0 89 0 0,0 1 1 0 0,34 13-1 0 0,-54-15-6 0 0,0-1 1 0 0,-1 1 0 0 0,0 0 0 0 0,0 1-1 0 0,0 1 1 0 0,0-1 0 0 0,-1 1-1 0 0,0 1 1 0 0,9 10 0 0 0,-16-15-38 0 0,0-1 1 0 0,0 0-1 0 0,-1 0 0 0 0,1 1 1 0 0,-1-1-1 0 0,0 0 0 0 0,0 1 1 0 0,0 0-1 0 0,0-1 0 0 0,0 1 1 0 0,0-1-1 0 0,-1 1 1 0 0,1 0-1 0 0,-1 0 0 0 0,0-1 1 0 0,0 7-1 0 0,-1-5 11 0 0,0 0 0 0 0,0 1 0 0 0,0-1 0 0 0,0 0 0 0 0,-1 0 0 0 0,0 0 0 0 0,0 0 0 0 0,0 0 0 0 0,-5 6 0 0 0,-1 1 60 0 0,-2 0 0 0 0,1-1 0 0 0,-1 0 0 0 0,-1 0-1 0 0,-19 12 1 0 0,13-11-27 0 0,-1 0 1 0 0,-1-2-1 0 0,1 0 0 0 0,-23 7 0 0 0,-81 19 40 0 0,108-31-71 0 0,-38 7-18 0 0,-1-2 1 0 0,-66 2-1 0 0,115-10-77 0 0,-4-1 51 0 0,1 1 0 0 0,-1-1 0 0 0,0-1 0 0 0,1 1 0 0 0,-10-3 0 0 0,16 3-38 0 0,0 0-1 0 0,0-1 1 0 0,-1 1 0 0 0,1 0-1 0 0,0-1 1 0 0,0 0 0 0 0,0 1-1 0 0,0-1 1 0 0,0 1-1 0 0,0-1 1 0 0,0 0 0 0 0,0 0-1 0 0,1 0 1 0 0,-1 0 0 0 0,0 1-1 0 0,-1-3 1 0 0,2 1-96 0 0,-1 1 1 0 0,1 0-1 0 0,0-1 0 0 0,-1 1 1 0 0,1 0-1 0 0,0-1 1 0 0,0 1-1 0 0,0 0 1 0 0,0-1-1 0 0,0 1 0 0 0,0-1 1 0 0,0 1-1 0 0,1 0 1 0 0,-1-1-1 0 0,1 1 0 0 0,-1 0 1 0 0,1-1-1 0 0,0 0 1 0 0,7-17-1606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6911 0 0,'0'2'4531'0'0,"1"3"-4034"0"0,-1-1-1 0 0,0 1 1 0 0,-1 0-1 0 0,1-1 1 0 0,-1 1 0 0 0,1-1-1 0 0,-1 1 1 0 0,-1-1-1 0 0,1 1 1 0 0,-4 5 0 0 0,-3 9-366 0 0,-13 18-1 0 0,8-14 374 0 0,-118 196 638 0 0,76-132-1127 0 0,-164 298 40 0 0,167-292-50 0 0,34-59-98 0 0,-2-1 0 0 0,-2-1-1 0 0,-1-1 1 0 0,-1-1 0 0 0,-35 33-1 0 0,43-51-448 0 0,14-11 122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13303 0 0,'0'0'606'0'0,"-2"1"-10"0"0,-92 89 3244 0 0,64-63-2927 0 0,1 1 1 0 0,1 1 0 0 0,-28 40-1 0 0,32-33-765 0 0,22-34-305 0 0,1 1-1 0 0,-1 0 0 0 0,1 0 1 0 0,0 0-1 0 0,0 0 1 0 0,0 0-1 0 0,0 0 1 0 0,1 0-1 0 0,-1 0 1 0 0,1 0-1 0 0,-1 4 1 0 0,3 4-877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16 16007 0 0,'10'-13'731'0'0,"-8"11"312"0"0,-11 1-296 0 0,6 1-602 0 0,-1 0 0 0 0,0 0 0 0 0,1 0-1 0 0,-1 1 1 0 0,-4 1 0 0 0,-9 3-145 0 0,0 1 0 0 0,1 0 1 0 0,0 2-1 0 0,-23 14 0 0 0,-57 44-348 0 0,80-54 288 0 0,5-5 2 0 0,2 0 1 0 0,-1 1-1 0 0,1 1 1 0 0,0 0-1 0 0,1 0 0 0 0,-9 12 1 0 0,15-18 16 0 0,1-1-1 0 0,-1 1 1 0 0,0 0 0 0 0,1 0 0 0 0,0 0 0 0 0,0 0-1 0 0,0 0 1 0 0,0 0 0 0 0,0 0 0 0 0,1 0-1 0 0,-1 0 1 0 0,1 0 0 0 0,0 1 0 0 0,0-1-1 0 0,0 0 1 0 0,0 0 0 0 0,0 0 0 0 0,1 0 0 0 0,0 1-1 0 0,-1-1 1 0 0,1 0 0 0 0,0 0 0 0 0,1 0-1 0 0,-1 0 1 0 0,0-1 0 0 0,1 1 0 0 0,0 0-1 0 0,3 4 1 0 0,14 15-70 0 0,30 26-1 0 0,-34-34 417 0 0,0 1 1 0 0,0 0-1 0 0,-2 1 1 0 0,15 21-1 0 0,-26-33-207 0 0,0 0-1 0 0,0 0 0 0 0,0 0 1 0 0,0 0-1 0 0,-1 0 0 0 0,1 1 1 0 0,-1-1-1 0 0,0 1 0 0 0,0-1 1 0 0,-1 1-1 0 0,1 7 0 0 0,-1-10-44 0 0,-1 1 0 0 0,1-1-1 0 0,-1 0 1 0 0,1 1 0 0 0,-1-1 0 0 0,0 1 0 0 0,0-1-1 0 0,0 0 1 0 0,0 0 0 0 0,0 0 0 0 0,0 0-1 0 0,-1 0 1 0 0,1 0 0 0 0,-1 0 0 0 0,1 0 0 0 0,-1 0-1 0 0,0 0 1 0 0,1-1 0 0 0,-1 1 0 0 0,0-1-1 0 0,0 0 1 0 0,0 1 0 0 0,-4 0 0 0 0,-10 5 86 0 0,0-2 0 0 0,-1 0 0 0 0,0 0-1 0 0,0-2 1 0 0,-25 3 0 0 0,30-5-267 0 0,0 0 0 0 0,-21-2-1 0 0,28 1-517 0 0,-1-1-1 0 0,0 0 1 0 0,1-1-1 0 0,-9-2 1 0 0,1-1-6093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0 15719 0 0,'0'0'720'0'0,"-3"0"-16"0"0,-1 1-682 0 0,0-1-1 0 0,-1 1 0 0 0,1 0 1 0 0,0 0-1 0 0,0 1 1 0 0,0-1-1 0 0,0 1 0 0 0,0 0 1 0 0,0 0-1 0 0,0 0 0 0 0,1 0 1 0 0,-1 1-1 0 0,1 0 1 0 0,-6 5-1 0 0,-6 7 11 0 0,-23 30 1 0 0,24-27 44 0 0,-112 144 258 0 0,51-62-93 0 0,24-34-80 0 0,3 3 1 0 0,4 1-1 0 0,2 2 0 0 0,4 3 0 0 0,-53 142 1 0 0,56-100-53 0 0,-8 22 70 0 0,34-110-260 0 0,3-12-495 0 0,0 0 0 0 0,0-1-1 0 0,-13 22 1 0 0,12-27-636 0 0</inkml:trace>
  <inkml:trace contextRef="#ctx0" brushRef="#br0" timeOffset="1">1 941 14743 0 0,'0'0'2543'0'0,"1"1"-1474"0"0,5 2-732 0 0,0-1 0 0 0,0 1 1 0 0,1-1-1 0 0,-1 0 0 0 0,0-1 0 0 0,1 1 0 0 0,-1-1 0 0 0,1-1 0 0 0,-1 1 0 0 0,8-1 0 0 0,9-1 147 0 0,36-6 0 0 0,23-10 166 0 0,96-32-1 0 0,-101 26-500 0 0,292-103-59 0 0,-221 73-365 0 0,-140 50 233 0 0,82-26-1450 0 0,-78 26 113 0 0,1 1-1 0 0,21-2 1 0 0,-13 5-5588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12895 0 0,'0'0'9575'0'0,"1"-1"-8746"0"0,2-7-500 0 0,0 0-1 0 0,0 0 0 0 0,-1 0 1 0 0,0-1-1 0 0,0 1 0 0 0,-1 0 1 0 0,0-17-1 0 0,4-20 213 0 0,-3 35-511 0 0,1 0 0 0 0,0 1 0 0 0,0-1 0 0 0,1 0-1 0 0,0 1 1 0 0,1 0 0 0 0,6-10 0 0 0,-7 14-15 0 0,0-1-1 0 0,0 1 0 0 0,1 0 1 0 0,0 0-1 0 0,0 0 1 0 0,0 0-1 0 0,1 1 0 0 0,0 0 1 0 0,-1 0-1 0 0,2 1 1 0 0,7-4-1 0 0,0 1-231 0 0,0 1 0 0 0,1 1 0 0 0,0 0 0 0 0,-1 2 0 0 0,1-1 0 0 0,16 1 0 0 0,91 4-3309 0 0,-59 1 1446 0 0,-33-2-5299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3679 0 0,'0'1'15461'0'0,"-5"6"-14614"0"0,-1 5-408 0 0,1 0-1 0 0,0 1 1 0 0,0 0-1 0 0,1 0 1 0 0,1 1-1 0 0,0-1 1 0 0,-1 20-1 0 0,-3 12-329 0 0,-13 79-2118 0 0,22-100-39 0 0,1-14 244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12 12151 0 0,'3'0'555'0'0,"69"-5"568"0"0,6-1 4303 0 0,-74 18-4787 0 0,-4-11-595 0 0,0 1 1 0 0,0-1-1 0 0,0 1 0 0 0,-1-1 1 0 0,1 1-1 0 0,-1-1 1 0 0,1 0-1 0 0,-1 1 0 0 0,0-1 1 0 0,1 0-1 0 0,-1 0 1 0 0,0 1-1 0 0,0-1 0 0 0,0 0 1 0 0,0 0-1 0 0,0 0 1 0 0,-2 1-1 0 0,2 0 16 0 0,-20 18 23 0 0,-2 0 0 0 0,0-1 1 0 0,-28 16-1 0 0,-3 4-74 0 0,-20 15 51 0 0,-95 75-64 0 0,129-95 45 0 0,2 1 1 0 0,-35 41-1 0 0,64-66 24 0 0,1 0 0 0 0,1 1 0 0 0,-1-1 0 0 0,2 2 0 0 0,-11 21 1 0 0,15-29-46 0 0,1 0 0 0 0,0 0 0 0 0,0 1 1 0 0,0-1-1 0 0,0 1 0 0 0,1-1 0 0 0,-1 1 1 0 0,1-1-1 0 0,0 1 0 0 0,1-1 1 0 0,-1 1-1 0 0,1-1 0 0 0,0 0 0 0 0,0 1 1 0 0,0-1-1 0 0,0 0 0 0 0,1 1 1 0 0,0-1-1 0 0,3 6 0 0 0,1-2-7 0 0,-1-1 0 0 0,1 1 0 0 0,1-1 0 0 0,0 0 0 0 0,0 0-1 0 0,0-1 1 0 0,1 0 0 0 0,0-1 0 0 0,0 1 0 0 0,0-1 0 0 0,16 6 0 0 0,5 3 76 0 0,56 19 0 0 0,-81-31-98 0 0,12 3 5 0 0,-13-5-129 0 0,-1 1 1 0 0,0-1-1 0 0,1 1 0 0 0,-1-1 0 0 0,1 0 1 0 0,-1 0-1 0 0,5-1 0 0 0,3-4-1365 0 0,-8 3 613 0 0,10-4-6038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3679 0 0,'1'2'2904'0'0,"-1"1"-1994"0"0,1 0 0 0 0,0 0-1 0 0,-1 0 1 0 0,1 0-1 0 0,-1 0 1 0 0,0 5-1 0 0,-6 21 1858 0 0,0-10-2550 0 0,-10 20-1 0 0,8-19 55 0 0,-115 248 316 0 0,-12 34 12 0 0,110-239-541 0 0,-16 47-399 0 0,-72 134-1 0 0,90-202-1590 0 0,12-24-3535 0 0</inkml:trace>
  <inkml:trace contextRef="#ctx0" brushRef="#br0" timeOffset="1">139 858 5527 0 0,'11'-12'420'0'0,"1"0"0"0"0,1 0 1 0 0,-1 2-1 0 0,2-1 0 0 0,-1 2 0 0 0,1 0 0 0 0,1 0 0 0 0,18-7 0 0 0,-22 11-61 0 0,1 1 0 0 0,0-1 0 0 0,0 2 0 0 0,0 0 0 0 0,0 0 0 0 0,1 2 0 0 0,-1-1 0 0 0,1 1 0 0 0,-1 1 0 0 0,1 0 1 0 0,18 3-1 0 0,-25-2-149 0 0,-1 0 1 0 0,0 1-1 0 0,0-1 1 0 0,0 1-1 0 0,-1 0 1 0 0,1 1 0 0 0,0-1-1 0 0,-1 1 1 0 0,1-1-1 0 0,-1 2 1 0 0,0-1-1 0 0,0 0 1 0 0,4 5 0 0 0,-6-6-104 0 0,0 1 1 0 0,0 0 0 0 0,0 0 0 0 0,0 0-1 0 0,-1 0 1 0 0,1 0 0 0 0,-1 0 0 0 0,0 1-1 0 0,0-1 1 0 0,0 0 0 0 0,0 1 0 0 0,0-1-1 0 0,-1 0 1 0 0,0 1 0 0 0,0-1 0 0 0,0 1-1 0 0,0-1 1 0 0,0 1 0 0 0,-1-1-1 0 0,0 6 1 0 0,-3 4 161 0 0,-1 0-1 0 0,0-1 0 0 0,0 1 1 0 0,-1-1-1 0 0,-12 18 0 0 0,-45 55 828 0 0,50-69-906 0 0,-26 29 150 0 0,-2-2 0 0 0,-63 51 1 0 0,62-58-294 0 0,31-27-225 0 0,0-1 0 0 0,-1 0 0 0 0,-21 11 0 0 0,32-18-255 0 0,1-12-3302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7367 0 0,'-2'3'7010'0'0,"-8"14"-5739"0"0,0-1 1 0 0,-2 0 0 0 0,-26 28-1 0 0,-9 11-527 0 0,24-24-351 0 0,1 0 0 0 0,2 1 0 0 0,2 2 0 0 0,-19 43 0 0 0,35-73-349 0 0,1 1 0 0 0,-1 0-1 0 0,1 0 1 0 0,0 0 0 0 0,0 0-1 0 0,1 0 1 0 0,-1 6 0 0 0,1-10-31 0 0,0 0 0 0 0,0 0 0 0 0,0 0 1 0 0,1 0-1 0 0,-1 1 0 0 0,0-1 0 0 0,0 0 0 0 0,1 0 1 0 0,-1 0-1 0 0,1 0 0 0 0,-1 0 0 0 0,1 0 0 0 0,-1 0 1 0 0,1 0-1 0 0,0 0 0 0 0,-1-1 0 0 0,1 1 0 0 0,0 0 1 0 0,0 0-1 0 0,0 0 0 0 0,-1-1 0 0 0,1 1 0 0 0,0 0 0 0 0,0-1 1 0 0,0 1-1 0 0,0-1 0 0 0,0 1 0 0 0,0-1 0 0 0,0 0 1 0 0,1 1-1 0 0,-1-1 0 0 0,0 0 0 0 0,0 0 0 0 0,0 0 1 0 0,0 0-1 0 0,0 1 0 0 0,2-2 0 0 0,13 1 88 0 0,0-2 0 0 0,0 0-1 0 0,0-1 1 0 0,-1 0 0 0 0,19-7 0 0 0,75-34-8 0 0,-100 40-118 0 0,26-12-104 0 0,-1-2-1 0 0,-1-1 0 0 0,0-2 1 0 0,-2-1-1 0 0,0-1 0 0 0,38-40 0 0 0,-68 62 54 0 0,-6 16-213 0 0,-4 7 192 0 0,-17 27 1 0 0,14-27 199 0 0,-9 25 0 0 0,20-44-84 0 0,-1 0 0 0 0,2 0 0 0 0,-1-1 0 0 0,0 1 0 0 0,1 0 0 0 0,-1 0 0 0 0,1 0-1 0 0,0 0 1 0 0,0 0 0 0 0,0 0 0 0 0,0 0 0 0 0,0-1 0 0 0,1 1 0 0 0,-1 0-1 0 0,1 0 1 0 0,0 0 0 0 0,0 0 0 0 0,0-1 0 0 0,2 4 0 0 0,-1-3-7 0 0,0 1-1 0 0,1-2 1 0 0,-1 1 0 0 0,1 0 0 0 0,0 0 0 0 0,0-1 0 0 0,0 1-1 0 0,0-1 1 0 0,0 0 0 0 0,1 0 0 0 0,-1 0 0 0 0,1-1 0 0 0,-1 1-1 0 0,5 0 1 0 0,0 1-89 0 0,-1-1 0 0 0,1 0 0 0 0,0-1 0 0 0,0 0 0 0 0,15 0 0 0 0,19-4-5981 0 0,-10-2-1022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14743 0 0,'0'0'4144'0'0,"0"2"-3832"0"0,-1 15-11 0 0,-1-1 0 0 0,0 1 0 0 0,-1-1 0 0 0,-10 32 0 0 0,-31 66 727 0 0,30-79-897 0 0,-61 132 435 0 0,-7-2 0 0 0,-121 181-1 0 0,155-273-538 0 0,-89 154-378 0 0,118-188-1580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11975 0 0,'0'0'1083'0'0,"2"0"-891"0"0,55-1 3944 0 0,80-14 0 0 0,57-20-2074 0 0,-36 5-935 0 0,-144 27-1093 0 0,322-42 1060 0 0,-296 42-1204 0 0,-21 0-83 0 0,0 1 0 0 0,0 2 0 0 0,1 0 0 0 0,-1 0 0 0 0,21 5 0 0 0,-23 1-1896 0 0,-9 2-3215 0 0,-5 2-2099 0 0</inkml:trace>
  <inkml:trace contextRef="#ctx0" brushRef="#br0" timeOffset="1">937 298 7831 0 0,'0'0'603'0'0,"0"3"25"0"0,-14 76 10423 0 0,10-48-9423 0 0,-2 1 1 0 0,-12 39-1 0 0,6-37-1466 0 0,-1-1 1 0 0,-27 49 0 0 0,39-80-879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10591 0 0,'2'-7'1104'0'0,"0"0"1834"0"0,8 14-1834 0 0,35 30-1906 0 0,-29-23-81 0 0,0 0 1 0 0,19 11-1 0 0,-13-12 207 0 0,0 0 108 0 0,21 16 0 0 0,-37-24 742 0 0,-1 0 1 0 0,1 0 0 0 0,-1 0-1 0 0,0 0 1 0 0,0 1-1 0 0,-1 0 1 0 0,0 0-1 0 0,5 8 1 0 0,-9-13 25 0 0,1 1 0 0 0,0-1 0 0 0,-1 1 0 0 0,0 0 0 0 0,1-1 0 0 0,-1 1 0 0 0,0 0-1 0 0,0-1 1 0 0,1 1 0 0 0,-1 0 0 0 0,-1-1 0 0 0,1 1 0 0 0,0 0 0 0 0,0-1 0 0 0,-1 1 0 0 0,1 0 0 0 0,0-1 0 0 0,-1 1 0 0 0,0-1 0 0 0,1 1 0 0 0,-1-1 0 0 0,0 1 0 0 0,-2 2 0 0 0,-1 2 264 0 0,-1-1 0 0 0,-1 1 0 0 0,1-1 0 0 0,-7 5 0 0 0,-2 2 482 0 0,-13 17-420 0 0,1 1-1 0 0,1 1 1 0 0,1 1-1 0 0,2 1 1 0 0,2 1-1 0 0,-25 55 1 0 0,40-77-442 0 0,0 0 0 0 0,1 1-1 0 0,-4 23 1 0 0,7-32-56 0 0,1 0-1 0 0,0 0 1 0 0,-1 0-1 0 0,1 0 1 0 0,0 0-1 0 0,1 0 1 0 0,-1 0-1 0 0,1 0 1 0 0,0-1-1 0 0,0 1 1 0 0,0 0-1 0 0,0 0 1 0 0,0 0-1 0 0,1-1 1 0 0,0 1-1 0 0,4 5 0 0 0,-5-7-1 0 0,1-1-1 0 0,-1 0 1 0 0,1 0-1 0 0,-1 1 0 0 0,1-1 1 0 0,0 0-1 0 0,-1-1 0 0 0,1 1 1 0 0,0 0-1 0 0,0 0 0 0 0,0-1 1 0 0,0 1-1 0 0,0-1 0 0 0,-1 0 1 0 0,1 1-1 0 0,0-1 1 0 0,0 0-1 0 0,0 0 0 0 0,0 0 1 0 0,0-1-1 0 0,0 1 0 0 0,0 0 1 0 0,2-1-1 0 0,2-1 49 0 0,-1 1 0 0 0,0-1-1 0 0,0 0 1 0 0,0 0 0 0 0,0 0 0 0 0,-1-1-1 0 0,6-3 1 0 0,6-5 215 0 0,27-27 0 0 0,-36 31-256 0 0,-1 0-1 0 0,-1 0 0 0 0,1 0 1 0 0,-1-1-1 0 0,-1 0 1 0 0,6-12-1 0 0,-4 5 2 0 0,-1 1 0 0 0,0-1 0 0 0,-2-1-1 0 0,1 1 1 0 0,0-20 0 0 0,-1-78-1147 0 0,-3 72-386 0 0,1 29-38 0 0,2-1-58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13 259 11055 0 0,'0'0'852'0'0,"-1"2"-560"0"0,-10 45 5650 0 0,10-45-4946 0 0,2 6 4057 0 0,12-13-4570 0 0,0-1 0 0 0,0 0-1 0 0,0-1 1 0 0,22-17 0 0 0,11-5-260 0 0,31-15-163 0 0,229-119 156 0 0,-224 130-229 0 0,-82 33 9 0 0,1 0 1 0 0,-1 1-1 0 0,1-1 1 0 0,-1 1-1 0 0,1-1 1 0 0,-1 1-1 0 0,1-1 1 0 0,-1 1-1 0 0,0-1 1 0 0,1 1-1 0 0,-1-1 1 0 0,0 1-1 0 0,0-1 1 0 0,1 1 0 0 0,-1 0-1 0 0,0-1 1 0 0,0 1-1 0 0,0-1 1 0 0,0 1-1 0 0,1 0 1 0 0,-1 0-2 0 0,1 7-6 0 0,0 1 0 0 0,0 0-1 0 0,-1 0 1 0 0,0 0-1 0 0,-1 0 1 0 0,0 0 0 0 0,-3 13-1 0 0,2-8-2 0 0,0-1 0 0 0,1 19 0 0 0,2-16 14 0 0,1-1 0 0 0,0 1 0 0 0,1 0 0 0 0,1-1 0 0 0,6 16 0 0 0,34 71 0 0 0,-22-55 0 0 0,-7-17-471 0 0,1-1 0 0 0,26 36 0 0 0,-30-49-324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1314 6911 0 0,'0'0'10568'0'0,"2"-1"-10374"0"0,6-2-54 0 0,-1 0 0 0 0,1 0 0 0 0,-1-1 0 0 0,0 0 0 0 0,0 0 0 0 0,-1-1 0 0 0,1 0 0 0 0,-1 0 0 0 0,0 0 0 0 0,5-7 0 0 0,10-12 363 0 0,22-33 1 0 0,-28 37-285 0 0,75-99 499 0 0,-30 41-417 0 0,70-116 0 0 0,-63 73-183 0 0,41-72 60 0 0,-88 162-181 0 0,-12 20 9 0 0,-1 0-1 0 0,8-15 0 0 0,-12 18 62 0 0,-2 7 141 0 0,2 15-91 0 0,-2-4-122 0 0,-1 0-1 0 0,0 0 1 0 0,-1 0-1 0 0,0 0 0 0 0,0 0 1 0 0,-4 11-1 0 0,-2 21-32 0 0,-6 43 38 0 0,-2 10 0 0 0,4 137 0 0 0,13-177 0 0 0,2-1 0 0 0,13 67 0 0 0,-10-89 0 0 0,20 59 0 0 0,-22-79 12 0 0,6 20 531 0 0,4-31-51 0 0,-10-2-454 0 0,0-1 1 0 0,-1 0 0 0 0,1 0-1 0 0,0 0 1 0 0,-1 0-1 0 0,1-1 1 0 0,-1 1-1 0 0,0-1 1 0 0,0 0-1 0 0,0-1 1 0 0,0 1 0 0 0,-1-1-1 0 0,1 1 1 0 0,3-6-1 0 0,3-7 226 0 0,1 0-1 0 0,11-27 1 0 0,2-2-80 0 0,61-107-184 0 0,-15 38-19 0 0,263-396-241 0 0,-264 422-44 0 0,154-152-1 0 0,-172 198-696 0 0,-50 41 627 0 0,0 1-342 0 0,0 1 643 0 0,-1-1 0 0 0,1 0-1 0 0,-1 0 1 0 0,1 1 0 0 0,-1-1-1 0 0,1 1 1 0 0,-1-1-1 0 0,1 0 1 0 0,-1 1 0 0 0,0-1-1 0 0,1 1 1 0 0,-1-1 0 0 0,0 1-1 0 0,1-1 1 0 0,-1 1-1 0 0,0-1 1 0 0,0 1 0 0 0,0-1-1 0 0,1 1 1 0 0,-1 0 0 0 0,3 14-1434 0 0,-3-9 602 0 0,0 0 0 0 0,-1-1 0 0 0,1 1 0 0 0,-2-1 0 0 0,1 0 0 0 0,0 1 0 0 0,-4 6 0 0 0,-4 11-4173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290 130 1839 0 0,'6'-6'160'0'0,"-2"-1"246"0"0,-4 7-107 0 0,0-1 0 0 0,1 1 0 0 0,-1-1 0 0 0,0 1 0 0 0,0-1 0 0 0,0 0 1 0 0,0 1-1 0 0,0-1 0 0 0,0 1 0 0 0,0-1 0 0 0,0 1 0 0 0,0-1 0 0 0,0 1 0 0 0,0-1 0 0 0,0 1 1 0 0,0-1-1 0 0,0 0 0 0 0,0 1 0 0 0,-1-1 0 0 0,1 1 0 0 0,0-1 0 0 0,0 1 0 0 0,-1-1 0 0 0,1 1 1 0 0,0 0-1 0 0,-1-1 0 0 0,0 0 66 0 0,0 0 0 0 0,0 0 0 0 0,0 1-1 0 0,0-1 1 0 0,0 1 0 0 0,0-1 0 0 0,0 1 0 0 0,0-1 0 0 0,0 1 0 0 0,0 0 0 0 0,-2-1 0 0 0,-1 0-46 0 0,1 1 1 0 0,0 0-1 0 0,0 0 1 0 0,-1 0-1 0 0,1 0 0 0 0,0 0 1 0 0,-6 2-1 0 0,-1 2-3 0 0,0 1 0 0 0,0 0-1 0 0,1 1 1 0 0,-1 0 0 0 0,1 0 0 0 0,0 1-1 0 0,1 0 1 0 0,-11 12 0 0 0,-55 71 664 0 0,73-88-959 0 0,-10 12 30 0 0,1 1 0 0 0,1 0 0 0 0,0 0 0 0 0,1 1 0 0 0,1 0-1 0 0,1 1 1 0 0,0 0 0 0 0,1 0 0 0 0,-5 32 0 0 0,9-43-44 0 0,1 1 0 0 0,-1-1 0 0 0,2 0-1 0 0,-1 1 1 0 0,1-1 0 0 0,0 0 0 0 0,2 8 0 0 0,-2-12 4 0 0,-1 1 0 0 0,1-1 0 0 0,0 0 0 0 0,1 1 0 0 0,-1-1 0 0 0,0 0 0 0 0,1 0 1 0 0,-1 0-1 0 0,1 0 0 0 0,-1 0 0 0 0,1 0 0 0 0,0-1 0 0 0,0 1 0 0 0,0 0 0 0 0,0-1 1 0 0,0 0-1 0 0,0 1 0 0 0,1-1 0 0 0,-1 0 0 0 0,4 1 0 0 0,0 0 31 0 0,-1 0 0 0 0,1-1 0 0 0,0 0-1 0 0,0 0 1 0 0,0 0 0 0 0,0-1 0 0 0,0 0 0 0 0,0 0-1 0 0,0 0 1 0 0,0-1 0 0 0,0 0 0 0 0,0 0 0 0 0,6-3-1 0 0,-8 3-18 0 0,1-1-1 0 0,-1 0 0 0 0,0 0 0 0 0,-1 0 1 0 0,1-1-1 0 0,0 1 0 0 0,-1-1 0 0 0,1 0 1 0 0,-1 0-1 0 0,0 0 0 0 0,0-1 0 0 0,0 1 1 0 0,0-1-1 0 0,-1 0 0 0 0,1 1 0 0 0,-1-1 1 0 0,0 0-1 0 0,2-5 0 0 0,2-12 46 0 0,0 1 0 0 0,-2-1 0 0 0,3-24 0 0 0,0-2-4 0 0,43-170-1960 0 0,-47 203 1393 0 0,2 1-1 0 0,7-18 1 0 0,-10 27 75 0 0,0 0 1 0 0,0 0 0 0 0,1 0-1 0 0,0 0 1 0 0,-1 0-1 0 0,1 1 1 0 0,1-1-1 0 0,-1 1 1 0 0,0 0 0 0 0,8-5-1 0 0,2 0-1088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18 18455 0 0,'2'-9'1675'0'0,"-2"2"-1334"0"0,0 5-67 0 0,-2 2-214 0 0,0 1 0 0 0,0-1 1 0 0,0 0-1 0 0,0 1 0 0 0,0 0 1 0 0,1-1-1 0 0,-1 1 1 0 0,0 0-1 0 0,0 0 0 0 0,1 0 1 0 0,-1 0-1 0 0,1 0 1 0 0,-1 1-1 0 0,1-1 0 0 0,-1 0 1 0 0,-1 3-1 0 0,-21 28-170 0 0,20-25 168 0 0,-35 53-16 0 0,2 3-1 0 0,3 0 1 0 0,3 3 0 0 0,-29 88-1 0 0,-1 55-41 0 0,-50 144 0 0 0,89-298-3 0 0,-3 0-1 0 0,-33 54 1 0 0,35-69-61 0 0,12-19-209 0 0,-1-2 0 0 0,-20 27 0 0 0,16-30-862 0 0,7-10-672 0 0,-1-5-3319 0 0,3-4-481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12439 0 0,'0'0'958'0'0,"-9"2"-588"0"0,8-2-173 0 0,0 0-1 0 0,0 0 0 0 0,1 0 0 0 0,-1 0 0 0 0,0 1 1 0 0,0-1-1 0 0,0 0 0 0 0,1 0 0 0 0,-1 1 1 0 0,0-1-1 0 0,0 1 0 0 0,1-1 0 0 0,-1 1 1 0 0,0-1-1 0 0,1 1 0 0 0,-1-1 0 0 0,1 1 0 0 0,-1 0 1 0 0,1-1-1 0 0,-1 1 0 0 0,1 0 0 0 0,-1-1 1 0 0,1 1-1 0 0,-1 0 0 0 0,1 0 0 0 0,0-1 0 0 0,-1 1 1 0 0,1 1-1 0 0,0 0-111 0 0,0-1 0 0 0,0 0 0 0 0,0 0 0 0 0,1 1 0 0 0,-1-1 0 0 0,0 0-1 0 0,1 0 1 0 0,-1 0 0 0 0,1 1 0 0 0,-1-1 0 0 0,1 0 0 0 0,-1 0 0 0 0,1 0 0 0 0,0 0 0 0 0,0 0 0 0 0,0 0 0 0 0,-1 0 0 0 0,1 0 0 0 0,1 0 0 0 0,2 2-23 0 0,-1-1 0 0 0,1 0 0 0 0,0 0 1 0 0,0 0-1 0 0,0 0 0 0 0,0 0 1 0 0,0-1-1 0 0,0 0 0 0 0,0 0 1 0 0,1 0-1 0 0,-1 0 0 0 0,8-1 1 0 0,4 1 153 0 0,33-4 0 0 0,20-5 132 0 0,96-8 254 0 0,-132 14-556 0 0,0 2 1 0 0,0 2 0 0 0,32 5-1 0 0,-54-5-177 0 0,0 1 0 0 0,0 0 0 0 0,0 0 0 0 0,0 1 0 0 0,-1 0 1 0 0,0 1-1 0 0,0 0 0 0 0,13 10 0 0 0,-17-11-1173 0 0,0 1 0 0 0,0 0 0 0 0,-1 1 0 0 0,8 8 0 0 0,4 10-5526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7367 0 0,'-2'2'8900'0'0,"-11"18"-7969"0"0,-1-1 0 0 0,-1-1 0 0 0,-31 31 0 0 0,-25 18-931 0 0,-23 20 0 0 0,-2 2 0 0 0,79-71 0 0 0,2 0 0 0 0,0 1 0 0 0,-20 33 0 0 0,32-46 0 0 0,0 0 0 0 0,0 0 0 0 0,1 0 0 0 0,-3 11 0 0 0,5-16 9 0 0,-1 0 0 0 0,1 1 0 0 0,-1-1 0 0 0,1 0 0 0 0,0 0 0 0 0,-1 1 0 0 0,1-1 0 0 0,0 0 0 0 0,0 1 0 0 0,0-1 0 0 0,0 0 0 0 0,0 0 0 0 0,0 1 0 0 0,1-1 0 0 0,-1 0-1 0 0,0 1 1 0 0,1-1 0 0 0,-1 0 0 0 0,1 0 0 0 0,-1 0 0 0 0,2 2 0 0 0,0 1 69 0 0,0-2-23 0 0,-1 0 0 0 0,1 0 0 0 0,0 1 0 0 0,0-1 1 0 0,0 0-1 0 0,1-1 0 0 0,-1 1 0 0 0,0 0 0 0 0,1-1 0 0 0,-1 1 0 0 0,1-1 1 0 0,-1 0-1 0 0,1 1 0 0 0,0-1 0 0 0,-1-1 0 0 0,1 1 0 0 0,0 0 0 0 0,5 0 1 0 0,2 0 156 0 0,1 0 0 0 0,-1 0 1 0 0,20-2-1 0 0,-2-3 49 0 0,0-2 0 0 0,42-12 0 0 0,-40 9-171 0 0,-2 1 0 0 0,1-2-1 0 0,-2 0 0 0 0,1-2 0 0 0,30-18 0 0 0,-50 25-72 0 0,-1 0-1 0 0,1-1 1 0 0,-1 0 0 0 0,0 0 0 0 0,11-13-1 0 0,-16 16-6 0 0,1-1 0 0 0,-1 1 0 0 0,0 0 0 0 0,0-1 0 0 0,0 0 0 0 0,0 1 0 0 0,-1-1-1 0 0,1 0 1 0 0,-1 0 0 0 0,0 0 0 0 0,0 0 0 0 0,0 0 0 0 0,-1 0 0 0 0,0 0 0 0 0,0-6-1 0 0,-12-84 5 0 0,0 14-17 0 0,12 72 3 0 0,0 0 0 0 0,1 0 0 0 0,0 0 0 0 0,2-9 0 0 0,0-6 0 0 0,1-2-459 0 0,-22 29-15 0 0,8 2 218 0 0,1 0 0 0 0,0 1 1 0 0,0 0-1 0 0,0 0 0 0 0,1 1 1 0 0,0 0-1 0 0,1 1 0 0 0,-12 17 1 0 0,17-24-801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242 297 8287 0 0,'0'-2'639'0'0,"5"-6"2"0"0,0 0-1 0 0,1 0 1 0 0,-1 0 0 0 0,1 1-1 0 0,1 0 1 0 0,-1 1 0 0 0,11-9-1 0 0,60-39 4331 0 0,-43 31-5468 0 0,132-95 2521 0 0,-164 116-2011 0 0,-1 1 1 0 0,1 0 0 0 0,0-1 0 0 0,-1 0 0 0 0,1 1 0 0 0,-1-1 0 0 0,0 0 0 0 0,2-2 0 0 0,-3 3-12 0 0,1 1 1 0 0,-1-1-1 0 0,0 1 1 0 0,0 0-1 0 0,0-1 1 0 0,0 1-1 0 0,0-1 0 0 0,0 1 1 0 0,0-1-1 0 0,0 1 1 0 0,0 0-1 0 0,0-1 1 0 0,0 1-1 0 0,0-1 1 0 0,0 1-1 0 0,0-1 1 0 0,0 1-1 0 0,0 0 0 0 0,0-1 1 0 0,-1 1-1 0 0,1-1 1 0 0,0 1-1 0 0,0 0 1 0 0,0-1-1 0 0,-1 1 1 0 0,1 0-1 0 0,0-1 1 0 0,-1 1-1 0 0,1 0 0 0 0,0-1 1 0 0,-1 1-1 0 0,1 0 1 0 0,0 0-1 0 0,-1-1 1 0 0,1 1-1 0 0,0 0 1 0 0,-1 0-1 0 0,1 0 1 0 0,-1 0-1 0 0,1-1 0 0 0,0 1 1 0 0,-1 0-1 0 0,1 0 1 0 0,-1 0-1 0 0,1 0 1 0 0,0 0-1 0 0,-1 0 1 0 0,1 0-1 0 0,-1 0 1 0 0,-3 0-2 0 0,1 0 0 0 0,-1 0 0 0 0,1 0 0 0 0,-1 0 0 0 0,1 1 0 0 0,0 0 0 0 0,-1-1 0 0 0,1 1 0 0 0,-1 1 0 0 0,-3 1 0 0 0,-34 18-95 0 0,37-19 74 0 0,-33 20-17 0 0,2 2 1 0 0,-42 36-1 0 0,-59 64-66 0 0,70-61 85 0 0,58-56 20 0 0,-66 66 116 0 0,66-64-92 0 0,0 0 0 0 0,1 1 0 0 0,0 0 0 0 0,1 1 0 0 0,0-1 0 0 0,-6 17 0 0 0,11-24 3 0 0,-1 0 0 0 0,1 0 1 0 0,1 1-1 0 0,-1-1 0 0 0,0 0 1 0 0,1 0-1 0 0,0 1 1 0 0,0-1-1 0 0,0 0 0 0 0,0 0 1 0 0,0 1-1 0 0,1-1 1 0 0,-1 0-1 0 0,1 0 0 0 0,2 7 1 0 0,-1-7 3 0 0,-1-1 1 0 0,1 1-1 0 0,0-1 1 0 0,0 1 0 0 0,0-1-1 0 0,0 0 1 0 0,0 0-1 0 0,0 1 1 0 0,1-2 0 0 0,-1 1-1 0 0,1 0 1 0 0,-1 0-1 0 0,1-1 1 0 0,0 1-1 0 0,0-1 1 0 0,0 0 0 0 0,3 1-1 0 0,6 1 55 0 0,1 0 0 0 0,0 0 0 0 0,-1-1 0 0 0,1-1 1 0 0,0 0-1 0 0,22-2 0 0 0,80-15 225 0 0,-57 6-203 0 0,90-15-289 0 0,-85 11-7010 0 0,-47 11 517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 7831 0 0,'0'0'603'0'0,"-6"-18"11209"0"0,-11 23-10185 0 0,-1 12-817 0 0,34-3-1422 0 0,-5-9-498 0 0,1-1-348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 2759 0 0,'-26'7'19896'0'0,"44"-13"-19033"0"0,-13 3-723 0 0,-3 3-141 0 0,0-1 0 0 0,1 0 0 0 0,-1 0 0 0 0,0 1 0 0 0,0 0 0 0 0,1-1 0 0 0,-1 1 0 0 0,3 0-1 0 0,-2 0-50 0 0,-1 0 0 0 0,1 0 0 0 0,-1 0-1 0 0,1 0 1 0 0,-1 1 0 0 0,0-1-1 0 0,1 1 1 0 0,-1 0 0 0 0,1-1 0 0 0,-1 1-1 0 0,0 0 1 0 0,0 1 0 0 0,4 1-1 0 0,8 7-2725 0 0,-3-1 1247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 4143 0 0,'4'-16'14517'0'0,"-7"19"-13629"0"0,0-1-527 0 0,-3 8 118 0 0,0 0 1 0 0,0 1-1 0 0,1 0 1 0 0,-6 15-1 0 0,0 1-283 0 0,-42 88 259 0 0,-37 90-256 0 0,69-152-168 0 0,-14 40-1769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27 107 11055 0 0,'-9'-2'1144'0'0,"-9"0"6394"0"0,19 1-7077 0 0,2-3-322 0 0,0 0 1 0 0,1 0-1 0 0,-1 0 0 0 0,1 1 1 0 0,0-1-1 0 0,0 1 0 0 0,0 0 1 0 0,1 0-1 0 0,-1 1 0 0 0,1 0 1 0 0,-1-1-1 0 0,1 1 0 0 0,6-1 1 0 0,12-4 449 0 0,36-7 0 0 0,-50 13-465 0 0,48-7 527 0 0,118-1-1 0 0,-57 5-467 0 0,-41-2-146 0 0,152-2 70 0 0,-214 9-445 0 0,0 1 0 0 0,0 1-1 0 0,22 6 1 0 0,4 2-548 0 0,-33-10 8 0 0,7 1-6283 0 0,-5-2 759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13823 0 0,'0'0'1578'0'0,"1"0"-782"0"0,7-4-360 0 0,-1 0 0 0 0,1 1 0 0 0,0 0 0 0 0,0 1 1 0 0,0 0-1 0 0,0 0 0 0 0,11-1 0 0 0,-1 0-348 0 0,107-27 1349 0 0,-70 15-386 0 0,1 3 0 0 0,62-5 0 0 0,-102 15-1012 0 0,182-17 387 0 0,-68-7-3144 0 0,-89 16-2771 0 0,2-1-1670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451 821 8751 0 0,'2'0'6986'0'0,"1"-1"-6651"0"0,1 1 0 0 0,0-1 0 0 0,-1 0 0 0 0,1 0 0 0 0,-1 0 0 0 0,1 0 0 0 0,-1-1 0 0 0,0 1 1 0 0,1-1-1 0 0,-1 0 0 0 0,0 0 0 0 0,0 0 0 0 0,0 0 0 0 0,4-5 0 0 0,5-5 260 0 0,20-25 0 0 0,-24 26-205 0 0,25-32 184 0 0,46-80 0 0 0,12-56-678 0 0,-70 134-517 0 0,23-74 0 0 0,-40 104 276 0 0,0 0-1 0 0,-1 0 0 0 0,0 0 1 0 0,-1-1-1 0 0,-1 1 0 0 0,-1-1 1 0 0,0 1-1 0 0,-1 0 0 0 0,-4-22 1 0 0,5 35 304 0 0,-1-1 1 0 0,0 0 0 0 0,1 1 0 0 0,-1-1 0 0 0,-1 1 0 0 0,1-1-1 0 0,0 1 1 0 0,0-1 0 0 0,-1 1 0 0 0,0 0 0 0 0,1-1-1 0 0,-1 1 1 0 0,0 0 0 0 0,0 0 0 0 0,0 0 0 0 0,0 1 0 0 0,0-1-1 0 0,-1 0 1 0 0,1 1 0 0 0,-4-2 0 0 0,3 2 6 0 0,0 0 1 0 0,0 0-1 0 0,-1 1 0 0 0,1-1 1 0 0,0 1-1 0 0,0 0 0 0 0,0-1 1 0 0,0 2-1 0 0,-1-1 0 0 0,1 0 1 0 0,0 1-1 0 0,0-1 0 0 0,0 1 1 0 0,0 0-1 0 0,0 0 1 0 0,0 0-1 0 0,-5 3 0 0 0,-1 1 57 0 0,0 1 0 0 0,0 0-1 0 0,1 1 1 0 0,0-1 0 0 0,0 2-1 0 0,1-1 1 0 0,0 1 0 0 0,-12 16-1 0 0,0 6 116 0 0,-21 40 0 0 0,23-37 3 0 0,2 2 0 0 0,2-1 0 0 0,1 2 0 0 0,-11 51 0 0 0,13-32 159 0 0,3 0-1 0 0,-1 74 0 0 0,8-58 48 0 0,-1 8 99 0 0,-11 91 0 0 0,8-145-398 0 0,-1 0-1 0 0,0 0 1 0 0,-2 0 0 0 0,-2 0 0 0 0,0-1 0 0 0,-1-1-1 0 0,-22 38 1 0 0,9-26 44 0 0,-2-2 0 0 0,-1 0 0 0 0,-2-2-1 0 0,-32 29 1 0 0,22-26 67 0 0,-3-2 0 0 0,-81 51 0 0 0,120-82-374 0 0,-1 1 0 0 0,0 0 0 0 0,0-1 0 0 0,0 0 1 0 0,0 1-1 0 0,0-1 0 0 0,0 0 0 0 0,0-1 0 0 0,-6 2 0 0 0,9-5-1149 0 0,3-7 547 0 0,-1 1 0 0 0,1-1 0 0 0,8-15 1 0 0,-10 22 690 0 0,19-37-1616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52 159 16783 0 0,'-2'0'22'0'0,"0"0"105"0"0,-1 0-1 0 0,1 0 1 0 0,-1 0-1 0 0,1 0 1 0 0,-1 1-1 0 0,1-1 1 0 0,-1 1-1 0 0,1-1 1 0 0,-1 1-1 0 0,1 0 1 0 0,-1 0-1 0 0,1 0 1 0 0,-4 3 0 0 0,-4 6-106 0 0,9-6 128 0 0,1-3 94 0 0,0 0-204 0 0,1-1 0 0 0,-1 1 0 0 0,0 0 0 0 0,0-1 0 0 0,1 1 0 0 0,-1-1 0 0 0,0 1 0 0 0,1-1 0 0 0,-1 1 0 0 0,1-1 0 0 0,-1 0 0 0 0,1 1 0 0 0,-1-1 0 0 0,1 1 0 0 0,-1-1 0 0 0,1 0 0 0 0,-1 0 0 0 0,1 1 0 0 0,-1-1 0 0 0,1 0 0 0 0,1 1 0 0 0,13 3 340 0 0,-7-4-243 0 0,0-1 0 0 0,1 1-1 0 0,-1-2 1 0 0,0 1 0 0 0,0-1 0 0 0,0 0 0 0 0,14-6-1 0 0,9-2 154 0 0,96-25 535 0 0,159-47 716 0 0,-225 64-1311 0 0,113-18 0 0 0,-171 36-406 0 0,-1-1-1 0 0,1 1 1 0 0,-1 0-1 0 0,1 0 0 0 0,-1 1 1 0 0,1-1-1 0 0,-1 1 0 0 0,4 0 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111 301 5983 0 0,'0'0'831'0'0,"1"2"265"0"0,5 14 1410 0 0,-5-14-2215 0 0,0 1 1 0 0,0-1 0 0 0,0 0-1 0 0,0 1 1 0 0,-1-1 0 0 0,1 0 0 0 0,-1 1-1 0 0,1-1 1 0 0,-1 6 0 0 0,-2 5 362 0 0,0 1 0 0 0,-1-1 1 0 0,-1 1-1 0 0,0-1 0 0 0,-6 13 1 0 0,-8 26 769 0 0,6-11-515 0 0,-29 100 746 0 0,40-139-1557 0 0,1-2-86 0 0,0 0 1 0 0,0 0 0 0 0,1 0 0 0 0,-1 0 0 0 0,0 1-1 0 0,0-1 1 0 0,0 0 0 0 0,0 0 0 0 0,0 0 0 0 0,0 0-1 0 0,0 0 1 0 0,0 1 0 0 0,0-1 0 0 0,0 0 0 0 0,0 0 0 0 0,0 0-1 0 0,0 0 1 0 0,0 1 0 0 0,0-1 0 0 0,0 0 0 0 0,0 0-1 0 0,0 0 1 0 0,0 0 0 0 0,0 1 0 0 0,0-1 0 0 0,0 0-1 0 0,0 0 1 0 0,0 0 0 0 0,0 0 0 0 0,0 0 0 0 0,0 1 0 0 0,-1-1-1 0 0,1 0 1 0 0,0 0 0 0 0,0 0 0 0 0,0 0 0 0 0,0 0-1 0 0,0 0 1 0 0,0 0 0 0 0,-1 0 0 0 0,1 1 0 0 0,0-1 0 0 0,0 0-1 0 0,0 0 1 0 0,0 0 0 0 0,0 0 0 0 0,-1 0 0 0 0,1 0-1 0 0,0 0 1 0 0,0 0 0 0 0,0 0 0 0 0,0 0 0 0 0,0 0-1 0 0,-1 0 1 0 0,-6-5 301 0 0,4 0-266 0 0,1 1-1 0 0,0-1 0 0 0,0 1 1 0 0,0-1-1 0 0,0 0 0 0 0,1 0 1 0 0,0 0-1 0 0,0 0 0 0 0,1 0 1 0 0,-1 0-1 0 0,1 0 1 0 0,0 0-1 0 0,0 0 0 0 0,1 0 1 0 0,0-6-1 0 0,2-4 1 0 0,0 1-1 0 0,1-1 1 0 0,11-26-1 0 0,-1 9-45 0 0,1 1 1 0 0,2 1-1 0 0,1 1 0 0 0,1 0 1 0 0,1 2-1 0 0,40-44 0 0 0,-50 62-3 0 0,23-25-41 0 0,1 1-1 0 0,73-52 1 0 0,-79 67 110 0 0,1 0 0 0 0,1 2 0 0 0,33-13 0 0 0,-54 25-52 0 0,-1 1 0 0 0,1 0 0 0 0,0 1 0 0 0,0 0 0 0 0,1 1 0 0 0,-1-1 0 0 0,0 2 0 0 0,0-1 0 0 0,1 1 0 0 0,-1 1 0 0 0,0 0 0 0 0,0 0 0 0 0,1 1 0 0 0,-1 0 0 0 0,0 0 0 0 0,10 5 0 0 0,-12-3-55 0 0,0-1-1 0 0,-1 1 1 0 0,0 1-1 0 0,1-1 1 0 0,-1 1-1 0 0,-1 0 1 0 0,1 0-1 0 0,-1 1 1 0 0,0 0-1 0 0,0 0 1 0 0,-1 0-1 0 0,8 13 1 0 0,-1-1-429 0 0,0-6-2584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11055 0 0,'0'0'5804'0'0,"2"0"-5117"0"0,65-14 749 0 0,79-28 1 0 0,-88 23-1241 0 0,1 2 0 0 0,69-9 0 0 0,-91 25-470 0 0,-35 1-22 0 0,1 0-1 0 0,-1 0 0 0 0,1 1 0 0 0,-1-1 0 0 0,0 1 0 0 0,1 0 0 0 0,-1 0 1 0 0,1 0-1 0 0,-1 0 0 0 0,0 0 0 0 0,3 2 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9215 0 0,'0'0'1850'0'0,"11"-4"2056"0"0,1 6 3786 0 0,-8 6-3235 0 0,-3 0-6307 0 0,0-3 1873 0 0,-1-1 1 0 0,0 1 0 0 0,0-1-1 0 0,0 0 1 0 0,-2 7 0 0 0,0 1-10 0 0,0 4 39 0 0,0-2-14 0 0,1-3-96 0 0,1-5-630 0 0,3-6 384 0 0,3-2-92 0 0,-1 1 0 0 0,1-1 1 0 0,0 1-1 0 0,-1-2 0 0 0,0 1 0 0 0,1-1 0 0 0,9-6 1 0 0,11-8-1168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13823 0 0,'0'0'4312'0'0,"2"1"-2752"0"0,8 1-1049 0 0,-1 0 1 0 0,1-1-1 0 0,0 0 0 0 0,0 0 1 0 0,0-1-1 0 0,-1 0 0 0 0,16-3 0 0 0,70-18 697 0 0,-21 4-611 0 0,-6 8-729 0 0,-1 4 0 0 0,71 3 0 0 0,-128 2-20 0 0,3 0-370 0 0,4 0-1178 0 0,-1 0 0 0 0,22-4-1 0 0,-24 1-15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34 17135 0 0,'1'-2'786'0'0,"15"-30"1892"0"0,-17 34-2180 0 0,-233 625 795 0 0,212-564-1316 0 0,-7 12-21 0 0,17-49 39 0 0,2 1 0 0 0,1 0 0 0 0,-8 36 0 0 0,16-59 65 0 0,-1 13-437 0 0,2-16 253 0 0,0 0 1 0 0,0-1 0 0 0,0 1-1 0 0,1 0 1 0 0,-1-1 0 0 0,0 1-1 0 0,0 0 1 0 0,0-1 0 0 0,1 1-1 0 0,-1-1 1 0 0,0 1 0 0 0,1 0-1 0 0,-1-1 1 0 0,0 1-1 0 0,1-1 1 0 0,-1 1 0 0 0,1-1-1 0 0,-1 1 1 0 0,1-1 0 0 0,-1 1-1 0 0,1-1 1 0 0,-1 0 0 0 0,1 1-1 0 0,-1-1 1 0 0,1 0 0 0 0,1 1-1 0 0,20 6-1156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18199 0 0,'0'0'1646'0'0,"1"3"-1356"0"0,55 157 2239 0 0,-9-54-1623 0 0,-40-92-885 0 0,-1 1 0 0 0,-1-1 1 0 0,-1 1-1 0 0,0 0 0 0 0,0 0 0 0 0,-2 0 0 0 0,0 0 1 0 0,0 1-1 0 0,-2 28 0 0 0,-1-31-11 0 0,-1-1 0 0 0,0 1 0 0 0,-1-1-1 0 0,0 0 1 0 0,-1 0 0 0 0,0 0 0 0 0,-1 0 0 0 0,0-1 0 0 0,-1 1-1 0 0,0-1 1 0 0,-1-1 0 0 0,-11 14 0 0 0,0-3-282 0 0,-1-1 0 0 0,-1-1 0 0 0,-1 0 0 0 0,0-2 0 0 0,-2-1 0 0 0,-31 19 0 0 0,38-27-1351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8 8287 0 0,'6'-7'8938'0'0,"-9"8"-8828"0"0,1 0 1 0 0,0 0-1 0 0,0 1 1 0 0,-1-1 0 0 0,1 1-1 0 0,0-1 1 0 0,0 1-1 0 0,1 0 1 0 0,-4 4 0 0 0,2-3-4 0 0,-8 8-22 0 0,0 2-1 0 0,1 0 1 0 0,1 0 0 0 0,0 1-1 0 0,-7 16 1 0 0,-31 78 597 0 0,20-42-511 0 0,16-43-171 0 0,-144 314 34 0 0,108-249-19 0 0,-97 141 0 0 0,-29 7-2339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7367 0 0,'1'-1'4563'0'0,"1"-1"-3964"0"0,0 0 1 0 0,0 1-1 0 0,0-1 1 0 0,1 1-1 0 0,-1-1 0 0 0,5-1 1 0 0,30-8 530 0 0,-16 6-691 0 0,250-56 2612 0 0,-46 14-1694 0 0,-33 1-732 0 0,-89 22-1473 0 0,-1-2-4001 0 0,-75 19-1527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10855 0 0,'-1'1'496'0'0,"-39"84"270"0"0,-86 203 3031 0 0,38-92-2370 0 0,-18 37-620 0 0,74-171-613 0 0,-66 96-1 0 0,68-119 67 0 0,-58 57-1 0 0,58-73-38 0 0,29-23 63 0 0,4-9-90 0 0,1 2-132 0 0,1-1 0 0 0,1 1 0 0 0,-1 0 0 0 0,12-10 0 0 0,-6 5-62 0 0,4-3 1 0 0,2 0-1 0 0,20-14 1 0 0,12-10-69 0 0,-41 32 59 0 0,62-52-72 0 0,-59 51 57 0 0,1 0 0 0 0,-1 1 0 0 0,1 0 0 0 0,22-8 0 0 0,-19 12 11 0 0,-11 5 15 0 0,-2 0-3 0 0,0-1 14 0 0,1 1-1 0 0,-1 0 0 0 0,1 0 1 0 0,-1 1-1 0 0,0-1 1 0 0,0 0-1 0 0,0 1 0 0 0,0-1 1 0 0,0 1-1 0 0,-1-1 0 0 0,1 1 1 0 0,-1 0-1 0 0,0 0 1 0 0,0 0-1 0 0,0 0 0 0 0,0 0 1 0 0,0 0-1 0 0,0 0 1 0 0,-1 0-1 0 0,0 0 0 0 0,0 0 1 0 0,0 6-1 0 0,0 7 72 0 0,-2 1-1 0 0,0-1 1 0 0,-4 18 0 0 0,3-19-80 0 0,0 2-133 0 0,0 0 0 0 0,0 20 1 0 0,6-28-2422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157 143 6911 0 0,'0'0'4235'0'0,"7"10"378"0"0,-4-7-4389 0 0,0-1 1 0 0,-1 0-1 0 0,1 0 0 0 0,1-1 0 0 0,-1 1 0 0 0,0-1 0 0 0,0 1 0 0 0,1-1 1 0 0,-1 0-1 0 0,1 0 0 0 0,-1 0 0 0 0,6 0 0 0 0,-4-1-50 0 0,0 0 0 0 0,0-1 0 0 0,0 0 0 0 0,0 1 0 0 0,0-2 0 0 0,0 1 0 0 0,0 0 0 0 0,8-5 0 0 0,9-4 176 0 0,-3 3-233 0 0,30-19 0 0 0,-39 20-59 0 0,-1 1-220 0 0,-1-1 0 0 0,1 1-1 0 0,-1-2 1 0 0,14-12 0 0 0,-21 18 119 0 0,0-1 0 0 0,1 1 0 0 0,-1 0 0 0 0,0-1 0 0 0,0 1 0 0 0,0-1 0 0 0,0 1 0 0 0,-1-1-1 0 0,1 0 1 0 0,0 1 0 0 0,-1-1 0 0 0,1 0 0 0 0,-1 1 0 0 0,0-1 0 0 0,1 0 0 0 0,-1 0 0 0 0,0 1 0 0 0,0-1 0 0 0,0 0 0 0 0,0 0-1 0 0,0 1 1 0 0,-1-1 0 0 0,1 0 0 0 0,0 0 0 0 0,-1 1 0 0 0,1-1 0 0 0,-1 0 0 0 0,0 1 0 0 0,0-1 0 0 0,1 1 0 0 0,-1-1 0 0 0,0 1-1 0 0,0-1 1 0 0,0 1 0 0 0,-2-2 0 0 0,2 2 16 0 0,-1 0-1 0 0,1 0 1 0 0,-1 0 0 0 0,1 0-1 0 0,-1 0 1 0 0,1 0-1 0 0,-1 0 1 0 0,1 1-1 0 0,-1-1 1 0 0,0 1 0 0 0,1-1-1 0 0,-1 1 1 0 0,0 0-1 0 0,1-1 1 0 0,-1 1 0 0 0,0 0-1 0 0,1 0 1 0 0,-1 0-1 0 0,0 0 1 0 0,0 1 0 0 0,1-1-1 0 0,-1 0 1 0 0,-2 2-1 0 0,-5 0-18 0 0,0 1 0 0 0,0 1-1 0 0,-8 4 1 0 0,11-5 48 0 0,-25 12 60 0 0,2 1 0 0 0,-1 1 0 0 0,2 2 0 0 0,1 0 1 0 0,0 2-1 0 0,1 1 0 0 0,2 2 0 0 0,0 0 0 0 0,-33 45 0 0 0,53-64-45 0 0,1 0-1 0 0,0 0 1 0 0,1 0-1 0 0,-1 0 1 0 0,1 0-1 0 0,0 1 0 0 0,0-1 1 0 0,0 1-1 0 0,1-1 1 0 0,-1 9-1 0 0,2-11 7 0 0,0 0 0 0 0,0 0 1 0 0,0-1-1 0 0,1 1 0 0 0,-1 0 0 0 0,1-1 0 0 0,-1 1 0 0 0,1 0 0 0 0,0-1 0 0 0,0 1 0 0 0,0-1 1 0 0,1 1-1 0 0,-1-1 0 0 0,1 0 0 0 0,-1 1 0 0 0,1-1 0 0 0,0 0 0 0 0,-1 0 0 0 0,1 0 0 0 0,0 0 0 0 0,0-1 1 0 0,1 1-1 0 0,-1 0 0 0 0,3 0 0 0 0,4 4 73 0 0,0-2 0 0 0,1 0 0 0 0,0 0 1 0 0,0 0-1 0 0,0-1 0 0 0,0-1 0 0 0,0 0 0 0 0,17 1 1 0 0,-6-2-343 0 0,-1-1-1 0 0,0 0 1 0 0,31-6 0 0 0,-35 3-4355 0 0,-2-1-1562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983 224 6911 0 0,'0'0'9542'0'0,"1"2"-9005"0"0,1-1-426 0 0,0 0 1 0 0,1 0-1 0 0,-1 0 1 0 0,0-1-1 0 0,0 1 0 0 0,0 0 1 0 0,1-1-1 0 0,-1 1 1 0 0,0-1-1 0 0,1 0 0 0 0,-1 0 1 0 0,0 0-1 0 0,1 0 1 0 0,-1 0-1 0 0,0 0 1 0 0,1-1-1 0 0,-1 1 0 0 0,0-1 1 0 0,0 0-1 0 0,0 1 1 0 0,1-1-1 0 0,-1 0 0 0 0,0 0 1 0 0,0-1-1 0 0,0 1 1 0 0,0 0-1 0 0,0-1 1 0 0,-1 1-1 0 0,4-4 0 0 0,-1 1-55 0 0,0 0-1 0 0,0 0 1 0 0,0-1 0 0 0,0 0-1 0 0,-1 0 1 0 0,0 0-1 0 0,0 0 1 0 0,0 0-1 0 0,-1-1 1 0 0,0 1 0 0 0,2-7-1 0 0,-2 2-49 0 0,0 1 1 0 0,-1-1-1 0 0,0 0 0 0 0,-1 0 1 0 0,-1-17-1 0 0,1 23-64 0 0,-1 0 0 0 0,0 0 0 0 0,1 1 0 0 0,-1-1-1 0 0,0 0 1 0 0,-1 0 0 0 0,1 1 0 0 0,-1-1 0 0 0,0 1 0 0 0,1-1 0 0 0,-2 1 0 0 0,1 0 0 0 0,0-1 0 0 0,-1 1 0 0 0,1 0-1 0 0,-1 1 1 0 0,-3-4 0 0 0,3 5-7 0 0,0-1-1 0 0,1 1 0 0 0,-1 0 0 0 0,0 0 1 0 0,0 0-1 0 0,0 1 0 0 0,0-1 1 0 0,0 1-1 0 0,0-1 0 0 0,0 1 1 0 0,0 0-1 0 0,0 0 0 0 0,0 1 0 0 0,0-1 1 0 0,0 1-1 0 0,0-1 0 0 0,0 1 1 0 0,0 0-1 0 0,-5 2 0 0 0,-2 1-56 0 0,1 0-1 0 0,-1 1 1 0 0,1 0-1 0 0,-11 9 1 0 0,-10 9 11 0 0,2 1 0 0 0,-45 49 0 0 0,-40 65 522 0 0,63-66-75 0 0,43-60-232 0 0,1-1 0 0 0,0 1 0 0 0,1 1 0 0 0,-6 19 0 0 0,10-31-90 0 0,1 0 0 0 0,0 0-1 0 0,-1 0 1 0 0,1 1 0 0 0,0-1-1 0 0,0 0 1 0 0,0 0 0 0 0,0 0-1 0 0,0 1 1 0 0,0-1 0 0 0,0 0-1 0 0,0 0 1 0 0,0 0 0 0 0,1 1-1 0 0,-1-1 1 0 0,1 0 0 0 0,-1 0 0 0 0,0 0-1 0 0,1 0 1 0 0,1 2 0 0 0,-1-2 5 0 0,0 0 0 0 0,-1-1 1 0 0,1 1-1 0 0,0-1 0 0 0,0 1 1 0 0,0-1-1 0 0,1 1 0 0 0,-1-1 1 0 0,0 1-1 0 0,0-1 1 0 0,0 0-1 0 0,0 0 0 0 0,0 1 1 0 0,0-1-1 0 0,1 0 0 0 0,-1 0 1 0 0,2-1-1 0 0,5 0 90 0 0,1 0 0 0 0,0-1 0 0 0,-1 0 1 0 0,13-6-1 0 0,-15 6-75 0 0,20-9 38 0 0,1-2 0 0 0,-2 0-1 0 0,29-21 1 0 0,-42 26-352 0 0,-1 0 0 0 0,0-1 0 0 0,0-1 0 0 0,-1 0 0 0 0,12-14 0 0 0,-21 23-69 0 0,-8 3-13 0 0,1 1 345 0 0,0 0 0 0 0,1 1 0 0 0,0-1 1 0 0,-1 1-1 0 0,2 1 0 0 0,-8 6 0 0 0,-26 33-20 0 0,26-29 40 0 0,-27 35 16 0 0,2 2-1 0 0,2 1 0 0 0,3 1 0 0 0,2 2 1 0 0,3 1-1 0 0,-39 116 0 0 0,-148 419 286 0 0,98-311-29 0 0,87-210-246 0 0,-21 42 279 0 0,41-97-232 0 0,0-1 0 0 0,0 0 0 0 0,-2 0 0 0 0,-22 24 0 0 0,32-38-54 0 0,0 0 1 0 0,0 0-1 0 0,-1 1 0 0 0,1-1 0 0 0,0 0 0 0 0,-1 0 0 0 0,1-1 1 0 0,-1 1-1 0 0,1 0 0 0 0,-1 0 0 0 0,0-1 0 0 0,1 1 1 0 0,-1-1-1 0 0,0 1 0 0 0,1-1 0 0 0,-1 0 0 0 0,0 0 0 0 0,1 0 1 0 0,-1 0-1 0 0,0 0 0 0 0,-1 0 0 0 0,1-1-9 0 0,1 0 0 0 0,0 0 0 0 0,0 0 0 0 0,0 0 0 0 0,0 0 0 0 0,0 0-1 0 0,0 0 1 0 0,0-1 0 0 0,0 1 0 0 0,0 0 0 0 0,1-1 0 0 0,-1 1 0 0 0,0-1 0 0 0,0-2-1 0 0,0 3-1 0 0,-1-7-57 0 0,0 1 0 0 0,0 0 0 0 0,1 0 0 0 0,0-1 0 0 0,0 1 0 0 0,0-1 0 0 0,1 1 0 0 0,1-1 1 0 0,-1 1-1 0 0,2-8 0 0 0,3-12-852 0 0,11-34 0 0 0,-15 59 858 0 0,14-49-863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287 403 10911 0 0,'-2'1'498'0'0,"-80"41"1940"0"0,83-43-2413 0 0,-1 0 0 0 0,1 0-1 0 0,0-1 1 0 0,-1 1-1 0 0,1 0 1 0 0,0 0 0 0 0,0 0-1 0 0,0 0 1 0 0,0 1-1 0 0,1-3 1 0 0,2-1 42 0 0,101-110 586 0 0,17-21-444 0 0,-111 120-182 0 0,0 1-1 0 0,12-25 0 0 0,-21 35 56 0 0,1-1 0 0 0,-1 1 0 0 0,0-1 0 0 0,-1 0 0 0 0,1 0 0 0 0,-1 0 0 0 0,0 0 0 0 0,0 0 0 0 0,0 0 0 0 0,-1 0 0 0 0,0 0 0 0 0,0-1 0 0 0,-1-7 0 0 0,1 12-3 0 0,-1-1 0 0 0,1 0-1 0 0,-1 0 1 0 0,1 1 0 0 0,-1-1 0 0 0,0 1 0 0 0,0-1 0 0 0,0 0-1 0 0,0 1 1 0 0,0 0 0 0 0,0-1 0 0 0,0 1 0 0 0,0 0-1 0 0,0-1 1 0 0,-1 1 0 0 0,1 0 0 0 0,-1 0 0 0 0,-2-2 0 0 0,2 2-13 0 0,-1 0 0 0 0,1 0 1 0 0,-1 1-1 0 0,0-1 0 0 0,1 1 1 0 0,-1-1-1 0 0,0 1 0 0 0,0 0 0 0 0,1 0 1 0 0,-1 0-1 0 0,-3 0 0 0 0,-2 2-31 0 0,0-1 0 0 0,1 1 0 0 0,-1 0 0 0 0,1 1 0 0 0,-1 0 0 0 0,1 0 0 0 0,-11 7 0 0 0,-9 9-11 0 0,2 1-1 0 0,0 2 1 0 0,1 0-1 0 0,-20 26 1 0 0,5-6 34 0 0,-79 90 487 0 0,82-91-314 0 0,30-35-153 0 0,1 1 0 0 0,0 0-1 0 0,0 0 1 0 0,1 0 0 0 0,-1 0-1 0 0,-4 13 1 0 0,9-19-57 0 0,1-1 0 0 0,-1 1-1 0 0,0 0 1 0 0,0 0 0 0 0,1 0 0 0 0,-1 0-1 0 0,1 0 1 0 0,-1 0 0 0 0,1 0 0 0 0,-1-1-1 0 0,1 1 1 0 0,0 0 0 0 0,-1 0 0 0 0,1-1-1 0 0,0 1 1 0 0,0 0 0 0 0,-1-1 0 0 0,1 1 0 0 0,0-1-1 0 0,0 1 1 0 0,0-1 0 0 0,1 1 0 0 0,0 0 4 0 0,1 0 0 0 0,0 0 1 0 0,0 0-1 0 0,-1 0 0 0 0,1-1 1 0 0,0 1-1 0 0,0-1 0 0 0,0 0 1 0 0,0 0-1 0 0,0 0 0 0 0,0 0 1 0 0,0 0-1 0 0,0-1 1 0 0,-1 0-1 0 0,4 0 0 0 0,6-3 52 0 0,0 0-1 0 0,13-7 1 0 0,-17 7-48 0 0,22-12-6 0 0,-1-1 1 0 0,-1-1-1 0 0,38-31 1 0 0,38-26-628 0 0,-102 74 452 0 0,-9 16-231 0 0,1 1 322 0 0,1 0-1 0 0,-5 23 0 0 0,8-14-1479 0 0,3-12-102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3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46 310 15463 0 0,'-6'-7'1646'0'0,"-20"-12"-54"0"0,25 18-1482 0 0,0 0 1 0 0,-1 0 0 0 0,1 0 0 0 0,0 0 0 0 0,1 0 0 0 0,-1 0 0 0 0,0 0-1 0 0,0-1 1 0 0,0 1 0 0 0,1 0 0 0 0,-1-1 0 0 0,1 1 0 0 0,-1 0 0 0 0,1-1-1 0 0,-1 1 1 0 0,1-1 0 0 0,0 1 0 0 0,0 0 0 0 0,0-1 0 0 0,-1 1 0 0 0,1-1 0 0 0,1 1-1 0 0,-1-1 1 0 0,0 1 0 0 0,0-1 0 0 0,1 1 0 0 0,-1 0 0 0 0,0-1 0 0 0,1 1-1 0 0,0-2 1 0 0,3-4-22 0 0,-1 0 0 0 0,1 1 1 0 0,0 0-1 0 0,7-8 0 0 0,-10 12-42 0 0,5-6-38 0 0,1 1-1 0 0,0 0 1 0 0,0 1 0 0 0,1 0-1 0 0,0 0 1 0 0,0 0 0 0 0,1 1 0 0 0,11-5-1 0 0,-6 3-108 0 0,0 1 0 0 0,1 1 0 0 0,0 1-1 0 0,23-5 1 0 0,-36 8 87 0 0,1 1 0 0 0,0 0 0 0 0,-1-1-1 0 0,1 1 1 0 0,-1 0 0 0 0,1 0 0 0 0,0 1-1 0 0,-1-1 1 0 0,1 1 0 0 0,-1-1 0 0 0,1 1 0 0 0,-1 0-1 0 0,1 0 1 0 0,-1 0 0 0 0,1 0 0 0 0,-1 0-1 0 0,0 0 1 0 0,0 1 0 0 0,1-1 0 0 0,-1 1 0 0 0,0-1-1 0 0,1 3 1 0 0,0-1 3 0 0,-1 0 0 0 0,-1 0 0 0 0,1 0 0 0 0,0 0 0 0 0,-1 0 0 0 0,1 0 0 0 0,-1 1 0 0 0,0-1 0 0 0,0 1 0 0 0,0-1 0 0 0,-1 0 0 0 0,1 1 0 0 0,-1-1 0 0 0,0 1 0 0 0,0 6 0 0 0,-1 0 11 0 0,1-4 1 0 0,0-1-1 0 0,-1 1 1 0 0,0 0 0 0 0,0-1-1 0 0,-2 8 1 0 0,0-5 51 0 0,2-7 11 0 0,-1 6 232 0 0,70-106-769 0 0,-48 73-124 0 0,31-29 0 0 0,-41 45 418 0 0,0 1 1 0 0,0 1 0 0 0,1 0 0 0 0,1 0 0 0 0,23-11 0 0 0,-31 17 230 0 0,0 1-1 0 0,0 0 1 0 0,0 0-1 0 0,0 0 1 0 0,0 0-1 0 0,0 0 1 0 0,0 1 0 0 0,0 0-1 0 0,0 0 1 0 0,0 0-1 0 0,0 0 1 0 0,0 0-1 0 0,0 1 1 0 0,0 0-1 0 0,5 1 1 0 0,-6-1-16 0 0,-1 0 0 0 0,0 0 0 0 0,1 1 1 0 0,-1-1-1 0 0,0 0 0 0 0,1 1 0 0 0,-1 0 0 0 0,0-1 1 0 0,0 1-1 0 0,0 0 0 0 0,-1 0 0 0 0,1 0 0 0 0,0 0 1 0 0,-1 0-1 0 0,1 1 0 0 0,-1-1 0 0 0,0 0 0 0 0,0 1 1 0 0,0-1-1 0 0,0 1 0 0 0,0-1 0 0 0,0 1 0 0 0,0 4 1 0 0,0 5 85 0 0,-1 0 0 0 0,-1 0 1 0 0,0-1-1 0 0,-1 1 0 0 0,0 0 1 0 0,0-1-1 0 0,-8 21 0 0 0,-4 21-10 0 0,10-39-131 0 0,-9 24 0 0 0,8-25-402 0 0,-5 23 0 0 0,9-34-37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96 144 8287 0 0,'-52'-9'545'0'0,"8"2"11823"0"0,53 8-9838 0 0,0 0-3445 0 0,39-3 1288 0 0,77-15 0 0 0,-47 5-192 0 0,216-32 119 0 0,-26-1-247 0 0,-239 41-53 0 0,34-2 0 0 0,-53 6 0 0 0,0 0 0 0 0,0 1 0 0 0,-1 0 0 0 0,1 0 0 0 0,0 1 0 0 0,-1 0 0 0 0,13 5 0 0 0,-22-7-1 0 0,1 0 0 0 0,0 0 0 0 0,0 1 0 0 0,0-1 0 0 0,0 0 0 0 0,0 1 0 0 0,0-1 0 0 0,0 1 0 0 0,0 0 0 0 0,0-1 1 0 0,-1 1-1 0 0,1-1 0 0 0,0 1 0 0 0,0 0 0 0 0,-1 0 0 0 0,1-1 0 0 0,-1 1 0 0 0,1 0 0 0 0,0 0 0 0 0,-1 0 0 0 0,0 0 0 0 0,1 0 0 0 0,-1 0 0 0 0,1 0 0 0 0,-1 0 0 0 0,0 0 0 0 0,0 0 0 0 0,0 0 0 0 0,1 0 0 0 0,-1 0 0 0 0,0 0 0 0 0,0 0 0 0 0,0 0 0 0 0,-1 0 0 0 0,1 0 0 0 0,0 0 0 0 0,0 0 0 0 0,0 0 1 0 0,-1 1-1 0 0,-2 3-30 0 0,0 0 0 0 0,0 0 0 0 0,0 0 0 0 0,-1 0 0 0 0,-7 7 0 0 0,5-4-5 0 0,-159 159 81 0 0,77-83-29 0 0,-41 68-91 0 0,43-47 66 0 0,-43 47 31 0 0,120-140 6 0 0,1-1 0 0 0,0 1 1 0 0,-10 23-1 0 0,7-4-16 0 0,9-25-1292 0 0,8-11-1185 0 0,1-2 977 0 0,7-3 249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8751 0 0,'0'0'11734'0'0,"1"2"-11192"0"0,-1 2-351 0 0,0 0 0 0 0,0 0 1 0 0,-1 0-1 0 0,1 0 0 0 0,-1-1 0 0 0,0 1 0 0 0,0 0 0 0 0,0 0 0 0 0,0-1 1 0 0,-1 1-1 0 0,0 0 0 0 0,1-1 0 0 0,-1 0 0 0 0,-1 1 0 0 0,1-1 0 0 0,-4 4 1 0 0,-6 7-120 0 0,0-1 0 0 0,-18 14-1 0 0,15-14-77 0 0,-1-1 0 0 0,0-1 0 0 0,-1-1 0 0 0,0 0 0 0 0,-1-2 0 0 0,0 0-1 0 0,0 0 1 0 0,-37 8 0 0 0,28-10-128 0 0,1-1 0 0 0,-1-2 0 0 0,-1-1 0 0 0,1-1 0 0 0,-51-4-1 0 0,70 2 111 0 0,4 1 3 0 0,-1-1 1 0 0,0 0-1 0 0,0 0 1 0 0,1 0-1 0 0,-1 0 1 0 0,0-1-1 0 0,1 0 1 0 0,-8-4-1 0 0,12 6 13 0 0,0 0 0 0 0,-1-1 0 0 0,1 1 0 0 0,0 0 0 0 0,0-1 0 0 0,0 1 0 0 0,0 0 0 0 0,-1-1 0 0 0,1 1 0 0 0,0 0 0 0 0,0-1 0 0 0,0 1 0 0 0,0-1 0 0 0,0 1 0 0 0,0 0 0 0 0,0-1 0 0 0,0 1 0 0 0,0-1 0 0 0,0 1 0 0 0,0 0 0 0 0,0-1 0 0 0,0 1 0 0 0,1 0 0 0 0,-1-1 0 0 0,0 1 0 0 0,0 0 0 0 0,0-1 0 0 0,0 1 0 0 0,1 0 0 0 0,-1-1 0 0 0,0 1 0 0 0,0 0 0 0 0,1-1 0 0 0,-1 1 0 0 0,0 0 0 0 0,1 0 0 0 0,-1-1-1 0 0,0 1 1 0 0,1 0 0 0 0,12-12-167 0 0,-10 10 121 0 0,0 0-1 0 0,1 0 1 0 0,-1 0-1 0 0,1 0 0 0 0,0 1 1 0 0,-1-1-1 0 0,1 1 1 0 0,0 0-1 0 0,0 1 1 0 0,4-2-1 0 0,-8 15-41 0 0,-1-9 96 0 0,0 0 0 0 0,0 1 0 0 0,0-1 0 0 0,-1 0 0 0 0,1 0 0 0 0,-1 0 0 0 0,0-1 0 0 0,0 1-1 0 0,-1 0 1 0 0,1-1 0 0 0,-1 1 0 0 0,-5 5 0 0 0,-5 4 5 0 0,-23 18 0 0 0,29-25 1 0 0,-31 21 109 0 0,23-17-49 0 0,-15 14-1 0 0,30-24-63 0 0,0 0-1 0 0,0-1 0 0 0,1 1 0 0 0,-1 0 0 0 0,0 0 0 0 0,0 0 0 0 0,1 0 0 0 0,-1 0 0 0 0,0 0 0 0 0,0 0 0 0 0,0 0 0 0 0,1 0 0 0 0,-1 1 0 0 0,0-1 0 0 0,0 0 0 0 0,0 0 0 0 0,1 0 0 0 0,-1 0 0 0 0,0 0 0 0 0,0 0 0 0 0,0 0 0 0 0,1 0 0 0 0,-1 1 0 0 0,0-1 1 0 0,0 0-1 0 0,0 0 0 0 0,0 0 0 0 0,1 0 0 0 0,-1 1 0 0 0,0-1 0 0 0,0 0 0 0 0,0 0 0 0 0,0 0 0 0 0,0 0 0 0 0,0 1 0 0 0,0-1 0 0 0,0 0 0 0 0,1 0 0 0 0,-1 1 0 0 0,0-1 0 0 0,0 0 0 0 0,0 0 0 0 0,0 0 0 0 0,0 1 0 0 0,0-1 0 0 0,0 0 0 0 0,0 0 0 0 0,0 1 1 0 0,0-1-1 0 0,-1 0 0 0 0,1 0 0 0 0,0 0 0 0 0,0 1 0 0 0,0-1 0 0 0,0 0 0 0 0,0 0 0 0 0,0 0 0 0 0,0 1 0 0 0,0-1 0 0 0,-1 0 0 0 0,1 0 0 0 0,0 0 0 0 0,0 1 0 0 0,12-1-11 0 0,0-1-1 0 0,0 0 1 0 0,13-2-1 0 0,-10 0-15 0 0,22 0 1 0 0,-17 3-6 0 0,-1 1-1 0 0,1 0 1 0 0,-1 2 0 0 0,0 0 0 0 0,1 1-1 0 0,30 11 1 0 0,-26-6 66 0 0,11 4 315 0 0,-1 0 0 0 0,46 28 0 0 0,-77-40-331 0 0,-1 0 0 0 0,1 1 0 0 0,-1 0-1 0 0,0 0 1 0 0,0-1 0 0 0,0 1 0 0 0,0 0-1 0 0,0 1 1 0 0,-1-1 0 0 0,1 0 0 0 0,-1 0-1 0 0,1 1 1 0 0,-1-1 0 0 0,0 1 0 0 0,0-1 0 0 0,0 1-1 0 0,0 0 1 0 0,0-1 0 0 0,-1 1 0 0 0,1 0-1 0 0,-1 0 1 0 0,0-1 0 0 0,0 1 0 0 0,0 0-1 0 0,0 0 1 0 0,0 0 0 0 0,0-1 0 0 0,-2 6-1 0 0,1-4 2 0 0,0 0-1 0 0,-1 0 1 0 0,0 0-1 0 0,0 0 0 0 0,0 0 1 0 0,0 0-1 0 0,-1 0 1 0 0,1-1-1 0 0,-1 1 0 0 0,0-1 1 0 0,0 0-1 0 0,0 1 1 0 0,-1-1-1 0 0,1-1 1 0 0,-1 1-1 0 0,0-1 0 0 0,-4 3 1 0 0,-12 4 11 0 0,1-1 0 0 0,-1-1 1 0 0,-38 8-1 0 0,-65 4 95 0 0,83-14-77 0 0,-109 13 184 0 0,135-17-270 0 0,12-1-153 0 0,3-2 125 0 0,0 1-1 0 0,0 0 0 0 0,0-1 0 0 0,1 1 0 0 0,-1 0 0 0 0,0 0 1 0 0,1 0-1 0 0,-1 0 0 0 0,1 0 0 0 0,1-1 0 0 0,-1 1-90 0 0,37-18-2987 0 0,-28 15 1516 0 0,9-5-5384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194 216 5527 0 0,'0'0'827'0'0,"-1"2"416"0"0,-4 11 50 0 0,0 0 0 0 0,-1-1 0 0 0,0 0-1 0 0,-1 0 1 0 0,-16 19 0 0 0,-50 50 928 0 0,7-8-637 0 0,65-72-1021 0 0,8-10-278 0 0,80-76-5 0 0,-33 26-446 0 0,21-22-281 0 0,-61 68 312 0 0,0 0 1 0 0,1 1 0 0 0,27-17 0 0 0,-38 27 126 0 0,1-1 0 0 0,0 0 0 0 0,0 1 0 0 0,0 0 0 0 0,0 0 0 0 0,0 1 0 0 0,1-1 0 0 0,-1 1 0 0 0,0 0 1 0 0,1 1-1 0 0,-1-1 0 0 0,8 1 0 0 0,-10 1 44 0 0,-1 0 1 0 0,0-1-1 0 0,0 1 0 0 0,-1 0 1 0 0,1 0-1 0 0,0 0 0 0 0,0 0 1 0 0,0 0-1 0 0,-1 1 0 0 0,1-1 1 0 0,0 1-1 0 0,-1-1 0 0 0,1 1 1 0 0,-1-1-1 0 0,0 1 0 0 0,0 0 1 0 0,1-1-1 0 0,-1 1 1 0 0,0 0-1 0 0,0 0 0 0 0,-1 0 1 0 0,1 0-1 0 0,0 0 0 0 0,-1 0 1 0 0,1 3-1 0 0,1 5 55 0 0,0-1 0 0 0,-1 1 0 0 0,0 18 0 0 0,0-8 58 0 0,0-17-138 0 0,-1 1 1 0 0,-1-1-1 0 0,1 1 0 0 0,-1-1 1 0 0,1 1-1 0 0,-1-1 1 0 0,-1 5-1 0 0,14-25 27 0 0,-3 6-120 0 0,10-16-80 0 0,1 1 0 0 0,2 1 0 0 0,0 1-1 0 0,2 1 1 0 0,0 1 0 0 0,2 1 0 0 0,0 1-1 0 0,47-26 1 0 0,-59 39 146 0 0,1 1 1 0 0,-1 0-1 0 0,1 2 0 0 0,19-5 1 0 0,-31 9 53 0 0,-1 0 0 0 0,1 0 0 0 0,-1 0 0 0 0,0 0 0 0 0,1 0 0 0 0,-1 0 0 0 0,1 1 0 0 0,-1-1 0 0 0,0 1 0 0 0,1 0 0 0 0,-1 0 0 0 0,0 0 0 0 0,0 0 0 0 0,0 0 1 0 0,1 0-1 0 0,-1 0 0 0 0,0 1 0 0 0,-1-1 0 0 0,1 1 0 0 0,0-1 0 0 0,0 1 0 0 0,-1 0 0 0 0,1 0 0 0 0,-1 0 0 0 0,1 0 0 0 0,-1 0 0 0 0,2 3 0 0 0,-1 0 7 0 0,0-1 0 0 0,0 0 0 0 0,0 1 0 0 0,0-1 0 0 0,-1 1 0 0 0,0-1 0 0 0,0 1 0 0 0,0-1 0 0 0,0 1 0 0 0,-1 0-1 0 0,0 0 1 0 0,0-1 0 0 0,-1 7 0 0 0,-6 15 31 0 0,0 0 0 0 0,-2-1 0 0 0,-14 27 0 0 0,-5 14 68 0 0,-6 35 39 0 0,31-82-2976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56 10591 0 0,'-2'0'488'0'0,"-38"-22"361"0"0,23 12 1888 0 0,7 2-263 0 0,-6-4-555 0 0,15 12-1912 0 0,-1-1 0 0 0,1 0 0 0 0,0 1 0 0 0,-1 0 0 0 0,1-1 0 0 0,-1 1 0 0 0,1 0 0 0 0,-1 0 0 0 0,1 0 0 0 0,-1 0-1 0 0,1 0 1 0 0,-1 0 0 0 0,0 0 0 0 0,1 0 0 0 0,0 1 0 0 0,-1-1 0 0 0,1 1 0 0 0,-1-1 0 0 0,1 1 0 0 0,-1-1 0 0 0,1 1 0 0 0,-2 1 0 0 0,-3 1-18 0 0,-21 8-114 0 0,2 1 0 0 0,0 2 0 0 0,0 0 0 0 0,2 1 0 0 0,-28 24 0 0 0,34-25 239 0 0,1 1 1 0 0,0 1 0 0 0,2 1 0 0 0,0 0 0 0 0,1 0 0 0 0,0 1-1 0 0,-12 26 1 0 0,24-42-45 0 0,0 0-1 0 0,1-1 1 0 0,-1 1 0 0 0,1 0-1 0 0,-1 0 1 0 0,1-1 0 0 0,0 1-1 0 0,0 3 1 0 0,0-3 183 0 0,1-2 3 0 0,3 1-171 0 0,-1 0-1 0 0,0-1 1 0 0,1 1-1 0 0,0-1 1 0 0,-1 0-1 0 0,1 0 1 0 0,-1 0-1 0 0,1-1 1 0 0,-1 1-1 0 0,1-1 1 0 0,-1 0-1 0 0,0 0 1 0 0,1 0-1 0 0,5-3 1 0 0,3-2 73 0 0,0 0 1 0 0,18-12 0 0 0,26-26 28 0 0,-14 10-203 0 0,-46 56-143 0 0,-10 12-2 0 0,10-26 154 0 0,0 0 0 0 0,1 1 0 0 0,0-1 0 0 0,1 1-1 0 0,-3 17 1 0 0,5-25 11 0 0,0 1-1 0 0,0-1 1 0 0,0 1-1 0 0,0-1 1 0 0,0 1-1 0 0,0-1 1 0 0,0 1-1 0 0,1-1 1 0 0,-1 1-1 0 0,1-1 1 0 0,-1 1-1 0 0,1-1 1 0 0,0 0-1 0 0,-1 1 1 0 0,1-1-1 0 0,0 0 1 0 0,0 0-1 0 0,0 0 1 0 0,0 1-1 0 0,0-1 0 0 0,0 0 1 0 0,0 0-1 0 0,0-1 1 0 0,1 1-1 0 0,-1 0 1 0 0,0 0-1 0 0,1 0 1 0 0,-1-1-1 0 0,0 1 1 0 0,1-1-1 0 0,1 1 1 0 0,5 1 0 0 0,0 0 0 0 0,0 0 0 0 0,1-1-1 0 0,12 0 1 0 0,-2 1-64 0 0,-10-1-347 0 0,0-1-1 0 0,0 1 1 0 0,12-2 0 0 0,3-3-595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13735 0 0,'0'0'7660'0'0,"1"1"-7373"0"0,1 4-220 0 0,0 0 1 0 0,0-1 0 0 0,0 1-1 0 0,-1 0 1 0 0,0 0 0 0 0,0 0-1 0 0,-1 0 1 0 0,1 0-1 0 0,-1 0 1 0 0,0 0 0 0 0,0 0-1 0 0,-1 0 1 0 0,1 0-1 0 0,-3 7 1 0 0,-2 11 20 0 0,-15 39 0 0 0,15-48-40 0 0,-36 87 115 0 0,-4 15-724 0 0,39-94-1608 0 0,6-21 879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12895 0 0,'0'-9'1152'0'0,"0"2"3240"0"0,2 21-4576 0 0,2 2-256 0 0,-1 0-48 0 0,2 2-4200 0 0,1-4-840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4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36 11975 0 0,'1'-2'923'0'0,"4"-2"-628"0"0,-1-1-1 0 0,0 0 1 0 0,0 0 0 0 0,6-10 4910 0 0,-12 15-4753 0 0,-4 2-325 0 0,1 0 1 0 0,-1 0-1 0 0,0 1 1 0 0,0-1 0 0 0,1 1-1 0 0,0 0 1 0 0,-10 7-1 0 0,-34 32 36 0 0,33-27-99 0 0,-100 101 83 0 0,49-45-124 0 0,49-50-23 0 0,0 2 0 0 0,13-15 0 0 0,5-8-2 0 0,-1 1 0 0 0,1-1 0 0 0,0 1 0 0 0,-1-1 0 0 0,1 0 0 0 0,0 1 0 0 0,0-1 0 0 0,-1 1 0 0 0,1-1 0 0 0,0 1 0 0 0,0-1 0 0 0,0 1 1 0 0,0 0-1 0 0,0-1 0 0 0,0 1 0 0 0,0-1 0 0 0,0 1 0 0 0,0-1 0 0 0,0 1 0 0 0,0-1 0 0 0,0 1 0 0 0,0-1 0 0 0,0 1 0 0 0,0-1 0 0 0,0 1 0 0 0,1-1 0 0 0,-1 1 0 0 0,0-1 0 0 0,0 1 0 0 0,1-1 0 0 0,-1 1 0 0 0,1 0-12 0 0,1 3-16 0 0,0 0 0 0 0,1 0 1 0 0,-1 0-1 0 0,1 0 0 0 0,0-1 0 0 0,0 1 0 0 0,0-1 1 0 0,1 0-1 0 0,5 5 0 0 0,38 23-47 0 0,-38-25 89 0 0,13 6-58 0 0,0 0 0 0 0,1-1 1 0 0,0-2-1 0 0,26 8 0 0 0,98 16 39 0 0,-143-32 42 0 0,0 0 0 0 0,0 0 1 0 0,0 0-1 0 0,0 0 0 0 0,-1 1 0 0 0,1-1 0 0 0,0 1 0 0 0,-1 0 0 0 0,5 4 0 0 0,-6-5-12 0 0,-1 0-1 0 0,0 0 0 0 0,0 0 0 0 0,0 1 1 0 0,0-1-1 0 0,0 0 0 0 0,0 1 0 0 0,0-1 1 0 0,0 1-1 0 0,0-1 0 0 0,-1 1 0 0 0,1-1 0 0 0,-1 1 1 0 0,1 0-1 0 0,-1-1 0 0 0,0 1 0 0 0,1-1 1 0 0,-1 1-1 0 0,0 0 0 0 0,0 0 0 0 0,0-1 1 0 0,0 1-1 0 0,-1 0 0 0 0,1-1 0 0 0,-1 3 1 0 0,-1 3-4 0 0,-1 1 0 0 0,0-1 0 0 0,-1-1 0 0 0,1 1 0 0 0,-1 0 1 0 0,-1-1-1 0 0,1 0 0 0 0,-1 0 0 0 0,0 0 0 0 0,0-1 1 0 0,-1 1-1 0 0,0-1 0 0 0,0 0 0 0 0,-12 7 0 0 0,-6 2 60 0 0,-1-1-1 0 0,-45 18 0 0 0,37-18-9 0 0,-82 30 209 0 0,101-39-203 0 0,-1 0 0 0 0,-1-1 0 0 0,1-1 0 0 0,0 0-1 0 0,-27 0 1 0 0,37-3-73 0 0,1 1 0 0 0,-1 0-1 0 0,1-1 1 0 0,-1 0 0 0 0,1 0 0 0 0,-1 0-1 0 0,1-1 1 0 0,0 1 0 0 0,-1-1-1 0 0,1 0 1 0 0,0-1 0 0 0,0 1 0 0 0,1-1-1 0 0,-1 1 1 0 0,0-1 0 0 0,-5-6-1 0 0,8 8-87 0 0,1 0-1 0 0,-1 1 0 0 0,1-1 0 0 0,0 0 1 0 0,0 1-1 0 0,-1-1 0 0 0,1 0 0 0 0,0 0 1 0 0,0 1-1 0 0,0-1 0 0 0,0 0 0 0 0,0 1 0 0 0,0-1 1 0 0,0 0-1 0 0,0 0 0 0 0,0-1 0 0 0,3-3-3127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42 919 0 0,'11'-7'1862'0'0,"10"-11"5592"0"0,0 2 2097 0 0,-74 142-8658 0 0,-27 141-49 0 0,55-160-630 0 0,-114 416 253 0 0,125-483-389 0 0,-18 39-1 0 0,23-63 102 0 0,0 1 1 0 0,0-2-1 0 0,-2 1 1 0 0,-22 25-1 0 0,31-39-118 0 0,-1 1-1 0 0,0-1 1 0 0,1 1-1 0 0,-1-1 1 0 0,0 0-1 0 0,0 0 1 0 0,-1-1-1 0 0,1 1 1 0 0,0 0-1 0 0,0-1 1 0 0,-1 0-1 0 0,-4 1 1 0 0,6-1-21 0 0,1-1-1 0 0,-1 0 1 0 0,0 0 0 0 0,1 0-1 0 0,-1 0 1 0 0,0 0 0 0 0,1 0-1 0 0,-1-1 1 0 0,0 1 0 0 0,0 0-1 0 0,1-1 1 0 0,-1 1 0 0 0,1-1-1 0 0,-1 0 1 0 0,1 0 0 0 0,-1 1-1 0 0,1-1 1 0 0,-1 0 0 0 0,1 0-1 0 0,0-1 1 0 0,-1 1 0 0 0,1 0-1 0 0,0 0 1 0 0,0 0 0 0 0,0-1-1 0 0,0 1 1 0 0,-1-3 0 0 0,-3-4 96 0 0,2 0 0 0 0,-1 0 0 0 0,1 0 0 0 0,0-1-1 0 0,1 1 1 0 0,-2-12 0 0 0,1-1 3 0 0,-1-31-1 0 0,5-17-914 0 0,3-1 0 0 0,14-82 0 0 0,-10 110-2078 0 0,15-46 0 0 0,-13 56-3957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78 6911 0 0,'0'-2'528'0'0,"-2"-27"-7"0"0,2 8 3059 0 0,0-5 7688 0 0,11 26-11248 0 0,-4 1-425 0 0,0 1 0 0 0,0 0 0 0 0,0-1 0 0 0,0 2 0 0 0,-1-1-1 0 0,1 1 1 0 0,-1 0 0 0 0,10 7 0 0 0,-1 0-842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 14855 0 0,'0'0'1350'0'0,"-1"-2"-1110"0"0,-1-2-140 0 0,1 2 276 0 0,-9 7 622 0 0,6-3-913 0 0,1 1 1 0 0,0 0-1 0 0,-1-1 0 0 0,1 1 0 0 0,0 0 1 0 0,1 1-1 0 0,-1-1 0 0 0,0 1 0 0 0,-3 6 1 0 0,-16 38 43 0 0,16-33-24 0 0,-6 16 18 0 0,1 0-1 0 0,-12 57 1 0 0,19-67-71 0 0,1-1 1 0 0,1 1-1 0 0,1 0 1 0 0,1 0-1 0 0,4 31 1 0 0,-4-48-7 0 0,1 0 1 0 0,0 0-1 0 0,0 0 1 0 0,0 0-1 0 0,1 0 1 0 0,-1-1 0 0 0,1 1-1 0 0,0 0 1 0 0,0-1-1 0 0,0 0 1 0 0,5 5-1 0 0,-6-6 7 0 0,0-1-1 0 0,0 0 0 0 0,1 0 0 0 0,-1 0 1 0 0,1 0-1 0 0,-1 0 0 0 0,1 0 0 0 0,-1 0 1 0 0,1 0-1 0 0,-1 0 0 0 0,1-1 0 0 0,0 1 0 0 0,0-1 1 0 0,-1 1-1 0 0,1-1 0 0 0,0 0 0 0 0,0 1 1 0 0,-1-1-1 0 0,1 0 0 0 0,0 0 0 0 0,0 0 0 0 0,0-1 1 0 0,-1 1-1 0 0,1 0 0 0 0,0-1 0 0 0,0 1 1 0 0,2-2-1 0 0,4-2 103 0 0,0 0 0 0 0,0-1 0 0 0,-1 1 1 0 0,0-2-1 0 0,0 1 0 0 0,0-1 0 0 0,9-9 0 0 0,2-5 130 0 0,18-26-1 0 0,-13 14-25 0 0,-2-1 0 0 0,33-69-1 0 0,-44 80-388 0 0,-2-1-1 0 0,0 0 0 0 0,-2 0 1 0 0,0 0-1 0 0,-1-1 0 0 0,1-24 1 0 0,-7 32-349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70 14831 0 0,'1'-2'679'0'0,"17"-18"224"0"0,-10 13-234 0 0,-1 0 0 0 0,12-18 3314 0 0,-17 20-3692 0 0,-2 4-256 0 0,0 1 0 0 0,0 0 0 0 0,0 0 0 0 0,0 0-1 0 0,0 0 1 0 0,-1-1 0 0 0,1 1 0 0 0,0 0 0 0 0,0 0 0 0 0,0 0 0 0 0,0 0 0 0 0,-1 0 0 0 0,1-1 0 0 0,0 1 0 0 0,0 0 0 0 0,0 0 0 0 0,-1 0 0 0 0,1 0 0 0 0,0 0 0 0 0,0 0-1 0 0,0 0 1 0 0,-1 0 0 0 0,1 0 0 0 0,0 0 0 0 0,0 0 0 0 0,0 0 0 0 0,-1 0 0 0 0,1 0 0 0 0,0 0 0 0 0,0 0 0 0 0,0 0 0 0 0,-1 0 0 0 0,1 0 0 0 0,0 0 0 0 0,0 1 0 0 0,0-1 0 0 0,-1 0-1 0 0,1 0 1 0 0,0 0 0 0 0,0 0 0 0 0,0 0 0 0 0,-1 1 0 0 0,-4 1-106 0 0,0 0 0 0 0,0 1 0 0 0,0 0 0 0 0,0 0-1 0 0,0 0 1 0 0,1 1 0 0 0,0 0 0 0 0,-1 0 0 0 0,-5 7 0 0 0,1-2-57 0 0,-2 4-21 0 0,1 0-1 0 0,0 1 1 0 0,-12 22-1 0 0,10-15 118 0 0,3-6 29 0 0,0 0 0 0 0,1 1 0 0 0,1 1 0 0 0,1-1 0 0 0,-9 33 1 0 0,14-43 3 0 0,0 0 0 0 0,0 0 0 0 0,1 0 1 0 0,0 0-1 0 0,0 0 0 0 0,1 1 0 0 0,-1-1 0 0 0,4 11 1 0 0,-3-13 2 0 0,1 0 0 0 0,-1 0 0 0 0,1 0-1 0 0,0-1 1 0 0,0 1 0 0 0,0-1 0 0 0,1 0 0 0 0,-1 1 0 0 0,1-1 0 0 0,0 0 0 0 0,-1 0 0 0 0,1-1 0 0 0,1 1 0 0 0,5 3 0 0 0,39 22 79 0 0,-45-26-41 0 0,3 3-20 0 0,-3-3 31 0 0,0 4 11 0 0,-3-4-32 0 0,0-1 0 0 0,-1 1 1 0 0,1-1-1 0 0,-1 1 0 0 0,1-1 0 0 0,-1 1 0 0 0,1-1 0 0 0,-1 0 0 0 0,0 1 1 0 0,0-1-1 0 0,0 0 0 0 0,0 0 0 0 0,0 1 0 0 0,-1 0 0 0 0,1-1 7 0 0,-4 4 68 0 0,-2 0-1 0 0,1 0 0 0 0,0 0 0 0 0,-1-1 0 0 0,0 0 0 0 0,0 0 1 0 0,-9 3-1 0 0,-4 3 59 0 0,-7 4-88 0 0,0-2 1 0 0,-50 14-1 0 0,67-23-84 0 0,-1-1 0 0 0,0 0-1 0 0,1-1 1 0 0,-1 0 0 0 0,-13 0 0 0 0,20-1-29 0 0,0-1 1 0 0,0 1-1 0 0,0-1 1 0 0,0 0-1 0 0,0 0 1 0 0,0 0-1 0 0,-6-3 1 0 0,8 3-12 0 0,0 0 1 0 0,1 0-1 0 0,-1 0 0 0 0,1-1 1 0 0,-1 1-1 0 0,1 0 0 0 0,-1-1 1 0 0,1 1-1 0 0,0 0 1 0 0,0-1-1 0 0,0 0 0 0 0,0 1 1 0 0,0-1-1 0 0,0 0 0 0 0,0 1 1 0 0,-1-4-1 0 0,2 3-52 0 0,-1 0-1 0 0,1 0 0 0 0,0 0 1 0 0,-1 0-1 0 0,1 0 1 0 0,0 0-1 0 0,1 0 0 0 0,-1 0 1 0 0,0 0-1 0 0,0 0 1 0 0,1 0-1 0 0,-1 0 0 0 0,1 0 1 0 0,0 0-1 0 0,0 0 1 0 0,-1 0-1 0 0,1 1 1 0 0,2-3-1 0 0,1-2-578 0 0,0 1 0 0 0,1-1 0 0 0,9-8 0 0 0,1 0-1238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50 16439 0 0,'9'-50'3360'0'0,"-10"52"-3109"0"0,-11 17-35 0 0,2 0 1 0 0,0 0 0 0 0,-8 26-1 0 0,-19 66 108 0 0,33-95-261 0 0,-39 143 186 0 0,-3 9-50 0 0,23-91-217 0 0,-69 193-242 0 0,80-242 220 0 0,-2 0-1 0 0,-1-1 1 0 0,-1 0-1 0 0,-1-2 1 0 0,-1 0 0 0 0,-1 0-1 0 0,-26 24 1 0 0,36-41-97 0 0,6-4-236 0 0,-1 0 0 0 0,0 0 0 0 0,0-1 0 0 0,0 1 0 0 0,0-1 0 0 0,0 0 0 0 0,-1 0 0 0 0,1 0 0 0 0,-1-1 0 0 0,-10 4 0 0 0,-8-6-1644 0 0,5-4-21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2 919 0 0,'-1'0'67'0'0,"-3"-1"134"0"0,1 1 0 0 0,-1 0 1 0 0,0-1-1 0 0,1 1 0 0 0,-6 1 0 0 0,6 0 662 0 0,0-1 0 0 0,-1 1 0 0 0,1 0 0 0 0,0 0 0 0 0,0 0 0 0 0,0 0 0 0 0,0 0 0 0 0,1 1 0 0 0,-1 0 0 0 0,-3 1 0 0 0,4-1-240 0 0,0 0 0 0 0,1-1 1 0 0,-1 1-1 0 0,0 0 1 0 0,1 0-1 0 0,-1 0 0 0 0,1 0 1 0 0,-1 0-1 0 0,1 1 0 0 0,0-1 1 0 0,0 0-1 0 0,0 0 0 0 0,-1 4 1 0 0,2-3-644 0 0,-1 0 1 0 0,1 0 0 0 0,-1 0-1 0 0,1 0 1 0 0,0 0 0 0 0,0 0-1 0 0,2 5 1 0 0,0 2 185 0 0,1 0 0 0 0,0-1 0 0 0,1 1 0 0 0,0-1 1 0 0,0 0-1 0 0,1 0 0 0 0,0 0 0 0 0,1-1 0 0 0,0 0 0 0 0,0 0 1 0 0,0 0-1 0 0,1-1 0 0 0,13 11 0 0 0,11 6-9 0 0,1-1 0 0 0,42 23 0 0 0,-25-16 172 0 0,93 70 593 0 0,-122-83-734 0 0,-1 0 0 0 0,-1 1 0 0 0,0 1 0 0 0,26 37 0 0 0,-38-46-152 0 0,0 1 0 0 0,-1 0 0 0 0,0 0 0 0 0,-1 0 0 0 0,0 1 1 0 0,0-1-1 0 0,-2 1 0 0 0,1 0 0 0 0,-1 0 0 0 0,-1 0 0 0 0,0 18 0 0 0,-2-7-22 0 0,-1-1 0 0 0,0 0 0 0 0,-2 0 0 0 0,-1 0 0 0 0,-9 28 0 0 0,8-33-14 0 0,-1-1-1 0 0,0 0 1 0 0,-1-1 0 0 0,-1 0-1 0 0,0 0 1 0 0,-1-1 0 0 0,-1 0-1 0 0,0-1 1 0 0,0 0 0 0 0,-16 12-1 0 0,10-10-86 0 0,-2-1 0 0 0,1-1 0 0 0,-1-1 0 0 0,-1-1-1 0 0,0-1 1 0 0,-1 0 0 0 0,-26 8 0 0 0,-59 14-1799 0 0,102-30 1617 0 0,1-1-605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36 159 16783 0 0,'-5'-2'56'0'0,"3"1"154"0"0,-1 0 0 0 0,0 1 0 0 0,0-1 0 0 0,0 1 0 0 0,0-1 1 0 0,0 1-1 0 0,0 0 0 0 0,-5 0 3156 0 0,10 1-2825 0 0,2 1-432 0 0,-1 0-1 0 0,1 0 1 0 0,0-1-1 0 0,-1 0 1 0 0,1 0-1 0 0,0 0 1 0 0,0 0-1 0 0,0-1 1 0 0,0 1 0 0 0,0-1-1 0 0,0 0 1 0 0,7-1-1 0 0,8-1 216 0 0,26-7 1 0 0,-23 4-85 0 0,210-52 734 0 0,-76 16-815 0 0,-104 28-151 0 0,-2 0-138 0 0,80-10 0 0 0,-125 22-208 0 0,1 0 0 0 0,0 1 0 0 0,0 0 0 0 0,-1 0 0 0 0,1 1-1 0 0,0 0 1 0 0,-1 0 0 0 0,1 0 0 0 0,0 0 0 0 0,9 5-1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9 11975 0 0,'0'0'923'0'0,"5"-8"1560"0"0,-5 8-2412 0 0,0 0 0 0 0,0 0 0 0 0,0 0 0 0 0,0 0 0 0 0,1-1 0 0 0,-1 1 1 0 0,0 0-1 0 0,0 0 0 0 0,0 0 0 0 0,1 0 0 0 0,-1 0 0 0 0,0 0 0 0 0,0 0 1 0 0,0 0-1 0 0,1 0 0 0 0,-1 0 0 0 0,0 0 0 0 0,0 0 0 0 0,1 0 0 0 0,-1 0 1 0 0,0 0-1 0 0,0 0 0 0 0,0 1 0 0 0,1-1 0 0 0,-1 0 0 0 0,0 0 0 0 0,0 0 0 0 0,0 0 1 0 0,0 0-1 0 0,1 0 0 0 0,-1 0 0 0 0,0 1 0 0 0,0-1 0 0 0,0 0 0 0 0,0 0 1 0 0,0 0-1 0 0,0 0 0 0 0,1 1 0 0 0,-1-1 0 0 0,2 12 628 0 0,-4 16-479 0 0,-6 9 285 0 0,-2-1 0 0 0,-1 1 0 0 0,-25 55 0 0 0,24-63-339 0 0,-24 53 94 0 0,-62 102 0 0 0,-63 70 338 0 0,75-120-480 0 0,66-103-116 0 0,-150 218 60 0 0,20-46-1987 0 0,148-200 1573 0 0,-2 3 145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24 256 5063 0 0,'-5'-3'120'0'0,"-2"1"126"0"0,-4 1 5894 0 0,17 0-1110 0 0,5-4-3095 0 0,0 0-1399 0 0,119-30 925 0 0,136-18-1 0 0,-141 30-868 0 0,28-4-44 0 0,99-21-480 0 0,-87 6-3113 0 0,-131 31 1258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0:5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11055 0 0,'0'0'852'0'0,"-1"2"-328"0"0,-16 104 5637 0 0,-9 0-3357 0 0,-40 105-1570 0 0,46-151-689 0 0,-8 21-438 0 0,-3-2-1 0 0,-4 0 1 0 0,-52 84-1 0 0,50-105-112 0 0,-2-1 0 0 0,-2-3 0 0 0,-3-1 0 0 0,-70 67 0 0 0,100-108-11 0 0,-20 15-1 0 0,28-23 1 0 0,1 0 0 0 0,-2-1 1 0 0,1 0-1 0 0,0 0 0 0 0,-1 0 0 0 0,-11 3 0 0 0,18-6 16 0 0,-1 0 1 0 0,1 0-1 0 0,-1 0 0 0 0,1 1 1 0 0,-1-1-1 0 0,0 0 1 0 0,1 0-1 0 0,-1 0 0 0 0,1 0 1 0 0,-1-1-1 0 0,1 1 1 0 0,-1 0-1 0 0,1 0 1 0 0,-1 0-1 0 0,1 0 0 0 0,-1 0 1 0 0,0-1-1 0 0,1 0 1 0 0,-1 1 0 0 0,1-1 0 0 0,-1 0 0 0 0,1 1 0 0 0,-1-1 0 0 0,1 0 0 0 0,0 0 0 0 0,-1 1 0 0 0,1-1 0 0 0,0 0 0 0 0,0 0 0 0 0,-1 0 0 0 0,1 0 1 0 0,0 1-1 0 0,0-1 0 0 0,0 0 0 0 0,0 0 0 0 0,0 0 0 0 0,0 0 0 0 0,1 1 0 0 0,-1-1 0 0 0,0 0 0 0 0,1-1 0 0 0,8-21-12 0 0,1 6-39 0 0,0 0-1 0 0,2 1 0 0 0,-1 1 0 0 0,2 0 0 0 0,15-15 0 0 0,78-61-434 0 0,65-33-906 0 0,-145 108 1080 0 0,1 1 0 0 0,1 1 0 0 0,1 1 0 0 0,52-16 0 0 0,-75 28 316 0 0,0-1 0 0 0,0 1-1 0 0,0 0 1 0 0,0 1 0 0 0,0-1 0 0 0,0 1 0 0 0,0 0-1 0 0,1 1 1 0 0,-1-1 0 0 0,8 3 0 0 0,-11-2 32 0 0,0 0 1 0 0,0 1 0 0 0,0-1 0 0 0,0 1 0 0 0,0-1 0 0 0,0 1 0 0 0,0 0-1 0 0,-1 0 1 0 0,1 1 0 0 0,0-1 0 0 0,-1 0 0 0 0,0 1 0 0 0,0-1 0 0 0,0 1 0 0 0,0 0-1 0 0,0 0 1 0 0,0 0 0 0 0,-1 0 0 0 0,3 6 0 0 0,-1 1 66 0 0,0 1-1 0 0,-1-1 1 0 0,0 1 0 0 0,-1-1 0 0 0,0 1 0 0 0,-1 0-1 0 0,0 0 1 0 0,0-1 0 0 0,-1 1 0 0 0,-1-1 0 0 0,0 1-1 0 0,0-1 1 0 0,-5 12 0 0 0,-6 14 179 0 0,-1-1 0 0 0,-23 43 0 0 0,25-55-273 0 0,-1 0-1 0 0,-1-1 1 0 0,0-1 0 0 0,-2 0-1 0 0,-19 20 1 0 0,34-40-934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186 196 12895 0 0,'0'0'2502'0'0,"1"2"-1254"0"0,0-1-1034 0 0,0 0 0 0 0,0 0 1 0 0,0 0-1 0 0,0 0 0 0 0,0 0 1 0 0,0 0-1 0 0,0 0 1 0 0,0-1-1 0 0,0 1 0 0 0,0 0 1 0 0,1 0-1 0 0,-1-1 1 0 0,0 1-1 0 0,1-1 0 0 0,-1 1 1 0 0,3-1-1 0 0,-1 1 10 0 0,0-1 0 0 0,1 0 0 0 0,-1 0 0 0 0,0 0-1 0 0,0 0 1 0 0,7-2 0 0 0,3-1 138 0 0,0-1 0 0 0,21-10-1 0 0,-29 12-143 0 0,32-17 2 0 0,-1-1 0 0 0,0-2 0 0 0,37-30 0 0 0,-68 48-285 0 0,0 1 0 0 0,-1-1 0 0 0,1-1 0 0 0,-1 1 0 0 0,1-1 0 0 0,-1 1 0 0 0,-1-1 0 0 0,1 0 0 0 0,4-10-1 0 0,-7 15 38 0 0,-1-1 0 0 0,0 1 0 0 0,0-1-1 0 0,0 1 1 0 0,0 0 0 0 0,-1-1-1 0 0,1 1 1 0 0,0-1 0 0 0,0 1 0 0 0,0 0-1 0 0,0-1 1 0 0,0 1 0 0 0,0 0-1 0 0,-1-1 1 0 0,1 1 0 0 0,0-1 0 0 0,0 1-1 0 0,0 0 1 0 0,-1 0 0 0 0,1-1 0 0 0,0 1-1 0 0,0 0 1 0 0,-1-1 0 0 0,1 1-1 0 0,0 0 1 0 0,-1-1 0 0 0,-9-4-358 0 0,6 3 261 0 0,0 1 0 0 0,-1 1 0 0 0,1-1-1 0 0,-1 0 1 0 0,1 1 0 0 0,-1 0 0 0 0,0 0 0 0 0,1 0-1 0 0,-1 1 1 0 0,1 0 0 0 0,0 0 0 0 0,-1 0 0 0 0,-4 1 0 0 0,-5 3-114 0 0,-1 1 0 0 0,-20 11 0 0 0,4 0 203 0 0,1 2-1 0 0,-40 33 1 0 0,-48 56 744 0 0,50-36 4 0 0,56-57-487 0 0,0 0-1 0 0,1 1 1 0 0,-11 19-1 0 0,20-31-184 0 0,0 0 0 0 0,1 0 0 0 0,-1-1 1 0 0,1 1-1 0 0,0 0 0 0 0,0 1 0 0 0,0-1 0 0 0,0 0 0 0 0,1 0 0 0 0,0 0 0 0 0,-1 0 0 0 0,1 1 0 0 0,1-1 0 0 0,-1 0 1 0 0,1 0-1 0 0,1 6 0 0 0,-1-7-13 0 0,1 0 0 0 0,-1 0 1 0 0,1-1-1 0 0,-1 1 0 0 0,1 0 1 0 0,0 0-1 0 0,0-1 0 0 0,0 1 1 0 0,0-1-1 0 0,1 0 0 0 0,-1 0 1 0 0,1 0-1 0 0,-1 0 0 0 0,1 0 1 0 0,0 0-1 0 0,0-1 0 0 0,0 1 1 0 0,0-1-1 0 0,0 0 0 0 0,0 0 0 0 0,4 1 1 0 0,5 1 32 0 0,1-1 1 0 0,-1 0-1 0 0,1-1 1 0 0,-1-1-1 0 0,1 0 0 0 0,15-2 1 0 0,-9 0-474 0 0,-1-2 0 0 0,1 0 1 0 0,27-9-1 0 0,-20 2-1286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239 199 8287 0 0,'0'0'639'0'0,"-1"0"-415"0"0,-5 1-4 0 0,5-1 788 0 0,-6 3 2169 0 0,6-3-2995 0 0,1 0 0 0 0,0 0 1 0 0,-1 0-1 0 0,1 0 0 0 0,0 0 1 0 0,-1 1-1 0 0,1-1 0 0 0,-1 0 1 0 0,1 0-1 0 0,0 0 0 0 0,-1 0 1 0 0,1 0-1 0 0,0 0 0 0 0,-1 1 1 0 0,1-1-1 0 0,0 0 0 0 0,-1 0 1 0 0,1 0-1 0 0,0 1 0 0 0,0-1 1 0 0,-1 0-1 0 0,1 0 0 0 0,0 1 1 0 0,0-1-1 0 0,-1 0 0 0 0,1 1 1 0 0,0-1-1 0 0,0 0 0 0 0,0 1 1 0 0,9 6-51 0 0,1 0 1 0 0,0-1-1 0 0,0-1 1 0 0,1 1-1 0 0,14 4 1 0 0,-3-2 413 0 0,42 8-1 0 0,-49-14-413 0 0,0 0 0 0 0,0-1-1 0 0,0-1 1 0 0,0-1 0 0 0,0 0-1 0 0,0 0 1 0 0,-1-2 0 0 0,1 0 0 0 0,-1-1-1 0 0,26-9 1 0 0,-23 6-136 0 0,0-1-1 0 0,-1-1 0 0 0,0 0 1 0 0,-1-1-1 0 0,0 0 1 0 0,0-1-1 0 0,-1-1 1 0 0,18-19-1 0 0,-27 24-128 0 0,1 1 0 0 0,-1-1 0 0 0,-1 0-1 0 0,1-1 1 0 0,-1 1 0 0 0,3-9 0 0 0,-5 12-17 0 0,-1 0 0 0 0,1 0 1 0 0,-1 0-1 0 0,0 0 0 0 0,-1 0 0 0 0,1 0 1 0 0,-1-1-1 0 0,0 1 0 0 0,0 0 0 0 0,0 0 1 0 0,0 0-1 0 0,-1-1 0 0 0,1 1 0 0 0,-3-4 1 0 0,3 7 69 0 0,-1-1 1 0 0,0 1 0 0 0,0-1-1 0 0,0 1 1 0 0,0 0 0 0 0,0 0-1 0 0,0-1 1 0 0,0 1 0 0 0,-1 0-1 0 0,1 0 1 0 0,0 0 0 0 0,-1 0 0 0 0,1 0-1 0 0,0 1 1 0 0,-1-1 0 0 0,1 0-1 0 0,-1 1 1 0 0,0-1 0 0 0,1 1-1 0 0,-1-1 1 0 0,1 1 0 0 0,-1 0 0 0 0,0-1-1 0 0,1 1 1 0 0,-1 0 0 0 0,-2 1-1 0 0,-6-1-172 0 0,0 0 0 0 0,1 1 1 0 0,-11 3-1 0 0,17-4 195 0 0,-33 8-16 0 0,1 2-1 0 0,0 1 1 0 0,1 1-1 0 0,-65 35 1 0 0,40-13 367 0 0,-96 72 1 0 0,57-25-152 0 0,81-65-64 0 0,0 1 0 0 0,1 1-1 0 0,-17 25 1 0 0,28-36 54 0 0,0 1 0 0 0,0-1-1 0 0,1 1 1 0 0,1 0-1 0 0,-1 0 1 0 0,1 0 0 0 0,-3 17-1 0 0,5-21-68 0 0,1 0 0 0 0,-1-1-1 0 0,1 1 1 0 0,0-1-1 0 0,1 1 1 0 0,-1-1 0 0 0,0 1-1 0 0,1-1 1 0 0,0 1-1 0 0,0-1 1 0 0,0 0 0 0 0,0 1-1 0 0,1-1 1 0 0,-1 0-1 0 0,1 0 1 0 0,0 0 0 0 0,0 0-1 0 0,0 0 1 0 0,0 0-1 0 0,0 0 1 0 0,1-1 0 0 0,2 3-1 0 0,2 1 53 0 0,0-2 0 0 0,0 1 0 0 0,0-1 0 0 0,1 0 0 0 0,-1 0 0 0 0,1-1 0 0 0,0 0-1 0 0,0 0 1 0 0,11 1 0 0 0,12 2 503 0 0,35 2 0 0 0,-51-7-372 0 0,18 3-88 0 0,133 9 1363 0 0,-130-13-2527 0 0,1 0 0 0 0,56-10 0 0 0,-72 7-4101 0 0,-3 1-1510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16847 0 0,'0'0'770'0'0,"-1"1"-18"0"0,-2 4-648 0 0,0 0 0 0 0,1 0 0 0 0,-1 1 0 0 0,1-1 0 0 0,0 1 1 0 0,1-1-1 0 0,-1 1 0 0 0,1 0 0 0 0,0-1 0 0 0,0 1 1 0 0,1 0-1 0 0,0 0 0 0 0,0 0 0 0 0,2 11 0 0 0,0-2 246 0 0,1 1-1 0 0,1-1 1 0 0,0 1 0 0 0,9 19-1 0 0,-7-22-197 0 0,1-1-1 0 0,0 0 1 0 0,1 0 0 0 0,0 0-1 0 0,1-1 1 0 0,0 0 0 0 0,14 12-1 0 0,78 60 396 0 0,-66-57-559 0 0,2-2 0 0 0,1-2 0 0 0,64 28 0 0 0,-53-34-2556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15087 0 0,'0'0'1366'0'0,"-1"0"-1033"0"0,-2 2-184 0 0,1-1 0 0 0,0 0 0 0 0,-1 1 0 0 0,1-1 0 0 0,0 1 0 0 0,0 0 0 0 0,0 0 0 0 0,0 0 0 0 0,1 0 0 0 0,-3 3 0 0 0,-16 27 736 0 0,11-16-621 0 0,-79 118 853 0 0,-140 165-1 0 0,-149 133-1068 0 0,343-393-777 0 0,33-37 40 0 0,4-2-1237 0 0,8 0-4834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11519 0 0,'0'2'528'0'0,"-5"5"-428"0"0,1 1-1 0 0,-1 0 1 0 0,-1-1 0 0 0,1 0-1 0 0,-1 0 1 0 0,-9 8-1 0 0,-5 6 202 0 0,-59 68 5131 0 0,-47 57-2249 0 0,11 10-2740 0 0,-14 64-50 0 0,28-47-2223 0 0,97-166 1514 0 0,-1 1-559 0 0,-1 1-1 0 0,1-1 1 0 0,-12 13 0 0 0,8-13-1159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9215 0 0,'8'-21'401'0'0,"1"1"-1"0"0,0 1 0 0 0,2 0 1 0 0,0 0-1 0 0,1 1 0 0 0,1 0 0 0 0,0 1 1 0 0,2 1-1 0 0,0 0 0 0 0,0 1 1 0 0,2 1-1 0 0,18-14 0 0 0,25-17 563 0 0,1 3 0 0 0,97-51 0 0 0,-136 82-733 0 0,1 1 0 0 0,0 1-1 0 0,1 1 1 0 0,0 1-1 0 0,0 1 1 0 0,1 1-1 0 0,0 1 1 0 0,0 2 0 0 0,0 0-1 0 0,0 2 1 0 0,30 2-1 0 0,-45 0-134 0 0,1-1-1 0 0,-1 1 0 0 0,0 1 0 0 0,0 0 1 0 0,0 1-1 0 0,0-1 0 0 0,-1 2 1 0 0,1 0-1 0 0,-1 0 0 0 0,11 8 1 0 0,-15-9-68 0 0,0 0 0 0 0,0 1 0 0 0,0 0 0 0 0,-1 0 0 0 0,0 0-1 0 0,0 0 1 0 0,0 1 0 0 0,0 0 0 0 0,-1-1 0 0 0,0 1 0 0 0,-1 0 0 0 0,1 1 0 0 0,-1-1 0 0 0,0 0 0 0 0,0 1 0 0 0,-1-1 0 0 0,1 9 0 0 0,-1-2 42 0 0,-1 0-1 0 0,0-1 1 0 0,-1 1 0 0 0,0 0 0 0 0,-1 0 0 0 0,-1 0-1 0 0,-4 14 1 0 0,1-10 72 0 0,-1 1 0 0 0,-1-1 0 0 0,0 0-1 0 0,-15 21 1 0 0,2-8 83 0 0,-2-1 0 0 0,-1-2 0 0 0,-1 0-1 0 0,-45 36 1 0 0,40-39-82 0 0,-2-1-1 0 0,-1-2 1 0 0,-56 27-1 0 0,-112 33 333 0 0,191-77-639 0 0,0-1 0 0 0,1 0 0 0 0,-1-1 0 0 0,0 0 0 0 0,0 0 0 0 0,0-1 0 0 0,-1 0 0 0 0,1-1 0 0 0,-19-2-1 0 0,17-2-2052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11375 0 0,'0'0'3190'0'0,"3"0"-2106"0"0,22 5-279 0 0,0-2 0 0 0,0-1 0 0 0,26-1 0 0 0,-32-1-779 0 0,-2 0 275 0 0,1-1 1 0 0,19-2-1 0 0,79-19 260 0 0,-24 3-522 0 0,-43 10-45 0 0,-10 1 89 0 0,48-2 0 0 0,-37 8-3 0 0,-10-2-80 0 0,45-11 0 0 0,-11 2 0 0 0,-27 5 18 0 0,0 3-1 0 0,0 2 1 0 0,1 2 0 0 0,94 11-1 0 0,-46 7 127 0 0,-83-15-93 0 0,1-1-1 0 0,0 0 0 0 0,0 0 1 0 0,0-2-1 0 0,0 0 0 0 0,0 0 1 0 0,21-6-1 0 0,-20 3 4 0 0,101-24 200 0 0,-89 23-168 0 0,-1 1-1 0 0,39 0 1 0 0,-26 5 118 0 0,4 4-120 0 0,-29-4-84 0 0,17 3 87 0 0,58-2-1 0 0,-56-2 101 0 0,69-7 260 0 0,-63 4-198 0 0,52 1-1 0 0,-76 2-210 0 0,-3 1-9 0 0,12 5-32 0 0,-18-6 3 0 0,19 7 0 0 0,-1 1-2 0 0,-1-2 57 0 0,8 1-44 0 0,-23-4 8 0 0,1-1-1 0 0,-1-1 0 0 0,1 0 1 0 0,0 0-1 0 0,0 0 0 0 0,0-1 1 0 0,9-1-1 0 0,-4 0 59 0 0,51-5 142 0 0,-39 3-87 0 0,1 1-1 0 0,-1 1 1 0 0,1 1 0 0 0,51 7-1 0 0,-29 1-58 0 0,1-2 0 0 0,79 0 0 0 0,73-10-31 0 0,117 3 732 0 0,-149 11-561 0 0,11-11-207 0 0,17 2 72 0 0,-155-2-2 0 0,-1-1-1 0 0,65-12 1 0 0,12-1-8 0 0,-68 11-68 0 0,1-3 0 0 0,69-17 0 0 0,-86 13 10 0 0,-23 7 65 0 0,-1 0 1 0 0,1 1 0 0 0,0 1 0 0 0,-1-1-1 0 0,22 0 1 0 0,-26 2 6 0 0,-5 1-60 0 0,0 0-1 0 0,0 0 0 0 0,1 0 1 0 0,-1 0-1 0 0,0 1 1 0 0,0-1-1 0 0,0 0 0 0 0,0 1 1 0 0,0-1-1 0 0,0 1 0 0 0,0 0 1 0 0,0 0-1 0 0,0 0 0 0 0,0 0 1 0 0,3 2-1 0 0,4 2-21 0 0,7 5-171 0 0,-12-9-149 0 0,-2-1 259 0 0,3-18-1098 0 0,-5 16 818 0 0,0 0 0 0 0,0 0 0 0 0,0-1 0 0 0,-1 1 0 0 0,1 0 0 0 0,0 0-1 0 0,-1 0 1 0 0,1 0 0 0 0,-2-3 0 0 0,-4-5-5858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11055 0 0,'0'0'1002'0'0,"-2"1"-580"0"0,-46 42 5050 0 0,-33 18-3443 0 0,-1 1-1642 0 0,36-25-90 0 0,2 3 0 0 0,1 1-1 0 0,-40 51 1 0 0,71-75-211 0 0,0-1-1 0 0,1 2 1 0 0,1 0 0 0 0,0 0 0 0 0,-12 35-1 0 0,21-50-70 0 0,0-1-1 0 0,0 1 0 0 0,1 0 1 0 0,0 0-1 0 0,-1 0 0 0 0,1 0 0 0 0,0-1 1 0 0,0 1-1 0 0,0 0 0 0 0,1 0 0 0 0,-1 0 1 0 0,1 0-1 0 0,0 0 0 0 0,-1-1 0 0 0,1 1 1 0 0,0 0-1 0 0,1-1 0 0 0,-1 1 0 0 0,0-1 1 0 0,1 1-1 0 0,2 3 0 0 0,-1-3 25 0 0,-1-1 0 0 0,1 0-1 0 0,0 0 1 0 0,-1 0 0 0 0,1 0 0 0 0,0 0 0 0 0,0 0-1 0 0,0-1 1 0 0,0 1 0 0 0,1-1 0 0 0,-1 0 0 0 0,0 0-1 0 0,0 0 1 0 0,1 0 0 0 0,-1-1 0 0 0,1 1 0 0 0,5-1-1 0 0,1-1 65 0 0,1 0 0 0 0,-1 0 0 0 0,0-1 0 0 0,0 0 0 0 0,0-1 0 0 0,10-4 0 0 0,56-28 383 0 0,-62 28-425 0 0,0-1 0 0 0,0-1 0 0 0,-1 0 0 0 0,-1-1 0 0 0,0 0 0 0 0,0-1 0 0 0,-1-1 0 0 0,0 1 0 0 0,17-27 0 0 0,-17 22-25 0 0,-2-1-1 0 0,0 0 1 0 0,-1 0-1 0 0,-1-1 0 0 0,0 0 1 0 0,-2 0-1 0 0,7-38 0 0 0,-5 17-36 0 0,-1 7-408 0 0,-1-1-1 0 0,-2 1 1 0 0,-1-36 0 0 0,-2 65-406 0 0,-1-12 1423 0 0,0 11-3204 0 0</inkml:trace>
  <inkml:trace contextRef="#ctx0" brushRef="#br0" timeOffset="1">740 525 10591 0 0,'-19'11'173'0'0,"15"-8"1283"0"0,-1 0-1 0 0,1-1 0 0 0,-1 1 1 0 0,-7 2-1 0 0,10-5-1128 0 0,0 1 1 0 0,0-1-1 0 0,0 0 0 0 0,0 0 0 0 0,0 0 0 0 0,0 0 1 0 0,0 0-1 0 0,0 0 0 0 0,0 0 0 0 0,0 0 0 0 0,0-1 1 0 0,1 1-1 0 0,-1-1 0 0 0,0 0 0 0 0,-3-1 0 0 0,2 1-202 0 0,1 0 0 0 0,-1-1-1 0 0,1 1 1 0 0,0-1-1 0 0,0 1 1 0 0,0-1 0 0 0,0 0-1 0 0,0 0 1 0 0,0 1-1 0 0,0-2 1 0 0,1 1 0 0 0,-1 0-1 0 0,1 0 1 0 0,-1 0-1 0 0,1-1 1 0 0,0 1 0 0 0,-2-5-1 0 0,3 3-43 0 0,-1 1 0 0 0,1-1-1 0 0,-1 0 1 0 0,1 0 0 0 0,0 1-1 0 0,0-1 1 0 0,1 0 0 0 0,-1 1-1 0 0,1-1 1 0 0,0 0 0 0 0,2-4-1 0 0,1-4-14 0 0,2 0 0 0 0,0 1 0 0 0,0 0 1 0 0,1 0-1 0 0,0 1 0 0 0,14-15 0 0 0,30-30-253 0 0,109-89 0 0 0,-129 120-174 0 0,58-35-1 0 0,-73 50 271 0 0,2 1 0 0 0,-1 0 0 0 0,1 1 0 0 0,0 1 0 0 0,29-7 0 0 0,-44 13 101 0 0,0-1-1 0 0,0 1 1 0 0,-1-1 0 0 0,1 1-1 0 0,0 0 1 0 0,0 0-1 0 0,0 0 1 0 0,-1 0 0 0 0,1 1-1 0 0,0-1 1 0 0,-1 1 0 0 0,1 0-1 0 0,0-1 1 0 0,-1 1-1 0 0,1 1 1 0 0,-1-1 0 0 0,1 0-1 0 0,-1 0 1 0 0,1 1 0 0 0,-1 0-1 0 0,0-1 1 0 0,0 1-1 0 0,0 0 1 0 0,0 0 0 0 0,0 0-1 0 0,0 0 1 0 0,0 0-1 0 0,-1 1 1 0 0,1-1 0 0 0,-1 1-1 0 0,0-1 1 0 0,0 1 0 0 0,0-1-1 0 0,0 1 1 0 0,0-1-1 0 0,1 4 1 0 0,0 5 29 0 0,-1 0-1 0 0,0 0 1 0 0,0 1-1 0 0,-1-1 1 0 0,0 0-1 0 0,-1 0 1 0 0,-2 12-1 0 0,-4 10-7 0 0,-11 33 1 0 0,-17 28 260 0 0,4-13-2203 0 0,17-26-5545 0 0,12-37 144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87 2303 0 0,'0'0'18496'0'0,"2"1"-18276"0"0,8 1 38 0 0,1 0-1 0 0,-1 0 1 0 0,1-1-1 0 0,0-1 0 0 0,0 0 1 0 0,11-1-1 0 0,68-13 516 0 0,-70 11-701 0 0,12-2-51 0 0,44-10-185 0 0,-65 12-86 0 0,1 0 0 0 0,-1-1 0 0 0,-1 0 0 0 0,17-9-1 0 0,-14 2-606 0 0,-12 10 409 0 0,-2 0 0 0 0,0-1 361 0 0,-1 1-1 0 0,0-1 0 0 0,0 1 1 0 0,0-1-1 0 0,0 1 0 0 0,-1 0 1 0 0,1 0-1 0 0,0 0 0 0 0,0 0 1 0 0,-1 0-1 0 0,1 0 0 0 0,0 1 1 0 0,-1-1-1 0 0,1 1 0 0 0,-1 0 1 0 0,1-1-1 0 0,-1 1 0 0 0,-2 1 1 0 0,-9-1-116 0 0,1 1 1 0 0,-14 3-1 0 0,24-4 174 0 0,-19 5-12 0 0,0 0 1 0 0,0 1 0 0 0,0 2 0 0 0,1 0-1 0 0,0 1 1 0 0,0 1 0 0 0,-35 24 0 0 0,34-18 289 0 0,0 1 0 0 0,1 1 0 0 0,0 0 1 0 0,2 2-1 0 0,0 0 0 0 0,-17 27 0 0 0,29-37-59 0 0,0 1 0 0 0,1-1 0 0 0,1 2 0 0 0,0-1 0 0 0,1 0 0 0 0,-7 24 0 0 0,10-28-105 0 0,-1-1 1 0 0,1 1 0 0 0,1 0-1 0 0,-1 0 1 0 0,1 0-1 0 0,0 0 1 0 0,0-1 0 0 0,1 1-1 0 0,0 0 1 0 0,1 0-1 0 0,-1-1 1 0 0,1 1 0 0 0,5 11-1 0 0,-5-14-75 0 0,1 0-1 0 0,-1-1 1 0 0,1 0 0 0 0,0 0-1 0 0,0 1 1 0 0,0-1-1 0 0,0-1 1 0 0,1 1 0 0 0,-1 0-1 0 0,1-1 1 0 0,-1 0 0 0 0,1 0-1 0 0,0 0 1 0 0,0 0-1 0 0,5 1 1 0 0,5 1-1054 0 0,0-1 0 0 0,0 0 1 0 0,18 1-1 0 0,-6-2-5679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7367 0 0,'0'0'568'0'0,"2"-9"2015"0"0,-1 4-1135 0 0,0 1 0 0 0,1 0 0 0 0,-1-1 0 0 0,1 1-1 0 0,4-8 1 0 0,-2 6-658 0 0,0 1 0 0 0,1-1 0 0 0,5-5 0 0 0,5-3-523 0 0,29-20 1 0 0,-32 24 487 0 0,52-36-401 0 0,2 3-1 0 0,2 3 1 0 0,1 3 0 0 0,131-50-1 0 0,-130 65-419 0 0,-61 19 29 0 0,1 1 0 0 0,-1 1 1 0 0,1 0-1 0 0,0 0 0 0 0,13 1 0 0 0,-22 0 31 0 0,0 0-1 0 0,0 0 1 0 0,1 0-1 0 0,-1 0 1 0 0,0 0 0 0 0,0 0-1 0 0,1 1 1 0 0,-1-1-1 0 0,0 1 1 0 0,0-1-1 0 0,0 1 1 0 0,1-1-1 0 0,-1 1 1 0 0,0-1-1 0 0,0 1 1 0 0,0 0-1 0 0,0 0 1 0 0,0-1-1 0 0,0 1 1 0 0,0 0-1 0 0,0 0 1 0 0,-1 0-1 0 0,1 0 1 0 0,0 0-1 0 0,-1 0 1 0 0,1 1-1 0 0,0-1 1 0 0,-1 0-1 0 0,1 0 1 0 0,-1 0-1 0 0,0 0 1 0 0,1 1-1 0 0,-1-1 1 0 0,0 0-1 0 0,0 1 1 0 0,0-1-1 0 0,0 0 1 0 0,0 0-1 0 0,0 1 1 0 0,0-1-1 0 0,0 2 1 0 0,-2 4-9 0 0,0-1 1 0 0,0 1-1 0 0,0-1 1 0 0,-1 0-1 0 0,1 1 0 0 0,-7 7 1 0 0,-62 92-70 0 0,-5 7 157 0 0,75-112-96 0 0,-5 9 73 0 0,1 1 0 0 0,-5 10 0 0 0,9-18-160 0 0,0 0 1 0 0,1 0 0 0 0,-1-1-1 0 0,0 1 1 0 0,1 0-1 0 0,0 0 1 0 0,-1 0-1 0 0,1 0 1 0 0,0-1 0 0 0,0 1-1 0 0,1 0 1 0 0,-1 0-1 0 0,2 5 1 0 0,1 0-2095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11975 0 0,'0'0'923'0'0,"-1"1"-375"0"0,-5 7 544 0 0,0-1 0 0 0,0 1 0 0 0,-5 10 0 0 0,-6 8 365 0 0,-84 127-117 0 0,-91 181 0 0 0,-10 24-14 0 0,166-297-1300 0 0,-68 108 114 0 0,-16 26-197 0 0,111-180-746 0 0,1 1-1 0 0,0 0 1 0 0,1 1 0 0 0,-5 18 0 0 0,9-24-1120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76 129 17503 0 0,'-8'-3'441'0'0,"0"0"0"0"0,-1 0-1 0 0,1 1 1 0 0,-17-3 0 0 0,7 2 3903 0 0,29 1-4009 0 0,0 0-1 0 0,0 1 1 0 0,16 1 0 0 0,7-1 10 0 0,126-9-130 0 0,292-31 242 0 0,-350 23-576 0 0,115-14-378 0 0,-206 31-7 0 0,0 0 0 0 0,0 1 1 0 0,0 0-1 0 0,0 1 0 0 0,14 3 0 0 0,-23-4 257 0 0,0 1-1 0 0,0-1 1 0 0,0 1 0 0 0,-1-1-1 0 0,1 1 1 0 0,0 0 0 0 0,0 0-1 0 0,0 0 1 0 0,-1 0 0 0 0,1 0-1 0 0,-1 0 1 0 0,1 0 0 0 0,-1 1-1 0 0,1-1 1 0 0,-1 1 0 0 0,1-1-1 0 0,-1 1 1 0 0,0-1 0 0 0,0 1-1 0 0,0 0 1 0 0,0-1 0 0 0,0 1-1 0 0,0 0 1 0 0,-1 0 0 0 0,1 0-1 0 0,-1 0 1 0 0,1 0 0 0 0,-1 0-1 0 0,1 0 1 0 0,-1 0 0 0 0,0 0-1 0 0,0 0 1 0 0,0 0 0 0 0,0 0-1 0 0,-1-1 1 0 0,0 4 0 0 0,-2 13-4947 0 0</inkml:trace>
  <inkml:trace contextRef="#ctx0" brushRef="#br0" timeOffset="1">1065 246 2759 0 0,'6'-7'20844'0'0,"-5"13"-20655"0"0,0 0 0 0 0,0 1 0 0 0,0-1 0 0 0,-1 0 0 0 0,0 0 0 0 0,0 0 0 0 0,-1 1 0 0 0,0-1 0 0 0,0 0 0 0 0,-3 12 0 0 0,-3 3 110 0 0,-16 36-1 0 0,-65 150 262 0 0,79-161-5156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8287 0 0,'4'-21'368'0'0,"-2"12"80"0"0,-2 2 632 0 0,9 5 88 0 0,-1 0 40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20 11519 0 0,'0'0'887'0'0,"7"-8"1724"0"0,5-2-1627 0 0,-11 9-322 0 0,-13 1-348 0 0,3 2-242 0 0,0 1 1 0 0,0-1-1 0 0,-1 1 0 0 0,1 1 1 0 0,1 0-1 0 0,-1 0 1 0 0,-9 6-1 0 0,-55 42 745 0 0,63-44-663 0 0,-30 25 704 0 0,1 1 0 0 0,2 2 0 0 0,-60 77 0 0 0,92-108-707 0 0,1 0-1 0 0,1 1 0 0 0,-1 0 1 0 0,1 0-1 0 0,-3 7 1 0 0,5-11 82 0 0,4-1 16 0 0,1 1-161 0 0,1-1-1 0 0,0 1 1 0 0,-1-1-1 0 0,1 0 1 0 0,0-1-1 0 0,0 1 1 0 0,0-1-1 0 0,0 0 1 0 0,0 0-1 0 0,0 0 0 0 0,0-1 1 0 0,0 1-1 0 0,-1-1 1 0 0,7-2-1 0 0,11-4 188 0 0,39-17 0 0 0,-37 13-146 0 0,34-13-44 0 0,-2-2 1 0 0,76-47-1 0 0,-80 41-246 0 0,-51 32 79 0 0,-4 14-739 0 0,-3 2 656 0 0,-14 29 1 0 0,14-33 134 0 0,0 1 0 0 0,0 1 1 0 0,-5 20-1 0 0,11-32-73 0 0,-1 0 0 0 0,1 0-1 0 0,0 0 1 0 0,0 0 0 0 0,0-1 0 0 0,0 1-1 0 0,0 0 1 0 0,0 0 0 0 0,1 0 0 0 0,-1 0-1 0 0,0 0 1 0 0,1-1 0 0 0,0 1 0 0 0,-1 0-1 0 0,1-1 1 0 0,0 1 0 0 0,0 0 0 0 0,0-1-1 0 0,0 1 1 0 0,0-1 0 0 0,0 1 0 0 0,3 2 0 0 0,6 3-1163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 6911 0 0,'0'0'528'0'0,"-9"-5"5288"0"0,6 7-4878 0 0,-1-1 0 0 0,0 1-1 0 0,1 0 1 0 0,-1 0 0 0 0,1 0-1 0 0,-6 5 1 0 0,3-1-347 0 0,0 0-1 0 0,-9 12 1 0 0,3-1-213 0 0,-18 33 0 0 0,9-7 675 0 0,-28 78-1 0 0,-5 53 202 0 0,41-131-1034 0 0,-101 311 466 0 0,101-318-742 0 0,2 0 0 0 0,2 0-1 0 0,-9 72 1 0 0,19-85-1769 0 0,1-12 742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184 492 2303 0 0,'0'0'8944'0'0,"2"-1"-8377"0"0,3-1-160 0 0,1-1 0 0 0,-1 1 1 0 0,11-2-1 0 0,7-3 5572 0 0,-40 14-5298 0 0,7-4-572 0 0,0 0 0 0 0,0-1-1 0 0,-1-1 1 0 0,1 1 0 0 0,-1-2 0 0 0,1 1-1 0 0,-17-2 1 0 0,20 0-86 0 0,1 0 0 0 0,-1 0 0 0 0,0-1 0 0 0,1 0 0 0 0,-1 0 0 0 0,1 0 0 0 0,0-1 0 0 0,-1 0-1 0 0,1 0 1 0 0,0 0 0 0 0,1-1 0 0 0,-10-7 0 0 0,12 8-8 0 0,0-1 0 0 0,0 1 0 0 0,0 0 1 0 0,0-1-1 0 0,1 0 0 0 0,-1 1 0 0 0,1-1 0 0 0,0 0 0 0 0,0 0 0 0 0,1-1 0 0 0,-1 1 0 0 0,-1-8 0 0 0,2 5-5 0 0,1 1 0 0 0,-1-1 0 0 0,1 0 0 0 0,1 1-1 0 0,-1-1 1 0 0,1 1 0 0 0,0-1 0 0 0,2-6 0 0 0,2-2 2 0 0,0 1 0 0 0,1-1-1 0 0,1 1 1 0 0,0 0 0 0 0,1 1 0 0 0,16-21 0 0 0,-9 15-33 0 0,1 1-1 0 0,1 0 1 0 0,0 1-1 0 0,1 1 1 0 0,1 1-1 0 0,1 0 1 0 0,39-21-1 0 0,-41 27 5 0 0,1 0 0 0 0,-1 1 0 0 0,2 2-1 0 0,-1-1 1 0 0,1 2 0 0 0,0 1 0 0 0,0 0 0 0 0,0 2-1 0 0,35-1 1 0 0,58 11 165 0 0,-93-5-101 0 0,-1 1 1 0 0,0 0-1 0 0,33 13 0 0 0,-48-15-24 0 0,1 0-1 0 0,-1 0 0 0 0,1 1 1 0 0,-1-1-1 0 0,0 1 0 0 0,0 0 1 0 0,0 1-1 0 0,0-1 0 0 0,0 1 1 0 0,-1-1-1 0 0,0 1 0 0 0,4 5 1 0 0,-5-6-6 0 0,-1 0 0 0 0,0 0 1 0 0,1 0-1 0 0,-1 0 0 0 0,0 0 1 0 0,0 0-1 0 0,-1 0 1 0 0,1 0-1 0 0,-1 0 0 0 0,1 0 1 0 0,-1 0-1 0 0,0 1 0 0 0,0-1 1 0 0,0 0-1 0 0,-1 0 0 0 0,1 0 1 0 0,-1 0-1 0 0,0 0 0 0 0,0 0 1 0 0,-1 5-1 0 0,-2 0 54 0 0,-1 1 0 0 0,0 0 1 0 0,0-1-1 0 0,0 0 0 0 0,-9 8 0 0 0,-35 36 263 0 0,31-35-247 0 0,-2 1-57 0 0,-1-1-1 0 0,-1 0 1 0 0,0-2-1 0 0,-1-1 1 0 0,-1-1-1 0 0,-31 13 1 0 0,31-17-305 0 0,0-1 0 0 0,0-2 1 0 0,-1 0-1 0 0,0-1 1 0 0,0-2-1 0 0,-37 1 0 0 0,-58-4-4575 0 0,100 0 2952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87 4143 0 0,'19'-17'201'0'0,"18"-22"0"0"0,-3 8 8931 0 0,-38 46-7416 0 0,-12 21-1950 0 0,-173 295 2635 0 0,-18-10-1612 0 0,-159 171-427 0 0,323-443-318 0 0,-15 18-8 0 0,57-66-60 0 0,1 0 0 0 0,-1-1 0 0 0,0 1 0 0 0,1 0-1 0 0,-1 0 1 0 0,1 0 0 0 0,-1 0 0 0 0,1 0 0 0 0,0 0 0 0 0,-1 0-1 0 0,1 0 1 0 0,0 0 0 0 0,0 0 0 0 0,-1 0 0 0 0,1 0 0 0 0,0 0 0 0 0,0 0-1 0 0,0 0 1 0 0,0 0 0 0 0,1 2 0 0 0,-1-3-2 0 0,1 1-1 0 0,-1 0 1 0 0,1-1 0 0 0,-1 1 0 0 0,1-1-1 0 0,-1 1 1 0 0,1-1 0 0 0,0 1 0 0 0,-1-1-1 0 0,1 1 1 0 0,0-1 0 0 0,-1 0 0 0 0,1 1-1 0 0,0-1 1 0 0,0 0 0 0 0,-1 1-1 0 0,1-1 1 0 0,0 0 0 0 0,0 0 0 0 0,-1 0-1 0 0,1 0 1 0 0,0 0 0 0 0,0 0 0 0 0,0 0-1 0 0,-1 0 1 0 0,1 0 0 0 0,1 0 0 0 0,12-3-436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2759 0 0,'0'0'19028'0'0,"3"0"-18663"0"0,6 2-194 0 0,1-1 0 0 0,-1 0-1 0 0,1-1 1 0 0,-1 0-1 0 0,11-2 1 0 0,51-9 77 0 0,-59 9-228 0 0,101-25 95 0 0,7-1-11 0 0,-89 23-4573 0 0,65-1 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11975 0 0,'0'0'2638'0'0,"1"2"-1124"0"0,1 3-1134 0 0,-1 0 1 0 0,0 1-1 0 0,1-1 0 0 0,-2 0 0 0 0,1 0 0 0 0,-1 1 1 0 0,1-1-1 0 0,-2 0 0 0 0,1 1 0 0 0,0-1 0 0 0,-1 0 1 0 0,-2 9-1 0 0,-1 0-50 0 0,-1 1 1 0 0,-1-1-1 0 0,-8 18 0 0 0,-1-8-160 0 0,11-19-130 0 0,1 0-1 0 0,-1 0 1 0 0,-4 12-1 0 0,0 0-1029 0 0,-19 32 0 0 0,15-29-806 0 0,6-9-5164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 12895 0 0,'-2'0'998'0'0,"-4"-1"-769"0"0,0 0 0 0 0,0 0 0 0 0,-1 1 0 0 0,1 0 0 0 0,0 0 0 0 0,0 1 0 0 0,0 0 0 0 0,-11 2 0 0 0,-114 41 1220 0 0,114-36-1283 0 0,1 0 0 0 0,-1 1 0 0 0,1 0 0 0 0,1 2 0 0 0,-21 17 0 0 0,17-11-164 0 0,-29 34 0 0 0,42-44-4 0 0,1 1 0 0 0,0-1 0 0 0,0 1-1 0 0,0 0 1 0 0,1 0 0 0 0,0 0 0 0 0,1 1-1 0 0,-4 12 1 0 0,7-17-10 0 0,-1 1 0 0 0,1-1 0 0 0,0 0 0 0 0,0 0 0 0 0,0 0-1 0 0,0 0 1 0 0,1 0 0 0 0,0 0 0 0 0,0 0 0 0 0,0 0 0 0 0,0 0 0 0 0,0 0-1 0 0,1 0 1 0 0,0 0 0 0 0,0-1 0 0 0,0 1 0 0 0,0-1 0 0 0,5 6 0 0 0,4 4 15 0 0,1-1 1 0 0,0 0 0 0 0,17 13 0 0 0,-5-5 53 0 0,-11-9-42 0 0,-3-2 132 0 0,0 0 0 0 0,0 0 0 0 0,0 1 0 0 0,11 17 0 0 0,-19-24-96 0 0,0-1-1 0 0,-1 1 0 0 0,1-1 0 0 0,-1 1 1 0 0,0-1-1 0 0,0 1 0 0 0,0 0 0 0 0,0 0 0 0 0,-1 0 1 0 0,1-1-1 0 0,-1 1 0 0 0,1 0 0 0 0,-1 0 1 0 0,0 0-1 0 0,0 0 0 0 0,0 0 0 0 0,-1 0 1 0 0,1 0-1 0 0,-1-1 0 0 0,1 1 0 0 0,-1 0 0 0 0,0 0 1 0 0,0-1-1 0 0,0 1 0 0 0,-1 0 0 0 0,1-1 1 0 0,-3 4-1 0 0,1-3 27 0 0,0 1 1 0 0,-1 0 0 0 0,1-1-1 0 0,-1 0 1 0 0,0 0-1 0 0,0 0 1 0 0,0 0 0 0 0,0 0-1 0 0,-1-1 1 0 0,-5 2-1 0 0,-8 4 173 0 0,-22 4 0 0 0,35-10-210 0 0,-19 3-40 0 0,0 0 1 0 0,0-2-1 0 0,-43 0 0 0 0,33-1-426 0 0,31-2 152 0 0,0 0 0 0 0,-1 0 0 0 0,1 0 1 0 0,0 0-1 0 0,0 0 0 0 0,0 0 0 0 0,0-1 0 0 0,-1 1 1 0 0,1-1-1 0 0,0 0 0 0 0,0 0 0 0 0,0 0 0 0 0,1-1 1 0 0,-1 1-1 0 0,0-1 0 0 0,-5-3 0 0 0,1-5-5926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0 3223 0 0,'-29'26'1908'0'0,"0"0"-1"0"0,2 2 0 0 0,1 2 1 0 0,2 0-1 0 0,-25 39 0 0 0,-89 174 2855 0 0,122-212-5018 0 0,-184 385 1780 0 0,178-364-1474 0 0,-72 160 193 0 0,77-181-211 0 0,-1-1 0 0 0,-1 0 1 0 0,-1-1-1 0 0,-37 39 0 0 0,48-58-268 0 0,0-1 0 0 0,-1 0 0 0 0,0 0 0 0 0,-1-1 0 0 0,0 0 0 0 0,-22 12 0 0 0,20-17-966 0 0,2-2-56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10591 0 0,'0'0'9918'0'0,"2"-1"-8746"0"0,220-70 2460 0 0,8 17-3487 0 0,155-36-2444 0 0,-361 86 1540 0 0,-1 0 0 0 0,39-1 0 0 0,-17 7-5562 0 0,-25 2 47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6 468 13559 0 0,'-6'7'9016'0'0,"12"-27"-7076"0"0,-1-1-1735 0 0,-1 0-1 0 0,0 0 1 0 0,-2 0-1 0 0,1-22 1 0 0,-3 25-59 0 0,1 0 0 0 0,1 0-1 0 0,1 1 1 0 0,0-1 0 0 0,1 0 0 0 0,9-22 0 0 0,-6 27-213 0 0,1 1 0 0 0,0 0 0 0 0,0 0 0 0 0,2 1 0 0 0,-1 0 1 0 0,1 1-1 0 0,1 0 0 0 0,0 0 0 0 0,15-10 0 0 0,-14 13-184 0 0,0 0 0 0 0,1 0 0 0 0,-1 1 0 0 0,1 1 0 0 0,0 0 0 0 0,1 1 0 0 0,-1 0 0 0 0,23-3 0 0 0,-1 3-1133 0 0,1 1 0 0 0,42 2 0 0 0,-41 3-472 0 0</inkml:trace>
  <inkml:trace contextRef="#ctx0" brushRef="#br0" timeOffset="1">824 82 4607 0 0,'-1'1'9492'0'0,"-37"63"-2487"0"0,-11 39-5255 0 0,38-73-1545 0 0,2 0 0 0 0,-7 35 1 0 0,5-20-189 0 0,3 1-612 0 0,8-26-3552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13935 0 0,'0'0'1262'0'0,"-1"1"-1037"0"0,-48 107 216 0 0,-197 333 1638 0 0,142-264-2070 0 0,-137 319-1 0 0,227-464-4338 0 0,1-3-1516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6247 0 0,'11'-10'84'0'0,"0"1"0"0"0,1 0 0 0 0,0 1 0 0 0,0 1 0 0 0,1 0 0 0 0,0 0 0 0 0,16-5 0 0 0,-15 8 697 0 0,-1 0-1 0 0,1 1 1 0 0,0 0-1 0 0,0 1 1 0 0,26 0-1 0 0,-34 2-451 0 0,1 1-1 0 0,0 0 1 0 0,-1 0 0 0 0,1 0 0 0 0,-1 1-1 0 0,1-1 1 0 0,-1 2 0 0 0,1-1-1 0 0,-1 1 1 0 0,0 0 0 0 0,0 0-1 0 0,-1 1 1 0 0,1-1 0 0 0,6 7 0 0 0,-1 1-131 0 0,0 1 1 0 0,0 0 0 0 0,-1 1 0 0 0,-1 0 0 0 0,-1 1 0 0 0,1 0 0 0 0,-2 0 0 0 0,0 1-1 0 0,-1 0 1 0 0,0 0 0 0 0,-2 0 0 0 0,6 29 0 0 0,-9-33-63 0 0,0 1 0 0 0,-1 0 0 0 0,-1 0 1 0 0,0 0-1 0 0,-1 0 0 0 0,0-1 0 0 0,-1 1 0 0 0,0-1 1 0 0,-1 1-1 0 0,0-1 0 0 0,0 0 0 0 0,-10 14 0 0 0,4-7 123 0 0,0-1-1 0 0,-2-1 0 0 0,0 0 0 0 0,-1-1 0 0 0,0 0 0 0 0,-26 21 0 0 0,28-26-186 0 0,-1-1 0 0 0,-1 0 0 0 0,0-1 0 0 0,0 0 0 0 0,0-1 0 0 0,-1 0 0 0 0,0-1 0 0 0,0-1 0 0 0,-28 7 0 0 0,34-11-32 0 0,-1-1 0 0 0,1 0 0 0 0,-1-1 0 0 0,0 1 0 0 0,1-2 0 0 0,0 1-1 0 0,-1-1 1 0 0,1 0 0 0 0,-12-5 0 0 0,3-1-53 0 0,0 0 1 0 0,0 0-1 0 0,-18-14 0 0 0,29 18-234 0 0,-1 0 0 0 0,1-1-1 0 0,0 0 1 0 0,-7-9 0 0 0,11 12-702 0 0,-1-1 1 0 0,1-1-1 0 0,0 1 1 0 0,0 0-1 0 0,1 0 1 0 0,-3-7-1 0 0,-1-9-5899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 7367 0 0,'1'-1'568'0'0,"3"1"-634"0"0,10 2 9931 0 0,-14 2-11177 0 0,-1 2 1575 0 0,1-1 1 0 0,-1 0-1 0 0,0 0 0 0 0,0 1 1 0 0,-1-1-1 0 0,1 0 0 0 0,-4 6 1 0 0,-19 35 973 0 0,5-12-509 0 0,0 6-21 0 0,0-3-44 0 0,1 1 1 0 0,-14 50-1 0 0,30-83-567 0 0,1 1 0 0 0,0-1 0 0 0,0 1 0 0 0,0 8 0 0 0,1-13-81 0 0,1-1 1 0 0,-1 1-1 0 0,0-1 0 0 0,0 1 1 0 0,0 0-1 0 0,1-1 0 0 0,-1 1 1 0 0,0-1-1 0 0,1 1 0 0 0,-1-1 0 0 0,0 1 1 0 0,1-1-1 0 0,-1 1 0 0 0,1-1 1 0 0,-1 0-1 0 0,1 1 0 0 0,-1-1 1 0 0,1 1-1 0 0,-1-1 0 0 0,1 0 0 0 0,-1 0 1 0 0,1 1-1 0 0,-1-1 0 0 0,1 0 1 0 0,-1 0-1 0 0,1 1 0 0 0,0-1 0 0 0,0 0 1 0 0,17 1 325 0 0,-1-3-235 0 0,0-2-1 0 0,1 0 0 0 0,-2-1 1 0 0,1-1-1 0 0,17-9 0 0 0,77-44 525 0 0,-90 47-605 0 0,4-3-29 0 0,-1-2-1 0 0,30-25 1 0 0,-27 20-223 0 0,-26 20 135 0 0,-12 11-864 0 0,-1-1 875 0 0,-1 0 1 0 0,1 1-1 0 0,1 0 0 0 0,-16 17 0 0 0,22-21 82 0 0,1 1 0 0 0,-1 0 0 0 0,1 0 0 0 0,0 0 1 0 0,0 1-1 0 0,1-1 0 0 0,0 1 0 0 0,0 0 0 0 0,1 0 0 0 0,-4 14 0 0 0,6-19-1 0 0,0 0 1 0 0,0 1-1 0 0,0-1 1 0 0,0 0-1 0 0,0 1 0 0 0,1-1 1 0 0,-1 0-1 0 0,1 1 0 0 0,0-1 1 0 0,-1 0-1 0 0,1 0 0 0 0,0 0 1 0 0,0 0-1 0 0,1 0 0 0 0,-1 0 1 0 0,0 0-1 0 0,1 0 0 0 0,-1 0 1 0 0,1 0-1 0 0,-1-1 0 0 0,1 1 1 0 0,0 0-1 0 0,0-1 1 0 0,0 0-1 0 0,3 3 0 0 0,3 0 22 0 0,0 0 0 0 0,-1 0 0 0 0,1-1 0 0 0,1 0 0 0 0,15 4 0 0 0,14 1-827 0 0,1-3 0 0 0,0-1 0 0 0,61-1-1 0 0,-73-5-1732 0 0,0-3-4340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2 13823 0 0,'0'0'1062'0'0,"-1"-1"-693"0"0,-2 1-275 0 0,0 0 0 0 0,0 0 0 0 0,0 0 0 0 0,0 0 0 0 0,0 0 0 0 0,0 1 0 0 0,0 0 0 0 0,0-1-1 0 0,1 1 1 0 0,-1 0 0 0 0,0 0 0 0 0,-3 2 0 0 0,-34 21 1788 0 0,26-14-1516 0 0,-18 12-4 0 0,2 1-1 0 0,0 2 0 0 0,2 1 1 0 0,0 1-1 0 0,2 2 1 0 0,2 0-1 0 0,-34 51 1 0 0,-121 245 823 0 0,160-286-1106 0 0,-12 21 40 0 0,-164 306 158 0 0,160-307-278 0 0,-3 5-556 0 0,-61 79-1 0 0,75-110-1472 0 0,15-20 244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1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64 7367 0 0,'-18'-8'810'0'0,"4"2"-169"0"0,-21-8-1 0 0,18 10 3081 0 0,0 3 3405 0 0,15 1-5988 0 0,-1 1-676 0 0,3-2-438 0 0,0 1 0 0 0,0 0 0 0 0,0 0 0 0 0,-1 0 0 0 0,1 0 0 0 0,0 0 0 0 0,0 0 0 0 0,0 0 0 0 0,-1 0 0 0 0,1 0 0 0 0,0 0 0 0 0,0 0 0 0 0,-1 0-1 0 0,1 1 1 0 0,0-1 0 0 0,0 0 0 0 0,0 0 0 0 0,-1 0 0 0 0,1 0 0 0 0,0 0 0 0 0,0 0 0 0 0,0 0 0 0 0,0 0 0 0 0,-1 1 0 0 0,1-1 0 0 0,0 0 0 0 0,0 0-1 0 0,0 0 1 0 0,0 0 0 0 0,0 1 0 0 0,-1-1 0 0 0,1 0 0 0 0,0 2 24 0 0,0 0 1 0 0,-1 1-1 0 0,1-1 0 0 0,0 0 0 0 0,1 0 0 0 0,-1 0 1 0 0,0 0-1 0 0,1 0 0 0 0,-1 0 0 0 0,1 0 1 0 0,-1 0-1 0 0,1 0 0 0 0,0 0 0 0 0,0 0 0 0 0,0 0 1 0 0,2 3-1 0 0,0-2 12 0 0,0 0 0 0 0,0 0 1 0 0,0 0-1 0 0,0 0 0 0 0,0-1 0 0 0,1 1 0 0 0,-1-1 0 0 0,5 2 1 0 0,5 2 60 0 0,1 0 1 0 0,0-1 0 0 0,0-1 0 0 0,14 3 0 0 0,1-2 3 0 0,0-1 0 0 0,42 1 0 0 0,61-8 113 0 0,-6-10-32 0 0,129-31-1 0 0,-182 30-165 0 0,40-10 38 0 0,101-15-2096 0 0,-198 38 522 0 0,23 0 1 0 0,-17 2-953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444 100 6447 0 0,'-1'1'6494'0'0,"-5"4"-5480"0"0,4-4-190 0 0,0 1-37 0 0,-7 3-628 0 0,-10 4 6823 0 0,19-9-6932 0 0,9-9 600 0 0,6-4-519 0 0,1 1-1 0 0,1 1 1 0 0,-1 0-1 0 0,2 1 1 0 0,-1 1 0 0 0,2 0-1 0 0,-1 2 1 0 0,1 0-1 0 0,0 1 1 0 0,0 0-1 0 0,1 2 1 0 0,-1 1 0 0 0,41-3-1 0 0,-56 6-100 0 0,1 1-1 0 0,-1-1 0 0 0,0 1 1 0 0,1-1-1 0 0,-1 1 1 0 0,0 1-1 0 0,0-1 1 0 0,0 0-1 0 0,0 1 1 0 0,6 3-1 0 0,9 8 31 0 0,-16-9-25 0 0,0 0-26 0 0,10 12-9 0 0,-12-11 0 0 0,-1-2 0 0 0,0 0-3 0 0,0 1 1 0 0,0-1-1 0 0,0 0 0 0 0,0 0 0 0 0,-1 0 1 0 0,1 0-1 0 0,-1 1 0 0 0,0-1 0 0 0,0 0 0 0 0,0 0 1 0 0,0 0-1 0 0,0 0 0 0 0,-1-1 0 0 0,1 1 1 0 0,-1 0-1 0 0,0-1 0 0 0,0 1 0 0 0,0-1 1 0 0,-3 4-1 0 0,-4 3-28 0 0,0-1 0 0 0,-1 0 0 0 0,-16 11 0 0 0,-154 90-1086 0 0,108-67 603 0 0,-1-3 0 0 0,-79 29 0 0 0,102-46 356 0 0,30-13 135 0 0,-6 2-21 0 0,0 2 0 0 0,-39 24-1 0 0,32-13 45 0 0,22-16 0 0 0,2-3 15 0 0,7-4 415 0 0,4 0-211 0 0,5 1-127 0 0,-1 0 1 0 0,0 0-1 0 0,1-1 0 0 0,-1 0 0 0 0,1 0 0 0 0,-1 0 1 0 0,13-1-1 0 0,51-7 423 0 0,-32 3-321 0 0,159-17 553 0 0,189-12 1167 0 0,-338 34-1733 0 0,-1 2 1 0 0,73 15-1 0 0,-108-17-172 0 0,-4 1-11 0 0,0 0 0 0 0,-1 0 0 0 0,1 0 0 0 0,12 7 0 0 0,6 3-594 0 0,-24-10 309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1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192 272 1839 0 0,'-1'2'7534'0'0,"-20"54"3104"0"0,-39 76-7194 0 0,-40 64-4337 0 0,90-176-14 0 0</inkml:trace>
  <inkml:trace contextRef="#ctx0" brushRef="#br0" timeOffset="1">443 31 3679 0 0,'0'0'160'0'0,"4"-7"40"0"0,1-2-200 0 0,0 2 0 0 0,1 0 4128 0 0,4 7-2368 0 0,1 2-1760 0 0,0 3 0 0 0,-1 2 0 0 0,1-2-72 0 0,3 2-32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33 13215 0 0,'-2'0'604'0'0,"-8"3"-443"0"0,-1 0 0 0 0,1 0 0 0 0,0 1 0 0 0,0 0 0 0 0,0 0 0 0 0,0 1 0 0 0,-12 9 0 0 0,-61 50 1666 0 0,64-49-1219 0 0,-10 11-61 0 0,0 0 1 0 0,2 2-1 0 0,1 2 1 0 0,-41 58-1 0 0,62-79-429 0 0,-1 0 0 0 0,1 0-1 0 0,1 1 1 0 0,-1 0 0 0 0,-5 20 0 0 0,10-27-70 0 0,-1 0 0 0 0,1 0 0 0 0,-1 0 0 0 0,1 0 0 0 0,0 1 0 0 0,0-1 1 0 0,1 0-1 0 0,-1 0 0 0 0,1 0 0 0 0,1 5 0 0 0,-2-6 7 0 0,1 0-1 0 0,0 0 0 0 0,0 0 1 0 0,0 0-1 0 0,1-1 1 0 0,-1 1-1 0 0,0 0 1 0 0,1-1-1 0 0,-1 1 1 0 0,1-1-1 0 0,-1 1 0 0 0,1-1 1 0 0,0 0-1 0 0,0 1 1 0 0,-1-1-1 0 0,1 0 1 0 0,3 1-1 0 0,0-1 33 0 0,0 1 0 0 0,-1-1-1 0 0,1 0 1 0 0,0 0 0 0 0,0-1-1 0 0,0 0 1 0 0,1 0 0 0 0,-1 0-1 0 0,6-1 1 0 0,2-1 65 0 0,-2 0 1 0 0,22-6-1 0 0,-11 0-86 0 0,0-1 1 0 0,-1-1-1 0 0,0-1 0 0 0,-1-1 1 0 0,0-1-1 0 0,-1 0 0 0 0,-1-1 1 0 0,0-1-1 0 0,0-1 0 0 0,-2-1 1 0 0,18-22-1 0 0,-26 29 7 0 0,-1-1 0 0 0,0-1 1 0 0,-1 1-1 0 0,0-1 0 0 0,-1 0 0 0 0,0-1 0 0 0,-1 1 0 0 0,0-1 0 0 0,2-14 0 0 0,-4 10-56 0 0,0-1 0 0 0,-1 1 0 0 0,-1-1 0 0 0,0 1 0 0 0,-1-1 0 0 0,-5-22-1 0 0,2 8-2721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129 300 2303 0 0,'7'-3'13944'0'0,"-33"18"-12392"0"0,25-14-624 0 0,-11 27-560 0 0,11-24-355 0 0,-6 12 70 0 0,-19 20 8 0 0,24-33-71 0 0,0 0 0 0 0,-1 0 0 0 0,1 0 0 0 0,-1-1 0 0 0,0 1-1 0 0,1-1 1 0 0,-1 0 0 0 0,0 1 0 0 0,-1-1 0 0 0,-3 2 0 0 0,0 0 94 0 0,6-4-38 0 0,-16-3 1008 0 0,16 1-1031 0 0,0-1 0 0 0,1 0-1 0 0,-1 0 1 0 0,1 0-1 0 0,0 0 1 0 0,-1 0 0 0 0,1 0-1 0 0,0 0 1 0 0,1 0 0 0 0,-1 0-1 0 0,1 0 1 0 0,-1 0 0 0 0,1 0-1 0 0,0 1 1 0 0,0-1 0 0 0,0 0-1 0 0,0 0 1 0 0,1 1 0 0 0,-1-1-1 0 0,1 1 1 0 0,1-3 0 0 0,3-5-32 0 0,1 1 0 0 0,0 0 0 0 0,1 1 0 0 0,11-11 0 0 0,31-20-226 0 0,1 1 0 0 0,70-37 0 0 0,3-3-180 0 0,-84 53 273 0 0,54-28 0 0 0,-93 53 48 0 0,0 2 11 0 0,2 3 44 0 0,-1 0 0 0 0,0 1-1 0 0,0-1 1 0 0,-1 1 0 0 0,1-1 0 0 0,-1 1 0 0 0,0-1 0 0 0,-1 1 0 0 0,0 0-1 0 0,0-1 1 0 0,0 1 0 0 0,0 0 0 0 0,-1-1 0 0 0,-2 11 0 0 0,-3 7 0 0 0,-1 0 0 0 0,-13 27 0 0 0,10-27 8 0 0,8-17-11 0 0,-4 8 0 0 0,0 1 1 0 0,2 0-1 0 0,-5 17 1 0 0,9-27 11 0 0,-1 0 1 0 0,1 0-1 0 0,0 0 0 0 0,0 0 0 0 0,0 0 1 0 0,1 0-1 0 0,-1 0 0 0 0,1 0 1 0 0,0 0-1 0 0,1 0 0 0 0,-1 0 1 0 0,1 0-1 0 0,5 8 0 0 0,-1-3 0 0 0,2-1 1 0 0,-1 0-1 0 0,1 0 0 0 0,1 0 0 0 0,-1-1 1 0 0,1 0-1 0 0,1-1 0 0 0,12 8 0 0 0,12 11 52 0 0,71 45-376 0 0,-73-56-1347 0 0,-16-9 676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 1375 0 0,'0'0'11223'0'0,"-1"2"-10538"0"0,-38 158 2430 0 0,29-98-2608 0 0,3 1 0 0 0,2 123 0 0 0,8-156-281 0 0,-3-28 132 0 0,2-1-211 0 0,-1 0-103 0 0,0-1 1 0 0,0 1-1 0 0,0-1 1 0 0,0 1-1 0 0,1-1 1 0 0,-1 1-1 0 0,0-1 0 0 0,0 0 1 0 0,1 0-1 0 0,-1 0 1 0 0,0 0-1 0 0,0 0 1 0 0,1 0-1 0 0,-1 0 0 0 0,0 0 1 0 0,0 0-1 0 0,1 0 1 0 0,-1-1-1 0 0,0 1 1 0 0,0-1-1 0 0,1 1 1 0 0,-1-1-1 0 0,0 1 0 0 0,0-1 1 0 0,0 1-1 0 0,0-1 1 0 0,0 0-1 0 0,2-2 1 0 0,4-2 108 0 0,-1-1 0 0 0,1 0 0 0 0,5-7 0 0 0,87-114 836 0 0,1 0-890 0 0,-72 94-99 0 0,41-43-14 0 0,-67 89-113 0 0,-2 7 104 0 0,-1 0 1 0 0,-1 0 0 0 0,-9 38-1 0 0,3-15 46 0 0,5-29 16 0 0,-12 93 86 0 0,13-90-114 0 0,2-1 0 0 0,0 1 0 0 0,1 0 0 0 0,4 23 0 0 0,-2-28 42 0 0,1-4 11 0 0,-3-7-46 0 0,0 0-1 0 0,0 0 1 0 0,-1-1-1 0 0,1 1 1 0 0,0 0-1 0 0,0-1 1 0 0,0 1-1 0 0,0-1 1 0 0,0 1-1 0 0,0-1 1 0 0,0 1-1 0 0,0-1 1 0 0,0 0-1 0 0,0 1 1 0 0,0-1-1 0 0,2 0 1 0 0,16 1 212 0 0,-7-3-28 0 0,-1 0 0 0 0,0-1 0 0 0,1-1 0 0 0,-1 0 0 0 0,-1-1 0 0 0,1 1 0 0 0,17-12 0 0 0,-21 11-127 0 0,-1 1 0 0 0,1-2-1 0 0,-1 1 1 0 0,0 0 0 0 0,0-1-1 0 0,7-10 1 0 0,27-44 53 0 0,-26 38-68 0 0,46-86 96 0 0,-38 65-136 0 0,43-60 0 0 0,-48 80-261 0 0,34-35 0 0 0,-44 51 59 0 0,0 0-1 0 0,1 1 0 0 0,0 0 1 0 0,-1 1-1 0 0,2 0 0 0 0,-1 0 1 0 0,1 0-1 0 0,17-5 0 0 0,-23 9-110 0 0,0 0 0 0 0,0 0 0 0 0,-1 1 0 0 0,1-1 0 0 0,0 1 0 0 0,0 0 0 0 0,0 0 0 0 0,0 0 0 0 0,4 1 0 0 0,6 4-1398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140 102 8751 0 0,'0'-1'399'0'0,"1"-20"-1918"0"0,3-10 6954 0 0,-2 27-4469 0 0,-1 0 0 0 0,0 0 0 0 0,1 0 0 0 0,0 0 0 0 0,0 1 0 0 0,0-1 0 0 0,0 1-1 0 0,1-1 1 0 0,-1 1 0 0 0,5-5 0 0 0,-7 8-941 0 0,1-1-1 0 0,0 1 1 0 0,-1 0 0 0 0,1-1-1 0 0,0 1 1 0 0,-1 0 0 0 0,1-1-1 0 0,0 1 1 0 0,0 0 0 0 0,-1 0-1 0 0,1-1 1 0 0,0 1 0 0 0,0 0-1 0 0,0 0 1 0 0,-1 0 0 0 0,1 0-1 0 0,0 0 1 0 0,0 0 0 0 0,0 0-1 0 0,-1 1 1 0 0,1-1 0 0 0,1 0-1 0 0,14 8 29 0 0,-13-7-57 0 0,-1 1 0 0 0,0 0 0 0 0,0-1 0 0 0,0 1 0 0 0,-1 0 0 0 0,1 0 0 0 0,0 0 0 0 0,-1 1 0 0 0,1-1 0 0 0,-1 0 0 0 0,0 1 0 0 0,0-1 0 0 0,1 0 0 0 0,-2 1 0 0 0,1-1 0 0 0,0 1 0 0 0,0 0 0 0 0,-1-1 0 0 0,0 1 0 0 0,1 0 0 0 0,-1-1 0 0 0,0 1 0 0 0,0 0 0 0 0,-1-1 0 0 0,1 1 0 0 0,-1 4 0 0 0,-2 6-2 0 0,-1-1-1 0 0,0 1 1 0 0,-1-1 0 0 0,-6 13-1 0 0,7-17 11 0 0,-10 18-4 0 0,0-1 0 0 0,-2-1 0 0 0,-21 25 0 0 0,-7 11 0 0 0,18-24 0 0 0,11-15 16 0 0,-15 25 0 0 0,27-38-119 0 0,2-7-59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69 13359 0 0,'31'-55'1448'0'0,"-30"54"-1329"0"0,-1 1-1 0 0,0-1 1 0 0,1 0-1 0 0,-1 0 1 0 0,1 1 0 0 0,-1-1-1 0 0,0 0 1 0 0,1 1-1 0 0,0-1 1 0 0,-1 0-1 0 0,1 1 1 0 0,-1-1-1 0 0,1 1 1 0 0,0-1 0 0 0,-1 1-1 0 0,1-1 1 0 0,0 1-1 0 0,0 0 1 0 0,-1-1-1 0 0,1 1 1 0 0,0 0-1 0 0,0-1 1 0 0,0 1 0 0 0,-1 0-1 0 0,1 0 1 0 0,0 0-1 0 0,0 0 1 0 0,0 0-1 0 0,0 0 1 0 0,-1 0-1 0 0,1 0 1 0 0,1 0 0 0 0,1 1 627 0 0,-2-1-648 0 0,0 0 0 0 0,0 0 0 0 0,0 1 0 0 0,0-1 0 0 0,0 0 0 0 0,0 1 0 0 0,0-1 0 0 0,0 1 0 0 0,0-1 0 0 0,0 1 0 0 0,0 0 0 0 0,0-1 0 0 0,-1 1 0 0 0,1 0 0 0 0,0 0 0 0 0,0 0 0 0 0,-1-1 0 0 0,1 1 0 0 0,0 0 0 0 0,-1 0 0 0 0,1 0 0 0 0,-1 0 0 0 0,1 0 0 0 0,-1 0 0 0 0,1 0 0 0 0,-1 2 0 0 0,2 3-57 0 0,-1-1-1 0 0,0 1 0 0 0,1 9 1 0 0,-2 11 91 0 0,-1 1 0 0 0,-1-1 0 0 0,-2 0 0 0 0,-7 32 0 0 0,7-38-110 0 0,-15 68 62 0 0,-3-2 0 0 0,-56 141-1 0 0,47-164-37 0 0,-3-2 1 0 0,-66 94-1 0 0,-42 18-37 0 0,97-121-358 0 0,-1 0-1838 0 0,38-45 1231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17103 0 0,'0'0'1551'0'0,"2"0"-1194"0"0,25-3 525 0 0,-1 0 0 0 0,1-1 0 0 0,43-14 0 0 0,-39 10-398 0 0,139-40 1301 0 0,138-30-301 0 0,-224 64-2071 0 0,157-5 0 0 0,-152 16-3177 0 0,-66 0 1977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10591 0 0,'0'0'819'0'0,"3"8"-358"0"0,-1-3-95 0 0,-1 0 0 0 0,0 1 1 0 0,0-1-1 0 0,0 1 0 0 0,-1-1 0 0 0,0 1 0 0 0,0-1 0 0 0,0 1 0 0 0,-1 0 0 0 0,-1 7 0 0 0,-4 11 554 0 0,-8 23 1 0 0,9-32-597 0 0,-169 428 3418 0 0,108-289-3569 0 0,32-71-122 0 0,-75 169 87 0 0,97-226-138 0 0,4-9 0 0 0,0-1 0 0 0,-18 27 0 0 0,6-11-12 0 0,19-31-49 0 0,2-3-98 0 0,13-18 59 0 0,0 1-1 0 0,2 0 1 0 0,17-17-1 0 0,59-48-234 0 0,-71 68 130 0 0,1 1 0 0 0,0 0 0 0 0,0 2 1 0 0,30-13-1 0 0,-47 24 142 0 0,0 0 1 0 0,0 0 0 0 0,0 1-1 0 0,0-1 1 0 0,0 1-1 0 0,0 0 1 0 0,1 1-1 0 0,-1-1 1 0 0,0 1-1 0 0,0 0 1 0 0,7 1 0 0 0,-10 0 65 0 0,0 0 1 0 0,-1 0 0 0 0,1 0 0 0 0,0 0 0 0 0,-1 0 0 0 0,1 0 0 0 0,-1 1 0 0 0,1-1 0 0 0,-1 1 0 0 0,0-1 0 0 0,1 1 0 0 0,-1 0 0 0 0,0-1-1 0 0,0 1 1 0 0,0 0 0 0 0,0 0 0 0 0,-1 0 0 0 0,2 1 0 0 0,-1 0 24 0 0,3 8 127 0 0,-1 0 0 0 0,0 0 0 0 0,0 0 0 0 0,-1 0 0 0 0,-1 0 1 0 0,1 18-1 0 0,-1-11 122 0 0,5 27 0 0 0,-3-31-316 0 0,1 0 0 0 0,0 1-1 0 0,1-1 1 0 0,1-1 0 0 0,0 1 0 0 0,0-1 0 0 0,2 0-1 0 0,0-1 1 0 0,0 1 0 0 0,1-2 0 0 0,1 1-1 0 0,0-1 1 0 0,11 10 0 0 0,-19-20-756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12551 0 0,'0'0'572'0'0,"-7"0"194"0"0,3 0-642 0 0,0 0 1 0 0,0 1 0 0 0,0-1 0 0 0,0 1 0 0 0,1 0 0 0 0,-1 0-1 0 0,0 0 1 0 0,0 0 0 0 0,1 1 0 0 0,-7 3 0 0 0,5-2 229 0 0,0 1 1 0 0,0 0-1 0 0,1 0 1 0 0,0 0-1 0 0,0 0 1 0 0,-6 8-1 0 0,-13 21 746 0 0,0 1 0 0 0,-24 52 0 0 0,-26 79-97 0 0,-6 10-650 0 0,37-91-258 0 0,-5-2 0 0 0,-60 81 0 0 0,85-134-120 0 0,-18 25-234 0 0,-59 61-1 0 0,81-101-575 0 0,16-13-295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1 586 4143 0 0,'1'-2'10027'0'0,"60"-60"-6287"0"0,-12 9-2576 0 0,2 2-1 0 0,2 3 1 0 0,69-48-1 0 0,90-54-728 0 0,-179 126-434 0 0,1 2 1 0 0,42-21-1 0 0,-64 37-3 0 0,-1 1 1 0 0,1 0-1 0 0,0 1 1 0 0,0 0-1 0 0,0 1 1 0 0,1 1-1 0 0,-1 0 1 0 0,1 0-1 0 0,0 1 1 0 0,-1 1-1 0 0,17 1 0 0 0,-25 0-6 0 0,1 0 0 0 0,0 0 0 0 0,0 0 0 0 0,-1 0 0 0 0,1 1 0 0 0,-1 0 0 0 0,0 0 0 0 0,1 0 0 0 0,-1 1 0 0 0,0-1 0 0 0,0 1-1 0 0,0 0 1 0 0,-1 0 0 0 0,1 1 0 0 0,-1-1 0 0 0,0 1 0 0 0,0-1 0 0 0,0 1 0 0 0,0 0 0 0 0,0 0 0 0 0,-1 0 0 0 0,0 1-1 0 0,0-1 1 0 0,0 0 0 0 0,0 1 0 0 0,-1 0 0 0 0,0-1 0 0 0,0 1 0 0 0,1 8 0 0 0,-1 2-1 0 0,0 0 0 0 0,-2 0 1 0 0,1 0-1 0 0,-2 0 0 0 0,0 0 0 0 0,-1-1 1 0 0,0 1-1 0 0,-1 0 0 0 0,-1-1 0 0 0,-9 20 1 0 0,-3 2 40 0 0,-2 0 1 0 0,-42 58-1 0 0,33-55 43 0 0,-1-1 0 0 0,-59 56 0 0 0,74-80-46 0 0,-1-1-1 0 0,-1-1 1 0 0,0 0 0 0 0,-1-1-1 0 0,0-1 1 0 0,-1 0 0 0 0,0-1 0 0 0,0-1-1 0 0,-22 6 1 0 0,32-13-53 0 0,1 1-1 0 0,0-1 1 0 0,0 0-1 0 0,0-1 0 0 0,-1 0 1 0 0,1 0-1 0 0,0 0 1 0 0,0-1-1 0 0,-1 0 1 0 0,1-1-1 0 0,-10-3 1 0 0,13 4-133 0 0,1 0 1 0 0,-1-1 0 0 0,1 1 0 0 0,-1-1-1 0 0,1 0 1 0 0,0 0 0 0 0,0-1 0 0 0,0 1 0 0 0,0 0-1 0 0,0-1 1 0 0,0 0 0 0 0,1 0 0 0 0,-1 0-1 0 0,1 0 1 0 0,0 0 0 0 0,0 0 0 0 0,0 0 0 0 0,0-1-1 0 0,1 1 1 0 0,-1-1 0 0 0,1 1 0 0 0,0-1-1 0 0,-1-4 1 0 0,0-8-2049 0 0,2 0-4106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49 101 9671 0 0,'0'0'748'0'0,"-2"0"-492"0"0,-29-2 1406 0 0,15 2 8391 0 0,20 0-9891 0 0,-1-1-1 0 0,1 1 1 0 0,-1-1 0 0 0,1 0-1 0 0,6-2 1 0 0,2-2 53 0 0,-3 3-200 0 0,73-21 458 0 0,141-22-1 0 0,-57 29-3953 0 0,-147 15 1570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 5527 0 0,'17'-7'6783'0'0,"-35"7"-4279"0"0,-10-1-895 0 0,7 1-543 0 0,0 0 0 0 0,-42 6 1 0 0,54-2-1054 0 0,-1-1 0 0 0,1 1 0 0 0,-1 1 0 0 0,1 0 0 0 0,0 0 0 0 0,1 1 0 0 0,-1 0 0 0 0,-7 7 0 0 0,1-1-13 0 0,-174 147 21 0 0,132-108 133 0 0,35-32-54 0 0,-32 29 82 0 0,47-41-62 0 0,0 0 1 0 0,1 1 0 0 0,0 0-1 0 0,1-1 1 0 0,-6 11-1 0 0,10-16 94 0 0,11 3 268 0 0,-7-5-437 0 0,0 1 0 0 0,0-1-1 0 0,0 0 1 0 0,0 0 0 0 0,0 0-1 0 0,0 0 1 0 0,0 0 0 0 0,-1-1-1 0 0,1 1 1 0 0,0-1 0 0 0,4-1-1 0 0,33-15 203 0 0,-32 14-198 0 0,24-14 50 0 0,-1-1 0 0 0,46-33 0 0 0,51-54-521 0 0,-43 34 203 0 0,-78 65 215 0 0,1 1 0 0 0,16-10 0 0 0,-22 14-60 0 0,-4 15-108 0 0,-1-3 153 0 0,-1 1 0 0 0,0-1 0 0 0,0 1 0 0 0,-2-1 0 0 0,-8 14 0 0 0,5-8 20 0 0,-8 21 0 0 0,14-31-8 0 0,-2 6 25 0 0,0 0-1 0 0,1 0 1 0 0,-4 26 0 0 0,8-24-296 0 0,4-11 64 0 0,-3-2 60 0 0,1 0-27 0 0,0-1 1 0 0,-1 1 0 0 0,1 0 0 0 0,0-1-1 0 0,0 0 1 0 0,0 1 0 0 0,0-1 0 0 0,0 0-1 0 0,0 0 1 0 0,0 0 0 0 0,1 0 0 0 0,-1 0-1 0 0,0-1 1 0 0,0 1 0 0 0,1-1 0 0 0,-1 0-1 0 0,0 1 1 0 0,1-1 0 0 0,-1 0 0 0 0,1 0-1 0 0,3-1 1 0 0,14-1-1584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93 524 8495 0 0,'0'2'388'0'0,"0"1"-304"0"0,-1-1 0 0 0,1 1-1 0 0,-1 0 1 0 0,1 0 0 0 0,-1-1 0 0 0,0 1-1 0 0,0 0 1 0 0,0-1 0 0 0,0 1-1 0 0,0-1 1 0 0,-1 1 0 0 0,1-1-1 0 0,-1 1 1 0 0,0-1 0 0 0,1 0 0 0 0,-1 0-1 0 0,-3 2 1 0 0,-1 1 1219 0 0,0 0-1 0 0,-1 0 1 0 0,0 0 0 0 0,-12 5-1 0 0,18-10-1189 0 0,1 1 1 0 0,-1-1-1 0 0,1 0 0 0 0,-1 0 0 0 0,1 0 0 0 0,-1 0 0 0 0,0 0 0 0 0,1 0 1 0 0,-1 1-1 0 0,1-1 0 0 0,-1 0 0 0 0,1-1 0 0 0,-1 1 0 0 0,1 0 1 0 0,-1 0-1 0 0,0 0 0 0 0,1 0 0 0 0,-1 0 0 0 0,1 0 0 0 0,-1-1 0 0 0,1 1 1 0 0,-1 0-1 0 0,1-1 0 0 0,-1 1 0 0 0,1 0 0 0 0,0-1 0 0 0,-1 1 1 0 0,1 0-1 0 0,-1-1 0 0 0,1 1 0 0 0,0-1 0 0 0,-1 1 0 0 0,1-1 1 0 0,0 1-1 0 0,-1 0 0 0 0,1-1 0 0 0,0-1 0 0 0,-6-18 1038 0 0,6 13-952 0 0,0-1 1 0 0,1 1-1 0 0,0 0 0 0 0,0 0 1 0 0,1-1-1 0 0,0 1 1 0 0,0 0-1 0 0,1 0 1 0 0,0 1-1 0 0,4-9 0 0 0,2-2 59 0 0,1 1-1 0 0,22-26 0 0 0,20-15-135 0 0,2 3-1 0 0,66-51 1 0 0,-70 63-231 0 0,-16 13-182 0 0,53-34 0 0 0,-71 53-220 0 0,1 1-1 0 0,0 0 0 0 0,0 1 1 0 0,1 1-1 0 0,36-10 0 0 0,-26 14-1917 0 0,-3 5-4778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466 193 919 0 0,'2'-2'67'0'0,"8"-7"2650"0"0,-1-1 1 0 0,9-11-1 0 0,2-3 2087 0 0,-6 10-4560 0 0,-1 2 171 0 0,31-31 735 0 0,-39 37-1035 0 0,0 0 0 0 0,0 0-1 0 0,-1 0 1 0 0,0-1 0 0 0,6-12-1 0 0,-10 18 238 0 0,-8-4-68 0 0,6 4-262 0 0,-1 1 0 0 0,0 0 0 0 0,1 0 1 0 0,-1-1-1 0 0,1 2 0 0 0,-1-1 0 0 0,0 0 0 0 0,1 0 0 0 0,-1 1 0 0 0,1 0 0 0 0,-1-1 0 0 0,1 1 0 0 0,-1 0 0 0 0,1 0 0 0 0,-4 2 0 0 0,-35 23 166 0 0,40-25-182 0 0,-65 46 181 0 0,-123 82 1217 0 0,143-101-815 0 0,1 2 0 0 0,1 3 0 0 0,2 1 0 0 0,-46 48 0 0 0,73-62 120 0 0,25-16-370 0 0,-7-3-306 0 0,0-1 0 0 0,0 0 0 0 0,1 0 0 0 0,-1 0 0 0 0,0-1 0 0 0,0 1 0 0 0,0-1 0 0 0,0 1 0 0 0,6-3 0 0 0,30-14 153 0 0,-27 12-125 0 0,251-133 207 0 0,-236 123-264 0 0,62-34-112 0 0,-87 48-47 0 0,-6 16-301 0 0,1-6 409 0 0,-1 0-1 0 0,0 1 1 0 0,0-1-1 0 0,-1 0 0 0 0,-7 10 1 0 0,-35 42-20 0 0,9-13 63 0 0,34-42-22 0 0,0-1-4 0 0,0 0-1 0 0,0 1 1 0 0,1-1 0 0 0,0 1-1 0 0,0 0 1 0 0,0 0 0 0 0,-2 10-1 0 0,5-16-43 0 0,0 1 0 0 0,0-1 0 0 0,0 0 0 0 0,0 1 0 0 0,0-1 0 0 0,1 1 0 0 0,-1-1 0 0 0,0 1 0 0 0,0-1 0 0 0,0 0 0 0 0,1 1 0 0 0,-1-1 0 0 0,0 1 0 0 0,1-1 0 0 0,-1 0 0 0 0,0 1 0 0 0,1-1 0 0 0,-1 0 0 0 0,0 0 0 0 0,1 1 0 0 0,-1-1 0 0 0,1 0 0 0 0,-1 0 0 0 0,1 1 0 0 0,-1-1 0 0 0,1 0 0 0 0,12 4-1296 0 0,-12-4 1117 0 0,18 3-4599 0 0,3-3-1307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92 312 7831 0 0,'0'0'356'0'0,"-1"1"-6"0"0,-5 7 72 0 0,0 1-1 0 0,-1-2 1 0 0,-15 14 0 0 0,-3 4 4619 0 0,0 3 2106 0 0,130-126-5607 0 0,-84 81-1556 0 0,0 2 1 0 0,0 0-1 0 0,36-17 1 0 0,-17 12-235 0 0,84-27 1 0 0,-122 46 239 0 0,0 1-1 0 0,0-1 1 0 0,-1 1 0 0 0,1-1-1 0 0,0 1 1 0 0,0 0-1 0 0,0 0 1 0 0,0 0 0 0 0,0 0-1 0 0,0 0 1 0 0,0 0 0 0 0,0 0-1 0 0,0 1 1 0 0,0-1-1 0 0,0 1 1 0 0,0 0 0 0 0,-1-1-1 0 0,1 1 1 0 0,0 0 0 0 0,1 1-1 0 0,-1-1 4 0 0,-1 1 0 0 0,0-1-1 0 0,0 0 1 0 0,0 1 0 0 0,-1-1-1 0 0,1 0 1 0 0,0 1 0 0 0,0-1 0 0 0,-1 1-1 0 0,1 0 1 0 0,-1-1 0 0 0,0 1-1 0 0,1-1 1 0 0,-1 1 0 0 0,0 0 0 0 0,0-1-1 0 0,0 1 1 0 0,0 0 0 0 0,0-1 0 0 0,0 1-1 0 0,0-1 1 0 0,-1 1 0 0 0,1 0-1 0 0,-1 1 1 0 0,-2 8 28 0 0,-1-1-1 0 0,0 1 0 0 0,-1-1 1 0 0,0 0-1 0 0,0 0 0 0 0,-9 11 1 0 0,-3 2 58 0 0,-25 26 0 0 0,40-46 58 0 0,5-5-43 0 0,11-10 5 0 0,21-21-2 0 0,15-17-64 0 0,120-113-906 0 0,-152 147 696 0 0,1 2 0 0 0,1 0 0 0 0,30-15 1 0 0,-39 23 122 0 0,1 0 0 0 0,1 2 1 0 0,-1-1-1 0 0,1 1 1 0 0,-1 1-1 0 0,1 0 1 0 0,23-1-1 0 0,-30 4 81 0 0,0 0 0 0 0,-1 0 0 0 0,1 1 0 0 0,-1 0 0 0 0,1 0 0 0 0,-1 1 0 0 0,1-1 0 0 0,-1 1 0 0 0,0 0 0 0 0,0 1 0 0 0,0-1 0 0 0,0 1 0 0 0,0 0 0 0 0,-1 0 0 0 0,1 1 0 0 0,-1-1 0 0 0,0 1 0 0 0,0 0 0 0 0,0 0 0 0 0,-1 0 0 0 0,1 1 0 0 0,-1-1 0 0 0,0 1 0 0 0,3 5 0 0 0,-2-1 82 0 0,0 0 0 0 0,0 0 1 0 0,-1 0-1 0 0,0 0 0 0 0,0 1 0 0 0,-1-1 1 0 0,0 1-1 0 0,-1 0 0 0 0,0 0 0 0 0,-1-1 0 0 0,0 1 1 0 0,-2 19-1 0 0,-1-12-51 0 0,-1-1 0 0 0,-1 0 0 0 0,-1 0 0 0 0,-12 26 0 0 0,-40 56 34 0 0,28-55-636 0 0,-2 5-4027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24 1839 0 0,'-1'1'134'0'0,"-8"19"3037"0"0,7-16-1472 0 0,0 0 1 0 0,0 0 0 0 0,0 0-1 0 0,0 0 1 0 0,1 1 0 0 0,0-1-1 0 0,0 1 1 0 0,-1 3 0 0 0,3-6-1575 0 0,0-1 0 0 0,1 0 1 0 0,-1-1-1 0 0,0 1 1 0 0,0 0-1 0 0,1 0 1 0 0,-1 0-1 0 0,0-1 0 0 0,1 1 1 0 0,-1-1-1 0 0,1 1 1 0 0,2 0-1 0 0,1 0 23 0 0,0-1 0 0 0,0 1-1 0 0,1-1 1 0 0,-1 0 0 0 0,0-1-1 0 0,0 1 1 0 0,0-1 0 0 0,10-3-1 0 0,42-16 338 0 0,-37 12-403 0 0,-6 3-53 0 0,14-5-129 0 0,-1-1 0 0 0,49-27-1 0 0,-74 37-54 0 0,-14 3-709 0 0,-11 3 748 0 0,1 2-1 0 0,-1 0 0 0 0,-23 12 1 0 0,-63 36-330 0 0,92-46 433 0 0,-12 7 13 0 0,0 1 0 0 0,0 1 0 0 0,2 2 0 0 0,1 1 0 0 0,0 0 0 0 0,-23 27 0 0 0,45-43 16 0 0,0 0 0 0 0,0 0-1 0 0,0 1 1 0 0,1-1 0 0 0,0 1-1 0 0,0-1 1 0 0,1 1-1 0 0,0 0 1 0 0,-1 0 0 0 0,2 0-1 0 0,-3 13 1 0 0,4-16-8 0 0,0 0-1 0 0,0 0 1 0 0,0 1-1 0 0,0-1 1 0 0,0 0-1 0 0,1 0 1 0 0,-1 0-1 0 0,1 0 1 0 0,0 1-1 0 0,0-1 1 0 0,0 0-1 0 0,1 0 1 0 0,-1-1-1 0 0,1 1 1 0 0,0 0-1 0 0,-1 0 1 0 0,1-1 0 0 0,0 1-1 0 0,0-1 1 0 0,1 1-1 0 0,-1-1 1 0 0,1 0-1 0 0,-1 0 1 0 0,5 3-1 0 0,1-1-16 0 0,0 0 1 0 0,0-1-1 0 0,0 0 0 0 0,0 0 0 0 0,0-1 0 0 0,1 0 1 0 0,-1-1-1 0 0,1 1 0 0 0,-1-2 0 0 0,1 1 0 0 0,14-2 0 0 0,38-5-1856 0 0,-4-6-3917 0 0,-18 2-425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15087 0 0,'0'0'694'0'0,"-2"0"-22"0"0,-6 3-571 0 0,1 0 0 0 0,-1 1 0 0 0,1 0 0 0 0,0 0 0 0 0,0 0 0 0 0,0 1 0 0 0,1 0 0 0 0,0 1 0 0 0,0-1 0 0 0,0 1 0 0 0,-5 7 0 0 0,-10 14 882 0 0,-23 38 1 0 0,43-63-950 0 0,-157 277 2459 0 0,122-212-2166 0 0,-307 636 902 0 0,329-672-1230 0 0,-58 116 171 0 0,58-122-575 0 0,-2-1-1 0 0,0 0 0 0 0,-32 35 1 0 0,44-54-15 0 0,0-2-1 0 0,-1 1 1 0 0,1 0 0 0 0,-8 4 0 0 0,0-1-1382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41 251 12895 0 0,'-40'-29'5795'0'0,"71"13"-2546"0"0,-16 7-2771 0 0,1 1 0 0 0,18-7-1 0 0,158-36 1357 0 0,4 13-1350 0 0,-55 13-386 0 0,221-32-895 0 0,-291 55-529 0 0,-25 4-5345 0 0,-18 1-660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78 6911 0 0,'0'0'315'0'0,"-1"1"-7"0"0,-9 15 9241 0 0,11-14-8293 0 0,2 0-1095 0 0,-1 0-1 0 0,0-1 1 0 0,0 1-1 0 0,1 0 0 0 0,-1-1 1 0 0,0 0-1 0 0,1 1 1 0 0,0-1-1 0 0,-1 0 1 0 0,1 0-1 0 0,0-1 1 0 0,-1 1-1 0 0,1 0 1 0 0,0-1-1 0 0,0 0 0 0 0,0 1 1 0 0,-1-1-1 0 0,6-1 1 0 0,9 0 172 0 0,-1-1 1 0 0,18-4-1 0 0,-19 2-114 0 0,45-7-49 0 0,-1-4 0 0 0,-1-1 0 0 0,60-27 0 0 0,-90 26-117 0 0,-73 33-42 0 0,42-14-11 0 0,-145 66 23 0 0,105-46 9 0 0,-55 38 1 0 0,52-29 64 0 0,-56 42 149 0 0,83-58-142 0 0,1 1 1 0 0,0 1-1 0 0,-16 21 0 0 0,32-36-82 0 0,0 1 0 0 0,-1 0 1 0 0,2 0-1 0 0,-1 0 0 0 0,0 0 0 0 0,0 0 0 0 0,1 0 0 0 0,0 1 1 0 0,0-1-1 0 0,0 0 0 0 0,0 1 0 0 0,0 3 0 0 0,1-6-19 0 0,0-1 1 0 0,1 1-1 0 0,-1-1 1 0 0,0 1-1 0 0,1-1 0 0 0,-1 1 1 0 0,1-1-1 0 0,-1 0 0 0 0,0 1 1 0 0,1-1-1 0 0,-1 1 0 0 0,1-1 1 0 0,-1 0-1 0 0,1 0 1 0 0,0 1-1 0 0,-1-1 0 0 0,1 0 1 0 0,-1 0-1 0 0,2 1 0 0 0,-1-1 6 0 0,6 2-145 0 0,0 0 0 0 0,0-1 0 0 0,0 0-1 0 0,0 0 1 0 0,0-1 0 0 0,0 0 0 0 0,0 0 0 0 0,0 0-1 0 0,11-3 1 0 0,-14 3 17 0 0,29-5-764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0 714 4607 0 0,'0'0'208'0'0,"1"2"-9"0"0,4 2 200 0 0,-4-3-212 0 0,-1-1 0 0 0,1 0 0 0 0,-1 0 0 0 0,1 0 0 0 0,-1 0 0 0 0,1 1 0 0 0,-1-1 0 0 0,1 0 0 0 0,-1 0-1 0 0,1 0 1 0 0,-1 0 0 0 0,1 0 0 0 0,-1 0 0 0 0,1 0 0 0 0,0 0 0 0 0,-1-1 0 0 0,1 1 0 0 0,-1 0 0 0 0,1 0 0 0 0,-1 0 0 0 0,1 0 0 0 0,-1-1 0 0 0,1 1 0 0 0,11-7 1870 0 0,-11 6-1676 0 0,7-4 728 0 0,0-1 0 0 0,-1-1 0 0 0,0 1-1 0 0,0-1 1 0 0,0 0 0 0 0,6-11 0 0 0,31-51 2348 0 0,-34 51-2516 0 0,-1 1-134 0 0,0-1 1 0 0,10-36 0 0 0,5-11 405 0 0,-19 54-1091 0 0,1 0 1 0 0,1 0 0 0 0,-1 1 0 0 0,1 0-1 0 0,1 0 1 0 0,0 1 0 0 0,18-16 0 0 0,-10 12-140 0 0,1 0-1 0 0,1 2 1 0 0,34-18 0 0 0,273-132-1544 0 0,-319 158 1498 0 0,115-53-1201 0 0,-104 49 581 0 0,1 1 0 0 0,0 1 0 0 0,0 1 0 0 0,37-5 0 0 0,-47 9-356 0 0,0 0-1 0 0,0 0 1 0 0,14 3-1 0 0,-4 1-5915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60 11311 0 0,'-79'9'6059'0'0,"81"-10"-5692"0"0,91-21 754 0 0,-1 0-1001 0 0,-35 13 118 0 0,89-5 0 0 0,-118 14-78 0 0,-1 0 0 0 0,1 2 1 0 0,0 1-1 0 0,-1 1 0 0 0,37 11 0 0 0,-54-12-92 0 0,-1 0-1 0 0,0 1 0 0 0,0 0 0 0 0,0 1 1 0 0,-1-1-1 0 0,1 2 0 0 0,-1-1 1 0 0,0 1-1 0 0,8 8 0 0 0,-12-10-49 0 0,0 1 0 0 0,0 0 0 0 0,0 1 1 0 0,0-1-1 0 0,-1 1 0 0 0,1-1 0 0 0,-1 1 0 0 0,-1 0 0 0 0,1 0 0 0 0,-1 0 0 0 0,0 1 0 0 0,-1-1 0 0 0,0 0 0 0 0,2 11 0 0 0,-3-4-7 0 0,-1-1-1 0 0,0 1 0 0 0,0-1 1 0 0,-1 1-1 0 0,-1-1 1 0 0,0 1-1 0 0,0-1 1 0 0,-1 0-1 0 0,-1 0 0 0 0,0-1 1 0 0,-1 0-1 0 0,0 0 1 0 0,-1 0-1 0 0,-9 11 1 0 0,-6 7 2 0 0,-2-1-1 0 0,-1-1 1 0 0,-46 37 0 0 0,13-20-13 0 0,-7 6 0 0 0,56-42 0 0 0,1 0 0 0 0,0 0 0 0 0,0 1 0 0 0,-11 16 0 0 0,14-16-12 0 0,1 0 1 0 0,-1 1-1 0 0,2-1 0 0 0,-1 1 0 0 0,1-1 0 0 0,1 1 1 0 0,0 0-1 0 0,0 0 0 0 0,1 0 0 0 0,0 1 0 0 0,1 18 0 0 0,1-16 11 0 0,0-1 0 0 0,1 0 0 0 0,1 0 0 0 0,0 0 0 0 0,0 0 0 0 0,1-1 0 0 0,1 1 0 0 0,-1-1 0 0 0,11 16 0 0 0,-8-18 1 0 0,0 1 0 0 0,1-1 0 0 0,0-1 0 0 0,0 0 0 0 0,1 0 0 0 0,0 0 0 0 0,0-1 0 0 0,19 10 0 0 0,-5-4 0 0 0,0-2 0 0 0,48 17 0 0 0,55 6-105 0 0,-84-27-2308 0 0,-40-7 1115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2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8751 0 0,'0'0'794'0'0,"-8"5"-636"0"0,-13 13 15537 0 0,32-9-15127 0 0,-2-6-479 0 0,-1 0 1 0 0,1-1-1 0 0,-1 1 1 0 0,1-2-1 0 0,0 1 1 0 0,0-1-1 0 0,-1-1 1 0 0,13 0-1 0 0,4 1 3 0 0,69 4-525 0 0,165-13 1 0 0,-211 4-4096 0 0,-35 2-3375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44 2759 0 0,'0'0'126'0'0,"1"0"-5"0"0,27-11 1885 0 0,-17 9 2538 0 0,-7 1-1634 0 0,-3 1-2705 0 0,0 0-1 0 0,0 0 1 0 0,-1 0 0 0 0,1 0-1 0 0,0 0 1 0 0,0 0 0 0 0,-1-1-1 0 0,1 1 1 0 0,0 0-1 0 0,0 0 1 0 0,-1-1 0 0 0,1 1-1 0 0,0 0 1 0 0,-1-1 0 0 0,1 1-1 0 0,0-1 1 0 0,-1 1 0 0 0,1-1-1 0 0,0 0 1 0 0,-1 1-105 0 0,1-1 1 0 0,-1 1-1 0 0,0 0 1 0 0,0-1-1 0 0,1 1 1 0 0,-1 0-1 0 0,0-1 0 0 0,0 1 1 0 0,0 0-1 0 0,0-1 1 0 0,0 1-1 0 0,0-1 1 0 0,1 1-1 0 0,-1 0 0 0 0,0-1 1 0 0,0 1-1 0 0,0 0 1 0 0,0-1-1 0 0,0 1 1 0 0,0-1-1 0 0,0 1 0 0 0,-1 0 1 0 0,1-1-1 0 0,0 1 1 0 0,0 0-1 0 0,0-1 1 0 0,0 1-1 0 0,0-1 0 0 0,-1 1 1 0 0,1 0-1 0 0,0-1 1 0 0,0 1-1 0 0,-1 0 1 0 0,1 0-1 0 0,0-1 0 0 0,0 1 1 0 0,-1 0-1 0 0,1 0 1 0 0,0-1-1 0 0,-1 1 1 0 0,1 0-1 0 0,0 0 0 0 0,-1 0 1 0 0,1-1-1 0 0,0 1 1 0 0,-1 0-1 0 0,-3-2-98 0 0,0 1 0 0 0,0 0 0 0 0,0-1 0 0 0,0 1 0 0 0,0 1 0 0 0,0-1 0 0 0,0 1 0 0 0,0-1 0 0 0,0 1 0 0 0,0 0 0 0 0,0 1 1 0 0,-7 0-1 0 0,-6 3-5 0 0,-27 7 1 0 0,32-7 4 0 0,-82 22-2 0 0,28-9 6 0 0,-65 27-1 0 0,124-41 17 0 0,4-2-6 0 0,0 0-1 0 0,1 0 1 0 0,-1 1-1 0 0,0-1 1 0 0,0 1-1 0 0,-4 4 1 0 0,7-5-9 0 0,-1 0 0 0 0,1 1 0 0 0,0-1 1 0 0,0 0-1 0 0,0 1 0 0 0,1-1 1 0 0,-1 1-1 0 0,0-1 0 0 0,0 0 1 0 0,1 1-1 0 0,-1-1 0 0 0,1 0 1 0 0,-1 0-1 0 0,2 2 0 0 0,-2-2 4 0 0,2 2-10 0 0,0 1 0 0 0,0-1 0 0 0,0 0 0 0 0,0 0 1 0 0,1 0-1 0 0,-1 0 0 0 0,1 0 0 0 0,0 0 1 0 0,0-1-1 0 0,0 1 0 0 0,3 1 0 0 0,8 4 47 0 0,19 10-1 0 0,-10-7 30 0 0,-10-4-66 0 0,-1 1-1 0 0,1 0 0 0 0,-1 0 1 0 0,21 21-1 0 0,-28-25-8 0 0,-1 1 0 0 0,0 0 0 0 0,-1 0 0 0 0,1 0 0 0 0,-1 0-1 0 0,0 1 1 0 0,0-1 0 0 0,-1 1 0 0 0,0 0 0 0 0,0 0 0 0 0,0 0 0 0 0,0 0-1 0 0,-1 0 1 0 0,1 9 0 0 0,-2-5 20 0 0,0 0 0 0 0,-1 0-1 0 0,0 0 1 0 0,0 0 0 0 0,-1 0-1 0 0,0 0 1 0 0,-1 0 0 0 0,0 0-1 0 0,-1-1 1 0 0,0 1 0 0 0,-1-1-1 0 0,1 0 1 0 0,-2-1 0 0 0,1 1-1 0 0,-1-1 1 0 0,0 0 0 0 0,-1 0-1 0 0,0-1 1 0 0,0 0 0 0 0,-10 7-1 0 0,4-4 25 0 0,0 0 0 0 0,-1-1-1 0 0,0 0 1 0 0,-1-2 0 0 0,0 1-1 0 0,0-2 1 0 0,-1 0-1 0 0,0-1 1 0 0,1 0 0 0 0,-2-1-1 0 0,-24 2 1 0 0,28-5 75 0 0,0 0-1 0 0,1-2 1 0 0,-1 1 0 0 0,0-2 0 0 0,-22-4 0 0 0,29 4-89 0 0,0 1 0 0 0,1-1 1 0 0,-1 0-1 0 0,0-1 0 0 0,1 1 1 0 0,0-1-1 0 0,0 0 0 0 0,0-1 0 0 0,0 1 1 0 0,0-1-1 0 0,1 0 0 0 0,-1 0 1 0 0,1 0-1 0 0,-6-8 0 0 0,9 10-38 0 0,0 0-1 0 0,-1 0 1 0 0,1 0-1 0 0,0 0 1 0 0,0-1-1 0 0,0 1 1 0 0,0 0-1 0 0,0-1 1 0 0,0 1-1 0 0,1-1 1 0 0,-1 1-1 0 0,1-1 1 0 0,0 1-1 0 0,0 0 1 0 0,0-1-1 0 0,0 1 1 0 0,0-1-1 0 0,0 1 1 0 0,1-1-1 0 0,-1 1 1 0 0,1-1-1 0 0,0 1 1 0 0,0 0-1 0 0,0-1 1 0 0,0 1-1 0 0,0 0 1 0 0,0 0-1 0 0,0 0 1 0 0,1-1-1 0 0,-1 1 1 0 0,1 1 0 0 0,0-1-1 0 0,-1 0 1 0 0,1 0-1 0 0,0 1 1 0 0,4-3-1 0 0,3-3-366 0 0,1 1 1 0 0,0 1-1 0 0,0 0 0 0 0,0 0 0 0 0,1 1 1 0 0,19-6-1 0 0,3 2-2031 0 0,2 1-4555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2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 13359 0 0,'0'0'612'0'0,"-2"-1"-14"0"0,-1 0-434 0 0,2 0-137 0 0,0 0 1 0 0,0 1-1 0 0,-1-1 0 0 0,1 1 1 0 0,0-1-1 0 0,-1 1 1 0 0,1-1-1 0 0,0 1 0 0 0,-1 0 1 0 0,1 0-1 0 0,-1 0 0 0 0,1 0 1 0 0,0 0-1 0 0,-3 0 0 0 0,4 0 202 0 0,-1 0-1 0 0,1 0 0 0 0,0 0 1 0 0,-7 3 5479 0 0,7-2-5479 0 0,0-1-1 0 0,0 0 0 0 0,0 0 1 0 0,0 1-1 0 0,-1-1 0 0 0,1 0 1 0 0,0 1-1 0 0,0-1 1 0 0,0 0-1 0 0,0 1 0 0 0,6 14 1527 0 0,15 12-3812 0 0,-10-20-3756 0 0,1-3-1990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22 6911 0 0,'0'0'315'0'0,"0"-2"-7"0"0,-1-6 101 0 0,0 6 1161 0 0,1 2-1387 0 0,1 0 0 0 0,-1-1 1 0 0,0 1-1 0 0,0 0 1 0 0,0 0-1 0 0,0-1 0 0 0,0 1 1 0 0,0 0-1 0 0,0-1 1 0 0,0 1-1 0 0,0 0 0 0 0,0 0 1 0 0,0-1-1 0 0,0 1 1 0 0,0 0-1 0 0,0 0 1 0 0,0-1-1 0 0,0 1 0 0 0,0 0 1 0 0,0-1-1 0 0,0 1 1 0 0,0 0-1 0 0,0 0 0 0 0,0-1 1 0 0,-1 1-1 0 0,0-1 1101 0 0,1 1-1101 0 0,0-1 1 0 0,0 1-1 0 0,-1 0 1 0 0,1 0-1 0 0,0 0 0 0 0,0 0 1 0 0,-1-1-1 0 0,-10 8 1177 0 0,-10 18-1842 0 0,-50 68 648 0 0,-74 109-619 0 0,135-186-27 0 0,-26 42 28 0 0,14-21-4996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13 111 12671 0 0,'0'0'1143'0'0,"-2"0"-940"0"0,-9-3 2301 0 0,15 3-1668 0 0,24 3-194 0 0,0-1 0 0 0,0-2 0 0 0,36-4 0 0 0,-8 1-152 0 0,383-48 1694 0 0,-100 6-1685 0 0,-334 45-500 0 0,166-10 83 0 0,-142 10-155 0 0,0 2-1 0 0,-1 1 0 0 0,55 11 0 0 0,-69-10-254 0 0,27 12 0 0 0,-20-5-2951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10135 0 0,'0'0'1210'0'0,"1"-1"-354"0"0,0-2-539 0 0,1 0 0 0 0,1 0 1 0 0,-1 1-1 0 0,0-1 1 0 0,1 1-1 0 0,-1 0 1 0 0,1 0-1 0 0,4-4 0 0 0,30-15 1035 0 0,-25 14-1108 0 0,12-6 257 0 0,1 1 0 0 0,1 2 1 0 0,0 0-1 0 0,1 2 0 0 0,-1 0 1 0 0,1 2-1 0 0,37-4 0 0 0,198 2 1178 0 0,-67 5-1475 0 0,20-13-125 0 0,-71 3-2810 0 0,-95 8-4476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1158 16351 0 0,'0'0'2299'0'0,"1"-2"-1732"0"0,12-16 37 0 0,0 1-1 0 0,1 1 1 0 0,21-20 0 0 0,3-4-382 0 0,155-206 43 0 0,-105 127-209 0 0,-53 71-90 0 0,-1-1-1 0 0,-3-1 0 0 0,28-64 1 0 0,-44 81-298 0 0,-2 0 1 0 0,-1-1-1 0 0,-2 0 1 0 0,-2-1-1 0 0,0 0 1 0 0,3-55 0 0 0,-11 82 257 0 0,0 1 1 0 0,0-1 0 0 0,-1 1 0 0 0,0-1 0 0 0,0 0 0 0 0,0 1 0 0 0,-6-14 0 0 0,7 19 60 0 0,-1 0 0 0 0,0 0 0 0 0,0 0 0 0 0,0 0 0 0 0,0 0 1 0 0,-1 0-1 0 0,1 1 0 0 0,0-1 0 0 0,-1 0 0 0 0,1 1 0 0 0,-1-1 0 0 0,0 1 0 0 0,1-1 0 0 0,-1 1 0 0 0,0 0 1 0 0,0 0-1 0 0,0 0 0 0 0,0 0 0 0 0,0 0 0 0 0,0 0 0 0 0,0 1 0 0 0,0-1 0 0 0,0 1 0 0 0,0-1 0 0 0,0 1 1 0 0,-1 0-1 0 0,1 0 0 0 0,0 0 0 0 0,0 0 0 0 0,0 0 0 0 0,-5 1 0 0 0,0 1 26 0 0,-1 0-1 0 0,1 1 0 0 0,-1-1 1 0 0,1 2-1 0 0,0-1 1 0 0,0 1-1 0 0,0 0 0 0 0,1 0 1 0 0,-9 8-1 0 0,-3 4 62 0 0,-29 32 0 0 0,7 2-44 0 0,2 2 1 0 0,-56 104-1 0 0,48-70-17 0 0,3 1 1 0 0,4 2-1 0 0,-49 173 0 0 0,69-189-10 0 0,-67 229 36 0 0,70-259-33 0 0,-1-2 0 0 0,-2 0 0 0 0,-2 0 0 0 0,-49 70 0 0 0,35-66 91 0 0,-2-2 0 0 0,-63 58 0 0 0,93-97 37 0 0,6-12-683 0 0,2-5-327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9671 0 0,'2'0'10738'0'0,"24"-2"-9885"0"0,1-1 0 0 0,-1-2 0 0 0,39-11 1 0 0,-24 6-309 0 0,315-74 706 0 0,-260 66-2013 0 0,-78 16-1317 0 0,28 1-1 0 0,-25 2-5562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 4607 0 0,'0'0'354'0'0,"-15"-9"10851"0"0,13 15-10983 0 0,1-1 0 0 0,-1 1 0 0 0,1 0 0 0 0,0 0-1 0 0,1 0 1 0 0,0-1 0 0 0,-1 1 0 0 0,2 0 0 0 0,0 9 0 0 0,14 57 665 0 0,-10-51-574 0 0,12 47 260 0 0,4-1 1 0 0,3-1-1 0 0,2-1 1 0 0,44 77-1 0 0,-18-52-432 0 0,4-3-1 0 0,83 99 1 0 0,11 3-420 0 0,-145-185-1057 0 0,-4-6 410 0 0,-5-13-1387 0 0,1 4-1173 0 0,-2-10-2785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8 2303 0 0,'0'0'102'0'0,"1"-2"-1"0"0,0-3 3929 0 0,-10 9-1669 0 0,-31 27 4949 0 0,-16 23-5802 0 0,35-32-922 0 0,-286 308 1711 0 0,271-289-2264 0 0,-35 41 54 0 0,-69 72 24 0 0,-62 44-255 0 0,200-195-790 0 0,4-3 269 0 0,7-4-106 0 0,16-11-301 0 0,-1-1-44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63 290 8287 0 0,'-2'0'639'0'0,"-33"4"-166"0"0,22-2 2745 0 0,1-1 4916 0 0,20-9-7307 0 0,-5 5-719 0 0,20-16 195 0 0,43-28 0 0 0,-6 5-68 0 0,207-136-312 0 0,-266 201 25 0 0,-4-10 170 0 0,0-1 0 0 0,-1 1 0 0 0,-9 22 0 0 0,-2 5 123 0 0,9-24-177 0 0,1 0 0 0 0,1 1 0 0 0,1 0 0 0 0,0 0 0 0 0,-1 27 0 0 0,4-39-56 0 0,1 0-1 0 0,-1-1 1 0 0,1 1 0 0 0,-1 0 0 0 0,1 0-1 0 0,1-1 1 0 0,-1 1 0 0 0,1-1-1 0 0,0 1 1 0 0,0-1 0 0 0,0 0-1 0 0,0 0 1 0 0,1 0 0 0 0,-1 0 0 0 0,1 0-1 0 0,0 0 1 0 0,1-1 0 0 0,-1 1-1 0 0,0-1 1 0 0,1 0 0 0 0,0 0-1 0 0,0 0 1 0 0,0-1 0 0 0,0 1-1 0 0,5 1 1 0 0,0-1 62 0 0,0 1 0 0 0,1-2 1 0 0,-1 1-1 0 0,1-1 0 0 0,0-1 0 0 0,-1 0 0 0 0,1 0 0 0 0,0-1 0 0 0,0 0 0 0 0,0 0 0 0 0,15-4 1 0 0,3-1 45 0 0,0-2 1 0 0,44-17 0 0 0,-46 14-136 0 0,0-1 1 0 0,41-26-1 0 0,-21 5-2926 0 0,-35 24-2507 0 0,0 2-1631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345 113 4607 0 0,'0'0'354'0'0,"2"-1"-233"0"0,15-5 3619 0 0,0 0 1 0 0,31-5 3391 0 0,-50 13-6764 0 0,-103 88 713 0 0,-12 12-1082 0 0,59-46 1 0 0,-25 26 0 0 0,75-72 0 0 0,0 1 0 0 0,0 0 0 0 0,1 0 0 0 0,0 0 0 0 0,1 1 0 0 0,-8 22 0 0 0,8-13 0 0 0,7-17-5 0 0,0-2-3 0 0,-1 1 2 0 0,1-1 0 0 0,-1 1 0 0 0,1-1 1 0 0,0 0-1 0 0,-1 1 0 0 0,1-1 0 0 0,0 0 0 0 0,1 0 1 0 0,-1 0-1 0 0,0 0 0 0 0,1 0 0 0 0,-1 0 0 0 0,1 0 0 0 0,-1 0 1 0 0,1 0-1 0 0,0-1 0 0 0,0 1 0 0 0,0-1 0 0 0,0 1 1 0 0,0-1-1 0 0,3 2 0 0 0,4 2 3 0 0,1-1 1 0 0,-1 1-1 0 0,16 3 0 0 0,-8-2 75 0 0,0-2-1 0 0,0 0 0 0 0,1-1 1 0 0,0-1-1 0 0,0 0 1 0 0,-1-2-1 0 0,1 0 1 0 0,0-1-1 0 0,0 0 0 0 0,0-2 1 0 0,-1 0-1 0 0,1-1 1 0 0,17-6-1 0 0,-20 4-3 0 0,19-5 314 0 0,47-22 0 0 0,-32 10-150 0 0,-19 10 52 0 0,49-30 0 0 0,-59 30-204 0 0,-1 0 0 0 0,0-2 0 0 0,-2 0 0 0 0,0 0 0 0 0,22-26 0 0 0,-35 35-53 0 0,1 0 0 0 0,-1-1-1 0 0,0 1 1 0 0,-1-1 0 0 0,0 0-1 0 0,0 0 1 0 0,0 0 0 0 0,-1 0-1 0 0,2-8 1 0 0,-3 9-19 0 0,-1 0 1 0 0,1 1-1 0 0,-1-1 1 0 0,-1 0-1 0 0,1 0 0 0 0,-1 1 1 0 0,0-1-1 0 0,0 0 0 0 0,0 1 1 0 0,-1-1-1 0 0,0 1 0 0 0,0-1 1 0 0,-4-6-1 0 0,-1 0-11 0 0,0 1 1 0 0,0 0-1 0 0,-1 1 0 0 0,-11-11 1 0 0,-25-33-135 0 0,35 40 99 0 0,-1 2-1 0 0,-1-1 0 0 0,0 1 0 0 0,-21-18 0 0 0,29 29 23 0 0,-1-1 1 0 0,1 0-1 0 0,0 1 0 0 0,-1 0 0 0 0,1-1 0 0 0,-1 1 1 0 0,1 1-1 0 0,-1-1 0 0 0,0 1 0 0 0,1-1 0 0 0,-1 1 0 0 0,0 0 1 0 0,1 0-1 0 0,-1 1 0 0 0,0-1 0 0 0,1 1 0 0 0,-1-1 1 0 0,0 1-1 0 0,1 0 0 0 0,0 1 0 0 0,-6 1 0 0 0,-3 3 0 0 0,-1 0 0 0 0,1 1 0 0 0,0 0 0 0 0,-14 11 0 0 0,10-5-22 0 0,0 1 0 0 0,1 0 0 0 0,0 1 0 0 0,-17 22-1 0 0,31-34-69 0 0,38-28-7947 0 0,-11 6 2413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925 687 10367 0 0,'0'0'935'0'0,"2"0"-768"0"0,16-5 6762 0 0,-16-4-4990 0 0,-2 3-1522 0 0,0 0 1 0 0,1 1-1 0 0,-2-1 1 0 0,1 0-1 0 0,-1 0 1 0 0,0 0-1 0 0,0 0 1 0 0,-3-6-1 0 0,-2-17 15 0 0,5 18-393 0 0,-1 0-1 0 0,0 0 1 0 0,-1 0 0 0 0,-1 0 0 0 0,1 1-1 0 0,-1 0 1 0 0,-1 0 0 0 0,0 0 0 0 0,-1 0 0 0 0,0 1-1 0 0,-13-17 1 0 0,-77-75-180 0 0,-28-33-364 0 0,109 115 428 0 0,0-1 0 0 0,2 0 0 0 0,0-1 0 0 0,1-1 0 0 0,-11-30 0 0 0,22 48 50 0 0,0 1-1 0 0,0-1 0 0 0,0 1 1 0 0,0-1-1 0 0,1 1 1 0 0,0-1-1 0 0,0 1 1 0 0,0-1-1 0 0,0 1 1 0 0,0-1-1 0 0,2-5 0 0 0,-2 8-117 0 0,1 0 14 0 0,0-4 49 0 0,-1 4-9 0 0,1 6-106 0 0,0-1 166 0 0,0 1 0 0 0,-1-1 1 0 0,1 1-1 0 0,-1 0 0 0 0,0-1 1 0 0,-2 10-1 0 0,2-5 11 0 0,-4 38-2 0 0,-1 25-20 0 0,5-71 42 0 0,0 17 0 0 0,0 0 0 0 0,-1 0 0 0 0,-6 24 0 0 0,6-37 0 0 0,0 0 0 0 0,0 0 0 0 0,-1 0 0 0 0,0-1 0 0 0,0 1 0 0 0,0-1 0 0 0,-1 0 0 0 0,0 1 0 0 0,1-1 0 0 0,-1 0 0 0 0,-1 0 0 0 0,1-1 0 0 0,-1 1 0 0 0,1-1 0 0 0,-1 0 0 0 0,0 1 0 0 0,-5 1 0 0 0,-8 4-7 0 0,0 0-1 0 0,-1-1 1 0 0,0-2 0 0 0,-1 0-1 0 0,-25 6 1 0 0,9-6-8 0 0,0-1 1 0 0,-38 0-1 0 0,56-5 16 0 0,0 0 0 0 0,0-1 0 0 0,0-1 0 0 0,0 0 0 0 0,1-1 1 0 0,-1-1-1 0 0,1-1 0 0 0,0 0 0 0 0,-18-9 0 0 0,31 12 5 0 0,1 2-5 0 0,0-1 1 0 0,0 0-1 0 0,1 1 1 0 0,-1-1-1 0 0,0 0 1 0 0,1 0-1 0 0,-1-1 1 0 0,1 1-1 0 0,-1 0 1 0 0,1 0-1 0 0,0-1 1 0 0,-1 1-1 0 0,1-1 1 0 0,0 1 0 0 0,0-1-1 0 0,0 1 1 0 0,0-1-1 0 0,0 0 1 0 0,1 0-1 0 0,-1 1 1 0 0,0-1-1 0 0,1 0 1 0 0,-1 0-1 0 0,1 0 1 0 0,0 0-1 0 0,0 0 1 0 0,-1 1 0 0 0,1-1-1 0 0,0 0 1 0 0,1-2-1 0 0,-1 1-8 0 0,0 2 3 0 0,0 0 0 0 0,0 0 0 0 0,0 0-1 0 0,0 0 1 0 0,0 1 0 0 0,0-1 0 0 0,1 0 0 0 0,-1 0 0 0 0,0 0 0 0 0,0 0 0 0 0,1 1 0 0 0,-1-1 0 0 0,1 0 0 0 0,-1 0 0 0 0,1 1 0 0 0,-1-1-1 0 0,1 0 1 0 0,-1 1 0 0 0,1-1 0 0 0,0 0 0 0 0,-1 1 0 0 0,1-1 0 0 0,0 1 0 0 0,1-1 0 0 0,1-1-50 0 0,-2 2 54 0 0,0 0 0 0 0,0 0 0 0 0,0 0-1 0 0,0-1 1 0 0,0 1 0 0 0,0 0-1 0 0,0 0 1 0 0,0 0 0 0 0,0 1-1 0 0,0-1 1 0 0,0 0 0 0 0,0 0 0 0 0,0 0-1 0 0,0 1 1 0 0,0-1 0 0 0,-1 1-1 0 0,1-1 1 0 0,0 0 0 0 0,0 1-1 0 0,0 0 1 0 0,0-1 0 0 0,0 1 0 0 0,-1-1-1 0 0,1 1 1 0 0,0 0 0 0 0,-1 0-1 0 0,2 0 1 0 0,0 2 6 0 0,2 2-2 0 0,-1 0 1 0 0,1 1 0 0 0,-1-1-1 0 0,0 1 1 0 0,-1 0 0 0 0,1-1-1 0 0,-1 1 1 0 0,0 0 0 0 0,-1 1-1 0 0,2 7 1 0 0,5 15-3 0 0,2 4-2 0 0,2 8 0 0 0,2-1 0 0 0,34 70 0 0 0,31 12 0 0 0,12 23 0 0 0,-82-127 0 0 0,0 1 0 0 0,-1 0 0 0 0,-1 0 0 0 0,-1 0 0 0 0,-1 1 0 0 0,4 27 0 0 0,-8-35 14 0 0,-1 1-1 0 0,-1-1 0 0 0,1 1 1 0 0,-2-1-1 0 0,0 1 1 0 0,0-1-1 0 0,-1 0 0 0 0,-1 0 1 0 0,0 0-1 0 0,-1-1 0 0 0,0 1 1 0 0,-7 11-1 0 0,-5 5 183 0 0,-1-1 0 0 0,-1 0 0 0 0,-33 34-1 0 0,43-50-189 0 0,0-1 0 0 0,-1-1 0 0 0,0 0 0 0 0,-1 0 0 0 0,0 0 0 0 0,0-2 0 0 0,-1 1-1 0 0,0-2 1 0 0,-24 11 0 0 0,34-16-162 0 0,16-14-1265 0 0,0 2 172 0 0,21-14 0 0 0,-28 20 463 0 0,23-16-6081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13559 0 0,'0'0'1231'0'0,"0"2"-1014"0"0,1 2-154 0 0,0 0 1 0 0,0 0-1 0 0,-1-1 0 0 0,0 1 0 0 0,1 0 0 0 0,-2 0 0 0 0,1 0 0 0 0,0-1 0 0 0,-1 1 1 0 0,1 0-1 0 0,-1 0 0 0 0,-2 4 0 0 0,0-1 129 0 0,0-1 1 0 0,0 1-1 0 0,-1-1 0 0 0,1 0 0 0 0,-1 0 1 0 0,-6 6-1 0 0,-1 1 216 0 0,-2 0 0 0 0,0-2 0 0 0,0 1 0 0 0,-26 16 0 0 0,33-25-357 0 0,-144 102 683 0 0,133-90-685 0 0,0-1 0 0 0,1 2 0 0 0,1 0-1 0 0,0 1 1 0 0,2 1 0 0 0,-15 22 0 0 0,25-35-1 0 0,0 1 0 0 0,0-1 0 0 0,1 1 0 0 0,0-1 1 0 0,0 1-1 0 0,0 0 0 0 0,1-1 0 0 0,0 1 1 0 0,0 0-1 0 0,0 0 0 0 0,1 0 0 0 0,0 0 1 0 0,0 0-1 0 0,0 0 0 0 0,2 8 0 0 0,0-8 7 0 0,0 0 0 0 0,0 0 0 0 0,1 0-1 0 0,-1 0 1 0 0,1 0 0 0 0,1 0 0 0 0,-1 0 0 0 0,1-1-1 0 0,0 0 1 0 0,0 0 0 0 0,1 0 0 0 0,-1 0-1 0 0,10 6 1 0 0,-2-2-231 0 0,1 0 0 0 0,0-1 1 0 0,0 0-1 0 0,1-2 0 0 0,0 1 0 0 0,0-2 0 0 0,1 1 0 0 0,0-2 0 0 0,0 0 0 0 0,27 3 1 0 0,-17-5-1075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1:5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26 266 9671 0 0,'-5'12'659'0'0,"1"-1"-1"0"0,0 1 1 0 0,1 0-1 0 0,0 0 1 0 0,0 0-1 0 0,2 0 1 0 0,-1 1-1 0 0,2-1 1 0 0,0 0-1 0 0,0 1 1 0 0,1-1-1 0 0,0 0 1 0 0,1 1-1 0 0,5 14 1 0 0,-4-15-443 0 0,1 0 0 0 0,1 0 1 0 0,0-1-1 0 0,0 1 0 0 0,1-1 1 0 0,11 15-1 0 0,-16-25 712 0 0,1-17-299 0 0,1-4-266 0 0,-8-19 169 0 0,-7-100 306 0 0,12 124-787 0 0,1 0 0 0 0,0-1 0 0 0,1 1 1 0 0,0 0-1 0 0,2 0 0 0 0,9-28 0 0 0,-10 36-39 0 0,1 1 0 0 0,-1 0 0 0 0,1 0 0 0 0,1 0 0 0 0,-1 0 0 0 0,1 0 1 0 0,0 1-1 0 0,0 0 0 0 0,1 0 0 0 0,-1 1 0 0 0,1-1 0 0 0,0 1 0 0 0,11-5 0 0 0,9-4 53 0 0,0 2 1 0 0,32-10-1 0 0,-23 9-46 0 0,145-45 4 0 0,-157 52-42 0 0,0 0 0 0 0,1 2 0 0 0,0 0-1 0 0,0 2 1 0 0,44 2 0 0 0,-46 4-1074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16207 0 0,'0'0'3016'0'0,"2"2"-2617"0"0,38 41-7 0 0,-1 2-1 0 0,-1 1 1 0 0,36 61 0 0 0,-69-98-263 0 0,-1 0 1 0 0,0 0-1 0 0,0 0 1 0 0,-1 0 0 0 0,0 1-1 0 0,0 0 1 0 0,-1-1 0 0 0,0 1-1 0 0,-1 0 1 0 0,0 0 0 0 0,-1 0-1 0 0,-1 18 1 0 0,0-16 33 0 0,-1 1 0 0 0,-1-1 0 0 0,0 1 0 0 0,-1-1-1 0 0,0 0 1 0 0,-1-1 0 0 0,0 1 0 0 0,-1-1 0 0 0,-12 19 0 0 0,16-26-298 0 0,-1 0 0 0 0,0-1 0 0 0,-1 1 0 0 0,1-1 0 0 0,-1 0 0 0 0,1 0 0 0 0,-1 0 0 0 0,0 0 1 0 0,0 0-1 0 0,0-1 0 0 0,0 0 0 0 0,-1 0 0 0 0,1 0 0 0 0,-1 0 0 0 0,1-1 0 0 0,-1 1 0 0 0,0-1 0 0 0,1-1 0 0 0,-1 1 0 0 0,0 0 0 0 0,0-1 0 0 0,-8-1 0 0 0,12 1 48 0 0,1 0 0 0 0,-1 0 0 0 0,1-1 1 0 0,0 1-1 0 0,-1 0 0 0 0,1-1 0 0 0,0 1 0 0 0,-1 0 0 0 0,1-1 0 0 0,0 1 0 0 0,-1 0 0 0 0,1-1 1 0 0,0 1-1 0 0,0 0 0 0 0,0-1 0 0 0,-1 1 0 0 0,1-1 0 0 0,0 1 0 0 0,0-1 0 0 0,0 1 0 0 0,0-1 0 0 0,-1 0-219 0 0,-1-10-1332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 8287 0 0,'-2'0'639'0'0,"-30"0"6254"0"0,34 0-6282 0 0,35-5-91 0 0,-1 2 1 0 0,1 2-1 0 0,0 1 1 0 0,0 2-1 0 0,62 11 1 0 0,-50-3-136 0 0,59 20 0 0 0,-87-23-158 0 0,-1 1 1 0 0,0 1 0 0 0,0 1-1 0 0,-1 0 1 0 0,24 19-1 0 0,-38-26-196 0 0,-1 1-1 0 0,1 0 1 0 0,-1 0-1 0 0,0 1 0 0 0,0-1 1 0 0,-1 1-1 0 0,0-1 0 0 0,1 1 1 0 0,-1 0-1 0 0,-1 1 0 0 0,1-1 1 0 0,-1 0-1 0 0,0 1 0 0 0,2 6 1 0 0,-3-6-14 0 0,0 1 1 0 0,-1-1 0 0 0,1 1 0 0 0,-1-1 0 0 0,-1 1 0 0 0,1-1-1 0 0,-1 1 1 0 0,0-1 0 0 0,-1 1 0 0 0,1-1 0 0 0,-1 0-1 0 0,-4 8 1 0 0,-2 4 58 0 0,-1 0 1 0 0,-1-2-1 0 0,-22 30 0 0 0,-43 43 114 0 0,31-40-141 0 0,12-12-44 0 0,4-6 13 0 0,-26 37-1 0 0,48-59-14 0 0,0 1 0 0 0,0 0-1 0 0,1 0 1 0 0,0 0 0 0 0,1 1-1 0 0,0 0 1 0 0,1-1-1 0 0,-4 22 1 0 0,6-25-2 0 0,1-1 0 0 0,0 0-1 0 0,1 0 1 0 0,-1 1 0 0 0,1-1 0 0 0,0 0 0 0 0,1 0-1 0 0,0 0 1 0 0,-1 0 0 0 0,2 0 0 0 0,-1-1-1 0 0,1 1 1 0 0,0 0 0 0 0,0-1 0 0 0,0 0 0 0 0,1 0-1 0 0,0 0 1 0 0,0 0 0 0 0,0-1 0 0 0,9 8-1 0 0,-3-4-1 0 0,1 0-1 0 0,0-1 0 0 0,0 0 0 0 0,0 0 0 0 0,1-1 0 0 0,0-1 0 0 0,0 0 0 0 0,24 6 0 0 0,-22-8-71 0 0,-1-1 1 0 0,0 0-1 0 0,1-1 1 0 0,-1 0-1 0 0,23-2 0 0 0,-28 0-359 0 0,0-1 0 0 0,0 1-1 0 0,0-1 1 0 0,10-5 0 0 0,-13 5-453 0 0,0 0 0 0 0,0-1 1 0 0,0 0-1 0 0,0 0 0 0 0,-1 0 1 0 0,1 0-1 0 0,3-5 0 0 0,3-4-4871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74 12031 0 0,'0'0'1091'0'0,"1"-1"-899"0"0,15-13 2035 0 0,-1 1 1 0 0,2 1-1 0 0,25-15 0 0 0,-41 26-1099 0 0,-21-4-755 0 0,-5 4-346 0 0,0 2-1 0 0,0 0 1 0 0,0 1-1 0 0,-40 10 0 0 0,9-2-11 0 0,-211 38-15 0 0,171-23 0 0 0,88-21 0 0 0,4 2 0 0 0,3-1-5 0 0,0-1 1 0 0,0 0-1 0 0,1 1 0 0 0,0-1 0 0 0,-1 1 1 0 0,1-1-1 0 0,1 0 0 0 0,-1 1 0 0 0,1-1 1 0 0,0 0-1 0 0,0 1 0 0 0,0-1 0 0 0,0 0 1 0 0,1 0-1 0 0,3 8 0 0 0,2 0-10 0 0,0-1 0 0 0,0 0 0 0 0,1-1-1 0 0,9 11 1 0 0,36 33 15 0 0,8 11 0 0 0,-53-55 11 0 0,-3 3 18 0 0,-7-8-8 0 0,1-4-18 0 0,-1 2 16 0 0,1 0-1 0 0,-1-1 0 0 0,1 1 1 0 0,-1-1-1 0 0,0 0 1 0 0,0 0-1 0 0,0 1 1 0 0,0-1-1 0 0,0-1 1 0 0,0 1-1 0 0,-1 0 0 0 0,1 0 1 0 0,-1-1-1 0 0,1 1 1 0 0,-6 1-1 0 0,-5 2 118 0 0,1 0-1 0 0,-16 2 0 0 0,22-5-108 0 0,-18 4 68 0 0,0 1-45 0 0,0-1 0 0 0,0-1 1 0 0,-43 3-1 0 0,64-8-53 0 0,-9-2-125 0 0,10 2-141 0 0,12-5-1586 0 0,0 0-310 0 0,-1 0 1 0 0,1 1-1 0 0,14-4 1 0 0,2 1-3851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7367 0 0,'-7'-3'407'0'0,"0"1"0"0"0,-1 0 0 0 0,1 1 0 0 0,-14-2 0 0 0,20 3-251 0 0,1 0-1 0 0,-1 1 1 0 0,0-1-1 0 0,1 0 1 0 0,-1 1-1 0 0,1-1 1 0 0,-1 1-1 0 0,0-1 1 0 0,1 1-1 0 0,-1-1 1 0 0,1 1-1 0 0,-1-1 1 0 0,1 1-1 0 0,-1-1 1 0 0,1 1-1 0 0,0-1 1 0 0,-1 1-1 0 0,1 0 1 0 0,0-1 0 0 0,-1 1-1 0 0,1 0 1 0 0,0 0-1 0 0,0-1 1 0 0,0 1-1 0 0,0 0 1 0 0,-1-1-1 0 0,1 1 1 0 0,0 0-1 0 0,0 0 1 0 0,1 0-1 0 0,-1 4-57 0 0,0 1-1 0 0,0-1 0 0 0,1 0 0 0 0,0 0 1 0 0,0 0-1 0 0,1 0 0 0 0,-1 0 0 0 0,5 7 0 0 0,21 39 341 0 0,-22-43-368 0 0,38 60 710 0 0,64 78 0 0 0,62 54 1102 0 0,-91-110-849 0 0,-49-57-438 0 0,-2 1 0 0 0,-1 2 0 0 0,-2 0 0 0 0,22 46 0 0 0,-38-65-343 0 0,0 1 0 0 0,-2 1 0 0 0,0-1-1 0 0,6 36 1 0 0,-11-40-181 0 0,0 0-1 0 0,0 1 0 0 0,-1-1 1 0 0,-1 0-1 0 0,0 1 0 0 0,-1-1 0 0 0,-5 19 1 0 0,1-16-47 0 0,0 0-1 0 0,-1-1 1 0 0,0 0 0 0 0,-2 0 0 0 0,0-1 0 0 0,0 0 0 0 0,-2 0 0 0 0,-13 14-1 0 0,-16 15 59 0 0,-49 40-1 0 0,84-80-81 0 0,-33 29-137 0 0,-1-3-1 0 0,-2-1 0 0 0,0-3 1 0 0,-50 25-1 0 0,70-42-1674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9215 0 0,'0'0'4880'0'0,"1"1"-4401"0"0,15 20 1814 0 0,-7-8-1487 0 0,1 0-1 0 0,1-1 1 0 0,0 0 0 0 0,25 19-1 0 0,-6-10-323 0 0,-7-5-245 0 0,0 0 1 0 0,25 25-1 0 0,-42-34-228 0 0,0-1 1 0 0,0 1-1 0 0,-1 0 1 0 0,0 0-1 0 0,0 0 0 0 0,-1 1 1 0 0,0-1-1 0 0,0 1 1 0 0,-1 0-1 0 0,0 1 0 0 0,3 12 1 0 0,-4-12-5 0 0,-1-1-1 0 0,0 1 1 0 0,-1-1 0 0 0,0 1 0 0 0,0 0 0 0 0,-1 0 0 0 0,0-1-1 0 0,0 1 1 0 0,-1-1 0 0 0,0 1 0 0 0,-4 8 0 0 0,1-5 1 0 0,0-1 1 0 0,-1 0-1 0 0,0 0 1 0 0,-1-1-1 0 0,-1 0 1 0 0,1 0-1 0 0,-12 11 1 0 0,6-8-64 0 0,-1-1 0 0 0,0 0 0 0 0,-1-1 1 0 0,0 0-1 0 0,-1-2 0 0 0,0 0 0 0 0,0 0 1 0 0,-1-1-1 0 0,0-2 0 0 0,-28 8 0 0 0,42-13-24 0 0,0 0 0 0 0,-1 0 0 0 0,1-1 0 0 0,0 1 0 0 0,-1-1 0 0 0,1 0 0 0 0,0 0-1 0 0,-1-1 1 0 0,1 1 0 0 0,-5-2 0 0 0,6 2-701 0 0,2-2-768 0 0,1-9-3092 0 0,4-5-1324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38 16703 0 0,'0'-2'763'0'0,"7"-32"354"0"0,-7 33-749 0 0,5 1 334 0 0,-4 0-671 0 0,-1-1 0 0 0,1 1 1 0 0,-1 0-1 0 0,1 0 0 0 0,-1 0 1 0 0,0 0-1 0 0,1 1 0 0 0,-1-1 0 0 0,1 0 1 0 0,-1 0-1 0 0,1 0 0 0 0,-1 0 1 0 0,1 0-1 0 0,-1 0 0 0 0,0 1 0 0 0,1-1 1 0 0,-1 0-1 0 0,1 0 0 0 0,-1 1 1 0 0,0-1-1 0 0,1 0 0 0 0,-1 1 0 0 0,0-1 1 0 0,0 0-1 0 0,1 1 0 0 0,-1-1 1 0 0,0 0-1 0 0,1 1 0 0 0,-1-1 0 0 0,0 1 1 0 0,0-1-1 0 0,0 0 0 0 0,1 2 1 0 0,1 3-7 0 0,0 0-1 0 0,0 0 1 0 0,0 0 0 0 0,-1 0 0 0 0,0 0 0 0 0,0 0 0 0 0,0 1 0 0 0,0-1 0 0 0,-1 0 0 0 0,0 10 0 0 0,-2 7 12 0 0,-5 26 0 0 0,6-40-31 0 0,-16 84 217 0 0,-4-1 0 0 0,-4 0 0 0 0,-39 91 0 0 0,35-114-168 0 0,-3-2-1 0 0,-2-1 1 0 0,-4-2 0 0 0,-64 85-1 0 0,32-55 21 0 0,32-40-131 0 0,-71 75 0 0 0,103-122-650 0 0,-13 13-23 0 0,18-18 262 0 0,-1 0 0 0 0,1 0 0 0 0,0 0 0 0 0,0-1 0 0 0,-1 1-1 0 0,1 0 1 0 0,0-1 0 0 0,-1 1 0 0 0,1-1 0 0 0,0 1 0 0 0,-1-1 0 0 0,1 0 0 0 0,-1 1 0 0 0,-2-1 0 0 0,-5-3-5476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13 228 8287 0 0,'0'0'382'0'0,"-2"0"-8"0"0,2 0-204 0 0,-1 0 1 0 0,0 0-1 0 0,1 0 0 0 0,-1 1 0 0 0,0-1 0 0 0,1 0 0 0 0,-1 0 0 0 0,0 1 1 0 0,1-1-1 0 0,-1 0 0 0 0,1 1 0 0 0,-1-1 0 0 0,1 1 0 0 0,-1-1 0 0 0,1 1 1 0 0,-1 0-1 0 0,0-1-4 0 0,1 0 1 0 0,0 1-1 0 0,0-1 0 0 0,0 0 1 0 0,0 1-1 0 0,0-1 1 0 0,0 0-1 0 0,0 1 1 0 0,0-1-1 0 0,0 0 1 0 0,0 0-1 0 0,0 1 0 0 0,0-1 1 0 0,0 0-1 0 0,0 1 1 0 0,1-1-1 0 0,-1 0 1 0 0,0 0-1 0 0,0 1 1 0 0,0-1-1 0 0,0 0 0 0 0,0 0 1 0 0,1 1-1 0 0,-1-1 1 0 0,9 8 3269 0 0,-3-5-3924 0 0,1 1 707 0 0,1-1 1 0 0,-1-1 0 0 0,1 1-1 0 0,0-1 1 0 0,0-1 0 0 0,0 1-1 0 0,0-1 1 0 0,13-1 0 0 0,69-5 704 0 0,-69 2-679 0 0,231-40 1327 0 0,-3-21-741 0 0,-224 57-795 0 0,201-62-203 0 0,-152 42-2205 0 0,0-1-3330 0 0,-21 5-1368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15 919 0 0,'0'0'24152'0'0,"0"2"-24039"0"0,1 3-102 0 0,-1 7 8 0 0,-10 15-86 0 0,-7 7 134 0 0,16-32 350 0 0,1-5-407 0 0,1-1 0 0 0,0 1 0 0 0,0 0-1 0 0,1 0 1 0 0,-1-1 0 0 0,1 1 0 0 0,-1 0 0 0 0,3-3 0 0 0,2-5 33 0 0,7-16-47 0 0,0 2-147 0 0,-12 23 53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15519 0 0,'0'0'1408'0'0,"0"2"-1162"0"0,-2 8-222 0 0,-1-1 1 0 0,1 1 0 0 0,-1-1-1 0 0,-1 0 1 0 0,-5 9 0 0 0,-26 45 367 0 0,23-43-290 0 0,-112 174 1346 0 0,49-70-588 0 0,-210 374 723 0 0,247-422-1539 0 0,-86 155 154 0 0,93-189-50 0 0,30-41-69 0 0,4-12 14 0 0,5-6-82 0 0,1 0-1 0 0,1 0 0 0 0,0 1 0 0 0,1 0 0 0 0,16-17 0 0 0,-13 15-4 0 0,2-1-6 0 0,0 0 0 0 0,1 2 0 0 0,34-28 0 0 0,-42 38 0 0 0,1 0 0 0 0,-1 1 0 0 0,1 0 0 0 0,1 0 0 0 0,-1 1 0 0 0,1 1 0 0 0,0 0 0 0 0,0 0 0 0 0,0 1 0 0 0,13-2 0 0 0,-20 5 24 0 0,0-1 0 0 0,0 1 1 0 0,0 0-1 0 0,0 0 0 0 0,0 1 0 0 0,0-1 0 0 0,0 1 0 0 0,0 0 0 0 0,0-1 0 0 0,0 2 0 0 0,-1-1 1 0 0,1 0-1 0 0,0 1 0 0 0,-1 0 0 0 0,1 0 0 0 0,-1 0 0 0 0,6 4 0 0 0,-6-2 8 0 0,1-1 0 0 0,-1 1 0 0 0,0 0 0 0 0,-1 0 0 0 0,1 0-1 0 0,-1 0 1 0 0,1 0 0 0 0,-1 0 0 0 0,0 1 0 0 0,-1-1 0 0 0,1 1 0 0 0,-1-1-1 0 0,0 1 1 0 0,1 7 0 0 0,-1 3 7 0 0,0 1-1 0 0,-1-1 1 0 0,0 1-1 0 0,-4 22 1 0 0,-2 21-68 0 0,5-50-222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6911 0 0,'2'-1'528'0'0,"56"-15"3598"0"0,35-10 5365 0 0,-32 7-7976 0 0,-17 5-660 0 0,53-26-1 0 0,-96 39-952 0 0,-3-9-386 0 0,2 8 445 0 0,-1 1 0 0 0,1 0 0 0 0,-1 0 1 0 0,0 0-1 0 0,1 0 0 0 0,-1-1 0 0 0,0 1 1 0 0,0 0-1 0 0,0 0 0 0 0,0 1 0 0 0,0-1 0 0 0,0 0 1 0 0,0 0-1 0 0,0 0 0 0 0,0 1 0 0 0,0-1 0 0 0,0 0 1 0 0,-3 0-1 0 0,2 0-21 0 0,-1 0-1 0 0,0 1 1 0 0,0-1 0 0 0,1 1 0 0 0,-1 0-1 0 0,0 0 1 0 0,0 0 0 0 0,-4 0 0 0 0,-2 2-84 0 0,0 0 0 0 0,0 0 0 0 0,0 1 0 0 0,-11 4 0 0 0,-1 3 94 0 0,1 0 0 0 0,0 1 1 0 0,0 1-1 0 0,-29 25 0 0 0,35-25 135 0 0,1 0 1 0 0,1 0-1 0 0,0 1 0 0 0,1 1 1 0 0,0 0-1 0 0,-14 25 0 0 0,22-33-48 0 0,0 0 0 0 0,1 0 0 0 0,-1 0-1 0 0,1 0 1 0 0,0 0 0 0 0,1 0 0 0 0,-2 13-1 0 0,3-17-36 0 0,0 0-1 0 0,0 0 0 0 0,0 0 0 0 0,0 0 1 0 0,0 0-1 0 0,1 0 0 0 0,-1 0 0 0 0,0 0 1 0 0,1 0-1 0 0,0 0 0 0 0,0 0 0 0 0,-1 0 0 0 0,1-1 1 0 0,0 1-1 0 0,1 0 0 0 0,-1 0 0 0 0,0-1 1 0 0,0 1-1 0 0,1-1 0 0 0,-1 1 0 0 0,1-1 1 0 0,-1 0-1 0 0,1 1 0 0 0,-1-1 0 0 0,1 0 0 0 0,0 0 1 0 0,0 0-1 0 0,2 1 0 0 0,5 1-278 0 0,1 0 0 0 0,-1-1 0 0 0,0 0 0 0 0,1-1 0 0 0,0 0 0 0 0,-1-1 0 0 0,1 1 0 0 0,16-3 1 0 0,8-1-1876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163 186 5983 0 0,'-78'75'1755'0'0,"8"-7"3304"0"0,64-63-5326 0 0,-3 7 5640 0 0,19-15-4578 0 0,23-12 125 0 0,-1 0 1 0 0,34-24 0 0 0,57-45-462 0 0,-72 47-473 0 0,1 3 0 0 0,66-33-1 0 0,-89 53 79 0 0,37-11-1 0 0,-55 22 28 0 0,0 0 0 0 0,1 1 0 0 0,-1 0 0 0 0,1 0-1 0 0,0 1 1 0 0,19 1 0 0 0,-28 1-44 0 0,0-1 0 0 0,0 1 0 0 0,0-1 0 0 0,0 1 0 0 0,0 0 0 0 0,0 0 0 0 0,-1 1 0 0 0,1-1 0 0 0,0 0 0 0 0,0 1-1 0 0,-1 0 1 0 0,1 0 0 0 0,-1 0 0 0 0,1 0 0 0 0,-1 0 0 0 0,0 0 0 0 0,0 0 0 0 0,0 1 0 0 0,0-1 0 0 0,0 1 0 0 0,-1 0 0 0 0,1-1 0 0 0,-1 1 0 0 0,0 0 0 0 0,2 6 0 0 0,0-2 19 0 0,-2 0 0 0 0,1 1 1 0 0,-1-1-1 0 0,0 1 0 0 0,0 0 1 0 0,-1-1-1 0 0,0 1 0 0 0,-1 0 1 0 0,-1 10-1 0 0,-4 9-19 0 0,2-10-235 0 0,1-1 0 0 0,-1 31 0 0 0,3-46-73 0 0,2 4 425 0 0,2-1-3074 0 0,5 4 1390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47 861 6911 0 0,'-1'2'528'0'0,"-15"25"-43"0"0,10-17 960 0 0,1 0 1 0 0,0 0-1 0 0,1 1 1 0 0,-6 20 1346 0 0,11-29-2245 0 0,0 0-447 0 0,-1-1 0 0 0,1 1 0 0 0,-1-1 0 0 0,1 1 1 0 0,0-1-1 0 0,0 0 0 0 0,0 1 0 0 0,0-1 0 0 0,0 0 1 0 0,0 1-1 0 0,0-1 0 0 0,0 0 0 0 0,1 0 0 0 0,-1 0 1 0 0,0 0-1 0 0,1 0 0 0 0,-1 0 0 0 0,0-1 0 0 0,3 2 0 0 0,-2-1 16 0 0,1-1-1 0 0,0 1 0 0 0,0-1 0 0 0,0 1 0 0 0,0-1 1 0 0,0 0-1 0 0,-1 0 0 0 0,1 0 0 0 0,0 0 0 0 0,4-2 0 0 0,1 1 72 0 0,-1-1-1 0 0,1-1 0 0 0,-1 0 0 0 0,1 0 0 0 0,-1 0 0 0 0,0-1 0 0 0,10-7 0 0 0,148-127 1121 0 0,-32 20-1160 0 0,-52 48-110 0 0,-33 28-41 0 0,85-79-41 0 0,-104 92 15 0 0,-2-1 1 0 0,33-46 0 0 0,-37 34-359 0 0,-22 41 233 0 0,-46 35-595 0 0,16-9 715 0 0,2 2 1 0 0,1 1 0 0 0,1 0-1 0 0,2 2 1 0 0,1 1 0 0 0,1 1-1 0 0,2 0 1 0 0,1 2 0 0 0,1 0-1 0 0,-12 38 1 0 0,26-63 33 0 0,0 0 0 0 0,1 1-1 0 0,0 0 1 0 0,0-1 0 0 0,1 1-1 0 0,0 0 1 0 0,1 0 0 0 0,1 10-1 0 0,-1-17 9 0 0,0-1 0 0 0,1 1-1 0 0,-1-1 1 0 0,1 1-1 0 0,0-1 1 0 0,0 1 0 0 0,-1-1-1 0 0,2 0 1 0 0,-1 1-1 0 0,0-1 1 0 0,0 0 0 0 0,1 0-1 0 0,-1 0 1 0 0,1 0-1 0 0,0 0 1 0 0,-1 0-1 0 0,1-1 1 0 0,0 1 0 0 0,0 0-1 0 0,0-1 1 0 0,0 0-1 0 0,0 1 1 0 0,1-1 0 0 0,-1 0-1 0 0,0 0 1 0 0,1 0-1 0 0,-1 0 1 0 0,0-1-1 0 0,1 1 1 0 0,-1-1 0 0 0,1 1-1 0 0,-1-1 1 0 0,1 0-1 0 0,-1 0 1 0 0,1 0 0 0 0,3 0-1 0 0,6-2 35 0 0,-1 1-1 0 0,1-1 0 0 0,0-1 1 0 0,-1 0-1 0 0,0-1 0 0 0,0 0 1 0 0,16-8-1 0 0,72-47 215 0 0,-90 53-236 0 0,61-42 42 0 0,84-75-1 0 0,53-70 69 0 0,-149 138-120 0 0,-20 20 7 0 0,-2-2 0 0 0,-2-2 0 0 0,43-61 0 0 0,-62 78-63 0 0,-6 9-38 0 0,0 0 0 0 0,-1-1-1 0 0,0 0 1 0 0,9-25 0 0 0,-15 30 49 0 0,-2 7-28 0 0,-2 3 8 0 0,-2 1 53 0 0,0-1 1 0 0,1 1-1 0 0,-1 1 1 0 0,0-1-1 0 0,0 0 0 0 0,1 1 1 0 0,0 0-1 0 0,-6 5 1 0 0,-23 30-47 0 0,19-21 36 0 0,-33 38-50 0 0,-138 180 1 0 0,157-195 63 0 0,2 0 1 0 0,2 2-1 0 0,2 0 1 0 0,-21 58-1 0 0,38-88 0 0 0,0 0 0 0 0,1 0-1 0 0,1 0 1 0 0,0 0 0 0 0,-1 22 0 0 0,3-30-9 0 0,0 0 1 0 0,0 0 0 0 0,1 1-1 0 0,0-1 1 0 0,-1 0 0 0 0,1-1 0 0 0,0 1-1 0 0,1 0 1 0 0,-1 0 0 0 0,1 0-1 0 0,0-1 1 0 0,0 1 0 0 0,0-1-1 0 0,0 1 1 0 0,0-1 0 0 0,1 0 0 0 0,0 0-1 0 0,-1 0 1 0 0,1 0 0 0 0,0 0-1 0 0,5 2 1 0 0,0 0-6 0 0,1 0-1 0 0,-1-1 1 0 0,1 0 0 0 0,0 0-1 0 0,0-1 1 0 0,15 3 0 0 0,-6-3-422 0 0,0-1 0 0 0,29 0 0 0 0,-26-2-843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7831 0 0,'-1'3'603'0'0,"-14"37"424"0"0,12-28 461 0 0,0 0 1 0 0,1 1-1 0 0,-2 15 0 0 0,4-20-551 0 0,0 1 1 0 0,0 0-1 0 0,1-1 1 0 0,0 1 0 0 0,4 13-1 0 0,-3-15-848 0 0,0 0 0 0 0,1 0 0 0 0,0-1 0 0 0,5 9 1 0 0,1-3 46 0 0,0 1 0 0 0,1-1 1 0 0,0-1-1 0 0,1 0 0 0 0,1 0 0 0 0,-1-1 1 0 0,2-1-1 0 0,-1 0 0 0 0,17 8 1 0 0,2 0 225 0 0,1-2 1 0 0,64 22-1 0 0,-67-27-457 0 0,0-2 0 0 0,1 0 1 0 0,0-2-1 0 0,0-2 0 0 0,0 0 0 0 0,45-2 0 0 0,-71-2-112 0 0,1-1 0 0 0,0 0 0 0 0,-1 0 0 0 0,1 0 0 0 0,4-3 0 0 0,-7 4-473 0 0,-2-2-22 0 0,5-18-2079 0 0,-5 8 522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1839 0 0,'-2'1'134'0'0,"-5"0"1959"0"0,0 1 0 0 0,-1 1 0 0 0,1-1 0 0 0,0 1 0 0 0,-7 4 0 0 0,6-2-740 0 0,-1 0-1 0 0,1 1 1 0 0,-9 8 0 0 0,-2 6-1172 0 0,-33 41 0 0 0,13-13 594 0 0,-8 6-773 0 0,16-17 37 0 0,-1-1-1 0 0,-56 47 1 0 0,76-73-38 0 0,6-6-19 0 0,0 0-1 0 0,0 1 1 0 0,1 0-1 0 0,0 1 1 0 0,-7 9-1 0 0,11-14-877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76 5063 0 0,'0'0'390'0'0,"-16"1"-28"0"0,-23 5 13828 0 0,58-7-13210 0 0,36-7 1 0 0,-14 1-629 0 0,202-26 29 0 0,-139 15-2808 0 0,-40 3-3199 0 0,-60 14 3915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15575 0 0,'0'0'1804'0'0,"2"0"-1034"0"0,16-10 910 0 0,9-4-898 0 0,0 1 0 0 0,0 2 1 0 0,46-13-1 0 0,-72 24-781 0 0,159-31 923 0 0,-142 29-939 0 0,0 1 1 0 0,0 1-1 0 0,0 0 1 0 0,0 1 0 0 0,-1 1-1 0 0,1 1 1 0 0,20 5-1 0 0,-32-6-301 0 0,0 1 0 0 0,0-1 1 0 0,-1 1-1 0 0,1 0 0 0 0,-1 0 0 0 0,0 0 0 0 0,6 5 1 0 0,3 4-1015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156 238 11055 0 0,'0'0'852'0'0,"-2"1"-560"0"0,-5 5 21 0 0,0 0 0 0 0,0 1-1 0 0,0-1 1 0 0,1 1 0 0 0,0 0 0 0 0,-7 10-1 0 0,-29 53 2115 0 0,33-54-2331 0 0,1 0 0 0 0,0 1 0 0 0,1 1 0 0 0,1-1 0 0 0,1 1 0 0 0,0 0 0 0 0,2 0 0 0 0,0 0 0 0 0,-1 28 0 0 0,5-37-41 0 0,0 0-1 0 0,0 0 0 0 0,1 0 1 0 0,1 0-1 0 0,3 10 0 0 0,-5-17-36 0 0,-1 0 552 0 0,16-21 247 0 0,-12 8-609 0 0,-1-1 1 0 0,0 0 0 0 0,0 0-1 0 0,-2-1 1 0 0,1 1-1 0 0,-1-23 1 0 0,0 5-24 0 0,2-26 131 0 0,-2 17-140 0 0,1 1 1 0 0,3 0-1 0 0,12-54 0 0 0,-15 86-174 0 0,0 0 0 0 0,1 1 0 0 0,-1-1 0 0 0,1 1 0 0 0,0 0-1 0 0,0 0 1 0 0,1 0 0 0 0,0 0 0 0 0,0 0 0 0 0,6-5 0 0 0,-2 3 4 0 0,0 1 1 0 0,0 0 0 0 0,1 0 0 0 0,0 1 0 0 0,14-6 0 0 0,5 0-2 0 0,1 1 0 0 0,1 2 1 0 0,32-5-1 0 0,84-15 527 0 0,199-13 0 0 0,-339 41-546 0 0,-1-1-52 0 0,0 1 1 0 0,-1 0-1 0 0,1 0 0 0 0,0 1 1 0 0,5 1-1 0 0,-17 10-1510 0 0,-2 2 18 0 0,-2 0-68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0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10591 0 0,'1'-1'4215'0'0,"6"-3"-3470"0"0,0 0 0 0 0,-1 1 0 0 0,1 0 0 0 0,0 0-1 0 0,1 1 1 0 0,13-3 0 0 0,50-4 260 0 0,-31 5-297 0 0,428-63 2070 0 0,-271 41-2139 0 0,222-24 505 0 0,-353 43-980 0 0,-23 1-192 0 0,0 3 1 0 0,72 2-1 0 0,-89 6-430 0 0,-11-1-6738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54 919 0 0,'2'-1'67'0'0,"21"-9"8728"0"0,-39 10-8233 0 0,1 1 1 0 0,-1 1-1 0 0,1 0 0 0 0,0 1 1 0 0,-27 9-1 0 0,-40 14 7878 0 0,83-26-8380 0 0,1 0 0 0 0,0-1 0 0 0,0 0-1 0 0,-1 1 1 0 0,1-1 0 0 0,-1 0 0 0 0,1 0-1 0 0,2-2 1 0 0,7-4 78 0 0,27-9 101 0 0,-1 2 0 0 0,47-11 0 0 0,-60 19-89 0 0,1 1 0 0 0,-1 1 1 0 0,1 2-1 0 0,44 0 0 0 0,-62 3-85 0 0,1-1 0 0 0,-1 1 0 0 0,0 1 0 0 0,0-1 0 0 0,0 1 0 0 0,0 1 0 0 0,0-1 0 0 0,-1 1-1 0 0,1 0 1 0 0,-1 1 0 0 0,0-1 0 0 0,12 9 0 0 0,-18-11-58 0 0,1 0-1 0 0,0 0 0 0 0,0 0 1 0 0,-1 0-1 0 0,1 0 1 0 0,-1 0-1 0 0,1 0 0 0 0,-1 0 1 0 0,1 0-1 0 0,-1 0 1 0 0,1 0-1 0 0,-1 0 0 0 0,0 1 1 0 0,0-1-1 0 0,1 0 0 0 0,-1 0 1 0 0,0 0-1 0 0,0 0 1 0 0,0 1-1 0 0,-1-1 0 0 0,1 0 1 0 0,0 2-1 0 0,-1-1-9 0 0,1 3 3 0 0,-1 0 0 0 0,-1-1 0 0 0,1 1 0 0 0,-1 0 0 0 0,1-1 0 0 0,-1 1 0 0 0,-1-1 0 0 0,1 0 0 0 0,-1 0 0 0 0,1 0 0 0 0,-1 0 0 0 0,0 0 0 0 0,-1 0 0 0 0,1-1 0 0 0,-1 0 0 0 0,1 0 0 0 0,-1 0 0 0 0,0 0 0 0 0,0 0 0 0 0,-8 3 0 0 0,-8 4 0 0 0,0-1 0 0 0,-1-1 0 0 0,-28 6 0 0 0,23-6 0 0 0,-95 24-142 0 0,-51 17-25 0 0,141-38 159 0 0,2 2 1 0 0,-42 25-1 0 0,55-24-116 0 0,15-12 52 0 0,17-3-396 0 0,22-4 344 0 0,5 0 60 0 0,91-6 64 0 0,-125 11 0 0 0,0 0 0 0 0,0 1 0 0 0,0-1 0 0 0,-1 2 0 0 0,1-1 0 0 0,0 1 0 0 0,-1 1 0 0 0,10 3 0 0 0,7 6 0 0 0,39 25 0 0 0,-57-33 0 0 0,3 2-12 0 0,-8-4-23 0 0,-1-2 42 0 0,0 0 0 0 0,-1 0 0 0 0,1 0 0 0 0,-1 0 0 0 0,1 0 0 0 0,0 0 0 0 0,-1 1-1 0 0,1-1 1 0 0,-1 0 0 0 0,1 1 0 0 0,-1-1 0 0 0,1 0 0 0 0,-1 1 0 0 0,1-1-1 0 0,-1 0 1 0 0,1 1 0 0 0,-1-1 0 0 0,0 1 0 0 0,1-1 0 0 0,-1 1 0 0 0,1-1-1 0 0,-1 1 1 0 0,0-1 0 0 0,0 1 0 0 0,1-1 0 0 0,-1 1 0 0 0,0 0 0 0 0,0-1-1 0 0,0 1 1 0 0,0-1 0 0 0,1 1 0 0 0,-1 0 0 0 0,0 1 15 0 0,0 0 1 0 0,0 0 0 0 0,0 0-1 0 0,0 0 1 0 0,0 0-1 0 0,0 0 1 0 0,0 0-1 0 0,-2 3 1 0 0,1-1-11 0 0,-1 0 0 0 0,0-1 1 0 0,-1 1-1 0 0,1-1 0 0 0,-1 1 1 0 0,1-1-1 0 0,-1 0 0 0 0,0 0 1 0 0,0 0-1 0 0,0-1 0 0 0,-1 1 1 0 0,-6 4-1 0 0,-7 2 71 0 0,-27 12 0 0 0,30-15-72 0 0,-126 66 53 0 0,128-65-62 0 0,-76 40 85 0 0,72-40-70 0 0,0 0 1 0 0,0-1 0 0 0,-28 6 0 0 0,41-10-18 0 0,2-2 0 0 0,0 0 0 0 0,0 1 0 0 0,0-1 0 0 0,0 0 0 0 0,-1 0 0 0 0,1 1 0 0 0,0-1 0 0 0,0 0 0 0 0,0 0 0 0 0,0 0 0 0 0,0-1 0 0 0,0 1 0 0 0,0 0 0 0 0,-1 0 0 0 0,1 0 0 0 0,-2-2 0 0 0,-7 0 11 0 0,10 2-19 0 0,-1 0 0 0 0,1-1 1 0 0,-1 1-1 0 0,1 0 0 0 0,-1 0 0 0 0,1-1 0 0 0,-1 1 1 0 0,1 0-1 0 0,-1-1 0 0 0,1 1 0 0 0,0 0 1 0 0,-1-1-1 0 0,1 1 0 0 0,0-1 0 0 0,-1 1 1 0 0,1-1-1 0 0,0 1 0 0 0,-1-1 0 0 0,1 1 1 0 0,0-1-1 0 0,0 1 0 0 0,0-1 0 0 0,0 1 1 0 0,-1-1-1 0 0,1 0 0 0 0,0 1 0 0 0,0-1 0 0 0,0 1 1 0 0,0-1-1 0 0,0 1 0 0 0,0-1 0 0 0,0 1 1 0 0,0-1-1 0 0,1 0 0 0 0,-1 1 0 0 0,0-1 1 0 0,0 1-1 0 0,1-1 0 0 0,0-2-109 0 0,-1 1-1 0 0,1 0 0 0 0,1 0 1 0 0,-1-1-1 0 0,0 1 0 0 0,0 0 1 0 0,1 0-1 0 0,2-2 0 0 0,-2 1-33 0 0,1 1 0 0 0,0-1 0 0 0,0 1 0 0 0,1 0 0 0 0,-1 0 0 0 0,0 0 0 0 0,1 0 0 0 0,-1 1 0 0 0,1-1-1 0 0,4 0 1 0 0,3-1-1700 0 0,25-1-1 0 0,-14 1-449 0 0,1 0 390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4143 0 0,'-8'-6'13191'0'0,"12"3"-12981"0"0,0 0 1 0 0,0 0-1 0 0,0 1 1 0 0,0-1-1 0 0,0 1 1 0 0,0 0-1 0 0,1 0 1 0 0,6-2-1 0 0,41-8 195 0 0,-39 9-248 0 0,12-2 50 0 0,1 1 1 0 0,38-2-1 0 0,-56 6-159 0 0,-1 0-1 0 0,0 0 1 0 0,0 1 0 0 0,0 0-1 0 0,0 0 1 0 0,0 0 0 0 0,-1 1-1 0 0,1 0 1 0 0,0 0 0 0 0,-1 1-1 0 0,1 0 1 0 0,-1 0 0 0 0,0 1-1 0 0,8 5 1 0 0,-10-5-19 0 0,0 1 1 0 0,1 0-1 0 0,-2 0 0 0 0,1 0 0 0 0,0 1 1 0 0,-1-1-1 0 0,0 1 0 0 0,-1-1 0 0 0,1 1 1 0 0,-1 0-1 0 0,0 0 0 0 0,0 1 0 0 0,-1-1 1 0 0,0 0-1 0 0,0 0 0 0 0,0 9 0 0 0,0 10-35 0 0,-2 0 0 0 0,-6 43 0 0 0,7-67 7 0 0,-7 45-119 0 0,-1 0-1 0 0,-2-1 0 0 0,-2 0 1 0 0,-2-1-1 0 0,-31 66 0 0 0,41-102 76 0 0,0-1 24 0 0,1 0 1 0 0,0 0-1 0 0,0 0 0 0 0,0 0 1 0 0,-2 12-1 0 0,5-17 27 0 0,0 0-1 0 0,0 0 1 0 0,0 0-1 0 0,0 0 1 0 0,0 0-1 0 0,0 0 1 0 0,1 0-1 0 0,-1 0 1 0 0,1 0-1 0 0,-1 0 1 0 0,1 0-1 0 0,0 0 0 0 0,-1-1 1 0 0,1 1-1 0 0,0 0 1 0 0,0 0-1 0 0,1-1 1 0 0,-1 1-1 0 0,0-1 1 0 0,0 1-1 0 0,1-1 1 0 0,-1 1-1 0 0,1-1 0 0 0,-1 0 1 0 0,1 0-1 0 0,2 2 1 0 0,5 2 65 0 0,0-1 0 0 0,0 0 1 0 0,0 0-1 0 0,1 0 0 0 0,-1-2 0 0 0,1 1 1 0 0,15 1-1 0 0,74 4-377 0 0,-70-7-65 0 0,28 2-1368 0 0,-55-3 1130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77 4607 0 0,'0'0'208'0'0,"6"-10"1712"0"0,15-18 4570 0 0,-17 23-5722 0 0,1 0 0 0 0,1 0 0 0 0,-1 0 0 0 0,1 1 0 0 0,7-5 0 0 0,-11 8-399 0 0,5-4 4076 0 0,-22 10-4212 0 0,1-1 1 0 0,-20 3-1 0 0,16-4-211 0 0,-22 8 0 0 0,4 1-4 0 0,-1 0 0 0 0,-69 10-1 0 0,61-17-7 0 0,-6 1-9 0 0,-60 15-1 0 0,104-19-5 0 0,2-1-3 0 0,1 0 0 0 0,-1 0 0 0 0,1 1 0 0 0,-1 0 0 0 0,1 0 0 0 0,0 0 0 0 0,0 0 0 0 0,-8 6 0 0 0,12-7 5 0 0,0-1 0 0 0,0 0 0 0 0,-1 1 0 0 0,1-1 0 0 0,0 0 0 0 0,0 1 0 0 0,0-1 0 0 0,0 0 0 0 0,-1 1 0 0 0,1-1 0 0 0,0 0 0 0 0,0 1 0 0 0,0-1 0 0 0,0 0 0 0 0,0 1 0 0 0,0-1 0 0 0,0 0 0 0 0,0 1 0 0 0,0-1 0 0 0,0 0 1 0 0,0 1-1 0 0,1-1 0 0 0,-1 0 0 0 0,0 1 0 0 0,0-1 0 0 0,0 0 0 0 0,0 1 0 0 0,1-1 0 0 0,4 9-31 0 0,3-1 24 0 0,1 0 0 0 0,-1-1-1 0 0,1 0 1 0 0,1 0 0 0 0,0-1 0 0 0,19 9 0 0 0,4 3-2 0 0,-31-16 12 0 0,10 4 0 0 0,-1 1 0 0 0,1 0 0 0 0,-2 1 0 0 0,1 0 0 0 0,-1 1 0 0 0,12 13 0 0 0,-21-20 2 0 0,1 0 0 0 0,-1 1 0 0 0,0-1 0 0 0,0 0 0 0 0,0 0 1 0 0,0 1-1 0 0,0-1 0 0 0,-1 0 0 0 0,1 1 0 0 0,-1-1 0 0 0,1 1 0 0 0,-1-1 0 0 0,0 1 0 0 0,0-1 0 0 0,0 1 0 0 0,0-1 0 0 0,0 1 0 0 0,-1-1 0 0 0,1 1 0 0 0,-1-1 0 0 0,0 0 1 0 0,0 1-1 0 0,1-1 0 0 0,-2 0 0 0 0,1 1 0 0 0,0-1 0 0 0,0 0 0 0 0,-1 0 0 0 0,1 0 0 0 0,-1 0 0 0 0,-1 2 0 0 0,-2 1 9 0 0,-1 1 1 0 0,0-1-1 0 0,1 0 0 0 0,-1 0 1 0 0,-1-1-1 0 0,1 1 0 0 0,-1-2 1 0 0,-13 7-1 0 0,-23 5 145 0 0,-1-3 0 0 0,-85 14 0 0 0,122-25-142 0 0,2 0-5 0 0,-1 0 0 0 0,1-1 0 0 0,0 1-1 0 0,-1-1 1 0 0,1-1 0 0 0,-7 0 0 0 0,6 0-36 0 0,5 0-118 0 0,17-7-596 0 0,-12 7 514 0 0,0 0 1 0 0,1 1-1 0 0,-1-1 1 0 0,0 1-1 0 0,6 1 1 0 0,11 1-5266 0 0,-20-2 5060 0 0,15 1-6324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1439 121 1375 0 0,'70'-24'-842'0'0,"1"0"3904"0"0,67-23 8770 0 0,-127 43-11215 0 0,5-1 81 0 0,-5 1 2987 0 0,-22 0-2958 0 0,6 2-578 0 0,-2 0-110 0 0,0 1-1 0 0,0-1 1 0 0,-1 2-1 0 0,1-1 1 0 0,0 1-1 0 0,0 0 1 0 0,-1 0-1 0 0,1 1 1 0 0,-8 2-1 0 0,-10 2 71 0 0,-29 12-1 0 0,41-13-102 0 0,-140 43-6 0 0,-119 42 0 0 0,207-68-30 0 0,-1-2-1 0 0,0-4 1 0 0,-1-2 0 0 0,-83 4-1 0 0,88-13 31 0 0,-1-4 0 0 0,1-2 0 0 0,-98-15 0 0 0,133 12-7 0 0,-107-14 24 0 0,103 16-53 0 0,0 2 0 0 0,-42 3 1 0 0,68-2 20 0 0,1 1 0 0 0,-1-1-1 0 0,0 1 1 0 0,1 1 0 0 0,-1-1 0 0 0,1 1 0 0 0,0-1 0 0 0,-1 1-1 0 0,1 1 1 0 0,0-1 0 0 0,0 0 0 0 0,0 1 0 0 0,1 0 0 0 0,-1 0-1 0 0,-3 3 1 0 0,6-4 5 0 0,-1 1-1 0 0,0-1 0 0 0,1 0 1 0 0,0 0-1 0 0,-1 0 1 0 0,1 1-1 0 0,0-1 0 0 0,0 1 1 0 0,1-1-1 0 0,-1 1 0 0 0,0-1 1 0 0,1 1-1 0 0,0-1 1 0 0,-1 1-1 0 0,1 0 0 0 0,0-1 1 0 0,0 1-1 0 0,0-1 0 0 0,1 1 1 0 0,-1 0-1 0 0,1-1 1 0 0,-1 1-1 0 0,1-1 0 0 0,0 1 1 0 0,0-1-1 0 0,0 0 0 0 0,0 1 1 0 0,2 1-1 0 0,2 4-1 0 0,1 0 0 0 0,-1 0 0 0 0,2-1 0 0 0,-1 0 0 0 0,1 0 0 0 0,11 9 0 0 0,-3-5 89 0 0,0 0 0 0 0,25 12 0 0 0,-18-13 15 0 0,1-1 1 0 0,45 11 0 0 0,21 9 193 0 0,-79-25-269 0 0,-1 0 0 0 0,0 1 0 0 0,0 0 0 0 0,0 1 1 0 0,-1 0-1 0 0,1 0 0 0 0,7 8 0 0 0,-12-8-21 0 0,1 0 1 0 0,-1 0-1 0 0,0 0 0 0 0,0 0 0 0 0,-1 1 0 0 0,1 0 1 0 0,-1 0-1 0 0,-1 0 0 0 0,0 0 0 0 0,0 0 1 0 0,0 0-1 0 0,-1 0 0 0 0,0 1 0 0 0,0-1 0 0 0,-1 1 1 0 0,0 8-1 0 0,-2 14-23 0 0,-1 0-1 0 0,-10 46 1 0 0,12-74 26 0 0,-13 90-52 0 0,13-75 53 0 0,3 0 0 0 0,-2-15 7 0 0,0 0-1 0 0,0 0 1 0 0,1 0 0 0 0,-1 0-1 0 0,1 0 1 0 0,0 0-1 0 0,0 0 1 0 0,-1 0 0 0 0,1-1-1 0 0,0 1 1 0 0,1 0-1 0 0,-1-1 1 0 0,0 1 0 0 0,0-1-1 0 0,1 1 1 0 0,-1-1-1 0 0,1 1 1 0 0,-1-1 0 0 0,1 0-1 0 0,0 0 1 0 0,-1 0-1 0 0,1 0 1 0 0,0 0 0 0 0,0 0-1 0 0,-1 0 1 0 0,1 0-1 0 0,0-1 1 0 0,0 1 0 0 0,0-1-1 0 0,0 0 1 0 0,0 1-1 0 0,0-1 1 0 0,0 0 0 0 0,0 0-1 0 0,0 0 1 0 0,0-1-1 0 0,0 1 1 0 0,0 0 0 0 0,3-2-1 0 0,-1 1 8 0 0,0 0 0 0 0,-1 0 0 0 0,0 0 0 0 0,1-1 0 0 0,-1 1 1 0 0,0-1-1 0 0,1 0 0 0 0,-1 0 0 0 0,0 0 0 0 0,-1-1 0 0 0,1 1 0 0 0,0-1 0 0 0,-1 1 0 0 0,1-1 0 0 0,-1 0 0 0 0,0 0 0 0 0,0 0 0 0 0,0 0 0 0 0,0 0 0 0 0,0-1 1 0 0,-1 1-1 0 0,1 0 0 0 0,-1-1 0 0 0,0 0 0 0 0,0-3 0 0 0,2-8 61 0 0,-1 0 0 0 0,-1 0-1 0 0,0 0 1 0 0,-3-26 0 0 0,2 29 7 0 0,1-1 0 0 0,0 1 0 0 0,0 0 0 0 0,1 0 0 0 0,1 1 1 0 0,0-1-1 0 0,6-14 0 0 0,5-8-29 0 0,20-35 1 0 0,88-141-49 0 0,-60 109-113 0 0,-9 15-453 0 0,-51 85 457 0 0,-2 3-433 0 0,2 3 167 0 0,-1 0 1 0 0,0 0-1 0 0,0-1 0 0 0,-1 1 1 0 0,1 0-1 0 0,-1 0 0 0 0,0 0 1 0 0,-1 5-1 0 0,-3 8-6534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7 170 6991 0 0,'0'0'638'0'0,"-2"-1"-414"0"0,2 1-67 0 0,0 0 0 0 0,-1 0 0 0 0,1-1 1 0 0,0 1-1 0 0,-1 0 0 0 0,1 0 0 0 0,0 0 1 0 0,0 0-1 0 0,0-1 0 0 0,-1 1 0 0 0,1 0 1 0 0,0 0-1 0 0,0-1 0 0 0,-1 1 0 0 0,1 0 1 0 0,0 0-1 0 0,0-1 0 0 0,0 1 0 0 0,0 0 1 0 0,0 0-1 0 0,0-1 0 0 0,-1 1 0 0 0,1 0 1 0 0,0-1-1 0 0,0 1 0 0 0,0 0 0 0 0,0 0 1 0 0,0-1-1 0 0,0 1 0 0 0,0 0 0 0 0,0-1 1 0 0,0 1-1 0 0,0 0 0 0 0,0-1 0 0 0,0 1 1 0 0,1 0-1 0 0,-1 0 0 0 0,0-1 0 0 0,0 1 1 0 0,0-1-1 0 0,13-12 1766 0 0,23-8-899 0 0,123-57 802 0 0,-157 77-1811 0 0,66-29 551 0 0,-59 27-378 0 0,-1 0 0 0 0,1 1 1 0 0,0 0-1 0 0,0 0 0 0 0,18-1 0 0 0,-26 3-162 0 0,0 0 0 0 0,0 0 0 0 0,1 0 0 0 0,-1 0-1 0 0,0 0 1 0 0,0 0 0 0 0,0 1 0 0 0,0-1 0 0 0,0 0 0 0 0,0 1-1 0 0,0-1 1 0 0,0 0 0 0 0,1 1 0 0 0,-1-1 0 0 0,-1 1 0 0 0,1 0-1 0 0,0-1 1 0 0,0 1 0 0 0,0 0 0 0 0,0 0 0 0 0,0-1 0 0 0,-1 1 0 0 0,1 0-1 0 0,0 0 1 0 0,0 0 0 0 0,-1 0 0 0 0,1 2 0 0 0,0-1-5 0 0,0 0 1 0 0,-1 1 0 0 0,0-1 0 0 0,1 1-1 0 0,-1-1 1 0 0,0 1 0 0 0,0-1-1 0 0,-1 1 1 0 0,1-1 0 0 0,0 1-1 0 0,-2 4 1 0 0,0 0 26 0 0,-1 1 1 0 0,0-1-1 0 0,0 0 0 0 0,-1 0 0 0 0,0 0 0 0 0,-7 10 0 0 0,-33 35 169 0 0,29-35-160 0 0,-16 21 0 0 0,18-22-106 0 0,0 0 0 0 0,-2 0 0 0 0,-24 20 0 0 0,18-17-143 0 0,-2 1 96 0 0,9-6 60 0 0,12-9 4 0 0,0 0 20 0 0,-4 7 2 0 0,2 0-45 0 0,5 2-4 0 0,4-1 47 0 0,4-2 12 0 0,-5-8 63 0 0,-1-1-1 0 0,1 0 1 0 0,1 1-1 0 0,-1-1 1 0 0,0-1-1 0 0,0 1 1 0 0,1-1-1 0 0,-1 1 1 0 0,1-1-1 0 0,-1-1 1 0 0,1 1-1 0 0,-1-1 1 0 0,8 0-1 0 0,8 0 353 0 0,35-7-1 0 0,-44 5-343 0 0,1 0-29 0 0,22-3 19 0 0,49-2 0 0 0,-73 10-967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0,'5'2'15529'0'0,"5"17"-12520"0"0,4 14-4692 0 0,-9-22 3308 0 0,6 19-972 0 0,50 115 1232 0 0,-51-126-1776 0 0,0-1 0 0 0,1 0 0 0 0,1-1 0 0 0,1 0 0 0 0,20 21 0 0 0,18 18 149 0 0,9 8-121 0 0,-51-56-123 0 0,1-1 1 0 0,-1 0 0 0 0,21 10-1 0 0,-24-13-8 0 0,-3-2 10 0 0,-1-1 1 0 0,1 1-1 0 0,-1-1 1 0 0,1 1 0 0 0,0-1-1 0 0,0 0 1 0 0,-1 0-1 0 0,7 1 1 0 0,-5-1-1 0 0,0 0 0 0 0,0 0 0 0 0,0 0 0 0 0,0 0 0 0 0,5 2 0 0 0,16 4-301 0 0,-15-8-321 0 0,-3-1 198 0 0,-3 2-44 0 0,3 0 131 0 0,11-12-12439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10135 0 0,'0'0'2406'0'0,"-1"1"-924"0"0,-4 2-661 0 0,1 0-1 0 0,0 1 1 0 0,0 0 0 0 0,-6 8-1 0 0,-26 42 139 0 0,22-32-383 0 0,-2 5-231 0 0,1-3 118 0 0,-28 34-1 0 0,-159 195 1334 0 0,178-220-1768 0 0,23-32-151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55 455 0 0,'-2'2'3554'0'0,"-16"12"10660"0"0,21-14-13470 0 0,35-3 185 0 0,0-1 0 0 0,0-2 0 0 0,53-17 0 0 0,-44 12-632 0 0,-31 6-245 0 0,12-1 69 0 0,52-6 0 0 0,-79 12-192 0 0,1 0 1 0 0,-1 0-1 0 0,1 0 0 0 0,0 0 1 0 0,-1 1-1 0 0,1-1 1 0 0,-1 0-1 0 0,1 1 0 0 0,0-1 1 0 0,1 2-1 0 0,11 3-2355 0 0,-2-2 394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1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12671 0 0,'0'0'1143'0'0,"3"-1"-940"0"0,67-6 2341 0 0,-13 1 889 0 0,66-15-1 0 0,77-13-4267 0 0,-195 33 281 0 0,0 1-1 0 0,-1 0 0 0 0,1 1 1 0 0,6 0-1 0 0,4 2-5180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2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6 258 3679 0 0,'0'0'11471'0'0,"0"3"-11304"0"0,1 26 226 0 0,-4 38 1 0 0,0 18 277 0 0,5-33-177 0 0,3-1-1 0 0,19 90 0 0 0,-23-139 43 0 0,-6-103 161 0 0,2 52-604 0 0,4-67-1 0 0,0 102-92 0 0,0 0 1 0 0,2 0 0 0 0,0 0-1 0 0,0 0 1 0 0,1 0 0 0 0,1 1-1 0 0,0-1 1 0 0,1 1 0 0 0,9-14-1 0 0,-7 16-2 0 0,0 1 0 0 0,1 0-1 0 0,0 1 1 0 0,0-1 0 0 0,1 2-1 0 0,0 0 1 0 0,1 0 0 0 0,0 0-1 0 0,19-9 1 0 0,7 0-56 0 0,66-23-1 0 0,-50 21 71 0 0,139-42 231 0 0,-153 51-180 0 0,1 1 0 0 0,76-6 0 0 0,-111 15-61 0 0,14 1-16 0 0,-18 0 1 0 0,-1 0-1 0 0,1 0 1 0 0,0 0-1 0 0,0 0 1 0 0,-1 0-1 0 0,1 0 1 0 0,-1 0-1 0 0,1 0 1 0 0,-1 0-1 0 0,1 0 1 0 0,-1 0-1 0 0,1 0 1 0 0,-1 0-1 0 0,0 1 1 0 0,0-1-1 0 0,0 0 1 0 0,0 0-1 0 0,0 2 1 0 0,0-3 9 0 0,0 3-33 0 0,0 0 0 0 0,0 0 0 0 0,0 0 0 0 0,-1 0 0 0 0,1 0 1 0 0,-1 0-1 0 0,0 0 0 0 0,0 0 0 0 0,0-1 0 0 0,-2 5 0 0 0,-18 26-1006 0 0,16-26 280 0 0,-3 6-713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2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13791 0 0,'0'0'1247'0'0,"3"0"-1023"0"0,41 2 735 0 0,0-1-1 0 0,63-8 1 0 0,183-33 1700 0 0,-46 6-1254 0 0,389-43-243 0 0,-596 73-1359 0 0,43-7-883 0 0,-77 11 678 0 0,-1 0-1254 0 0,6 3 721 0 0,-6-3-8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51 4607 0 0,'53'-7'987'0'0,"-30"6"4765"0"0,-9 1-2649 0 0,16 0 935 0 0,-41-1-3628 0 0,-16 0-388 0 0,0 2 0 0 0,0 0 1 0 0,-35 8-1 0 0,-80 22 16 0 0,133-29-25 0 0,-166 44-2 0 0,-208 42-12 0 0,369-86-57 0 0,0-1 0 0 0,-1 0 0 0 0,1 0 0 0 0,0-1 0 0 0,-1-1-1 0 0,1-1 1 0 0,-23-5 0 0 0,33 6 16 0 0,0 0 0 0 0,0 0 0 0 0,0-1 1 0 0,0 1-1 0 0,0-1 0 0 0,0 0 0 0 0,1 0 0 0 0,-1-1 0 0 0,1 1 0 0 0,0-1 0 0 0,-1 1 0 0 0,1-1 0 0 0,0 0 1 0 0,1-1-1 0 0,-1 1 0 0 0,0 0 0 0 0,1-1 0 0 0,0 1 0 0 0,0-1 0 0 0,0 0 0 0 0,0 1 0 0 0,1-1 0 0 0,-1 0 1 0 0,1 0-1 0 0,0 0 0 0 0,0-1 0 0 0,1 1 0 0 0,-1 0 0 0 0,1 0 0 0 0,0-5 0 0 0,0 4 32 0 0,0-1 0 0 0,0 1-1 0 0,1 0 1 0 0,0 0-1 0 0,0 0 1 0 0,0 0 0 0 0,1 0-1 0 0,-1 1 1 0 0,1-1 0 0 0,5-8-1 0 0,-3 6-7 0 0,1 1 0 0 0,0-1 0 0 0,1 1-1 0 0,0 1 1 0 0,0-1 0 0 0,12-9 0 0 0,-17 14-50 0 0,1 2 58 0 0,-1 1 0 0 0,0-1-1 0 0,1 0 1 0 0,-1 0 0 0 0,0 1 0 0 0,0-1 0 0 0,0 0-1 0 0,0 1 1 0 0,0-1 0 0 0,0 1 0 0 0,-1-1 0 0 0,2 3-1 0 0,-2-4 7 0 0,2 7-8 0 0,1 0 1 0 0,-1 0 0 0 0,-1 0 0 0 0,1 0 0 0 0,-1 0 0 0 0,-1 0-1 0 0,1 0 1 0 0,-1 0 0 0 0,0 1 0 0 0,-1-1 0 0 0,-2 12 0 0 0,-3 8 17 0 0,-15 44 1 0 0,15-53 28 0 0,-21 61 143 0 0,-42 85 0 0 0,53-133-148 0 0,-1-1 1 0 0,-1 0 0 0 0,-2-1 0 0 0,0-1-1 0 0,-37 38 1 0 0,32-42 99 0 0,-1-2-1 0 0,-1 0 0 0 0,-55 34 1 0 0,62-45-28 0 0,0 1 1 0 0,1 2 0 0 0,1 0 0 0 0,-26 25 0 0 0,43-38 85 0 0,14 1 60 0 0,22-2 281 0 0,-1-2 1 0 0,54-9-1 0 0,-28 3-53 0 0,252-21 1268 0 0,-77 29-1408 0 0,-180 6-2337 0 0,-40-3 413 0 0,0-2 1 0 0,0 1-1 0 0,0-2 0 0 0,25-2 0 0 0,-19-1-4016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 9215 0 0,'7'-7'13607'0'0,"-4"20"-13142"0"0,-2-7-349 0 0,-2 23 377 0 0,0-20-479 0 0,0-1-1 0 0,-1 1 1 0 0,0-1 0 0 0,-1 0-1 0 0,1 0 1 0 0,-2 0-1 0 0,1-1 1 0 0,-1 1-1 0 0,0-1 1 0 0,-7 10-1 0 0,-7 6 92 0 0,-36 35-1 0 0,13-13-55 0 0,-16 16 26 0 0,51-54-33 0 0,4 1-43 0 0,3-7-3 0 0,0 0 1 0 0,-1 0-1 0 0,1 0 0 0 0,0 0 0 0 0,0 0 1 0 0,-1 0-1 0 0,1 0 0 0 0,0 0 0 0 0,0 0 1 0 0,0-1-1 0 0,0 1 0 0 0,0 0 0 0 0,0-1 1 0 0,1 1-1 0 0,1 0 0 0 0,1 0 4 0 0,1 0 0 0 0,-1 0 0 0 0,1-1 0 0 0,-1 0 0 0 0,1 0 0 0 0,-1 0 0 0 0,1-1 0 0 0,-1 1 0 0 0,1-1 0 0 0,-1 0 0 0 0,6-2 0 0 0,10-2 0 0 0,263-45 544 0 0,-271 48-519 0 0,4-1 11 0 0,0 1 1 0 0,-1 1-1 0 0,17 0 1 0 0,-30 1-155 0 0,-2 2-632 0 0,-9 14-1639 0 0,2-7 987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2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51 7599 0 0,'-19'2'445'0'0,"-1"0"-1"0"0,-32-1 2174 0 0,55-2-2229 0 0,36-10-65 0 0,0 1-1 0 0,1 2 0 0 0,44-3 1 0 0,126 0-361 0 0,-166 10 172 0 0,-29 0-133 0 0,22 0 182 0 0,61 5 0 0 0,-89-3-117 0 0,1 0 0 0 0,-1 1 0 0 0,1 0 0 0 0,-1 1-1 0 0,0 0 1 0 0,0 0 0 0 0,0 1 0 0 0,-1 0 0 0 0,1 0 0 0 0,-1 1-1 0 0,13 11 1 0 0,-18-14-46 0 0,-1 0-1 0 0,0 1 1 0 0,1-1-1 0 0,-1 1 1 0 0,0-1 0 0 0,-1 1-1 0 0,1 0 1 0 0,0 0-1 0 0,-1 0 1 0 0,0 0-1 0 0,0 0 1 0 0,0 0-1 0 0,0 0 1 0 0,0 1 0 0 0,0-1-1 0 0,-1 0 1 0 0,0 0-1 0 0,1 1 1 0 0,-1-1-1 0 0,-1 0 1 0 0,1 0-1 0 0,0 1 1 0 0,-2 3-1 0 0,1-1 73 0 0,-1 0-1 0 0,0 0 0 0 0,-1 0 0 0 0,0 0 0 0 0,0 0 0 0 0,0 0 0 0 0,0-1 1 0 0,-1 0-1 0 0,0 1 0 0 0,-9 8 0 0 0,2-3 155 0 0,-54 58 1333 0 0,56-59-1300 0 0,1 1-1 0 0,0 0 0 0 0,1 0 1 0 0,-12 25-1 0 0,17-30-220 0 0,0 0 1 0 0,1 0-1 0 0,-1 1 1 0 0,1-1-1 0 0,0 1 1 0 0,1 0-1 0 0,0-1 1 0 0,0 1-1 0 0,1 10 1 0 0,3 6 7 0 0,9 30 1 0 0,-6-25 1 0 0,-3-13-91 0 0,0 0 1 0 0,1 0-1 0 0,1 0 1 0 0,0-1-1 0 0,1 0 1 0 0,15 22 0 0 0,-17-29-10 0 0,0 0 1 0 0,1 0-1 0 0,0-1 0 0 0,0 1 1 0 0,1-1-1 0 0,0-1 1 0 0,0 1-1 0 0,0-1 1 0 0,1-1-1 0 0,0 1 1 0 0,0-1-1 0 0,0 0 1 0 0,9 2-1 0 0,9 0-277 0 0,-17-8-366 0 0,-1 0-4464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2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10 5527 0 0,'0'0'7896'0'0,"2"-2"-7373"0"0,5-5 1874 0 0,-9 7-2135 0 0,-6 1-57 0 0,0 0 0 0 0,-1 1 0 0 0,1 0 0 0 0,0 1 0 0 0,-14 6 0 0 0,-7 1-42 0 0,-95 41 58 0 0,25-10-233 0 0,64-29 27 0 0,16-6 39 0 0,0 1 1 0 0,0 1-1 0 0,-32 18 0 0 0,50-25-45 0 0,0-1-1 0 0,1 0 1 0 0,-1 1-1 0 0,1-1 1 0 0,-1 1-1 0 0,0-1 1 0 0,1 1 0 0 0,-1-1-1 0 0,1 1 1 0 0,-1-1-1 0 0,1 1 1 0 0,0 0-1 0 0,-1-1 1 0 0,1 1-1 0 0,-1 0 1 0 0,1-1 0 0 0,0 2-1 0 0,1 20 104 0 0,-1-19-103 0 0,3 2 108 0 0,15 10 32 0 0,1 0 0 0 0,0-1-1 0 0,1-2 1 0 0,29 15 0 0 0,21 13-77 0 0,-51-26-72 0 0,-15-9 0 0 0,-2-1 0 0 0,6 9 0 0 0,-8-11 2 0 0,0 0 0 0 0,0 0 0 0 0,0 0 0 0 0,-1 0 1 0 0,1 0-1 0 0,0 0 0 0 0,-1-1 0 0 0,1 1 0 0 0,-1 0 0 0 0,0 0 0 0 0,0 0 0 0 0,1-1 0 0 0,-1 1 0 0 0,0 0 0 0 0,0-1 0 0 0,-1 1 0 0 0,1-1 0 0 0,0 1 0 0 0,-3 1 0 0 0,-3 4 31 0 0,-1 0-1 0 0,-11 7 0 0 0,16-11-23 0 0,-16 9 112 0 0,-1 0-1 0 0,0-2 1 0 0,0 0 0 0 0,-1-1-1 0 0,0-1 1 0 0,-1-1 0 0 0,-30 6-1 0 0,20-5-62 0 0,-46 8 13 0 0,66-15-58 0 0,0 0-1 0 0,0 0 1 0 0,0-1 0 0 0,-18-2-1 0 0,28 2-72 0 0,2-1 37 0 0,-1 0 0 0 0,0 0 1 0 0,0 0-1 0 0,1-1 0 0 0,-1 1 0 0 0,1 0 0 0 0,-1 0 0 0 0,1 0 0 0 0,-1 0 0 0 0,1-1 1 0 0,0 1-1 0 0,0 0 0 0 0,0 0 0 0 0,-1-1 0 0 0,1 1 0 0 0,0 0 0 0 0,0 0 0 0 0,1-1 0 0 0,-1 1 1 0 0,0 0-1 0 0,0 0 0 0 0,1-1 0 0 0,-1 1 0 0 0,0 0 0 0 0,1 0 0 0 0,-1 0 0 0 0,1 0 1 0 0,0 0-1 0 0,-1 0 0 0 0,2-2 0 0 0,2-3-143 0 0,0 1 1 0 0,1-1-1 0 0,-1 1 0 0 0,7-5 1 0 0,7-5-808 0 0,4-1-241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163 119 4143 0 0,'0'0'3568'0'0,"-3"-11"1651"0"0,4 8-5014 0 0,0 0 0 0 0,0 0 0 0 0,1 0 0 0 0,-1 1 0 0 0,1-1 0 0 0,0 0 0 0 0,0 1 0 0 0,0-1 0 0 0,0 1 0 0 0,0-1 0 0 0,0 1 0 0 0,0 0 0 0 0,1 0 0 0 0,4-3 0 0 0,4-3 234 0 0,26-12 0 0 0,-23 13-51 0 0,0 0 0 0 0,1 1 0 0 0,0 1 0 0 0,0 0 0 0 0,26-4 0 0 0,-39 9 274 0 0,0 16-496 0 0,-3-11-146 0 0,1-1-1 0 0,-1 1 0 0 0,0-1 0 0 0,0 1 1 0 0,-1-1-1 0 0,1 0 0 0 0,-1 0 1 0 0,0 1-1 0 0,0-1 0 0 0,0 0 1 0 0,-1 0-1 0 0,0-1 0 0 0,-3 5 1 0 0,-8 8 28 0 0,-25 22 1 0 0,22-22-65 0 0,-10 7-29 0 0,0-1 0 0 0,0-1-1 0 0,-2-2 1 0 0,-1 0 0 0 0,-39 17-1 0 0,60-32 44 0 0,5-3-6 0 0,0 1 1 0 0,0 0 0 0 0,1 0 0 0 0,-1 0 0 0 0,1 0 0 0 0,0 1-1 0 0,-5 4 1 0 0,0 0-15 0 0,6-3-21 0 0,3 9 66 0 0,0-11 14 0 0,0 0 1 0 0,0 0 0 0 0,0 0 0 0 0,0 0 0 0 0,1-1 0 0 0,-1 1 0 0 0,1 0 0 0 0,-1-1 0 0 0,1 1 0 0 0,0-1 0 0 0,-1 0 0 0 0,1 0 0 0 0,0 1 0 0 0,0-1 0 0 0,0 0 0 0 0,0-1 0 0 0,0 1 0 0 0,0 0 0 0 0,3 0 0 0 0,3 2 100 0 0,-1-2-1 0 0,1 1 1 0 0,0-1 0 0 0,10 1 0 0 0,16-3 293 0 0,0-1 0 0 0,-1-1 0 0 0,42-10 0 0 0,-31 4-131 0 0,0 3-1 0 0,66-2 0 0 0,-94 8-299 0 0,7 0 29 0 0,-13 0-4828 0 0,10 0 3241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1676 42 919 0 0,'6'-16'11079'0'0,"-7"14"-10853"0"0,-1 0 0 0 0,1 0-1 0 0,-1 0 1 0 0,0 1 0 0 0,0-1 0 0 0,0 0-1 0 0,0 1 1 0 0,0-1 0 0 0,-1 1 0 0 0,1-1 0 0 0,0 1-1 0 0,-1 0 1 0 0,1 0 0 0 0,-5-1 0 0 0,3 1-191 0 0,0 1 0 0 0,0 0 1 0 0,0 0-1 0 0,-1 0 0 0 0,1 0 1 0 0,0 0-1 0 0,0 1 0 0 0,0 0 1 0 0,-4 1-1 0 0,-19 7-31 0 0,0 1 1 0 0,-45 24-1 0 0,11-4-4 0 0,-490 195 128 0 0,529-217-160 0 0,0 0 0 0 0,0-1-1 0 0,0-2 1 0 0,-1 0 0 0 0,0-1-1 0 0,0-1 1 0 0,0-2 0 0 0,-28 0 0 0 0,48-1 7 0 0,0-1 1 0 0,0 1 0 0 0,-1-1 0 0 0,1 1 0 0 0,0-1 0 0 0,0 0-1 0 0,0 0 1 0 0,0-1 0 0 0,0 1 0 0 0,0-1 0 0 0,0 1 0 0 0,0-1-1 0 0,0 0 1 0 0,1 0 0 0 0,-1 0 0 0 0,1 0 0 0 0,0-1 0 0 0,-1 1-1 0 0,1-1 1 0 0,-3-5 0 0 0,3 5-6 0 0,1 0-1 0 0,0 0 1 0 0,0 0-1 0 0,0-1 1 0 0,0 1 0 0 0,0 0-1 0 0,1 0 1 0 0,0-1-1 0 0,-1 1 1 0 0,1-1-1 0 0,1 1 1 0 0,-1 0-1 0 0,0-1 1 0 0,1 1 0 0 0,0 0-1 0 0,-1 0 1 0 0,1-1-1 0 0,1 1 1 0 0,-1 0-1 0 0,3-4 1 0 0,-2 3 23 0 0,0 0 0 0 0,1 0 0 0 0,0 0 0 0 0,0 1 1 0 0,0 0-1 0 0,0-1 0 0 0,1 1 0 0 0,-1 0 0 0 0,1 1 0 0 0,0-1 0 0 0,4-2 0 0 0,2 3 144 0 0,-8 2-114 0 0,9 2 44 0 0,-9-1-66 0 0,0 1-1 0 0,-1-1 1 0 0,1 1 0 0 0,-1-1 0 0 0,1 1 0 0 0,-1-1-1 0 0,1 1 1 0 0,-1 0 0 0 0,0 0 0 0 0,0 0-1 0 0,0 0 1 0 0,0 0 0 0 0,0 0 0 0 0,0 0-1 0 0,-1 0 1 0 0,1 0 0 0 0,-1 0 0 0 0,1 4-1 0 0,0 0 0 0 0,0-1 0 0 0,-1 1 0 0 0,0 0 0 0 0,0 0-1 0 0,-2 11 1 0 0,-3 6-2 0 0,-2-1 0 0 0,0 0 0 0 0,-1 0 1 0 0,-2 0-1 0 0,-16 29 0 0 0,-71 95-232 0 0,83-126 175 0 0,-29 41-156 0 0,-9 14-385 0 0,-73 81-1 0 0,78-108 580 0 0,-2-2 0 0 0,-76 56-1 0 0,98-87 22 0 0,18-11 22 0 0,7-3 84 0 0,-5 2 2470 0 0,120-28-1544 0 0,15-4-360 0 0,304-38 171 0 0,-281 50-793 0 0,-104 13-69 0 0,-42 3-1 0 0,10 0-215 0 0,-1 0-1 0 0,29 1 1 0 0,-41 1-186 0 0,-3 1-1053 0 0,1 0 1252 0 0,-1-1 0 0 0,0 0 0 0 0,1 1 0 0 0,-1-1 0 0 0,0 0 1 0 0,0 0-1 0 0,0 0 0 0 0,0 1 0 0 0,0-1 0 0 0,-1 1 0 0 0,-8 7-1030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10567 0 0,'0'0'956'0'0,"2"0"-664"0"0,14 4 412 0 0,1-1 0 0 0,-1 0 0 0 0,1-1 0 0 0,0-1 0 0 0,31-3 0 0 0,85-15 200 0 0,-97 10-532 0 0,146-31 575 0 0,-112 21-1389 0 0,1 3 0 0 0,74-5 1 0 0,-119 21-2861 0 0,-15-1-1822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7367 0 0,'0'0'2515'0'0,"0"3"-571"0"0,-2 18 358 0 0,1 24 0 0 0,2-29-1903 0 0,0 0 0 0 0,5 17 0 0 0,-3-21-358 0 0,0 0 0 0 0,1 0 1 0 0,0 0-1 0 0,1 0 1 0 0,0-1-1 0 0,1 0 0 0 0,0 0 1 0 0,14 17-1 0 0,-9-14 86 0 0,1 0 0 0 0,0-1 0 0 0,1-1 0 0 0,18 14-1 0 0,-20-19-21 0 0,-1 0 0 0 0,1-1 0 0 0,0 0 0 0 0,1-1 0 0 0,-1 0-1 0 0,24 6 1 0 0,-3-2-9 0 0,32 7 213 0 0,-58-15-508 0 0,-1 0 0 0 0,1-1-1 0 0,0 1 1 0 0,-1-1 0 0 0,1-1 0 0 0,0 1 0 0 0,-1-1-1 0 0,12-2 1 0 0,-10-1-1171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34 9671 0 0,'-1'-9'1004'0'0,"-5"-16"1214"0"0,2 26-1908 0 0,-1 0 1 0 0,1 0-1 0 0,0 1 0 0 0,-1-1 1 0 0,1 1-1 0 0,0 0 1 0 0,0 0-1 0 0,-4 4 1 0 0,-3 0-104 0 0,-17 11-228 0 0,2 1 1 0 0,0 1-1 0 0,-38 37 1 0 0,42-35 26 0 0,-9 7-17 0 0,2 2 0 0 0,2 0 0 0 0,1 2-1 0 0,1 2 1 0 0,-32 56 0 0 0,53-84-9 0 0,1 0 0 0 0,0 1 0 0 0,0-1 0 0 0,1 1 0 0 0,0-1 0 0 0,0 1-1 0 0,-2 13 1 0 0,4-18-78 0 0,0 1-1 0 0,0 0 0 0 0,0-1 0 0 0,1 1 1 0 0,-1 0-1 0 0,1-1 0 0 0,-1 1 0 0 0,1-1 1 0 0,0 1-1 0 0,0-1 0 0 0,0 1 0 0 0,0-1 1 0 0,0 0-1 0 0,1 1 0 0 0,-1-1 1 0 0,1 0-1 0 0,-1 0 0 0 0,1 0 0 0 0,0 0 1 0 0,0 0-1 0 0,0-1 0 0 0,0 1 0 0 0,4 2 1 0 0,24 13-4241 0 0,-12-11 496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11 2759 0 0,'5'-2'221'0'0,"0"0"0"0"0,1 1-1 0 0,-1-1 1 0 0,0 1 0 0 0,11-1-1 0 0,-15 2 6 0 0,0 0-1 0 0,0 0 0 0 0,1 0 1 0 0,-1 0-1 0 0,0 0 0 0 0,0 0 1 0 0,0 0-1 0 0,0 1 0 0 0,0-1 1 0 0,0 1-1 0 0,0-1 0 0 0,0 0 1 0 0,0 1-1 0 0,0 0 0 0 0,0-1 1 0 0,0 1-1 0 0,0 0 0 0 0,0-1 1 0 0,0 1-1 0 0,0 0 0 0 0,0 0 1 0 0,-1 0-1 0 0,1-1 0 0 0,0 1 1 0 0,-1 0-1 0 0,1 0 0 0 0,-1 0 1 0 0,1 0-1 0 0,-1 1 0 0 0,1-1 1 0 0,-1 0-1 0 0,0 0 0 0 0,1 0 1 0 0,-1 1-1 0 0,1 7 63 0 0,0 0-1 0 0,-1-1 1 0 0,0 1 0 0 0,0 0-1 0 0,-1-1 1 0 0,-2 13 0 0 0,-2 2-66 0 0,-10 26-1 0 0,0-10-13 0 0,-2 0 0 0 0,-33 57 0 0 0,-55 68 102 0 0,84-132-264 0 0,-268 343 245 0 0,283-368-282 0 0,-1 0 0 0 0,-1-1 0 0 0,-13 10 0 0 0,9-8-142 0 0,11-7-654 0 0,0-2-290 0 0,-5-7-61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4607 0 0,'3'-6'44'0'0,"87"-167"8638"0"0,-46 102-7813 0 0,-33 55-688 0 0,1 0 0 0 0,1 1 0 0 0,1 0 1 0 0,0 1-1 0 0,0 1 0 0 0,2 0 0 0 0,-1 1 0 0 0,22-12 1 0 0,-25 17-115 0 0,2 0 0 0 0,-1 0 0 0 0,1 1 0 0 0,0 1 1 0 0,0 0-1 0 0,0 1 0 0 0,1 0 0 0 0,0 1 1 0 0,-1 1-1 0 0,1 1 0 0 0,23 0 0 0 0,-28 1-2 0 0,-1 1-1 0 0,1 1 1 0 0,0 0 0 0 0,0 0-1 0 0,-1 1 1 0 0,1 1-1 0 0,-1-1 1 0 0,0 1-1 0 0,0 1 1 0 0,-1 0 0 0 0,16 11-1 0 0,-18-12-22 0 0,0 1 0 0 0,-1 1 0 0 0,0-1 0 0 0,0 1 0 0 0,0-1 0 0 0,-1 1 0 0 0,0 1 0 0 0,0-1 0 0 0,0 0 0 0 0,-1 1 0 0 0,0 0 0 0 0,-1 0-1 0 0,1 0 1 0 0,-1 0 0 0 0,0 0 0 0 0,1 12 0 0 0,-3-10-3 0 0,0 0-1 0 0,0 0 1 0 0,-1 0-1 0 0,0 0 1 0 0,0 0-1 0 0,-1 0 1 0 0,0 0 0 0 0,-1 0-1 0 0,0-1 1 0 0,0 0-1 0 0,-1 1 1 0 0,0-1-1 0 0,-1 0 1 0 0,1-1-1 0 0,-2 1 1 0 0,-10 12-1 0 0,-8 5 138 0 0,0-1-1 0 0,-2-1 1 0 0,-32 22-1 0 0,32-25-108 0 0,-99 70-327 0 0,108-78 95 0 0,0-1-300 0 0,-1 0 0 0 0,-33 15 0 0 0,12-12-5157 0 0,28-12 400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180 116 12407 0 0,'2'0'282'0'0,"10"4"-13"0"0,0 1 1 0 0,0 0 0 0 0,16 9-1 0 0,-23-11-73 0 0,0 0-1 0 0,0 0 1 0 0,0-1 0 0 0,0 0-1 0 0,0 0 1 0 0,0 0-1 0 0,8 1 1 0 0,-9-2-5 0 0,-1-1-1 0 0,1 0 1 0 0,-1 0 0 0 0,1-1 0 0 0,0 1-1 0 0,-1 0 1 0 0,1-1 0 0 0,-1 0-1 0 0,1 0 1 0 0,-1 0 0 0 0,1-1 0 0 0,4-2-1 0 0,9-4 148 0 0,0-1-1 0 0,-1-1 0 0 0,17-14 0 0 0,-27 18-365 0 0,1 1 0 0 0,-1-1 0 0 0,-1 0 0 0 0,1 0 0 0 0,-1-1 0 0 0,0 0 0 0 0,-1 0-1 0 0,1 0 1 0 0,4-12 0 0 0,-9 18-10 0 0,1 1 1 0 0,-1 0-1 0 0,0-1 0 0 0,0 1 0 0 0,0-1 1 0 0,1 1-1 0 0,-1-1 0 0 0,0 1 0 0 0,0-1 1 0 0,0 1-1 0 0,0-1 0 0 0,0 1 0 0 0,0-1 1 0 0,0 1-1 0 0,0-1 0 0 0,0 1 0 0 0,0-1 1 0 0,0 1-1 0 0,0-1 0 0 0,0 1 0 0 0,-1-1 1 0 0,1 1-1 0 0,0-1 0 0 0,0 1 0 0 0,0-1 1 0 0,-1 1-1 0 0,1 0 0 0 0,0-1 0 0 0,-1 1 1 0 0,1-1-1 0 0,0 1 0 0 0,-1 0 0 0 0,1-1 1 0 0,0 1-1 0 0,-1 0 0 0 0,1-1 0 0 0,-1 1 1 0 0,1 0-1 0 0,-1 0 0 0 0,1-1 0 0 0,0 1 1 0 0,-1 0-1 0 0,1 0 0 0 0,-1 0 0 0 0,1 0 1 0 0,-1 0-1 0 0,1 0 0 0 0,-1 0 0 0 0,1 0 1 0 0,-1 0-1 0 0,1 0 0 0 0,-2 0 0 0 0,-1 0-62 0 0,-1 0 0 0 0,1 0 0 0 0,-1 1-1 0 0,1 0 1 0 0,-1-1 0 0 0,-4 3 0 0 0,-13 7-134 0 0,0 0 0 0 0,2 1 0 0 0,-33 23 0 0 0,-52 51 188 0 0,67-53 26 0 0,-57 52 270 0 0,79-69-89 0 0,1 1 1 0 0,0 1 0 0 0,-20 32-1 0 0,31-44-120 0 0,0 0-1 0 0,1 0 1 0 0,0 0-1 0 0,0 0 1 0 0,0 1-1 0 0,0-1 1 0 0,1 0-1 0 0,0 1 1 0 0,0-1-1 0 0,0 1 1 0 0,1 10-1 0 0,0-13-25 0 0,1 0-1 0 0,0 0 0 0 0,-1 0 0 0 0,1 0 1 0 0,0 0-1 0 0,0 1 0 0 0,1-2 1 0 0,-1 1-1 0 0,1 0 0 0 0,-1 0 0 0 0,1 0 1 0 0,0-1-1 0 0,0 1 0 0 0,0-1 0 0 0,1 1 1 0 0,-1-1-1 0 0,0 0 0 0 0,1 0 0 0 0,0 0 1 0 0,-1 0-1 0 0,5 2 0 0 0,0-1 10 0 0,-1 0-1 0 0,1 0 1 0 0,0-1-1 0 0,0 0 0 0 0,0 0 1 0 0,0 0-1 0 0,0-1 1 0 0,0 0-1 0 0,1 0 1 0 0,12-1-1 0 0,-3-2-1307 0 0,0 0 0 0 0,0-1 0 0 0,25-7 0 0 0,-4-2-3870 0 0</inkml:trace>
  <inkml:trace contextRef="#ctx0" brushRef="#br0" timeOffset="1">1133 1 13559 0 0,'-5'0'190'0'0,"0"1"0"0"0,0 0 0 0 0,-1 1 0 0 0,1-1 0 0 0,0 1 0 0 0,0 0-1 0 0,-8 6 1 0 0,-32 23-265 0 0,16-10 430 0 0,-48 30 646 0 0,26-19-402 0 0,2 2 0 0 0,-51 45 1 0 0,95-74-585 0 0,0 0 1 0 0,1 0-1 0 0,0 0 1 0 0,0 0-1 0 0,0 0 1 0 0,0 1-1 0 0,1 0 1 0 0,0 0 0 0 0,-5 11-1 0 0,8-14-12 0 0,-1-1 0 0 0,0 1 0 0 0,1-1 0 0 0,0 1 0 0 0,0-1 1 0 0,-1 1-1 0 0,1 0 0 0 0,1-1 0 0 0,-1 1 0 0 0,0 0 0 0 0,1-1 0 0 0,-1 1 0 0 0,1-1 0 0 0,0 1 0 0 0,0-1 0 0 0,0 1 0 0 0,0-1 0 0 0,0 0 0 0 0,0 1 0 0 0,1-1 0 0 0,-1 0 1 0 0,1 0-1 0 0,0 0 0 0 0,-1 0 0 0 0,1 0 0 0 0,0 0 0 0 0,3 1 0 0 0,4 4 41 0 0,1-1 1 0 0,0 0 0 0 0,0 0-1 0 0,0-1 1 0 0,1-1-1 0 0,0 0 1 0 0,0 0-1 0 0,0-1 1 0 0,17 3 0 0 0,-4-3-41 0 0,-1-1 0 0 0,0-1 0 0 0,41-3 1 0 0,-51 0-363 0 0,0 0 1 0 0,0-1-1 0 0,0 0 1 0 0,0-1-1 0 0,-1-1 1 0 0,0 0-1 0 0,16-9 1 0 0,-2-1-1005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11 1375 0 0,'2'-11'18283'0'0,"-6"23"-17144"0"0,-25 47 353 0 0,-17 42-606 0 0,-60 146-489 0 0,86-203-363 0 0,-1-2-1 0 0,-2 0 0 0 0,-2-1 1 0 0,-2-2-1 0 0,-40 47 0 0 0,50-66-29 0 0,10-10-10 0 0,-1 0 1 0 0,-18 15-1 0 0,25-23-125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12959 0 0,'0'0'1172'0'0,"-1"1"-966"0"0,-45 51-14 0 0,20-20 150 0 0,1 1 0 0 0,1 1 0 0 0,-29 56 0 0 0,26-43 72 0 0,-146 286 1337 0 0,-6 12-999 0 0,-57 62-145 0 0,202-339-451 0 0,15-26-2899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12439 0 0,'0'0'958'0'0,"-1"0"-625"0"0,-5-2 4342 0 0,24-3-3968 0 0,-3-1-444 0 0,335-58 1973 0 0,-262 50-2056 0 0,101-10 317 0 0,-95 25-2009 0 0,-70 1-729 0 0,-1 1-1 0 0,24 7 0 0 0,-22-3-3826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12751 0 0,'0'0'1496'0'0,"1"1"-777"0"0,3 2-427 0 0,0 0 1 0 0,0 0-1 0 0,0 0 0 0 0,1 0 1 0 0,-1-1-1 0 0,1 1 0 0 0,0-1 1 0 0,-1-1-1 0 0,1 1 1 0 0,0-1-1 0 0,0 0 0 0 0,0 0 1 0 0,6 1-1 0 0,9-1-73 0 0,41-1 1 0 0,-48-1 33 0 0,14 0-185 0 0,0-1 1 0 0,0-2-1 0 0,0 0 0 0 0,-1-2 1 0 0,1-1-1 0 0,-2-1 0 0 0,1-2 0 0 0,-1 0 1 0 0,33-19-1 0 0,-56 28-65 0 0,1-1 2 0 0,1-1-1 0 0,-1 1 1 0 0,0 0-1 0 0,0-1 1 0 0,4-5-1 0 0,-4 6-11 0 0,-2 0-143 0 0,-11 0-166 0 0,-4 0 171 0 0,2 5 92 0 0,1 0 0 0 0,0 1 0 0 0,0 0 0 0 0,0 1 0 0 0,1 0 0 0 0,-1 1 0 0 0,-13 10 0 0 0,1-2 46 0 0,-141 94 263 0 0,141-91-219 0 0,2 2 1 0 0,0 1-1 0 0,0 0 0 0 0,-30 43 1 0 0,47-58-22 0 0,0 1-1 0 0,1 0 1 0 0,-1 0-1 0 0,2 1 1 0 0,-1-1 0 0 0,-2 10-1 0 0,4-15-34 0 0,1 0 0 0 0,0 0 0 0 0,-1 1 0 0 0,1-1 0 0 0,0 0-1 0 0,0 1 1 0 0,0-1 0 0 0,0 0 0 0 0,0 1 0 0 0,0-1 0 0 0,0 0 0 0 0,0 1-1 0 0,0-1 1 0 0,1 0 0 0 0,-1 1 0 0 0,0-1 0 0 0,1 0 0 0 0,-1 0 0 0 0,1 1-1 0 0,0-1 1 0 0,-1 0 0 0 0,1 0 0 0 0,0 0 0 0 0,0 0 0 0 0,0 0-1 0 0,-1 0 1 0 0,1 0 0 0 0,0 0 0 0 0,0 0 0 0 0,1 0 0 0 0,-1-1 0 0 0,0 1-1 0 0,0 0 1 0 0,0-1 0 0 0,0 1 0 0 0,1-1 0 0 0,-1 1 0 0 0,3 0 0 0 0,5 0-383 0 0,1 1 0 0 0,0-1 1 0 0,-1-1-1 0 0,20-1 0 0 0,38-8-2539 0 0,-62 8 2740 0 0,123-31-5934 0 0,-88 20 4117 0 0,66-11-1 0 0,-98 22 2245 0 0,1 1 0 0 0,-1-1 0 0 0,0 1 0 0 0,1 1 0 0 0,-1 0 0 0 0,13 2 0 0 0,-16-1 117 0 0,-1-1 0 0 0,0 0-1 0 0,1 1 1 0 0,-1 0 0 0 0,0 0 0 0 0,0 0 0 0 0,0 1 0 0 0,0-1-1 0 0,-1 1 1 0 0,1 0 0 0 0,-1 0 0 0 0,0 0 0 0 0,9 7 9351 0 0,-11-10-9441 0 0,3-7 3446 0 0,1-18-4530 0 0,-3 11 1707 0 0,4-7-854 0 0,1 1-1 0 0,1-1 0 0 0,1 1 0 0 0,1 1 0 0 0,1 0 0 0 0,0 0 1 0 0,1 1-1 0 0,1 1 0 0 0,1 0 0 0 0,1 1 0 0 0,23-22 0 0 0,-17 20-213 0 0,1 2 0 0 0,1 0-1 0 0,0 1 1 0 0,1 1 0 0 0,1 1-1 0 0,0 1 1 0 0,0 2 0 0 0,45-13-1 0 0,-60 20 134 0 0,0 1-1 0 0,0 0 0 0 0,1 0 1 0 0,-1 1-1 0 0,0 0 1 0 0,19 2-1 0 0,-26-1 59 0 0,0 1 1 0 0,1 0-1 0 0,-1-1 1 0 0,0 1-1 0 0,0 0 1 0 0,0 0-1 0 0,-1 1 1 0 0,1-1-1 0 0,0 1 1 0 0,0-1-1 0 0,-1 1 0 0 0,1 0 1 0 0,-1 0-1 0 0,1 0 1 0 0,-1 0-1 0 0,0 0 1 0 0,0 1-1 0 0,0-1 1 0 0,0 1-1 0 0,0-1 0 0 0,0 1 1 0 0,-1 0-1 0 0,1 0 1 0 0,-1 0-1 0 0,0 0 1 0 0,1 4-1 0 0,0 1 32 0 0,-1 0-1 0 0,1 0 1 0 0,-2 1-1 0 0,1-1 1 0 0,-1 1-1 0 0,-1-1 0 0 0,1 0 1 0 0,-3 10-1 0 0,-1 2 119 0 0,-1 0 0 0 0,-9 23-1 0 0,6-24-73 0 0,0 0 0 0 0,-1 0 0 0 0,-1-1 0 0 0,-1-1 0 0 0,-22 27 0 0 0,6-12 67 0 0,-56 48-1 0 0,83-80-141 0 0,-13 12-23 0 0,0-2-1 0 0,-24 16 1 0 0,34-23-156 0 0,-1-1 1 0 0,0 0-1 0 0,1-1 1 0 0,-1 1-1 0 0,0-1 1 0 0,0 1-1 0 0,0-1 1 0 0,0 0-1 0 0,0-1 1 0 0,0 1-1 0 0,-1-1 1 0 0,1 0-1 0 0,0 0 1 0 0,0 0-1 0 0,0 0 1 0 0,-8-2-1 0 0,5-2-1222 0 0,1-4-50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5527 0 0,'0'0'423'0'0,"-1"0"-278"0"0,-3 0 352 0 0,0 1-1 0 0,1-1 1 0 0,-1 1-1 0 0,1 0 1 0 0,-1 0-1 0 0,1 1 0 0 0,0-1 1 0 0,0 1-1 0 0,-1 0 1 0 0,1-1-1 0 0,0 2 1 0 0,0-1-1 0 0,0 0 0 0 0,-3 4 1 0 0,-7 7 965 0 0,-18 24 1 0 0,23-27-1597 0 0,-26 34 690 0 0,2 2 0 0 0,3 1 1 0 0,-36 75-1 0 0,-32 113 127 0 0,22-51-261 0 0,57-143-501 0 0,-2-1 0 0 0,-2-1-1 0 0,-1-1 1 0 0,-2-2 0 0 0,-2 0 0 0 0,-1-1-1 0 0,-2-2 1 0 0,-54 47 0 0 0,10-16-1649 0 0,61-50 1025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4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13 380 5983 0 0,'0'0'274'0'0,"0"-1"-6"0"0,2-3 170 0 0,-1-1 1 0 0,1 1-1 0 0,0 0 1 0 0,0 0 0 0 0,0 0-1 0 0,0 0 1 0 0,1 0-1 0 0,0 0 1 0 0,0 1 0 0 0,0-1-1 0 0,4-3 1 0 0,2-3 123 0 0,14-9 4341 0 0,-22 20-4721 0 0,0 1-172 0 0,1-1 0 0 0,-1 1 1 0 0,0 0-1 0 0,0 0 0 0 0,0 0 0 0 0,0 0 0 0 0,0 0 0 0 0,-1 0 0 0 0,1 0 0 0 0,-1 0 1 0 0,1 0-1 0 0,-1 0 0 0 0,1 4 0 0 0,-2 31 62 0 0,1-24-47 0 0,-30 259 643 0 0,14-157-435 0 0,-26 329 250 0 0,41-433-429 0 0,1 0 0 0 0,1 0-1 0 0,-1 0 1 0 0,4 15 0 0 0,-3-24 982 0 0,12-10 18 0 0,-7 4-846 0 0,-1-1 1 0 0,1 0 0 0 0,-1 0 0 0 0,0 0 0 0 0,9-12-1 0 0,18-34 406 0 0,-14 21-533 0 0,35-55 52 0 0,67-94-135 0 0,-74 119 2 0 0,81-80 0 0 0,-62 77 0 0 0,145-129 0 0 0,-175 164-13 0 0,149-108-142 0 0,41 2-276 0 0,-98 59-64 0 0,-11 13-2635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79 10423 0 0,'7'-68'1728'0'0,"-7"67"-1673"0"0,0 1 0 0 0,0 0 1 0 0,0-1-1 0 0,0 1 0 0 0,0-1 0 0 0,0 1 0 0 0,0-1 0 0 0,0 1 0 0 0,-1-1 0 0 0,1 1 0 0 0,0 0 0 0 0,0-1 0 0 0,0 1 1 0 0,-1-1-1 0 0,1 1 0 0 0,0 0 0 0 0,-1-1 0 0 0,1 1 0 0 0,0 0 0 0 0,-1-1 0 0 0,1 1 0 0 0,0 0 0 0 0,-1 0 0 0 0,1-1 0 0 0,-1 1 1 0 0,1 0-1 0 0,0 0 0 0 0,-1 0 0 0 0,1 0 0 0 0,-1-1 0 0 0,1 1 0 0 0,-1 0 0 0 0,1 0 0 0 0,-1 0 0 0 0,1 0 0 0 0,-1 0 1 0 0,1 0-1 0 0,0 0 0 0 0,-1 0 0 0 0,1 0 0 0 0,-1 0 0 0 0,1 1 0 0 0,-1-1 0 0 0,1 0 0 0 0,-1 0 0 0 0,1 0 0 0 0,-1 1 1 0 0,-21 8 111 0 0,21-9-99 0 0,-23 14 165 0 0,0 1 1 0 0,1 1-1 0 0,1 1 0 0 0,0 1 0 0 0,1 1 0 0 0,1 0 0 0 0,1 2 0 0 0,1 0 1 0 0,1 1-1 0 0,1 1 0 0 0,0 1 0 0 0,2 0 0 0 0,-16 38 0 0 0,29-59-172 0 0,-1 0 1 0 0,1 0-1 0 0,1 0 0 0 0,-1 0 0 0 0,0 0 0 0 0,1 0 1 0 0,0 0-1 0 0,-1 0 0 0 0,1 0 0 0 0,1 5 1 0 0,-1-6 184 0 0,27 4 449 0 0,-18-7-619 0 0,-1-1 0 0 0,1 1-1 0 0,-1-2 1 0 0,0 1 0 0 0,0-1 0 0 0,0 0 0 0 0,0-1-1 0 0,13-8 1 0 0,4-1 10 0 0,38-22 68 0 0,-41 21-151 0 0,41-18 1 0 0,-59 31-4 0 0,13-3-16 0 0,-16 4 10 0 0,-1 0 1 0 0,1 1-1 0 0,-1-1 0 0 0,0 1 1 0 0,1-1-1 0 0,-1 0 0 0 0,0 1 1 0 0,0-1-1 0 0,1 1 0 0 0,-1-1 0 0 0,0 1 1 0 0,0-1-1 0 0,1 1 0 0 0,-1-1 1 0 0,0 1-1 0 0,0-1 0 0 0,0 1 0 0 0,0-1 1 0 0,0 1-1 0 0,0-1 0 0 0,0 1 1 0 0,0 0-3 0 0,0 2-11 0 0,0 1 0 0 0,0-1 0 0 0,0 1 0 0 0,-1-1 0 0 0,1 0 1 0 0,-1 1-1 0 0,0-1 0 0 0,0 1 0 0 0,0-1 0 0 0,0 0 0 0 0,-3 5 0 0 0,-23 35-150 0 0,19-31 114 0 0,2-4 15 0 0,4-5 24 0 0,-1 0 1 0 0,1 1 0 0 0,0-1 0 0 0,1 0-1 0 0,-1 1 1 0 0,1-1 0 0 0,-1 1-1 0 0,1-1 1 0 0,0 1 0 0 0,1-1 0 0 0,-2 9-1 0 0,3-12-3 0 0,-1 0 0 0 0,1 0 0 0 0,-1 1 0 0 0,1-1 0 0 0,0 0 0 0 0,-1 0 0 0 0,1 0 0 0 0,0 1 0 0 0,-1-1 0 0 0,1 0 0 0 0,-1 0 0 0 0,1 0 0 0 0,0 0-1 0 0,-1 0 1 0 0,1 0 0 0 0,0 0 0 0 0,-1-1 0 0 0,2 1 0 0 0,-2 0-11 0 0,14-3-244 0 0,-1 0 0 0 0,-1-1 0 0 0,1-1-1 0 0,-1 0 1 0 0,1-1 0 0 0,15-9 0 0 0,-12 6-367 0 0,34-18-1063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50 15919 0 0,'1'-2'363'0'0,"9"-46"3342"0"0,-10 52-3646 0 0,-1 0-1 0 0,0-1 1 0 0,0 1-1 0 0,0 0 1 0 0,0-1-1 0 0,-2 6 1 0 0,-3 7 31 0 0,-23 83 165 0 0,-4-1 0 0 0,-75 155 1 0 0,-65 58-72 0 0,17-14-318 0 0,152-289 123 0 0,1 1 0 0 0,-5 14 0 0 0,6-1-1322 0 0,2-21 904 0 0,1 1 0 0 0,-1-1 1 0 0,0 1-1 0 0,1-1 1 0 0,-1 0-1 0 0,1 1 0 0 0,-1-1 1 0 0,1 0-1 0 0,-1 0 0 0 0,1 0 1 0 0,0 1-1 0 0,1 0 1 0 0,6 6-5762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142 110 7367 0 0,'-2'2'4178'0'0,"-13"17"-1880"0"0,-15 29 1 0 0,10-12-1693 0 0,2 1 0 0 0,-23 67-1 0 0,37-92-318 0 0,1 1-1 0 0,0-1 0 0 0,1 1 1 0 0,0 0-1 0 0,1 0 0 0 0,0 0 1 0 0,1 0-1 0 0,3 22 1 0 0,-3-33 111 0 0,9 6 618 0 0,-6-7-948 0 0,-1-1 0 0 0,0 1 0 0 0,1 0 0 0 0,-1 0 0 0 0,1-1 0 0 0,-1 0 0 0 0,1 1 0 0 0,-1-1 0 0 0,1 0 0 0 0,-1 0 0 0 0,1-1 0 0 0,-1 1 0 0 0,1 0 0 0 0,-1-1 0 0 0,0 1 0 0 0,5-3 0 0 0,3-1 154 0 0,0 0 0 0 0,15-11-1 0 0,-9 6-79 0 0,6-4-76 0 0,0-2 0 0 0,0-1-1 0 0,22-21 1 0 0,55-61 228 0 0,-50 47-238 0 0,-11 13-315 0 0,12-13-1755 0 0,91-72-1 0 0,-119 107-706 0 0,0 3-3886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63 129 6911 0 0,'0'0'315'0'0,"0"2"-7"0"0,0 5-229 0 0,1-1 0 0 0,0 0 0 0 0,3 12 0 0 0,4 5 3008 0 0,-8-21-2825 0 0,1 0 0 0 0,0 0 0 0 0,0-1 0 0 0,0 1 0 0 0,0-1 0 0 0,0 1 1 0 0,0-1-1 0 0,0 1 0 0 0,1-1 0 0 0,-1 0 0 0 0,0 1 0 0 0,1-1 0 0 0,-1 0 0 0 0,1 0 1 0 0,0 0-1 0 0,-1 0 0 0 0,1 0 0 0 0,0-1 0 0 0,-1 1 0 0 0,1 0 0 0 0,0-1 1 0 0,0 1-1 0 0,0-1 0 0 0,0 0 0 0 0,3 0 0 0 0,2 1 13 0 0,-1-1-1 0 0,1-1 1 0 0,-1 1-1 0 0,1-1 1 0 0,11-3-1 0 0,3-3-11 0 0,0-1 0 0 0,-1-1 1 0 0,0-1-1 0 0,0 0 0 0 0,33-26 0 0 0,-36 24-213 0 0,27-28 1 0 0,-39 35-78 0 0,-1 1 0 0 0,0-1 0 0 0,0 0 0 0 0,0 0 0 0 0,-1 0 1 0 0,0-1-1 0 0,0 0 0 0 0,0 1 0 0 0,-1-1 0 0 0,3-8 0 0 0,-5 13 7 0 0,0 1 0 0 0,1-1 1 0 0,-1 1-1 0 0,0-1 0 0 0,0 1 0 0 0,0-1 0 0 0,0 1 0 0 0,0-1 1 0 0,0 1-1 0 0,0-1 0 0 0,0 1 0 0 0,0-1 0 0 0,0 1 0 0 0,-1-1 0 0 0,1 1 1 0 0,0 0-1 0 0,0-1 0 0 0,0 1 0 0 0,0-1 0 0 0,-1 1 0 0 0,1-1 1 0 0,0 1-1 0 0,-1 0 0 0 0,1-1 0 0 0,0 1 0 0 0,-1-1 0 0 0,1 1 0 0 0,0 0 1 0 0,-1 0-1 0 0,1-1 0 0 0,0 1 0 0 0,-1 0 0 0 0,1 0 0 0 0,-1-1 0 0 0,1 1 1 0 0,-1 0-1 0 0,1 0 0 0 0,-1 0 0 0 0,1 0 0 0 0,-1-1 0 0 0,1 1 1 0 0,-1 0-1 0 0,1 0 0 0 0,-1 0 0 0 0,0 0 0 0 0,-21 4-288 0 0,10 1 230 0 0,-1 1 1 0 0,1 0-1 0 0,0 0 0 0 0,0 1 1 0 0,-14 13-1 0 0,-52 47 208 0 0,75-65-125 0 0,-28 27 103 0 0,2 1 0 0 0,0 2 0 0 0,2 0 0 0 0,2 2 0 0 0,-24 40 0 0 0,44-66-66 0 0,1 1 0 0 0,0 0 0 0 0,0 0 0 0 0,1 1 0 0 0,0-1 0 0 0,0 1 0 0 0,1 0 0 0 0,-1 11-1 0 0,3-17 14 0 0,0 0-1 0 0,0 0 0 0 0,0 1 0 0 0,1-1 1 0 0,-1 0-1 0 0,1 0 0 0 0,0 0 0 0 0,1 0 1 0 0,-1 0-1 0 0,1 0 0 0 0,-1 0 0 0 0,1 0 1 0 0,0 0-1 0 0,1-1 0 0 0,-1 1 0 0 0,1-1 1 0 0,-1 0-1 0 0,1 1 0 0 0,0-1 0 0 0,0 0 1 0 0,5 2-1 0 0,-2 0 46 0 0,0-1 1 0 0,1-1-1 0 0,-1 1 0 0 0,1-1 1 0 0,0-1-1 0 0,0 1 1 0 0,0-1-1 0 0,0 0 0 0 0,1-1 1 0 0,-1 1-1 0 0,0-1 1 0 0,1-1-1 0 0,10 0 1 0 0,9-1 45 0 0,1-2 1 0 0,33-8 0 0 0,-39 7-161 0 0,52-10-97 0 0,47-9-2891 0 0,-97 20 1608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15199 0 0,'-2'-7'1352'0'0,"0"-4"-1080"0"0,0 2 5264 0 0,13 13-11576 0 0,3 0-1080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 6911 0 0,'2'0'315'0'0,"16"-4"43"0"0,14-2 1620 0 0,-10 7 9287 0 0,-22-1-11230 0 0,1 0 1 0 0,-1 1-1 0 0,1-1 0 0 0,-1 0 1 0 0,1 0-1 0 0,-1 1 0 0 0,1-1 1 0 0,-1 0-1 0 0,1 1 0 0 0,-1-1 1 0 0,1 1-1 0 0,-1-1 0 0 0,0 1 0 0 0,1-1 1 0 0,-1 1-1 0 0,0-1 0 0 0,1 1 1 0 0,-1-1-1 0 0,0 1 0 0 0,0-1 1 0 0,1 1-1 0 0,-1-1 0 0 0,0 1 0 0 0,0 1 1 0 0,3 13 424 0 0,-4-11-445 0 0,0 0-1 0 0,1 0 1 0 0,-2-1 0 0 0,1 1-1 0 0,0 0 1 0 0,-1-1 0 0 0,0 1-1 0 0,0-1 1 0 0,0 0 0 0 0,0 0-1 0 0,0 1 1 0 0,-3 2 0 0 0,-7 6 76 0 0,-18 16 1 0 0,17-17-77 0 0,-37 30-67 0 0,-2-2 0 0 0,-77 43 0 0 0,17-12-11 0 0,99-61 39 0 0,-9 5-20 0 0,-32 27 1 0 0,49-36 42 0 0,0 0 1 0 0,0 0-1 0 0,1 0 1 0 0,-1 0-1 0 0,1 1 1 0 0,0-1 0 0 0,1 1-1 0 0,0 0 1 0 0,-1 1-1 0 0,2-1 1 0 0,-4 9-1 0 0,6-12-4 0 0,-1 1 0 0 0,0-1 0 0 0,1 0 0 0 0,0 1-1 0 0,0-1 1 0 0,0 0 0 0 0,0 1 0 0 0,0-1 0 0 0,1 0 0 0 0,0 1-1 0 0,-1-1 1 0 0,1 0 0 0 0,3 6 0 0 0,-2-4 10 0 0,1-1-1 0 0,-1 0 1 0 0,1 1 0 0 0,0-1-1 0 0,1-1 1 0 0,-1 1 0 0 0,1 0-1 0 0,5 4 1 0 0,2 0 78 0 0,0-1-1 0 0,1 0 1 0 0,0 0-1 0 0,0-2 1 0 0,25 10-1 0 0,-4-5 194 0 0,0-1 0 0 0,0-2 0 0 0,1-1 0 0 0,49 3 0 0 0,-62-9-196 0 0,1 0 0 0 0,0-1 0 0 0,0-1 0 0 0,-1-1-1 0 0,1-1 1 0 0,-1-1 0 0 0,0-1 0 0 0,22-9 0 0 0,-13 2-27 0 0,0-1 0 0 0,35-23-1 0 0,-55 30-98 0 0,-1 0 0 0 0,1 0 0 0 0,-1-1 0 0 0,-1 0 0 0 0,1 0 0 0 0,-2-1 0 0 0,1 0 0 0 0,-1 0 0 0 0,11-20-1 0 0,-17 26-6 0 0,0 1 0 0 0,0-1 0 0 0,0 0 0 0 0,0 0 0 0 0,0 0 0 0 0,-1 0 0 0 0,0 0 0 0 0,1 0 0 0 0,-1 0 0 0 0,0 0 0 0 0,0 0-1 0 0,-1 1 1 0 0,1-1 0 0 0,-1 0 0 0 0,1 0 0 0 0,-1 0 0 0 0,0 0 0 0 0,0 0 0 0 0,-3-4 0 0 0,1 2-14 0 0,0-1 1 0 0,0 1-1 0 0,-1 0 0 0 0,0 0 1 0 0,0 0-1 0 0,-1 0 0 0 0,1 1 1 0 0,-7-5-1 0 0,9 7 49 0 0,-1 0 0 0 0,0 0 0 0 0,0 1 0 0 0,0-1 0 0 0,0 1 0 0 0,0-1 0 0 0,0 1 0 0 0,-1 0 0 0 0,1 0 0 0 0,0 0 0 0 0,0 1 0 0 0,-1-1 0 0 0,1 1 0 0 0,-1 0 0 0 0,-3 0 0 0 0,2 1-5 0 0,-1 0-1 0 0,1 0 1 0 0,0 0-1 0 0,0 1 1 0 0,-1-1-1 0 0,1 1 1 0 0,1 1-1 0 0,-9 4 0 0 0,-1 2-3 0 0,1 1 0 0 0,0 0-1 0 0,1 1 1 0 0,1 1 0 0 0,-15 16-1 0 0,20-20 24 0 0,1-1 0 0 0,-1 1 0 0 0,1 0 0 0 0,1 0 0 0 0,-1 0 0 0 0,1 0 0 0 0,-3 12 0 0 0,6-16 3 0 0,0-1-1 0 0,0 1 1 0 0,0 0-1 0 0,1 0 1 0 0,0-1-1 0 0,-1 1 0 0 0,1 0 1 0 0,1 0-1 0 0,-1 0 1 0 0,0-1-1 0 0,1 1 1 0 0,0 0-1 0 0,0 0 1 0 0,0-1-1 0 0,0 1 1 0 0,1-1-1 0 0,-1 1 1 0 0,1-1-1 0 0,0 0 1 0 0,4 6-1 0 0,-3-5-250 0 0,0-1 0 0 0,0 1 0 0 0,0-1 1 0 0,1 1-1 0 0,0-1 0 0 0,-1 0 0 0 0,1 0 0 0 0,0 0 0 0 0,1-1 0 0 0,-1 0 0 0 0,0 1 0 0 0,5 0 1 0 0,9 1-6619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17647 0 0,'0'0'6312'0'0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 1839 0 0,'-8'-4'11216'0'0,"7"4"-11097"0"0,1-1-1 0 0,0 1 1 0 0,-1 0 0 0 0,1 0-1 0 0,-1 0 1 0 0,1 0-1 0 0,-1 0 1 0 0,1 0-1 0 0,0 0 1 0 0,-1 0 0 0 0,1 0-1 0 0,-1 0 1 0 0,1 0-1 0 0,-1 0 1 0 0,1 1 0 0 0,0-1-1 0 0,-1 0 1 0 0,1 0-1 0 0,0 0 1 0 0,-1 0-1 0 0,1 1 1 0 0,-1-1 0 0 0,1 0-1 0 0,0 1 1 0 0,-1-1-1 0 0,1 0 1 0 0,0 1-1 0 0,-11 14 621 0 0,-3 19-662 0 0,9-16-43 0 0,-3 28 0 0 0,1-4-22 0 0,4-27-14 0 0,0 0 0 0 0,-2-1 0 0 0,1 0 0 0 0,-2 0 0 0 0,0 0 0 0 0,-1 0 0 0 0,0-1-1 0 0,-1 0 1 0 0,0-1 0 0 0,-1 1 0 0 0,-1-2 0 0 0,0 1 0 0 0,-21 18 0 0 0,-13 9-378 0 0,-7 6-429 0 0,16-16-3998 0 0,27-22-40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19 160 5527 0 0,'-2'0'250'0'0,"-15"-3"4167"0"0,18 1-3847 0 0,-1 0-1 0 0,1 0 1 0 0,0 1-1 0 0,0-1 1 0 0,0 0 0 0 0,0 1-1 0 0,0-1 1 0 0,0 1 0 0 0,1-1-1 0 0,-1 1 1 0 0,3-3-1 0 0,-3 3-347 0 0,1 0 0 0 0,0 0-1 0 0,0 0 1 0 0,0 1-1 0 0,0-1 1 0 0,0 0-1 0 0,3 0 1 0 0,1 1 133 0 0,-1-1 0 0 0,0 1-1 0 0,1 1 1 0 0,-1-1 0 0 0,0 1 0 0 0,0-1 0 0 0,9 4 0 0 0,-7-2-186 0 0,1-1 1 0 0,-1 0 0 0 0,9 1-1 0 0,4-3 87 0 0,0-2-1 0 0,0 0 0 0 0,27-7 1 0 0,14-3 42 0 0,4 2-61 0 0,215-26 86 0 0,-278 37-323 0 0,283-18-67 0 0,-206 10-874 0 0,-78 7 669 0 0,0 1 182 0 0,0-1 0 0 0,-1 1 0 0 0,1-1 0 0 0,-1 1-1 0 0,1-1 1 0 0,-1 1 0 0 0,1-1 0 0 0,-1 0 0 0 0,1 1 0 0 0,-1-1-1 0 0,0 0 1 0 0,1 1 0 0 0,-1-1 0 0 0,0 0 0 0 0,1 0 0 0 0,-1 1 0 0 0,0-1-1 0 0,0-1 1 0 0,2-8-5349 0 0,-3 0-1345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11831 0 0,'0'0'1075'0'0,"1"-1"-883"0"0,4-2-32 0 0,1-7 1784 0 0,-6 9-1756 0 0,0 1 0 0 0,1-1 0 0 0,-1 0 1 0 0,0 1-1 0 0,0-1 0 0 0,1 1 0 0 0,-1-1 0 0 0,0 1 0 0 0,1-1 0 0 0,-1 0 0 0 0,0 1 1 0 0,1-1-1 0 0,-1 1 0 0 0,1 0 0 0 0,-1-1 0 0 0,1 1 0 0 0,-1-1 0 0 0,1 1 1 0 0,-1 0-1 0 0,1-1 0 0 0,-1 1 0 0 0,1 0 0 0 0,0 0 0 0 0,-1-1 0 0 0,1 1 1 0 0,-1 0-1 0 0,2 0 0 0 0,15 1 632 0 0,28-1 0 0 0,-4 0-130 0 0,27-1 181 0 0,78-11-1 0 0,-78 5-652 0 0,341-60 449 0 0,-14 2-3439 0 0,-366 62 1728 0 0,8-1-1486 0 0,-12 2-2171 0 0,0 0-1519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2:5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565 762 4143 0 0,'0'0'191'0'0,"-1"2"-11"0"0,0 6 99 0 0,-1-1-1 0 0,0 1 1 0 0,0-1-1 0 0,-1 1 1 0 0,0-1-1 0 0,0 0 1 0 0,-9 13-1 0 0,3-7 3230 0 0,-1 0 1 0 0,-22 23 1201 0 0,38-46-3228 0 0,5-3-931 0 0,1 0 0 0 0,0 0 1 0 0,24-19-1 0 0,7-6 47 0 0,181-208 59 0 0,-173 181-780 0 0,-3-2 0 0 0,40-75 0 0 0,-83 133 67 0 0,44-88-606 0 0,-46 88 531 0 0,1 0 0 0 0,-1-1 0 0 0,-1 1-1 0 0,1-1 1 0 0,-2 0 0 0 0,1 1 0 0 0,-2-1-1 0 0,1-17 1 0 0,-1 25 73 0 0,-1-1-1 0 0,1 1 0 0 0,0 0 1 0 0,-1 0-1 0 0,1-1 0 0 0,-1 1 1 0 0,0 0-1 0 0,1 0 0 0 0,-1 0 1 0 0,0 0-1 0 0,0 0 0 0 0,-1 0 1 0 0,1 0-1 0 0,0 0 0 0 0,-1 1 1 0 0,1-1-1 0 0,-1 0 0 0 0,1 1 1 0 0,-1-1-1 0 0,0 1 0 0 0,0-1 1 0 0,-2 0-1 0 0,2 1 12 0 0,-1 0 0 0 0,0 0-1 0 0,0 1 1 0 0,0-1 0 0 0,1 1 0 0 0,-1-1-1 0 0,0 1 1 0 0,0 0 0 0 0,0 0-1 0 0,0 0 1 0 0,0 1 0 0 0,1-1 0 0 0,-1 1-1 0 0,0-1 1 0 0,0 1 0 0 0,1 0-1 0 0,-4 2 1 0 0,-7 2 44 0 0,1 1-1 0 0,0 1 0 0 0,1 0 0 0 0,-12 10 1 0 0,-44 39 24 0 0,37-29 14 0 0,-28 23 109 0 0,3 3 0 0 0,-57 72 1 0 0,84-90-72 0 0,2 1 0 0 0,1 1 1 0 0,2 1-1 0 0,2 1 0 0 0,-20 52 1 0 0,30-59 14 0 0,2 0 0 0 0,1 1 0 0 0,-4 34 0 0 0,-4 101 490 0 0,6-43-92 0 0,5-94-406 0 0,-1 0 0 0 0,-1 0 0 0 0,-1-1 0 0 0,-2 0 0 0 0,-1 0 0 0 0,-27 50 0 0 0,20-48-55 0 0,-2 0 0 0 0,-1-2 0 0 0,-2 0 0 0 0,-1-2 0 0 0,-40 38 1 0 0,52-54-169 0 0,-1-1 1 0 0,0 0-1 0 0,0-1 1 0 0,-1-1-1 0 0,-1 0 1 0 0,-18 9-1 0 0,32-18 52 0 0,0 1 0 0 0,0-1 0 0 0,-1 1 1 0 0,1-1-1 0 0,0 0 0 0 0,0 0 0 0 0,0 1 0 0 0,0-1 0 0 0,0 0 0 0 0,0 0 0 0 0,-1 0 0 0 0,0 0 0 0 0,1-4-1293 0 0,6-4 393 0 0,6-7-156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65 149 11519 0 0,'-47'-1'1426'0'0,"30"0"6039"0"0,33 2-6119 0 0,13 0-664 0 0,6-8-212 0 0,0-2 0 0 0,-1-1 0 0 0,59-25-1 0 0,-32 11-315 0 0,-18 8-104 0 0,2 2-1 0 0,54-10 1 0 0,-76 20-364 0 0,0 1-1 0 0,0 1 0 0 0,0 1 1 0 0,1 2-1 0 0,-1 0 0 0 0,31 6 1 0 0,-27-2-1209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9383 0 0,'-1'0'431'0'0,"-3"0"-299"0"0,1 1 0 0 0,-1-1 0 0 0,0 1 1 0 0,1 0-1 0 0,-1 0 0 0 0,1 0 0 0 0,-1 1 0 0 0,1-1 0 0 0,0 1 0 0 0,-1-1 0 0 0,1 1 1 0 0,0 0-1 0 0,0 0 0 0 0,0 1 0 0 0,1-1 0 0 0,-1 1 0 0 0,0-1 0 0 0,1 1 0 0 0,0 0 1 0 0,-4 6-1 0 0,0 0 279 0 0,0 1 0 0 0,1 0 0 0 0,1 0 0 0 0,0 1 0 0 0,0-1 0 0 0,1 1 0 0 0,1 0 0 0 0,-1 0 0 0 0,2 0 0 0 0,-1 0 0 0 0,2 0 0 0 0,0 18 0 0 0,2 4 45 0 0,2-1 0 0 0,1 0 0 0 0,10 34 1 0 0,-7-37-260 0 0,2 0 1 0 0,1-1 0 0 0,1 0-1 0 0,2-1 1 0 0,0-1 0 0 0,2 0-1 0 0,1-1 1 0 0,1 0 0 0 0,1-2-1 0 0,0 0 1 0 0,2-1-1 0 0,1-1 1 0 0,1-1 0 0 0,1-1-1 0 0,36 22 1 0 0,34 12 621 0 0,140 57 1 0 0,-223-106-801 0 0,-8-3-7 0 0,0 0 0 0 0,0 1-1 0 0,0-1 1 0 0,0 0 0 0 0,0 1 0 0 0,0 0 0 0 0,-1 0 0 0 0,1 0-1 0 0,0 0 1 0 0,3 4 0 0 0,-6-5-40 0 0,-1 0 0 0 0,1 0 0 0 0,-1 0 0 0 0,1 0 0 0 0,-1 0 0 0 0,0 0 0 0 0,1 0 0 0 0,-1 0 1 0 0,0 0-1 0 0,0 0 0 0 0,1 0 0 0 0,-1-1 0 0 0,0 1 0 0 0,0 0 0 0 0,-2 0 0 0 0,3-1-1 0 0,-29 20-1587 0 0,8-10-5712 0 0,11-8 728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924 165 11519 0 0,'1'-11'253'0'0,"1"-1"-1"0"0,1 0 1 0 0,-1 1-1 0 0,2 0 1 0 0,0 0-1 0 0,0 0 0 0 0,1 0 1 0 0,6-10-1 0 0,16-21 4458 0 0,-26 41-4524 0 0,5-10 240 0 0,-4 12-107 0 0,-2 7-176 0 0,-2 1-91 0 0,-1 0 0 0 0,0 0-1 0 0,-1-1 1 0 0,0 1-1 0 0,-9 15 1 0 0,-31 40 205 0 0,39-57-232 0 0,-33 39 254 0 0,-48 47 0 0 0,33-39-61 0 0,-315 324 620 0 0,218-244-662 0 0,129-117-163 0 0,-1-1 1 0 0,-1-1 0 0 0,-1-1 0 0 0,0-1-1 0 0,-34 12 1 0 0,52-23-130 0 0,0 1-1 0 0,-1-2 0 0 0,1 1 1 0 0,-1-1-1 0 0,-11 1 0 0 0,18-2 77 0 0,0 0 0 0 0,0-1 1 0 0,0 1-1 0 0,0-1 0 0 0,-1 1 0 0 0,1 0 0 0 0,0-1 0 0 0,0 1 1 0 0,0 0-1 0 0,0-1 0 0 0,0 1 0 0 0,0 0 0 0 0,1-1 0 0 0,-1 1 0 0 0,0-1 1 0 0,0 1-1 0 0,0 0 0 0 0,0-1 0 0 0,0 1 0 0 0,0 0 0 0 0,1-1 1 0 0,-1 1-1 0 0,0 0 0 0 0,0-1 0 0 0,1 1 0 0 0,12-13-1458 0 0,11-4-380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2759 0 0,'1'-1'539'0'0,"7"-3"1577"0"0,1 0-1 0 0,15-5 1 0 0,-15 6-934 0 0,0-1 1 0 0,18-8 0 0 0,0-7-87 0 0,-1-1 1 0 0,42-41-1 0 0,4-3-228 0 0,125-83-368 0 0,-173 135-359 0 0,-22 11 309 0 0,-4 16-358 0 0,0 1 0 0 0,-1-1 1 0 0,0 0-1 0 0,-1 0 1 0 0,-1 0-1 0 0,-10 23 0 0 0,-6 19-22 0 0,14-37-51 0 0,0 2-30 0 0,-5 25 1 0 0,11-42 26 0 0,0 1 0 0 0,0 0 1 0 0,1 0-1 0 0,-1 0 1 0 0,1 0-1 0 0,1 0 1 0 0,-1-1-1 0 0,1 1 1 0 0,2 9-1 0 0,-2-13 26 0 0,1 1 0 0 0,-1-1 0 0 0,1 0 0 0 0,-1 1 0 0 0,1-1 0 0 0,0 0 0 0 0,0 0 0 0 0,-1 0 0 0 0,2 0 0 0 0,-1 0 0 0 0,0-1 0 0 0,0 1 0 0 0,0-1 0 0 0,1 1 0 0 0,-1-1-1 0 0,1 0 1 0 0,-1 0 0 0 0,1 0 0 0 0,0 0 0 0 0,-1 0 0 0 0,1-1 0 0 0,5 1 0 0 0,7 1 319 0 0,0 0 0 0 0,30-2 0 0 0,-35-1-291 0 0,59-2 645 0 0,112-22 0 0 0,65-33-1463 0 0,-222 53-576 0 0,-22 5 123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660 606 6303 0 0,'0'0'290'0'0,"1"1"-9"0"0,8 2-182 0 0,-6-3 20 0 0,-1 0-1 0 0,0 0 1 0 0,0 1 0 0 0,0-1 0 0 0,0 1 0 0 0,0 0 0 0 0,0-1-1 0 0,0 1 1 0 0,0 0 0 0 0,0 0 0 0 0,2 2 0 0 0,-2-1-15 0 0,-1-1 876 0 0,1 0-560 0 0,9 14 2036 0 0,-11-13-1901 0 0,4 5 867 0 0,-1 1 0 0 0,9 12 3313 0 0,-11-22-4596 0 0,-1 0 0 0 0,0 0 1 0 0,0 0-1 0 0,0 0 0 0 0,0 0 1 0 0,0 0-1 0 0,-1-4 0 0 0,-39-237 1157 0 0,33 208-1419 0 0,1 1 1 0 0,3-1-1 0 0,0 0 0 0 0,3 0 1 0 0,5-59-1 0 0,-3 83 12 0 0,0 1 0 0 0,0-1 0 0 0,1 1-1 0 0,1-1 1 0 0,0 1 0 0 0,0 0 0 0 0,1 0 0 0 0,0 1 0 0 0,1-1-1 0 0,0 1 1 0 0,1 0 0 0 0,12-14 0 0 0,-18 22 44 0 0,-20 11 3 0 0,7-4 64 0 0,1 1 0 0 0,0 1 0 0 0,-17 15 0 0 0,23-18 0 0 0,-1 1 0 0 0,1 0 0 0 0,0 0 0 0 0,0 0 0 0 0,0 1 0 0 0,1 0 0 0 0,-5 10 0 0 0,5-7 0 0 0,1-1 0 0 0,2 0 0 0 0,4 1 0 0 0,2-2 12 0 0,-5-7-10 0 0,0-1-1 0 0,0 0 1 0 0,0 1 0 0 0,0-1-1 0 0,0 1 1 0 0,0-1 0 0 0,-1 1-1 0 0,1-1 1 0 0,0 0-1 0 0,0 1 1 0 0,0-1 0 0 0,-1 0-1 0 0,1 1 1 0 0,0-1 0 0 0,0 0-1 0 0,-1 1 1 0 0,1-1-1 0 0,0 0 1 0 0,-1 1 0 0 0,1-1-1 0 0,0 0 1 0 0,-1 0 0 0 0,0 1-1 0 0,-9 6 20 0 0,-8 1-21 0 0,0-1 0 0 0,-1 0 0 0 0,-34 6 0 0 0,-6 3 0 0 0,8 2 0 0 0,-78 22 0 0 0,110-36 0 0 0,-1 0 0 0 0,1-1 0 0 0,-1-1 0 0 0,-33 0 0 0 0,50-2 2 0 0,1-1 0 0 0,-1 1 0 0 0,1 0-1 0 0,-1 0 1 0 0,1-1 0 0 0,0 0 0 0 0,-1 1-1 0 0,1-1 1 0 0,0 0 0 0 0,-1 0 0 0 0,1 0 0 0 0,0-1-1 0 0,0 1 1 0 0,0 0 0 0 0,0-1 0 0 0,0 1-1 0 0,-3-4 1 0 0,4 3 0 0 0,0 0-1 0 0,0 0 1 0 0,0 1-1 0 0,0-1 0 0 0,1 0 1 0 0,-1 0-1 0 0,1 0 1 0 0,-1 0-1 0 0,1 0 1 0 0,0 0-1 0 0,-1 0 1 0 0,1 0-1 0 0,0 0 1 0 0,1 0-1 0 0,-1 0 0 0 0,0 0 1 0 0,0-1-1 0 0,1 2 1 0 0,-1-1-1 0 0,1 0 1 0 0,1-4-1 0 0,1 0-44 0 0,0 0 0 0 0,0 0 0 0 0,0 1-1 0 0,1 0 1 0 0,0-1 0 0 0,0 1 0 0 0,0 0 0 0 0,1 1 0 0 0,-1-1-1 0 0,1 1 1 0 0,0 0 0 0 0,7-5 0 0 0,-11 10 45 0 0,0-1 1 0 0,-1 0-1 0 0,1 0 0 0 0,-1 1 1 0 0,1-1-1 0 0,0 1 0 0 0,-1-1 1 0 0,1 0-1 0 0,-1 1 0 0 0,1-1 1 0 0,-1 1-1 0 0,1-1 1 0 0,-1 1-1 0 0,1 0 0 0 0,-1-1 1 0 0,1 2-1 0 0,-1-2-1 0 0,1 2-1 0 0,1 1 0 0 0,-1-1 0 0 0,0 1 0 0 0,0 0 0 0 0,0-1 0 0 0,0 1 0 0 0,-1 0 0 0 0,1 0 0 0 0,-1 0 0 0 0,1 5 0 0 0,-2 32 0 0 0,0-27 0 0 0,0 18 10 0 0,2 0 0 0 0,1 0 0 0 0,2 0-1 0 0,1 0 1 0 0,1 0 0 0 0,17 48 0 0 0,-1-19-8 0 0,3-2 0 0 0,40 69 0 0 0,-37-79 42 0 0,26 50-2 0 0,-50-87-26 0 0,1-1 0 0 0,-2 1 0 0 0,1 0 0 0 0,-1 0-1 0 0,-1 0 1 0 0,0 0 0 0 0,0 19 0 0 0,-2-23 38 0 0,-1 1 0 0 0,0-1-1 0 0,0 0 1 0 0,-1 0 0 0 0,0 0-1 0 0,0 0 1 0 0,0 0 0 0 0,-1 0-1 0 0,0-1 1 0 0,-1 1 0 0 0,0-1 0 0 0,0 0-1 0 0,0 0 1 0 0,0 0 0 0 0,-1 0-1 0 0,0-1 1 0 0,-8 7 0 0 0,-8 6 109 0 0,-2-1 0 0 0,-1-1 0 0 0,-29 16 1 0 0,15-9-124 0 0,-98 49 94 0 0,96-52-91 0 0,34-18-36 0 0,-11 9-15 0 0,29-6-68 0 0,1-3-87 0 0,0-1 0 0 0,0 0 0 0 0,0-1 0 0 0,0-1 0 0 0,18-2 0 0 0,-7 1-968 0 0,-1 1-1016 0 0,2 0-4485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10 8751 0 0,'54'-9'10826'0'0,"-52"9"-10493"0"0,0 1 0 0 0,0-1 1 0 0,0 1-1 0 0,0 0 1 0 0,0-1-1 0 0,-1 1 1 0 0,4 2-1 0 0,-3-2 59 0 0,-2-1-342 0 0,0 1 0 0 0,1-1-1 0 0,-1 1 1 0 0,0-1 0 0 0,0 0-1 0 0,0 1 1 0 0,0-1 0 0 0,1 1-1 0 0,-1-1 1 0 0,0 1-1 0 0,0-1 1 0 0,0 0 0 0 0,0 1-1 0 0,0-1 1 0 0,0 1 0 0 0,0-1-1 0 0,0 1 1 0 0,-1-1-1 0 0,1 1 1 0 0,0-1 0 0 0,0 0-1 0 0,0 1 1 0 0,-1 0 0 0 0,-3 10 123 0 0,4-10-107 0 0,-3 4 22 0 0,0 0-1 0 0,0 1 0 0 0,0-1 1 0 0,-1 0-1 0 0,0 0 1 0 0,0-1-1 0 0,-8 8 1 0 0,-38 28-95 0 0,27-23 78 0 0,-102 66-224 0 0,52-37-62 0 0,-86 71-46 0 0,132-94 222 0 0,1 2 0 0 0,1 0 1 0 0,-34 45-1 0 0,20-25-223 0 0,29-34 10 0 0,0 1 0 0 0,0 0 0 0 0,-12 19-1 0 0,22-30 244 0 0,-1 0 0 0 0,1-1 0 0 0,0 1 0 0 0,0 0 0 0 0,-1 0 0 0 0,1-1 0 0 0,0 1 0 0 0,0 0 0 0 0,0 0-1 0 0,0-1 1 0 0,0 1 0 0 0,-1 0 0 0 0,2 0 0 0 0,-1 0 0 0 0,0-1 0 0 0,0 1 0 0 0,0 0 0 0 0,0 0-1 0 0,0 0 1 0 0,1-1 0 0 0,-1 1 0 0 0,1 1 0 0 0,0-1 6 0 0,0 1-1 0 0,0-1 1 0 0,0 0-1 0 0,0 1 1 0 0,1-1-1 0 0,-1 0 1 0 0,1 0-1 0 0,-1 0 1 0 0,3 2-1 0 0,4 1 40 0 0,-1 0 0 0 0,1-1 0 0 0,11 3 0 0 0,-17-5-25 0 0,34 9 233 0 0,0-2 0 0 0,1-2 1 0 0,0-1-1 0 0,0-2 0 0 0,0-1 0 0 0,40-4 0 0 0,23-6 486 0 0,99-22-1 0 0,-168 25-626 0 0,73-17 41 0 0,-91 18-134 0 0,-1 0 1 0 0,1-1-1 0 0,-1-1 1 0 0,0 0-1 0 0,-1 0 1 0 0,12-9-1 0 0,-11 6-119 0 0,-1-1-1 0 0,0 0 0 0 0,0-1 1 0 0,-1 0-1 0 0,-1 0 1 0 0,0-1-1 0 0,0-1 0 0 0,-2 1 1 0 0,10-21-1 0 0,-15 29 48 0 0,0 0 1 0 0,-1-1-1 0 0,0 1 0 0 0,0-1 1 0 0,0 1-1 0 0,-1-1 0 0 0,1 0 0 0 0,-1 1 1 0 0,0-1-1 0 0,0 0 0 0 0,-1 1 1 0 0,1-1-1 0 0,-2-5 0 0 0,1 7 36 0 0,0 1-1 0 0,1 0 0 0 0,-1 0 1 0 0,0 0-1 0 0,0-1 0 0 0,0 1 1 0 0,0 0-1 0 0,-1 0 1 0 0,1 0-1 0 0,0 1 0 0 0,-1-1 1 0 0,1 0-1 0 0,-1 0 0 0 0,0 1 1 0 0,0-1-1 0 0,1 1 1 0 0,-1 0-1 0 0,0-1 0 0 0,0 1 1 0 0,-1 0-1 0 0,1 0 1 0 0,0 0-1 0 0,0 1 0 0 0,0-1 1 0 0,0 0-1 0 0,-1 1 0 0 0,-3-1 1 0 0,-2 1 3 0 0,-1 0 1 0 0,1 0-1 0 0,0 1 0 0 0,-1 1 1 0 0,1-1-1 0 0,-10 4 0 0 0,-49 20-65 0 0,45-16 52 0 0,10-4 34 0 0,1 0 0 0 0,1 1 0 0 0,-1 0 0 0 0,1 1-1 0 0,0 0 1 0 0,-10 9 0 0 0,14-11 2 0 0,1 1 1 0 0,0 0-1 0 0,-1 0 0 0 0,2 0 1 0 0,-1 0-1 0 0,1 1 0 0 0,0-1 0 0 0,0 1 1 0 0,1 0-1 0 0,-4 11 0 0 0,6-15 1 0 0,1 1 0 0 0,-1-1 0 0 0,1 0 0 0 0,0 0 0 0 0,0 0 0 0 0,0 1 1 0 0,0-1-1 0 0,0 0 0 0 0,1 0 0 0 0,-1 0 0 0 0,1 1 0 0 0,0-1 0 0 0,0 0 0 0 0,0 0 0 0 0,0 0 0 0 0,1 0 0 0 0,-1-1 0 0 0,1 1 0 0 0,0 0 0 0 0,0 0 0 0 0,0-1 0 0 0,0 0 0 0 0,3 3 0 0 0,5 5 0 0 0,1-1-1 0 0,0 0 0 0 0,24 14 1 0 0,-25-17-11 0 0,31 17-2704 0 0,-41-23 2616 0 0,1 0-1 0 0,-1 1 1 0 0,1-1 0 0 0,-1 0 0 0 0,1 0-1 0 0,-1 0 1 0 0,1 1 0 0 0,-1-1 0 0 0,1 0-1 0 0,-1 0 1 0 0,1 0 0 0 0,-1 0 0 0 0,1 0-1 0 0,-1 0 1 0 0,1 0 0 0 0,-1 0 0 0 0,1 0-1 0 0,-1 0 1 0 0,1-1 0 0 0,2 1-336 0 0,7 0-1078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2759 0 0,'-2'-1'9440'0'0,"-1"1"-9194"0"0,-1 0-1 0 0,0 0 1 0 0,0 0 0 0 0,1 1-1 0 0,-1-1 1 0 0,0 1-1 0 0,1 0 1 0 0,-1 0 0 0 0,1 0-1 0 0,-1 1 1 0 0,-3 1-1 0 0,-38 22 495 0 0,16-7-382 0 0,2 3 1 0 0,0 0-1 0 0,1 1 0 0 0,1 2 1 0 0,2 1-1 0 0,0 0 0 0 0,-34 52 1 0 0,37-47-44 0 0,2 1 1 0 0,-15 33 0 0 0,26-48-215 0 0,1 1 0 0 0,0-1 0 0 0,2 1 0 0 0,0 0 0 0 0,0 0 0 0 0,0 22 0 0 0,3-34-78 0 0,2-1 0 0 0,-1 1-1 0 0,0 0 1 0 0,1 0 0 0 0,0-1 0 0 0,0 1 0 0 0,0-1-1 0 0,1 1 1 0 0,-1-1 0 0 0,1 1 0 0 0,0-1-1 0 0,0 0 1 0 0,1 0 0 0 0,-1 0 0 0 0,1 0-1 0 0,0 0 1 0 0,0 0 0 0 0,1-1 0 0 0,-1 0-1 0 0,0 0 1 0 0,1 0 0 0 0,0 0 0 0 0,0 0 0 0 0,6 3-1 0 0,6 2-492 0 0,0 0 0 0 0,1-2 0 0 0,0 1 0 0 0,36 6 0 0 0,-39-9-709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20 355 7367 0 0,'0'0'568'0'0,"-1"1"-144"0"0,-2 6 427 0 0,0 1-1 0 0,0-1 1 0 0,1 0-1 0 0,0 1 1 0 0,0-1-1 0 0,0 1 1 0 0,1 0 0 0 0,1-1-1 0 0,-1 12 1 0 0,16 16 3197 0 0,-15-85-2635 0 0,-3 26-1355 0 0,-7-80 407 0 0,10 86-390 0 0,0-1 1 0 0,1 1 0 0 0,7-33-1 0 0,-5 39-61 0 0,0-1 0 0 0,1 1-1 0 0,1 0 1 0 0,0 0 0 0 0,0 0-1 0 0,9-13 1 0 0,-9 19-6 0 0,-1-1 0 0 0,1 1 0 0 0,0 0 0 0 0,0 1 0 0 0,1-1 0 0 0,0 1 0 0 0,0 0 0 0 0,0 1 0 0 0,0 0 0 0 0,1 0 0 0 0,12-6 0 0 0,-5 5-97 0 0,0 0 0 0 0,1 0 0 0 0,0 2 0 0 0,0 0 0 0 0,0 1-1 0 0,1 0 1 0 0,17 1 0 0 0,-11 1-164 0 0,1 2-1 0 0,-1 0 1 0 0,0 2 0 0 0,28 7-1 0 0,-28-2-2156 0 0,-9 0-2925 0 0,-4-1-556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6447 0 0,'0'0'499'0'0,"-10"5"6094"0"0,9-3-6478 0 0,1 1 0 0 0,-1-1 0 0 0,1 0 0 0 0,-1 0-1 0 0,1 1 1 0 0,0-1 0 0 0,0 0 0 0 0,0 1 0 0 0,0-1-1 0 0,0 0 1 0 0,1 1 0 0 0,-1-1 0 0 0,1 0 0 0 0,-1 0-1 0 0,1 1 1 0 0,1 1 0 0 0,3 6 74 0 0,0-1-1 0 0,9 13 1 0 0,-8-14 210 0 0,-1 1 1 0 0,7 11-1 0 0,11 30 1175 0 0,2-1-1 0 0,33 47 0 0 0,-55-90-1527 0 0,0-1 0 0 0,-1 0 0 0 0,1 1 0 0 0,-1 0 0 0 0,0 0 0 0 0,-1 0 0 0 0,1 0 0 0 0,-1 0 0 0 0,0 0 0 0 0,0 0 0 0 0,-1 0 0 0 0,0 0 0 0 0,0 0 0 0 0,-1 0 0 0 0,1 0 0 0 0,-1 0 0 0 0,-1 0 0 0 0,1 0 0 0 0,-1 0 0 0 0,-4 10 0 0 0,0-4 42 0 0,0 1 1 0 0,-1-2-1 0 0,0 1 0 0 0,-1-1 0 0 0,0 0 0 0 0,-1 0 1 0 0,0-1-1 0 0,-14 11 0 0 0,7-6-181 0 0,6-8-103 0 0,1 1 1 0 0,0 1 0 0 0,-14 18-1 0 0,21-25-137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162 106 2303 0 0,'-2'0'167'0'0,"-4"0"331"0"0,0-1 0 0 0,0 0 0 0 0,-9-3 0 0 0,-14-2 3186 0 0,19 4-2820 0 0,1 0 1 0 0,-1 0-1 0 0,1-1 0 0 0,-11-5 1 0 0,-19-5 4018 0 0,46 4-4331 0 0,-3 7-453 0 0,-1-1 0 0 0,1 1 0 0 0,0 0-1 0 0,0 0 1 0 0,0 0 0 0 0,6-1 0 0 0,8-4 151 0 0,-2 1-172 0 0,1 0 1 0 0,-1 1-1 0 0,1 1 1 0 0,0 0-1 0 0,0 1 1 0 0,1 1 0 0 0,-1 1-1 0 0,0 1 1 0 0,1 0-1 0 0,-1 1 1 0 0,0 1 0 0 0,0 0-1 0 0,0 1 1 0 0,0 1-1 0 0,0 1 1 0 0,26 11 0 0 0,-39-14-74 0 0,0 0 0 0 0,1 1 0 0 0,-1-1 0 0 0,0 1 0 0 0,-1 0 0 0 0,1 0 0 0 0,0 0 0 0 0,-1 0 0 0 0,0 0 0 0 0,0 1 1 0 0,0 0-1 0 0,0-1 0 0 0,0 1 0 0 0,-1 0 0 0 0,0 1 0 0 0,1-1 0 0 0,-2 0 0 0 0,1 1 0 0 0,0-1 0 0 0,-1 1 1 0 0,0-1-1 0 0,0 1 0 0 0,0 5 0 0 0,0 0-11 0 0,-2 0 0 0 0,1-1 0 0 0,-1 1 1 0 0,0-1-1 0 0,-1 1 0 0 0,0-1 0 0 0,-1 1 1 0 0,0-1-1 0 0,0 0 0 0 0,-7 13 0 0 0,-12 15 30 0 0,0-1 1 0 0,-48 56-1 0 0,9-13 31 0 0,49-62-55 0 0,-7 8 0 0 0,1 2 0 0 0,-14 30 0 0 0,28-50 0 0 0,0 1 0 0 0,1 0 0 0 0,0 0 0 0 0,1 0 0 0 0,-1 0 0 0 0,2 1 0 0 0,-1-1 0 0 0,1 0 0 0 0,1 1 0 0 0,-1-1 0 0 0,1 1 0 0 0,3 15 0 0 0,-2-19 4 0 0,0-1-1 0 0,1 0 1 0 0,0 0-1 0 0,0 1 1 0 0,0-1-1 0 0,0 0 1 0 0,1-1 0 0 0,0 1-1 0 0,-1 0 1 0 0,1-1-1 0 0,1 1 1 0 0,-1-1-1 0 0,0 0 1 0 0,1 0-1 0 0,0-1 1 0 0,3 3-1 0 0,10 5 22 0 0,0 0-1 0 0,26 9 1 0 0,-31-14-23 0 0,13 7 20 0 0,-15-7-6 0 0,0-1-1 0 0,0 1 1 0 0,1-2 0 0 0,19 5-1 0 0,-28-8-84 0 0,-1-8-4519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31 10191 0 0,'0'0'3970'0'0,"0"-8"-421"0"0,0 7-3396 0 0,0 0 1 0 0,0 0-1 0 0,-1 0 0 0 0,1 0 1 0 0,0 0-1 0 0,-1 0 1 0 0,1 0-1 0 0,0 0 0 0 0,-1 0 1 0 0,1 0-1 0 0,-1 0 0 0 0,0 0 1 0 0,1 1-1 0 0,-1-1 1 0 0,0 0-1 0 0,1 0 0 0 0,-1 1 1 0 0,0-1-1 0 0,-1 0 0 0 0,0 0-94 0 0,-1 0-1 0 0,1 0 1 0 0,0 1-1 0 0,-1-1 0 0 0,1 1 1 0 0,0 0-1 0 0,-1 0 1 0 0,-2 0-1 0 0,-18 2-58 0 0,0 1 0 0 0,1 0 0 0 0,0 2 0 0 0,-28 10 0 0 0,22-7 0 0 0,-2 1 144 0 0,-40 21 0 0 0,51-22-108 0 0,6-2-32 0 0,0 0 0 0 0,-20 4 0 0 0,-20 6 50 0 0,44-13-44 0 0,8-2-10 0 0,-1 0 0 0 0,0 0 0 0 0,1 0 0 0 0,-1-1 0 0 0,1 1 0 0 0,-1 1 0 0 0,1-1 0 0 0,0 0 0 0 0,-1 0 0 0 0,1 1 0 0 0,0-1 0 0 0,0 0 0 0 0,0 1 0 0 0,0-1 0 0 0,0 1 0 0 0,0-1 0 0 0,0 1 0 0 0,1 0 0 0 0,-1-1 0 0 0,1 1 0 0 0,-1 0 0 0 0,0 3 0 0 0,-1 3 0 0 0,0-4-6 0 0,1 0 0 0 0,0 0 0 0 0,0 0-1 0 0,0 0 1 0 0,0 0 0 0 0,1 0 0 0 0,-1 0 0 0 0,1 0-1 0 0,0 7 1 0 0,1 1-4 0 0,-1 2 10 0 0,0-13 0 0 0,-1 0 0 0 0,1 0 0 0 0,0 0 0 0 0,1 1 0 0 0,-1-1 0 0 0,0 0 0 0 0,0 0 0 0 0,1 0 0 0 0,-1 0 0 0 0,0 0 0 0 0,2 3 0 0 0,2 7 0 0 0,-3-9 17 0 0,-1 0 0 0 0,1 0 0 0 0,0 0 0 0 0,0 0 0 0 0,0 0 0 0 0,0 0 0 0 0,0 0 0 0 0,0 0 0 0 0,1 0 0 0 0,-1-1 0 0 0,1 1 0 0 0,-1 0 0 0 0,1-1 0 0 0,0 0 0 0 0,-1 1 0 0 0,1-1 0 0 0,0 0 0 0 0,0 0 0 0 0,2 1-1 0 0,12 9 428 0 0,4 9-82 0 0,-14-12-336 0 0,-6-8-24 0 0,7 11 48 0 0,-7-7-50 0 0,-2 9 12 0 0,2-12-8 0 0,0 0-1 0 0,0 0 1 0 0,-1 0 0 0 0,1 0-1 0 0,-1-1 1 0 0,1 1 0 0 0,0 0-1 0 0,-1 0 1 0 0,1 0 0 0 0,-1 0 0 0 0,0-1-1 0 0,1 1 1 0 0,-1 0 0 0 0,0 0-1 0 0,1-1 1 0 0,-1 1 0 0 0,0 0-1 0 0,0-1 1 0 0,0 1 0 0 0,1-1 0 0 0,-1 1-1 0 0,0-1 1 0 0,0 0 0 0 0,-1 1-1 0 0,-23 7 85 0 0,23-8-87 0 0,-6 2 10 0 0,0-1-1 0 0,-15 0 1 0 0,15-1-12 0 0,0 0-1 0 0,1 1 1 0 0,-1 0-1 0 0,0 0 1 0 0,1 1-1 0 0,0 0 1 0 0,-9 3-1 0 0,15-5-222 0 0,14 1-1981 0 0,1-1 718 0 0,3-2-65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 7831 0 0,'-9'-4'469'0'0,"0"1"-1"0"0,-1 0 0 0 0,1 0 0 0 0,-1 0 1 0 0,1 1-1 0 0,-1 1 0 0 0,0 0 0 0 0,0 0 1 0 0,-12 1-1 0 0,20 0-401 0 0,1 0 0 0 0,0 1 0 0 0,0-1-1 0 0,-1 0 1 0 0,1 0 0 0 0,0 1 0 0 0,0-1 0 0 0,0 1 0 0 0,-1-1 0 0 0,1 1-1 0 0,0-1 1 0 0,0 1 0 0 0,0 0 0 0 0,0 0 0 0 0,0-1 0 0 0,0 1 0 0 0,0 0-1 0 0,0 0 1 0 0,1 0 0 0 0,-1 0 0 0 0,0 0 0 0 0,0 0 0 0 0,1 0 0 0 0,-2 2-1 0 0,0 2 101 0 0,0 0-1 0 0,1 0 1 0 0,-1 0-1 0 0,0 6 1 0 0,1-7-51 0 0,-2 11 80 0 0,2 0 0 0 0,0-1 0 0 0,0 1 0 0 0,2 0 0 0 0,-1-1 0 0 0,2 1 0 0 0,0-1 0 0 0,1 1 1 0 0,0-1-1 0 0,1 0 0 0 0,11 24 0 0 0,6 8 63 0 0,2-1 0 0 0,29 44 1 0 0,35 35 730 0 0,-51-74-218 0 0,48 84 0 0 0,-78-122-727 0 0,0 1 0 0 0,-1 0 0 0 0,-1-1 0 0 0,0 1-1 0 0,0 1 1 0 0,-2-1 0 0 0,3 23 0 0 0,-5-27-40 0 0,0 0 1 0 0,0 0-1 0 0,-1 0 1 0 0,0-1-1 0 0,-1 1 1 0 0,0-1-1 0 0,0 1 0 0 0,-1-1 1 0 0,0 1-1 0 0,0-1 1 0 0,-1 0-1 0 0,0-1 0 0 0,-5 9 1 0 0,-1-3 22 0 0,-1 1-1 0 0,-1-1 1 0 0,1-1-1 0 0,-2 0 1 0 0,0-1 0 0 0,0 0-1 0 0,-21 12 1 0 0,2-4-169 0 0,-2-2 0 0 0,-43 18 1 0 0,75-35-816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8287 0 0,'1'2'6123'0'0,"1"4"-5782"0"0,0-1 0 0 0,0 0 0 0 0,1 0 1 0 0,-1 0-1 0 0,1-1 0 0 0,0 1 0 0 0,7 7 0 0 0,31 29-247 0 0,-7-8 168 0 0,-21-19 47 0 0,-1 0-1 0 0,-1 1 0 0 0,0 0 1 0 0,17 32-1 0 0,-25-41-182 0 0,-1 0 1 0 0,1 0-1 0 0,-1 0 1 0 0,-1 0-1 0 0,1 1 1 0 0,-1-1-1 0 0,0 0 0 0 0,0 1 1 0 0,-1-1-1 0 0,0 1 1 0 0,0-1-1 0 0,-1 1 1 0 0,1-1-1 0 0,-1 0 0 0 0,-1 1 1 0 0,1-1-1 0 0,-1 0 1 0 0,-3 6-1 0 0,1-2-47 0 0,-1-1 0 0 0,0 0 0 0 0,-1-1 0 0 0,0 1 0 0 0,0-1 0 0 0,-1 0 0 0 0,-11 11 0 0 0,5-8-44 0 0,0-1 0 0 0,0-1 0 0 0,0 0 0 0 0,-19 9 0 0 0,-5-2-253 0 0,0 0 0 0 0,-80 19-1 0 0,103-31-644 0 0,-1-1 0 0 0,0 0 0 0 0,-24 1 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37 10135 0 0,'4'-5'135'0'0,"-2"4"-37"0"0,-1-1 1 0 0,0 1-1 0 0,1-1 0 0 0,-1 1 0 0 0,0-1 0 0 0,0 0 0 0 0,0 1 0 0 0,0-1 0 0 0,-1 0 1 0 0,1 0-1 0 0,0 0 0 0 0,-3-9 8544 0 0,2 10-8398 0 0,-11 2 1402 0 0,-13 9-2037 0 0,4 7 439 0 0,1 1 1 0 0,1 0-1 0 0,0 1 1 0 0,-25 36 0 0 0,36-45-23 0 0,-201 298 373 0 0,147-210-294 0 0,-91 144 21 0 0,-55 86-63 0 0,199-316-103 0 0,-6 9-448 0 0,0-1-1 0 0,-26 29 1 0 0,39-48-97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12439 0 0,'0'0'5104'0'0,"1"1"-3878"0"0,0 1-1132 0 0,0-1 1 0 0,1 1 0 0 0,-1-1 0 0 0,0 0 0 0 0,1 0 0 0 0,-1 0 0 0 0,0 0-1 0 0,1 0 1 0 0,0 0 0 0 0,-1 0 0 0 0,1 0 0 0 0,-1-1 0 0 0,1 1 0 0 0,0 0-1 0 0,0-1 1 0 0,-1 0 0 0 0,4 1 0 0 0,36 1 566 0 0,-30-3-447 0 0,94-4 862 0 0,164-29-1 0 0,-177 20-870 0 0,364-73-1442 0 0,-416 79 416 0 0,10-3-1197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 5983 0 0,'0'0'542'0'0,"-2"0"-446"0"0,-3 2 237 0 0,0 0 0 0 0,0 1 0 0 0,0-1 0 0 0,1 1 0 0 0,-1 0 0 0 0,1 0 0 0 0,0 1 0 0 0,-7 7 1 0 0,-2 3 3295 0 0,-13 19 1 0 0,10-11-2494 0 0,0 0-525 0 0,-17 32 0 0 0,8-11-177 0 0,-46 70 470 0 0,-124 185-89 0 0,30-89-625 0 0,17-22-42 0 0,128-163-78 0 0,13-17-22 0 0,1 0 1 0 0,1 0 0 0 0,-9 13-1 0 0,14-18 360 0 0,2-4-224 0 0,186-107 231 0 0,-85 44-735 0 0,-43 26-199 0 0,102-51 1 0 0,-158 89 502 0 0,47-20-180 0 0,-46 20 216 0 0,0-1 0 0 0,1 1 0 0 0,-1 0 0 0 0,0 0 1 0 0,1 1-1 0 0,-1-1 0 0 0,11 2 0 0 0,-15-1-8 0 0,0 1 0 0 0,0-1 0 0 0,1 0 0 0 0,-1 1 0 0 0,0-1 0 0 0,0 1 0 0 0,0-1 0 0 0,0 1 0 0 0,0 0 0 0 0,0-1 0 0 0,0 1 0 0 0,0 0 0 0 0,0 0 0 0 0,0 0 1 0 0,0 0-1 0 0,-1 0 0 0 0,1 0 0 0 0,0 0 0 0 0,-1 0 0 0 0,1 0 0 0 0,0 0 0 0 0,-1 0 0 0 0,0 0 0 0 0,1 0 0 0 0,-1 1 0 0 0,0-1 0 0 0,1 0 0 0 0,-1 0 0 0 0,0 0 0 0 0,0 1 0 0 0,0-1 0 0 0,0 2 0 0 0,0 2 18 0 0,0-1 1 0 0,-1 1-1 0 0,1-1 0 0 0,-1 1 0 0 0,0-1 0 0 0,-1 1 0 0 0,-2 6 0 0 0,-12 21 95 0 0,-23 35-1 0 0,5-10 3 0 0,18-22-127 0 0,15-33-61 0 0,3-1-163 0 0,1 1-11 0 0,1-1 0 0 0,0 1 0 0 0,0-1-1 0 0,0 1 1 0 0,0-1 0 0 0,-1 0 0 0 0,1-1 0 0 0,1 1-1 0 0,3-1 1 0 0,40-1-3198 0 0,-46 1 3252 0 0,20-2-1917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 7831 0 0,'2'-5'12299'0'0,"-16"8"-10369"0"0,-21 10-2775 0 0,-114 58 916 0 0,130-62-70 0 0,-109 65-1 0 0,103-60 0 0 0,-30 23-514 0 0,54-36 364 0 0,39 6-1146 0 0,6-7 962 0 0,-31 0 268 0 0,-1 0 0 0 0,0 0 0 0 0,1 1 0 0 0,15 4 0 0 0,-9 1 78 0 0,0 0-1 0 0,-1 2 1 0 0,26 14 0 0 0,3 2 301 0 0,10 7 374 0 0,-28-13-270 0 0,-24-15-322 0 0,0 1 1 0 0,0-1-1 0 0,-1 1 0 0 0,0 0 0 0 0,1 0 0 0 0,-2 1 1 0 0,1-1-1 0 0,0 1 0 0 0,3 7 0 0 0,-6-9-37 0 0,-1 0-1 0 0,1 0 0 0 0,-1 0 1 0 0,0-1-1 0 0,0 1 0 0 0,0 0 1 0 0,-1 0-1 0 0,1 0 0 0 0,-1 0 1 0 0,1-1-1 0 0,-3 6 0 0 0,1-3-32 0 0,0-1 0 0 0,0 1 0 0 0,0-1 0 0 0,-1 0 0 0 0,0 0 0 0 0,0 0 0 0 0,0 0 0 0 0,0-1 0 0 0,0 1 0 0 0,-1-1 0 0 0,0 0-1 0 0,0 0 1 0 0,0 0 0 0 0,-7 4 0 0 0,-4 1-11 0 0,1-1-1 0 0,-1-1 1 0 0,-17 5-1 0 0,-104 23 132 0 0,64-18-66 0 0,50-10-47 0 0,-72 14 315 0 0,78-17-284 0 0,-1-1-1 0 0,1-1 0 0 0,-28-1 0 0 0,26-3-51 0 0,17 3-22 0 0,2-1-249 0 0,1-2 89 0 0,1 1 0 0 0,-1-1 0 0 0,1 1 0 0 0,0 0-1 0 0,-1 0 1 0 0,1 0 0 0 0,0 1 0 0 0,0-1 0 0 0,0 1 0 0 0,4-2-1 0 0,21-5-3869 0 0,-16 6-2255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3223 0 0,'53'-25'661'0'0,"-31"13"3410"0"0,-14 7-1783 0 0,0 1-1 0 0,18-6 0 0 0,44-7 612 0 0,-19 6-2060 0 0,37-7 123 0 0,-55 12-352 0 0,47-14 0 0 0,-77 20-352 0 0,-6 3-102 0 0,-14 10-58 0 0,-28 16-81 0 0,-111 77 227 0 0,138-92-192 0 0,0 1-1 0 0,1 1 1 0 0,0 1-1 0 0,1 1 1 0 0,-26 38-1 0 0,39-51-47 0 0,0 0 0 0 0,0 0-1 0 0,1 0 1 0 0,0 1 0 0 0,-1-1 0 0 0,2 1 0 0 0,-1-1-1 0 0,1 1 1 0 0,0 0 0 0 0,0-1 0 0 0,0 9-1 0 0,1-11-97 0 0,1 1 0 0 0,-1-1-1 0 0,1 0 1 0 0,0 0-1 0 0,0 1 1 0 0,0-1-1 0 0,0 0 1 0 0,0 0-1 0 0,1 0 1 0 0,-1 0-1 0 0,1 0 1 0 0,0-1-1 0 0,0 1 1 0 0,0 0-1 0 0,0-1 1 0 0,1 0-1 0 0,-1 1 1 0 0,1-1-1 0 0,-1 0 1 0 0,1 0-1 0 0,3 2 1 0 0,2 0-307 0 0,0 0 1 0 0,0 0 0 0 0,1-1-1 0 0,-1 0 1 0 0,1 0-1 0 0,-1-1 1 0 0,1 0 0 0 0,0-1-1 0 0,10 1 1 0 0,6-1-1947 0 0,51-5-1 0 0,-53 1 634 0 0,0-2 0 0 0,23-7 0 0 0,23-5 16012 0 0,-67 16-14143 0 0,-1 1 0 0 0,1-1 0 0 0,0 0 0 0 0,-1 0 0 0 0,1 0 0 0 0,-1 0 0 0 0,1 0 0 0 0,-1-1-1 0 0,3-1 1 0 0,0-1 129 0 0,16-12 287 0 0,1 0 0 0 0,1 2-1 0 0,24-12 1 0 0,74-30-102 0 0,-96 46-362 0 0,7-4-95 0 0,55-24 38 0 0,90-26 0 0 0,-163 59-50 0 0,1 2 0 0 0,-1 0 0 0 0,1 0 0 0 0,0 1 0 0 0,21 0 0 0 0,-34 2 1 0 0,0 0-1 0 0,1 0 1 0 0,-1 0 0 0 0,0 0-1 0 0,0 1 1 0 0,1-1-1 0 0,-1 0 1 0 0,0 0 0 0 0,0 1-1 0 0,0-1 1 0 0,1 1 0 0 0,-1-1-1 0 0,0 1 1 0 0,0 0-1 0 0,0-1 1 0 0,0 1 0 0 0,0 0-1 0 0,0 0 1 0 0,0-1 0 0 0,-1 1-1 0 0,1 0 1 0 0,0 0-1 0 0,0 0 1 0 0,0 0 0 0 0,-1 0-1 0 0,1 0 1 0 0,-1 1-1 0 0,1-1 1 0 0,-1 0 0 0 0,1 0-1 0 0,-1 0 1 0 0,0 0 0 0 0,1 1-1 0 0,-1-1 1 0 0,0 0-1 0 0,0 0 1 0 0,0 1 0 0 0,0-1-1 0 0,0 0 1 0 0,0 0 0 0 0,0 1-1 0 0,-1-1 1 0 0,1 0-1 0 0,-1 2 1 0 0,-1 6 6 0 0,-1 1 0 0 0,0-1 0 0 0,-1 0 0 0 0,-7 13 0 0 0,7-14-6 0 0,3-6-1 0 0,-5 10 11 0 0,1 0 1 0 0,-1 0-1 0 0,2 1 0 0 0,-6 22 1 0 0,10-31-9 0 0,-1-1 0 0 0,1 1 0 0 0,0-1 0 0 0,0 1 0 0 0,0-1 0 0 0,0 1 0 0 0,1 0 0 0 0,-1-1 0 0 0,1 0 0 0 0,0 1 1 0 0,0-1-1 0 0,0 1 0 0 0,1-1 0 0 0,-1 0 0 0 0,1 0 0 0 0,0 0 0 0 0,0 0 0 0 0,0 0 0 0 0,0 0 0 0 0,0 0 0 0 0,1-1 1 0 0,-1 1-1 0 0,4 2 0 0 0,-1-1 5 0 0,1-1 1 0 0,-1 1-1 0 0,1-1 1 0 0,0 0-1 0 0,0 0 1 0 0,1-1-1 0 0,8 3 1 0 0,49 9 6 0 0,-43-11-10 0 0,115 15-130 0 0,-14-4-545 0 0,-114-13 582 0 0,2 1-122 0 0,1 0 0 0 0,18 6 0 0 0,-26-7 120 0 0,0 0 1 0 0,-1 0-1 0 0,1 1 0 0 0,-1-1 1 0 0,1 1-1 0 0,-1-1 0 0 0,0 1 0 0 0,0 0 1 0 0,0 0-1 0 0,0 0 0 0 0,0 0 1 0 0,0 0-1 0 0,0 1 0 0 0,0-1 1 0 0,1 4-1 0 0,-3-5-68 0 0,1 0 1 0 0,-1 0-1 0 0,0 0 0 0 0,0 1 1 0 0,0-1-1 0 0,0 0 0 0 0,0 0 1 0 0,0 1-1 0 0,0-1 1 0 0,0 0-1 0 0,0 0 0 0 0,0 0 1 0 0,-1 1-1 0 0,1-1 0 0 0,-2 2 1 0 0,2-1-756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1381 278 9383 0 0,'8'-8'70'0'0,"57"-48"712"0"0,10-2 393 0 0,85-50 0 0 0,-146 100-635 0 0,0 1 0 0 0,1 0 1 0 0,0 1-1 0 0,0 0 1 0 0,1 2-1 0 0,26-6 0 0 0,-42 10-501 0 0,1 0 0 0 0,-1 0 0 0 0,0 0 0 0 0,1 0 0 0 0,-1 1 0 0 0,1-1 0 0 0,-1 0 0 0 0,0 0 0 0 0,1 0 0 0 0,-1 0 0 0 0,0 1 0 0 0,1-1 0 0 0,-1 0 0 0 0,0 0 0 0 0,0 1 0 0 0,1-1 0 0 0,-1 0 0 0 0,0 0 0 0 0,1 1 0 0 0,-1-1 0 0 0,0 0 0 0 0,0 1 0 0 0,0-1 0 0 0,0 0 0 0 0,1 1 0 0 0,-1-1-1 0 0,0 0 1 0 0,0 1 0 0 0,0-1 0 0 0,0 1 0 0 0,2 11 483 0 0,-3-8-410 0 0,0 0 0 0 0,0 0 0 0 0,0 0 0 0 0,-1 0 0 0 0,1 0 0 0 0,-1 0 0 0 0,0 0 0 0 0,0 0 0 0 0,0-1 0 0 0,-1 1 0 0 0,1-1 1 0 0,-4 4-1 0 0,-7 7 291 0 0,-20 16 1 0 0,27-25-310 0 0,-25 22 258 0 0,-1-2-1 0 0,-68 40 1 0 0,84-55-315 0 0,-191 95 130 0 0,-215 63-1303 0 0,264-107-29 0 0,143-55 1003 0 0,-1 0-227 0 0,0 0 0 0 0,-32 8 1 0 0,44-14 229 0 0,0 1 0 0 0,0 0-1 0 0,-1-1 1 0 0,1 0 0 0 0,0 0 0 0 0,0 0 0 0 0,-1-1 0 0 0,1 1 0 0 0,0-1 0 0 0,0 0 0 0 0,0 0 0 0 0,0-1 0 0 0,0 1 0 0 0,0-1 0 0 0,0 0 0 0 0,-6-4 0 0 0,8 5 55 0 0,1 0 1 0 0,0 0-1 0 0,0 0 1 0 0,-1 0-1 0 0,1-1 1 0 0,0 1-1 0 0,0 0 1 0 0,0-1-1 0 0,1 1 1 0 0,-1-1-1 0 0,0 1 1 0 0,0-1-1 0 0,1 1 1 0 0,-1-1-1 0 0,1 1 1 0 0,0-1-1 0 0,-1-1 1 0 0,1-1-63 0 0,0 1 1 0 0,0 0-1 0 0,0 0 1 0 0,0-1 0 0 0,1 1-1 0 0,-1 0 1 0 0,1 0-1 0 0,1-4 1 0 0,2-4-375 0 0,1 1 1 0 0,0 0 0 0 0,12-18-1 0 0,-1 4 170 0 0,1 0 0 0 0,1 1 0 0 0,40-38 0 0 0,-56 59 531 0 0,0 1 0 0 0,0 0-1 0 0,0-1 1 0 0,0 1-1 0 0,0 0 1 0 0,0 0 0 0 0,0 0-1 0 0,0 0 1 0 0,0 1 0 0 0,1-1-1 0 0,-1 0 1 0 0,0 1-1 0 0,1 0 1 0 0,3-1 0 0 0,-4 4 693 0 0,1 5-608 0 0,0 1 0 0 0,-1-1 0 0 0,0 1 0 0 0,0-1 0 0 0,-1 1-1 0 0,-1-1 1 0 0,1 1 0 0 0,-1 0 0 0 0,-2 15 0 0 0,-3 10 342 0 0,-11 38-1 0 0,13-61-453 0 0,-13 52 22 0 0,-2 0 1 0 0,-4-1-1 0 0,-2-1 0 0 0,-3-2 0 0 0,-2 0 0 0 0,-3-2 0 0 0,-53 73 1 0 0,28-59-406 0 0,-3-2 1 0 0,-2-3 0 0 0,-104 84-1 0 0,131-121 359 0 0,1 1-1 0 0,-47 56 0 0 0,64-58 140 0 0,15-22-167 0 0,1-6-59 0 0,1 1 1 0 0,0 0-1 0 0,0-1 1 0 0,0 1-1 0 0,0 0 0 0 0,-1 0 1 0 0,1-1-1 0 0,0 1 1 0 0,0 0-1 0 0,1 0 1 0 0,-1-1-1 0 0,0 1 0 0 0,0 0 1 0 0,0-1-1 0 0,0 1 1 0 0,1 0-1 0 0,-1 0 1 0 0,0-1-1 0 0,0 1 0 0 0,1 0 1 0 0,-1-1-1 0 0,1 1 1 0 0,-1-1-1 0 0,1 2 1 0 0,13 9 318 0 0,-9-9-235 0 0,0 0 0 0 0,0 0 0 0 0,0-1 0 0 0,0 0 0 0 0,0 0 0 0 0,1 0 0 0 0,-1-1 0 0 0,0 1 0 0 0,8-2 0 0 0,7 0 222 0 0,22-6 1 0 0,-32 5-231 0 0,266-60 1337 0 0,-275 62-1432 0 0,186-57 570 0 0,-36 10-128 0 0,-109 36-293 0 0,70-9 1 0 0,-105 19-817 0 0,18-2 1557 0 0,-17 3-3237 0 0,1 0-3317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11519 0 0,'0'0'887'0'0,"2"1"-375"0"0,3 1 129 0 0,1 0 0 0 0,-1 0 0 0 0,1 0 0 0 0,-1 0 0 0 0,1-1 0 0 0,0 0 0 0 0,9 0 0 0 0,-5-1-180 0 0,0 0-1 0 0,0-1 1 0 0,19-3 0 0 0,0-4-220 0 0,0-1 0 0 0,27-13 1 0 0,-38 14 258 0 0,252-95 1618 0 0,-182 74-2892 0 0,104-20 0 0 0,-153 41-1038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10 16007 0 0,'0'0'731'0'0,"-1"-2"-10"0"0,1 2-714 0 0,0 0 0 0 0,0-1 0 0 0,0 1 0 0 0,0 0 0 0 0,0-1 0 0 0,0 1 0 0 0,0 0 0 0 0,0-1 0 0 0,-1 1 0 0 0,1 0 0 0 0,0-1 0 0 0,0 1 0 0 0,0 0-1 0 0,-1-1 1 0 0,1 1 0 0 0,0 0 0 0 0,0 0 0 0 0,-1-1 0 0 0,1 1 0 0 0,0 0 0 0 0,0 0 0 0 0,-1 0 0 0 0,1-1 0 0 0,0 1 0 0 0,-1 0 0 0 0,1 0 0 0 0,0 0 0 0 0,-1 0 0 0 0,1 0 0 0 0,0-1 0 0 0,-1 1-1 0 0,1 0 1 0 0,0 0 0 0 0,-1 0 0 0 0,1 0 0 0 0,0 0 0 0 0,-1 0 0 0 0,1 0 0 0 0,0 0 0 0 0,-1 0 0 0 0,1 1 0 0 0,0-1 0 0 0,-1 0 0 0 0,0 0 43 0 0,-4 1 106 0 0,0 0-1 0 0,1 0 1 0 0,-1 1-1 0 0,0-1 1 0 0,1 1 0 0 0,0 0-1 0 0,-1 0 1 0 0,1 1-1 0 0,-8 5 1 0 0,-3 4 84 0 0,-15 15 1 0 0,24-21-264 0 0,-235 238 415 0 0,218-216-291 0 0,2 1 0 0 0,1 1 0 0 0,1 1 0 0 0,1 0 0 0 0,-22 58 0 0 0,30-61-8 0 0,1 1-1 0 0,1 0 1 0 0,1 0-1 0 0,2 1 1 0 0,1 0-1 0 0,2 0 1 0 0,0 36-1 0 0,3-56-104 0 0,0 0 1 0 0,4 19-1 0 0,-5-26-118 0 0,1 0 0 0 0,0 0 1 0 0,0-1-1 0 0,0 1 0 0 0,0 0 1 0 0,1-1-1 0 0,-1 1 0 0 0,1-1 0 0 0,-1 1 1 0 0,1-1-1 0 0,0 0 0 0 0,0 1 0 0 0,0-1 1 0 0,3 2-1 0 0,10 4-961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8751 0 0,'0'0'399'0'0,"-1"1"-4"0"0,-3 6 33 0 0,1 0 1 0 0,-1 0 0 0 0,1 1 0 0 0,1-1-1 0 0,-1 1 1 0 0,1 0 0 0 0,1-1-1 0 0,-1 1 1 0 0,1 0 0 0 0,1 0-1 0 0,-1 9 1 0 0,2-4 389 0 0,1-1-1 0 0,0 0 1 0 0,0 1 0 0 0,1-1-1 0 0,1 0 1 0 0,6 17-1 0 0,1-7 476 0 0,0 1 0 0 0,21 29 0 0 0,31 31-1681 0 0,96 108 817 0 0,-141-169-430 0 0,0 0 0 0 0,1-2-1 0 0,1 0 1 0 0,1-1 0 0 0,30 20-1 0 0,-46-36-43 0 0,0 0 0 0 0,1 0-1 0 0,-1 0 1 0 0,1 0 0 0 0,0-1-1 0 0,10 3 1 0 0,-14-5-153 0 0,0 0-1 0 0,0 1 1 0 0,0-1 0 0 0,0 0 0 0 0,0-1 0 0 0,-1 1 0 0 0,1 0 0 0 0,0 0-1 0 0,0-1 1 0 0,3 0 0 0 0,-3 0-331 0 0,0 0 0 0 0,-1 0 0 0 0,1 0 0 0 0,0 0 0 0 0,-1 0-1 0 0,1-1 1 0 0,-1 1 0 0 0,0 0 0 0 0,1-1 0 0 0,-1 1 0 0 0,0-1 0 0 0,2-1 0 0 0,4-11-5933 0 0</inkml:trace>
  <inkml:trace contextRef="#ctx0" brushRef="#br0" timeOffset="1">734 50 11519 0 0,'-1'-1'887'0'0,"-4"-4"-913"0"0,3 3 197 0 0,0 0-1 0 0,0 0 1 0 0,0 0 0 0 0,-1 0 0 0 0,1 0 0 0 0,-3-1-1 0 0,4 3 8 0 0,0-1 0 0 0,0 1 0 0 0,0 0 0 0 0,0-1 0 0 0,-1 1 0 0 0,1 0 0 0 0,0 0 0 0 0,0 0 0 0 0,0 0 0 0 0,0 0 0 0 0,-1 0 0 0 0,1 0 0 0 0,0 0 0 0 0,0 0 0 0 0,0 0 0 0 0,0 1 0 0 0,0-1 0 0 0,0 0 0 0 0,-2 2 0 0 0,-7 3 360 0 0,1 0 0 0 0,0 1 0 0 0,0 0-1 0 0,-14 13 1 0 0,-30 35-264 0 0,17-17-162 0 0,-143 127 163 0 0,-2 1 95 0 0,129-114-256 0 0,-59 78 0 0 0,98-109-191 0 0,26-22-500 0 0,-5-2 178 0 0,0-1 1 0 0,0 1 0 0 0,8-7-1 0 0,-10 6-313 0 0,28-18-5876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13735 0 0,'0'0'1246'0'0,"1"3"-1028"0"0,8 14 218 0 0,1 1-1 0 0,1-1 0 0 0,25 30 1 0 0,3 4 520 0 0,-11-9-336 0 0,-2 1 0 0 0,-3 1 0 0 0,-1 1 0 0 0,-2 1 0 0 0,-2 0 0 0 0,13 56 0 0 0,-22-66-367 0 0,-2 1-1 0 0,-2 0 1 0 0,-1 1 0 0 0,-2-1-1 0 0,-1 1 1 0 0,-2-1 0 0 0,-2 1-1 0 0,-14 66 1 0 0,9-73-149 0 0,-1 0 0 0 0,-2-1 0 0 0,-2 0 0 0 0,-24 43 0 0 0,22-50-608 0 0,-2 0 0 0 0,-1-1 0 0 0,0-1-1 0 0,-39 33 1 0 0,14-12-1047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17015 0 0,'0'0'2738'0'0,"2"0"-2260"0"0,8 1-171 0 0,-1-2 0 0 0,1 1 0 0 0,-1-2 1 0 0,1 1-1 0 0,12-4 0 0 0,4-1 121 0 0,56-6 52 0 0,110-1 1 0 0,-192 13-482 0 0,9 0 36 0 0,0 0 0 0 0,1 0 0 0 0,11 3 0 0 0,-19-3-178 0 0,0 0 1 0 0,0 1-1 0 0,0-1 1 0 0,0 1 0 0 0,0 0-1 0 0,-1-1 1 0 0,1 1-1 0 0,0 0 1 0 0,0 0-1 0 0,-1 0 1 0 0,1 0 0 0 0,0 0-1 0 0,-1 0 1 0 0,0 1-1 0 0,1-1 1 0 0,-1 1-1 0 0,1-1 1 0 0,-1 1 0 0 0,0-1-1 0 0,0 1 1 0 0,0-1-1 0 0,1 4 1 0 0,1 6-1505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13903 0 0,'0'0'7792'0'0,"2"-1"-6720"0"0,5-1-630 0 0,221-45 3331 0 0,-218 45-4099 0 0,27-2 822 0 0,45-1-1 0 0,-69 5-1089 0 0,1 1-1 0 0,18 4 0 0 0,-24-3-951 0 0,1 0-1 0 0,-1 1 0 0 0,1 0 1 0 0,11 6-1 0 0,-7-2-6264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45 1375 0 0,'-7'-14'128'0'0,"5"11"885"0"0,1 1-1 0 0,-1 0 0 0 0,1 0 0 0 0,-1 0 1 0 0,1-1-1 0 0,-1 1 0 0 0,0 1 0 0 0,0-1 1 0 0,0 0-1 0 0,0 0 0 0 0,-1 1 0 0 0,-2-2 0 0 0,4 2-563 0 0,0 1-1 0 0,-1-1 0 0 0,1 1 0 0 0,0-1 0 0 0,-1 1 0 0 0,1 0 1 0 0,-1-1-1 0 0,1 1 0 0 0,-1 0 0 0 0,1 0 0 0 0,0 0 1 0 0,-3 0-1 0 0,-10 7-1802 0 0,14-7 1357 0 0,-17 14 233 0 0,1 0 1 0 0,-29 31-1 0 0,14-7-204 0 0,10-13 81 0 0,-36 56 1 0 0,53-75 2 0 0,0 1-1 0 0,1-1 1 0 0,0 1 0 0 0,0 0-1 0 0,1 0 1 0 0,-4 14 0 0 0,6-19-73 0 0,0 0 0 0 0,0 0 0 0 0,0 0 0 0 0,0 0 0 0 0,0 0 0 0 0,0 0 0 0 0,0 0 0 0 0,1 1 0 0 0,-1-1 0 0 0,1-1 0 0 0,0 1 0 0 0,-1 0 0 0 0,1 0 0 0 0,0 0 1 0 0,0 0-1 0 0,0 0 0 0 0,0-1 0 0 0,0 1 0 0 0,1 0 0 0 0,-1-1 0 0 0,1 1 0 0 0,-1-1 0 0 0,1 0 0 0 0,-1 1 0 0 0,1-1 0 0 0,0 0 0 0 0,-1 0 0 0 0,1 0 0 0 0,3 1 0 0 0,6 2 15 0 0,1 0-1 0 0,-1-1 1 0 0,1 0-1 0 0,0-1 0 0 0,0 0 1 0 0,0-1-1 0 0,0 0 1 0 0,0-1-1 0 0,0 0 1 0 0,-1-1-1 0 0,1-1 1 0 0,0 0-1 0 0,0 0 1 0 0,0-1-1 0 0,-1-1 0 0 0,0 0 1 0 0,0 0-1 0 0,0-1 1 0 0,0 0-1 0 0,-1-1 1 0 0,11-8-1 0 0,-18 12-58 0 0,0-1 0 0 0,-1 1 0 0 0,1-1 0 0 0,-1 1 0 0 0,0-1 0 0 0,0 0 0 0 0,0 0 0 0 0,0 0 0 0 0,0 0 0 0 0,-1 0 1 0 0,1-1-1 0 0,-1 1 0 0 0,2-7 0 0 0,-3 5-3 0 0,1 0 0 0 0,0 0 0 0 0,-1 0 0 0 0,0-1 0 0 0,-1 1 0 0 0,1 0 0 0 0,-1 0 0 0 0,-2-8 0 0 0,-1-2-14 0 0,-2 1 0 0 0,0 0 1 0 0,0 0-1 0 0,-1 1 0 0 0,-13-19 0 0 0,-11-8-547 0 0,8 19-3384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567 104 3679 0 0,'22'-11'156'0'0,"0"-1"-1"0"0,0 0 0 0 0,28-23 1 0 0,-40 25 1476 0 0,-8 8-888 0 0,0-1 0 0 0,1 1 1 0 0,0-1-1 0 0,-1 1 0 0 0,1 0 0 0 0,0 0 0 0 0,0 0 1 0 0,0 1-1 0 0,1-1 0 0 0,3-1 0 0 0,-40 14-210 0 0,0 2-1 0 0,0 1 0 0 0,2 1 1 0 0,0 1-1 0 0,1 2 0 0 0,-53 42 0 0 0,22-9-355 0 0,-105 118-1 0 0,125-123-254 0 0,-45 69-1 0 0,70-91 117 0 0,1 1 1 0 0,2 0-1 0 0,1 0 1 0 0,1 1-1 0 0,-10 35 1 0 0,17-48-27 0 0,2 0 0 0 0,0 1 0 0 0,0 0 0 0 0,1-1 0 0 0,1 1 0 0 0,2 25 0 0 0,1-19 10 0 0,1 0 0 0 0,1-1 1 0 0,1 0-1 0 0,8 20 0 0 0,10 12 28 0 0,2-1-1 0 0,44 63 0 0 0,-65-106-50 0 0,53 82-3 0 0,62 98-5 0 0,-14 7 38 0 0,-98-177 158 0 0,-1 1-1 0 0,0 1 1 0 0,-2 0 0 0 0,0-1 0 0 0,-1 2-1 0 0,-1-1 1 0 0,0 0 0 0 0,-2 1 0 0 0,0-1-1 0 0,-1 1 1 0 0,-2-1 0 0 0,1 0 0 0 0,-2 1 0 0 0,-1-1-1 0 0,0 0 1 0 0,-8 19 0 0 0,-3 0-94 0 0,-1-1 1 0 0,-2 0-1 0 0,-2-1 1 0 0,-1-1-1 0 0,-2-1 1 0 0,-35 41-1 0 0,45-57-110 0 0,-3 4-609 0 0,14-21 425 0 0,2 0-7 0 0,-5 7-9 0 0,4-7 68 0 0,0 0 1 0 0,0 0-1 0 0,0 0 1 0 0,0 0-1 0 0,1 1 1 0 0,-1-1-1 0 0,1 0 1 0 0,-1 0-1 0 0,1 1 1 0 0,-1-1-1 0 0,1 0 1 0 0,0 1-1 0 0,-1-1 1 0 0,1 0-1 0 0,0 1 1 0 0,0 1-1 0 0,0-1-1173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46 11519 0 0,'-2'0'528'0'0,"-42"30"4496"0"0,45-29-4510 0 0,6 3-259 0 0,0 0 0 0 0,1-1 0 0 0,-1 0 0 0 0,0-1 1 0 0,1 1-1 0 0,0-1 0 0 0,-1-1 0 0 0,17 2 0 0 0,6-2 182 0 0,30-1 0 0 0,-31-2-265 0 0,0-2-1 0 0,0 0 0 0 0,0-2 1 0 0,0-1-1 0 0,28-11 0 0 0,-55 17-194 0 0,1 0 1 0 0,-1 0-1 0 0,0 0 0 0 0,0 0 0 0 0,0 0 1 0 0,-1-1-1 0 0,1 1 0 0 0,0-1 0 0 0,0 1 1 0 0,-1-1-1 0 0,1 0 0 0 0,-1 1 0 0 0,1-1 1 0 0,0-2-1 0 0,-1 3-4 0 0,-1 0 1 0 0,0 0 0 0 0,1 1-1 0 0,-1-1 1 0 0,0 0-1 0 0,0 0 1 0 0,0 1 0 0 0,0-1-1 0 0,0 0 1 0 0,0 0-1 0 0,0 0 1 0 0,0 0 0 0 0,0 1-1 0 0,0-1 1 0 0,0 0-1 0 0,0 0 1 0 0,-1 0-1 0 0,1 1 1 0 0,0-1 0 0 0,-1 0-1 0 0,1 0 1 0 0,0 1-1 0 0,-1-1 1 0 0,1 0 0 0 0,-1 1-1 0 0,1-1 1 0 0,-1 0-1 0 0,1 1 1 0 0,-1-1 0 0 0,0 1-1 0 0,1-1 1 0 0,-1 1-1 0 0,0-1 1 0 0,1 1-1 0 0,-1 0 1 0 0,0-1 0 0 0,1 1-1 0 0,-1 0 1 0 0,0-1-1 0 0,0 1 1 0 0,-1 0 0 0 0,-5-3-105 0 0,-1 1 0 0 0,1 0 1 0 0,-1 0-1 0 0,0 1 1 0 0,1 0-1 0 0,-1 0 0 0 0,0 1 1 0 0,-12 1-1 0 0,-7 2-25 0 0,-29 7-1 0 0,42-7 80 0 0,-15 4 36 0 0,1 0-1 0 0,0 2 0 0 0,1 1 1 0 0,0 2-1 0 0,0 0 1 0 0,-30 21-1 0 0,38-21 83 0 0,0 1-1 0 0,1 1 0 0 0,0 1 1 0 0,1 1-1 0 0,1 0 0 0 0,1 1 1 0 0,0 0-1 0 0,-18 30 0 0 0,30-43-32 0 0,1 0 0 0 0,0 0-1 0 0,0 0 1 0 0,0 1 0 0 0,0-1 0 0 0,1 1-1 0 0,-1 0 1 0 0,1-1 0 0 0,0 1-1 0 0,1 0 1 0 0,-1 5 0 0 0,1-7 0 0 0,1-1 0 0 0,-1 1 0 0 0,1-1 0 0 0,-1 1 0 0 0,1-1 0 0 0,0 1 0 0 0,0-1 0 0 0,0 0 0 0 0,0 1 0 0 0,0-1 0 0 0,0 0 0 0 0,1 0 0 0 0,-1 0 0 0 0,1 0 0 0 0,0 0 0 0 0,0 0 0 0 0,-1 0 0 0 0,1-1 0 0 0,0 1 0 0 0,0-1 0 0 0,1 1 1 0 0,2 1-1 0 0,3 1 38 0 0,0 0 0 0 0,0-1 0 0 0,0 0 1 0 0,0-1-1 0 0,1 0 0 0 0,-1 0 0 0 0,12 1 1 0 0,62-1 330 0 0,-62-2-274 0 0,28-1-52 0 0,0-2-1 0 0,87-17 0 0 0,-40-6-6242 0 0,-74 19 201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631 488 3223 0 0,'0'0'14731'0'0,"0"-1"-14662"0"0,4-10 132 0 0,-1 0 0 0 0,-1 0 0 0 0,2-17 0 0 0,4-20 303 0 0,65-184-83 0 0,-50 166-414 0 0,-17 47-7 0 0,7-23 0 0 0,-13 42-2 0 0,0-1 0 0 0,1 1 0 0 0,-1-1-1 0 0,0 1 1 0 0,0-1 0 0 0,0 0 0 0 0,0 1 0 0 0,-1-1-1 0 0,1 1 1 0 0,0-1 0 0 0,0 1 0 0 0,0-1 0 0 0,0 0-1 0 0,-1 1 1 0 0,1-1 0 0 0,0 1 0 0 0,0-1 0 0 0,-1 1 0 0 0,1-1-1 0 0,0 1 1 0 0,-1-1 0 0 0,1 1 0 0 0,-1 0 0 0 0,1-1-1 0 0,0 1 1 0 0,-1-1 0 0 0,1 1 0 0 0,-1 0 0 0 0,1 0-1 0 0,-1-1 1 0 0,1 1 0 0 0,-1 0 0 0 0,0-1 0 0 0,-9-1-48 0 0,1 1 15 0 0,2 2 9 0 0,-2 3-9 0 0,7-3 29 0 0,1-1 0 0 0,-1 1 0 0 0,0 0 0 0 0,1-1 0 0 0,-1 1 0 0 0,1 0 0 0 0,-1 0 0 0 0,1 0 0 0 0,-1 0 0 0 0,1 0 0 0 0,0 1 0 0 0,-1-1 0 0 0,1 0 0 0 0,0 1 0 0 0,0-1 0 0 0,0 1 0 0 0,0-1 0 0 0,0 1 0 0 0,0 1 0 0 0,-2 3-6 0 0,-21 37-2 0 0,17-30 6 0 0,0 1 0 0 0,-1-1-1 0 0,-1 0 1 0 0,0 0 0 0 0,-12 12-1 0 0,7-10 9 0 0,-52 47 0 0 0,57-54 0 0 0,0 1 0 0 0,1 0 0 0 0,-15 20 0 0 0,-4 6 0 0 0,23-30 0 0 0,-10 17 0 0 0,9-12 28 0 0,-2 1-1 0 0,1-1 0 0 0,-2 0 1 0 0,1 0-1 0 0,-1-1 1 0 0,-15 13-1 0 0,7-8 37 0 0,-2-1 0 0 0,-34 21 0 0 0,32-23-63 0 0,6-2 3 0 0,-2-1-1 0 0,-27 11 1 0 0,42-18 432 0 0,-125-8-84 0 0,119 7-352 0 0,7 0 0 0 0,-1 0 0 0 0,1 0 0 0 0,0 0 0 0 0,0 0 0 0 0,-1 0 0 0 0,1 0 0 0 0,0 0 0 0 0,-1 0 0 0 0,1 0 0 0 0,0 0 0 0 0,-1 0 0 0 0,1 0 0 0 0,0 0 0 0 0,-1 0 0 0 0,1 0 0 0 0,0-1 0 0 0,0 1 0 0 0,-1 0 0 0 0,1 0 0 0 0,0 0 0 0 0,0-1 0 0 0,-1 1 0 0 0,1 0 0 0 0,-7-6 0 0 0,4 5 5 0 0,1-1 0 0 0,0 0 0 0 0,0 0 0 0 0,-1 0 0 0 0,1 0 0 0 0,0 0 0 0 0,1-1-1 0 0,-1 1 1 0 0,0-1 0 0 0,1 1 0 0 0,-1-1 0 0 0,1 1 0 0 0,0-1 0 0 0,0 0 0 0 0,0 0 0 0 0,0 1 0 0 0,0-1-1 0 0,1 0 1 0 0,-1 0 0 0 0,1-4 0 0 0,-3-8 10 0 0,2 7-13 0 0,0 0 0 0 0,1 0 0 0 0,-1 0 0 0 0,2 0 0 0 0,0-10 0 0 0,1 8-4 0 0,-2-1 0 0 0,1 0 0 0 0,-1 0 0 0 0,-1 0 0 0 0,-2-10 0 0 0,2 12-70 0 0,-1 0 6 0 0,0 1 1 0 0,1-1-1 0 0,1 1 1 0 0,0-1-1 0 0,0 1 0 0 0,1-10 1 0 0,1 9-18 0 0,-1 8 79 0 0,-1 0 0 0 0,1 0-1 0 0,-1 0 1 0 0,1-1 0 0 0,-1 1-1 0 0,1 0 1 0 0,0 0 0 0 0,0 0-1 0 0,0 0 1 0 0,-1 0 0 0 0,1 0 0 0 0,0 0-1 0 0,0 0 1 0 0,0 0 0 0 0,0 1-1 0 0,1-1 1 0 0,1-1 0 0 0,1 0-9 0 0,3-3-30 0 0,0 0 0 0 0,1 1 1 0 0,0 0-1 0 0,15-6 0 0 0,-14 7 43 0 0,0 2 12 0 0,-7 1 120 0 0,12 14-140 0 0,-7-6 8 0 0,9 8-7 0 0,1-4 92 0 0,-13-9-56 0 0,-3-2-19 0 0,0 0 0 0 0,0 0-1 0 0,0 0 1 0 0,0 1 0 0 0,0-1-1 0 0,0 1 1 0 0,0-1-1 0 0,0 0 1 0 0,0 1 0 0 0,-1 0-1 0 0,1-1 1 0 0,-1 1 0 0 0,1-1-1 0 0,-1 1 1 0 0,1 2 0 0 0,0-1 18 0 0,0 1 1 0 0,0-1-1 0 0,0 1 1 0 0,0 0 0 0 0,-1-1-1 0 0,1 1 1 0 0,-1 0-1 0 0,0-1 1 0 0,0 1 0 0 0,-1 6-1 0 0,-2 4 77 0 0,-3 23 202 0 0,6-27-259 0 0,1-2-25 0 0,1-5 20 0 0,1 3-22 0 0,0-1-8 0 0,-2-4 20 0 0,1 0 20 0 0,16 17-27 0 0,-4-1-26 0 0,5 10 0 0 0,-13-18 0 0 0,-2 0 11 0 0,-2-6 32 0 0,4 4-22 0 0,-5-5-11 0 0,0-1 1 0 0,0 1-1 0 0,0-1 0 0 0,0 0 1 0 0,1 0-1 0 0,-1 0 0 0 0,0 1 1 0 0,0-1-1 0 0,1 0 1 0 0,-1 0-1 0 0,0-1 0 0 0,1 1 1 0 0,-1 0-1 0 0,1 0 0 0 0,0-1 1 0 0,-1 1-1 0 0,1-1 1 0 0,-1 1-1 0 0,1-1 0 0 0,0 0 1 0 0,-1 0-1 0 0,4 0 0 0 0,-1 1 19 0 0,0-1 1 0 0,-1 0 0 0 0,1 0 0 0 0,-1 0 0 0 0,1 0 0 0 0,-1-1 0 0 0,7-1 1 0 0,18-4 206 0 0,-25 6-152 0 0,6 0-27 0 0,0 2-47 0 0,0 1-11 0 0,5 2 0 0 0,-13-5 0 0 0,0 1 0 0 0,0-1 0 0 0,0 0 0 0 0,0 1 0 0 0,0-1 0 0 0,0 0 0 0 0,0 0 0 0 0,0 0 0 0 0,0 0 0 0 0,0 0 0 0 0,0 0 0 0 0,0 0 0 0 0,0 0 0 0 0,0-1 0 0 0,0 1 0 0 0,2-1 0 0 0,3 0 0 0 0,1 0 14 0 0,1-1-1 0 0,-1 0 0 0 0,0 0 1 0 0,0 0-1 0 0,-1-1 1 0 0,8-4-1 0 0,-1 1 10 0 0,-12 5-22 0 0,2 0 7 0 0,-1 0-1 0 0,1 0 1 0 0,-1-1-1 0 0,0 1 1 0 0,1-1-1 0 0,-1 1 1 0 0,0-1-1 0 0,0 0 1 0 0,0 0-1 0 0,0 0 1 0 0,-1 0-1 0 0,1 0 1 0 0,0 0-1 0 0,-1-1 1 0 0,0 1-1 0 0,1 0 1 0 0,0-4 0 0 0,0 2-9 0 0,1-1 16 0 0,0 0 0 0 0,-1 0 0 0 0,0 0-1 0 0,0 0 1 0 0,0 0 0 0 0,0-1 0 0 0,-1 1 0 0 0,0-1-1 0 0,0 1 1 0 0,-1-1 0 0 0,1 1 0 0 0,-2-8-1 0 0,1 6-3 0 0,-1 0-22 0 0,1 5-42 0 0,1 1-11 0 0,-1 0 59 0 0,1-1-11 0 0,0 0-1 0 0,0 0 1 0 0,0 1-1 0 0,1-1 1 0 0,-1 0-1 0 0,0 1 1 0 0,1-1-1 0 0,-1 1 1 0 0,1 0-1 0 0,0-1 1 0 0,-1 1-1 0 0,1 0 1 0 0,0 0-1 0 0,2-1 1 0 0,22-15-116 0 0,-19 12 108 0 0,-5 4-93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2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3223 0 0,'-5'-7'14089'0'0,"14"22"-10006"0"0,-4-5-5663 0 0,94 149 2987 0 0,45 71-125 0 0,-127-206-1136 0 0,2-1 0 0 0,1 0 0 0 0,1-2 0 0 0,0 0 0 0 0,47 33 0 0 0,-55-47-111 0 0,0 0 0 0 0,0-1 0 0 0,1 0 0 0 0,0-1-1 0 0,0-1 1 0 0,26 5 0 0 0,-27-6-20 0 0,6 3-174 0 0,-18-5-110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2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 8751 0 0,'0'0'674'0'0,"-13"-7"8764"0"0,6 14-9154 0 0,0 0 0 0 0,0 1 0 0 0,1 0 0 0 0,0 0 0 0 0,1 0 0 0 0,-8 15 0 0 0,-5 7 88 0 0,-10 11-137 0 0,-3-1 0 0 0,-1-1 1 0 0,-50 46-1 0 0,23-33-130 0 0,-92 64 1 0 0,61-51 93 0 0,89-64-322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3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22 111 919 0 0,'-11'-3'11173'0'0,"8"0"-9698"0"0,-4-11-760 0 0,7 13-30 0 0,0-1-485 0 0,0-1-160 0 0,1 0-1 0 0,0 0 0 0 0,0 0 1 0 0,0 0-1 0 0,0 0 1 0 0,1 1-1 0 0,-1-1 0 0 0,1 0 1 0 0,-1 1-1 0 0,1-1 1 0 0,0 1-1 0 0,0 0 0 0 0,0-1 1 0 0,3-1-1 0 0,-1 0-22 0 0,1 1-1 0 0,0 0 1 0 0,0 0-1 0 0,0 0 1 0 0,0 0-1 0 0,11-3 1 0 0,4 1-28 0 0,-1 1 1 0 0,1 0-1 0 0,27-1 0 0 0,-31 4 114 0 0,1 0 0 0 0,0 1 0 0 0,-1 0 0 0 0,1 2 0 0 0,23 4 0 0 0,-35-5-30 0 0,0 0 0 0 0,0 1 1 0 0,0-1-1 0 0,0 1 1 0 0,0 0-1 0 0,-1 1 0 0 0,1-1 1 0 0,-1 1-1 0 0,0 0 1 0 0,0 0-1 0 0,0 0 0 0 0,0 0 1 0 0,0 1-1 0 0,0 0 0 0 0,-1 0 1 0 0,0 0-1 0 0,0 0 1 0 0,0 0-1 0 0,0 1 0 0 0,-1-1 1 0 0,4 8-1 0 0,-1 6-37 0 0,0-1-1 0 0,-1 1 1 0 0,-1 0-1 0 0,0 0 0 0 0,-1 1 1 0 0,-2 28-1 0 0,-1-39-60 0 0,0 0 1 0 0,0 0-1 0 0,-1-1 0 0 0,0 1 0 0 0,-1-1 0 0 0,0 1 0 0 0,-6 12 0 0 0,-4 1-339 0 0,-18 23-1 0 0,-9 16 125 0 0,27-36 221 0 0,1 0-1 0 0,1 0 1 0 0,-8 28-1 0 0,16-41 21 0 0,0 1-1 0 0,1-1 1 0 0,0 1-1 0 0,1-1 1 0 0,0 1 0 0 0,1-1-1 0 0,0 1 1 0 0,1 0 0 0 0,3 19-1 0 0,1-9 77 0 0,2 1 0 0 0,14 35-1 0 0,-16-47 72 0 0,0-1-1 0 0,1 0 1 0 0,0 0-1 0 0,0 0 0 0 0,2-1 1 0 0,-1 0-1 0 0,11 10 1 0 0,-2-5 270 0 0,-4-2 294 0 0,0 0 0 0 0,15 9 0 0 0,-13-9-204 0 0,-13-10-118 0 0,-1-2-395 0 0,0 0 0 0 0,1 0 1 0 0,-1 0-1 0 0,1 1 0 0 0,-1-1 1 0 0,0 0-1 0 0,1 0 0 0 0,-1 1 1 0 0,0-1-1 0 0,1 0 0 0 0,-1 1 1 0 0,0-1-1 0 0,0 0 0 0 0,1 1 1 0 0,-1-1-1 0 0,0 0 0 0 0,0 1 1 0 0,0-1-1 0 0,1 1 0 0 0,-13 12-2039 0 0,4-9 16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14 3223 0 0,'0'0'6800'0'0,"9"-6"-5897"0"0,7-2 8450 0 0,-28 8-9091 0 0,0 1 0 0 0,1 0 0 0 0,-1 1 0 0 0,-16 4-1 0 0,-57 25-354 0 0,12 5-96 0 0,-6 2 10 0 0,66-32 165 0 0,0 1-1 0 0,1 0 1 0 0,-1 0 0 0 0,-15 14-1 0 0,21-15 15 0 0,3 2 0 0 0,4-7 5 0 0,0 0 1 0 0,0 0-1 0 0,1 0 0 0 0,-1 0 1 0 0,1 0-1 0 0,-1 0 0 0 0,0 0 0 0 0,1 0 1 0 0,0 0-1 0 0,-1 0 0 0 0,1 0 1 0 0,-1 0-1 0 0,1-1 0 0 0,0 1 0 0 0,0 0 1 0 0,0 0-1 0 0,-1-1 0 0 0,1 1 1 0 0,0-1-1 0 0,0 1 0 0 0,0-1 0 0 0,0 1 1 0 0,0-1-1 0 0,1 1 0 0 0,30 9 152 0 0,-23-8-150 0 0,3 1-7 0 0,-8-2 5 0 0,1 0 0 0 0,-1 0 1 0 0,0 1-1 0 0,1 0 0 0 0,-1-1 1 0 0,0 1-1 0 0,0 1 1 0 0,0-1-1 0 0,0 0 0 0 0,-1 1 1 0 0,6 4-1 0 0,-6-3-5 0 0,1 0 0 0 0,-1 0 0 0 0,0 0 0 0 0,0 1 0 0 0,0-1 0 0 0,0 1 0 0 0,-1-1 0 0 0,0 1 0 0 0,0 0 0 0 0,0 0 0 0 0,-1 0 0 0 0,0 0 0 0 0,0 0 0 0 0,0 1 0 0 0,0 4 0 0 0,2 4 1 0 0,-2-11 0 0 0,0 0 0 0 0,0 1 0 0 0,-1-1 0 0 0,1 1 0 0 0,-1 0 0 0 0,0-1 0 0 0,0 1 0 0 0,0-1 0 0 0,-1 1 0 0 0,1-1 0 0 0,-3 7 1 0 0,2-5 16 0 0,-1 0 0 0 0,0 1 0 0 0,0-1 0 0 0,0 0 0 0 0,-1-1 0 0 0,1 1 0 0 0,-1 0 0 0 0,0-1 0 0 0,-1 0 0 0 0,1 1 0 0 0,-1-1 0 0 0,0-1 0 0 0,0 1 1 0 0,0 0-1 0 0,0-1 0 0 0,-1 0 0 0 0,-5 3 0 0 0,3-1 7 0 0,-13 7-14 0 0,-1-1 0 0 0,0 0-1 0 0,-1-2 1 0 0,0-1 0 0 0,-1 0-1 0 0,-22 4 1 0 0,36-10-71 0 0,1-1 1 0 0,-1 1-1 0 0,1-2 1 0 0,-1 1-1 0 0,1-1 1 0 0,-1-1-1 0 0,-8 0 1 0 0,13 0-4 0 0,3 1 58 0 0,0 0 1 0 0,0 0-1 0 0,0-1 1 0 0,1 1-1 0 0,-1 0 1 0 0,0-1-1 0 0,0 1 1 0 0,1-1-1 0 0,-1 1 1 0 0,0-1-1 0 0,1 0 1 0 0,-1 1-1 0 0,0-1 1 0 0,1 1-1 0 0,-1-1 1 0 0,1 0-1 0 0,-1-1 1 0 0,0 1-11 0 0,0 0 1 0 0,0 0 0 0 0,0 0-1 0 0,0 0 1 0 0,0-1-1 0 0,0 1 1 0 0,0 0 0 0 0,1 0-1 0 0,-1-1 1 0 0,1 1-1 0 0,-1 0 1 0 0,1-1 0 0 0,-1 1-1 0 0,1-1 1 0 0,0 1-1 0 0,0-1 1 0 0,0 1 0 0 0,0 0-1 0 0,0-1 1 0 0,0 1-1 0 0,0-1 1 0 0,0 1 0 0 0,0-1-1 0 0,1 1 1 0 0,0-3-1 0 0,0 2-61 0 0,0-1 0 0 0,0 0-1 0 0,1 1 1 0 0,0-1 0 0 0,-1 1-1 0 0,1 0 1 0 0,0-1 0 0 0,0 1-1 0 0,0 0 1 0 0,0 0 0 0 0,3-2-1 0 0,-4 3-363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3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8 169 919 0 0,'0'0'8190'0'0,"0"1"-8094"0"0,-1 4 92 0 0,0-1 1 0 0,0 0 0 0 0,0 1-1 0 0,1-1 1 0 0,0 1-1 0 0,0 0 1 0 0,0-1 0 0 0,0 1-1 0 0,1-1 1 0 0,-1 1-1 0 0,1-1 1 0 0,3 8 0 0 0,1 1 513 0 0,0-1 1 0 0,1 0 0 0 0,8 11-1 0 0,-14-21-394 0 0,9 16-41 0 0,-9-15-224 0 0,0 0-20 0 0,0 1 0 0 0,0-1 1 0 0,0 0-1 0 0,0 0 1 0 0,-1 0-1 0 0,-1 6 0 0 0,2-8 86 0 0,-1-1-1 0 0,1 1 0 0 0,-1 0 1 0 0,1 0-1 0 0,-1-1 0 0 0,1 1 1 0 0,-1 0-1 0 0,0-1 0 0 0,1 1 1 0 0,-1-1-1 0 0,0 1 0 0 0,0-1 0 0 0,1 1 1 0 0,-1-1-1 0 0,0 0 0 0 0,0 1 1 0 0,-1-1-1 0 0,1 1 373 0 0,-15-10 63 0 0,14 6-515 0 0,0 1 0 0 0,1-1-1 0 0,-1 1 1 0 0,1-1 0 0 0,-1 0 0 0 0,1 0-1 0 0,0 1 1 0 0,0-1 0 0 0,0 0 0 0 0,1 0-1 0 0,-1 0 1 0 0,1 0 0 0 0,-1 0 0 0 0,1 0-1 0 0,0 0 1 0 0,0-1 0 0 0,0 1 0 0 0,1 0-1 0 0,0-3 1 0 0,1-7 97 0 0,2 0 0 0 0,7-24-1 0 0,0 13-89 0 0,0-1 0 0 0,1 2 0 0 0,1-1 0 0 0,31-39 0 0 0,-30 49-96 0 0,-10 10 71 0 0,0 1 1 0 0,1 1-1 0 0,-1-1 0 0 0,1 1 0 0 0,0-1 0 0 0,-1 1 0 0 0,1 0 0 0 0,0 1 1 0 0,0-1-1 0 0,7 0 0 0 0,8-1 90 0 0,28 0-1 0 0,-13 1-45 0 0,-14 0-22 0 0,93-14 113 0 0,-113 16-248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3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2 919 0 0,'-15'-1'15215'0'0,"30"4"-14978"0"0,-1 0 0 0 0,0 1 0 0 0,0 1 0 0 0,0 1 0 0 0,-1 0 0 0 0,0 0 0 0 0,0 1 0 0 0,0 1 0 0 0,-1 0 0 0 0,0 1 0 0 0,-1 0 0 0 0,0 1 0 0 0,0 0 0 0 0,13 18 0 0 0,54 86 1039 0 0,-36-48-834 0 0,-17-26-327 0 0,22 52 1 0 0,3 4 195 0 0,-39-78-224 0 0,0-1 0 0 0,1 0 1 0 0,17 18-1 0 0,-26-32-70 0 0,1 0 0 0 0,-1 0-1 0 0,1 0 1 0 0,0-1 0 0 0,0 1 0 0 0,0-1 0 0 0,0 0 0 0 0,1 0-1 0 0,-1 0 1 0 0,0-1 0 0 0,1 1 0 0 0,-1-1 0 0 0,1 0 0 0 0,0-1 0 0 0,-1 1-1 0 0,8-1 1 0 0,6 0 49 0 0,0-1-1 0 0,34-8 0 0 0,-29 5-135 0 0,-21 4-145 0 0,-6 5-3859 0 0,2-3 3870 0 0,1-1 1 0 0,-1 1 0 0 0,0-1 0 0 0,0 1 0 0 0,-3 1 0 0 0,3-2 19 0 0,-4 4-292 0 0,-1-1-1 0 0,0 0 1 0 0,0-1 0 0 0,0 0 0 0 0,0 0-1 0 0,0 0 1 0 0,-1-1 0 0 0,0 0 0 0 0,-13 1-1 0 0,18-3-867 0 0,-4-3-2688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8 9671 0 0,'0'0'440'0'0,"-1"0"-5"0"0,-3-2-262 0 0,0 1 0 0 0,0 0-1 0 0,0 0 1 0 0,-1 0 0 0 0,1 1 0 0 0,0-1 0 0 0,0 1-1 0 0,0 0 1 0 0,0 0 0 0 0,-1 0 0 0 0,1 1 0 0 0,0 0 0 0 0,0-1-1 0 0,0 2 1 0 0,0-1 0 0 0,0 0 0 0 0,0 1 0 0 0,0-1-1 0 0,1 1 1 0 0,-1 0 0 0 0,1 1 0 0 0,-1-1 0 0 0,-3 4-1 0 0,-7 6 264 0 0,0 1 1 0 0,2 1-1 0 0,-1 0 0 0 0,-10 17 0 0 0,-1 0-811 0 0,-37 44 719 0 0,10-12 225 0 0,-1-2 1 0 0,-75 65-1 0 0,105-107-444 0 0,-94 75 268 0 0,101-82-366 0 0,-1-2 1 0 0,0 0-1 0 0,-1 0 1 0 0,0-2-1 0 0,-31 11 1 0 0,47-18-37 0 0,1-1 0 0 0,0 0 0 0 0,-1 0 0 0 0,1 0 0 0 0,-1 0-1 0 0,1 1 1 0 0,-1-1 0 0 0,1 0 0 0 0,-1 0 0 0 0,1 0 0 0 0,0 0 0 0 0,-1 0 0 0 0,1 0 0 0 0,-1 0 0 0 0,1 0 0 0 0,-1-1 0 0 0,1 1 0 0 0,-1 0 0 0 0,1 0 0 0 0,0 0-1 0 0,-1 0 1 0 0,1-1 0 0 0,-1 1 0 0 0,1 0 0 0 0,0 0 0 0 0,-1-1 0 0 0,1 1 0 0 0,-1 0 0 0 0,1-1 0 0 0,0 1 0 0 0,0 0 0 0 0,-1-1 0 0 0,1 1 0 0 0,0 0 0 0 0,0-1-1 0 0,-1 1 1 0 0,1-1 0 0 0,0 1 0 0 0,0 0 0 0 0,0-1 0 0 0,0 1 0 0 0,-1-1 0 0 0,1 1 0 0 0,0-1 0 0 0,0 1 0 0 0,0-1 0 0 0,0 1 0 0 0,0-1 0 0 0,0 1 0 0 0,0 0 0 0 0,0-1-1 0 0,1 1 1 0 0,-1-1 0 0 0,0 1 0 0 0,0-1 0 0 0,0 1 0 0 0,0 0 0 0 0,1-1 0 0 0,-1 0 0 0 0,2-2-31 0 0,-1 0 0 0 0,1 1 0 0 0,-1-1 0 0 0,1 0 0 0 0,0 1-1 0 0,0-1 1 0 0,0 1 0 0 0,1 0 0 0 0,-1 0 0 0 0,1 0 0 0 0,-1 0 0 0 0,6-3 0 0 0,19-8-1627 0 0,-8 6-2430 0 0,-5 2-1245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25 169 6359 0 0,'0'0'578'0'0,"6"11"-362"0"0,-4-5-77 0 0,-1 0 0 0 0,0 0 0 0 0,0 0 0 0 0,0 1-1 0 0,-1-1 1 0 0,0 0 0 0 0,-1 1 0 0 0,-1 10 0 0 0,-15 54 2813 0 0,9-46-1733 0 0,8-21-1023 0 0,-2 3 613 0 0,0 0-1 0 0,0 0 1 0 0,1 0-1 0 0,0 12 1 0 0,9-22 121 0 0,-4 1-828 0 0,-1 0-1 0 0,1-1 1 0 0,-1 0-1 0 0,0 1 1 0 0,0-1-1 0 0,0 0 1 0 0,0-1-1 0 0,-1 1 1 0 0,1 0-1 0 0,-1-1 1 0 0,0 0-1 0 0,0 1 1 0 0,0-1-1 0 0,1-5 1 0 0,3-7 7 0 0,7-33-1 0 0,-10 29-126 0 0,-1 1-1 0 0,0-1 0 0 0,-2 1 1 0 0,0-1-1 0 0,-3-21 0 0 0,2 35-23 0 0,0 0 1 0 0,1 0-1 0 0,0-1 0 0 0,0 1 0 0 0,1 0 0 0 0,0-1 0 0 0,0 1 1 0 0,0 0-1 0 0,1 0 0 0 0,4-11 0 0 0,-4 14 27 0 0,0 0-1 0 0,0 0 1 0 0,0 0-1 0 0,0 0 1 0 0,1 1-1 0 0,-1-1 1 0 0,1 1-1 0 0,-1-1 1 0 0,1 1-1 0 0,0 0 1 0 0,0 0-1 0 0,0 0 1 0 0,0 0-1 0 0,6-1 1 0 0,-1 0 5 0 0,0 1 1 0 0,1 0 0 0 0,-1 1-1 0 0,11-1 1 0 0,0 0-32 0 0,4-1 159 0 0,1 1-1 0 0,-1 1 0 0 0,1 2 1 0 0,34 4-1 0 0,-56-5-281 0 0,-1 1 0 0 0,0-1 1 0 0,1 1-1 0 0,-1-1 0 0 0,0 1 1 0 0,1 0-1 0 0,-1 0 0 0 0,0-1 1 0 0,0 1-1 0 0,1 0 0 0 0,-1 0 1 0 0,0 0-1 0 0,0 1 0 0 0,0-1 1 0 0,0 0-1 0 0,-1 0 0 0 0,1 0 0 0 0,0 1 1 0 0,0 0-1 0 0,-1-2 157 0 0,6 9-1531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1375 0 0,'0'0'11838'0'0,"2"-1"-10838"0"0,10-6-167 0 0,1 0 0 0 0,0 2 1 0 0,1-1-1 0 0,13-2 0 0 0,59-12 571 0 0,-1 1-906 0 0,-39 7-445 0 0,-23 7-100 0 0,30-11 1 0 0,-51 15-174 0 0,8 1-5447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18655 0 0,'0'0'2891'0'0,"-1"2"-2430"0"0,-2 2-379 0 0,-1 1 1 0 0,1-1-1 0 0,-1 0 0 0 0,0 0 0 0 0,0 0 0 0 0,0 0 0 0 0,-1-1 1 0 0,-8 6-1 0 0,-6 2 367 0 0,-21 8 1 0 0,3-2-217 0 0,-33 23-317 0 0,-78 56 0 0 0,135-87 47 0 0,1 1 1 0 0,-1 0-1 0 0,2 0 0 0 0,-1 1 1 0 0,1 0-1 0 0,1 1 0 0 0,-10 16 1 0 0,18-26 35 0 0,1 0 1 0 0,0-1-1 0 0,1 1 1 0 0,-1 0-1 0 0,0 0 1 0 0,1 0 0 0 0,-1 1-1 0 0,1-1 1 0 0,-1 0-1 0 0,1 0 1 0 0,0 0-1 0 0,0 0 1 0 0,0 0-1 0 0,0 0 1 0 0,0 1-1 0 0,1-1 1 0 0,-1 0-1 0 0,1 0 1 0 0,-1 0 0 0 0,1 0-1 0 0,0 0 1 0 0,-1 0-1 0 0,1 0 1 0 0,2 2-1 0 0,-1-1 1 0 0,0-1 0 0 0,0 1 0 0 0,1-1 0 0 0,-1 1 1 0 0,1-1-1 0 0,0 0 0 0 0,-1 0 0 0 0,1 0 0 0 0,0 0 0 0 0,0-1 0 0 0,0 1 0 0 0,1-1 0 0 0,-1 0 0 0 0,5 2 0 0 0,19 2-120 0 0,0-1 0 0 0,0-1 0 0 0,55-2 0 0 0,-56-1-147 0 0,34-2-1952 0 0,-31 0 905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24 3679 0 0,'0'0'284'0'0,"12"-14"6826"0"0,-8 10-6416 0 0,3-2 3777 0 0,-6 6-4420 0 0,-1 0-1 0 0,0 0 1 0 0,0 0-1 0 0,0 0 0 0 0,1 0 1 0 0,-1 0-1 0 0,0 0 0 0 0,0 0 1 0 0,0 0-1 0 0,1 1 0 0 0,-1-1 1 0 0,0 0-1 0 0,0 0 1 0 0,0 0-1 0 0,1 0 0 0 0,-1 0 1 0 0,0 0-1 0 0,0 0 0 0 0,0 1 1 0 0,0-1-1 0 0,0 0 0 0 0,1 0 1 0 0,-1 0-1 0 0,0 0 1 0 0,0 1-1 0 0,0-1 0 0 0,0 0 1 0 0,0 0-1 0 0,0 0 0 0 0,0 1 1 0 0,0-1-1 0 0,0 0 0 0 0,0 0 1 0 0,0 0-1 0 0,0 1 1 0 0,0-1-1 0 0,0 0 0 0 0,0 0 1 0 0,0 0-1 0 0,0 1 0 0 0,0-1 1 0 0,0 0-1 0 0,0 0 0 0 0,0 0 1 0 0,0 1-1 0 0,0 5 50 0 0,0-1 0 0 0,-1 1 1 0 0,1 0-1 0 0,-1-1 0 0 0,0 1 0 0 0,-1-1 0 0 0,1 1 0 0 0,-6 9 0 0 0,-24 44 889 0 0,11-25-617 0 0,-32 78 38 0 0,47-98-377 0 0,0 0 0 0 0,1 1 0 0 0,0-1 0 0 0,1 1 0 0 0,1-1 0 0 0,-1 20 0 0 0,5 1 38 0 0,0-29-147 0 0,-2-4-24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339 252 4143 0 0,'0'0'319'0'0,"-29"4"10643"0"0,29-3-10893 0 0,0-1 1 0 0,0 0 0 0 0,0 0-1 0 0,0 0 1 0 0,0 0 0 0 0,0 0-1 0 0,0 0 1 0 0,0 0-1 0 0,0 1 1 0 0,0-1 0 0 0,0 0-1 0 0,0 0 1 0 0,0 0 0 0 0,0 0-1 0 0,0 0 1 0 0,0 0-1 0 0,0 0 1 0 0,0 1 0 0 0,0-1-1 0 0,0 0 1 0 0,0 0 0 0 0,0 0-1 0 0,0 0 1 0 0,0 0-1 0 0,0 0 1 0 0,0 0 0 0 0,0 0-1 0 0,1 0 1 0 0,-1 1 0 0 0,0-1-1 0 0,0 0 1 0 0,0 0 0 0 0,0 0-1 0 0,0 0 1 0 0,0 0-1 0 0,0 0 1 0 0,0 0 0 0 0,1 0-1 0 0,-1 0 1 0 0,0 0 0 0 0,0 0-1 0 0,0 0 1 0 0,22 6 159 0 0,-1-2 48 0 0,0-2-1 0 0,43 1 0 0 0,43-9 307 0 0,-92 5-507 0 0,12-1 116 0 0,1-2-1 0 0,37-9 0 0 0,-53 9-167 0 0,0 0-1 0 0,0 0 0 0 0,0-1 0 0 0,-1 0 0 0 0,0-1 1 0 0,0-1-1 0 0,17-12 0 0 0,-24 14-61 0 0,1 0 0 0 0,-1 0 0 0 0,0-1-1 0 0,0 1 1 0 0,0-1 0 0 0,-1 1 0 0 0,0-1 0 0 0,0-1 0 0 0,0 1-1 0 0,-1 0 1 0 0,0 0 0 0 0,0-1 0 0 0,-1 1 0 0 0,1-1-1 0 0,-2 0 1 0 0,1 1 0 0 0,-1-1 0 0 0,0 0 0 0 0,0 0 0 0 0,-1 1-1 0 0,-2-13 1 0 0,2 16-34 0 0,0 0 1 0 0,-1 1-1 0 0,1-1 0 0 0,-1 0 0 0 0,0 1 0 0 0,1-1 0 0 0,-1 1 1 0 0,-1-1-1 0 0,1 1 0 0 0,0 0 0 0 0,0 0 0 0 0,-1 0 0 0 0,1 0 0 0 0,-1 1 1 0 0,0-1-1 0 0,1 0 0 0 0,-1 1 0 0 0,0 0 0 0 0,0 0 0 0 0,0 0 1 0 0,0 0-1 0 0,0 0 0 0 0,0 1 0 0 0,-4-1 0 0 0,-4 0-31 0 0,1 0 0 0 0,-1 1-1 0 0,1 0 1 0 0,-1 1 0 0 0,-20 4-1 0 0,13 0 56 0 0,0 1-1 0 0,-25 11 0 0 0,-1 1 35 0 0,0-1 14 0 0,-27 9 0 0 0,33-15-23 0 0,0 2 0 0 0,0 1 0 0 0,-55 31 0 0 0,73-33 24 0 0,2 0 0 0 0,-1 1 0 0 0,2 1 0 0 0,0 0 0 0 0,0 2 0 0 0,2 0 1 0 0,0 0-1 0 0,-13 20 0 0 0,16-20 61 0 0,2 1 1 0 0,0 0-1 0 0,1 1 1 0 0,-11 28 0 0 0,17-35 19 0 0,-1 0 1 0 0,2 1-1 0 0,-1-1 1 0 0,2 1-1 0 0,-1 0 1 0 0,1-1 0 0 0,1 1-1 0 0,0 0 1 0 0,3 11-1 0 0,-3-18-1 0 0,1-1-1 0 0,0 0 0 0 0,1 0 1 0 0,-1 0-1 0 0,1 0 0 0 0,-1 0 1 0 0,1 0-1 0 0,0 0 0 0 0,1 0 1 0 0,-1-1-1 0 0,1 1 0 0 0,3 3 1 0 0,-1-2 56 0 0,0-1 1 0 0,0 1-1 0 0,1-1 0 0 0,-1-1 1 0 0,1 1-1 0 0,0-1 1 0 0,7 3-1 0 0,9 2 216 0 0,0-1-1 0 0,0-1 1 0 0,36 5 0 0 0,-49-9-328 0 0,9 1-14 0 0,27 5 69 0 0,1-2 0 0 0,49 1 1 0 0,-83-7-68 0 0,0 0 1 0 0,1-1-1 0 0,-1 0 1 0 0,0-1-1 0 0,0 0 1 0 0,0-1 0 0 0,0-1-1 0 0,-1 0 1 0 0,1 0-1 0 0,-1-1 1 0 0,0 0 0 0 0,20-14-1 0 0,-27 15-57 0 0,0 1-1 0 0,0-1 1 0 0,-1 0-1 0 0,1 0 1 0 0,-1 0-1 0 0,0 0 1 0 0,0 0-1 0 0,0-1 1 0 0,-1 0-1 0 0,4-8 1 0 0,-6 12-224 0 0,1-5-178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91 919 0 0,'0'0'9266'0'0,"2"0"-7928"0"0,5 2-779 0 0,-1-1-1 0 0,1-1 0 0 0,0 1 1 0 0,-1-1-1 0 0,1 0 0 0 0,0 0 1 0 0,0-1-1 0 0,11-3 0 0 0,57-18 1563 0 0,-63 18-1889 0 0,23-8 256 0 0,3-1 1 0 0,1 1-1 0 0,79-14 1 0 0,-98 25-694 0 0,-13 1-2036 0 0,-5 13-6009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 3679 0 0,'0'0'167'0'0,"-1"-2"-7"0"0,-2-3 2832 0 0,4 3-2675 0 0,1 0 1 0 0,-1 0-1 0 0,1 0 1 0 0,-1 1-1 0 0,1-1 0 0 0,-1 1 1 0 0,1-1-1 0 0,0 1 0 0 0,0 0 1 0 0,0 0-1 0 0,0 0 1 0 0,0 0-1 0 0,3-1 0 0 0,30-9-127 0 0,-29 9 140 0 0,10-1-145 0 0,0 0 0 0 0,0 2 0 0 0,1-1 1 0 0,-1 2-1 0 0,1 0 0 0 0,-1 1 0 0 0,0 1 1 0 0,1 1-1 0 0,-1 0 0 0 0,0 1 0 0 0,0 0 1 0 0,-1 1-1 0 0,1 1 0 0 0,-1 1 0 0 0,14 8 1 0 0,-25-13-127 0 0,-1 1 1 0 0,1 0-1 0 0,0 0 1 0 0,-1 0-1 0 0,0 0 1 0 0,0 0-1 0 0,0 1 1 0 0,0-1 0 0 0,0 1-1 0 0,-1 0 1 0 0,0 0-1 0 0,0 0 1 0 0,0 0-1 0 0,0 0 1 0 0,0 0-1 0 0,-1 0 1 0 0,0 1 0 0 0,1 7-1 0 0,-1-6-5 0 0,-1 0-1 0 0,0 0 1 0 0,0 0 0 0 0,-1 0-1 0 0,1 0 1 0 0,-1 0 0 0 0,-1 0-1 0 0,1 0 1 0 0,-1 0 0 0 0,0 0-1 0 0,-1-1 1 0 0,1 1 0 0 0,-6 7-1 0 0,-10 13 115 0 0,-2-1 0 0 0,0 0 0 0 0,-34 30 0 0 0,28-30-98 0 0,1 2 1 0 0,-27 36-1 0 0,49-58-60 0 0,0 0-1 0 0,0 0 1 0 0,1 0 0 0 0,-1 0 0 0 0,1 0-1 0 0,1 0 1 0 0,-1 1 0 0 0,1-1 0 0 0,-1 1-1 0 0,2-1 1 0 0,-1 1 0 0 0,1-1 0 0 0,-1 1-1 0 0,1 0 1 0 0,1-1 0 0 0,-1 1 0 0 0,3 8-1 0 0,0-4 32 0 0,0 0 0 0 0,1 0-1 0 0,0 0 1 0 0,1 0 0 0 0,0-1-1 0 0,1 0 1 0 0,-1 0 0 0 0,11 11-1 0 0,2 4 8 0 0,-11-14-51 0 0,0-1 0 0 0,15 16 0 0 0,-20-24-593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15 10479 0 0,'0'0'950'0'0,"12"-15"2664"0"0,-26 22 123 0 0,-26 8-2889 0 0,-17 7-965 0 0,-39 14 701 0 0,95-35-480 0 0,-1-1 44 0 0,-2 0-164 0 0,-5 8 538 0 0,7-6-535 0 0,-1 2-15 0 0,2 9 15 0 0,1 2 13 0 0,3-11 0 0 0,-1-2 0 0 0,4 10 0 0 0,2 0 0 0 0,0-1 0 0 0,0 0 0 0 0,1 0 0 0 0,17 16 0 0 0,29 34 0 0 0,-48-52 0 0 0,0 0 0 0 0,-2-2 11 0 0,-5-6-8 0 0,0-1 0 0 0,0 1 0 0 0,0 0-1 0 0,-1-1 1 0 0,1 1 0 0 0,0-1 0 0 0,0 1 0 0 0,0 0 0 0 0,-1-1 0 0 0,1 1 0 0 0,0-1 0 0 0,-1 1 0 0 0,1-1-1 0 0,0 1 1 0 0,-1-1 0 0 0,1 1 0 0 0,-1-1 0 0 0,1 1 0 0 0,-1 0 0 0 0,0-1 4 0 0,-1 2 3 0 0,0 0 0 0 0,0 1 1 0 0,-1-2-1 0 0,1 1 0 0 0,-1 0 0 0 0,1 0 0 0 0,-1-1 0 0 0,0 1 1 0 0,0-1-1 0 0,-3 1 0 0 0,-34 9 150 0 0,16-6-116 0 0,-66 15-12 0 0,-14 4 8 0 0,96-21-37 0 0,-17 3-22 0 0,23-6-61 0 0,12-1-55 0 0,-1 0 0 0 0,1-1-1 0 0,-1 0 1 0 0,0-1 0 0 0,0 0 0 0 0,13-6 0 0 0,11-4-415 0 0,25-6-1728 0 0,-28 8 244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2759 0 0,'0'0'126'0'0,"-2"0"-5"0"0,2-1 137 0 0,-1 1 0 0 0,0 0 0 0 0,0 0 0 0 0,0-1 0 0 0,1 1 0 0 0,-1 0-1 0 0,0 0 1 0 0,0 0 0 0 0,0 0 0 0 0,1 0 0 0 0,-1 0 0 0 0,0 0 0 0 0,0 0 0 0 0,0 0 0 0 0,0 0 0 0 0,1 0-1 0 0,-1 1 1 0 0,0-1 0 0 0,0 0 0 0 0,0 1 0 0 0,1-1 0 0 0,-1 0 0 0 0,0 1 0 0 0,1-1 0 0 0,-1 1 0 0 0,0-1-1 0 0,1 1 1 0 0,-1-1 0 0 0,1 1 0 0 0,-1 0 0 0 0,0-1 0 0 0,1 1 0 0 0,0 0 0 0 0,-1-1 0 0 0,1 1 0 0 0,-1 0-1 0 0,1 0 1 0 0,0-1 0 0 0,-1 1 0 0 0,1 0 0 0 0,0 0 0 0 0,0 0 0 0 0,-1 1-201 0 0,-1 3 185 0 0,1 0 1 0 0,0-1 0 0 0,0 1-1 0 0,1 0 1 0 0,-1 0 0 0 0,1 0 0 0 0,0-1-1 0 0,0 1 1 0 0,1 0 0 0 0,-1 0 0 0 0,1 0-1 0 0,0-1 1 0 0,0 1 0 0 0,3 7-1 0 0,3 6 267 0 0,1-1-1 0 0,13 21 0 0 0,-20-36-441 0 0,6 9 28 0 0,0 0 0 0 0,0-1 1 0 0,1 0-1 0 0,0-1 1 0 0,1 0-1 0 0,17 14 1 0 0,64 38 1097 0 0,-69-49-986 0 0,-1 1 0 0 0,-1 0 0 0 0,0 1-1 0 0,-1 1 1 0 0,25 28 0 0 0,-37-34-196 0 0,-5-9-86 0 0,-1 1 1 0 0,0-1-1 0 0,0 0 1 0 0,1 1-1 0 0,-1-1 1 0 0,0 1-1 0 0,1-1 1 0 0,-1 0-1 0 0,0 1 1 0 0,1-1-1 0 0,-1 0 1 0 0,1 1-1 0 0,-1-1 1 0 0,1 0-1 0 0,-1 1 1 0 0,1-1-1 0 0,-1 0 1 0 0,0 0-1 0 0,1 0 1 0 0,-1 0-1 0 0,1 1 1 0 0,-1-1-1 0 0,1 0 1 0 0,-1 0-1 0 0,1 0 0 0 0,0 0 1 0 0,-1 0-1 0 0,1 0 1 0 0,0-1-192 0 0,0 1 0 0 0,0-1 1 0 0,0 1-1 0 0,0-1 0 0 0,-1 1 0 0 0,1-1 1 0 0,0 1-1 0 0,0-1 0 0 0,-1 0 1 0 0,1 1-1 0 0,0-1 0 0 0,-1 0 0 0 0,1-1 1 0 0,5-8-5961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9671 0 0,'0'0'4490'0'0,"-1"2"-3352"0"0,-10 20-323 0 0,0-1 0 0 0,-1 0 0 0 0,-20 26-1 0 0,10-15-203 0 0,-2 0-186 0 0,-2-1 0 0 0,-1-2 0 0 0,-52 44 0 0 0,75-69-400 0 0,-87 72 204 0 0,47-41-339 0 0,13-9-506 0 0,29-25 178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4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2759 0 0,'0'0'1763'0'0,"2"0"-71"0"0,4 0-749 0 0,-1 0 1 0 0,0-1-1 0 0,0 0 1 0 0,8-3-1 0 0,44-18 1880 0 0,-17 6-1132 0 0,-21 9-1231 0 0,1 1 0 0 0,-1 1 1 0 0,36-5-1 0 0,-25 9-410 0 0,-1 1 0 0 0,1 2 0 0 0,56 10 0 0 0,-54-7-51 0 0,-1-1 0 0 0,0-1 0 0 0,44-2 0 0 0,-28-7 120 0 0,0-2 1 0 0,58-17-1 0 0,-2-1 320 0 0,-83 22-421 0 0,0 1-1 0 0,0 0 0 0 0,1 2 1 0 0,-1 0-1 0 0,0 2 0 0 0,1 0 1 0 0,-1 1-1 0 0,0 1 0 0 0,0 1 1 0 0,0 0-1 0 0,19 8 0 0 0,-27-8-16 0 0,0-1-1 0 0,0 0 1 0 0,0-1 0 0 0,1 0-1 0 0,-1-1 1 0 0,0-1-1 0 0,1 0 1 0 0,15-2 0 0 0,12-4 3 0 0,47-13 0 0 0,-14 2-2 0 0,-44 11-2 0 0,1 1 0 0 0,-1 1 0 0 0,1 2 0 0 0,0 1 0 0 0,45 4 0 0 0,-35 2 21 0 0,81-4 0 0 0,40-14 60 0 0,-139 11-70 0 0,42-5 176 0 0,95-5 444 0 0,-31 6-585 0 0,-59 1-28 0 0,220 2-18 0 0,-20 1 64 0 0,-212-2-64 0 0,31-1 0 0 0,-73 5 1 0 0,25 1 2 0 0,0-2 1 0 0,79-13-1 0 0,-74 4 86 0 0,0 2 1 0 0,0 2-1 0 0,1 2 0 0 0,55 2 1 0 0,-95 3-83 0 0,0-1-6 0 0,0 0 0 0 0,0 1 0 0 0,0 0 0 0 0,0 1-1 0 0,-1-1 1 0 0,1 1 0 0 0,9 4 0 0 0,-6-2-1 0 0,-2 0-10 0 0,-5-3-133 0 0,-10 6-1041 0 0,0-2 505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820 360 5527 0 0,'0'0'10750'0'0,"9"8"-8676"0"0,-3-8-1761 0 0,-1 0 0 0 0,1 0 0 0 0,-1 0 0 0 0,1 0 1 0 0,-1-1-1 0 0,0 0 0 0 0,1 0 0 0 0,-1 0 0 0 0,9-4 0 0 0,-13 4-133 0 0,14-10 397 0 0,-14 9-532 0 0,0 0 0 0 0,-1 0 0 0 0,1 0 0 0 0,-1 0 0 0 0,1 0-1 0 0,-1 0 1 0 0,0 0 0 0 0,1 0 0 0 0,-1 0 0 0 0,0 0 0 0 0,-1 0 0 0 0,1 0 0 0 0,0 0-1 0 0,0 0 1 0 0,-1 0 0 0 0,1 0 0 0 0,-1 0 0 0 0,0 0 0 0 0,0 0 0 0 0,-1-3 0 0 0,-5-8 236 0 0,-13-20 0 0 0,17 27-195 0 0,-14-20 103 0 0,1 0 1 0 0,-12-32-1 0 0,23 48-212 0 0,2 0 0 0 0,-1-1 1 0 0,1 0-1 0 0,1 0 0 0 0,0 0 0 0 0,0 0 0 0 0,1 0 0 0 0,1 0 1 0 0,1-13-1 0 0,0 7-272 0 0,0 16 235 0 0,-1 2-273 0 0,0 0 332 0 0,0 0 1 0 0,1 0 0 0 0,-1 0-1 0 0,0 0 1 0 0,0 0 0 0 0,0 0-1 0 0,0 0 1 0 0,0 0-1 0 0,0 0 1 0 0,0 0 0 0 0,-1 0-1 0 0,1 0 1 0 0,0 0 0 0 0,0 0-1 0 0,-1 0 1 0 0,1-1-1 0 0,-1 1 1 0 0,1 0 0 0 0,0 0-1 0 0,-1 0 1 0 0,0 0 0 0 0,1-1-1 0 0,-1 1 1 0 0,0 0-1 0 0,1-1 1 0 0,-1 1 0 0 0,0 0-1 0 0,1-1 1 0 0,-3 2 0 0 0,1 0 0 0 0,-7 4-20 0 0,1-1 0 0 0,-1 1 1 0 0,1-2-1 0 0,-1 1 0 0 0,-19 6 0 0 0,-49 11-139 0 0,75-21 157 0 0,-34 6-124 0 0,0-1 0 0 0,-1-1 0 0 0,-69-1 0 0 0,-109-19-490 0 0,195 13 560 0 0,-119-2-101 0 0,95 5 265 0 0,46-1-93 0 0,6 0 106 0 0,0 0 1 0 0,0 1 0 0 0,0 0 0 0 0,0 0-1 0 0,12 5 1 0 0,-11-1-122 0 0,-5 1 0 0 0,0 1-1 0 0,0 0 1 0 0,0 0-1 0 0,-1 0 1 0 0,0 0-1 0 0,0 1 1 0 0,1 9-1 0 0,-1-7-7 0 0,0-1 5 0 0,1 0 0 0 0,0 0-1 0 0,1 0 1 0 0,-1 0 0 0 0,2-1 0 0 0,-1 0 0 0 0,1 0-1 0 0,0-1 1 0 0,1 1 0 0 0,0-1 0 0 0,12 10-1 0 0,6 1-3 0 0,1-1 0 0 0,37 19 0 0 0,-61-35 7 0 0,45 24 0 0 0,-25-15 0 0 0,-2 1 0 0 0,1 1 0 0 0,-1 1 0 0 0,27 23 0 0 0,-39-29 0 0 0,0 0 0 0 0,-1 1 0 0 0,0 0 0 0 0,-1 1 0 0 0,0-1 0 0 0,0 1 0 0 0,-1 1 0 0 0,7 14 0 0 0,-10-18 0 0 0,0 1 0 0 0,0-1 0 0 0,-1 0 0 0 0,0 1 0 0 0,0-1 0 0 0,-1 1 0 0 0,1-1 0 0 0,-1 1 0 0 0,-1-1 0 0 0,1 1 0 0 0,-1-1 0 0 0,0 1 0 0 0,-1-1 0 0 0,-3 12 0 0 0,0-6 0 0 0,-1 0 0 0 0,0-1 0 0 0,-1 0 0 0 0,1-1 0 0 0,-2 1 0 0 0,0-1 0 0 0,-11 10 0 0 0,-68 58 0 0 0,81-72-10 0 0,0-1 1 0 0,0-1-1 0 0,0 1 0 0 0,-1-1 1 0 0,0 0-1 0 0,1 0 0 0 0,-1-1 1 0 0,0 0-1 0 0,-1 0 0 0 0,1-1 1 0 0,-10 2-1 0 0,-16 1-770 0 0,32-5 572 0 0,0 0 186 0 0,1 0 0 0 0,0 0 0 0 0,-1 0 0 0 0,1 0 0 0 0,0 0 0 0 0,-1 0 0 0 0,1 0 0 0 0,0 0 0 0 0,-1 0 0 0 0,1 0 0 0 0,0 0 0 0 0,-1-1 0 0 0,1 1 0 0 0,0 0 0 0 0,-1 0 0 0 0,1 0 0 0 0,0 0 0 0 0,0-1 0 0 0,-1 1 0 0 0,1 0 0 0 0,0 0 0 0 0,0-1 0 0 0,0 1 0 0 0,-1 0 0 0 0,1 0 0 0 0,0-1 0 0 0,0 1 0 0 0,0 0 0 0 0,0-1 0 0 0,-1 1 0 0 0,1 0 0 0 0,0-1 0 0 0,0 1 0 0 0,0-1-31 0 0,-1 0 0 0 0,1 0 0 0 0,-1 1-1 0 0,1-1 1 0 0,0 0 0 0 0,-1 0 0 0 0,1 0 0 0 0,0 0 0 0 0,0 1 0 0 0,0-1 0 0 0,0 0 0 0 0,0 0 0 0 0,0 0 0 0 0,0 0 0 0 0,0-1 0 0 0,1 0-37 0 0,0 0-1 0 0,0 0 1 0 0,1 0 0 0 0,-1 0 0 0 0,1 0-1 0 0,-1 0 1 0 0,1 0 0 0 0,0 1 0 0 0,-1-1-1 0 0,1 1 1 0 0,0-1 0 0 0,0 1 0 0 0,0 0-1 0 0,1 0 1 0 0,-1-1 0 0 0,4 0 0 0 0,5-2-363 0 0,0 1 1 0 0,16-3 0 0 0,-13 4-245 0 0,13-4-518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5527 0 0,'0'0'11760'0'0,"0"2"-11568"0"0,1 2-130 0 0,0 0-1 0 0,0 0 1 0 0,-1-1 0 0 0,0 1-1 0 0,0 0 1 0 0,0 0-1 0 0,0 0 1 0 0,0 0-1 0 0,-1 0 1 0 0,0 0 0 0 0,0 0-1 0 0,0 0 1 0 0,0-1-1 0 0,0 1 1 0 0,-1 0 0 0 0,0-1-1 0 0,0 1 1 0 0,-4 5-1 0 0,-5 7 7 0 0,-1-1-1 0 0,-24 24 1 0 0,7-8-49 0 0,12-11-11 0 0,1 1 1 0 0,1 0-1 0 0,-14 27 0 0 0,24-37 43 0 0,0 0 0 0 0,0 0-1 0 0,1 1 1 0 0,0-1 0 0 0,1 1-1 0 0,1 0 1 0 0,0 0 0 0 0,0 0 0 0 0,1 13-1 0 0,1-20 20 0 0,0 0-1 0 0,1 0 1 0 0,0 0 0 0 0,0 1-1 0 0,0-1 1 0 0,0 0-1 0 0,1-1 1 0 0,0 1-1 0 0,0 0 1 0 0,0 0 0 0 0,0-1-1 0 0,1 1 1 0 0,0-1-1 0 0,0 0 1 0 0,0 0 0 0 0,0 0-1 0 0,1 0 1 0 0,0-1-1 0 0,0 1 1 0 0,0-1-1 0 0,0 0 1 0 0,0 0 0 0 0,6 3-1 0 0,4 1 79 0 0,0-1 0 0 0,1 0 0 0 0,-1-1 0 0 0,2 0 0 0 0,-1-1 0 0 0,19 2-1 0 0,-29-5-361 0 0,1-1-1 0 0,-1 0 1 0 0,0 0-1 0 0,1 0 0 0 0,-1 0 1 0 0,0-1-1 0 0,1 0 0 0 0,-1 0 1 0 0,0 0-1 0 0,8-4 0 0 0,-12 4-301 0 0,1 0-668 0 0,11-9-1173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7831 0 0,'0'0'603'0'0,"-2"1"-396"0"0,-10 8 2330 0 0,-1-1 1 0 0,0-1-1 0 0,-22 10 1 0 0,21-11-1717 0 0,0 0 1 0 0,1 2 0 0 0,0-1-1 0 0,-16 14 1 0 0,-60 62-625 0 0,25-21-118 0 0,34-35-79 0 0,9-9 0 0 0,0 2 0 0 0,-28 34 0 0 0,47-52 0 0 0,0 0 0 0 0,0 1 0 0 0,0 0 0 0 0,0 0 0 0 0,0-1 0 0 0,1 1 0 0 0,0 0 0 0 0,-1 0 0 0 0,1 0 0 0 0,0 0 0 0 0,1 1 0 0 0,-1-1 0 0 0,0 0 0 0 0,1 5 0 0 0,2 2 0 0 0,0-7 3 0 0,0-1 0 0 0,-1 0 0 0 0,1 0-1 0 0,0 0 1 0 0,0 0 0 0 0,0 0 0 0 0,1 0 0 0 0,-1 0-1 0 0,0-1 1 0 0,1 1 0 0 0,-1-1 0 0 0,1 0 0 0 0,-1 0 0 0 0,1 0-1 0 0,0 0 1 0 0,-1 0 0 0 0,7 1 0 0 0,-2-1 8 0 0,1 0 0 0 0,-1 0 0 0 0,1-1 0 0 0,0 0 0 0 0,10-2 0 0 0,9-2 42 0 0,-1-1-1 0 0,0-1 1 0 0,46-18-1 0 0,-56 17-39 0 0,0-1-1 0 0,-1 0 1 0 0,0-1 0 0 0,0 0-1 0 0,-1-1 1 0 0,-1-1 0 0 0,14-12-1 0 0,-20 15-4 0 0,0 0 1 0 0,-1 0-1 0 0,0-1 0 0 0,0 0 1 0 0,0 0-1 0 0,-1 0 0 0 0,5-16 1 0 0,-8 21-29 0 0,0 0 0 0 0,-1 0 0 0 0,0-1 0 0 0,1 1 0 0 0,-2-1 0 0 0,1 1 0 0 0,-1-1 0 0 0,1 1 0 0 0,-1-1 0 0 0,0 1 0 0 0,-1-1 1 0 0,1 1-1 0 0,-1-1 0 0 0,0 1 0 0 0,0 0 0 0 0,0-1 0 0 0,-1 1 0 0 0,1 0 0 0 0,-1 0 0 0 0,-3-5 0 0 0,3 7-13 0 0,0-1 0 0 0,0 0 0 0 0,-1 1 0 0 0,1-1 1 0 0,-1 1-1 0 0,1 0 0 0 0,-1 0 0 0 0,0 0 0 0 0,0 0 0 0 0,0 0 0 0 0,0 0 0 0 0,-1 1 0 0 0,1 0 0 0 0,0 0 0 0 0,-1 0 0 0 0,1 0 1 0 0,-5-1-1 0 0,-3 1-359 0 0,-1 1 1 0 0,0 0-1 0 0,-20 2 1 0 0,27-2 161 0 0,-6 3-455 0 0,3-2-3147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6447 0 0,'0'1'6748'0'0,"17"53"-4611"0"0,-13-36-1232 0 0,10 24-1 0 0,-11-37-736 0 0,-1 1 1 0 0,1-1-1 0 0,0 0 0 0 0,0 1 0 0 0,1-1 0 0 0,-1-1 1 0 0,1 1-1 0 0,6 5 0 0 0,8 7 3163 0 0,-28-27-2713 0 0,4 5-614 0 0,1-1-1 0 0,0 1 0 0 0,1-1 0 0 0,0 0 0 0 0,0 0 1 0 0,0 0-1 0 0,0-1 0 0 0,1 0 0 0 0,0 1 0 0 0,1-1 0 0 0,-1 0 1 0 0,2 0-1 0 0,-1-1 0 0 0,0 1 0 0 0,1 0 0 0 0,1 0 1 0 0,-1-1-1 0 0,1 1 0 0 0,1-1 0 0 0,-1 1 0 0 0,1 0 0 0 0,0-1 1 0 0,1 1-1 0 0,0 0 0 0 0,3-8 0 0 0,-2 6-10 0 0,0 0-1 0 0,1 0 0 0 0,1 1 1 0 0,-1-1-1 0 0,1 1 1 0 0,1 0-1 0 0,-1 1 1 0 0,2-1-1 0 0,-1 1 0 0 0,1 0 1 0 0,0 0-1 0 0,0 1 1 0 0,0 0-1 0 0,1 1 0 0 0,0-1 1 0 0,1 1-1 0 0,-1 1 1 0 0,10-4-1 0 0,6-1 24 0 0,0 1 0 0 0,0 1 0 0 0,1 1 0 0 0,0 1 0 0 0,0 2 0 0 0,0 0 0 0 0,36 1 0 0 0,-56 2-17 0 0,-1 1 1 0 0,0-1-1 0 0,1 1 0 0 0,-1-1 0 0 0,0 1 1 0 0,1 1-1 0 0,-1-1 0 0 0,0 0 0 0 0,0 1 1 0 0,0 0-1 0 0,0 0 0 0 0,-1 0 0 0 0,5 3 0 0 0,-8-3-32 0 0,1 0-1 0 0,0-1 0 0 0,-1 1 1 0 0,1 0-1 0 0,-1 0 0 0 0,0-1 0 0 0,0 1 1 0 0,0 0-1 0 0,1 0 0 0 0,-1 0 1 0 0,-1-1-1 0 0,1 1 0 0 0,0 0 0 0 0,0 0 1 0 0,-1 0-1 0 0,0 2 0 0 0,0-2-207 0 0,-2 15-6082 0 0,0-7-353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11687 0 0,'0'0'1060'0'0,"0"1"-869"0"0,10 18 334 0 0,1-2 0 0 0,0 0 0 0 0,1 0 0 0 0,1-1 0 0 0,1-1 0 0 0,26 24 0 0 0,103 69 1934 0 0,-95-74-1459 0 0,58 51-1 0 0,-96-76-910 0 0,-1 1 1 0 0,0 0-1 0 0,-1 0 0 0 0,0 1 1 0 0,-1 0-1 0 0,0 0 0 0 0,-1 1 1 0 0,0 0-1 0 0,7 20 0 0 0,-10-23-61 0 0,-1 0 0 0 0,0 0 0 0 0,0 0 0 0 0,-1 0 0 0 0,-1 1 0 0 0,1-1 0 0 0,-1 0 0 0 0,-1 0 0 0 0,0 0 0 0 0,0 1 0 0 0,-1-1 0 0 0,0 0 0 0 0,0 0 0 0 0,-6 13 0 0 0,0-5 18 0 0,0-1 0 0 0,-2-1 0 0 0,1 0 0 0 0,-2 0-1 0 0,0-1 1 0 0,-23 24 0 0 0,-88 63 381 0 0,57-50-344 0 0,50-38-199 0 0,14-12-488 0 0,13 1-9500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144 365 2303 0 0,'-7'7'15969'0'0,"11"-4"-17122"0"0,-3-2 1611 0 0,0 13-228 0 0,0-12-215 0 0,-1-1 0 0 0,0 0 0 0 0,1 0 0 0 0,-1 0 0 0 0,0 0 1 0 0,0 0-1 0 0,0 0 0 0 0,0 1 0 0 0,0-1 0 0 0,0 0 0 0 0,-1 0 1 0 0,1 0-1 0 0,0 0 0 0 0,0 0 0 0 0,-1 0 0 0 0,1 0 0 0 0,-1 1 0 0 0,1-1 1 0 0,-1 0-1 0 0,1-1 0 0 0,-1 1 0 0 0,-1 2 0 0 0,0-1 22 0 0,-1 1-1 0 0,0 0 1 0 0,0-1-1 0 0,0 1 1 0 0,0-1-1 0 0,0 0 1 0 0,0 0-1 0 0,-1 0 1 0 0,1 0-1 0 0,-1-1 1 0 0,1 1-1 0 0,-1-1 1 0 0,0 0-1 0 0,1 0 1 0 0,-1-1-1 0 0,0 1 1 0 0,0-1-1 0 0,0 1 1 0 0,0-1-1 0 0,1 0 1 0 0,-1-1-1 0 0,0 1 1 0 0,0-1-1 0 0,0 0 1 0 0,1 1-1 0 0,-1-2 1 0 0,0 1-1 0 0,1 0 1 0 0,-1-1-1 0 0,1 0 1 0 0,-1 1 0 0 0,1-1-1 0 0,-4-4 1 0 0,5 5-21 0 0,1-1 0 0 0,0 1 1 0 0,-1-1-1 0 0,1 0 0 0 0,0 1 1 0 0,0-1-1 0 0,0 0 0 0 0,0 0 1 0 0,0 0-1 0 0,1 0 0 0 0,-1 0 1 0 0,1 0-1 0 0,-1 0 0 0 0,1 0 1 0 0,-1-2-1 0 0,1-31 53 0 0,3 17-83 0 0,0 0 0 0 0,1 1 0 0 0,2-1 0 0 0,-1 1 0 0 0,2 0-1 0 0,0 0 1 0 0,1 1 0 0 0,1 0 0 0 0,18-25 0 0 0,-20 33-18 0 0,0-1 0 0 0,0 2 0 0 0,0-1 1 0 0,1 1-1 0 0,0 0 0 0 0,1 0 0 0 0,0 1 0 0 0,0 0 0 0 0,0 1 1 0 0,1 0-1 0 0,-1 0 0 0 0,19-5 0 0 0,6 0-8 0 0,0 2-1 0 0,55-5 1 0 0,-11 1 44 0 0,-27 2 54 0 0,-16 3-5 0 0,2 0 0 0 0,-1 3 0 0 0,52-1 0 0 0,-82 5-52 0 0,0 1 1 0 0,1-1 0 0 0,-1 2 0 0 0,0-1-1 0 0,9 4 1 0 0,-5 1-2 0 0,-9-5 0 0 0,0 1 0 0 0,0-1 0 0 0,-1 1 0 0 0,1 0 0 0 0,0-1 0 0 0,-1 1 0 0 0,1 0 0 0 0,-1-1 0 0 0,0 1 0 0 0,0 0 0 0 0,1-1 0 0 0,-1 1 0 0 0,0 0 0 0 0,0 0 0 0 0,-1-1 0 0 0,1 1 0 0 0,0 0 0 0 0,-1-1 0 0 0,1 1 0 0 0,-1 0 0 0 0,1-1 0 0 0,-1 1 0 0 0,-1 1 0 0 0,0 2 0 0 0,-1 0 0 0 0,1 0 0 0 0,-2 0 0 0 0,1-1 0 0 0,0 1 0 0 0,-5 3 0 0 0,-38 34 132 0 0,-2-2 0 0 0,-79 49 0 0 0,95-68-128 0 0,-111 84-17 0 0,139-102-22 0 0,0 0 1 0 0,1-1 0 0 0,-1 0-1 0 0,0 0 1 0 0,-1 0-1 0 0,1-1 1 0 0,0 1-1 0 0,0-1 1 0 0,-1 0 0 0 0,-4 1-1 0 0,7-2-61 0 0,-12-11-274 0 0,13 10 341 0 0,0-1 1 0 0,1 1 0 0 0,-1 0 0 0 0,0 0 0 0 0,0 0 0 0 0,0 0-1 0 0,1-1 1 0 0,-1 1 0 0 0,1 0 0 0 0,-1-1 0 0 0,1 1 0 0 0,-1-1-1 0 0,1 1 1 0 0,0 0 0 0 0,0-1 0 0 0,0 1 0 0 0,0-1 0 0 0,0 1-1 0 0,0-1 1 0 0,0-1 0 0 0,1-2-816 0 0,1 0 0 0 0,-1-1-1 0 0,1 1 1 0 0,3-5 0 0 0,-3 5-919 0 0,3-7-3539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25 9383 0 0,'2'-4'140'0'0,"3"-8"572"0"0,-6 11-564 0 0,1 1-147 0 0,-1-1 0 0 0,0 0 0 0 0,1 1-1 0 0,-1-1 1 0 0,0 1 0 0 0,1-1 0 0 0,-1 1 0 0 0,0-1-1 0 0,0 1 1 0 0,0-1 0 0 0,1 1 0 0 0,-1 0 0 0 0,0 0-1 0 0,0-1 1 0 0,0 1 0 0 0,0 0 0 0 0,0 0-1 0 0,1 0 1 0 0,-1 0 0 0 0,0 0 0 0 0,0 0 0 0 0,0 0-1 0 0,0 0 1 0 0,0 0 0 0 0,0 0 0 0 0,1 1-1 0 0,-1-1 1 0 0,-2 1 0 0 0,0 0 19 0 0,-3 0 88 0 0,0 1 1 0 0,0 0-1 0 0,0 0 0 0 0,1 1 0 0 0,-1 0 1 0 0,0 0-1 0 0,1 0 0 0 0,0 0 1 0 0,0 1-1 0 0,0 0 0 0 0,0 0 1 0 0,1 1-1 0 0,-9 9 0 0 0,-2 6 206 0 0,1 0-1 0 0,-15 29 1 0 0,8-12-106 0 0,-53 98 274 0 0,16-28 210 0 0,-96 133 1434 0 0,123-198-1875 0 0,-18 24 89 0 0,-102 108 0 0 0,76-100-179 0 0,86-73-366 0 0,-6-2 16 0 0,1 1 0 0 0,-1-1-1 0 0,1 0 1 0 0,-1-1 0 0 0,1 1 0 0 0,5-3 0 0 0,6-3-966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4143 0 0,'0'2'6539'0'0,"-2"53"-3329"0"0,1-27-2068 0 0,0-1 1 0 0,5 30-1 0 0,-3-48-972 0 0,0 0 0 0 0,1 0-1 0 0,1 0 1 0 0,-1 0 0 0 0,1 0 0 0 0,1-1-1 0 0,0 0 1 0 0,0 0 0 0 0,1 0-1 0 0,7 11 1 0 0,-1-6-73 0 0,1-1 0 0 0,0-1 0 0 0,0 0 0 0 0,1 0 0 0 0,0-2 0 0 0,1 1 0 0 0,0-2 1 0 0,1 0-1 0 0,18 8 0 0 0,20 4 439 0 0,72 20 0 0 0,-85-29-478 0 0,2-2-11 0 0,-25-5 0 0 0,30 8-1 0 0,-44-11 2 0 0,4 0-53 0 0,-5 0-91 0 0,16-11-592 0 0,-11 3-1452 0 0,-5 4 1657 0 0,5-8-1069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3:5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 8287 0 0,'0'0'639'0'0,"0"-1"-415"0"0,1-5 3561 0 0,-12 8-1958 0 0,-5 6-1552 0 0,0 0 0 0 0,0 1 0 0 0,1 0 0 0 0,-16 13 0 0 0,3-2-13 0 0,-267 194 2225 0 0,287-208-2403 0 0,1 1-1 0 0,-1 0 1 0 0,1 0 0 0 0,1 0-1 0 0,-1 1 1 0 0,1 0 0 0 0,1 0 0 0 0,-8 15-1 0 0,9-14-7 0 0,2-1-34 0 0,2-7-182 0 0,5 11-1169 0 0,1-6-2889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0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5527 0 0,'0'0'423'0'0,"1"-1"6"0"0,6-4 742 0 0,-1 0-1 0 0,1 1 1 0 0,0 0-1 0 0,0 1 1 0 0,1-1-1 0 0,10-2 0 0 0,-5 2-431 0 0,0 1-1 0 0,1 0 0 0 0,15 0 0 0 0,11 2-698 0 0,64 6 0 0 0,-74-3 494 0 0,11 0-634 0 0,-13-1-1087 0 0,50 8 1 0 0,-67-5-4497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13823 0 0,'0'0'1062'0'0,"3"0"-541"0"0,9 1 361 0 0,0 0 1 0 0,1-1-1 0 0,-1-1 1 0 0,20-2-1 0 0,53-15 478 0 0,-37 8-780 0 0,-9 2-288 0 0,66-3 0 0 0,-81 11-2083 0 0,48 5 1 0 0,-59-4 340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63 9215 0 0,'0'0'707'0'0,"-12"-8"9898"0"0,22 2-10267 0 0,1 0 1 0 0,0 1-1 0 0,0 0 0 0 0,16-4 0 0 0,50-10 2 0 0,-68 17-326 0 0,0 1 1 0 0,-1 0-1 0 0,1 0 1 0 0,0 1-1 0 0,0 0 1 0 0,0 1 0 0 0,13 2-1 0 0,-16-1-52 0 0,1-1 0 0 0,-1 1-1 0 0,0 0 1 0 0,-1 1 0 0 0,1 0 0 0 0,0 0-1 0 0,-1 0 1 0 0,1 0 0 0 0,-1 1 0 0 0,0 0-1 0 0,6 6 1 0 0,-8-7-330 0 0,0 0 0 0 0,0-1 0 0 0,1 1 0 0 0,-1-1 0 0 0,1 0 0 0 0,0 1-1 0 0,4 1 1 0 0,-5-3-303 0 0,-1-1 0 0 0,1 1 0 0 0,0 0-1 0 0,-1-1 1 0 0,1 1 0 0 0,0-1 0 0 0,2 0 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3679 0 0,'-114'58'5616'0'0,"79"-33"5883"0"0,35-25-11330 0 0,17 7 1666 0 0,22 0-2045 0 0,-4-6 476 0 0,-1-1-1 0 0,1-2 0 0 0,0-2 0 0 0,49-10 0 0 0,-61 11-236 0 0,8-2-5 0 0,-17 2-486 0 0,-11 3-514 0 0,0 2 61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0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88 195 2759 0 0,'-1'2'207'0'0,"-20"35"288"0"0,-32 56 13749 0 0,47-83-13876 0 0,0 1 3395 0 0,13-16-2121 0 0,58-65-1237 0 0,30-28-761 0 0,-66 71 178 0 0,2 2 0 0 0,1 2 0 0 0,65-38 0 0 0,-96 60 171 0 0,14-7-128 0 0,1 0 1 0 0,25-8-1 0 0,-35 15 156 0 0,0-1 0 0 0,1 1 0 0 0,-1 0 0 0 0,1 1 1 0 0,-1-1-1 0 0,1 1 0 0 0,-1 1 0 0 0,1-1 0 0 0,12 3 0 0 0,-15-2 33 0 0,-1 0 1 0 0,1 0-1 0 0,0 0 0 0 0,0 0 1 0 0,-1 1-1 0 0,1 0 0 0 0,-1-1 1 0 0,5 4-1 0 0,-7-4-16 0 0,1 1 1 0 0,0 0-1 0 0,-1 0 0 0 0,1 0 1 0 0,-1 0-1 0 0,1 0 0 0 0,-1 0 1 0 0,0 0-1 0 0,0 0 0 0 0,0 0 1 0 0,0 0-1 0 0,-1 1 0 0 0,1-1 1 0 0,0 4-1 0 0,0 2 33 0 0,0-1 1 0 0,-1 1-1 0 0,0 0 0 0 0,0 0 1 0 0,-1 0-1 0 0,0 0 0 0 0,0-1 1 0 0,-1 1-1 0 0,0 0 0 0 0,-3 7 1 0 0,-3 7 22 0 0,-2-1 1 0 0,-12 22-1 0 0,7-16-40 0 0,2-5-18 0 0,-14 35-1 0 0,24-50-375 0 0,-2 4 386 0 0,4-4-5287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98 6447 0 0,'-38'-6'660'0'0,"4"1"2409"0"0,10 1 8945 0 0,36 3-10880 0 0,18-1-1206 0 0,310-16 1537 0 0,-57 1-1148 0 0,83-6-187 0 0,-72 2-383 0 0,-247 21-339 0 0,-40 4-293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54 110 3679 0 0,'0'0'284'0'0,"-2"1"-186"0"0,0-1-102 0 0,-19 8 1552 0 0,5-6 6557 0 0,15-4-7918 0 0,0 1 1 0 0,-1 0 0 0 0,1 0-1 0 0,0-1 1 0 0,0 1-1 0 0,1-1 1 0 0,-1 1-1 0 0,0-1 1 0 0,0 1-1 0 0,1-1 1 0 0,-1 1-1 0 0,1-1 1 0 0,-1-2-1 0 0,1 1-70 0 0,0 1 0 0 0,0 0 1 0 0,0 0-1 0 0,0 0 0 0 0,1-1 0 0 0,-1 1 0 0 0,1 0 0 0 0,-1 0 0 0 0,1 0 0 0 0,0 0 0 0 0,0 0 0 0 0,0 0 0 0 0,0 0 0 0 0,0 0 1 0 0,0 0-1 0 0,0 1 0 0 0,1-1 0 0 0,-1 0 0 0 0,1 1 0 0 0,-1-1 0 0 0,1 1 0 0 0,-1-1 0 0 0,4-1 0 0 0,2-2 126 0 0,0 1 0 0 0,0-1 0 0 0,1 1-1 0 0,13-5 1 0 0,-11 5-165 0 0,0 0 0 0 0,1 0 0 0 0,-1 1-1 0 0,1 1 1 0 0,0 0 0 0 0,0 0 0 0 0,0 1-1 0 0,17 0 1 0 0,-18 2-71 0 0,1 0-1 0 0,-1 1 1 0 0,0 0-1 0 0,-1 1 1 0 0,1 0-1 0 0,0 0 1 0 0,-1 1-1 0 0,0 0 1 0 0,13 8-1 0 0,-17-8-6 0 0,0-1 0 0 0,0 1 0 0 0,0 0-1 0 0,-1 0 1 0 0,0 1 0 0 0,0-1-1 0 0,0 1 1 0 0,0 0 0 0 0,-1 0 0 0 0,1 0-1 0 0,-1 1 1 0 0,-1-1 0 0 0,1 1-1 0 0,-1-1 1 0 0,0 1 0 0 0,0 0-1 0 0,1 7 1 0 0,-2-4 0 0 0,-1 0 0 0 0,0 1 0 0 0,0-1 0 0 0,-1 1 0 0 0,0-1 0 0 0,0 0 0 0 0,-1 0 0 0 0,0 0 0 0 0,-5 11 0 0 0,-2 4 0 0 0,-1 0 0 0 0,-15 25 0 0 0,-21 23 25 0 0,30-50-20 0 0,2 0 1 0 0,0 1-1 0 0,-10 26 1 0 0,20-41 13 0 0,2-1 0 0 0,-1 1 0 0 0,1 0 0 0 0,0 0 0 0 0,1 0-1 0 0,0 1 1 0 0,0-1 0 0 0,1 0 0 0 0,0 0 0 0 0,0 1 0 0 0,1-1 0 0 0,0 0 0 0 0,1 0 0 0 0,2 9 0 0 0,-3-12 24 0 0,1-1 0 0 0,0 1 1 0 0,0-1-1 0 0,0 0 0 0 0,1 0 0 0 0,-1 0 0 0 0,1 0 1 0 0,0 0-1 0 0,0-1 0 0 0,0 1 0 0 0,1-1 1 0 0,-1 0-1 0 0,1 0 0 0 0,0 0 0 0 0,0 0 1 0 0,0-1-1 0 0,0 0 0 0 0,0 1 0 0 0,0-2 0 0 0,1 1 1 0 0,-1 0-1 0 0,1-1 0 0 0,-1 0 0 0 0,1 0 1 0 0,5 1-1 0 0,29 6 270 0 0,-4 2-289 0 0,-26-8-40 0 0,-7-1-96 0 0,-2-1-4 0 0,1 0-1 0 0,-1 0 1 0 0,1 1 0 0 0,-1-1-1 0 0,1 0 1 0 0,-1 0 0 0 0,0 1-1 0 0,1-1 1 0 0,-1 0 0 0 0,1 0-1 0 0,-1 1 1 0 0,0-1 0 0 0,1 0-1 0 0,-1 1 1 0 0,0-1 0 0 0,1 1-1 0 0,-1-1 1 0 0,0 0 0 0 0,0 1-1 0 0,0-1 1 0 0,1 1-1 0 0,-1-1 1 0 0,0 1 0 0 0,0-1-1 0 0,0 1 1 0 0,0-1 0 0 0,0 1-1 0 0,0-1 1 0 0,0 1 0 0 0,3 6-3671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9 4607 0 0,'-4'-9'14952'0'0,"-101"24"-13771"0"0,-27 4-634 0 0,117-16-363 0 0,1 0 0 0 0,0 1 0 0 0,0 1 0 0 0,-15 7 0 0 0,27-10-104 0 0,-1 1-79 0 0,1 0 1 0 0,0 0-1 0 0,-1 0 1 0 0,2 0-1 0 0,-1 1 0 0 0,0-1 1 0 0,1 1-1 0 0,-1-1 0 0 0,1 1 1 0 0,-2 6-1 0 0,3-8 0 0 0,-2 7-1 0 0,1 16 0 0 0,2-5 0 0 0,-1-10 0 0 0,1-1 0 0 0,1 0 0 0 0,7 7 0 0 0,2 4 0 0 0,-8-15 0 0 0,-1 0 0 0 0,1 1 0 0 0,-1 0 0 0 0,2 6 0 0 0,-3-8 0 0 0,0-1 0 0 0,-1 0 0 0 0,1 1 0 0 0,-1-1 0 0 0,1 1 0 0 0,-1-1 0 0 0,0 1 0 0 0,0-1 0 0 0,-1 1 0 0 0,1-1 0 0 0,-1 1 0 0 0,0-1 0 0 0,0 1 0 0 0,0-1 0 0 0,-2 4 0 0 0,0 2 0 0 0,1-6 18 0 0,1 1 0 0 0,-1-1 0 0 0,-1 1 0 0 0,1-1 0 0 0,0 0 0 0 0,-1 0 0 0 0,0 0 0 0 0,0 0 0 0 0,0 0 0 0 0,0 0 0 0 0,0-1 0 0 0,0 0-1 0 0,-1 0 1 0 0,-5 3 0 0 0,-5 2 93 0 0,0 0 0 0 0,-20 5-1 0 0,-17 5-29 0 0,-96 20 0 0 0,131-37 6 0 0,23-5-72 0 0,25-6-401 0 0,-22 9-222 0 0,1 1 1 0 0,16 0-1 0 0,-8 1-976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4607 0 0,'0'0'10900'0'0,"-2"0"-10640"0"0,-1 0-241 0 0,1-1 0 0 0,-1 2 0 0 0,1-1 0 0 0,-1 0 0 0 0,1 1 0 0 0,-1-1 0 0 0,1 1 0 0 0,-1-1 0 0 0,1 1-1 0 0,0 0 1 0 0,-3 2 0 0 0,-8 2 10 0 0,4-2 69 0 0,0 0 0 0 0,0 1 0 0 0,0 1-1 0 0,0-1 1 0 0,0 1 0 0 0,1 1 0 0 0,0 0-1 0 0,-13 11 1 0 0,6-2 138 0 0,1 0 0 0 0,1 0 0 0 0,-14 21 0 0 0,24-32-167 0 0,1-1 0 0 0,0 0 0 0 0,0 1 0 0 0,0-1 0 0 0,0 1 0 0 0,1 0-1 0 0,-1-1 1 0 0,1 1 0 0 0,0 0 0 0 0,0 0 0 0 0,1 0 0 0 0,-1 0 0 0 0,1 0 0 0 0,0 5 0 0 0,0-7-29 0 0,1 0 1 0 0,0-1 0 0 0,0 1 0 0 0,0 0-1 0 0,0-1 1 0 0,0 1 0 0 0,0-1 0 0 0,1 0-1 0 0,-1 1 1 0 0,0-1 0 0 0,1 0 0 0 0,-1 0-1 0 0,1 1 1 0 0,2 0 0 0 0,-2-1-3 0 0,3 2 33 0 0,1 0 1 0 0,0 0-1 0 0,0-1 1 0 0,-1 1-1 0 0,1-2 1 0 0,1 1-1 0 0,-1-1 1 0 0,0 1-1 0 0,0-2 0 0 0,1 1 1 0 0,11-1-1 0 0,6-2 122 0 0,42-8-1 0 0,-46 7-141 0 0,18-4 6 0 0,37-12-1 0 0,-63 15-57 0 0,-1 0 0 0 0,1 0 0 0 0,0-2 0 0 0,-1 1-1 0 0,0-2 1 0 0,0 1 0 0 0,10-10 0 0 0,-19 14-1 0 0,1 0 0 0 0,-1 0 0 0 0,0 0 0 0 0,0-1-1 0 0,0 1 1 0 0,0 0 0 0 0,-1-1 0 0 0,1 0 0 0 0,-1 1 0 0 0,1-1-1 0 0,-1 0 1 0 0,0 0 0 0 0,0 0 0 0 0,0 1 0 0 0,-1-1 0 0 0,1 0-1 0 0,0 0 1 0 0,-1 0 0 0 0,0-1 0 0 0,0 1 0 0 0,0 0 0 0 0,0 0 0 0 0,-1-4-1 0 0,0 3 15 0 0,0 1 0 0 0,-1-1 0 0 0,1 1 0 0 0,-1 0 0 0 0,1 0 0 0 0,-1 0 0 0 0,0 0 0 0 0,0 0 0 0 0,0 0 0 0 0,-1 0 0 0 0,1 1 0 0 0,-1-1 0 0 0,1 1 0 0 0,-1 0 0 0 0,0 0 0 0 0,0 0 0 0 0,0 0 0 0 0,0 0 0 0 0,0 0 0 0 0,-4 0 0 0 0,-10-4 45 0 0,-1 1 1 0 0,0 2-1 0 0,-1-1 0 0 0,1 2 0 0 0,-1 1 0 0 0,-23 0 0 0 0,-4 0-73 0 0,35 0 2 0 0,9 1-56 0 0,13-8-416 0 0,5 0 23 0 0,3-1-16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73 5983 0 0,'0'-4'269'0'0,"0"-1"-1"0"0,-1 0 1 0 0,1 1-1 0 0,-1-1 1 0 0,0 1-1 0 0,0-1 1 0 0,0 1-1 0 0,-4-7 0 0 0,5 9-18 0 0,-1 0 0 0 0,0 1 0 0 0,-1-1-1 0 0,1 0 1 0 0,0 1 0 0 0,0 0-1 0 0,-1-1 1 0 0,1 1 0 0 0,0 0 0 0 0,-1 0-1 0 0,0-1 1 0 0,1 1 0 0 0,-1 0-1 0 0,1 1 1 0 0,-1-1 0 0 0,0 0 0 0 0,0 0-1 0 0,0 1 1 0 0,1-1 0 0 0,-1 1-1 0 0,0-1 1 0 0,0 1 0 0 0,-2 0 0 0 0,-6 0 28 0 0,0 0 0 0 0,0 1 1 0 0,0 0-1 0 0,0 1 0 0 0,0 0 1 0 0,1 1-1 0 0,-1-1 0 0 0,1 2 1 0 0,0 0-1 0 0,-13 7 0 0 0,-8 6-160 0 0,-46 36-1 0 0,51-34 65 0 0,12-10-160 0 0,-100 77 142 0 0,87-64-123 0 0,1 1 0 0 0,-28 32 0 0 0,43-42-30 0 0,-1 1 1 0 0,2 0-1 0 0,0 0 0 0 0,0 1 0 0 0,2 0 0 0 0,-8 19 1 0 0,11-22-9 0 0,1 1-1 0 0,0-1 1 0 0,1 1 0 0 0,0-1 0 0 0,1 1 0 0 0,0-1 0 0 0,1 1-1 0 0,0 0 1 0 0,3 16 0 0 0,1-10-1 0 0,0-1 0 0 0,2 0 0 0 0,0 0 0 0 0,0-1 0 0 0,2 0 0 0 0,0 0 0 0 0,1 0 0 0 0,1-1 0 0 0,17 22 0 0 0,13 10-156 0 0,69 64 1 0 0,-86-89 103 0 0,36 33-3 0 0,14 14 9 0 0,71 89-1 0 0,-124-134 45 0 0,-1 1 0 0 0,-2 1 0 0 0,0 0 0 0 0,-2 1 0 0 0,-1 1-1 0 0,-1 0 1 0 0,15 56 0 0 0,-21-56 109 0 0,-2-1-1 0 0,-1 1 0 0 0,-1 0 1 0 0,-1 0-1 0 0,-2 0 1 0 0,-1 0-1 0 0,-1-1 0 0 0,-2 1 1 0 0,-1 0-1 0 0,-1-1 1 0 0,-1 0-1 0 0,-1 0 0 0 0,-2-1 1 0 0,-1 0-1 0 0,-1 0 1 0 0,-1-2-1 0 0,-1 1 0 0 0,-2-2 1 0 0,-19 26-1 0 0,-29 23 660 0 0,-15 19 448 0 0,63-62-864 0 0,15-29-288 0 0,2 1-11 0 0,0 0-60 0 0,-1-1-1 0 0,1 1 0 0 0,0 0 0 0 0,-1-1 0 0 0,1 1 0 0 0,0-1 0 0 0,0 1 0 0 0,0-1 0 0 0,0 0 0 0 0,1 1 0 0 0,-1-1 0 0 0,0 0 0 0 0,1 0 0 0 0,-1 0 0 0 0,0 0 1 0 0,1 0-1 0 0,2 2 0 0 0,0-1-74 0 0,-2-1-75 0 0,4 2 294 0 0,-1-1-2020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558 483 2759 0 0,'-5'17'19103'0'0,"14"-16"-22007"0"0,-8-1 2940 0 0,1-1 0 0 0,-1 1 0 0 0,0 0 1 0 0,1-1-1 0 0,-1 1 0 0 0,0-1 0 0 0,0 1 0 0 0,1-1 0 0 0,-1 0 1 0 0,0 1-1 0 0,0-1 0 0 0,0 0 0 0 0,0 0 0 0 0,0 0 0 0 0,0 0 1 0 0,0 0-1 0 0,0 0 0 0 0,0 0 0 0 0,0 0 0 0 0,-1 0 0 0 0,1 0 1 0 0,1-3-1 0 0,0 0-9 0 0,0 0 1 0 0,0-1-1 0 0,-1 0 1 0 0,3-7-1 0 0,-2-9 44 0 0,1 0 0 0 0,-3-38 0 0 0,2-17-57 0 0,1 43-104 0 0,2 1 0 0 0,1-1 1 0 0,2 1-1 0 0,1 0 0 0 0,20-48 0 0 0,-19 51-303 0 0,-9 26 142 0 0,-7 18 155 0 0,-1 6 93 0 0,-2-1 0 0 0,0 0 0 0 0,-1-1 0 0 0,-18 25 0 0 0,1-7 5 0 0,-33 35-1 0 0,-8-1 273 0 0,-97 80-1 0 0,146-134-246 0 0,-1-2 0 0 0,-1 0 0 0 0,0-2 1 0 0,-25 12-1 0 0,42-23-16 0 0,0 0-1 0 0,0-1 1 0 0,0 0-1 0 0,0 0 1 0 0,0 0 0 0 0,-1 0-1 0 0,1-1 1 0 0,0 1 0 0 0,-7-1-1 0 0,9-1 2 0 0,0 1 0 0 0,0 0-1 0 0,-1-1 1 0 0,1 1 0 0 0,0-1-1 0 0,0 0 1 0 0,0 0 0 0 0,0 0 0 0 0,0 0-1 0 0,0 0 1 0 0,0 0 0 0 0,0 0-1 0 0,0-1 1 0 0,1 1 0 0 0,-1-1-1 0 0,0 1 1 0 0,1-1 0 0 0,0 0-1 0 0,-1 0 1 0 0,0-1 0 0 0,-6-10 57 0 0,2-1 0 0 0,0 1-1 0 0,0-1 1 0 0,-4-19 0 0 0,-11-60 64 0 0,16 68-117 0 0,2 12-24 0 0,0 0-22 0 0,1 1 0 0 0,-1-20 0 0 0,3 30 20 0 0,1 1 1 0 0,-1 0 0 0 0,0 0-1 0 0,1 0 1 0 0,-1 0 0 0 0,1-1 0 0 0,-1 1-1 0 0,1 0 1 0 0,0 0 0 0 0,-1 0 0 0 0,1 0-1 0 0,0 0 1 0 0,0 0 0 0 0,0 1 0 0 0,-1-1-1 0 0,1 0 1 0 0,0 0 0 0 0,2 0 0 0 0,18-12-157 0 0,-21 13 166 0 0,5-3 0 0 0,0 1 0 0 0,0 0 0 0 0,0 0 0 0 0,0 1 0 0 0,0-1 0 0 0,0 1 0 0 0,0 0 0 0 0,9 0 0 0 0,-3 0 0 0 0,46-1 126 0 0,-38 4-116 0 0,-16-1-10 0 0,-1 0 0 0 0,-1-1 0 0 0,1 1 0 0 0,0-1 0 0 0,-1 1 0 0 0,1 0 0 0 0,0-1 0 0 0,-1 1 0 0 0,1 0 0 0 0,-1 0 0 0 0,1 0 0 0 0,-1 0 0 0 0,0 1 0 0 0,1-1 0 0 0,-1 0 0 0 0,0 0 0 0 0,0 1 0 0 0,0-1 0 0 0,0 1 0 0 0,0-1 0 0 0,0 1 0 0 0,1 2 0 0 0,0 1 0 0 0,1 2 26 0 0,0 1-1 0 0,-1 0 1 0 0,0 0-1 0 0,0 0 1 0 0,-1 0-1 0 0,0 0 1 0 0,-1 0-1 0 0,0 16 1 0 0,0-10 174 0 0,3 23 1 0 0,-2-28-137 0 0,-1-4-38 0 0,1-1-1 0 0,0 0 1 0 0,0 0-1 0 0,0 0 1 0 0,3 6-1 0 0,4 3-25 0 0,-4-11 0 0 0,-1-1 0 0 0,8 5 62 0 0,-1 0 0 0 0,1-1-1 0 0,0-1 1 0 0,1 0 0 0 0,-1 0-1 0 0,1-1 1 0 0,15 1 0 0 0,19 7 212 0 0,-37-8-220 0 0,0 2-33 0 0,0 1 22 0 0,-1-1-22 0 0,-5-4-17 0 0,-1 0 0 0 0,1 0 0 0 0,-1 0 0 0 0,1 0 0 0 0,-1 0 0 0 0,1 0 0 0 0,-1-1 0 0 0,1 1 0 0 0,0-1 0 0 0,-1 0 0 0 0,5 0 0 0 0,1 1 1 0 0,0-2-16 0 0,-1 0-1 0 0,1 0 1 0 0,0 0-1 0 0,0-1 1 0 0,0 0 0 0 0,12-5-1 0 0,7-2-268 0 0,-10 5-864 0 0,-1 0-368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1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7799 0 0,'0'0'4808'0'0,"6"-14"3387"0"0,-10 149-8019 0 0,5-123 16 0 0,0-11-82 0 0,-1 0-1 0 0,0 0 0 0 0,0 1 1 0 0,0-1-1 0 0,0 0 0 0 0,0 0 0 0 0,0 0 1 0 0,0 0-1 0 0,0 0 0 0 0,0 0 1 0 0,-1 2-1 0 0,0-2 8 0 0,-7-33 64 0 0,7 16-138 0 0,2 0-1 0 0,3-26 1 0 0,-1 27-40 0 0,-2 1-1 0 0,0-1 1 0 0,-2-23 0 0 0,1 32-18 0 0,0 5-54 0 0,2 0 12 0 0,5-2 35 0 0,82-34 402 0 0,-65 26-197 0 0,45-15 0 0 0,-53 22-122 0 0,-2-1 50 0 0,1 1 1 0 0,0 0-1 0 0,0 2 0 0 0,17-2 0 0 0,-30 4 296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1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55 163 1839 0 0,'0'0'10262'0'0,"-10"2"-9324"0"0,-10 7-416 0 0,19-8-108 0 0,0-1-393 0 0,1 0 0 0 0,0 0-1 0 0,-1 0 1 0 0,1 1-1 0 0,0-1 1 0 0,0 0 0 0 0,-1 0-1 0 0,1 0 1 0 0,0 0-1 0 0,0 1 1 0 0,-1-1 0 0 0,1 0-1 0 0,0 0 1 0 0,0 1 0 0 0,0-1-1 0 0,-1 0 1 0 0,1 0-1 0 0,0 1 1 0 0,0-1 0 0 0,0 0-1 0 0,0 0 1 0 0,0 1 0 0 0,0-1-1 0 0,-1 0 1 0 0,1 1-1 0 0,0-1 1 0 0,0 0 0 0 0,0 1-1 0 0,0-1 1 0 0,0 0-1 0 0,0 0 1 0 0,0 1 0 0 0,0-1-1 0 0,1 0 1 0 0,-1 1 0 0 0,0-1-1 0 0,0 0 1 0 0,0 1-1 0 0,1 15 632 0 0,-1-15-668 0 0,1 10 329 0 0,1 1 0 0 0,-1 0 1 0 0,-1 0-1 0 0,0 0 0 0 0,-1 0 0 0 0,0 0 0 0 0,-1 0 0 0 0,-1-1 0 0 0,1 1 0 0 0,-8 17 0 0 0,5-10 1379 0 0,9-40-1182 0 0,-2 3-450 0 0,-1-1 0 0 0,-2-33 0 0 0,-1 6-14 0 0,2 44-49 0 0,0-1 0 0 0,0 1 0 0 0,1-1 0 0 0,-1 1 0 0 0,0 0 0 0 0,1-1 0 0 0,0 1 0 0 0,0-1 0 0 0,0 1 0 0 0,0 0 0 0 0,0 0 0 0 0,0-1 0 0 0,0 1 0 0 0,1 0 0 0 0,-1 0 0 0 0,1 0 0 0 0,0 0 0 0 0,3-3 0 0 0,0 0-13 0 0,5-5 13 0 0,0 1 0 0 0,0 0 0 0 0,1 1 1 0 0,0 0-1 0 0,15-8 0 0 0,64-28 233 0 0,-47 24 17 0 0,-26 12-12 0 0,0 1 0 0 0,23-7 0 0 0,-32 12-156 0 0,0 0 0 0 0,0 1 0 0 0,0 0 0 0 0,-1 0 0 0 0,1 1 0 0 0,0 0 0 0 0,14 2 0 0 0,-19-1-31 0 0,4 4-36 0 0,-3 5-12 0 0,-4-7 1 0 0,-1-1-25 0 0,4 20-60 0 0,-3-21-196 0 0,2-1-1168 0 0,0 0 1179 0 0,0 0 0 0 0,0-1-1 0 0,0 1 1 0 0,0-1-1 0 0,0 0 1 0 0,0 0-1 0 0,0 0 1 0 0,0 0-1 0 0,-1 0 1 0 0,1 0 0 0 0,0 0-1 0 0,1-2 1 0 0,5-2-386 0 0,16-9-977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1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5959 0 0,'0'0'5447'0'0,"-1"-12"3146"0"0,3 14-8573 0 0,-1 0 0 0 0,1 0-1 0 0,-1 0 1 0 0,0 0 0 0 0,0 0-1 0 0,0 0 1 0 0,0 1 0 0 0,0-1 0 0 0,0 0-1 0 0,-1 1 1 0 0,1-1 0 0 0,-1 1-1 0 0,0 2 1 0 0,0 3 24 0 0,0 0 1 0 0,-1-1-1 0 0,-2 9 1 0 0,-3 28 0 0 0,6-44-44 0 0,0 5 12 0 0,-1-1 0 0 0,1 1-1 0 0,1 0 1 0 0,-1-1 0 0 0,1 1 0 0 0,-1-1 0 0 0,1 1 0 0 0,1-1-1 0 0,2 8 1 0 0,-2-8 114 0 0,0-1-1 0 0,0 1 1 0 0,0 0-1 0 0,0-1 1 0 0,5 5 0 0 0,-5-5-79 0 0,-1-2 475 0 0,-1 1-462 0 0,1 6-49 0 0,0 0 0 0 0,-1-6 943 0 0,-1-3-887 0 0,-2-4-55 0 0,3 4-13 0 0,-1 0 0 0 0,1 0 0 0 0,-1 1 0 0 0,1-1 0 0 0,-1 0 0 0 0,1 0 0 0 0,-1 0 0 0 0,1 0 0 0 0,0 0 0 0 0,0 1 0 0 0,-1-1 0 0 0,1 0 0 0 0,0 0 0 0 0,0 0 0 0 0,0 0 0 0 0,0 0 0 0 0,0 0 0 0 0,0-2 0 0 0,2-10 0 0 0,-3 0 23 0 0,2-14 18 0 0,2 12-41 0 0,1 0 0 0 0,0 0 0 0 0,1 0 0 0 0,0 1 0 0 0,1 0 0 0 0,16-26 0 0 0,-22 39 0 0 0,1 0 1 0 0,0 0-1 0 0,-1 0 0 0 0,1 0 1 0 0,-1 0-1 0 0,1 0 0 0 0,-1-1 1 0 0,0 1-1 0 0,1 0 0 0 0,-1 0 0 0 0,0-1 1 0 0,0-1-1 0 0,0-2-3 0 0,1-1-1 0 0,0 0 1 0 0,0 0 0 0 0,0 1-1 0 0,3-7 1 0 0,-1 4-61 0 0,1-1 48 0 0,0-4 16 0 0,-2 8 0 0 0,8-11 0 0 0,-9 13 0 0 0,9-10 0 0 0,-4 6 7 0 0,1 1 0 0 0,0 0 1 0 0,0 1-1 0 0,1-1 0 0 0,0 1 0 0 0,-1 1 0 0 0,2 0 0 0 0,-1 0 1 0 0,0 0-1 0 0,14-3 0 0 0,9-1 42 0 0,52-7 0 0 0,-47 10-49 0 0,-21 2 218 0 0,0 0 0 0 0,0-1-1 0 0,17-7 1 0 0,-29 9-163 0 0,-2 2-55 0 0,-1 0 1 0 0,1 0 0 0 0,-1-1-1 0 0,1 1 1 0 0,0 0-1 0 0,-1 0 1 0 0,1 0 0 0 0,0 0-1 0 0,-1 0 1 0 0,1 0-1 0 0,0 0 1 0 0,-1 1 0 0 0,1-1-1 0 0,-1 0 1 0 0,1 0-1 0 0,0 0 1 0 0,-1 1 0 0 0,1-1-1 0 0,0 0 1 0 0,6 2 4 0 0,6 4-5 0 0,11 7 0 0 0,-18-10-9 0 0,-2-1 16 0 0,1 0-1 0 0,-1-1 1 0 0,0 1-1 0 0,1-1 1 0 0,-1 0-1 0 0,1 0 1 0 0,0-1-1 0 0,4 1 0 0 0,-7 0-10 0 0,-1-1 0 0 0,0 0-1 0 0,0 0 1 0 0,0 0-1 0 0,0 1 1 0 0,0-1 0 0 0,0 0-1 0 0,0 0 1 0 0,0 0-1 0 0,0-1 1 0 0,0 1-1 0 0,0 0 1 0 0,0 0 0 0 0,0 0-1 0 0,1-1 1 0 0,1-1 1 0 0,6-1 14 0 0,-2-2 42 0 0,-1-3 0 0 0,-2 0-42 0 0,-2 2-35 0 0,-1 5-107 0 0,-2-2-132 0 0,1 3 196 0 0,0 0-1 0 0,0-1 1 0 0,0 1-1 0 0,0 0 1 0 0,0 0-1 0 0,0 0 1 0 0,0-1-1 0 0,0 1 1 0 0,0 0-1 0 0,0 0 1 0 0,0 0-1 0 0,0 0 0 0 0,0-1 1 0 0,0 1-1 0 0,0 0 1 0 0,0 0-1 0 0,0 0 1 0 0,0-1-1 0 0,0 1 1 0 0,0 0-1 0 0,0 0 1 0 0,-1 0-1 0 0,1 0 1 0 0,0-1-1 0 0,0 1 1 0 0,0 0-1 0 0,0 0 1 0 0,0 0-1 0 0,-1 0 0 0 0,1 0 1 0 0,0 0-1 0 0,0 0 1 0 0,0-1-1 0 0,-1 1 1 0 0,-2 1-610 0 0,-1 0 0 0 0,1-1 0 0 0,0 1 0 0 0,-1 0 0 0 0,1 1 0 0 0,0-1-1 0 0,0 1 1 0 0,0-1 0 0 0,-4 4 0 0 0,1-1-891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15 4143 0 0,'8'-3'428'0'0,"-3"-2"-294"0"0,-3 5 227 0 0,0-1 1 0 0,0 1-1 0 0,0-1 1 0 0,0 1-1 0 0,0 0 1 0 0,0 0 0 0 0,0 0-1 0 0,4 0 1 0 0,7 0 2118 0 0,-2-4 5151 0 0,-19 6-3678 0 0,0 2-5487 0 0,-12 10 1534 0 0,2 1 0 0 0,-1 0 1 0 0,-26 31-1 0 0,17-17-63 0 0,-148 155-477 0 0,154-161 503 0 0,2 2 0 0 0,0 1 0 0 0,2 0 0 0 0,-24 47 0 0 0,34-56 26 0 0,1 0-1 0 0,0 1 1 0 0,1 1-1 0 0,1-1 1 0 0,1 1-1 0 0,0 0 1 0 0,1 0-1 0 0,2 0 1 0 0,-1 20-1 0 0,3-14 1 0 0,1-1 0 0 0,1 1-1 0 0,1 0 1 0 0,2-1 0 0 0,0 0 0 0 0,17 43 0 0 0,-17-53 107 0 0,1-1 1 0 0,0 0 0 0 0,1 0 0 0 0,1 0 0 0 0,0-1-1 0 0,0 0 1 0 0,1-1 0 0 0,0 0 0 0 0,1-1 0 0 0,1 0 0 0 0,0 0-1 0 0,19 11 1 0 0,79 36 1208 0 0,-97-51-1213 0 0,-10-5 119 0 0,-2-3-224 0 0,1 0-93 0 0,-1 1 0 0 0,0-1 0 0 0,1 0 1 0 0,-1 0-1 0 0,0 0 0 0 0,0-1 0 0 0,-1 1 1 0 0,1 0-1 0 0,0 0 0 0 0,0-4 0 0 0,0-16-5951 0 0,-3 5-461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2039 0 0,'0'0'2102'0'0,"2"0"-1050"0"0,7 1 1898 0 0,-7 0-2022 0 0,16 2 3434 0 0,-17-3-3618 0 0,1 0 6 0 0,5 0-16 0 0,-5 0 547 0 0,0 0-664 0 0,4-2-215 0 0,0 1 1 0 0,0-1-1 0 0,0 0 0 0 0,0-1 0 0 0,9-4 1 0 0,-13 6-137 0 0,3-1-28 0 0,-5 0-93 0 0,-5 2 728 0 0,2 0-836 0 0,1 0 0 0 0,0 0 1 0 0,0 0-1 0 0,0 0 0 0 0,0 0 0 0 0,0 0 0 0 0,0-1 0 0 0,0 1 0 0 0,0-1 1 0 0,0 0-1 0 0,0 1 0 0 0,-3-3 0 0 0,2 1 19 0 0,0 0 0 0 0,0 0 0 0 0,0-1-1 0 0,1 1 1 0 0,0-1 0 0 0,-1 1 0 0 0,1-1 0 0 0,0 0 0 0 0,-3-5-1 0 0,3 5-51 0 0,-1-2-1 0 0,1 1 0 0 0,0 0 0 0 0,0 0 0 0 0,0-1 0 0 0,1 1 1 0 0,-1-1-1 0 0,1 0 0 0 0,0 1 0 0 0,1-1 0 0 0,-1 0 0 0 0,1 0 1 0 0,0 1-1 0 0,0-1 0 0 0,0 0 0 0 0,1 0 0 0 0,0 1 0 0 0,0-1 0 0 0,0 0 1 0 0,0 1-1 0 0,1-1 0 0 0,-1 1 0 0 0,1-1 0 0 0,0 1 0 0 0,1 0 1 0 0,-1 0-1 0 0,1 0 0 0 0,0 0 0 0 0,6-6 0 0 0,8-9-26 0 0,0 1-1 0 0,1 1 0 0 0,1 1 1 0 0,0 1-1 0 0,1 0 1 0 0,1 2-1 0 0,0 0 1 0 0,40-17-1 0 0,-53 27 23 0 0,-1 0-1 0 0,1 1 0 0 0,0 0 1 0 0,0 0-1 0 0,0 1 0 0 0,0 0 1 0 0,0 0-1 0 0,0 1 1 0 0,0 0-1 0 0,11 2 0 0 0,-14-1 6 0 0,-1 0-1 0 0,1 0 0 0 0,-1 0 0 0 0,1 1 0 0 0,-1 0 0 0 0,1 0 0 0 0,-1 0 0 0 0,0 0 0 0 0,0 1 1 0 0,0 0-1 0 0,0 0 0 0 0,-1 0 0 0 0,1 0 0 0 0,-1 0 0 0 0,0 1 0 0 0,0-1 0 0 0,0 1 0 0 0,4 7 0 0 0,0 1 0 0 0,-1-1-1 0 0,-1 2 1 0 0,0-1-1 0 0,-1 1 0 0 0,0-1 1 0 0,-1 1-1 0 0,-1 0 0 0 0,2 15 1 0 0,-2-17 39 0 0,-2-11-43 0 0,0 1 0 0 0,1 0-1 0 0,-1-1 1 0 0,0 1-1 0 0,0 0 1 0 0,0 0-1 0 0,0 0 1 0 0,0-1-1 0 0,0 1 1 0 0,0 0-1 0 0,0 0 1 0 0,0-1-1 0 0,0 1 1 0 0,0 0 0 0 0,-1 0-1 0 0,1-1 1 0 0,0 1-1 0 0,0 0 1 0 0,-1 0-1 0 0,1-1 1 0 0,-1 1-1 0 0,1 0 1 0 0,0-1-1 0 0,-1 1 1 0 0,1-1-1 0 0,-1 1 1 0 0,0 0-1 0 0,1-1 1 0 0,-1 1 0 0 0,1-1-1 0 0,-1 0 1 0 0,0 1-1 0 0,1-1 1 0 0,-1 1-1 0 0,0-1 1 0 0,1 0-1 0 0,-2 1 1 0 0,-1 0-5 0 0,-80 52-128 0 0,-67 48-272 0 0,143-95 276 0 0,4-4 38 0 0,1 1 0 0 0,-1-1 0 0 0,0 0 0 0 0,0 0 0 0 0,0 0-1 0 0,0 0 1 0 0,-1 0 0 0 0,1-1 0 0 0,0 1 0 0 0,-1-1-1 0 0,-4 1 1 0 0,14-22-652 0 0,26-26-2290 0 0,-25 33-3116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805 559 6447 0 0,'0'0'499'0'0,"2"0"-328"0"0,21 9 308 0 0,-17-6 426 0 0,0 0 0 0 0,-1 0 0 0 0,1 0 0 0 0,-1 1 0 0 0,0 0 0 0 0,0 0 0 0 0,8 9 7744 0 0,-11-29-8158 0 0,-5 4-475 0 0,0 1-1 0 0,0-1 0 0 0,-1 1 1 0 0,0 0-1 0 0,-1 0 0 0 0,0 1 1 0 0,-1-1-1 0 0,-10-12 0 0 0,-11-25 7 0 0,-10-23-93 0 0,-41-91-170 0 0,66 133 232 0 0,5 15-4 0 0,1 0 0 0 0,0-1 0 0 0,2 0 1 0 0,-1 0-1 0 0,2 0 0 0 0,0-1 0 0 0,-1-19 0 0 0,4 28-11 0 0,0-1-69 0 0,10-3 10 0 0,-9 10 19 0 0,0 1-117 0 0,0 0 180 0 0,-1 0 1 0 0,1 0-1 0 0,-1 0 1 0 0,0 0 0 0 0,1 0-1 0 0,-1 0 1 0 0,1 0-1 0 0,-1 0 1 0 0,0 0-1 0 0,1 0 1 0 0,-1 1-1 0 0,1-1 1 0 0,-1 0-1 0 0,0 0 1 0 0,1 0 0 0 0,-1 1-1 0 0,0-1 1 0 0,1 0-1 0 0,-1 1 1 0 0,0-1-1 0 0,1 0 1 0 0,-1 1-1 0 0,0-1 1 0 0,0 0 0 0 0,1 1-1 0 0,-1-1 1 0 0,0 0-1 0 0,0 1 1 0 0,0-1-1 0 0,0 1 1 0 0,1-1-1 0 0,-1 0 1 0 0,0 1-1 0 0,0-1 1 0 0,0 1 0 0 0,0-1-1 0 0,0 0 1 0 0,0 1-1 0 0,0-1 1 0 0,0 1-1 0 0,0 0 1 0 0,0-1-4 0 0,0 4-2 0 0,0 0-1 0 0,0 1 1 0 0,0-1 0 0 0,-1 0-1 0 0,1 0 1 0 0,-1 0 0 0 0,0 0-1 0 0,0 0 1 0 0,-3 6 0 0 0,-19 36-2 0 0,15-31-34 0 0,4-7 41 0 0,0-1 1 0 0,-1 0-1 0 0,0 0 1 0 0,0 0-1 0 0,-1 0 1 0 0,0-1-1 0 0,0 0 0 0 0,-1 0 1 0 0,1-1-1 0 0,-1 0 1 0 0,-10 6-1 0 0,6-6 18 0 0,1 0 0 0 0,-1 0 0 0 0,0-1 0 0 0,0-1-1 0 0,-1 0 1 0 0,1-1 0 0 0,-22 3 0 0 0,23-5-6 0 0,0 0 1 0 0,0 0 0 0 0,0-1-1 0 0,-1 0 1 0 0,1 0 0 0 0,0-1-1 0 0,0-1 1 0 0,1 0 0 0 0,-1 0-1 0 0,-12-6 1 0 0,2-2-18 0 0,0 0 1 0 0,0 0-1 0 0,-19-17 0 0 0,22 16-71 0 0,0 0 0 0 0,0 1 0 0 0,-1 1 0 0 0,-26-10 0 0 0,40 19 66 0 0,1 0 1 0 0,0 0-1 0 0,0 1 1 0 0,-1-1-1 0 0,1 1 0 0 0,0 0 1 0 0,-1 0-1 0 0,1 0 1 0 0,0 1-1 0 0,-1-1 1 0 0,1 1-1 0 0,0 0 1 0 0,0 0-1 0 0,-1 0 0 0 0,1 0 1 0 0,0 0-1 0 0,0 1 1 0 0,0-1-1 0 0,1 1 1 0 0,-1 0-1 0 0,0 0 0 0 0,1 0 1 0 0,-1 0-1 0 0,1 0 1 0 0,-1 1-1 0 0,-2 3 1 0 0,3-4 2 0 0,0 1 0 0 0,0-1 0 0 0,0 1 1 0 0,1 0-1 0 0,-1 0 0 0 0,1 0 0 0 0,0 0 1 0 0,-1 0-1 0 0,1 0 0 0 0,0 0 0 0 0,1 1 1 0 0,-1-1-1 0 0,1 0 0 0 0,-1 0 0 0 0,1 1 1 0 0,0-1-1 0 0,0 0 0 0 0,0 1 0 0 0,1-1 0 0 0,-1 0 1 0 0,1 1-1 0 0,0-1 0 0 0,0 0 0 0 0,0 0 1 0 0,0 0-1 0 0,3 5 0 0 0,5 4 12 0 0,0-1-1 0 0,0-1 0 0 0,1 0 1 0 0,0 0-1 0 0,17 12 0 0 0,17 17 103 0 0,39 56-31 0 0,-19-19 4 0 0,-42-53 45 0 0,-6-7 42 0 0,17 24 0 0 0,-28-34-146 0 0,-1 1-1 0 0,0 0 1 0 0,0 0-1 0 0,0 1 1 0 0,-1-1-1 0 0,0 1 1 0 0,2 10-1 0 0,-3-6 14 0 0,0-1-1 0 0,-1 1 1 0 0,-1 0 0 0 0,1-1-1 0 0,-2 1 1 0 0,0 0 0 0 0,0-1-1 0 0,-1 1 1 0 0,-6 20 0 0 0,-4 2 195 0 0,-29 59 0 0 0,21-50-200 0 0,3-5-74 0 0,-2-1-1 0 0,-39 58 1 0 0,47-83-1126 0 0,17-19-1520 0 0,28-23-809 0 0,-20 16 1954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5983 0 0,'0'0'11776'0'0,"-9"1"-11304"0"0,4 2-450 0 0,-1 0-1 0 0,1 0 1 0 0,-1 0 0 0 0,1 1-1 0 0,0 0 1 0 0,0 0 0 0 0,1 0-1 0 0,-1 1 1 0 0,-5 8-1 0 0,-5 7-12 0 0,-13 25-1 0 0,16-25-9 0 0,-52 96 1 0 0,58-105 54 0 0,2 0-1 0 0,-1 0 1 0 0,1 0 0 0 0,1 1-1 0 0,0-1 1 0 0,1 1 0 0 0,0 0-1 0 0,0 0 1 0 0,1 0 0 0 0,1 0-1 0 0,0 0 1 0 0,3 20 0 0 0,-2-29 5 0 0,0 0-1 0 0,0 0 1 0 0,0 0 0 0 0,0 0 0 0 0,0 0 0 0 0,0 0 0 0 0,1 0 0 0 0,0 0 0 0 0,-1 0 0 0 0,5 4 0 0 0,-4-5-35 0 0,0-1 0 0 0,-1 1 0 0 0,1-1 0 0 0,0 0 0 0 0,0 1 0 0 0,0-1-1 0 0,0 0 1 0 0,0 0 0 0 0,0 0 0 0 0,0-1 0 0 0,0 1 0 0 0,0-1 0 0 0,1 1 0 0 0,-1-1 0 0 0,0 1-1 0 0,0-1 1 0 0,3 0 0 0 0,-1 0-154 0 0,0-1 0 0 0,1 1-1 0 0,-1-1 1 0 0,0 0 0 0 0,7-2 0 0 0,3-2-2812 0 0,-9 3 611 0 0,9-5-3775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38 271 1839 0 0,'-1'2'83'0'0,"-4"4"91"0"0,0 1-1 0 0,1 0 0 0 0,-1 0 1 0 0,-4 12-1 0 0,2 8 3670 0 0,6-23-2610 0 0,1-1-1 0 0,0 1 0 0 0,0 0 0 0 0,0 0 1 0 0,1 5-1 0 0,0-7-911 0 0,-1-1-216 0 0,1 0 0 0 0,-1 0-1 0 0,1 0 1 0 0,-1 0 0 0 0,1 0 0 0 0,0 0-1 0 0,-1 0 1 0 0,1 0 0 0 0,0 0 0 0 0,0 0-1 0 0,0 0 1 0 0,0 0 0 0 0,0 0 0 0 0,0-1-1 0 0,0 1 1 0 0,2 1 0 0 0,17 7 1486 0 0,-19-8-1521 0 0,-1-1-1 0 0,1 0 1 0 0,-1 0-1 0 0,1 0 1 0 0,0 0 0 0 0,-1 0-1 0 0,1 0 1 0 0,0 0-1 0 0,-1 0 1 0 0,1 0-1 0 0,-1 0 1 0 0,1 0-1 0 0,0-1 1 0 0,-1 1-1 0 0,1 0 1 0 0,-1 0 0 0 0,1-1-1 0 0,0 1 1 0 0,-1 0-1 0 0,1-1 1 0 0,-1 1-1 0 0,1 0 1 0 0,-1-1-1 0 0,1 1 1 0 0,-1-1-1 0 0,0 1 1 0 0,1-1 0 0 0,-1 1-1 0 0,1-2 1 0 0,0 0 35 0 0,0 0 1 0 0,-1 0 0 0 0,1 0-1 0 0,0 0 1 0 0,-1-1 0 0 0,0 1 0 0 0,0 0-1 0 0,1 0 1 0 0,-1-3 0 0 0,-1-5 173 0 0,0 0 0 0 0,0 0 0 0 0,-4-10 0 0 0,-2-9-166 0 0,0 5 180 0 0,-6-40 0 0 0,13 58-263 0 0,-1-1 1 0 0,1 1 0 0 0,0-1 0 0 0,0 1 0 0 0,1-1-1 0 0,-1 1 1 0 0,2 0 0 0 0,-1-1 0 0 0,1 1 0 0 0,0 0-1 0 0,3-7 1 0 0,-3 9-32 0 0,0 0-1 0 0,1 1 1 0 0,0-1-1 0 0,-1 1 1 0 0,1 0 0 0 0,1 0-1 0 0,-1 0 1 0 0,0 0-1 0 0,1 1 1 0 0,-1-1-1 0 0,1 1 1 0 0,0 0-1 0 0,4-2 1 0 0,9-3-19 0 0,33-9 1 0 0,-20 7 2 0 0,19-4-483 0 0,0 1-1 0 0,83-7 1 0 0,-89 17-4196 0 0,-29 2-1567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4143 0 0,'0'0'14559'0'0,"1"2"-14272"0"0,3 1-173 0 0,0 1 1 0 0,0-1-1 0 0,0 0 0 0 0,0 0 1 0 0,1 0-1 0 0,-1 0 1 0 0,1-1-1 0 0,0 0 1 0 0,0 0-1 0 0,0 0 1 0 0,0-1-1 0 0,0 1 1 0 0,0-1-1 0 0,0 0 1 0 0,0-1-1 0 0,1 1 1 0 0,5-1-1 0 0,13-1 314 0 0,-1 0 0 0 0,35-7-1 0 0,-21 0-146 0 0,52-17 0 0 0,-18 4-632 0 0,-64 19 91 0 0,0 1 0 0 0,0-1 0 0 0,12 1 0 0 0,-18 1-221 0 0,0 20-7923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2303 0 0,'0'1'12455'0'0,"-3"6"-11616"0"0,-12 27 1701 0 0,-13 45 1 0 0,1 2-1519 0 0,14-43-772 0 0,1 2 0 0 0,-8 45 0 0 0,19-79-229 0 0,0 1 1 0 0,0 0-1 0 0,1-1 1 0 0,0 1-1 0 0,1-1 1 0 0,-1 1 0 0 0,1 0-1 0 0,0-1 1 0 0,1 1-1 0 0,2 6 1 0 0,-3-11-94 0 0,0 1 0 0 0,0-1 1 0 0,1 1-1 0 0,-1-1 0 0 0,1 0 1 0 0,-1 0-1 0 0,1 0 0 0 0,0 0 0 0 0,0 0 1 0 0,0 0-1 0 0,0 0 0 0 0,0-1 1 0 0,1 1-1 0 0,-1-1 0 0 0,0 1 1 0 0,1-1-1 0 0,-1 0 0 0 0,1 0 0 0 0,-1 0 1 0 0,1 0-1 0 0,-1-1 0 0 0,1 1 1 0 0,0-1-1 0 0,-1 1 0 0 0,1-1 1 0 0,0 0-1 0 0,3 0 0 0 0,-1 0-438 0 0,0-1 0 0 0,0 0 0 0 0,0 1-1 0 0,-1-2 1 0 0,9-2 0 0 0,-5 2-15 0 0,21-7-1329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15919 0 0,'0'0'1446'0'0,"-1"3"-1192"0"0,-4 37 713 0 0,1 2 0 0 0,2-1 0 0 0,2 0 0 0 0,7 59 0 0 0,-1-39-796 0 0,-6-46-488 0 0,1 1 0 0 0,1-1 0 0 0,0 1 1 0 0,1-1-1 0 0,1 0 0 0 0,0 0 0 0 0,7 15 0 0 0,-6-22-886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12671 0 0,'0'0'1143'0'0,"0"2"-940"0"0,8 17-18 0 0,0-1 1 0 0,1 1-1 0 0,0-1 1 0 0,2-1-1 0 0,0 0 1 0 0,1 0 0 0 0,17 19-1 0 0,110 96 732 0 0,-50-51 128 0 0,-72-65-675 0 0,0 1 0 0 0,-2 1 0 0 0,0 1 0 0 0,-1 0 0 0 0,22 41 0 0 0,-30-49-249 0 0,-2 0-1 0 0,0 0 1 0 0,0 0 0 0 0,-1 0 0 0 0,0 0 0 0 0,-1 1 0 0 0,0 0 0 0 0,-1-1 0 0 0,-1 1 0 0 0,1 0 0 0 0,-2 0 0 0 0,0-1 0 0 0,0 1 0 0 0,-4 11 0 0 0,-1 1 75 0 0,-2-1 0 0 0,-1 0 0 0 0,0-1 0 0 0,-2 0 0 0 0,-1 0 1 0 0,0-1-1 0 0,-2-1 0 0 0,-21 26 0 0 0,-12 7-733 0 0,-84 73-1 0 0,125-120-832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14567 0 0,'0'0'1320'0'0,"2"-1"-1082"0"0,32-12 2094 0 0,-4-4 477 0 0,-20 12-2685 0 0,-1 0 0 0 0,1 1 0 0 0,0 1 1 0 0,1 0-1 0 0,-1 0 0 0 0,1 1 0 0 0,-1 0 0 0 0,1 1 1 0 0,-1 0-1 0 0,13 0 0 0 0,7 3-1543 0 0,0 0 0 0 0,38 9 0 0 0,-50-7-5341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15695 0 0,'0'0'2262'0'0,"1"0"-1642"0"0,6-1-157 0 0,0-1 0 0 0,-1-1 0 0 0,1 1-1 0 0,11-7 1 0 0,-11 5-181 0 0,0 1 0 0 0,0 0 0 0 0,1 0 0 0 0,7-2-1 0 0,8 0 317 0 0,1-1-346 0 0,0 2 1 0 0,1 0-1 0 0,-1 2 0 0 0,26 0 0 0 0,-42 2-307 0 0,1 0-118 0 0,0 1-1 0 0,1-1 1 0 0,-1 2-1 0 0,17 4 0 0 0,-3-1-3181 0 0,-12-3-3959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18 302 8375 0 0,'0'0'758'0'0,"0"2"-620"0"0,-6 34 1193 0 0,1-7 1621 0 0,-1 51 0 0 0,7-50-1086 0 0,10 50 0 0 0,-10-77-1635 0 0,0 0 0 0 0,0 1 0 0 0,1-1 0 0 0,-1 0 0 0 0,1 0 0 0 0,0 0 0 0 0,0 0 0 0 0,3 4 0 0 0,-3-5-173 0 0,-2-1 678 0 0,2-3-584 0 0,0-2-92 0 0,0 0-1 0 0,0 0 1 0 0,-1 0-1 0 0,1 0 1 0 0,-1-1-1 0 0,0 1 0 0 0,0 0 1 0 0,-1-1-1 0 0,1 1 1 0 0,-1-1-1 0 0,0 1 1 0 0,0-1-1 0 0,-1-5 1 0 0,-2-11 119 0 0,-9-32 0 0 0,6 29-146 0 0,1 2-21 0 0,1 1 1 0 0,1-1-1 0 0,1 0 0 0 0,1 0 0 0 0,1 0 1 0 0,1 0-1 0 0,4-23 0 0 0,-3 34-21 0 0,0-1 0 0 0,1 1 0 0 0,1 0 1 0 0,0 0-1 0 0,0 0 0 0 0,1 1 0 0 0,0-1 0 0 0,1 1 0 0 0,0 1 0 0 0,1-1 0 0 0,0 1 1 0 0,0 0-1 0 0,1 0 0 0 0,0 1 0 0 0,10-8 0 0 0,-7 9-7 0 0,-1 0-1 0 0,1 1 1 0 0,0 0 0 0 0,0 1-1 0 0,0 0 1 0 0,1 0 0 0 0,-1 1-1 0 0,1 1 1 0 0,21-3-1 0 0,0 2-27 0 0,1 1 0 0 0,44 3 0 0 0,-59 1 119 0 0,0 0-1 0 0,0 2 1 0 0,0 0-1 0 0,23 8 1 0 0,-29-7-619 0 0,0 1 0 0 0,17 9 1 0 0,-22-9-1301 0 0,1 0 0 0 0,-1 1 0 0 0,14 12 0 0 0,-9-6-4854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14743 0 0,'0'0'1335'0'0,"1"-1"-1096"0"0,54-27 782 0 0,-20 17-298 0 0,1 1 0 0 0,0 1 0 0 0,0 2 0 0 0,0 2 0 0 0,1 1 0 0 0,38 2 0 0 0,6 1-878 0 0,115-17 1 0 0,-79-5-3177 0 0,-93 16 1739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1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552 100 1375 0 0,'9'-14'16'0'0,"0"0"-1"0"0,1 1 1 0 0,16-16-1 0 0,2 6 6166 0 0,-16 17 1241 0 0,-4 7-3963 0 0,-7 0-3385 0 0,0 1 1 0 0,0-1-1 0 0,-1 1 0 0 0,1-1 1 0 0,0 1-1 0 0,0-1 0 0 0,-1 1 1 0 0,1 0-1 0 0,-1-1 1 0 0,1 1-1 0 0,-1 2 0 0 0,1 0-22 0 0,0 1 0 0 0,-1-1 0 0 0,0 1 0 0 0,0 0 0 0 0,-1-1 0 0 0,1 1 0 0 0,-1-1 0 0 0,0 1 0 0 0,0-1 0 0 0,0 0 0 0 0,-1 1 0 0 0,-3 7 0 0 0,-4 6 78 0 0,-18 26 0 0 0,23-39-114 0 0,-38 53 64 0 0,-91 95 0 0 0,84-100-88 0 0,-5 6 8 0 0,-118 136 0 0 0,130-146 56 0 0,25-31 12 0 0,0 2 1 0 0,1 0-1 0 0,1 1 0 0 0,1 1 0 0 0,-14 28 1 0 0,28-50-67 0 0,-2 5 51 0 0,0-1 1 0 0,0 1 0 0 0,1-1 0 0 0,-1 1 0 0 0,1 0-1 0 0,0 0 1 0 0,1 0 0 0 0,-1 0 0 0 0,1 0 0 0 0,0 0 0 0 0,0-1-1 0 0,0 1 1 0 0,1 0 0 0 0,1 7 0 0 0,-2-10 67 0 0,1-2-147 0 0,-1 0 0 0 0,1 0 1 0 0,0 1-1 0 0,-1-1 0 0 0,1 0 0 0 0,0 0 0 0 0,-1 0 0 0 0,1 0 0 0 0,0 1 1 0 0,-1-1-1 0 0,1 0 0 0 0,0 0 0 0 0,-1 0 0 0 0,1-1 0 0 0,0 1 0 0 0,-1 0 1 0 0,1 0-1 0 0,0 0 0 0 0,-1 0 0 0 0,1-1 0 0 0,0 1 0 0 0,-1 0 0 0 0,2-1 1 0 0,15-9-2364 0 0,-17 10 2185 0 0,11-7-6619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0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746 530 12607 0 0,'0'0'579'0'0,"2"0"-15"0"0,37 4-167 0 0,9 1 6617 0 0,-47-23-5904 0 0,-1 14-1035 0 0,-1-1-1 0 0,0 1 0 0 0,-1 0 1 0 0,1-1-1 0 0,-1 1 1 0 0,0 0-1 0 0,0 0 1 0 0,-5-8-1 0 0,-26-29 728 0 0,15 20-634 0 0,-8-12-171 0 0,-45-61-33 0 0,61 79 25 0 0,1 0 1 0 0,1-1-1 0 0,1 0 1 0 0,-10-29-1 0 0,10 23-149 0 0,2-1 0 0 0,0 0 0 0 0,2 0 0 0 0,-2-36 0 0 0,5 56 146 0 0,1-11-4 0 0,-1 14 9 0 0,1-1-1 0 0,-1 1 0 0 0,0-1 1 0 0,0 1-1 0 0,0-1 1 0 0,0 0-1 0 0,0 1 1 0 0,1-1-1 0 0,-1 1 0 0 0,0 0 1 0 0,1-1-1 0 0,-1 1 1 0 0,0-1-1 0 0,1 1 1 0 0,-1-1-1 0 0,0 1 0 0 0,1 0 1 0 0,-1-1-1 0 0,1 1 1 0 0,-1 0-1 0 0,1-1 0 0 0,-1 1 1 0 0,0 0-1 0 0,1 0 1 0 0,-1-1-1 0 0,1 1 1 0 0,0 0-1 0 0,-1 0 0 0 0,1 0 1 0 0,-1 0-1 0 0,1 0 1 0 0,0 0-1 0 0,8 2-54 0 0,1 3 11 0 0,-6-3 41 0 0,-2-1 9 0 0,-1 0 0 0 0,0 1-1 0 0,1-1 1 0 0,-1 0 0 0 0,0 0 0 0 0,0 0-1 0 0,0 1 1 0 0,0-1 0 0 0,0 1-1 0 0,0-1 1 0 0,0 1 0 0 0,0-1 0 0 0,0 1-1 0 0,-1 0 1 0 0,2 1 0 0 0,-1 0-2 0 0,0-1-1 0 0,0 1 1 0 0,0 0-1 0 0,-1-1 1 0 0,1 1-1 0 0,0 0 1 0 0,-1 0-1 0 0,0 0 0 0 0,1 0 1 0 0,-1-1-1 0 0,-1 1 1 0 0,1 0-1 0 0,0 0 1 0 0,-1 3-1 0 0,0 3 6 0 0,0 0 0 0 0,-1 0 0 0 0,0 0 0 0 0,0 0 0 0 0,-1 0 0 0 0,0 0 0 0 0,0 0 0 0 0,-1-1-1 0 0,-1 0 1 0 0,1 1 0 0 0,-8 8 0 0 0,5-9 1 0 0,0 0 1 0 0,0 0-1 0 0,-1-1 0 0 0,0 1 0 0 0,-1-2 0 0 0,0 1 0 0 0,0-1 1 0 0,0-1-1 0 0,-15 7 0 0 0,-3 0 26 0 0,-1-1 1 0 0,0-2-1 0 0,-1-1 1 0 0,0-1-1 0 0,0-1 0 0 0,-37 2 1 0 0,55-7-14 0 0,0-1-1 0 0,0 0 1 0 0,0-1 0 0 0,0 0-1 0 0,0-1 1 0 0,-11-3 0 0 0,18 4-10 0 0,0 0 1 0 0,1-1-1 0 0,-1 1 0 0 0,1-1 1 0 0,-1 0-1 0 0,1 1 1 0 0,-1-2-1 0 0,1 1 1 0 0,0 0-1 0 0,0-1 1 0 0,0 1-1 0 0,0-1 1 0 0,1 0-1 0 0,-1 0 0 0 0,1 0 1 0 0,-1 0-1 0 0,1 0 1 0 0,0-1-1 0 0,0 1 1 0 0,-1-5-1 0 0,-1-3-4 0 0,-3-12 0 0 0,-2-1 0 0 0,-22-44 0 0 0,30 67-2 0 0,1 0 1 0 0,-1 1-1 0 0,0-1 0 0 0,1 0 1 0 0,-1 0-1 0 0,0 0 0 0 0,0 1 1 0 0,1-1-1 0 0,-1 0 0 0 0,0 0 1 0 0,0 1-1 0 0,0-1 0 0 0,0 1 1 0 0,0-1-1 0 0,0 1 0 0 0,0-1 1 0 0,0 1-1 0 0,0 0 0 0 0,0 0 1 0 0,0-1-1 0 0,0 1 0 0 0,0 0 1 0 0,0 0-1 0 0,0 0 0 0 0,0 0 1 0 0,0 0-1 0 0,0 0 0 0 0,0 0 1 0 0,-1 0-1 0 0,1 1 0 0 0,0-1 1 0 0,0 0-1 0 0,0 1 0 0 0,0-1 1 0 0,0 1-1 0 0,0-1 0 0 0,1 1 1 0 0,-1-1-1 0 0,0 1 0 0 0,0 0 1 0 0,0-1-1 0 0,-1 3 0 0 0,-1 0 0 0 0,-1 0 0 0 0,1 0 0 0 0,0 1 1 0 0,1 0-1 0 0,-1-1 0 0 0,0 1 0 0 0,1 0 0 0 0,0 0 0 0 0,0 0 0 0 0,0 1 0 0 0,1-1 0 0 0,0 0 1 0 0,-1 1-1 0 0,1-1 0 0 0,1 1 0 0 0,-1-1 0 0 0,1 1 0 0 0,0 7 0 0 0,0-6-1 0 0,0 1 1 0 0,1-1-1 0 0,0 1 0 0 0,0-1 0 0 0,1 0 1 0 0,-1 1-1 0 0,1-1 0 0 0,1 0 0 0 0,-1 0 0 0 0,1 0 1 0 0,0 0-1 0 0,6 8 0 0 0,0-5 22 0 0,-1 1 0 0 0,1-2 0 0 0,1 1 1 0 0,-1-1-1 0 0,2 0 0 0 0,-1-1 0 0 0,1 0 0 0 0,0-1 0 0 0,13 5 0 0 0,15 5 150 0 0,58 15 0 0 0,9 3-29 0 0,-94-29-133 0 0,0 0-1 0 0,0 1 0 0 0,0 1 1 0 0,-1-1-1 0 0,1 2 0 0 0,15 13 1 0 0,-23-18-2 0 0,-1 1 1 0 0,0 0-1 0 0,1 0 1 0 0,-1 0-1 0 0,0 0 1 0 0,-1 0-1 0 0,1 1 1 0 0,-1-1-1 0 0,0 1 1 0 0,0 0-1 0 0,0-1 1 0 0,-1 1-1 0 0,0 0 1 0 0,0 0-1 0 0,0 0 1 0 0,0 0-1 0 0,-1 0 1 0 0,0 0-1 0 0,0 0 1 0 0,-1 7-1 0 0,-1 3 32 0 0,-2 0 0 0 0,0-1 0 0 0,0 0-1 0 0,-2 1 1 0 0,1-2 0 0 0,-2 1 0 0 0,-15 25-1 0 0,-4-2 187 0 0,-39 45 0 0 0,19-33 209 0 0,-77 65-1 0 0,111-103-399 0 0,0 0 0 0 0,0 1 0 0 0,1 0 0 0 0,-11 15 0 0 0,22-27-37 0 0,-1 0 0 0 0,1 1-1 0 0,0-1 1 0 0,-1 1 0 0 0,1-1-1 0 0,0 1 1 0 0,0-1 0 0 0,-1 0-1 0 0,1 1 1 0 0,0-1 0 0 0,0 1-1 0 0,0 0 1 0 0,0-1 0 0 0,0 1 0 0 0,-1-1-1 0 0,1 1 1 0 0,0-1 0 0 0,0 1-1 0 0,0-1 1 0 0,0 1 0 0 0,1-1-1 0 0,-1 1 1 0 0,0-1 0 0 0,0 1-1 0 0,0-1 1 0 0,0 1 0 0 0,1-1 0 0 0,-1 1-1 0 0,0-1 1 0 0,0 1 0 0 0,1-1-1 0 0,-1 1 1 0 0,0-1 0 0 0,1 0-1 0 0,-1 1 1 0 0,0-1 0 0 0,1 1-1 0 0,-1-1 1 0 0,1 0 0 0 0,-1 1 0 0 0,0-1-1 0 0,1 0 1 0 0,-1 0 0 0 0,1 1-1 0 0,-1-1 1 0 0,1 0 0 0 0,-1 0-1 0 0,1 0 1 0 0,-1 0 0 0 0,1 0-1 0 0,0 0 1 0 0,-1 1 0 0 0,1-1 0 0 0,-1 0-1 0 0,1 0 1 0 0,0-1 0 0 0,0 1-21 0 0,5 1-79 0 0,0 0 0 0 0,0-1 0 0 0,0 0 0 0 0,0-1 0 0 0,0 1 0 0 0,0-1 0 0 0,6-1 0 0 0,41-14-2988 0 0,-27 5-4558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0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 8287 0 0,'0'0'382'0'0,"2"0"-8"0"0,36-11 5629 0 0,-32 15-1224 0 0,-6 0-4706 0 0,1-1 0 0 0,-1 1 1 0 0,-1-1-1 0 0,1 0 0 0 0,0 1 1 0 0,-1-1-1 0 0,0 0 0 0 0,0 0 1 0 0,0 0-1 0 0,0 1 1 0 0,0-1-1 0 0,-1 0 0 0 0,1 0 1 0 0,-1 0-1 0 0,-3 3 0 0 0,-4 6-18 0 0,0-1 0 0 0,-16 14-1 0 0,-1 2 61 0 0,-15 23 89 0 0,-42 64 0 0 0,65-86-108 0 0,2 0 1 0 0,2 1 0 0 0,0 0 0 0 0,-12 43-1 0 0,22-58-85 0 0,0 0-1 0 0,1 1 0 0 0,1-1 0 0 0,1 1 0 0 0,0-1 0 0 0,0 1 0 0 0,3 17 0 0 0,-1-21 10 0 0,1 1 0 0 0,1-1 0 0 0,0 0 0 0 0,0 0 1 0 0,1 0-1 0 0,1-1 0 0 0,-1 1 0 0 0,2-1 0 0 0,10 16 0 0 0,-13-21-11 0 0,1 0-1 0 0,0 0 1 0 0,0 0 0 0 0,0-1-1 0 0,1 1 1 0 0,5 4 0 0 0,-7-8-114 0 0,0 1 1 0 0,0 0 0 0 0,0-1-1 0 0,0 0 1 0 0,0 0 0 0 0,1 0-1 0 0,-1 0 1 0 0,0 0 0 0 0,0-1-1 0 0,1 1 1 0 0,-1-1 0 0 0,0 0-1 0 0,6-1 1 0 0,8 0-1940 0 0,1-3-4907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0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52 232 11055 0 0,'0'0'852'0'0,"-2"1"-560"0"0,-2 2 5 0 0,-1 0 0 0 0,1 0-1 0 0,0 1 1 0 0,0 0 0 0 0,0 0-1 0 0,1 0 1 0 0,-1 0-1 0 0,-4 8 1 0 0,7-9-158 0 0,-1 0-1 0 0,1-1 0 0 0,0 1 1 0 0,0 0-1 0 0,0 0 1 0 0,0 0-1 0 0,1 0 0 0 0,-1 0 1 0 0,1 0-1 0 0,0 0 1 0 0,-1 0-1 0 0,1 1 1 0 0,1-1-1 0 0,-1 0 0 0 0,0 0 1 0 0,1 0-1 0 0,1 5 1 0 0,1-1 52 0 0,0 0 0 0 0,0 0 0 0 0,1 0 1 0 0,0-1-1 0 0,0 1 0 0 0,0-1 1 0 0,7 7-1 0 0,4 3 181 0 0,20 16-1 0 0,1 1 2290 0 0,-37-34-2310 0 0,-4-7-203 0 0,-1 1-1 0 0,0 0 1 0 0,-8-8 0 0 0,7 8-28 0 0,1 0 1 0 0,-1-1-1 0 0,-8-13 1 0 0,13 17-114 0 0,-1 0-1 0 0,1-1 1 0 0,0 1 0 0 0,1-1-1 0 0,-1 1 1 0 0,1-1 0 0 0,0 1-1 0 0,0-1 1 0 0,1 0 0 0 0,-1 1-1 0 0,1-1 1 0 0,0 0 0 0 0,0 0-1 0 0,2-8 1 0 0,-1 7 1 0 0,1 1 1 0 0,0-1-1 0 0,0 1 0 0 0,0-1 1 0 0,1 1-1 0 0,0 0 0 0 0,0 0 1 0 0,1 0-1 0 0,-1 0 0 0 0,1 0 1 0 0,6-5-1 0 0,11-9-14 0 0,0 1-1 0 0,1 1 1 0 0,0 1 0 0 0,41-21-1 0 0,105-39-25 0 0,-120 59 0 0 0,96-21 0 0 0,-87 30 9 0 0,-52 7 17 0 0,1 1 1 0 0,0 0 0 0 0,0 0-1 0 0,0 1 1 0 0,0-1-1 0 0,0 1 1 0 0,8 3-1 0 0,-13-4-24 0 0,0 1-1 0 0,0-1 0 0 0,0 1 1 0 0,0-1-1 0 0,0 1 0 0 0,0 0 1 0 0,0-1-1 0 0,0 1 0 0 0,0 0 1 0 0,0 0-1 0 0,-1 0 0 0 0,1-1 1 0 0,0 1-1 0 0,-1 0 0 0 0,1 0 1 0 0,0 0-1 0 0,-1 0 0 0 0,1 0 0 0 0,-1 0 1 0 0,0 1-1 0 0,1-1 0 0 0,-1 0 1 0 0,1 2-1 0 0,-1-1-343 0 0,0 1 0 0 0,0-1 0 0 0,0 1 0 0 0,0-1 0 0 0,0 1 0 0 0,-1-1 0 0 0,1 1 0 0 0,-1-1 1 0 0,-1 5-1 0 0,-4 7-6724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0,'0'0'674'0'0,"1"2"-438"0"0,6 19 374 0 0,1 0 1 0 0,1-1-1 0 0,1 0 1 0 0,0-1 0 0 0,2 0-1 0 0,22 29 1 0 0,97 98 1976 0 0,-85-99-1806 0 0,95 115 1861 0 0,-117-130-1936 0 0,-1 1-1 0 0,-1 1 1 0 0,22 49-1 0 0,-39-72-586 0 0,0 0 0 0 0,0 1 0 0 0,-2 0 0 0 0,1 0 0 0 0,-2 0 0 0 0,1 0 0 0 0,-2 0 0 0 0,0 0 0 0 0,0 1 1 0 0,-1-1-1 0 0,0 0 0 0 0,-1 1 0 0 0,-1-1 0 0 0,0 0 0 0 0,-1 0 0 0 0,0 0 0 0 0,-8 21 0 0 0,4-18-70 0 0,0-1 1 0 0,-1 0 0 0 0,0 0 0 0 0,-1 0-1 0 0,-12 12 1 0 0,-57 56-159 0 0,25-29-1266 0 0,16-9-1416 0 0,15-13-4927 0 0,17-21 1990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0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0,'0'0'660'0'0,"1"2"466"0"0,1 4-438 0 0,0 1 0 0 0,1-1-1 0 0,1 0 1 0 0,-1 0 0 0 0,1 0 0 0 0,5 7 0 0 0,-4-7-412 0 0,1 0 1 0 0,0 0-1 0 0,0-1 0 0 0,12 9 0 0 0,-3-5-177 0 0,0-1 1 0 0,1 0-1 0 0,0-1 0 0 0,27 9 0 0 0,-17-8 10 0 0,211 77 487 0 0,-211-73-505 0 0,0 1 1 0 0,-1 1 0 0 0,-1 2-1 0 0,0 0 1 0 0,-1 1 0 0 0,35 35-1 0 0,-50-43-29 0 0,0 0 0 0 0,-1 0 0 0 0,0 0 0 0 0,-1 1 0 0 0,0 0 0 0 0,0 0 0 0 0,-1 1 0 0 0,-1-1 0 0 0,1 1 0 0 0,-2 0 0 0 0,0 1 0 0 0,0-1 0 0 0,-1 0 0 0 0,0 1 0 0 0,0 14 0 0 0,-3 2 53 0 0,0 0-1 0 0,-2 0 0 0 0,-1 0 0 0 0,-1-1 1 0 0,-1 1-1 0 0,-15 38 0 0 0,-5 0-39 0 0,-46 84 0 0 0,47-104-41 0 0,-58 81 0 0 0,64-103-17 0 0,0-1 0 0 0,-2-2 1 0 0,0 0-1 0 0,-44 33 0 0 0,2-9 298 0 0,62-44 36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37 919 0 0,'0'0'2986'0'0,"-17"-4"3596"0"0,16 4-6422 0 0,1 0 0 0 0,0 0 0 0 0,0 0 0 0 0,-1 0 0 0 0,1 0 0 0 0,0 0 0 0 0,-1 0-1 0 0,1 0 1 0 0,0 0 0 0 0,0 0 0 0 0,-1 0 0 0 0,1 0 0 0 0,0 0 0 0 0,0 0 0 0 0,-1 0 0 0 0,1-1-1 0 0,0 1 1 0 0,0 0 0 0 0,0 0 0 0 0,-1 0 0 0 0,1 0 0 0 0,0-1 0 0 0,0 1 0 0 0,0 0 0 0 0,-1 0-1 0 0,1 0 1 0 0,0-1 0 0 0,0 1 0 0 0,0 0 0 0 0,0 0 0 0 0,0-1 0 0 0,0 1 0 0 0,0 0 0 0 0,-1 0 0 0 0,1-1-1 0 0,0 0 1 0 0,8-7 858 0 0,-4 5-1107 0 0,0 1 0 0 0,0 0 0 0 0,0 0-1 0 0,6-2 1 0 0,-4 2 102 0 0,-1 1 0 0 0,1 0 0 0 0,-1 0 0 0 0,1 1 0 0 0,-1 0 0 0 0,1 0-1 0 0,0 0 1 0 0,-1 0 0 0 0,1 1 0 0 0,-1 0 0 0 0,1 0 0 0 0,-1 1 0 0 0,0 0 0 0 0,1 0 0 0 0,6 3-1 0 0,-3 0-1 0 0,0 1 0 0 0,-1 0 0 0 0,0 0 0 0 0,0 1 0 0 0,0 0 0 0 0,-1 0 0 0 0,10 12 0 0 0,-6-6 9 0 0,-6-7-7 0 0,0 0-1 0 0,0 0 1 0 0,-1 0 0 0 0,0 1-1 0 0,0-1 1 0 0,0 1-1 0 0,-1 0 1 0 0,0 0 0 0 0,3 11-1 0 0,-4-14-2 0 0,1 18 55 0 0,-2-15-25 0 0,-1 5 26 0 0,-4 17 9 0 0,3-21-75 0 0,1 0 0 0 0,-2 0 0 0 0,1-1 0 0 0,-1 1 0 0 0,-4 13 0 0 0,0-5 0 0 0,3-6 1 0 0,0 0 1 0 0,-1 0-1 0 0,0-1 0 0 0,0 0 0 0 0,-1 0 0 0 0,-1 0 1 0 0,1 0-1 0 0,-9 9 0 0 0,-26 38 106 0 0,34-47-97 0 0,1 0-10 0 0,1-1 0 0 0,2-3 0 0 0,1 9 0 0 0,0-11 0 0 0,1 1 0 0 0,0-1 0 0 0,0 1 0 0 0,0-1 0 0 0,0 1 0 0 0,0-1 0 0 0,1 1 0 0 0,0-1 0 0 0,0 1 0 0 0,2 5 0 0 0,-3-7 0 0 0,8 24 14 0 0,9 16 279 0 0,-10-27-122 0 0,0 0 0 0 0,4 19 0 0 0,-8-20-143 0 0,1 0 0 0 0,0 0 0 0 0,1-1 0 0 0,10 19 0 0 0,-13-29 41 0 0,0 0 0 0 0,0 1 0 0 0,0-1 1 0 0,0 0-1 0 0,1 0 0 0 0,0-1 0 0 0,-1 1 0 0 0,1 0 1 0 0,0-1-1 0 0,0 0 0 0 0,1 1 0 0 0,-1-1 1 0 0,0 0-1 0 0,1-1 0 0 0,-1 1 0 0 0,1-1 1 0 0,0 1-1 0 0,-1-1 0 0 0,1 0 0 0 0,0-1 1 0 0,5 1-1 0 0,-3 0 93 0 0,0-1 1 0 0,1 0 0 0 0,-1 0-1 0 0,0-1 1 0 0,0 0 0 0 0,8-2-1 0 0,34-6 388 0 0,-61 25-670 0 0,9-12-7 0 0,0-1 0 0 0,-1 1 0 0 0,0-1-1 0 0,0 1 1 0 0,-6 2 0 0 0,10-6-126 0 0,-2-1-810 0 0,0 0-43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46 919 0 0,'0'0'6682'0'0,"2"-15"-5118"0"0,-2 13-1378 0 0,1 0 0 0 0,0 0 1 0 0,0 0-1 0 0,1 0 0 0 0,-1 1 1 0 0,0-1-1 0 0,0 0 0 0 0,1 1 0 0 0,-1-1 1 0 0,1 1-1 0 0,0-1 0 0 0,-1 1 1 0 0,1 0-1 0 0,3-2 0 0 0,-4 2 122 0 0,0 1-261 0 0,-1-1-1 0 0,0 1 0 0 0,0 0 0 0 0,0 0 1 0 0,0 0-1 0 0,0-1 0 0 0,0 1 1 0 0,1 0-1 0 0,-1 0 0 0 0,0 0 0 0 0,0-1 1 0 0,0 1-1 0 0,1 0 0 0 0,-1 0 0 0 0,0 0 1 0 0,0 0-1 0 0,0 0 0 0 0,1 0 1 0 0,-1-1-1 0 0,3 3 2649 0 0,-3-2-2652 0 0,-13 4 855 0 0,1-1-813 0 0,11-3 32 0 0,-7-2 145 0 0,5 1-234 0 0,0 0 0 0 0,0 0 0 0 0,0 0 0 0 0,0 1 0 0 0,0-1 0 0 0,0 1 0 0 0,0 0 0 0 0,0 0 0 0 0,0 0 0 0 0,0 0 0 0 0,0 1 0 0 0,0-1 0 0 0,0 1 0 0 0,-5 1 0 0 0,-6 3-35 0 0,-23 11 0 0 0,20-9 43 0 0,-11 6 17 0 0,14-6-22 0 0,-1-1 1 0 0,-16 6-1 0 0,7-4 34 0 0,23-8 143 0 0,-7 3 510 0 0,2 1-704 0 0,-1 3-14 0 0,0 0 0 0 0,1 0 0 0 0,1 1 0 0 0,0 0 0 0 0,-4 10 0 0 0,5-10 0 0 0,4 0 14 0 0,0-6 51 0 0,2 0 8 0 0,0 0-25 0 0,1 1-1 0 0,0-1 1 0 0,-1 1-1 0 0,1-1 1 0 0,7 4-1 0 0,-5-3 18 0 0,-1 0-1 0 0,1 0 0 0 0,-1 0 1 0 0,1 1-1 0 0,-1 0 0 0 0,0 0 1 0 0,0 0-1 0 0,5 8 0 0 0,-4-3-64 0 0,1 5 0 0 0,-7-10 5 0 0,0 1 44 0 0,-1 6-36 0 0,1-8-20 0 0,-5 11 65 0 0,5-12-51 0 0,-7 10 7 0 0,-3 3 39 0 0,-5 2 74 0 0,-26 21 0 0 0,17-17 1 0 0,15-13-74 0 0,0-1 1 0 0,0 0-1 0 0,-1-1 1 0 0,1 0-1 0 0,-2 0 1 0 0,1-1-1 0 0,0-1 1 0 0,-1 0 0 0 0,0 0-1 0 0,0-1 1 0 0,0-1-1 0 0,-14 1 1 0 0,-73 15 62 0 0,89-16-116 0 0,5-1 2 0 0,1 0 0 0 0,-1 0-1 0 0,1 1 1 0 0,-1-1 0 0 0,-7 5 0 0 0,11-6 221 0 0,3 0-205 0 0,0-1 1 0 0,-1 0 0 0 0,1 0 0 0 0,0 0 0 0 0,0 0 0 0 0,0 0 0 0 0,-1 0 0 0 0,3-2 0 0 0,-1 1 15 0 0,0 0-226 0 0,32-20 35 0 0,-12 7-6067 0 0,-10 4-319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0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87 198 8031 0 0,'0'0'727'0'0,"-9"2"-56"0"0,6-1-456 0 0,0-1 0 0 0,0 1 0 0 0,1 0 1 0 0,-1-1-1 0 0,0 1 0 0 0,1 1 0 0 0,-1-1 1 0 0,1 0-1 0 0,-1 1 0 0 0,1-1 0 0 0,-1 1 1 0 0,1 0-1 0 0,-3 2 0 0 0,3-2-43 0 0,1-1 1 0 0,0 1-1 0 0,-1-1 0 0 0,1 1 1 0 0,0 0-1 0 0,0-1 0 0 0,0 1 1 0 0,0 0-1 0 0,0 0 0 0 0,0 0 1 0 0,0 0-1 0 0,1 0 0 0 0,-1 0 1 0 0,1 0-1 0 0,-1 0 0 0 0,1 0 1 0 0,0 0-1 0 0,0 0 0 0 0,0 0 1 0 0,0 0-1 0 0,0 0 0 0 0,1 4 1 0 0,0-1 86 0 0,1-1 0 0 0,-1 1 0 0 0,1 0 0 0 0,0-1 0 0 0,0 0 0 0 0,1 1 1 0 0,-1-1-1 0 0,4 5 0 0 0,-5-8 234 0 0,1 6-54 0 0,-2-6-413 0 0,0-1 0 0 0,0 0 0 0 0,0 1 0 0 0,0-1 0 0 0,1 1 0 0 0,-1-1 0 0 0,0 0 0 0 0,0 1 0 0 0,0-1 0 0 0,0 1 0 0 0,0-1 0 0 0,0 1 0 0 0,0-1 0 0 0,0 0 0 0 0,0 1 0 0 0,0-1 0 0 0,-1 1-1 0 0,1-1 1 0 0,0 0 0 0 0,0 1 0 0 0,0-1 0 0 0,0 1 0 0 0,-1-1 0 0 0,1 1 0 0 0,-1 0 126 0 0,-15-3-60 0 0,14 2-84 0 0,1-1-1 0 0,-1 0 0 0 0,1 0 1 0 0,-1 0-1 0 0,0 0 1 0 0,1 0-1 0 0,0 0 0 0 0,-1 0 1 0 0,1 0-1 0 0,0 0 1 0 0,-1-1-1 0 0,1 1 0 0 0,0-1 1 0 0,0 1-1 0 0,0-1 0 0 0,0 1 1 0 0,-1-3-1 0 0,1 0-1 0 0,0 1 0 0 0,1 0-1 0 0,-1 0 1 0 0,1 0-1 0 0,-1 0 1 0 0,1-1 0 0 0,0 1-1 0 0,0 0 1 0 0,1-4 0 0 0,0-1-5 0 0,1 0-1 0 0,-1 1 1 0 0,2-1 0 0 0,-1 1 0 0 0,1 0 0 0 0,0 0-1 0 0,7-11 1 0 0,10-12-135 0 0,2 1 0 0 0,49-49 0 0 0,-67 73 137 0 0,1 1 1 0 0,0 0 0 0 0,0 0-1 0 0,1 0 1 0 0,-1 0 0 0 0,1 1-1 0 0,-1 0 1 0 0,1 1 0 0 0,0-1-1 0 0,0 1 1 0 0,1 0 0 0 0,-1 0-1 0 0,10-1 1 0 0,2-1 35 0 0,0 0 18 0 0,-1 0-1 0 0,1 1 1 0 0,0 1-1 0 0,0 1 0 0 0,26 1 1 0 0,-34 2-14 0 0,0 2-33 0 0,-3 0-43 0 0,-6-3-139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0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4607 0 0,'-6'9'10822'0'0,"12"-8"-8130"0"0,18-2-1178 0 0,27-4-1447 0 0,299-46 2062 0 0,-320 46-1939 0 0,-21 4-1492 0 0,1 0-1 0 0,-1 1 0 0 0,1 0 0 0 0,-1 0 0 0 0,14 3 1 0 0,-13-3-856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0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20 10303 0 0,'0'-2'324'0'0,"13"-15"7839"0"0,-12 17-7774 0 0,-1 12 39 0 0,-1 1-279 0 0,-1 0-1 0 0,0 0 1 0 0,0-1 0 0 0,-10 25-1 0 0,1 3 45 0 0,-32 112 819 0 0,30-115-777 0 0,-34 71 1 0 0,35-88-172 0 0,12-19-48 0 0,2 0-375 0 0,9 0-729 0 0,3-3-4021 0 0,1-3-1578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11 10135 0 0,'1'-2'159'0'0,"1"-1"-87"0"0,10-3 6249 0 0,-17 11-5910 0 0,0-1-1 0 0,-1 0 0 0 0,1 0 0 0 0,-1-1 1 0 0,1 1-1 0 0,-13 4 0 0 0,-39 10 696 0 0,41-13-920 0 0,-31 12-110 0 0,-82 41-1 0 0,33-13-92 0 0,84-40-27 0 0,1 2 1 0 0,-12 7-1 0 0,-14 8-1012 0 0,40-18 809 0 0,-3-4 239 0 0,0 1 0 0 0,0-1-1 0 0,0 0 1 0 0,0 0 0 0 0,0 1 0 0 0,0-1-1 0 0,0 0 1 0 0,0 0 0 0 0,0 1 0 0 0,0-1-1 0 0,0 0 1 0 0,1 0 0 0 0,-1 0 0 0 0,0 1-1 0 0,0-1 1 0 0,0 0 0 0 0,0 0 0 0 0,1 0-1 0 0,-1 1 1 0 0,0-1 0 0 0,0 0 0 0 0,0 0-1 0 0,1 0 1 0 0,-1 0 0 0 0,0 0 0 0 0,0 1-1 0 0,1-1 1 0 0,-1 0 0 0 0,0 0-1 0 0,1 0 1 0 0,120 40-1237 0 0,-87-30 1123 0 0,0 0 0 0 0,-1 3 0 0 0,32 15 0 0 0,-40-14 339 0 0,-1 0 1 0 0,-1 2 0 0 0,0 1-1 0 0,28 25 1 0 0,-50-40 293 0 0,-1 0-225 0 0,-1 2-163 0 0,0 0 0 0 0,0 0 0 0 0,0 0 0 0 0,0 0 0 0 0,-1 0 0 0 0,0 0 0 0 0,1 0 0 0 0,-1-1-1 0 0,-1 1 1 0 0,1-1 0 0 0,-5 6 0 0 0,2-3 4 0 0,0-1-1 0 0,-1 0 1 0 0,0 0-1 0 0,0-1 1 0 0,-12 8-1 0 0,-5-1 102 0 0,1-1 1 0 0,-46 13-1 0 0,43-16-85 0 0,0-1 0 0 0,-42 5 0 0 0,51-10-102 0 0,0 0 1 0 0,-1-1 0 0 0,1-1-1 0 0,0-1 1 0 0,-21-3-1 0 0,34 4-30 0 0,0 0-1 0 0,0 0 0 0 0,0 0 0 0 0,0 0 0 0 0,0 0 0 0 0,1-1 0 0 0,-1 1 0 0 0,0-1 0 0 0,1 1 0 0 0,-1-1 0 0 0,1 0 0 0 0,0 0 0 0 0,-1 0 0 0 0,-2-4 0 0 0,3 2 0 0 0,0 1 0 0 0,0-1 0 0 0,0 0 0 0 0,1 1 0 0 0,0-1 0 0 0,-1 0 0 0 0,1 0 0 0 0,1 0 1 0 0,-1 0-1 0 0,0 0 0 0 0,1 0 0 0 0,0-7 0 0 0,0 10-96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0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26 2759 0 0,'5'-7'248'0'0,"-3"5"-53"0"0,-1 0 957 0 0,0 0 1 0 0,1 1 0 0 0,-1-1-1 0 0,1 0 1 0 0,0 1-1 0 0,-1-1 1 0 0,4-2 0 0 0,-5 4-928 0 0,1 0 0 0 0,-1 0 1 0 0,0 0-1 0 0,1 0 1 0 0,-1 0-1 0 0,0 0 1 0 0,1 0-1 0 0,-1-1 0 0 0,0 1 1 0 0,1 0-1 0 0,-1 0 1 0 0,0 0-1 0 0,1 0 1 0 0,-1 0-1 0 0,0 1 0 0 0,1-1 1 0 0,-1 0-1 0 0,0 0 1 0 0,1 0-1 0 0,-1 0 1 0 0,0 0-1 0 0,0 0 1 0 0,1 1-1 0 0,0-1-40 0 0,0 1 0 0 0,-1 0 0 0 0,1 0 0 0 0,0-1-1 0 0,-1 1 1 0 0,1 0 0 0 0,-1 0 0 0 0,1 0 0 0 0,-1 0 0 0 0,1 0 0 0 0,-1 0 0 0 0,1 1 0 0 0,0 2-164 0 0,0 0 1 0 0,-1 1 0 0 0,1-1 0 0 0,-1 0 0 0 0,0 1-1 0 0,0-1 1 0 0,0 0 0 0 0,0 1 0 0 0,-1-1 0 0 0,0 0 0 0 0,-2 7-1 0 0,-2 6 221 0 0,-13 26-1 0 0,5-14 92 0 0,2-5 402 0 0,-26 40 1 0 0,-2 5 26 0 0,31-55-693 0 0,4-7-18 0 0,1 0 1 0 0,-1 0-1 0 0,-5 14 1 0 0,9-21-54 0 0,1 1 0 0 0,-1-1 0 0 0,0 1 0 0 0,0-1 0 0 0,0 0 0 0 0,0 1 0 0 0,0-1 0 0 0,1 0 0 0 0,-1 1-1 0 0,0-1 1 0 0,0 0 0 0 0,1 1 0 0 0,-1-1 0 0 0,0 0 0 0 0,1 1 0 0 0,-1-1 0 0 0,0 0 0 0 0,1 0 0 0 0,-1 1 0 0 0,0-1 0 0 0,1 0 0 0 0,-1 0 0 0 0,0 0 0 0 0,1 0 0 0 0,-1 1 0 0 0,1-1 0 0 0,10 4-117 0 0,-8-3 7 0 0,-3-1 16 0 0,1 0 1 0 0,-1 0-1 0 0,1 1 0 0 0,-1-1 0 0 0,1 0 0 0 0,-1 0 0 0 0,1 0 1 0 0,-1 0-1 0 0,1 0 0 0 0,0 0 0 0 0,-1 0 0 0 0,1 0 0 0 0,-1 0 1 0 0,1 0-1 0 0,-1 0 0 0 0,1 0 0 0 0,0-1 0 0 0,9-2-1844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1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0,'0'0'7532'0'0,"2"1"-6664"0"0,8 4-310 0 0,-1 1-1 0 0,0 1 0 0 0,-1-1 0 0 0,1 1 0 0 0,-1 1 0 0 0,0 0 1 0 0,-1 0-1 0 0,0 0 0 0 0,7 11 0 0 0,21 27 465 0 0,33 46 664 0 0,-42-58-1178 0 0,1-2 0 0 0,1-1-1 0 0,55 47 1 0 0,-63-61-422 0 0,1-1 1 0 0,0-2 0 0 0,1 0-1 0 0,0-1 1 0 0,1-1 0 0 0,35 13-1 0 0,-8-9 4 0 0,0-2 0 0 0,72 10 0 0 0,-120-24-192 0 0,-7 1-297 0 0,0-1 212 0 0,1 1 0 0 0,-1 0-1 0 0,0 1 1 0 0,0-1 0 0 0,-7 4 0 0 0,-14 4-680 0 0,12-5 90 0 0,-11 2-1518 0 0,24-5 2061 0 0,0-1 1 0 0,0 0 0 0 0,-1 0 0 0 0,1 0 0 0 0,0 0-1 0 0,-1 0 1 0 0,1 0 0 0 0,0 0 0 0 0,0-1 0 0 0,-1 1-1 0 0,1 0 1 0 0,0-1 0 0 0,0 1 0 0 0,-1-1-1 0 0,0 0 1 0 0,-4-4-1459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2759 0 0,'-1'1'5984'0'0,"-2"5"-4437"0"0,0-1-1 0 0,-1 0 1 0 0,0 0-1 0 0,-4 5 1 0 0,-38 33 251 0 0,17-17-721 0 0,-187 199 703 0 0,153-152-1571 0 0,-4-3-1 0 0,-89 75 1 0 0,121-116 57 0 0,34-28-229 0 0,2-1-103 0 0,14-8-275 0 0,27-10 0 0 0,-6 4-5900 0 0,-17 5-239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219 299 3679 0 0,'0'0'3410'0'0,"9"-16"7716"0"0,-8 17-10902 0 0,7 6-115 0 0,-1-2 0 0 0,1 1 0 0 0,1-1 0 0 0,-1 0 0 0 0,1-1 1 0 0,0 0-1 0 0,0 0 0 0 0,0-1 0 0 0,0 0 0 0 0,1 0 0 0 0,-1-1 0 0 0,1-1 0 0 0,-1 1 0 0 0,1-2 0 0 0,0 1 0 0 0,0-1 0 0 0,-1-1 0 0 0,19-2 0 0 0,-1-4 45 0 0,-1-1 0 0 0,0-1 0 0 0,-1 0 0 0 0,0-2 0 0 0,32-20 0 0 0,-52 28-222 0 0,0 0-1 0 0,-1 0 1 0 0,1 0 0 0 0,-1-1-1 0 0,0 1 1 0 0,0-1-1 0 0,0 0 1 0 0,-1 0-1 0 0,1-1 1 0 0,-1 1 0 0 0,0-1-1 0 0,0 0 1 0 0,-1 0-1 0 0,1 0 1 0 0,1-6 0 0 0,-1 4-42 0 0,3-9-227 0 0,-1 0-1 0 0,-1-1 1 0 0,4-18-1 0 0,-8 31 252 0 0,1 0 1 0 0,-1 0-1 0 0,0 0 0 0 0,0 0 0 0 0,0-1 1 0 0,0 1-1 0 0,-1 0 0 0 0,0 0 0 0 0,1 0 0 0 0,-2 1 1 0 0,1-1-1 0 0,0 0 0 0 0,-1 0 0 0 0,1 0 1 0 0,-1 1-1 0 0,0-1 0 0 0,-1 1 0 0 0,1 0 1 0 0,-4-4-1 0 0,4 5 26 0 0,0 0-1 0 0,-1 0 1 0 0,0 0 0 0 0,1 1-1 0 0,-1 0 1 0 0,0-1 0 0 0,0 1-1 0 0,0 0 1 0 0,1 0 0 0 0,-1 0-1 0 0,0 1 1 0 0,-1-1 0 0 0,1 1-1 0 0,0 0 1 0 0,0 0 0 0 0,0 0-1 0 0,0 0 1 0 0,0 0 0 0 0,0 0-1 0 0,0 1 1 0 0,-4 1 0 0 0,-7 1 12 0 0,0 2-1 0 0,0 0 1 0 0,-14 7 0 0 0,19-8 57 0 0,-36 19-9 0 0,-56 37 0 0 0,93-54 0 0 0,-29 18 0 0 0,2 1 0 0 0,2 2 0 0 0,-36 35 0 0 0,25-20-8 0 0,18-18 93 0 0,-44 52 0 0 0,63-68 51 0 0,1 1 1 0 0,1-1-1 0 0,-1 1 1 0 0,1 1-1 0 0,1-1 1 0 0,0 1-1 0 0,0 0 1 0 0,1-1 0 0 0,0 2-1 0 0,1-1 1 0 0,-2 11-1 0 0,4-16 14 0 0,0 0 1 0 0,0 1-1 0 0,0-1 0 0 0,0 0 0 0 0,1 1 0 0 0,0-1 1 0 0,0 0-1 0 0,1 0 0 0 0,-1 0 0 0 0,1 0 0 0 0,0 0 1 0 0,0 0-1 0 0,5 7 0 0 0,-3-6 30 0 0,1 0 1 0 0,-1-1-1 0 0,1 0 1 0 0,0 0-1 0 0,0 0 0 0 0,0-1 1 0 0,1 0-1 0 0,0 0 1 0 0,9 5-1 0 0,-2-3 3 0 0,0-1 0 0 0,0 0 0 0 0,1 0 0 0 0,-1-2 0 0 0,1 1 0 0 0,0-2-1 0 0,1 0 1 0 0,-1 0 0 0 0,23-2 0 0 0,-15-1 42 0 0,1-1 0 0 0,41-9-1 0 0,-54 8-183 0 0,-1 0 0 0 0,1 0-1 0 0,-1-1 1 0 0,0 0 0 0 0,0-1-1 0 0,0 0 1 0 0,-1 0-1 0 0,15-12 1 0 0,-16 10-30 0 0,-2 1 15 0 0,-4 4-100 0 0,-5 8-1121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57 1839 0 0,'0'0'83'0'0,"-9"4"4261"0"0,8-4-3978 0 0,1 0 1 0 0,-1 0-1 0 0,0 0 0 0 0,1 0 1 0 0,-1 1-1 0 0,0-1 0 0 0,1 0 1 0 0,-1 0-1 0 0,0 0 0 0 0,1 1 1 0 0,-1-1-1 0 0,1 0 0 0 0,-1 1 1 0 0,0-1-1 0 0,1 1 0 0 0,-1 0 1 0 0,7 3 4439 0 0,-2-3-4386 0 0,0-1-1 0 0,0 1 1 0 0,0-1 0 0 0,8 1 0 0 0,13-6 3 0 0,0 0 1 0 0,-1-1-1 0 0,31-13 0 0 0,33-8 164 0 0,-73 23-499 0 0,-11 3-47 0 0,-1-1-1 0 0,1 1 1 0 0,0 0-1 0 0,0 1 0 0 0,7-2 1 0 0,-2 3-28 0 0,0 0-29 0 0,-8-1-63 0 0,16 5-2539 0 0,-5-1-2986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99 5063 0 0,'0'0'390'0'0,"-2"-1"-252"0"0,-9-3-158 0 0,-1 0 1269 0 0,4 1 2800 0 0,7 2-3137 0 0,-5-3 3613 0 0,9 0-4416 0 0,1 0 0 0 0,0 0 0 0 0,0 0-1 0 0,0 1 1 0 0,1 0 0 0 0,-1 0 0 0 0,1 0 0 0 0,-1 1 0 0 0,1-1 0 0 0,10-2 0 0 0,6-2-52 0 0,29-5 0 0 0,-33 8 84 0 0,16-3 171 0 0,53-6 0 0 0,-74 13-169 0 0,0-1 0 0 0,0 1 0 0 0,0 1 0 0 0,0 0 0 0 0,0 1 0 0 0,0 0 0 0 0,23 8 0 0 0,-32-9-124 0 0,0 0 0 0 0,0 1 0 0 0,0-1 0 0 0,0 1 0 0 0,0 0 0 0 0,0 0-1 0 0,-1 0 1 0 0,1 1 0 0 0,0-1 0 0 0,-1 0 0 0 0,0 1 0 0 0,0 0 0 0 0,0-1 0 0 0,0 1 0 0 0,2 3 0 0 0,-2-1 4 0 0,0 0 1 0 0,-1-1-1 0 0,1 1 1 0 0,-1 0-1 0 0,0 0 1 0 0,0 0-1 0 0,0 0 1 0 0,-1 0-1 0 0,0 7 1 0 0,-1-1 32 0 0,0 0 0 0 0,-1 0-1 0 0,0-1 1 0 0,-1 1 0 0 0,0-1 0 0 0,0 1 0 0 0,-1-1-1 0 0,-10 17 1 0 0,0-4 57 0 0,-36 40-1 0 0,38-49-105 0 0,0 0 0 0 0,0 1-1 0 0,2 1 1 0 0,0 0 0 0 0,0 0 0 0 0,-6 19-1 0 0,10-20-6 0 0,1 0 0 0 0,1 1 0 0 0,1-1 0 0 0,-3 29 0 0 0,5-37 0 0 0,1-1 0 0 0,0 1 0 0 0,1-1 0 0 0,-1 1 0 0 0,2 0 0 0 0,-1-1 0 0 0,0 0 0 0 0,1 1 0 0 0,0-1 0 0 0,1 0 0 0 0,0 0 0 0 0,-1 0 0 0 0,2 0 0 0 0,3 6 0 0 0,4 3 0 0 0,-5-6 0 0 0,1 0 0 0 0,0 0 0 0 0,1-1 0 0 0,8 8 0 0 0,-9-9-14 0 0,0 1-543 0 0,0 0-619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 7687 0 0,'0'0'6424'0'0,"-27"-3"-2721"0"0,20 4-3662 0 0,6-1-19 0 0,0 0-1 0 0,-1 1 1 0 0,1-1 0 0 0,0 0-1 0 0,0 0 1 0 0,0 0-1 0 0,-1 0 1 0 0,1 0-1 0 0,0-1 1 0 0,0 1 0 0 0,-1 0-1 0 0,1 0 1 0 0,-2-2-1 0 0,-4 1 248 0 0,-6 0-191 0 0,-1 2 0 0 0,1-1 0 0 0,0 2 0 0 0,0 0 0 0 0,0 0-1 0 0,0 1 1 0 0,1 1 0 0 0,-23 9 0 0 0,2 1-5 0 0,25-12 3 0 0,0 1 1 0 0,1 1-1 0 0,-1-1 1 0 0,0 1 0 0 0,-12 10-1 0 0,18-14 592 0 0,11 9-116 0 0,34 14-1 0 0,-30-17-474 0 0,0 1 0 0 0,14 9 0 0 0,-26-16-77 0 0,0 1 1 0 0,1 0-1 0 0,-1 0 1 0 0,0 0-1 0 0,1 0 1 0 0,-1 0-1 0 0,0 0 1 0 0,0 0-1 0 0,0 0 1 0 0,0 1-1 0 0,0-1 1 0 0,0 0-1 0 0,0 0 1 0 0,0 1-1 0 0,-1-1 1 0 0,1 1-1 0 0,-1-1 1 0 0,2 3-1 0 0,-1 2 1 0 0,1-2 26 0 0,-1 0-1 0 0,1-1 1 0 0,-1 1-1 0 0,0 0 1 0 0,-1 1 0 0 0,1-1-1 0 0,-1 0 1 0 0,0 0-1 0 0,0 0 1 0 0,0 0-1 0 0,0 0 1 0 0,-1 0 0 0 0,1 0-1 0 0,-1 0 1 0 0,0 0-1 0 0,0 0 1 0 0,-1 0-1 0 0,1 0 1 0 0,-1 0 0 0 0,0 0-1 0 0,0-1 1 0 0,0 1-1 0 0,-1-1 1 0 0,1 0-1 0 0,-1 1 1 0 0,0-1 0 0 0,-3 3-1 0 0,-25 22 78 0 0,-1 0 0 0 0,-37 22 0 0 0,67-47-104 0 0,-22 3 0 0 0,21-6 1 0 0,0 1-1 0 0,0-1 1 0 0,1 0-1 0 0,-1 0 1 0 0,0-1-1 0 0,0 1 0 0 0,1 0 1 0 0,-1-1-1 0 0,0 0 1 0 0,0 1-1 0 0,1-1 1 0 0,-1 0-1 0 0,1 0 1 0 0,-4-2-1 0 0,2 0-12 0 0,0 1 1 0 0,0-1-1 0 0,1 0 0 0 0,-1 0 0 0 0,0-1 0 0 0,1 1 0 0 0,-4-6 0 0 0,6 9-13 0 0,1-1 0 0 0,-1 0 0 0 0,1 1 0 0 0,0-1-1 0 0,-1 1 1 0 0,1-1 0 0 0,0 0 0 0 0,-1 1 0 0 0,1-1 0 0 0,0 0-1 0 0,0 1 1 0 0,0-1 0 0 0,0 0 0 0 0,0 1 0 0 0,0-1 0 0 0,-1 0 0 0 0,1 1-1 0 0,1-1 1 0 0,-1 0 0 0 0,0 1 0 0 0,0-1 0 0 0,0 0 0 0 0,0 1 0 0 0,0-1-1 0 0,1 0 1 0 0,-1 1 0 0 0,0-1 0 0 0,1 0 0 0 0,-1 1 0 0 0,0-1-1 0 0,1 1 1 0 0,-1-1 0 0 0,1 1 0 0 0,-1-1 0 0 0,1 1 0 0 0,-1-1 0 0 0,1 1-1 0 0,-1-1 1 0 0,1 1 0 0 0,-1 0 0 0 0,1-1 0 0 0,0 1 0 0 0,0-1 0 0 0,3-1-389 0 0,0 0 0 0 0,0 1 0 0 0,1-1 0 0 0,-1 1 1 0 0,5-1-1 0 0,3 0-781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2303 0 0,'0'0'8720'0'0,"-1"2"-7829"0"0,-4 16 386 0 0,1 1 1 0 0,1-1-1 0 0,-2 30 0 0 0,5-33-911 0 0,0 0-1 0 0,1 1 0 0 0,1-1 0 0 0,0 0 0 0 0,1 0 0 0 0,1 0 1 0 0,0 0-1 0 0,9 18 0 0 0,-7-18-181 0 0,2-1 1 0 0,0 0-1 0 0,0 0 1 0 0,2-1-1 0 0,-1 0 1 0 0,2-1-1 0 0,-1 0 0 0 0,22 18 1 0 0,-15-17-54 0 0,1 0-1 0 0,0-1 1 0 0,0-1 0 0 0,1-1-1 0 0,1-1 1 0 0,20 7-1 0 0,-10-4-6 0 0,-6-3-45 0 0,0-1 0 0 0,0-1 0 0 0,29 5 0 0 0,-51-12-137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14367 0 0,'0'0'1306'0'0,"-9"2"-1052"0"0,4 0-101 0 0,0 0-1 0 0,1 0 1 0 0,-1 1-1 0 0,0-1 1 0 0,1 1-1 0 0,0 0 1 0 0,-1 0-1 0 0,1 1 1 0 0,0-1-1 0 0,1 1 1 0 0,-5 5 0 0 0,-4 7 827 0 0,-18 30 1 0 0,6-8-237 0 0,-6 2-26 0 0,-50 51 0 0 0,-43 28-189 0 0,101-98-491 0 0,-47 39 68 0 0,37-37-6499 0 0,21-16-555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5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90 2759 0 0,'-1'-1'463'0'0,"-2"-2"87"0"0,-1 1 0 0 0,1-1 0 0 0,0 1-1 0 0,-1 0 1 0 0,0-1 0 0 0,0 2 0 0 0,0-1 0 0 0,1 0 0 0 0,-2 1 0 0 0,1 0-1 0 0,0 0 1 0 0,0 0 0 0 0,0 0 0 0 0,0 1 0 0 0,-1-1 0 0 0,1 1-1 0 0,-4 1 1 0 0,5-1 66 0 0,-6 2 1978 0 0,24 0-2293 0 0,0 0 1 0 0,-1-1-1 0 0,1 0 1 0 0,17-2 0 0 0,242-36 307 0 0,-246 32-523 0 0,0 2 0 0 0,1 1 0 0 0,-1 1 0 0 0,54 6 1 0 0,-52-3-6 0 0,0-1 1 0 0,0-2 0 0 0,0-1-1 0 0,30-7 1 0 0,-28 4 175 0 0,1 2 0 0 0,-1 1 1 0 0,38 2-1 0 0,2 7-206 0 0,-32-1-50 0 0,1-3 0 0 0,79-3-1 0 0,-91-4 31 0 0,-1 2-1 0 0,1 1 1 0 0,0 1-1 0 0,0 1 1 0 0,-1 2-1 0 0,52 10 1 0 0,-8 3 163 0 0,-58-14-121 0 0,0 0 1 0 0,-1-1-1 0 0,1-1 0 0 0,-1 0 1 0 0,1-1-1 0 0,0-1 0 0 0,13-3 1 0 0,37-2 171 0 0,84 5-99 0 0,10 0-20 0 0,32 1-66 0 0,19-1 8 0 0,-126 1-68 0 0,-44 2 0 0 0,34-2 7 0 0,77-11-1 0 0,-48 3 122 0 0,-40 4-114 0 0,50-1 44 0 0,-90 6-59 0 0,0 2-1 0 0,0 1 1 0 0,33 7 0 0 0,-34-5 1 0 0,0-2-1 0 0,0 0 1 0 0,42-1-1 0 0,66-11 18 0 0,-69 3 32 0 0,-21 4-49 0 0,-1 1 0 0 0,1 2 0 0 0,-1 2 0 0 0,64 12 0 0 0,-86-11 0 0 0,-2-1 0 0 0,-4-1 0 0 0,27 3 64 0 0,-26-4-64 0 0,0 0 0 0 0,0-1 0 0 0,11-2 0 0 0,13 0 0 0 0,0 3 232 0 0,55 9 0 0 0,-87-10-144 0 0,4 0-31 0 0,-3 0-106 0 0,2 0-59 0 0,1 1 0 0 0,-1 0-1 0 0,1 0 1 0 0,8 2 0 0 0,-12-2-390 0 0,8 1-2784 0 0,1-4-3573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1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1783 0 0,'0'0'76'0'0,"-2"1"0"0"0,-4 4-68 0 0,0-2-1 0 0,-1 1 0 0 0,1-1 0 0 0,-1 0 0 0 0,0 0 0 0 0,0-1 0 0 0,0 0 0 0 0,-14 2 0 0 0,2 0-159 0 0,-8 2 80 0 0,16-3 62 0 0,9-3-44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3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804 379 3679 0 0,'0'0'1207'0'0,"7"10"2238"0"0,-5-6-2897 0 0,1-1-1 0 0,0 0 0 0 0,0 0 0 0 0,0 0 0 0 0,1-1 0 0 0,-1 1 0 0 0,7 3 1 0 0,-4-3 580 0 0,-5-3-643 0 0,0 0 1 0 0,-1 1-1 0 0,1-1 0 0 0,0 0 1 0 0,-1 0-1 0 0,1 1 0 0 0,0-1 0 0 0,-1 0 1 0 0,1 0-1 0 0,0 0 0 0 0,0 0 1 0 0,-1 0-1 0 0,3 0 0 0 0,5-5-911 0 0,-4 3 493 0 0,1-3-27 0 0,5-16 406 0 0,-9 19-294 0 0,-1 1-97 0 0,1-5-34 0 0,3-24 259 0 0,-4 24-224 0 0,-3-8-59 0 0,3 9 3 0 0,1 0 0 0 0,-4-15 0 0 0,-1 3 54 0 0,-2-2-72 0 0,2 1 1 0 0,0-1 0 0 0,1 0 0 0 0,1 0 0 0 0,1 0 0 0 0,1 0 0 0 0,0 0 0 0 0,1 0 0 0 0,2 1 0 0 0,4-24 0 0 0,2-3-193 0 0,-7 38 173 0 0,-3 11-363 0 0,0-3 496 0 0,0 0-128 0 0,-8 10 35 0 0,-1-2 0 0 0,0 0 0 0 0,-1 0 0 0 0,0-1 0 0 0,0 0 0 0 0,-1-1 0 0 0,0 0 0 0 0,0-1 0 0 0,-1 0 0 0 0,1-1 0 0 0,-1 0 0 0 0,-1-1 0 0 0,-14 2 1 0 0,-225 52 70 0 0,201-47-180 0 0,0-3 0 0 0,-62 2 0 0 0,93-10 85 0 0,1-1 1 0 0,-1 0 0 0 0,1-2 0 0 0,-1 0 0 0 0,1-2 0 0 0,0 0-1 0 0,-21-9 1 0 0,32 10 20 0 0,4 0 11 0 0,4 3 45 0 0,-3-2 19 0 0,3 5-68 0 0,-1 0 0 0 0,1-1 0 0 0,0 1 0 0 0,0 0 0 0 0,0 0 0 0 0,0 0 0 0 0,1 0 0 0 0,-2 2 0 0 0,2-3-4 0 0,-5 14 27 0 0,0 1 1 0 0,2 0-1 0 0,0 0 0 0 0,0 0 1 0 0,2 0-1 0 0,0 34 0 0 0,1-49 164 0 0,4-1-162 0 0,0-1 1 0 0,1 0-1 0 0,-1 0 1 0 0,0-1 0 0 0,0 1-1 0 0,0-1 1 0 0,0 0-1 0 0,-1 0 1 0 0,6-3 0 0 0,1-1-10 0 0,10-5 29 0 0,23-12 11 0 0,-40 21-63 0 0,1 1 0 0 0,0 0 1 0 0,0-1-1 0 0,0 1 0 0 0,0 0 0 0 0,0 1 1 0 0,0-1-1 0 0,8 1 0 0 0,-1 4 0 0 0,-8-1 0 0 0,-1-1 0 0 0,1 1 0 0 0,0 0 0 0 0,-1 0 0 0 0,0 0 0 0 0,0 0 0 0 0,0 0 0 0 0,0 1 0 0 0,2 4 0 0 0,11 37 0 0 0,-11-32 0 0 0,15 54 0 0 0,-5-20 0 0 0,24 60 0 0 0,1-31 0 0 0,-11-25 0 0 0,-26-46 0 0 0,0-1 0 0 0,-1 1 0 0 0,1 0 0 0 0,-1 0 0 0 0,0-1 0 0 0,-1 1 0 0 0,1 0 0 0 0,-1 0 0 0 0,0 0 0 0 0,0 0 0 0 0,-1-1 0 0 0,1 1 0 0 0,-1 0 0 0 0,0 0 0 0 0,0 0 0 0 0,-1-1 0 0 0,1 1 0 0 0,-1-1 0 0 0,0 1 0 0 0,0-1 0 0 0,-6 8 0 0 0,-4 6 0 0 0,-1 0 0 0 0,-1-1 0 0 0,-25 24 0 0 0,22-24 0 0 0,-48 55-3 0 0,-17 17 60 0 0,76-84-36 0 0,5-5 32 0 0,3 0-18 0 0,4-3-126 0 0,0 0 0 0 0,0-1-1 0 0,0 0 1 0 0,0 0 0 0 0,9-8 0 0 0,12-9-630 0 0,0 3-1323 0 0,-13 9 857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3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6535 0 0,'0'0'3104'0'0,"-1"1"-2250"0"0,-14 8 567 0 0,1-1 1 0 0,-18 6 0 0 0,9-5-1062 0 0,1 0 1 0 0,0 2-1 0 0,1 1 0 0 0,0 0 1 0 0,1 2-1 0 0,-26 21 0 0 0,35-24-347 0 0,0 0-1 0 0,0 0 1 0 0,1 1-1 0 0,0 1 1 0 0,1-1-1 0 0,0 2 1 0 0,1-1-1 0 0,1 1 1 0 0,0 0-1 0 0,-8 28 1 0 0,8-19 285 0 0,2 0 0 0 0,1 0-1 0 0,1 0 1 0 0,0 28 0 0 0,2-35-429 0 0,2 0-1 0 0,0 0 1 0 0,1 0-1 0 0,1-1 1 0 0,0 1-1 0 0,1-1 1 0 0,7 17-1 0 0,-9-27 161 0 0,0 0 0 0 0,0-1 0 0 0,1 0 0 0 0,0 1 0 0 0,-1-1 0 0 0,2 0 0 0 0,-1 0 0 0 0,8 7 0 0 0,-4-6 182 0 0,1 1 0 0 0,0-1-1 0 0,16 8 1 0 0,-13-7-40 0 0,0 0 1 0 0,-1 1-1 0 0,1 1 0 0 0,9 8 0 0 0,-19-15-384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15 218 4143 0 0,'0'0'319'0'0,"-1"3"-210"0"0,-6 15-76 0 0,5-12 689 0 0,1 0-1 0 0,0 0 1 0 0,0 1 0 0 0,0-1 0 0 0,1 0-1 0 0,0 0 1 0 0,0 0 0 0 0,0 0-1 0 0,1 1 1 0 0,0-1 0 0 0,2 6 0 0 0,1 4-97 0 0,1-1 0 0 0,0 0-1 0 0,1 0 1 0 0,1-1 0 0 0,1 1 0 0 0,17 25 2782 0 0,-30-68-2773 0 0,1 7-572 0 0,2 2-52 0 0,1-1 1 0 0,0 0 0 0 0,1 0 0 0 0,2 0 0 0 0,0 0 0 0 0,1 0 0 0 0,0 1 0 0 0,2-1 0 0 0,1 1-1 0 0,0 0 1 0 0,14-28 0 0 0,-16 40-11 0 0,1 0 0 0 0,0 1 0 0 0,0-1 0 0 0,1 1 0 0 0,-1 0 0 0 0,1 1 0 0 0,1-1 0 0 0,-1 1 0 0 0,1 0 0 0 0,0 1 0 0 0,0 0 0 0 0,14-7 0 0 0,8 0 0 0 0,0 0 0 0 0,32-6 0 0 0,-46 13 0 0 0,2 0-14 0 0,0 0 0 0 0,1 1 0 0 0,-1 1 0 0 0,1 1 0 0 0,0 1 0 0 0,-1 0 0 0 0,29 5 0 0 0,-45-5-120 0 0,1 0-1 0 0,-1 1 0 0 0,1-1 1 0 0,-1 1-1 0 0,0 0 0 0 0,1 0 1 0 0,-1-1-1 0 0,0 1 1 0 0,0 0-1 0 0,1 0 0 0 0,-1 0 1 0 0,0 0-1 0 0,1 2 0 0 0,0-2-874 0 0,4 5-945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3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7687 0 0,'0'0'907'0'0,"2"1"-439"0"0,2 2-94 0 0,1 0 0 0 0,0 0-1 0 0,0 0 1 0 0,0-1 0 0 0,0 0 0 0 0,0 0-1 0 0,1 0 1 0 0,-1-1 0 0 0,0 0 0 0 0,1 0 0 0 0,10 1-1 0 0,6-2 1129 0 0,38-3-1 0 0,-19 0-538 0 0,-23 2-606 0 0,262-21 962 0 0,-279 21-1564 0 0,0 1 0 0 0,0 0 0 0 0,1 0 0 0 0,-1-1 0 0 0,0 1 1 0 0,0-1-1 0 0,0 1 0 0 0,0-1 0 0 0,1 1 0 0 0,-1-1 0 0 0,0 0 1 0 0,0 0-1 0 0,0 0 0 0 0,0 1 0 0 0,1-3 0 0 0,3-3-1475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0,'0'0'1907'0'0,"0"1"-824"0"0,1 56 3494 0 0,5 31-2302 0 0,-3 62-691 0 0,3 32-386 0 0,-3-133-1039 0 0,-3-29-754 0 0,6 28-1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12959 0 0,'0'0'1172'0'0,"0"2"-966"0"0,-2 19 612 0 0,0-1 1 0 0,-2 1 0 0 0,-9 32 0 0 0,0 3 488 0 0,-4 16-20 0 0,9-41-948 0 0,2 0 0 0 0,0 0 1 0 0,-1 50-1 0 0,7-71-383 0 0,0-1 1 0 0,0 1-1 0 0,2-1 0 0 0,-1 0 0 0 0,1 0 0 0 0,0 0 0 0 0,6 15 1 0 0,-8-24-20 0 0,0 1 0 0 0,1-1 0 0 0,-1 1 0 0 0,0-1 0 0 0,1 0 0 0 0,-1 0 0 0 0,0 1 0 0 0,0-1 1 0 0,1 0-1 0 0,-1 1 0 0 0,1-1 0 0 0,-1 0 0 0 0,0 0 0 0 0,1 0 0 0 0,-1 1 0 0 0,1-1 0 0 0,-1 0 1 0 0,0 0-1 0 0,1 0 0 0 0,-1 0 0 0 0,1 0 0 0 0,-1 0 0 0 0,1 0 0 0 0,-1 0 0 0 0,1 0 0 0 0,-1 0 1 0 0,0 0-1 0 0,1 0 0 0 0,0 0 0 0 0,9-3-1560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6:4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7831 0 0,'-7'-4'810'0'0,"-5"-1"5859"0"0,15 9-7268 0 0,120 162 4695 0 0,14-11-1902 0 0,-111-128-1840 0 0,-1 2 0 0 0,-2 1 0 0 0,24 39 0 0 0,-40-58-272 0 0,-2 1-1 0 0,1-1 1 0 0,-1 1-1 0 0,-1 0 1 0 0,0 0-1 0 0,-1 1 1 0 0,0-1-1 0 0,-1 1 0 0 0,0 0 1 0 0,-1-1-1 0 0,-1 1 1 0 0,0 0-1 0 0,-2 17 1 0 0,-2-6-23 0 0,-2 1 0 0 0,0-1 1 0 0,-2 0-1 0 0,0-1 0 0 0,-22 41 0 0 0,7-22 34 0 0,-2-1 0 0 0,-34 40-1 0 0,41-56-109 0 0,-17 31-1 0 0,25-39-44 0 0,9-16-449 0 0,16-5-2307 0 0,2-2-4748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136 511 4607 0 0,'0'0'6975'0'0,"6"9"-5426"0"0,-6-8-1451 0 0,0 1-1 0 0,0-1 1 0 0,1 0-1 0 0,-2 1 0 0 0,1-1 1 0 0,0 0-1 0 0,0 1 1 0 0,0-1-1 0 0,0 1 1 0 0,-1-1-1 0 0,1 0 0 0 0,-1 1 1 0 0,1-1-1 0 0,-1 0 1 0 0,0 0-1 0 0,1 0 1 0 0,-1 1-1 0 0,0-1 0 0 0,0 0 1 0 0,0 0-1 0 0,0 0 1 0 0,0 0-1 0 0,0 0 1 0 0,0 0-1 0 0,0-1 0 0 0,0 1 1 0 0,0 0-1 0 0,0 0 1 0 0,-1-1-1 0 0,1 1 1 0 0,0-1-1 0 0,0 1 0 0 0,-1-1 1 0 0,1 1-1 0 0,0-1 1 0 0,-1 0-1 0 0,1 0 1 0 0,-1 0-1 0 0,1 0 0 0 0,0 0 1 0 0,-3 0-1 0 0,-3 0 38 0 0,0-1-1 0 0,1 1 1 0 0,-1-1-1 0 0,0-1 1 0 0,1 1-1 0 0,-1-1 1 0 0,1 0-1 0 0,-11-6 1 0 0,15 7-135 0 0,-1 0 1 0 0,1 0 0 0 0,0-1 0 0 0,0 1 0 0 0,0-1 0 0 0,0 1-1 0 0,0-1 1 0 0,0 0 0 0 0,0 0 0 0 0,1 0 0 0 0,-1 0 0 0 0,0 0-1 0 0,1 0 1 0 0,0 0 0 0 0,0-1 0 0 0,-1 1 0 0 0,1 0 0 0 0,1-1-1 0 0,-1 1 1 0 0,0-1 0 0 0,0 1 0 0 0,1-1 0 0 0,0 1 0 0 0,-1-1-1 0 0,1-3 1 0 0,1-3-53 0 0,1 0-1 0 0,0 1 0 0 0,0-1 1 0 0,0 1-1 0 0,8-16 0 0 0,23-39-380 0 0,-25 47 390 0 0,3-3 15 0 0,0 0-1 0 0,1 1 0 0 0,0 1 1 0 0,1 0-1 0 0,1 1 0 0 0,1 0 1 0 0,1 1-1 0 0,0 1 0 0 0,0 0 1 0 0,2 1-1 0 0,23-13 0 0 0,8 0 347 0 0,0 3 0 0 0,60-19 0 0 0,-76 31-104 0 0,1 2 0 0 0,0 2 0 0 0,0 1 0 0 0,52-3 0 0 0,-79 9-159 0 0,-1-1 0 0 0,1 1-1 0 0,-1 1 1 0 0,0-1 0 0 0,1 1-1 0 0,-1 0 1 0 0,1 1 0 0 0,-1 0-1 0 0,7 2 1 0 0,-1 5 28 0 0,-11-5-71 0 0,-1-2 0 0 0,0 0-8 0 0,0 0 1 0 0,1 0 0 0 0,-1 1-1 0 0,0-1 1 0 0,-1 0 0 0 0,1 0 0 0 0,0 1-1 0 0,-1-1 1 0 0,1 0 0 0 0,-1 0 0 0 0,1 0-1 0 0,-1 0 1 0 0,0 0 0 0 0,0 0-1 0 0,0 0 1 0 0,0 0 0 0 0,-1 0 0 0 0,1 0-1 0 0,0-1 1 0 0,-2 3 0 0 0,-5 5 43 0 0,-1-1 0 0 0,-14 12 0 0 0,13-12-25 0 0,-163 129 150 0 0,81-67-122 0 0,-16 26-322 0 0,7-6-58 0 0,38-50-569 0 0,62-39 742 0 0,8-19-1942 0 0,13-5 768 0 0,-5 7 612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920 122 13039 0 0,'115'-122'4095'0'0,"-125"126"-3360"0"0,-2 4-638 0 0,0 1 0 0 0,1 0 0 0 0,0 0 0 0 0,0 1 0 0 0,1 0 0 0 0,-10 12 0 0 0,10-10-56 0 0,-30 35-35 0 0,-42 64 1 0 0,-25 58-10 0 0,106-169 3 0 0,-97 177 0 0 0,-45 67 0 0 0,74-152 16 0 0,-3-4 0 0 0,-5-2 0 0 0,-133 114 0 0 0,182-174-5 0 0,27-25 82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10591 0 0,'-1'1'6858'0'0,"-2"7"-6725"0"0,1 0 1 0 0,-1 0 0 0 0,2 0-1 0 0,-1 1 1 0 0,1-1 0 0 0,0 0-1 0 0,1 1 1 0 0,-1-1 0 0 0,2 0-1 0 0,-1 1 1 0 0,1-1 0 0 0,1 0 0 0 0,-1 1-1 0 0,2-1 1 0 0,4 13 0 0 0,-1-6-31 0 0,2-1 0 0 0,-1 0 1 0 0,2 0-1 0 0,0-1 1 0 0,1 0-1 0 0,0-1 1 0 0,16 16-1 0 0,22 19 210 0 0,2-3 0 0 0,2-2 0 0 0,67 41 0 0 0,-111-78-339 0 0,0 1-1 0 0,0 0 0 0 0,0 0 1 0 0,0 1-1 0 0,-1-1 0 0 0,7 10 1 0 0,-13-15-413 0 0,6-6-4452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399 103 3679 0 0,'2'-1'284'0'0,"200"-73"8795"0"0,-151 57-7284 0 0,-47 16-1737 0 0,3-2 500 0 0,-1 1 0 0 0,1 0-1 0 0,8-1 1 0 0,-13 3 1254 0 0,-3 3-1519 0 0,-1 3-220 0 0,0 0 0 0 0,0 0-1 0 0,-1 0 1 0 0,0-1 0 0 0,0 1 0 0 0,-1-1-1 0 0,0 0 1 0 0,0 0 0 0 0,0 0-1 0 0,0 0 1 0 0,-1-1 0 0 0,-9 8 0 0 0,-6 3 33 0 0,-44 25 0 0 0,-153 73-59 0 0,53-28-372 0 0,112-58 183 0 0,-57 33-245 0 0,95-51 308 0 0,15-8 75 0 0,-1-1-1 0 0,1 1 1 0 0,-1 0-1 0 0,1 0 0 0 0,0 0 1 0 0,0-1-1 0 0,-1 1 1 0 0,1 0-1 0 0,0-1 1 0 0,0 1-1 0 0,0-1 0 0 0,1 1 1 0 0,-1 0-1 0 0,4 2 14 0 0,0 0 0 0 0,0-1 0 0 0,1 1-1 0 0,-1-1 1 0 0,1 0 0 0 0,0-1 0 0 0,9 2 0 0 0,44 2 181 0 0,-16-2-59 0 0,2 3 4 0 0,69 10 258 0 0,-106-15-365 0 0,112 26 708 0 0,-104-22-655 0 0,-2 0 35 0 0,26 3-1 0 0,-28-6-92 0 0,13-4 96 0 0,-19 1-92 0 0,-3 0-70 0 0,0 0-1 0 0,0-1 0 0 0,1 1 0 0 0,-1-1 0 0 0,-1 0 1 0 0,1 0-1 0 0,0 0 0 0 0,0 0 0 0 0,-1-1 0 0 0,1 1 0 0 0,-1-1 1 0 0,0 0-1 0 0,0 1 0 0 0,3-6 0 0 0,9-14-961 0 0,-13 21 354 0 0,4-10-4274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1839 0 0,'-1'1'12243'0'0,"-37"44"-9979"0"0,-3 3-1929 0 0,11-20 92 0 0,-2-2 0 0 0,-50 32 0 0 0,48-35-168 0 0,1 2 1 0 0,1 1-1 0 0,-38 41 0 0 0,26-15-632 0 0,-49 77 0 0 0,65-89-2803 0 0,21-29-740 0 0,0-4-918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2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1570 77 6447 0 0,'11'-6'144'0'0,"0"-1"0"0"0,0-1 1 0 0,0 0-1 0 0,12-11 0 0 0,0-9 12679 0 0,-37 34-12453 0 0,0 2-213 0 0,1 0 1 0 0,-17 14 0 0 0,-8 5 71 0 0,3-5-96 0 0,-2-2 0 0 0,-1-2 0 0 0,0-1-1 0 0,-50 14 1 0 0,-22 5-4 0 0,-34 11 28 0 0,77-29-127 0 0,1-3 1 0 0,-2-3 0 0 0,-110 6-1 0 0,69-20-83 0 0,-110-16-1 0 0,158 11-32 0 0,31 5-30 0 0,0 1 1 0 0,0 2-1 0 0,-42 5 0 0 0,49-2-207 0 0,-1 1-1 0 0,1 2 0 0 0,-36 14 1 0 0,57-20 145 0 0,21-1-260 0 0,-12 1 486 0 0,0-1-1 0 0,-1 0 1 0 0,1 0 0 0 0,0 0 0 0 0,0-1 0 0 0,-1 0 0 0 0,1-1 0 0 0,-1 0-1 0 0,13-4 1 0 0,-11 2 6 0 0,1-1 1 0 0,-1 1-1 0 0,0-1 0 0 0,0-1 0 0 0,0 0 1 0 0,-1 0-1 0 0,0 0 0 0 0,10-11 0 0 0,-16 14 26 0 0,-1 5-72 0 0,0-1 0 0 0,1 0 0 0 0,-1 0 0 0 0,0 0 0 0 0,1 0-1 0 0,-1 0 1 0 0,1 0 0 0 0,-1 0 0 0 0,1 0 0 0 0,0 0 0 0 0,1 2 0 0 0,1 2-7 0 0,8 22-20 0 0,-1 1-1 0 0,9 40 1 0 0,-1-3-3 0 0,104 248 230 0 0,-64-177-133 0 0,-13-10 202 0 0,-43-121-252 0 0,-1 0-1 0 0,0 1 1 0 0,0-1-1 0 0,-1 1 1 0 0,1 6 0 0 0,-1-1-2 0 0,0 2 20 0 0,-2 2-33 0 0,-1-1 4 0 0,-4-2 55 0 0,0-5 28 0 0,5-7-82 0 0,1 0 0 0 0,-1 1 0 0 0,1-1 0 0 0,-1 0 0 0 0,1 0 0 0 0,0-1 0 0 0,-1 1 0 0 0,1 0 0 0 0,-1 0 0 0 0,1-1 0 0 0,-1 1 0 0 0,1-1-1 0 0,0 1 1 0 0,-1-1 0 0 0,1 1 0 0 0,0-1 0 0 0,0 0 0 0 0,-2-1 0 0 0,1 1 6 0 0,0-1 1 0 0,0 0-1 0 0,0-1 0 0 0,0 1 1 0 0,0 0-1 0 0,1-1 0 0 0,-1 1 1 0 0,1 0-1 0 0,0-1 0 0 0,-1 0 1 0 0,1 1-1 0 0,0-1 0 0 0,1 0 1 0 0,-2-3-1 0 0,-5-42 232 0 0,7 45-235 0 0,-2-30 209 0 0,1 0 0 0 0,2 0 1 0 0,2 0-1 0 0,10-54 0 0 0,0 33 27 0 0,38-103 0 0 0,-42 135-237 0 0,2-1 0 0 0,0 2 1 0 0,2-1-1 0 0,0 2 0 0 0,1 0 1 0 0,1 0-1 0 0,1 2 0 0 0,0 0 1 0 0,23-18-1 0 0,-21 21-17 0 0,-3 6 0 0 0,0 5-17 0 0,-13 4-7 0 0,-1 0 1 0 0,1 1-1 0 0,0-1 0 0 0,-1 0 1 0 0,1 1-1 0 0,0-1 1 0 0,-1 1-1 0 0,1 0 1 0 0,-1 0-1 0 0,1-1 0 0 0,-1 1 1 0 0,1 0-1 0 0,-1 0 1 0 0,1 0-1 0 0,-1 0 0 0 0,0 1 1 0 0,0-1-1 0 0,2 2 1 0 0,1 3-245 0 0,0-1 0 0 0,0 1 0 0 0,3 8 0 0 0,-3-5-568 0 0,-1-3-227 0 0,3 10-37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2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72 113 5527 0 0,'0'0'6504'0'0,"-2"1"-5932"0"0,-31 15 3438 0 0,31-16-2886 0 0,3-2-992 0 0,7-6-65 0 0,1 0-1 0 0,-1 1 1 0 0,1 0 0 0 0,1 0 0 0 0,-1 1 0 0 0,1 0 0 0 0,0 1 0 0 0,12-5 0 0 0,90-29 576 0 0,-110 38-620 0 0,83-21 1039 0 0,-84 21-1039 0 0,-1 1 0 0 0,1 0 0 0 0,0 0 0 0 0,0 0 1 0 0,-1 0-1 0 0,1 0 0 0 0,0 0 0 0 0,0 0 0 0 0,0 0 0 0 0,-1 0 0 0 0,1 0 0 0 0,0 0 0 0 0,0 0 0 0 0,1 1 0 0 0,0 0 27 0 0,1-1 82 0 0,-1 2-4 0 0,6 8-21 0 0,-7-7-101 0 0,1 0-1 0 0,-1-1 1 0 0,0 2 0 0 0,0-1-1 0 0,0 0 1 0 0,0 0 0 0 0,-1 0 0 0 0,1 0-1 0 0,-1 0 1 0 0,0 1 0 0 0,0-1 0 0 0,0 0-1 0 0,-1 4 1 0 0,0-1 4 0 0,0 0 1 0 0,-1-1-1 0 0,0 1 1 0 0,0 0-1 0 0,0 0 1 0 0,-5 7-1 0 0,-3 4 24 0 0,-2 0 0 0 0,0-1 0 0 0,-16 16 0 0 0,27-30-30 0 0,-14 13 9 0 0,-1-1 1 0 0,0-1-1 0 0,-1 0 0 0 0,-34 19 0 0 0,-16 12-31 0 0,-7 8-501 0 0,47-34 284 0 0,25-14 192 0 0,2 7 32 0 0,1-9 9 0 0,0 0-1 0 0,-1 0 1 0 0,2 0-1 0 0,-1 0 1 0 0,0-1 0 0 0,0 1-1 0 0,0 0 1 0 0,1-1-1 0 0,-1 1 1 0 0,1-1-1 0 0,-1 1 1 0 0,1-1 0 0 0,0 0-1 0 0,0 0 1 0 0,-1 0-1 0 0,1 0 1 0 0,0 0-1 0 0,0 0 1 0 0,0 0-1 0 0,0-1 1 0 0,0 1 0 0 0,0 0-1 0 0,2-1 1 0 0,8 2 64 0 0,0 0-1 0 0,22 0 1 0 0,-24-2 19 0 0,22-1 192 0 0,1-1 0 0 0,0-1 0 0 0,40-11 0 0 0,24-2 375 0 0,-95 16-628 0 0,1 0 0 0 0,0 0 0 0 0,0 0 0 0 0,0 1 0 0 0,0-1 0 0 0,0 1 0 0 0,4 2 0 0 0,0-1-8 0 0,7 3-12 0 0,-2-1-29 0 0,-11-3 1 0 0,1 0-1 0 0,-1 0 1 0 0,0 0 0 0 0,0 0 0 0 0,0 0 0 0 0,0 0-1 0 0,0 0 1 0 0,0 0 0 0 0,0 1 0 0 0,-1-1-1 0 0,1 0 1 0 0,0 1 0 0 0,-1-1 0 0 0,2 3 0 0 0,-1-2-136 0 0,0 0-729 0 0,-7 10-2544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0,'0'0'568'0'0,"1"3"-373"0"0,-1-2-79 0 0,1 11 634 0 0,0 0 0 0 0,1 0 0 0 0,1 0 0 0 0,0-1 0 0 0,0 1 0 0 0,1-1 0 0 0,9 17 0 0 0,5-1 444 0 0,2 0 1 0 0,44 45-1 0 0,-21-25-376 0 0,-5-4 62 0 0,51 43 0 0 0,-38-47-398 0 0,-31-25-323 0 0,0 1 0 0 0,28 28 0 0 0,-38-33-80 0 0,-2-1-13 0 0,-7-7-51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2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6447 0 0,'0'0'3328'0'0,"-1"3"-1864"0"0,0 2-1144 0 0,0 0 0 0 0,0 0 0 0 0,-1 0 0 0 0,0 0-1 0 0,0 0 1 0 0,0 0 0 0 0,-1 0 0 0 0,0-1 0 0 0,-6 9-1 0 0,-36 39 698 0 0,35-42-776 0 0,-45 49 31 0 0,-3-4-1 0 0,-3-1 0 0 0,-85 57 1 0 0,133-103-413 0 0,1-2 1 0 0,-1 1 0 0 0,-17 4-1 0 0,26-9 85 0 0,1-1-124 0 0,2-3-856 0 0,-3-6-2621 0 0,2-4-1202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2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12207 0 0,'0'0'1976'0'0,"2"-1"-1253"0"0,5-5 28 0 0,-5 4-34 0 0,0 1-170 0 0,8-5-64 0 0,0 0 1 0 0,0 1-1 0 0,0 0 0 0 0,1 0 1 0 0,13-3-1 0 0,63-13 739 0 0,-17 4-803 0 0,132-29 193 0 0,-142 35-838 0 0,77-11-311 0 0,-46 16-6831 0 0,-69 6 1344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2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10135 0 0,'0'0'1204'0'0,"3"0"-376"0"0,53-4 3336 0 0,26-4-1646 0 0,60-22 16 0 0,4-3-1300 0 0,-40 11-781 0 0,-34 5-244 0 0,92-23-932 0 0,-146 35-642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3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40 224 8319 0 0,'0'0'7616'0'0,"1"2"-7150"0"0,0 3-318 0 0,0 1 0 0 0,1-1 0 0 0,-2 0 1 0 0,1 0-1 0 0,-1 1 0 0 0,1-1 0 0 0,-2 1 1 0 0,0 6-1 0 0,-2 6 308 0 0,-7 22 0 0 0,9-34-392 0 0,-11 43 472 0 0,-6 58 0 0 0,18-105 506 0 0,1-2-1001 0 0,0-1 1 0 0,1 0 0 0 0,-1 0 0 0 0,0 0 0 0 0,0-1 0 0 0,0 1 0 0 0,1 0 0 0 0,-1 0 0 0 0,-1-1 0 0 0,1 1 0 0 0,0-1 0 0 0,0 1 0 0 0,0-1 0 0 0,-1 1 0 0 0,1-3 0 0 0,0 2 9 0 0,5-12 14 0 0,-1 0 1 0 0,-1-1-1 0 0,0 1 0 0 0,2-21 0 0 0,5-20 45 0 0,-10 50-110 0 0,0 0 0 0 0,1 0 0 0 0,0 0 0 0 0,0 1 0 0 0,0-1 0 0 0,1 1 0 0 0,-1-1 0 0 0,1 1 0 0 0,5-6 0 0 0,3-6 0 0 0,-3 5-6 0 0,0 0-1 0 0,1 0 1 0 0,0 1 0 0 0,17-15-1 0 0,46-33-45 0 0,-58 48 45 0 0,12-10-9 0 0,1 2 0 0 0,57-30-1 0 0,-66 40 78 0 0,0 1 0 0 0,0 1 1 0 0,0 1-1 0 0,1 0 0 0 0,-1 1 0 0 0,29-2 0 0 0,-42 6-40 0 0,0-1-1 0 0,0 1 0 0 0,0 1 1 0 0,0-1-1 0 0,0 1 0 0 0,0 0 1 0 0,0 0-1 0 0,0 0 0 0 0,0 0 1 0 0,5 3-1 0 0,-5-1-5 0 0,0 0-1 0 0,0 1 1 0 0,0-1-1 0 0,0 1 1 0 0,-1 0-1 0 0,1 1 1 0 0,-1-1 0 0 0,0 1-1 0 0,0-1 1 0 0,5 11-1 0 0,-1-3-14 0 0,3-2 0 0 0,-10-9-69 0 0,1 0 0 0 0,-1-1-1 0 0,0 1 1 0 0,1-1 0 0 0,-1 1 0 0 0,1-1 0 0 0,-1 0-1 0 0,1 1 1 0 0,-1-1 0 0 0,0 0 0 0 0,1 0-1 0 0,-1 0 1 0 0,1 0 0 0 0,-1 0 0 0 0,1 0 0 0 0,-1-1-1 0 0,1 1 1 0 0,-1-1 0 0 0,1 1 0 0 0,-1-1-1 0 0,0 1 1 0 0,1-1 0 0 0,-1 1 0 0 0,0-1-1 0 0,1 0 1 0 0,-1 0 0 0 0,0 0 0 0 0,0 0 0 0 0,0 0-1 0 0,0 0 1 0 0,2-2 0 0 0,0 0-243 0 0,-1 0 1 0 0,1-1-1 0 0,0 1 1 0 0,-1-1-1 0 0,0 0 1 0 0,1 0-1 0 0,-2 0 1 0 0,1 0-1 0 0,2-5 1 0 0,0-11-1495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7831 0 0,'0'0'7452'0'0,"2"0"-5293"0"0,14 0-1596 0 0,0 0 1 0 0,-1-1-1 0 0,1-1 0 0 0,-1 0 1 0 0,21-7-1 0 0,0 1-62 0 0,188-41 1233 0 0,115-20-120 0 0,191 21-1366 0 0,-388 37-3493 0 0,-110 5-2175 0 0,-2-5-1595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3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5527 0 0,'0'0'423'0'0,"3"-2"-278"0"0,27-15 1377 0 0,-12 6-268 0 0,1 0 1 0 0,0 2-1 0 0,0 0 0 0 0,1 1 1 0 0,23-6-1 0 0,-38 13-1052 0 0,1 1 0 0 0,-1-1-1 0 0,1 1 1 0 0,-1 0 0 0 0,1 1 0 0 0,-1 0-1 0 0,0 0 1 0 0,1 0 0 0 0,-1 0-1 0 0,0 1 1 0 0,0-1 0 0 0,0 2 0 0 0,0-1-1 0 0,8 5 1 0 0,6 5 179 0 0,-1 0-1 0 0,22 21 1 0 0,-21-17-274 0 0,61 53 112 0 0,-75-65-212 0 0,-1 0 0 0 0,0 0 1 0 0,-1 0-1 0 0,1 0 1 0 0,-1 0-1 0 0,0 1 1 0 0,0-1-1 0 0,0 1 1 0 0,3 7-1 0 0,1 7-7 0 0,-8-13 0 0 0,0-1 0 0 0,0 1 0 0 0,0 0 0 0 0,0 0 0 0 0,0 0 0 0 0,0 0 0 0 0,-1 0 0 0 0,0 0 0 0 0,0 0 0 0 0,-1 0 0 0 0,0-1 0 0 0,0 1 0 0 0,0-1 0 0 0,-1 0 0 0 0,-4 6 0 0 0,-1 2 1 0 0,0 1-1 0 0,1 1 0 0 0,-11 27 1 0 0,-9 16-19 0 0,25-52 0 0 0,-1 1 0 0 0,1-1 0 0 0,0 0 0 0 0,1 1 0 0 0,-1 0 0 0 0,1 0 0 0 0,-1 8 0 0 0,3-11 8 0 0,-1 1 0 0 0,1-1 0 0 0,1 1 0 0 0,-1 0 0 0 0,1-1 0 0 0,-1 1 0 0 0,1-1 0 0 0,1 1 0 0 0,-1-1 0 0 0,1 0 0 0 0,3 8 0 0 0,-3-9 10 0 0,0 0 0 0 0,-1 0 0 0 0,1 0 0 0 0,0-1 0 0 0,1 1 0 0 0,-1-1 0 0 0,0 0 0 0 0,1 0 0 0 0,-1 1 0 0 0,1-2 0 0 0,5 4 0 0 0,2 0 0 0 0,0 0 0 0 0,13 3 0 0 0,-7-2 0 0 0,11 2 15 0 0,11 5 30 0 0,-27-10-28 0 0,-9-3-9 0 0,1 1-1 0 0,0 0 1 0 0,0 0-1 0 0,0 0 1 0 0,-1 0-1 0 0,1 1 1 0 0,0-1-1 0 0,-1 1 1 0 0,4 2-1 0 0,-2-2-7 0 0,16 17 0 0 0,-9-8 0 0 0,0-2 0 0 0,-9-8-118 0 0,-2-1 63 0 0,1 0 0 0 0,-1 1 0 0 0,0-1 0 0 0,1 0 0 0 0,-1 1 0 0 0,1-1-1 0 0,-1 0 1 0 0,1 0 0 0 0,0 0 0 0 0,-1 1 0 0 0,1-1 0 0 0,-1 0 0 0 0,1 0 0 0 0,-1 0 0 0 0,1 0 0 0 0,-1 0-1 0 0,1 0 1 0 0,0 0 0 0 0,-1 0 0 0 0,1 0 0 0 0,-1 0 0 0 0,1-1 0 0 0,10-3-6488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 12607 0 0,'-25'-7'1114'0'0,"-10"0"-37"0"0,35 7-974 0 0,0 0 0 0 0,-1 0 0 0 0,1 0 0 0 0,0-1 0 0 0,-1 1 0 0 0,1 0 0 0 0,-1 0 0 0 0,1 0 0 0 0,0 0 0 0 0,-1 0 0 0 0,1 0 0 0 0,0 0-1 0 0,-1 0 1 0 0,1 0 0 0 0,0 1 0 0 0,-1-1 0 0 0,1 0 0 0 0,0 0 0 0 0,-1 0 0 0 0,1 0 0 0 0,0 0 0 0 0,-1 1 0 0 0,1-1 0 0 0,0 0 0 0 0,-1 0 0 0 0,1 0 0 0 0,0 1 0 0 0,0-1 0 0 0,-1 0 0 0 0,1 0 0 0 0,0 1 0 0 0,0-1 0 0 0,0 0 0 0 0,-1 1 0 0 0,1-1 0 0 0,0 0 0 0 0,0 1 0 0 0,0-1 0 0 0,0 1 0 0 0,0 13 1099 0 0,1-6-1047 0 0,1 0-1 0 0,1-1 1 0 0,-1 1 0 0 0,1 0-1 0 0,0-1 1 0 0,1 0-1 0 0,0 0 1 0 0,0 0 0 0 0,8 9-1 0 0,4 4 248 0 0,31 29-1 0 0,18 7 264 0 0,136 89-1 0 0,-51-40-446 0 0,-118-82-209 0 0,-2 2-1 0 0,-1 1 1 0 0,0 2 0 0 0,42 54-1 0 0,-61-68-72 0 0,-1 0-1 0 0,0 1 1 0 0,-1 0-1 0 0,-1 0 0 0 0,9 29 1 0 0,-12-33-54 0 0,-2 1 0 0 0,0-1 0 0 0,0 1 0 0 0,-1 0 1 0 0,0 0-1 0 0,-1-1 0 0 0,-1 1 0 0 0,0 0 0 0 0,-3 14 0 0 0,2-16-8 0 0,-1-1-1 0 0,0 1 1 0 0,0-1-1 0 0,-1 0 1 0 0,0 0-1 0 0,-1 0 1 0 0,0-1-1 0 0,-9 12 1 0 0,4-7 16 0 0,-1-2 1 0 0,0 1 0 0 0,-1-1-1 0 0,-21 15 1 0 0,-6-1 62 0 0,-2-1 0 0 0,-66 27-1 0 0,100-47 52 0 0,-223 92 48 0 0,228-95-1039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3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17 4607 0 0,'0'0'354'0'0,"2"-1"-233"0"0,30-12 6298 0 0,-22 11-306 0 0,-20 8-5844 0 0,-1-1 0 0 0,0 1 0 0 0,0-2 0 0 0,0 1 0 0 0,0-2-1 0 0,-1 1 1 0 0,1-2 0 0 0,-1 1 0 0 0,-17 0 0 0 0,-12-2-74 0 0,23-1-170 0 0,14 3-4 0 0,0-1-14 0 0,-15 5-21 0 0,-35 20-1 0 0,6-3-16 0 0,35-18 27 0 0,0 0 1 0 0,0 1-1 0 0,0 0 0 0 0,1 1 0 0 0,-21 18 1 0 0,26-17-40 0 0,0 0 32 0 0,7-8 11 0 0,0 0 0 0 0,-1-1 0 0 0,1 1 0 0 0,0 0 0 0 0,0-1 0 0 0,-1 1 0 0 0,1 0 0 0 0,0-1 0 0 0,0 1 0 0 0,0 0 0 0 0,0 0 0 0 0,0-1 0 0 0,0 1 0 0 0,0 0 0 0 0,1 0 0 0 0,-1 1 2 0 0,1 0 1 0 0,0-1-1 0 0,0 1 0 0 0,0-1 0 0 0,0 1 1 0 0,0 0-1 0 0,0-1 0 0 0,1 0 0 0 0,-1 1 0 0 0,1-1 1 0 0,-1 0-1 0 0,0 0 0 0 0,1 0 0 0 0,0 0 1 0 0,-1 0-1 0 0,1 0 0 0 0,0 0 0 0 0,3 1 0 0 0,5 1 35 0 0,1 1 0 0 0,12 1 0 0 0,-2-1 0 0 0,-5 0-5 0 0,-11-3-10 0 0,-1 0 1 0 0,1 0-1 0 0,-1 0 1 0 0,0 1-1 0 0,0-1 1 0 0,1 1-1 0 0,-1 0 1 0 0,5 4-1 0 0,1 4 32 0 0,6 11-43 0 0,-13-11-10 0 0,-2-4 8 0 0,-1-2 43 0 0,1 1 1 0 0,-1-1-1 0 0,-1 1 1 0 0,1-1-1 0 0,0 0 1 0 0,-1 1-1 0 0,0-1 0 0 0,0 0 1 0 0,0 0-1 0 0,-1 1 1 0 0,-2 3-1 0 0,3-6-20 0 0,0-1 0 0 0,0 1-1 0 0,0-1 1 0 0,0 1 0 0 0,0-1-1 0 0,-1 0 1 0 0,1 0 0 0 0,0 0 0 0 0,-1 0-1 0 0,1 0 1 0 0,-1 0 0 0 0,-2 1 0 0 0,0 1 35 0 0,-5 2 9 0 0,1-1 0 0 0,-1 0 0 0 0,0 0 0 0 0,0-1 0 0 0,0 0 0 0 0,0 0 0 0 0,-18 2 0 0 0,-5-2 108 0 0,-33-1 1 0 0,37-2-72 0 0,-49 7 0 0 0,-1 12-100 0 0,64-15-24 0 0,4 2-46 0 0,7-5-23 0 0,7-2-528 0 0,-1 1 524 0 0,1-1 1 0 0,-1 0 0 0 0,0 0 0 0 0,6-2 0 0 0,3-1-118 0 0,34-12-1903 0 0,-20 6-5027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3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 2303 0 0,'-16'16'19880'0'0,"31"-17"-19783"0"0,0-1 1 0 0,0-1-1 0 0,0 0 0 0 0,0-1 1 0 0,-1 0-1 0 0,0-1 0 0 0,23-12 1 0 0,-14 8-54 0 0,-18 9-35 0 0,8-4-9 0 0,-12 4 0 0 0,0 0 0 0 0,0-1 0 0 0,-1 1 0 0 0,1 1 0 0 0,0-1 0 0 0,0 0 0 0 0,0 0 0 0 0,-1 0 0 0 0,1 0 0 0 0,0 0 0 0 0,0 1 0 0 0,0-1 0 0 0,-1 0 0 0 0,2 1 0 0 0,-1 0-1 0 0,0-1-2 0 0,-1 1 1 0 0,1-1 0 0 0,-1 0-1 0 0,1 1 1 0 0,-1-1-1 0 0,1 1 1 0 0,-1-1-1 0 0,1 1 1 0 0,-1-1-1 0 0,0 1 1 0 0,1 0-1 0 0,-1-1 1 0 0,0 1-1 0 0,1-1 1 0 0,-1 1-1 0 0,0 0 1 0 0,0-1-1 0 0,0 1 1 0 0,1 0-1 0 0,-1 0 1 0 0,3 19-11 0 0,-5-13 14 0 0,0-3 0 0 0,-2 13-1 0 0,-2 2 0 0 0,2-15 0 0 0,1-1 0 0 0,0 2 8 0 0,0-1-1 0 0,0 1 1 0 0,0 0 0 0 0,-1-1-1 0 0,0 0 1 0 0,-4 4 0 0 0,0-1 2 0 0,-3 4-10 0 0,9-9 0 0 0,-3-2 0 0 0,-25 16 0 0 0,5 1 0 0 0,1 1 0 0 0,-23 22 0 0 0,21-18 0 0 0,15-13 0 0 0,7-3 9 0 0,9-4 13 0 0,13-1 34 0 0,-17-1-47 0 0,24-1 128 0 0,36-7 1 0 0,-40 5 5 0 0,1 0 0 0 0,33 1 0 0 0,-21 0 22 0 0,-22 1-47 0 0,0 1-1 0 0,0 0 0 0 0,16 2 1 0 0,-13 1 15 0 0,-13-2-69 0 0,1-1 0 0 0,-1 1-53 0 0,0 0 0 0 0,0-1 0 0 0,1 1-1 0 0,-1-1 1 0 0,0 1 0 0 0,0-1 0 0 0,1 0 0 0 0,-1 0 0 0 0,0 0-1 0 0,0 0 1 0 0,1 0 0 0 0,-1-1 0 0 0,3 0 0 0 0,7-2 77 0 0,26-1-89 0 0,-36 3-97 0 0,3 4 234 0 0,-2-2-1330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 6767 0 0,'0'0'608'0'0,"2"0"-500"0"0,15-5-1129 0 0,2 0 5791 0 0,-39 14-1236 0 0,-25 8-2261 0 0,44-17-1161 0 0,-17 7 96 0 0,11-4-186 0 0,-3 1-4 0 0,0 0-1 0 0,0 1 1 0 0,0 0 0 0 0,1 0 0 0 0,-13 10-1 0 0,-5 5-17 0 0,16-12 0 0 0,0 0 0 0 0,-9 10 0 0 0,4-3-1 0 0,-5 6-2 0 0,0 0-1 0 0,-29 42 0 0 0,34-39-34 0 0,-34 53 13 0 0,43-63 26 0 0,0 0 0 0 0,0 1-1 0 0,-7 27 1 0 0,-15 90 42 0 0,26-112 12 0 0,2-1 0 0 0,0 0 0 0 0,1 1 0 0 0,1-1 0 0 0,4 19 1 0 0,-3-27 9 0 0,2 0 1 0 0,0-1-1 0 0,0 0 1 0 0,1 0-1 0 0,0 0 0 0 0,0-1 1 0 0,1 1-1 0 0,13 14 1 0 0,-8-9 56 0 0,17 30 0 0 0,10 46-36 0 0,-24-53-235 0 0,82 169 310 0 0,-81-176 46 0 0,-8-17-172 0 0,-1 1 0 0 0,-1 0 0 0 0,-1 0 0 0 0,0 0 0 0 0,2 17 0 0 0,4 79-62 0 0,-9-102 36 0 0,-1 77-451 0 0,0-46 551 0 0,-1-26-21 0 0,0 0 0 0 0,-1 0 1 0 0,0-1-1 0 0,-1 1 0 0 0,-6 16 0 0 0,-29 64-140 0 0,36-88 68 0 0,-7 12 14 0 0,-1-1 0 0 0,0 0 0 0 0,-21 27 0 0 0,-45 42 149 0 0,42-49-150 0 0,17-14 57 0 0,-1 2-25 0 0,-9 11 98 0 0,23-32-98 0 0,1 0-1 0 0,0 0 0 0 0,0 1 0 0 0,1-1 1 0 0,-1 0-1 0 0,-3 10 0 0 0,-1 5 160 0 0,-4 3-276 0 0,10-21-569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1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71 13103 0 0,'0'0'598'0'0,"-1"0"-10"0"0,-29 7-348 0 0,23-6-9 0 0,0 0 0 0 0,0 1 0 0 0,0 0 0 0 0,-12 5-1 0 0,7-1 67 0 0,-1 1 0 0 0,1 0 0 0 0,1 1 0 0 0,-1 1 0 0 0,1 0 0 0 0,1 0 0 0 0,0 1 0 0 0,0 0 0 0 0,-14 20 0 0 0,20-25-281 0 0,1 0 0 0 0,0 0 0 0 0,0 0 0 0 0,1 0 0 0 0,0 0 0 0 0,0 1 0 0 0,0-1 0 0 0,-1 9 0 0 0,2-10 8 0 0,1-1 0 0 0,-1 1 0 0 0,1 0 0 0 0,0 0 0 0 0,1 0 0 0 0,-1 0 1 0 0,1-1-1 0 0,-1 1 0 0 0,1 0 0 0 0,0 0 0 0 0,1-1 0 0 0,-1 1 0 0 0,3 5 0 0 0,0-3 72 0 0,0 1 0 0 0,0-1 1 0 0,0 0-1 0 0,1 0 0 0 0,10 11 1 0 0,-12-14-28 0 0,1-1 0 0 0,-1 1 0 0 0,1-1-1 0 0,0 0 1 0 0,0 0 0 0 0,0 0 0 0 0,0 0 0 0 0,0-1 0 0 0,0 1 0 0 0,0-1 0 0 0,9 1 0 0 0,-3-1 88 0 0,1-1-1 0 0,0 0 0 0 0,0 0 1 0 0,0-1-1 0 0,-1 0 1 0 0,1-1-1 0 0,0-1 0 0 0,-1 1 1 0 0,0-2-1 0 0,1 1 1 0 0,13-8-1 0 0,-14 6-115 0 0,0-1 0 0 0,0 0 0 0 0,0-1 0 0 0,-1 0-1 0 0,0 0 1 0 0,0-1 0 0 0,0 0 0 0 0,-1 0 0 0 0,-1-1 0 0 0,11-15 0 0 0,-16 20-18 0 0,1 0 0 0 0,-1-1 1 0 0,0 0-1 0 0,0 0 0 0 0,0 1 1 0 0,-1-1-1 0 0,0 0 0 0 0,0 0 1 0 0,0 0-1 0 0,0-10 0 0 0,-1 12-8 0 0,0 1 0 0 0,0-1 0 0 0,0 1 0 0 0,-1-1 0 0 0,0 0 0 0 0,1 1 0 0 0,-1-1 0 0 0,0 1 0 0 0,0-1 0 0 0,0 1 0 0 0,0 0 0 0 0,-1-1 0 0 0,1 1 0 0 0,-1 0 0 0 0,1 0 0 0 0,-1 0 0 0 0,0 0 0 0 0,0 0 0 0 0,0 0 0 0 0,0 1 0 0 0,0-1 0 0 0,0 1 0 0 0,-2-2 0 0 0,-5-2-13 0 0,0 1 0 0 0,0 1 0 0 0,0-1 1 0 0,0 2-1 0 0,-14-4 0 0 0,-49-3-135 0 0,-5-1-190 0 0,74 9 273 0 0,0 1-1 0 0,0-1 1 0 0,1 0-1 0 0,-1 0 1 0 0,0-1 0 0 0,1 1-1 0 0,-1 0 1 0 0,0-1-1 0 0,1 0 1 0 0,0 1-1 0 0,-1-1 1 0 0,-1-2 0 0 0,3 3 4 0 0,0 0 1 0 0,1 0-1 0 0,-1 0 1 0 0,0-1-1 0 0,1 1 1 0 0,-1 0-1 0 0,1 0 1 0 0,-1 0-1 0 0,1 0 1 0 0,0-1-1 0 0,-1 1 1 0 0,1 0-1 0 0,0 0 1 0 0,0-1-1 0 0,0 1 1 0 0,0 0 0 0 0,0 0-1 0 0,0-1 1 0 0,0 1-1 0 0,0 0 1 0 0,0 0-1 0 0,1-1 1 0 0,-1 1-1 0 0,1 0 1 0 0,-1 0-1 0 0,1 0 1 0 0,-1 0-1 0 0,1-1 1 0 0,-1 1-1 0 0,2-1 1 0 0,22-25-6122 0 0,-8 10-209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1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491 507 5983 0 0,'1'1'464'0'0,"4"1"-261"0"0,-1-1 0 0 0,1 0 0 0 0,0 1 0 0 0,-1-2 0 0 0,1 1 0 0 0,6 0-1 0 0,-9-1 1194 0 0,0 0 68 0 0,26 5 5568 0 0,-26-6-6528 0 0,1-1-402 0 0,-1-1 1 0 0,1 0-1 0 0,-1 0 0 0 0,1 0 0 0 0,-1 0 0 0 0,0 0 0 0 0,0 0 1 0 0,0-1-1 0 0,-1 1 0 0 0,1-1 0 0 0,-1 1 0 0 0,0-1 0 0 0,0 0 1 0 0,0 1-1 0 0,1-8 0 0 0,7-39-53 0 0,76-327-205 0 0,-80 365 111 0 0,1-8-32 0 0,-6 18 22 0 0,-8 6-392 0 0,-4 5 429 0 0,0 0 1 0 0,0 0-1 0 0,1 1 0 0 0,0 1 0 0 0,-10 12 1 0 0,-6 5 11 0 0,-19 17-28 0 0,-46 48 4 0 0,73-70 30 0 0,-27 30 0 0 0,33-43 10 0 0,1 0 1 0 0,-1-1-1 0 0,-1 0 0 0 0,-26 12 0 0 0,-1 2 3 0 0,27-14-11 0 0,0-1 0 0 0,-1-1 1 0 0,0 0-1 0 0,-25 8 0 0 0,36-15 10 0 0,-1 1-1 0 0,1-1 1 0 0,-1 0 0 0 0,1 0-1 0 0,-1-1 1 0 0,1 1 0 0 0,-10-4-1 0 0,-6 1 13 0 0,18 2-21 0 0,-1 1-1 0 0,1-1 1 0 0,0 0-1 0 0,-1 0 1 0 0,1 1-1 0 0,0-2 1 0 0,0 1-1 0 0,-1 0 1 0 0,-2-3-1 0 0,3 3 0 0 0,1 0 0 0 0,0 0 0 0 0,-1 0 0 0 0,1 0-1 0 0,-1 0 1 0 0,1 0 0 0 0,-1 1 0 0 0,0-1 0 0 0,1 1 0 0 0,-1-1 0 0 0,0 1-1 0 0,1-1 1 0 0,-1 1 0 0 0,0 0 0 0 0,0 0 0 0 0,0 0 0 0 0,1 0 0 0 0,-1 0-1 0 0,0 0 1 0 0,-1 1 0 0 0,-4 0-2 0 0,6-1 0 0 0,1 0 0 0 0,-1 0 0 0 0,1 0 0 0 0,0 0 0 0 0,-1 0 0 0 0,1 0 0 0 0,0 0 0 0 0,-1 0 0 0 0,1 0 0 0 0,-1 0 0 0 0,1 0 0 0 0,0 0 0 0 0,-1 0 0 0 0,1 0 0 0 0,-1 0 0 0 0,1-1 0 0 0,0 1 0 0 0,-1 0 0 0 0,1 0 0 0 0,0 0 0 0 0,-1-1 0 0 0,1 1 0 0 0,0 0 0 0 0,-1 0 0 0 0,1-1 0 0 0,0 1 0 0 0,0 0 0 0 0,-1-1 0 0 0,1 1 0 0 0,0 0 0 0 0,0-1 0 0 0,0 1 0 0 0,-1 0 0 0 0,1-1 0 0 0,0 1 0 0 0,0-1 0 0 0,0 1 0 0 0,0 0 0 0 0,0-1 0 0 0,-1-2 7 0 0,0 1-1 0 0,0 0 0 0 0,0 0 1 0 0,1-1-1 0 0,-1 1 0 0 0,1-1 1 0 0,0 1-1 0 0,-1 0 0 0 0,1-1 1 0 0,0 1-1 0 0,0-1 0 0 0,1 1 1 0 0,-1-1-1 0 0,1 1 1 0 0,-1 0-1 0 0,1-1 0 0 0,-1 1 1 0 0,1 0-1 0 0,2-5 0 0 0,1-2 13 0 0,-1-1-1 0 0,-1 1 0 0 0,3-16 0 0 0,-5 18-18 0 0,0 0 0 0 0,0-2 0 0 0,0 2 0 0 0,2-2 0 0 0,2 1 0 0 0,1 1 0 0 0,2 1 0 0 0,-1 0-12 0 0,-6 5-6 0 0,1 1 16 0 0,-1 0 1 0 0,0 0 0 0 0,0 0-1 0 0,1-1 1 0 0,-1 1 0 0 0,0 0 0 0 0,0 0-1 0 0,0 0 1 0 0,1 0 0 0 0,-1-1-1 0 0,0 1 1 0 0,1 0 0 0 0,-1 0-1 0 0,0 0 1 0 0,0 0 0 0 0,1 0-1 0 0,-1 0 1 0 0,0 0 0 0 0,1 0 0 0 0,-1 0-1 0 0,0 0 1 0 0,0 0 0 0 0,1 0-1 0 0,-1 0 1 0 0,0 0 0 0 0,1 0-1 0 0,-1 0 1 0 0,0 0 0 0 0,0 1 0 0 0,1-1-1 0 0,-1 0 1 0 0,0 0 0 0 0,13 3-62 0 0,7 0 40 0 0,0-1 0 0 0,0-1-1 0 0,35-2 1 0 0,-49 0-5 0 0,-3 1 23 0 0,-1 0 0 0 0,1 0 0 0 0,0 0 0 0 0,-1 0 1 0 0,1 1-1 0 0,0-1 0 0 0,3 2 0 0 0,-3-2 0 0 0,-2 0-5 0 0,1 0 0 0 0,-1 1 1 0 0,0-1-1 0 0,1 0 1 0 0,-1 1-1 0 0,0-1 0 0 0,1 1 1 0 0,-1-1-1 0 0,0 1 0 0 0,1 0 1 0 0,-1 0-1 0 0,2 1 1 0 0,2 3 0 0 0,-1 1 4 0 0,0 10 5 0 0,-1-5 0 0 0,-1-1 0 0 0,-2-8 0 0 0,1 0 0 0 0,-1 0 0 0 0,1 0 0 0 0,-1 0 0 0 0,1 0 0 0 0,0 0 0 0 0,-1 0 0 0 0,1 0 0 0 0,0 0 0 0 0,0-1 0 0 0,0 1 0 0 0,1 0 0 0 0,-1 0 0 0 0,0-1 0 0 0,4 3 0 0 0,-2-1 0 0 0,-3-2 0 0 0,1 0 0 0 0,-1-1 0 0 0,0 1 0 0 0,1-1 0 0 0,-1 1 0 0 0,1-1 0 0 0,-1 1 0 0 0,1-1 0 0 0,0 1 0 0 0,-1-1 0 0 0,1 1 0 0 0,0-1 0 0 0,-1 0 0 0 0,1 1 0 0 0,0-1 0 0 0,-1 0 0 0 0,1 1 0 0 0,0-1 0 0 0,-1 0 0 0 0,1 0 0 0 0,0 0 0 0 0,0 0 0 0 0,-1 0 0 0 0,1 0 0 0 0,1 0 0 0 0,0 0 0 0 0,55 8 54 0 0,-56-8-54 0 0,-1 0 0 0 0,1 0 0 0 0,0 0 1 0 0,0 0-1 0 0,0 1 0 0 0,0-1 0 0 0,-1 0 1 0 0,1 0-1 0 0,0 1 0 0 0,0-1 1 0 0,-1 1-1 0 0,1-1 0 0 0,0 1 0 0 0,-1-1 1 0 0,1 1-1 0 0,0-1 0 0 0,-1 1 1 0 0,1 0-1 0 0,0-1 0 0 0,-1 1 0 0 0,1 0 1 0 0,-1-1-1 0 0,0 1 0 0 0,1 0 1 0 0,-1 0-1 0 0,0-1 0 0 0,1 1 0 0 0,-1 0 1 0 0,0 0-1 0 0,0 0 0 0 0,1 0 0 0 0,-1-1 1 0 0,0 1-1 0 0,0 1 0 0 0,0 0 1 0 0,1 1 2 0 0,-4 13 65 0 0,-6 9 25 0 0,6-19-64 0 0,0 1 0 0 0,0-1 1 0 0,1 1-1 0 0,0 0 0 0 0,-1 11 0 0 0,4-8 14 0 0,-1-9-40 0 0,1 0 1 0 0,0 0-1 0 0,0 1 1 0 0,0-1-1 0 0,1 0 1 0 0,-1 0-1 0 0,0 0 1 0 0,0 0-1 0 0,1-1 1 0 0,-1 1-1 0 0,0 0 1 0 0,1 0-1 0 0,-1-1 1 0 0,0 1 0 0 0,1-1-1 0 0,2 1 1 0 0,29 4 115 0 0,-22-3-96 0 0,46 1 103 0 0,-54-2-121 0 0,-2-1-5 0 0,0 0 0 0 0,1 1 0 0 0,-1-1 0 0 0,0 0 1 0 0,0 0-1 0 0,0 0 0 0 0,0 0 0 0 0,1 0 0 0 0,-1 0 0 0 0,0 0 0 0 0,0-1 1 0 0,0 1-1 0 0,2-1 0 0 0,13-5 57 0 0,25-9-99 0 0,-25 8-2151 0 0,-14 7 1620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94 919 0 0,'-18'21'13904'0'0,"20"-28"-13757"0"0,0 4-135 0 0,0 0 0 0 0,0-1 0 0 0,0 1 0 0 0,0 1-1 0 0,0-1 1 0 0,0 0 0 0 0,1 1 0 0 0,0-1 0 0 0,-1 1 0 0 0,1-1 0 0 0,0 1 0 0 0,5-2 0 0 0,4-3 56 0 0,24-11 0 0 0,49-14 305 0 0,-74 29-229 0 0,1 0 0 0 0,-1 0-1 0 0,1 2 1 0 0,0-1 0 0 0,19 1 0 0 0,-26 1-92 0 0,0 1 0 0 0,0 0 0 0 0,0 0 0 0 0,0 0 0 0 0,-1 0 0 0 0,1 1 0 0 0,0-1 0 0 0,-1 1 1 0 0,1 1-1 0 0,-1-1 0 0 0,0 1 0 0 0,0-1 0 0 0,0 1 0 0 0,0 0 0 0 0,6 7 0 0 0,0 1-6 0 0,0 2-1 0 0,-1-1 1 0 0,12 23-1 0 0,-8-14-10 0 0,-12-19-29 0 0,0 0 0 0 0,0 0 0 0 0,0-1-1 0 0,1 1 1 0 0,-1 0 0 0 0,1-1 0 0 0,-1 1 0 0 0,1-1 0 0 0,2 2-1 0 0,1 1 6 0 0,1 1 0 0 0,-1-1 0 0 0,0 1 0 0 0,-1 0 0 0 0,7 10 0 0 0,-8-13-10 0 0,-1 0-2 0 0,5 11 65 0 0,-6-10-59 0 0,0-1 1 0 0,-1 0-1 0 0,1 1 0 0 0,-1-1 0 0 0,0 1 0 0 0,1-1 0 0 0,-1 1 1 0 0,0-1-1 0 0,-1 1 0 0 0,1-1 0 0 0,0 1 0 0 0,-1-1 0 0 0,1 0 1 0 0,-1 1-1 0 0,0-1 0 0 0,0 1 0 0 0,0-1 0 0 0,-2 4 0 0 0,-3 4 62 0 0,0 0-1 0 0,-13 14 0 0 0,15-18-44 0 0,-49 56 158 0 0,-23 31-103 0 0,65-77-77 0 0,0 1 0 0 0,-11 23 0 0 0,19-32 0 0 0,0 0 0 0 0,0 0 0 0 0,0 1 0 0 0,1-1 0 0 0,1 1 0 0 0,0-1 0 0 0,-1 17 0 0 0,4 12 0 0 0,2 0 0 0 0,2 0 0 0 0,19 70 0 0 0,-21-92-9 0 0,-2-5 55 0 0,1 0 0 0 0,6 13 0 0 0,-8-20 15 0 0,1 0 0 0 0,-1 0-1 0 0,1 0 1 0 0,0-1 0 0 0,0 1 0 0 0,0-1-1 0 0,0 0 1 0 0,0 1 0 0 0,0-1-1 0 0,1 0 1 0 0,5 3 0 0 0,-5-3 48 0 0,0-1 0 0 0,1 1 0 0 0,-1-1 0 0 0,1 0 0 0 0,-1 0 0 0 0,7 0 0 0 0,5 2 158 0 0,-10-2-157 0 0,0 0 0 0 0,0 0 0 0 0,0 0 0 0 0,0-1 0 0 0,0 1 0 0 0,10-2 0 0 0,15 0 330 0 0,-30 2-437 0 0,0-1 1 0 0,1 1 0 0 0,-1-1 0 0 0,0 0 0 0 0,0 1 0 0 0,0-1 0 0 0,0 1 0 0 0,1-1 0 0 0,-1 1 0 0 0,0-1 0 0 0,0 1 0 0 0,0-1 0 0 0,0 1 0 0 0,0-1 0 0 0,0 1 0 0 0,0-1 0 0 0,0 1 0 0 0,-1-1 0 0 0,1 1 0 0 0,0 0 0 0 0,0-1-1 0 0,-1 3-10 0 0,0 1 0 0 0,0-1 0 0 0,-1 1 0 0 0,1-1 0 0 0,-1 0 0 0 0,0 1 0 0 0,0-1 0 0 0,0 0 0 0 0,0 0 0 0 0,0-1 0 0 0,-5 5 0 0 0,-30 24-669 0 0,32-28 498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0 919 0 0,'0'0'2502'0'0,"-8"5"1086"0"0,6-4-2721 0 0,-1 0-1 0 0,1 1 1 0 0,0-1 0 0 0,0 0 0 0 0,-1 0-1 0 0,1 0 1 0 0,-1-1 0 0 0,1 1 0 0 0,-1 0 0 0 0,-2-1-1 0 0,4 0-734 0 0,0 1-1 0 0,-1-1 1 0 0,1 0-1 0 0,0-1 0 0 0,-1 1 1 0 0,1 0-1 0 0,0 0 1 0 0,0 0-1 0 0,-1-1 1 0 0,1 1-1 0 0,0-1 0 0 0,0 1 1 0 0,-3-2 1206 0 0,4 1-1283 0 0,-3-3-31 0 0,3 3 114 0 0,-34-2 222 0 0,19 4-346 0 0,0 0 0 0 0,-1 1 0 0 0,1 0 0 0 0,-23 8 0 0 0,-56 25-20 0 0,84-33 6 0 0,8-1 0 0 0,0-1 0 0 0,0 1 0 0 0,0-1 0 0 0,0 1 0 0 0,1 0 0 0 0,-1-1 0 0 0,0 1 0 0 0,0 0 0 0 0,0 0 0 0 0,1 0 0 0 0,-1 1 0 0 0,1-1 0 0 0,-3 3 0 0 0,-3 1-4 0 0,1 2-10 0 0,6-4-28 0 0,-3 8 30 0 0,3-2 13 0 0,2 0-2 0 0,2 5 1 0 0,0-11 0 0 0,-2-1 0 0 0,5 5 0 0 0,-3-3 0 0 0,-1-1 0 0 0,0 1 0 0 0,0 0 0 0 0,-1 0 0 0 0,1 0 0 0 0,2 6 0 0 0,1 1 0 0 0,-5-8 5 0 0,1 0 0 0 0,0 0 0 0 0,-1 0 0 0 0,0 0 0 0 0,1 0 0 0 0,-1 0 0 0 0,0 0 0 0 0,-1 0 0 0 0,1 1-1 0 0,-1-1 1 0 0,1 0 0 0 0,-1 1 0 0 0,0-1 0 0 0,-1 5 0 0 0,1 1-3 0 0,0-4 16 0 0,-1 0-1 0 0,1 0 1 0 0,-1 0 0 0 0,-1 0-1 0 0,1 0 1 0 0,0 0 0 0 0,-1 0-1 0 0,0-1 1 0 0,0 1 0 0 0,-1 0-1 0 0,1-1 1 0 0,-1 0 0 0 0,0 0-1 0 0,0 1 1 0 0,-1-2-1 0 0,1 1 1 0 0,-7 5 0 0 0,-1 0 14 0 0,1-1 1 0 0,-2 0 0 0 0,1-1-1 0 0,-1-1 1 0 0,-18 9 0 0 0,-5-2 4 0 0,-42 11 0 0 0,71-22-31 0 0,-20 8 71 0 0,24-10 850 0 0,-6 0-713 0 0,-28-7 10 0 0,27 6-224 0 0,0 2 0 0 0,2-1-23 0 0,6 0-86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2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19 238 7919 0 0,'0'0'6166'0'0,"2"11"-4892"0"0,-2 6-746 0 0,-1-1 0 0 0,-1 1 0 0 0,0-1 0 0 0,-1 0 0 0 0,-10 30 0 0 0,34-160 1194 0 0,-19 105-1791 0 0,3-12-69 0 0,1 1 1 0 0,0-1 0 0 0,17-35 0 0 0,-21 53 137 0 0,-1 0 0 0 0,1 0 0 0 0,0 1 1 0 0,0-1-1 0 0,-1 1 0 0 0,2-1 0 0 0,-1 1 0 0 0,0 0 0 0 0,0 0 0 0 0,1 0 0 0 0,-1 0 0 0 0,1 0 0 0 0,0 0 0 0 0,-1 1 0 0 0,1-1 1 0 0,0 1-1 0 0,0 0 0 0 0,0 0 0 0 0,4-1 0 0 0,7-3 9 0 0,5-2 69 0 0,0 2 1 0 0,1 0-1 0 0,0 1 1 0 0,24-1-1 0 0,-16 2 105 0 0,35-9-1 0 0,-15 0 15 0 0,-26 7-101 0 0,0-1 0 0 0,0 0-1 0 0,27-13 1 0 0,-71 35-753 0 0,0 0 0 0 0,-24 25-1 0 0,44-40 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5063 0 0,'0'0'390'0'0,"-11"-7"7668"0"0,14 7-7952 0 0,0-1 1 0 0,1 1-1 0 0,-1 0 0 0 0,0 0 0 0 0,1 0 0 0 0,-1 1 0 0 0,0-1 0 0 0,0 1 0 0 0,1 0 1 0 0,-1 0-1 0 0,0 0 0 0 0,0 0 0 0 0,0 0 0 0 0,0 1 0 0 0,0 0 0 0 0,0-1 1 0 0,-1 1-1 0 0,1 0 0 0 0,0 0 0 0 0,-1 0 0 0 0,1 1 0 0 0,-1-1 0 0 0,0 1 0 0 0,0-1 1 0 0,0 1-1 0 0,0 0 0 0 0,2 5 0 0 0,4 7 147 0 0,-1 1 0 0 0,-1 0 0 0 0,-1 0 0 0 0,5 20 0 0 0,-5-16 102 0 0,5 12 77 0 0,0 0 0 0 0,2-1 0 0 0,32 59 0 0 0,-35-75-365 0 0,0-1-1 0 0,1 0 1 0 0,0-1-1 0 0,1 0 1 0 0,1-1-1 0 0,0 0 1 0 0,1-1-1 0 0,0 0 1 0 0,27 16 0 0 0,-2-8 400 0 0,1-1 1 0 0,71 22-1 0 0,-90-34-287 0 0,-16-5-148 0 0,12 7 123 0 0,-14-6-97 0 0,3 5-47 0 0,-4 2-11 0 0,-1-8-56 0 0,0 0-1 0 0,-1 0 0 0 0,1-1 1 0 0,0 1-1 0 0,0 0 0 0 0,0-1 1 0 0,0 1-1 0 0,-1 0 0 0 0,1 0 1 0 0,0-1-1 0 0,-1 1 0 0 0,1-1 1 0 0,0 1-1 0 0,-1 0 0 0 0,1-1 1 0 0,-1 1-1 0 0,1-1 1 0 0,-1 1-1 0 0,1-1 0 0 0,-1 1 1 0 0,1-1-1 0 0,-1 1 0 0 0,0-1 1 0 0,1 0-1 0 0,-1 1 0 0 0,0-1 1 0 0,1 0-1 0 0,-1 0 0 0 0,-1 1 1 0 0,2-1-86 0 0,-1 0-1 0 0,0-1 1 0 0,1 1 0 0 0,-1 0 0 0 0,0 0 0 0 0,0-1 0 0 0,1 1-1 0 0,-1 0 1 0 0,1-1 0 0 0,-1 1 0 0 0,0-1 0 0 0,1 1-1 0 0,-1-1 1 0 0,1 1 0 0 0,-1-1 0 0 0,1 1 0 0 0,-1-1 0 0 0,1 0-1 0 0,-1 1 1 0 0,1-1 0 0 0,0 1 0 0 0,-1-1 0 0 0,1 0-1 0 0,0 0 1 0 0,0 1 0 0 0,-1-1 0 0 0,1 0 0 0 0,0 0 0 0 0,-2-10-1604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2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 3679 0 0,'0'0'6434'0'0,"-9"-3"-3742"0"0,5 4-2488 0 0,-1 1 1 0 0,1 0-1 0 0,-1-1 1 0 0,1 1-1 0 0,-1 1 1 0 0,1-1-1 0 0,0 1 1 0 0,0 0-1 0 0,0-1 1 0 0,1 2-1 0 0,-6 4 1 0 0,-4 6 494 0 0,-18 26 0 0 0,15-18-273 0 0,-111 129 562 0 0,86-101-836 0 0,25-29-8 0 0,-20 20 0 0 0,3-8 190 0 0,-3-2-1 0 0,-61 43 0 0 0,77-59-205 0 0,7-6-87 0 0,0-1 0 0 0,-25 13 0 0 0,37-21-14 0 0,4-2-159 0 0,1 0 69 0 0,-1 1 1 0 0,1-1 0 0 0,0 1-1 0 0,0 0 1 0 0,5-1 0 0 0,-1 0-62 0 0,14-2-628 0 0,-19 4 495 0 0,-2 0-174 0 0,37 3-6203 0 0,-37-3 5308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31 8207 0 0,'0'0'374'0'0,"1"-3"-6"0"0,14-25 7673 0 0,-17 46-3066 0 0,-1-5-6909 0 0,-13 37 2124 0 0,-2 0 0 0 0,-28 53-1 0 0,34-78-174 0 0,-82 155-15 0 0,59-124 3 0 0,-27 47-20 0 0,57-94-53 0 0,4-7-30 0 0,4-3-396 0 0,3-1 281 0 0,0 0 0 0 0,-1 0 0 0 0,1 0 0 0 0,0-1 0 0 0,-1 0 0 0 0,1 0 0 0 0,-1 0-1 0 0,0-1 1 0 0,8-7 0 0 0,1-3-1469 0 0,22-28-1 0 0,-5 3-3763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445 183 1839 0 0,'0'0'5387'0'0,"-9"2"-4928"0"0,-25-4 8563 0 0,34 4-8707 0 0,1 3-137 0 0,0-1 1 0 0,0 1 0 0 0,0-1-1 0 0,0 1 1 0 0,1-1-1 0 0,-1 0 1 0 0,1 1-1 0 0,0-1 1 0 0,5 6 0 0 0,-1-1 151 0 0,0 0 1 0 0,15 16-1 0 0,-19-24-292 0 0,0 1-1 0 0,-1-1 0 0 0,1 0 1 0 0,0 0-1 0 0,0 0 1 0 0,0 0-1 0 0,0 0 1 0 0,0 0-1 0 0,0-1 0 0 0,0 1 1 0 0,0-1-1 0 0,1 1 1 0 0,-1-1-1 0 0,0 0 0 0 0,3 0 1 0 0,33-3 304 0 0,-33 2-309 0 0,12-3 29 0 0,0 0 1 0 0,0-1 0 0 0,26-11 0 0 0,45-28 7 0 0,-85 43-69 0 0,5-3-56 0 0,-1-1 0 0 0,1 0 0 0 0,-1 0 0 0 0,0-1 0 0 0,-1 1 0 0 0,1-1 0 0 0,-1-1 0 0 0,-1 1 0 0 0,1-1 0 0 0,-1 0 0 0 0,5-9 0 0 0,-8 12 8 0 0,0 1 0 0 0,0-1 0 0 0,0 0 0 0 0,-1 0 0 0 0,0 0 0 0 0,0 0 0 0 0,0 0 1 0 0,0 0-1 0 0,0 0 0 0 0,-1 0 0 0 0,0 0 0 0 0,0 0 0 0 0,0-1 0 0 0,0 1 0 0 0,-1 0 0 0 0,0 0 0 0 0,0 0 0 0 0,0 0 1 0 0,0 0-1 0 0,0 0 0 0 0,-1 0 0 0 0,0 1 0 0 0,1-1 0 0 0,-1 0 0 0 0,-4-4 0 0 0,4 6 11 0 0,0 0 0 0 0,1 0 0 0 0,-1 0 0 0 0,0 0 0 0 0,0 0 0 0 0,-1 0 0 0 0,1 1 0 0 0,0-1 0 0 0,0 1 0 0 0,-1 0 0 0 0,1 0 0 0 0,-1 0 0 0 0,1 0 0 0 0,-1 0 0 0 0,1 0-1 0 0,-1 1 1 0 0,0-1 0 0 0,1 1 0 0 0,-1-1 0 0 0,0 1 0 0 0,0 0 0 0 0,-3 1 0 0 0,-5 0-79 0 0,0 1 0 0 0,1 1 0 0 0,-1 0 0 0 0,-13 6 0 0 0,-8 1 15 0 0,-131 50-637 0 0,127-45 602 0 0,-4 3 145 0 0,2 1 0 0 0,0 2 0 0 0,2 1 0 0 0,-53 43 0 0 0,53-38 85 0 0,12-9-19 0 0,0 0 0 0 0,-38 40 0 0 0,57-52 16 0 0,0 0 0 0 0,0 0-1 0 0,1 1 1 0 0,-1-1 0 0 0,1 1 0 0 0,1 0-1 0 0,-1 0 1 0 0,1 1 0 0 0,1-1 0 0 0,-1 0 0 0 0,1 1-1 0 0,1 0 1 0 0,-1-1 0 0 0,1 1 0 0 0,0 14 0 0 0,2-15 17 0 0,-1 0 1 0 0,2 1 0 0 0,-1-1 0 0 0,1 0-1 0 0,0 0 1 0 0,0 0 0 0 0,1-1 0 0 0,0 1 0 0 0,0-1-1 0 0,1 1 1 0 0,-1-1 0 0 0,2 0 0 0 0,-1 0 0 0 0,0-1-1 0 0,1 1 1 0 0,0-1 0 0 0,1 0 0 0 0,-1 0-1 0 0,1-1 1 0 0,8 6 0 0 0,-2-3 34 0 0,1 0-1 0 0,-1-1 1 0 0,2 0 0 0 0,-1-1 0 0 0,1 0-1 0 0,-1-1 1 0 0,1-1 0 0 0,0 0-1 0 0,20 1 1 0 0,11-3 176 0 0,1-2 1 0 0,64-10-1 0 0,-58 5-178 0 0,-26 3-110 0 0,0-1 0 0 0,0-1 1 0 0,0-2-1 0 0,28-10 0 0 0,-51 16-145 0 0,0-1-1 0 0,0 1 1 0 0,-1-1-1 0 0,1 0 1 0 0,0 1 0 0 0,-1-1-1 0 0,1-1 1 0 0,-1 1-1 0 0,0 0 1 0 0,1-1 0 0 0,-1 1-1 0 0,0-1 1 0 0,0 1-1 0 0,2-6 1 0 0,-3 6 37 0 0,-1 1 1 0 0,1 0-1 0 0,-1-1 1 0 0,1 1-1 0 0,-1-1 0 0 0,0 1 1 0 0,0 0-1 0 0,0-1 1 0 0,0 1-1 0 0,0-1 0 0 0,0 1 1 0 0,0-1-1 0 0,0 1 1 0 0,0-1-1 0 0,0 1 1 0 0,-1 0-1 0 0,1-1 0 0 0,-1 1 1 0 0,1-1-1 0 0,-1 1 1 0 0,0 0-1 0 0,1 0 0 0 0,-1-1 1 0 0,0 1-1 0 0,0 0 1 0 0,0 0-1 0 0,0 0 1 0 0,0 0-1 0 0,0 0 0 0 0,0 0 1 0 0,0 0-1 0 0,0 0 1 0 0,-1 0-1 0 0,-1 0 1 0 0,-6-5-1899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10159 0 0,'0'0'5064'0'0,"2"0"-4408"0"0,5 1-355 0 0,-1-1 0 0 0,1-1 0 0 0,-1 1-1 0 0,1-1 1 0 0,-1 0 0 0 0,9-3 0 0 0,15-2 273 0 0,180-32 942 0 0,-56 6-2113 0 0,-151 32 424 0 0,6-4-1675 0 0,-1 0-58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7799 0 0,'0'0'706'0'0,"1"-2"-578"0"0,10-12 1315 0 0,0 0 0 0 0,21-20 1 0 0,-26 29-1058 0 0,0 0 0 0 0,0 1 0 0 0,1 0 0 0 0,-1 0 0 0 0,1 0 0 0 0,0 1 0 0 0,12-4 0 0 0,3 0 32 0 0,0 0 1 0 0,0 2-1 0 0,0 0 0 0 0,0 1 0 0 0,1 2 0 0 0,0 0 0 0 0,39 3 1 0 0,-39 1-128 0 0,0 0 0 0 0,0 2 0 0 0,22 7 0 0 0,-39-10-269 0 0,-1 1 0 0 0,1 0 0 0 0,-1 0 1 0 0,0 1-1 0 0,0-1 0 0 0,0 1 0 0 0,0 0 1 0 0,0 0-1 0 0,-1 1 0 0 0,1-1 0 0 0,-1 1 1 0 0,0 0-1 0 0,0 0 0 0 0,-1 1 0 0 0,1-1 0 0 0,-1 1 1 0 0,0 0-1 0 0,3 5 0 0 0,-4-5-22 0 0,-1-1-1 0 0,0 1 0 0 0,0-1 1 0 0,-1 1-1 0 0,1 0 1 0 0,-1-1-1 0 0,0 1 1 0 0,0 0-1 0 0,-1-1 0 0 0,1 1 1 0 0,-1 0-1 0 0,0-1 1 0 0,0 1-1 0 0,-1-1 1 0 0,1 0-1 0 0,-5 8 1 0 0,-1 3-16 0 0,-2 0 0 0 0,0 0 1 0 0,-12 14-1 0 0,-64 77 16 0 0,15-20 0 0 0,35-43-6 0 0,-32 44-48 0 0,60-76 53 0 0,-1 1 0 0 0,2 0 1 0 0,0 1-1 0 0,0-1 1 0 0,-6 25-1 0 0,11-32 2 0 0,0 1 0 0 0,1 0 0 0 0,0 0 0 0 0,0-1 0 0 0,0 1 0 0 0,1 0-1 0 0,0 0 1 0 0,0-1 0 0 0,0 1 0 0 0,1-1 0 0 0,-1 1 0 0 0,1-1 0 0 0,1 1 0 0 0,-1-1 0 0 0,1 0-1 0 0,0 0 1 0 0,0 0 0 0 0,0-1 0 0 0,1 1 0 0 0,0-1 0 0 0,4 5 0 0 0,-1-3-25 0 0,-1 1 1 0 0,2-1-1 0 0,-1 0 1 0 0,0-1-1 0 0,1 1 0 0 0,0-1 1 0 0,1-1-1 0 0,-1 0 1 0 0,1 0-1 0 0,-1-1 1 0 0,1 0-1 0 0,11 2 1 0 0,-18-4-251 0 0,8 0-2354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28 6911 0 0,'0'0'528'0'0,"1"0"-341"0"0,12-4 838 0 0,22-9-1 0 0,-10 2 8514 0 0,-42 17-9372 0 0,-28 2-82 0 0,-4 0-19 0 0,18-2-66 0 0,3-2 36 0 0,1 1 1 0 0,0 2-1 0 0,0 0 0 0 0,-35 16 0 0 0,-8 7 280 0 0,69-30-191 0 0,1 2-56 0 0,0 5 12 0 0,0-6-73 0 0,-1-1-1 0 0,1 1 1 0 0,0 0 0 0 0,0-1 0 0 0,0 1-1 0 0,0-1 1 0 0,1 1 0 0 0,-1 0 0 0 0,0-1-1 0 0,0 1 1 0 0,0 0 0 0 0,0-1-1 0 0,1 1 1 0 0,-1-1 0 0 0,0 1 0 0 0,0 0-1 0 0,1-1 1 0 0,-1 1 0 0 0,1-1 0 0 0,-1 1-1 0 0,0-1 1 0 0,1 1 0 0 0,0 0 0 0 0,1 1-1 0 0,0 0 0 0 0,-1 0 0 0 0,1 0 0 0 0,-1 0 0 0 0,1 1 0 0 0,-1-1 0 0 0,0 0 0 0 0,0 1 1 0 0,0-1-1 0 0,0 1 0 0 0,0 0 0 0 0,-1-1 0 0 0,1 1 0 0 0,-1 2 0 0 0,2-1-6 0 0,0 15 11 0 0,-4-9 32 0 0,2-7-43 0 0,0 0 1 0 0,-1-1-1 0 0,1 1 1 0 0,0-1-1 0 0,0 1 1 0 0,0 0 0 0 0,0-1-1 0 0,1 1 1 0 0,-1-1-1 0 0,1 1 1 0 0,-1-1 0 0 0,1 1-1 0 0,0-1 1 0 0,0 1-1 0 0,0-1 1 0 0,0 0 0 0 0,3 4-1 0 0,52 61 167 0 0,-51-60-151 0 0,-3-6 12 0 0,-1 1 0 0 0,1-1 0 0 0,-1 1-1 0 0,1-1 1 0 0,-1 1 0 0 0,0 0 0 0 0,0 0 0 0 0,0 0 0 0 0,0-1 0 0 0,0 1 0 0 0,0 0 0 0 0,-1 0 0 0 0,1 0 0 0 0,-1 1 0 0 0,1-1-1 0 0,-1 0 1 0 0,0 0 0 0 0,1 0 0 0 0,-1 0 0 0 0,0 0 0 0 0,-1 0 0 0 0,1 0 0 0 0,0 0 0 0 0,-1 1 0 0 0,1-1 0 0 0,-1 0-1 0 0,1 0 1 0 0,-1 0 0 0 0,0 0 0 0 0,-1 2 0 0 0,-2 0-19 0 0,1 0 0 0 0,-1 1-1 0 0,0-2 1 0 0,0 1 0 0 0,-1 0 0 0 0,1-1-1 0 0,-1 0 1 0 0,1 0 0 0 0,-1 0-1 0 0,0 0 1 0 0,-9 2 0 0 0,-3 4-2 0 0,1-1-70 0 0,0-1-1 0 0,-1-1 1 0 0,0 0-1 0 0,0-1 1 0 0,0-1 0 0 0,-35 4-1 0 0,50-8 56 0 0,-1 0-1 0 0,1 0 1 0 0,0-1-1 0 0,-1 1 0 0 0,1-1 1 0 0,0 1-1 0 0,0-1 1 0 0,0 0-1 0 0,-1 0 1 0 0,-2-2-1 0 0,3 2-434 0 0,0 0-1 0 0,0 0 1 0 0,-1 0-1 0 0,1 0 1 0 0,0 1-1 0 0,0-1 1 0 0,0 0-1 0 0,-5 1 1 0 0,9-2-920 0 0,7-5-249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10799 0 0,'0'0'979'0'0,"0"2"-808"0"0,2 7 200 0 0,1 0 1 0 0,0 0-1 0 0,0 0 1 0 0,1 0-1 0 0,0-1 1 0 0,0 0 0 0 0,1 1-1 0 0,0-2 1 0 0,0 1-1 0 0,1-1 1 0 0,7 9-1 0 0,13 11 807 0 0,42 33-1 0 0,-59-53-1025 0 0,54 42 800 0 0,-37-30-616 0 0,-1 1 1 0 0,-1 1 0 0 0,22 24 0 0 0,0 3-567 0 0,-44-46-48 0 0,0-2-11 0 0,0 1 0 0 0,1-1 0 0 0,-1 0 0 0 0,0 0 0 0 0,1 0 0 0 0,4 0 0 0 0,0-3-783 0 0,2-2-43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13559 0 0,'0'0'1523'0'0,"-1"1"-1115"0"0,-45 64 2258 0 0,27-37-1921 0 0,-27 32 0 0 0,10-24-430 0 0,-2-2-1 0 0,-75 54 1 0 0,74-60-258 0 0,1 1-52 0 0,-69 48-4 0 0,105-75-185 0 0,0-2-23 0 0,1 1 0 0 0,-1 0 0 0 0,1 0 0 0 0,0 0 0 0 0,-1 0-1 0 0,1 0 1 0 0,0 0 0 0 0,0 0 0 0 0,0 0 0 0 0,-2 2 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8607 0 0,'0'0'780'0'0,"-1"0"-640"0"0,-7 5 1551 0 0,14 5-396 0 0,-4-7-1151 0 0,1-1 1 0 0,-1 0 0 0 0,1 1 0 0 0,0-1 0 0 0,-1 0 0 0 0,1-1-1 0 0,0 1 1 0 0,0 0 0 0 0,0-1 0 0 0,0 0 0 0 0,0 0 0 0 0,1 1-1 0 0,-1-2 1 0 0,0 1 0 0 0,0 0 0 0 0,1-1 0 0 0,4 1-1 0 0,8-1 210 0 0,0 0-1 0 0,21-3 0 0 0,-34 3-302 0 0,302-40 2163 0 0,167-14 583 0 0,243 27-1850 0 0,-455 18-886 0 0,-213 3-28 0 0,1-1 0 0 0,-1-2 0 0 0,65-22 0 0 0,-101 27-27 0 0,-3 1-6 0 0,1 0 1 0 0,-1 0-1 0 0,1 1 1 0 0,0 0 0 0 0,0 0-1 0 0,0 1 1 0 0,13 0-1 0 0,-8 4-102 0 0,-11 2 24 0 0,-3-4 29 0 0,1 1-10 0 0,0-1 0 0 0,0 1 0 0 0,0 0 1 0 0,0 0-1 0 0,-1 0 0 0 0,1 0 0 0 0,-1 0 0 0 0,1-1 0 0 0,-1 1 1 0 0,0 0-1 0 0,1 0 0 0 0,-1 0 0 0 0,0 0 0 0 0,-1 0 0 0 0,1 0 1 0 0,0 0-1 0 0,-1 0 0 0 0,1 0 0 0 0,-1 0 0 0 0,1 0 1 0 0,-1 0-1 0 0,0 0 0 0 0,0-1 0 0 0,-1 4 0 0 0,-4 5-554 0 0,0-1 0 0 0,-1 1 0 0 0,-8 8 0 0 0,9-11-125 0 0,-5 7-874 0 0,1-1-54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779 364 4607 0 0,'0'0'15272'0'0,"7"-6"-14406"0"0,-4 4-790 0 0,-1-1 1 0 0,1 0-1 0 0,-1 0 1 0 0,0 1-1 0 0,1-2 1 0 0,-2 1-1 0 0,1 0 1 0 0,0 0-1 0 0,-1-1 1 0 0,1 1-1 0 0,-1-1 1 0 0,0 1-1 0 0,0-1 1 0 0,0 1 0 0 0,-1-1-1 0 0,1 0 1 0 0,-1-4-1 0 0,0 2-67 0 0,0 0-1 0 0,-1-1 1 0 0,0 1-1 0 0,0 0 1 0 0,0 0-1 0 0,-1 1 1 0 0,0-1-1 0 0,0 0 1 0 0,-5-10-1 0 0,-3-3-129 0 0,0 0-1 0 0,2-1 0 0 0,0-1 1 0 0,1 1-1 0 0,-7-43 1 0 0,2 2-580 0 0,12 60 587 0 0,-1 3-50 0 0,-3 11 201 0 0,4-12-35 0 0,0-1 0 0 0,0 1 0 0 0,0 0 0 0 0,0-1 0 0 0,0 1 0 0 0,-1 0 0 0 0,1 0 0 0 0,1-1 0 0 0,-1 1 0 0 0,0 0 0 0 0,0-1 0 0 0,0 1 0 0 0,0 0 0 0 0,0-1 0 0 0,1 1 0 0 0,-1-1 0 0 0,0 1 0 0 0,1 0 0 0 0,0 4-1 0 0,-1-3 8 0 0,1-1 0 0 0,-1 0-1 0 0,0 0 1 0 0,1 0 0 0 0,-1 0-1 0 0,1 0 1 0 0,-1 0 0 0 0,1 0-1 0 0,-1 0 1 0 0,1 0 0 0 0,0 0-1 0 0,0 0 1 0 0,-1-1 0 0 0,1 1-1 0 0,0 0 1 0 0,0 0 0 0 0,0-1 0 0 0,0 1-1 0 0,0 0 1 0 0,0-1 0 0 0,0 1-1 0 0,0-1 1 0 0,0 0 0 0 0,0 1-1 0 0,0-1 1 0 0,0 0 0 0 0,0 1-1 0 0,0-1 1 0 0,1 0 0 0 0,-1 0-1 0 0,0 0 1 0 0,0 0 0 0 0,0 0-1 0 0,0 0 1 0 0,0 0 0 0 0,2-1 0 0 0,2 0 28 0 0,0-1 0 0 0,0 1 1 0 0,0-1-1 0 0,0 0 1 0 0,-1-1-1 0 0,1 1 1 0 0,-1-1-1 0 0,7-4 1 0 0,-10 5 5 0 0,-1 1-41 0 0,0 0-1 0 0,0 1 1 0 0,-1-1 0 0 0,1 1 0 0 0,0-1 0 0 0,0 0 0 0 0,-1 1 0 0 0,1-1 0 0 0,0 1 0 0 0,-1-1 0 0 0,1 1 0 0 0,0-1 0 0 0,-1 1 0 0 0,1-1 0 0 0,-1 1 0 0 0,1 0 0 0 0,-1-1 0 0 0,1 1 0 0 0,-1-1 0 0 0,1 1 0 0 0,-1 0 0 0 0,0 0 0 0 0,1-1 0 0 0,-1 1 0 0 0,1 0 0 0 0,-1 0 0 0 0,0 0 0 0 0,1 0 0 0 0,-1-1 0 0 0,0 1 0 0 0,1 0 0 0 0,-1 0 0 0 0,0 0 0 0 0,1 1 0 0 0,-1-1 0 0 0,1 0 0 0 0,-1 0 0 0 0,0 0 0 0 0,0 1 0 0 0,0-1 5 0 0,-5 0 0 0 0,1 1 0 0 0,0 1 0 0 0,0-1 1 0 0,0 0-1 0 0,1 1 0 0 0,-1 0 0 0 0,0 0 0 0 0,-5 4 0 0 0,-34 26-12 0 0,5-4 6 0 0,30-21 0 0 0,-1-1 1 0 0,0 0-1 0 0,0-1 0 0 0,-1 0 0 0 0,1 0 0 0 0,-1-2 0 0 0,0 1 1 0 0,-22 3-1 0 0,-65-4 60 0 0,70-3-80 0 0,0 0 1 0 0,1 2-1 0 0,-33 6 0 0 0,-40 20-42 0 0,69-17 37 0 0,0-3 0 0 0,-1 0 0 0 0,-41 4 0 0 0,69-12 24 0 0,3 0 0 0 0,0 1 0 0 0,0-1 0 0 0,0 0 0 0 0,0 0 0 0 0,0 0 0 0 0,0 0 0 0 0,0 0 0 0 0,0-1 0 0 0,0 1 0 0 0,0 0 0 0 0,0 0 0 0 0,0-1 0 0 0,0 1 0 0 0,0 0 0 0 0,0-1 0 0 0,0 1 0 0 0,1-1 0 0 0,-1 0 0 0 0,0 1 0 0 0,0-1 0 0 0,0 1 0 0 0,-1-2 0 0 0,2 1 0 0 0,0 1 0 0 0,-1 0 0 0 0,1 0 0 0 0,0-1 0 0 0,-1 1 0 0 0,1 0 0 0 0,0 0 0 0 0,-1-1 0 0 0,1 1 0 0 0,0 0 0 0 0,0-1 0 0 0,0 1 0 0 0,-1-1 0 0 0,1 1 0 0 0,0 0 0 0 0,0-1 0 0 0,0 1 0 0 0,0-1 0 0 0,-1 1 0 0 0,1 0 0 0 0,0-1 0 0 0,0 1 0 0 0,0-1 0 0 0,0 1 0 0 0,0 0 0 0 0,0-1 0 0 0,0 1 0 0 0,0-1 0 0 0,1 1 0 0 0,-1-1 0 0 0,0 1 0 0 0,0 0 0 0 0,0-1 0 0 0,0 1 0 0 0,1-1 0 0 0,-1 1 0 0 0,2-5 9 0 0,-1 1 0 0 0,1-1 1 0 0,1 1-1 0 0,-1-1 0 0 0,1 1 0 0 0,0 0 0 0 0,0 0 0 0 0,0 0 0 0 0,0 1 1 0 0,0-1-1 0 0,1 1 0 0 0,0 0 0 0 0,6-5 0 0 0,-9 7 183 0 0,0 2-188 0 0,-1-1 0 0 0,1 1-1 0 0,0-1 1 0 0,-1 1 0 0 0,1-1-1 0 0,-1 1 1 0 0,1-1 0 0 0,-1 1-1 0 0,1 0 1 0 0,-1-1 0 0 0,1 1-1 0 0,-1 0 1 0 0,0-1 0 0 0,1 1-1 0 0,-1 0 1 0 0,0 0 0 0 0,0-1-1 0 0,1 2 1 0 0,2 15-11 0 0,-2-16 8 0 0,0 13 26 0 0,0 23 0 0 0,-2-26-23 0 0,1 0 0 0 0,1-1 0 0 0,0 1-1 0 0,3 13 1 0 0,-3-21-4 0 0,0 1 0 0 0,0-1 0 0 0,0 0 0 0 0,1 0 0 0 0,-1 0 0 0 0,1 0 0 0 0,0 0 0 0 0,0 0 0 0 0,0 0 0 0 0,0-1 0 0 0,0 1 0 0 0,1-1-1 0 0,-1 1 1 0 0,1-1 0 0 0,0 0 0 0 0,0 0 0 0 0,5 3 0 0 0,12 4 0 0 0,0-1 0 0 0,1 0 0 0 0,27 5 0 0 0,-19-5 0 0 0,-19-4-7 0 0,0 0-1 0 0,0 0 0 0 0,0 1 1 0 0,0 0-1 0 0,0 1 1 0 0,-1 0-1 0 0,0 0 0 0 0,0 1 1 0 0,-1 0-1 0 0,12 14 1 0 0,-13-14 3 0 0,-2 0 0 0 0,1 0 0 0 0,-1 1 1 0 0,0-1-1 0 0,-1 1 0 0 0,0 0 0 0 0,0 1 1 0 0,-1-1-1 0 0,0 1 0 0 0,0-1 0 0 0,-1 1 1 0 0,0 0-1 0 0,1 11 0 0 0,-3-11 48 0 0,0 1-1 0 0,0-1 1 0 0,-1 0 0 0 0,0 0-1 0 0,0 0 1 0 0,-1 0 0 0 0,-1-1-1 0 0,1 1 1 0 0,-2 0 0 0 0,1-1-1 0 0,-1 0 1 0 0,0 0-1 0 0,-1 0 1 0 0,-6 9 0 0 0,1-4-11 0 0,-1-1 0 0 0,-1 1 1 0 0,-1-2-1 0 0,1 0 0 0 0,-2 0 1 0 0,-23 14-1 0 0,7-7-33 0 0,-38 27 11 0 0,81-45 26 0 0,5-3-1294 0 0,1-1-3755 0 0,2-3-1967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 3223 0 0,'9'-3'15152'0'0,"-10"4"-15104"0"0,0 1 1 0 0,0-1-1 0 0,-1 1 0 0 0,1-1 0 0 0,0 0 0 0 0,-1 1 1 0 0,1-1-1 0 0,-4 2 0 0 0,2-2-3 0 0,-18 18-2 0 0,1 0 0 0 0,-20 24 1 0 0,-2 2-45 0 0,28-31 3 0 0,2 0 0 0 0,0 1-1 0 0,-18 30 1 0 0,24-35 60 0 0,1 1 1 0 0,0 0-1 0 0,0-1 0 0 0,1 2 1 0 0,0-1-1 0 0,1 0 0 0 0,-2 16 1 0 0,4-22-23 0 0,1 1 1 0 0,0-1 0 0 0,0 0 0 0 0,0 1 0 0 0,1-1 0 0 0,0 0-1 0 0,0 1 1 0 0,0-1 0 0 0,0 0 0 0 0,1 0 0 0 0,0 0 0 0 0,0 0 0 0 0,1 0-1 0 0,-1 0 1 0 0,1-1 0 0 0,4 6 0 0 0,-3-5-15 0 0,1 0-1 0 0,-1-1 1 0 0,1 1-1 0 0,0-1 1 0 0,0 0-1 0 0,1-1 1 0 0,-1 1-1 0 0,1-1 1 0 0,0 0-1 0 0,0-1 1 0 0,0 1-1 0 0,0-1 1 0 0,6 1 0 0 0,6 1-92 0 0,0 0 0 0 0,0-1 1 0 0,21 0-1 0 0,-31-3-1980 0 0,0-1 1 0 0,14-1-1 0 0,-9-2-4040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7 310 9671 0 0,'0'0'748'0'0,"0"2"-492"0"0,-2 2 51 0 0,1 0-1 0 0,0 0 1 0 0,0-1-1 0 0,1 1 1 0 0,-1 0 0 0 0,1 0-1 0 0,0 0 1 0 0,0 1-1 0 0,0-1 1 0 0,1 0-1 0 0,-1-1 1 0 0,1 1-1 0 0,0 0 1 0 0,0 0-1 0 0,1 0 1 0 0,-1 0-1 0 0,1-1 1 0 0,-1 1-1 0 0,4 4 1 0 0,-2-3-145 0 0,0 0 0 0 0,0 0 0 0 0,1 0 0 0 0,-1 0 0 0 0,1-1 0 0 0,0 0 1 0 0,1 0-1 0 0,-1 0 0 0 0,1 0 0 0 0,0 0 0 0 0,0-1 0 0 0,0 0 0 0 0,11 5 2904 0 0,-15-8-3019 0 0,0 0-1 0 0,-1-1 1 0 0,1 1 0 0 0,0 0-1 0 0,-1-1 1 0 0,1 1 0 0 0,0-1-1 0 0,-1 1 1 0 0,1 0 0 0 0,-1-1-1 0 0,1 0 1 0 0,-1 1 0 0 0,1-1-1 0 0,-1 1 1 0 0,1-1 0 0 0,-1 0-1 0 0,1 1 1 0 0,-1-1 0 0 0,0 0-1 0 0,1 1 1 0 0,-1-3 0 0 0,5-16 287 0 0,-5 16-316 0 0,-1-1-1 0 0,0 0 0 0 0,1 1 0 0 0,-1-1 0 0 0,-1 1 0 0 0,1-1 0 0 0,-3-4 0 0 0,-5-14 46 0 0,4 4-36 0 0,1-1-1 0 0,1 1 1 0 0,-3-31-1 0 0,6 44-18 0 0,0-1 0 0 0,0 1 0 0 0,1-1 0 0 0,0 0 0 0 0,0 1 0 0 0,0-1 0 0 0,0 1-1 0 0,1 0 1 0 0,0-1 0 0 0,0 1 0 0 0,0 0 0 0 0,1 0 0 0 0,-1 0 0 0 0,1 1 0 0 0,1-1 0 0 0,6-7-1 0 0,8-6 1 0 0,1 1-1 0 0,1 1 1 0 0,0 0-1 0 0,2 2 1 0 0,0 0-1 0 0,0 2 0 0 0,1 0 1 0 0,30-10-1 0 0,-36 15-58 0 0,1 2 1 0 0,0 0-1 0 0,0 1 0 0 0,35-3 1 0 0,-52 7-84 0 0,0-1 0 0 0,0 1-1 0 0,0 0 1 0 0,0 0 0 0 0,0 0 0 0 0,0 0 0 0 0,0 0 0 0 0,0 1 0 0 0,0-1 0 0 0,0 0-1 0 0,0 0 1 0 0,1 1 0 0 0,-1-1 0 0 0,0 0 0 0 0,-1 1 0 0 0,1-1 0 0 0,0 1 0 0 0,0 0-1 0 0,0-1 1 0 0,0 1 0 0 0,0 0 0 0 0,0-1 0 0 0,-1 1 0 0 0,1 0 0 0 0,0 0 0 0 0,-1 0-1 0 0,1 0 1 0 0,0 0 0 0 0,-1-1 0 0 0,1 1 0 0 0,-1 0 0 0 0,0 0 0 0 0,1 0 0 0 0,-1 0-1 0 0,0 1 1 0 0,1-1 0 0 0,-1 0 0 0 0,0 0 0 0 0,0 0 0 0 0,0 0 0 0 0,0 2 0 0 0,0 8-6548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185 278 3223 0 0,'-3'1'415'0'0,"-5"1"532"0"0,6-1 233 0 0,0 0 48 0 0,-14 9-643 0 0,0 0-1 0 0,1 1 1 0 0,0 1 0 0 0,-25 27 0 0 0,32-32 86 0 0,0 0 0 0 0,-14 9 0 0 0,4-3 840 0 0,16-12-817 0 0,-7 2 5409 0 0,14-14-6039 0 0,1 0 0 0 0,1 1 0 0 0,0 0 0 0 0,0 0-1 0 0,1 0 1 0 0,0 1 0 0 0,14-12 0 0 0,74-53-74 0 0,-69 54 30 0 0,209-134-20 0 0,-215 142 9 0 0,-1 1 0 0 0,2 1-1 0 0,0 1 1 0 0,0 0 0 0 0,33-7-1 0 0,-46 15 18 0 0,1-1-1 0 0,0 1 0 0 0,-1 0 1 0 0,1 1-1 0 0,0 1 0 0 0,18 2 1 0 0,-22-2-6 0 0,0 1 1 0 0,0-1 0 0 0,0 1-1 0 0,0 1 1 0 0,-1-1 0 0 0,1 1-1 0 0,-1 0 1 0 0,1 1 0 0 0,-1-1-1 0 0,0 1 1 0 0,8 7 0 0 0,-10-6-12 0 0,1-1 0 0 0,-1 0 1 0 0,1 1-1 0 0,-2 0 0 0 0,1-1 1 0 0,0 1-1 0 0,-1 0 0 0 0,0 1 1 0 0,0-1-1 0 0,0 0 0 0 0,-1 0 1 0 0,0 1-1 0 0,0-1 0 0 0,0 1 1 0 0,-1-1-1 0 0,1 1 0 0 0,-1-1 1 0 0,-1 1-1 0 0,1 0 0 0 0,-1-1 1 0 0,0 1-1 0 0,0-1 0 0 0,-1 0 1 0 0,1 1-1 0 0,-1-1 0 0 0,-1 0 1 0 0,1 0-1 0 0,0 0 0 0 0,-1 0 1 0 0,0-1-1 0 0,-1 1 0 0 0,-3 4 1 0 0,-6 5 56 0 0,-1 0 0 0 0,-1-1 0 0 0,-22 16 0 0 0,-52 28 217 0 0,40-27-285 0 0,-205 116-183 0 0,143-85-26 0 0,106-58 187 0 0,-13 12-161 0 0,17-13-175 0 0,2 0-71 0 0,1-1 311 0 0,0 1 0 0 0,0-1 0 0 0,0 0 0 0 0,1 1 0 0 0,-1-1-1 0 0,0 0 1 0 0,0 0 0 0 0,1-1 0 0 0,-1 1 0 0 0,1 0 0 0 0,-1-1 0 0 0,0 1 0 0 0,1-1 0 0 0,-1 0 0 0 0,1 0 0 0 0,-1 0 0 0 0,1 0 0 0 0,-1 0 0 0 0,6-2 0 0 0,19-2-1542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4:3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0,'1'1'4910'0'0,"-1"2"-4295"0"0,1 0 0 0 0,0-1 1 0 0,0 1-1 0 0,0-1 1 0 0,0 0-1 0 0,0 1 0 0 0,3 3 1 0 0,3 3-300 0 0,0 0 0 0 0,9 7 0 0 0,-1-1 115 0 0,14 16 204 0 0,37 27-1 0 0,8 9-68 0 0,-65-58-437 0 0,-1 1 1 0 0,-1-1-1 0 0,0 1 0 0 0,0 1 1 0 0,-1-1-1 0 0,0 1 0 0 0,-1 0 1 0 0,0 1-1 0 0,-1-1 0 0 0,0 1 1 0 0,0 0-1 0 0,-2 0 0 0 0,1 0 1 0 0,-2 0-1 0 0,1 0 0 0 0,-2 1 1 0 0,0-1-1 0 0,-2 17 0 0 0,1-11-85 0 0,-21 173 816 0 0,21-184-851 0 0,-1 0-1 0 0,0 0 1 0 0,-1 0-1 0 0,0 0 0 0 0,0-1 1 0 0,0 1-1 0 0,-7 10 1 0 0,-1-3 6 0 0,-1 1 0 0 0,-16 14 0 0 0,27-28-132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188 498 2303 0 0,'0'0'102'0'0,"-5"10"1472"0"0,-22 12 11537 0 0,21-29-12722 0 0,2 3-308 0 0,-1 1 1 0 0,1 0-1 0 0,-1 0 0 0 0,0 0 0 0 0,0 0 0 0 0,0 1 1 0 0,0 0-1 0 0,-10-3 0 0 0,8 3-62 0 0,0 0-1 0 0,1-1 1 0 0,-1 0 0 0 0,1 0-1 0 0,-9-6 1 0 0,11 6-11 0 0,0 0 1 0 0,1-1-1 0 0,-1 1 0 0 0,0-1 0 0 0,1 0 1 0 0,0 0-1 0 0,0 0 0 0 0,0-1 1 0 0,1 1-1 0 0,-1-1 0 0 0,1 0 1 0 0,0 1-1 0 0,0-1 0 0 0,1 0 1 0 0,-2-7-1 0 0,2 5-20 0 0,0 0 1 0 0,1 0-1 0 0,0-1 1 0 0,0 1-1 0 0,0 0 1 0 0,1 0 0 0 0,0-1-1 0 0,1 1 1 0 0,0 0-1 0 0,4-10 1 0 0,2-3-79 0 0,1 1 0 0 0,1 0 0 0 0,1 1 0 0 0,1 0 0 0 0,0 0 0 0 0,2 1 0 0 0,0 1 1 0 0,0 0-1 0 0,2 1 0 0 0,0 1 0 0 0,0 0 0 0 0,1 1 0 0 0,37-20 0 0 0,-38 23 143 0 0,1 2-1 0 0,1 0 1 0 0,-1 1 0 0 0,1 1-1 0 0,1 1 1 0 0,-1 0-1 0 0,1 1 1 0 0,-1 1-1 0 0,1 1 1 0 0,0 1-1 0 0,0 0 1 0 0,0 2-1 0 0,0 0 1 0 0,0 1-1 0 0,0 0 1 0 0,18 7-1 0 0,-28-7-26 0 0,0 1-1 0 0,-1 1 0 0 0,0-1 1 0 0,14 9-1 0 0,-20-10-17 0 0,1-1 1 0 0,-1 1-1 0 0,1 0 1 0 0,-1 0-1 0 0,0 0 1 0 0,0 0-1 0 0,0 0 1 0 0,0 1-1 0 0,0-1 1 0 0,0 1-1 0 0,-1-1 1 0 0,1 1-1 0 0,-1 0 0 0 0,0-1 1 0 0,1 1-1 0 0,0 5 1 0 0,-2-6-2 0 0,0-1-1 0 0,0 1 1 0 0,0-1 0 0 0,0 1-1 0 0,0-1 1 0 0,-1 1 0 0 0,1-1-1 0 0,-1 1 1 0 0,1-1 0 0 0,-1 1-1 0 0,1-1 1 0 0,-1 1 0 0 0,0-1-1 0 0,0 0 1 0 0,0 0 0 0 0,1 1-1 0 0,-3 0 1 0 0,-17 18 106 0 0,0-7-5 0 0,1 0 0 0 0,-2-2-1 0 0,-41 19 1 0 0,-12 5 73 0 0,6 7-213 0 0,2 2-1 0 0,3 4 0 0 0,-59 55 1 0 0,116-98-22 0 0,2-2-10 0 0,-10 3-26 0 0,14-6 53 0 0,-1 0 0 0 0,1 1 0 0 0,-1-1 1 0 0,0 0-1 0 0,1 0 0 0 0,-1 0 1 0 0,1 0-1 0 0,-1 0 0 0 0,0 0 0 0 0,1 0 1 0 0,-1 0-1 0 0,1 0 0 0 0,-1 0 1 0 0,0 0-1 0 0,1 0 0 0 0,-1 0 1 0 0,1-1-1 0 0,-1 1 0 0 0,0 0 0 0 0,1 0 1 0 0,-1-1-1 0 0,1 1 0 0 0,-1 0 1 0 0,1-1-1 0 0,-1 1 0 0 0,1 0 0 0 0,-1-1 1 0 0,0 0-1 0 0,1 0-129 0 0,-1 0 0 0 0,0 0 0 0 0,1-1 0 0 0,-1 1 0 0 0,1 0 0 0 0,-1 0 0 0 0,1-1 0 0 0,0 1 0 0 0,-1 0 0 0 0,1-4 0 0 0,0-5-973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785 105 6911 0 0,'63'-74'659'0'0,"-35"44"5974"0"0,-45 36-5920 0 0,7-3-554 0 0,-12 9-57 0 0,2 0-1 0 0,0 1 1 0 0,0 2 0 0 0,-31 28-1 0 0,15-6-67 0 0,0 2 0 0 0,-49 71 0 0 0,29-37 127 0 0,3 0 88 0 0,-67 125-1 0 0,2-6 110 0 0,94-158-292 0 0,-2-1-1 0 0,-1-1 1 0 0,-43 38-1 0 0,40-38-6 0 0,-3 4-175 0 0,32-35-620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12207 0 0,'0'0'1106'0'0,"0"1"-913"0"0,-8 40-54 0 0,2-15 253 0 0,-1 26 0 0 0,6-34-201 0 0,0-1 1 0 0,2 1-1 0 0,0-1 1 0 0,0 1-1 0 0,2-1 0 0 0,8 30 1 0 0,-8-38-44 0 0,0 0-1 0 0,1 0 1 0 0,0 0-1 0 0,0-1 1 0 0,1 0-1 0 0,0 0 1 0 0,1 0 0 0 0,-1 0-1 0 0,2-1 1 0 0,-1 0-1 0 0,1 0 1 0 0,0 0 0 0 0,15 10-1 0 0,0-4 526 0 0,2 0 0 0 0,37 15 0 0 0,53 12 406 0 0,-24-9-733 0 0,-65-21-377 0 0,1-2-1 0 0,40 8 1 0 0,-64-16-412 0 0,7-5-6176 0 0,-2-2 535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7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4 4143 0 0,'-5'-4'5456'0'0,"-4"11"115"0"0,2-1-4967 0 0,-87 100 179 0 0,33-35-553 0 0,-100 99 2067 0 0,146-154-2102 0 0,-40 43 276 0 0,-68 65-2572 0 0,99-105 795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47:3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32 574 3679 0 0,'-9'-2'382'0'0,"2"-1"-210"0"0,-3-3 1774 0 0,4 2 1841 0 0,8 5-3781 0 0,0-1 1 0 0,0 0-1 0 0,0 0 1 0 0,0-1-1 0 0,-1 1 1 0 0,1 0-1 0 0,0-1 1 0 0,0 1-1 0 0,0-1 1 0 0,-1 1-1 0 0,4-2 1 0 0,0 0-4 0 0,54-14-3 0 0,-54 14 0 0 0,20-3 0 0 0,6 4 0 0 0,26-2 28 0 0,0-2 0 0 0,73-18-1 0 0,43-4 37 0 0,87 14 164 0 0,-207 11-211 0 0,297-33 214 0 0,-302 28-222 0 0,241-54 681 0 0,-190 35-226 0 0,142-16 0 0 0,319-22-314 0 0,-398 37-150 0 0,45-6 0 0 0,20-3-4 0 0,-26 2 24 0 0,-80 16 110 0 0,243-26 686 0 0,-237 42-327 0 0,144 16 1 0 0,-156-5-415 0 0,86 8-9 0 0,176 5-68 0 0,-329-24 51 0 0,84-15 0 0 0,44-23 293 0 0,-137 30 138 0 0,58-8 0 0 0,-91 17-453 0 0,19 2-14 0 0,-22-1-160 0 0,14 4 215 0 0,0 3-3125 0 0,8 4 1905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48:0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13 367 5407 0 0,'0'0'491'0'0,"-2"0"-390"0"0,1 1-64 0 0,1-1-1 0 0,0 0 1 0 0,-1 0-1 0 0,1 0 1 0 0,0 0-1 0 0,0 0 1 0 0,-1 0-1 0 0,1 0 1 0 0,0 0-1 0 0,-1 0 0 0 0,1 0 1 0 0,0 0-1 0 0,-1 0 1 0 0,1 0-1 0 0,0 0 1 0 0,-1 0-1 0 0,1 0 1 0 0,0 0-1 0 0,0 0 1 0 0,-1-1-1 0 0,1 1 1 0 0,0 0-1 0 0,-1 0 0 0 0,1 0 1 0 0,0 0-1 0 0,0-1 1 0 0,0 1-1 0 0,-1 0 1 0 0,1 0-1 0 0,0-1 1 0 0,0 1-1 0 0,0 0 1 0 0,-1 0-1 0 0,1-1 1 0 0,0 0 81 0 0,0 0 0 0 0,0 0 1 0 0,0 0-1 0 0,0 0 0 0 0,0 0 1 0 0,0 0-1 0 0,0 0 0 0 0,0 0 1 0 0,0 0-1 0 0,1-1 0 0 0,-1 1 1 0 0,0 0-1 0 0,1 0 0 0 0,-1 0 1 0 0,1 1-1 0 0,0-2 0 0 0,1-2 337 0 0,0 1-1 0 0,1 0 0 0 0,-1 0 0 0 0,1 0 0 0 0,5-5 1 0 0,-6 7-277 0 0,-2 1-169 0 0,0-1 0 0 0,0 1 0 0 0,1 0 0 0 0,-1 0-1 0 0,0 0 1 0 0,0 0 0 0 0,1-1 0 0 0,-1 1 0 0 0,0 0 0 0 0,0 0-1 0 0,1 0 1 0 0,-1 0 0 0 0,0 0 0 0 0,0 0 0 0 0,1 0 0 0 0,-1 0-1 0 0,0 0 1 0 0,0 0 0 0 0,1 0 0 0 0,-1 0 0 0 0,0 0 0 0 0,0 0-1 0 0,1 0 1 0 0,-1 0 0 0 0,1 0 0 0 0,6-2 105 0 0,9 6 30 0 0,-9-2-94 0 0,4 1 70 0 0,1-1 0 0 0,-1 0-1 0 0,1 0 1 0 0,-1-1 0 0 0,1 0 0 0 0,15-2-1 0 0,2-4 222 0 0,0-1-1 0 0,-1-2 1 0 0,0-1 0 0 0,29-13-1 0 0,-24 8-35 0 0,1 2 0 0 0,38-7 0 0 0,20-7-131 0 0,-16 4-174 0 0,9 2 21 0 0,-47 11 201 0 0,77-10 1 0 0,234 10-145 0 0,-290 7-78 0 0,-39 2 70 0 0,37-6-1 0 0,-5 1 16 0 0,-14 2-10 0 0,60-5 2 0 0,-17-3-35 0 0,-39 6 5 0 0,54-13 0 0 0,100-27 401 0 0,-163 39-413 0 0,2-2 4 0 0,0 1-1 0 0,0 3 1 0 0,0 0 0 0 0,53 3-1 0 0,154 36 193 0 0,-163-21-166 0 0,31 6-13 0 0,-75-14-26 0 0,28 6 12 0 0,57 10 102 0 0,-109-21-133 0 0,84 13 84 0 0,1-4-1 0 0,107-2 1 0 0,-160-10-40 0 0,461 0 143 0 0,-454 4-194 0 0,48 5 0 0 0,-38-2 0 0 0,9 1 0 0 0,-18 0 21 0 0,0-3 0 0 0,77-4 0 0 0,-104 0-20 0 0,189 3 63 0 0,66 3 0 0 0,-144 0-68 0 0,62-1 134 0 0,113-20 19 0 0,-29 14 246 0 0,-175 3-273 0 0,141-18 1 0 0,-178 9-86 0 0,-20 2-10 0 0,0 1-1 0 0,90 4 1 0 0,-93 5-27 0 0,0 2 0 0 0,57 15 0 0 0,-72-14 0 0 0,1-1 0 0 0,-1-2 0 0 0,1 0 0 0 0,0-3 0 0 0,37-2 0 0 0,-35 0 0 0 0,54-3 0 0 0,-11 2 0 0 0,-45 2 0 0 0,50-5 0 0 0,-40-2 0 0 0,-28 5 0 0 0,34-2 64 0 0,-8-2-10 0 0,-14 2 52 0 0,0 2 0 0 0,32 0 0 0 0,-42 2-37 0 0,-5-1-6 0 0,1 1 0 0 0,17 3 0 0 0,80 12 11 0 0,-100-14-74 0 0,1-1 0 0 0,-1 0 0 0 0,13-2 0 0 0,9 0 0 0 0,-2 2 0 0 0,-15 0 26 0 0,0 1-1 0 0,0 0 1 0 0,0 1 0 0 0,17 5-1 0 0,-29-6-25 0 0,1 0 0 0 0,-1 0 0 0 0,1-1 0 0 0,0 1 0 0 0,-1-1 0 0 0,1 1 0 0 0,0-1 0 0 0,-1 0 0 0 0,1 0 0 0 0,3-1 0 0 0,4 1 0 0 0,3 0 11 0 0,1-1-1 0 0,-1 0 0 0 0,0-1 1 0 0,0 0-1 0 0,0-1 0 0 0,16-5 1 0 0,-25 7-9 0 0,14-5 47 0 0,-14 5-24 0 0,-1 0-1 0 0,1-1 0 0 0,0 2 1 0 0,0-1-1 0 0,0 0 1 0 0,0 1-1 0 0,0-1 0 0 0,1 1 1 0 0,3 1-1 0 0,4 0 72 0 0,2 3-16 0 0,10 5-60 0 0,-3 1-24 0 0,-18-8 0 0 0,0-1-1 0 0,-1 0 1 0 0,1 0-1 0 0,0 0 1 0 0,0 0-1 0 0,0-1 1 0 0,0 1-1 0 0,0-1 1 0 0,0 1-1 0 0,4-1 1 0 0,0 0-45 0 0,0 0-352 0 0,0 1 0 0 0,0-1 0 0 0,0 0 0 0 0,0-1 1 0 0,0 1-1 0 0,0-1 0 0 0,0-1 0 0 0,0 1 0 0 0,7-4 1 0 0,2-2-6118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48:1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6 137 5695 0 0,'0'0'1339'0'0,"-5"-5"-1038"0"0,5 2 2338 0 0,0 2-2605 0 0,0 1 0 0 0,1-1 0 0 0,-1 1-1 0 0,0-1 1 0 0,1 1 0 0 0,-1-1 0 0 0,1 1 0 0 0,-1-1 0 0 0,1 1-1 0 0,-1-1 1 0 0,1 1 0 0 0,-1 0 0 0 0,1-1 0 0 0,-1 1 0 0 0,1 0-1 0 0,-1-1 1 0 0,1 1 0 0 0,-1 0 0 0 0,1 0 0 0 0,0 0 0 0 0,-1-1-1 0 0,1 1 1 0 0,-1 0 0 0 0,1 0 0 0 0,0 0 0 0 0,-1 0 0 0 0,1 0-1 0 0,0 0 1 0 0,-1 0 0 0 0,1 0 0 0 0,-1 0 0 0 0,1 1 0 0 0,0-1-1 0 0,-1 0 1 0 0,1 0 0 0 0,-1 0 0 0 0,1 1 0 0 0,-1-1-1 0 0,2 1 1 0 0,10 5 36 0 0,-6-3 15 0 0,8 6-12 0 0,20 8 65 0 0,-11-6-126 0 0,-17-11-6 0 0,0 0 8 0 0,5 0 92 0 0,1-1-1 0 0,-1 0 1 0 0,0-1 0 0 0,1 0 0 0 0,-1 0 0 0 0,0-1 0 0 0,0-1 0 0 0,11-5 0 0 0,15-4 247 0 0,-9 4 71 0 0,35-5 0 0 0,-51 12-332 0 0,0 1 1 0 0,0 0-1 0 0,0 1 0 0 0,0 0 0 0 0,21 3 1 0 0,3 6-64 0 0,0 0-1 0 0,54 23 1 0 0,-70-24-29 0 0,25 4 0 0 0,-40-11 11 0 0,-1 0 0 0 0,1 0 0 0 0,0 0 0 0 0,0-1 0 0 0,7 1 0 0 0,-2-1 3 0 0,-7 1 9 0 0,1 0 0 0 0,-1-1 0 0 0,0 1 0 0 0,1-1-1 0 0,-1 0 1 0 0,1 0 0 0 0,0 0 0 0 0,6-1 0 0 0,0-1 26 0 0,6 1 47 0 0,11-1 155 0 0,-1 1 1 0 0,1 1-1 0 0,-1 2 1 0 0,27 4-1 0 0,-18 1-213 0 0,0-2-1 0 0,1-2 0 0 0,-1-1 1 0 0,1-1-1 0 0,-1-3 0 0 0,0 0 1 0 0,1-2-1 0 0,56-15 0 0 0,116-37 338 0 0,-174 48-265 0 0,1 1 0 0 0,38-1 0 0 0,-54 7-94 0 0,0 1-1 0 0,-1 1 0 0 0,1 0 1 0 0,0 1-1 0 0,29 8 1 0 0,-31-6 2 0 0,0-1 1 0 0,0 0 0 0 0,0-1-1 0 0,1-1 1 0 0,28-3 0 0 0,87-15 593 0 0,-78 8-296 0 0,171-15-170 0 0,-70 25-146 0 0,-76 0 0 0 0,102-10 0 0 0,-146 5 4 0 0,161-16 56 0 0,-173 21-60 0 0,0 0 0 0 0,0 2 0 0 0,27 6 0 0 0,11 2 0 0 0,22-3 0 0 0,103-3 0 0 0,87-16 0 0 0,-50 0 0 0 0,86 17 0 0 0,-109-1 0 0 0,-128-6 0 0 0,241-13 308 0 0,-287 12-192 0 0,43 1 107 0 0,105 11-1 0 0,-107-4-219 0 0,-51-5 18 0 0,207 10 252 0 0,67-23 137 0 0,42-25-207 0 0,-249 30 96 0 0,98 7-1 0 0,-108 5-179 0 0,14 0-56 0 0,-40-5-53 0 0,85-2-10 0 0,-45-4 21 0 0,236-6 942 0 0,-299 12-963 0 0,43-6 0 0 0,-44 3 0 0 0,44 0 0 0 0,-12 3 90 0 0,-36 0-53 0 0,0 0-1 0 0,36 5 1 0 0,-47-4-352 0 0,-1 0-1 0 0,1-1 1 0 0,0 0 0 0 0,-1-1-1 0 0,13-2 1 0 0,-11 2-1023 0 0,-8 1-192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1 167 455 0 0,'0'0'7759'0'0,"5"-7"-2838"0"0,-5 30-3111 0 0,0-21-1384 0 0,2 0-316 0 0,-1 0-54 0 0,1 0 1 0 0,-1-1 0 0 0,1 1 0 0 0,-1-1 0 0 0,1 1-1 0 0,0-1 1 0 0,0 1 0 0 0,0-1 0 0 0,0 0 0 0 0,0 0 0 0 0,0 0-1 0 0,0 0 1 0 0,0 0 0 0 0,0-1 0 0 0,1 1 0 0 0,-1-1-1 0 0,4 1 1 0 0,44 2 991 0 0,-45-2-972 0 0,-1-1-1 0 0,1 2 1 0 0,-1-1-1 0 0,1 0 1 0 0,-1 1 0 0 0,0 0-1 0 0,1 0 1 0 0,5 4-1 0 0,-8-5 13 0 0,0 1-4 0 0,5 7-10 0 0,-3-5 11 0 0,5 8-13 0 0,1 2 5 0 0,1-2 1 0 0,-8-9-56 0 0,-1 0 0 0 0,1 0 0 0 0,0 0 0 0 0,0-1 0 0 0,0 1 0 0 0,0-1 0 0 0,6 4 0 0 0,-3-3 38 0 0,-4-3-36 0 0,0 1 0 0 0,0 0 0 0 0,0 0 1 0 0,0-1-1 0 0,0 0 0 0 0,0 1 0 0 0,0-1 1 0 0,0 0-1 0 0,0 0 0 0 0,3 0 0 0 0,4 0 54 0 0,133 9 1075 0 0,-26 5-1046 0 0,-57-10-97 0 0,-37 0-10 0 0,-17-2 0 0 0,0 1 0 0 0,9 2 0 0 0,-13-4 0 0 0,10 3 0 0 0,-1 1 0 0 0,21 4 0 0 0,-2-1 0 0 0,-18-5 4 0 0,4 1 16 0 0,0 0 0 0 0,25 13 0 0 0,-8-1-20 0 0,-18-9 18 0 0,0-1 0 0 0,1-1-1 0 0,-1 0 1 0 0,1-1 0 0 0,0-1-1 0 0,22 3 1 0 0,135-10 443 0 0,-107 1-398 0 0,130 4 1 0 0,-62-3-64 0 0,10-12 185 0 0,-45 3-54 0 0,173 3-119 0 0,-249 6 2 0 0,0 0-1 0 0,0-2 0 0 0,-1 0 1 0 0,30-10-1 0 0,11-3-16 0 0,-8 3 18 0 0,-37 9-5 0 0,1 0 0 0 0,1 1-1 0 0,-1 1 1 0 0,28-1 0 0 0,23 2-10 0 0,71-11 0 0 0,-86 9 0 0 0,-35 3 0 0 0,1-1 0 0 0,0 0 0 0 0,27-8 0 0 0,-1-6 64 0 0,-18 2-64 0 0,-10 7 53 0 0,-13 4-42 0 0,0 0-14 0 0,22-2 60 0 0,-24 3-50 0 0,0 1-4 0 0,20 3-3 0 0,-13-1 0 0 0,1 2 0 0 0,-10-3 5 0 0,1 0 0 0 0,-1 0 0 0 0,1 1 0 0 0,-1-1 0 0 0,1 1 0 0 0,-1 0-1 0 0,1-1 1 0 0,-1 1 0 0 0,1 0 0 0 0,-1 0 0 0 0,0 0 0 0 0,1 0 0 0 0,-1 0 0 0 0,0 0 0 0 0,0 0 0 0 0,2 3 0 0 0,0-1-6 0 0,31 36 145 0 0,7-3 56 0 0,3-1-75 0 0,14 16 70 0 0,-38-36-69 0 0,-1 2 0 0 0,33 37-1 0 0,-44-45-95 0 0,1 0 0 0 0,1 0-1 0 0,-1 0 1 0 0,2-1 0 0 0,-1-1-1 0 0,12 7 1 0 0,-17-11-14 0 0,0-1-1 0 0,0 0 1 0 0,1 0 0 0 0,-1 0-1 0 0,1 0 1 0 0,-1-1 0 0 0,1 0-1 0 0,-1 0 1 0 0,1 0 0 0 0,0-1-1 0 0,-1 0 1 0 0,1 0 0 0 0,8-1-1 0 0,8 0 84 0 0,31 2 0 0 0,-43 1-88 0 0,1 1-11 0 0,-2 1 0 0 0,1 1 0 0 0,-5-2 0 0 0,5 7 0 0 0,-8-7 0 0 0,10 6 0 0 0,5 1 0 0 0,-14-8 5 0 0,-2-1 4 0 0,1-1 1 0 0,-1 1-1 0 0,1-1 0 0 0,0 1 1 0 0,-1-1-1 0 0,1 1 0 0 0,0-1 1 0 0,-1 0-1 0 0,1 0 1 0 0,0 0-1 0 0,-1 0 0 0 0,1 0 1 0 0,-1 0-1 0 0,1 0 0 0 0,0-1 1 0 0,-1 1-1 0 0,1 0 0 0 0,0-1 1 0 0,2-1-1 0 0,2 1-20 0 0,9-4 54 0 0,28-11 0 0 0,-38 14 8 0 0,-3 1-49 0 0,8-9 51 0 0,1 1-43 0 0,2-1-10 0 0,-2-1 1 0 0,15-16-1 0 0,-7 2 16 0 0,36-38 0 0 0,-42 51-11 0 0,1 0 1 0 0,0 2-1 0 0,0-1 0 0 0,1 2 1 0 0,19-10-1 0 0,34-25-5 0 0,-17 14 0 0 0,-42 24 0 0 0,0 1 0 0 0,0 2 0 0 0,-2 0-11 0 0,-6 2-42 0 0,1 2 0 0 0,0-1 46 0 0,14 8 3 0 0,-9-3 4 0 0,-6-4 0 0 0,1 1 0 0 0,-1-1 0 0 0,0 0 0 0 0,1 0 0 0 0,-1 0 0 0 0,1-1 0 0 0,-1 1 0 0 0,1 0 0 0 0,-1-1 0 0 0,1 1 0 0 0,0 0 0 0 0,1-1 0 0 0,3 1 0 0 0,-3 0 0 0 0,-1 0 0 0 0,1 0 0 0 0,0-1 0 0 0,0 1 0 0 0,0-1 0 0 0,-1 0 0 0 0,1 0 0 0 0,0 0 0 0 0,0 0 0 0 0,0 0 0 0 0,4-1 0 0 0,2-1 0 0 0,9 0 0 0 0,-7 1 0 0 0,-1 1 0 0 0,1 0 0 0 0,-1 1 0 0 0,19 2 0 0 0,-20 0 0 0 0,14 3 0 0 0,-5 1 0 0 0,0-1 0 0 0,1-2 0 0 0,0 0 0 0 0,23 1 0 0 0,5 1 0 0 0,68 13 53 0 0,-104-17-66 0 0,0-2-1 0 0,0 1 0 0 0,15-3 0 0 0,14 1 16 0 0,-8 3-2 0 0,0 1 0 0 0,56 12 0 0 0,26 13-64 0 0,-78-21 64 0 0,0-3 0 0 0,62 1 0 0 0,-7-6 0 0 0,60 0 0 0 0,-115 4 0 0 0,51 9 0 0 0,-57-7 0 0 0,0-1 0 0 0,0-1 0 0 0,0-2 0 0 0,54-4 0 0 0,127-10 31 0 0,9-2 2 0 0,18-23-33 0 0,-174 23 0 0 0,58-10 0 0 0,-15 6 15 0 0,-86 15 23 0 0,52-14-64 0 0,100-39-1 0 0,321-134 163 0 0,-329 129-72 0 0,-162 60-64 0 0,-1 0 0 0 0,20-2 0 0 0,-15 2 13 0 0,-5 2 51 0 0,-2-2-8 0 0,3-5-34 0 0,0 1 32 0 0,-2 4 5 0 0,2-3-35 0 0,-3 4-7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2759 0 0,'-6'-1'14352'0'0,"16"5"-14149"0"0,0 0 0 0 0,-1-1-1 0 0,1 0 1 0 0,0-1 0 0 0,1 0 0 0 0,-1-1-1 0 0,0 0 1 0 0,0 0 0 0 0,12-1 0 0 0,18-3 25 0 0,41-8 0 0 0,-42 5-50 0 0,47-8 19 0 0,107-11-234 0 0,-190 25-75 0 0,1 0 1 0 0,0 0 0 0 0,-1 0 0 0 0,1 0 0 0 0,-1 0 0 0 0,1 1 0 0 0,-1 0 0 0 0,1 0 0 0 0,-1 0-1 0 0,1 0 1 0 0,4 2 0 0 0,-7-2-405 0 0,0 10-2037 0 0,-4 1 1086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42 10591 0 0,'27'-18'1101'0'0,"-19"12"-747"0"0,1 1 1 0 0,13-7 4641 0 0,-24 13-4720 0 0,-47 34 818 0 0,-79 71 1 0 0,108-88-971 0 0,-25 26 27 0 0,-67 85-1 0 0,89-98-150 0 0,1 1 0 0 0,-23 44 0 0 0,39-65 0 0 0,1 0 0 0 0,0 1 0 0 0,1-1 0 0 0,0 1-1 0 0,0 0 1 0 0,-1 20 0 0 0,4-26 1 0 0,0 0 0 0 0,1 0 0 0 0,0-1-1 0 0,0 1 1 0 0,1 0 0 0 0,-1 0 0 0 0,1 0 0 0 0,1-1-1 0 0,-1 1 1 0 0,1 0 0 0 0,0-1 0 0 0,0 1 0 0 0,1-1 0 0 0,-1 0-1 0 0,8 10 1 0 0,-1-3 49 0 0,0-1-1 0 0,2 0 1 0 0,-1-1-1 0 0,1 0 1 0 0,1-1-1 0 0,0 0 1 0 0,22 13 0 0 0,-28-19-140 0 0,0 0 0 0 0,1-1 1 0 0,-1 1-1 0 0,1-1 1 0 0,-1-1-1 0 0,1 1 0 0 0,0-1 1 0 0,8 0-1 0 0,-10-1-253 0 0,1 0 0 0 0,0-1 0 0 0,-1 1 0 0 0,1-1 1 0 0,-1-1-1 0 0,0 1 0 0 0,1-1 0 0 0,-1 0 0 0 0,0 0 0 0 0,0 0 0 0 0,6-4 0 0 0,7-6-5528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91 919 0 0,'2'1'6531'0'0,"2"0"-5382"0"0,1 0 1 0 0,-1 0-1 0 0,1 0 0 0 0,0-1 1 0 0,-1 0-1 0 0,6 0 0 0 0,-6 1-512 0 0,0-1-1 0 0,0 1 0 0 0,1 0 1 0 0,-1 0-1 0 0,0 1 1 0 0,0-1-1 0 0,6 4 0 0 0,-6-3-565 0 0,0 0 0 0 0,0-1 0 0 0,1 1-1 0 0,-1-1 1 0 0,1 0 0 0 0,5 1 0 0 0,10-2 25 0 0,1-1 0 0 0,-1-1 0 0 0,34-8 0 0 0,-18 3-67 0 0,43-10 74 0 0,88-31 0 0 0,-149 42-101 0 0,5-1 7 0 0,0 1 0 0 0,1 1 1 0 0,-1 1-1 0 0,1 1 0 0 0,-1 1 0 0 0,32 2 0 0 0,-50-1-10 0 0,-4 1-1 0 0,1 1 1 0 0,-1-1-1 0 0,1 0 0 0 0,0 0 0 0 0,-1 1 0 0 0,1-1 0 0 0,-1 0 0 0 0,1 1 0 0 0,-1 0 0 0 0,1-1 0 0 0,1 2 0 0 0,-2-2-103 0 0,-1 0-1 0 0,1 1 1 0 0,0-1-1 0 0,-1 0 1 0 0,1 1-1 0 0,0-1 1 0 0,-1 0-1 0 0,1 1 0 0 0,0-1 1 0 0,-1 1-1 0 0,1-1 1 0 0,-1 1-1 0 0,1-1 1 0 0,-1 1-1 0 0,1 0 1 0 0,-1-1-1 0 0,1 1 1 0 0,-1-1-1 0 0,0 1 1 0 0,1 1-1 0 0,0-1-639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4143 0 0,'0'2'6075'0'0,"1"6"-5332"0"0,-1 1-1 0 0,0-1 1 0 0,0 0 0 0 0,-1 1-1 0 0,0-1 1 0 0,-3 11 0 0 0,-17 51 1031 0 0,13-46-1102 0 0,-81 273 2948 0 0,46-167-3284 0 0,-7 26-136 0 0,48-143-230 0 0,0 0 1 0 0,0 0-1 0 0,1 15 1 0 0,14-28-6133 0 0,0-4-602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1839 0 0,'0'0'9828'0'0,"-2"0"-9737"0"0,-9 2-74 0 0,-1 4-17 0 0,7-2 25 0 0,0-1-1 0 0,0 1 1 0 0,1-1-1 0 0,0 1 1 0 0,0 0-1 0 0,0 1 1 0 0,0-1-1 0 0,0 1 1 0 0,1 0-1 0 0,0-1 1 0 0,-3 8-1 0 0,-3 7 220 0 0,-12 37 0 0 0,6-12-106 0 0,-152 307 1390 0 0,99-210-1047 0 0,45-90 101 0 0,22-47-553 0 0,0 0-12 0 0,-11 10 165 0 0,9-10-171 0 0,-13 10 117 0 0,2-7 144 0 0,13-7-264 0 0,1 0-1 0 0,0 0 1 0 0,0 0 0 0 0,0 0-1 0 0,0 0 1 0 0,0 0-1 0 0,0 0 1 0 0,-1 0 0 0 0,1 0-1 0 0,0 0 1 0 0,0 0-1 0 0,0 0 1 0 0,0 0 0 0 0,0 0-1 0 0,0 0 1 0 0,-1 0-1 0 0,1 0 1 0 0,0 0 0 0 0,0 0-1 0 0,0 0 1 0 0,0 0 0 0 0,0 0-1 0 0,0 0 1 0 0,-1 0-1 0 0,1-1 1 0 0,0 1 0 0 0,0 0-1 0 0,0 0 1 0 0,0 0-1 0 0,0 0 1 0 0,0 0 0 0 0,0 0-1 0 0,0 0 1 0 0,0 0-1 0 0,0-1 1 0 0,0 1 0 0 0,0 0-1 0 0,-1 0 1 0 0,1 0-1 0 0,0 0 1 0 0,0 0 0 0 0,0 0-1 0 0,0-1 1 0 0,0 1 0 0 0,0 0-1 0 0,0 0 1 0 0,0 0-1 0 0,0 0 1 0 0,0 0 0 0 0,0-1-1 0 0,1 1 1 0 0,-1 0-1 0 0,9-20 88 0 0,10-10-122 0 0,43-51 0 0 0,-48 66 23 0 0,0 0 1 0 0,1 1-1 0 0,0 1 1 0 0,32-20-1 0 0,18-14 4 0 0,-47 37 0 0 0,-13 10-4 0 0,-2 1-2 0 0,2-1-37 0 0,13 4 31 0 0,-13 0 14 0 0,-3-1-3 0 0,2-1 2 0 0,-2-1 0 0 0,0 0 0 0 0,-1 1 0 0 0,1-1 0 0 0,-1 1 0 0 0,0-1 0 0 0,1 1 0 0 0,-1-1 0 0 0,0 1 0 0 0,0 0 0 0 0,1 2 0 0 0,6 8 68 0 0,-1 1 1 0 0,9 23-1 0 0,3 5 135 0 0,-17-39-140 0 0,-2-1-54 0 0,0-1-1 0 0,1 1 0 0 0,-1-1 1 0 0,0 1-1 0 0,1-1 0 0 0,-1 1 1 0 0,0-1-1 0 0,1 1 0 0 0,-1-1 1 0 0,1 0-1 0 0,-1 1 0 0 0,1-1 1 0 0,-1 1-1 0 0,1-1 0 0 0,-1 0 1 0 0,1 1-1 0 0,0-1 58 0 0,0 0 1 0 0,0 1-1 0 0,-1-1 0 0 0,1 1 1 0 0,0-1-1 0 0,-1 1 1 0 0,1-1-1 0 0,-1 1 0 0 0,1-1 1 0 0,-1 1-1 0 0,1 0 0 0 0,-1-1 1 0 0,1 1-1 0 0,-1 0 0 0 0,1-1 1 0 0,-1 2-1 0 0,2-1 27 0 0,5 4-22 0 0,-6-5-66 0 0,-1 1 1 0 0,1-1-1 0 0,-1 1 1 0 0,1 0-1 0 0,-1-1 1 0 0,0 1-1 0 0,1 0 1 0 0,-1-1-1 0 0,0 1 1 0 0,0 0-1 0 0,1-1 1 0 0,-1 1-1 0 0,0 0 1 0 0,0 0-1 0 0,0-1 1 0 0,0 1-1 0 0,0 0 1 0 0,0 0-1 0 0,0 1 1 0 0,0 0 7 0 0,0 3-7 0 0,0 1 0 0 0,0 0 0 0 0,-1 0 0 0 0,1 0 0 0 0,-1 0 0 0 0,-1-1 0 0 0,1 1 0 0 0,-1 0 0 0 0,0-1 0 0 0,0 1 0 0 0,-5 7 0 0 0,-3 4 51 0 0,-23 31 0 0 0,25-38-39 0 0,0-1 1 0 0,0 0 0 0 0,-1-1-1 0 0,0 1 1 0 0,0-2 0 0 0,-1 1-1 0 0,0-2 1 0 0,0 1 0 0 0,0-1-1 0 0,-1-1 1 0 0,0 0 0 0 0,-16 5 0 0 0,24-9-13 0 0,0 0 0 0 0,0-1 1 0 0,0 0-1 0 0,0 0 1 0 0,0 0-1 0 0,0 0 1 0 0,0 0-1 0 0,0 0 1 0 0,-4-2-1 0 0,-3-3-7 0 0,8 3-7 0 0,1 1-1 0 0,0-1 0 0 0,0 1 1 0 0,0-1-1 0 0,-1 1 0 0 0,2-1 1 0 0,-1 0-1 0 0,0 0 0 0 0,0 1 1 0 0,0-1-1 0 0,1 0 0 0 0,-1 0 1 0 0,1 0-1 0 0,-1 0 0 0 0,1 0 1 0 0,0 1-1 0 0,0-1 1 0 0,0-4-1 0 0,1-2-85 0 0,0-1 0 0 0,0 1 0 0 0,4-10 1 0 0,-3 13-113 0 0,-1 0-1 0 0,1-1 1 0 0,-1 1 0 0 0,0 0 0 0 0,-1 0 0 0 0,0-11 0 0 0,0 14-117 0 0,-12 6-292 0 0,7-2 565 0 0,1 0 0 0 0,0 0 0 0 0,0 1 1 0 0,0-1-1 0 0,0 1 0 0 0,0 0 0 0 0,1 0 0 0 0,-1 0 0 0 0,1 1 0 0 0,0-1 0 0 0,0 1 0 0 0,-3 4 0 0 0,2-1-110 0 0,0-1-1 0 0,0 1 1 0 0,1 0 0 0 0,0 0-1 0 0,0 0 1 0 0,-3 14-1 0 0,6-17 22 0 0,-1 0 1 0 0,1 0-1 0 0,0 0 0 0 0,0 8 0 0 0,1-10-229 0 0,0 0-3 0 0,2 1 281 0 0,-1-1 0 0 0,0-1 1 0 0,1 1-1 0 0,-1 0 0 0 0,1 0 0 0 0,-1-1 1 0 0,1 0-1 0 0,0 1 0 0 0,0-1 1 0 0,0 0-1 0 0,0 0 0 0 0,-1-1 0 0 0,1 1 1 0 0,0-1-1 0 0,0 1 0 0 0,0-1 1 0 0,0 0-1 0 0,5 0 0 0 0,2-1-56 0 0,0 0-1 0 0,-1-1 0 0 0,1 0 1 0 0,17-6-1 0 0,1-2-142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11 11055 0 0,'6'-10'875'0'0,"-12"14"912"0"0,-11 20-497 0 0,2 1-744 0 0,10-18-355 0 0,0 0 1 0 0,1 1-1 0 0,0-1 0 0 0,-4 14 1 0 0,-70 189 1305 0 0,-16-6-1125 0 0,20-45-246 0 0,48-100-33 0 0,5-9 121 0 0,-42 73 0 0 0,56-112-505 0 0,-1-1 0 0 0,-15 18 0 0 0,22-27-296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3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4607 0 0,'0'0'6992'0'0,"7"7"-3440"0"0,-37 29-2938 0 0,-1-1-1 0 0,-39 32 0 0 0,44-41-489 0 0,1 1 1 0 0,1 1-1 0 0,-37 60 0 0 0,59-85-111 0 0,-24 43 122 0 0,13-21-100 0 0,11-20-11 0 0,-1 0 0 0 0,1 0 0 0 0,1 0 0 0 0,-1 0 0 0 0,1 0 0 0 0,-1 0 0 0 0,1 0 0 0 0,1 0 0 0 0,-1 0 0 0 0,1 1 0 0 0,0 5 0 0 0,0-9 33 0 0,1 1 0 0 0,-1 0 1 0 0,1 0-1 0 0,-1 0 0 0 0,1 0 0 0 0,0-1 0 0 0,0 1 1 0 0,0 0-1 0 0,1-1 0 0 0,-1 1 0 0 0,0-1 1 0 0,1 1-1 0 0,0-1 0 0 0,0 1 0 0 0,-1-1 1 0 0,1 0-1 0 0,1 0 0 0 0,-1 0 0 0 0,0 0 0 0 0,0-1 1 0 0,4 3-1 0 0,-2-2 31 0 0,0-1-1 0 0,0 1 1 0 0,1-1-1 0 0,-1 0 1 0 0,0 0 0 0 0,0 0-1 0 0,1-1 1 0 0,-1 0 0 0 0,6 0-1 0 0,41-5 433 0 0,-47 5-487 0 0,93-18 858 0 0,-65 11-721 0 0,19-3 49 0 0,-13 0-136 0 0,-17 11-40 0 0,-13-1 26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2303 0 0,'0'0'9695'0'0,"2"1"-9078"0"0,-1 1-500 0 0,0-1-1 0 0,0 0 1 0 0,0 1-1 0 0,0 0 1 0 0,0-1-1 0 0,0 1 1 0 0,-1-1-1 0 0,1 1 1 0 0,-1 0-1 0 0,1 0 1 0 0,-1-1-1 0 0,1 1 0 0 0,-1 0 1 0 0,0 0-1 0 0,0 0 1 0 0,0-1-1 0 0,0 1 1 0 0,0 0-1 0 0,0 0 1 0 0,-1-1-1 0 0,1 1 1 0 0,-1 0-1 0 0,0 2 1 0 0,-2 8-11 0 0,-1 1 0 0 0,-7 12 0 0 0,8-16 80 0 0,-109 260 1045 0 0,21-88-1164 0 0,76-159-43 0 0,-1 0 1 0 0,-35 36 0 0 0,47-54-25 0 0,-5 5 18 0 0,-1-1-1 0 0,-10 8 0 0 0,4-4-19 0 0,15-11-68 0 0,-1-12-1206 0 0,3 7 979 0 0,-1 1 0 0 0,0-1 0 0 0,1 0 0 0 0,0 1 0 0 0,2-6 0 0 0,3-8-1201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202 403 2303 0 0,'-38'30'361'0'0,"24"-20"1117"0"0,-1 0 0 0 0,0 0-1 0 0,-1-2 1 0 0,-19 9 0 0 0,33-16-1297 0 0,-1 0 1 0 0,0 0-1 0 0,1-1 0 0 0,-1 1 1 0 0,0 0-1 0 0,0-1 1 0 0,0 0-1 0 0,0 0 1 0 0,1 0-1 0 0,-1 0 1 0 0,0 0-1 0 0,0-1 0 0 0,-4 0 1 0 0,5 0-131 0 0,1 0 0 0 0,-1 1 0 0 0,1-1 0 0 0,-1 0 0 0 0,1 0 0 0 0,0 0 0 0 0,-1 0 0 0 0,1 0 0 0 0,0 0-1 0 0,0 0 1 0 0,0 0 0 0 0,0 0 0 0 0,0-1 0 0 0,0 1 0 0 0,0 0 0 0 0,0-1 0 0 0,0 1 0 0 0,1-1 0 0 0,-1 1 0 0 0,0-1 0 0 0,1 1 0 0 0,0-1 0 0 0,-1 1 0 0 0,1-1 0 0 0,0 0 0 0 0,-1-1 0 0 0,1-2 20 0 0,1 1 0 0 0,-1-1 0 0 0,1 1 1 0 0,-1-1-1 0 0,1 1 0 0 0,0 0 0 0 0,1-1 1 0 0,-1 1-1 0 0,4-7 0 0 0,22-37-12 0 0,-21 39-64 0 0,11-17-17 0 0,1 1 0 0 0,2 1 0 0 0,0 1 0 0 0,1 1 0 0 0,1 0 0 0 0,33-23 0 0 0,-10 13 13 0 0,1 2-1 0 0,82-41 1 0 0,-118 66 123 0 0,0 1 1 0 0,0 0 0 0 0,0 1 0 0 0,0 0 0 0 0,1 0-1 0 0,-1 1 1 0 0,1 1 0 0 0,13-1 0 0 0,-20 2-87 0 0,1 0 1 0 0,-1 0-1 0 0,0 1 0 0 0,0-1 1 0 0,1 1-1 0 0,-1 0 1 0 0,0 0-1 0 0,0 1 1 0 0,0-1-1 0 0,0 1 0 0 0,0 0 1 0 0,0 0-1 0 0,-1 0 1 0 0,1 1-1 0 0,-1-1 0 0 0,1 1 1 0 0,-1 0-1 0 0,0 0 1 0 0,0 0-1 0 0,0 1 0 0 0,0-1 1 0 0,4 8-1 0 0,-4-5 5 0 0,0 0 0 0 0,0 1 1 0 0,0 0-1 0 0,-1 0 0 0 0,0-1 0 0 0,0 1 0 0 0,-1 1 0 0 0,0-1 0 0 0,0 0 0 0 0,0 0 0 0 0,-1 0 0 0 0,0 0 0 0 0,-1 1 0 0 0,0-1 1 0 0,0 0-1 0 0,-3 10 0 0 0,1-8 33 0 0,0 1 0 0 0,0-1 0 0 0,-1 0 0 0 0,-1-1 0 0 0,0 1 0 0 0,0-1 0 0 0,0 0 0 0 0,-1 0 0 0 0,0 0 0 0 0,-1-1 0 0 0,-11 11 0 0 0,-1-5-63 0 0,0 0 1 0 0,-1 0-1 0 0,0-2 0 0 0,-1-1 1 0 0,-41 15-1 0 0,10-4-298 0 0,30-10 165 0 0,-14 4-564 0 0,31-13 513 0 0,1 0 1 0 0,0 0-1 0 0,0 0 0 0 0,-1 0 0 0 0,1 0 1 0 0,-5 5-1 0 0,8-6-40 0 0,14 2-2261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151 300 5983 0 0,'0'0'4346'0'0,"0"2"-3116"0"0,1-1-1084 0 0,-1 0 0 0 0,0 1 0 0 0,0-1 0 0 0,0 0 1 0 0,0 0-1 0 0,0 0 0 0 0,0 1 0 0 0,0-1 0 0 0,0 0 0 0 0,0 0 0 0 0,-1 0 0 0 0,1 0 0 0 0,0 1 0 0 0,-1-1 0 0 0,1 0 0 0 0,-1 0 0 0 0,1 0 0 0 0,-1 0 0 0 0,0 0 0 0 0,1 0 0 0 0,-1 0 0 0 0,-1 1 0 0 0,0 0-9 0 0,-1-1 0 0 0,1 0-1 0 0,0 1 1 0 0,-1-1 0 0 0,1 0-1 0 0,-1 0 1 0 0,1 0 0 0 0,-1-1 0 0 0,1 1-1 0 0,-4 0 1 0 0,0 0-19 0 0,0-1 1 0 0,0 0 0 0 0,0-1-1 0 0,0 1 1 0 0,0-1-1 0 0,0 0 1 0 0,0 0-1 0 0,1-1 1 0 0,-12-4 0 0 0,7 3-82 0 0,9 2-32 0 0,-1 0 1 0 0,0 1 0 0 0,0-1 0 0 0,0 0-1 0 0,1 0 1 0 0,-1 0 0 0 0,1 0-1 0 0,-1 0 1 0 0,0-1 0 0 0,1 1 0 0 0,0 0-1 0 0,-1-1 1 0 0,1 1 0 0 0,0-1 0 0 0,0 1-1 0 0,0-1 1 0 0,0 1 0 0 0,0-1 0 0 0,-1-3-1 0 0,1 1 3 0 0,0 1-1 0 0,0-1 0 0 0,0 0 1 0 0,1 0-1 0 0,-1 0 0 0 0,2-5 1 0 0,-1 8-8 0 0,0-7 8 0 0,1-1-1 0 0,0 1 0 0 0,1 0 1 0 0,0 0-1 0 0,1-1 0 0 0,-1 1 1 0 0,1 0-1 0 0,7-12 0 0 0,-2 6-11 0 0,1 0 0 0 0,0 1 0 0 0,17-21 0 0 0,-16 24-5 0 0,-1 1 0 0 0,2-1 1 0 0,-1 2-1 0 0,1-1 1 0 0,0 1-1 0 0,1 1 1 0 0,0 0-1 0 0,0 1 1 0 0,1 0-1 0 0,-1 1 1 0 0,1 0-1 0 0,0 1 1 0 0,1 0-1 0 0,17-2 1 0 0,-26 6 1 0 0,0 0 0 0 0,-1 0 1 0 0,1 0-1 0 0,0 0 1 0 0,-1 0-1 0 0,1 1 1 0 0,-1 0-1 0 0,1 0 0 0 0,0 0 1 0 0,-1 1-1 0 0,0 0 1 0 0,1 0-1 0 0,-1 0 0 0 0,0 0 1 0 0,0 0-1 0 0,0 1 1 0 0,5 4-1 0 0,-5-3 17 0 0,-1 0 1 0 0,1 0-1 0 0,-1 0 0 0 0,0 1 1 0 0,0-1-1 0 0,0 1 0 0 0,-1 0 1 0 0,1 0-1 0 0,-1 0 0 0 0,0 0 0 0 0,-1 0 1 0 0,1 0-1 0 0,-1 1 0 0 0,1 8 1 0 0,-2-6 48 0 0,1-1 1 0 0,-1 1 0 0 0,-1 0-1 0 0,1-1 1 0 0,-1 1 0 0 0,-1-1-1 0 0,1 1 1 0 0,-1-1 0 0 0,-1 0-1 0 0,1 0 1 0 0,-1 1 0 0 0,0-2-1 0 0,-1 1 1 0 0,0 0 0 0 0,0-1 0 0 0,-6 8-1 0 0,6-9-69 0 0,-1 1 0 0 0,0-1 0 0 0,0 0 0 0 0,0 0 0 0 0,0 0-1 0 0,-1-1 1 0 0,0 0 0 0 0,0 0 0 0 0,0 0 0 0 0,0-1 0 0 0,-1 0 0 0 0,1 0-1 0 0,-1 0 1 0 0,-8 1 0 0 0,-33 14-1436 0 0,20-8-1125 0 0,-45 12 0 0 0,71-22 1814 0 0,-5-3-778 0 0,5 2 767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23 9991 0 0,'0'0'456'0'0,"1"-1"-8"0"0,15-21 2948 0 0,-17 39-3046 0 0,-2 0 0 0 0,0-1 0 0 0,0 1 0 0 0,-2-1 0 0 0,-12 30-1 0 0,7-18-141 0 0,-23 51 96 0 0,-79 139 0 0 0,87-172-103 0 0,-20 49 242 0 0,12-24-227 0 0,29-64-283 0 0,0 0 0 0 0,0-1 0 0 0,0 0 0 0 0,-9 10 0 0 0,9-13-1015 0 0,0 1 0 0 0,0-1-1 0 0,-9 7 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406 738 5063 0 0,'0'0'390'0'0,"0"12"935"0"0,0-12-1186 0 0,0 1 1 0 0,0-1-1 0 0,0 0 0 0 0,0 0 1 0 0,0 0-1 0 0,0 1 0 0 0,0-1 1 0 0,0 0-1 0 0,1 0 1 0 0,-1 1-1 0 0,0-1 0 0 0,0 0 1 0 0,0 0-1 0 0,0 0 0 0 0,0 1 1 0 0,0-1-1 0 0,0 0 0 0 0,1 0 1 0 0,-1 0-1 0 0,0 0 0 0 0,0 1 1 0 0,0-1-1 0 0,0 0 0 0 0,1 0 1 0 0,-1 0-1 0 0,0 0 0 0 0,0 0 1 0 0,0 0-1 0 0,1 1 0 0 0,-1-1 1 0 0,0 0-1 0 0,0 0 0 0 0,1 0 1 0 0,-1 0-1 0 0,0 0 1 0 0,0 0-1 0 0,1 0 0 0 0,-1 0 1 0 0,0 0-1 0 0,0 0 0 0 0,0 0 1 0 0,1 0-1 0 0,-1 0 0 0 0,0 0 1 0 0,0 0-1 0 0,1-1 0 0 0,-1 1 1 0 0,19-8 1649 0 0,16-18-830 0 0,-19 12-698 0 0,0-1 0 0 0,-2 0 0 0 0,0-1 0 0 0,-1-1 0 0 0,0 0 0 0 0,-1-1 0 0 0,-1 0 0 0 0,13-30 0 0 0,3-17-325 0 0,22-82 0 0 0,-45 135 63 0 0,7-23-549 0 0,10-64-1 0 0,-19 84 288 0 0,-1 0 1 0 0,0 0-1 0 0,-1-1 0 0 0,-1 1 1 0 0,0 0-1 0 0,-1 0 0 0 0,-4-17 1 0 0,5 29 234 0 0,1 1 1 0 0,-1-1 0 0 0,0 1-1 0 0,0-1 1 0 0,0 1 0 0 0,0 0 0 0 0,-1-1-1 0 0,1 1 1 0 0,0 0 0 0 0,-1 0-1 0 0,0 0 1 0 0,1 0 0 0 0,-1 0 0 0 0,0 1-1 0 0,0-1 1 0 0,0 0 0 0 0,0 1 0 0 0,-4-3-1 0 0,3 3 36 0 0,0 0 0 0 0,0 0 0 0 0,0 1 1 0 0,0-1-1 0 0,-1 1 0 0 0,1 0 0 0 0,0 0 0 0 0,0 0 0 0 0,0 0 0 0 0,0 0 0 0 0,0 1 0 0 0,0-1 0 0 0,0 1 0 0 0,0 0 0 0 0,-5 1 0 0 0,-1 2 12 0 0,0 0 0 0 0,0 0 0 0 0,0 1 0 0 0,0 0 0 0 0,1 0 0 0 0,0 1 0 0 0,0 0 0 0 0,0 1 0 0 0,1 0 0 0 0,0 0 0 0 0,0 0 0 0 0,-8 13 0 0 0,6-5 70 0 0,0 0 1 0 0,0 1-1 0 0,1 1 0 0 0,1-1 0 0 0,1 1 0 0 0,-4 18 0 0 0,-40 197 572 0 0,15-55-408 0 0,21-124-57 0 0,-25 66-1 0 0,7-47 391 0 0,-73 119 0 0 0,24-51 91 0 0,61-101-499 0 0,6-11-59 0 0,-34 51 0 0 0,41-70-77 0 0,2-3-45 0 0,5-5-120 0 0,5-14-6201 0 0,2 0 764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36 1839 0 0,'2'-6'83'0'0,"-1"5"-78"0"0,-1-1 1 0 0,1 0-1 0 0,0 1 1 0 0,0-1 0 0 0,0 1-1 0 0,0-1 1 0 0,0 1-1 0 0,1 0 1 0 0,-1-1-1 0 0,0 1 1 0 0,1 0-1 0 0,13-12 12933 0 0,-13 15-12302 0 0,1-1-565 0 0,-1 0-1 0 0,0 1 1 0 0,0 0-1 0 0,0 0 1 0 0,0-1 0 0 0,-1 1-1 0 0,1 0 1 0 0,0 0 0 0 0,-1 1-1 0 0,1-1 1 0 0,-1 0-1 0 0,0 0 1 0 0,0 1 0 0 0,0-1-1 0 0,0 1 1 0 0,0-1 0 0 0,-1 1-1 0 0,1-1 1 0 0,-1 1-1 0 0,1 3 1 0 0,0 8 181 0 0,0 0 1 0 0,-2 24-1 0 0,0-20 9 0 0,0 5-86 0 0,-1 1-1 0 0,-1 0 1 0 0,-1-1-1 0 0,-1 0 1 0 0,-2 1-1 0 0,0-2 1 0 0,-1 1 0 0 0,-1-1-1 0 0,-1-1 1 0 0,-23 37-1 0 0,16-31-328 0 0,-2-1 0 0 0,-1-1 1 0 0,-1-1-1 0 0,-29 26 0 0 0,48-48-705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21 117 5063 0 0,'0'0'232'0'0,"-1"-1"-13"0"0,-19-11 13938 0 0,46 5-13247 0 0,52-7 1 0 0,6-2-40 0 0,-47 7-765 0 0,167-48-970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11 3223 0 0,'0'0'432'0'0,"2"-1"604"0"0,19-7 3492 0 0,-24 8-4390 0 0,1-1 0 0 0,-1 1 0 0 0,0 0 0 0 0,0 0 0 0 0,0 0-1 0 0,0 0 1 0 0,1 1 0 0 0,-1-1 0 0 0,0 1 0 0 0,-5 2 0 0 0,1-2 77 0 0,-11 4 161 0 0,-1 1 0 0 0,1 1-1 0 0,0 1 1 0 0,0 0-1 0 0,1 1 1 0 0,-30 22 0 0 0,17-8 19 0 0,2 0 0 0 0,-43 47 0 0 0,57-55-234 0 0,1 0-1 0 0,0 0 1 0 0,1 1 0 0 0,1 1-1 0 0,-11 21 1 0 0,22-37-135 0 0,-1 0 1 0 0,1 0-1 0 0,-1 0 0 0 0,1 0 1 0 0,-1 0-1 0 0,1 0 0 0 0,0 0 1 0 0,0 0-1 0 0,0 0 0 0 0,-1 0 0 0 0,1 0 1 0 0,0 0-1 0 0,0 0 0 0 0,0 0 1 0 0,1 0-1 0 0,-1 0 0 0 0,0 0 1 0 0,0 0-1 0 0,0 0 0 0 0,1-1 1 0 0,-1 1-1 0 0,0 0 0 0 0,1 0 1 0 0,-1 0-1 0 0,2 2 0 0 0,0-2 50 0 0,-1 0-1 0 0,1 0 1 0 0,0 1-1 0 0,0-1 0 0 0,0 0 1 0 0,0-1-1 0 0,0 1 1 0 0,0 0-1 0 0,0 0 0 0 0,0-1 1 0 0,3 1-1 0 0,5 1 59 0 0,1-1 0 0 0,0-1-1 0 0,-1 0 1 0 0,1 0 0 0 0,0-1 0 0 0,-1 0-1 0 0,1-1 1 0 0,-1 0 0 0 0,1 0 0 0 0,18-8-1 0 0,-1-2-14 0 0,0-1 0 0 0,40-25 0 0 0,-60 33-95 0 0,0-1-1 0 0,0 1 0 0 0,0-2 0 0 0,-1 1 1 0 0,1-1-1 0 0,10-14 0 0 0,-16 18-25 0 0,0 0-1 0 0,0 1 1 0 0,0-1-1 0 0,-1 0 1 0 0,0 0-1 0 0,1 0 1 0 0,-1 0-1 0 0,0 0 1 0 0,0 0-1 0 0,0-1 1 0 0,-1 1-1 0 0,1 0 1 0 0,-1 0-1 0 0,0-1 1 0 0,0 1-1 0 0,0 0 0 0 0,0 0 1 0 0,-1-1-1 0 0,1 1 1 0 0,-1 0-1 0 0,0 0 1 0 0,1 0-1 0 0,-2 0 1 0 0,0-4-1 0 0,-3-1-183 0 0,-1-1 1 0 0,1 2-1 0 0,-1-1 0 0 0,-1 1 0 0 0,1 0 0 0 0,-1 0 0 0 0,-11-8 0 0 0,-10-10-619 0 0,27 24 691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456 637 7631 0 0,'10'-8'166'0'0,"0"0"0"0"0,-1-1 0 0 0,0 0 0 0 0,0 0 0 0 0,-1-1 0 0 0,11-17 0 0 0,-3 0 474 0 0,19-42 1 0 0,-6 5-194 0 0,-3-2 0 0 0,26-101 0 0 0,-49 154-383 0 0,0-1 0 0 0,-1 0 0 0 0,0 0 0 0 0,-1 0 0 0 0,-1 0 0 0 0,0 0 0 0 0,-1 0 0 0 0,-2-15 0 0 0,3 28-51 0 0,-1 0 0 0 0,1 0-1 0 0,0 0 1 0 0,0 0 0 0 0,-1-1 0 0 0,1 1-1 0 0,-1 0 1 0 0,1 0 0 0 0,-1 0-1 0 0,0 0 1 0 0,1 0 0 0 0,-1 0-1 0 0,0 0 1 0 0,0 0 0 0 0,1 0 0 0 0,-1 0-1 0 0,0 1 1 0 0,0-1 0 0 0,0 0-1 0 0,0 0 1 0 0,0 1 0 0 0,-1-1-1 0 0,0 0-1 0 0,0 1-1 0 0,1 0 0 0 0,-1 0 0 0 0,0-1 1 0 0,1 1-1 0 0,-1 0 0 0 0,0 0 0 0 0,1 1 1 0 0,-1-1-1 0 0,0 0 0 0 0,1 1 0 0 0,-1-1 0 0 0,-3 2 1 0 0,-2 1-7 0 0,0 1 1 0 0,0-1 0 0 0,0 2 0 0 0,1-1 0 0 0,-9 8-1 0 0,-1 3 1 0 0,0 0 0 0 0,1 1 0 0 0,-21 30 0 0 0,-30 61 271 0 0,55-84-252 0 0,0 0 1 0 0,1 1-1 0 0,2 1 0 0 0,-8 32 0 0 0,-13 106 115 0 0,17-87 81 0 0,-27 114 896 0 0,28-147-768 0 0,-3-1 0 0 0,-25 56 0 0 0,5-32-146 0 0,-3-2-1 0 0,-3-2 0 0 0,-54 66 1 0 0,85-117-155 0 0,-1 1 0 0 0,-12 10 0 0 0,16-19-90 0 0,5-6-15 0 0,1-3-93 0 0,4-8-228 0 0,2-5-33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28 155 7367 0 0,'-8'-2'763'0'0,"6"1"-29"0"0,1 1 1 0 0,-1 0-1 0 0,1-1 0 0 0,-1 1 1 0 0,1-1-1 0 0,-1 0 0 0 0,1 1 1 0 0,0-1-1 0 0,-1 0 0 0 0,1 0 1 0 0,-3-2-1 0 0,5 3-537 0 0,-1-1 0 0 0,0 1-1 0 0,1-1 1 0 0,-1 1 0 0 0,0 0-1 0 0,1-1 1 0 0,-1 1 0 0 0,0 0-1 0 0,1-1 1 0 0,-1 1 0 0 0,0 0 0 0 0,1 0-1 0 0,-1-1 1 0 0,1 1 0 0 0,-1 0-1 0 0,1 0 1 0 0,-1 0 0 0 0,1 0-1 0 0,-1 0 1 0 0,1-1 0 0 0,0 1 0 0 0,9-4-985 0 0,31-14 1177 0 0,1 2 0 0 0,58-13 0 0 0,-87 25-388 0 0,152-34-210 0 0,-130 30 30 0 0,-15 4-502 0 0,34-7-710 0 0,-19 7-4549 0 0,-20 3 209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1375 0 0,'0'-15'14915'0'0,"5"19"-14790"0"0,-1 1 0 0 0,1 0 1 0 0,-1 0-1 0 0,0 0 0 0 0,-1 1 1 0 0,1-1-1 0 0,-1 1 0 0 0,0 0 0 0 0,0 0 1 0 0,2 8-1 0 0,3 11 199 0 0,6 32 0 0 0,-11-46-217 0 0,13 67 402 0 0,40 144 506 0 0,-55-221-1011 0 0,10 33 90 0 0,2 0 1 0 0,27 52-1 0 0,-30-69-45 0 0,0 0 0 0 0,1-1 0 0 0,1 0-1 0 0,1-1 1 0 0,0 0 0 0 0,1-1 0 0 0,0-1 0 0 0,17 13 0 0 0,17 8 407 0 0,-42-29-429 0 0,-5-3 82 0 0,4-10-965 0 0,2-10-955 0 0,-5 4-2895 0 0,0 1-1284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11255 0 0,'0'0'3470'0'0,"0"2"-3093"0"0,-1 1-268 0 0,1 1-1 0 0,-1-1 1 0 0,0 0 0 0 0,1 1 0 0 0,-1-1 0 0 0,-1 0-1 0 0,1 0 1 0 0,0 1 0 0 0,-1-1 0 0 0,0 0-1 0 0,-2 3 1 0 0,-27 32 656 0 0,20-25-516 0 0,-331 343 2613 0 0,338-352-2850 0 0,-139 127 290 0 0,93-86-254 0 0,-53 35 88 0 0,-3 4 386 0 0,91-67-435 0 0,14-16-18 0 0,3 0-71 0 0,0 0 0 0 0,1 0 0 0 0,-1 0 0 0 0,1-1 1 0 0,-1 1-1 0 0,1-1 0 0 0,-1 0 0 0 0,1 1 0 0 0,-1-1 0 0 0,5-1 0 0 0,-4 1-18 0 0,4 0-228 0 0,0-1 0 0 0,0 0 0 0 0,0 0 0 0 0,13-4 0 0 0,11-7-4689 0 0,-1-3-1617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44 214 2671 0 0,'0'0'744'0'0,"5"11"3522"0"0,-7-8-4000 0 0,1-1 0 0 0,0 1 0 0 0,-1-1 0 0 0,0 1 0 0 0,0-1 0 0 0,1 0 1 0 0,-1 1-1 0 0,-1-1 0 0 0,1 0 0 0 0,0 0 0 0 0,0-1 0 0 0,-1 1 0 0 0,1 0 0 0 0,-1-1 0 0 0,1 1 1 0 0,-5 1-1 0 0,6-3-170 0 0,1 0 1 0 0,0 0 0 0 0,0 0-1 0 0,0 0 1 0 0,-1 0 0 0 0,1 0 0 0 0,0 1-1 0 0,0-1 1 0 0,0 0 0 0 0,-1 0-1 0 0,1 0 1 0 0,0 0 0 0 0,0 0-1 0 0,-1 0 1 0 0,1 0 0 0 0,0 0 0 0 0,0 0-1 0 0,0 0 1 0 0,-1 0 0 0 0,1 0-1 0 0,0 0 1 0 0,0 0 0 0 0,-1 0-1 0 0,1 0 1 0 0,0 0 0 0 0,0-1 0 0 0,-1 1-1 0 0,1 0 1 0 0,0 0 0 0 0,0 0-1 0 0,0 0 1 0 0,0 0 0 0 0,-1 0-1 0 0,1-1 1 0 0,0 1 0 0 0,0 0 0 0 0,-1-10 926 0 0,5-11-382 0 0,0 14-519 0 0,0 0 0 0 0,0 0-1 0 0,1 0 1 0 0,0 1 0 0 0,0 0-1 0 0,0 0 1 0 0,7-6 0 0 0,46-36 756 0 0,-48 41-850 0 0,15-11-118 0 0,0 1 0 0 0,2 1 0 0 0,0 2 0 0 0,1 1 0 0 0,0 0 0 0 0,43-11 0 0 0,-71 24 81 0 0,1 0 0 0 0,0 0 1 0 0,-1-1-1 0 0,1 1 1 0 0,-1 0-1 0 0,1 0 0 0 0,-1 0 1 0 0,1 0-1 0 0,-1 0 0 0 0,1 0 1 0 0,-1 0-1 0 0,1 0 1 0 0,-1 0-1 0 0,1 0 0 0 0,0 0 1 0 0,-1 0-1 0 0,1 0 1 0 0,-1 1-1 0 0,1-1 0 0 0,-1 0 1 0 0,1 0-1 0 0,-1 1 1 0 0,1-1-1 0 0,-1 0 0 0 0,1 0 1 0 0,-1 1-1 0 0,0-1 1 0 0,1 1-1 0 0,-1-1 0 0 0,1 0 1 0 0,-1 1-1 0 0,0-1 1 0 0,1 1-1 0 0,-1 1 0 0 0,1 0 0 0 0,-1-1 0 0 0,1 1 0 0 0,-1 0 0 0 0,0 0 0 0 0,0-1 0 0 0,0 1 1 0 0,0 0-1 0 0,0 0 0 0 0,-1 2 0 0 0,-1 6-24 0 0,0 0 0 0 0,-6 15 0 0 0,-10 14 29 0 0,-26 44 0 0 0,39-74 7 0 0,2-3 8 0 0,0 0-1 0 0,1 0 1 0 0,0 1 0 0 0,-2 9-1 0 0,2-1-9 0 0,4-11 3 0 0,-1-2 2 0 0,7 11 138 0 0,-4-11-81 0 0,-1-1-7 0 0,3 3 95 0 0,1-1 1 0 0,-1 0 0 0 0,1 0-1 0 0,0 0 1 0 0,0-1 0 0 0,1 0-1 0 0,12 1 1 0 0,53 2 827 0 0,-39-5-765 0 0,-20 0-121 0 0,0 0 0 0 0,1-2-1 0 0,-1 0 1 0 0,0 0 0 0 0,0-1-1 0 0,0-1 1 0 0,-1 0 0 0 0,1-1-1 0 0,21-12 1 0 0,-15 6-18 0 0,0-1 0 0 0,0-1 0 0 0,-1-1-1 0 0,-1 0 1 0 0,19-20 0 0 0,-13 7-752 0 0,-18 19-208 0 0,-5 7 219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909 493 5527 0 0,'0'0'702'0'0,"0"2"2"0"0,1 22 11933 0 0,-1-36-10850 0 0,0 11-1925 0 0,0-17 228 0 0,-4 0-24 0 0,2 8-65 0 0,-2 1-1 0 0,0-1 1 0 0,0 1-1 0 0,0 0 1 0 0,-1 1-1 0 0,-12-17 1 0 0,-43-45 53 0 0,33 41-48 0 0,-77-86-107 0 0,88 98-10 0 0,-1-2-139 0 0,-15-20-1 0 0,28 33 163 0 0,0 0 0 0 0,1 0 1 0 0,-1-1-1 0 0,1 1 0 0 0,1-1 0 0 0,-1 1 0 0 0,1-1 0 0 0,-2-9 0 0 0,4 15 67 0 0,0 0 1 0 0,0 0-1 0 0,0-1 0 0 0,0 1 1 0 0,0 0-1 0 0,0-1 0 0 0,0 1 1 0 0,0 0-1 0 0,0 0 0 0 0,1-1 0 0 0,-1 1 1 0 0,1 0-1 0 0,-1 0 0 0 0,1 0 1 0 0,-1 0-1 0 0,1-1 0 0 0,0 1 0 0 0,-1 0 1 0 0,1 0-1 0 0,0 0 0 0 0,0 0 1 0 0,0 0-1 0 0,0 1 0 0 0,0-1 0 0 0,0 0 1 0 0,0 0-1 0 0,0 1 0 0 0,0-1 1 0 0,2 0-1 0 0,-3 0 15 0 0,1 1 1 0 0,-1 0 0 0 0,1 0-1 0 0,-1 0 1 0 0,1-1-1 0 0,-1 1 1 0 0,1 0 0 0 0,0 0-1 0 0,-1 0 1 0 0,1 0 0 0 0,-1 0-1 0 0,1 0 1 0 0,-1 0-1 0 0,1 0 1 0 0,-1 0 0 0 0,1 0-1 0 0,-1 1 1 0 0,1-1-1 0 0,0 0 1 0 0,-1 0 0 0 0,1 0-1 0 0,-1 1 1 0 0,1-1-1 0 0,-1 0 1 0 0,1 1 0 0 0,11 11-29 0 0,-10-10 33 0 0,0 1-6 0 0,1 0 0 0 0,-1 0-1 0 0,0 0 1 0 0,0 1 0 0 0,0-1 0 0 0,0 1-1 0 0,-1-1 1 0 0,2 5 0 0 0,8 45 12 0 0,-9-31 35 0 0,-2-5 56 0 0,0-16-30 0 0,0 1 8 0 0,0 4 21 0 0,0-5 9 0 0,-5 21 114 0 0,3-6-153 0 0,1-13-50 0 0,-2 10 50 0 0,-1-1 0 0 0,-9 20 0 0 0,11-28-46 0 0,0 0-1 0 0,0 0 1 0 0,0-1 0 0 0,-1 1-1 0 0,0-1 1 0 0,0 0 0 0 0,0 0-1 0 0,0 0 1 0 0,0 0 0 0 0,-1 0-1 0 0,-6 4 1 0 0,-4 0 35 0 0,-1 0 0 0 0,0-1 0 0 0,-1 0 0 0 0,1-2 0 0 0,-1 1-1 0 0,0-2 1 0 0,-20 2 0 0 0,-116 1 186 0 0,143-6-228 0 0,-20 0 34 0 0,0-3 1 0 0,-44-8-1 0 0,-55-20 20 0 0,121 29-76 0 0,73 5-124 0 0,-56-2 135 0 0,1 1-1 0 0,12 3 0 0 0,-20-4-1 0 0,1 1 0 0 0,-1-1 0 0 0,1 0-1 0 0,-1 1 1 0 0,0-1 0 0 0,0 1 0 0 0,0 0 0 0 0,0 0 0 0 0,0 1-1 0 0,4 3 1 0 0,-4-3-7 0 0,-1 0-1 0 0,1 0 1 0 0,0 1-1 0 0,-1 0 1 0 0,0-1-1 0 0,0 1 1 0 0,0 0-1 0 0,0 0 1 0 0,-1 0-1 0 0,0 0 1 0 0,1 0-1 0 0,-1 6 1 0 0,3 4-6 0 0,11 43 7 0 0,-2 0-1 0 0,8 101 0 0 0,-12 118 903 0 0,-9-271-874 0 0,0 0 0 0 0,-1 1 0 0 0,0-1 0 0 0,0 0 0 0 0,-1 0 0 0 0,1 0 0 0 0,-1 0 0 0 0,0 0 0 0 0,0 0 0 0 0,-1 0 0 0 0,1-1 0 0 0,-1 1 0 0 0,0-1 0 0 0,-7 8 0 0 0,-3 1 41 0 0,-1 1 0 0 0,-28 19 0 0 0,29-24-38 0 0,-20 15 92 0 0,22-17-89 0 0,0 0 1 0 0,1 1-1 0 0,0 0 0 0 0,1 1 0 0 0,0 0 0 0 0,0 0 1 0 0,-8 12-1 0 0,12-13 5 0 0,-14 23 60 0 0,20-31-86 0 0,0 1 0 0 0,-1-1-1 0 0,1 1 1 0 0,-1-1 0 0 0,1 0 0 0 0,0 1 0 0 0,0-1 0 0 0,-1 0-1 0 0,1 0 1 0 0,0 1 0 0 0,0-1 0 0 0,1 0 0 0 0,2 0-28 0 0,0 0 0 0 0,0 0 0 0 0,-1 0 0 0 0,1 0 0 0 0,0-1 0 0 0,0 0 0 0 0,0 0 0 0 0,0 0 0 0 0,7-3 0 0 0,31-18-6433 0 0,-17 7-481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4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 8895 0 0,'0'0'808'0'0,"2"-1"-664"0"0,21-2 598 0 0,18-4 7276 0 0,-42 8-7976 0 0,1 1 0 0 0,-1-1 0 0 0,0 1-1 0 0,0-1 1 0 0,0 1 0 0 0,0-1 0 0 0,0 0 0 0 0,0 0 0 0 0,0 1-1 0 0,0-1 1 0 0,-2 1 0 0 0,-2 3 38 0 0,-12 13 66 0 0,-1-1 1 0 0,-26 20 0 0 0,-20 18-137 0 0,39-30 24 0 0,0 2 0 0 0,2 0 0 0 0,1 1 0 0 0,-29 50 0 0 0,44-65 69 0 0,0 1 0 0 0,1 0 0 0 0,1 0 0 0 0,0 0 0 0 0,1 0 0 0 0,0 1 0 0 0,1-1-1 0 0,1 1 1 0 0,0 0 0 0 0,1 0 0 0 0,1 0 0 0 0,0 0 0 0 0,4 25 0 0 0,-2-33 23 0 0,-1 0-1 0 0,1-1 1 0 0,1 1 0 0 0,-1-1-1 0 0,1 1 1 0 0,0-1 0 0 0,0 0 0 0 0,1 0-1 0 0,0-1 1 0 0,0 1 0 0 0,0-1 0 0 0,1 0-1 0 0,0 0 1 0 0,0 0 0 0 0,0 0-1 0 0,6 3 1 0 0,7 4 398 0 0,1-1 1 0 0,-1-2-1 0 0,37 15 0 0 0,-54-24-449 0 0,1 1-3 0 0,3 1 0 0 0,-3-1-33 0 0,-12 2-6456 0 0,4-1 1465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6 254 8951 0 0,'0'0'6002'0'0,"10"3"-4430"0"0,-9 1-1433 0 0,1-1 0 0 0,-1 1 1 0 0,1 0-1 0 0,-1-1 0 0 0,-1 1 0 0 0,1 0 1 0 0,0 0-1 0 0,-1 0 0 0 0,0-1 1 0 0,0 1-1 0 0,0 6 0 0 0,-2 9 429 0 0,-6 21-1 0 0,2-9-337 0 0,4-18-74 0 0,0 3 288 0 0,0 0 0 0 0,0 20 0 0 0,10-43-167 0 0,-5 4-254 0 0,-1 0 1 0 0,0 0-1 0 0,0 0 1 0 0,0 0-1 0 0,0-1 0 0 0,0 1 1 0 0,-1 0-1 0 0,0-1 1 0 0,1 1-1 0 0,-1-1 0 0 0,0 1 1 0 0,-1-1-1 0 0,1-4 1 0 0,0-7-4 0 0,0 0 1 0 0,-2-15-1 0 0,0 2 32 0 0,1 27-52 0 0,3-87 3 0 0,-1 78-24 0 0,-1 0 1 0 0,1-1-1 0 0,1 1 1 0 0,0 1-1 0 0,1-1 0 0 0,6-14 1 0 0,-4 15 11 0 0,0 0 0 0 0,0 1 0 0 0,0 0 0 0 0,1 0-1 0 0,1 0 1 0 0,-1 1 0 0 0,1 0 0 0 0,0 1 0 0 0,1 0 0 0 0,-1 0 0 0 0,1 0 0 0 0,1 1 0 0 0,-1 1 0 0 0,20-7 0 0 0,8-1 5 0 0,0 2 0 0 0,64-8 0 0 0,-95 17 5 0 0,32-4-10 0 0,50 0 0 0 0,-86 5-78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92 2759 0 0,'-7'1'436'0'0,"-36"5"-595"0"0,14 1 17530 0 0,30-6-17308 0 0,-1 0 0 0 0,0 1 0 0 0,0-1 1 0 0,1 0-1 0 0,-1 0 0 0 0,1 0 0 0 0,-1 0 0 0 0,1 0 0 0 0,-1 0 0 0 0,1 0 0 0 0,0 0 0 0 0,-1 0 0 0 0,1 0 0 0 0,0 0 0 0 0,0 0 1 0 0,1 1-1 0 0,18 11 521 0 0,-13-10-419 0 0,0-1-1 0 0,1 0 1 0 0,-1 0-1 0 0,0-1 0 0 0,0 0 1 0 0,1 0-1 0 0,-1-1 0 0 0,14-1 1 0 0,6-1 241 0 0,28-8 0 0 0,2 1-131 0 0,274-16 319 0 0,-214 19-532 0 0,-61 0-62 0 0,109-27-1 0 0,-33 4 14 0 0,-34 7 32 0 0,-74 16-121 0 0,-21 5-100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64 919 0 0,'-16'-5'15824'0'0,"41"13"-13912"0"0,-11-6-1737 0 0,-1-1 0 0 0,0 0 0 0 0,0-1 0 0 0,1 0 0 0 0,21-5-1 0 0,65-18 1669 0 0,-74 15-1482 0 0,-1 2 0 0 0,1 1 0 0 0,0 0-1 0 0,28 0 1 0 0,-26 7-436 0 0,-1 1-1 0 0,42 9 0 0 0,-56-9 47 0 0,-9-3-157 0 0,-1 0 1 0 0,0 1-1 0 0,1-1 0 0 0,-1 0 1 0 0,0-1-1 0 0,1 1 0 0 0,-1-1 1 0 0,0 1-1 0 0,0-1 0 0 0,1 0 1 0 0,4-2-1 0 0,-6 2-540 0 0,0 0 0 0 0,0 0 1 0 0,0-1-1 0 0,0 1 0 0 0,0 0 0 0 0,0-1 0 0 0,0 0 1 0 0,-1 1-1 0 0,1-1 0 0 0,1-2 0 0 0,3-6-4854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5527 0 0,'0'0'7664'0'0,"0"2"-6661"0"0,4 66 3006 0 0,-3-53-3709 0 0,0 0 0 0 0,-2 1-1 0 0,1-1 1 0 0,-2 1 0 0 0,-4 21-1 0 0,-25 73 1123 0 0,1-6-479 0 0,26-88-839 0 0,2 0-1 0 0,-1 0 1 0 0,2 1 0 0 0,1 25-1 0 0,2-30-36 0 0,-2-9-54 0 0,1-1 0 0 0,-1 0 0 0 0,1 0 0 0 0,0 1-1 0 0,0-1 1 0 0,0 0 0 0 0,0 0 0 0 0,0 0 0 0 0,0 0 0 0 0,0 0 0 0 0,1 0 0 0 0,2 2-1 0 0,-3-3-7 0 0,0 0 0 0 0,0-1-1 0 0,0 1 1 0 0,0 0-1 0 0,1 0 1 0 0,-1-1-1 0 0,0 1 1 0 0,1-1 0 0 0,-1 1-1 0 0,1-1 1 0 0,-1 1-1 0 0,0-1 1 0 0,1 0-1 0 0,2 0 1 0 0,0 0-238 0 0,-1-1 0 0 0,1 1 0 0 0,0-1 0 0 0,0 0 0 0 0,0 0 0 0 0,-1 0 0 0 0,1-1 0 0 0,-1 1 0 0 0,6-4 0 0 0,5-4-1105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12895 0 0,'0'0'1172'0'0,"-1"2"-966"0"0,-6 12 441 0 0,0 1 1 0 0,2 0 0 0 0,0 0-1 0 0,0 1 1 0 0,2-1 0 0 0,0 1-1 0 0,1 0 1 0 0,-1 18 0 0 0,3-25-453 0 0,0 0-1 0 0,1 0 1 0 0,0 0 0 0 0,0 0 0 0 0,6 16-1 0 0,19 41 349 0 0,-15-39-463 0 0,-8-20-52 0 0,0-1-5 0 0,-1 0 1 0 0,0 0-1 0 0,-1 0 0 0 0,0 0 0 0 0,1 8 1 0 0,-1-12-167 0 0,-1 7-145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1 919 0 0,'-16'0'3940'0'0,"2"2"1400"0"0,14-2-5240 0 0,0 0 1 0 0,0 0-1 0 0,0 0 1 0 0,0 0-1 0 0,-1 0 1 0 0,1 0 0 0 0,0 0-1 0 0,0 0 1 0 0,0 1-1 0 0,0-1 1 0 0,0 0 0 0 0,-1 0-1 0 0,1 0 1 0 0,0 0-1 0 0,0 0 1 0 0,0 1 0 0 0,0-1-1 0 0,0 0 1 0 0,0 0-1 0 0,0 0 1 0 0,0 0 0 0 0,0 0-1 0 0,0 1 1 0 0,0-1-1 0 0,0 0 1 0 0,0 0 0 0 0,0 0-1 0 0,0 0 1 0 0,0 1-1 0 0,0-1 1 0 0,0 0 0 0 0,0 0-1 0 0,0 0 1 0 0,0 0-1 0 0,0 1 1 0 0,1 1 211 0 0,1 0 1 0 0,-1 0-1 0 0,1 0 1 0 0,-1 0-1 0 0,1 0 0 0 0,0-1 1 0 0,2 3-1 0 0,1 0-566 0 0,28 24 780 0 0,-18-16-388 0 0,-1 0-1 0 0,13 15 1 0 0,-23-22-85 0 0,0 0 0 0 0,0 0 0 0 0,-1 0 0 0 0,1 1 0 0 0,-1-1 1 0 0,-1 1-1 0 0,1 0 0 0 0,-1 0 0 0 0,3 12 0 0 0,-2-4 93 0 0,-2-1 1 0 0,0 1-1 0 0,0 0 0 0 0,-1 0 0 0 0,-1 0 0 0 0,-3 17 0 0 0,-2-1 223 0 0,-17 52-1 0 0,19-70-377 0 0,0-1 0 0 0,-1 0 0 0 0,-1 0 0 0 0,0 0 0 0 0,-1-1 0 0 0,0 1-1 0 0,0-2 1 0 0,-1 1 0 0 0,0-1 0 0 0,-1 0 0 0 0,-16 13 0 0 0,9-14-549 0 0,9-5 216 0 0,6-3-86 0 0,-7-25-3243 0 0,7 15 2491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9095 0 0,'-2'0'415'0'0,"-67"5"7410"0"0,91-8-6851 0 0,19-2-692 0 0,1 2 0 0 0,55 2 0 0 0,-79 2-243 0 0,-2 1 0 0 0,1 1 1 0 0,0 0-1 0 0,0 1 0 0 0,-1 1 1 0 0,0 0-1 0 0,0 1 0 0 0,24 13 1 0 0,-33-14-35 0 0,0 0 0 0 0,0 0 0 0 0,-1 0 0 0 0,1 1 0 0 0,-1 0 0 0 0,-1 0 0 0 0,1 1 0 0 0,-1 0 0 0 0,0 0 0 0 0,0 0 0 0 0,-1 0 0 0 0,0 1 0 0 0,-1-1 0 0 0,1 1 0 0 0,-2 0 0 0 0,1 0 1 0 0,-1 0-1 0 0,0 1 0 0 0,0-1 0 0 0,-1 0 0 0 0,-1 1 0 0 0,1-1 0 0 0,-1 1 0 0 0,-1-1 0 0 0,1 1 0 0 0,-1-1 0 0 0,-1 0 0 0 0,-4 16 0 0 0,-71 134 53 0 0,0-2 90 0 0,73-145-98 0 0,1 0 0 0 0,-1-1 1 0 0,2 1-1 0 0,0 0 1 0 0,0 1-1 0 0,1-1 1 0 0,0 0-1 0 0,1 16 1 0 0,0-23-26 0 0,1 0 0 0 0,-1 0 1 0 0,1 1-1 0 0,0-2 1 0 0,0 1-1 0 0,1 0 0 0 0,-1 0 1 0 0,1 0-1 0 0,-1 0 0 0 0,1-1 1 0 0,0 1-1 0 0,1-1 0 0 0,-1 1 1 0 0,1-1-1 0 0,-1 0 0 0 0,1 0 1 0 0,0 0-1 0 0,0 0 0 0 0,0-1 1 0 0,0 1-1 0 0,1-1 0 0 0,-1 0 1 0 0,1 0-1 0 0,0 0 1 0 0,-1 0-1 0 0,5 1 0 0 0,7 1 47 0 0,0-1 0 0 0,1 0 0 0 0,21 1 0 0 0,-34-4-408 0 0,-1 0 0 0 0,1 1-1 0 0,0-1 1 0 0,-1 0 0 0 0,1-1 0 0 0,0 1-1 0 0,-1 0 1 0 0,1-1 0 0 0,0 0 0 0 0,-1 1-1 0 0,4-3 1 0 0,0 1-718 0 0,5-2-769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8287 0 0,'0'0'10392'0'0,"-1"1"-10054"0"0,-34 6 551 0 0,16-4 1212 0 0,18-3-2034 0 0,-7 2-54 0 0,3 0-13 0 0,-1 0 0 0 0,1 0 0 0 0,0 0 0 0 0,-1 1 0 0 0,-4 3 0 0 0,8-5 0 0 0,-1 1 0 0 0,1-1 0 0 0,-1 1 0 0 0,0-1 0 0 0,1 0 0 0 0,-1 0 0 0 0,0 0 0 0 0,-3 0 0 0 0,-45 11 35 0 0,-15 3-6 0 0,49-13-29 0 0,-1 1 0 0 0,1 1 0 0 0,0 1 0 0 0,-27 10 0 0 0,36-10 0 0 0,1 0 0 0 0,6-5 1 0 0,1 0 0 0 0,0 0 0 0 0,0 0 0 0 0,0 1 0 0 0,-1-1 0 0 0,1 0 0 0 0,0 0 0 0 0,0 0 0 0 0,0 0 0 0 0,0 1 0 0 0,-1-1 0 0 0,1 0 0 0 0,0 0 1 0 0,0 0-1 0 0,0 1 0 0 0,0-1 0 0 0,0 0 0 0 0,0 0 0 0 0,0 1 0 0 0,0-1 0 0 0,-1 0 0 0 0,1 0 0 0 0,0 0 0 0 0,0 1 0 0 0,0-1 0 0 0,0 0 0 0 0,0 0 0 0 0,0 1 0 0 0,1-1 0 0 0,-1 0 0 0 0,0 0 0 0 0,0 1 0 0 0,0-1 0 0 0,0 0 0 0 0,0 0 0 0 0,0 0 0 0 0,0 1 0 0 0,0-1 0 0 0,0 0 0 0 0,1 0 0 0 0,-1 0 0 0 0,0 1 0 0 0,0-1 0 0 0,0 0 0 0 0,0 0 0 0 0,1 0 0 0 0,-1 0 0 0 0,0 1 0 0 0,0-1 0 0 0,0 0 0 0 0,1 0 0 0 0,-1 0 1 0 0,0 0-1 0 0,0 0 0 0 0,1 0 0 0 0,-1 0 0 0 0,0 0 0 0 0,0 0 0 0 0,1 0 0 0 0,-1 0 0 0 0,0 0 0 0 0,0 0 0 0 0,1 0 0 0 0,-1 0 0 0 0,17 6 80 0 0,1 1-1 0 0,30 14 0 0 0,-44-20-71 0 0,13 11-6 0 0,-13-9-3 0 0,-2-2-5 0 0,-1 0 1 0 0,1 0-1 0 0,-1 0 1 0 0,0 1-1 0 0,0-1 1 0 0,1 1-1 0 0,-1-1 1 0 0,0 1-1 0 0,0-1 1 0 0,-1 1 0 0 0,1 0-1 0 0,0-1 1 0 0,0 1-1 0 0,-1 0 1 0 0,1 3-1 0 0,1 3 5 0 0,-1-3 0 0 0,0-1 0 0 0,0 0 0 0 0,0 0 0 0 0,1 1 0 0 0,-1-1 0 0 0,1 0 0 0 0,2 3 0 0 0,-2 0 0 0 0,-2-5 0 0 0,1 0 0 0 0,-1 0 0 0 0,1-1 0 0 0,0 1 0 0 0,-1 0 0 0 0,1 0 0 0 0,0-1 0 0 0,0 1 0 0 0,0 0 0 0 0,1-1 0 0 0,1 3 0 0 0,-1-1 0 0 0,1 0 0 0 0,-1 0 0 0 0,1 0 0 0 0,-1 0 1 0 0,1-1-1 0 0,0 1 0 0 0,5 2 0 0 0,-2 0 11 0 0,-4-4 48 0 0,-1 0 6 0 0,5 4-1 0 0,-6-5-59 0 0,0 1 0 0 0,0-1 1 0 0,0 0-1 0 0,0 1 0 0 0,0-1 0 0 0,0 1 0 0 0,0-1 0 0 0,0 1 0 0 0,0-1 0 0 0,0 1 1 0 0,0-1-1 0 0,-1 0 0 0 0,1 1 0 0 0,0-1 0 0 0,0 1 0 0 0,0-1 0 0 0,-1 0 1 0 0,1 1-1 0 0,0-1 0 0 0,-1 0 0 0 0,1 1 0 0 0,0-1 0 0 0,-1 1 0 0 0,-6 7 0 0 0,2-4-5 0 0,-1 0 0 0 0,1 0 0 0 0,-1 0 0 0 0,0-1-1 0 0,0 0 1 0 0,-7 3 0 0 0,-13 6 54 0 0,18-8-51 0 0,-1-1 0 0 0,1 0-1 0 0,-1 0 1 0 0,-17 3-1 0 0,-17 6-19 0 0,42-12-63 0 0,8-6-1246 0 0,1 0 780 0 0,0 0 1 0 0,0 1-1 0 0,14-7 1 0 0,-11 7-388 0 0,8-6-675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0,'0'0'1079'0'0,"1"2"-670"0"0,8 9 62 0 0,2 0 0 0 0,-1 0-1 0 0,1-1 1 0 0,1-1-1 0 0,15 11 1 0 0,-9-7-119 0 0,135 89 2530 0 0,-24-17-2044 0 0,-97-61-434 0 0,54 50 0 0 0,-65-52 11 0 0,-1 0 1 0 0,19 29-1 0 0,-28-36-96 0 0,-2 1 0 0 0,0 0 0 0 0,-1 1 0 0 0,11 30 1 0 0,-12-23-184 0 0,-1 0 1 0 0,-1 1 0 0 0,-1-1 0 0 0,-1 1 0 0 0,-2 0 0 0 0,0 0 0 0 0,-2 0 0 0 0,0 0 0 0 0,-2-1 0 0 0,-8 37 0 0 0,1-22-111 0 0,-3 0 0 0 0,0-1 0 0 0,-3 0 0 0 0,-1-1 0 0 0,-36 57 0 0 0,-56 62-21 0 0,46-70 114 0 0,46-66-32 0 0,16-19 67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27 4607 0 0,'0'0'354'0'0,"-1"1"-233"0"0,-12 3 647 0 0,0 1-1 0 0,1 1 1 0 0,-22 13 0 0 0,18-9 2168 0 0,-3 0 3356 0 0,22-9-6141 0 0,1-1-1 0 0,-1 1 1 0 0,0-1 0 0 0,0 0 0 0 0,0 0 0 0 0,0 0 0 0 0,0 0 0 0 0,0-1 0 0 0,0 1 0 0 0,6-2 0 0 0,-6 1-13 0 0,107-23 904 0 0,129-24-676 0 0,-217 45-1024 0 0,37-2 0 0 0,-57 5-818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11487 0 0,'0'0'9448'0'0,"0"3"-9148"0"0,0-2-237 0 0,0 1 0 0 0,1 0 0 0 0,-1-1 0 0 0,0 1 0 0 0,0 0 0 0 0,1-1 0 0 0,-1 1 0 0 0,1-1-1 0 0,0 1 1 0 0,-1-1 0 0 0,1 1 0 0 0,0-1 0 0 0,0 1 0 0 0,0-1 0 0 0,0 0 0 0 0,0 0 0 0 0,0 1 0 0 0,1-1 0 0 0,-1 0-1 0 0,0 0 1 0 0,0 0 0 0 0,3 1 0 0 0,0 0 17 0 0,0 0 0 0 0,0 0-1 0 0,0 0 1 0 0,1-1 0 0 0,-1 0-1 0 0,0 0 1 0 0,1 0-1 0 0,4 0 1 0 0,9 1 108 0 0,-1-2-1 0 0,1 0 1 0 0,32-5-1 0 0,54-16 192 0 0,-32 5-245 0 0,209-39-192 0 0,-279 55-73 0 0,61-10-1671 0 0,-38 11-4812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8:5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59 244 3223 0 0,'-16'12'8643'0'0,"15"-10"-8422"0"0,0-1-1 0 0,0 1 1 0 0,0 0-1 0 0,0-1 1 0 0,0 1-1 0 0,0 0 1 0 0,1 0-1 0 0,-1 0 1 0 0,1-1 0 0 0,-1 1-1 0 0,1 0 1 0 0,0 0-1 0 0,-1 0 1 0 0,1 0-1 0 0,0 0 1 0 0,0 0 0 0 0,1 2-1 0 0,7 41 1303 0 0,-2-18-908 0 0,-4-8-413 0 0,-2 0 0 0 0,0 0 0 0 0,-1 1 0 0 0,0-1 0 0 0,-2 0-1 0 0,0-1 1 0 0,-2 1 0 0 0,-7 24 0 0 0,7-33 52 0 0,-1 1-1 0 0,-7 10 0 0 0,12-19-49 0 0,1-14-49 0 0,1 0 0 0 0,0 0 0 0 0,0-1 0 0 0,7-20 0 0 0,-4 18-7 0 0,33-107 420 0 0,-29 98-554 0 0,1 1 1 0 0,2 1-1 0 0,14-24 0 0 0,-13 29-14 0 0,0 0 0 0 0,1 1 0 0 0,1 1 0 0 0,17-15 0 0 0,66-49 0 0 0,-81 68-3 0 0,1 0 1 0 0,0 1-1 0 0,1 1 0 0 0,0 0 0 0 0,0 1 1 0 0,1 2-1 0 0,24-7 0 0 0,-19 8-4 0 0,1 0 0 0 0,0 2 0 0 0,1 1 0 0 0,-1 1 0 0 0,32 2 0 0 0,-42 0 8 0 0,0 2 0 0 0,0-1 1 0 0,0 2-1 0 0,20 7 0 0 0,-27-8-8 0 0,0 0 0 0 0,-1 0 0 0 0,1 1 0 0 0,-1 1 0 0 0,0-1 0 0 0,0 1 0 0 0,-1 0 0 0 0,1 1 0 0 0,8 9 0 0 0,-12-11-75 0 0,0-1 0 0 0,-1 1-1 0 0,0 0 1 0 0,0 0 0 0 0,0 0-1 0 0,2 8 1 0 0,-3-10-206 0 0,0 10-1718 0 0,-1-10 100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14511 0 0,'0'0'1630'0'0,"2"1"-1193"0"0,10 7 147 0 0,1 1 1 0 0,-1 0-1 0 0,-1 0 1 0 0,12 14 0 0 0,42 49 1334 0 0,-51-55-1581 0 0,28 35 595 0 0,31 33-348 0 0,-61-73-559 0 0,0-1 0 0 0,1 0-1 0 0,1-1 1 0 0,25 16-1 0 0,-25-19-116 0 0,-1-1-1 0 0,1 0 0 0 0,0 0 0 0 0,1-2 1 0 0,-1 0-1 0 0,1 0 0 0 0,0-1 0 0 0,0-1 1 0 0,0-1-1 0 0,0 0 0 0 0,0-1 1 0 0,0 0-1 0 0,0-1 0 0 0,0-1 0 0 0,26-7 1 0 0,-25 4-1384 0 0,-5-2-76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3679 0 0,'-20'0'594'0'0,"1"1"-1"0"0,-23 5 0 0 0,25-2 476 0 0,-17 2 1514 0 0,12-5 2621 0 0,21-2-5104 0 0,1 1 0 0 0,0 0 0 0 0,-1 0 0 0 0,1 0 0 0 0,0 0 0 0 0,-1 0-1 0 0,1 0 1 0 0,0 0 0 0 0,-1 0 0 0 0,1 0 0 0 0,0 0 0 0 0,-1 0 0 0 0,1 0 0 0 0,0 0-1 0 0,-1 0 1 0 0,1 0 0 0 0,0 0 0 0 0,-1 0 0 0 0,1 1 0 0 0,0-1 0 0 0,-1 0 0 0 0,1 0-1 0 0,0 0 1 0 0,0 0 0 0 0,-1 1 0 0 0,1-1 0 0 0,0 0 0 0 0,0 0 0 0 0,-1 1 0 0 0,1-1-1 0 0,0 0 1 0 0,0 0 0 0 0,0 1 0 0 0,-1-1 0 0 0,1 0 0 0 0,0 1 0 0 0,0-1-1 0 0,0 0 1 0 0,0 0 0 0 0,0 1 0 0 0,0-1 0 0 0,0 0 0 0 0,0 1 0 0 0,0-1 0 0 0,0 0-1 0 0,0 1 1 0 0,0-1 0 0 0,0 0 0 0 0,0 1 0 0 0,0-1 0 0 0,0 0 0 0 0,0 1 0 0 0,0-1-1 0 0,0 0 1 0 0,0 1 0 0 0,1 1 75 0 0,0 0-1 0 0,0 0 1 0 0,-1 0-1 0 0,1-1 1 0 0,0 1 0 0 0,1 0-1 0 0,-1-1 1 0 0,2 3-1 0 0,3 2-107 0 0,1 0 0 0 0,1-1-1 0 0,-1 0 1 0 0,0 0 0 0 0,1-1-1 0 0,0 0 1 0 0,0 0 0 0 0,1-1 0 0 0,-1 0-1 0 0,0-1 1 0 0,1 1 0 0 0,11 0-1 0 0,12 1 69 0 0,0-2-1 0 0,34-1 0 0 0,-38-1-76 0 0,66-4 12 0 0,-56 2-33 0 0,0 1-1 0 0,0 2 1 0 0,60 8-1 0 0,-96-9-39 0 0,0 1 0 0 0,0-1 0 0 0,0 0 0 0 0,0 1 1 0 0,0-1-1 0 0,0 1 0 0 0,0 0 0 0 0,0 0 0 0 0,0 0 0 0 0,0 0 0 0 0,2 1 0 0 0,1-2-54 0 0,-5 3-18 0 0,0-2 68 0 0,0 1-1 0 0,0 0 0 0 0,0 0 0 0 0,-1 0 0 0 0,1 0 0 0 0,0 0 0 0 0,-1 0 0 0 0,0-1 0 0 0,1 1 0 0 0,-1 0 1 0 0,0 0-1 0 0,0-1 0 0 0,0 1 0 0 0,0-1 0 0 0,0 1 0 0 0,-2 2 0 0 0,-1 0-3 0 0,-2 2 11 0 0,0-1 0 0 0,0 0 0 0 0,0 0 0 0 0,-1 0 0 0 0,0-1 0 0 0,1 0 0 0 0,-2-1 0 0 0,-8 4 0 0 0,-28 16 0 0 0,-16 11 0 0 0,-3 2 0 0 0,-69 41 0 0 0,92-56 0 0 0,0 2 0 0 0,-61 48 0 0 0,100-71-1 0 0,1 0 0 0 0,-1 0 0 0 0,1 1 0 0 0,0-1 0 0 0,-1 0 0 0 0,1 0 0 0 0,0 1 0 0 0,-1-1 0 0 0,1 0 0 0 0,0 1 0 0 0,0-1 0 0 0,-1 0 0 0 0,1 1 0 0 0,0-1 0 0 0,0 0 0 0 0,-1 1 0 0 0,1-1 0 0 0,0 1 0 0 0,0-1 0 0 0,0 0 0 0 0,0 1 0 0 0,0-1 0 0 0,0 1 0 0 0,0-1 0 0 0,0 1 0 0 0,8 3-75 0 0,-4-2 49 0 0,1-1-199 0 0,1 1 1 0 0,0-1-1 0 0,-1 0 1 0 0,1-1-1 0 0,0 1 1 0 0,0-1-1 0 0,6-1 1 0 0,6 1-1506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73 107 8751 0 0,'-15'-2'900'0'0,"0"2"0"0"0,-27 2 8420 0 0,45-3-8698 0 0,639-58 2758 0 0,-518 47-3054 0 0,244-5 184 0 0,-22 3-897 0 0,-332 12-18 0 0,0 1 0 0 0,0 0 0 0 0,0 1 0 0 0,0 1 0 0 0,-1 0 0 0 0,1 0 0 0 0,19 6 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 8287 0 0,'-2'0'639'0'0,"-17"0"2481"0"0,37-1 2233 0 0,-4 0-5771 0 0,66-8 1612 0 0,-33 2-783 0 0,0 3 0 0 0,51 2 1 0 0,-86 2-339 0 0,0 2 1 0 0,0-1-1 0 0,-1 1 1 0 0,1 1 0 0 0,-1 0-1 0 0,1 1 1 0 0,-1 0 0 0 0,17 9-1 0 0,-24-10-67 0 0,0-1-1 0 0,0 1 0 0 0,0 0 1 0 0,0 0-1 0 0,0 0 0 0 0,0 1 1 0 0,-1-1-1 0 0,0 1 0 0 0,0 0 1 0 0,0 0-1 0 0,0 0 0 0 0,0 0 1 0 0,-1 1-1 0 0,0-1 0 0 0,0 1 1 0 0,0-1-1 0 0,0 1 0 0 0,-1 0 1 0 0,0 0-1 0 0,0-1 0 0 0,0 1 1 0 0,0 0-1 0 0,-1 6 0 0 0,-1 4 18 0 0,0-1-1 0 0,-1 1 1 0 0,0 0-1 0 0,-8 22 1 0 0,-24 57 325 0 0,2-3 289 0 0,26-70-626 0 0,1 1 0 0 0,1 0 1 0 0,1 1-1 0 0,1-1 0 0 0,2 42 1 0 0,0-51-5 0 0,2-1 1 0 0,-1 1-1 0 0,2 0 1 0 0,0-1-1 0 0,0 1 1 0 0,1-1 0 0 0,1 0-1 0 0,0 0 1 0 0,0-1-1 0 0,2 1 1 0 0,10 15-1 0 0,-13-22 17 0 0,0-1 1 0 0,1 0-1 0 0,-1 0 0 0 0,1-1 0 0 0,-1 0 1 0 0,1 1-1 0 0,0-2 0 0 0,0 1 1 0 0,1 0-1 0 0,-1-1 0 0 0,1 0 0 0 0,-1 0 1 0 0,1-1-1 0 0,-1 0 0 0 0,1 0 0 0 0,0 0 1 0 0,9 0-1 0 0,-4-1-282 0 0,0 0 0 0 0,-1 0 0 0 0,17-4 0 0 0,-16 2-1167 0 0,-1-1 0 0 0,0 0 0 0 0,12-5 1 0 0,-5-1-5090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477 104 3679 0 0,'0'0'167'0'0,"1"-1"-7"0"0,16-16-127 0 0,-1 2 2553 0 0,0 1 0 0 0,1 1 0 0 0,28-18 0 0 0,-30 21-2000 0 0,-13 9 580 0 0,12 0 3892 0 0,-17 11-4852 0 0,3-7-15 0 0,-16 18 165 0 0,15-20-355 0 0,0 0 0 0 0,1 0 0 0 0,-1 0 0 0 0,0 0 0 0 0,0 0 0 0 0,0 0 0 0 0,0 0 0 0 0,0-1 0 0 0,0 1 0 0 0,0 0 0 0 0,0 0 0 0 0,0-1 0 0 0,-1 1 0 0 0,1-1-1 0 0,0 1 1 0 0,-2-1 0 0 0,-1 2 7 0 0,-144 64 50 0 0,120-55-59 0 0,0-2 0 0 0,-1-1-1 0 0,-41 6 1 0 0,-47-4 38 0 0,91-8-10 0 0,26-2-27 0 0,-1 0 0 0 0,1 0 0 0 0,0 0 0 0 0,-1 0 0 0 0,1 0 0 0 0,0 0 0 0 0,-1 0 0 0 0,1 0 0 0 0,0 0 0 0 0,-1 0 0 0 0,1 1 0 0 0,0-1 0 0 0,-1 0 0 0 0,1 0 0 0 0,0 0 0 0 0,0 0 0 0 0,-1 0 0 0 0,1 1 0 0 0,0-1 0 0 0,-1 0 0 0 0,1 0 0 0 0,0 0 0 0 0,0 1 0 0 0,0-1 0 0 0,-1 0 0 0 0,1 1 0 0 0,0-1 0 0 0,0 2-3 0 0,0 0-1 0 0,0-1 0 0 0,1 1 1 0 0,-1 0-1 0 0,1 0 0 0 0,0-1 1 0 0,-1 1-1 0 0,1 0 0 0 0,0-1 1 0 0,0 1-1 0 0,0-1 0 0 0,0 1 1 0 0,0-1-1 0 0,0 0 1 0 0,0 1-1 0 0,0-1 0 0 0,1 0 1 0 0,1 2-1 0 0,30 22 7 0 0,-33-25-2 0 0,20 14 122 0 0,1-1 1 0 0,0-1-1 0 0,28 11 1 0 0,88 24 55 0 0,-125-43-115 0 0,-9-1-11 0 0,-2-2-52 0 0,-1 0 0 0 0,1 0 0 0 0,-1 0-1 0 0,1 0 1 0 0,-1 0 0 0 0,1 0-1 0 0,-1 0 1 0 0,0 0 0 0 0,0 0 0 0 0,1 0-1 0 0,-1 1 1 0 0,0-1 0 0 0,0 0-1 0 0,0 0 1 0 0,0 0 0 0 0,0 0 0 0 0,0 1-1 0 0,-1-1 1 0 0,1 0 0 0 0,0 0-1 0 0,-1 0 1 0 0,1 0 0 0 0,-1 0-1 0 0,1 0 1 0 0,-1 0 0 0 0,1 0 0 0 0,-1 0-1 0 0,1 0 1 0 0,-1 0 0 0 0,-1 1-1 0 0,0 0 17 0 0,-3 4 63 0 0,-1 0 0 0 0,1 0 0 0 0,-1-1-1 0 0,-1 0 1 0 0,1 0 0 0 0,-12 6 0 0 0,-46 21 161 0 0,43-23-205 0 0,-260 98 28 0 0,270-104-80 0 0,9-3-59 0 0,19-26-971 0 0,1 10-862 0 0,4 0-5591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100 253 2759 0 0,'0'0'126'0'0,"-1"3"-5"0"0,-1 7 583 0 0,0 0-1 0 0,-1-1 1 0 0,-1 1 0 0 0,0-1-1 0 0,0 0 1 0 0,0 0 0 0 0,-1 0-1 0 0,-1-1 1 0 0,1 0 0 0 0,-1 0-1 0 0,-1 0 1 0 0,-8 8 0 0 0,8-9-931 0 0,-17 23 2637 0 0,29-44-2318 0 0,2 0-45 0 0,0 0 1 0 0,1 0-1 0 0,1 1 1 0 0,0 0-1 0 0,0 0 1 0 0,14-13-1 0 0,-2 6 114 0 0,0 0-1 0 0,35-24 0 0 0,-33 27-130 0 0,35-18-1 0 0,-52 32 44 0 0,0 0-1 0 0,0 0 0 0 0,0 1 0 0 0,1-1 0 0 0,-1 1 0 0 0,1 1 0 0 0,0-1 1 0 0,-1 1-1 0 0,1 0 0 0 0,0 1 0 0 0,11 0 0 0 0,-15 1-16 0 0,-1-1 1 0 0,1 1-1 0 0,0 0 0 0 0,-1 0 0 0 0,1 0 0 0 0,-1 1 0 0 0,1-1 1 0 0,-1 1-1 0 0,0-1 0 0 0,1 1 0 0 0,1 2 0 0 0,19 21 290 0 0,-19-21-288 0 0,1 3 138 0 0,-1-1 1 0 0,0 0 0 0 0,5 11-1 0 0,-8-15-121 0 0,-1 0-16 0 0,4 7-38 0 0,-3-4 22 0 0,-4 7-33 0 0,-4 0-10 0 0,-20 15-168 0 0,25-25 87 0 0,-5-1-72 0 0,2 0-241 0 0,4-11 177 0 0,1 6 189 0 0,1 0 0 0 0,0 0 0 0 0,0 0 0 0 0,1 0 0 0 0,-1 0 0 0 0,1 0 0 0 0,0 0 0 0 0,0 0 0 0 0,0 0 0 0 0,1 1 0 0 0,-1-1 0 0 0,5-3 0 0 0,6-7-92 0 0,21-18 1 0 0,-17 17 47 0 0,1-2 30 0 0,0 1-1 0 0,1 1 0 0 0,1 0 1 0 0,1 1-1 0 0,34-17 0 0 0,-27 19-5 0 0,-7 1 160 0 0,0 2 1 0 0,0 1-1 0 0,29-7 0 0 0,-44 14-45 0 0,0-1 1 0 0,-1 2 0 0 0,1-1 0 0 0,0 1-1 0 0,-1-1 1 0 0,1 1 0 0 0,0 1 0 0 0,-1-1 0 0 0,1 1-1 0 0,0 0 1 0 0,-1 1 0 0 0,1-1 0 0 0,-1 1-1 0 0,0 0 1 0 0,1 0 0 0 0,-1 1 0 0 0,0 0-1 0 0,7 5 1 0 0,-10-6-34 0 0,1 0 0 0 0,-1 1 0 0 0,0-1 0 0 0,-1 1 0 0 0,1-1-1 0 0,0 1 1 0 0,-1 0 0 0 0,1 0 0 0 0,-1 0 0 0 0,0 0 0 0 0,0 0 0 0 0,0 0-1 0 0,0 0 1 0 0,-1 0 0 0 0,1 0 0 0 0,-1 0 0 0 0,0 0 0 0 0,0 0 0 0 0,0 1 0 0 0,0-1-1 0 0,-1 0 1 0 0,1 0 0 0 0,-2 4 0 0 0,0 4 52 0 0,-1-1 0 0 0,0-1 0 0 0,-1 1-1 0 0,0 0 1 0 0,-10 16 0 0 0,2-9 21 0 0,-1-1 0 0 0,0 0 0 0 0,-1-1 0 0 0,-1 0 0 0 0,-18 13 1 0 0,-16 16 52 0 0,48-42-141 0 0,17-15-12089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91 13903 0 0,'0'0'638'0'0,"0"3"-14"0"0,-1 23-482 0 0,0-17 441 0 0,1 1 1 0 0,-1-1 0 0 0,2 1-1 0 0,-1 0 1 0 0,3 12 0 0 0,-2-20 486 0 0,13-2-195 0 0,-8 0-683 0 0,0 0 0 0 0,0 0 0 0 0,0 0-1 0 0,0-1 1 0 0,-1 0 0 0 0,1 0 0 0 0,6-2-1 0 0,5-4-63 0 0,0 0-1 0 0,-1-1 1 0 0,0 0-1 0 0,18-14 1 0 0,-28 18-227 0 0,1-1 1 0 0,-2 0 0 0 0,1 0-1 0 0,0-1 1 0 0,-1 1 0 0 0,0-1-1 0 0,0 0 1 0 0,-1 0 0 0 0,0-1-1 0 0,0 0 1 0 0,0 1 0 0 0,3-12-1 0 0,-6 17 13 0 0,0-1 0 0 0,-1 0 0 0 0,1 1 0 0 0,-1-1 0 0 0,0 0 0 0 0,0 1 0 0 0,1-1-1 0 0,-1 0 1 0 0,0 0 0 0 0,0 1 0 0 0,-1-1 0 0 0,1 0 0 0 0,0 0 0 0 0,-1 1 0 0 0,1-1 0 0 0,-1 0 0 0 0,1 1-1 0 0,-2-4 1 0 0,1 4 24 0 0,-1 0 0 0 0,1 0-1 0 0,0 0 1 0 0,0 0 0 0 0,-1 0 0 0 0,1 0-1 0 0,0 0 1 0 0,-1 0 0 0 0,1 1-1 0 0,-1-1 1 0 0,1 1 0 0 0,-1-1-1 0 0,1 1 1 0 0,-1-1 0 0 0,0 1-1 0 0,1 0 1 0 0,-1 0 0 0 0,1 0-1 0 0,-1 0 1 0 0,0 0 0 0 0,-1 0 0 0 0,-7 1-58 0 0,1 0 1 0 0,-1 1-1 0 0,1 0 1 0 0,0 1-1 0 0,-1 0 1 0 0,1 0-1 0 0,1 1 1 0 0,-13 6-1 0 0,-6 6-102 0 0,-30 24-1 0 0,38-26 174 0 0,-22 18 285 0 0,-56 56 0 0 0,92-82-183 0 0,-1 0 0 0 0,1 0-1 0 0,0 0 1 0 0,0 1-1 0 0,1-1 1 0 0,0 1 0 0 0,0 1-1 0 0,0-1 1 0 0,1 0 0 0 0,-2 9-1 0 0,4-12-30 0 0,0-1-1 0 0,1 1 0 0 0,-1-1 0 0 0,1 1 0 0 0,0-1 0 0 0,0 1 0 0 0,0-1 0 0 0,1 1 0 0 0,-1-1 1 0 0,1 1-1 0 0,0-1 0 0 0,-1 0 0 0 0,2 1 0 0 0,-1-1 0 0 0,0 0 0 0 0,1 0 0 0 0,-1 1 0 0 0,1-1 0 0 0,0-1 1 0 0,0 1-1 0 0,0 0 0 0 0,1 0 0 0 0,-1-1 0 0 0,1 1 0 0 0,3 2 0 0 0,4 2 89 0 0,0 0 0 0 0,0-1 1 0 0,0 0-1 0 0,1 0 0 0 0,0-2 0 0 0,1 1 0 0 0,-1-1 0 0 0,15 3 0 0 0,11 1-241 0 0,48 3 1 0 0,-74-10-713 0 0,-1 0 0 0 0,15-2 1 0 0,-3-2-5336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14887 0 0,'0'0'2040'0'0,"-1"4"-1581"0"0,-3 9-133 0 0,-1 1 0 0 0,-1-1 1 0 0,0 1-1 0 0,-8 12 0 0 0,-38 52 627 0 0,7-11-301 0 0,42-63-604 0 0,-127 214 1220 0 0,16 10-1055 0 0,54-87-190 0 0,-75 171 218 0 0,122-282-995 0 0,-9 34 0 0 0,21-62-616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22 323 14255 0 0,'-13'6'654'0'0,"12"-5"-620"0"0,0-1 1 0 0,1 0-1 0 0,-1 1 1 0 0,1 0-1 0 0,-1-1 1 0 0,1 1 0 0 0,-1-1-1 0 0,1 1 1 0 0,0-1-1 0 0,-1 1 1 0 0,1 0-1 0 0,0-1 1 0 0,-1 1 0 0 0,1 0-1 0 0,0-1 1 0 0,0 1-1 0 0,0 0 1 0 0,0 0-1 0 0,0-1 1 0 0,-1 1 0 0 0,1 0-1 0 0,1 1 1 0 0,-2 0 35 0 0,1-1-69 0 0,0 1 1 0 0,0 0-1 0 0,0 0 1 0 0,0 0-1 0 0,0 0 1 0 0,0 0-1 0 0,0-1 1 0 0,0 1-1 0 0,1 0 1 0 0,-1 0-1 0 0,1 0 1 0 0,-1-1-1 0 0,1 1 1 0 0,0 0-1 0 0,0 0 0 0 0,0-1 1 0 0,0 1-1 0 0,0-1 1 0 0,1 3-1 0 0,1-2 50 0 0,-1 0 0 0 0,1 0 0 0 0,0 0 0 0 0,-1 0 0 0 0,1 0 0 0 0,0 0 0 0 0,0-1 0 0 0,0 0 0 0 0,0 1-1 0 0,4 0 1 0 0,7 1 298 0 0,0 0 0 0 0,0-1-1 0 0,28 1 1 0 0,-41-3-332 0 0,35 0 538 0 0,1-2-1 0 0,-1-1 0 0 0,0-2 1 0 0,37-10-1 0 0,141-47 1262 0 0,-154 43-1484 0 0,333-133 837 0 0,-185 65-994 0 0,-164 71-704 0 0,44-19-2535 0 0,-49 17-4415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17623 0 0,'0'0'1595'0'0,"-2"2"-1310"0"0,-284 499 923 0 0,35-56-245 0 0,79-154-859 0 0,150-250-82 0 0,-1 3-17 0 0,-3 0 0 0 0,-33 43 0 0 0,58-86-182 0 0,2-3-499 0 0,13-37 167 0 0,2 1 0 0 0,35-59 0 0 0,57-65 349 0 0,-88 137 151 0 0,1 0-1 0 0,1 2 1 0 0,32-28 0 0 0,-42 41 46 0 0,1 0 0 0 0,0 0 0 0 0,1 1 0 0 0,0 1 0 0 0,1 1 0 0 0,0 0 0 0 0,0 1 0 0 0,22-7 0 0 0,-34 13 28 0 0,0-1-1 0 0,-1 1 1 0 0,1-1-1 0 0,0 1 1 0 0,0 0-1 0 0,0 0 1 0 0,0 0-1 0 0,0 0 1 0 0,-1 0-1 0 0,1 1 1 0 0,3 1-1 0 0,-4-2-26 0 0,-1 1 0 0 0,1 0 0 0 0,-1-1-1 0 0,0 1 1 0 0,1 0 0 0 0,-1 0-1 0 0,0 0 1 0 0,0 0 0 0 0,0 0 0 0 0,1 0-1 0 0,-1 1 1 0 0,0-1 0 0 0,-1 0-1 0 0,1 1 1 0 0,0-1 0 0 0,0 0 0 0 0,-1 1-1 0 0,1-1 1 0 0,0 1 0 0 0,-1-1-1 0 0,1 4 1 0 0,0 1 70 0 0,0 1 0 0 0,0 0 0 0 0,-1 0-1 0 0,0 0 1 0 0,-1-1 0 0 0,1 1 0 0 0,-3 9 0 0 0,-1 3 142 0 0,-10 24 1 0 0,-40 77 125 0 0,41-94-301 0 0,-18 28-670 0 0,30-52-345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60 3223 0 0,'0'0'143'0'0,"-2"1"-3"0"0,0-1 106 0 0,-8 3 2147 0 0,0-1-1 0 0,0 1 0 0 0,-13 7 0 0 0,20-9-2163 0 0,0 1-1 0 0,0 0 0 0 0,1 0 0 0 0,-1 0 1 0 0,0 0-1 0 0,1 1 0 0 0,-1-1 1 0 0,1 1-1 0 0,0-1 0 0 0,0 1 1 0 0,0 0-1 0 0,0 0 0 0 0,1 0 1 0 0,-2 3-1 0 0,-9 29-172 0 0,-2 13-67 0 0,6-29 79 0 0,-1-1-1 0 0,0 1 1 0 0,-1-2-1 0 0,-1 1 0 0 0,-1-1 1 0 0,-19 21-1 0 0,28-34 34 0 0,1-1 0 0 0,0 1 0 0 0,0-1 0 0 0,0 1 0 0 0,0 0 0 0 0,0-1 0 0 0,1 1 0 0 0,0 0 0 0 0,0 0-1 0 0,0 0 1 0 0,0 1 0 0 0,0 3 0 0 0,1-5 74 0 0,4 11 122 0 0,-4-13-254 0 0,1 1 0 0 0,0 0 0 0 0,0-1 0 0 0,0 1 0 0 0,0 0 0 0 0,0-1 0 0 0,0 0 0 0 0,1 1 0 0 0,-1-1 0 0 0,0 1 0 0 0,1-1 0 0 0,-1 0 0 0 0,1 0 0 0 0,-1 0 0 0 0,1 0 0 0 0,0 0 0 0 0,-1 0 0 0 0,1-1 0 0 0,0 1 0 0 0,0 0 0 0 0,-1-1 0 0 0,1 1 0 0 0,0-1 0 0 0,0 0 0 0 0,0 0 0 0 0,0 1 0 0 0,0-1 0 0 0,0 0-1 0 0,-1-1 1 0 0,1 1 0 0 0,0 0 0 0 0,2-1 0 0 0,6-1 29 0 0,-1 0-1 0 0,0-1 0 0 0,1 0 1 0 0,15-8-1 0 0,-10 3 0 0 0,1-1 1 0 0,-2-1-1 0 0,1 0 0 0 0,13-13 1 0 0,48-53 296 0 0,-54 52-44 0 0,30-47-1 0 0,-44 59-258 0 0,-1 0 1 0 0,0-1-1 0 0,-1 0 0 0 0,0-1 1 0 0,-1 1-1 0 0,4-19 0 0 0,-9 30-86 0 0,1-1-1 0 0,0 0 1 0 0,-1 1-1 0 0,0-1 1 0 0,1 0 0 0 0,-1 0-1 0 0,0 1 1 0 0,-1-1-1 0 0,1 0 1 0 0,0 0-1 0 0,-1 1 1 0 0,1-1 0 0 0,-1 0-1 0 0,0 1 1 0 0,0-1-1 0 0,0 1 1 0 0,0-1-1 0 0,-1 1 1 0 0,1-1 0 0 0,-1 1-1 0 0,1 0 1 0 0,-1 0-1 0 0,0-1 1 0 0,0 1-1 0 0,0 0 1 0 0,0 1 0 0 0,0-1-1 0 0,0 0 1 0 0,0 1-1 0 0,-1-1 1 0 0,1 1-1 0 0,-1 0 1 0 0,1 0 0 0 0,-1 0-1 0 0,1 0 1 0 0,-1 0-1 0 0,0 0 1 0 0,1 1-1 0 0,-1-1 1 0 0,0 1 0 0 0,-4 0-1 0 0,-18 0-328 0 0,0 1 0 0 0,0 1 1 0 0,0 2-1 0 0,-37 10 0 0 0,-140 43-287 0 0,200-56 506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430 243 8287 0 0,'2'10'243'0'0,"-1"0"1"0"0,0 0-1 0 0,0 0 0 0 0,-1 0 0 0 0,0 0 0 0 0,-1 0 0 0 0,0-1 0 0 0,-1 1 1 0 0,0 0-1 0 0,-3 10 0 0 0,2-13 21 0 0,1-1-1 0 0,-1 1 1 0 0,-1-1 0 0 0,1 0 0 0 0,-1 0-1 0 0,0 0 1 0 0,0-1 0 0 0,-1 1 0 0 0,1-1-1 0 0,-1 0 1 0 0,0 0 0 0 0,-1-1 0 0 0,1 1-1 0 0,-1-1 1 0 0,-7 3 0 0 0,4-2 135 0 0,-1-1 0 0 0,1 0 0 0 0,-1-1 0 0 0,0 0 0 0 0,0 0 1 0 0,-17 1-1 0 0,-62 0 1520 0 0,87-4-1895 0 0,-9 0 108 0 0,1-1 1 0 0,-1 1-1 0 0,0-2 0 0 0,1 0 1 0 0,-1 0-1 0 0,1-1 0 0 0,0 0 1 0 0,0-1-1 0 0,0 0 0 0 0,0 0 1 0 0,0-1-1 0 0,-9-7 0 0 0,16 10-125 0 0,1 0 0 0 0,0 0 0 0 0,0-1 0 0 0,0 1 0 0 0,0 0-1 0 0,0-1 1 0 0,0 1 0 0 0,0-1 0 0 0,1 1 0 0 0,0-1 0 0 0,-1 0 0 0 0,1 0-1 0 0,0 0 1 0 0,0 0 0 0 0,0-3 0 0 0,0 1-10 0 0,1 0 1 0 0,0 0-1 0 0,0 0 1 0 0,0 0-1 0 0,0 0 0 0 0,1 0 1 0 0,0 0-1 0 0,2-7 0 0 0,2-1-82 0 0,0 1-1 0 0,0-1 0 0 0,2 1 1 0 0,-1-1-1 0 0,15-18 0 0 0,-8 15-141 0 0,0 1 0 0 0,1 0 0 0 0,0 0 0 0 0,1 1 0 0 0,1 1 0 0 0,0 1-1 0 0,1 0 1 0 0,33-17 0 0 0,-43 25 138 0 0,127-58-534 0 0,-100 48 629 0 0,-16 6 186 0 0,28-8 1 0 0,-41 15-81 0 0,0 0 0 0 0,0 0 0 0 0,0 0 1 0 0,0 1-1 0 0,0 0 0 0 0,1 0 0 0 0,-1 0 1 0 0,0 0-1 0 0,0 1 0 0 0,8 1 1 0 0,-11 0-48 0 0,1-1 0 0 0,0 1 0 0 0,0-1 1 0 0,-1 1-1 0 0,1 0 0 0 0,0 0 1 0 0,-1 0-1 0 0,0 0 0 0 0,1 0 0 0 0,-1 1 1 0 0,0-1-1 0 0,0 1 0 0 0,-1-1 1 0 0,1 1-1 0 0,0 0 0 0 0,-1 0 0 0 0,0-1 1 0 0,1 1-1 0 0,-1 0 0 0 0,-1 0 1 0 0,1 1-1 0 0,1 5 0 0 0,0 2 13 0 0,-1 0-1 0 0,0 0 1 0 0,-1 0-1 0 0,0 0 1 0 0,-2 16-1 0 0,0-12-24 0 0,-1 0 1 0 0,0 0-1 0 0,-2 0 0 0 0,0 0 1 0 0,0 0-1 0 0,-12 20 0 0 0,10-20-1 0 0,-2-1-1 0 0,-11 15 0 0 0,15-22-32 0 0,0-1 1 0 0,-1 0 0 0 0,0-1-1 0 0,0 0 1 0 0,0 0 0 0 0,-12 7-1 0 0,-3 1-339 0 0,-30 12 1 0 0,41-21 152 0 0,0 0-1 0 0,0-1 1 0 0,0 0 0 0 0,0-1 0 0 0,-19 2 0 0 0,27-3-136 0 0,-1-1 1 0 0,1 0-1 0 0,0 0 1 0 0,-1-1-1 0 0,1 1 1 0 0,0 0-1 0 0,-1-1 1 0 0,1 1-1 0 0,0-1 1 0 0,0 0-1 0 0,-1 0 1 0 0,1 0-1 0 0,0 0 1 0 0,-3-2-1 0 0,-3-5-5861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496 144 6447 0 0,'-131'20'4323'0'0,"46"-8"4952"0"0,88-14-9113 0 0,145-96 379 0 0,-115 79-347 0 0,2 1-1 0 0,58-20 1 0 0,-91 38-179 0 0,0-1 0 0 0,0 1 0 0 0,0 0 0 0 0,0 0 0 0 0,0 0 0 0 0,0 1 0 0 0,0-1 0 0 0,0 0 0 0 0,0 1 0 0 0,0-1 0 0 0,0 1 0 0 0,0 0 0 0 0,0-1 1 0 0,0 1-1 0 0,-1 0 0 0 0,1 0 0 0 0,0 1 0 0 0,0-1 0 0 0,-1 0 0 0 0,1 0 0 0 0,-1 1 0 0 0,3 2 0 0 0,0-1 5 0 0,-1 0-1 0 0,0 1 1 0 0,0-1-1 0 0,0 1 1 0 0,-1 0-1 0 0,1 0 1 0 0,-1-1-1 0 0,0 2 1 0 0,0-1-1 0 0,0 0 1 0 0,0 0-1 0 0,-1 1 1 0 0,1 4-1 0 0,0 0 24 0 0,1 6 10 0 0,-2-1-42 0 0,-1 2 0 0 0,-3 10 46 0 0,-1-18-64 0 0,0-2 10 0 0,3-4-5 0 0,0 0-1 0 0,0 0 1 0 0,-1 1 0 0 0,1-1-1 0 0,0 0 1 0 0,-1 0 0 0 0,0 0-1 0 0,1-1 1 0 0,-1 1 0 0 0,0 0-1 0 0,0-1 1 0 0,0 1 0 0 0,0-1-1 0 0,-4 3 1 0 0,-2 0-28 0 0,-214 133-316 0 0,-57 38-99 0 0,159-88 179 0 0,112-81 260 0 0,12-7 135 0 0,4-1-114 0 0,26-8 31 0 0,0 2-1 0 0,0 2 0 0 0,42-3 1 0 0,-11 4 55 0 0,84-18 1 0 0,-66 9-47 0 0,-77 12-54 0 0,-2 1-5 0 0,20 0 61 0 0,-11 1-47 0 0,3-2-10 0 0,5 2-654 0 0,0-2-1 0 0,38-9 1 0 0,-24 1-4131 0 0,-27 8 3117 0 0,10-3-4044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16327 0 0,'0'0'1476'0'0,"0"4"-1213"0"0,-2 13-207 0 0,0 0-1 0 0,-1-1 1 0 0,-1 1-1 0 0,-1-1 1 0 0,0 0 0 0 0,-11 22-1 0 0,-77 173 1041 0 0,4-11-198 0 0,23-51-541 0 0,34-80-239 0 0,-44 67-1 0 0,51-98-89 0 0,-1-1-1 0 0,-2-2 1 0 0,-36 36-1 0 0,9-18-363 0 0,46-41-1536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13 8287 0 0,'1'-2'639'0'0,"3"-9"5877"0"0,-6 11-4539 0 0,-3 1-1830 0 0,0 0-1 0 0,-1-1 0 0 0,1 1 1 0 0,0 1-1 0 0,0-1 0 0 0,1 1 1 0 0,-1 0-1 0 0,-9 5 0 0 0,-38 26 369 0 0,26-15-7 0 0,-52 34 163 0 0,54-35-587 0 0,1 1 0 0 0,-23 24-1 0 0,35-31-53 0 0,-12 14-30 0 0,16-13 0 0 0,6-11 0 0 0,1 0 0 0 0,0 0 0 0 0,-1 0 0 0 0,1 1 0 0 0,0-1 0 0 0,0 0 0 0 0,0 0 0 0 0,-1 0 0 0 0,1 0 0 0 0,1 2 0 0 0,-1 0-12 0 0,1-1 0 0 0,0 0 0 0 0,0 0 0 0 0,0 0 0 0 0,0 0 0 0 0,0 0 0 0 0,1-1 0 0 0,-1 1 0 0 0,1 0 0 0 0,-1-1 0 0 0,1 1 0 0 0,-1-1 0 0 0,1 1 0 0 0,0-1 0 0 0,0 1 0 0 0,0-1 0 0 0,0 0 0 0 0,0 0 0 0 0,4 1 0 0 0,6 3-128 0 0,0-1-1 0 0,16 4 1 0 0,-14-4-7 0 0,3 0-50 0 0,0 2 1 0 0,0 0-1 0 0,20 11 0 0 0,-30-13 173 0 0,0 0 1 0 0,0 1-1 0 0,-1 0 0 0 0,1 0 1 0 0,-1 0-1 0 0,-1 1 0 0 0,1 0 1 0 0,-1 0-1 0 0,8 13 0 0 0,-8-10 162 0 0,-1 0 1 0 0,0 0-1 0 0,0 0 0 0 0,-1 1 1 0 0,0-1-1 0 0,-1 1 0 0 0,0 0 0 0 0,0 0 1 0 0,-1 0-1 0 0,-1 0 0 0 0,1 0 1 0 0,-2 0-1 0 0,-1 13 0 0 0,1-18-12 0 0,0 0-1 0 0,-1 0 0 0 0,1-1 1 0 0,-1 1-1 0 0,0 0 1 0 0,-1-1-1 0 0,1 1 0 0 0,-1-1 1 0 0,0 0-1 0 0,0 0 1 0 0,0 0-1 0 0,0 0 0 0 0,-1-1 1 0 0,0 1-1 0 0,0-1 1 0 0,0 0-1 0 0,0 0 0 0 0,0 0 1 0 0,-6 3-1 0 0,-9 3 176 0 0,-1 1 1 0 0,1-2-1 0 0,-25 6 0 0 0,-33 7-427 0 0,-142 17-1 0 0,215-37 63 0 0,-19 1-915 0 0,3-2-54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639 158 5527 0 0,'-3'1'423'0'0,"-8"3"-241"0"0,0-1 0 0 0,-17 2-1 0 0,-6-2 3281 0 0,32-3-2852 0 0,0-1-148 0 0,-6-2-29 0 0,6 2 14 0 0,1-2 87 0 0,0-2-334 0 0,1-1 0 0 0,-1 1 0 0 0,1-1 0 0 0,0 1 0 0 0,1-1 0 0 0,-1 1 0 0 0,1-1 0 0 0,0 1 0 0 0,1-1 0 0 0,-1 1 0 0 0,4-8 0 0 0,3-5 80 0 0,20-33 0 0 0,-13 29-233 0 0,-14 21-124 0 0,-3 1-305 0 0,-5 1 371 0 0,0 1 0 0 0,0 0 0 0 0,0 1 0 0 0,1-1 0 0 0,-1 1 0 0 0,1 0 0 0 0,0 1 0 0 0,-9 6-1 0 0,-48 42-69 0 0,27-21 62 0 0,-97 81 315 0 0,-34 26 216 0 0,151-126-423 0 0,-8 6 145 0 0,0 2 1 0 0,-21 23-1 0 0,27-18 186 0 0,17-23-190 0 0,2 1 8 0 0,0-1-199 0 0,1 0-1 0 0,-1 0 0 0 0,1 0 1 0 0,0-1-1 0 0,0 1 1 0 0,-1 0-1 0 0,1-1 0 0 0,0 1 1 0 0,0-1-1 0 0,1 1 1 0 0,-1-1-1 0 0,0 0 0 0 0,0 0 1 0 0,1 0-1 0 0,-1 0 1 0 0,0-1-1 0 0,1 1 0 0 0,-1 0 1 0 0,1-1-1 0 0,-1 0 1 0 0,1 0-1 0 0,-1 0 0 0 0,4 0 1 0 0,8 0 171 0 0,0-1 0 0 0,26-5 0 0 0,-39 5-200 0 0,22-4 221 0 0,-1-1 1 0 0,0-1 0 0 0,27-12 0 0 0,61-37 311 0 0,-27 14-428 0 0,-76 38-185 0 0,0 0 0 0 0,0-1 1 0 0,0 0-1 0 0,0 0 0 0 0,-1 0 0 0 0,0-1 0 0 0,0 1 1 0 0,0-2-1 0 0,-1 1 0 0 0,0-1 0 0 0,7-11 1 0 0,-11 16-169 0 0,0 0-2 0 0,0-5 83 0 0,-6 15 136 0 0,-7 16 50 0 0,7-12-1 0 0,1 1 0 0 0,0 0 1 0 0,1 0-1 0 0,-1 15 0 0 0,3-21-25 0 0,1 1 0 0 0,0-1 0 0 0,0 1 1 0 0,0-1-1 0 0,1 0 0 0 0,0 1 0 0 0,1-1 0 0 0,3 11 0 0 0,-4-16-159 0 0,0 1-1 0 0,0 0 1 0 0,1 0 0 0 0,-1-1-1 0 0,1 1 1 0 0,0-1-1 0 0,-1 0 1 0 0,1 1 0 0 0,4 2-1 0 0,4 4-6147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44 537 9215 0 0,'0'0'707'0'0,"-1"-1"-464"0"0,-2 0 189 0 0,0-1 0 0 0,0 1 0 0 0,0-1 0 0 0,1 0 0 0 0,-1 0 0 0 0,1 0 0 0 0,0 0 0 0 0,-1 0 0 0 0,1 0 0 0 0,0-1 0 0 0,0 1 0 0 0,0-1 0 0 0,1 0 0 0 0,-1 1 0 0 0,-1-5 0 0 0,2 4-358 0 0,0 0 0 0 0,0 0 0 0 0,1 0 0 0 0,-1 0 0 0 0,1 0 1 0 0,0 0-1 0 0,0-3 0 0 0,1-4 267 0 0,0 1-1 0 0,1-1 1 0 0,0 1 0 0 0,1 0-1 0 0,6-17 1 0 0,26-42 1268 0 0,-20 43-1279 0 0,1 2-1 0 0,1 0 1 0 0,1 1-1 0 0,39-38 1 0 0,-19 26-368 0 0,80-53 0 0 0,-106 79-133 0 0,1 1-1 0 0,-1 1 1 0 0,1 0 0 0 0,0 0-1 0 0,20-5 1 0 0,-20 8-740 0 0,0 0 0 0 0,1 1 0 0 0,16 0 0 0 0,-6 0-1105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114 248 6911 0 0,'0'0'528'0'0,"3"1"-341"0"0,5 0 600 0 0,1 0 0 0 0,-1 0 0 0 0,1-1 0 0 0,-1 0 0 0 0,1 0 0 0 0,-1-1 0 0 0,1 0 1 0 0,-1 0-1 0 0,14-5 0 0 0,7-4 2414 0 0,39-20 0 0 0,-18 8-3014 0 0,-37 17-64 0 0,0-1 0 0 0,-1-1 0 0 0,1 0 0 0 0,-1 0 0 0 0,18-15 0 0 0,-27 19-168 0 0,0 0 0 0 0,1 0 1 0 0,-1-1-1 0 0,0 1 0 0 0,-1-1 0 0 0,1 0 0 0 0,0 1 0 0 0,-1-1 1 0 0,0 0-1 0 0,0 0 0 0 0,0-1 0 0 0,-1 1 0 0 0,1 0 0 0 0,-1 0 1 0 0,0-1-1 0 0,0 1 0 0 0,-1-1 0 0 0,1 1 0 0 0,-1-1 0 0 0,0 1 1 0 0,-1-6-1 0 0,1 9-26 0 0,0-1 0 0 0,-1 1 0 0 0,1-1 1 0 0,-1 1-1 0 0,1-1 0 0 0,-1 1 0 0 0,0 0 0 0 0,1-1 0 0 0,-1 1 1 0 0,0 0-1 0 0,0-1 0 0 0,0 1 0 0 0,0 0 0 0 0,0 0 0 0 0,-1 0 1 0 0,1 0-1 0 0,0 0 0 0 0,0 0 0 0 0,-1 0 0 0 0,1 0 0 0 0,0 1 1 0 0,-3-2-1 0 0,1 1-18 0 0,0 0-1 0 0,0 0 1 0 0,0 0 0 0 0,0 1 0 0 0,0-1 0 0 0,0 1 0 0 0,0 0 0 0 0,0 0 0 0 0,0 0 0 0 0,-3 0 0 0 0,-5 3-49 0 0,1-1 1 0 0,0 2-1 0 0,-1-1 1 0 0,1 1 0 0 0,0 1-1 0 0,1 0 1 0 0,-13 8 0 0 0,-61 51-105 0 0,50-37 173 0 0,4-4 73 0 0,-71 62 117 0 0,88-73-41 0 0,0 0 0 0 0,1 1 0 0 0,1 0 0 0 0,0 1-1 0 0,-14 25 1 0 0,21-32-5 0 0,0 0-1 0 0,1 1 1 0 0,0-1-1 0 0,0 0 1 0 0,0 1-1 0 0,1 0 1 0 0,0-1-1 0 0,1 1 1 0 0,0 0-1 0 0,0-1 1 0 0,0 1 0 0 0,1 0-1 0 0,0-1 1 0 0,1 1-1 0 0,-1-1 1 0 0,2 1-1 0 0,-1-1 1 0 0,1 0-1 0 0,0 0 1 0 0,0 0-1 0 0,1 0 1 0 0,0 0-1 0 0,9 10 1 0 0,-9-10-49 0 0,2-1 0 0 0,-1 0 0 0 0,1 0 0 0 0,0-1 0 0 0,0 1 0 0 0,0-1 0 0 0,1-1 0 0 0,0 1 0 0 0,0-1 0 0 0,0 0 0 0 0,0-1 1 0 0,1 0-1 0 0,0 0 0 0 0,-1 0 0 0 0,1-1 0 0 0,0 0 0 0 0,0-1 0 0 0,0 0 0 0 0,0 0 0 0 0,1 0 0 0 0,-1-1 0 0 0,12-2 0 0 0,-3-1-2366 0 0,21-7-1 0 0,-33 8 1242 0 0,29-8-5373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75 6447 0 0,'6'-12'9574'0'0,"-5"17"-9457"0"0,0 0 0 0 0,0 1 0 0 0,0-1 0 0 0,-1 0 0 0 0,0 1 1 0 0,0-1-1 0 0,0 1 0 0 0,-1-1 0 0 0,-1 7 0 0 0,2-8-36 0 0,-4 17 223 0 0,-2 0 1 0 0,0 0-1 0 0,-1-1 1 0 0,-19 36 0 0 0,15-31-119 0 0,1-3-14 0 0,-5 9 327 0 0,-16 55-1 0 0,30-82-439 0 0,0 1 0 0 0,0 0 0 0 0,0-1-1 0 0,1 1 1 0 0,0 0 0 0 0,0 0 0 0 0,0 0-1 0 0,1-1 1 0 0,0 1 0 0 0,-1 0 0 0 0,2 0 0 0 0,-1-1-1 0 0,0 1 1 0 0,1-1 0 0 0,0 1 0 0 0,5 7-1 0 0,-6-10-13 0 0,1 1 0 0 0,0-1 0 0 0,0 0 0 0 0,-1 0 0 0 0,2 0-1 0 0,-1 0 1 0 0,0 0 0 0 0,0-1 0 0 0,1 1 0 0 0,-1-1-1 0 0,1 1 1 0 0,-1-1 0 0 0,1 0 0 0 0,-1 0 0 0 0,1 0 0 0 0,0 0-1 0 0,0 0 1 0 0,-1-1 0 0 0,1 1 0 0 0,0-1 0 0 0,0 0 0 0 0,0 0-1 0 0,0 0 1 0 0,-1 0 0 0 0,1-1 0 0 0,0 1 0 0 0,0-1-1 0 0,0 1 1 0 0,4-3 0 0 0,6-1 75 0 0,-1-2 0 0 0,0 0 0 0 0,0 0 0 0 0,0-1 0 0 0,-1-1 0 0 0,0 0 0 0 0,0 0 0 0 0,-1-1 0 0 0,16-18 0 0 0,5-9 46 0 0,36-56 0 0 0,24-50-228 0 0,-38 58-747 0 0,9-1-4985 0 0,-50 72 4167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18 10135 0 0,'24'-16'1163'0'0,"-22"14"-187"0"0,-11 3-610 0 0,1 0-1 0 0,-1 0 1 0 0,0 1 0 0 0,1 0-1 0 0,-16 5 1 0 0,-39 21 519 0 0,60-27-812 0 0,-88 48 1478 0 0,-106 75-1 0 0,119-78-1025 0 0,45-27-245 0 0,-29 21 1 0 0,59-38-124 0 0,8 0-98 0 0,5 1-40 0 0,1 1 0 0 0,0-2 0 0 0,0 1 1 0 0,0-2-1 0 0,18 2 0 0 0,64-5 98 0 0,-61 0-58 0 0,52 4 0 0 0,-61 1-26 0 0,-1 0 0 0 0,31 10 0 0 0,-47-12 8 0 0,0 1 1 0 0,-1 0 0 0 0,1 1-1 0 0,-1-1 1 0 0,1 1-1 0 0,-1 0 1 0 0,0 0 0 0 0,0 1-1 0 0,0-1 1 0 0,-1 1-1 0 0,1 0 1 0 0,-1 1 0 0 0,0-1-1 0 0,4 6 1 0 0,-6-6-25 0 0,0-1 0 0 0,-1 0 1 0 0,1 1-1 0 0,-1-1 0 0 0,0 0 1 0 0,0 1-1 0 0,0 0 0 0 0,0-1 1 0 0,-1 1-1 0 0,0-1 0 0 0,1 1 1 0 0,-1 0-1 0 0,-1-1 0 0 0,1 1 0 0 0,0 0 1 0 0,-1-1-1 0 0,0 1 0 0 0,0-1 1 0 0,0 1-1 0 0,0-1 0 0 0,0 1 1 0 0,-1-1-1 0 0,1 0 0 0 0,-1 0 1 0 0,0 1-1 0 0,0-1 0 0 0,-4 4 0 0 0,-2 1 21 0 0,1 1 0 0 0,-2-1 0 0 0,1 0-1 0 0,-1-1 1 0 0,-1 0 0 0 0,1-1 0 0 0,-15 8 0 0 0,-3-1 65 0 0,-1-2 1 0 0,1 0 0 0 0,-2-2 0 0 0,1-2 0 0 0,-1 0-1 0 0,-35 3 1 0 0,55-9-212 0 0,1-1 0 0 0,-1 1 1 0 0,1-1-1 0 0,-1-1 0 0 0,0 1 0 0 0,1-1 0 0 0,-1-1 0 0 0,1 0 0 0 0,-1 0 0 0 0,-11-5 1 0 0,20 7 84 0 0,0 0 1 0 0,-1 0-1 0 0,1 0 1 0 0,0 0-1 0 0,0 0 1 0 0,0 0-1 0 0,0-1 1 0 0,0 1-1 0 0,0 0 1 0 0,0 0-1 0 0,0 0 1 0 0,0 0 0 0 0,0 0-1 0 0,-1 0 1 0 0,1 0-1 0 0,0 0 1 0 0,0 0-1 0 0,0 0 1 0 0,0 0-1 0 0,0-1 1 0 0,0 1-1 0 0,0 0 1 0 0,0 0 0 0 0,0 0-1 0 0,0 0 1 0 0,0 0-1 0 0,0 0 1 0 0,0 0-1 0 0,0 0 1 0 0,0-1-1 0 0,0 1 1 0 0,0 0-1 0 0,0 0 1 0 0,0 0-1 0 0,0 0 1 0 0,0 0 0 0 0,0 0-1 0 0,0 0 1 0 0,0 0-1 0 0,0-1 1 0 0,0 1-1 0 0,0 0 1 0 0,0 0-1 0 0,1 0 1 0 0,3-15-2155 0 0,9-4-4481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149 118 10591 0 0,'4'-3'276'0'0,"1"1"0"0"0,0-1 0 0 0,1 1 0 0 0,-1 0 0 0 0,0 0 0 0 0,0 0 0 0 0,1 1 0 0 0,-1 0 0 0 0,1 0 0 0 0,-1 0 0 0 0,1 1 0 0 0,0 0 0 0 0,-1 0 0 0 0,1 0 0 0 0,-1 1 0 0 0,1 0 0 0 0,-1 0 0 0 0,1 0 0 0 0,5 3 0 0 0,12 2 947 0 0,0-1-1 0 0,42 5 1 0 0,-54-10-1025 0 0,-1 1 0 0 0,1-2-1 0 0,-1 1 1 0 0,0-1 0 0 0,1-1 0 0 0,-1 0 0 0 0,0 0-1 0 0,18-7 1 0 0,-25 7-173 0 0,1 0 0 0 0,0 0-1 0 0,-1-1 1 0 0,1 0 0 0 0,-1 1-1 0 0,0-1 1 0 0,0 0 0 0 0,0-1 0 0 0,0 1-1 0 0,0 0 1 0 0,-1-1 0 0 0,0 0-1 0 0,1 1 1 0 0,0-5 0 0 0,-1 3 17 0 0,-2-14-29 0 0,-3 14-14 0 0,1 2 0 0 0,1 1-22 0 0,-1 0-1 0 0,1 0 0 0 0,-1 0 1 0 0,1 0-1 0 0,-1 0 1 0 0,0 0-1 0 0,0 0 0 0 0,0 1 1 0 0,0-1-1 0 0,0 1 0 0 0,0-1 1 0 0,0 1-1 0 0,-1 0 1 0 0,1 0-1 0 0,0 0 0 0 0,-1 0 1 0 0,1 1-1 0 0,-1-1 1 0 0,1 0-1 0 0,-1 1 0 0 0,1 0 1 0 0,-1 0-1 0 0,1 0 1 0 0,-1 0-1 0 0,1 0 0 0 0,-1 0 1 0 0,1 0-1 0 0,-4 2 1 0 0,-3 0-93 0 0,-1 0 0 0 0,1 1 1 0 0,0 0-1 0 0,0 1 1 0 0,0 0-1 0 0,-9 5 1 0 0,-17 15-71 0 0,1 0 0 0 0,1 3 0 0 0,-39 40 0 0 0,37-34 207 0 0,27-26-20 0 0,-87 90 74 0 0,84-85-65 0 0,2 0 0 0 0,0 1-1 0 0,0 0 1 0 0,1 1 0 0 0,1 0-1 0 0,-9 23 1 0 0,14-34-8 0 0,1 0 0 0 0,1 0 0 0 0,-1 0 0 0 0,0 1 0 0 0,1-1 0 0 0,-1 0 0 0 0,1 0 0 0 0,0 1 0 0 0,0-1 0 0 0,0 0 0 0 0,1 0 0 0 0,-1 0 0 0 0,1 1 0 0 0,0-1 0 0 0,1 5 0 0 0,0-6 0 0 0,-1 1 0 0 0,1-1 0 0 0,-1 1 0 0 0,1-1 0 0 0,0 0-1 0 0,0 1 1 0 0,0-1 0 0 0,1 0 0 0 0,-1 0 0 0 0,0-1 0 0 0,1 1 0 0 0,-1 0 0 0 0,1-1 0 0 0,0 0-1 0 0,-1 1 1 0 0,6 0 0 0 0,2 2-184 0 0,0-2 0 0 0,0 0-1 0 0,0 0 1 0 0,1 0 0 0 0,-1-1 0 0 0,12-1 0 0 0,3-1-733 0 0,35-7 0 0 0,-21 1-196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231 326 5527 0 0,'-1'3'423'0'0,"0"9"-271"0"0,1-4 104 0 0,0-1 0 0 0,-1 0 0 0 0,-1 0 0 0 0,1 0 0 0 0,-4 10 0 0 0,3-12 366 0 0,-6 15 2217 0 0,-17 29 0 0 0,23-45-2539 0 0,0-1 1 0 0,-1 1-1 0 0,1 0 1 0 0,-1-1 0 0 0,1 0-1 0 0,-1 0 1 0 0,-1 0 0 0 0,1 0-1 0 0,0 0 1 0 0,0-1 0 0 0,-1 1-1 0 0,0-1 1 0 0,1 0 0 0 0,-7 3-1 0 0,8-5-123 0 0,0 0-1 0 0,0 0 0 0 0,0 0 1 0 0,0 0-1 0 0,0 0 1 0 0,1-1-1 0 0,-1 1 1 0 0,0 0-1 0 0,0-1 0 0 0,1 0 1 0 0,-4-1-1 0 0,-1 0 247 0 0,0 0-300 0 0,1-1 1 0 0,-1 0-1 0 0,1 0 0 0 0,-1 0 1 0 0,1-1-1 0 0,0 1 0 0 0,1-1 0 0 0,-1-1 1 0 0,1 1-1 0 0,-1-1 0 0 0,1 1 0 0 0,1-1 1 0 0,-1 0-1 0 0,1-1 0 0 0,-1 1 1 0 0,2-1-1 0 0,-5-7 0 0 0,4 3 60 0 0,-1 0-1 0 0,1 1 1 0 0,0-1-1 0 0,1 0 1 0 0,0 0-1 0 0,1 0 1 0 0,0-1-1 0 0,0 1 1 0 0,3-20-1 0 0,-1 20-218 0 0,2 1 0 0 0,-1 0 0 0 0,1 0 0 0 0,1 0-1 0 0,-1 1 1 0 0,1-1 0 0 0,1 1 0 0 0,0 0 0 0 0,0 0 0 0 0,1 0-1 0 0,0 1 1 0 0,12-13 0 0 0,-1 5-103 0 0,0 0-1 0 0,1 1 0 0 0,0 1 1 0 0,26-13-1 0 0,-3 3-831 0 0,62-25-1 0 0,-87 42 884 0 0,0 1 0 0 0,1 0 0 0 0,-1 1 0 0 0,1 1-1 0 0,0 0 1 0 0,0 2 0 0 0,22-1 0 0 0,-35 2 114 0 0,-1 1 0 0 0,1-1-1 0 0,0 0 1 0 0,-1 1 0 0 0,1 0 0 0 0,-1 0-1 0 0,1 0 1 0 0,-1 0 0 0 0,1 1-1 0 0,-1 0 1 0 0,0-1 0 0 0,0 1 0 0 0,1 0-1 0 0,-1 0 1 0 0,-1 1 0 0 0,1-1-1 0 0,0 1 1 0 0,-1-1 0 0 0,1 1 0 0 0,-1 0-1 0 0,0 0 1 0 0,1 0 0 0 0,0 3 0 0 0,-1-3 20 0 0,-2 0 0 0 0,1 0 1 0 0,0 0-1 0 0,-1 0 1 0 0,1 0-1 0 0,-1 0 1 0 0,0 0-1 0 0,0 0 1 0 0,0 0-1 0 0,-1 6 1 0 0,0-2 31 0 0,-1 6-24 0 0,0-1 0 0 0,-1 1 1 0 0,-1 0-1 0 0,0-1 0 0 0,0 1 1 0 0,-1-1-1 0 0,-1-1 0 0 0,0 1 1 0 0,-1-1-1 0 0,0 0 0 0 0,-10 12 0 0 0,-1-2 60 0 0,0 0-1 0 0,-2-2 0 0 0,0 0 0 0 0,-30 21 0 0 0,31-26-252 0 0,0-1 1 0 0,-2 0-1 0 0,1-2 0 0 0,-2 0 1 0 0,-34 12-1 0 0,51-21 97 0 0,0-1 1 0 0,1-1-1 0 0,-1 1 0 0 0,0-1 0 0 0,1 1 1 0 0,-1-1-1 0 0,-5-1 0 0 0,-12-5-1502 0 0,20 5 955 0 0,1 0 0 0 0,-1 0 0 0 0,0 0-1 0 0,1 0 1 0 0,-1 0 0 0 0,1 0 0 0 0,0 0 0 0 0,-1-1 0 0 0,-1-2 0 0 0,-6-10-5890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10591 0 0,'-2'2'819'0'0,"-125"133"2690"0"0,-30 11 481 0 0,-11 11-3225 0 0,117-105-527 0 0,-51 67 1 0 0,83-93-171 0 0,1 0 0 0 0,1 2 0 0 0,2 0 0 0 0,0 1 0 0 0,2 0 0 0 0,1 1 0 0 0,-14 55 0 0 0,25-78-69 0 0,0 0 0 0 0,0 0 0 0 0,0 1 1 0 0,1 11-1 0 0,0-17-169 0 0,0 0 1 0 0,0 0 0 0 0,1 0-1 0 0,-1 0 1 0 0,1 0-1 0 0,-1 0 1 0 0,1 0 0 0 0,0 0-1 0 0,0-1 1 0 0,-1 1 0 0 0,1 0-1 0 0,1 0 1 0 0,-1-1-1 0 0,0 1 1 0 0,0 0 0 0 0,1-1-1 0 0,-1 1 1 0 0,1-1 0 0 0,-1 0-1 0 0,4 3 1 0 0,8 2-6142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 10135 0 0,'-64'-28'2775'0'0,"54"24"3329"0"0,12 7-5839 0 0,18 24-55 0 0,1-1 1 0 0,1 0-1 0 0,1-2 0 0 0,1-1 1 0 0,1-1-1 0 0,45 31 0 0 0,12-1-44 0 0,68 49 34 0 0,-124-81-195 0 0,72 56 46 0 0,-81-61-31 0 0,0 1 0 0 0,-1 1 0 0 0,18 24 0 0 0,-29-33-16 0 0,0-1 0 0 0,0 0 0 0 0,-1 1 0 0 0,0 0 0 0 0,-1 0 1 0 0,1 0-1 0 0,-2 1 0 0 0,1-1 0 0 0,-1 1 0 0 0,-1-1 0 0 0,1 1 1 0 0,-1 13-1 0 0,-1-12-4 0 0,-1-1 1 0 0,0 1-1 0 0,-1-1 1 0 0,0 0 0 0 0,0 1-1 0 0,-1-1 1 0 0,0 0-1 0 0,-1-1 1 0 0,0 1 0 0 0,-1-1-1 0 0,-7 12 1 0 0,-5 4-71 0 0,-1-1 1 0 0,-1-1 0 0 0,-1-1-1 0 0,-1-1 1 0 0,-1 0 0 0 0,-35 24-1 0 0,-157 85-421 0 0,171-105 465 0 0,24-14-52 0 0,-1 0 0 0 0,-1-1 0 0 0,-25 8 0 0 0,44-16-123 0 0,6-15-3427 0 0,6-1-2343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13735 0 0,'-28'38'359'0'0,"2"2"1"0"0,2 1-1 0 0,-26 58 0 0 0,26-50-90 0 0,-75 161 485 0 0,-97 176 1056 0 0,167-339-1390 0 0,-118 203 1322 0 0,129-217-1656 0 0,2 1 0 0 0,2 0 0 0 0,-16 54 0 0 0,29-86-89 0 0,-1 4-377 0 0,1 1 0 0 0,0 0-1 0 0,0 0 1 0 0,-1 11 0 0 0,2-8-716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48 16415 0 0,'0'0'1484'0'0,"-1"3"-1221"0"0,-9 13-229 0 0,10-12-16 0 0,0-1 25 0 0,0-2-12 0 0,-1-1 0 0 0,1 1 1 0 0,0 0-1 0 0,0-1 1 0 0,0 1-1 0 0,0 0 0 0 0,0-1 1 0 0,0 1-1 0 0,0 0 1 0 0,1-1-1 0 0,-1 1 1 0 0,0-1-1 0 0,0 1 0 0 0,0 0 1 0 0,1-1-1 0 0,-1 1 1 0 0,0-1-1 0 0,1 1 0 0 0,-1-1 1 0 0,1 1-1 0 0,-1 0 78 0 0,4 4 337 0 0,5-1-237 0 0,0 0 0 0 0,-1 0 0 0 0,2-1 0 0 0,-1 0 0 0 0,0-1 0 0 0,0 0 0 0 0,1 0 0 0 0,-1-1 0 0 0,1 0 0 0 0,-1-1 0 0 0,12-1 0 0 0,16-2 342 0 0,57-12 0 0 0,-72 11-409 0 0,251-40 474 0 0,-116 19-1005 0 0,-35 8-928 0 0,-42 10-4593 0 0,-21 4-1074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9 10591 0 0,'-2'-1'488'0'0,"0"0"-431"0"0,0 0-1 0 0,-1 0 1 0 0,1 0-1 0 0,-1 0 1 0 0,0 0-1 0 0,1 1 1 0 0,-1-1-1 0 0,0 1 1 0 0,1 0-1 0 0,-1 0 1 0 0,-5 0-1 0 0,4 1-21 0 0,0 0 1 0 0,-1 0-1 0 0,1 0 0 0 0,0 1 0 0 0,0 0 1 0 0,0 0-1 0 0,-4 2 0 0 0,-31 18 2742 0 0,1 2-1 0 0,-52 43 1 0 0,74-53-2632 0 0,0 1 1 0 0,0 1 0 0 0,2 0 0 0 0,0 1 0 0 0,1 1 0 0 0,0 0-1 0 0,-11 23 1 0 0,20-34-123 0 0,0 1 0 0 0,1-1 0 0 0,0 1-1 0 0,0 0 1 0 0,0 0 0 0 0,1 0 0 0 0,0 0-1 0 0,1 0 1 0 0,0 0 0 0 0,0 15 0 0 0,1-22-9 0 0,0-1 0 0 0,1 1 1 0 0,-1 0-1 0 0,0-1 0 0 0,1 1 0 0 0,-1 0 1 0 0,0-1-1 0 0,1 1 0 0 0,-1-1 0 0 0,1 1 1 0 0,-1-1-1 0 0,1 1 0 0 0,-1-1 1 0 0,1 1-1 0 0,-1-1 0 0 0,1 1 0 0 0,0-1 1 0 0,-1 1-1 0 0,1-1 0 0 0,0 0 0 0 0,0 1 1 0 0,1 0 36 0 0,3 2 22 0 0,0-1 0 0 0,1 1-1 0 0,-1-1 1 0 0,0 0 0 0 0,1 0-1 0 0,-1-1 1 0 0,1 0 0 0 0,0 0-1 0 0,-1 0 1 0 0,1 0 0 0 0,0-1-1 0 0,0 0 1 0 0,8-1 0 0 0,9-2 150 0 0,-1-1 0 0 0,22-7 1 0 0,-39 10-213 0 0,9-3 37 0 0,-1-2 0 0 0,1 1 0 0 0,-1-2-1 0 0,0 0 1 0 0,-1 0 0 0 0,1-1 0 0 0,-2-1 0 0 0,1 0 0 0 0,-1-1 0 0 0,-1 0 0 0 0,1 0 0 0 0,-2-1 0 0 0,0 0 0 0 0,0-1 0 0 0,-1 0 0 0 0,8-15-1 0 0,-15 24-26 0 0,1 0-1 0 0,-1 0 0 0 0,0 0 0 0 0,0 0 0 0 0,0 0 0 0 0,-1 0 1 0 0,1 0-1 0 0,-1 0 0 0 0,1 0 0 0 0,-1 0 0 0 0,0 0 0 0 0,0-1 0 0 0,-1 1 1 0 0,1 0-1 0 0,0 0 0 0 0,-1 0 0 0 0,-2-6 0 0 0,2 6-38 0 0,-1 1 0 0 0,1-1 0 0 0,-1 1 0 0 0,0 0 0 0 0,0-1-1 0 0,0 1 1 0 0,0 0 0 0 0,0 0 0 0 0,0 0 0 0 0,-1 0 0 0 0,1 1 0 0 0,0-1-1 0 0,-1 1 1 0 0,0-1 0 0 0,1 1 0 0 0,-1 0 0 0 0,0 0 0 0 0,0 0 0 0 0,-3 0-1 0 0,-10-2-289 0 0,0 1 0 0 0,1 0-1 0 0,-1 1 1 0 0,-21 2 0 0 0,-1 0-1823 0 0,0-3-3543 0 0,20-1-933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96 3679 0 0,'33'-39'620'0'0,"-21"24"2076"0"0,0 1 4174 0 0,-5 0-136 0 0,-8 14-6710 0 0,1 0 0 0 0,0 0 0 0 0,0 0 0 0 0,0 0 0 0 0,-1 0 0 0 0,1 0 0 0 0,0 0 0 0 0,0 0 0 0 0,0 0 0 0 0,0 0 0 0 0,-1-1 0 0 0,1 1 0 0 0,0 0 0 0 0,0 0 0 0 0,0 0 0 0 0,0 0 0 0 0,0 0 0 0 0,-1 0 0 0 0,1-1 0 0 0,0 1 0 0 0,0 0 0 0 0,0 0 0 0 0,0 0 0 0 0,0-1 0 0 0,0 1 0 0 0,0 0 0 0 0,0 0 0 0 0,0 0 0 0 0,0 0 0 0 0,0-1 0 0 0,0 1 0 0 0,0 0 0 0 0,0 0 0 0 0,0-1-5 0 0,-1 1 0 0 0,1-1 0 0 0,0 1 0 0 0,0 0-1 0 0,0-1 1 0 0,0 1 0 0 0,0-1 0 0 0,0 1 0 0 0,-1 0 0 0 0,1-1 0 0 0,0 1 0 0 0,0 0 0 0 0,-1-1 0 0 0,1 1 0 0 0,0 0 0 0 0,0-1 0 0 0,-1 1 0 0 0,1 0-1 0 0,0 0 1 0 0,-1-1 0 0 0,1 1 0 0 0,0 0 0 0 0,-1 0 0 0 0,1 0 0 0 0,-1 0 0 0 0,0-1 0 0 0,-2 1 30 0 0,-1-1 1 0 0,0 1-1 0 0,0 0 0 0 0,1 1 1 0 0,-1-1-1 0 0,0 0 1 0 0,0 1-1 0 0,1 0 1 0 0,-1 0-1 0 0,0 0 0 0 0,1 0 1 0 0,-1 1-1 0 0,1-1 1 0 0,0 1-1 0 0,-1 0 0 0 0,-4 4 1 0 0,-8 6-95 0 0,-28 26 1 0 0,29-24 94 0 0,-95 92-513 0 0,57-49-314 0 0,52-55 727 0 0,-1 0-1 0 0,1 0 1 0 0,-1 1 0 0 0,1-1-1 0 0,0 0 1 0 0,0 1-1 0 0,0-1 1 0 0,-1 4 0 0 0,1-2-6 0 0,0-2-25 0 0,2 1 7 0 0,2 1 42 0 0,-1 1-1 0 0,1-1 1 0 0,-1 0-1 0 0,1 0 1 0 0,1-1 0 0 0,-1 1-1 0 0,0-1 1 0 0,1 1-1 0 0,0-1 1 0 0,0 0-1 0 0,6 3 1 0 0,7 4-132 0 0,30 12-1 0 0,-8-4 35 0 0,-18-7 116 0 0,0 2-1 0 0,-1 0 0 0 0,0 1 1 0 0,-1 1-1 0 0,21 21 0 0 0,-31-25 15 0 0,-5 1 0 0 0,-4-10 15 0 0,0-1-1 0 0,0 0 1 0 0,-1 1-1 0 0,1-1 1 0 0,0 0-1 0 0,-1 0 1 0 0,1 0 0 0 0,-1 1-1 0 0,1-1 1 0 0,-1 0-1 0 0,0 0 1 0 0,1 0-1 0 0,-1 0 1 0 0,0 0-1 0 0,0 0 1 0 0,0 0 0 0 0,0 0-1 0 0,0 0 1 0 0,0-1-1 0 0,0 1 1 0 0,0 0-1 0 0,0-1 1 0 0,0 1-1 0 0,0 0 1 0 0,0-1-1 0 0,0 1 1 0 0,-2-1 0 0 0,-5 3 130 0 0,1-1 0 0 0,-1-1 1 0 0,-11 2-1 0 0,8-1-55 0 0,-61 6 209 0 0,-110-2 1 0 0,134-6-484 0 0,0 1-402 0 0,0-2 0 0 0,-67-10 0 0 0,115 11 509 0 0,-1 0 1 0 0,0 0-1 0 0,0-1 0 0 0,0 1 1 0 0,0 0-1 0 0,1 0 0 0 0,-1-1 0 0 0,0 1 1 0 0,0 0-1 0 0,1-1 0 0 0,-1 1 0 0 0,0-1 1 0 0,1 1-1 0 0,-1-1 0 0 0,0 1 0 0 0,1-1 1 0 0,-1 1-1 0 0,0-1 0 0 0,1 0 1 0 0,-1 1-1 0 0,1-1 0 0 0,0 0 0 0 0,-1 1 1 0 0,1-1-1 0 0,-1 0 0 0 0,1 0 0 0 0,0 0 1 0 0,0 1-1 0 0,-1-1 0 0 0,1 0 1 0 0,0 0-1 0 0,0 0 0 0 0,0 1 0 0 0,0-1 1 0 0,0 0-1 0 0,0 0 0 0 0,0 0 0 0 0,0 0 1 0 0,1-1-1 0 0,2-12-1246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40 16127 0 0,'10'-37'1460'0'0,"-9"35"-1128"0"0,-8 15 591 0 0,-116 223 147 0 0,60-122-1099 0 0,-187 338-10 0 0,-26-15 18 0 0,275-436 21 0 0,-86 115 81 0 0,76-104-65 0 0,0 0 0 0 0,-1-1-1 0 0,0 0 1 0 0,-1-1 0 0 0,0-1 0 0 0,-25 15 0 0 0,35-23 112 0 0,3-14 15 0 0,1 10-112 0 0,-1-1 0 0 0,2 1 0 0 0,-1-1-1 0 0,0 1 1 0 0,1 0 0 0 0,-1-1 0 0 0,1 1 0 0 0,0 0 0 0 0,3-4 0 0 0,26-28 186 0 0,-11 14-96 0 0,9-13-55 0 0,2 2 0 0 0,1 1 0 0 0,1 1 0 0 0,2 2 1 0 0,69-42-1 0 0,-71 50-88 0 0,59-33-84 0 0,-77 45 92 0 0,0 1 1 0 0,1 1 0 0 0,-1 1 0 0 0,23-5-1 0 0,-36 10 14 0 0,0-1 0 0 0,0 1 0 0 0,0 0 0 0 0,0-1 0 0 0,0 1 0 0 0,0 0 0 0 0,1 0 0 0 0,-1 1 0 0 0,0-1 0 0 0,0 0 0 0 0,0 1 0 0 0,0-1 0 0 0,0 1 0 0 0,0 0 0 0 0,0 0 0 0 0,0-1 0 0 0,0 1 0 0 0,0 1 0 0 0,0-1 0 0 0,0 0 0 0 0,-1 0 0 0 0,4 3 0 0 0,-4-1 0 0 0,1-1 0 0 0,0 1 0 0 0,-1-1 0 0 0,0 1 0 0 0,1 0 0 0 0,-1-1 0 0 0,0 1 0 0 0,-1 0 0 0 0,1 0 0 0 0,0 0 0 0 0,-1 0 0 0 0,0 0 0 0 0,1 0 0 0 0,-1 0 0 0 0,0-1 0 0 0,-1 5 0 0 0,0 3 16 0 0,-1 0 0 0 0,0 0 0 0 0,-1-1 0 0 0,0 1 0 0 0,0 0 0 0 0,-1-1 0 0 0,-1 0 0 0 0,-5 11-1 0 0,-52 68 215 0 0,32-48-176 0 0,17-20 2 0 0,-14 28 0 0 0,26-34-1845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16727 0 0,'0'0'763'0'0,"-2"1"-12"0"0,-5 0-686 0 0,0 1 1 0 0,0-1 0 0 0,0 2-1 0 0,0-1 1 0 0,-11 7 0 0 0,-34 22 461 0 0,40-24-290 0 0,-10 8 119 0 0,1 0-1 0 0,1 1 0 0 0,-31 32 1 0 0,44-40-284 0 0,1 0 1 0 0,1 0-1 0 0,-1 0 1 0 0,1 1-1 0 0,1 0 1 0 0,0 0-1 0 0,0 0 1 0 0,0 1-1 0 0,1-1 1 0 0,-3 19 0 0 0,4-14-41 0 0,0 0 0 0 0,1 0 0 0 0,1 0 0 0 0,0 0 0 0 0,0 0 0 0 0,6 27 0 0 0,-5-38-25 0 0,0 0 0 0 0,0-1 0 0 0,0 1 0 0 0,0 0 0 0 0,0 0 0 0 0,1-1 0 0 0,2 4 0 0 0,-1 0-3 0 0,7 8-6 0 0,-6-13 5 0 0,-2-1 7 0 0,-1 0-3 0 0,1 1 1 0 0,-1-1-1 0 0,0 0 1 0 0,1 1-1 0 0,-1-1 0 0 0,1 0 1 0 0,-1 0-1 0 0,1 0 1 0 0,-1 0-1 0 0,1-1 1 0 0,-1 1-1 0 0,0 0 0 0 0,1 0 1 0 0,-1-1-1 0 0,0 1 1 0 0,1-1-1 0 0,0 0 0 0 0,22-12 200 0 0,-2-3 44 0 0,119-87 723 0 0,-134 97-1031 0 0,-1-1 0 0 0,1 1-1 0 0,-1-1 1 0 0,0-1 0 0 0,0 1 0 0 0,-1-1-1 0 0,0 0 1 0 0,-1 0 0 0 0,1 0 0 0 0,-1-1-1 0 0,-1 0 1 0 0,0 0 0 0 0,0 0-1 0 0,-1 0 1 0 0,0 0 0 0 0,-1 0 0 0 0,1 0-1 0 0,-2-15 1 0 0,0-1-174 0 0,0 7-1251 0 0,0 1 1 0 0,4-30-1 0 0,0 33-5066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67 231 6447 0 0,'0'0'499'0'0,"-1"2"-328"0"0,-3 22 2713 0 0,-1-1 1 0 0,-14 37-1 0 0,9-33-1870 0 0,-8 42 0 0 0,14-47-678 0 0,1 0 1 0 0,1 0-1 0 0,1 26 0 0 0,2-40-267 0 0,-1 0 0 0 0,1 1-1 0 0,1-1 1 0 0,0 0 0 0 0,0 0-1 0 0,0 0 1 0 0,1 0 0 0 0,0 0-1 0 0,1-1 1 0 0,0 1 0 0 0,5 8-1 0 0,-7-15-21 0 0,-1 1-1 0 0,1-1 1 0 0,-1 1-1 0 0,1-1 1 0 0,0 0-1 0 0,-1 0 1 0 0,1 1 0 0 0,0-1-1 0 0,0 0 1 0 0,0-1-1 0 0,0 1 1 0 0,0 0-1 0 0,0 0 1 0 0,0-1-1 0 0,0 1 1 0 0,0-1-1 0 0,0 0 1 0 0,0 0 0 0 0,0 0-1 0 0,0 0 1 0 0,0 0-1 0 0,0 0 1 0 0,0 0-1 0 0,0 0 1 0 0,4-2-1 0 0,3 0 180 0 0,0-1-1 0 0,0 0 0 0 0,17-9 0 0 0,-11 3-187 0 0,-1 0 1 0 0,0 0 0 0 0,-1-1 0 0 0,0-1-1 0 0,-1 0 1 0 0,0-1 0 0 0,-1 0-1 0 0,0-1 1 0 0,-1 0 0 0 0,12-20-1 0 0,-7 11-38 0 0,-4 5-13 0 0,-13 22-32 0 0,0 0-1 0 0,0 0 1 0 0,1 0 0 0 0,-2 7 0 0 0,-2 8 20 0 0,-2 0-12 0 0,1 1 1 0 0,1 1-1 0 0,1-1 0 0 0,1 1 0 0 0,-1 32 0 0 0,4-47 46 0 0,0 1-1 0 0,1-1 0 0 0,0 0 1 0 0,1-1-1 0 0,-1 1 0 0 0,1 0 1 0 0,1 0-1 0 0,5 12 1 0 0,-5-15 13 0 0,0 1 1 0 0,0-1 0 0 0,0 0 0 0 0,1 0 0 0 0,-1 0 0 0 0,1 0 0 0 0,0-1 0 0 0,0 1 0 0 0,1-1 0 0 0,-1 0 0 0 0,0-1 0 0 0,1 1 0 0 0,6 2 0 0 0,-5-3 61 0 0,0 0 0 0 0,0 0 0 0 0,0-1 0 0 0,0 0 0 0 0,0 0 0 0 0,0-1 0 0 0,0 0 0 0 0,0 0 0 0 0,1 0 0 0 0,-1-1 0 0 0,8-1 0 0 0,3-2 180 0 0,1-1 0 0 0,23-9 0 0 0,-8 0 62 0 0,-2-1 0 0 0,1-2 0 0 0,34-25-1 0 0,79-73 793 0 0,-118 90-989 0 0,-2 0 0 0 0,-1-1 0 0 0,38-54 0 0 0,-51 63-86 0 0,0-1 1 0 0,-2 1-1 0 0,0-2 1 0 0,-1 1-1 0 0,-1-1 1 0 0,0 0-1 0 0,-2-1 1 0 0,5-25-1 0 0,-9 34-398 0 0,-1 1 0 0 0,1-1 0 0 0,-2 0 0 0 0,0 0-1 0 0,0 0 1 0 0,-1 1 0 0 0,0-1 0 0 0,-7-19 0 0 0,0 7-1526 0 0,-1 1 0 0 0,-24-40 1 0 0,25 46-5138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91 5527 0 0,'140'-90'11455'0'0,"-142"93"-11027"0"0,-2 5-312 0 0,-1 0 1 0 0,-1 0-1 0 0,0-1 0 0 0,0 0 0 0 0,0 0 1 0 0,-11 10-1 0 0,-52 35 211 0 0,48-36-211 0 0,-296 195 848 0 0,264-178-901 0 0,13-8 13 0 0,-60 28 1 0 0,-55 1 2 0 0,17-8-46 0 0,135-45-139 0 0,6 1-121 0 0,17 4 77 0 0,-1 0-1 0 0,1-1 1 0 0,0-1 0 0 0,0-1 0 0 0,24 1 0 0 0,10 2 48 0 0,0 2 89 0 0,-1 2-1 0 0,0 2 1 0 0,-1 3-1 0 0,-1 2 0 0 0,86 41 1 0 0,-127-53 79 0 0,0 1 0 0 0,-1-1 0 0 0,0 1 0 0 0,-1 1 0 0 0,1 0 0 0 0,-1 0 0 0 0,9 11 0 0 0,-14-15-50 0 0,-1 0 0 0 0,0 0 0 0 0,0 0-1 0 0,0 1 1 0 0,0-1 0 0 0,0 0 0 0 0,-1 1-1 0 0,1-1 1 0 0,-1 1 0 0 0,0 0 0 0 0,0-1 0 0 0,-1 1-1 0 0,1 0 1 0 0,-1-1 0 0 0,1 1 0 0 0,-1 0-1 0 0,-1 0 1 0 0,1 0 0 0 0,0-1 0 0 0,-1 1-1 0 0,0 0 1 0 0,0-1 0 0 0,0 1 0 0 0,-2 4 0 0 0,-2 4 35 0 0,-1-2 1 0 0,-1 1 0 0 0,0-1 0 0 0,0 0-1 0 0,-1 0 1 0 0,0-1 0 0 0,0 0 0 0 0,-18 13 0 0 0,-7 4 216 0 0,-45 25 0 0 0,51-34-176 0 0,8-6-18 0 0,-1 0 0 0 0,-1-1 0 0 0,1-2 0 0 0,-2 0-1 0 0,1-1 1 0 0,-1-1 0 0 0,0 0 0 0 0,0-2 0 0 0,0-1 0 0 0,-1-1-1 0 0,1-1 1 0 0,-31-2 0 0 0,8 0 8 0 0,17 0 33 0 0,-30-4-1 0 0,50 4-100 0 0,1-1 1 0 0,-1 1-1 0 0,1-1 0 0 0,-1-1 1 0 0,1 0-1 0 0,0 0 0 0 0,0 0 1 0 0,-11-7-1 0 0,16 8-79 0 0,0 1-1 0 0,0-1 1 0 0,0 1-1 0 0,0-1 1 0 0,1 0-1 0 0,-1 1 1 0 0,0-1 0 0 0,1 0-1 0 0,0 0 1 0 0,-1 0-1 0 0,1 0 1 0 0,0 0-1 0 0,0-1 1 0 0,0 1-1 0 0,0 0 1 0 0,0-1 0 0 0,0 1-1 0 0,1 0 1 0 0,-1-1-1 0 0,1 1 1 0 0,0-1-1 0 0,0-2 1 0 0,1 2-105 0 0,0 1 1 0 0,0 0-1 0 0,1-1 0 0 0,-1 1 1 0 0,1 0-1 0 0,-1 0 0 0 0,1-1 1 0 0,0 1-1 0 0,0 1 1 0 0,0-1-1 0 0,4-3 0 0 0,-5 4 71 0 0,5-3-408 0 0,-1 1-1 0 0,1-1 0 0 0,0 1 1 0 0,1 0-1 0 0,-1 1 0 0 0,0-1 1 0 0,12-1-1 0 0,6-2-1247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11975 0 0,'0'0'6227'0'0,"-1"2"-5802"0"0,-16 23 305 0 0,8-11-85 0 0,-17 29 0 0 0,-64 142 771 0 0,35-96-1336 0 0,15-25-2405 0 0,32-50 1058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24 291 3223 0 0,'0'2'240'0'0,"-4"21"8408"0"0,1-25-7910 0 0,2 2-703 0 0,0 0 0 0 0,1-1-1 0 0,-1 1 1 0 0,1 0 0 0 0,-1 0-1 0 0,1 0 1 0 0,-1 0 0 0 0,1-1 0 0 0,-1 1-1 0 0,1 0 1 0 0,-1 0 0 0 0,1-1-1 0 0,0 1 1 0 0,-1 0 0 0 0,1-1-1 0 0,-1 1 1 0 0,1-1 0 0 0,0 1 0 0 0,-1-1-1 0 0,-1-3 90 0 0,1 0 0 0 0,0 1 0 0 0,0-1 1 0 0,1 0-1 0 0,-1 0 0 0 0,1 0 0 0 0,-1 0 0 0 0,1 0 0 0 0,1 0 0 0 0,-1 0 0 0 0,0 0 0 0 0,1 0 0 0 0,0 0 0 0 0,0 0 0 0 0,0 0 0 0 0,0 0 0 0 0,1 0 0 0 0,3-6 0 0 0,4-6 384 0 0,0 0 0 0 0,22-26-1 0 0,-20 28-289 0 0,1 0 0 0 0,0 1 0 0 0,1 1 0 0 0,27-21 0 0 0,-33 28-140 0 0,1 0 0 0 0,0 0 0 0 0,0 1 0 0 0,0 0 0 0 0,0 1 0 0 0,0-1 0 0 0,1 2 0 0 0,-1-1 0 0 0,1 1 0 0 0,0 0 0 0 0,16 0 0 0 0,-22 2-35 0 0,1 0 0 0 0,0 0 0 0 0,0 1 0 0 0,0-1 0 0 0,0 1 0 0 0,-1 0 0 0 0,1 0 0 0 0,0 1 0 0 0,-1-1 0 0 0,1 1 0 0 0,-1 0 0 0 0,1-1 0 0 0,-1 2 0 0 0,0-1 0 0 0,0 0 0 0 0,0 1 0 0 0,0-1 1 0 0,0 1-1 0 0,0 0 0 0 0,-1 0 0 0 0,0 0 0 0 0,1 0 0 0 0,2 7 0 0 0,-2-5-6 0 0,-1 1 0 0 0,0-1-1 0 0,0 1 1 0 0,0 0 0 0 0,-1-1 0 0 0,0 1 0 0 0,0 0 0 0 0,-1 0-1 0 0,1 0 1 0 0,-1 0 0 0 0,-1 0 0 0 0,1 0 0 0 0,-1-1 0 0 0,0 1-1 0 0,-2 7 1 0 0,-1-1 27 0 0,0 0-1 0 0,-1-1 0 0 0,-1 0 1 0 0,0 0-1 0 0,-8 13 1 0 0,10-18-39 0 0,-1 0 0 0 0,1-1 0 0 0,-1 1 1 0 0,0-1-1 0 0,0 0 0 0 0,0-1 1 0 0,-1 1-1 0 0,0-1 0 0 0,0 0 1 0 0,-8 4-1 0 0,10-7 44 0 0,-12-2 37 0 0,12-1-83 0 0,2 1 3 0 0,0 0-23 0 0,1 0 0 0 0,0 0 0 0 0,0 0 0 0 0,0-1 1 0 0,0 1-1 0 0,0 0 0 0 0,0 0 0 0 0,0 0 0 0 0,0-1 0 0 0,0 1 1 0 0,1-1-1 0 0,-1 1 0 0 0,0 0 0 0 0,1-1 0 0 0,-1 1 0 0 0,1-1 0 0 0,0 1 1 0 0,-1-1-1 0 0,1 1 0 0 0,0-1 0 0 0,0-2 0 0 0,0-1-43 0 0,1 0 0 0 0,-1-1-1 0 0,1 1 1 0 0,0 0 0 0 0,1 0 0 0 0,-1 0-1 0 0,1 0 1 0 0,0 0 0 0 0,0 0-1 0 0,0 1 1 0 0,6-9 0 0 0,2 0-265 0 0,-1-1 0 0 0,19-17 0 0 0,-1 4-178 0 0,37-28 0 0 0,-49 43 324 0 0,1 1 0 0 0,0 0-1 0 0,1 1 1 0 0,24-10 0 0 0,-24 15 173 0 0,-2 4 76 0 0,-11 2-22 0 0,-1 1 1 0 0,1-1-1 0 0,-1 1 0 0 0,1-1 0 0 0,-1 1 0 0 0,0 0 0 0 0,0 1 1 0 0,0-1-1 0 0,0 1 0 0 0,0-1 0 0 0,0 1 0 0 0,-1 0 0 0 0,4 4 1 0 0,-1 0 111 0 0,0 0 1 0 0,0 0 0 0 0,0 1 0 0 0,5 14 0 0 0,-5-8 9 0 0,-2 1 0 0 0,0-1-1 0 0,-1 0 1 0 0,0 1 0 0 0,-1-1 0 0 0,-2 25 0 0 0,1-22-183 0 0,1 0 46 0 0,-2-14-55 0 0,-6 18 76 0 0,4-13-201 0 0,0-1 0 0 0,0 0 0 0 0,-1 0 0 0 0,0 0-1 0 0,0 0 1 0 0,-1-1 0 0 0,-5 7 0 0 0,3-1-1777 0 0,6-10 161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7831 0 0,'0'0'8079'0'0,"2"-1"-7151"0"0,32-10-14 0 0,1 1 1 0 0,72-11 0 0 0,75 7-612 0 0,-165 13-952 0 0,0 1 1 0 0,0 1 0 0 0,31 5-1 0 0,-46-5-1147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13 12895 0 0,'0'-2'998'0'0,"3"-8"2132"0"0,-14 21-280 0 0,-8 14-2467 0 0,1 1 0 0 0,-16 30 0 0 0,4-6 26 0 0,10-18-401 0 0,2 1 0 0 0,1 0-1 0 0,2 1 1 0 0,-18 59 0 0 0,32-91-429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10591 0 0,'-3'1'819'0'0,"-7"5"-607"0"0,0 0 0 0 0,1 1 0 0 0,0 0-1 0 0,0 0 1 0 0,1 1 0 0 0,-13 15 0 0 0,-42 61 3929 0 0,28-29-3302 0 0,1 2 0 0 0,4 1 0 0 0,-25 67 1 0 0,-55 189-729 0 0,7-14 14 0 0,73-230-787 0 0,-49 80 0 0 0,78-148 277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84 9271 0 0,'0'0'3486'0'0,"-1"-2"-2113"0"0,-14-26 1734 0 0,12 20-2613 0 0,-1 1 1 0 0,1 0-1 0 0,-1 1 0 0 0,-9-12 1 0 0,12 17-479 0 0,0 0 1 0 0,0 0 0 0 0,0 1 0 0 0,-1-1-1 0 0,1 0 1 0 0,0 1 0 0 0,0-1 0 0 0,-1 1 0 0 0,1-1-1 0 0,0 1 1 0 0,-1 0 0 0 0,1-1 0 0 0,0 1 0 0 0,-1 0-1 0 0,1 0 1 0 0,-1 0 0 0 0,1 0 0 0 0,0 0-1 0 0,-1 0 1 0 0,1 1 0 0 0,0-1 0 0 0,-1 0 0 0 0,1 1-1 0 0,0-1 1 0 0,-1 1 0 0 0,0 0 0 0 0,-4 2-33 0 0,0 0-1 0 0,0 1 1 0 0,-9 6 0 0 0,15-9 17 0 0,-21 15-17 0 0,1 1 0 0 0,0 1 0 0 0,2 1 0 0 0,0 1 0 0 0,1 1 0 0 0,1 0 0 0 0,1 1 0 0 0,1 0 0 0 0,-14 31 0 0 0,26-48 40 0 0,0 0-1 0 0,0 0 1 0 0,0 0 0 0 0,1 1 0 0 0,0-1 0 0 0,0 0-1 0 0,0 1 1 0 0,1-1 0 0 0,0 1 0 0 0,0-1 0 0 0,0 0-1 0 0,2 8 1 0 0,-1-11 170 0 0,9 3 125 0 0,-4-2-240 0 0,-3-2-37 0 0,0 0 0 0 0,1-1-1 0 0,-1 0 1 0 0,0 1 0 0 0,0-1 0 0 0,1 0-1 0 0,-1-1 1 0 0,0 1 0 0 0,1-1-1 0 0,-1 1 1 0 0,0-1 0 0 0,0 0 0 0 0,1 0-1 0 0,-1 0 1 0 0,0-1 0 0 0,3-1-1 0 0,9-5 122 0 0,-2-1-1 0 0,14-10 0 0 0,-20 14-99 0 0,8-6-78 0 0,-1-1 0 0 0,0 0 0 0 0,0-1 0 0 0,-2-1 0 0 0,0 0 0 0 0,15-23-1 0 0,-11 14-802 0 0,-14 21 451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19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11055 0 0,'0'0'11109'0'0,"1"-3"-10433"0"0,2-8-493 0 0,1 0-1 0 0,0 0 1 0 0,0 1-1 0 0,1-1 1 0 0,0 1-1 0 0,1 0 0 0 0,1 0 1 0 0,-1 1-1 0 0,1 0 1 0 0,12-12-1 0 0,9-7-162 0 0,1 1 1 0 0,1 2-1 0 0,1 0 0 0 0,48-28 0 0 0,-23 20-418 0 0,1 3 0 0 0,65-25-1 0 0,-15 16-7549 0 0,-70 27 1134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48:5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93 539 2759 0 0,'0'0'7163'0'0,"-1"2"-7079"0"0,-2 9 142 0 0,1 0 1 0 0,0 0-1 0 0,0 0 0 0 0,1 22 0 0 0,0-14 76 0 0,1 119 472 0 0,2-110-723 0 0,0-19-11 0 0,-1 0 0 0 0,-1 0 0 0 0,0 10-1 0 0,-4 68 229 0 0,4-77-148 0 0,-1 0-1 0 0,-1 0 0 0 0,-3 15 1 0 0,-3 12 246 0 0,-15 154-118 0 0,20-154-245 0 0,-6 48 32 0 0,4 109-1 0 0,8-164 16 0 0,2 0-1 0 0,0-1 1 0 0,2 0 0 0 0,13 34-1 0 0,-7-28-36 0 0,-5-14-20 0 0,-2 0 0 0 0,6 26 0 0 0,-7-22 18 0 0,-2 1-1 0 0,-1-1 0 0 0,-1 1 0 0 0,-1 0 1 0 0,-1-1-1 0 0,-7 41 0 0 0,1-29 140 0 0,-4 67 0 0 0,11-84-92 0 0,0 0 0 0 0,2 0 0 0 0,0 0 0 0 0,1 0 0 0 0,6 21 0 0 0,-4-25-12 0 0,1 0 0 0 0,0-1-1 0 0,1 0 1 0 0,0 0 0 0 0,1-1 0 0 0,12 15-1 0 0,-8-12-54 0 0,-1 1-1 0 0,14 29 0 0 0,-21-38-14 0 0,0 1-1 0 0,-1-1 1 0 0,-1 0 0 0 0,1 1-1 0 0,-1 0 1 0 0,-1-1 0 0 0,1 17-1 0 0,-4 6 25 0 0,-8 48 0 0 0,8-63 0 0 0,-1 1 73 0 0,0-1 0 0 0,2 1 0 0 0,0 0 0 0 0,1-1 0 0 0,0 1 0 0 0,2-1 0 0 0,5 28 0 0 0,-6-40-43 0 0,1-1 1 0 0,0 0-1 0 0,0 0 0 0 0,1 0 0 0 0,4 6 1 0 0,-1 0-7 0 0,-4-7-12 0 0,-1 0 0 0 0,1-1 0 0 0,0 1 0 0 0,-1-1 0 0 0,1 1 1 0 0,0-1-1 0 0,1 0 0 0 0,-1 0 0 0 0,0 0 0 0 0,1 0 1 0 0,2 2-1 0 0,6 4 0 0 0,3 5 28 0 0,-7-7-12 0 0,-1 1 0 0 0,10 11 0 0 0,9 12 64 0 0,6 7 63 0 0,23 32 502 0 0,-51-65-580 0 0,1 0 0 0 0,-1 0 0 0 0,1-1 0 0 0,0 0 0 0 0,7 4 0 0 0,-11-6-73 0 0,2 0 82 0 0,10 4 90 0 0,-11-4-164 0 0,1 0-1 0 0,-1-1 0 0 0,1 1 1 0 0,0 0-1 0 0,-1-1 0 0 0,1 1 1 0 0,-1-1-1 0 0,1 0 0 0 0,0 1 1 0 0,-1-1-1 0 0,1 0 1 0 0,0 0-1 0 0,-1 0 0 0 0,1 0 1 0 0,2-1-1 0 0,5 0 71 0 0,14-3 52 0 0,-16 2-99 0 0,0 1 1 0 0,0 0-1 0 0,0 0 1 0 0,0 1-1 0 0,11 1 1 0 0,-4 2 17 0 0,1 2 14 0 0,1 2 10 0 0,32 16 3 0 0,-16-7 4 0 0,-16-8-20 0 0,3-6 28 0 0,-12 0-66 0 0,0-1 0 0 0,0-1-1 0 0,0 0 1 0 0,-1 0-1 0 0,11-1 1 0 0,-6-1-20 0 0,7-2 17 0 0,1 0 0 0 0,-1-2 0 0 0,-1 0-1 0 0,23-11 1 0 0,11-4 82 0 0,-17 11-63 0 0,0 1 1 0 0,66-8-1 0 0,-91 16-28 0 0,36-5-14 0 0,-15 3 0 0 0,37-10 0 0 0,-57 11 0 0 0,0-1 0 0 0,-1-1 0 0 0,1 0 0 0 0,-1 0 0 0 0,0-1 0 0 0,0 0 0 0 0,14-11 0 0 0,39-37 0 0 0,-36 29 0 0 0,1 2 0 0 0,54-35 0 0 0,-75 53 0 0 0,-1 1 0 0 0,1 0 0 0 0,0 1 0 0 0,-1-1 0 0 0,1 1 0 0 0,10-2 0 0 0,0 0 0 0 0,29-13 0 0 0,57-29 0 0 0,-87 39 16 0 0,0-1 1 0 0,0-1-1 0 0,-1-1 0 0 0,0 0 1 0 0,-1 0-1 0 0,0-2 0 0 0,0 0 1 0 0,18-23-1 0 0,134-208 499 0 0,-159 231-473 0 0,0 0 0 0 0,6-17 0 0 0,-7 15 11 0 0,12-23 1 0 0,7-4 251 0 0,-8 16-134 0 0,-1-2 0 0 0,-1 0 1 0 0,-1 0-1 0 0,12-41 0 0 0,4-48 171 0 0,24-88 16 0 0,-38 153-344 0 0,-9 27-15 0 0,1 0 1 0 0,11-26-1 0 0,30-82 1 0 0,-21 52 0 0 0,23-73 11 0 0,-38 115 7 0 0,-1 0-1 0 0,6-49 1 0 0,-16 77-18 0 0,1 0-1 0 0,-2 0 1 0 0,1 0 0 0 0,-2 0-1 0 0,1-1 1 0 0,-1 1 0 0 0,-5-17-1 0 0,1 7 6 0 0,-2 1-1 0 0,-15-34 1 0 0,-21-39 48 0 0,27 57-50 0 0,-16-57 0 0 0,19 53 44 0 0,-22-60-36 0 0,30 82 9 0 0,-1 1 0 0 0,-1 0-1 0 0,-10-18 1 0 0,12 26-7 0 0,1 1-1 0 0,-1 0 1 0 0,-1 0-1 0 0,1 1 1 0 0,-1-1 0 0 0,0 1-1 0 0,-1 1 1 0 0,-9-8-1 0 0,-77-57 45 0 0,69 51-50 0 0,16 12-7 0 0,0-1 0 0 0,0 0 0 0 0,-12-18 0 0 0,-7-8 0 0 0,-31-37-27 0 0,39 47 9 0 0,-37-39-1 0 0,40 48-13 0 0,9 7 21 0 0,0 1 0 0 0,0 1-1 0 0,-1-1 1 0 0,1 1 0 0 0,-2 0 0 0 0,1 1 0 0 0,-1 0 0 0 0,-18-7 0 0 0,-15-1 9 0 0,-1 3-1 0 0,0 1 1 0 0,-1 2 0 0 0,-67-1-1 0 0,37 0 3 0 0,46 4 0 0 0,6 0 0 0 0,-42-13 0 0 0,49 11 0 0 0,-1 2 0 0 0,0 0 0 0 0,0 0 0 0 0,0 2 0 0 0,-16-1 0 0 0,11 3-48 0 0,1 1 0 0 0,0 1 0 0 0,-1 1 0 0 0,1 1 0 0 0,0 1 0 0 0,1 0 0 0 0,-32 14 0 0 0,-81 30-224 0 0,-26 12 208 0 0,151-59 47 0 0,-1 1 0 0 0,1-1 0 0 0,-14 1-1 0 0,-7 2 23 0 0,17-1-5 0 0,0 0 0 0 0,-6 6 2 0 0,12-5-70 0 0,2-3 49 0 0,1-1 0 0 0,-1 1 0 0 0,1 0 0 0 0,0 0 0 0 0,-1 0 0 0 0,1 0 0 0 0,0 1 0 0 0,0-1 0 0 0,1 1 0 0 0,-1-1 0 0 0,1 1 0 0 0,-1-1 0 0 0,1 1 0 0 0,0 0 0 0 0,-1 3 0 0 0,-7 11-117 0 0,5-11 54 0 0,-1 0 1 0 0,0 0-1 0 0,0-1 1 0 0,-11 10-1 0 0,-7 6-42 0 0,21-19 115 0 0,0-1 0 0 0,0 1 1 0 0,1-1-1 0 0,-1 1 1 0 0,1-1-1 0 0,-1 1 0 0 0,1 0 1 0 0,-1 0-1 0 0,0 2 1 0 0,-18 12 12 0 0,6-8-4 0 0,-4 4 9 0 0,17-9-26 0 0,-5 0 40 0 0,-24 7 101 0 0,26-8-81 0 0,-9 1-33 0 0,-23 4-32 0 0,-7 6-28 0 0,-3 4 50 0 0,21-6 0 0 0,13-4 0 0 0,3-1 11 0 0,6-4 32 0 0,-3 1-22 0 0,2-2 22 0 0,-7 1-33 0 0,-23 5 54 0 0,30-6-64 0 0,-13 0 0 0 0,7-1 0 0 0,1-2 0 0 0,-4-2 0 0 0,-16 1 0 0 0,24 3 0 0 0,-3-1 0 0 0,6 1 0 0 0,0-1 0 0 0,0 1 0 0 0,0 0 0 0 0,0 0 0 0 0,0 0 0 0 0,0 0 0 0 0,0 0 0 0 0,0 1 0 0 0,0-1 0 0 0,0 1 0 0 0,0-1 0 0 0,0 1 0 0 0,-3 1 0 0 0,-3 1 0 0 0,5-3 0 0 0,-7 6 4 0 0,-5 4 11 0 0,-24 18 542 0 0,38-27-493 0 0,-1 1-10 0 0,-11 11 0 0 0,12-12-147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25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1 706 5239 0 0,'0'0'5256'0'0,"1"-2"-5041"0"0,6-19 250 0 0,-6 19-423 0 0,8 10-332 0 0,-6-6 146 0 0,0-1 120 0 0,11 11-106 0 0,-11-9 87 0 0,6 1 43 0 0,4-1 59 0 0,30-11 411 0 0,-20 3-94 0 0,-1 0-1 0 0,40-16 1 0 0,-58 20-356 0 0,1 0 1 0 0,0 0-1 0 0,-1 1 0 0 0,1 0 1 0 0,-1 0-1 0 0,1 0 0 0 0,5 1 1 0 0,-1 0-3 0 0,-4-2-9 0 0,-3 1-5 0 0,1 0 1 0 0,-1 0-1 0 0,0 0 1 0 0,0 1-1 0 0,1-1 1 0 0,-1 1-1 0 0,0-1 1 0 0,0 1-1 0 0,3 1 1 0 0,16 4 5 0 0,-21-6-10 0 0,35 4 12 0 0,-23-3 48 0 0,-10 0 12 0 0,1-1 0 0 0,35 0 815 0 0,-36 0-630 0 0,1 0-130 0 0,23-5 218 0 0,0 0 55 0 0,-18 1-336 0 0,-5 4-63 0 0,18-5 148 0 0,-7 2-139 0 0,0-1-10 0 0,0 3 0 0 0,0-1 0 0 0,0 0 0 0 0,0 0 0 0 0,0 0 0 0 0,-1 0 0 0 0,2 2 0 0 0,0-1 0 0 0,2-1 0 0 0,-2 0 0 0 0,0 1 0 0 0,-1 2 0 0 0,1-4 0 0 0,-1 3 0 0 0,6-1 15 0 0,-16 0 14 0 0,17-6-9 0 0,8-4 74 0 0,-12 5 4 0 0,-13 6-76 0 0,7 0 74 0 0,60-10 352 0 0,-60 10-381 0 0,14 3-1 0 0,2 0-56 0 0,-20-2 5 0 0,0 0 0 0 0,0 0 0 0 0,0-1 0 0 0,0 0 0 0 0,0 0 0 0 0,0 0 0 0 0,11-3 1 0 0,17-5 131 0 0,-27 6-89 0 0,0 1-1 0 0,-1-1 1 0 0,0 0-1 0 0,1-1 0 0 0,11-5 1 0 0,-10 3 21 0 0,0 0 1 0 0,0 1-1 0 0,1 0 0 0 0,15-5 1 0 0,-10 5 4 0 0,-9 1-53 0 0,0 1 1 0 0,1 1-1 0 0,-1-1 1 0 0,12 0-1 0 0,-13 1-31 0 0,19-1 0 0 0,-19 1 0 0 0,-3 1 0 0 0,0 0 0 0 0,1 0 0 0 0,-1 1 0 0 0,0-1 0 0 0,0 1 0 0 0,1-1 0 0 0,-1 1 0 0 0,0-1 0 0 0,4 3 0 0 0,24 6 0 0 0,-15-3 0 0 0,-8-3 0 0 0,0 0 0 0 0,1-1 0 0 0,13 3 0 0 0,9 2 0 0 0,-15-5 0 0 0,9-3 14 0 0,1-1-1 0 0,-1-1 0 0 0,0-1 1 0 0,0-1-1 0 0,34-12 0 0 0,-24 6 115 0 0,0 2-1 0 0,0 1 1 0 0,37-4 0 0 0,-52 9-47 0 0,-12 2-44 0 0,1 0 0 0 0,-1 1 0 0 0,1 0-1 0 0,-1 0 1 0 0,14 2 0 0 0,46 16 73 0 0,-52-14-121 0 0,-12-4 11 0 0,1 1 0 0 0,-1 0 0 0 0,0 0 0 0 0,0 0 0 0 0,0 1 0 0 0,0-1 0 0 0,4 3 0 0 0,1 0 0 0 0,32 6 0 0 0,-36-8 0 0 0,1-1 0 0 0,13-1 0 0 0,-13 0 0 0 0,13-4 0 0 0,-12 3 0 0 0,39-10 0 0 0,-40 9 0 0 0,-3 1 0 0 0,0 0 0 0 0,0 0 0 0 0,0 1 0 0 0,0-1 0 0 0,0 1 0 0 0,0-1 0 0 0,0 1 0 0 0,0 0 0 0 0,0-1 0 0 0,3 1 0 0 0,-1 1 0 0 0,19-4 82 0 0,-6 1 172 0 0,-15 1-244 0 0,0 1 0 0 0,1 0 0 0 0,-1 0 0 0 0,0 0 0 0 0,0 1 0 0 0,0-1 0 0 0,1 0 0 0 0,-1 1 0 0 0,0-1-1 0 0,0 1 1 0 0,0 0 0 0 0,0 0 0 0 0,0 0 0 0 0,3 2 0 0 0,-2-2-4 0 0,10 5 63 0 0,-11-5 9 0 0,10 2 76 0 0,-4-1-82 0 0,-5-2-73 0 0,17 0 82 0 0,-7 0-43 0 0,0-1 1 0 0,0-1-1 0 0,0 0 0 0 0,0-1 1 0 0,-1 0-1 0 0,17-7 0 0 0,59-15 241 0 0,-80 22-202 0 0,0 1 0 0 0,0 1 0 0 0,1-1 0 0 0,9 1 0 0 0,-7 0 21 0 0,0-1 1 0 0,18-4-1 0 0,-8 1-74 0 0,1 1 1 0 0,22-1-1 0 0,-12 2 36 0 0,-25 2-60 0 0,31-9 0 0 0,5-5 0 0 0,-1 4 0 0 0,-35 9 0 0 0,31-4 0 0 0,272-14 118 0 0,-244 17-108 0 0,101-1-10 0 0,-141 3 0 0 0,-10-1 0 0 0,7-2 0 0 0,22-6 0 0 0,-23 6 18 0 0,0 1 1 0 0,0 1-1 0 0,0 1 0 0 0,1 1 1 0 0,-1 1-1 0 0,26 4 0 0 0,36 14-18 0 0,-63-13 0 0 0,0-2 0 0 0,42 4 0 0 0,-18-7 32 0 0,-1-2-1 0 0,1-2 1 0 0,0-3 0 0 0,-1-1-1 0 0,0-2 1 0 0,67-23 0 0 0,-82 24 18 0 0,-1 1 1 0 0,2 1 0 0 0,-1 1-1 0 0,0 2 1 0 0,1 1 0 0 0,47 2-1 0 0,-63 0-39 0 0,0-1-1 0 0,1 0 1 0 0,-1-1-1 0 0,15-5 1 0 0,1 1 0 0 0,220-45 0 0 0,-232 47 39 0 0,26-11 0 0 0,-31 10-22 0 0,0 1 0 0 0,0 0 1 0 0,0 1-1 0 0,25-3 0 0 0,6 2-15 0 0,-26 2-13 0 0,1 1-1 0 0,33 2 1 0 0,-31 0 0 0 0,26 6 0 0 0,-14-1 0 0 0,0-2 0 0 0,1-1 0 0 0,51-2 0 0 0,-72-1 0 0 0,13 0 0 0 0,-15-1 0 0 0,1 1 0 0 0,-1 0 0 0 0,1 1 0 0 0,13 3 0 0 0,-8-1 0 0 0,30 1 0 0 0,-12-1 0 0 0,31-3 0 0 0,-36 0 11 0 0,0-1 0 0 0,49-10 0 0 0,-15 2 20 0 0,-9 6-31 0 0,95 6 0 0 0,-105-1 0 0 0,-22-1 0 0 0,3 1 0 0 0,40-3 0 0 0,-54 0 0 0 0,250-16 0 0 0,-205 14 2 0 0,77-13 0 0 0,-102 12 5 0 0,55-7 73 0 0,55-9-43 0 0,-84 11-37 0 0,23-5 0 0 0,-46 7 0 0 0,-22 5 0 0 0,-1 0 0 0 0,14-5 0 0 0,37-15 166 0 0,83-15 0 0 0,-120 33-60 0 0,0 2 0 0 0,51 1 0 0 0,-36 2-60 0 0,-37-1-46 0 0,0 0-1 0 0,0 1 1 0 0,0-1 0 0 0,0 1-1 0 0,6 1 1 0 0,-2 0 1 0 0,0 0 1 0 0,0-1 0 0 0,1 0-1 0 0,-1-1 1 0 0,1 1 0 0 0,-1-2-1 0 0,10 0 1 0 0,-4-1 40 0 0,-10 2-41 0 0,0 0-1 0 0,0-1 1 0 0,0 0-1 0 0,0 0 1 0 0,0 0-1 0 0,0 0 1 0 0,0 0-1 0 0,0-1 1 0 0,0 0-1 0 0,-1 0 1 0 0,1 0-1 0 0,3-3 1 0 0,-2 2 10 0 0,1-1 1 0 0,0 1-1 0 0,0 0 1 0 0,9-4 0 0 0,14-4-2 0 0,-15 6-10 0 0,0 0 0 0 0,-2 3 11 0 0,-7 1 31 0 0,7 2-31 0 0,-2 1-24 0 0,-7-1-53 0 0,0-1-67 0 0,-2 0 112 0 0,19-3-69 0 0,-15 3 37 0 0,4 1-16 0 0,-6-1-22 0 0,2 1-135 0 0,0 0-1 0 0,1 0 1 0 0,-1 1-1 0 0,7 3 1 0 0,-7-4 56 0 0,-2 1-75 0 0,1-1 0 0 0,0 1 0 0 0,0 0 0 0 0,0 0 0 0 0,-1 0 1 0 0,1 1-1 0 0,-1-1 0 0 0,0 1 0 0 0,0 0 0 0 0,5 4 0 0 0,-7-5 61 0 0,16 15-1508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26:0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1 473 1375 0 0,'2'-1'107'0'0,"6"-2"262"0"0,-1 0 0 0 0,0-1 0 0 0,0 1 0 0 0,0-1 1 0 0,-1-1-1 0 0,1 1 0 0 0,-1-1 0 0 0,0 0 0 0 0,0 0 0 0 0,9-12 0 0 0,-2-1-408 0 0,32-31 1 0 0,-44 47 174 0 0,40-11 2944 0 0,-36 13-2726 0 0,15-2 224 0 0,-1-1 0 0 0,1 0 0 0 0,0-1 1 0 0,26-10-1 0 0,51-31 1527 0 0,-81 39-1766 0 0,0 1-1 0 0,1 0 1 0 0,33-4-1 0 0,-18 3-85 0 0,188-19 225 0 0,-172 21-456 0 0,117-18 457 0 0,-6 0 497 0 0,-87 16-518 0 0,249-17 482 0 0,-165 11-620 0 0,23-2-160 0 0,66 3 43 0 0,-108 3 106 0 0,287-28 1083 0 0,37 0-872 0 0,-322 42-520 0 0,-43-1 0 0 0,-38-2-2 0 0,71-1 15 0 0,-79-5 35 0 0,151-7 294 0 0,-92 3 11 0 0,-63 3-259 0 0,1 2 0 0 0,46 3 0 0 0,-22 4-30 0 0,53 6-87 0 0,72 12-798 0 0,-149-21 621 0 0,1-2 0 0 0,53-7 0 0 0,-78 5 196 0 0,59-8 70 0 0,100 1 0 0 0,-167 9-66 0 0,-1 4 0 0 0,-4 0-21 0 0,-7-3-80 0 0,-3-1 88 0 0,1 0 0 0 0,-1 1 0 0 0,1-1 0 0 0,-1 0 0 0 0,1 1 0 0 0,0-1 1 0 0,-1 0-1 0 0,1 1 0 0 0,-1-1 0 0 0,1 1 0 0 0,-1-1 0 0 0,0 1 0 0 0,1-1 1 0 0,-1 1-1 0 0,1 0 0 0 0,3 4-972 0 0,2 1 706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26:4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0 259 455 0 0,'0'0'8511'0'0,"0"-2"-8238"0"0,10-38 607 0 0,-10 40-804 0 0,0-1 0 0 0,0 1-1 0 0,0-1 1 0 0,1 1 0 0 0,-1-1-1 0 0,0 1 1 0 0,0-1 0 0 0,0 1-1 0 0,0-1 1 0 0,0 1 0 0 0,0-1-1 0 0,0 1 1 0 0,0-1 0 0 0,0 1-1 0 0,-1-1 1 0 0,1 1-1 0 0,0-1 1 0 0,0 1 0 0 0,0-1-1 0 0,0 1 1 0 0,-1-1 0 0 0,1 1-1 0 0,0-1 1 0 0,-1 1 0 0 0,1-1-1 0 0,0 1 1 0 0,-1 0 0 0 0,1-1-1 0 0,0 1 1 0 0,-1-1 0 0 0,1 1-1 0 0,-1 0 1 0 0,-2-2 2701 0 0,3 0-2358 0 0,0 2-347 0 0,0-1 0 0 0,0 1 0 0 0,-1-1 0 0 0,1 0 0 0 0,0 1 0 0 0,0-1 0 0 0,1 1 0 0 0,-1-1 0 0 0,0 1 0 0 0,0-1 0 0 0,0 1 0 0 0,0-1 0 0 0,0 0 0 0 0,1 1 0 0 0,-1-1 0 0 0,0 1 0 0 0,0-1 0 0 0,1 1 0 0 0,-1 0 0 0 0,0-1 1 0 0,1 1-1 0 0,0-1 0 0 0,10-6-74 0 0,0 5-59 0 0,-8 1-26 0 0,-1 2-689 0 0,33 5 1227 0 0,-32-5-279 0 0,1 0-1 0 0,-1 0 1 0 0,1 0-1 0 0,0-1 1 0 0,4 0-1 0 0,55-6 1025 0 0,-37 5-1198 0 0,-24 1-73 0 0,12 4-398 0 0,-11-4 291 0 0,6 3-2 0 0,-6-3 16 0 0,-1 1 68 0 0,8 1 32 0 0,-8-1 4 0 0,0-2 11 0 0,8 0 54 0 0,-5 1 47 0 0,4 0-20 0 0,78 4 836 0 0,-74-6-705 0 0,-3-1-75 0 0,30-1 57 0 0,-35 3-141 0 0,21 2 0 0 0,-12 1 0 0 0,7 3 0 0 0,-20-5 0 0 0,38 2 0 0 0,-24-1 0 0 0,3 2 0 0 0,-11-3 0 0 0,16-1 0 0 0,114-6 739 0 0,-132 7-696 0 0,7 1-33 0 0,0 1-22 0 0,-11-2 8 0 0,-1 0-1 0 0,0 0 0 0 0,1 1 1 0 0,-1-1-1 0 0,1 0 0 0 0,-1 0 1 0 0,0 0-1 0 0,1 0 1 0 0,-1 0-1 0 0,1 0 0 0 0,-1 0 1 0 0,1 0-1 0 0,-1 0 1 0 0,0 0-1 0 0,1 0 0 0 0,-1 0 1 0 0,1 0-1 0 0,-1-1 0 0 0,0 1 1 0 0,1 0-1 0 0,0 0 1 0 0,-1-1-11 0 0,1 1 1 0 0,-1 0 0 0 0,0 0-1 0 0,1 0 1 0 0,-1 0 0 0 0,1 0 0 0 0,-1-1-1 0 0,0 1 1 0 0,1 0 0 0 0,-1 0-1 0 0,1 0 1 0 0,-1 0 0 0 0,0 0 0 0 0,1 0-1 0 0,-1 0 1 0 0,1 0 0 0 0,-1 1-1 0 0,1-1 1 0 0,-1 0 0 0 0,0 0-1 0 0,1 0 1 0 0,23 6-572 0 0,-19-5 483 0 0,7-1 34 0 0,45-4 295 0 0,-52 4-154 0 0,-1-1-1 0 0,1 0 1 0 0,0 0 0 0 0,6-2-1 0 0,4-1 57 0 0,-13 4-83 0 0,0-1 0 0 0,0 1 0 0 0,0-1 0 0 0,0 0 1 0 0,-1 1-1 0 0,1-1 0 0 0,4-2 0 0 0,-5 2 11 0 0,1-1 0 0 0,0 1 0 0 0,0 1 0 0 0,0-1 0 0 0,1 0-1 0 0,-1 0 1 0 0,3 0 0 0 0,-1 1-20 0 0,0 0 1 0 0,0 0-1 0 0,0 0 0 0 0,0 0 0 0 0,0 1 1 0 0,0 0-1 0 0,4 1 0 0 0,37 12-470 0 0,-41-12 423 0 0,-2-1 5 0 0,-1-1 1 0 0,1 1-1 0 0,0-1 0 0 0,0 0 0 0 0,0 0 1 0 0,-1 1-1 0 0,1-1 0 0 0,0 0 1 0 0,0-1-1 0 0,3 1 0 0 0,24-2-6 0 0,-24 2 12 0 0,19-5 0 0 0,-22 4 0 0 0,37-8 201 0 0,51-7 1 0 0,-83 15-188 0 0,1 1 1 0 0,-1-1-1 0 0,1 1 0 0 0,-1 0 1 0 0,13 3-1 0 0,-19-3-12 0 0,18 3 46 0 0,-14-2-40 0 0,15 9-25 0 0,63 30-835 0 0,-78-39 809 0 0,0-1 63 0 0,-1 0 1 0 0,1 0 0 0 0,-1 0-1 0 0,1-1 1 0 0,-1 0-1 0 0,1 0 1 0 0,-1 0 0 0 0,1 0-1 0 0,4-3 1 0 0,-1 1 50 0 0,95-29 1249 0 0,-88 27-1274 0 0,1 1-1 0 0,0 1 1 0 0,29-3-1 0 0,50 5-143 0 0,-60 2-124 0 0,63-7 0 0 0,-7-14 147 0 0,-10 2 153 0 0,65-16 754 0 0,-130 32-779 0 0,65-5 11 0 0,-70 7-64 0 0,-4 0 0 0 0,-1 0 0 0 0,0-1 0 0 0,0 0 0 0 0,7-1 0 0 0,20-3 0 0 0,-22 5 0 0 0,-6 0 0 0 0,-1 0 0 0 0,1 0 0 0 0,0-1 0 0 0,0 0 0 0 0,5-1 0 0 0,5-1 0 0 0,46-6 11 0 0,-31 2 42 0 0,-1 3-53 0 0,-15 4 0 0 0,0 0 0 0 0,8-3 0 0 0,-15 3 0 0 0,10 3 0 0 0,-12-1 0 0 0,20 3 0 0 0,-13-3 0 0 0,-2-1 0 0 0,0 0 0 0 0,17-1 0 0 0,106 2 0 0 0,-102-1 0 0 0,-1-4 0 0 0,-15 1 0 0 0,0-1 0 0 0,2 2 0 0 0,6-1 0 0 0,-21 2 0 0 0,20 5 0 0 0,10 2 0 0 0,15 2 0 0 0,-15-2 0 0 0,-22-5 0 0 0,27 5 0 0 0,-29-6 0 0 0,-5-1 0 0 0,1 1 0 0 0,0-1 0 0 0,0 0 0 0 0,0-1 0 0 0,0 1 0 0 0,0-1 0 0 0,-1 1 0 0 0,5-2 0 0 0,2 0 10 0 0,133-28 977 0 0,-134 27-952 0 0,0 1 0 0 0,1 1 0 0 0,0 0 0 0 0,-1 0-1 0 0,20 1 1 0 0,-7 0-25 0 0,-16 0-10 0 0,21 2 0 0 0,-16-1 0 0 0,26 4 0 0 0,-6 0-64 0 0,-17-2 64 0 0,2-2 0 0 0,0 0 0 0 0,-4 0 5 0 0,-4 0 62 0 0,0-1 0 0 0,0 0 0 0 0,-1 0 0 0 0,12-1 0 0 0,-1-2 4 0 0,-6 2 1 0 0,4-1 5 0 0,-1 0-10 0 0,1 2-54 0 0,-1 0-13 0 0,0 0 0 0 0,-1 2 0 0 0,1-1 0 0 0,-1 0 0 0 0,1 1 0 0 0,-1-1 0 0 0,5 1 0 0 0,-14-3 0 0 0,16-4 0 0 0,156-30 512 0 0,-173 33-512 0 0,20-1 0 0 0,58 2 0 0 0,-77 1 0 0 0,13 1 0 0 0,0-1 0 0 0,0 2 0 0 0,19 4 0 0 0,-7-2 0 0 0,17 1 0 0 0,-17-1 0 0 0,1-4 0 0 0,63 0 140 0 0,-64 0-80 0 0,14-5-7 0 0,-21 1-40 0 0,-18 4-13 0 0,14 2-2 0 0,-4 1 13 0 0,8 1 75 0 0,-18-2-79 0 0,26 10 6 0 0,-17-6-55 0 0,0-1 31 0 0,1-1 11 0 0,15 2 0 0 0,-16-5 0 0 0,1-3 0 0 0,-10 2 0 0 0,12 0 0 0 0,6 2 0 0 0,44 0 64 0 0,-19-2-64 0 0,6 6 0 0 0,-27-2 0 0 0,48 0 0 0 0,-46-4 0 0 0,-25 0 1 0 0,21 2 71 0 0,-16-1-17 0 0,0-1-1 0 0,16-1 1 0 0,-6 0-18 0 0,26 2 1 0 0,13 1-38 0 0,-15-5 20 0 0,-28 1-9 0 0,1 1 0 0 0,-1 0 0 0 0,30 4 0 0 0,-22-1 8 0 0,-23-2-10 0 0,38 11 27 0 0,-29-9-36 0 0,0 0 0 0 0,0 0 0 0 0,0 0 0 0 0,0-1 0 0 0,0 0 0 0 0,14-2 0 0 0,17 1 0 0 0,87-8 315 0 0,-108 6-258 0 0,10-1 75 0 0,36 1 0 0 0,-50 2-109 0 0,1-1 19 0 0,0 1-20 0 0,4 1-4 0 0,-15 1-1 0 0,-4-1-15 0 0,0 0-1 0 0,1-1 0 0 0,-1 1 0 0 0,0 0 1 0 0,1-1-1 0 0,-1 0 0 0 0,1 1 0 0 0,-1-1 1 0 0,1 0-1 0 0,-1 1 0 0 0,1-1 1 0 0,-1 0-1 0 0,3-1 0 0 0,27 5-1 0 0,-26-2 0 0 0,20 3 0 0 0,6-5 0 0 0,-14 2 7 0 0,-2-1 8 0 0,0-1-1 0 0,-1 0 0 0 0,18-3 0 0 0,112-6 125 0 0,-111 9-91 0 0,79 2-43 0 0,-19 0-5 0 0,-62-2-53 0 0,17 3 42 0 0,-42-2 11 0 0,19 0 0 0 0,5-1 0 0 0,-15 2 0 0 0,-1-2 0 0 0,0 2 0 0 0,8 2-1 0 0,-18-4 7 0 0,16-4 56 0 0,123-9 66 0 0,-88 10-115 0 0,-26 3-13 0 0,33 0 0 0 0,-14 0 0 0 0,-26-1 0 0 0,36-6 0 0 0,36-3 0 0 0,-17 6 0 0 0,-62 4 0 0 0,1 0 0 0 0,7-3 0 0 0,8 3 0 0 0,-24 0 0 0 0,7 1 0 0 0,0-3 0 0 0,6-1 28 0 0,18 0 8 0 0,-24 2-36 0 0,-1 0 0 0 0,1-1 0 0 0,0 0 0 0 0,-1 0-11 0 0,-1 2-47 0 0,-10 0-44 0 0,0 0-21 0 0,-1 0 0 0 0,1 1 0 0 0,0-1 0 0 0,-1 0 0 0 0,1 1 0 0 0,-1-1-1 0 0,1 1 1 0 0,-1-1 0 0 0,0 1 0 0 0,1 0 0 0 0,-1-1 0 0 0,0 1-1 0 0,1 0 1 0 0,-1 0 0 0 0,0 0 0 0 0,2 2 0 0 0,12 17-6956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6:2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4175 0 0,'-5'16'184'0'0,"-1"-2"40"0"0,1 0-224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358 370 4607 0 0,'0'0'7292'0'0,"2"0"-6633"0"0,0 0-516 0 0,0 0 0 0 0,1-1 1 0 0,-1 1-1 0 0,0-1 0 0 0,0 1 0 0 0,0-1 1 0 0,0 0-1 0 0,0 1 0 0 0,0-1 0 0 0,0 0 1 0 0,0 0-1 0 0,0-1 0 0 0,3-1 0 0 0,-1-1 40 0 0,0 1-1 0 0,-1-1 0 0 0,0 0 0 0 0,1 0 0 0 0,3-8 0 0 0,2-3 110 0 0,-2-1 0 0 0,10-25-1 0 0,-17 39-263 0 0,7-16 108 0 0,24-75 308 0 0,-28 80-431 0 0,0 0-1 0 0,-1-1 1 0 0,0 1 0 0 0,-1-1 0 0 0,0-15-1 0 0,-1 27-10 0 0,0 0 0 0 0,-1 0 0 0 0,1 0-1 0 0,0-1 1 0 0,-1 1 0 0 0,1 0 0 0 0,-1 0-1 0 0,1 0 1 0 0,-1 0 0 0 0,0 0 0 0 0,0 0 0 0 0,0 0-1 0 0,0 0 1 0 0,0 0 0 0 0,-1 0 0 0 0,1 1-1 0 0,-3-4 1 0 0,2 4 0 0 0,0 0-1 0 0,1 1 1 0 0,-1-1 0 0 0,0 0-1 0 0,0 0 1 0 0,0 1-1 0 0,0-1 1 0 0,0 1 0 0 0,0 0-1 0 0,0 0 1 0 0,0-1-1 0 0,0 1 1 0 0,0 0 0 0 0,0 1-1 0 0,0-1 1 0 0,1 0-1 0 0,-1 1 1 0 0,0-1 0 0 0,-4 2-1 0 0,-3 1 14 0 0,-1 1-1 0 0,0 0 1 0 0,1 1 0 0 0,0 0-1 0 0,0 1 1 0 0,-14 11-1 0 0,-46 46 153 0 0,58-53-148 0 0,-36 36 180 0 0,1 2-1 0 0,3 3 0 0 0,2 1 1 0 0,-37 62-1 0 0,73-106-159 0 0,1 0 1 0 0,0 1-1 0 0,0-1 0 0 0,1 1 0 0 0,-3 9 0 0 0,6-16-18 0 0,-1 0 0 0 0,1 1-1 0 0,0-1 1 0 0,0 0-1 0 0,0 0 1 0 0,0 0-1 0 0,0 0 1 0 0,0 0 0 0 0,0 1-1 0 0,1-1 1 0 0,-1 0-1 0 0,2 2 1 0 0,-1-2 3 0 0,-1-1 0 0 0,1 0 0 0 0,0 0 0 0 0,0 0 0 0 0,0 0 1 0 0,0 0-1 0 0,-1 0 0 0 0,2 0 0 0 0,-1 0 0 0 0,0-1 0 0 0,0 1 0 0 0,0 0 0 0 0,0 0 1 0 0,0-1-1 0 0,1 1 0 0 0,-1-1 0 0 0,0 1 0 0 0,1-1 0 0 0,-1 0 0 0 0,0 1 0 0 0,2-1 1 0 0,3 1 45 0 0,0-1 0 0 0,0 0 0 0 0,0 0 0 0 0,0 0 0 0 0,1-1 0 0 0,-2 0 0 0 0,1 0 0 0 0,0-1 0 0 0,0 1 0 0 0,0-1 0 0 0,7-4 0 0 0,7-4 106 0 0,32-22-1 0 0,-37 22-94 0 0,14-8-140 0 0,74-51-443 0 0,-86 56 156 0 0,0-1 0 0 0,-1 0-1 0 0,23-27 1 0 0,-32 33 268 0 0,-6 6 107 0 0,-2 2 2 0 0,0 0 0 0 0,0-1 0 0 0,0 1 0 0 0,0-1-1 0 0,1 1 1 0 0,-1 0 0 0 0,0 0 0 0 0,0-1 0 0 0,0 1 0 0 0,0 0 0 0 0,0 0 0 0 0,0 0 0 0 0,0 0 0 0 0,0 0 0 0 0,-1 1 0 0 0,-2 0-2 0 0,0 0 1 0 0,1 0-1 0 0,-1 1 1 0 0,1 0 0 0 0,-1-1-1 0 0,1 1 1 0 0,0 1 0 0 0,0-1-1 0 0,-1 0 1 0 0,2 1 0 0 0,-1 0-1 0 0,0-1 1 0 0,0 1 0 0 0,1 0-1 0 0,0 0 1 0 0,0 1 0 0 0,-3 3-1 0 0,3-4-18 0 0,0 1 0 0 0,0 0 0 0 0,1 0 0 0 0,-1 0 1 0 0,1 0-1 0 0,0 0 0 0 0,0 0 0 0 0,0 0 0 0 0,1 0 0 0 0,-1 1 0 0 0,1-1 0 0 0,0 0 0 0 0,0 0 0 0 0,0 1 0 0 0,2 5 0 0 0,1-1-7 0 0,0 0 0 0 0,1 0-1 0 0,-1-1 1 0 0,2 1 0 0 0,8 12-1 0 0,-8-14-883 0 0,0 0-1 0 0,1 0 0 0 0,9 8 0 0 0,-6-8-430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 3223 0 0,'-13'4'15139'0'0,"24"0"-14159"0"0,-4-1-813 0 0,0-1 8 0 0,1 0 0 0 0,0-1 1 0 0,0 0-1 0 0,0 0 1 0 0,14-1-1 0 0,42-6 578 0 0,-25 1-341 0 0,242-37 760 0 0,-193 26-3977 0 0,-73 13 361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0 594 9215 0 0,'1'-2'2592'0'0,"27"-50"4448"0"0,-8 5-5918 0 0,3 0 0 0 0,33-51 0 0 0,-21 44-1029 0 0,3 3 0 0 0,3 1 0 0 0,49-48-1 0 0,-76 84-468 0 0,1 0 0 0 0,1 2 0 0 0,21-14 0 0 0,2 5-6118 0 0,-24 13 203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178 327 11519 0 0,'125'-41'5124'0'0,"-103"32"-3983"0"0,0-1 1 0 0,-1-1-1 0 0,30-21 1 0 0,-33 19-925 0 0,0 0 1 0 0,0-2-1 0 0,-2 0 1 0 0,0 0-1 0 0,14-19 1 0 0,-20 21-186 0 0,12-21 0 0 0,-19 30-42 0 0,-1-1 1 0 0,0 1-1 0 0,0-1 0 0 0,0 1 1 0 0,-1-1-1 0 0,0 0 1 0 0,0 1-1 0 0,0-1 0 0 0,0-6 1 0 0,-1 11-7 0 0,0-1 1 0 0,0 0-1 0 0,0 0 1 0 0,0 0-1 0 0,0 0 1 0 0,0 0-1 0 0,-1 1 1 0 0,1-1-1 0 0,0 0 1 0 0,-1 0-1 0 0,1 0 1 0 0,-1 1-1 0 0,1-1 1 0 0,0 0-1 0 0,-1 1 1 0 0,0-1-1 0 0,1 0 1 0 0,-1 1-1 0 0,1-1 0 0 0,-1 1 1 0 0,0-1-1 0 0,0 1 1 0 0,1-1-1 0 0,-1 1 1 0 0,0-1-1 0 0,0 1 1 0 0,1 0-1 0 0,-1-1 1 0 0,0 1-1 0 0,0 0 1 0 0,0 0-1 0 0,0 0 1 0 0,1-1-1 0 0,-1 1 1 0 0,-2 0-1 0 0,-2 0-69 0 0,0 0 0 0 0,1 0 0 0 0,-1 1 0 0 0,-7 1 0 0 0,11-2 74 0 0,-18 4-76 0 0,-1 1 0 0 0,1 1 1 0 0,1 1-1 0 0,-1 1 0 0 0,1 0 0 0 0,-28 18 0 0 0,-4 7 113 0 0,3 1 0 0 0,0 2 0 0 0,-49 52 0 0 0,75-67 163 0 0,2 0 0 0 0,-27 38 0 0 0,40-50-138 0 0,0 0 0 0 0,1 0-1 0 0,1 1 1 0 0,-1-1 0 0 0,1 1 0 0 0,1 0-1 0 0,0 0 1 0 0,0 1 0 0 0,1-1 0 0 0,-1 15 0 0 0,3-21-35 0 0,0 0 1 0 0,0-1 0 0 0,0 1 0 0 0,1 0-1 0 0,-1 0 1 0 0,1-1 0 0 0,0 1 0 0 0,0 0 0 0 0,1-1-1 0 0,-1 1 1 0 0,1-1 0 0 0,-1 0 0 0 0,1 1 0 0 0,5 5-1 0 0,-3-5 5 0 0,0 0 0 0 0,0 0-1 0 0,0 0 1 0 0,1-1 0 0 0,-1 0-1 0 0,1 0 1 0 0,0 0-1 0 0,0 0 1 0 0,6 2 0 0 0,3 0 20 0 0,1-1 0 0 0,-1 0 0 0 0,1-1 1 0 0,0 0-1 0 0,0-1 0 0 0,25-1 0 0 0,18-3 61 0 0,66-13-1 0 0,-2 1 5 0 0,-112 13-106 0 0,-9 0-56 0 0,5 6-480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45 1375 0 0,'0'0'5859'0'0,"0"-9"-2471"0"0,0 8-3132 0 0,0 0 1 0 0,0 0-1 0 0,0 0 0 0 0,1 0 1 0 0,-1 0-1 0 0,0 0 0 0 0,0 0 1 0 0,1 0-1 0 0,-1 0 0 0 0,1 0 1 0 0,-1 0-1 0 0,1 0 0 0 0,-1 0 1 0 0,1 1-1 0 0,0-1 0 0 0,-1 0 0 0 0,1 0 1 0 0,0 1-1 0 0,0-1 0 0 0,-1 0 1 0 0,3-1-1 0 0,21-8 1739 0 0,-14 7-1413 0 0,-8 2 58 0 0,-36 26-495 0 0,-86 95-81 0 0,101-98-64 0 0,1 0 0 0 0,-21 32 0 0 0,34-46 0 0 0,0 1 0 0 0,0-1 0 0 0,1 1 0 0 0,0 1 0 0 0,1-1 0 0 0,0 0 0 0 0,1 1 0 0 0,-1-1 0 0 0,2 1 0 0 0,-2 13 0 0 0,4-19 30 0 0,-1 0 0 0 0,1 1 0 0 0,0-1 0 0 0,0 0 0 0 0,1-1 0 0 0,-1 1 0 0 0,1 0 0 0 0,0 0 0 0 0,0 0 0 0 0,0-1 1 0 0,0 1-1 0 0,1-1 0 0 0,-1 0 0 0 0,1 0 0 0 0,0 0 0 0 0,0 0 0 0 0,0 0 0 0 0,0-1 0 0 0,8 5 0 0 0,-2 0 113 0 0,1-2-1 0 0,0 1 1 0 0,1-1 0 0 0,-1-1 0 0 0,1 0-1 0 0,11 3 1 0 0,-9-4-115 0 0,-1 0 0 0 0,0-1-1 0 0,1-1 1 0 0,-1 0 0 0 0,1-1 0 0 0,-1 0-1 0 0,1-1 1 0 0,-1 0 0 0 0,1-1 0 0 0,-1 0-1 0 0,0-1 1 0 0,0-1 0 0 0,0 0-1 0 0,12-5 1 0 0,-12 1-1160 0 0,-1-2-3933 0 0,-2 0-1602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11055 0 0,'0'-9'984'0'0,"0"0"-792"0"0,0-1-192 0 0,2-1 0 0 0,1 2 1024 0 0,4 0 168 0 0,2 0 32 0 0,2 2 8 0 0,0 0-872 0 0,-1 4-16 0 0,1 6-200 0 0,-1 4-384 0 0,-1 4-80 0 0,-3 0-8 0 0,-1 4-4216 0 0,-2 5-832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27 2303 0 0,'0'0'102'0'0,"9"-26"17126"0"0,-11 33-17486 0 0,-7 10 361 0 0,-1-1 0 0 0,0 1-1 0 0,-1-2 1 0 0,-1 0 0 0 0,-27 27 0 0 0,-15 21 11 0 0,-38 80 15 0 0,90-138-110 0 0,-1 0 1 0 0,1 0-1 0 0,0-1 0 0 0,1 1 0 0 0,-1 1 1 0 0,1-1-1 0 0,0 0 0 0 0,0 0 1 0 0,0 11-1 0 0,1-14-9 0 0,0 0-1 0 0,0 0 1 0 0,0 1 0 0 0,1-1 0 0 0,-1 0 0 0 0,1 0 0 0 0,-1 1 0 0 0,1-1-1 0 0,0 0 1 0 0,0 0 0 0 0,0 0 0 0 0,0 0 0 0 0,0 0 0 0 0,1 0-1 0 0,-1 0 1 0 0,0 0 0 0 0,1-1 0 0 0,0 1 0 0 0,-1 0 0 0 0,1-1-1 0 0,0 1 1 0 0,0-1 0 0 0,0 0 0 0 0,3 2 0 0 0,3 0 39 0 0,0 0 1 0 0,0-1-1 0 0,0 0 1 0 0,0 0-1 0 0,0-1 1 0 0,0 0-1 0 0,0 0 0 0 0,1-1 1 0 0,12-1-1 0 0,8-2 112 0 0,39-10 0 0 0,-53 10-122 0 0,17-4-47 0 0,-1-2 1 0 0,1-1 0 0 0,47-23-1 0 0,-78 33-127 0 0,-1 0 82 0 0,1 0 1 0 0,-1 0-1 0 0,0 0 0 0 0,1 0 1 0 0,-1-1-1 0 0,0 1 1 0 0,1 0-1 0 0,-1 0 0 0 0,0 0 1 0 0,1-1-1 0 0,-1 1 0 0 0,0 0 1 0 0,0 0-1 0 0,1-1 1 0 0,-1 1-1 0 0,0 0 0 0 0,0 0 1 0 0,1-1-1 0 0,-1 1 1 0 0,0 0-1 0 0,0-1 0 0 0,0 1 1 0 0,0 0-1 0 0,1-1 1 0 0,-1-8-846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13935 0 0,'0'0'616'0'0,"-4"-7"128"0"0,3-5-592 0 0,-1 3 872 0 0,12 12-2352 0 0,3 4 544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309 382 8751 0 0,'0'0'6284'0'0,"-2"1"-5953"0"0,-18 4 407 0 0,-1-1 0 0 0,0-1 0 0 0,-33 1 0 0 0,19-1-202 0 0,30-3-494 0 0,0 0 1 0 0,0-1-1 0 0,0 1 1 0 0,0-1-1 0 0,1 0 1 0 0,-1 0-1 0 0,0-1 1 0 0,0 1-1 0 0,1-1 1 0 0,-1 0-1 0 0,1 0 1 0 0,-1-1-1 0 0,1 1 1 0 0,0-1-1 0 0,0 0 1 0 0,0 0-1 0 0,0 0 1 0 0,1-1-1 0 0,-1 1 1 0 0,1-1-1 0 0,-4-5 1 0 0,0-1-6 0 0,0-1-1 0 0,0 0 1 0 0,1 0 0 0 0,1-1 0 0 0,-1 0 0 0 0,2 0-1 0 0,-4-13 1 0 0,7 20-42 0 0,-1-1 0 0 0,1 1 0 0 0,0 0 1 0 0,1 0-1 0 0,-1 0 0 0 0,1-1 0 0 0,0 1 0 0 0,0 0 0 0 0,1 0 0 0 0,-1 0 0 0 0,1-1 0 0 0,0 1 0 0 0,1 0 1 0 0,-1 0-1 0 0,1 0 0 0 0,0 0 0 0 0,0 1 0 0 0,1-1 0 0 0,-1 1 0 0 0,1-1 0 0 0,0 1 0 0 0,1 0 0 0 0,-1 0 0 0 0,1 0 1 0 0,-1 0-1 0 0,1 1 0 0 0,8-6 0 0 0,8-4-128 0 0,0 1 0 0 0,1 1 0 0 0,0 1 0 0 0,1 1 0 0 0,0 1 0 0 0,36-9 0 0 0,-7 7-1 0 0,98-8-1 0 0,-129 17 284 0 0,0 0 0 0 0,0 2 1 0 0,36 4-1 0 0,-49-4-57 0 0,0 1 1 0 0,0 0-1 0 0,0 0 1 0 0,0 0-1 0 0,-1 1 1 0 0,1 0-1 0 0,0 0 1 0 0,-1 0-1 0 0,0 1 1 0 0,0 0-1 0 0,0 0 1 0 0,0 1-1 0 0,8 9 1 0 0,-12-11-75 0 0,0-1 0 0 0,-1 0 1 0 0,0 1-1 0 0,0-1 0 0 0,0 1 1 0 0,0-1-1 0 0,0 1 0 0 0,0 0 0 0 0,0-1 1 0 0,-1 1-1 0 0,0 0 0 0 0,1 0 1 0 0,-1-1-1 0 0,0 1 0 0 0,0 0 0 0 0,-1 0 1 0 0,1-1-1 0 0,0 1 0 0 0,-1 0 1 0 0,0-1-1 0 0,0 1 0 0 0,0 0 0 0 0,0-1 1 0 0,0 1-1 0 0,-3 4 0 0 0,0 0 37 0 0,-1 1 0 0 0,0-1 0 0 0,0 0 0 0 0,-1 0 0 0 0,0 0 0 0 0,-13 10 0 0 0,-2-1-26 0 0,0-1 0 0 0,-1-1 0 0 0,-1-1 1 0 0,-1-1-1 0 0,-29 11 0 0 0,-129 35 126 0 0,159-51-152 0 0,-6 2-195 0 0,-1-2-1 0 0,-52 7 1 0 0,77-14-103 0 0,-1 0 0 0 0,1-1 0 0 0,-10-1 0 0 0,13 1-325 0 0,3-10-1904 0 0,4-2-3671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42 10135 0 0,'1'-9'919'0'0,"-1"7"-845"0"0,1 0-38 0 0,-1 0 0 0 0,0 0-1 0 0,-1 0 1 0 0,1 0 0 0 0,0 0 0 0 0,-1 0-1 0 0,1 0 1 0 0,-2-3 0 0 0,2 4 116 0 0,0 1-1 0 0,-1-1 1 0 0,1 1 0 0 0,0-1-1 0 0,-1 0 1 0 0,1 1 0 0 0,0-1-1 0 0,-1 1 1 0 0,1 0 0 0 0,-1-1-1 0 0,1 1 1 0 0,-1-1 0 0 0,1 1-1 0 0,-1 0 1 0 0,1-1 0 0 0,-1 1-1 0 0,1 0 1 0 0,-1-1-1 0 0,0 1 1 0 0,1 0 0 0 0,-1 0-1 0 0,0 0 1 0 0,1-1 0 0 0,-1 1-1 0 0,1 0 1 0 0,-1 0 0 0 0,0 0-1 0 0,-1 0 1 0 0,-16 4 1797 0 0,13-2-1840 0 0,1 1 1 0 0,-1 0 0 0 0,1 0 0 0 0,0 0 0 0 0,0 0 0 0 0,0 1-1 0 0,1 0 1 0 0,-6 6 0 0 0,-24 38 358 0 0,23-31-298 0 0,-275 461 1697 0 0,206-323-1797 0 0,66-124-37 0 0,1 1-1 0 0,1 0 1 0 0,-7 37-1 0 0,13-43 7 0 0,0 2 41 0 0,-13 40 0 0 0,16-64-341 0 0,1 0 0 0 0,-1 0 0 0 0,0 0 0 0 0,0 0 0 0 0,-3 3 0 0 0,-2 2-6943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55 3679 0 0,'0'0'284'0'0,"1"-1"-186"0"0,17-19 3639 0 0,-14 14-2395 0 0,1 0 0 0 0,0 1 1 0 0,10-10 1071 0 0,-9 14-561 0 0,-3 1 485 0 0,0 7-2327 0 0,-2-2 45 0 0,-1 0 1 0 0,1 0 0 0 0,-1-1 0 0 0,0 1 0 0 0,-1 0-1 0 0,1 0 1 0 0,-1-1 0 0 0,0 1 0 0 0,0 0 0 0 0,-3 7-1 0 0,-3 8 118 0 0,-11 19-1 0 0,15-34-131 0 0,-9 21 82 0 0,-58 109 365 0 0,31-69-383 0 0,-83 133 13 0 0,92-156-86 0 0,-2-1 0 0 0,-52 53 0 0 0,61-74-74 0 0,21-20-167 0 0,12-12-781 0 0,25-31-2061 0 0,-14 14 1266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234 435 2303 0 0,'-1'1'167'0'0,"-14"9"223"0"0,-5 2 3309 0 0,7-5 3901 0 0,15-17-6408 0 0,2 0-992 0 0,-1 2 0 0 0,2-1 0 0 0,-1 0 0 0 0,1 1 0 0 0,0 0 0 0 0,12-14 0 0 0,44-41 40 0 0,-20 27-199 0 0,62-42-1 0 0,53-23 292 0 0,-148 95-289 0 0,19-10 244 0 0,0 0-1 0 0,1 2 1 0 0,56-19-1 0 0,-72 29-164 0 0,0 0 0 0 0,1 1-1 0 0,-1 1 1 0 0,1 0-1 0 0,-1 1 1 0 0,1 0-1 0 0,0 1 1 0 0,0 0 0 0 0,-1 1-1 0 0,1 1 1 0 0,0 0-1 0 0,15 4 1 0 0,-24-4-107 0 0,1-1-1 0 0,-1 1 1 0 0,1 0-1 0 0,-1 0 1 0 0,0 1 0 0 0,0-1-1 0 0,0 1 1 0 0,0 0 0 0 0,-1 0-1 0 0,1 0 1 0 0,-1 1 0 0 0,0-1-1 0 0,0 1 1 0 0,0 0 0 0 0,0 0-1 0 0,-1 0 1 0 0,4 5 0 0 0,-4-4-2 0 0,-1 0 0 0 0,1 0 0 0 0,-1 1 0 0 0,0-1 0 0 0,0 0 0 0 0,0 0 0 0 0,-1 1 0 0 0,0-1 0 0 0,0 0 1 0 0,0 1-1 0 0,-1-1 0 0 0,0 0 0 0 0,0 0 0 0 0,0 0 0 0 0,-2 6 0 0 0,-3 5-38 0 0,-1-1 0 0 0,0 0-1 0 0,-1-1 1 0 0,-1 0 0 0 0,0 0-1 0 0,-1-1 1 0 0,-18 20 0 0 0,-90 76-277 0 0,101-95 278 0 0,-46 36-545 0 0,-123 76 0 0 0,-144 43-213 0 0,281-146 753 0 0,23-11 25 0 0,-1 0 1 0 0,-52 13-1 0 0,77-24 1 0 0,1-1 1 0 0,-1 0-1 0 0,1 1 0 0 0,-1-1 0 0 0,0 0 0 0 0,1 0 0 0 0,-1 0 1 0 0,1 0-1 0 0,-1 0 0 0 0,1-1 0 0 0,-1 1 0 0 0,0 0 1 0 0,1-1-1 0 0,-1 1 0 0 0,-1-2 0 0 0,3 2-9 0 0,-1-1 0 0 0,0 1 0 0 0,1-1 0 0 0,-1 0 0 0 0,1 1 0 0 0,-1-1 0 0 0,1 0 0 0 0,-1 1 0 0 0,1-1 0 0 0,0 0 0 0 0,-1 0 1 0 0,1 1-1 0 0,0-1 0 0 0,-1 0 0 0 0,1 0 0 0 0,0 0 0 0 0,0 1 0 0 0,0-1 0 0 0,0 0 0 0 0,0 0 0 0 0,0 0 0 0 0,0 0 0 0 0,0 1 0 0 0,0-1 0 0 0,0 0 0 0 0,0 0 0 0 0,1 0 0 0 0,-1 0 0 0 0,0 1 0 0 0,1-2 0 0 0,1-4-48 0 0,1 1 1 0 0,0-1-1 0 0,0 1 0 0 0,0 0 0 0 0,1 0 0 0 0,0 0 0 0 0,-1 0 1 0 0,2 1-1 0 0,-1-1 0 0 0,8-5 0 0 0,-1 1 109 0 0,1 0-1 0 0,0 1 1 0 0,18-9-1 0 0,-27 16 16 0 0,0-1-1 0 0,0 1 0 0 0,0 0 0 0 0,1 0 1 0 0,-1 0-1 0 0,0 0 0 0 0,1 1 1 0 0,-1-1-1 0 0,0 1 0 0 0,1 0 1 0 0,-1 0-1 0 0,1 0 0 0 0,-1 0 1 0 0,0 1-1 0 0,7 1 0 0 0,-6-1 37 0 0,0 1 0 0 0,0 0 0 0 0,0 0 0 0 0,0 0 0 0 0,0 0 0 0 0,-1 1 0 0 0,1 0 0 0 0,-1 0 0 0 0,1 0 0 0 0,4 5 0 0 0,0 4 78 0 0,0-1 0 0 0,0 1 0 0 0,-1 0 0 0 0,-1 0 0 0 0,0 1 0 0 0,7 21 0 0 0,14 66 246 0 0,7 20-236 0 0,-28-106-162 0 0,0 0 0 0 0,0 0 1 0 0,1 0-1 0 0,1-1 0 0 0,0 0 0 0 0,11 12 0 0 0,-10-16 22 0 0,0 0 1 0 0,1 0 0 0 0,0-1 0 0 0,0 0 0 0 0,1-1 0 0 0,0 0-1 0 0,0-1 1 0 0,1 0 0 0 0,0 0 0 0 0,19 5 0 0 0,-1-4-446 0 0,-28-7-806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56 2759 0 0,'0'-2'207'0'0,"7"-21"154"0"0,-5 18 1722 0 0,1 0-1 0 0,0 0 0 0 0,7-10 5381 0 0,-9 17-7317 0 0,-1 0-1 0 0,1 0 1 0 0,0 0 0 0 0,-1 1 0 0 0,0-1 0 0 0,1 0 0 0 0,-1 1 0 0 0,0-1 0 0 0,0 0 0 0 0,0 0 0 0 0,0 1 0 0 0,-1 2 0 0 0,-9 29 370 0 0,7-26-300 0 0,-31 89 975 0 0,-10 32-545 0 0,11-21-1027 0 0,-5-1 0 0 0,-98 194 1 0 0,125-280 324 0 0,-2-2 0 0 0,0 1 0 0 0,-1-2 0 0 0,-19 20 0 0 0,25-28-274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2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178 115 14279 0 0,'0'0'1518'0'0,"1"1"-1316"0"0,9 9 67 0 0,-5-4 118 0 0,1 0 0 0 0,0-1-1 0 0,10 8 1 0 0,-14-12-99 0 0,19 2 472 0 0,-4-2-660 0 0,-1-1-1 0 0,1-1 1 0 0,-1-1-1 0 0,0 0 1 0 0,1-1-1 0 0,-1-1 0 0 0,0-1 1 0 0,-1 0-1 0 0,16-7 1 0 0,-25 9-126 0 0,-1 0 1 0 0,0 0-1 0 0,0 0 0 0 0,0 0 0 0 0,-1-1 1 0 0,1 0-1 0 0,-1 0 0 0 0,0 0 1 0 0,0-1-1 0 0,4-5 0 0 0,-6 8-10 0 0,-1 0 0 0 0,1-1 0 0 0,-1 1 0 0 0,0 0 0 0 0,0-1-1 0 0,0 1 1 0 0,0-1 0 0 0,0 0 0 0 0,0 1 0 0 0,-1-1 0 0 0,1 0-1 0 0,-1 1 1 0 0,0-1 0 0 0,1 0 0 0 0,-1 1 0 0 0,-1-1 0 0 0,1 0-1 0 0,0 1 1 0 0,-1-1 0 0 0,1 0 0 0 0,-1 1 0 0 0,0-1 0 0 0,0 0-1 0 0,-1-2 1 0 0,1 4 23 0 0,1 0 1 0 0,-1 0-1 0 0,0 0 0 0 0,0 0 0 0 0,1 0 0 0 0,-1 1 0 0 0,0-1 0 0 0,0 0 1 0 0,0 0-1 0 0,0 1 0 0 0,0-1 0 0 0,0 1 0 0 0,0-1 0 0 0,0 1 0 0 0,0-1 1 0 0,0 1-1 0 0,0-1 0 0 0,-1 1 0 0 0,1 0 0 0 0,0 0 0 0 0,0 0 0 0 0,0 0 1 0 0,-2 0-1 0 0,-3 0-55 0 0,1 0 0 0 0,-1 1 1 0 0,-9 2-1 0 0,-1 1-33 0 0,-2-1 31 0 0,0 2 0 0 0,1 0 0 0 0,-1 1 0 0 0,1 1 0 0 0,0 1 0 0 0,-30 18 0 0 0,30-15 81 0 0,0 0 1 0 0,1 2 0 0 0,1-1 0 0 0,0 2 0 0 0,0 0-1 0 0,-19 26 1 0 0,-42 67 561 0 0,67-93-455 0 0,1 0 0 0 0,1 1 1 0 0,0-1-1 0 0,1 1 0 0 0,1 0 0 0 0,-4 19 0 0 0,8-31-93 0 0,1 0-1 0 0,-1-1 0 0 0,1 1 1 0 0,0 0-1 0 0,0 0 0 0 0,0 0 1 0 0,0 0-1 0 0,1-1 1 0 0,-1 1-1 0 0,1 0 0 0 0,-1 0 1 0 0,1-1-1 0 0,0 1 0 0 0,0 0 1 0 0,1-1-1 0 0,-1 1 1 0 0,2 3-1 0 0,-1-5-3 0 0,0 1 0 0 0,-1 0 0 0 0,1-1 1 0 0,0 1-1 0 0,0-1 0 0 0,-1 0 0 0 0,1 0 0 0 0,0 0 0 0 0,0 0 0 0 0,0 0 1 0 0,1 0-1 0 0,-1 0 0 0 0,0 0 0 0 0,0-1 0 0 0,0 1 0 0 0,1-1 0 0 0,-1 0 1 0 0,0 0-1 0 0,1 0 0 0 0,-1 0 0 0 0,4 0 0 0 0,16-4-10 0 0,0-1-1 0 0,-1-1 0 0 0,0-1 1 0 0,23-11-1 0 0,-14 7-584 0 0,9-4-335 0 0,43-17-5017 0 0,-43 15 507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9671 0 0,'0'0'2274'0'0,"-1"1"-892"0"0,-43 32 1975 0 0,-21 21-3107 0 0,30-23 151 0 0,-135 130 567 0 0,164-155-923 0 0,1 0 0 0 0,-1 1 1 0 0,1 0-1 0 0,0 0 0 0 0,-4 9 0 0 0,8-14 24 0 0,3 0-11 0 0,1 0-57 0 0,1 1 0 0 0,0-1 0 0 0,-1 0 1 0 0,1 0-1 0 0,0 0 0 0 0,1 0 0 0 0,-1-1 1 0 0,5 2-1 0 0,41 5 1 0 0,-39-7-3 0 0,0 0 1 0 0,0 1-1 0 0,0 1 1 0 0,18 6-1 0 0,-22-6 32 0 0,0 0 0 0 0,0 1 1 0 0,-1 0-1 0 0,1 1 0 0 0,-1-1 0 0 0,0 1 0 0 0,0 0 0 0 0,-1 1 0 0 0,1 0 1 0 0,-1-1-1 0 0,6 11 0 0 0,-9-13-14 0 0,0 1-1 0 0,0-1 1 0 0,0 1 0 0 0,-1 0 0 0 0,0-1 0 0 0,0 1-1 0 0,0 0 1 0 0,0 0 0 0 0,0 0 0 0 0,-1 0 0 0 0,0 0-1 0 0,1 0 1 0 0,-2 0 0 0 0,1 0 0 0 0,0 0-1 0 0,-1 0 1 0 0,0 0 0 0 0,0 0 0 0 0,0-1 0 0 0,0 1-1 0 0,-1 0 1 0 0,1 0 0 0 0,-1-1 0 0 0,-2 5 0 0 0,1-4 23 0 0,0 0 0 0 0,-1 0 0 0 0,1 0 0 0 0,-1 0 0 0 0,0 0 0 0 0,0-1 0 0 0,0 1 0 0 0,-8 4 0 0 0,-41 19 293 0 0,37-19-236 0 0,-7 2 67 0 0,0-1 0 0 0,-39 9 1 0 0,-51 6 15 0 0,110-24-181 0 0,-4 2-38 0 0,1-1 0 0 0,0 0-1 0 0,-1 0 1 0 0,1-1 0 0 0,-1 0 0 0 0,1 0-1 0 0,-1 0 1 0 0,1-1 0 0 0,-1 0-1 0 0,-7-3 1 0 0,14 4-49 0 0,-1-1 0 0 0,1 1 0 0 0,-1-1 0 0 0,1 0 0 0 0,0 1 0 0 0,-1-1 1 0 0,1 0-1 0 0,0 1 0 0 0,-1-1 0 0 0,1 0 0 0 0,0 1 0 0 0,0-1 0 0 0,0 0 0 0 0,0 0 0 0 0,0 1 0 0 0,0-1 0 0 0,0 0 0 0 0,0 0 0 0 0,0 1 0 0 0,0-1 0 0 0,0 0 0 0 0,0 0 0 0 0,0 1 0 0 0,1-1 0 0 0,-1 0 0 0 0,0 1 1 0 0,1-2-1 0 0,7-12-1170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10135 0 0,'0'0'778'0'0,"-7"3"1056"0"0,0 2-406 0 0,0 1 0 0 0,0-1 0 0 0,-10 11 0 0 0,-31 44-1426 0 0,31-38 400 0 0,-3 4-256 0 0,1 1-1 0 0,2 1 0 0 0,0 1 1 0 0,2 0-1 0 0,-21 58 0 0 0,34-81-116 0 0,1 0-1 0 0,-1 1 1 0 0,1-1-1 0 0,0 0 1 0 0,1 1 0 0 0,0-1-1 0 0,0 1 1 0 0,1 9-1 0 0,-1-14-2 0 0,0 0 0 0 0,1 0-1 0 0,-1 0 1 0 0,1 0 0 0 0,0 0 0 0 0,-1 0-1 0 0,1-1 1 0 0,0 1 0 0 0,0 0-1 0 0,0 0 1 0 0,0-1 0 0 0,0 1 0 0 0,0-1-1 0 0,1 1 1 0 0,-1-1 0 0 0,0 1-1 0 0,1-1 1 0 0,-1 0 0 0 0,1 0 0 0 0,0 0-1 0 0,-1 0 1 0 0,1 0 0 0 0,0 0-1 0 0,0 0 1 0 0,-1 0 0 0 0,1-1 0 0 0,0 1-1 0 0,0-1 1 0 0,0 0 0 0 0,0 1-1 0 0,3-1 1 0 0,2 0 85 0 0,1 0-1 0 0,-1-1 1 0 0,0 0-1 0 0,0 0 1 0 0,1-1-1 0 0,-1 0 1 0 0,0 0-1 0 0,0 0 1 0 0,-1-1-1 0 0,10-5 1 0 0,5-4 273 0 0,35-28 0 0 0,-37 25-211 0 0,-1-1 1 0 0,-1-1-1 0 0,27-33 0 0 0,36-65-186 0 0,-52 75-2157 0 0,41-44 0 0 0,-50 61 438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18111 0 0,'0'0'1820'0'0,"0"2"-1672"0"0,0 2-131 0 0,0 0-1 0 0,0 0 1 0 0,0 0-1 0 0,0 0 1 0 0,-1 0-1 0 0,0 0 0 0 0,0 0 1 0 0,0 0-1 0 0,0 0 1 0 0,-1 0-1 0 0,-1 3 1 0 0,-5 9 124 0 0,-13 18 0 0 0,6-11 5 0 0,-265 510 1580 0 0,242-453-1655 0 0,-20 46 74 0 0,47-98-115 0 0,1 0 0 0 0,-10 48 1 0 0,19-73-42 0 0,1 0 0 0 0,-1 0 0 0 0,1 0 1 0 0,0 1-1 0 0,0-1 0 0 0,0 0 0 0 0,0 0 0 0 0,1 0 1 0 0,-1 0-1 0 0,1 0 0 0 0,0 0 0 0 0,0 0 1 0 0,1 4-1 0 0,-1-5-198 0 0,0-1 1 0 0,1 1-1 0 0,-1 0 1 0 0,0-1-1 0 0,0 1 1 0 0,1-1-1 0 0,-1 0 1 0 0,1 1 0 0 0,0-1-1 0 0,-1 0 1 0 0,1 0-1 0 0,0 0 1 0 0,-1 0-1 0 0,1 0 1 0 0,0 0-1 0 0,0-1 1 0 0,0 1-1 0 0,0-1 1 0 0,0 1-1 0 0,0-1 1 0 0,2 0 0 0 0,10 1-6466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55 15199 0 0,'4'-11'685'0'0,"-2"0"-328"0"0,1 1 1 0 0,6-13 2508 0 0,-9 25-2049 0 0,-8 36-554 0 0,-1 0-1 0 0,-18 46 1 0 0,-38 72-105 0 0,8-18 77 0 0,-214 479 1466 0 0,181-457-1549 0 0,-15 29 48 0 0,97-173-298 0 0,-9 24-1 0 0,17-38-142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77 339 14743 0 0,'-10'-1'392'0'0,"0"-1"0"0"0,1-1 0 0 0,-15-4 0 0 0,22 6-304 0 0,0 0 0 0 0,1 1 0 0 0,-1-1 0 0 0,0 1 0 0 0,0 0 0 0 0,1 0-1 0 0,-1-1 1 0 0,0 1 0 0 0,0 1 0 0 0,-3-1 3167 0 0,8 0-2698 0 0,13 1-310 0 0,-1-1 1 0 0,1 0 0 0 0,0-2-1 0 0,23-4 1 0 0,66-21 534 0 0,-35 8-337 0 0,325-85-61 0 0,-8-26-1324 0 0,-350 116-356 0 0,-4-2-72 0 0</inkml:trace>
  <inkml:trace contextRef="#ctx0" brushRef="#br0" timeOffset="1">1342 47 14743 0 0,'0'0'3744'0'0,"9"-6"-2552"0"0,-2 1 472 0 0,1 0-1344 0 0,1 0-32 0 0,0 1-8 0 0,0 0-192 0 0,0-1-8 0 0,2 0-80 0 0,3 1-1424 0 0,-2 1-336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2303 0 0,'0'0'9160'0'0,"8"-4"-4136"0"0,1 1 32 0 0,0-4-3872 0 0,2 0-768 0 0,-2-4-160 0 0,1 0-32 0 0,-1 1-720 0 0,2-3-144 0 0,-2-1-24 0 0,0-2-8136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 12463 0 0,'0'0'1134'0'0,"-9"-2"-802"0"0,6 2-112 0 0,0-1 1 0 0,-1 1 0 0 0,1 0-1 0 0,0 0 1 0 0,-1 1 0 0 0,1-1-1 0 0,0 1 1 0 0,-1 0 0 0 0,1-1-1 0 0,0 1 1 0 0,0 1 0 0 0,0-1-1 0 0,-1 0 1 0 0,1 1 0 0 0,1 0-1 0 0,-6 3 1 0 0,-4 4 328 0 0,1 0 1 0 0,-16 19-1 0 0,7-8 185 0 0,10-11-592 0 0,0 1 0 0 0,1 0 0 0 0,0 0 1 0 0,0 1-1 0 0,1 1 0 0 0,1-1 0 0 0,0 1 0 0 0,0 1 0 0 0,2-1 1 0 0,-10 27-1 0 0,5 1-8 0 0,1-4-1324 0 0,2-12-3967 0 0,0-6-1473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55 165 6911 0 0,'-2'0'63'0'0,"-2"1"21"0"0,0-1 0 0 0,1 0 0 0 0,-1 0 1 0 0,0 0-1 0 0,0 0 0 0 0,0-1 0 0 0,-6-1 0 0 0,-5-1 9470 0 0,24 1-6893 0 0,686-134 1649 0 0,-627 126-4318 0 0,1 3 0 0 0,1 3 0 0 0,-1 3 0 0 0,0 3 0 0 0,73 12 0 0 0,-133-12-167 0 0,-1 0 0 0 0,1 0 0 0 0,13 6 0 0 0,-20-7-237 0 0,-1 0 217 0 0,-1 0-1 0 0,1 0 0 0 0,-1 1 1 0 0,1-1-1 0 0,-1 0 0 0 0,1 1 1 0 0,-1-1-1 0 0,0 0 0 0 0,0 1 1 0 0,1-1-1 0 0,-1 1 0 0 0,-1 1 1 0 0,-10 14-6191 0 0,4-9 302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9 233 13103 0 0,'0'0'598'0'0,"-1"-1"-10"0"0,-5 0-280 0 0,5 1 229 0 0,14 1 842 0 0,31 0-173 0 0,0-1 1 0 0,47-9-1 0 0,88-22 148 0 0,61-27-273 0 0,71-14-492 0 0,-211 53-535 0 0,170-22-5877 0 0,-236 39 4011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85 6447 0 0,'-7'2'147'0'0,"0"1"0"0"0,0-1-1 0 0,-8 1 1 0 0,-10 3-38 0 0,0 5 13093 0 0,27-11-12605 0 0,27-3-233 0 0,-1 0-1 0 0,0-2 1 0 0,54-16 0 0 0,-25 6-146 0 0,129-36-1225 0 0,-164 45 934 0 0,-20 6-221 0 0,10 0-1620 0 0,-10 0 1193 0 0,7-1-484 0 0,1-3-1115 0 0,4 1-3242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571 996 5983 0 0,'-2'1'274'0'0,"-35"5"394"0"0,35-6 856 0 0,-6-4 2692 0 0,7 3-4070 0 0,0 0 1 0 0,1 0 0 0 0,-1 0 0 0 0,1 0 0 0 0,-1 0 0 0 0,1 0-1 0 0,0 0 1 0 0,-1 0 0 0 0,1 0 0 0 0,0 0 0 0 0,-1 0-1 0 0,1 0 1 0 0,0-1 0 0 0,0 1 0 0 0,0 0 0 0 0,0 0 0 0 0,0 0-1 0 0,1 0 1 0 0,-1 0 0 0 0,0-1 0 0 0,0 1 0 0 0,1 0-1 0 0,0-2 1 0 0,12-27 466 0 0,-11 26-383 0 0,50-90 205 0 0,66-87 1 0 0,1-4-584 0 0,-100 151 135 0 0,-1-2-1 0 0,-2 0 1 0 0,-2-1 0 0 0,19-73-1 0 0,-30 96 27 0 0,0 1 0 0 0,-1-1 1 0 0,-1 0-1 0 0,0 0 0 0 0,-1-1 0 0 0,0 1 0 0 0,-1 0 0 0 0,-1 0 0 0 0,0 0 0 0 0,-7-24 0 0 0,8 35-7 0 0,0 0 0 0 0,0 1 0 0 0,0-1 0 0 0,-1 1 0 0 0,1 0 0 0 0,-1-1 0 0 0,1 1 0 0 0,-1 0-1 0 0,0 0 1 0 0,0 0 0 0 0,0 0 0 0 0,0 0 0 0 0,0 0 0 0 0,-1 0 0 0 0,1 1 0 0 0,0-1 0 0 0,-1 1 0 0 0,1 0 0 0 0,-1 0-1 0 0,1 0 1 0 0,-1 0 0 0 0,0 0 0 0 0,0 0 0 0 0,1 1 0 0 0,-1-1 0 0 0,0 1 0 0 0,0 0 0 0 0,0 0 0 0 0,1 0 0 0 0,-1 0-1 0 0,0 0 1 0 0,-4 2 0 0 0,-1-1 22 0 0,0 1-1 0 0,1 0 0 0 0,-1 1 1 0 0,0 0-1 0 0,1 0 0 0 0,0 0 1 0 0,-1 1-1 0 0,1 0 1 0 0,1 1-1 0 0,-9 6 0 0 0,-4 7-13 0 0,0 1 0 0 0,2 1 1 0 0,0 0-1 0 0,1 1 0 0 0,2 1 0 0 0,0 1 0 0 0,-13 27 0 0 0,-62 176-23 0 0,1 120 226 0 0,30-101 162 0 0,46-201-181 0 0,-2-1 0 0 0,-2 0 0 0 0,-2-1 0 0 0,-2-1 0 0 0,-35 55 0 0 0,-113 122 300 0 0,146-192-475 0 0,-27 47 0 0 0,48-71-273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17 100 7831 0 0,'-16'-5'11332'0'0,"16"7"-9940"0"0,0-1-1363 0 0,0-1 0 0 0,0 1 0 0 0,0-1 0 0 0,0 1 0 0 0,0-1 0 0 0,0 0 0 0 0,0 1 0 0 0,0-1 0 0 0,0 1-1 0 0,0-1 1 0 0,0 1 0 0 0,0-1 0 0 0,0 1 0 0 0,0-1 0 0 0,0 0 0 0 0,0 1 0 0 0,1-1 0 0 0,-1 1 0 0 0,0 0 0 0 0,3 0 65 0 0,0 1 1 0 0,0-1-1 0 0,0 1 0 0 0,0-1 1 0 0,0 0-1 0 0,1 0 0 0 0,-1 0 1 0 0,0 0-1 0 0,0-1 0 0 0,1 1 1 0 0,-1-1-1 0 0,4 0 0 0 0,44-3 529 0 0,-41 2-499 0 0,97-13 926 0 0,112-32-1 0 0,-96 18-2837 0 0,0 6-5104 0 0,-95 18-227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23 2759 0 0,'25'-7'297'0'0,"17"-5"-311"0"0,-15 8 3525 0 0,-26 5-3329 0 0,0-1 0 0 0,-1 0 1 0 0,1 0-1 0 0,0 0 0 0 0,-1 0 1 0 0,1 1-1 0 0,0-1 0 0 0,-1 0 1 0 0,1 1-1 0 0,0-1 0 0 0,-1 0 1 0 0,1 1-1 0 0,-1-1 0 0 0,1 1 1 0 0,-1-1-1 0 0,1 1 0 0 0,-1-1 1 0 0,1 1-1 0 0,-1 0 0 0 0,1-1 1 0 0,-1 1-1 0 0,0-1 0 0 0,1 1 1 0 0,-1 0-1 0 0,0-1 0 0 0,0 1 1 0 0,1 0-1 0 0,-1-1 0 0 0,0 1 1 0 0,0 0-1 0 0,0 0 0 0 0,0-1 1 0 0,0 2-1 0 0,0 0 43 0 0,1 1 1 0 0,-1-1-1 0 0,0 0 1 0 0,-1 1-1 0 0,1-1 0 0 0,0 0 1 0 0,-1 1-1 0 0,1-1 1 0 0,-2 3-1 0 0,-3 5 153 0 0,-1 0 0 0 0,0-1 0 0 0,0 0 0 0 0,-1 0-1 0 0,0-1 1 0 0,-13 12 0 0 0,1-3 64 0 0,-36 25-1 0 0,49-38-437 0 0,-225 161 453 0 0,180-125-333 0 0,1 3 0 0 0,-57 66 0 0 0,77-75-124 0 0,-33 51 0 0 0,52-69 0 0 0,2 1 0 0 0,0 0 0 0 0,1 0 0 0 0,0 1 0 0 0,-8 33 0 0 0,14-44 33 0 0,0 0 1 0 0,1 1-1 0 0,0-1 0 0 0,1 1 0 0 0,-1-1 1 0 0,2 1-1 0 0,-1-1 0 0 0,1 1 0 0 0,0-1 1 0 0,0 1-1 0 0,1-1 0 0 0,0 0 0 0 0,0 1 1 0 0,1-1-1 0 0,0 0 0 0 0,0-1 0 0 0,1 1 1 0 0,0-1-1 0 0,0 1 0 0 0,0-1 0 0 0,1 0 1 0 0,0-1-1 0 0,0 1 0 0 0,0-1 0 0 0,1 0 1 0 0,0 0-1 0 0,0-1 0 0 0,0 1 0 0 0,1-1 1 0 0,-1-1-1 0 0,9 4 0 0 0,-2-2 25 0 0,0-1 1 0 0,0 0-1 0 0,0-1 0 0 0,22 2 1 0 0,53-2 343 0 0,-26-1-280 0 0,-14 1-1864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 4607 0 0,'-2'-13'12134'0'0,"-2"18"-10620"0"0,1-2-526 0 0,-10 18-409 0 0,1 0 0 0 0,1 1-1 0 0,1 0 1 0 0,-13 46 0 0 0,-12 96-1730 0 0,34-162 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75 336 5527 0 0,'0'0'498'0'0,"-9"0"1288"0"0,8 0-1472 0 0,-6 1 1228 0 0,0-2 0 0 0,1 1 0 0 0,-11-2 0 0 0,15 1-1487 0 0,0 1 0 0 0,1-1 0 0 0,-1 1 0 0 0,1-1 0 0 0,-1 0 0 0 0,1 0 0 0 0,-1 1 0 0 0,1-1 0 0 0,-1 0 0 0 0,1 0 1 0 0,0-1-1 0 0,-1 1 0 0 0,1 0 0 0 0,0 0 0 0 0,0-1 0 0 0,0 1 0 0 0,0 0 0 0 0,-1-3 0 0 0,2 3-33 0 0,0 0 0 0 0,0 0 0 0 0,0 0-1 0 0,0 0 1 0 0,0 0 0 0 0,0 0 0 0 0,0-1 0 0 0,0 1-1 0 0,1 0 1 0 0,-1 0 0 0 0,0 0 0 0 0,1 1 0 0 0,-1-1-1 0 0,1 0 1 0 0,-1 0 0 0 0,2-2 0 0 0,0 1 27 0 0,11-19-24 0 0,1 0-1 0 0,1 1 0 0 0,35-34 0 0 0,-33 35-58 0 0,6-4-13 0 0,0 0 0 0 0,46-35 0 0 0,-60 52 223 0 0,1-1-1 0 0,-1 2 0 0 0,1-1 0 0 0,0 1 1 0 0,0 1-1 0 0,1 0 0 0 0,-1 0 1 0 0,1 1-1 0 0,0 0 0 0 0,0 1 0 0 0,20-2 1 0 0,-26 5-45 0 0,0-1 1 0 0,-1 0-1 0 0,1 1 0 0 0,-1 0 1 0 0,0 0-1 0 0,1 0 1 0 0,-1 0-1 0 0,0 1 1 0 0,1-1-1 0 0,-1 1 1 0 0,0 0-1 0 0,0 1 1 0 0,-1-1-1 0 0,1 1 1 0 0,0 0-1 0 0,-1-1 1 0 0,1 2-1 0 0,-1-1 1 0 0,0 0-1 0 0,0 1 1 0 0,0-1-1 0 0,-1 1 1 0 0,1 0-1 0 0,1 4 1 0 0,-1-1-55 0 0,0 0 1 0 0,0 0-1 0 0,-1 0 1 0 0,0 0-1 0 0,-1 0 0 0 0,1 0 1 0 0,-1 0-1 0 0,-1 1 1 0 0,1-1-1 0 0,-1 0 1 0 0,-1 1-1 0 0,1-1 1 0 0,-1 0-1 0 0,-3 9 1 0 0,-1 2 9 0 0,-15 31 0 0 0,2-4-1764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239 472 13159 0 0,'0'0'1187'0'0,"0"2"-974"0"0,-1 0-72 0 0,1 1 0 0 0,-1-1 0 0 0,0 0-1 0 0,1 0 1 0 0,-1 0 0 0 0,0 0 0 0 0,0 0-1 0 0,-1 0 1 0 0,1 0 0 0 0,0 0 0 0 0,-1 0-1 0 0,1 0 1 0 0,-1 0 0 0 0,0-1 0 0 0,1 1-1 0 0,-1-1 1 0 0,0 1 0 0 0,0-1 0 0 0,0 0 0 0 0,0 0-1 0 0,0 0 1 0 0,0 0 0 0 0,0 0 0 0 0,-1 0-1 0 0,1-1 1 0 0,0 1 0 0 0,-4 0 0 0 0,0 0 48 0 0,0-1 0 0 0,1 0 1 0 0,-1 1-1 0 0,1-2 0 0 0,-1 1 1 0 0,0-1-1 0 0,1 0 0 0 0,-1 0 1 0 0,1 0-1 0 0,-11-5 0 0 0,8 2-104 0 0,-1 0-1 0 0,0-1 0 0 0,1 0 1 0 0,0 0-1 0 0,0-1 1 0 0,0 0-1 0 0,-13-15 1 0 0,17 16-87 0 0,0 0 1 0 0,0-1 0 0 0,0 1-1 0 0,0-1 1 0 0,1 0 0 0 0,0-1 0 0 0,0 1-1 0 0,1 0 1 0 0,0-1 0 0 0,0 1-1 0 0,1-1 1 0 0,-2-8 0 0 0,2 1-93 0 0,1-1 0 0 0,0 1 0 0 0,1 0 1 0 0,1 0-1 0 0,0 0 0 0 0,1 0 0 0 0,0 0 1 0 0,7-16-1 0 0,-2 10-136 0 0,0 1 0 0 0,1 0 0 0 0,2 0 0 0 0,22-31 1 0 0,-27 41 155 0 0,0 1 1 0 0,1 1-1 0 0,1-1 0 0 0,-1 1 1 0 0,1 0-1 0 0,0 1 1 0 0,0 0-1 0 0,1 0 1 0 0,0 1-1 0 0,18-8 1 0 0,-19 10 109 0 0,1 0-1 0 0,0 1 1 0 0,0 0-1 0 0,0 1 1 0 0,0 0 0 0 0,0 0-1 0 0,1 1 1 0 0,-1 0 0 0 0,0 0-1 0 0,0 1 1 0 0,0 0 0 0 0,14 4-1 0 0,-12-1 124 0 0,0-1 1 0 0,1 2-1 0 0,-1-1 0 0 0,0 1 1 0 0,-1 1-1 0 0,0 0 0 0 0,1 1 0 0 0,-2 0 1 0 0,1 0-1 0 0,-1 1 0 0 0,0 0 1 0 0,10 12-1 0 0,-15-15-109 0 0,-1 1 0 0 0,1-1 1 0 0,0 0-1 0 0,-1 1 0 0 0,0 0 1 0 0,-1-1-1 0 0,1 1 0 0 0,-1 0 0 0 0,0 1 1 0 0,-1-1-1 0 0,1 0 0 0 0,-1 0 1 0 0,-1 1-1 0 0,1-1 0 0 0,-1 1 1 0 0,0-1-1 0 0,0 0 0 0 0,-1 1 0 0 0,0-1 1 0 0,0 0-1 0 0,0 1 0 0 0,-1-1 1 0 0,0 0-1 0 0,-4 9 0 0 0,-2-1-39 0 0,0 1 0 0 0,0-1 0 0 0,-2-1 0 0 0,1 0 0 0 0,-2 0 0 0 0,0-1 0 0 0,0 0 1 0 0,-1-1-1 0 0,-21 15 0 0 0,7-9-385 0 0,0 0-1 0 0,-2-1 1 0 0,0-2 0 0 0,-30 11 0 0 0,43-20-556 0 0,-1 0 0 0 0,0 0 1 0 0,0-2-1 0 0,-27 3 0 0 0,21-5-517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14799 0 0,'0'0'1343'0'0,"-1"2"-1058"0"0,-49 65 331 0 0,-69 120-1 0 0,47-67-594 0 0,49-84-17 0 0,-186 318 46 0 0,168-262 112 0 0,36-80-453 0 0,2 1-1 0 0,-1-1 1 0 0,2 1 0 0 0,-1 0 0 0 0,0 23-1 0 0,3-25-5520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7367 0 0,'12'-9'210'0'0,"1"0"0"0"0,0 1 0 0 0,1 1 0 0 0,-1 0 0 0 0,17-6 0 0 0,14-1 3672 0 0,18-1 1351 0 0,33-2-2752 0 0,7-1-1669 0 0,-93 16-809 0 0,-5 2 4 0 0,-1-1-1 0 0,1 0 1 0 0,0 0 0 0 0,0-1-1 0 0,-1 1 1 0 0,1-1 0 0 0,-1 1-1 0 0,6-5 1 0 0,-8 5-247 0 0,-4-1-425 0 0,3 1 640 0 0,-1 1 1 0 0,1-1-1 0 0,0 1 0 0 0,-1-1 1 0 0,1 1-1 0 0,-1 0 0 0 0,1-1 1 0 0,-1 1-1 0 0,1 0 0 0 0,-1-1 1 0 0,0 1-1 0 0,1 0 0 0 0,-1 0 1 0 0,1-1-1 0 0,-1 1 1 0 0,-1 0-1 0 0,-2 0-79 0 0,-1 1 0 0 0,0 0 0 0 0,1 0 0 0 0,-1 0-1 0 0,0 0 1 0 0,1 1 0 0 0,-1 0 0 0 0,1 0 0 0 0,-6 3 0 0 0,-36 26-280 0 0,45-30 378 0 0,-29 23 100 0 0,2 1 0 0 0,1 1 0 0 0,2 1-1 0 0,0 1 1 0 0,-22 35 0 0 0,34-45 296 0 0,-16 33 0 0 0,26-46-313 0 0,0 1 1 0 0,0 0-1 0 0,1 0 0 0 0,0 0 0 0 0,1 0 0 0 0,-1 1 0 0 0,1-1 0 0 0,0 0 0 0 0,1 1 0 0 0,0 8 0 0 0,0-12-55 0 0,0-1 1 0 0,1 0-1 0 0,-1 0 0 0 0,1 1 1 0 0,-1-1-1 0 0,1 0 0 0 0,0 0 1 0 0,0 0-1 0 0,0 0 0 0 0,0 0 1 0 0,0 0-1 0 0,0 0 0 0 0,1-1 1 0 0,-1 1-1 0 0,1 0 0 0 0,-1-1 0 0 0,3 3 1 0 0,-1-2-2 0 0,0-1 0 0 0,0 1 1 0 0,0 0-1 0 0,1-1 0 0 0,-1 0 0 0 0,0 0 0 0 0,1 0 1 0 0,-1 0-1 0 0,0 0 0 0 0,5 0 0 0 0,5 0-44 0 0,0-1 0 0 0,0-1-1 0 0,0 0 1 0 0,22-5 0 0 0,119-34-2376 0 0,-141 36 1952 0 0,36-12-969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8751 0 0,'0'0'674'0'0,"-1"2"-157"0"0,-1 10 1618 0 0,-1-1-1 0 0,-4 12 1 0 0,-12 24 327 0 0,13-33-2359 0 0,-38 78 1376 0 0,-92 146 0 0 0,83-151-1294 0 0,1 1-139 0 0,-189 283-973 0 0,231-357 248 0 0,-1-1 0 0 0,-1-1 0 0 0,-16 16 0 0 0,10-15-1347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5063 0 0,'11'-17'258'0'0,"4"-6"712"0"0,0 1 0 0 0,2 0 0 0 0,32-32 0 0 0,14 0 2949 0 0,-29 29-3020 0 0,2 0 1 0 0,57-28-1 0 0,-83 49-661 0 0,-1 0-1 0 0,1 0 1 0 0,0 0-1 0 0,1 2 1 0 0,-1-1 0 0 0,0 1-1 0 0,1 1 1 0 0,0 0-1 0 0,-1 0 1 0 0,17 2 0 0 0,-20-1-90 0 0,0 1 0 0 0,-1 0 0 0 0,1 1 0 0 0,0 0 0 0 0,0 0 0 0 0,-1 0 0 0 0,1 1 0 0 0,-1 0 0 0 0,0 0 0 0 0,0 1 0 0 0,0-1 0 0 0,0 1 0 0 0,-1 1 0 0 0,1-1 0 0 0,-1 1 0 0 0,8 10 1 0 0,-7-9-33 0 0,-2 1 0 0 0,1 0 0 0 0,-1 1 0 0 0,0-1 0 0 0,0 1 0 0 0,-1 0 0 0 0,0 0 0 0 0,-1 0 0 0 0,0 0 0 0 0,0 0 0 0 0,0 0 0 0 0,-1 1 0 0 0,-1-1 0 0 0,1 1 0 0 0,-1-1 0 0 0,-1 0 0 0 0,-1 15 0 0 0,-1-10-43 0 0,-1 0 0 0 0,0 0-1 0 0,0 0 1 0 0,-1 0 0 0 0,-1-1 0 0 0,0 0 0 0 0,-1 0-1 0 0,0 0 1 0 0,-1-1 0 0 0,-12 13 0 0 0,-5 5-14 0 0,-2-2-1 0 0,0 0 1 0 0,-2-2 0 0 0,-1-2 0 0 0,-1 0 0 0 0,-1-2 0 0 0,-1-2-1 0 0,-51 23 1 0 0,26-21-111 0 0,53-19 29 0 0,-1-1-1 0 0,0 1 1 0 0,-1-2 0 0 0,1 1-1 0 0,0 0 1 0 0,0-1 0 0 0,-12-1-1 0 0,17 0-4 0 0,0 1 0 0 0,0 0 0 0 0,0-1 0 0 0,0 1-1 0 0,-1 0 1 0 0,1-1 0 0 0,0 0 0 0 0,0 1-1 0 0,0-1 1 0 0,0 0 0 0 0,0 1 0 0 0,0-1 0 0 0,0 0-1 0 0,1 0 1 0 0,-1 0 0 0 0,0 0 0 0 0,0 0 0 0 0,1 0-1 0 0,-1 0 1 0 0,0 0 0 0 0,1 0 0 0 0,-1 0-1 0 0,1 0 1 0 0,-1 0 0 0 0,1-2 0 0 0,-1 0-181 0 0,0 0 1 0 0,1 0 0 0 0,0 0-1 0 0,0 0 1 0 0,0 0 0 0 0,0 0-1 0 0,0 0 1 0 0,0 0 0 0 0,2-3-1 0 0,5-20-1855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11255 0 0,'0'0'1023'0'0,"-2"2"-682"0"0,-11 17 1016 0 0,0 0-1 0 0,2 0 1 0 0,-14 30-1 0 0,13-23-715 0 0,-119 264 3157 0 0,94-184-3592 0 0,-25 62-302 0 0,48-141-779 0 0,-1 0 0 0 0,-1-1 0 0 0,-2-1 0 0 0,-23 27 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9671 0 0,'0'3'440'0'0,"-6"63"288"0"0,3-51 517 0 0,2 0 0 0 0,-1 0 0 0 0,2 0 1 0 0,0 0-1 0 0,3 23 0 0 0,-2-36-1100 0 0,-1 0 0 0 0,1-1 0 0 0,0 1 1 0 0,-1 0-1 0 0,1-1 0 0 0,0 1 0 0 0,0-1 0 0 0,0 1 0 0 0,0-1 1 0 0,0 1-1 0 0,0-1 0 0 0,0 0 0 0 0,1 1 0 0 0,-1-1 0 0 0,0 0 1 0 0,1 0-1 0 0,-1 0 0 0 0,1 0 0 0 0,-1 0 0 0 0,1 0 0 0 0,0-1 1 0 0,-1 1-1 0 0,1 0 0 0 0,0-1 0 0 0,-1 0 0 0 0,1 1 1 0 0,0-1-1 0 0,3 0 0 0 0,4 1 101 0 0,1-1-1 0 0,-1 0 1 0 0,1-1 0 0 0,10-2 0 0 0,-11 1-85 0 0,14-2-74 0 0,1-2 0 0 0,-1-1 1 0 0,0-1-1 0 0,0-1 0 0 0,-1-1 0 0 0,0 0 1 0 0,-1-2-1 0 0,0-1 0 0 0,-1 0 1 0 0,26-24-1 0 0,-40 32-116 0 0,-1 0 0 0 0,0 0 1 0 0,0-1-1 0 0,0 1 0 0 0,5-10 0 0 0,-8 12-15 0 0,-1 0-1 0 0,1 0 1 0 0,-1 0 0 0 0,1 0-1 0 0,-1 0 1 0 0,0 0-1 0 0,0-1 1 0 0,-1 1 0 0 0,1 0-1 0 0,-1 0 1 0 0,1-1-1 0 0,-1 1 1 0 0,0 0 0 0 0,-1-6-1 0 0,1 8 22 0 0,-1 0 1 0 0,1 0-1 0 0,0 0 0 0 0,-1 0 1 0 0,1 0-1 0 0,-1 0 0 0 0,0 0 1 0 0,1 0-1 0 0,-1 0 0 0 0,0 0 1 0 0,1 1-1 0 0,-1-1 0 0 0,0 0 1 0 0,0 0-1 0 0,0 1 0 0 0,1-1 1 0 0,-1 0-1 0 0,0 1 0 0 0,0-1 1 0 0,0 1-1 0 0,0-1 0 0 0,0 1 1 0 0,0 0-1 0 0,0-1 0 0 0,0 1 1 0 0,-1 0-1 0 0,1 0 0 0 0,0 0 1 0 0,0 0-1 0 0,0 0 0 0 0,0 0 1 0 0,0 0-1 0 0,-1 0 0 0 0,-5 1-49 0 0,0 0-1 0 0,0 0 0 0 0,-13 4 0 0 0,17-4 64 0 0,-10 3-19 0 0,-1 2-1 0 0,1 0 0 0 0,0 0 0 0 0,0 1 0 0 0,1 0 1 0 0,-20 16-1 0 0,1 4 22 0 0,-31 32-1 0 0,41-35 89 0 0,0 0-1 0 0,2 1 1 0 0,-18 30-1 0 0,25-35-6 0 0,1 0-1 0 0,1 1 1 0 0,1 0-1 0 0,-13 45 1 0 0,21-61-69 0 0,0 0 1 0 0,0 1-1 0 0,0-1 1 0 0,1 1-1 0 0,0-1 1 0 0,0 0-1 0 0,0 1 1 0 0,1-1-1 0 0,0 1 1 0 0,1 5-1 0 0,-1-9-31 0 0,0 1-1 0 0,0-1 0 0 0,0 1 0 0 0,0-1 1 0 0,1 0-1 0 0,-1 0 0 0 0,1 1 0 0 0,-1-1 1 0 0,1 0-1 0 0,0 0 0 0 0,0 0 0 0 0,-1-1 1 0 0,1 1-1 0 0,1 0 0 0 0,-1-1 0 0 0,0 1 1 0 0,0-1-1 0 0,1 0 0 0 0,-1 0 0 0 0,0 0 1 0 0,1 0-1 0 0,4 1 0 0 0,1 0-768 0 0,-1-2-1 0 0,1 1 1 0 0,0-1-1 0 0,0 0 1 0 0,-1-1 0 0 0,16-2-1 0 0,3-2-5732 0 0</inkml:trace>
  <inkml:trace contextRef="#ctx0" brushRef="#br0" timeOffset="1">426 451 5527 0 0,'0'0'12699'0'0,"-6"4"-10236"0"0,17-7-2078 0 0,-2-2 1 0 0,1 0 0 0 0,0 0 0 0 0,14-11 0 0 0,36-32 301 0 0,-29 23-484 0 0,1-2-158 0 0,84-63 32 0 0,-87 70-120 0 0,0 2 0 0 0,41-20-1 0 0,-61 34 6 0 0,4-2-49 0 0,1 0 0 0 0,22-7 0 0 0,-33 13 78 0 0,0-1-1 0 0,0 0 1 0 0,0 0 0 0 0,0 1-1 0 0,0 0 1 0 0,0 0-1 0 0,0 0 1 0 0,0 0-1 0 0,0 0 1 0 0,0 0-1 0 0,0 1 1 0 0,0-1 0 0 0,0 1-1 0 0,0 0 1 0 0,0 0-1 0 0,-1 0 1 0 0,1 0-1 0 0,0 1 1 0 0,3 1-1 0 0,-5-1 22 0 0,0-1-1 0 0,0 1 1 0 0,0-1-1 0 0,0 1 1 0 0,0-1-1 0 0,0 1 1 0 0,0-1-1 0 0,0 1 1 0 0,0 0-1 0 0,-1-1 1 0 0,1 1-1 0 0,-1 0 1 0 0,1 0-1 0 0,-1 0 0 0 0,0-1 1 0 0,0 1-1 0 0,0 0 1 0 0,0 0-1 0 0,0 0 1 0 0,0 0-1 0 0,-1 2 1 0 0,0 4 70 0 0,-1-1-1 0 0,0 0 1 0 0,0-1 0 0 0,-4 9 0 0 0,-13 23 112 0 0,-38 56-1 0 0,-11 23 65 0 0,64-109-341 0 0,0 0 0 0 0,1 0 0 0 0,0 0-1 0 0,1 1 1 0 0,-1-1 0 0 0,2 1 0 0 0,-1-1 0 0 0,1 1-1 0 0,0 16 1 0 0,3-22-1298 0 0,4 6-414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0 581 10135 0 0,'0'0'12801'0'0,"7"-9"-10954"0"0,30-53-560 0 0,-14 26-1178 0 0,29-63-1 0 0,-34 55-129 0 0,2-4-635 0 0,46-84 1 0 0,-58 119 433 0 0,1 0 1 0 0,0 1 0 0 0,1 0-1 0 0,0 0 1 0 0,1 1 0 0 0,0 1 0 0 0,1-1-1 0 0,0 2 1 0 0,0 0 0 0 0,24-13-1 0 0,-30 19 224 0 0,0 0 0 0 0,0 1-1 0 0,0 0 1 0 0,0 1-1 0 0,0-1 1 0 0,0 1-1 0 0,0 0 1 0 0,0 0-1 0 0,1 1 1 0 0,-1 0 0 0 0,0 0-1 0 0,0 0 1 0 0,1 1-1 0 0,-1 0 1 0 0,0 0-1 0 0,0 1 1 0 0,0 0-1 0 0,0 0 1 0 0,0 0 0 0 0,0 1-1 0 0,-1 0 1 0 0,1 0-1 0 0,-1 0 1 0 0,0 0-1 0 0,0 1 1 0 0,0 0-1 0 0,0 0 1 0 0,-1 1 0 0 0,1-1-1 0 0,-1 1 1 0 0,0 0-1 0 0,-1 0 1 0 0,1 0-1 0 0,-1 1 1 0 0,5 9-1 0 0,-5-5 94 0 0,0 0 0 0 0,0 0-1 0 0,-1 0 1 0 0,-1 0-1 0 0,1 1 1 0 0,-2-1 0 0 0,1 0-1 0 0,-2 1 1 0 0,1-1-1 0 0,-1 0 1 0 0,-1 1 0 0 0,0-1-1 0 0,-5 15 1 0 0,2-9 54 0 0,-2-1 0 0 0,0 1 1 0 0,0-1-1 0 0,-2-1 0 0 0,0 0 1 0 0,0 0-1 0 0,-20 21 0 0 0,9-12-453 0 0,-36 28 1 0 0,47-43 179 0 0,0-1 0 0 0,-1 0 0 0 0,0-1 0 0 0,-1 0 0 0 0,0-1 0 0 0,-20 8 0 0 0,31-13 33 0 0,0 0 0 0 0,0 0 0 0 0,-1 0-1 0 0,1 0 1 0 0,0 1 0 0 0,-1-1-1 0 0,1 0 1 0 0,-1 0 0 0 0,1 0-1 0 0,0 0 1 0 0,-1 0 0 0 0,1 0-1 0 0,0 0 1 0 0,-1 0 0 0 0,1 0-1 0 0,0 0 1 0 0,-1-1 0 0 0,1 1-1 0 0,0 0 1 0 0,-1 0 0 0 0,1 0-1 0 0,0 0 1 0 0,0 0 0 0 0,-1-1 0 0 0,1 1-1 0 0,0 0 1 0 0,-1 0 0 0 0,1-1-1 0 0,0 1 1 0 0,0 0 0 0 0,-1 0-1 0 0,1-1 1 0 0,0 1 0 0 0,-1-2-164 0 0,1 1 1 0 0,0 0-1 0 0,-1 0 0 0 0,1 0 1 0 0,0 0-1 0 0,0-1 1 0 0,0 1-1 0 0,0 0 0 0 0,0 0 1 0 0,1-2-1 0 0,2-13-1357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6447 0 0,'0'0'499'0'0,"-1"2"-136"0"0,-1 13 788 0 0,-2-1 0 0 0,0 1 0 0 0,-1-1 0 0 0,-7 16 0 0 0,-31 57 958 0 0,28-60-1479 0 0,-20 38 908 0 0,-77 107 0 0 0,-90 73-84 0 0,-13-11-937 0 0,215-234-517 0 0,-71 75 107 0 0,68-69-397 0 0,6-5 70 0 0,6-3-218 0 0,-9 2 339 0 0,21-7-1064 0 0,4-5-41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70 7831 0 0,'-1'2'356'0'0,"-2"2"-235"0"0,1 1-1 0 0,-1-1 1 0 0,1 1-1 0 0,0 0 1 0 0,0 0-1 0 0,-2 9 0 0 0,6 9 9132 0 0,0-21-9051 0 0,0 0 1 0 0,-1-1 0 0 0,1 1-1 0 0,0-1 1 0 0,0 1-1 0 0,0-1 1 0 0,0 0-1 0 0,0 1 1 0 0,0-1-1 0 0,0 0 1 0 0,0-1-1 0 0,0 1 1 0 0,4 1 0 0 0,-1-1 51 0 0,0-1 0 0 0,1 1 1 0 0,-1-1-1 0 0,0 0 1 0 0,9-1-1 0 0,4-1 169 0 0,-1-2 1 0 0,27-8-1 0 0,-18 4-411 0 0,-1-1 0 0 0,0-2 0 0 0,0 0 0 0 0,-1-2-1 0 0,0-1 1 0 0,39-30 0 0 0,-60 42-69 0 0,-1-1 1 0 0,1 1-1 0 0,0-1 0 0 0,-1 0 1 0 0,0 0-1 0 0,4-6 0 0 0,-6 9 32 0 0,-1-1 0 0 0,1 1-1 0 0,0 0 1 0 0,-1-1 0 0 0,1 1-1 0 0,-1 0 1 0 0,1 0 0 0 0,-1-1-1 0 0,1 1 1 0 0,-1 0 0 0 0,1 0-1 0 0,-1 0 1 0 0,1 0 0 0 0,-1-1-1 0 0,1 1 1 0 0,-1 0 0 0 0,1 0-1 0 0,-1 0 1 0 0,-10 1-87 0 0,1 0-1 0 0,-1 1 0 0 0,1 0 1 0 0,0 1-1 0 0,0 0 1 0 0,-12 5-1 0 0,13-5 45 0 0,-10 5 38 0 0,1 0 1 0 0,1 1-1 0 0,-1 0 0 0 0,-19 16 0 0 0,-60 52 301 0 0,94-75-265 0 0,-18 16 174 0 0,-37 42 0 0 0,50-51-154 0 0,0 0-1 0 0,2 1 1 0 0,-1 0 0 0 0,1 1 0 0 0,0-1 0 0 0,1 1 0 0 0,-4 14-1 0 0,8-23-52 0 0,0 1-1 0 0,0 0 0 0 0,1 0 0 0 0,-1 0 0 0 0,1 0 0 0 0,0 0 1 0 0,0 0-1 0 0,0 0 0 0 0,0 0 0 0 0,1-1 0 0 0,-1 1 0 0 0,1 0 1 0 0,-1 0-1 0 0,3 4 0 0 0,-2-5-180 0 0,0-1 0 0 0,0 1 1 0 0,0 0-1 0 0,0 0 0 0 0,1-1 0 0 0,-1 1 1 0 0,1 0-1 0 0,-1-1 0 0 0,1 0 0 0 0,0 1 0 0 0,-1-1 1 0 0,1 0-1 0 0,0 0 0 0 0,0 0 0 0 0,0 0 1 0 0,0 0-1 0 0,0 0 0 0 0,0 0 0 0 0,4 0 1 0 0,9 1-1382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15487 0 0,'0'0'712'0'0,"2"0"-16"0"0,22-12 375 0 0,-1-1 0 0 0,0 0 1 0 0,28-23-1 0 0,-21 14-460 0 0,25-16 166 0 0,123-80 454 0 0,-149 101-1426 0 0,2 1-1 0 0,0 2 1 0 0,0 1-1 0 0,41-11 1 0 0,-49 17-63 0 0,-16 5 155 0 0,1-1-1 0 0,0 1 0 0 0,0 0 1 0 0,0 1-1 0 0,1 0 0 0 0,-1 0 1 0 0,16 1-1 0 0,-22 0 105 0 0,-1 0-1 0 0,0 1 1 0 0,0-1-1 0 0,0 0 1 0 0,0 1-1 0 0,0-1 1 0 0,0 1 0 0 0,0 0-1 0 0,0-1 1 0 0,0 1-1 0 0,0 0 1 0 0,0-1-1 0 0,0 1 1 0 0,0 0-1 0 0,-1 0 1 0 0,1 0 0 0 0,0 0-1 0 0,0 0 1 0 0,-1 0-1 0 0,1 0 1 0 0,-1 0-1 0 0,1 0 1 0 0,-1 0-1 0 0,1 0 1 0 0,-1 0 0 0 0,0 0-1 0 0,1 0 1 0 0,-1 0-1 0 0,0 1 1 0 0,0-1-1 0 0,0 0 1 0 0,0 0-1 0 0,0 0 1 0 0,0 0 0 0 0,0 1-1 0 0,0-1 1 0 0,-1 0-1 0 0,1 1 1 0 0,-2 7 73 0 0,0-1 0 0 0,-1 0 1 0 0,0-1-1 0 0,-4 9 1 0 0,6-13-69 0 0,-12 22 211 0 0,-1-1 0 0 0,-1 0 0 0 0,-25 28 0 0 0,-1 3 262 0 0,29-38-350 0 0,4-6 1 0 0,0 0 0 0 0,-8 18 1 0 0,13-20-99 0 0,3-9-32 0 0,-1 0 1 0 0,1 0-1 0 0,0 0 0 0 0,0 0 1 0 0,0 0-1 0 0,0 0 1 0 0,0 0-1 0 0,0 0 0 0 0,0 0 1 0 0,0 0-1 0 0,0 0 1 0 0,0 0-1 0 0,0 1 0 0 0,0-1 1 0 0,0 0-1 0 0,0 0 1 0 0,0 0-1 0 0,0 0 0 0 0,0 0 1 0 0,0 0-1 0 0,0 0 1 0 0,0 0-1 0 0,0 0 1 0 0,0 0-1 0 0,0 0 0 0 0,0 0 1 0 0,0 0-1 0 0,0 0 1 0 0,0 1-1 0 0,1-1 0 0 0,-1 0 1 0 0,0 0-1 0 0,0 0 1 0 0,0 0-1 0 0,0 0 0 0 0,0 0 1 0 0,0 0-1 0 0,0 0 1 0 0,0 0-1 0 0,0 0 0 0 0,0 0 1 0 0,0 0-1 0 0,0 0 1 0 0,0 0-1 0 0,0 0 0 0 0,0 0 1 0 0,0 0-1 0 0,1 0 1 0 0,-1 0-1 0 0,0 0 0 0 0,0 0 1 0 0,0 0-1 0 0,0 0 1 0 0,0 0-1 0 0,0 0 0 0 0,0 0 1 0 0,0 0-1 0 0,0 0 1 0 0,0 0-1 0 0,0 0 0 0 0,0 0 1 0 0,0 0-1 0 0,0 0 1 0 0,0 0-1 0 0,1 0 0 0 0,7 0-229 0 0,0-1-1 0 0,0 0 0 0 0,0 0 0 0 0,1 0 0 0 0,-1-1 0 0 0,0 0 1 0 0,10-5-1 0 0,7-3-1569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13 16583 0 0,'-3'-7'1730'0'0,"0"1"-1498"0"0,-9 13 1484 0 0,-2 6-1309 0 0,1 0 0 0 0,1 1 0 0 0,0 1 0 0 0,1 0 0 0 0,-11 18 0 0 0,3-5-280 0 0,-134 224 1135 0 0,-29 103-310 0 0,64-115-730 0 0,91-190-237 0 0,-2-2 0 0 0,-59 74 0 0 0,14-40-4840 0 0</inkml:trace>
  <inkml:trace contextRef="#ctx0" brushRef="#br0" timeOffset="1">15 765 11975 0 0,'2'-2'3200'0'0,"4"-3"-1614"0"0,0-1-1 0 0,0 1 1 0 0,12-6-1 0 0,26-11 898 0 0,50-9-1615 0 0,-74 25-232 0 0,-16 5-628 0 0,264-70 1244 0 0,-219 61-1003 0 0,2 1 0 0 0,-1 3-1 0 0,74 1 1 0 0,-110 6-378 0 0,-1-1 0 0 0,1 2 0 0 0,0 0 0 0 0,-1 0-1 0 0,1 2 1 0 0,19 7 0 0 0,-21-4-812 0 0,-5 1-46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10191 0 0,'-6'-6'6432'0'0,"8"7"-6345"0"0,0-1 0 0 0,0 0-1 0 0,0 1 1 0 0,0-1 0 0 0,0 1 0 0 0,0 0-1 0 0,0 0 1 0 0,0 0 0 0 0,-1 0 0 0 0,1 0-1 0 0,0 0 1 0 0,2 2 0 0 0,17 18 312 0 0,-12-10-286 0 0,0 0 1 0 0,-2 1 0 0 0,1 0-1 0 0,10 24 1 0 0,17 55 218 0 0,-31-79-287 0 0,56 176 397 0 0,28 73-148 0 0,-79-238-285 0 0,1-1 0 0 0,22 36 0 0 0,-27-51 15 0 0,-1-1 0 0 0,1 0 0 0 0,0 0 0 0 0,0 0 0 0 0,1-1 1 0 0,0 0-1 0 0,0 0 0 0 0,0 0 0 0 0,0-1 0 0 0,1 0 0 0 0,-1 0 0 0 0,14 4 0 0 0,-10-4 105 0 0,1 0 0 0 0,20 2 1 0 0,-27-5-121 0 0,0-1 0 0 0,1 0 0 0 0,-1 0 0 0 0,0 0 0 0 0,1 0 0 0 0,-1-1 0 0 0,0 0 0 0 0,0 0 0 0 0,9-3 0 0 0,-12 4-164 0 0,0-1 0 0 0,0 0 0 0 0,-1 0 1 0 0,1 0-1 0 0,0 1 0 0 0,0-1 0 0 0,0 0 1 0 0,-1 0-1 0 0,1 0 0 0 0,-1 0 0 0 0,1-1 1 0 0,-1 1-1 0 0,1 0 0 0 0,-1 0 0 0 0,1 0 1 0 0,-1 0-1 0 0,0 0 0 0 0,0-1 0 0 0,0 1 1 0 0,0 0-1 0 0,0 0 0 0 0,0 0 0 0 0,0-1 1 0 0,0 1-1 0 0,0 0 0 0 0,0 0 0 0 0,0 0 1 0 0,-1-1-1 0 0,1 1 0 0 0,-1 0 0 0 0,0-2 1 0 0,-4-4-5696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23 7831 0 0,'0'0'706'0'0,"-1"-1"-578"0"0,-3-5 1165 0 0,4 6-1038 0 0,-1-1 0 0 0,1 1 0 0 0,0-1 0 0 0,-1 1 0 0 0,1-1 1 0 0,0 1-1 0 0,0-1 0 0 0,0 1 0 0 0,0-1 0 0 0,0 1 0 0 0,-1-1 0 0 0,1 1 0 0 0,0-1 0 0 0,0 1 0 0 0,0-1 0 0 0,0 0 1 0 0,1 1-1 0 0,-1-1 0 0 0,0 0 0 0 0,0-4 3123 0 0,-9 9-2934 0 0,-2 5-356 0 0,0 0-1 0 0,0 0 1 0 0,-17 20 0 0 0,7-7 48 0 0,-112 114 504 0 0,-77 75-302 0 0,34-50-227 0 0,130-123-64 0 0,-101 62-1 0 0,141-97-44 0 0,-11 9-16 0 0,16-11-51 0 0,8-1-122 0 0,0-1 99 0 0,1-1 1 0 0,-1 1 0 0 0,0-1 0 0 0,11-5 0 0 0,8-1-85 0 0,30-8-1281 0 0,-28 7 10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6911 0 0,'0'0'2330'0'0,"2"0"-538"0"0,2 0-1290 0 0,-1 0 1 0 0,1 0-1 0 0,0 1 1 0 0,-1-1-1 0 0,1 1 0 0 0,-1 0 1 0 0,1 0-1 0 0,-1 0 1 0 0,0 1-1 0 0,1-1 1 0 0,3 3-1 0 0,-6-3-412 0 0,1 0 0 0 0,0 1 0 0 0,0-1 0 0 0,-1 1-1 0 0,1 0 1 0 0,-1-1 0 0 0,1 1 0 0 0,-1 0 0 0 0,0 0 0 0 0,0 0 0 0 0,0 0-1 0 0,0 0 1 0 0,0 0 0 0 0,0 0 0 0 0,0 0 0 0 0,-1 1 0 0 0,1-1 0 0 0,-1 0-1 0 0,1 4 1 0 0,-1 4 95 0 0,-1-1-1 0 0,1 0 1 0 0,-1 0-1 0 0,-1 0 1 0 0,0 0-1 0 0,-4 13 1 0 0,-23 52 487 0 0,-22 29-429 0 0,51-102-340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0 919 0 0,'-11'8'72'0'0,"7"-4"2670"0"0,2-2-1985 0 0,1 0 0 0 0,0 0 0 0 0,-1 1 0 0 0,1-1 1 0 0,0 0-1 0 0,0 1 0 0 0,0-1 0 0 0,1 1 0 0 0,-1-1 0 0 0,1 1 1 0 0,-1-1-1 0 0,1 1 0 0 0,0 2 0 0 0,0-1-383 0 0,0 0-1 0 0,1 0 0 0 0,0 0 1 0 0,0 0-1 0 0,0 0 1 0 0,0 0-1 0 0,3 6 0 0 0,0-1-168 0 0,1-1-1 0 0,0 1 1 0 0,1-1-1 0 0,0 0 0 0 0,0 0 1 0 0,9 7-1 0 0,1 0 502 0 0,33 23 0 0 0,-32-26-377 0 0,0 0 1 0 0,19 21-1 0 0,-32-28-301 0 0,1 0-1 0 0,-1 0 1 0 0,0 0-1 0 0,-1 1 0 0 0,0-1 1 0 0,1 1-1 0 0,-2 0 1 0 0,1 0-1 0 0,-1 0 1 0 0,0 0-1 0 0,0 0 1 0 0,1 10-1 0 0,-2-11-13 0 0,-1-1 0 0 0,0 1 0 0 0,0 0 0 0 0,0-1 0 0 0,-1 1 0 0 0,0 0 0 0 0,1-1 0 0 0,-2 1 0 0 0,1-1 0 0 0,0 1 0 0 0,-1-1 0 0 0,0 1-1 0 0,0-1 1 0 0,0 0 0 0 0,-1 0 0 0 0,1 0 0 0 0,-6 6 0 0 0,-8 6 52 0 0,-1 0 0 0 0,0-1 0 0 0,-1-1 0 0 0,-1-1 0 0 0,0-1 0 0 0,0-1 0 0 0,-28 12 0 0 0,41-20-196 0 0,0-1 0 0 0,1 0 0 0 0,-1 0 0 0 0,-1-1 0 0 0,1 0 0 0 0,0 0 0 0 0,-7 0 0 0 0,17-11-1658 0 0,3-3 184 0 0,3-1-68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212 327 8751 0 0,'-94'20'1984'0'0,"80"-16"-868"0"0,0 1 0 0 0,0 0 0 0 0,0 1 0 0 0,-18 12 0 0 0,27-15-1354 0 0,-18 12 3041 0 0,23-15-2776 0 0,0 0 1 0 0,0 0-1 0 0,0 0 0 0 0,0 0 1 0 0,0 0-1 0 0,0 0 0 0 0,0 0 1 0 0,0 1-1 0 0,1-1 0 0 0,-1 0 1 0 0,0 0-1 0 0,0 0 0 0 0,0 0 1 0 0,0 0-1 0 0,0 0 0 0 0,0 0 1 0 0,0 0-1 0 0,0 0 1 0 0,0 0-1 0 0,0 0 0 0 0,0 0 1 0 0,0 0-1 0 0,0 0 0 0 0,0 1 1 0 0,0-1-1 0 0,0 0 0 0 0,0 0 1 0 0,0 0-1 0 0,0 0 0 0 0,0 0 1 0 0,0 0-1 0 0,0 0 0 0 0,0 0 1 0 0,0 0-1 0 0,0 0 0 0 0,0 0 1 0 0,0 0-1 0 0,0 0 1 0 0,0 1-1 0 0,0-1 0 0 0,0 0 1 0 0,0 0-1 0 0,0 0 0 0 0,0 0 1 0 0,-1 0-1 0 0,1 0 0 0 0,0 0 1 0 0,0 0-1 0 0,0 0 0 0 0,0 0 1 0 0,0 0-1 0 0,0 0 0 0 0,0 0 1 0 0,0 0-1 0 0,0 0 0 0 0,0 0 1 0 0,0 0-1 0 0,0 0 1 0 0,0 0-1 0 0,0 0 0 0 0,-1 0 1 0 0,1 0-1 0 0,0 0 0 0 0,0 0 1 0 0,0 0-1 0 0,0 0 0 0 0,0 0 1 0 0,0 0-1 0 0,14-4 496 0 0,7-5-357 0 0,-1-2 1 0 0,0 0 0 0 0,32-24-1 0 0,-48 33-157 0 0,126-100 58 0 0,-70 53-52 0 0,-2 1-15 0 0,32-25 0 0 0,-75 62 0 0 0,0 1 0 0 0,1 1 0 0 0,0 1 0 0 0,23-9 0 0 0,-35 16 2 0 0,0-1-1 0 0,0 1 1 0 0,1 0 0 0 0,-1 1-1 0 0,0-1 1 0 0,1 1 0 0 0,-1 0-1 0 0,0 0 1 0 0,0 0 0 0 0,1 1-1 0 0,-1-1 1 0 0,8 3-1 0 0,-6-1 5 0 0,0 1 0 0 0,0-1 0 0 0,0 1 0 0 0,0 0 0 0 0,-1 1-1 0 0,1-1 1 0 0,8 9 0 0 0,-1 0 5 0 0,-1 1 1 0 0,0 1-1 0 0,-1 0 1 0 0,0 1-1 0 0,10 19 0 0 0,-6-9 0 0 0,-2 1 0 0 0,0 0-1 0 0,-1 1 1 0 0,-2 1-1 0 0,7 28 1 0 0,-16-39-11 0 0,-2-14 0 0 0,1 0 0 0 0,-2 0 0 0 0,1 0 0 0 0,0 0 0 0 0,-1 0 0 0 0,1 0 0 0 0,-1 0 0 0 0,0 0 0 0 0,0 0 0 0 0,0-1 0 0 0,0 1 0 0 0,0-1 0 0 0,-1 1 0 0 0,1-1 0 0 0,-1 0 0 0 0,0 0 0 0 0,-4 3 0 0 0,-8 3 0 0 0,1 0 0 0 0,-20 7 0 0 0,29-13 0 0 0,-278 105 0 0 0,191-74 0 0 0,-222 76 64 0 0,304-105-190 0 0,-1-1 1 0 0,-15 3-1 0 0,24-6-81 0 0,5-1-2222 0 0,34-11-3906 0 0,-13 2 723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 7367 0 0,'-14'-17'10704'0'0,"18"33"-10455"0"0,-1 0 0 0 0,2-1 0 0 0,10 26 0 0 0,26 46 789 0 0,-36-77-900 0 0,142 231 2671 0 0,-54-98-1993 0 0,-25-44-651 0 0,-6-10-103 0 0,-14-11 2 0 0,-33-59-85 0 0,-14-19 1 0 0,0 0 0 0 0,0 0-1 0 0,0 1 1 0 0,0-1 0 0 0,0 0 0 0 0,0 0 0 0 0,0 0 0 0 0,0 0 0 0 0,0 0-1 0 0,0 0 1 0 0,0 0 0 0 0,0 0 0 0 0,0 0 0 0 0,0-1 0 0 0,0 1 0 0 0,0 0 0 0 0,0-1-1 0 0,0 1 1 0 0,2-2 0 0 0,-3 2-1 0 0,2-1-168 0 0,-1 0 0 0 0,1 0 0 0 0,0 0 1 0 0,-1-1-1 0 0,1 1 0 0 0,-1-1 0 0 0,1 1 0 0 0,-1-1 1 0 0,1 0-1 0 0,-1 1 0 0 0,0-1 0 0 0,2-3 0 0 0,4-13-5855 0 0,-3 4-524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0 16271 0 0,'0'0'1470'0'0,"-1"2"-1209"0"0,-9 34 279 0 0,2-5-12 0 0,-1-1 1 0 0,-22 49-1 0 0,12-44-211 0 0,-1-1-1 0 0,-2 0 1 0 0,-46 53-1 0 0,19-35 15 0 0,-67 58-1 0 0,-7-6-20 0 0,-77 69 42 0 0,178-152-284 0 0,-36 44-1 0 0,56-63-73 0 0,0 1 1 0 0,1-1-1 0 0,0 1 0 0 0,-1-1 0 0 0,1 1 0 0 0,0 0 1 0 0,0 0-1 0 0,-1 5 0 0 0,2-7-58 0 0,8 6-789 0 0,-6-6 519 0 0,1-1 1 0 0,-1 1-1 0 0,1 0 0 0 0,0 0 1 0 0,-1-1-1 0 0,1 0 0 0 0,-1 1 1 0 0,6-1-1 0 0,11-1-6594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146 123 11055 0 0,'-2'0'852'0'0,"-26"4"-450"0"0,-4 1 4964 0 0,43-21-4218 0 0,1 6-1008 0 0,1 0 1 0 0,0 1-1 0 0,0 1 0 0 0,1 0 0 0 0,27-12 0 0 0,1 0-71 0 0,-34 15 34 0 0,-1 1 0 0 0,1 0 1 0 0,0 1-1 0 0,0 0 1 0 0,1 0-1 0 0,-1 1 1 0 0,0 0-1 0 0,1 0 1 0 0,11-1-1 0 0,-18 3 809 0 0,-2 3-624 0 0,0 4-193 0 0,0 1 1 0 0,0 0-1 0 0,-1-1 0 0 0,0 1 1 0 0,0-1-1 0 0,-1 1 0 0 0,1-1 1 0 0,-2 1-1 0 0,1-1 0 0 0,-7 12 1 0 0,-1 1-16 0 0,-2 0 1 0 0,-18 26 0 0 0,11-23-90 0 0,-1 0 1 0 0,-1-2-1 0 0,-1 0 1 0 0,-33 22-1 0 0,-3 5-7 0 0,39-34 16 0 0,14-11 0 0 0,0 1 0 0 0,0-1 0 0 0,0 1 0 0 0,1 0 0 0 0,0 0 0 0 0,0 1 0 0 0,0-1 0 0 0,0 1 0 0 0,-5 9 0 0 0,7-5 0 0 0,2-8 6 0 0,0 1 0 0 0,1-1 0 0 0,-1 1 0 0 0,1-1 1 0 0,0 0-1 0 0,-1 1 0 0 0,1-1 0 0 0,0 0 0 0 0,0 0 0 0 0,0 1 0 0 0,0-1 0 0 0,0 0 0 0 0,0 0 0 0 0,0 0 0 0 0,0 0 0 0 0,0 0 0 0 0,0 0 1 0 0,1 0-1 0 0,-1-1 0 0 0,0 1 0 0 0,1 0 0 0 0,-1-1 0 0 0,1 1 0 0 0,-1-1 0 0 0,3 1 0 0 0,4 1 47 0 0,-1 0-1 0 0,1-1 1 0 0,12 0-1 0 0,12-1 51 0 0,1-1 0 0 0,-1-2 0 0 0,35-8 0 0 0,-30 4-52 0 0,70-3 1 0 0,-95 10-106 0 0,2 1-189 0 0,23-4 0 0 0,-31 2-670 0 0,0 0-1 0 0,0 0 1 0 0,-1-1 0 0 0,7-2-1 0 0,-2-1-774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13991 0 0,'0'0'1268'0'0,"0"1"-1041"0"0,2 6-115 0 0,0 0 1 0 0,0 0-1 0 0,1-1 0 0 0,0 1 0 0 0,0-1 1 0 0,1 0-1 0 0,-1 0 0 0 0,1 0 1 0 0,6 6-1 0 0,7 8 487 0 0,22 20 0 0 0,129 109 3129 0 0,-159-141-3506 0 0,0 1 0 0 0,0 1 0 0 0,-1-1 0 0 0,-1 1 1 0 0,0 1-1 0 0,0-1 0 0 0,0 1 0 0 0,-2 1 0 0 0,6 12 0 0 0,-9-19-217 0 0,-1 0 0 0 0,1-1 0 0 0,-1 1-1 0 0,0 0 1 0 0,0 0 0 0 0,-1 0 0 0 0,0 0 0 0 0,1 0 0 0 0,-2 0 0 0 0,1 0 0 0 0,0 0 0 0 0,-1 0 0 0 0,0-1-1 0 0,0 1 1 0 0,-1 0 0 0 0,1 0 0 0 0,-1-1 0 0 0,0 1 0 0 0,0-1 0 0 0,-1 1 0 0 0,1-1 0 0 0,-1 0-1 0 0,0 0 1 0 0,0 0 0 0 0,-7 6 0 0 0,-4 1-222 0 0,0 1 1 0 0,-1-2-1 0 0,0 0 0 0 0,0-1 1 0 0,-1-1-1 0 0,-1 0 0 0 0,1-1 0 0 0,-1-1 1 0 0,-1-1-1 0 0,-25 6 0 0 0,42-11-869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20071 0 0,'0'0'2912'0'0,"-1"2"-2689"0"0,1-1-246 0 0,0 1 1 0 0,-1 0 0 0 0,1-1-1 0 0,0 1 1 0 0,0-1-1 0 0,0 1 1 0 0,0 0-1 0 0,0-1 1 0 0,0 1 0 0 0,0-1-1 0 0,0 1 1 0 0,1-1-1 0 0,-1 1 1 0 0,1 0-1 0 0,-1-1 1 0 0,1 0 0 0 0,0 1-1 0 0,1 1 1 0 0,10 8-6117 0 0,0-4-1015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14799 0 0,'0'0'7821'0'0,"1"1"-8525"0"0,9 1-297 0 0,2-3-43 0 0</inkml:trace>
  <inkml:trace contextRef="#ctx0" brushRef="#br0" timeOffset="1">545 68 17711 0 0,'1'-2'811'0'0,"5"-6"-112"0"0,2-3 4 0 0,1 1 0 0 0,0 0 0 0 0,20-16 2063 0 0,-15 25-4956 0 0,-13 2 947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3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5063 0 0,'0'0'232'0'0,"-9"-2"32"0"0,6 2-429 0 0,-1 0 818 0 0,-7 0 6966 0 0,23 2-4051 0 0,6 5-3114 0 0,-4-1-203 0 0,22 7 293 0 0,0 2 0 0 0,61 35 0 0 0,-78-38-140 0 0,1 1 0 0 0,-2 1 0 0 0,0 1 0 0 0,0 0 0 0 0,-2 1 0 0 0,16 20 0 0 0,-26-29-206 0 0,-1 0-1 0 0,0 1 0 0 0,0-1 1 0 0,-1 1-1 0 0,0 0 1 0 0,0 0-1 0 0,3 12 0 0 0,-6-16-129 0 0,0 0-1 0 0,0 1 0 0 0,-1-1 0 0 0,0 0 0 0 0,0 1 0 0 0,0-1 0 0 0,0 1 0 0 0,0-1 0 0 0,-1 0 0 0 0,0 1 1 0 0,0-1-1 0 0,0 0 0 0 0,0 0 0 0 0,-1 0 0 0 0,0 0 0 0 0,-4 8 0 0 0,-1 0 8 0 0,-2-1 1 0 0,1 1-1 0 0,-2-1 0 0 0,1-1 1 0 0,-2 0-1 0 0,1 0 0 0 0,-18 12 1 0 0,-7 0-122 0 0,-46 23 0 0 0,-4 2-1724 0 0,58-27-1589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6935 0 0,'0'0'630'0'0,"1"-1"-520"0"0,5-76 8401 0 0,-6 77-8422 0 0,0 0 0 0 0,0 0 0 0 0,0 0 0 0 0,0 0 0 0 0,0 0 0 0 0,0 0-1 0 0,0 0 1 0 0,1 0 0 0 0,-1 0 0 0 0,0 0 0 0 0,0 0 0 0 0,0 0 0 0 0,0 0 0 0 0,0 0 0 0 0,0 0 0 0 0,0 0 0 0 0,1 0 0 0 0,-1 0-1 0 0,0 0 1 0 0,9 7 983 0 0,7 12-1015 0 0,16 31 1013 0 0,31 65 1 0 0,2 5-206 0 0,-41-81-786 0 0,1-1-1 0 0,3-1 1 0 0,0-1-1 0 0,3-2 1 0 0,1 0-1 0 0,1-3 1 0 0,2-1-1 0 0,1-1 1 0 0,47 29-1 0 0,-73-53-71 0 0,30 20 87 0 0,59 25 0 0 0,-90-45-94 0 0,-9-5-2 0 0,1 0 1 0 0,-1 0-1 0 0,0 1 0 0 0,1-1 0 0 0,-1 0 0 0 0,0 0 0 0 0,0 0 1 0 0,1 0-1 0 0,-1 1 0 0 0,0-1 0 0 0,1 0 0 0 0,-1 0 1 0 0,0 1-1 0 0,0-1 0 0 0,0 0 0 0 0,1 1 0 0 0,-1-1 1 0 0,0 0-1 0 0,0 1 0 0 0,0-1 0 0 0,0 0 0 0 0,0 1 1 0 0,1-1-1 0 0,-1 0 0 0 0,0 1 0 0 0,0-1 0 0 0,0 0 0 0 0,0 1 1 0 0,0-1-1 0 0,0 0 0 0 0,0 1 0 0 0,0-1 0 0 0,0 0 1 0 0,0 1-1 0 0,0-1 0 0 0,-1 0 0 0 0,1 1 0 0 0,0-1 1 0 0,0 0-1 0 0,0 1 0 0 0,0-1 0 0 0,0 0 0 0 0,-1 1 0 0 0,1-1 1 0 0,0 0-1 0 0,0 1 0 0 0,-1-1 0 0 0,1 0 0 0 0,0 0 1 0 0,0 0-1 0 0,-1 1 0 0 0,1-1 0 0 0,-2 2-71 0 0,0 0 0 0 0,0 0 0 0 0,-1-1 0 0 0,1 1 0 0 0,0-1 0 0 0,0 1 0 0 0,-1-1 0 0 0,1 0 0 0 0,-1 0 1 0 0,-3 1-1 0 0,-27 6-3250 0 0,15-5-3608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833 111 10855 0 0,'0'0'496'0'0,"2"-8"164"0"0,-1 4-696 0 0,1-4 552 0 0,0 0 1 0 0,0 0-1 0 0,-1 0 1 0 0,0 0-1 0 0,-1-1 1 0 0,0 1-1 0 0,0 0 1 0 0,-2-10-1 0 0,2 17-456 0 0,0 1 0 0 0,-1-1 0 0 0,1 0 0 0 0,-1 0 0 0 0,1 0 0 0 0,-1 0 0 0 0,0 1 0 0 0,1-1 0 0 0,-1 0 0 0 0,0 0 0 0 0,0 1 0 0 0,1-1 0 0 0,-1 1 0 0 0,0-1 0 0 0,0 0 0 0 0,0 1 0 0 0,0 0 0 0 0,0-1 0 0 0,0 1 0 0 0,1-1 0 0 0,-1 1-1 0 0,0 0 1 0 0,0 0 0 0 0,-2 0 0 0 0,0-1 10 0 0,0 1 0 0 0,0-1 0 0 0,0 1 0 0 0,0 0 0 0 0,-7 1 0 0 0,-1 2-11 0 0,-1 0 0 0 0,1 1 0 0 0,0 1 0 0 0,0-1 0 0 0,0 2 0 0 0,1-1-1 0 0,0 2 1 0 0,0-1 0 0 0,0 1 0 0 0,1 1 0 0 0,-13 13 0 0 0,-7 10 219 0 0,-47 66 1 0 0,54-66-94 0 0,14-21-132 0 0,-111 143 534 0 0,93-124-506 0 0,-1-1 0 0 0,-61 49 0 0 0,80-71-70 0 0,-109 77 127 0 0,97-71-107 0 0,0 0 0 0 0,-1-1 0 0 0,-1-2 0 0 0,-23 8 0 0 0,36-15 25 0 0,8-2-3 0 0,28 4-4109 0 0,-18-3 390 0 0,2 0-2180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4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6 248 5983 0 0,'0'0'6543'0'0,"1"2"-6258"0"0,2 0-22 0 0,-1 0-1 0 0,0 1 0 0 0,0-1 1 0 0,0 1-1 0 0,0 0 0 0 0,0-1 1 0 0,0 1-1 0 0,-1 0 0 0 0,0 0 1 0 0,1 0-1 0 0,-1 0 0 0 0,0 1 1 0 0,0 3-1 0 0,2 8 592 0 0,1 27 0 0 0,0-4 123 0 0,-2-26-659 0 0,0 1 0 0 0,0-1 1 0 0,-2 0-1 0 0,1 1 1 0 0,-3 19-1 0 0,2-30 306 0 0,0-2-609 0 0,0 1-1 0 0,-1-1 1 0 0,1 0 0 0 0,0 1-1 0 0,0-1 1 0 0,0 0-1 0 0,0 0 1 0 0,0 1 0 0 0,-1-1-1 0 0,1 0 1 0 0,0 0-1 0 0,0 1 1 0 0,0-1 0 0 0,-1 0-1 0 0,1 0 1 0 0,0 1-1 0 0,0-1 1 0 0,-1 0 0 0 0,1 0-1 0 0,0 0 1 0 0,-1 0-1 0 0,1 1 1 0 0,0-1 0 0 0,0 0-1 0 0,-1 0 1 0 0,1 0-1 0 0,0 0 1 0 0,-1 0-1 0 0,1 0 1 0 0,0 0 0 0 0,-1 0-1 0 0,1 0 1 0 0,0 0-1 0 0,-1 0 1 0 0,1 0 0 0 0,0 0-1 0 0,-1 0 1 0 0,0 0-1 0 0,-11-5 254 0 0,9 2-251 0 0,0-1-1 0 0,1 1 1 0 0,0-1-1 0 0,0 0 1 0 0,0 1-1 0 0,0-1 0 0 0,1 0 1 0 0,-1 0-1 0 0,1-1 1 0 0,0 1-1 0 0,0 0 0 0 0,1 0 1 0 0,-1 0-1 0 0,1-1 1 0 0,0-7-1 0 0,1-2 45 0 0,0 1 0 0 0,1 0 0 0 0,6-24 0 0 0,-3 21-42 0 0,0 1 1 0 0,1 0-1 0 0,1 0 0 0 0,0 1 1 0 0,1 0-1 0 0,1 0 0 0 0,0 1 1 0 0,1 0-1 0 0,0 0 0 0 0,1 1 0 0 0,0 0 1 0 0,1 1-1 0 0,0 1 0 0 0,1 0 1 0 0,0 0-1 0 0,16-8 0 0 0,-2 4 24 0 0,1 0 0 0 0,1 2 0 0 0,49-15 0 0 0,93-12-23 0 0,-157 37-169 0 0,1 0 0 0 0,18 0 0 0 0,-31 2-764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15 4607 0 0,'0'0'208'0'0,"2"-1"-9"0"0,1 0-154 0 0,18-11 18093 0 0,-21 12-17987 0 0,-12 16 1585 0 0,-22 19-2813 0 0,34-35 1317 0 0,-86 78-240 0 0,7-8 0 0 0,-7 11 5 0 0,19-19-152 0 0,-90 109 0 0 0,150-162 130 0 0,1 0 1 0 0,0 0 0 0 0,0 1-1 0 0,1-1 1 0 0,1 1 0 0 0,-1 0-1 0 0,1 1 1 0 0,1-1 0 0 0,-3 16-1 0 0,5-20-3 0 0,0-1 0 0 0,1 1 0 0 0,0-1 0 0 0,0 1 0 0 0,0-1 0 0 0,1 1 0 0 0,-1-1 0 0 0,1 1 0 0 0,1-1 0 0 0,-1 1 0 0 0,1-1 0 0 0,0 0 0 0 0,0 0 0 0 0,0 0 0 0 0,1 0 0 0 0,0 0 0 0 0,0 0 0 0 0,0-1 0 0 0,0 1 0 0 0,6 5 0 0 0,3-1-118 0 0,0 1 0 0 0,0-2 0 0 0,23 13 0 0 0,-18-10-126 0 0,-6-6-286 0 0,0 0 0 0 0,1 0 0 0 0,0-1 0 0 0,-1-1 0 0 0,1 1 0 0 0,0-2 0 0 0,1 0 0 0 0,-1 0 0 0 0,0-2 1 0 0,18 0-1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503 274 3223 0 0,'-8'12'128'0'0,"-1"-1"1"0"0,-15 16-1 0 0,3-9 14055 0 0,23-19-13287 0 0,13-9-169 0 0,-1-1 0 0 0,-1 0 0 0 0,13-14 0 0 0,-2 3-360 0 0,-12 10-318 0 0,1-1 1 0 0,-2 0-1 0 0,1-1 1 0 0,13-22-1 0 0,-20 27-132 0 0,0 0 0 0 0,0 0-1 0 0,-1-1 1 0 0,0 1 0 0 0,-1-1 0 0 0,0 0 0 0 0,0 0 0 0 0,2-21 0 0 0,-5 27-21 0 0,0 0 0 0 0,0 0 1 0 0,-1 0-1 0 0,1-1 1 0 0,-1 1-1 0 0,0 0 0 0 0,0 0 1 0 0,-2-6-1 0 0,3 9 53 0 0,-1-1 0 0 0,0 1-1 0 0,0-1 1 0 0,1 1 0 0 0,-1 0 0 0 0,0-1-1 0 0,0 1 1 0 0,0 0 0 0 0,0 0 0 0 0,-1 0 0 0 0,1 0-1 0 0,0 0 1 0 0,0 0 0 0 0,-1 0 0 0 0,1 0-1 0 0,-1 0 1 0 0,1 0 0 0 0,-1 1 0 0 0,1-1-1 0 0,-1 1 1 0 0,1-1 0 0 0,-1 1 0 0 0,1 0-1 0 0,-4-1 1 0 0,-4 1-40 0 0,0 0 0 0 0,0 1 0 0 0,-1 0 0 0 0,1 1 0 0 0,0 0-1 0 0,0 0 1 0 0,-16 7 0 0 0,-2 3 72 0 0,-30 18-1 0 0,7 2 64 0 0,2 2 0 0 0,-73 66-1 0 0,77-61 42 0 0,17-16 82 0 0,1 1-1 0 0,1 2 0 0 0,1 1 1 0 0,-23 34-1 0 0,44-57-81 0 0,0 0 0 0 0,1 0 0 0 0,-1 1 0 0 0,1-1 0 0 0,0 1 0 0 0,0-1 0 0 0,-1 7 0 0 0,3-11-66 0 0,0 1-1 0 0,1-1 0 0 0,-1 1 0 0 0,0-1 1 0 0,0 0-1 0 0,0 1 0 0 0,0-1 1 0 0,1 1-1 0 0,-1-1 0 0 0,0 0 1 0 0,1 1-1 0 0,-1-1 0 0 0,0 0 1 0 0,0 1-1 0 0,1-1 0 0 0,-1 0 0 0 0,1 1 1 0 0,-1-1-1 0 0,0 0 0 0 0,1 0 1 0 0,-1 1-1 0 0,1-1 0 0 0,-1 0 1 0 0,0 0-1 0 0,1 0 0 0 0,-1 0 1 0 0,1 0-1 0 0,12 4 247 0 0,-6-4-154 0 0,0 0 1 0 0,0 0 0 0 0,0-1 0 0 0,0 0 0 0 0,0 0 0 0 0,-1-1 0 0 0,10-2 0 0 0,47-21 224 0 0,-56 22-314 0 0,188-102-255 0 0,-173 92 134 0 0,9-9-26 0 0,-11 6 45 0 0,-28 24 42 0 0,0 1 1 0 0,1 0 0 0 0,0 0-1 0 0,-6 12 1 0 0,11-18 32 0 0,-6 10-157 0 0,-16 27 326 0 0,22-37-416 0 0,0 1 1 0 0,0 0 0 0 0,1 0 0 0 0,0-1 0 0 0,0 1-1 0 0,0 0 1 0 0,0 0 0 0 0,0 6 0 0 0,1-9-8 0 0,0-1-1 0 0,0 1 1 0 0,0-1 0 0 0,0 1 0 0 0,0-1 0 0 0,0 1-1 0 0,0-1 1 0 0,0 1 0 0 0,0-1 0 0 0,1 1 0 0 0,-1-1-1 0 0,0 1 1 0 0,0-1 0 0 0,1 1 0 0 0,-1-1 0 0 0,0 1-1 0 0,0-1 1 0 0,1 1 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3 268 1839 0 0,'0'0'17980'0'0,"0"-1"-17432"0"0,-1-1-450 0 0,1 0-1 0 0,-1 0 1 0 0,1 0-1 0 0,0 1 1 0 0,0-1-1 0 0,0 0 1 0 0,0 0-1 0 0,0 0 1 0 0,0 0-1 0 0,1 0 1 0 0,-1 1-1 0 0,0-1 1 0 0,1 0 0 0 0,0 0-1 0 0,-1 0 1 0 0,1 1-1 0 0,0-1 1 0 0,0 0-1 0 0,0 1 1 0 0,0-1-1 0 0,2-2 1 0 0,4-4 116 0 0,0 0 1 0 0,15-12 0 0 0,-13 12-128 0 0,25-22-112 0 0,1 2-1 0 0,67-42 0 0 0,-88 62-30 0 0,0 0 0 0 0,1 1 0 0 0,-1 1-1 0 0,1 0 1 0 0,1 1 0 0 0,-1 1 0 0 0,22-4 0 0 0,-36 8 54 0 0,0 0 1 0 0,0 0 0 0 0,1 0-1 0 0,-1 0 1 0 0,0 0-1 0 0,1 0 1 0 0,-1 0 0 0 0,0 0-1 0 0,1 0 1 0 0,-1 1-1 0 0,0-1 1 0 0,1 0 0 0 0,-1 1-1 0 0,0-1 1 0 0,0 1-1 0 0,0 0 1 0 0,1-1 0 0 0,-1 1-1 0 0,0 0 1 0 0,0 0-1 0 0,1 1 1 0 0,-1 0 0 0 0,0-1-1 0 0,0 1 1 0 0,0-1 0 0 0,-1 1-1 0 0,1 0 1 0 0,0-1 0 0 0,-1 1-1 0 0,0 0 1 0 0,1 0 0 0 0,-1-1-1 0 0,0 1 1 0 0,0 0-1 0 0,0 0 1 0 0,0 1 0 0 0,-1 6 21 0 0,0 0 1 0 0,-1-1 0 0 0,0 1 0 0 0,0-1-1 0 0,-6 12 1 0 0,-10 18 33 0 0,-28 44 0 0 0,10-19-26 0 0,28-49-217 0 0,5-10-224 0 0,0 0 0 0 0,1 0 1 0 0,0 1-1 0 0,0-1 0 0 0,0 1 1 0 0,0-1-1 0 0,1 1 0 0 0,0 0 1 0 0,-2 8-1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279 267 13447 0 0,'-12'13'598'0'0,"-1"0"0"0"0,-1-1 0 0 0,0 0 0 0 0,-1-1 0 0 0,-25 15 0 0 0,33-22-263 0 0,-1 0-1 0 0,0 0 0 0 0,0-1 1 0 0,0 0-1 0 0,0-1 1 0 0,-1 1-1 0 0,1-2 0 0 0,-1 1 1 0 0,1-1-1 0 0,-1 0 0 0 0,1-1 1 0 0,-1 0-1 0 0,-16-2 1 0 0,23 2-314 0 0,0-1 1 0 0,0 1 0 0 0,1 0-1 0 0,-1-1 1 0 0,0 1 0 0 0,1-1 0 0 0,-1 1-1 0 0,0-1 1 0 0,1 0 0 0 0,-1 0 0 0 0,1 0-1 0 0,-1 0 1 0 0,1 0 0 0 0,-1 0 0 0 0,1 0-1 0 0,0 0 1 0 0,0 0 0 0 0,0-1 0 0 0,-1 1-1 0 0,1-1 1 0 0,0 1 0 0 0,1-1 0 0 0,-1 1-1 0 0,0-1 1 0 0,0 1 0 0 0,1-1 0 0 0,-1 0-1 0 0,1 1 1 0 0,-1-1 0 0 0,1 0-1 0 0,0 1 1 0 0,-1-1 0 0 0,1 0 0 0 0,0 0-1 0 0,0 1 1 0 0,1-1 0 0 0,-1 0 0 0 0,0 0-1 0 0,0 1 1 0 0,1-3 0 0 0,2-5-30 0 0,0 0 0 0 0,0 1 0 0 0,1-1-1 0 0,0 1 1 0 0,1 0 0 0 0,6-10 0 0 0,6-6-187 0 0,0 1 1 0 0,2 1-1 0 0,0 1 0 0 0,1 1 1 0 0,1 1-1 0 0,1 0 1 0 0,1 2-1 0 0,1 1 0 0 0,0 0 1 0 0,1 2-1 0 0,32-14 0 0 0,-48 24 255 0 0,0 1 0 0 0,0 0 0 0 0,0 1 0 0 0,0-1 1 0 0,1 2-1 0 0,-1-1 0 0 0,1 2 0 0 0,-1-1 0 0 0,13 2 0 0 0,-18-1 23 0 0,-1 0 0 0 0,1 1 1 0 0,0 0-1 0 0,0 0 0 0 0,-1 0 0 0 0,1 0 0 0 0,-1 1 1 0 0,1-1-1 0 0,-1 1 0 0 0,1 0 0 0 0,-1 0 0 0 0,0 0 1 0 0,0 1-1 0 0,0-1 0 0 0,0 1 0 0 0,-1-1 0 0 0,1 1 1 0 0,-1 0-1 0 0,1 0 0 0 0,-1 0 0 0 0,0 1 0 0 0,0-1 1 0 0,0 0-1 0 0,-1 1 0 0 0,3 4 0 0 0,-2-1-6 0 0,-1 1 0 0 0,0-1-1 0 0,0 1 1 0 0,0-1 0 0 0,-1 0 0 0 0,0 1 0 0 0,0-1-1 0 0,-1 1 1 0 0,0-1 0 0 0,0 1 0 0 0,-1-1-1 0 0,0 0 1 0 0,0 0 0 0 0,-1 0 0 0 0,1 0 0 0 0,-2 0-1 0 0,-6 11 1 0 0,2-5-91 0 0,-1 0 0 0 0,0-1 0 0 0,-1 0 0 0 0,0-1 0 0 0,-1 0 0 0 0,0 0 0 0 0,-23 15-1 0 0,23-18-193 0 0,0-2-1 0 0,-1 0 0 0 0,0 0 1 0 0,0-1-1 0 0,0 0 0 0 0,-1-1 0 0 0,1-1 1 0 0,-1 0-1 0 0,0 0 0 0 0,-18 0 0 0 0,-10 0-2453 0 0,21-2 1147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 12895 0 0,'-8'-4'1339'0'0,"4"4"-1097"0"0,0-1 1 0 0,0 1-1 0 0,0 0 1 0 0,0 0-1 0 0,0 0 1 0 0,0 0-1 0 0,0 1 1 0 0,1-1-1 0 0,-1 1 1 0 0,0 0-1 0 0,0 0 1 0 0,0 1-1 0 0,1-1 1 0 0,-7 4-1 0 0,-6 4 1427 0 0,-27 20-1 0 0,41-28-1722 0 0,-24 19 125 0 0,2 1 0 0 0,1 1 0 0 0,0 1-1 0 0,2 1 1 0 0,-19 27 0 0 0,0 7-25 0 0,-39 77 0 0 0,44-66-53 0 0,-45 126 0 0 0,61-120-143 0 0,15-55-106 0 0,-1-1 0 0 0,0 0 0 0 0,-14 32 0 0 0,17-48-40 0 0,-1 1 0 0 0,1 0 0 0 0,-1 0 0 0 0,0-1 0 0 0,-4 5 0 0 0,-3 2-732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0:5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59 6911 0 0,'0'-1'315'0'0,"8"-12"414"0"0,9-16-798 0 0,0 14 11208 0 0,-15 16-10311 0 0,-1 1-722 0 0,0 0 0 0 0,0 0 0 0 0,1 0 0 0 0,-1 0 0 0 0,0 0 0 0 0,-1 0 0 0 0,1 0 0 0 0,0 0 0 0 0,0 0 0 0 0,-1 0 0 0 0,0 1 1 0 0,1-1-1 0 0,-1 0 0 0 0,0 0 0 0 0,0 0 0 0 0,0 1 0 0 0,0-1 0 0 0,0 0 0 0 0,-1 0 0 0 0,1 1 0 0 0,-1-1 0 0 0,0 3 0 0 0,-3 7 210 0 0,-1 1-1 0 0,-10 19 1 0 0,10-22-173 0 0,-15 27 53 0 0,0-1 0 0 0,-3-1 0 0 0,-30 37 0 0 0,-91 86-2929 0 0,136-150 851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16095 0 0,'18'-14'712'0'0,"-9"8"152"0"0,1 3-696 0 0,1-1-168 0 0,1 1 0 0 0,1 3 0 0 0,-3 2 72 0 0,3 3-72 0 0,-1 2 96 0 0,0 2-96 0 0,1 9-792 0 0,-3 1-208 0 0,1 2-48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342 230 9215 0 0,'0'0'707'0'0,"0"2"-246"0"0,-1 3 96 0 0,0 0 0 0 0,0 0 0 0 0,-1-1-1 0 0,1 1 1 0 0,-1 0 0 0 0,0-1 0 0 0,0 0-1 0 0,0 1 1 0 0,-1-1 0 0 0,-6 7 0 0 0,5-6-242 0 0,-1 0 0 0 0,1-1 1 0 0,-1 1-1 0 0,-1-1 0 0 0,1 0 1 0 0,-1-1-1 0 0,-8 5 0 0 0,1-3-63 0 0,0 0 1 0 0,0 0-1 0 0,-1-1 0 0 0,1-1 0 0 0,-1-1 0 0 0,0 0 0 0 0,-17 1 0 0 0,20-3-159 0 0,0 0 0 0 0,0-1 1 0 0,0 0-1 0 0,1 0 0 0 0,-19-6 0 0 0,25 6-87 0 0,1 0 0 0 0,0 0 0 0 0,0 0 0 0 0,0 0 0 0 0,0 0 1 0 0,0-1-1 0 0,0 0 0 0 0,0 0 0 0 0,1 1 0 0 0,-1-2 0 0 0,0 1 0 0 0,1 0 0 0 0,0 0 0 0 0,0-1 1 0 0,-1 1-1 0 0,1-1 0 0 0,1 0 0 0 0,-1 0 0 0 0,0 1 0 0 0,1-1 0 0 0,-1 0 0 0 0,1 0 0 0 0,-1-4 1 0 0,2 3-38 0 0,-1 0 1 0 0,1 0 0 0 0,0 0 0 0 0,1 0 0 0 0,-1 0 0 0 0,1 0 0 0 0,0 0 0 0 0,-1 0 0 0 0,2 0 0 0 0,-1 0 0 0 0,0 0 0 0 0,1 0 0 0 0,0 1 0 0 0,0-1 0 0 0,0 1 0 0 0,0-1 0 0 0,1 1 0 0 0,2-4 0 0 0,6-5-185 0 0,1 0 0 0 0,0 1 0 0 0,13-11 0 0 0,5-2 12 0 0,1 2 0 0 0,1 1 1 0 0,55-28-1 0 0,-70 42 200 0 0,0 0-1 0 0,1 0 1 0 0,0 2 0 0 0,0 0-1 0 0,0 1 1 0 0,0 1 0 0 0,1 1 0 0 0,-1 0-1 0 0,29 2 1 0 0,-38 0 67 0 0,1 2-1 0 0,0-1 1 0 0,-1 2 0 0 0,0-1 0 0 0,1 1-1 0 0,-1 0 1 0 0,0 1 0 0 0,0 0-1 0 0,10 7 1 0 0,-17-10-6 0 0,1 1-1 0 0,0 0 1 0 0,0 0-1 0 0,-1 0 1 0 0,1 0-1 0 0,-1 1 0 0 0,0-1 1 0 0,1 1-1 0 0,-1-1 1 0 0,0 1-1 0 0,-1 0 1 0 0,1 0-1 0 0,0 0 1 0 0,-1 0-1 0 0,0 0 1 0 0,1 0-1 0 0,-1 0 1 0 0,0 1-1 0 0,-1-1 1 0 0,1 0-1 0 0,-1 0 0 0 0,1 1 1 0 0,-1-1-1 0 0,0 0 1 0 0,0 1-1 0 0,-1-1 1 0 0,1 1-1 0 0,0-1 1 0 0,-3 5-1 0 0,1 0 7 0 0,-1-1 0 0 0,-1 0 0 0 0,1 0 0 0 0,-1 0 0 0 0,-1 0 0 0 0,1-1 0 0 0,-1 0 0 0 0,0 1 0 0 0,-1-2 0 0 0,1 1 0 0 0,-12 8 0 0 0,-6 3 12 0 0,-47 26-1 0 0,61-38-61 0 0,-45 24 17 0 0,-69 27 0 0 0,106-49-610 0 0,0-1 1 0 0,-22 4-1 0 0,37-10-662 0 0,0-15-11065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10591 0 0,'0'0'1323'0'0,"-2"1"-160"0"0,-11 6-57 0 0,1 1 1 0 0,0 0 0 0 0,1 0 0 0 0,-15 15-1 0 0,-39 44-782 0 0,64-66-295 0 0,-44 51 703 0 0,-65 98 0 0 0,70-82-323 0 0,-61 146-1 0 0,32-62-409 0 0,47-107-214 0 0,-39 56 0 0 0,43-76-399 0 0,0-1 1 0 0,-29 27-1 0 0,6-13-5424 0 0,25-25 455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134 118 13823 0 0,'0'0'1062'0'0,"1"0"-537"0"0,33 16 3099 0 0,-26-11-3040 0 0,1-1-1 0 0,1 0 0 0 0,14 5 0 0 0,-20-9-496 0 0,-1 1 1 0 0,1 0 0 0 0,0-1-1 0 0,0 0 1 0 0,0 0-1 0 0,0 0 1 0 0,0 0 0 0 0,0-1-1 0 0,0 1 1 0 0,0-1 0 0 0,0 0-1 0 0,7-3 1 0 0,-5 1-82 0 0,1 1 1 0 0,-1-1-1 0 0,0-1 0 0 0,0 1 1 0 0,0-1-1 0 0,0 0 0 0 0,0-1 1 0 0,-1 1-1 0 0,0-1 0 0 0,0 0 1 0 0,0 0-1 0 0,-1-1 1 0 0,1 0-1 0 0,-1 1 0 0 0,-1-1 1 0 0,1-1-1 0 0,-1 1 0 0 0,0 0 1 0 0,0-1-1 0 0,-1 0 0 0 0,3-11 1 0 0,-5 16-46 0 0,1 1 0 0 0,-1 0 0 0 0,0 0-1 0 0,0 0 1 0 0,0 0 0 0 0,0 0 0 0 0,0 0 0 0 0,0 0 0 0 0,0-1 0 0 0,0 1 0 0 0,0 0 0 0 0,0 0 0 0 0,-1 0 0 0 0,1 0-1 0 0,0 0 1 0 0,-1 0 0 0 0,1 0 0 0 0,-1 0 0 0 0,1 0 0 0 0,-1 0 0 0 0,0 0 0 0 0,-1-1 0 0 0,1 1 5 0 0,0 1 0 0 0,0-1 0 0 0,0 1 0 0 0,0-1-1 0 0,0 1 1 0 0,0 0 0 0 0,-1 0 0 0 0,1 0 0 0 0,0 0 0 0 0,0 0 0 0 0,0 0 0 0 0,0 0 0 0 0,-1 0 0 0 0,1 0 0 0 0,0 0 0 0 0,0 0 0 0 0,0 1 0 0 0,-1 0 0 0 0,-8 2-130 0 0,1 1-1 0 0,0 1 1 0 0,-17 10 0 0 0,21-12 128 0 0,-14 9 19 0 0,1 1-1 0 0,0 1 0 0 0,0 1 1 0 0,-22 24-1 0 0,-7 11 222 0 0,-29 31 399 0 0,67-70-531 0 0,1 0 1 0 0,0 1-1 0 0,1 0 0 0 0,0 0 0 0 0,-9 22 0 0 0,15-31-66 0 0,0-1 1 0 0,1 1-1 0 0,-1-1 0 0 0,1 1 0 0 0,-1-1 0 0 0,1 1 0 0 0,0 0 1 0 0,-1-1-1 0 0,1 1 0 0 0,1-1 0 0 0,-1 1 0 0 0,0-1 1 0 0,1 1-1 0 0,-1 0 0 0 0,2 3 0 0 0,-1-4-15 0 0,0 0-1 0 0,0 0 1 0 0,1-1 0 0 0,-1 1 0 0 0,0-1-1 0 0,1 1 1 0 0,-1-1 0 0 0,1 1 0 0 0,-1-1-1 0 0,1 0 1 0 0,0 0 0 0 0,0 1-1 0 0,-1-1 1 0 0,1-1 0 0 0,0 1 0 0 0,0 0-1 0 0,0 0 1 0 0,0-1 0 0 0,0 1-1 0 0,2 0 1 0 0,4 0-429 0 0,-1-1-1 0 0,0 1 1 0 0,1-1 0 0 0,12-2-1 0 0,10-1-905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1111 12407 0 0,'-1'2'566'0'0,"-9"11"-245"0"0,-1-1 1 0 0,-15 16 0 0 0,-11 11 2413 0 0,66-66 3364 0 0,48-36-5416 0 0,-48 39-131 0 0,37-26-478 0 0,1 3 0 0 0,2 3 0 0 0,110-51 0 0 0,-174 93-86 0 0,-1-1-9 0 0,1 1 1 0 0,0-1 0 0 0,0 1-1 0 0,0 1 1 0 0,0-1 0 0 0,0 1-1 0 0,0 0 1 0 0,1 0-1 0 0,8 0 1 0 0,-14 1 18 0 0,1 0 1 0 0,-1 0-1 0 0,1 0 0 0 0,-1 0 0 0 0,0 0 0 0 0,1 0 0 0 0,-1 0 1 0 0,1 0-1 0 0,-1 0 0 0 0,0 0 0 0 0,1 1 0 0 0,-1-1 1 0 0,1 0-1 0 0,-1 0 0 0 0,0 0 0 0 0,1 1 0 0 0,-1-1 1 0 0,0 0-1 0 0,1 1 0 0 0,-1-1 0 0 0,0 0 0 0 0,0 0 0 0 0,1 1 1 0 0,-1 0-1 0 0,1 1 9 0 0,-1-1 0 0 0,0 1-1 0 0,0 0 1 0 0,1 0 0 0 0,-1-1 0 0 0,-1 1 0 0 0,1 0 0 0 0,0 0 0 0 0,0-1 0 0 0,-1 1 0 0 0,1 0-1 0 0,-1 0 1 0 0,0 2 0 0 0,-13 26 71 0 0,11-23-60 0 0,-33 56 253 0 0,-65 89 0 0 0,97-147-256 0 0,-7 10 25 0 0,0 0-1 0 0,2 1 1 0 0,0 0-1 0 0,-13 32 0 0 0,21-48-46 0 0,1 1 0 0 0,0 0 0 0 0,-1-1 0 0 0,1 1 0 0 0,0 0 0 0 0,0 0 0 0 0,-1 0 0 0 0,1-1-1 0 0,0 1 1 0 0,0 0 0 0 0,0 0 0 0 0,0-1 0 0 0,0 1 0 0 0,0 0 0 0 0,0 0 0 0 0,0 0 0 0 0,1-1 0 0 0,-1 1-1 0 0,0 0 1 0 0,0 0 0 0 0,1-1 0 0 0,-1 1 0 0 0,0 0 0 0 0,1 0 0 0 0,-1-1 0 0 0,1 1 0 0 0,-1-1-1 0 0,1 1 1 0 0,-1 0 0 0 0,1-1 0 0 0,-1 1 0 0 0,1-1 0 0 0,0 1 0 0 0,-1-1 0 0 0,1 1 0 0 0,0-1 0 0 0,2 1-115 0 0,-1 0 1 0 0,1-1-1 0 0,0 1 1 0 0,-1-1-1 0 0,1 0 1 0 0,-1 0 0 0 0,1 0-1 0 0,0 0 1 0 0,-1-1-1 0 0,4 0 1 0 0,15-4-2071 0 0,2-2-5543 0 0</inkml:trace>
  <inkml:trace contextRef="#ctx0" brushRef="#br0" timeOffset="1">1721 29 15199 0 0,'2'-6'768'0'0,"-1"5"-690"0"0,0-1-1 0 0,-1 1 1 0 0,1-1 0 0 0,0 1 0 0 0,0-1 0 0 0,0 1-1 0 0,0 0 1 0 0,0-1 0 0 0,1 1 0 0 0,-1 0-1 0 0,0 0 1 0 0,3-2 0 0 0,-4 3 6 0 0,0 0 0 0 0,0-1-1 0 0,0 1 1 0 0,0 0 0 0 0,0 0 0 0 0,0 0 0 0 0,0 0 0 0 0,1-1-1 0 0,-1 1 1 0 0,0 0 0 0 0,0 0 0 0 0,0 0 0 0 0,0 0-1 0 0,0 0 1 0 0,0 0 0 0 0,1-1 0 0 0,-1 1 0 0 0,0 0 0 0 0,0 0-1 0 0,0 0 1 0 0,0 0 0 0 0,1 0 0 0 0,-1 0 0 0 0,0 0 0 0 0,0 0-1 0 0,0 0 1 0 0,0 0 0 0 0,1 0 0 0 0,-1 0 0 0 0,0 0 0 0 0,0 0-1 0 0,0 0 1 0 0,1 0 0 0 0,-1 0 0 0 0,0 0 0 0 0,0 0-1 0 0,0 0 1 0 0,0 0 0 0 0,1 0 0 0 0,-1 0 0 0 0,0 0 0 0 0,0 0-1 0 0,0 0 1 0 0,0 0 0 0 0,1 1 0 0 0,-1-1 0 0 0,0 0 0 0 0,0 0-1 0 0,0 0 1 0 0,0 0 0 0 0,0 0 0 0 0,0 0 0 0 0,1 1-1 0 0,-3 13 729 0 0,-9 20-1089 0 0,-16 22 598 0 0,-47 72 1 0 0,38-68-105 0 0,21-36-121 0 0,-344 563 1748 0 0,144-301-1503 0 0,188-251-433 0 0,18-20-2605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7831 0 0,'-1'0'603'0'0,"-4"1"-382"0"0,1 1 0 0 0,-1 0 0 0 0,1 0 0 0 0,0 0 0 0 0,-1 0 0 0 0,1 1 0 0 0,0 0 0 0 0,0-1 0 0 0,1 2 0 0 0,-4 2 0 0 0,-36 40 3912 0 0,34-35-3913 0 0,-13 14 650 0 0,-2 0-1 0 0,-38 30 1 0 0,46-43-684 0 0,0 0 1 0 0,-1-1-1 0 0,-1-1 0 0 0,0-1 0 0 0,-28 11 1 0 0,-31 10 58 0 0,-30 10 284 0 0,67-26-305 0 0,31-9-160 0 0,4 0-106 0 0,4-4-254 0 0,14-1-3894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7 8287 0 0,'-9'-6'12507'0'0,"5"10"-12334"0"0,-1 1 0 0 0,1 0 1 0 0,0 0-1 0 0,0 0 0 0 0,1 0 0 0 0,0 0 0 0 0,-6 12 1 0 0,-14 47 312 0 0,14-39-280 0 0,-26 78 185 0 0,-54 135-608 0 0,56-159-2943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81 10591 0 0,'-1'0'819'0'0,"-18"-1"-898"0"0,17 1 643 0 0,0 0 0 0 0,0 0 1 0 0,0 1-1 0 0,0-1 0 0 0,0 1 0 0 0,0 0 1 0 0,0-1-1 0 0,0 1 0 0 0,1 0 1 0 0,-1 0-1 0 0,0 0 0 0 0,1 0 1 0 0,-1 1-1 0 0,0-1 0 0 0,1 0 1 0 0,-1 1-1 0 0,1-1 0 0 0,-2 4 1 0 0,2-4-38 0 0,1 0-470 0 0,0 0 0 0 0,0 0 0 0 0,1 1 0 0 0,-1-1 0 0 0,0 0 0 0 0,1 0 0 0 0,-1 0 0 0 0,1 0-1 0 0,-1 0 1 0 0,1 0 0 0 0,0 0 0 0 0,0 0 0 0 0,-1 0 0 0 0,1 0 0 0 0,0-1 0 0 0,0 1-1 0 0,0 0 1 0 0,0 0 0 0 0,0-1 0 0 0,0 1 0 0 0,0-1 0 0 0,0 1 0 0 0,0-1 0 0 0,2 2 0 0 0,2 0 80 0 0,1 0 0 0 0,0-1 0 0 0,8 3 0 0 0,7-2 113 0 0,-1 0 1 0 0,0-1-1 0 0,0-1 1 0 0,24-3-1 0 0,82-16 434 0 0,-99 15-587 0 0,299-62 360 0 0,-226 45-534 0 0,-89 19-33 0 0,89-17-688 0 0,-84 17 167 0 0,1 1 0 0 0,0 0 0 0 0,32 3 0 0 0,-43-1 158 0 0,0 0-1 0 0,-1 0 0 0 0,1 1 0 0 0,5 1 0 0 0,-9-2-123 0 0,-1 0-1 0 0,1 0 1 0 0,-1-1 0 0 0,1 1-1 0 0,-1 0 1 0 0,1 1 0 0 0,-1-1 0 0 0,0 0-1 0 0,1 0 1 0 0,0 2 0 0 0,3 8-5733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154 466 8287 0 0,'0'2'4386'0'0,"0"7"-3083"0"0,1 1 1 0 0,1-1-1 0 0,0 0 1 0 0,4 12 0 0 0,-3-11-799 0 0,-1-1 1 0 0,1 1 0 0 0,-2 0-1 0 0,2 14 1 0 0,-3-15-205 0 0,-1 1 1 0 0,0 0-1 0 0,0-1 0 0 0,-1 1 0 0 0,0-1 0 0 0,0 1 1 0 0,-1-1-1 0 0,0 0 0 0 0,-1 0 0 0 0,0 0 1 0 0,-9 13-1 0 0,-5 6-45 0 0,-44 50 1 0 0,2-15-4782 0 0</inkml:trace>
  <inkml:trace contextRef="#ctx0" brushRef="#br0" timeOffset="1">728 4 8287 0 0,'0'0'368'0'0,"7"-4"2064"0"0,3 15-168 0 0,-1 5 72 0 0,-4 2 8 0 0,-3 3-3128 0 0,-2 0-624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13903 0 0,'0'0'2236'0'0,"0"2"-1429"0"0,-3 4-330 0 0,1 0 1 0 0,-1 1-1 0 0,0-1 1 0 0,-1 0-1 0 0,-6 8 1 0 0,-26 31 875 0 0,23-29-1003 0 0,-140 146 1339 0 0,69-78-1408 0 0,76-77-254 0 0,1 2 0 0 0,0-1-1 0 0,0 1 1 0 0,1 1 0 0 0,-7 10-1 0 0,8-5 101 0 0,7-12-92 0 0,-1-2-5 0 0,-1 0-12 0 0,1 0-1 0 0,0 0 0 0 0,0 0 1 0 0,0 0-1 0 0,0 0 0 0 0,0 0 0 0 0,0-1 1 0 0,0 1-1 0 0,0 0 0 0 0,0-1 1 0 0,1 1-1 0 0,-1 0 0 0 0,0-1 0 0 0,0 1 1 0 0,1-1-1 0 0,-1 0 0 0 0,2 1 0 0 0,-2-1 0 0 0,10 3 73 0 0,0-1 0 0 0,1 0-1 0 0,-1-1 1 0 0,17 0-1 0 0,48-5 45 0 0,-36 1-153 0 0,-20 2-318 0 0,133-11-199 0 0,-52-5-8077 0 0,-76 10 2027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60 11519 0 0,'0'0'887'0'0,"0"-1"-583"0"0,8-25 3874 0 0,0 0 2486 0 0,-8 26-6643 0 0,-1-1-1 0 0,1 1 1 0 0,0-1-1 0 0,-1 1 1 0 0,1-1-1 0 0,-1 1 1 0 0,1 0-1 0 0,-1-1 1 0 0,1 1-1 0 0,-1-1 1 0 0,1 1-1 0 0,-1 0 1 0 0,0 0-1 0 0,1-1 1 0 0,-1 1-1 0 0,1 0 1 0 0,-1 0-1 0 0,0 0 1 0 0,1 0-1 0 0,-1-1 0 0 0,0 1 1 0 0,1 0-1 0 0,-1 0 1 0 0,1 0-1 0 0,-1 0 1 0 0,-1 1-1 0 0,-16 1 18 0 0,1 3-48 0 0,1 1 1 0 0,-1 0-1 0 0,1 1 0 0 0,1 1 1 0 0,0 1-1 0 0,-17 11 0 0 0,-6 9-24 0 0,-34 32 0 0 0,68-58 34 0 0,-61 60 0 0 0,55-53 0 0 0,1 1 0 0 0,1 0 0 0 0,0 0 0 0 0,-10 19 0 0 0,16-27 1 0 0,1 0 1 0 0,0 1-1 0 0,0-1 0 0 0,0 1 0 0 0,0-1 0 0 0,1 1 0 0 0,-1-1 1 0 0,1 5-1 0 0,0-7 2 0 0,1 0 0 0 0,0 0 0 0 0,-1 0 0 0 0,1 0 0 0 0,0-1 0 0 0,-1 1 0 0 0,1 0 0 0 0,0 0 0 0 0,0-1 0 0 0,0 1 0 0 0,-1 0 0 0 0,1-1 0 0 0,0 1 0 0 0,0-1 0 0 0,0 1 0 0 0,0-1 0 0 0,0 0-1 0 0,0 1 1 0 0,0-1 0 0 0,3 1 0 0 0,-4-1-1 0 0,4 0 10 0 0,0 1 1 0 0,1-1 0 0 0,-1 1-1 0 0,1-1 1 0 0,-1 0 0 0 0,1-1-1 0 0,-1 1 1 0 0,0-1-1 0 0,7-2 1 0 0,41-15 150 0 0,-34 11-143 0 0,69-33-13 0 0,-14 7-23 0 0,-60 27-1 0 0,-7 4 6 0 0,0-1 1 0 0,0 1 0 0 0,0 0 0 0 0,0 1-1 0 0,11-2 1 0 0,-17 3 6 0 0,1 0-1 0 0,-1 0 1 0 0,1 0 0 0 0,-1 1-1 0 0,1-1 1 0 0,-1 0 0 0 0,1 0-1 0 0,-1 0 1 0 0,0 1 0 0 0,1-1-1 0 0,-1 0 1 0 0,1 1 0 0 0,-1-1-1 0 0,1 0 1 0 0,-1 1-1 0 0,0-1 1 0 0,1 1 0 0 0,-1-1-1 0 0,0 0 1 0 0,1 1 0 0 0,-1-1-1 0 0,0 1 1 0 0,0-1 0 0 0,0 1-1 0 0,1-1 1 0 0,-1 1 0 0 0,0-1-1 0 0,0 1 1 0 0,0 0-1 0 0,3 15-4 0 0,-3-9-3 0 0,-1 0 0 0 0,0 0 0 0 0,0 0 0 0 0,-1 0 0 0 0,0 0 0 0 0,-1 0 1 0 0,1 0-1 0 0,-1 0 0 0 0,0-1 0 0 0,-5 8 0 0 0,-8 17-42 0 0,15-27 34 0 0,-1 0 0 0 0,1 0 1 0 0,-1 0-1 0 0,1 0 0 0 0,1 0 1 0 0,-2 8-1 0 0,2-11-100 0 0,0 0 0 0 0,0 1 0 0 0,0-1 0 0 0,1 0 0 0 0,-1 0 0 0 0,0 0 0 0 0,1 0 0 0 0,-1 0 1 0 0,0 0-1 0 0,1 0 0 0 0,-1 0 0 0 0,1 0 0 0 0,0 0 0 0 0,-1 0 0 0 0,1 0 0 0 0,0 0 0 0 0,0-1 0 0 0,-1 1 0 0 0,1 0 0 0 0,0 0 0 0 0,0-1 0 0 0,0 1 0 0 0,0 0 0 0 0,0-1 0 0 0,0 1 1 0 0,0-1-1 0 0,0 0 0 0 0,0 1 0 0 0,0-1 0 0 0,0 0 0 0 0,1 1 0 0 0,14 1-7211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7367 0 0,'-1'0'7014'0'0,"-7"2"-4993"0"0,4 0-1497 0 0,1 0 0 0 0,0 0-1 0 0,-1 0 1 0 0,1 0 0 0 0,0 1 0 0 0,1-1 0 0 0,-1 1-1 0 0,-4 5 1 0 0,-19 27 6 0 0,20-25-90 0 0,-200 292 1993 0 0,49-49-1908 0 0,108-174-505 0 0,28-46-186 0 0,-31 63-1 0 0,51-94-45 0 0,13 4-1684 0 0,3-3 24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18367 0 0,'0'0'1668'0'0,"-2"1"-1376"0"0,-2 0-207 0 0,-1 2-1 0 0,1-1 1 0 0,-1 0-1 0 0,1 1 1 0 0,0 0-1 0 0,-7 6 1 0 0,-24 26 1001 0 0,23-22-865 0 0,-41 45 615 0 0,3 2 0 0 0,-52 80 0 0 0,-60 148 477 0 0,1 34-1313 0 0,139-275-150 0 0,13-15-3307 0 0</inkml:trace>
  <inkml:trace contextRef="#ctx0" brushRef="#br0" timeOffset="1">494 683 8287 0 0,'0'0'756'0'0,"0"2"-622"0"0,-11 38 3125 0 0,9-33-1891 0 0,0 0 0 0 0,0 1 1 0 0,0 8-1 0 0,1-6-833 0 0,1-1 0 0 0,0 1 0 0 0,0 0 0 0 0,1 0 0 0 0,0-1 0 0 0,1 1 0 0 0,6 18 0 0 0,-3-14-79 0 0,1 0 0 0 0,1-1 0 0 0,0 0 1 0 0,14 19-1 0 0,-11-17-289 0 0,2 0-1 0 0,-1-1 1 0 0,2 0 0 0 0,0-1-1 0 0,20 17 1 0 0,-28-27-218 0 0,0 1-1 0 0,0-1 1 0 0,1 0-1 0 0,-1 0 0 0 0,1 0 1 0 0,-1-1-1 0 0,1 0 1 0 0,0 0-1 0 0,0-1 0 0 0,0 1 1 0 0,0-1-1 0 0,0 0 1 0 0,0-1-1 0 0,0 0 1 0 0,0 0-1 0 0,0 0 0 0 0,0 0 1 0 0,0-1-1 0 0,0 0 1 0 0,6-2-1 0 0,1-2-683 0 0,-1 1 0 0 0,0-2 0 0 0,0 1 1 0 0,0-2-1 0 0,18-12 0 0 0,-7 1-988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27 15551 0 0,'3'-5'240'0'0,"-3"3"-136"0"0,1 1-1 0 0,0 0 1 0 0,-1 0 0 0 0,1 0 0 0 0,-1 0-1 0 0,0-1 1 0 0,1 1 0 0 0,-1 0 0 0 0,0 0-1 0 0,0-1 1 0 0,0 1 0 0 0,0 0 0 0 0,0 0-1 0 0,0-3 1 0 0,-1 4 15 0 0,1 0 0 0 0,-1 0 0 0 0,0 0 0 0 0,1-1 0 0 0,-1 1 0 0 0,0 0 0 0 0,0 0-1 0 0,1 0 1 0 0,-1 0 0 0 0,0 0 0 0 0,1 0 0 0 0,-1 0 0 0 0,-1 1 0 0 0,2-1-48 0 0,-5 1 181 0 0,0 0 0 0 0,0 1-1 0 0,1 0 1 0 0,-1 0 0 0 0,1 0 0 0 0,-1 0-1 0 0,1 1 1 0 0,0-1 0 0 0,0 1-1 0 0,0 0 1 0 0,0 1 0 0 0,1-1 0 0 0,-6 7-1 0 0,-3 3 153 0 0,2 1-1 0 0,-14 24 1 0 0,-44 84 562 0 0,-10 18-151 0 0,36-74-609 0 0,-3-2 0 0 0,-3-1 0 0 0,-59 60 0 0 0,77-93-221 0 0,-152 167-670 0 0,159-167 455 0 0,0 0 0 0 0,2 2 1 0 0,2 0-1 0 0,1 1 0 0 0,-15 38 0 0 0,26-53-1563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111 447 5527 0 0,'0'0'3346'0'0,"8"-2"-1256"0"0,4 0-756 0 0,-6 0 175 0 0,0 1 0 0 0,0 0 1 0 0,10 0-1 0 0,-15 1-1448 0 0,0 1 1 0 0,-1-1 0 0 0,1 0-1 0 0,-1 0 1 0 0,0 1-1 0 0,1-1 1 0 0,-1 0-1 0 0,1 1 1 0 0,-1-1 0 0 0,1 0-1 0 0,-1 1 1 0 0,0-1-1 0 0,1 1 1 0 0,-1-1-1 0 0,0 0 1 0 0,1 1 0 0 0,-1-1-1 0 0,0 1 1 0 0,0-1-1 0 0,1 1 1 0 0,-1 0-1 0 0,0-1 1 0 0,0 1 0 0 0,0-1-1 0 0,0 1 1 0 0,0-1-1 0 0,0 1 1 0 0,0-1-1 0 0,0 2 1 0 0,0 16 690 0 0,-1-15-690 0 0,0 0 1 0 0,0 1 0 0 0,-1-2-1 0 0,1 1 1 0 0,-1 0 0 0 0,1 0-1 0 0,-1 0 1 0 0,0-1 0 0 0,0 1 0 0 0,0-1-1 0 0,-1 1 1 0 0,1-1 0 0 0,0 0-1 0 0,-1 0 1 0 0,0 0 0 0 0,1 0-1 0 0,-1-1 1 0 0,0 1 0 0 0,0-1-1 0 0,0 1 1 0 0,0-1 0 0 0,0 0 0 0 0,0 0-1 0 0,0-1 1 0 0,0 1 0 0 0,0-1-1 0 0,-1 1 1 0 0,1-1 0 0 0,0 0-1 0 0,0 0 1 0 0,-1 0 0 0 0,1-1 0 0 0,0 1-1 0 0,0-1 1 0 0,0 0 0 0 0,0 1-1 0 0,0-2 1 0 0,-1 1 0 0 0,2 0-1 0 0,-6-3 1 0 0,3 1-46 0 0,1 0-1 0 0,0 0 0 0 0,0 0 1 0 0,0 0-1 0 0,0-1 0 0 0,0 0 1 0 0,1 1-1 0 0,0-1 1 0 0,-1 0-1 0 0,2-1 0 0 0,-1 1 1 0 0,0-1-1 0 0,1 1 0 0 0,0-1 1 0 0,0 0-1 0 0,-2-8 1 0 0,2 5-30 0 0,1 1 0 0 0,0-1 0 0 0,0 0 0 0 0,1 0 0 0 0,0 1 0 0 0,0-1 0 0 0,1 0 0 0 0,0 0 0 0 0,1 1 0 0 0,3-13 0 0 0,8-19-393 0 0,1 1 0 0 0,20-38 0 0 0,-24 57 235 0 0,1 0 0 0 0,1 1 1 0 0,0 0-1 0 0,2 1 0 0 0,24-25 1 0 0,-31 36 149 0 0,0 0 1 0 0,1 1 0 0 0,0 0 0 0 0,0 1-1 0 0,0-1 1 0 0,1 2 0 0 0,0-1 0 0 0,-1 1-1 0 0,1 0 1 0 0,0 1 0 0 0,16-2 0 0 0,-1 1-9 0 0,0 1 0 0 0,0 1 1 0 0,33 4-1 0 0,-31-1 107 0 0,1 2 1 0 0,-1 0-1 0 0,0 2 0 0 0,30 11 0 0 0,-45-13 5 0 0,1 1 0 0 0,-1 0 0 0 0,1 1 0 0 0,-2 0 0 0 0,1 1 0 0 0,-1 0 0 0 0,0 0 0 0 0,0 1 0 0 0,-1 1 0 0 0,0 0 0 0 0,8 10 0 0 0,-13-13-58 0 0,0 0 0 0 0,-1 0 0 0 0,0 0 0 0 0,0 0 0 0 0,0 0-1 0 0,-1 1 1 0 0,0-1 0 0 0,0 1 0 0 0,0 0 0 0 0,-1 0 0 0 0,0-1 0 0 0,-1 1 0 0 0,0 0 0 0 0,0 0 0 0 0,0 0 0 0 0,-1 0 0 0 0,1 0 0 0 0,-2-1 0 0 0,1 1 0 0 0,-1 0 0 0 0,0-1 0 0 0,-4 9-1 0 0,3-7-35 0 0,-1 0 0 0 0,-1 0 0 0 0,1 0 0 0 0,-1-1 0 0 0,-1 0 0 0 0,1 0 0 0 0,-1 0 0 0 0,0 0 0 0 0,-1-1 0 0 0,0 0 0 0 0,0 0 0 0 0,0-1-1 0 0,0 0 1 0 0,-1 0 0 0 0,0-1 0 0 0,-13 6 0 0 0,-22 3-289 0 0,0-1 0 0 0,0-2 0 0 0,-1-3-1 0 0,0-1 1 0 0,-1-2 0 0 0,-76-3 0 0 0,115-1 146 0 0,-45-4-337 0 0,46 3 193 0 0,0 0-1 0 0,0 0 0 0 0,0 0 1 0 0,0-1-1 0 0,1 1 1 0 0,-1-1-1 0 0,-8-5 1 0 0,0-3-1516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8 11887 0 0,'0'0'547'0'0,"-15"-7"202"0"0,13 7-707 0 0,-1 0 0 0 0,1 0-1 0 0,0 0 1 0 0,0 0-1 0 0,-1 0 1 0 0,1 0 0 0 0,0 0-1 0 0,0 1 1 0 0,0-1 0 0 0,0 1-1 0 0,-1 0 1 0 0,1 0 0 0 0,0 0-1 0 0,0 0 1 0 0,0 0-1 0 0,0 0 1 0 0,0 0 0 0 0,1 0-1 0 0,-3 3 1 0 0,-4 2 383 0 0,0 2 0 0 0,-12 13 0 0 0,5-2-204 0 0,0 2-1 0 0,0 0 1 0 0,-13 29 0 0 0,-29 73 274 0 0,25-50-205 0 0,-166 331 778 0 0,178-367-562 0 0,-27 76 0 0 0,20-7-395 0 0,23-91-960 0 0,2-4-829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19087 0 0,'0'0'1735'0'0,"0"2"-1372"0"0,0 3-236 0 0,0 0 0 0 0,0 0 1 0 0,0-1-1 0 0,-1 1 0 0 0,0 0 1 0 0,0 0-1 0 0,0 0 0 0 0,-1-1 1 0 0,1 1-1 0 0,-3 4 0 0 0,-5 10 344 0 0,-13 19 1 0 0,5-9-58 0 0,-41 91-327 0 0,40-67-7359 0 0,13-35 58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58 9215 0 0,'-62'-3'877'0'0,"36"3"7072"0"0,216 5-2999 0 0,375 15-1722 0 0,-25-85-2768 0 0,-469 51-965 0 0,-68 14 209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72 3223 0 0,'15'-32'834'0'0,"-15"31"-557"0"0,0 0 0 0 0,1 1 0 0 0,-1-1 0 0 0,0 0 0 0 0,0 0 0 0 0,0 0 0 0 0,0 0 0 0 0,0 0 0 0 0,0 0 1 0 0,-1 0-1 0 0,1 1 0 0 0,0-1 0 0 0,-1-1 0 0 0,0-4 2550 0 0,1 5-2416 0 0,0 0 0 0 0,-1 0 0 0 0,1 0 1 0 0,0 0-1 0 0,0 0 0 0 0,-1 0 0 0 0,1 0 0 0 0,0 0 0 0 0,-1 1 0 0 0,1-1 0 0 0,-1 0 0 0 0,1 0 0 0 0,-1 0 0 0 0,1 1 0 0 0,-1-1 0 0 0,0 0 0 0 0,1 1 0 0 0,-1-1 0 0 0,0 0 0 0 0,0 1 0 0 0,1-1 0 0 0,-3 0 0 0 0,2 1-226 0 0,-1-1-1 0 0,1 1 1 0 0,-1 0-1 0 0,1 0 0 0 0,-1 0 1 0 0,1 0-1 0 0,-1 0 0 0 0,0 0 1 0 0,1 0-1 0 0,-1 0 1 0 0,1 1-1 0 0,-3 0 0 0 0,-5 2-541 0 0,1 1 0 0 0,0 0 0 0 0,-14 9 0 0 0,16-9 1064 0 0,-13 8-794 0 0,0 1 1 0 0,0 2 0 0 0,-31 30 0 0 0,40-34-21 0 0,1 0 1 0 0,0 0-1 0 0,1 1 0 0 0,0 1 1 0 0,0-1-1 0 0,2 1 1 0 0,-8 19-1 0 0,12-26 33 0 0,0 0 0 0 0,0 0 0 0 0,1-1 0 0 0,0 1 0 0 0,0 0 0 0 0,1 0 0 0 0,0 0 0 0 0,0 0 0 0 0,0 0 0 0 0,1 0 0 0 0,0 0 0 0 0,0 0-1 0 0,0 0 1 0 0,1 0 0 0 0,0-1 0 0 0,0 1 0 0 0,0 0 0 0 0,1-1 0 0 0,-1 0 0 0 0,1 1 0 0 0,1-1 0 0 0,-1-1 0 0 0,8 9 0 0 0,18 16 259 0 0,-13-14 272 0 0,24 31 1 0 0,-36-41-342 0 0,-1 0 1 0 0,1 0-1 0 0,-1 0 0 0 0,0 1 1 0 0,-1-1-1 0 0,0 1 1 0 0,0 0-1 0 0,0-1 1 0 0,0 1-1 0 0,-1 0 1 0 0,1 7-1 0 0,-2-11-46 0 0,0 1-1 0 0,0 0 0 0 0,0-1 1 0 0,-1 1-1 0 0,1-1 0 0 0,-1 1 1 0 0,1-1-1 0 0,-1 1 0 0 0,0-1 1 0 0,0 1-1 0 0,0-1 1 0 0,0 0-1 0 0,0 1 0 0 0,-1-1 1 0 0,1 0-1 0 0,-1 0 0 0 0,0 0 1 0 0,1 0-1 0 0,-1 0 1 0 0,0 0-1 0 0,0-1 0 0 0,0 1 1 0 0,0-1-1 0 0,-5 3 0 0 0,-3 1 179 0 0,-1 0 1 0 0,0 0-1 0 0,0-1 0 0 0,-14 3 0 0 0,13-4-92 0 0,-7 3-49 0 0,0-2 0 0 0,-31 3-1 0 0,43-6-324 0 0,-1 0 0 0 0,1-1 0 0 0,0 0 0 0 0,-1-1 0 0 0,1 0 0 0 0,0 0 0 0 0,0-1 0 0 0,0 1 0 0 0,0-1 0 0 0,-8-4 0 0 0,4-2-1499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7831 0 0,'0'0'603'0'0,"-2"0"-396"0"0,-1 1 70 0 0,0-1 1 0 0,-1 1-1 0 0,1 0 1 0 0,0 0-1 0 0,0 0 1 0 0,0 0-1 0 0,0 1 1 0 0,0-1-1 0 0,0 1 1 0 0,0 0-1 0 0,1 0 1 0 0,-1 0-1 0 0,1 0 1 0 0,-5 4-1 0 0,-3 5 2097 0 0,-17 22 0 0 0,8-6-1788 0 0,1 1 0 0 0,1 1 0 0 0,2 1 0 0 0,-13 34 0 0 0,-39 131 922 0 0,45-123-1149 0 0,-7 19-73 0 0,-50 144-37 0 0,-15-22-92 0 0,75-177-277 0 0,-2 0 0 0 0,-1-2-1 0 0,-44 52 1 0 0,60-80-281 0 0,0 0 0 0 0,0 0 0 0 0,0 0 0 0 0,-8 4 0 0 0,-4 1-1634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53 302 19119 0 0,'-2'0'878'0'0,"-26"-10"-22"0"0,6 2 2250 0 0,22 8-3080 0 0,0 0 0 0 0,0 0 0 0 0,0 0 0 0 0,0 0 0 0 0,0-1 0 0 0,0 1 1 0 0,0 0-1 0 0,0 0 0 0 0,0 0 0 0 0,0 0 0 0 0,0 0 0 0 0,0 0 0 0 0,0 0 1 0 0,0 0-1 0 0,0-1 0 0 0,0 1 0 0 0,0 0 0 0 0,0 0 0 0 0,0 0 1 0 0,0 0-1 0 0,0 0 0 0 0,1 0 0 0 0,-1 0 0 0 0,0 0 0 0 0,0 0 0 0 0,0 0 1 0 0,0-1-1 0 0,0 1 0 0 0,0 0 0 0 0,0 0 0 0 0,0 0 0 0 0,0 0 0 0 0,0 0 1 0 0,1 0-1 0 0,-1 0 0 0 0,0 0 0 0 0,0 0 0 0 0,0 0 0 0 0,0 0 0 0 0,0 0 1 0 0,0 0-1 0 0,0 0 0 0 0,1 0 0 0 0,-1 0 0 0 0,0 0 0 0 0,0 0 0 0 0,0 0 1 0 0,0 0-1 0 0,0 0 0 0 0,0 0 0 0 0,0 0 0 0 0,1 0 0 0 0,18-1 701 0 0,61-7-176 0 0,134-28 1 0 0,-165 26-530 0 0,114-26-610 0 0,271-98 0 0 0,-394 119-54 0 0,-8 2-797 0 0,42-11 0 0 0,-70 23 988 0 0,0 0-1 0 0,1 0 1 0 0,-1 1-1 0 0,0 0 1 0 0,1 0-1 0 0,-1 0 1 0 0,0 0-1 0 0,1 0 1 0 0,-1 1-1 0 0,5 1 1 0 0</inkml:trace>
  <inkml:trace contextRef="#ctx0" brushRef="#br0" timeOffset="1">1006 784 7367 0 0,'1'0'7779'0'0,"3"-7"-5507"0"0,-3 4-1546 0 0,1 1 1 0 0,-1-1-1 0 0,0 0 1 0 0,-1 0-1 0 0,1 0 1 0 0,0-3-1 0 0,1-34 1433 0 0,-2 20-1518 0 0,1-1-439 0 0,1 0 0 0 0,1 0 1 0 0,1 0-1 0 0,0 0 0 0 0,2 1 0 0 0,0 0 0 0 0,2 0 1 0 0,0 1-1 0 0,1 0 0 0 0,20-31 0 0 0,-12 25-321 0 0,1 0 1 0 0,1 1-1 0 0,1 2 0 0 0,1 0 0 0 0,35-29 1 0 0,-45 43-116 0 0,0 0 0 0 0,1 1 1 0 0,0 0-1 0 0,0 1 1 0 0,1 1-1 0 0,15-6 0 0 0,-19 9-144 0 0,0 0 1 0 0,1 0-1 0 0,-1 0 0 0 0,1 1 0 0 0,0 1 0 0 0,-1 0 0 0 0,1 0 0 0 0,-1 1 0 0 0,17 3 1 0 0,-6 1-1567 0 0,-2 2-66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8287 0 0,'0'0'756'0'0,"1"2"-622"0"0,1 30 552 0 0,-3-12 3324 0 0,-1-1 0 0 0,-7 32-1 0 0,0-12-1233 0 0,5-21-3270 0 0,-12 61 1962 0 0,14-70-1759 0 0,0 0 0 0 0,1 0 0 0 0,0 0 0 0 0,1 0 0 0 0,0 14 0 0 0,7-16-2742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2303 0 0,'-8'-1'200'0'0,"4"2"346"0"0,0-1 0 0 0,1 1 0 0 0,0 0 0 0 0,-1 0-1 0 0,1 1 1 0 0,0-1 0 0 0,-1 0 0 0 0,1 1-1 0 0,0 0 1 0 0,0 0 0 0 0,0 0 0 0 0,0 0 0 0 0,-2 3-1 0 0,-8 6 3441 0 0,-14 18-1 0 0,1 4-3605 0 0,0 0-1 0 0,2 2 1 0 0,-31 61-1 0 0,-44 121 244 0 0,64-134-418 0 0,-190 444 101 0 0,213-499-1470 0 0,-1-1-1 0 0,-30 47 1 0 0,40-91-2795 0 0,2 1 4036 0 0,1 0-1 0 0,0 0 0 0 0,1 0 0 0 0,1 1 0 0 0,0-1 0 0 0,1 0 0 0 0,1 1 0 0 0,0 0 1 0 0,1 0-1 0 0,1 0 0 0 0,1 0 0 0 0,0 1 0 0 0,0 0 0 0 0,2 0 0 0 0,-1 1 1 0 0,2 0-1 0 0,0 1 0 0 0,18-18 0 0 0,91-79 1137 0 0,-75 72-1046 0 0,47-37 111 0 0,-76 63-162 0 0,1 1-1 0 0,1 1 1 0 0,-1 0-1 0 0,22-7 1 0 0,-35 15-46 0 0,0-1 1 0 0,0 2-1 0 0,0-1 0 0 0,0 0 1 0 0,0 1-1 0 0,0-1 0 0 0,1 1 0 0 0,-1 0 1 0 0,0 0-1 0 0,0 0 0 0 0,1 0 1 0 0,-1 1-1 0 0,0-1 0 0 0,0 1 1 0 0,0 0-1 0 0,0 0 0 0 0,0 0 1 0 0,5 3-1 0 0,-4-1 27 0 0,0-1 0 0 0,-1 1 0 0 0,1 0 0 0 0,-1 1 0 0 0,1-1 0 0 0,-1 1 0 0 0,0 0 0 0 0,-1-1 0 0 0,1 1 0 0 0,-1 0 0 0 0,1 0 0 0 0,1 7 0 0 0,2 4 37 0 0,-1 0 0 0 0,0 1 0 0 0,-1-1 0 0 0,-1 1 1 0 0,0 0-1 0 0,-2 0 0 0 0,1 0 0 0 0,-2 1 0 0 0,-1 17 0 0 0,-2-9 96 0 0,0 0 0 0 0,-2-1 0 0 0,-1 1-1 0 0,-1-1 1 0 0,-11 29 0 0 0,9-35-70 0 0,0 0 0 0 0,-1 0 0 0 0,-1-1 0 0 0,-1 0 0 0 0,-14 15 1 0 0,-74 73 857 0 0,86-90-993 0 0,-11 8-25 0 0,18-19-30 0 0,4-5-63 0 0,2-6-288 0 0,1 7 333 0 0,1-10-374 0 0,0 0 0 0 0,1 0 0 0 0,-1 0 0 0 0,2 0 0 0 0,-1 0 0 0 0,2 0 0 0 0,-1 1 0 0 0,6-10 1 0 0,-4 7-306 0 0,7-17-725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14047 0 0,'6'-3'232'0'0,"1"1"-1"0"0,-1 0 1 0 0,1 1-1 0 0,0 0 0 0 0,-1 0 1 0 0,1 0-1 0 0,0 1 1 0 0,0 0-1 0 0,0 0 1 0 0,-1 0-1 0 0,13 3 1 0 0,-18-2-146 0 0,0-1 0 0 0,0 0-1 0 0,-1 0 1 0 0,1 1 0 0 0,0-1 0 0 0,-1 0 0 0 0,1 1 0 0 0,0-1 0 0 0,-1 1 0 0 0,1-1 0 0 0,0 1 0 0 0,-1-1 0 0 0,1 1 0 0 0,-1-1 0 0 0,1 1 0 0 0,-1 0 0 0 0,1-1 0 0 0,-1 1 0 0 0,1 0 0 0 0,-1-1 0 0 0,0 1 0 0 0,1 0 0 0 0,-1 0 0 0 0,0-1 0 0 0,0 1 0 0 0,0 0 0 0 0,0 0 0 0 0,1 0-1 0 0,-1-1 1 0 0,0 1 0 0 0,0 1 0 0 0,-1 2 68 0 0,1-1-1 0 0,0 1 0 0 0,-1-1 1 0 0,0 1-1 0 0,-1 4 0 0 0,-30 70 1860 0 0,19-50-1595 0 0,-10 33-1 0 0,19-50-387 0 0,0 0 0 0 0,1 1 0 0 0,1 0 0 0 0,0 0 0 0 0,0 0 0 0 0,1 0 0 0 0,1 17 0 0 0,1-27-13 0 0,-1-1 1 0 0,0 0-1 0 0,1 1 0 0 0,-1-1 1 0 0,0 0-1 0 0,1 1 1 0 0,0-1-1 0 0,-1 0 0 0 0,1 1 1 0 0,0-1-1 0 0,0 0 0 0 0,-1 0 1 0 0,1 0-1 0 0,0 0 0 0 0,0 0 1 0 0,0 0-1 0 0,0 0 0 0 0,1 0 1 0 0,-1 0-1 0 0,0-1 0 0 0,0 1 1 0 0,0 0-1 0 0,1-1 0 0 0,-1 1 1 0 0,0-1-1 0 0,1 1 0 0 0,-1-1 1 0 0,1 0-1 0 0,-1 1 0 0 0,0-1 1 0 0,1 0-1 0 0,-1 0 0 0 0,1 0 1 0 0,-1 0-1 0 0,3-1 0 0 0,3 1 123 0 0,0-1-1 0 0,0-1 1 0 0,0 1-1 0 0,0-1 1 0 0,12-6-1 0 0,14-7 162 0 0,-1-2-1 0 0,57-39 0 0 0,50-56-222 0 0,-99 83-78 0 0,-22 17 0 0 0,-18 12 0 0 0,0-1 0 0 0,0 1 0 0 0,0 0 0 0 0,0 0 0 0 0,0 0 0 0 0,0 0 0 0 0,1 0 0 0 0,-1 0 0 0 0,0 0 0 0 0,0 0 0 0 0,0 0 0 0 0,0 0 0 0 0,0-1 0 0 0,0 1 0 0 0,0 0 0 0 0,1 0 0 0 0,-1 0 0 0 0,0 0 0 0 0,0 0 0 0 0,0 0 0 0 0,0 0 0 0 0,0 0 0 0 0,0 0 0 0 0,1 0 0 0 0,-1 0 0 0 0,0 0 0 0 0,0 0 0 0 0,0 0 0 0 0,0 0 0 0 0,0 0 0 0 0,0 0 0 0 0,1 1 0 0 0,-1-1 0 0 0,0 0 0 0 0,0 0 0 0 0,0 0 0 0 0,0 0 0 0 0,0 0 0 0 0,0 0 0 0 0,0 0 0 0 0,0 0 0 0 0,1 0 0 0 0,-1 0 0 0 0,0 1 0 0 0,0 6 0 0 0,-3 8 0 0 0,3-15 0 0 0,-4 11 2 0 0,0 0-1 0 0,-9 16 1 0 0,9-21 16 0 0,0 1 1 0 0,1 0-1 0 0,0 0 1 0 0,0 0 0 0 0,1 0-1 0 0,0 0 1 0 0,0 0-1 0 0,-1 13 1 0 0,3-18-13 0 0,0 0 0 0 0,0 0 0 0 0,1-1 0 0 0,-1 1 0 0 0,0 0 0 0 0,1 0 0 0 0,0 0-1 0 0,-1-1 1 0 0,1 1 0 0 0,0 0 0 0 0,0-1 0 0 0,0 1 0 0 0,0 0 0 0 0,0-1 0 0 0,0 1 0 0 0,3 2 0 0 0,-1-2-4 0 0,0 1 1 0 0,0-1-1 0 0,0 0 0 0 0,1 0 1 0 0,-1 0-1 0 0,1 0 1 0 0,5 1-1 0 0,3 1-87 0 0,1-1 0 0 0,-1 0 0 0 0,25 1 0 0 0,-17-3-1138 0 0,34-3-1 0 0,-6-5-5445 0 0,-11-1-607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1375 0 0,'-1'3'7454'0'0,"-17"42"352"0"0,-7 0-4633 0 0,-34 41-2843 0 0,28-43 819 0 0,-211 312 1350 0 0,128-167-2141 0 0,13 8 90 0 0,47-88-353 0 0,20-45-896 0 0,-17 34-1599 0 0,42-76 777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14279 0 0,'0'0'1103'0'0,"2"-1"-534"0"0,15-5 852 0 0,0-1-1 0 0,1 2 0 0 0,23-4 1 0 0,-10 2-730 0 0,419-68 2725 0 0,-422 72-3364 0 0,122-19 15 0 0,92-11-742 0 0,-230 33-419 0 0,1-1 0 0 0,18 2 0 0 0,-10 3-865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44 123 4143 0 0,'0'0'191'0'0,"-1"2"-11"0"0,-11 27 2663 0 0,14-23 2048 0 0,-2-6-4705 0 0,0 1 0 0 0,0-1 0 0 0,0 1 0 0 0,0-1 0 0 0,1 0 0 0 0,-1 1-1 0 0,0-1 1 0 0,0 1 0 0 0,0-1 0 0 0,0 0 0 0 0,0 1 0 0 0,1-1 0 0 0,-1 0 0 0 0,0 1 0 0 0,0-1 0 0 0,1 0-1 0 0,-1 1 1 0 0,0-1 0 0 0,1 0 0 0 0,-1 0 0 0 0,0 1 0 0 0,1-1 0 0 0,-1 0 0 0 0,0 0 0 0 0,1 0-1 0 0,-1 1 1 0 0,0-1 0 0 0,1 0 0 0 0,-1 0 0 0 0,1 0 0 0 0,-1 0 0 0 0,0 0 0 0 0,1 0 0 0 0,9 1 422 0 0,-1-1 1 0 0,0 1 0 0 0,0-2 0 0 0,0 1 0 0 0,0-2-1 0 0,16-3 1 0 0,-20 4-459 0 0,137-34 1046 0 0,-124 29-1047 0 0,0-1 0 0 0,0 0 0 0 0,-1-2 1 0 0,0 0-1 0 0,25-18 0 0 0,-18 4-173 0 0,-23 22 21 0 0,0 0 0 0 0,0 0-1 0 0,0 0 1 0 0,-1 0 0 0 0,1 0-1 0 0,0 0 1 0 0,0 0 0 0 0,-1-1 0 0 0,1 1-1 0 0,-1 0 1 0 0,1 0 0 0 0,-1 0 0 0 0,0-1-1 0 0,1 1 1 0 0,-1 0 0 0 0,0-1-1 0 0,0 1 1 0 0,0 0 0 0 0,0-1 0 0 0,0 1-1 0 0,0-3 1 0 0,-1 4-7 0 0,1-1 0 0 0,-1 0 0 0 0,0 0 0 0 0,1 1 0 0 0,-1-1 0 0 0,0 1 0 0 0,1-1-1 0 0,-1 1 1 0 0,0-1 0 0 0,0 1 0 0 0,1-1 0 0 0,-1 1 0 0 0,0-1 0 0 0,0 1 0 0 0,0 0 0 0 0,1-1 0 0 0,-1 1 0 0 0,0 0 0 0 0,0 0 0 0 0,0 0-1 0 0,0 0 1 0 0,0 0 0 0 0,-1 0 0 0 0,-24 2-176 0 0,22-2 150 0 0,-19 4-36 0 0,0 1-1 0 0,0 1 1 0 0,0 1-1 0 0,-33 15 1 0 0,12-2 77 0 0,-50 33 0 0 0,84-47 19 0 0,0 1 1 0 0,1 0-1 0 0,-1 0 0 0 0,1 1 1 0 0,1 0-1 0 0,0 0 0 0 0,0 1 0 0 0,-12 17 1 0 0,20-25-19 0 0,-1 1 0 0 0,0-1 0 0 0,1 0 0 0 0,-1 0 0 0 0,1 1 0 0 0,-1-1 0 0 0,1 0 1 0 0,0 1-1 0 0,0-1 0 0 0,0 1 0 0 0,-1-1 0 0 0,1 0 0 0 0,1 1 0 0 0,-1-1 0 0 0,0 1 0 0 0,0-1 0 0 0,0 0 0 0 0,1 1 1 0 0,0 1-1 0 0,0-1-2 0 0,0 1 0 0 0,0-1 1 0 0,1 0-1 0 0,-1 0 1 0 0,1 0-1 0 0,0 1 0 0 0,0-1 1 0 0,-1-1-1 0 0,5 4 0 0 0,0 0-38 0 0,1-1 0 0 0,-1 0-1 0 0,1 0 1 0 0,0-1 0 0 0,0 0-1 0 0,9 3 1 0 0,77 19-3507 0 0,-45-13-1051 0 0,51 20 0 0 0,-74-21 3987 0 0,-1 1 1 0 0,23 15-1 0 0,13 12 3338 0 0,-56-37-2259 0 0,-1 1 1 0 0,1-1 0 0 0,0 0 0 0 0,0 0 0 0 0,0 0-1 0 0,0 0 1 0 0,1-1 0 0 0,-1 0 0 0 0,0 1-1 0 0,1-2 1 0 0,-1 1 0 0 0,0 0 0 0 0,1-1 0 0 0,-1 0-1 0 0,1 0 1 0 0,-1 0 0 0 0,1-1 0 0 0,-1 0-1 0 0,0 1 1 0 0,1-2 0 0 0,4 0 0 0 0,-6 0-321 0 0,0 0 1 0 0,1 0 0 0 0,-1 0-1 0 0,0 0 1 0 0,-1 0-1 0 0,1 0 1 0 0,0-1-1 0 0,-1 0 1 0 0,1 1 0 0 0,-1-1-1 0 0,0 0 1 0 0,0 0-1 0 0,0 0 1 0 0,3-7-1 0 0,1-2-16 0 0,-2-1 1 0 0,6-20-1 0 0,-9 29-94 0 0,5-20 35 0 0,-3 12-32 0 0,0-1 0 0 0,1 1-1 0 0,1 0 1 0 0,-1 0 0 0 0,11-16 0 0 0,-2 7-152 0 0,2 1 0 0 0,0 0 1 0 0,1 1-1 0 0,1 1 0 0 0,1 1 0 0 0,0 0 0 0 0,1 1 0 0 0,1 2 0 0 0,0 0 1 0 0,32-16-1 0 0,-41 24 2 0 0,1 1 0 0 0,1 1 0 0 0,-1 0 0 0 0,18-4 0 0 0,-22 7 82 0 0,1 0 0 0 0,-1 0 0 0 0,0 1 1 0 0,0 0-1 0 0,0 0 0 0 0,1 1 0 0 0,-1 0 0 0 0,9 2 0 0 0,-11-1 21 0 0,-1 1 0 0 0,1-1 0 0 0,0 1 0 0 0,-1 0 0 0 0,0 1 0 0 0,0 0 0 0 0,0-1 0 0 0,0 1 0 0 0,7 8 0 0 0,-3-2 0 0 0,-1 0 0 0 0,0 0 0 0 0,11 19 0 0 0,-17-25 22 0 0,1 1 1 0 0,-1 0-1 0 0,0-1 0 0 0,0 1 0 0 0,-1 0 0 0 0,0 0 0 0 0,1 1 1 0 0,-2-1-1 0 0,1 0 0 0 0,0 0 0 0 0,-1 0 0 0 0,0 1 1 0 0,-2 8-1 0 0,1-6 40 0 0,-1-1 1 0 0,0 1-1 0 0,-1-1 1 0 0,0 0-1 0 0,0 0 1 0 0,0 0 0 0 0,-1 0-1 0 0,-7 9 1 0 0,-3 2 26 0 0,-1-2 1 0 0,-1 0 0 0 0,0 0 0 0 0,-1-2-1 0 0,-28 20 1 0 0,17-14-611 0 0,-2-1 1 0 0,0-1-1 0 0,-1-2 0 0 0,-58 22 0 0 0,86-37 342 0 0,0-1-1 0 0,0 1 1 0 0,0-1 0 0 0,0 0-1 0 0,0 1 1 0 0,0-2 0 0 0,0 1 0 0 0,0 0-1 0 0,-4-1 1 0 0,6 0 115 0 0,1 1 1 0 0,-1 0-1 0 0,1 0 0 0 0,0 0 1 0 0,-1-1-1 0 0,1 1 0 0 0,-1 0 1 0 0,1 0-1 0 0,0-1 0 0 0,-1 1 1 0 0,1 0-1 0 0,0-1 0 0 0,-1 1 1 0 0,1-1-1 0 0,0 1 0 0 0,0 0 1 0 0,-1-1-1 0 0,1 1 0 0 0,0-1 1 0 0,0 1-1 0 0,0-1 1 0 0,0 1-1 0 0,-1 0 0 0 0,1-1 1 0 0,0 1-1 0 0,0-1 0 0 0,0-11-850 0 0,0 7 313 0 0,1 0 1 0 0,1 0-1 0 0,-1 0 1 0 0,1 1 0 0 0,-1-1-1 0 0,1 1 1 0 0,5-9 0 0 0,-1 2-1801 0 0,6-13-2545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495 108 4143 0 0,'23'-23'373'0'0,"-13"13"248"0"0,0-1 0 0 0,-1 0 0 0 0,10-15 1 0 0,-3-1 10790 0 0,-20 39-10312 0 0,-11 26-746 0 0,-2 0 0 0 0,-1 0 0 0 0,-2-2 0 0 0,-2 0 0 0 0,-39 49 0 0 0,12-28 89 0 0,-2-2 0 0 0,-67 57 0 0 0,81-81-292 0 0,-49 46 223 0 0,75-64-304 0 0,-1-1-1 0 0,1 1 1 0 0,1 1 0 0 0,-14 24-1 0 0,22-33-54 0 0,-1-1 1 0 0,1 1-1 0 0,0 0 0 0 0,0 0 1 0 0,1 1-1 0 0,0-1 0 0 0,0 0 0 0 0,0 0 1 0 0,0 1-1 0 0,1-1 0 0 0,0 1 1 0 0,1 7-1 0 0,0-9-23 0 0,0 1 0 0 0,0-1 1 0 0,0 0-1 0 0,0-1 0 0 0,1 1 0 0 0,0 0 1 0 0,0 0-1 0 0,0-1 0 0 0,0 1 0 0 0,0-1 0 0 0,1 1 1 0 0,0-1-1 0 0,0 0 0 0 0,-1 0 0 0 0,2 0 1 0 0,4 4-1 0 0,-1-3-256 0 0,1 0-1 0 0,-1 0 1 0 0,1 0 0 0 0,-1-1 0 0 0,12 3-1 0 0,13 3-720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10 4143 0 0,'4'-9'15467'0'0,"-16"13"-13305"0"0,-19 14-3135 0 0,8 0 1136 0 0,1 1-1 0 0,1 2 1 0 0,-33 41-1 0 0,16-18-94 0 0,10-15-50 0 0,-1 0 1 0 0,-2-2 0 0 0,-60 40 0 0 0,-114 49-92 0 0,157-90 22 0 0,-26 12-31 0 0,63-34 71 0 0,2 1 1 0 0,40-12 10 0 0,134-46 327 0 0,-99 29-57 0 0,72-15-1 0 0,-106 32-142 0 0,61-12 351 0 0,-78 17-345 0 0,1 0 0 0 0,-1 1-1 0 0,29 3 1 0 0,-42-2-60 0 0,0 0-1 0 0,0 1 1 0 0,1-1-1 0 0,-1 1 1 0 0,0 0-1 0 0,0 0 1 0 0,3 2 0 0 0,1-1-1363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0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15 16039 0 0,'-5'-7'1452'0'0,"-5"0"-1114"0"0,10 6-332 0 0,-1 1 1 0 0,1 0 0 0 0,0 0 0 0 0,0 0 0 0 0,0 0-1 0 0,0 0 1 0 0,0 0 0 0 0,0 0 0 0 0,0 0 0 0 0,0 0-1 0 0,-1 0 1 0 0,1 0 0 0 0,0 0 0 0 0,0 1 0 0 0,0-1-1 0 0,0 0 1 0 0,0 0 0 0 0,0 0 0 0 0,0 0 0 0 0,0 0 0 0 0,-1 0-1 0 0,1 0 1 0 0,0 0 0 0 0,0 0 0 0 0,0 0 0 0 0,0 0-1 0 0,0 0 1 0 0,0 0 0 0 0,0 0 0 0 0,0 1 0 0 0,0-1-1 0 0,0 0 1 0 0,0 0 0 0 0,0 0 0 0 0,0 0 0 0 0,0 0-1 0 0,0 0 1 0 0,0 0 0 0 0,0 0 0 0 0,0 1 0 0 0,0-1-1 0 0,0 0 1 0 0,0 0 0 0 0,1 10 187 0 0,4-2-135 0 0,-1 0 0 0 0,1-1 0 0 0,1 0 0 0 0,8 10 1 0 0,5 6 73 0 0,8 15 190 0 0,-2 0 0 0 0,-1 2-1 0 0,-3 1 1 0 0,-1 0 0 0 0,-2 2 0 0 0,-2 0-1 0 0,12 49 1 0 0,-16-40 167 0 0,-2 1-1 0 0,-3 0 1 0 0,-1 0 0 0 0,-4 1-1 0 0,-6 97 1 0 0,-1-115-313 0 0,-1 0 0 0 0,-2 0 0 0 0,-1-1 0 0 0,-2-1 0 0 0,-1 1 1 0 0,-25 46-1 0 0,0-12-11 0 0,-89 122 0 0 0,71-110-106 0 0,32-46-87 0 0,-1-1-1 0 0,-1 0 1 0 0,-35 32 0 0 0,50-57-54 0 0,-1 0 1 0 0,0-1 0 0 0,0-1-1 0 0,-1 0 1 0 0,0-1-1 0 0,-1 0 1 0 0,-17 6 0 0 0,-10 1-65 0 0,-45 7-1 0 0,41-10 131 0 0,-1-2-92 0 0,-78 28 0 0 0,78-20-235 0 0,-19 8-944 0 0,22-6-5724 0 0,24-9 112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1690 56 9671 0 0,'0'0'440'0'0,"1"-2"-5"0"0,6-13-122 0 0,-6 14 413 0 0,0-7 2808 0 0,-2 5-3417 0 0,-1 1-1 0 0,0 0 1 0 0,1 0-1 0 0,-1 0 0 0 0,0 0 1 0 0,0 1-1 0 0,0-1 1 0 0,0 0-1 0 0,0 1 0 0 0,-1 0 1 0 0,1-1-1 0 0,0 1 1 0 0,-1 0-1 0 0,1 0 1 0 0,-1 0-1 0 0,1 0 0 0 0,-1 1 1 0 0,0-1-1 0 0,1 1 1 0 0,-1-1-1 0 0,-4 1 1 0 0,-8 0 52 0 0,0 0 1 0 0,-26 4-1 0 0,29-3-125 0 0,-39 7-9 0 0,1 1 0 0 0,0 3 0 0 0,1 2 1 0 0,1 2-1 0 0,0 3 0 0 0,-49 25 0 0 0,-252 111-35 0 0,227-104 0 0 0,112-47-6 0 0,0 1-5 0 0,0-1 1 0 0,0 0-1 0 0,0-1 1 0 0,0 0-1 0 0,-1 0 1 0 0,-16 1-1 0 0,26-4-9 0 0,0 0 0 0 0,0 0 0 0 0,0-1 0 0 0,0 1 0 0 0,0 0 0 0 0,0-1 0 0 0,0 1 0 0 0,0 0 0 0 0,0-1-1 0 0,0 1 1 0 0,0-1 0 0 0,1 1 0 0 0,-1-1 0 0 0,0 0 0 0 0,0 1 0 0 0,0-1 0 0 0,1 0 0 0 0,-1 0 0 0 0,0 0 0 0 0,1 1 0 0 0,-1-1 0 0 0,1 0-1 0 0,-1 0 1 0 0,1 0 0 0 0,-1 0 0 0 0,1 0 0 0 0,0 0 0 0 0,0 0 0 0 0,-1 0 0 0 0,1 0 0 0 0,0 0 0 0 0,0 0 0 0 0,0-1 0 0 0,-1-3-118 0 0,1 0 1 0 0,0 0 0 0 0,0 1 0 0 0,1-1 0 0 0,0-7 0 0 0,0 9 18 0 0,0-1-1 0 0,0 1 1 0 0,0 0 0 0 0,0 0 0 0 0,1 0 0 0 0,-1 0-1 0 0,1 1 1 0 0,-1-1 0 0 0,1 0 0 0 0,0 1-1 0 0,3-4 1 0 0,-4 5-94 0 0,1 0 106 0 0,4-1 27 0 0,-5 1 0 0 0,0 3 14 0 0,1 4 77 0 0,-1-1 0 0 0,1 0 0 0 0,-1 1 0 0 0,-1-1 0 0 0,1 1 0 0 0,-1-1 0 0 0,0 1 0 0 0,0-1 0 0 0,0 1 0 0 0,-1-1 0 0 0,-2 11 0 0 0,-3 7 292 0 0,-13 32 1 0 0,12-35-121 0 0,-40 106 441 0 0,-90 172 0 0 0,126-278-648 0 0,-1 0-1 0 0,0 0 1 0 0,-1-1-1 0 0,-1-1 1 0 0,-1 0-1 0 0,-1-1 1 0 0,0-1-1 0 0,-1 0 0 0 0,-26 17 1 0 0,16-15-120 0 0,-1-2-1 0 0,0 0 1 0 0,-2-2 0 0 0,1-2 0 0 0,-59 17 2548 0 0,103-26-2122 0 0,0-1-90 0 0,0-2 1 0 0,0 0-1 0 0,25-3 0 0 0,-10 1 103 0 0,-3-1 49 0 0,-1 0 0 0 0,44-13-1 0 0,52-22 514 0 0,-63 18-473 0 0,-11 6-46 0 0,0 1-1 0 0,59-7 0 0 0,-77 17-290 0 0,0 1 1 0 0,0 1-1 0 0,0 1 0 0 0,58 9 0 0 0,-85-8-134 0 0,0-1 0 0 0,0 1 0 0 0,0 0 0 0 0,0 0 0 0 0,-1 0 0 0 0,1 0 0 0 0,0 0 0 0 0,0 1 0 0 0,-1-1 0 0 0,6 5 0 0 0,-16-1-1350 0 0,-4-1-619 0 0,0-1-4878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91 6447 0 0,'-2'0'499'0'0,"-5"-1"-1976"0"0,-8-2 11360 0 0,22 0-8910 0 0,6-1-668 0 0,1 1 0 0 0,0 0 0 0 0,0 1 1 0 0,22 0-1 0 0,-5 0 89 0 0,219-14 1942 0 0,46-5-1352 0 0,-258 17-986 0 0,-17 2-753 0 0,-1 0 0 0 0,1-1 0 0 0,32-10 0 0 0,-39 6-333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0,'0'0'794'0'0,"0"3"-652"0"0,4 10 562 0 0,1-1 1 0 0,0 1-1 0 0,1-1 0 0 0,0 0 0 0 0,1 0 0 0 0,0 0 0 0 0,0-1 0 0 0,2 0 0 0 0,-1-1 0 0 0,1 0 0 0 0,1 0 1 0 0,13 10-1 0 0,16 11 617 0 0,2-3 1 0 0,46 25 0 0 0,-29-17-921 0 0,-41-26-295 0 0,79 47 361 0 0,-24-19-368 0 0,56 28-723 0 0,-124-64 97 0 0,-1 0-1 0 0,0 0 1 0 0,0 0-1 0 0,0 0 1 0 0,0 0-1 0 0,0 1 1 0 0,-1-1-1 0 0,1 1 1 0 0,2 3 0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2759 0 0,'-1'2'8852'0'0,"-17"30"-4365"0"0,10-17-4106 0 0,-1 0 0 0 0,0 0 1 0 0,-1-1-1 0 0,-1 0 1 0 0,-12 12-1 0 0,-120 99 1205 0 0,-35 35-67 0 0,135-116-1538 0 0,-67 89 0 0 0,96-110-2505 0 0,10-12 1026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598 462 11975 0 0,'0'0'1083'0'0,"0"1"-891"0"0,-5 21 1670 0 0,0 0 1 0 0,-1 0-1 0 0,-1-1 0 0 0,-17 36 1 0 0,10-30-1386 0 0,-25 35 0 0 0,-224 280 40 0 0,88-122-255 0 0,165-206-486 0 0,0 0 0 0 0,1 0-1 0 0,1 1 1 0 0,0 0 0 0 0,-5 17 0 0 0,12-31-466 0 0</inkml:trace>
  <inkml:trace contextRef="#ctx0" brushRef="#br0" timeOffset="1">501 375 13991 0 0,'9'-17'278'0'0,"2"1"0"0"0,0 1 0 0 0,1 0-1 0 0,1 1 1 0 0,23-21 0 0 0,-16 15 73 0 0,13-12-10 0 0,1 2 0 0 0,1 1 0 0 0,46-28 0 0 0,-57 42-99 0 0,1 2 1 0 0,0 0 0 0 0,1 1-1 0 0,1 2 1 0 0,0 0 0 0 0,35-6-1 0 0,-52 14-105 0 0,0 0 0 0 0,0 1 1 0 0,0 1-1 0 0,0 0 0 0 0,-1 0 0 0 0,1 1 0 0 0,0 0 0 0 0,0 0 0 0 0,0 1 0 0 0,0 1 0 0 0,13 5 0 0 0,-16-5-63 0 0,-1 0 0 0 0,0 0 0 0 0,0 1 0 0 0,0-1 0 0 0,0 2 0 0 0,0-1 0 0 0,-1 1 0 0 0,0-1 0 0 0,0 1 0 0 0,0 1 0 0 0,-1-1 0 0 0,0 1 0 0 0,0 0 0 0 0,0 0 0 0 0,-1 0 0 0 0,6 13 0 0 0,-6-10-25 0 0,0 1 0 0 0,0 0 0 0 0,-1 0 0 0 0,-1 0 0 0 0,1 0 0 0 0,-2 1 0 0 0,1-1 0 0 0,-2 0 0 0 0,1 0 0 0 0,-1 1 0 0 0,-1-1 1 0 0,0 0-1 0 0,0 0 0 0 0,-1 0 0 0 0,-7 17 0 0 0,4-14 15 0 0,-1 0 0 0 0,0-1 1 0 0,-1 0-1 0 0,0 0 0 0 0,-1 0 0 0 0,0-1 1 0 0,-1-1-1 0 0,0 1 0 0 0,-1-2 1 0 0,-20 16-1 0 0,6-9 116 0 0,0-1-1 0 0,-2-1 1 0 0,1-2 0 0 0,-2 0 0 0 0,-36 10-1 0 0,11-9 75 0 0,-107 14 0 0 0,117-20-387 0 0,30-4-658 0 0,-1-1 0 0 0,0 0 0 0 0,-26-1 0 0 0,20-4-7117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12607 0 0,'0'0'1143'0'0,"2"1"-940"0"0,-2-1-186 0 0,1 0 1 0 0,-1 0 0 0 0,1 0-1 0 0,0 1 1 0 0,-1-1 0 0 0,1 0-1 0 0,-1 1 1 0 0,1-1-1 0 0,-1 1 1 0 0,1-1 0 0 0,-1 1-1 0 0,1-1 1 0 0,-1 0 0 0 0,0 1-1 0 0,1 0 1 0 0,-1-1 0 0 0,0 1-1 0 0,1-1 1 0 0,-1 1 0 0 0,0-1-1 0 0,0 1 1 0 0,1 0 0 0 0,-1-1-1 0 0,0 1 1 0 0,0 0 0 0 0,0-1-1 0 0,0 1 1 0 0,0-1-1 0 0,0 1 1 0 0,0 0 0 0 0,0-1-1 0 0,0 1 1 0 0,0 1 0 0 0,-1-1 52 0 0,0 1 0 0 0,0-1 1 0 0,0 1-1 0 0,0-1 1 0 0,0 1-1 0 0,0-1 0 0 0,0 0 1 0 0,0 1-1 0 0,0-1 0 0 0,-1 0 1 0 0,1 0-1 0 0,-1 0 1 0 0,-1 1-1 0 0,-8 5 288 0 0,0-2 1 0 0,0 1-1 0 0,-1-2 1 0 0,-23 8-1 0 0,-53 6 1202 0 0,44-10-1092 0 0,24-3-353 0 0,1 0 0 0 0,0 1 1 0 0,0 1-1 0 0,0 1 0 0 0,1 0 0 0 0,0 2 1 0 0,0 0-1 0 0,1 1 0 0 0,1 1 0 0 0,0 0 0 0 0,0 1 1 0 0,2 1-1 0 0,-26 29 0 0 0,9-5 94 0 0,2 0 0 0 0,2 2 0 0 0,-35 68 1 0 0,49-80-86 0 0,0 2 1 0 0,2 0-1 0 0,0 0 1 0 0,3 1-1 0 0,0 0 1 0 0,-4 45-1 0 0,11-63-96 0 0,0 0 1 0 0,1 0-1 0 0,1 0 0 0 0,0 0 0 0 0,0 0 1 0 0,1 0-1 0 0,1 0 0 0 0,7 19 0 0 0,-8-26-13 0 0,0-1 0 0 0,1 1-1 0 0,0-1 1 0 0,0 0 0 0 0,1 0-1 0 0,-1 0 1 0 0,1 0 0 0 0,0-1-1 0 0,0 0 1 0 0,1 0 0 0 0,-1 0 0 0 0,1 0-1 0 0,0 0 1 0 0,0-1 0 0 0,0 0-1 0 0,0 0 1 0 0,1-1 0 0 0,-1 1-1 0 0,1-1 1 0 0,10 3 0 0 0,18 1-15 0 0,1-2-1 0 0,60 1 1 0 0,-69-4-382 0 0,38-2-2376 0 0,-49 0 608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95 2759 0 0,'-3'-22'-654'0'0,"3"20"969"0"0,1 0 0 0 0,-1 0 0 0 0,0 1-1 0 0,1-1 1 0 0,-1 0 0 0 0,1 0 0 0 0,0 0 0 0 0,-1 1 0 0 0,1-1 0 0 0,0 0 0 0 0,0 1 0 0 0,2-3 0 0 0,-1 1 286 0 0,1 1-1 0 0,-1 0 1 0 0,1 0-1 0 0,0 0 1 0 0,0 0-1 0 0,0 0 1 0 0,0 1-1 0 0,0-1 1 0 0,0 1-1 0 0,0-1 1 0 0,0 1-1 0 0,7-1 1 0 0,37-7-149 0 0,2 2-1 0 0,-1 2 1 0 0,1 3-1 0 0,-1 1 1 0 0,1 3 0 0 0,72 11-1 0 0,-109-11-323 0 0,1 0 1 0 0,-1 1-1 0 0,0 0 0 0 0,0 1 0 0 0,13 6 1 0 0,-22-9-106 0 0,0 1 0 0 0,0 0 0 0 0,0-1 1 0 0,0 1-1 0 0,0 0 0 0 0,0 1 0 0 0,-1-1 0 0 0,1 0 1 0 0,-1 1-1 0 0,0-1 0 0 0,0 1 0 0 0,0 0 1 0 0,0 0-1 0 0,0 0 0 0 0,0 0 0 0 0,-1 0 0 0 0,0 0 1 0 0,1 0-1 0 0,-1 0 0 0 0,0 1 0 0 0,0-1 0 0 0,-1 0 1 0 0,1 7-1 0 0,-1-3 7 0 0,-1 0 0 0 0,1 0 0 0 0,-1-1 0 0 0,-1 1 0 0 0,0 0 0 0 0,0 0 0 0 0,0-1 0 0 0,0 1 1 0 0,-1-1-1 0 0,-5 8 0 0 0,-6 9 157 0 0,-23 28 0 0 0,27-37-81 0 0,-9 9 96 0 0,0 0 0 0 0,-33 28 1 0 0,-49 32 204 0 0,53-45-335 0 0,34-27-33 0 0,1 1 0 0 0,0 0-1 0 0,0 1 1 0 0,1 1 0 0 0,-10 14-1 0 0,19-24-22 0 0,0 1 0 0 0,1-1 0 0 0,-1 1 0 0 0,1-1 0 0 0,0 1 0 0 0,0 0-1 0 0,1 0 1 0 0,-1 0 0 0 0,1 0 0 0 0,0 0 0 0 0,0 0 0 0 0,1 0 0 0 0,0 0 0 0 0,0 0-1 0 0,0 0 1 0 0,0 1 0 0 0,1-1 0 0 0,0 0 0 0 0,0 0 0 0 0,0 0 0 0 0,0 0 0 0 0,3 4 0 0 0,-1-2-3 0 0,1-1 1 0 0,-1 0-1 0 0,1 0 1 0 0,1 0-1 0 0,-1-1 1 0 0,1 1-1 0 0,0-1 1 0 0,0 0-1 0 0,11 7 1 0 0,2 1 28 0 0,37 17 0 0 0,9 7-44 0 0,-26-17-850 0 0,-37-19 512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19 1375 0 0,'0'0'10167'0'0,"2"-1"-9204"0"0,2-2-1381 0 0,4-3 7299 0 0,-8 6-6814 0 0,0 0 1 0 0,1-1-1 0 0,-1 1 0 0 0,0 0 1 0 0,0 0-1 0 0,0 0 0 0 0,0-1 1 0 0,0 1-1 0 0,-1 0 0 0 0,1 0 1 0 0,0 0-1 0 0,0 0 0 0 0,0-1 1 0 0,0 1-1 0 0,0 0 0 0 0,0 0 1 0 0,0 0-1 0 0,0-1 0 0 0,0 1 1 0 0,0 0-1 0 0,-1 0 0 0 0,1 0 1 0 0,0 0-1 0 0,0 0 1 0 0,0-1-1 0 0,0 1 0 0 0,0 0 1 0 0,-1 0-1 0 0,1 0 0 0 0,0 0 1 0 0,0 0-1 0 0,0 0 0 0 0,0 0 1 0 0,-1 0-1 0 0,1 0 0 0 0,0-1 1 0 0,0 1-1 0 0,0 0 0 0 0,-1 0 1 0 0,1 0-1 0 0,0 0 0 0 0,0 0 1 0 0,0 0-1 0 0,-1 0 0 0 0,1 0 1 0 0,0 0-1 0 0,-1 1 0 0 0,-10-3-50 0 0,-1 1 0 0 0,1 1 0 0 0,-1 0 0 0 0,0 0-1 0 0,-22 5 1 0 0,28-4-15 0 0,-211 47-2 0 0,144-29 0 0 0,51-12-11 0 0,24-5-7 0 0,0 0-1 0 0,0 0 0 0 0,0 0 0 0 0,0 0 0 0 0,4 2 0 0 0,4 3 13 0 0,-1 0 0 0 0,0 1 0 0 0,0-1 0 0 0,-1 2 0 0 0,0-1 0 0 0,0 1 0 0 0,-1 0 0 0 0,0 1 0 0 0,-1 0 0 0 0,0 0 0 0 0,-1 0 0 0 0,0 0 0 0 0,6 18 0 0 0,-5-13 6 0 0,-6-13 0 0 0,1 13 0 0 0,-1-6 0 0 0,-1 1 0 0 0,-4-3 11 0 0,1-5 17 0 0,-1 0-1 0 0,1 0 1 0 0,-1 0 0 0 0,0 0 0 0 0,1-1 0 0 0,-1 0 0 0 0,0 0-1 0 0,0 0 1 0 0,0-1 0 0 0,0 0 0 0 0,-7 0 0 0 0,4 0 8 0 0,1 0 1 0 0,-1 1-1 0 0,-10 2 1 0 0,3 1-43 0 0,1 1 1 0 0,1 0-1 0 0,-1 0 0 0 0,1 1 1 0 0,0 1-1 0 0,0 1 0 0 0,1-1 1 0 0,-21 18-1 0 0,23-13-322 0 0,9-11 203 0 0,3 0-606 0 0,5-1 191 0 0,0 1 0 0 0,0-1-1 0 0,-1 0 1 0 0,11-2 0 0 0,1-3-791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1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13735 0 0,'0'0'1246'0'0,"0"2"-996"0"0,97 155 2378 0 0,-68-114-2088 0 0,13 15 491 0 0,92 97 1 0 0,14 16-8 0 0,-137-157-971 0 0,-1 1 1 0 0,-1 0-1 0 0,0 1 1 0 0,-1-1-1 0 0,-1 2 1 0 0,5 16-1 0 0,-9-23-26 0 0,-1 0-1 0 0,0-1 0 0 0,-1 1 1 0 0,0 0-1 0 0,0 0 1 0 0,-1 0-1 0 0,0 0 0 0 0,-1 0 1 0 0,0 0-1 0 0,-1-1 0 0 0,0 1 1 0 0,-4 11-1 0 0,0-4 100 0 0,-1 0-1 0 0,-1-1 1 0 0,-1 0-1 0 0,0-1 0 0 0,-21 27 1 0 0,4-11 140 0 0,-46 42-1 0 0,-172 127 146 0 0,210-174-398 0 0,27-21-16 0 0,1 1 0 0 0,0 0 0 0 0,0 0-1 0 0,-6 8 1 0 0,12-14-44 0 0,0 1 0 0 0,-1-1 0 0 0,1 1 0 0 0,0 0 0 0 0,0-1 0 0 0,0 1 1 0 0,-1-1-1 0 0,1 1 0 0 0,0 0 0 0 0,0-1 0 0 0,0 1 0 0 0,0-1 0 0 0,0 1 0 0 0,0 0 0 0 0,0-1 0 0 0,0 1 0 0 0,0 0 0 0 0,1-1 0 0 0,-1 1 0 0 0,0-1 0 0 0,0 1 0 0 0,0 0 0 0 0,1-1 1 0 0,-1 1-1 0 0,0-1 0 0 0,1 1 0 0 0,-1-1 0 0 0,1 1 0 0 0,0 1-497 0 0,1-2-647 0 0,7 1-281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13359 0 0,'0'0'1027'0'0,"2"-1"-670"0"0,28-9 2025 0 0,0 1 1 0 0,40-7-1 0 0,48-5-1489 0 0,-1-1-157 0 0,165-10 0 0 0,-269 32-978 0 0,-1 1-1 0 0,0 0 1 0 0,0 0 0 0 0,13 4-1 0 0,-23-4-990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11975 0 0,'0'0'5914'0'0,"2"1"-5476"0"0,20 11 103 0 0,25 21-1 0 0,-39-27-437 0 0,-1 0 0 0 0,1 1 1 0 0,-2 0-1 0 0,1 1 0 0 0,-1-1 0 0 0,9 14 0 0 0,-15-20-98 0 0,15 22 72 0 0,-2 1 1 0 0,0 1 0 0 0,-2 0 0 0 0,8 26-1 0 0,-16-43-68 0 0,-1 0 0 0 0,-1 0 0 0 0,0 0-1 0 0,0 0 1 0 0,0 0 0 0 0,-1 0 0 0 0,0 0-1 0 0,-1 0 1 0 0,0 0 0 0 0,0 0 0 0 0,-1 0 0 0 0,0 0-1 0 0,0 0 1 0 0,0-1 0 0 0,-1 1 0 0 0,-1-1-1 0 0,1 0 1 0 0,-7 10 0 0 0,0-4 6 0 0,0 1 1 0 0,-1-2-1 0 0,0 1 0 0 0,-1-1 1 0 0,-1-1-1 0 0,0 0 0 0 0,0-1 1 0 0,-1-1-1 0 0,0 0 1 0 0,-1 0-1 0 0,0-2 0 0 0,0 0 1 0 0,-1 0-1 0 0,0-2 0 0 0,0 0 1 0 0,-28 5-1 0 0,37-9 35 0 0,0-1 0 0 0,0 0 0 0 0,0 0 0 0 0,-14-2 1 0 0,19 2-172 0 0,0-1 0 0 0,0 1 0 0 0,0-1 0 0 0,0 1 1 0 0,0-1-1 0 0,1 0 0 0 0,-1 0 0 0 0,0 0 0 0 0,-3-2 1 0 0,5 2-138 0 0,-1 0 0 0 0,0 1 0 0 0,1-1 0 0 0,-1 0 0 0 0,1 1 0 0 0,-1-1 1 0 0,1 0-1 0 0,-1 0 0 0 0,1 0 0 0 0,0 0 0 0 0,-1 1 0 0 0,1-1 0 0 0,0 0 1 0 0,0 0-1 0 0,-1 0 0 0 0,1 0 0 0 0,0 0 0 0 0,0 0 0 0 0,0 0 0 0 0,0 0 0 0 0,1-1 1 0 0,1-12-5905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32 5983 0 0,'-10'-31'3191'0'0,"4"31"1633"0"0,3 0-3739 0 0,0 1-766 0 0,1 0-1 0 0,0 1 0 0 0,0-1 0 0 0,-1 0 0 0 0,1 1 1 0 0,0-1-1 0 0,0 1 0 0 0,1 0 0 0 0,-1-1 1 0 0,0 1-1 0 0,0 0 0 0 0,1 0 0 0 0,-2 3 0 0 0,-18 33-347 0 0,14-23 434 0 0,-136 302 1083 0 0,70-142-1028 0 0,23-65-315 0 0,-4-1 0 0 0,-106 155 1 0 0,124-214-257 0 0,-44 46-1 0 0,56-71-1700 0 0,-43 35 0 0 0,56-52-380 0 0,2-4-3860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12439 0 0,'0'0'1126'0'0,"2"0"-929"0"0,4 3 122 0 0,1-2-1 0 0,0 1 1 0 0,-1-1 0 0 0,1 0-1 0 0,0 0 1 0 0,0-1 0 0 0,14 0-1 0 0,52-9 3409 0 0,-58 6-3362 0 0,69-14 1199 0 0,133-44 0 0 0,-88 21-889 0 0,-67 22-386 0 0,141-37 94 0 0,-94 29-420 0 0,74-15-1818 0 0,-161 37 396 0 0,0-1 1 0 0,-1-1-1 0 0,0-1 0 0 0,39-19 1 0 0,-35 12-300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5 6911 0 0,'0'0'528'0'0,"1"-1"-341"0"0,2 0 129 0 0,0 0 0 0 0,0 1 0 0 0,0-1 0 0 0,0 1 0 0 0,0-1 0 0 0,-1 1 0 0 0,1 0 0 0 0,0 0 0 0 0,0 0 0 0 0,0 1 0 0 0,0-1 0 0 0,0 1 0 0 0,3 0 0 0 0,-4 0-127 0 0,0 0 0 0 0,-1 0-1 0 0,1 0 1 0 0,0 0-1 0 0,0 0 1 0 0,-1 0-1 0 0,1 0 1 0 0,-1 1-1 0 0,1-1 1 0 0,-1 1-1 0 0,0-1 1 0 0,1 1-1 0 0,-1-1 1 0 0,0 1-1 0 0,0 0 1 0 0,0 0-1 0 0,0-1 1 0 0,-1 1-1 0 0,1 0 1 0 0,0 0-1 0 0,0 3 1 0 0,0 4 55 0 0,1 0-1 0 0,-1 0 1 0 0,-1 1 0 0 0,0-1-1 0 0,0 0 1 0 0,-1 0-1 0 0,0 1 1 0 0,-4 14 0 0 0,-4 9 380 0 0,-14 31 1 0 0,22-61-590 0 0,-30 72 991 0 0,-59 106 0 0 0,-63 59-258 0 0,117-191-634 0 0,-1-3 0 0 0,-75 73-1 0 0,62-70 67 0 0,27-26-104 0 0,0 0 0 0 0,-1-2 0 0 0,-43 30 0 0 0,66-61-201 0 0,2 5 53 0 0,0 1-1 0 0,1 0 0 0 0,-1-1 1 0 0,1 1-1 0 0,0 0 1 0 0,0 0-1 0 0,1 0 1 0 0,-1 0-1 0 0,5-4 0 0 0,29-32-263 0 0,-31 36 281 0 0,13-14-24 0 0,1 1 0 0 0,1 0 0 0 0,1 2 0 0 0,0 0 0 0 0,1 1 0 0 0,0 2 0 0 0,1 0 0 0 0,31-11 0 0 0,-47 21 90 0 0,0 0 0 0 0,0 0 1 0 0,1 1-1 0 0,-1 0 0 0 0,0 1 0 0 0,1-1 0 0 0,-1 1 0 0 0,0 1 0 0 0,1-1 1 0 0,-1 1-1 0 0,0 1 0 0 0,0-1 0 0 0,1 1 0 0 0,-1 0 0 0 0,6 4 0 0 0,-8-4-7 0 0,0 1 0 0 0,-1-1 0 0 0,0 1 0 0 0,1 0 0 0 0,-1 0-1 0 0,0 1 1 0 0,-1-1 0 0 0,1 1 0 0 0,0 0 0 0 0,-1 0 0 0 0,0 0-1 0 0,0 0 1 0 0,0 1 0 0 0,-1-1 0 0 0,1 1 0 0 0,-1 0 0 0 0,0 0-1 0 0,-1 0 1 0 0,1 0 0 0 0,-1 0 0 0 0,2 9 0 0 0,-3 3 1 0 0,0-1 0 0 0,0 1 0 0 0,-1 0 0 0 0,-1-1 0 0 0,-1 0 0 0 0,-5 18 0 0 0,1-2-144 0 0,7-30 0 0 0,32-33-8905 0 0,-11 9 3016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2759 0 0,'1'2'207'0'0,"4"6"2907"0"0,-1 0 0 0 0,5 15 0 0 0,-7-17-2407 0 0,0 0 1 0 0,1 0 0 0 0,0-1-1 0 0,-1 1 1 0 0,2 0 0 0 0,-1-1-1 0 0,1 0 1 0 0,0 0 0 0 0,7 8 0 0 0,-7-10-585 0 0,-1-1 0 0 0,0-1 0 0 0,1 1 0 0 0,0 0 1 0 0,-1-1-1 0 0,1 0 0 0 0,0 0 0 0 0,0 0 0 0 0,0 0 1 0 0,-1-1-1 0 0,1 1 0 0 0,0-1 0 0 0,0 0 1 0 0,0 0-1 0 0,0-1 0 0 0,0 1 0 0 0,0-1 0 0 0,0 0 1 0 0,4-1-1 0 0,-1 0 89 0 0,0-1-1 0 0,0 1 1 0 0,0-1 0 0 0,-1-1 0 0 0,1 1 0 0 0,-1-1 0 0 0,0 0-1 0 0,0 0 1 0 0,7-7 0 0 0,-8 6-203 0 0,2-4 29 0 0,1-20-45 0 0,-8 28-6 0 0,0 1 0 0 0,-1-1 0 0 0,1 1 0 0 0,0 0 0 0 0,0-1 0 0 0,0 1 0 0 0,0-1 0 0 0,0 1 0 0 0,0-1 0 0 0,-1 1 0 0 0,1-1 1 0 0,0 1-1 0 0,0 0 0 0 0,0-1 0 0 0,-1 1 0 0 0,1 0 0 0 0,0-1 0 0 0,-1 1 0 0 0,1 0 0 0 0,0-1 0 0 0,-1 1 0 0 0,1 0 0 0 0,-1 0 0 0 0,1-1 0 0 0,0 1 0 0 0,-1 0 0 0 0,1 0 0 0 0,-1 0 0 0 0,1-1 0 0 0,0 1 0 0 0,-1 0 0 0 0,1 0 0 0 0,-1 0 0 0 0,1 0 0 0 0,-1 0 0 0 0,0 0 0 0 0,-16-1-219 0 0,8 3 197 0 0,1 0 0 0 0,0 0-1 0 0,-1 1 1 0 0,1 0 0 0 0,0 0-1 0 0,1 1 1 0 0,-1 0 0 0 0,1 1 0 0 0,-1-1-1 0 0,-5 7 1 0 0,-13 10 62 0 0,-26 28 1 0 0,18-15 96 0 0,2 1 1 0 0,-43 60-1 0 0,70-88-117 0 0,1 0-1 0 0,0 0 0 0 0,1 1 1 0 0,-6 13-1 0 0,9-19-4 0 0,-1 1 0 0 0,1-1 0 0 0,0 0 0 0 0,-1 0 0 0 0,1 0 0 0 0,0 0 0 0 0,0 0 0 0 0,0 0 0 0 0,1 0 0 0 0,0 4 0 0 0,-1-5-1 0 0,0 0-1 0 0,1 0 1 0 0,-1 0-1 0 0,1 0 1 0 0,0 0-1 0 0,-1 0 0 0 0,1 0 1 0 0,0 0-1 0 0,0 0 1 0 0,-1-1-1 0 0,1 1 1 0 0,0 0-1 0 0,0 0 1 0 0,0-1-1 0 0,0 1 1 0 0,0 0-1 0 0,0-1 1 0 0,0 1-1 0 0,0-1 1 0 0,2 1-1 0 0,5 1-435 0 0,1 0 1 0 0,0-1-1 0 0,-1-1 0 0 0,1 1 0 0 0,0-1 0 0 0,0 0 1 0 0,0-1-1 0 0,-1 0 0 0 0,16-5 0 0 0,13-2-6593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150 204 5983 0 0,'-2'1'464'0'0,"-12"15"1584"0"0,-28 24 0 0 0,-8 9 4471 0 0,42-40-5378 0 0,-1-1 1 0 0,-15 12 1696 0 0,39-30-1595 0 0,-8 5-950 0 0,32-23 134 0 0,47-46 0 0 0,24-19 63 0 0,-94 81-491 0 0,89-59-27 0 0,-89 62 21 0 0,0 0-1 0 0,0 1 1 0 0,0 1 0 0 0,1 1-1 0 0,17-5 1 0 0,-29 10-5 0 0,-1 0 1 0 0,0 1 0 0 0,0-1-1 0 0,0 1 1 0 0,0 0 0 0 0,1 0-1 0 0,-1 0 1 0 0,6 1-1 0 0,-9 0 8 0 0,0-1 1 0 0,0 0-1 0 0,0 1 0 0 0,1-1 0 0 0,-1 1 0 0 0,0 0 0 0 0,0-1 0 0 0,0 1 0 0 0,0 0 0 0 0,0 0 0 0 0,0-1 0 0 0,0 1 0 0 0,0 0 0 0 0,0 0 1 0 0,-1 0-1 0 0,1 0 0 0 0,0 0 0 0 0,-1 0 0 0 0,1 0 0 0 0,0 1 0 0 0,-1-1 0 0 0,1 0 0 0 0,-1 0 0 0 0,0 0 0 0 0,1 1 0 0 0,-1-1 0 0 0,0 0 1 0 0,0 0-1 0 0,0 1 0 0 0,0-1 0 0 0,0 2 0 0 0,-2 11 53 0 0,0-1 0 0 0,0 1 1 0 0,-2-1-1 0 0,1 0 0 0 0,-2 0 0 0 0,-6 14 1 0 0,0 0 98 0 0,-3 13-68 0 0,13-39-159 0 0,1 0-1 0 0,0 0 1 0 0,-1 0-1 0 0,1 0 1 0 0,0 0-1 0 0,-1 0 1 0 0,1 0-1 0 0,0 0 1 0 0,0 0 0 0 0,0 1-1 0 0,0-1 1 0 0,0 0-1 0 0,0 0 1 0 0,0 0-1 0 0,1 0 1 0 0,-1 0-1 0 0,0 0 1 0 0,1 1 0 0 0,-1-1-1 0 0,0 0 1 0 0,1 0-1 0 0,0 1 1 0 0,1 0-475 0 0,-2 0-697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18 5527 0 0,'-1'-1'423'0'0,"-8"-2"-303"0"0,-14-6 737 0 0,6 4 8470 0 0,11 11-8628 0 0,4-4-529 0 0,0 0 0 0 0,0 0 1 0 0,0 1-1 0 0,1-1 1 0 0,-1 1-1 0 0,1 0 1 0 0,0-1-1 0 0,0 1 0 0 0,0 0 1 0 0,0 0-1 0 0,0-1 1 0 0,1 1-1 0 0,-1 5 1 0 0,0 3 166 0 0,0-1 1 0 0,2 17-1 0 0,1-1-82 0 0,2 1-1 0 0,1 0 0 0 0,2-1 1 0 0,0 0-1 0 0,2 0 1 0 0,0-1-1 0 0,2 0 0 0 0,1-1 1 0 0,1 0-1 0 0,0-1 1 0 0,32 39-1 0 0,-4-14 255 0 0,3-1-1 0 0,2-2 0 0 0,94 71 1 0 0,21 26-214 0 0,-152-134-293 0 0,0 1-2 0 0,105 93-89 0 0,-108-97-594 0 0,-9-9-1155 0 0,-6-6 556 0 0,2-3-1079 0 0,-2-2-4826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15719 0 0,'0'0'1424'0'0,"-1"1"-1172"0"0,-6 9 51 0 0,-1-1 0 0 0,2 1 1 0 0,-1 0-1 0 0,2 1 0 0 0,-1-1 0 0 0,-4 14 0 0 0,-7 14 203 0 0,-50 81 696 0 0,52-97-1036 0 0,0-1-1 0 0,-2 0 0 0 0,-22 22 0 0 0,-124 97 461 0 0,72-66-368 0 0,-57 44 82 0 0,-44 39 242 0 0,188-154-578 0 0,-3 3-3 0 0,0 1 1 0 0,0 0-1 0 0,0 0 0 0 0,1 1 0 0 0,-7 11 0 0 0,12-19-3 0 0,1 0-1 0 0,0 1 1 0 0,-1-1 0 0 0,1 1-1 0 0,0-1 1 0 0,0 0 0 0 0,0 1-1 0 0,-1-1 1 0 0,1 1 0 0 0,0-1-1 0 0,0 1 1 0 0,0-1 0 0 0,0 1-1 0 0,0-1 1 0 0,0 1-1 0 0,0-1 1 0 0,0 1 0 0 0,0-1-1 0 0,0 1 1 0 0,0-1 0 0 0,0 1-1 0 0,0-1 1 0 0,0 1 0 0 0,0-1-1 0 0,1 1 1 0 0,-1 0 0 0 0,6 1-221 0 0,-6-2 186 0 0,14 4-365 0 0,6-4-41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18975 0 0,'0'0'1720'0'0,"-1"2"-1357"0"0,-38 85 1513 0 0,28-62-1443 0 0,-86 251 1700 0 0,95-274-2487 0 0,-3 11 835 0 0,4-7-5622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10623 0 0,'-6'2'12412'0'0,"43"1"-12190"0"0,0-2 0 0 0,64-6-1 0 0,78-20 639 0 0,-86 11-685 0 0,-47 7-190 0 0,130-15-261 0 0,-133 18 118 0 0,1 3 1 0 0,45 4 0 0 0,-65-1-599 0 0,-5-1-795 0 0,-1 1 0 0 0,0 0 0 0 0,22 7 1 0 0,-29-5 160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508 110 8751 0 0,'-24'11'1082'0'0,"-43"13"0"0"0,26-12 7262 0 0,53-19-6684 0 0,26-12-482 0 0,50-18 1 0 0,-42 20-887 0 0,11-6 64 0 0,71-17 0 0 0,-112 36-267 0 0,1 0 0 0 0,0 2 0 0 0,0 0 0 0 0,0 1 0 0 0,0 0 0 0 0,23 3 0 0 0,-37-1-7 0 0,1 0 0 0 0,0 0-1 0 0,-1 0 1 0 0,1 0 0 0 0,5 4 0 0 0,-7-4 388 0 0,-2 3 18 0 0,-1 4-566 0 0,0 0 1 0 0,0 0-1 0 0,-1 0 0 0 0,0 0 0 0 0,0 0 0 0 0,-1 0 0 0 0,0-1 0 0 0,0 1 0 0 0,-1-1 0 0 0,0 0 0 0 0,0 0 0 0 0,-11 12 0 0 0,-7 7-314 0 0,-45 42 0 0 0,54-55 505 0 0,-35 31-332 0 0,-2-2 0 0 0,-1-1-1 0 0,-80 46 1 0 0,-48 10-579 0 0,46-27-548 0 0,96-50 498 0 0,-48 20-1 0 0,80-38 821 0 0,1 0-1 0 0,-1 1 1 0 0,1-1 0 0 0,-1 1-1 0 0,1 0 1 0 0,0 0 0 0 0,0 1-1 0 0,-6 7 1 0 0,3 0 28 0 0,7-10 7 0 0,0-1 0 0 0,-1 1 0 0 0,1 0 1 0 0,0 0-1 0 0,0 0 0 0 0,0 0 0 0 0,0 0 0 0 0,0 0 0 0 0,0 0 0 0 0,0 0 0 0 0,0 0 0 0 0,0 0 0 0 0,1 0 0 0 0,-1 0 1 0 0,0 0-1 0 0,0 0 0 0 0,1-1 0 0 0,-1 1 0 0 0,1 0 0 0 0,-1 0 0 0 0,1 0 0 0 0,-1 0 0 0 0,1-1 0 0 0,0 1 0 0 0,-1 0 1 0 0,1-1-1 0 0,0 1 0 0 0,-1 0 0 0 0,1-1 0 0 0,0 1 0 0 0,0-1 0 0 0,0 1 0 0 0,-1-1 0 0 0,1 0 0 0 0,0 1 0 0 0,0-1 1 0 0,0 0-1 0 0,0 1 0 0 0,1-1 0 0 0,3 1 45 0 0,-1 0 1 0 0,1 0-1 0 0,-1 0 1 0 0,1-1 0 0 0,0 0-1 0 0,-1 0 1 0 0,7 0-1 0 0,15-5 144 0 0,-1-1 0 0 0,0-1-1 0 0,27-11 1 0 0,46-12 629 0 0,-43 19-286 0 0,0 2-1 0 0,1 3 0 0 0,-1 3 1 0 0,72 4-1 0 0,-17 11-331 0 0,-65-6-257 0 0,-42-5-190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1375 0 0,'-2'0'3564'0'0,"-2"1"-2145"0"0,0 0-1 0 0,1 0 0 0 0,-1 0 0 0 0,0 0 0 0 0,1 0 0 0 0,-7 4 0 0 0,-18 17 1825 0 0,12-6-3341 0 0,-17 24 1 0 0,28-35 384 0 0,-16 24 221 0 0,1 0 0 0 0,1 2 0 0 0,2 0 0 0 0,1 0 0 0 0,-22 62 0 0 0,26-54-221 0 0,1 1 0 0 0,2 0 0 0 0,1 1 0 0 0,-3 72 0 0 0,11-101-295 0 0,-1 0-1 0 0,2 0 0 0 0,0 0 0 0 0,0 0 0 0 0,6 23 0 0 0,-6-34-106 0 0,-1 0-1 0 0,1 0 1 0 0,0 1 0 0 0,-1-1-1 0 0,1 0 1 0 0,0 0 0 0 0,0 0-1 0 0,0 0 1 0 0,0 0 0 0 0,0 0-1 0 0,0 0 1 0 0,0 0 0 0 0,2 1 0 0 0,6 2-887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3679 0 0,'0'0'167'0'0,"-2"-1"-7"0"0,-16-3-127 0 0,18 3 34 0 0,0 1-1 0 0,-1 0 0 0 0,1 0 0 0 0,-1 0 0 0 0,1 0 0 0 0,-1 0 0 0 0,1-1 0 0 0,-1 1 1 0 0,1 0-1 0 0,-1 0 0 0 0,1 0 0 0 0,-1 0 0 0 0,1 1 0 0 0,0-1 0 0 0,-1 0 0 0 0,1 0 1 0 0,-1 0-1 0 0,1 0 0 0 0,-1 0 0 0 0,1 0 0 0 0,-1 1 0 0 0,1-1 0 0 0,0 0 0 0 0,-1 0 1 0 0,1 1-1 0 0,-1-1 0 0 0,1 0 0 0 0,0 1 0 0 0,-1-1 0 0 0,1 0 0 0 0,0 1 0 0 0,0-1 1 0 0,-1 1-1 0 0,1-1 0 0 0,0 0 0 0 0,0 1 0 0 0,-1 0 0 0 0,1 0 457 0 0,-2 2 610 0 0,0 0 0 0 0,0 1-1 0 0,1-1 1 0 0,-1 1 0 0 0,1-1-1 0 0,0 1 1 0 0,-2 6-1 0 0,2-3-362 0 0,1 0-1 0 0,-1 0 0 0 0,2 12 0 0 0,0-3-457 0 0,2-1 1 0 0,8 31-1 0 0,-2-17 95 0 0,2 0 0 0 0,0 0 0 0 0,2-1 0 0 0,1-1 0 0 0,2 0 0 0 0,0-1 1 0 0,2-1-1 0 0,21 25 0 0 0,69 62 708 0 0,123 98 0 0 0,-166-148-631 0 0,-45-42-353 0 0,-18-17-83 0 0,-1-2-116 0 0,0 0 0 0 0,0-1 0 0 0,0 1 0 0 0,0 0 0 0 0,0 0 0 0 0,1-1 0 0 0,-1 1 0 0 0,0-1 0 0 0,0 1 0 0 0,0-1 0 0 0,1 1 0 0 0,-1-1 0 0 0,0 0 0 0 0,0 0 0 0 0,2 1 0 0 0,-2-2-391 0 0,0 1 0 0 0,0 0-1 0 0,0 0 1 0 0,0-1-1 0 0,0 1 1 0 0,0 0 0 0 0,0-1-1 0 0,-1 1 1 0 0,1-1-1 0 0,0 1 1 0 0,0-1 0 0 0,0 0-1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 14279 0 0,'0'0'3040'0'0,"-1"1"-2548"0"0,-7 8-255 0 0,1 1-1 0 0,0 0 1 0 0,0 0 0 0 0,-5 13-1 0 0,-4 5 283 0 0,-57 85 1450 0 0,-99 117 0 0 0,106-153-1462 0 0,-3-3 0 0 0,-91 75-1 0 0,-33 12 354 0 0,159-137-793 0 0,24-17-406 0 0,0 0 1 0 0,-13 12-1 0 0,22-18-484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73 5527 0 0,'0'0'423'0'0,"-2"0"-278"0"0,-27 7 2264 0 0,-18-5 9685 0 0,43-2-11055 0 0,9-1-937 0 0,-1 0 1 0 0,1 0-1 0 0,-1 0 1 0 0,1-1 0 0 0,-1 0-1 0 0,8-4 1 0 0,3 0 28 0 0,4-2 23 0 0,11-4 41 0 0,1 1 1 0 0,0 1 0 0 0,33-6 0 0 0,-45 11 1621 0 0,-19 7-1650 0 0,0 4-128 0 0,-1-1-1 0 0,0 0 1 0 0,0 1 0 0 0,-1-1-1 0 0,1 0 1 0 0,-1 0-1 0 0,-1 0 1 0 0,1 0 0 0 0,-1 0-1 0 0,1-1 1 0 0,-1 1-1 0 0,-6 5 1 0 0,-7 10-3 0 0,-25 23 0 0 0,28-30-2 0 0,-14 11-34 0 0,-39 28 0 0 0,45-37 0 0 0,1 0 0 0 0,1 2 0 0 0,0 0 0 0 0,-25 31 0 0 0,41-45 0 0 0,1-1 0 0 0,0 1 0 0 0,0 0 0 0 0,0 1 0 0 0,1-1 0 0 0,-1 0 0 0 0,1 0 0 0 0,-1 1 0 0 0,1-1 0 0 0,-1 8 0 0 0,2-10 0 0 0,0-1 1 0 0,-1 1-1 0 0,1 0 0 0 0,0-1 0 0 0,0 1 0 0 0,0-1 1 0 0,0 1-1 0 0,0 0 0 0 0,0 0 0 0 0,0-1 0 0 0,0 1 1 0 0,0 0-1 0 0,0-1 0 0 0,1 1 0 0 0,-1-1 0 0 0,0 1 1 0 0,0 0-1 0 0,0-1 0 0 0,1 1 0 0 0,-1 0 0 0 0,0-1 1 0 0,1 1-1 0 0,-1-1 0 0 0,1 1 0 0 0,-1-1 0 0 0,1 1 1 0 0,-1-1-1 0 0,1 1 0 0 0,1 0 6 0 0,1 3 21 0 0,0-1 0 0 0,1 1-1 0 0,-1-1 1 0 0,1 0 0 0 0,0 0 0 0 0,0-1 0 0 0,0 1-1 0 0,0-1 1 0 0,0 0 0 0 0,0 0 0 0 0,1 0 0 0 0,-1 0-1 0 0,1-1 1 0 0,-1 0 0 0 0,1 0 0 0 0,0 0 0 0 0,0-1-1 0 0,7 1 1 0 0,9-1 177 0 0,1-1 0 0 0,37-6 0 0 0,-40 4-170 0 0,110-21 624 0 0,-80 13-3141 0 0,0 2-6215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78 5527 0 0,'-3'-1'77'0'0,"0"1"0"0"0,0-1-1 0 0,0 0 1 0 0,0 0 0 0 0,1 0-1 0 0,-1 0 1 0 0,0 0-1 0 0,1-1 1 0 0,-1 0 0 0 0,1 1-1 0 0,-18-8 16224 0 0,21 11-16204 0 0,0 1 1 0 0,0 0 0 0 0,1 0-1 0 0,-1-1 1 0 0,0 1 0 0 0,1-1-1 0 0,0 1 1 0 0,0-1 0 0 0,-1 0-1 0 0,1 0 1 0 0,0 0 0 0 0,1 0-1 0 0,-1 0 1 0 0,0 0 0 0 0,1 0-1 0 0,-1-1 1 0 0,1 1-1 0 0,-1-1 1 0 0,1 0 0 0 0,0 0-1 0 0,5 2 1 0 0,1 0 84 0 0,1 0 0 0 0,0-1-1 0 0,1 0 1 0 0,-1 0 0 0 0,12 0-1 0 0,31-4 281 0 0,-1-1-1 0 0,52-11 1 0 0,-45 6-349 0 0,142-25 57 0 0,88-10 39 0 0,-237 37-333 0 0,-36 3-14 0 0,-1 1 0 0 0,1 1-1 0 0,0 0 1 0 0,0 1 0 0 0,0 0-1 0 0,22 5 1 0 0,-37-5 6 0 0,-1 0 1 0 0,0 0-1 0 0,1 0 0 0 0,-1 0 1 0 0,0 0-1 0 0,1 0 1 0 0,-1 0-1 0 0,0 0 0 0 0,0 0 1 0 0,1 0-1 0 0,-1 0 0 0 0,0 1 1 0 0,1-1-1 0 0,-1 0 0 0 0,0 0 1 0 0,1 0-1 0 0,-1 1 0 0 0,0-1 1 0 0,0 0-1 0 0,1 0 0 0 0,-1 1 1 0 0,0-1-1 0 0,0 1 1 0 0,-5 5-2078 0 0,-5 1 711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15199 0 0,'0'0'1172'0'0,"-1"2"-765"0"0,-10 20 979 0 0,1 0 1 0 0,1 1-1 0 0,-12 46 1 0 0,7-19-273 0 0,-36 84 1227 0 0,-2 5-1042 0 0,45-116-1204 0 0,1 0 0 0 0,1 1 0 0 0,1 0 1 0 0,-1 27-1 0 0,5-45-69 0 0,0 1 1 0 0,0 0-1 0 0,1-1 0 0 0,0 1 1 0 0,1-1-1 0 0,-1 1 1 0 0,1-1-1 0 0,0 1 1 0 0,4 7-1 0 0,-4-11-202 0 0,0 1 1 0 0,0 0-1 0 0,1-1 1 0 0,-1 1-1 0 0,1-1 0 0 0,-1 0 1 0 0,1 0-1 0 0,0 0 1 0 0,1 0-1 0 0,-1-1 0 0 0,0 1 1 0 0,1-1-1 0 0,-1 0 1 0 0,1 0-1 0 0,7 3 0 0 0,5-1-1249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9671 0 0,'0'2'3788'0'0,"-2"22"5391"0"0,-3-2-6342 0 0,3-13-2577 0 0,1-1 0 0 0,-2 17 0 0 0,3-23-371 0 0,1-1 0 0 0,-1 1 0 0 0,0-1 0 0 0,1 0 0 0 0,-1 1 0 0 0,1-1 0 0 0,0 0-1 0 0,-1 0 1 0 0,1 1 0 0 0,0-1 0 0 0,1 2 0 0 0,0-1-369 0 0,-1 0-635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0,'0'0'12425'0'0,"10"1"-10326"0"0,32 9-1265 0 0,1 1-2433 0 0,-13-8-5362 0 0,-12-5-525 0 0</inkml:trace>
  <inkml:trace contextRef="#ctx0" brushRef="#br0" timeOffset="1">679 20 6447 0 0,'0'0'499'0'0,"-7"5"3134"0"0,-16 18 11444 0 0,24-18-14552 0 0,-1-5-510 0 0,0 0-1 0 0,0 1 1 0 0,0-1-1 0 0,-1 0 1 0 0,1 0-1 0 0,0 1 1 0 0,0-1-1 0 0,0 0 1 0 0,0 0-1 0 0,0 1 1 0 0,0-1-1 0 0,0 0 1 0 0,1 1-1 0 0,-1-1 1 0 0,0 0-1 0 0,0 0 1 0 0,0 1 0 0 0,0-1-1 0 0,0 0 1 0 0,0 0-1 0 0,0 1 1 0 0,1-1-1 0 0,-1 0 1 0 0,0 0-1 0 0,0 0 1 0 0,0 1-1 0 0,0-1 1 0 0,1 0-1 0 0,-1 0 1 0 0,0 1-1 0 0,3 1 21 0 0,0 0 0 0 0,-1 0 0 0 0,1 0 0 0 0,0-1 0 0 0,0 1 0 0 0,0-1 0 0 0,0 1 0 0 0,0-1 0 0 0,1 0 0 0 0,-1 0 0 0 0,0-1 1 0 0,1 1-1 0 0,3 0 0 0 0,3 0-470 0 0,1-1 0 0 0,-1 0 0 0 0,14-2 0 0 0,-2 0-1404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37 181 13415 0 0,'0'0'1216'0'0,"-8"-2"-976"0"0,1 0-105 0 0,-14-5 5772 0 0,21 7-5871 0 0,0 0 1 0 0,0 0-1 0 0,0 0 1 0 0,0 0-1 0 0,0 0 1 0 0,0 0-1 0 0,0 0 1 0 0,0 0-1 0 0,0-1 1 0 0,-1 1-1 0 0,1 0 1 0 0,0 0-1 0 0,0 0 1 0 0,0 0-1 0 0,0 0 1 0 0,0 0-1 0 0,0 0 1 0 0,0 0-1 0 0,0 0 1 0 0,0-1-1 0 0,0 1 1 0 0,0 0-1 0 0,0 0 1 0 0,0 0-1 0 0,0 0 1 0 0,0 0-1 0 0,0 0 1 0 0,0 0-1 0 0,0 0 1 0 0,1-1-1 0 0,-1 1 1 0 0,0 0-1 0 0,0 0 1 0 0,0 0-1 0 0,0 0 1 0 0,0 0-1 0 0,0 0 1 0 0,0 0-1 0 0,0 0 1 0 0,0 0-1 0 0,0 0 1 0 0,0 0-1 0 0,0-1 1 0 0,1 1-1 0 0,-1 0 1 0 0,0 0-1 0 0,0 0 1 0 0,12-5 641 0 0,28-4-455 0 0,1 1 0 0 0,-1 2 0 0 0,70-2 0 0 0,25-2-35 0 0,45-24 82 0 0,-44 6 12 0 0,-38 10-114 0 0,80-11-67 0 0,-149 24-244 0 0,-21 3-6 0 0,1 1 0 0 0,-1 0-1 0 0,1 0 1 0 0,-1 0 0 0 0,15 2 0 0 0,-21 0-186 0 0,-11 9-5078 0 0,-3-1-1462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 12439 0 0,'0'0'958'0'0,"1"-1"-625"0"0,4-7 2223 0 0,-5 11-1169 0 0,2 3-1085 0 0,0 1 1 0 0,-1 0-1 0 0,0 0 1 0 0,0 0-1 0 0,0 0 1 0 0,-1 0-1 0 0,0-1 1 0 0,-1 1 0 0 0,1 0-1 0 0,-3 9 1 0 0,-4 13 204 0 0,-11 31 1 0 0,3-14 130 0 0,-14 75-453 0 0,-18 160 0 0 0,33-184-3700 0 0,12-79 1469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54 13991 0 0,'-4'-4'117'0'0,"0"0"0"0"0,0-1 0 0 0,-1 2 0 0 0,0-1 0 0 0,0 0 0 0 0,0 1 0 0 0,0 0 0 0 0,-1 0 0 0 0,1 1-1 0 0,-1 0 1 0 0,1 0 0 0 0,-7-2 0 0 0,-15 0 748 0 0,0 0 0 0 0,-37 1 0 0 0,63 3-779 0 0,0 0 0 0 0,0 0 0 0 0,-1 1 0 0 0,1-1 0 0 0,0 0 0 0 0,0 0 0 0 0,0 1 1 0 0,0-1-1 0 0,0 0 0 0 0,0 1 0 0 0,0-1 0 0 0,0 1 0 0 0,0-1 0 0 0,0 1 0 0 0,0 0 0 0 0,1-1 0 0 0,-1 1 0 0 0,0 0 0 0 0,0 0 1 0 0,1-1-1 0 0,-1 1 0 0 0,0 0 0 0 0,1 0 0 0 0,-1 0 0 0 0,0 0 0 0 0,1 0 0 0 0,0 0 0 0 0,-1 0 0 0 0,1 0 0 0 0,0 0 0 0 0,-1 0 0 0 0,1 0 1 0 0,0 0-1 0 0,0 2 0 0 0,-1 1-8 0 0,1 0 0 0 0,0 0 0 0 0,1 0 0 0 0,-1 0 0 0 0,0-1 0 0 0,1 1 1 0 0,0 0-1 0 0,2 4 0 0 0,2 6 18 0 0,2-1 0 0 0,0 0-1 0 0,0 0 1 0 0,2 0 0 0 0,11 14 0 0 0,57 56 212 0 0,-19-20-133 0 0,202 288 67 0 0,-228-303-229 0 0,44 91 1 0 0,-62-110 45 0 0,-3 1 0 0 0,0 0 0 0 0,-2 1 0 0 0,9 55 0 0 0,-16-75-12 0 0,-1 1-1 0 0,-1 0 0 0 0,0 0 0 0 0,-1 0 0 0 0,0 0 0 0 0,-1 0 0 0 0,0 0 0 0 0,-1 0 0 0 0,0-1 0 0 0,-1 0 0 0 0,0 1 1 0 0,-1-1-1 0 0,0-1 0 0 0,-8 13 0 0 0,5-11 10 0 0,-1 0 1 0 0,-1 0 0 0 0,0-1-1 0 0,0 0 1 0 0,-1 0 0 0 0,0-2-1 0 0,-1 1 1 0 0,0-1 0 0 0,-1-1-1 0 0,-24 13 1 0 0,16-11-207 0 0,-1 0 1 0 0,-1-2-1 0 0,0 0 0 0 0,0-2 1 0 0,0 0-1 0 0,-31 3 0 0 0,51-9 0 0 0,0 0-54 0 0,1 1 0 0 0,0-1 0 0 0,-1 0-1 0 0,1 0 1 0 0,0 0 0 0 0,0 0 0 0 0,-1-1-1 0 0,1 1 1 0 0,0-1 0 0 0,-1 1-1 0 0,1-1 1 0 0,-4-2 0 0 0,-4-3-1135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15319 0 0,'0'0'1386'0'0,"-1"2"-1142"0"0,-2 2-153 0 0,-1 0 0 0 0,1 1 1 0 0,0-1-1 0 0,1 1 0 0 0,-1 0 0 0 0,1 0 1 0 0,0 0-1 0 0,0 0 0 0 0,1 0 1 0 0,-1 1-1 0 0,1-1 0 0 0,0 7 1 0 0,-2 11 592 0 0,1 33 1 0 0,2-54-661 0 0,1 23 286 0 0,1 0 1 0 0,0 0 0 0 0,2-1 0 0 0,1 1-1 0 0,1-1 1 0 0,1 0 0 0 0,1-1 0 0 0,12 24-1 0 0,-7-21-143 0 0,1 0 1 0 0,2-1-1 0 0,0-1 0 0 0,2 0 0 0 0,0-2 0 0 0,32 31 0 0 0,234 187 434 0 0,-232-198-541 0 0,51 36 79 0 0,-40-33-154 0 0,-62-44-182 0 0,-13-20-15151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2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3 16271 0 0,'0'0'744'0'0,"-1"0"-18"0"0,-6-2-465 0 0,-1 3-181 0 0,5 1-13 0 0,1-1 0 0 0,0 1 0 0 0,-1 0 0 0 0,1 0 0 0 0,0 0 0 0 0,0 0 0 0 0,0 0 0 0 0,1 0 0 0 0,-1 0 0 0 0,0 1 0 0 0,1-1 0 0 0,0 1 0 0 0,-2 3 0 0 0,-7 10 226 0 0,-166 210 1082 0 0,-19-16-424 0 0,-71 53 569 0 0,148-143-1264 0 0,23-30 13 0 0,93-88-254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3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2 250 919 0 0,'0'0'14103'0'0,"1"2"-13270"0"0,1 12-94 0 0,0 0 0 0 0,-1-1 0 0 0,0 1 0 0 0,-1 0 0 0 0,0 0 0 0 0,-4 20 0 0 0,2-15-362 0 0,0-1-1 0 0,2 1 0 0 0,1 20 1 0 0,1-29-237 0 0,-1 0 0 0 0,2 0 1 0 0,5 16-1 0 0,-8-25 1069 0 0,1-2-1168 0 0,0 0-1 0 0,0 0 1 0 0,-1-1 0 0 0,1 1-1 0 0,0 0 1 0 0,-1-1-1 0 0,1 1 1 0 0,-1-1-1 0 0,0 1 1 0 0,1 0-1 0 0,-1-1 1 0 0,0-1-1 0 0,0-12 68 0 0,0 0 0 0 0,-1 0 0 0 0,-4-19 1 0 0,3 22-36 0 0,0-1 0 0 0,1 0 0 0 0,1 1 1 0 0,0-1-1 0 0,1-15 0 0 0,2 16-67 0 0,0 0 0 0 0,1 0 1 0 0,0 1-1 0 0,1 0 0 0 0,0 0 0 0 0,1 0 0 0 0,0 0 1 0 0,0 1-1 0 0,1 0 0 0 0,9-10 0 0 0,8-7 17 0 0,1 2-1 0 0,33-26 1 0 0,-42 38-31 0 0,1 0 0 0 0,1 1 0 0 0,35-17 0 0 0,-41 23 4 0 0,-1 1 0 0 0,1 1 0 0 0,0 0 0 0 0,0 1 0 0 0,0 0 0 0 0,1 1 0 0 0,24-1 0 0 0,-34 3-58 0 0,0 1 0 0 0,0-1 0 0 0,0 1-1 0 0,0 0 1 0 0,0-1 0 0 0,0 1 0 0 0,0 1 0 0 0,0-1-1 0 0,0 0 1 0 0,0 1 0 0 0,-1 0 0 0 0,1-1 0 0 0,4 5-1 0 0,3 3-788 0 0,17 20 0 0 0,-9-9 32 0 0,-9-11-661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3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47 234 919 0 0,'0'0'1690'0'0,"-17"6"6730"0"0,-12 13 3806 0 0,40-29-12036 0 0,1 0 0 0 0,-1 0-1 0 0,0-1 1 0 0,13-19 0 0 0,0 2-43 0 0,5-4-431 0 0,64-53 0 0 0,-93 84 271 0 0,1 1-1 0 0,-1 0 1 0 0,0 0-1 0 0,1 0 1 0 0,-1-1-1 0 0,0 1 1 0 0,1 0-1 0 0,-1 0 1 0 0,1 0-1 0 0,-1 0 1 0 0,0 0 0 0 0,1 0-1 0 0,-1 0 1 0 0,0 0-1 0 0,1 0 1 0 0,-1 0-1 0 0,1 0 1 0 0,-1 0-1 0 0,0 0 1 0 0,1 0-1 0 0,-1 0 1 0 0,1 0-1 0 0,-1 0 1 0 0,0 0-1 0 0,1 1 1 0 0,-1-1 0 0 0,0 0-1 0 0,1 0 1 0 0,-1 0-1 0 0,0 1 1 0 0,1-1-1 0 0,-1 0 1 0 0,0 0-1 0 0,0 1 1 0 0,1-1-1 0 0,-1 0 1 0 0,0 1-1 0 0,0-1 1 0 0,0 0-1 0 0,1 1 1 0 0,-1-1 0 0 0,0 0-1 0 0,0 1 1 0 0,0-1-1 0 0,0 0 1 0 0,0 1-1 0 0,0-1 1 0 0,0 1-1 0 0,0 0 1 0 0,6 24 42 0 0,-5-21-97 0 0,2 10 32 0 0,2 14 8 0 0,1-1 0 0 0,10 29 0 0 0,-12-48 28 0 0,-1 1 1 0 0,1-1 0 0 0,0 0 0 0 0,1-1 0 0 0,0 1-1 0 0,0-1 1 0 0,0 0 0 0 0,1 0 0 0 0,0-1-1 0 0,13 11 1 0 0,64 52 52 0 0,-76-65-50 0 0,1 1 0 0 0,0-2 0 0 0,9 5 0 0 0,0-1 131 0 0,-13-6-64 0 0,0 1 1 0 0,0-1-1 0 0,0 0 1 0 0,1 0-1 0 0,-1 0 1 0 0,0-1-1 0 0,1 0 1 0 0,-1 1-1 0 0,0-1 1 0 0,1-1-1 0 0,-1 1 1 0 0,0-1-1 0 0,0 0 1 0 0,1 0-1 0 0,-1 0 1 0 0,0 0-1 0 0,0-1 1 0 0,7-3-1 0 0,5-4 69 0 0,-1 0 1 0 0,0-2-1 0 0,17-14 0 0 0,-6 4-14 0 0,-5 6-56 0 0,80-66 271 0 0,-85 67-298 0 0,-2 0-1 0 0,0-1 0 0 0,-1-1 1 0 0,15-23-1 0 0,-12 12-103 0 0,-2 0 1 0 0,12-35-1 0 0,-25 61-157 0 0,-4 3-1400 0 0,1-1 1434 0 0,1 0-1 0 0,-1 0 1 0 0,1 1-1 0 0,0-1 1 0 0,0 0 0 0 0,-2 3-1 0 0,-1 1-442 0 0,-6 7-963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880 548 1839 0 0,'0'0'18750'0'0,"0"2"-18420"0"0,2 0 1303 0 0,2-6-640 0 0,8-14-335 0 0,11-24-530 0 0,-18 29-113 0 0,0-1-1 0 0,-1 1 1 0 0,0-1-1 0 0,-1 0 0 0 0,-1 0 1 0 0,0 0-1 0 0,-1 0 1 0 0,0 0-1 0 0,-1 0 1 0 0,-1 0-1 0 0,0 0 1 0 0,-7-27-1 0 0,-5-21-79 0 0,3 19-103 0 0,2 0 1 0 0,-5-82-1 0 0,13 125 157 0 0,0 0-1 0 0,0-1 1 0 0,0 1-1 0 0,0 0 1 0 0,1 0-1 0 0,-1-1 1 0 0,0 1-1 0 0,0 0 1 0 0,0 0-1 0 0,0-1 1 0 0,-1 1-1 0 0,1 0 1 0 0,0 0-1 0 0,0-1 1 0 0,0 1-1 0 0,0 0 1 0 0,0 0-1 0 0,0 0 1 0 0,0-1-1 0 0,0 1 1 0 0,0 0-1 0 0,0 0 1 0 0,-1 0-1 0 0,1-1 1 0 0,0 1-1 0 0,0 0 1 0 0,0 0-1 0 0,0 0 1 0 0,-1 0-1 0 0,1-1 1 0 0,0 1-1 0 0,0 0 1 0 0,0 0-1 0 0,-1 0 1 0 0,1 0-1 0 0,0 0 1 0 0,0 0-1 0 0,-1 0 1 0 0,1 0-1 0 0,0 0 1 0 0,0 0-1 0 0,-1-1 1 0 0,1 1-1 0 0,0 0 1 0 0,-1 1-1 0 0,-12 6-160 0 0,-8 15 125 0 0,20-19-1 0 0,-4 6 36 0 0,5-7 12 0 0,-1-1 0 0 0,0 0 1 0 0,1 0-1 0 0,-1-1 0 0 0,1 1 0 0 0,0 0 0 0 0,-1 0 1 0 0,1 0-1 0 0,0 0 0 0 0,-1 0 0 0 0,1 0 0 0 0,0 0 0 0 0,0 0 1 0 0,0 0-1 0 0,0 0 0 0 0,0 1 0 0 0,2 10-18 0 0,-2-10-51 0 0,1-2 12 0 0,6-1 46 0 0,1 0 0 0 0,-25 20-95 0 0,7-8 104 0 0,0 0 1 0 0,-1-1-1 0 0,0-1 0 0 0,0 0 1 0 0,-1 0-1 0 0,-1-1 1 0 0,1-1-1 0 0,-1 0 0 0 0,-1-1 1 0 0,1 0-1 0 0,-1-1 1 0 0,0 0-1 0 0,0-2 0 0 0,-23 5 1 0 0,-6-4-124 0 0,0-1 0 0 0,0-2 0 0 0,-64-8 1 0 0,-128-28-224 0 0,225 33 344 0 0,8 2 4 0 0,-114-16-10 0 0,81 11-55 0 0,53-4 88 0 0,1 5 43 0 0,19-5 19 0 0,-38 9-85 0 0,0 0 1 0 0,1 0-1 0 0,-1 0 1 0 0,0 0-1 0 0,0 0 1 0 0,1 1-1 0 0,-1-1 1 0 0,0 0-1 0 0,1 0 1 0 0,-1 1-1 0 0,0-1 1 0 0,0 0-1 0 0,0 0 1 0 0,1 1-1 0 0,-1-1 1 0 0,0 0-1 0 0,0 1 1 0 0,0-1-1 0 0,0 0 1 0 0,0 1-1 0 0,0-1 1 0 0,1 0-1 0 0,-1 1 1 0 0,0-1-1 0 0,0 0 0 0 0,0 1 1 0 0,0-1-1 0 0,0 0 1 0 0,0 1-1 0 0,0-1 1 0 0,-1 1-1 0 0,2 10-30 0 0,-1-11 34 0 0,0 13-2 0 0,3 77-58 0 0,-1-78 53 0 0,0 1 0 0 0,0-2 0 0 0,1 1 0 0 0,1 0 0 0 0,7 17 0 0 0,-3-14 3 0 0,1 0 0 0 0,0 0 0 0 0,1 0 0 0 0,0-1 0 0 0,1-1 0 0 0,1 1 0 0 0,0-2 0 0 0,1 0 0 0 0,20 15 0 0 0,-5-6 2 0 0,0 2-1 0 0,33 36 1 0 0,-53-50-7 0 0,0 0 0 0 0,-1 1 0 0 0,0-1 1 0 0,-1 1-1 0 0,0 1 0 0 0,-1-1 0 0 0,0 1 0 0 0,0 0 0 0 0,-1 0 1 0 0,-1 1-1 0 0,3 13 0 0 0,-5-17 4 0 0,-1 1 0 0 0,1-1 1 0 0,-2 1-1 0 0,1-1 0 0 0,-1 0 0 0 0,-1 1 1 0 0,1-1-1 0 0,-1 0 0 0 0,-1 0 1 0 0,0 0-1 0 0,0 0 0 0 0,0 0 0 0 0,-1 0 1 0 0,-9 12-1 0 0,-5 6 78 0 0,-2-1 0 0 0,-37 37 0 0 0,21-24 124 0 0,19-20-92 0 0,11-12-78 0 0,-1 1 0 0 0,1 0 0 0 0,0 1 0 0 0,0-1-1 0 0,1 1 1 0 0,0 0 0 0 0,0 1 0 0 0,-3 8 0 0 0,9-17-28 0 0,-1 1 0 0 0,1-1 0 0 0,-1 1 1 0 0,1-1-1 0 0,-1 0 0 0 0,1 1 0 0 0,-1-1 1 0 0,1 0-1 0 0,-1 1 0 0 0,1-1 0 0 0,0 0 0 0 0,-1 0 1 0 0,1 0-1 0 0,-1 1 0 0 0,2-1 0 0 0,-2 0-1 0 0,7 1-41 0 0,0 0 0 0 0,1-1 0 0 0,-1 0-1 0 0,0 0 1 0 0,0 0 0 0 0,0-1 0 0 0,12-2 0 0 0,24-2-3041 0 0,-33 5 1297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3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43 6911 0 0,'1'-1'315'0'0,"7"-5"83"0"0,-4 2-17 0 0,0 0 0 0 0,0-1 0 0 0,0 1 0 0 0,6-14 8698 0 0,-11 18-8894 0 0,-11 0 1449 0 0,-16 9-2217 0 0,12 1 603 0 0,0 0 0 0 0,0 2 0 0 0,1-1-1 0 0,1 2 1 0 0,0 0 0 0 0,-13 16 0 0 0,-13 15 185 0 0,2 3 0 0 0,1 1 0 0 0,3 1-1 0 0,2 2 1 0 0,-38 84 0 0 0,62-117-123 0 0,1 0-1 0 0,1 1 1 0 0,0-1-1 0 0,1 1 1 0 0,2 0-1 0 0,-3 33 1 0 0,5-44-54 0 0,1 0 1 0 0,1 0-1 0 0,-1 0 1 0 0,1 0-1 0 0,1 0 1 0 0,0 0-1 0 0,0 0 1 0 0,0-1-1 0 0,1 1 1 0 0,0 0-1 0 0,0-1 1 0 0,1 0-1 0 0,0 0 1 0 0,1 0-1 0 0,-1-1 1 0 0,1 1-1 0 0,0-1 1 0 0,11 9-1 0 0,-2-4 58 0 0,1 0 1 0 0,0-1-1 0 0,1-1 0 0 0,0-1 0 0 0,0 0 0 0 0,1-1 1 0 0,0-1-1 0 0,24 6 0 0 0,-30-10-3119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1:4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11975 0 0,'0'0'923'0'0,"9"-6"766"0"0,-6 5-1000 0 0,7 0 2800 0 0,12 11-2025 0 0,-20-8-1555 0 0,-1-1 1 0 0,1 0 0 0 0,-1 1 0 0 0,0-1 0 0 0,1 1 0 0 0,-1-1 0 0 0,0 1 0 0 0,0 0 0 0 0,0-1-1 0 0,0 1 1 0 0,1 2 0 0 0,-2-3-538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34 211 2759 0 0,'0'0'6936'0'0,"2"0"-6638"0"0,1-1-788 0 0,10-3 2659 0 0,-10 7-516 0 0,-7 4-792 0 0,0-1-684 0 0,0 0-1 0 0,1 0 1 0 0,0 0 0 0 0,0 0 0 0 0,0 0-1 0 0,1 1 1 0 0,0-1 0 0 0,0 1 0 0 0,1 0-1 0 0,0-1 1 0 0,0 1 0 0 0,1 0 0 0 0,-1 0-1 0 0,1 0 1 0 0,1-1 0 0 0,-1 1-1 0 0,3 9 1 0 0,-3-14 211 0 0,4 10 103 0 0,-2 24 2038 0 0,-25-93-2283 0 0,19 48-214 0 0,4 8-30 0 0,-1 0 0 0 0,1 1 1 0 0,0-1-1 0 0,-1 0 0 0 0,1 0 1 0 0,0 1-1 0 0,-1-1 0 0 0,1 0 0 0 0,0 0 1 0 0,0 0-1 0 0,0 0 0 0 0,0 0 1 0 0,0 1-1 0 0,0-1 0 0 0,0 0 1 0 0,0 0-1 0 0,1-1 0 0 0,0-8-1 0 0,-1 7-3 0 0,1 0 1 0 0,0 1-1 0 0,0-1 0 0 0,0 1 0 0 0,1-1 1 0 0,-1 1-1 0 0,1-1 0 0 0,-1 1 0 0 0,1 0 1 0 0,0-1-1 0 0,0 1 0 0 0,0 0 0 0 0,0 0 1 0 0,0 1-1 0 0,0-1 0 0 0,5-3 0 0 0,4-1-78 0 0,0-1-1 0 0,15-6 0 0 0,-7 5 67 0 0,0-1-1 0 0,-1-1 1 0 0,-1 0 0 0 0,1-1-1 0 0,-2-2 1 0 0,0 1-1 0 0,0-2 1 0 0,-1 0 0 0 0,14-17-1 0 0,-9 5 15 0 0,-10 13 0 0 0,0 0 0 0 0,1 1 0 0 0,19-16 0 0 0,-23 23 0 0 0,2 3-12 0 0,2 4-36 0 0,-8 0 41 0 0,1 1 0 0 0,0-1 1 0 0,-1 1-1 0 0,1 0 0 0 0,-1 0 0 0 0,0 0 0 0 0,0 1 0 0 0,0-1 0 0 0,-1 1 0 0 0,5 7 1 0 0,11 13 5 0 0,-13-19 6 0 0,0 1 0 0 0,0-1 0 0 0,1 0-1 0 0,0 0 1 0 0,0-1 0 0 0,12 7 0 0 0,-14-9 1 0 0,-1-1 1 0 0,0 0-1 0 0,1 0 1 0 0,-1 0-1 0 0,1 0 1 0 0,-1 0-1 0 0,1-1 1 0 0,-1 0-1 0 0,1 0 1 0 0,-1 0-1 0 0,1 0 1 0 0,-1 0-1 0 0,1-1 1 0 0,-1 1-1 0 0,1-1 1 0 0,5-2-1 0 0,-3 0-276 0 0,0 1 1 0 0,0-1-1 0 0,0 0 0 0 0,-1 0 1 0 0,0-1-1 0 0,1 0 0 0 0,-1 0 1 0 0,-1 0-1 0 0,1 0 0 0 0,-1-1 0 0 0,1 0 1 0 0,-1 0-1 0 0,3-6 0 0 0,3-3-5970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0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 2303 0 0,'-14'-12'14150'0'0,"11"11"-13881"0"0,2 1-233 0 0,0 0 1 0 0,0 0-1 0 0,0 0 0 0 0,-1 1 1 0 0,1-1-1 0 0,0 0 0 0 0,0 1 0 0 0,0-1 1 0 0,0 1-1 0 0,0-1 0 0 0,0 1 1 0 0,0 0-1 0 0,0-1 0 0 0,0 1 1 0 0,1 0-1 0 0,-1 0 0 0 0,0 0 1 0 0,0 0-1 0 0,1 0 0 0 0,-1 0 1 0 0,0-1-1 0 0,1 1 0 0 0,-1 1 1 0 0,1-1-1 0 0,-1 0 0 0 0,1 0 1 0 0,0 0-1 0 0,-1 0 0 0 0,1 0 1 0 0,0 0-1 0 0,0 0 0 0 0,0 1 1 0 0,0-1-1 0 0,0 0 0 0 0,0 0 1 0 0,0 0-1 0 0,1 2 0 0 0,-1 1-8 0 0,1 0-1 0 0,1-1 1 0 0,-1 1-1 0 0,0-1 1 0 0,1 1-1 0 0,0-1 1 0 0,0 0-1 0 0,0 0 1 0 0,0 0-1 0 0,0 0 1 0 0,4 4 0 0 0,28 23 368 0 0,-21-19-334 0 0,0 1-1 0 0,-1 0 1 0 0,20 26 0 0 0,-29-34-47 0 0,-1 0 0 0 0,0-1 1 0 0,0 1-1 0 0,0 0 0 0 0,0 0 1 0 0,-1 0-1 0 0,1 0 0 0 0,-1 0 1 0 0,0 0-1 0 0,0 1 0 0 0,-1-1 1 0 0,1 0-1 0 0,-1 0 0 0 0,0 1 1 0 0,0-1-1 0 0,-1 0 1 0 0,1 1-1 0 0,-1-1 0 0 0,0 0 1 0 0,-2 6-1 0 0,1-5 44 0 0,0 0-1 0 0,-1-1 1 0 0,1 0 0 0 0,-1 1 0 0 0,0-1-1 0 0,-1 0 1 0 0,1-1 0 0 0,0 1 0 0 0,-1 0-1 0 0,0-1 1 0 0,0 0 0 0 0,0 0 0 0 0,-6 3-1 0 0,-7 3-205 0 0,0 0 0 0 0,-20 6-1 0 0,32-12-47 0 0,3-3-641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51 129 2303 0 0,'-1'0'167'0'0,"-11"-2"-158"0"0,7 1 500 0 0,1 0 0 0 0,-1 1 1 0 0,1-2-1 0 0,0 1 0 0 0,-7-3 1668 0 0,11 4-2054 0 0,0 0 0 0 0,-1 0 0 0 0,1 0 0 0 0,0 0 0 0 0,0 0 0 0 0,-1-1 0 0 0,1 1 0 0 0,0 0 0 0 0,0 0 0 0 0,-1 0 1 0 0,1-1-1 0 0,0 1 0 0 0,0 0 0 0 0,-1 0 0 0 0,1-1 0 0 0,0 1 0 0 0,0 0 0 0 0,0 0 0 0 0,0-1 0 0 0,0 1 0 0 0,-1 0 0 0 0,1-1 0 0 0,0 1 0 0 0,0 0 0 0 0,0 0 0 0 0,0-1 0 0 0,0 1 0 0 0,0 0 0 0 0,0-1 0 0 0,0 1 0 0 0,0 0 0 0 0,0-1 0 0 0,0 1 0 0 0,0-1 14 0 0,0 0-1 0 0,0 0 1 0 0,0 0-1 0 0,0 0 1 0 0,0 0-1 0 0,0 0 1 0 0,1 0-1 0 0,-1 0 0 0 0,0 0 1 0 0,0 0-1 0 0,1 0 1 0 0,0-1-1 0 0,5-5 196 0 0,-1 1 1 0 0,2 0-1 0 0,-1 1 0 0 0,1 0 0 0 0,0 0 0 0 0,0 0 1 0 0,0 1-1 0 0,11-5 0 0 0,67-22 1001 0 0,-84 30-1320 0 0,11-2 70 0 0,0 0 1 0 0,0 1-1 0 0,0 1 0 0 0,0-1 1 0 0,0 2-1 0 0,0 0 0 0 0,0 0 0 0 0,0 1 1 0 0,0 1-1 0 0,0 0 0 0 0,0 0 0 0 0,-1 1 1 0 0,1 1-1 0 0,-1 0 0 0 0,0 0 0 0 0,18 11 1 0 0,-21-11-66 0 0,-1 1 1 0 0,0-1 0 0 0,0 2-1 0 0,0-1 1 0 0,0 1 0 0 0,-1 0-1 0 0,0 1 1 0 0,0-1 0 0 0,-1 1 0 0 0,0 0-1 0 0,0 1 1 0 0,-1-1 0 0 0,1 1-1 0 0,-2 0 1 0 0,1 0 0 0 0,-1 0-1 0 0,0 0 1 0 0,-1 1 0 0 0,0-1-1 0 0,0 1 1 0 0,-1-1 0 0 0,0 1 0 0 0,-1 13-1 0 0,-1-8-16 0 0,0 1 1 0 0,-2-1-1 0 0,0 0 0 0 0,0 0 0 0 0,-1 0 1 0 0,-1-1-1 0 0,-8 17 0 0 0,-7 10 25 0 0,-27 36-1 0 0,1 1 21 0 0,31-52-42 0 0,2 1 1 0 0,1 0 0 0 0,2 1 0 0 0,-10 34 0 0 0,17-50 13 0 0,1 0 0 0 0,0 1 0 0 0,1 0 0 0 0,0-1 0 0 0,1 1 0 0 0,0 0 0 0 0,1-1 0 0 0,0 1 0 0 0,1-1 0 0 0,0 1 0 0 0,1-1 0 0 0,0 0 0 0 0,7 15 1 0 0,-5-14 6 0 0,1 0 1 0 0,0-1 0 0 0,1 0 0 0 0,10 14 0 0 0,-13-20-15 0 0,0-1 0 0 0,1 1-1 0 0,0-1 1 0 0,-1 0 0 0 0,1 0-1 0 0,1-1 1 0 0,-1 1 0 0 0,0-1-1 0 0,1-1 1 0 0,0 1 0 0 0,6 2-1 0 0,4 0 24 0 0,30 9-1046 0 0,-44-14 593 0 0,8 2-3845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3223 0 0,'0'0'143'0'0,"2"0"434"0"0,35-10 9522 0 0,25 5-4819 0 0,-41 4-4225 0 0,38-6-1 0 0,15-13-68 0 0,35-6-492 0 0,-81 22-595 0 0,-25 4-435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31 4143 0 0,'0'0'319'0'0,"17"-8"2484"0"0,-14 6-2792 0 0,5-9 7483 0 0,-35 2-5551 0 0,6 8-1486 0 0,0 1 0 0 0,-1 1 0 0 0,-26 5 0 0 0,-62 17 97 0 0,106-22-548 0 0,-5 0 15 0 0,7 0 180 0 0,-16 6-18 0 0,0-1-154 0 0,-34 8 0 0 0,40-12-30 0 0,-1 1 1 0 0,0 0-1 0 0,1 1 0 0 0,0 1 1 0 0,0 0-1 0 0,-17 10 0 0 0,22-10 1 0 0,3 4 0 0 0,6 1 20 0 0,0-7 23 0 0,1 0 0 0 0,-1 0 0 0 0,1-1 0 0 0,0 1 0 0 0,0-1 0 0 0,0 0 0 0 0,0 1 0 0 0,1-1 1 0 0,-1-1-1 0 0,8 4 0 0 0,3 0 220 0 0,23 6 0 0 0,3 0 85 0 0,-37-8-288 0 0,3 4-48 0 0,-6-6-12 0 0,1 0 0 0 0,0-1 1 0 0,0 1-1 0 0,-1 0 0 0 0,1 0 0 0 0,0 0 0 0 0,-1 0 0 0 0,1 0 0 0 0,-1 0 1 0 0,1 1-1 0 0,-1-1 0 0 0,0 0 0 0 0,1 0 0 0 0,-1 0 0 0 0,0 0 0 0 0,0 0 0 0 0,0 1 1 0 0,0-1-1 0 0,0 0 0 0 0,0 0 0 0 0,0 0 0 0 0,0 1 0 0 0,-1 1 9 0 0,1 1-2 0 0,-1 0 1 0 0,0-1-1 0 0,0 1 0 0 0,0-1 1 0 0,0 1-1 0 0,0-1 0 0 0,-1 0 0 0 0,0 1 1 0 0,1-1-1 0 0,-1 0 0 0 0,0 0 0 0 0,-1 0 1 0 0,-4 5-1 0 0,-7 11 15 0 0,8-10-22 0 0,0-2 11 0 0,-1 0 32 0 0,-1 0-33 0 0,1-1-10 0 0,-5 5 0 0 0,-3-1 0 0 0,5-3 0 0 0,0-2 8 0 0,0 0 1 0 0,0-1-1 0 0,0 0 0 0 0,0-1 1 0 0,0 0-1 0 0,-1-1 0 0 0,1 0 0 0 0,-1 0 1 0 0,-19 0-1 0 0,21-3 35 0 0,2-1-22 0 0,5 1 32 0 0,2 0 1 0 0,-3-4-60 0 0,3 4-87 0 0,18 14-3683 0 0,2-4 2112 0 0,-5-5-2380 0 0,3-2-1075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0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2303 0 0,'-2'0'167'0'0,"-16"-1"-583"0"0,-8-1 12872 0 0,51 27-10455 0 0,9 5-1508 0 0,-1 2-1 0 0,-1 1 1 0 0,-2 2 0 0 0,-2 0-1 0 0,-1 2 1 0 0,42 76-1 0 0,-56-85-457 0 0,0 0-1 0 0,-2 0 1 0 0,-1 1-1 0 0,-1 0 1 0 0,-2 1 0 0 0,6 41-1 0 0,-11-49-7 0 0,0 0 1 0 0,-2 0-1 0 0,0 0 0 0 0,-1 0 0 0 0,-2 0 1 0 0,0 0-1 0 0,-1-1 0 0 0,-2 1 1 0 0,-11 32-1 0 0,14-48-7 0 0,0 1 0 0 0,-1-1 0 0 0,0 0 0 0 0,0 0 0 0 0,0-1 0 0 0,-1 1 0 0 0,1-1 0 0 0,-1 0 0 0 0,-1 0 0 0 0,1 0 0 0 0,-1-1 0 0 0,-6 4 0 0 0,-9 4 57 0 0,0-1 0 0 0,-29 11 0 0 0,28-13-63 0 0,-38 20 29 0 0,58-28-131 0 0,11 2-2324 0 0,2-1 1265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0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 17911 0 0,'0'0'1752'0'0,"-9"-2"-1560"0"0,0 1-192 0 0,0-1 0 0 0,0 4 0 0 0,1-2 2176 0 0,18 0-4232 0 0,3 0-6008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556 253 6447 0 0,'0'0'499'0'0,"-2"0"-328"0"0,-5 1 358 0 0,1-1 1 0 0,-1 1-1 0 0,0 1 1 0 0,1-1 0 0 0,-1 1-1 0 0,-10 5 1 0 0,0 1 818 0 0,-21 13 3127 0 0,44-38-3232 0 0,9-6-705 0 0,28-37 0 0 0,7-11-428 0 0,-44 62-111 0 0,-1-1 1 0 0,0 0-1 0 0,-1 0 0 0 0,0 0 0 0 0,5-22 0 0 0,-9 31 2 0 0,1-1-1 0 0,-1 1 1 0 0,0 0-1 0 0,1-1 0 0 0,-1 1 1 0 0,0-1-1 0 0,0 1 1 0 0,0-1-1 0 0,-1 1 1 0 0,1-1-1 0 0,0 1 1 0 0,0-1-1 0 0,-1 1 1 0 0,1-1-1 0 0,-1 1 1 0 0,1-1-1 0 0,-1 1 0 0 0,0 0 1 0 0,1-1-1 0 0,-1 1 1 0 0,0 0-1 0 0,-1-2 1 0 0,0 2-6 0 0,1 0 0 0 0,-1 0 1 0 0,0 0-1 0 0,1 0 0 0 0,-1 0 0 0 0,0 1 1 0 0,0-1-1 0 0,0 0 0 0 0,0 1 0 0 0,1 0 1 0 0,-1-1-1 0 0,0 1 0 0 0,0 0 1 0 0,-4 0-1 0 0,-3 0-32 0 0,0 1 1 0 0,-1 1-1 0 0,1 0 0 0 0,0 0 1 0 0,-17 6-1 0 0,-19 11-5 0 0,1 2 0 0 0,-67 44 0 0 0,-70 69-48 0 0,174-129 91 0 0,-42 37 35 0 0,44-36-23 0 0,0-1 0 0 0,0 1 0 0 0,1 0 0 0 0,-1 0 0 0 0,1 0 0 0 0,-5 9 0 0 0,9-13 2 0 0,-1-1 0 0 0,1 0 0 0 0,-1 1 0 0 0,1-1 0 0 0,-1 0 0 0 0,1 1 0 0 0,-1-1 0 0 0,1 1 0 0 0,0-1 0 0 0,0 1-1 0 0,0-1 1 0 0,0 0 0 0 0,0 1 0 0 0,0-1 0 0 0,0 1 0 0 0,1-1 0 0 0,-1 1 0 0 0,0-1 0 0 0,1 0 0 0 0,-1 1 0 0 0,1-1 0 0 0,1 2 0 0 0,-1-1 12 0 0,1-1 1 0 0,-1 1-1 0 0,1 0 0 0 0,0-1 1 0 0,-1 0-1 0 0,1 0 1 0 0,0 1-1 0 0,0-1 1 0 0,0 0-1 0 0,0 0 0 0 0,0-1 1 0 0,0 1-1 0 0,3 1 1 0 0,7 0 87 0 0,0 0 1 0 0,0 0-1 0 0,0-1 1 0 0,14-1-1 0 0,-24 0-102 0 0,30-1 133 0 0,1-2 1 0 0,-2-1 0 0 0,38-9 0 0 0,93-33 101 0 0,-66 18-217 0 0,-33 10-132 0 0,-61 17-23 0 0,-12 9-276 0 0,-120 76 1 0 0,89-60 373 0 0,-66 50 0 0 0,87-54-47 0 0,18-19-39 0 0,4 0-200 0 0,2 0 193 0 0,0 0 0 0 0,0 0 0 0 0,-1 0-1 0 0,1-1 1 0 0,0 0 0 0 0,0 0 0 0 0,0 0 0 0 0,0 0 0 0 0,5-1 0 0 0,36-10-1774 0 0,-38 9 1529 0 0,19-5-879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75 9215 0 0,'6'-7'459'0'0,"10"-14"413"0"0,17-25 4101 0 0,-44 54-3866 0 0,-5 5-789 0 0,1 2 1 0 0,0 0-1 0 0,-12 17 0 0 0,0-1-34 0 0,-23 26 208 0 0,1 3 0 0 0,4 1 0 0 0,-67 118 0 0 0,36-29-325 0 0,-68 126 122 0 0,144-276-289 0 0,-28 55-1439 0 0,-3-1 0 0 0,-51 66 0 0 0,74-110 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31 144 7367 0 0,'-30'-5'10056'0'0,"38"13"-8324"0"0,-5-6-1616 0 0,1 1 1 0 0,-1-1-1 0 0,1-1 0 0 0,-1 1 0 0 0,1-1 1 0 0,0 1-1 0 0,0-1 0 0 0,0 0 0 0 0,0 0 1 0 0,0-1-1 0 0,0 1 0 0 0,7-1 0 0 0,6 0 237 0 0,27-4-1 0 0,-41 3-316 0 0,205-42 1462 0 0,-127 23-1079 0 0,-70 17-552 0 0,251-54 1554 0 0,-129 36-2402 0 0,0 9-5287 0 0,-85 9-1200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27 8751 0 0,'-2'-1'674'0'0,"-5"-3"-113"0"0,-1 0 0 0 0,0 1 1 0 0,0 0-1 0 0,0 0 0 0 0,-1 0 1 0 0,1 2-1 0 0,-1-1 0 0 0,1 1 1 0 0,-1 0-1 0 0,0 0 0 0 0,1 1 0 0 0,-1 1 1 0 0,-16 2-1 0 0,16-2-465 0 0,1 1-1 0 0,-1 1 1 0 0,0-1-1 0 0,1 1 1 0 0,-1 1 0 0 0,1 0-1 0 0,0 0 1 0 0,-9 7-1 0 0,-12 10 195 0 0,1 1 0 0 0,-31 32 1 0 0,44-39-82 0 0,2 1 1 0 0,0 0 0 0 0,1 1 0 0 0,0 0 0 0 0,-12 26 0 0 0,21-38-159 0 0,1 1 0 0 0,0-1 0 0 0,0 1 0 0 0,0 0 1 0 0,0 0-1 0 0,1-1 0 0 0,-1 11 0 0 0,2-15-35 0 0,0 1 0 0 0,0-1 0 0 0,0 1 0 0 0,1-1 0 0 0,-1 0 0 0 0,0 1 0 0 0,1-1 0 0 0,-1 1-1 0 0,1-1 1 0 0,-1 0 0 0 0,1 1 0 0 0,0-1 0 0 0,-1 0 0 0 0,1 0 0 0 0,0 0 0 0 0,0 1 0 0 0,0-1 0 0 0,0 0 0 0 0,0 0 0 0 0,0 0-1 0 0,0 0 1 0 0,0-1 0 0 0,0 1 0 0 0,1 0 0 0 0,-1 0 0 0 0,0-1 0 0 0,1 1 0 0 0,-1 0 0 0 0,0-1 0 0 0,1 0 0 0 0,-1 1 0 0 0,1-1 0 0 0,-1 0-1 0 0,0 0 1 0 0,1 1 0 0 0,2-2 0 0 0,1 2 42 0 0,1-1 1 0 0,0-1-1 0 0,0 1 0 0 0,-1-1 0 0 0,1 0 0 0 0,0-1 1 0 0,-1 1-1 0 0,10-5 0 0 0,42-22 386 0 0,-49 23-393 0 0,80-49 197 0 0,36-20-347 0 0,-123 75 91 0 0,-1-1 1 0 0,1 1-1 0 0,-1-1 0 0 0,0 0 1 0 0,1 1-1 0 0,-1-1 0 0 0,0 1 1 0 0,1-1-1 0 0,-1 1 0 0 0,0-1 1 0 0,0 1-1 0 0,1-1 0 0 0,-1 1 1 0 0,0-1-1 0 0,0 1 0 0 0,0 0 1 0 0,0-1-1 0 0,0 1 0 0 0,0 0 1 0 0,1 6-8 0 0,-1 0 1 0 0,0-1-1 0 0,-1 1 0 0 0,0 0 1 0 0,0-1-1 0 0,-1 7 0 0 0,-15 41 7 0 0,10-34 8 0 0,-4 15 1 0 0,-18 57 71 0 0,28-87-80 0 0,0-1-1 0 0,0 1 1 0 0,0 0-1 0 0,1 0 0 0 0,0-1 1 0 0,0 1-1 0 0,0 0 0 0 0,0 0 1 0 0,2 6-1 0 0,-1-8-123 0 0,-1-1 0 0 0,1 0 1 0 0,0 0-1 0 0,0 0 0 0 0,0 0 0 0 0,0 0 1 0 0,0 0-1 0 0,1 0 0 0 0,-1-1 0 0 0,0 1 1 0 0,1 0-1 0 0,-1-1 0 0 0,1 1 0 0 0,0-1 0 0 0,0 1 1 0 0,-1-1-1 0 0,1 0 0 0 0,0 0 0 0 0,0 0 1 0 0,0 0-1 0 0,0 0 0 0 0,3 1 0 0 0,19 4-6840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103 554 5527 0 0,'0'0'8611'0'0,"2"-1"-8108"0"0,0 1-240 0 0,0-1 0 0 0,0 0 0 0 0,0 1 0 0 0,0-1 0 0 0,0 0 0 0 0,0 0 0 0 0,0 0 0 0 0,0-1 0 0 0,2-1 0 0 0,-3 2 681 0 0,-1 1-933 0 0,0 0-1 0 0,0 0 1 0 0,1 0-1 0 0,-1 0 1 0 0,0-1-1 0 0,0 1 0 0 0,0 0 1 0 0,0 0-1 0 0,1 0 1 0 0,-1 0-1 0 0,0-1 1 0 0,0 1-1 0 0,0 0 1 0 0,0 0-1 0 0,0-1 1 0 0,0 1-1 0 0,1 0 1 0 0,-1 0-1 0 0,0 0 0 0 0,0-1 1 0 0,0 1-1 0 0,0 0 1 0 0,0 0-1 0 0,0-1 1 0 0,0 1-1 0 0,0 0 1 0 0,0 0-1 0 0,0-1 1 0 0,0 1-1 0 0,0 0 1 0 0,0 0-1 0 0,0-1 0 0 0,0 1 1 0 0,-1 0-1 0 0,-2-11 186 0 0,0 7-188 0 0,-1-1 1 0 0,0 1-1 0 0,-1 0 1 0 0,1 0 0 0 0,-1 1-1 0 0,1-1 1 0 0,-1 1 0 0 0,0 0-1 0 0,-10-5 1 0 0,8 5-7 0 0,0-1 1 0 0,0-1-1 0 0,0 1 1 0 0,-7-8-1 0 0,11 9 6 0 0,0 0 0 0 0,0 0 0 0 0,0-1 0 0 0,1 1 0 0 0,0 0 0 0 0,-1-1 0 0 0,1 0 0 0 0,1 0 0 0 0,-1 1 0 0 0,0-1 0 0 0,1 0 0 0 0,0 0 0 0 0,-1-7 0 0 0,1 6-7 0 0,1 0 0 0 0,0 0 0 0 0,1 0 0 0 0,-1 0 0 0 0,1 0 0 0 0,0 0 0 0 0,0 0 0 0 0,1 1 0 0 0,-1-1 0 0 0,1 0 0 0 0,3-5 0 0 0,6-11-1 0 0,2-1 0 0 0,0 2 0 0 0,1 0 0 0 0,2 0 0 0 0,31-31 0 0 0,-25 30-6 0 0,0 1 0 0 0,2 1 0 0 0,0 1 1 0 0,1 1-1 0 0,0 2 0 0 0,1 0 0 0 0,1 2 0 0 0,45-17 0 0 0,-62 28 3 0 0,-1 0 0 0 0,0 0 0 0 0,1 0 0 0 0,-1 1 0 0 0,1 1 0 0 0,0 0 1 0 0,-1 0-1 0 0,1 1 0 0 0,0 0 0 0 0,-1 0 0 0 0,0 1 0 0 0,1 1 0 0 0,-1 0 0 0 0,0 0 0 0 0,0 0 0 0 0,15 9 1 0 0,-13-6-1 0 0,-1 1 1 0 0,-1 0-1 0 0,1 0 1 0 0,-1 1 0 0 0,0 0-1 0 0,-1 1 1 0 0,0 0-1 0 0,0 0 1 0 0,-1 1 0 0 0,0 0-1 0 0,-1 0 1 0 0,0 0 0 0 0,5 14-1 0 0,-6-14 3 0 0,-1 0 0 0 0,-1 0 0 0 0,0 0 0 0 0,0 1 0 0 0,-1-1 0 0 0,-1 1 0 0 0,1 17 0 0 0,-2-24 0 0 0,0 0 0 0 0,-1 0 0 0 0,1 0 0 0 0,-1 0 0 0 0,0 0 0 0 0,0 0 0 0 0,-1 0 0 0 0,1-1 0 0 0,-1 1 0 0 0,0 0 0 0 0,0-1 0 0 0,0 1 0 0 0,0-1 0 0 0,0 0 0 0 0,-1 0 0 0 0,0 0 0 0 0,0 0 0 0 0,1 0 0 0 0,-2 0 0 0 0,1-1 0 0 0,0 1 0 0 0,0-1 0 0 0,-6 2 0 0 0,-23 13 0 0 0,-1-3 0 0 0,-1 0 0 0 0,-60 14 0 0 0,34-14 0 0 0,-85 7 0 0 0,135-20-6 0 0,-64 4-582 0 0,67-5 339 0 0,0 0-1 0 0,0-1 0 0 0,0 0 1 0 0,0 0-1 0 0,1-1 1 0 0,-1 0-1 0 0,0 0 1 0 0,-7-3-1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65 12495 0 0,'14'-20'503'0'0,"16"-23"2364"0"0,-32 42-2206 0 0,-2 1-560 0 0,0 0 0 0 0,-1 0 0 0 0,1 0 0 0 0,0 1 0 0 0,0-1 0 0 0,0 1 0 0 0,-1 0-1 0 0,1 0 1 0 0,0 0 0 0 0,-6 4 0 0 0,-40 21 82 0 0,46-23-184 0 0,-36 23-172 0 0,-52 45 1 0 0,77-59 162 0 0,-13 13 51 0 0,1 1-1 0 0,1 1 0 0 0,1 2 1 0 0,-39 57-1 0 0,-65 137 195 0 0,125-216-233 0 0,-30 62-125 0 0,-20 35-1 0 0,47-93 107 0 0,0 0 0 0 0,-1 0 0 0 0,-1-1 0 0 0,0 0-1 0 0,0 0 1 0 0,-17 12 0 0 0,16-14-257 0 0,0 0 1 0 0,-1-1-1 0 0,1-1 0 0 0,-1 0 0 0 0,-1 0 1 0 0,1-1-1 0 0,-1 0 0 0 0,-15 3 0 0 0,26-8-322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47 474 9871 0 0,'0'0'455'0'0,"-1"1"-12"0"0,-4 17-154 0 0,5-15 156 0 0,-1-1 0 0 0,0 1 0 0 0,0-1 0 0 0,0 0 0 0 0,0 1 1 0 0,0-1-1 0 0,-2 3 0 0 0,2-5-384 0 0,1 0 1 0 0,0 1-1 0 0,-1-1 1 0 0,1 0-1 0 0,-1 0 1 0 0,1 1-1 0 0,0-1 1 0 0,-1 0-1 0 0,1 0 1 0 0,-1 0-1 0 0,1 1 1 0 0,-1-1-1 0 0,1 0 1 0 0,-1 0-1 0 0,1 0 1 0 0,-1 0-1 0 0,1 0 1 0 0,-1 0-1 0 0,1 0 1 0 0,-1 0-1 0 0,1 0 1 0 0,0 0-1 0 0,-1 0 1 0 0,1 0-1 0 0,-1 0 1 0 0,1 0-1 0 0,-1-1 1 0 0,1 1-1 0 0,-1 0 1 0 0,1 0-1 0 0,-1-1 1 0 0,1 1-1 0 0,0 0 1 0 0,-1 0-1 0 0,1-1 1 0 0,0 1-1 0 0,-1 0 1 0 0,1-1-1 0 0,0 1 1 0 0,-1-1-1 0 0,1 1 1 0 0,0-1-1 0 0,-2 0-4 0 0,1-1 1 0 0,0 0-1 0 0,-1 0 0 0 0,1 0 0 0 0,0 0 1 0 0,0 0-1 0 0,0 0 0 0 0,1 0 0 0 0,-1 0 1 0 0,0 0-1 0 0,1 0 0 0 0,-1 0 0 0 0,1 0 0 0 0,0 0 1 0 0,0-1-1 0 0,0 1 0 0 0,0 0 0 0 0,0 0 1 0 0,1-3-1 0 0,1-5 89 0 0,0 0 0 0 0,0 1 0 0 0,5-10 0 0 0,-3 8 23 0 0,4-11-86 0 0,1 1 0 0 0,2 0 1 0 0,0 0-1 0 0,1 1 1 0 0,1 1-1 0 0,0 0 0 0 0,2 1 1 0 0,0 1-1 0 0,1 0 1 0 0,0 1-1 0 0,2 0 1 0 0,0 2-1 0 0,1 0 0 0 0,0 1 1 0 0,30-15-1 0 0,2 3 192 0 0,75-26-1 0 0,-33 25-1186 0 0,-69 22-1870 0 0,46-3 1 0 0,-43 7-3477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13559 0 0,'0'0'3300'0'0,"2"1"-2294"0"0,2 0-440 0 0,1 0 1 0 0,-1 0-1 0 0,0 0 1 0 0,1-1-1 0 0,-1 0 1 0 0,0 1-1 0 0,1-2 1 0 0,7 0-1 0 0,7 0 591 0 0,-10 3-965 0 0,-7-1-180 0 0,-1 0 1 0 0,1 0-1 0 0,-1 0 0 0 0,1 0 1 0 0,0 0-1 0 0,-1 0 1 0 0,1 0-1 0 0,0-1 0 0 0,0 1 1 0 0,-1 0-1 0 0,5 0 0 0 0,5 1 1 0 0,0 0 0 0 0,0 0 0 0 0,0-1 0 0 0,23 0 0 0 0,47-8-667 0 0,-66 4-25 0 0,-1 0-1 0 0,26-9 1 0 0,5-6-4995 0 0,-6-1-1286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128 438 16871 0 0,'0'0'1528'0'0,"-1"1"-1254"0"0,-8 10 63 0 0,1 0 0 0 0,0 0 0 0 0,0 1 1 0 0,-10 24-1 0 0,1-3 31 0 0,2-4-425 0 0,-24 62 0 0 0,38-89-246 0 0,1-2 288 0 0,0 0 0 0 0,1 1 0 0 0,-1-1 0 0 0,0 0 0 0 0,0 0 0 0 0,0 1 1 0 0,0-1-1 0 0,0 0 0 0 0,0 0 0 0 0,0 1 0 0 0,0-1 0 0 0,0 0 0 0 0,-1 0 0 0 0,1 1 0 0 0,0-1 0 0 0,0 0 1 0 0,0 0-1 0 0,0 1 0 0 0,0-1 0 0 0,0 0 0 0 0,0 0 0 0 0,-1 0 0 0 0,1 1 0 0 0,0-1 0 0 0,0 0 0 0 0,-1 0 1 0 0,1 0-62 0 0,0 1-1 0 0,0-1 1 0 0,0 0 0 0 0,0 0 0 0 0,0 0 0 0 0,-1 1 0 0 0,1-1 0 0 0,0 0 0 0 0,0 0 0 0 0,0 0 0 0 0,0 1 0 0 0,0-1 0 0 0,0 0 0 0 0,0 0 0 0 0,0 0 0 0 0,0 1 0 0 0,0-1 0 0 0,-1 0 0 0 0,1 0 0 0 0,0 1 0 0 0,0-1 0 0 0,1 0 0 0 0,-1 0 0 0 0,0 1 0 0 0,0-1 0 0 0,0 0 0 0 0</inkml:trace>
  <inkml:trace contextRef="#ctx0" brushRef="#br0" timeOffset="1">458 27 6447 0 0,'0'0'576'0'0,"9"-6"-464"0"0,0 1-112 0 0,1 1 0 0 0,1-1 568 0 0,-1 2 88 0 0,1 1 16 0 0,0 0 8 0 0,-1 2-616 0 0,1 4-224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4 295 15775 0 0,'0'0'1432'0'0,"0"9"-661"0"0,-1 34 1276 0 0,-1-27-1747 0 0,1 0-1 0 0,1 0 1 0 0,4 28-1 0 0,-4-43 5 0 0,0 1-206 0 0,0 5-24 0 0,0-5 975 0 0,2-3-766 0 0,26-25 186 0 0,37-40-1 0 0,-16 13-157 0 0,-3 8-945 0 0,1 1-1 0 0,3 3 1 0 0,101-66 0 0 0,-113 84-266 0 0,12-7-5343 0 0,-25 16-61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230 160 9935 0 0,'0'0'455'0'0,"0"2"-12"0"0,1 7-237 0 0,1-1 0 0 0,0 0 0 0 0,0 0 0 0 0,0 0 0 0 0,5 7 0 0 0,-7-13 12 0 0,2 1-1 0 0,-1-1 0 0 0,0 0 1 0 0,0 0-1 0 0,0 0 0 0 0,1-1 1 0 0,-1 1-1 0 0,1 0 0 0 0,0 0 1 0 0,-1-1-1 0 0,1 1 1 0 0,0-1-1 0 0,0 1 0 0 0,0-1 1 0 0,0 0-1 0 0,0 0 0 0 0,0 0 1 0 0,1 0-1 0 0,-1 0 0 0 0,0-1 1 0 0,0 1-1 0 0,1 0 1 0 0,1-1-1 0 0,6 0 153 0 0,-1 0 0 0 0,1-1 1 0 0,-1-1-1 0 0,0 1 0 0 0,0-2 0 0 0,0 1 1 0 0,0-1-1 0 0,0 0 0 0 0,0-1 1 0 0,-1 0-1 0 0,0-1 0 0 0,14-8 0 0 0,-6 1-236 0 0,1-1-1 0 0,-2 0 1 0 0,0-1 0 0 0,24-29-1 0 0,-33 35-220 0 0,1 0 0 0 0,-2-1 0 0 0,1 1 0 0 0,7-19 0 0 0,-12 25 35 0 0,0 0 1 0 0,0 0-1 0 0,-1 0 0 0 0,1 0 0 0 0,-1-1 0 0 0,0 1 0 0 0,0 0 1 0 0,1 0-1 0 0,-1 0 0 0 0,-1 0 0 0 0,1-1 0 0 0,0 1 0 0 0,-1-2 1 0 0,0 2 9 0 0,1 1 1 0 0,-1 0 0 0 0,0-1 0 0 0,1 1-1 0 0,-1 0 1 0 0,0 0 0 0 0,0 0 0 0 0,0 0-1 0 0,0 0 1 0 0,0 0 0 0 0,0 0 0 0 0,0 0-1 0 0,-1 0 1 0 0,1 1 0 0 0,0-1 0 0 0,0 0-1 0 0,-1 1 1 0 0,1-1 0 0 0,0 1 0 0 0,-1-1-1 0 0,1 1 1 0 0,-2-1 0 0 0,-4 0-77 0 0,0 0 1 0 0,0 1-1 0 0,1 0 1 0 0,-1 0-1 0 0,0 0 1 0 0,0 1-1 0 0,1 0 1 0 0,-1 0-1 0 0,-10 4 1 0 0,3 0-2 0 0,0 0 1 0 0,0 1-1 0 0,-16 10 1 0 0,-13 10 226 0 0,2 3 0 0 0,1 1 1 0 0,1 2-1 0 0,2 1 0 0 0,2 3 1 0 0,-41 50-1 0 0,64-71 127 0 0,1 0-1 0 0,0 1 0 0 0,-13 28 0 0 0,21-38-167 0 0,0 0 0 0 0,1-1-1 0 0,0 2 1 0 0,0-1-1 0 0,1 0 1 0 0,-1 0 0 0 0,1 1-1 0 0,1-1 1 0 0,-1 0-1 0 0,1 1 1 0 0,0-1-1 0 0,1 1 1 0 0,-1-1 0 0 0,3 10-1 0 0,-2-13-32 0 0,0 0 0 0 0,1 0-1 0 0,-1 1 1 0 0,1-1 0 0 0,0 0 0 0 0,0 0-1 0 0,0-1 1 0 0,0 1 0 0 0,0 0 0 0 0,0-1 0 0 0,1 1-1 0 0,-1-1 1 0 0,5 3 0 0 0,-2-2 10 0 0,0 0 1 0 0,0 0 0 0 0,1 0-1 0 0,-1-1 1 0 0,1 0 0 0 0,0 0-1 0 0,6 1 1 0 0,4 0 25 0 0,0-1 1 0 0,1 0-1 0 0,-1-2 0 0 0,29-2 0 0 0,14-4-922 0 0,-1-2-1 0 0,93-27 0 0 0,-117 25-130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9215 0 0,'3'-1'5382'0'0,"50"-12"260"0"0,31-11-4058 0 0,-35 10-805 0 0,178-35 117 0 0,-196 43-1615 0 0,21-3-1070 0 0,-16 7-3916 0 0,-10 3-893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48 14223 0 0,'0'-1'654'0'0,"2"-2"-324"0"0,-1 1-293 0 0,-1 1 1 0 0,1 0-1 0 0,-1-1 0 0 0,1 1 1 0 0,-1 0-1 0 0,1-1 1 0 0,-1 1-1 0 0,0-1 0 0 0,0 1 1 0 0,0-1-1 0 0,0 1 0 0 0,0 0 1 0 0,0-1-1 0 0,0 1 0 0 0,0-1 1 0 0,0 1-1 0 0,-1-3 0 0 0,1 4-15 0 0,0-1 0 0 0,-1 0-1 0 0,1 1 1 0 0,0-1 0 0 0,0 0-1 0 0,0 1 1 0 0,0-1 0 0 0,-1 0 0 0 0,1 1-1 0 0,0-1 1 0 0,0 0 0 0 0,-1 1-1 0 0,1-1 1 0 0,-1 1 0 0 0,1-1 0 0 0,-1 1-1 0 0,1-1 1 0 0,-1 1 0 0 0,1-1-1 0 0,-1 1 1 0 0,1-1 0 0 0,-1 1 0 0 0,1 0-1 0 0,-1-1 1 0 0,0 1 0 0 0,1 0-1 0 0,-1-1 1 0 0,-1 1 0 0 0,1 0 61 0 0,0 0 0 0 0,-1 0 1 0 0,1 0-1 0 0,-1 1 0 0 0,1-1 1 0 0,0 0-1 0 0,-1 1 0 0 0,1-1 1 0 0,0 1-1 0 0,0 0 0 0 0,-1-1 1 0 0,1 1-1 0 0,-2 1 0 0 0,-3 3 324 0 0,0 1 0 0 0,0-1 0 0 0,-10 13 0 0 0,-10 16-360 0 0,-31 56-1 0 0,-14 44 117 0 0,34-61-107 0 0,0-4 63 0 0,-221 396 312 0 0,216-403-356 0 0,28-43-358 0 0,0 1-1 0 0,2 0 1 0 0,-17 35-1 0 0,26-43-4365 0 0,2 1-1569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9 178 11055 0 0,'-1'-1'852'0'0,"-7"-2"2248"0"0,11 4-2683 0 0,0-1 0 0 0,-1 0 0 0 0,1 0-1 0 0,0 0 1 0 0,-1-1 0 0 0,1 1 0 0 0,2-1-1 0 0,8-1 81 0 0,434-64 3541 0 0,-299 40-3512 0 0,199-41-2190 0 0,-329 62-11 0 0,-3-1-77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 7367 0 0,'-1'0'6899'0'0,"-2"-1"-6649"0"0,0 1 0 0 0,0 0 0 0 0,0 0 0 0 0,1 0 0 0 0,-1 0 0 0 0,0 0 0 0 0,0 0 0 0 0,0 1 0 0 0,1-1 0 0 0,-1 1 0 0 0,0 0 0 0 0,0 0 0 0 0,1 0 0 0 0,-4 2-1 0 0,1 0-139 0 0,1 0-1 0 0,0 0 1 0 0,0 0-1 0 0,0 0 0 0 0,0 1 1 0 0,1 0-1 0 0,-5 5 1 0 0,-2 5-81 0 0,1 0 0 0 0,1 1 0 0 0,-12 30 0 0 0,-46 139 377 0 0,-210 371 876 0 0,242-496-876 0 0,-77 98-1 0 0,80-124 116 0 0,30-32 211 0 0,3-13-444 0 0,2-2-284 0 0,1 0-1 0 0,1 0 0 0 0,0 0 1 0 0,1 1-1 0 0,0 0 1 0 0,10-12-1 0 0,-9 13-99 0 0,2-3-29 0 0,95-141-1313 0 0,-88 135 1209 0 0,0 0 0 0 0,2 1 0 0 0,0 1 0 0 0,42-31 0 0 0,-52 44 199 0 0,0 0 0 0 0,1 0 0 0 0,0 2 0 0 0,0-1 0 0 0,0 1 0 0 0,0 0 0 0 0,1 1 0 0 0,14-3 0 0 0,-21 6 68 0 0,-1-1 0 0 0,0 1 0 0 0,1-1 0 0 0,-1 1-1 0 0,1 0 1 0 0,-1 1 0 0 0,1-1 0 0 0,-1 1-1 0 0,1-1 1 0 0,-1 1 0 0 0,1 0 0 0 0,-1 0 0 0 0,0 0-1 0 0,0 1 1 0 0,1-1 0 0 0,-1 1 0 0 0,0 0-1 0 0,0 0 1 0 0,-1 0 0 0 0,1 0 0 0 0,0 0 0 0 0,-1 0-1 0 0,1 1 1 0 0,-1 0 0 0 0,0-1 0 0 0,0 1-1 0 0,0 0 1 0 0,0 0 0 0 0,0 0 0 0 0,1 3 0 0 0,1 5 48 0 0,-1 1 0 0 0,1-1 0 0 0,-2 0 0 0 0,0 1 0 0 0,0-1 0 0 0,-1 1 0 0 0,-1-1 0 0 0,0 1 0 0 0,-2 20 0 0 0,-1-7 14 0 0,-2 0 0 0 0,0-1 0 0 0,-14 36-1 0 0,9-36-38 0 0,-1-1-1 0 0,-2 0 0 0 0,-19 28 0 0 0,2-5 15 0 0,29-45-269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1 573 18487 0 0,'0'0'1852'0'0,"2"-2"-1697"0"0,5-2 21 0 0,-1 0 0 0 0,1-1 0 0 0,-1 1 0 0 0,0-2 1 0 0,0 1-1 0 0,-1-1 0 0 0,1 0 0 0 0,-1 0 0 0 0,-1 0 0 0 0,1-1 0 0 0,-1 0 1 0 0,0 1-1 0 0,-1-2 0 0 0,1 1 0 0 0,1-8 0 0 0,-1 7-129 0 0,24-61 361 0 0,63-129-175 0 0,-79 175-851 0 0,2 1 1 0 0,0 1-1 0 0,2 0 1 0 0,0 1 0 0 0,1 0-1 0 0,26-21 1 0 0,-25 27-1032 0 0,1 2-317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76 10303 0 0,'0'0'935'0'0,"-2"1"-684"0"0,-23 12 1228 0 0,0-2 165 0 0,-39 26-1 0 0,39-19-1166 0 0,-15 9 549 0 0,-57 52-1 0 0,74-57-664 0 0,9-11 18 0 0,1 2-1 0 0,0-1 1 0 0,1 2-1 0 0,1 0 1 0 0,-13 19-1 0 0,24-33-339 0 0,0 1 0 0 0,0-1 0 0 0,-1 1 0 0 0,1-1-1 0 0,0 1 1 0 0,0-1 0 0 0,0 1 0 0 0,0-1 0 0 0,-1 1 0 0 0,1-1 0 0 0,0 1-1 0 0,0-1 1 0 0,0 1 0 0 0,0 0 0 0 0,0-1 0 0 0,0 1 0 0 0,0-1 0 0 0,1 1-1 0 0,-1-1 1 0 0,0 1 0 0 0,0-1 0 0 0,0 1 0 0 0,0-1 0 0 0,1 1 0 0 0,-1 0-1 0 0,1 0-4 0 0,0 0 0 0 0,0 0 0 0 0,0-1 0 0 0,0 1 0 0 0,0 0 0 0 0,0 0 0 0 0,0-1 0 0 0,0 1 0 0 0,0-1-1 0 0,0 1 1 0 0,2 0 0 0 0,2 0 59 0 0,0 0-1 0 0,0 0 1 0 0,0 0 0 0 0,10 0-1 0 0,-1-2 75 0 0,1 0 1 0 0,0-1-1 0 0,-1-1 0 0 0,1 0 0 0 0,17-7 1 0 0,69-32 40 0 0,-76 31-198 0 0,0-2-1 0 0,-1-1 0 0 0,43-33 1 0 0,-59 41-48 0 0,-1-1 1 0 0,1 1 0 0 0,-1-2-1 0 0,0 1 1 0 0,-1-1 0 0 0,0 0-1 0 0,0 0 1 0 0,-1-1 0 0 0,0 0-1 0 0,0 0 1 0 0,-1 0 0 0 0,0 0-1 0 0,-1-1 1 0 0,3-11-1 0 0,-5 18-17 0 0,-1-1-1 0 0,0 1 0 0 0,0-1 0 0 0,0 1 0 0 0,0-1 0 0 0,0 1 0 0 0,-1-1 0 0 0,1 1 0 0 0,-1-1 0 0 0,0 1 0 0 0,0 0 0 0 0,0-1 0 0 0,0 1 0 0 0,-1 0 0 0 0,0 0 0 0 0,1 0 0 0 0,-1 0 0 0 0,0 0 0 0 0,0 0 0 0 0,-1 1 0 0 0,1-1 0 0 0,0 0 0 0 0,-1 1 0 0 0,0 0 0 0 0,0 0 0 0 0,-4-3 1 0 0,-4-1-343 0 0,0 0 0 0 0,0 1 0 0 0,-1 0 1 0 0,1 1-1 0 0,-25-6 0 0 0,15 4-2496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171 116 9671 0 0,'0'0'748'0'0,"-2"1"-492"0"0,0 1 73 0 0,-78 70 7236 0 0,68-61-7100 0 0,1 1 0 0 0,1 1 1 0 0,0-1-1 0 0,-13 26 0 0 0,19-32-229 0 0,1 1 0 0 0,0 0 1 0 0,0 0-1 0 0,-3 13 0 0 0,5-15-120 0 0,1-1 0 0 0,0 0-1 0 0,-1 0 1 0 0,1 0 0 0 0,1 1 0 0 0,-1-1 0 0 0,1 0-1 0 0,0 0 1 0 0,0 0 0 0 0,1 5 0 0 0,-2-8-73 0 0,1 0-1 0 0,-1 0 1 0 0,1 0 0 0 0,-1 0-1 0 0,1 1 1 0 0,-1-1 0 0 0,1 0 0 0 0,-1 0-1 0 0,1 0 1 0 0,0 0 0 0 0,0 0 0 0 0,0-1-1 0 0,-1 1 1 0 0,1 0 0 0 0,0 0 0 0 0,0 0-1 0 0,0-1 1 0 0,0 1 0 0 0,0 0-1 0 0,0-1 1 0 0,3 2 0 0 0,-2-2-14 0 0,0 0 0 0 0,1 0 0 0 0,-1 0 0 0 0,0 0 0 0 0,0 0 1 0 0,1 0-1 0 0,-1-1 0 0 0,0 1 0 0 0,0-1 0 0 0,0 1 0 0 0,3-2 0 0 0,13-5 96 0 0,-1-1-1 0 0,0-1 0 0 0,0 0 1 0 0,22-18-1 0 0,57-53 414 0 0,-49 31-1978 0 0,76-100 0 0 0,-106 126 1253 0 0,-14 21-44 0 0,-1-1 0 0 0,0 0 0 0 0,1 1-1 0 0,-1 0 1 0 0,1-1 0 0 0,3-1-1 0 0,11-4-6091 0 0,-5 5-60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12095 0 0,'0'0'6519'0'0,"0"2"-5932"0"0,-1 6-303 0 0,0 1 0 0 0,0-1 1 0 0,-1 0-1 0 0,0 0 0 0 0,0 0 1 0 0,-1 0-1 0 0,-7 13 1 0 0,-33 55 444 0 0,39-70-648 0 0,-171 260 264 0 0,7-47-345 0 0,146-191 0 0 0,21-27 0 0 0,-18 22 14 0 0,1 2 1 0 0,-22 39-1 0 0,39-62-117 0 0,4-2-2323 0 0,14-1 1199 0 0,6-4-12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24 9871 0 0,'0'0'3762'0'0,"12"-14"236"0"0,-12 13-3975 0 0,0 1-1 0 0,0 0 1 0 0,0-1-1 0 0,0 1 1 0 0,0 0 0 0 0,0-1-1 0 0,0 1 1 0 0,0-1-1 0 0,-1 1 1 0 0,1 0-1 0 0,0-1 1 0 0,0 1-1 0 0,0 0 1 0 0,-1 0 0 0 0,1-1-1 0 0,0 1 1 0 0,0 0-1 0 0,0 0 1 0 0,-1-1-1 0 0,1 1 1 0 0,0 0 0 0 0,-1 0-1 0 0,1-1 1 0 0,0 1-1 0 0,-1 0 1 0 0,1 0-1 0 0,0 0 1 0 0,-1 0-1 0 0,1 0 1 0 0,-1-1 0 0 0,-15 1 151 0 0,-18 7-133 0 0,20 0 20 0 0,1-1 0 0 0,0 2 0 0 0,0 0-1 0 0,1 0 1 0 0,-20 18 0 0 0,11-10 14 0 0,2-1 109 0 0,0 0 1 0 0,1 1 0 0 0,0 1-1 0 0,2 1 1 0 0,0 1-1 0 0,-25 37 1 0 0,41-55-156 0 0,-1 1 0 0 0,0-1 0 0 0,0 1 0 0 0,1-1 0 0 0,-1 1-1 0 0,1-1 1 0 0,-1 1 0 0 0,1 0 0 0 0,-1 2 0 0 0,1-2 115 0 0,12 3 226 0 0,-8-4-315 0 0,-1 0 1 0 0,1-1 0 0 0,0 1-1 0 0,0-1 1 0 0,0 0 0 0 0,0 0-1 0 0,0 0 1 0 0,0 0 0 0 0,0-1-1 0 0,0 0 1 0 0,0 0 0 0 0,6-2-1 0 0,6-3 92 0 0,25-12 0 0 0,-29 11-86 0 0,4 0 30 0 0,91-49-411 0 0,-105 56 256 0 0,-5 7-32 0 0,0 1 69 0 0,-1-1 0 0 0,0 1 0 0 0,0-1 1 0 0,-1 0-1 0 0,-9 10 0 0 0,-3 7-31 0 0,-111 214 35 0 0,27-44 94 0 0,-22 36 505 0 0,121-225-545 0 0,-1 0 1 0 0,1 0-1 0 0,-1 0 0 0 0,0-1 0 0 0,0 1 0 0 0,-1-1 1 0 0,0 0-1 0 0,1 1 0 0 0,-1-2 0 0 0,0 1 1 0 0,-1 0-1 0 0,1-1 0 0 0,-1 0 0 0 0,0 0 0 0 0,1 0 1 0 0,-9 3-1 0 0,13-6-30 0 0,-1 0 0 0 0,1 1 1 0 0,-1-1-1 0 0,1 0 0 0 0,0 0 0 0 0,-1 0 1 0 0,1 0-1 0 0,-1 1 0 0 0,1-1 1 0 0,-1 0-1 0 0,1 0 0 0 0,-1 0 0 0 0,1 0 1 0 0,-1 0-1 0 0,1 0 0 0 0,-1 0 0 0 0,1 0 1 0 0,-1 0-1 0 0,1 0 0 0 0,-1-1 0 0 0,1 1 1 0 0,0 0-1 0 0,-1 0 0 0 0,1 0 1 0 0,-1 0-1 0 0,1-1 0 0 0,-1 1 0 0 0,1 0 1 0 0,0-1-1 0 0,-1 1 0 0 0,1 0 0 0 0,0 0 1 0 0,-1-1-1 0 0,1 1 0 0 0,0-1 1 0 0,-1 1-1 0 0,1 0 0 0 0,0-1 0 0 0,0 1 1 0 0,-1-1-1 0 0,1 0 0 0 0,-2-1-16 0 0,1-1 0 0 0,-1 0-1 0 0,1 1 1 0 0,0-1 0 0 0,0 0-1 0 0,0 0 1 0 0,0 0 0 0 0,0 0-1 0 0,1 0 1 0 0,-1 0 0 0 0,1 0-1 0 0,0 0 1 0 0,0 0 0 0 0,0 0 0 0 0,0 0-1 0 0,0 0 1 0 0,1 0 0 0 0,0 0-1 0 0,1-6 1 0 0,3-5-211 0 0,0 0-1 0 0,14-24 1 0 0,-13 26 56 0 0,42-75-2643 0 0,-17 37 1165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14191 0 0,'0'0'3464'0'0,"1"3"-3334"0"0,2 23 186 0 0,-1 1 1 0 0,-1-1-1 0 0,-2 1 1 0 0,0 0-1 0 0,-2-1 1 0 0,-10 45 0 0 0,2-32 32 0 0,-2-1 1 0 0,-2 0 0 0 0,-29 54-1 0 0,-71 99 727 0 0,31-57-592 0 0,81-129-448 0 0,-1 0 0 0 0,1 1 0 0 0,0 0 0 0 0,1-1 0 0 0,-1 1 0 0 0,1 0 0 0 0,1 0 0 0 0,-1 1 0 0 0,-1 7 0 0 0,4-13-24 0 0,-1 0 0 0 0,0-1 1 0 0,0 1-1 0 0,1 0 0 0 0,-1-1 0 0 0,0 1 0 0 0,1-1 0 0 0,-1 1 0 0 0,0-1 1 0 0,1 1-1 0 0,-1 0 0 0 0,1-1 0 0 0,-1 1 0 0 0,1-1 0 0 0,-1 0 0 0 0,1 1 1 0 0,0-1-1 0 0,-1 1 0 0 0,1-1 0 0 0,1 1 0 0 0,11 4 126 0 0,-8-4-98 0 0,-1 0 0 0 0,1-1-1 0 0,0 1 1 0 0,-1-1-1 0 0,1-1 1 0 0,0 1-1 0 0,0 0 1 0 0,-1-1-1 0 0,10-2 1 0 0,4-3 23 0 0,20-9 0 0 0,-17 7-10 0 0,65-28-180 0 0,-37 15-332 0 0,96-28 1 0 0,-139 47 438 0 0,-4 1 16 0 0,-1 1 0 0 0,1-1 0 0 0,-1 1 0 0 0,1 0 0 0 0,-1-1-1 0 0,1 1 1 0 0,-1 0 0 0 0,1 0 0 0 0,-1 0 0 0 0,1 0 0 0 0,-1 0 0 0 0,1 1 0 0 0,-1-1 0 0 0,1 0 0 0 0,-1 1 0 0 0,1-1 0 0 0,-1 0 0 0 0,3 2 0 0 0,-4-1 0 0 0,0 0 0 0 0,1-1 0 0 0,-1 1 0 0 0,0 0 0 0 0,0-1 0 0 0,1 1 0 0 0,-1 0 0 0 0,0 0 0 0 0,0-1 0 0 0,0 1 0 0 0,0 0 0 0 0,0 0 0 0 0,0-1 1 0 0,0 1-1 0 0,0 0 0 0 0,-1 0 0 0 0,1 0 0 0 0,0 0-5 0 0,-4 14 17 0 0,1-1-1 0 0,-2 0 1 0 0,0 0 0 0 0,0 0 0 0 0,-15 24 0 0 0,2-1 74 0 0,8-17-57 0 0,1 1 0 0 0,1 1-1 0 0,1 0 1 0 0,1 0 0 0 0,1 0 0 0 0,-3 28 0 0 0,8-43-14 0 0,-1 0 1 0 0,1 0-1 0 0,0 0 0 0 0,1 0 1 0 0,0 0-1 0 0,0 0 1 0 0,0 0-1 0 0,1 0 1 0 0,0 0-1 0 0,1-1 1 0 0,-1 1-1 0 0,1-1 1 0 0,0 1-1 0 0,1-1 1 0 0,-1 0-1 0 0,1 0 0 0 0,1-1 1 0 0,-1 1-1 0 0,1-1 1 0 0,0 0-1 0 0,0 0 1 0 0,0 0-1 0 0,1-1 1 0 0,7 5-1 0 0,4 0 10 0 0,-1 0-1 0 0,1-1 1 0 0,1-1 0 0 0,0-1-1 0 0,33 8 1 0 0,-4-6-1750 0 0,51 4 0 0 0,-57-10-3401 0 0,-2-2-1430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60 2759 0 0,'7'-13'273'0'0,"-5"9"53"0"0,0-1-1 0 0,1 1 1 0 0,-1 0 0 0 0,1 0 0 0 0,0 0 0 0 0,1 0-1 0 0,13-14 11292 0 0,-25 24-9449 0 0,-15 15-2592 0 0,-1 6 503 0 0,1 2 1 0 0,-23 37 0 0 0,-34 68 152 0 0,67-112-185 0 0,-218 409 805 0 0,117-215-640 0 0,61-117-49 0 0,-4-3 0 0 0,-83 106-1 0 0,134-196-224 0 0,5-4-262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84 151 8287 0 0,'-14'0'779'0'0,"-29"1"-554"0"0,40 0 317 0 0,0-1-1 0 0,0 1 1 0 0,0 0-1 0 0,0 0 1 0 0,0 0-1 0 0,-6 4 5261 0 0,11-4-5066 0 0,2 2-565 0 0,0-1 0 0 0,0 1 0 0 0,0-1-1 0 0,1 0 1 0 0,-1 0 0 0 0,1 0 0 0 0,-1-1 0 0 0,1 0 0 0 0,-1 0 0 0 0,1 0 0 0 0,0 0-1 0 0,8-1 1 0 0,7 0 277 0 0,35-4 1 0 0,-46 3-326 0 0,83-15 626 0 0,149-44 0 0 0,-21 4-71 0 0,-196 51-733 0 0,42-10-1296 0 0,2 4 1 0 0,75-4 0 0 0,-134 14 624 0 0,0 2 1 0 0,0-1 0 0 0,0 1-1 0 0,10 3 1 0 0,1 1-1494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7831 0 0,'0'0'603'0'0,"0"1"-130"0"0,-4 17 3435 0 0,-10 26-1 0 0,7-25-1884 0 0,-12 21 0 0 0,6-19-1561 0 0,0 0 1 0 0,-1-1-1 0 0,-1-1 0 0 0,-1 0 0 0 0,-35 32 1 0 0,49-49-450 0 0,-29 25 43 0 0,1 1 1 0 0,-39 48-1 0 0,68-75-953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111 163 3223 0 0,'-27'77'186'0'0,"15"-44"2240"0"0,3-9 2388 0 0,8-21-4023 0 0,0 0 1 0 0,0 0-1 0 0,0-1 1 0 0,0 1-1 0 0,-1 0 1 0 0,1-1-1 0 0,-1 1 1 0 0,0-1-1 0 0,0 1 1 0 0,-2 1-1 0 0,3-3-332 0 0,-1 0-337 0 0,1-1-1 0 0,-1 0 1 0 0,0 1 0 0 0,1-1 0 0 0,-1 0-1 0 0,1 0 1 0 0,-1 0 0 0 0,0 0-1 0 0,-2-1 1 0 0,2 0-100 0 0,0 0 0 0 0,1 0 0 0 0,-1 0 0 0 0,0-1 0 0 0,1 1 0 0 0,-1 0 0 0 0,1-1 1 0 0,0 1-1 0 0,-1-1 0 0 0,1 0 0 0 0,0 1 0 0 0,0-1 0 0 0,0 0 0 0 0,0 0 0 0 0,0 0 0 0 0,1 0 0 0 0,-1 1 0 0 0,1-1 0 0 0,-1 0 0 0 0,1 0 0 0 0,-1 0 0 0 0,1 0 0 0 0,0-1 0 0 0,0 1 0 0 0,0 0 0 0 0,0 0 0 0 0,1 0 0 0 0,-1 0 0 0 0,0 0 0 0 0,1 0 0 0 0,0-2 1 0 0,3-7 15 0 0,1 1 0 0 0,0-1 0 0 0,0 1 0 0 0,1 0 0 0 0,0 0 0 0 0,1 1 0 0 0,0 0 0 0 0,1 0 0 0 0,0 0 0 0 0,13-10 0 0 0,-6 7-60 0 0,0 0 0 0 0,1 1 1 0 0,0 1-1 0 0,0 1 0 0 0,29-12 1 0 0,-36 18 4 0 0,-1 0 1 0 0,1 0 0 0 0,-1 1 0 0 0,1 0-1 0 0,0 1 1 0 0,0 0 0 0 0,0 0 0 0 0,0 1 0 0 0,0 0-1 0 0,9 2 1 0 0,-14-2 28 0 0,0 1-1 0 0,0 0 0 0 0,-1 0 1 0 0,1 0-1 0 0,-1 0 0 0 0,1 1 1 0 0,-1-1-1 0 0,1 1 0 0 0,-1 0 1 0 0,0 0-1 0 0,0 0 0 0 0,0 1 1 0 0,0-1-1 0 0,0 1 0 0 0,-1-1 1 0 0,1 1-1 0 0,-1 0 0 0 0,0 0 1 0 0,1 0-1 0 0,-1 0 0 0 0,-1 1 1 0 0,1-1-1 0 0,0 0 0 0 0,-1 1 1 0 0,0-1-1 0 0,2 6 0 0 0,-2-1 20 0 0,0 0-1 0 0,0 0 0 0 0,0 0 1 0 0,-1 0-1 0 0,-1 1 0 0 0,1-1 1 0 0,-1 0-1 0 0,-1 0 0 0 0,1 0 1 0 0,-1-1-1 0 0,-6 14 0 0 0,4-11 14 0 0,0 0-1 0 0,-1-1 1 0 0,0 0 0 0 0,0 0-1 0 0,-1 0 1 0 0,0-1-1 0 0,-1 0 1 0 0,-12 12-1 0 0,13-15-20 0 0,4-18 37 0 0,3 7-94 0 0,0 0 0 0 0,1 1 0 0 0,0-1 0 0 0,0 1 0 0 0,1-1 0 0 0,-1 1 0 0 0,1 0 0 0 0,0 0 0 0 0,7-8 0 0 0,-1 0-42 0 0,7-9-246 0 0,0 0 0 0 0,2 1-1 0 0,0 1 1 0 0,1 1 0 0 0,35-28 0 0 0,-36 34 106 0 0,1 0 0 0 0,1 1 0 0 0,0 0 0 0 0,0 2 1 0 0,1 0-1 0 0,0 2 0 0 0,24-7 0 0 0,-37 13 216 0 0,0 0 0 0 0,0 1 0 0 0,0 0 0 0 0,-1 0 0 0 0,1 1-1 0 0,9 1 1 0 0,-15-1 41 0 0,0 0 0 0 0,0 0-1 0 0,0 0 1 0 0,0 1 0 0 0,0-1 0 0 0,-1 1-1 0 0,1-1 1 0 0,0 1 0 0 0,0 0 0 0 0,0 0-1 0 0,0 0 1 0 0,-1 0 0 0 0,1 0 0 0 0,0 0-1 0 0,-1 0 1 0 0,1 1 0 0 0,-1-1 0 0 0,0 1-1 0 0,1-1 1 0 0,-1 1 0 0 0,0-1 0 0 0,0 1-1 0 0,0 0 1 0 0,0 0 0 0 0,0-1 0 0 0,0 1-1 0 0,0 0 1 0 0,-1 0 0 0 0,1 2 0 0 0,0 3 124 0 0,0 0 0 0 0,-1 0 0 0 0,0 0 1 0 0,0 0-1 0 0,0 0 0 0 0,-1 0 0 0 0,0 0 1 0 0,-3 9-1 0 0,-22 56 754 0 0,13-37-522 0 0,-3 14-182 0 0,2 1-1 0 0,-8 63 0 0 0,20-105-969 0 0,1 0-830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75 14367 0 0,'2'-1'662'0'0,"36"-12"1357"0"0,60-12-1 0 0,-32 9-290 0 0,-4-4-1747 0 0,-75 29-384 0 0,6-2 318 0 0,-84 49-198 0 0,-18 12 646 0 0,97-59-306 0 0,-97 71 597 0 0,89-64-410 0 0,1 1 1 0 0,1 1-1 0 0,-19 24 0 0 0,22-18 82 0 0,14-23-310 0 0,1 0 1 0 0,-1 0-1 0 0,1 0 1 0 0,0 0-1 0 0,-1 0 0 0 0,1 0 1 0 0,0 0-1 0 0,0 0 0 0 0,0 0 1 0 0,0 0-1 0 0,0 0 1 0 0,0 0-1 0 0,0 0 0 0 0,0 0 1 0 0,0 1-1 0 0,1-1 1 0 0,-1 0-1 0 0,0 0 0 0 0,0 0 1 0 0,1 0-1 0 0,-1 0 0 0 0,2 1 1 0 0,6 5 136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8287 0 0,'0'0'639'0'0,"-1"0"-415"0"0,-4 0 699 0 0,0 1-1 0 0,0-1 1 0 0,0 1-1 0 0,0 0 1 0 0,0 0 0 0 0,0 0-1 0 0,0 1 1 0 0,0 0-1 0 0,1 0 1 0 0,-1 0-1 0 0,-7 5 1 0 0,6-3-696 0 0,1 0-1 0 0,0 0 1 0 0,1 1-1 0 0,-1 0 1 0 0,1 0 0 0 0,0 0-1 0 0,0 0 1 0 0,0 1 0 0 0,-3 6-1 0 0,-16 32-178 0 0,-31 55 32 0 0,47-89-94 0 0,1 0 0 0 0,0 1-1 0 0,1-1 1 0 0,0 1 0 0 0,-4 15-1 0 0,8-22 6 0 0,0 1-1 0 0,0-1 1 0 0,1 1-1 0 0,-1 0 0 0 0,1-1 1 0 0,0 1-1 0 0,0-1 0 0 0,1 1 1 0 0,-1-1-1 0 0,1 1 1 0 0,0-1-1 0 0,0 1 0 0 0,1-1 1 0 0,-1 0-1 0 0,1 1 0 0 0,4 6 1 0 0,11 15-108 0 0,23 26 0 0 0,-11-14 135 0 0,-23-30 102 0 0,0 0 0 0 0,-1 1 1 0 0,0 0-1 0 0,7 17 0 0 0,-12-25-92 0 0,1 1 0 0 0,-1 0 0 0 0,0 0 0 0 0,0-1 0 0 0,0 1 0 0 0,0 0 0 0 0,0-1 0 0 0,0 1 0 0 0,0 0 0 0 0,0 0 0 0 0,-1-1 0 0 0,1 1 0 0 0,-1 0-1 0 0,1-1 1 0 0,-1 1 0 0 0,0-1 0 0 0,1 1 0 0 0,-1-1 0 0 0,0 1 0 0 0,0-1 0 0 0,-1 2 0 0 0,0-1 8 0 0,0 0 0 0 0,0 0 0 0 0,0 0 0 0 0,0 0 1 0 0,0 0-1 0 0,0-1 0 0 0,0 1 0 0 0,-1-1 0 0 0,1 0 0 0 0,-1 0 0 0 0,-4 2 0 0 0,-17 3 213 0 0,0-2 1 0 0,0 0-1 0 0,-33-1 0 0 0,-72-8-573 0 0,118 4-306 0 0,0 0-1 0 0,0-1 1 0 0,0-1-1 0 0,1 0 1 0 0,-1 0 0 0 0,1-1-1 0 0,-17-9 1 0 0,22 10 155 0 0,0-1 0 0 0,0 1 0 0 0,-8-9 0 0 0,13 11 473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1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53 10135 0 0,'73'-34'890'0'0,"-64"30"-692"0"0,0 1 1 0 0,0 0 0 0 0,1 0 0 0 0,-1 1 0 0 0,1 1 0 0 0,11-2 0 0 0,-19 3 1403 0 0,-2 11-1126 0 0,-1-9-413 0 0,0 1 0 0 0,1-1-1 0 0,-1 1 1 0 0,0-1 0 0 0,0 0-1 0 0,-1 1 1 0 0,1-1 0 0 0,0 0 0 0 0,-1 0-1 0 0,0 0 1 0 0,1 0 0 0 0,-1 0-1 0 0,-2 1 1 0 0,-30 22 710 0 0,19-15-528 0 0,-2 0 46 0 0,0 0-1 0 0,-1-1 1 0 0,-26 9-1 0 0,11-4-76 0 0,-96 28 385 0 0,52-19-480 0 0,-98 30-97 0 0,127-42-87 0 0,-84 10 0 0 0,126-21 4 0 0,1 0 1 0 0,-1-1 0 0 0,1 1 0 0 0,0-1 0 0 0,-1 0 0 0 0,1-1 0 0 0,0 1-1 0 0,-10-5 1 0 0,14 6-160 0 0,2-2-4 0 0,4-10-73 0 0,1 0 0 0 0,1 1-1 0 0,0 0 1 0 0,0 0 0 0 0,1 1-1 0 0,10-10 1 0 0,-12 13 78 0 0,1 1 0 0 0,1-1 0 0 0,-1 1 1 0 0,1 1-1 0 0,0-1 0 0 0,0 1 0 0 0,1 1 0 0 0,16-8 1 0 0,-23 12 614 0 0,4 24 276 0 0,-6-17-579 0 0,-1 0 1 0 0,0 1-1 0 0,0-1 1 0 0,-1 0 0 0 0,0 1-1 0 0,-1-1 1 0 0,-4 10 0 0 0,-29 49 327 0 0,22-42-267 0 0,-19 35-58 0 0,-300 493-190 0 0,299-504-85 0 0,-45 69 109 0 0,79-115 391 0 0,-1 0-34 0 0,1-2-190 0 0,0 1 1 0 0,0-1-1 0 0,-1 1 1 0 0,1-1-1 0 0,0 1 0 0 0,0 0 1 0 0,0-1-1 0 0,0 1 1 0 0,0-1-1 0 0,0 1 0 0 0,0 0 1 0 0,0-1-1 0 0,0 1 1 0 0,0-1-1 0 0,1 2 1 0 0,1 1-13 0 0,1-1 0 0 0,-1 0 0 0 0,1 1 0 0 0,0-1 0 0 0,0 0 1 0 0,0 0-1 0 0,0-1 0 0 0,0 1 0 0 0,0 0 0 0 0,1-1 0 0 0,-1 0 1 0 0,0 0-1 0 0,1 0 0 0 0,-1 0 0 0 0,1-1 0 0 0,-1 1 0 0 0,1-1 1 0 0,-1 0-1 0 0,1 0 0 0 0,-1 0 0 0 0,8-1 0 0 0,6-2 145 0 0,1-1-1 0 0,-1-1 1 0 0,21-8-1 0 0,-10 3-7 0 0,317-71 559 0 0,-324 78-739 0 0,31-3 0 0 0,-43 6-41 0 0,0 0 0 0 0,0 1 0 0 0,-1-1 0 0 0,1 2 0 0 0,17 3 0 0 0,-25-4-197 0 0,0 0 138 0 0,0 0 1 0 0,-1 0 0 0 0,1 0-1 0 0,-1 1 1 0 0,1-1 0 0 0,-1 0-1 0 0,1 0 1 0 0,-1 0 0 0 0,0 1-1 0 0,0-1 1 0 0,0 0 0 0 0,1 1-1 0 0,-2 1 1 0 0,1 0-77 0 0,-1-1 0 0 0,1 0 0 0 0,-1 0 0 0 0,0 0 0 0 0,1 0 0 0 0,-1 0 1 0 0,0 0-1 0 0,-1 0 0 0 0,1 0 0 0 0,0 0 0 0 0,-1 0 0 0 0,-2 3 0 0 0,-6 3-5892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1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35 139 3223 0 0,'-17'1'240'0'0,"16"-1"707"0"0,-1 0 0 0 0,1 0 0 0 0,-1 1 0 0 0,1-1-1 0 0,-1 0 1 0 0,1 0 0 0 0,-1 0 0 0 0,1-1 0 0 0,-1 1-1 0 0,-1-1 1 0 0,3 1-879 0 0,0 0 0 0 0,0 0-1 0 0,0 0 1 0 0,0-1 0 0 0,0 1-1 0 0,0 0 1 0 0,0 0 0 0 0,0-1-1 0 0,0 1 1 0 0,0 0 0 0 0,0 0-1 0 0,1 0 1 0 0,-1-1 0 0 0,0 1-1 0 0,0 0 1 0 0,0 0 0 0 0,0 0-1 0 0,0 0 1 0 0,0-1 0 0 0,0 1-1 0 0,1 0 1 0 0,-1 0 0 0 0,0 0-1 0 0,0 0 1 0 0,0-1 0 0 0,1 1-1 0 0,-1 0 1 0 0,0 0 0 0 0,0 0-1 0 0,0 0 1 0 0,1 0 0 0 0,-1 0-1 0 0,0 0 1 0 0,0 0 0 0 0,22-11 72 0 0,7 3 592 0 0,1 1-1 0 0,-1 1 0 0 0,34-1 0 0 0,5-2 31 0 0,292-52 1496 0 0,-253 48-2220 0 0,-32 4-5914 0 0,-62 7-315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70 1839 0 0,'-26'20'21373'0'0,"33"-19"-24299"0"0,3 1 3177 0 0,-1-2 0 0 0,1 1 0 0 0,-1-1 0 0 0,1-1 0 0 0,-1 0 0 0 0,1 0 0 0 0,11-4 0 0 0,68-23 737 0 0,-37 10-596 0 0,82-21 385 0 0,-131 38-877 0 0,-16 9-5764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1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0,'0'0'6580'0'0,"2"2"-6173"0"0,2 2-210 0 0,1 0 0 0 0,-1 1-1 0 0,0 0 1 0 0,-1 0 0 0 0,1 0 0 0 0,2 6 0 0 0,18 39 1061 0 0,-9-18-542 0 0,12 21 613 0 0,2-1 1 0 0,72 96-1 0 0,-83-126-1225 0 0,2 0 1 0 0,0-1-1 0 0,1-1 1 0 0,1-1-1 0 0,1-1 1 0 0,1-1-1 0 0,0-1 0 0 0,33 15 1 0 0,-26-17-56 0 0,29 15-9 0 0,-59-28-108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1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70 3679 0 0,'1'-2'284'0'0,"12"-23"197"0"0,9-14 10600 0 0,-30 36-9983 0 0,7 3-1025 0 0,-1-1 0 0 0,0 1 1 0 0,1 0-1 0 0,-1 0 0 0 0,1 0 0 0 0,-1 0 0 0 0,0 0 0 0 0,1 1 0 0 0,-1-1 0 0 0,1 0 0 0 0,-1 1 0 0 0,0-1 1 0 0,1 1-1 0 0,-1-1 0 0 0,1 1 0 0 0,0 0 0 0 0,-1 0 0 0 0,-1 1 0 0 0,-25 21 237 0 0,20-16-154 0 0,-169 162 1173 0 0,-3 41-710 0 0,152-180-569 0 0,15-16-15 0 0,-24 30 0 0 0,59-42-2544 0 0,-6-5-4025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1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11519 0 0,'0'0'8864'0'0,"2"2"-8784"0"0,19 9-700 0 0,-5-4-4409 0 0,-3-2-1346 0 0</inkml:trace>
  <inkml:trace contextRef="#ctx0" brushRef="#br0" timeOffset="1">0 601 16871 0 0,'0'0'1832'0'0,"11"-7"-1832"0"0,-2 2 528 0 0,1-2 72 0 0,-1 1 624 0 0,2 1-864 0 0,-2 1-112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1129 1839 0 0,'0'-1'7588'0'0,"-1"-8"263"0"0,4 1-7669 0 0,1 1 0 0 0,-1-1 1 0 0,2 1-1 0 0,-1 0 0 0 0,1 0 0 0 0,0 1 1 0 0,7-8-1 0 0,46-42 227 0 0,-49 48-323 0 0,189-165 502 0 0,73-68-528 0 0,-215 187-60 0 0,298-269 0 0 0,-317 292 4 0 0,-1-2 0 0 0,-1-1-1 0 0,50-66 1 0 0,-84 99 68 0 0,-3 2-4 0 0,-14 10-77 0 0,0 1 1 0 0,0 0-1 0 0,2 1 1 0 0,-16 16-1 0 0,13-7 3 0 0,1 0 0 0 0,0 1 0 0 0,2 1-1 0 0,1 0 1 0 0,1 1 0 0 0,1 0 0 0 0,-15 51-1 0 0,4 12-3 0 0,-11 95-1 0 0,22-116 10 0 0,-8 38 23 0 0,4-31 16 0 0,4 1 0 0 0,-3 93 0 0 0,17-127 64 0 0,-2-40-68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25 227 8287 0 0,'-25'-35'5046'0'0,"26"29"-626"0"0,2-4-3615 0 0,-1 7-713 0 0,0 0-1 0 0,1 0 1 0 0,-1 0-1 0 0,1 0 1 0 0,0 0 0 0 0,0 1-1 0 0,0-1 1 0 0,0 1 0 0 0,4-3-1 0 0,34-16 333 0 0,-27 15-267 0 0,30-14 306 0 0,1 2 0 0 0,87-21 0 0 0,-56 23-1409 0 0,81-7-1 0 0,-124 21-3877 0 0,-4 2-1520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15775 0 0,'0'0'3919'0'0,"-2"-1"-3743"0"0,-2 1-152 0 0,-1 0 1 0 0,1 1-1 0 0,0-1 0 0 0,0 1 1 0 0,0 0-1 0 0,0 0 0 0 0,0 0 1 0 0,0 0-1 0 0,0 1 1 0 0,0-1-1 0 0,1 1 0 0 0,-1 0 1 0 0,-4 4-1 0 0,-10 5-40 0 0,-18 18 1 0 0,35-29 18 0 0,-20 17-3 0 0,-22 25 0 0 0,37-35 0 0 0,0 0 0 0 0,0 0 0 0 0,1 0 0 0 0,0 1 0 0 0,0 0 0 0 0,1 0 0 0 0,-5 12 0 0 0,7-14 0 0 0,1-4 0 0 0,0 1 0 0 0,1-1 0 0 0,-1 1 0 0 0,1-1 0 0 0,-1 1 0 0 0,1-1 0 0 0,0 1 0 0 0,0 0 0 0 0,0-1 0 0 0,0 1 0 0 0,1 3 0 0 0,-1-3-4 0 0,1 0-1 0 0,0 0 1 0 0,0 0 0 0 0,1 1-1 0 0,-1-1 1 0 0,1 0 0 0 0,-1 0-1 0 0,1-1 1 0 0,0 1-1 0 0,0 0 1 0 0,0-1 0 0 0,1 1-1 0 0,-1-1 1 0 0,5 4 0 0 0,11 14 5 0 0,50 74-1 0 0,-67-92 4 0 0,0 0 0 0 0,0 0 0 0 0,1 0 0 0 0,-1 0 1 0 0,0 0-1 0 0,-1 0 0 0 0,1 0 0 0 0,0 0 0 0 0,-1 0 0 0 0,1 1 0 0 0,-1-1 0 0 0,1 0 0 0 0,-1 0 0 0 0,0 1 0 0 0,0-1 0 0 0,0 0 0 0 0,0 0 0 0 0,-1 1 0 0 0,1-1 0 0 0,-1 0 1 0 0,1 0-1 0 0,-1 0 0 0 0,0 1 0 0 0,0-1 0 0 0,0 0 0 0 0,-1 2 0 0 0,-2 1 48 0 0,0 1 0 0 0,-1-1 0 0 0,1 0 0 0 0,-1 0 0 0 0,0-1 0 0 0,-8 6 0 0 0,6-5-2 0 0,-10 8 71 0 0,-1-1-1 0 0,-1 0 1 0 0,0-1-1 0 0,-25 9 0 0 0,-84 26 60 0 0,100-37-154 0 0,-16 2-276 0 0,30-9-914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 7831 0 0,'-8'-4'810'0'0,"-19"1"-329"0"0,11 4 1728 0 0,0 1 0 0 0,-20 3 1 0 0,-9 3-853 0 0,25-5-1084 0 0,1 0-1 0 0,0 1 1 0 0,-1 1-1 0 0,2 1 1 0 0,-1 0 0 0 0,-19 11-1 0 0,26-11-233 0 0,5-3-33 0 0,0 1 0 0 0,1 0-1 0 0,-1 0 1 0 0,-7 8 0 0 0,12-11-6 0 0,1 1 0 0 0,0-1-1 0 0,-1 1 1 0 0,1-1 0 0 0,0 1 0 0 0,0-1 0 0 0,0 1 0 0 0,0 0-1 0 0,0 0 1 0 0,1 0 0 0 0,-1-1 0 0 0,0 1 0 0 0,1 0 0 0 0,-1 0-1 0 0,1 0 1 0 0,0 0 0 0 0,0 0 0 0 0,0 0 0 0 0,0 0 0 0 0,0 0-1 0 0,0 4 1 0 0,1-2 0 0 0,1 1 0 0 0,-1-1 0 0 0,1 0 0 0 0,-1 0 0 0 0,1 0 0 0 0,0 0 0 0 0,1 0 0 0 0,-1 0 0 0 0,1 0 0 0 0,4 4 0 0 0,3 3 0 0 0,22 17 0 0 0,-22-20 0 0 0,0 0 0 0 0,-1 1 0 0 0,10 11 0 0 0,-16-15-2 0 0,5 4 14 0 0,-1 1 1 0 0,0 0 0 0 0,9 20-1 0 0,-14-27 8 0 0,-1 0 0 0 0,0 0 0 0 0,0 1 0 0 0,0-1 0 0 0,0 0-1 0 0,-1 1 1 0 0,1-1 0 0 0,-1 1 0 0 0,0-1 0 0 0,0 1 0 0 0,0-1 0 0 0,0 1-1 0 0,-1-1 1 0 0,0 0 0 0 0,1 1 0 0 0,-1-1 0 0 0,0 0 0 0 0,-2 4 0 0 0,-1 1 53 0 0,-1 0 0 0 0,0-1 1 0 0,-1 1-1 0 0,1-1 1 0 0,-1-1-1 0 0,0 1 1 0 0,-1-1-1 0 0,0 0 1 0 0,0-1-1 0 0,0 1 0 0 0,-1-1 1 0 0,1-1-1 0 0,-16 8 1 0 0,-6 0 87 0 0,-1-1-1 0 0,-48 11 1 0 0,65-19-107 0 0,0-1-1 0 0,-22 2 1 0 0,29-4-106 0 0,0 0 0 0 0,0 0 1 0 0,0-1-1 0 0,0 1 1 0 0,0-1-1 0 0,1-1 0 0 0,-1 1 1 0 0,-7-3-1 0 0,12 3-186 0 0,-1 0 1 0 0,1 0-1 0 0,-1 1 0 0 0,1-1 1 0 0,0 0-1 0 0,-1 0 0 0 0,1 0 1 0 0,0-1-1 0 0,0 1 0 0 0,-2-2 1 0 0,-3-7-1325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 10135 0 0,'0'0'3342'0'0,"-1"2"-2100"0"0,-1 7-607 0 0,-1 1 0 0 0,0-1 1 0 0,-1 0-1 0 0,-9 16 0 0 0,-6 14 129 0 0,19-38-759 0 0,-29 83 580 0 0,26-73-494 0 0,0 0 0 0 0,1 0 0 0 0,0 0-1 0 0,1 0 1 0 0,1 22 0 0 0,0-31-35 0 0,0 0 1 0 0,0 0-1 0 0,0 0 1 0 0,1 0-1 0 0,-1 0 1 0 0,1 0-1 0 0,-1-1 1 0 0,1 1 0 0 0,-1 0-1 0 0,1 0 1 0 0,0-1-1 0 0,0 1 1 0 0,0 0-1 0 0,0-1 1 0 0,0 1-1 0 0,1-1 1 0 0,-1 1-1 0 0,0-1 1 0 0,1 0-1 0 0,1 3 1 0 0,-1-4 19 0 0,0 1 0 0 0,1 0 1 0 0,-1 0-1 0 0,0-1 0 0 0,0 1 1 0 0,0-1-1 0 0,0 0 0 0 0,1 1 0 0 0,-1-1 1 0 0,0 0-1 0 0,0-1 0 0 0,0 1 1 0 0,1 0-1 0 0,-1 0 0 0 0,2-2 1 0 0,5 0 118 0 0,0-2 1 0 0,0 1-1 0 0,0-1 1 0 0,-1 0-1 0 0,1-1 1 0 0,-1 0-1 0 0,7-6 1 0 0,112-104 712 0 0,13-9-2415 0 0,-136 121 1178 0 0,29-21-1583 0 0,-11 9-5597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60 270 7799 0 0,'0'0'356'0'0,"0"2"-6"0"0,-4 8-96 0 0,0 1 0 0 0,0-1 1 0 0,-1-1-1 0 0,-6 11 0 0 0,7-15 513 0 0,1 0-1 0 0,-1-1 1 0 0,0 0-1 0 0,0 0 1 0 0,-9 8 4966 0 0,15-27-4510 0 0,0 8-1075 0 0,0 0 1 0 0,0 0-1 0 0,1 0 1 0 0,0 1-1 0 0,0-1 1 0 0,1 1-1 0 0,5-7 1 0 0,33-41 143 0 0,-27 36-281 0 0,1 1 0 0 0,1 1 0 0 0,28-20 0 0 0,-33 27-44 0 0,1 1 0 0 0,0 0 1 0 0,0 1-1 0 0,1 0 1 0 0,0 1-1 0 0,20-5 1 0 0,-30 9 33 0 0,0 2 1 0 0,0-1 0 0 0,0 0-1 0 0,0 1 1 0 0,1-1 0 0 0,-1 1 0 0 0,0 1-1 0 0,0-1 1 0 0,0 0 0 0 0,0 1 0 0 0,0 0-1 0 0,0 0 1 0 0,0 0 0 0 0,0 0 0 0 0,0 1-1 0 0,0 0 1 0 0,3 2 0 0 0,-4-2-1 0 0,0 0 1 0 0,0 0 0 0 0,-1 1-1 0 0,1-1 1 0 0,-1 1-1 0 0,0-1 1 0 0,0 1-1 0 0,0 0 1 0 0,0 0-1 0 0,0 0 1 0 0,0 0 0 0 0,-1 0-1 0 0,0 1 1 0 0,1-1-1 0 0,-1 0 1 0 0,-1 1-1 0 0,1-1 1 0 0,0 1-1 0 0,-1-1 1 0 0,1 5-1 0 0,-1 3 45 0 0,0 1 0 0 0,0-1-1 0 0,-3 16 1 0 0,2-24-14 0 0,1 1 1 0 0,-1-1 0 0 0,0 0 0 0 0,0 1-1 0 0,-1-1 1 0 0,1 0 0 0 0,0 0 0 0 0,-1 0-1 0 0,0 0 1 0 0,0 0 0 0 0,0 0 0 0 0,0-1-1 0 0,0 1 1 0 0,-6 4 0 0 0,7-6 160 0 0,-7-5-76 0 0,7 2-112 0 0,-1 1 0 0 0,1 0-1 0 0,0-1 1 0 0,0 0 0 0 0,1 1-1 0 0,-1-1 1 0 0,0 1 0 0 0,0-1-1 0 0,1 0 1 0 0,-1 1-1 0 0,1-1 1 0 0,-1 0 0 0 0,1 0-1 0 0,0 0 1 0 0,0 1 0 0 0,0-1-1 0 0,0 0 1 0 0,0 0-1 0 0,0 1 1 0 0,0-1 0 0 0,1 0-1 0 0,0-3 1 0 0,1-5-71 0 0,1 0 1 0 0,6-14-1 0 0,-9 24 63 0 0,5-10-84 0 0,0 0-1 0 0,0 0 0 0 0,1 1 1 0 0,0 0-1 0 0,0 0 0 0 0,1 1 1 0 0,1 0-1 0 0,8-8 0 0 0,-2 3-77 0 0,1 1 0 0 0,1 1 0 0 0,29-17 0 0 0,-34 22 176 0 0,2 1 0 0 0,-1 0 0 0 0,0 0-1 0 0,1 1 1 0 0,0 0 0 0 0,0 2 0 0 0,0-1 0 0 0,17 0 0 0 0,-24 3 39 0 0,1 0 0 0 0,-1 0-1 0 0,0 1 1 0 0,1 0 0 0 0,-1 0 0 0 0,0 1-1 0 0,1 0 1 0 0,7 3 0 0 0,-10-3-6 0 0,0 0 0 0 0,0 0 1 0 0,0 1-1 0 0,-1-1 0 0 0,1 1 0 0 0,-1 0 1 0 0,1 0-1 0 0,-1 0 0 0 0,0 1 0 0 0,0-1 1 0 0,0 1-1 0 0,3 7 0 0 0,-3-6-17 0 0,-1 0 0 0 0,0 0 0 0 0,-1 0 0 0 0,1 1 0 0 0,-1-1 0 0 0,0 0 0 0 0,0 1 0 0 0,-1-1 0 0 0,1 1 0 0 0,-1-1 0 0 0,-1 1 0 0 0,1-1 0 0 0,-1 1 0 0 0,0-1 0 0 0,-2 9 0 0 0,-3 6 107 0 0,-1-1-1 0 0,-16 32 0 0 0,12-28-136 0 0,4-9-159 0 0,0 1 0 0 0,0 1-1 0 0,-8 30 1 0 0,15-45-934 0 0,12 1-9444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233 125 2303 0 0,'0'2'6931'0'0,"0"7"-2835"0"0,0 11 898 0 0,2-1-3463 0 0,-2-19-1480 0 0,0 1 0 0 0,1 0 0 0 0,-1-1 0 0 0,1 1-1 0 0,-1 0 1 0 0,0-1 0 0 0,1 1 0 0 0,-1-1 0 0 0,1 1 0 0 0,-1-1 0 0 0,1 1-1 0 0,0-1 1 0 0,-1 1 0 0 0,1-1 0 0 0,0 0 0 0 0,-1 1 0 0 0,1-1-1 0 0,0 0 1 0 0,-1 1 0 0 0,1-1 0 0 0,0 0 0 0 0,0 0 0 0 0,16 3 653 0 0,-9-3-574 0 0,0-1 0 0 0,-1-1 0 0 0,0 1 0 0 0,1-1 1 0 0,-1 0-1 0 0,0-1 0 0 0,0 1 0 0 0,0-2 1 0 0,7-3-1 0 0,1-2 219 0 0,0 0 1 0 0,24-21-1 0 0,-30 23-437 0 0,-1 0 0 0 0,1-1 0 0 0,-1 0 0 0 0,-1-1 0 0 0,0 1 0 0 0,0-1 0 0 0,10-18 0 0 0,-16 25 17 0 0,0 0-1 0 0,-1 0 1 0 0,1 0 0 0 0,-1 0-1 0 0,1 0 1 0 0,-1 0-1 0 0,0 0 1 0 0,0 0 0 0 0,0 0-1 0 0,0 0 1 0 0,0-1 0 0 0,-1-3-1 0 0,0 6 42 0 0,1 0-1 0 0,-1 0 1 0 0,1 0-1 0 0,-1-1 1 0 0,1 1-1 0 0,-1 0 1 0 0,1 0-1 0 0,-1 0 1 0 0,1 0-1 0 0,-1 0 1 0 0,1 0-1 0 0,-1 0 1 0 0,1 0-1 0 0,-1 0 0 0 0,1 0 1 0 0,-1 0-1 0 0,1 0 1 0 0,-1 0-1 0 0,1 0 1 0 0,-1 1-1 0 0,0-1 1 0 0,1 0 4 0 0,-13 5-189 0 0,0 1 0 0 0,1 0 0 0 0,0 1 0 0 0,-16 11 0 0 0,14-9 110 0 0,-42 28 301 0 0,2 3 1 0 0,-76 70-1 0 0,106-85-10 0 0,1 1 0 0 0,1 1 0 0 0,-34 52 0 0 0,53-74-160 0 0,1 0 1 0 0,-1 0-1 0 0,1 0 0 0 0,0 0 0 0 0,0 1 1 0 0,1-1-1 0 0,-1 0 0 0 0,0 10 0 0 0,2-13-11 0 0,0 0 0 0 0,0 0 0 0 0,0 0 0 0 0,0 0 0 0 0,0 0 0 0 0,1 0 0 0 0,-1 0 0 0 0,1 0 0 0 0,-1 0 0 0 0,1 0 0 0 0,0 0 0 0 0,0 0 0 0 0,0 0 0 0 0,0 0 0 0 0,0 0 0 0 0,0-1 0 0 0,1 1 0 0 0,-1-1 0 0 0,0 1 0 0 0,1-1 0 0 0,0 1 0 0 0,-1-1 0 0 0,1 0 0 0 0,0 1 0 0 0,2 0-1 0 0,3 1 15 0 0,-1 0 0 0 0,1-1 0 0 0,-1 0 0 0 0,1 0-1 0 0,0 0 1 0 0,0-1 0 0 0,0 0 0 0 0,11 0 0 0 0,58-5 199 0 0,-63 3-221 0 0,21-3-932 0 0,0-2 0 0 0,-1-1 0 0 0,58-21 0 0 0,-62 17-6159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338 223 8751 0 0,'1'-2'5819'0'0,"25"-22"-5129"0"0,35-39-213 0 0,-53 53-481 0 0,0 0 1 0 0,-1 0-1 0 0,0 0 1 0 0,10-23-1 0 0,-13 25 4 0 0,-3 6 0 0 0,0 0 0 0 0,0-1 0 0 0,0 1 0 0 0,0 0 0 0 0,0 0 0 0 0,-1-1 0 0 0,1 1 0 0 0,0-4 0 0 0,-1 5-4 0 0,0 0-1 0 0,0-1 1 0 0,0 1 0 0 0,0 0-1 0 0,0 0 1 0 0,0 0-1 0 0,0 0 1 0 0,-1 0 0 0 0,1 0-1 0 0,0 0 1 0 0,-1 0-1 0 0,1 0 1 0 0,-1 0 0 0 0,1 0-1 0 0,-1 0 1 0 0,1 0 0 0 0,-1 0-1 0 0,1 1 1 0 0,-1-1-1 0 0,0 0 1 0 0,0 0 0 0 0,1 1-1 0 0,-1-1 1 0 0,0 0-1 0 0,0 1 1 0 0,0-1 0 0 0,0 1-1 0 0,0-1 1 0 0,0 1-1 0 0,0-1 1 0 0,0 1 0 0 0,-1-1-1 0 0,-1 1-27 0 0,0-1 1 0 0,0 1-1 0 0,0 0 0 0 0,0 0 1 0 0,0 0-1 0 0,0 1 0 0 0,-4 0 1 0 0,-25 7-160 0 0,1 2-1 0 0,0 1 1 0 0,-42 22 0 0 0,66-30 178 0 0,-25 12 146 0 0,1 2 0 0 0,0 1-1 0 0,1 2 1 0 0,1 0 0 0 0,-45 43-1 0 0,71-60-95 0 0,-21 24 290 0 0,23-25-294 0 0,0-1 1 0 0,0 0-1 0 0,0 1 1 0 0,0-1-1 0 0,0 1 1 0 0,0 0-1 0 0,1-1 1 0 0,-1 1 0 0 0,1 0-1 0 0,-1-1 1 0 0,1 1-1 0 0,0 0 1 0 0,-1 0-1 0 0,1-1 1 0 0,0 1-1 0 0,0 2 1 0 0,1-2-2 0 0,-1-1 0 0 0,1 0 1 0 0,-1 1-1 0 0,1-1 0 0 0,0 0 1 0 0,-1 0-1 0 0,1 0 0 0 0,0 0 1 0 0,0 0-1 0 0,0 0 1 0 0,0 0-1 0 0,0 0 0 0 0,0 0 1 0 0,0 0-1 0 0,0 0 0 0 0,0 0 1 0 0,1-1-1 0 0,-1 1 0 0 0,0 0 1 0 0,0-1-1 0 0,1 1 0 0 0,1 0 1 0 0,4 0 36 0 0,-1 1 0 0 0,1-1 0 0 0,7 0 0 0 0,-10 0-19 0 0,18 1 107 0 0,1-1-1 0 0,-1-1 1 0 0,0 0-1 0 0,26-5 1 0 0,-36 2-152 0 0,1 0 0 0 0,-1 0-1 0 0,0-1 1 0 0,0-1 0 0 0,0 0 0 0 0,0 0 0 0 0,-1-1 0 0 0,0-1 0 0 0,18-13 0 0 0,-25 17-16 0 0,-3 2 0 0 0,1 0 0 0 0,-1 0-1 0 0,1 0 1 0 0,-1 0-1 0 0,0-1 1 0 0,0 1 0 0 0,0 0-1 0 0,1-1 1 0 0,-1 1-1 0 0,-1 0 1 0 0,1-1 0 0 0,0 1-1 0 0,0-1 1 0 0,0 0-1 0 0,-1 1 1 0 0,1-1 0 0 0,0-1-1 0 0,-1 1 42 0 0,-1 2-88 0 0,0 0 51 0 0,-1 1 0 0 0,1-1 0 0 0,0 0 0 0 0,0 0 0 0 0,0 1 0 0 0,-1-1 0 0 0,1 0 0 0 0,0 1 0 0 0,0-1 1 0 0,0 1-1 0 0,0-1 0 0 0,0 1 0 0 0,0 0 0 0 0,0-1 0 0 0,0 1 0 0 0,0 0 0 0 0,0 0 0 0 0,0 1 0 0 0,-17 18-38 0 0,13-10-73 0 0,-1 0 1 0 0,1 1-1 0 0,1-1 0 0 0,-5 17 0 0 0,7-21-65 0 0,1-5-1108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1443 20 7831 0 0,'5'-3'232'0'0,"15"-14"12055"0"0,-30 18-11980 0 0,0 1-1 0 0,0 0 1 0 0,1 0 0 0 0,-1 1 0 0 0,1 0-1 0 0,-17 9 1 0 0,-2-1-70 0 0,-13 3 66 0 0,-68 13 0 0 0,-46-1 16 0 0,-35 6-215 0 0,-51 36-15 0 0,40-11-107 0 0,146-42-441 0 0,53-15 235 0 0,4-2-672 0 0,73-65-211 0 0,-7 4 892 0 0,-46 47 64 0 0,-22 16 150 0 0,0 0 0 0 0,0 0 0 0 0,0 0 0 0 0,0 0 0 0 0,0 0 0 0 0,0 0 0 0 0,0 0 0 0 0,1 0 0 0 0,-1-1 0 0 0,0 1 0 0 0,0 0 0 0 0,0 0 0 0 0,0 0 0 0 0,0 0 0 0 0,0 0 0 0 0,0 0 0 0 0,0 0 0 0 0,0 0 0 0 0,0 0 0 0 0,0 0 0 0 0,1 0 0 0 0,-1 0 0 0 0,0 0 0 0 0,0 0 0 0 0,0 0 0 0 0,0 0 0 0 0,0 0 0 0 0,0 0 0 0 0,0 0 0 0 0,0 0 0 0 0,0 0 0 0 0,0 1 0 0 0,0-1 0 0 0,1 0 0 0 0,-1 0 0 0 0,0 0 0 0 0,0 0 0 0 0,0 0 0 0 0,0 0 0 0 0,0 0 0 0 0,0 0 0 0 0,0 0 0 0 0,0 0 0 0 0,0 0 0 0 0,0 0 0 0 0,0 0 0 0 0,0 0 0 0 0,0 0 0 0 0,0 1 0 0 0,0-1 0 0 0,0 0 0 0 0,0 0 0 0 0,0 0 0 0 0,0 0 0 0 0,0 0 0 0 0,0 0 0 0 0,0 0 0 0 0,0 0 0 0 0,0 1 0 0 0,3 3 6 0 0,-1 1 0 0 0,0-1 0 0 0,-1 1-1 0 0,1 0 1 0 0,-1 0 0 0 0,0 0 0 0 0,0 0 0 0 0,0 0 0 0 0,-1 0 0 0 0,1 7 0 0 0,-2-3 18 0 0,0 0 1 0 0,0-1 0 0 0,-1 1 0 0 0,0-1-1 0 0,-5 13 1 0 0,-5 6 64 0 0,-1-1 0 0 0,-27 42-1 0 0,27-49-77 0 0,-1 4-6 0 0,-23 37 67 0 0,-62 77 1 0 0,-68 73 371 0 0,127-160-355 0 0,-29 34 30 0 0,64-79-106 0 0,-18 26 42 0 0,23-30-90 0 0,0-1 1 0 0,0 1 0 0 0,0-1 0 0 0,0 1 0 0 0,0 0 0 0 0,1-1 0 0 0,-1 1-1 0 0,0-1 1 0 0,0 1 0 0 0,1-1 0 0 0,-1 1 0 0 0,0-1 0 0 0,1 1 0 0 0,-1-1 0 0 0,1 1-1 0 0,-1-1 1 0 0,0 0 0 0 0,1 1 0 0 0,-1-1 0 0 0,1 0 0 0 0,-1 1 0 0 0,2 0 0 0 0,-2-1-19 0 0,15 5-854 0 0,3-4-40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3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597 287 2303 0 0,'0'0'102'0'0,"2"0"254"0"0,3 0 543 0 0,0-1 0 0 0,0 1 0 0 0,0-1 0 0 0,-1 0 0 0 0,1 0 0 0 0,0-1-1 0 0,4-1 1 0 0,-2-1-297 0 0,0 1 0 0 0,0-1-1 0 0,0 0 1 0 0,6-6 0 0 0,-6 5-419 0 0,0-1-1 0 0,-1-1 1 0 0,0 1 0 0 0,0-1 0 0 0,0 0 0 0 0,-1 0 0 0 0,0 0 0 0 0,6-14 0 0 0,-9 17-124 0 0,-1 0-1 0 0,0 0 0 0 0,0-1 0 0 0,0 1 1 0 0,0 0-1 0 0,-1-1 0 0 0,0 1 1 0 0,0-1-1 0 0,0 1 0 0 0,0 0 1 0 0,-1-1-1 0 0,0 1 0 0 0,0-1 0 0 0,0 1 1 0 0,0 0-1 0 0,-3-5 0 0 0,0-1-37 0 0,0 1 0 0 0,-1 0-1 0 0,0 0 1 0 0,-1 1 0 0 0,0-1 0 0 0,-8-7-1 0 0,12 13-27 0 0,-1 0-1 0 0,0 1 1 0 0,0-1-1 0 0,0 1 1 0 0,0-1-1 0 0,0 1 1 0 0,-1 0-1 0 0,1 0 1 0 0,-1 1-1 0 0,1-1 1 0 0,-1 1-1 0 0,1 0 1 0 0,-1 0-1 0 0,-6-1 1 0 0,4 1-3 0 0,0 1 1 0 0,1 0 0 0 0,-1 0 0 0 0,0 1 0 0 0,0-1-1 0 0,1 2 1 0 0,-1-1 0 0 0,-10 4 0 0 0,-3 3-17 0 0,1 1 0 0 0,0 1 1 0 0,0 1-1 0 0,-20 16 0 0 0,-37 31 152 0 0,4 4-1 0 0,-114 126 0 0 0,113-102 407 0 0,61-71-364 0 0,0 1 0 0 0,0 1 0 0 0,-13 31 0 0 0,17-20 250 0 0,7-27-402 0 0,0-1 1 0 0,0 0 0 0 0,0 1 0 0 0,0-1-1 0 0,0 1 1 0 0,0-1 0 0 0,0 0 0 0 0,1 1-1 0 0,-1-1 1 0 0,0 1 0 0 0,0-1 0 0 0,0 0 0 0 0,1 1-1 0 0,-1-1 1 0 0,0 0 0 0 0,0 0 0 0 0,1 1-1 0 0,-1-1 1 0 0,0 0 0 0 0,1 1 0 0 0,-1-1-1 0 0,0 0 1 0 0,1 0 0 0 0,-1 0 0 0 0,0 1-1 0 0,1-1 1 0 0,-1 0 0 0 0,0 0 0 0 0,1 0 0 0 0,-1 0-1 0 0,1 0 1 0 0,-1 0 0 0 0,0 0 0 0 0,1 0-1 0 0,14 1 200 0 0,-2-3-18 0 0,0 0 0 0 0,0-1 0 0 0,0-1 0 0 0,0 0-1 0 0,22-11 1 0 0,57-36 397 0 0,-21 7-658 0 0,-1-3 0 0 0,-3-3 1 0 0,92-90-1 0 0,-148 130-81 0 0,-4 3 13 0 0,0 1 0 0 0,-1-1-1 0 0,0 0 1 0 0,0 0 0 0 0,-1 0 0 0 0,8-13-1 0 0,-13 18-36 0 0,-11 6 54 0 0,4-1 103 0 0,1 0 1 0 0,-1 1 0 0 0,1 0-1 0 0,-1 0 1 0 0,1 0 0 0 0,1 0 0 0 0,-1 1-1 0 0,-9 10 1 0 0,0 2 31 0 0,-19 30 0 0 0,29-40-10 0 0,0 1 1 0 0,0-1-1 0 0,1 1 1 0 0,0 0-1 0 0,1 0 0 0 0,-1 0 1 0 0,2 0-1 0 0,-1 1 1 0 0,1-1-1 0 0,1 1 1 0 0,-1 0-1 0 0,1 0 0 0 0,1 16 1 0 0,0-21-3 0 0,2 9-37 0 0,-1 1-1 0 0,8 23 1 0 0,-8-33-184 0 0,0 0 0 0 0,1 0 1 0 0,0-1-1 0 0,0 1 0 0 0,0-1 1 0 0,0 1-1 0 0,0-1 0 0 0,1 1 0 0 0,-1-1 1 0 0,1 0-1 0 0,0 0 0 0 0,0-1 0 0 0,0 1 1 0 0,4 2-1 0 0,3 1-1195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3 544 5983 0 0,'0'0'10566'0'0,"-1"-8"-10050"0"0,0-9-238 0 0,0-1 0 0 0,2 1 0 0 0,0 0 1 0 0,1 1-1 0 0,1-1 0 0 0,1 0 0 0 0,0 1 1 0 0,1-1-1 0 0,1 1 0 0 0,0 1 1 0 0,15-26-1 0 0,-7 16-206 0 0,1 2 1 0 0,2-1-1 0 0,0 2 1 0 0,1 1-1 0 0,1 0 1 0 0,28-23-1 0 0,-11 15-128 0 0,80-48-1 0 0,-110 73-7 0 0,1 1 1 0 0,0-1-1 0 0,0 1 1 0 0,1 1 0 0 0,-1-1-1 0 0,1 1 1 0 0,12-2-1 0 0,-15 4-282 0 0,0 0 0 0 0,0 0 0 0 0,0 0 0 0 0,0 0-1 0 0,0 1 1 0 0,0 0 0 0 0,0 0 0 0 0,0 0 0 0 0,-1 0-1 0 0,1 1 1 0 0,0 0 0 0 0,7 4 0 0 0,3 3-5533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73 522 7367 0 0,'0'0'568'0'0,"-2"1"-373"0"0,0 0 9 0 0,0 0-1 0 0,0 0 1 0 0,0 0-1 0 0,0-1 1 0 0,0 1 0 0 0,0 0-1 0 0,-4 0 1 0 0,4-1 197 0 0,0 0-1 0 0,0 0 1 0 0,0 0 0 0 0,1 0 0 0 0,-1 0 0 0 0,0-1 0 0 0,0 1-1 0 0,0-1 1 0 0,0 1 0 0 0,1-1 0 0 0,-1 1 0 0 0,0-1 0 0 0,1 0-1 0 0,-1 0 1 0 0,0 0 0 0 0,1 0 0 0 0,-1 0 0 0 0,1 0 0 0 0,0-1-1 0 0,-1 1 1 0 0,1 0 0 0 0,0-1 0 0 0,-2-2 0 0 0,-5-15-437 0 0,7 13 223 0 0,0-1-1 0 0,1 1 0 0 0,0-1 1 0 0,0 1-1 0 0,1-1 0 0 0,0 1 1 0 0,0-1-1 0 0,0 1 0 0 0,1 0 1 0 0,0-1-1 0 0,0 1 0 0 0,4-8 1 0 0,5-8 63 0 0,26-38 0 0 0,-16 30-308 0 0,1 1 1 0 0,2 1-1 0 0,1 1 1 0 0,0 1 0 0 0,2 2-1 0 0,1 0 1 0 0,1 2-1 0 0,1 1 1 0 0,1 1-1 0 0,60-28 1 0 0,-83 45-14 0 0,0 0-1 0 0,1 0 1 0 0,-1 0 0 0 0,0 1 0 0 0,1 1 0 0 0,-1-1-1 0 0,1 1 1 0 0,0 1 0 0 0,12 0 0 0 0,-13 1-584 0 0,0 0 0 0 0,0 1 0 0 0,-1 0 0 0 0,1 0 0 0 0,0 0 0 0 0,9 6 0 0 0,-2-1-1235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145 407 7831 0 0,'0'0'603'0'0,"-1"1"-106"0"0,-33 37 6969 0 0,27-28-6728 0 0,0 1 1 0 0,-7 14 0 0 0,-4 13-95 0 0,3 0 1 0 0,1 2 0 0 0,-12 56-1 0 0,23-86-624 0 0,2-3-75 0 0,-1 0 0 0 0,1 0 0 0 0,-1 8 0 0 0,2-13-294 0 0</inkml:trace>
  <inkml:trace contextRef="#ctx0" brushRef="#br0" timeOffset="1">473 1 12439 0 0,'0'0'1600'0'0,"5"12"-1472"0"0,-3 1 0 0 0,-2-1-744 0 0,0 2-152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5063 0 0,'0'0'814'0'0,"0"2"683"0"0,1 9 733 0 0,0 0-1 0 0,-1 14 1 0 0,-9 49 782 0 0,3-23-1874 0 0,5-36-852 0 0,-10 214 1286 0 0,9-174-1416 0 0,1-35 39 0 0,1 22 0 0 0,1-33-45 0 0,-1-7 12 0 0,0-2-69 0 0,0 1 1 0 0,0-1-1 0 0,0 0 1 0 0,1 1-1 0 0,-1-1 1 0 0,0 1 0 0 0,0-1-1 0 0,0 0 1 0 0,0 1-1 0 0,1-1 1 0 0,-1 0-1 0 0,0 1 1 0 0,0-1 0 0 0,1 0-1 0 0,-1 0 1 0 0,0 1-1 0 0,1-1 1 0 0,-1 0 0 0 0,0 0-1 0 0,1 1 1 0 0,-1-1-1 0 0,0 0 1 0 0,1 0-1 0 0,-1 0 1 0 0,0 0 0 0 0,1 1-1 0 0,6-6-63 0 0,-1 0 0 0 0,-1-1 1 0 0,1 1-1 0 0,-1-1 0 0 0,0 0 0 0 0,-1 0 0 0 0,8-12 0 0 0,6-8 4 0 0,21-24 32 0 0,1 2 0 0 0,81-72 0 0 0,-99 102-396 0 0,1 1-1 0 0,0 0 0 0 0,31-14 0 0 0,-36 22-453 0 0,1 1 0 0 0,-1 0 0 0 0,2 2 0 0 0,-1 0 0 0 0,27-4 0 0 0,-25 8-3822 0 0,0 2-1154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 13039 0 0,'0'0'1186'0'0,"-1"-1"-978"0"0,0 0-168 0 0,0 0 0 0 0,-1 0 0 0 0,1 0 0 0 0,-1 0 1 0 0,1 0-1 0 0,-1 0 0 0 0,0 0 0 0 0,1 1 0 0 0,-1-1 1 0 0,0 1-1 0 0,1-1 0 0 0,-1 1 0 0 0,0-1 1 0 0,0 1-1 0 0,1 0 0 0 0,-1 0 0 0 0,0 0 0 0 0,0 0 1 0 0,0 0-1 0 0,-2 1 0 0 0,-1 0 173 0 0,-4 0-56 0 0,0 0 0 0 0,0 1 0 0 0,0 0 1 0 0,0 1-1 0 0,1 0 0 0 0,-1 0 0 0 0,1 1 0 0 0,0 0 0 0 0,-9 6 1 0 0,-10 8 19 0 0,-29 25 1 0 0,40-30 86 0 0,13-11-234 0 0,-97 86 835 0 0,90-78-795 0 0,1 0 0 0 0,0 1-1 0 0,0 0 1 0 0,1 0 0 0 0,1 1 0 0 0,0 0 0 0 0,-8 19 0 0 0,15-30-59 0 0,-1 0-1 0 0,1-1 1 0 0,0 1-1 0 0,-1 0 1 0 0,1 0-1 0 0,0 0 1 0 0,0-1-1 0 0,-1 1 1 0 0,1 0-1 0 0,0 0 1 0 0,0 0-1 0 0,0 0 1 0 0,0 0-1 0 0,0-1 1 0 0,0 1-1 0 0,0 0 1 0 0,0 0-1 0 0,1 0 1 0 0,-1 0-1 0 0,0 0 1 0 0,0-1-1 0 0,1 1 1 0 0,-1 0-1 0 0,0 0 1 0 0,1-1-1 0 0,-1 1 1 0 0,1 0-1 0 0,-1 0 1 0 0,1-1-1 0 0,0 1 1 0 0,-1 0 0 0 0,1-1-1 0 0,-1 1 1 0 0,2 0-1 0 0,1 0 16 0 0,-1 0 0 0 0,0-1 0 0 0,1 1 0 0 0,-1-1 0 0 0,0 0 0 0 0,1 1 0 0 0,-1-1 1 0 0,0 0-1 0 0,1 0 0 0 0,-1 0 0 0 0,1-1 0 0 0,2 0 0 0 0,9-2 68 0 0,0-1 0 0 0,0 0 1 0 0,-1-1-1 0 0,1 0 0 0 0,15-10 1 0 0,1-2 77 0 0,30-23 1 0 0,-15 0 524 0 0,-44 39 52 0 0,-2 7-709 0 0,0 0 0 0 0,-1 0-1 0 0,1 0 1 0 0,-2 0 0 0 0,1 0 0 0 0,0-1 0 0 0,-1 1-1 0 0,0-1 1 0 0,-6 8 0 0 0,-6 12 7 0 0,13-20-30 0 0,0-1 0 0 0,0 1-1 0 0,0 0 1 0 0,1 0 0 0 0,-1 0-1 0 0,1 0 1 0 0,-1 9 0 0 0,5-3-4 0 0,-2-10-40 0 0,0 1-1 0 0,0-1 1 0 0,1 0-1 0 0,-1 1 1 0 0,1-1-1 0 0,-1 0 1 0 0,1 0-1 0 0,0 0 1 0 0,-1 0-1 0 0,1 0 1 0 0,0 0-1 0 0,0-1 1 0 0,0 1-1 0 0,-1 0 0 0 0,1-1 1 0 0,0 0-1 0 0,0 1 1 0 0,0-1-1 0 0,0 0 1 0 0,0 0-1 0 0,0 0 1 0 0,0 0-1 0 0,3-1 1 0 0,5 0-544 0 0,-1 0 1 0 0,1-1-1 0 0,12-4 1 0 0,11-6-4401 0 0,4-5-1452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4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22 13823 0 0,'10'-21'9071'0'0,"-77"127"-7879"0"0,-79 172 1 0 0,-6 126-1296 0 0,139-361-256 0 0,-10 29-4808 0 0,19-59-2108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37 1375 0 0,'-2'-13'17259'0'0,"-15"79"-17187"0"0,-37 177 781 0 0,43-129-727 0 0,10-96-108 0 0,1 0 0 0 0,1 0 0 0 0,1 0 0 0 0,6 24 0 0 0,-8-41-12 0 0,0 1 1 0 0,0-1-1 0 0,1 0 0 0 0,-1 0 0 0 0,1 1 0 0 0,-1-1 1 0 0,1 0-1 0 0,-1 0 0 0 0,1 0 0 0 0,0 0 0 0 0,0 0 1 0 0,-1 0-1 0 0,1 0 0 0 0,0 0 0 0 0,0 0 0 0 0,0 0 0 0 0,0 0 1 0 0,0-1-1 0 0,0 1 0 0 0,0 0 0 0 0,0-1 0 0 0,1 1 1 0 0,-1-1-1 0 0,2 2 0 0 0,0-2 11 0 0,-1 0 0 0 0,1 0 0 0 0,-1 0 0 0 0,0 0 0 0 0,1 0 0 0 0,-1-1 0 0 0,0 1 0 0 0,1-1 0 0 0,-1 1 0 0 0,0-1 0 0 0,0 0 0 0 0,1 0 1 0 0,1-1-1 0 0,2-1 22 0 0,-1-1 0 0 0,1 1 0 0 0,-1-1 0 0 0,0 0 0 0 0,0-1 0 0 0,7-8 0 0 0,24-34-174 0 0,-18 22-41 0 0,62-101-1406 0 0,-67 104 1246 0 0,4-11-174 0 0,-16 32 689 0 0,8 12 332 0 0,1 4-113 0 0,0 0-1 0 0,12 28 1 0 0,-7-12-31 0 0,13 24-14 0 0,41 58 0 0 0,-57-98-311 0 0,-8-13-22 0 0,0-1 1 0 0,-3 0-13 0 0,0 0 0 0 0,0 0 0 0 0,1 0 0 0 0,-1 0 0 0 0,1 0 0 0 0,-1-1 0 0 0,1 1 0 0 0,-1 0 0 0 0,1-1 0 0 0,-1 0 0 0 0,1 1 0 0 0,-1-1 0 0 0,1 0 0 0 0,0 1 0 0 0,-1-1 0 0 0,4-1 0 0 0,-3 1 12 0 0,0-1 1 0 0,0 0-1 0 0,0 1 1 0 0,-1-1 0 0 0,1 0-1 0 0,0 0 1 0 0,0-1 0 0 0,0 1-1 0 0,-1 0 1 0 0,1-1 0 0 0,-1 1-1 0 0,3-4 1 0 0,15-17 238 0 0,-1-1 1 0 0,-1 0 0 0 0,19-35-1 0 0,34-82 106 0 0,-69 138-359 0 0,31-71 1 0 0,18-35-41 0 0,-40 89-226 0 0,2-1 0 0 0,0 1-1 0 0,17-20 1 0 0,-26 36 121 0 0,-1 0-1 0 0,1 0 1 0 0,0 0-1 0 0,0 0 1 0 0,0 1-1 0 0,1-1 1 0 0,-1 1-1 0 0,0 0 1 0 0,1 0-1 0 0,0 0 1 0 0,5-2-1 0 0,-5 3-779 0 0,0 0 1 0 0,0 0-1 0 0,-1 1 0 0 0,1 0 0 0 0,0 0 0 0 0,0 0 0 0 0,7 1 0 0 0,1 1-4472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6911 0 0,'0'0'623'0'0,"0"2"-206"0"0,2 3 544 0 0,-1-1-1 0 0,0 1 1 0 0,-1-1-1 0 0,1 1 1 0 0,-1 0-1 0 0,0 0 1 0 0,-1 8-1 0 0,0-4-267 0 0,-1 0 1 0 0,0 0 0 0 0,-5 13-1 0 0,-4 4-226 0 0,-23 40-1 0 0,27-53 175 0 0,-103 214 589 0 0,98-198-1366 0 0,1-1 1 0 0,2 1 0 0 0,-7 32-1 0 0,16-59-242 0 0,11-2-3598 0 0,1-9 2490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6447 0 0,'0'0'688'0'0,"5"11"-688"0"0,0 3 0 0 0,1 2 712 0 0,1 2 120 0 0,0 1 32 0 0,0 4 0 0 0,2 6-664 0 0,1-1-128 0 0,-1 0-72 0 0</inkml:trace>
  <inkml:trace contextRef="#ctx0" brushRef="#br0" timeOffset="1">218 764 8287 0 0,'-2'1'639'0'0,"-10"10"311"0"0,0-1 0 0 0,-26 14 0 0 0,20-12 891 0 0,11-8-1419 0 0,0 0 0 0 0,-1 0 1 0 0,1-1-1 0 0,0 0 1 0 0,-1 0-1 0 0,0-1 1 0 0,0 0-1 0 0,1 0 1 0 0,-1-1-1 0 0,0 0 0 0 0,-15 0 1 0 0,22-1-362 0 0,0 0 0 0 0,-1-1 1 0 0,1 1-1 0 0,0 0 0 0 0,-1-1 1 0 0,1 1-1 0 0,0-1 0 0 0,-1 1 1 0 0,1-1-1 0 0,0 1 0 0 0,0-1 0 0 0,-1 0 1 0 0,1 0-1 0 0,0 0 0 0 0,0 0 1 0 0,0 0-1 0 0,0 0 0 0 0,0 0 0 0 0,0 0 1 0 0,1 0-1 0 0,-1 0 0 0 0,0 0 1 0 0,1-1-1 0 0,-1 1 0 0 0,0 0 1 0 0,1 0-1 0 0,-1-1 0 0 0,1 1 0 0 0,0-1 1 0 0,0 1-1 0 0,-1 0 0 0 0,1-1 1 0 0,0 1-1 0 0,0 0 0 0 0,0-1 0 0 0,0 1 1 0 0,0-1-1 0 0,1 1 0 0 0,-1 0 1 0 0,1-3-1 0 0,1-3 35 0 0,0 0 0 0 0,0 0 1 0 0,1 0-1 0 0,0 0 0 0 0,0 0 0 0 0,5-7 1 0 0,16-26-49 0 0,2 2 0 0 0,2 1 0 0 0,1 1 0 0 0,2 1 1 0 0,68-58-1 0 0,-92 87-63 0 0,2 0 1 0 0,-1 0-1 0 0,1 1 1 0 0,0 0-1 0 0,0 1 1 0 0,11-5-1 0 0,-17 8 14 0 0,0 0 0 0 0,1 0 0 0 0,-1 1 0 0 0,0-1 0 0 0,0 1 0 0 0,0-1 0 0 0,0 1 0 0 0,0 0-1 0 0,1 1 1 0 0,-1-1 0 0 0,0 0 0 0 0,0 1 0 0 0,0-1 0 0 0,0 1 0 0 0,0 0 0 0 0,0 0 0 0 0,0 1-1 0 0,0-1 1 0 0,0 0 0 0 0,-1 1 0 0 0,1 0 0 0 0,0 0 0 0 0,3 2 0 0 0,-1 2 35 0 0,1 0 0 0 0,-1 0-1 0 0,0 1 1 0 0,-1-1 0 0 0,0 1 0 0 0,0 0 0 0 0,0 0 0 0 0,-1 1 0 0 0,0-1 0 0 0,0 1-1 0 0,-1-1 1 0 0,3 15 0 0 0,-1 4 64 0 0,-2 1-1 0 0,-1 39 0 0 0,-1-52-72 0 0,2 16-172 0 0,-2-28-11 0 0,-2 19-1361 0 0,0-12 202 0 0,-1 0-54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67 9671 0 0,'-2'1'748'0'0,"-6"1"-356"0"0,-15 5-509 0 0,8 5 8669 0 0,18-11-8331 0 0,0 0 0 0 0,1 0 0 0 0,-1 0 0 0 0,1-1-1 0 0,-1 1 1 0 0,1-1 0 0 0,-1 0 0 0 0,1 0 0 0 0,-1 0 0 0 0,1 0 0 0 0,-1 0 0 0 0,0-1 0 0 0,1 0 0 0 0,-1 0 0 0 0,1 0 0 0 0,3-1 0 0 0,9-5 208 0 0,-1 0 1 0 0,17-11-1 0 0,-16 9-57 0 0,-3 2-322 0 0,0 0 0 0 0,1 1 1 0 0,-1 1-1 0 0,1 0 0 0 0,0 1 0 0 0,1 0 1 0 0,-1 1-1 0 0,0 1 0 0 0,1 0 1 0 0,0 1-1 0 0,-1 1 0 0 0,1 0 0 0 0,18 3 1 0 0,1 3-845 0 0,-16-2-1680 0 0,1-1-1 0 0,19 0 1 0 0,-36-3 908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129 493 2303 0 0,'0'0'16552'0'0,"0"-1"-15833"0"0,0-1-678 0 0,0 0 1 0 0,0 0 0 0 0,0 0-1 0 0,0 0 1 0 0,0 0-1 0 0,0 0 1 0 0,-1 0-1 0 0,1 0 1 0 0,-1 0-1 0 0,1 0 1 0 0,-1 0 0 0 0,0 0-1 0 0,0 0 1 0 0,0 0-1 0 0,0 1 1 0 0,0-1-1 0 0,0 0 1 0 0,0 1 0 0 0,-1-1-1 0 0,1 1 1 0 0,-2-2-1 0 0,-5-4 252 0 0,0 1 0 0 0,-1 0-1 0 0,-10-5 1 0 0,-11-10 103 0 0,26 18-423 0 0,1 0-1 0 0,0 0 1 0 0,0 0-1 0 0,0 0 0 0 0,0-1 1 0 0,1 1-1 0 0,-1-1 1 0 0,1 0-1 0 0,0 0 1 0 0,0 0-1 0 0,1 0 0 0 0,-1 0 1 0 0,1 0-1 0 0,0 0 1 0 0,0 0-1 0 0,0-1 1 0 0,0-5-1 0 0,1 3-37 0 0,0-1-1 0 0,1 1 0 0 0,0 0 1 0 0,0 0-1 0 0,1-1 1 0 0,0 1-1 0 0,0 0 0 0 0,1 1 1 0 0,5-12-1 0 0,4-4-171 0 0,0 2-1 0 0,2 0 1 0 0,0 0-1 0 0,1 2 1 0 0,1-1-1 0 0,1 2 1 0 0,1 0-1 0 0,0 1 1 0 0,32-21 0 0 0,-41 32 327 0 0,1 0 1 0 0,0 0 0 0 0,1 1-1 0 0,-1 0 1 0 0,1 0 0 0 0,-1 1-1 0 0,1 1 1 0 0,0 0 0 0 0,0 0 0 0 0,0 1-1 0 0,0 1 1 0 0,1 0 0 0 0,-1 0-1 0 0,22 5 1 0 0,-24-4 7 0 0,0 1 1 0 0,0 0-1 0 0,0 1 1 0 0,-1 0-1 0 0,1 1 0 0 0,-1-1 1 0 0,1 2-1 0 0,-1-1 0 0 0,-1 1 1 0 0,1 0-1 0 0,-1 1 0 0 0,1 0 1 0 0,-2 0-1 0 0,1 0 0 0 0,-1 1 1 0 0,0 0-1 0 0,0 1 0 0 0,7 11 1 0 0,-10-13-52 0 0,0 1 1 0 0,0-1-1 0 0,0 1 0 0 0,-1 0 1 0 0,0 0-1 0 0,-1 0 1 0 0,1 0-1 0 0,-2 0 0 0 0,1 1 1 0 0,-1-1-1 0 0,1 0 1 0 0,-2 0-1 0 0,1 0 0 0 0,-1 1 1 0 0,-1-1-1 0 0,1 0 1 0 0,-1 0-1 0 0,0 0 0 0 0,0 0 1 0 0,-1-1-1 0 0,0 1 0 0 0,-1-1 1 0 0,-7 12-1 0 0,3-6-45 0 0,-1-2 0 0 0,0 1 0 0 0,0-1 0 0 0,-1 0 0 0 0,-1-1 0 0 0,0 0 0 0 0,0-1 0 0 0,0 0 0 0 0,-1-1 0 0 0,0 0 0 0 0,-21 8 0 0 0,15-9-158 0 0,1 0 0 0 0,-1-1 0 0 0,0-1 0 0 0,0 0 0 0 0,-26 1 0 0 0,29-5-2037 0 0,1 0 0 0 0,-16-2-1 0 0,9-3-4434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41 7831 0 0,'5'-9'167'0'0,"-3"5"-26"0"0,1 0 1 0 0,0 0 0 0 0,1 0 0 0 0,-1 1 0 0 0,0-1 0 0 0,8-5 1620 0 0,-17 25 3567 0 0,4-4-4155 0 0,-9 8-525 0 0,-19 31 0 0 0,4-7-470 0 0,-159 305 71 0 0,94-173-188 0 0,29-68-290 0 0,-135 177 0 0 0,181-265 0 0 0,-10 14-644 0 0,26-33 130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5063 0 0,'-1'0'3112'0'0,"-31"20"3543"0"0,2 1-3325 0 0,10-6-3176 0 0,1 1-1 0 0,0 0 1 0 0,1 1 0 0 0,1 1-1 0 0,-15 21 1 0 0,16-16 40 0 0,0 0 0 0 0,-22 46 0 0 0,34-61-170 0 0,0 0 1 0 0,1 0 0 0 0,0 1-1 0 0,1 0 1 0 0,0-1 0 0 0,0 1-1 0 0,1 0 1 0 0,0 0 0 0 0,0 0-1 0 0,1 0 1 0 0,0 0 0 0 0,3 17 0 0 0,-2-24 6 0 0,-1 0 1 0 0,1 1-1 0 0,0-1 1 0 0,0 0 0 0 0,0 1-1 0 0,0-1 1 0 0,1 0 0 0 0,-1 0-1 0 0,0 0 1 0 0,1 0 0 0 0,0 0-1 0 0,-1 0 1 0 0,1-1-1 0 0,0 1 1 0 0,4 2 0 0 0,-2-1 31 0 0,0-1 1 0 0,0 0 0 0 0,0-1-1 0 0,0 1 1 0 0,0-1 0 0 0,1 0-1 0 0,-1 0 1 0 0,6 1 0 0 0,4-1 129 0 0,0 0 0 0 0,1-2 0 0 0,-1 1 0 0 0,22-5 0 0 0,-31 4-180 0 0,0 0 1 0 0,0 0 0 0 0,0 0 0 0 0,0 0 0 0 0,0-1 0 0 0,0 0 0 0 0,0 0 0 0 0,-1 0 0 0 0,1-1 0 0 0,-1 0-1 0 0,0 1 1 0 0,0-1 0 0 0,0-1 0 0 0,0 1 0 0 0,0-1 0 0 0,-1 1 0 0 0,1-1 0 0 0,-1 0 0 0 0,0 0 0 0 0,0-1-1 0 0,0 1 1 0 0,-1-1 0 0 0,0 1 0 0 0,0-1 0 0 0,0 0 0 0 0,0 0 0 0 0,1-6 0 0 0,6-34-6 0 0,-2 0 0 0 0,-1 0 0 0 0,-2-76 0 0 0,-3 101-101 0 0,-1 14-22 0 0,1 0 0 0 0,-1 0 1 0 0,0-1-1 0 0,0 1 0 0 0,-1 0 1 0 0,0 0-1 0 0,0 0 0 0 0,0 0 1 0 0,-1 1-1 0 0,-3-10 0 0 0,4 15 57 0 0,1-1 0 0 0,-1 0 0 0 0,0 1 0 0 0,1-1 0 0 0,-1 1 0 0 0,1 0 0 0 0,-1-1 0 0 0,0 1 0 0 0,1-1 0 0 0,-1 1 0 0 0,0 0-1 0 0,1 0 1 0 0,-1-1 0 0 0,0 1 0 0 0,0 0 0 0 0,1 0 0 0 0,-1 0 0 0 0,0 0 0 0 0,0 0 0 0 0,1 0 0 0 0,-1 0 0 0 0,0 0 0 0 0,0 0 0 0 0,1 0 0 0 0,-1 0 0 0 0,0 0 0 0 0,1 1-1 0 0,-1-1 1 0 0,0 0 0 0 0,0 0 0 0 0,0 1 0 0 0,-20 11-2285 0 0,14-5 626 0 0,0 1-61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3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80 5983 0 0,'0'0'464'0'0,"0"2"52"0"0,-23 61 9203 0 0,-21 76-5610 0 0,39-117-3881 0 0,0 0-1 0 0,2 1 1 0 0,0-1-1 0 0,1 1 1 0 0,4 45 0 0 0,-1-64-162 0 0,0-3-57 0 0,-1-1 0 0 0,1 1 0 0 0,-1 0 0 0 0,1 0 0 0 0,0-1-1 0 0,-1 1 1 0 0,1 0 0 0 0,0-1 0 0 0,0 1 0 0 0,0-1 0 0 0,-1 1 0 0 0,1-1 0 0 0,0 1 0 0 0,0-1-1 0 0,0 0 1 0 0,0 1 0 0 0,0-1 0 0 0,0 0 0 0 0,0 0 0 0 0,0 0 0 0 0,0 1 0 0 0,0-1-1 0 0,0 0 1 0 0,0 0 0 0 0,0-1 0 0 0,0 1 0 0 0,0 0 0 0 0,0 0 0 0 0,0 0 0 0 0,0-1 0 0 0,-1 1-1 0 0,1 0 1 0 0,0-1 0 0 0,0 1 0 0 0,0-1 0 0 0,0 1 0 0 0,0-1 0 0 0,-1 1 0 0 0,1-1-1 0 0,0 0 1 0 0,0 1 0 0 0,0-2 0 0 0,0 1 9 0 0,12-9 81 0 0,0-1-1 0 0,-2 0 1 0 0,19-22-1 0 0,26-43 32 0 0,-46 62-121 0 0,8-12-5 0 0,-5 5-90 0 0,2 1 1 0 0,0 1-1 0 0,1 0 1 0 0,28-26-1 0 0,-43 44-42 0 0,1 4-183 0 0,-1-3 305 0 0,-1 0 0 0 0,0 0 0 0 0,1 0 0 0 0,-1 0 1 0 0,0 0-1 0 0,1 0 0 0 0,-1 0 0 0 0,0 1 0 0 0,0-1 0 0 0,1 0 1 0 0,-1 0-1 0 0,0 0 0 0 0,0 1 0 0 0,1-1 0 0 0,-1 0 0 0 0,0 0 0 0 0,0 1 1 0 0,0-1-1 0 0,0 0 0 0 0,1 1 0 0 0,-1-1 0 0 0,0 0 0 0 0,0 1 0 0 0,2 5-23 0 0,0 0-1 0 0,-1 1 0 0 0,0-1 0 0 0,0 0 0 0 0,-1 1 0 0 0,1 10 0 0 0,-8 45 70 0 0,2-10 84 0 0,4-37-55 0 0,1 0 0 0 0,0-1 1 0 0,2 1-1 0 0,-1-1 0 0 0,6 22 0 0 0,-6-32-16 0 0,0-1 0 0 0,0 1 0 0 0,1-1 0 0 0,-1 1 0 0 0,1-1 0 0 0,0 0 0 0 0,0 0 0 0 0,0 1-1 0 0,0-1 1 0 0,0-1 0 0 0,0 1 0 0 0,1 0 0 0 0,0 0 0 0 0,-1-1 0 0 0,1 0 0 0 0,0 1 0 0 0,0-1 0 0 0,1 0 0 0 0,-1-1 0 0 0,0 1 0 0 0,1 0 0 0 0,-1-1-1 0 0,1 0 1 0 0,-1 0 0 0 0,1 0 0 0 0,6 1 0 0 0,1-1 67 0 0,0-1 0 0 0,0 1 0 0 0,-1-2 0 0 0,1 0 0 0 0,0 0 0 0 0,0-1 0 0 0,0 0 0 0 0,0-1 0 0 0,-1 0 0 0 0,1-1 0 0 0,-1 0 0 0 0,0 0 0 0 0,0-1 0 0 0,-1-1 0 0 0,0 0 0 0 0,1 0 0 0 0,-2 0 0 0 0,1-1 0 0 0,12-14 0 0 0,-7 5 60 0 0,-2-1 0 0 0,0-1 0 0 0,0 1 0 0 0,11-28 0 0 0,29-80 2 0 0,-3 4-1208 0 0,-44 112 422 0 0,0 0 1 0 0,0 0-1 0 0,1 1 1 0 0,1 0-1 0 0,-1 0 0 0 0,11-9 1 0 0,-8 8-1468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732 841 4607 0 0,'-6'15'637'0'0,"-14"26"-1"0"0,14-30 568 0 0,1-1 0 0 0,0 2 0 0 0,0-1 0 0 0,-5 20 2078 0 0,25-37-1709 0 0,-2-1-1086 0 0,0-1 0 0 0,-1-1 0 0 0,0 0 0 0 0,16-15 1 0 0,-9 8-44 0 0,12-12-94 0 0,-2-1-1 0 0,0-1 1 0 0,34-49 0 0 0,57-112-101 0 0,-101 158-363 0 0,-3-1 0 0 0,0 0 0 0 0,20-73 0 0 0,-31 88-176 0 0,-2 1 0 0 0,0-1 0 0 0,-1 0-1 0 0,-1 0 1 0 0,0 0 0 0 0,-2 0-1 0 0,0 1 1 0 0,-1-1 0 0 0,-8-34 0 0 0,6 42 149 0 0,0 0 0 0 0,0 0 1 0 0,-1 1-1 0 0,0 0 1 0 0,-1-1-1 0 0,0 2 0 0 0,0-1 1 0 0,-11-10-1 0 0,17 19 141 0 0,0 1 0 0 0,0 0 0 0 0,0 0 0 0 0,0 0 0 0 0,0 0 0 0 0,0 0 0 0 0,0 0 0 0 0,0 0 0 0 0,-1-1 0 0 0,1 1 0 0 0,0 0 0 0 0,0 0 0 0 0,0 0 0 0 0,0 0 0 0 0,0 0 0 0 0,0 0 0 0 0,-1 0 0 0 0,1 0 0 0 0,0 0 0 0 0,0 0 0 0 0,0 0 0 0 0,0 0 0 0 0,0 0 0 0 0,-1 0 0 0 0,1 0 0 0 0,0 0 0 0 0,0 0 0 0 0,0 0 0 0 0,0 0 0 0 0,0 0 0 0 0,-1 0 0 0 0,1 0 0 0 0,0 0 0 0 0,0 0 0 0 0,0 0 0 0 0,0 0 0 0 0,0 0 0 0 0,0 0 0 0 0,-1 0 0 0 0,1 0 0 0 0,0 0 0 0 0,0 1 0 0 0,0-1 0 0 0,0 0 0 0 0,0 0 0 0 0,0 0 0 0 0,0 0 0 0 0,0 0 0 0 0,-1 0 0 0 0,1 0 0 0 0,0 1 0 0 0,-3 6 0 0 0,3-7 0 0 0,-31 104 463 0 0,7-16-7 0 0,-6-10-99 0 0,-68 132 0 0 0,-61 62-222 0 0,126-217-143 0 0,-42 73 7 0 0,-85 133-64 0 0,81-141-19 0 0,-158 214-262 0 0,107-197 392 0 0,105-112-25 0 0,99-101-1622 0 0,-47 46 631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130 162 12439 0 0,'-8'2'369'0'0,"-1"1"1"0"0,1-1-1 0 0,0 1 0 0 0,0 1 0 0 0,0 0 0 0 0,0 0 1 0 0,1 0-1 0 0,0 1 0 0 0,0 0 0 0 0,0 0 0 0 0,0 1 0 0 0,1 0 1 0 0,0 0-1 0 0,0 1 0 0 0,1-1 0 0 0,-8 13 0 0 0,12-18 469 0 0,5 1-735 0 0,0 0 0 0 0,0-1 0 0 0,0 0 0 0 0,1 0 0 0 0,-1 0 1 0 0,0 0-1 0 0,1-1 0 0 0,-1 0 0 0 0,0 0 0 0 0,1 0 0 0 0,-1 0 1 0 0,1-1-1 0 0,-1 0 0 0 0,5-1 0 0 0,7-2 124 0 0,0-2 1 0 0,20-9-1 0 0,-20 8-63 0 0,71-30 110 0 0,185-74 73 0 0,-212 90-403 0 0,0 3 0 0 0,102-16 0 0 0,-145 31-379 0 0,-1 2-1 0 0,1 0 1 0 0,29 2 0 0 0,-39 0-75 0 0,1 0 1 0 0,-1 1-1 0 0,1 0 0 0 0,-1 0 1 0 0,1 0-1 0 0,-1 1 1 0 0,0 0-1 0 0,0 1 1 0 0,-1-1-1 0 0,9 7 1 0 0,-2 0-977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1375 0 0,'0'0'66'0'0,"-1"1"-8"0"0,-55 51 9875 0 0,-2-2-4501 0 0,-58 56-2802 0 0,96-86-2484 0 0,1 2 1 0 0,0 0-1 0 0,-21 35 0 0 0,36-51-115 0 0,1 0-1 0 0,0 0 1 0 0,0 1-1 0 0,0-1 1 0 0,1 1-1 0 0,0-1 1 0 0,-2 12-1 0 0,4-16-25 0 0,-1 0 1 0 0,1 0-1 0 0,0-1 0 0 0,0 1 0 0 0,0 0 0 0 0,1 0 0 0 0,-1-1 0 0 0,0 1 1 0 0,1 0-1 0 0,-1-1 0 0 0,1 1 0 0 0,-1 0 0 0 0,1-1 0 0 0,0 1 0 0 0,0-1 1 0 0,0 1-1 0 0,-1-1 0 0 0,1 1 0 0 0,1-1 0 0 0,-1 0 0 0 0,0 1 0 0 0,0-1 1 0 0,0 0-1 0 0,1 0 0 0 0,-1 0 0 0 0,1 0 0 0 0,-1 0 0 0 0,1 0 0 0 0,-1 0 0 0 0,1-1 1 0 0,0 1-1 0 0,-1 0 0 0 0,1-1 0 0 0,2 1 0 0 0,4 0 23 0 0,0 0 1 0 0,0 0-1 0 0,0-1 0 0 0,-1 0 1 0 0,1 0-1 0 0,0-1 0 0 0,0 0 0 0 0,0 0 1 0 0,0-1-1 0 0,-1 0 0 0 0,12-5 0 0 0,-3 1 13 0 0,0-1 0 0 0,0-1 0 0 0,-1 0 0 0 0,18-14 0 0 0,-26 16-28 0 0,0 0-1 0 0,1 0 0 0 0,-2-1 1 0 0,1 0-1 0 0,-1 0 0 0 0,0 0 1 0 0,-1-1-1 0 0,0 0 0 0 0,0 0 1 0 0,6-13-1 0 0,-7 9-27 0 0,0 0 0 0 0,0-1 0 0 0,-1 1-1 0 0,-1-1 1 0 0,0 1 0 0 0,-1-1 0 0 0,0-16 0 0 0,-1 19-193 0 0,0 1 0 0 0,1-1 0 0 0,2-10 0 0 0,-1 16-1112 0 0,-1-1 1 0 0,0 0 0 0 0,1 1 0 0 0,0 0 0 0 0,2-5 0 0 0,3-1-3997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15031 0 0,'0'0'2230'0'0,"0"3"-1568"0"0,0 8-306 0 0,-2 0 1 0 0,1-1-1 0 0,-1 1 0 0 0,-1 0 0 0 0,0-1 0 0 0,-6 15 0 0 0,-32 63 340 0 0,27-62-417 0 0,-74 162 520 0 0,-14 26-669 0 0,-17-11-139 0 0,80-152-59 0 0,-1-2 0 0 0,-92 85 0 0 0,100-106-528 0 0,30-27 323 0 0,5-3-1503 0 0,34-26-328 0 0,-8 5 545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61 1839 0 0,'6'-8'81'0'0,"3"-2"73"0"0,0 1 0 0 0,0 0 0 0 0,22-16 6339 0 0,-30 40 1203 0 0,-1-11-7481 0 0,0-1 0 0 0,0 0 1 0 0,0 1-1 0 0,0-1 0 0 0,0 1 1 0 0,-2 5-1 0 0,-9 27 364 0 0,-1-1 1 0 0,-31 62 0 0 0,-46 62 168 0 0,39-74-479 0 0,-286 453 180 0 0,197-355-446 0 0,102-136-583 0 0,35-46-171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10591 0 0,'0'0'819'0'0,"-1"2"-356"0"0,-43 74 4114 0 0,-33 34-3180 0 0,11-17-666 0 0,55-76-698 0 0,1 0-1 0 0,1 1 1 0 0,0-1 0 0 0,1 2-1 0 0,1-1 1 0 0,1 1 0 0 0,-4 21-1 0 0,9-38-16 0 0,1 1-1 0 0,-1 0 1 0 0,1 0-1 0 0,0 0 1 0 0,0 0 0 0 0,0-1-1 0 0,0 1 1 0 0,1 0-1 0 0,-1 0 1 0 0,1 0-1 0 0,0-1 1 0 0,-1 1-1 0 0,1 0 1 0 0,0-1 0 0 0,1 1-1 0 0,-1-1 1 0 0,0 1-1 0 0,1-1 1 0 0,-1 1-1 0 0,4 3 1 0 0,-3-5 3 0 0,0 1 0 0 0,0-1 1 0 0,0 1-1 0 0,1-1 0 0 0,-1 0 1 0 0,0 0-1 0 0,0 0 0 0 0,1 0 0 0 0,-1 0 1 0 0,1 0-1 0 0,-1-1 0 0 0,1 1 0 0 0,-1-1 1 0 0,1 0-1 0 0,-1 1 0 0 0,1-1 1 0 0,-1 0-1 0 0,1-1 0 0 0,-1 1 0 0 0,1 0 1 0 0,-1-1-1 0 0,1 0 0 0 0,3 0 1 0 0,-1-2 87 0 0,1 1 1 0 0,-1-1 0 0 0,0 0 0 0 0,0 0 0 0 0,0-1 0 0 0,0 0 0 0 0,0 1-1 0 0,-1-2 1 0 0,1 1 0 0 0,-1 0 0 0 0,0-1 0 0 0,-1 0 0 0 0,1 0 0 0 0,3-7-1 0 0,6-10 186 0 0,-2-1 0 0 0,9-26 0 0 0,-14 34-259 0 0,97-252-975 0 0,-98 254 415 0 0,0 0-1 0 0,4-17 1 0 0,-9 29 134 0 0,-2 2-380 0 0,0-1 392 0 0,-1 1 0 0 0,1 0-1 0 0,0 0 1 0 0,0 0 0 0 0,0 0 0 0 0,0 1-1 0 0,0-1 1 0 0,1 1 0 0 0,-1-1 0 0 0,-3 4 0 0 0,-3 5-4962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 8751 0 0,'0'0'674'0'0,"3"0"-438"0"0,9-2 6938 0 0,-23 9-5714 0 0,6-3-1241 0 0,-21 11 802 0 0,-45 18-1 0 0,-16 9 2 0 0,27-7-605 0 0,1 2 1 0 0,-59 50 0 0 0,78-51-314 0 0,-66 76 1 0 0,100-105-107 0 0,0 2-1 0 0,0-1 0 0 0,0 1 1 0 0,1 0-1 0 0,1 0 0 0 0,0 0 1 0 0,-4 12-1 0 0,7-18 1 0 0,0 1 1 0 0,0-1-1 0 0,0 1 0 0 0,1 0 1 0 0,-1-1-1 0 0,1 1 0 0 0,0 0 1 0 0,0 0-1 0 0,0-1 0 0 0,0 1 1 0 0,1 0-1 0 0,0-1 0 0 0,0 1 0 0 0,0 0 1 0 0,0-1-1 0 0,0 1 0 0 0,1-1 1 0 0,-1 1-1 0 0,1-1 0 0 0,0 0 1 0 0,0 0-1 0 0,4 5 0 0 0,-1-3-98 0 0,0 1 1 0 0,1-1-1 0 0,0 0 0 0 0,0-1 1 0 0,0 1-1 0 0,0-1 0 0 0,1-1 0 0 0,0 1 1 0 0,0-1-1 0 0,0 0 0 0 0,0 0 1 0 0,0-1-1 0 0,13 3 0 0 0,5-1-1148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130 147 4143 0 0,'0'0'319'0'0,"-1"2"-210"0"0,-11 12 1402 0 0,1-1 1175 0 0,1 0-1 0 0,-9 17 0 0 0,5-5-1761 0 0,1 1 0 0 0,1 1 0 0 0,-10 32 0 0 0,18-44-723 0 0,1-1 0 0 0,0 0 1 0 0,1 1-1 0 0,0 0 0 0 0,1-1 1 0 0,1 1-1 0 0,0 0 1 0 0,3 17-1 0 0,-2-30-177 0 0,-1 0 1 0 0,0 1-1 0 0,1-1 1 0 0,0 0-1 0 0,-1 0 1 0 0,1 0-1 0 0,0 0 0 0 0,0 0 1 0 0,0 0-1 0 0,0 0 1 0 0,0 0-1 0 0,1 0 1 0 0,-1-1-1 0 0,1 1 1 0 0,-1 0-1 0 0,1-1 0 0 0,-1 1 1 0 0,1-1-1 0 0,4 3 1 0 0,-4-3 18 0 0,0 0 1 0 0,0-1-1 0 0,1 1 0 0 0,-1-1 1 0 0,0 1-1 0 0,1-1 1 0 0,-1 0-1 0 0,1 1 0 0 0,-1-1 1 0 0,1-1-1 0 0,-1 1 0 0 0,0 0 1 0 0,1 0-1 0 0,-1-1 1 0 0,0 0-1 0 0,1 1 0 0 0,-1-1 1 0 0,3-1-1 0 0,16-9 139 0 0,-1-1 1 0 0,-1 0-1 0 0,0-1 0 0 0,0-2 0 0 0,16-15 0 0 0,73-75-172 0 0,-76 73-797 0 0,-33 34 764 0 0,0 0 0 0 0,0 0 0 0 0,1 0 0 0 0,-1 0 0 0 0,1 0 0 0 0,0 0 0 0 0,-1 3 0 0 0,0 3-21 0 0,-2 6-2 0 0,-3 7 71 0 0,-2 23 0 0 0,7-38-11 0 0,1 0 0 0 0,-1 0 1 0 0,1 0-1 0 0,1 1 0 0 0,-1-1 0 0 0,1 0 1 0 0,0 0-1 0 0,3 9 0 0 0,-2-10 11 0 0,1 0 0 0 0,0-1 0 0 0,-1 1-1 0 0,1-1 1 0 0,1 0 0 0 0,-1 1 0 0 0,1-1 0 0 0,0-1-1 0 0,-1 1 1 0 0,8 5 0 0 0,8 4 242 0 0,22 12 1 0 0,-33-21-200 0 0,-5-1-46 0 0,15 5 73 0 0,-16-8-79 0 0,0 1 0 0 0,0-1 0 0 0,0 0 0 0 0,0 0 0 0 0,0 1 0 0 0,1-1 0 0 0,-1-1 0 0 0,0 1 0 0 0,0 0 0 0 0,0 0 0 0 0,0-1-1 0 0,0 1 1 0 0,0-1 0 0 0,0 0 0 0 0,0 0 0 0 0,0 1 0 0 0,0-1 0 0 0,0-1 0 0 0,-1 1 0 0 0,1 0 0 0 0,0 0 0 0 0,-1-1-1 0 0,1 1 1 0 0,-1 0 0 0 0,1-1 0 0 0,1-3 0 0 0,4-4 96 0 0,0 0 0 0 0,-1-1 0 0 0,8-18 0 0 0,-10 22-59 0 0,103-210 403 0 0,-68 141-1214 0 0,89-129 0 0 0,-127 202 13 0 0,6-8 834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59 2759 0 0,'5'-7'248'0'0,"2"-1"1868"0"0,0 1 0 0 0,1-1 0 0 0,0 1-1 0 0,0 1 1 0 0,14-9 4569 0 0,-24 25-6262 0 0,-1-3-377 0 0,0-2 1 0 0,-1 1 0 0 0,1 0-1 0 0,-1-1 1 0 0,0 1-1 0 0,0-1 1 0 0,-7 6-1 0 0,-38 32 105 0 0,34-31-97 0 0,-20 17 30 0 0,-67 59-24 0 0,100-85-60 0 0,-1-1 0 0 0,1 1 0 0 0,0-1 0 0 0,0 1 0 0 0,0 0 0 0 0,0 0 0 0 0,0 0 0 0 0,1 0 0 0 0,-1 0 0 0 0,1 0 0 0 0,0 0 0 0 0,0 0 0 0 0,0 1 0 0 0,0-1 0 0 0,1 0 0 0 0,-1 1 0 0 0,1-1 0 0 0,0 0 0 0 0,1 7 0 0 0,-1-6 0 0 0,2 1 0 0 0,-1-1 0 0 0,0 1 0 0 0,1-1 0 0 0,0 0 0 0 0,0 1 0 0 0,0-1 0 0 0,1 0 0 0 0,-1 0 0 0 0,1-1 0 0 0,0 1 0 0 0,0-1 0 0 0,7 6 0 0 0,6 5-3 0 0,24 15 0 0 0,-29-22 35 0 0,0 1 0 0 0,-1 0-1 0 0,0 0 1 0 0,0 1 0 0 0,-1 0-1 0 0,13 17 1 0 0,-17-20 34 0 0,-1 1-1 0 0,0 0 1 0 0,0 0 0 0 0,-1 0-1 0 0,0 0 1 0 0,0 1 0 0 0,-1-1-1 0 0,2 11 1 0 0,-4-16-30 0 0,1 1 0 0 0,-1 0 1 0 0,0 0-1 0 0,0 0 0 0 0,0-1 0 0 0,0 1 1 0 0,-1 0-1 0 0,1 0 0 0 0,-1-1 0 0 0,1 1 1 0 0,-1 0-1 0 0,0-1 0 0 0,0 1 0 0 0,0 0 1 0 0,-1-1-1 0 0,1 0 0 0 0,-1 1 0 0 0,1-1 1 0 0,-1 0-1 0 0,0 0 0 0 0,0 1 0 0 0,1-1 1 0 0,-2-1-1 0 0,1 1 0 0 0,0 0 0 0 0,-3 1 0 0 0,-2 1 49 0 0,1-1 0 0 0,-1 0 0 0 0,0 0 0 0 0,0-1 0 0 0,0 0-1 0 0,0 0 1 0 0,-13 1 0 0 0,-54 1 160 0 0,55-3-209 0 0,-94 0-2789 0 0,79-4-4999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501 303 5983 0 0,'0'0'4058'0'0,"10"-15"1858"0"0,4-5-5173 0 0,0-1 0 0 0,-1 0 0 0 0,12-27 0 0 0,-20 37-729 0 0,-1 0 0 0 0,0-1 0 0 0,0 0 0 0 0,-2 1 0 0 0,1-1 0 0 0,-1 0 0 0 0,-1 0 0 0 0,0-21 0 0 0,-1 31-30 0 0,0-1 0 0 0,0 1 1 0 0,0 0-1 0 0,-1 0 0 0 0,1 0 0 0 0,-1-1 0 0 0,0 1 0 0 0,1 0 0 0 0,-1 0 0 0 0,0 0 1 0 0,0 0-1 0 0,0 0 0 0 0,-1 0 0 0 0,1 0 0 0 0,0 1 0 0 0,-1-1 0 0 0,1 0 0 0 0,-4-2 0 0 0,2 2-35 0 0,1 1 0 0 0,-1 0 0 0 0,1 0-1 0 0,-1 0 1 0 0,0 0 0 0 0,0 0 0 0 0,1 0-1 0 0,-1 0 1 0 0,0 1 0 0 0,0 0 0 0 0,0-1-1 0 0,0 1 1 0 0,0 0 0 0 0,-4 1 0 0 0,-3 1 3 0 0,1-1 0 0 0,0 2 0 0 0,-1-1 0 0 0,1 1 0 0 0,0 1 0 0 0,1 0 1 0 0,-16 9-1 0 0,-55 42-289 0 0,67-46 327 0 0,-34 25 57 0 0,-30 23 405 0 0,-115 110 1 0 0,184-160-360 0 0,1 0 0 0 0,0 1 1 0 0,0 0-1 0 0,-5 10 0 0 0,9-16-60 0 0,1 0 0 0 0,0 0-1 0 0,0 0 1 0 0,0 0 0 0 0,0 0 0 0 0,1 0 0 0 0,-1 0 0 0 0,0 0 0 0 0,1 0 0 0 0,0 1 0 0 0,-1-1 0 0 0,1 0-1 0 0,0 0 1 0 0,0 1 0 0 0,0-1 0 0 0,1 0 0 0 0,-1 0 0 0 0,0 1 0 0 0,1-1 0 0 0,0 0 0 0 0,-1 0-1 0 0,1 0 1 0 0,0 0 0 0 0,1 3 0 0 0,-1-4-3 0 0,1 0-1 0 0,-1 1 0 0 0,1-1 1 0 0,-1 0-1 0 0,1 0 0 0 0,-1 0 1 0 0,1 0-1 0 0,0 0 0 0 0,-1 0 1 0 0,1-1-1 0 0,0 1 0 0 0,0 0 1 0 0,0-1-1 0 0,-1 0 0 0 0,1 1 1 0 0,0-1-1 0 0,0 0 0 0 0,3 0 1 0 0,3 0 83 0 0,0 0-1 0 0,16-4 1 0 0,26-7 325 0 0,87-33 0 0 0,0 0-306 0 0,-126 40-133 0 0,-6 3 0 0 0,-1 0 1 0 0,0 0-1 0 0,1 0 0 0 0,-1 0 0 0 0,1 1 0 0 0,-1 0 0 0 0,1 0 0 0 0,-1 0 0 0 0,1 0 0 0 0,7 2 1 0 0,-11-1-3 0 0,-1-1 1 0 0,0 1 0 0 0,0-1 0 0 0,0 0-1 0 0,1 1 1 0 0,-1-1 0 0 0,0 1 0 0 0,0-1 0 0 0,0 1-1 0 0,0-1 1 0 0,0 1 0 0 0,0-1 0 0 0,0 0 0 0 0,0 1-1 0 0,0-1 1 0 0,0 1 0 0 0,0-1 0 0 0,0 1 0 0 0,0-1-1 0 0,0 1 1 0 0,0-1 0 0 0,0 1 0 0 0,-1-1 0 0 0,1 1 1 0 0,-2 5 1 0 0,0 1 0 0 0,-1-1 0 0 0,0 1 0 0 0,0-1 0 0 0,-1 0 0 0 0,1 0 0 0 0,-1-1 0 0 0,-1 1-1 0 0,-5 5 1 0 0,0 2-14 0 0,-15 23 0 0 0,24-35-90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13 10135 0 0,'5'-13'7434'0'0,"-26"37"-6840"0"0,2 1 1 0 0,-31 48 0 0 0,19-25-221 0 0,-169 230 1125 0 0,78-110-1171 0 0,-47 45-295 0 0,131-166-73 0 0,36-46-262 0 0,4-2-72 0 0,22-27-5686 0 0,-4 4-312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91 631 13447 0 0,'-11'2'329'0'0,"0"-1"0"0"0,0 1-1 0 0,0 1 1 0 0,1 0 0 0 0,-18 7-1 0 0,28-10-293 0 0,0 0-1 0 0,0 0 1 0 0,-1 0-1 0 0,1 0 1 0 0,0 0-1 0 0,0 0 0 0 0,-1 0 1 0 0,1 0-1 0 0,0 0 1 0 0,0 0-1 0 0,-1 0 1 0 0,1 0-1 0 0,0-1 1 0 0,0 1-1 0 0,0 0 0 0 0,-1 0 1 0 0,1 0-1 0 0,0 0 1 0 0,0 0-1 0 0,0-1 1 0 0,-1 1-1 0 0,1 0 1 0 0,0 0-1 0 0,0 0 0 0 0,0-1 1 0 0,0 1-1 0 0,0 0 1 0 0,-1 0-1 0 0,1 0 1 0 0,0-1-1 0 0,0 1 1 0 0,0 0-1 0 0,0 0 1 0 0,0-1-1 0 0,0 1 0 0 0,-2-9 502 0 0,2 5-364 0 0,0 1 0 0 0,1-1 0 0 0,-1 1 0 0 0,1-1 0 0 0,-1 1 0 0 0,1 0 0 0 0,1-1 0 0 0,-1 1 0 0 0,0 0 0 0 0,1 0 0 0 0,-1-1 0 0 0,1 1 0 0 0,0 1 0 0 0,2-4 0 0 0,6-6 366 0 0,20-20 1 0 0,-23 25-454 0 0,95-85 707 0 0,-38 36-622 0 0,1-2-165 0 0,3 3 0 0 0,88-54 0 0 0,-106 79-5 0 0,1 2-1 0 0,1 2 0 0 0,2 3 1 0 0,69-21-1 0 0,-111 41 1 0 0,0 0 0 0 0,0 0 0 0 0,0 1 0 0 0,0 1 0 0 0,20-1 0 0 0,-29 2 0 0 0,0 0 0 0 0,1 1 0 0 0,-1-1 0 0 0,0 1 0 0 0,0-1 0 0 0,0 1 0 0 0,0 0 0 0 0,0 0 0 0 0,0 1 0 0 0,0-1 0 0 0,0 0 0 0 0,0 1 0 0 0,0 0 0 0 0,-1 0 0 0 0,1 0 0 0 0,-1 0 0 0 0,1 0 0 0 0,-1 0 0 0 0,0 1 0 0 0,0-1 0 0 0,0 1 0 0 0,0-1 0 0 0,0 1 0 0 0,-1 0 0 0 0,3 5 0 0 0,-1 0 14 0 0,-1 0-1 0 0,0 0 0 0 0,-1 0 1 0 0,0 0-1 0 0,0 0 1 0 0,-1 0-1 0 0,0 0 0 0 0,0 0 1 0 0,-3 15-1 0 0,-1-1 62 0 0,-1-1 1 0 0,-11 29-1 0 0,5-21 38 0 0,-2-1 0 0 0,0-1 0 0 0,-2 0-1 0 0,-1-1 1 0 0,-21 25 0 0 0,-105 114 219 0 0,134-156-329 0 0,-18 17-64 0 0,0-1 0 0 0,-2-1 0 0 0,0-1 1 0 0,-2-2-1 0 0,0-1 0 0 0,-2-1 0 0 0,0-2 0 0 0,-48 19 0 0 0,50-24-321 0 0,-31 13-2071 0 0,-87 22 0 0 0,132-43-1913 0 0,3 1-1276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29 12871 0 0,'0'0'588'0'0,"-2"0"-12"0"0,-4-1-524 0 0,0 1 0 0 0,-1 0 0 0 0,1 0-1 0 0,-8 1 1 0 0,-11 1 541 0 0,4-1 95 0 0,0 0 0 0 0,1 2-1 0 0,-1 0 1 0 0,1 2 0 0 0,-29 9 0 0 0,16-2-143 0 0,1 2 0 0 0,-45 25 1 0 0,60-28-401 0 0,0 1-1 0 0,0 0 1 0 0,1 1 0 0 0,1 1-1 0 0,0 0 1 0 0,1 1 0 0 0,-16 21-1 0 0,27-30-87 0 0,-1-1-1 0 0,1 1 1 0 0,0-1-1 0 0,1 1 1 0 0,-1 0-1 0 0,1 0 1 0 0,0 0 0 0 0,1 0-1 0 0,0 0 1 0 0,0 1-1 0 0,0-1 1 0 0,0 0-1 0 0,1 1 1 0 0,1 8-1 0 0,-1-11-27 0 0,1 0 0 0 0,0 0 0 0 0,0-1 0 0 0,0 1 0 0 0,0 0 0 0 0,0 0 0 0 0,1-1 0 0 0,0 1-1 0 0,0-1 1 0 0,0 1 0 0 0,0-1 0 0 0,0 0 0 0 0,1 0 0 0 0,-1 0 0 0 0,1 0 0 0 0,0 0 0 0 0,0-1 0 0 0,0 1-1 0 0,0-1 1 0 0,0 0 0 0 0,1 0 0 0 0,-1 0 0 0 0,1 0 0 0 0,3 1 0 0 0,1-1-9 0 0,0 0 1 0 0,0 0-1 0 0,-1-1 1 0 0,1 0 0 0 0,0 0-1 0 0,0-1 1 0 0,0 0-1 0 0,0 0 1 0 0,0-1-1 0 0,0 0 1 0 0,0 0 0 0 0,0-1-1 0 0,-1 0 1 0 0,1 0-1 0 0,-1-1 1 0 0,1 0-1 0 0,-1-1 1 0 0,13-7-1 0 0,-12 6 3 0 0,1-1-1 0 0,-1 0 0 0 0,1-1 1 0 0,-2 0-1 0 0,1 0 0 0 0,-1-1 1 0 0,0 0-1 0 0,-1 0 0 0 0,0 0 1 0 0,0-1-1 0 0,-1 0 0 0 0,0 0 1 0 0,0-1-1 0 0,3-9 0 0 0,-1-3-269 0 0,-2-1 0 0 0,0 0 0 0 0,3-36 0 0 0,-7 46 98 0 0,-1 0-1 0 0,0 0 1 0 0,-1 0-1 0 0,-1 0 1 0 0,0 0-1 0 0,0 0 1 0 0,-8-22-1 0 0,9 33 54 0 0,1 1-1 0 0,-1-1 0 0 0,0 1 1 0 0,0-1-1 0 0,1 1 1 0 0,-1 0-1 0 0,0-1 1 0 0,0 1-1 0 0,0 0 1 0 0,0 0-1 0 0,0 0 0 0 0,-1 0 1 0 0,-1-2-1 0 0,-14-2-4697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16 15807 0 0,'9'-5'234'0'0,"-6"4"-104"0"0,0-1 0 0 0,-1 1 0 0 0,1-1-1 0 0,0 1 1 0 0,1 0 0 0 0,-1 0 0 0 0,0 1 0 0 0,0-1 0 0 0,0 1 0 0 0,0-1-1 0 0,7 1 1 0 0,-9 0 817 0 0,-1 5-745 0 0,0 1 0 0 0,-1-1 0 0 0,1 0 0 0 0,-1 0 0 0 0,-1 0 0 0 0,1 0-1 0 0,-1 1 1 0 0,1-2 0 0 0,-2 1 0 0 0,1 0 0 0 0,0 0 0 0 0,-6 7 0 0 0,-18 23 888 0 0,-39 41 0 0 0,41-50-961 0 0,1 1-1 0 0,2 0 1 0 0,-21 37 0 0 0,-14 51-1644 0 0,55-113-37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 14479 0 0,'2'-1'663'0'0,"15"-5"2244"0"0,-17 8-2799 0 0,-1-1 1 0 0,0 1-1 0 0,1-1 1 0 0,-1 1-1 0 0,0-1 1 0 0,0 0-1 0 0,0 1 1 0 0,0-1-1 0 0,-1 0 1 0 0,1 0-1 0 0,0 1 1 0 0,-1-1-1 0 0,1 0 1 0 0,-3 1 0 0 0,-84 50 1469 0 0,15-10-652 0 0,-131 100-388 0 0,173-116-527 0 0,29-24-16 0 0,0 0 0 0 0,0 0 0 0 0,0 1 0 0 0,0-1 1 0 0,1 1-1 0 0,-1 0 0 0 0,1-1 0 0 0,-1 1 0 0 0,1 0 0 0 0,-1 5 0 0 0,1-7-211 0 0,13 8-333 0 0,37 18-122 0 0,-33-18 547 0 0,31 20-1 0 0,-41-25 165 0 0,-1 1 0 0 0,0-1 0 0 0,-1 1 0 0 0,1 0 0 0 0,-1 1 0 0 0,0-1 0 0 0,0 0 0 0 0,0 1 0 0 0,3 8 0 0 0,-6-12-4 0 0,0 0 0 0 0,0 0-1 0 0,-1 0 1 0 0,1 0 0 0 0,0 0-1 0 0,-1 0 1 0 0,1 0 0 0 0,-1 0-1 0 0,0 0 1 0 0,0 1 0 0 0,0-1 0 0 0,0 0-1 0 0,0 0 1 0 0,-1 0 0 0 0,1 0-1 0 0,0 1 1 0 0,-1-1 0 0 0,-1 3-1 0 0,0-2 28 0 0,1 0 0 0 0,-1 0 0 0 0,0-1 0 0 0,0 1 0 0 0,0-1 0 0 0,0 0 0 0 0,-1 0 0 0 0,1 1-1 0 0,-1-1 1 0 0,1-1 0 0 0,-5 4 0 0 0,-2-1 53 0 0,-1 1 0 0 0,1-1-1 0 0,-1-1 1 0 0,0 0-1 0 0,0 0 1 0 0,-19 2 0 0 0,14-4-249 0 0,-43 5 23 0 0,51-6-251 0 0,1 0 0 0 0,-1-1 0 0 0,0 1 0 0 0,1-1 0 0 0,-1 0 0 0 0,-9-4 1 0 0,3-1-946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13 17935 0 0,'0'0'407'0'0,"0"-1"-309"0"0,0 1 0 0 0,1-1 0 0 0,-1 1 0 0 0,0-1 1 0 0,0 1-1 0 0,0 0 0 0 0,0-1 0 0 0,0 1 0 0 0,0-1 0 0 0,0 1 0 0 0,0-1 0 0 0,0 1 1 0 0,0-1-1 0 0,0 1 0 0 0,0-1 0 0 0,0 1 0 0 0,0 0 0 0 0,0-1 0 0 0,-1 0 1 0 0,-1 0 4 0 0,-1 1 0 0 0,1 0 0 0 0,0-1 0 0 0,-1 1 0 0 0,1 0 0 0 0,-1 0 0 0 0,1 0 1 0 0,-1 0-1 0 0,1 1 0 0 0,-1-1 0 0 0,1 1 0 0 0,-1-1 0 0 0,1 1 0 0 0,0 0 1 0 0,-1 0-1 0 0,-3 2 0 0 0,-5 3 173 0 0,-22 16 0 0 0,19-13-132 0 0,3-1-169 0 0,1 0-1 0 0,-1 0 1 0 0,1 1 0 0 0,1 0 0 0 0,0 1 0 0 0,0 0 0 0 0,1 0-1 0 0,-11 18 1 0 0,17-26-54 0 0,1 1-1 0 0,0 0 1 0 0,0 0-1 0 0,0 0 1 0 0,1 0-1 0 0,-1 0 1 0 0,1 0-1 0 0,-1 0 1 0 0,1 0-1 0 0,0 0 1 0 0,0 0-1 0 0,0 0 1 0 0,1 0-1 0 0,-1 0 1 0 0,1 0-1 0 0,-1 0 1 0 0,1 0-1 0 0,0-1 1 0 0,0 1-1 0 0,2 4 1 0 0,2 3-29 0 0,1-1 0 0 0,0 1 0 0 0,13 16 0 0 0,-3-6 78 0 0,-2-4 213 0 0,0 2-1 0 0,-2 0 1 0 0,17 30 0 0 0,-25-39-114 0 0,2 2 65 0 0,0 1-1 0 0,-1 0 0 0 0,-1 1 1 0 0,5 19-1 0 0,-9-29-92 0 0,1 1 1 0 0,-1-1-1 0 0,0 1 1 0 0,0-1-1 0 0,0 1 1 0 0,0-1-1 0 0,-1 1 1 0 0,1-1-1 0 0,-1 1 1 0 0,0-1-1 0 0,0 0 1 0 0,0 1-1 0 0,0-1 0 0 0,-1 0 1 0 0,1 0-1 0 0,-1 0 1 0 0,0 0-1 0 0,0 0 1 0 0,0 0-1 0 0,0 0 1 0 0,-6 4-1 0 0,2-2 39 0 0,-1 0 0 0 0,0-1 0 0 0,0 0 0 0 0,0 0 0 0 0,-1 0 0 0 0,1-1 0 0 0,-1 0 0 0 0,0 0 0 0 0,-12 2 0 0 0,-1-1 4 0 0,0-1-1 0 0,-31 1 1 0 0,42-4-102 0 0,1 0 1 0 0,-19-2-1 0 0,26 1-95 0 0,0 1-1 0 0,1 0 1 0 0,-1 0 0 0 0,0-1 0 0 0,0 1-1 0 0,1-1 1 0 0,-1 0 0 0 0,0 1 0 0 0,1-1 0 0 0,-1 0-1 0 0,0 0 1 0 0,1 0 0 0 0,-1 0 0 0 0,1 0-1 0 0,0-1 1 0 0,-1 1 0 0 0,1 0 0 0 0,0 0-1 0 0,0-1 1 0 0,0 1 0 0 0,0-1 0 0 0,-2-3 0 0 0,2-8-1257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0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 17279 0 0,'0'0'2155'0'0,"-1"1"-1860"0"0,-16 13 113 0 0,2 1 0 0 0,0 0 0 0 0,1 2 1 0 0,-22 30-1 0 0,14-12-286 0 0,-28 58 1 0 0,48-88-123 0 0,-1 0 0 0 0,1 1 0 0 0,0-1 0 0 0,0 1 0 0 0,0-1 0 0 0,1 1 0 0 0,0 0 0 0 0,0-1 0 0 0,0 1 0 0 0,1 10 0 0 0,0-13 11 0 0,0-1 0 0 0,0 0 0 0 0,1 1 0 0 0,-1-1 0 0 0,1 0 0 0 0,-1 1 0 0 0,1-1 0 0 0,0 0 0 0 0,0 1 0 0 0,0-1 0 0 0,0 0 0 0 0,0 0 0 0 0,1 0 0 0 0,-1 0 0 0 0,3 3 0 0 0,0-1 28 0 0,-2-3 99 0 0,24 10 352 0 0,-16-11-463 0 0,-1 0 0 0 0,0 0 1 0 0,1 0-1 0 0,-1-1 0 0 0,0-1 1 0 0,0 0-1 0 0,1 0 0 0 0,-1 0 0 0 0,-1-1 1 0 0,1-1-1 0 0,0 1 0 0 0,-1-2 1 0 0,0 1-1 0 0,1-1 0 0 0,7-6 0 0 0,-8 5-2 0 0,-1 0-1 0 0,0-1 0 0 0,0 1 0 0 0,0-1 0 0 0,0-1 0 0 0,-1 1 0 0 0,-1-1 0 0 0,1 0 0 0 0,-1 0 0 0 0,-1-1 0 0 0,1 0 0 0 0,-1 1 0 0 0,-1-1 0 0 0,4-14 0 0 0,-5 11-54 0 0,0 1 0 0 0,-1-1-1 0 0,0 1 1 0 0,-1-1 0 0 0,0 1-1 0 0,-1-1 1 0 0,0 1 0 0 0,-1 0 0 0 0,0-1-1 0 0,-1 1 1 0 0,0 0 0 0 0,-1 0-1 0 0,-7-15 1 0 0,9 22-83 0 0,-1 0-1 0 0,0 0 1 0 0,1 0 0 0 0,-2 0-1 0 0,-4-5 1 0 0,7 8-120 0 0,-6 1-2787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60 144 12815 0 0,'-6'-1'197'0'0,"-1"0"-75"0"0,-13 8 1007 0 0,17-6-71 0 0,7-2-450 0 0,161-69 1932 0 0,-131 57-2219 0 0,20-8 400 0 0,91-21 1 0 0,-131 40-466 0 0,-11 2 1451 0 0,-3 2-1541 0 0,1-1-147 0 0,-1 1 0 0 0,1-1 0 0 0,-1 1 0 0 0,1 0 0 0 0,-1-1 1 0 0,0 1-1 0 0,0-1 0 0 0,0 1 0 0 0,0-1 0 0 0,0 1 0 0 0,0 0 0 0 0,-1-1 0 0 0,1 1 1 0 0,-1-1-1 0 0,0 3 0 0 0,0 0-6 0 0,-1 0 0 0 0,0 0 0 0 0,0-1 1 0 0,-1 1-1 0 0,-3 5 0 0 0,-2-1 0 0 0,1 0 0 0 0,-1-1-1 0 0,0 0 1 0 0,-10 7 0 0 0,-52 39 63 0 0,36-27-44 0 0,-40 39 1 0 0,33-28 19 0 0,17-16-46 0 0,-39 45-1 0 0,50-49-3 0 0,1 0 0 0 0,1 0 1 0 0,0 1-1 0 0,-12 30 0 0 0,22-46 63 0 0,4-1 62 0 0,7 1-36 0 0,0 0 1 0 0,0 0 0 0 0,1-1-1 0 0,-1-1 1 0 0,0 1 0 0 0,1-2-1 0 0,18-2 1 0 0,78-21 272 0 0,-40 7-299 0 0,-8 6-294 0 0,74-6 0 0 0,-102 13-4392 0 0,-28 4 2871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26 328 15663 0 0,'0'0'1207'0'0,"-9"0"-560"0"0,8 0-347 0 0,0 0 1 0 0,0 0-1 0 0,0 0 1 0 0,0 0 0 0 0,0 0-1 0 0,0 0 1 0 0,0 0-1 0 0,0 0 1 0 0,1 0 0 0 0,-1-1-1 0 0,0 1 1 0 0,0 0-1 0 0,0-1 1 0 0,0 1 0 0 0,-1-1-1 0 0,2 0-224 0 0,-1 0-1 0 0,1 0 0 0 0,0 1 1 0 0,0-1-1 0 0,0 0 1 0 0,0 1-1 0 0,0-1 1 0 0,0 0-1 0 0,0 0 0 0 0,1 1 1 0 0,-1-1-1 0 0,0 0 1 0 0,0 1-1 0 0,0-1 1 0 0,1 0-1 0 0,-1 1 0 0 0,0-1 1 0 0,1 0-1 0 0,-1 1 1 0 0,1-1-1 0 0,-1 1 1 0 0,0-1-1 0 0,2 0 0 0 0,3-7 92 0 0,1 1-1 0 0,0 0 0 0 0,0 0 1 0 0,1 0-1 0 0,8-6 0 0 0,42-28 13 0 0,-31 24-72 0 0,33-25-332 0 0,2 2-1 0 0,125-59 0 0 0,-149 82-78 0 0,-27 15 167 0 0,-9 2 134 0 0,0 0-1 0 0,-1 1 1 0 0,1-1 0 0 0,-1 1 0 0 0,1-1 0 0 0,-1 1-1 0 0,1-1 1 0 0,-1 1 0 0 0,1 0 0 0 0,-1-1 0 0 0,0 1-1 0 0,1 0 1 0 0,-1-1 0 0 0,0 1 0 0 0,1 0 0 0 0,-1-1-1 0 0,0 1 1 0 0,0 0 0 0 0,0-1 0 0 0,0 1 0 0 0,0 0-1 0 0,0 0 1 0 0,0-1 0 0 0,0 1 0 0 0,0 1 0 0 0,-3 22 89 0 0,3-19-45 0 0,-11 49 207 0 0,6-33-223 0 0,1 0 1 0 0,1 0-1 0 0,-1 23 0 0 0,10 88-2200 0 0,-6-121 974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7367 0 0,'0'0'667'0'0,"-3"0"-547"0"0,-1 0 90 0 0,0 0-1 0 0,0 1 0 0 0,0-1 1 0 0,1 1-1 0 0,-1 0 1 0 0,0 0-1 0 0,0 1 1 0 0,0-1-1 0 0,1 1 1 0 0,-1 0-1 0 0,-3 2 1 0 0,1 0 417 0 0,0 1 0 0 0,0-1 1 0 0,1 1-1 0 0,-1 1 0 0 0,-6 8 1 0 0,-1 5 611 0 0,0 0 1 0 0,-19 41-1 0 0,-74 169 1230 0 0,-5 9-1685 0 0,48-100-677 0 0,-27 51-996 0 0,84-178 26 0 0,0 0 0 0 0,-12 14 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6911 0 0,'0'0'528'0'0,"1"-1"-341"0"0,55-87 6633 0 0,-42 71-6244 0 0,1 1-1 0 0,1 0 1 0 0,19-15-1 0 0,58-38 519 0 0,-45 34-635 0 0,0 0-328 0 0,1 2 1 0 0,89-45-1 0 0,-125 72-131 0 0,107-44 0 0 0,-106 46 0 0 0,-1 0 0 0 0,1 1 0 0 0,0 0 0 0 0,-1 1 0 0 0,1 0 0 0 0,0 2 0 0 0,17 0 0 0 0,-27 0 8 0 0,0 1-1 0 0,0-1 1 0 0,0 1 0 0 0,0 0-1 0 0,0 0 1 0 0,0 1-1 0 0,-1-1 1 0 0,1 1 0 0 0,0-1-1 0 0,-1 1 1 0 0,1 1 0 0 0,-1-1-1 0 0,0 0 1 0 0,1 1-1 0 0,-1-1 1 0 0,-1 1 0 0 0,6 5-1 0 0,-6-3 8 0 0,1-1 0 0 0,-1 0 1 0 0,1 0-1 0 0,-1 1 0 0 0,-1-1 0 0 0,1 1 0 0 0,-1 0 0 0 0,1 0 0 0 0,-2-1 1 0 0,1 1-1 0 0,0 0 0 0 0,-1 0 0 0 0,0 0 0 0 0,0 6 0 0 0,-2 8 168 0 0,-1 1-1 0 0,-1-1 1 0 0,0 0 0 0 0,-1 0-1 0 0,-1-1 1 0 0,-14 29-1 0 0,8-22 122 0 0,-2-2-1 0 0,0 1 1 0 0,-1-2 0 0 0,-23 26-1 0 0,20-29-139 0 0,-1 0 0 0 0,-2-1 0 0 0,1-1 0 0 0,-2-1 0 0 0,0-1 0 0 0,-33 16 0 0 0,40-23-151 0 0,-1-2-1 0 0,-1 0 1 0 0,1 0 0 0 0,-1-2-1 0 0,0 0 1 0 0,-1-1 0 0 0,1-1-1 0 0,0 0 1 0 0,-1-1 0 0 0,1-1-1 0 0,-20-3 1 0 0,29 2 63 0 0,0 0-1 0 0,-14-5 1 0 0,4-3-1314 0 0,5-4-4401 0 0,5 0-1459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21 670 5063 0 0,'0'-2'12863'0'0,"-9"-37"-9026"0"0,6 27-3366 0 0,0 0 1 0 0,1 0-1 0 0,0 0 0 0 0,0-22 0 0 0,3 21-382 0 0,1 0 0 0 0,0 0 1 0 0,1 0-1 0 0,0 0 0 0 0,1 0 0 0 0,1 1 0 0 0,0-1 0 0 0,8-13 1 0 0,8-11-67 0 0,33-41 0 0 0,-27 41 0 0 0,-6 7-16 0 0,1 2 0 0 0,1 0 0 0 0,2 2 0 0 0,53-45 0 0 0,-63 60-219 0 0,1 0-1 0 0,0 1 0 0 0,1 1 0 0 0,27-12 0 0 0,-32 17-355 0 0,1 0 0 0 0,0 0-1 0 0,0 1 1 0 0,0 1-1 0 0,1 0 1 0 0,-1 1 0 0 0,17 0-1 0 0,-7 3-1583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410 121 2303 0 0,'0'-1'167'0'0,"4"-13"-1018"0"0,-3-6 7711 0 0,-1 19-6361 0 0,0 0 0 0 0,-1 0 1 0 0,1 0-1 0 0,0 0 0 0 0,-1 0 0 0 0,1 0 1 0 0,-1 0-1 0 0,1 0 0 0 0,-1 0 1 0 0,0 0-1 0 0,1 0 0 0 0,-1 1 0 0 0,0-1 1 0 0,0 0-1 0 0,-1-1 0 0 0,-13-5 657 0 0,10 6-1004 0 0,1 1 1 0 0,-1-1-1 0 0,0 1 0 0 0,0 0 0 0 0,0 0 1 0 0,1 1-1 0 0,-1-1 0 0 0,0 1 0 0 0,0 0 1 0 0,1 0-1 0 0,-9 4 0 0 0,-6 3 44 0 0,-25 15-1 0 0,34-18-87 0 0,-22 14 45 0 0,1 1 1 0 0,1 2 0 0 0,1 1 0 0 0,-40 40 0 0 0,61-55-138 0 0,0 1 0 0 0,1 0 1 0 0,0 0-1 0 0,-7 14 0 0 0,11-19-11 0 0,1 1 1 0 0,0-1-1 0 0,0 0 1 0 0,1 1-1 0 0,-1-1 1 0 0,1 1-1 0 0,0-1 1 0 0,0 1-1 0 0,0 0 0 0 0,1-1 1 0 0,0 1-1 0 0,0 0 1 0 0,0 7-1 0 0,1-11 3 0 0,-1 1 0 0 0,1 0-1 0 0,0-1 1 0 0,-1 1 0 0 0,1 0 0 0 0,0-1-1 0 0,0 1 1 0 0,0-1 0 0 0,0 1 0 0 0,0-1-1 0 0,1 0 1 0 0,-1 0 0 0 0,0 1 0 0 0,1-1-1 0 0,-1 0 1 0 0,1 0 0 0 0,-1 0 0 0 0,1 0-1 0 0,-1 0 1 0 0,1-1 0 0 0,-1 1 0 0 0,1 0-1 0 0,0-1 1 0 0,0 1 0 0 0,-1-1 0 0 0,1 0-1 0 0,0 1 1 0 0,0-1 0 0 0,2 0 0 0 0,5 0 30 0 0,-1 0 0 0 0,0-1-1 0 0,0 1 1 0 0,0-2 0 0 0,10-2 0 0 0,3-2 1 0 0,0 0 0 0 0,-1-2 0 0 0,1-1 0 0 0,-2 0 0 0 0,1-2 0 0 0,-1 0 0 0 0,-1-1 0 0 0,0-1 0 0 0,20-19 0 0 0,-32 27-23 0 0,-1-1 0 0 0,0 0 0 0 0,0-1 0 0 0,0 1 1 0 0,-1-1-1 0 0,0 0 0 0 0,0 0 0 0 0,-1-1 1 0 0,0 1-1 0 0,0-1 0 0 0,0 1 0 0 0,-1-1 0 0 0,-1 0 1 0 0,2-12-1 0 0,-2 4-212 0 0,-1 1 1 0 0,0 0-1 0 0,-1 0 1 0 0,-1-1-1 0 0,-1 1 1 0 0,-7-25-1 0 0,5 15-2161 0 0,5 11 994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8751 0 0,'0'0'674'0'0,"10"5"1246"0"0,-10-4-1558 0 0,1 0 0 0 0,0 0 0 0 0,-1 0 0 0 0,1 1 0 0 0,0-1 0 0 0,-1 0 0 0 0,0 1 0 0 0,1-1 0 0 0,-1 0 0 0 0,0 1 0 0 0,1-1 0 0 0,-1 0 0 0 0,0 1 0 0 0,0-1 0 0 0,-1 3 0 0 0,1 0-70 0 0,-1 0-1 0 0,0 0 1 0 0,0 0-1 0 0,-1 0 1 0 0,-1 5-1 0 0,-2 0-40 0 0,0 0-1 0 0,0 0 1 0 0,-13 15 0 0 0,-16 17 809 0 0,-73 79 418 0 0,80-95-1225 0 0,-110 114 926 0 0,132-134-1162 0 0,1 0-1 0 0,0 0 1 0 0,1 1-1 0 0,-1-1 1 0 0,1 1 0 0 0,0 0-1 0 0,0 0 1 0 0,1 0-1 0 0,0 0 1 0 0,0 0-1 0 0,0 1 1 0 0,1-1 0 0 0,-1 1-1 0 0,2-1 1 0 0,-1 1-1 0 0,1-1 1 0 0,0 1-1 0 0,0-1 1 0 0,1 1 0 0 0,2 9-1 0 0,-3-14-24 0 0,1 0 1 0 0,0 1-1 0 0,0-1 0 0 0,0 0 0 0 0,0 1 1 0 0,1-1-1 0 0,-1 0 0 0 0,1 0 0 0 0,-1 0 0 0 0,1 0 1 0 0,0 0-1 0 0,-1-1 0 0 0,1 1 0 0 0,0 0 1 0 0,0-1-1 0 0,0 0 0 0 0,3 2 0 0 0,-1-1-76 0 0,0-1 0 0 0,0 1-1 0 0,0-1 1 0 0,0 0 0 0 0,0-1 0 0 0,0 1-1 0 0,0-1 1 0 0,1 1 0 0 0,6-2 0 0 0,2 0-598 0 0,0-1 0 0 0,0-1 1 0 0,0 0-1 0 0,0-1 1 0 0,18-8-1 0 0,-1-2-1486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9215 0 0,'-9'31'604'0'0,"7"-23"364"0"0,-1-1-1 0 0,1 1 1 0 0,1-1 0 0 0,-1 1 0 0 0,0 16-1 0 0,2-22-805 0 0,1 0-1 0 0,-1 0 0 0 0,0 0 0 0 0,1 0 1 0 0,0 0-1 0 0,-1 0 0 0 0,1 0 0 0 0,0-1 1 0 0,0 1-1 0 0,0 0 0 0 0,0 0 0 0 0,0-1 1 0 0,0 1-1 0 0,0 0 0 0 0,1-1 0 0 0,-1 1 1 0 0,1-1-1 0 0,-1 0 0 0 0,1 1 0 0 0,0-1 1 0 0,-1 0-1 0 0,1 0 0 0 0,0 0 1 0 0,0 0-1 0 0,0 0 0 0 0,-1 0 0 0 0,5 0 1 0 0,5 1 166 0 0,0 0 0 0 0,0-1 1 0 0,0 0-1 0 0,0-1 0 0 0,0 0 1 0 0,0-1-1 0 0,12-2 1 0 0,-2 1-141 0 0,4 0 12 0 0,0-2-1 0 0,0-1 0 0 0,35-12 0 0 0,-43 11-185 0 0,0 0 0 0 0,-1-2-1 0 0,1 0 1 0 0,-2-1 0 0 0,25-17-1 0 0,-35 22-41 0 0,-3 3 14 0 0,0-1-1 0 0,0 1 1 0 0,-1-1 0 0 0,1 1-1 0 0,-1-1 1 0 0,1 0 0 0 0,-1 1 0 0 0,0-1-1 0 0,0 0 1 0 0,2-3 0 0 0,-3 4-5 0 0,0 1 1 0 0,0-1-1 0 0,0 1 1 0 0,0 0-1 0 0,0-1 1 0 0,0 1-1 0 0,-1 0 1 0 0,1-1 0 0 0,0 1-1 0 0,0 0 1 0 0,0-1-1 0 0,0 1 1 0 0,-1 0-1 0 0,1-1 1 0 0,0 1-1 0 0,0 0 1 0 0,0 0-1 0 0,-1-1 1 0 0,1 1-1 0 0,0 0 1 0 0,-1 0-1 0 0,1-1 1 0 0,0 1-1 0 0,-1 0 1 0 0,1 0 0 0 0,0 0-1 0 0,-1 0 1 0 0,1-1-1 0 0,-1 1 1 0 0,-10-4-215 0 0,8 3 164 0 0,-1 1-1 0 0,0 0 1 0 0,0 0-1 0 0,0 0 1 0 0,0 0 0 0 0,0 1-1 0 0,0 0 1 0 0,0-1-1 0 0,-5 3 1 0 0,-34 14-364 0 0,40-15 408 0 0,-60 29-14 0 0,-67 47-1 0 0,111-66 61 0 0,19-12-19 0 0,-119 81 491 0 0,103-69-386 0 0,1 1 0 0 0,0 0 1 0 0,1 1-1 0 0,1 1 0 0 0,-14 19 0 0 0,25-31-79 0 0,0-1 1 0 0,1 1-1 0 0,-1 0 0 0 0,1 0 0 0 0,-1 0 0 0 0,1 0 0 0 0,0 1 1 0 0,0-1-1 0 0,0 0 0 0 0,0 0 0 0 0,1 1 0 0 0,-1-1 0 0 0,1 1 1 0 0,0-1-1 0 0,0 0 0 0 0,1 7 0 0 0,0-7-2 0 0,0 0-1 0 0,0 0 0 0 0,0 0 0 0 0,1-1 1 0 0,-1 1-1 0 0,1 0 0 0 0,0-1 1 0 0,-1 1-1 0 0,1-1 0 0 0,0 1 1 0 0,0-1-1 0 0,1 0 0 0 0,-1 0 1 0 0,0 0-1 0 0,1 0 0 0 0,-1-1 1 0 0,1 1-1 0 0,4 1 0 0 0,4 3-3 0 0,0-2 1 0 0,1 0-1 0 0,0 0 0 0 0,0-1 0 0 0,0-1 0 0 0,1 0 1 0 0,-1 0-1 0 0,18-1 0 0 0,3-1-2625 0 0,63-10 0 0 0,-67 5-4367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10591 0 0,'-2'1'2568'0'0,"-8"9"71"0"0,-21 15 0 0 0,-40 20-1196 0 0,20-14-813 0 0,17-10-324 0 0,8-5-45 0 0,-45 36 1 0 0,65-46-246 0 0,0-1 0 0 0,0 1 1 0 0,0 1-1 0 0,1-1 0 0 0,0 1 1 0 0,1-1-1 0 0,-1 2 1 0 0,1-1-1 0 0,0 0 0 0 0,1 1 1 0 0,-5 14-1 0 0,7-17-8 0 0,1-1-1 0 0,-1 1 0 0 0,1-1 1 0 0,0 1-1 0 0,1-1 0 0 0,-1 1 1 0 0,1-1-1 0 0,-1 1 0 0 0,4 8 0 0 0,1 2 21 0 0,11 21-1 0 0,1-4 70 0 0,-10-22-65 0 0,-1 1 0 0 0,-1 0-1 0 0,0 1 1 0 0,6 17-1 0 0,-10-26-14 0 0,0 0 0 0 0,-1-1 0 0 0,0 1 0 0 0,1 0 0 0 0,-1-1 0 0 0,0 1 0 0 0,0 0 0 0 0,0-1 0 0 0,-1 1 0 0 0,1 0 0 0 0,-1-1 0 0 0,1 1 0 0 0,-1 0 0 0 0,0-1 0 0 0,0 1 0 0 0,0-1 0 0 0,0 1 0 0 0,0-1 0 0 0,-1 0 0 0 0,1 0 0 0 0,-1 1 0 0 0,0-1 0 0 0,1 0 0 0 0,-1 0 0 0 0,0 0 0 0 0,-2 1-1 0 0,-3 2 97 0 0,-1 0-1 0 0,1 0 0 0 0,-1-1 1 0 0,0 0-1 0 0,0 0 0 0 0,-17 5 1 0 0,20-8-106 0 0,-1 1 0 0 0,0-1 0 0 0,0 0 0 0 0,0-1 0 0 0,0 1 0 0 0,1-1 0 0 0,-1 0 0 0 0,0-1 0 0 0,0 1 0 0 0,0-1 0 0 0,-8-2 0 0 0,13 2-69 0 0,0 1 0 0 0,0-1-1 0 0,1 1 1 0 0,-1-1 0 0 0,0 0 0 0 0,0 1-1 0 0,0-1 1 0 0,0 0 0 0 0,0 0 0 0 0,1 0-1 0 0,-1 0 1 0 0,0 0 0 0 0,1 1 0 0 0,-1-1-1 0 0,1 0 1 0 0,-1 0 0 0 0,1 0 0 0 0,0-1-1 0 0,-1 1 1 0 0,1 0 0 0 0,0 0 0 0 0,-1 0-1 0 0,1 0 1 0 0,0 0 0 0 0,0 0 0 0 0,0 0-1 0 0,0 0 1 0 0,0-1 0 0 0,1 1 0 0 0,-1 0-1 0 0,1-2 1 0 0,3-14-7570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34 14279 0 0,'1'-2'1103'0'0,"9"-21"628"0"0,-10 22-1516 0 0,0 1 1 0 0,0 0 0 0 0,0-1-1 0 0,0 1 1 0 0,-1-1 0 0 0,1 1 0 0 0,0 0-1 0 0,0-1 1 0 0,0 1 0 0 0,0 0 0 0 0,0-1-1 0 0,0 1 1 0 0,-1 0 0 0 0,1-1 0 0 0,0 1-1 0 0,0 0 1 0 0,-1-1 0 0 0,1 1-1 0 0,-1-1 1 0 0,-3 1-134 0 0,-1 0-1 0 0,1 0 1 0 0,-1 0-1 0 0,1 1 1 0 0,-1-1 0 0 0,1 1-1 0 0,0 0 1 0 0,-1 1-1 0 0,1-1 1 0 0,0 1 0 0 0,-8 4-1 0 0,-5 3 156 0 0,-22 15-1 0 0,20-11-252 0 0,0 1 0 0 0,2 1 0 0 0,-27 28 0 0 0,36-34 4 0 0,1 0-1 0 0,-1 1 1 0 0,1 0-1 0 0,1 1 1 0 0,0 0-1 0 0,1-1 1 0 0,0 2 0 0 0,-6 17-1 0 0,11-26-21 0 0,-1-1-1 0 0,1 0 1 0 0,0 1 0 0 0,0-1-1 0 0,0 1 1 0 0,0-1-1 0 0,0 1 1 0 0,1-1 0 0 0,-1 1-1 0 0,1-1 1 0 0,0 0-1 0 0,0 1 1 0 0,-1-1 0 0 0,1 0-1 0 0,1 1 1 0 0,-1-1-1 0 0,3 3 1 0 0,3 5-197 0 0,0-1 1 0 0,15 13-1 0 0,-5-4-42 0 0,-7-6 165 0 0,0 0-1 0 0,0 1 1 0 0,-1 0-1 0 0,-1 0 1 0 0,-1 1-1 0 0,0 0 1 0 0,8 21-1 0 0,-13-29 145 0 0,-1 0 0 0 0,1 0 0 0 0,-1 0 0 0 0,0 0-1 0 0,0 1 1 0 0,-1-1 0 0 0,0 0 0 0 0,0 0 0 0 0,0 0 0 0 0,-1 1 0 0 0,0-1 0 0 0,0 0 0 0 0,0 0-1 0 0,-1 0 1 0 0,0 0 0 0 0,0-1 0 0 0,-1 1 0 0 0,0 0 0 0 0,1-1 0 0 0,-2 1 0 0 0,-6 7 0 0 0,5-7 117 0 0,-1 0 0 0 0,0 0 0 0 0,-1-1 0 0 0,1 0 0 0 0,-1 0 0 0 0,0-1 0 0 0,0 0 0 0 0,-1 0 0 0 0,1-1 0 0 0,-1 0 0 0 0,-9 3 1 0 0,-5 0 214 0 0,-1-1 1 0 0,-40 4-1 0 0,47-8-455 0 0,1-1 0 0 0,-1 0 0 0 0,1-1 0 0 0,0-1 0 0 0,-1 0-1 0 0,1-1 1 0 0,0-1 0 0 0,-23-9 0 0 0,16 3-1137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 10135 0 0,'0'0'464'0'0,"-1"0"-9"0"0,-7 2-295 0 0,-2 0 4268 0 0,9 6-3751 0 0,0 0 0 0 0,0 0 1 0 0,-1 0-1 0 0,-2 8 0 0 0,-5 25-58 0 0,6-3-79 0 0,1 0-1 0 0,3 43 0 0 0,0-70-498 0 0,1 0 0 0 0,-1 0 0 0 0,1-1 0 0 0,1 1 0 0 0,0-1 0 0 0,1 1-1 0 0,0-1 1 0 0,0 0 0 0 0,1 0 0 0 0,0-1 0 0 0,1 0 0 0 0,10 13 0 0 0,-14-20-30 0 0,0 0 1 0 0,0 0 0 0 0,0 0-1 0 0,0 0 1 0 0,1 0 0 0 0,-1 0 0 0 0,1-1-1 0 0,-1 1 1 0 0,1-1 0 0 0,0 1-1 0 0,-1-1 1 0 0,1 0 0 0 0,0 0 0 0 0,0-1-1 0 0,0 1 1 0 0,0 0 0 0 0,5-1 0 0 0,-3 0 4 0 0,0 0 1 0 0,-1-1 0 0 0,1 0 0 0 0,0 0 0 0 0,-1 0 0 0 0,1 0 0 0 0,0-1 0 0 0,-1 0 0 0 0,0 0 0 0 0,6-3 0 0 0,3-3 22 0 0,-1-1-1 0 0,1-1 1 0 0,-2 0 0 0 0,1 0-1 0 0,18-23 1 0 0,40-65-23 0 0,-52 68-17 0 0,2 2 0 0 0,40-44 0 0 0,-34 48-11 0 0,-26 24 6 0 0,1 0 1 0 0,-1 0-1 0 0,1 0 0 0 0,-1 1 0 0 0,1-1 0 0 0,-1 0 0 0 0,1 0 1 0 0,-1 1-1 0 0,1-1 0 0 0,-1 0 0 0 0,1 1 0 0 0,-1-1 1 0 0,1 0-1 0 0,-1 1 0 0 0,0-1 0 0 0,1 0 0 0 0,-1 1 0 0 0,0-1 1 0 0,1 1-1 0 0,-1 0 0 0 0,0-1 1 0 0,3 4-3 0 0,-1 0-1 0 0,0 0 0 0 0,0 0 0 0 0,0 0 0 0 0,-1 1 0 0 0,1-1 0 0 0,-1 0 0 0 0,1 7 0 0 0,3 39 16 0 0,-3-17 1 0 0,0-18 22 0 0,0 0 0 0 0,1 0-1 0 0,1 0 1 0 0,1 0 0 0 0,0-1 0 0 0,10 23 0 0 0,-12-33-17 0 0,-1 0 0 0 0,1-1 1 0 0,-1 1-1 0 0,1 0 0 0 0,0-1 1 0 0,0 1-1 0 0,1-1 1 0 0,-1 0-1 0 0,1 0 0 0 0,-1-1 1 0 0,7 4-1 0 0,-7-4 8 0 0,0-1 0 0 0,1 0 0 0 0,-1 0 0 0 0,1 0 0 0 0,-1 0-1 0 0,1-1 1 0 0,-1 1 0 0 0,1-1 0 0 0,0 0 0 0 0,-1 0 0 0 0,1 0 0 0 0,-1-1 0 0 0,1 1-1 0 0,-1-1 1 0 0,1 0 0 0 0,5-2 0 0 0,-1 0 13 0 0,-1 0-1 0 0,1-1 0 0 0,0 0 1 0 0,-1-1-1 0 0,0 1 1 0 0,0-1-1 0 0,-1-1 1 0 0,1 1-1 0 0,5-8 0 0 0,8-9 64 0 0,21-32 0 0 0,-11 14-78 0 0,77-105-535 0 0,-104 142 387 0 0,8-12-187 0 0,1 1-1 0 0,17-15 1 0 0,-25 25-107 0 0,1 0 0 0 0,0 1 0 0 0,0 0 0 0 0,7-4 0 0 0,-9 5-192 0 0,1 1 0 0 0,-1 0 0 0 0,1 0 1 0 0,-1 0-1 0 0,0 0 0 0 0,1 1 0 0 0,0-1 0 0 0,3 1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3223 0 0,'-2'0'240'0'0,"-20"-10"10356"0"0,22 30-8350 0 0,-1-14-2053 0 0,1-1 0 0 0,0 1 0 0 0,0 0 0 0 0,1-1 0 0 0,-1 1-1 0 0,3 6 1 0 0,8 19 679 0 0,1 0 0 0 0,2-1 0 0 0,33 55 0 0 0,84 101 695 0 0,15-12-445 0 0,-125-150-844 0 0,-1 2 0 0 0,30 50 0 0 0,-44-66-240 0 0,-1 0 0 0 0,0 0 0 0 0,0 1 0 0 0,-1 0 0 0 0,-1-1 0 0 0,0 2 1 0 0,-1-1-1 0 0,0 0 0 0 0,0 0 0 0 0,-1 1 0 0 0,-1 15 0 0 0,-1-19-25 0 0,0 0 1 0 0,-1-1-1 0 0,-1 1 1 0 0,1 0-1 0 0,-1-1 0 0 0,0 0 1 0 0,-1 0-1 0 0,0 0 1 0 0,0 0-1 0 0,0 0 0 0 0,-1-1 1 0 0,0 0-1 0 0,0 0 0 0 0,-9 8 1 0 0,-6 4 26 0 0,-1-1 0 0 0,-42 26 0 0 0,-27 9 57 0 0,58-36-107 0 0,0 3-1 0 0,2 0 1 0 0,-35 29-1 0 0,51-36-193 0 0,-16 16-749 0 0,29-26-183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 6447 0 0,'0'0'499'0'0,"1"-1"-328"0"0,4-2-672 0 0,-3 2 1242 0 0,-1 0-1 0 0,1 0 1 0 0,-1 0-1 0 0,1 0 1 0 0,0 1-1 0 0,-1-1 1 0 0,1 0-1 0 0,2 0 1 0 0,-3 1-480 0 0,0 0 0 0 0,0 0 0 0 0,-1 1 0 0 0,1-1 0 0 0,0 0 0 0 0,0 0 0 0 0,0 0 1 0 0,0 1-1 0 0,-1-1 0 0 0,1 0 0 0 0,0 1 0 0 0,0-1 0 0 0,0 1 0 0 0,-1-1 0 0 0,1 1 0 0 0,0-1 0 0 0,-1 1 0 0 0,1 0 1 0 0,-1-1-1 0 0,1 1 0 0 0,0 0 0 0 0,0 0 0 0 0,0 2-121 0 0,1 0 0 0 0,0 0 0 0 0,-1 0 0 0 0,0 0 0 0 0,0 0 0 0 0,1 0 0 0 0,-2 0 0 0 0,1 0 0 0 0,0 0 0 0 0,-1 1 0 0 0,1-1 0 0 0,-1 0 0 0 0,0 0 1 0 0,0 1-1 0 0,-1-1 0 0 0,1 0 0 0 0,0 0 0 0 0,-3 6 0 0 0,-1 6 191 0 0,-1-1 1 0 0,-11 25-1 0 0,12-30-161 0 0,-52 108 546 0 0,-6 11-740 0 0,61-125-109 0 0,0-1-1 0 0,0 0 1 0 0,0 0-1 0 0,1 0 1 0 0,-1 0-1 0 0,1 1 1 0 0,-1-1-1 0 0,1 4 1 0 0,3-6-995 0 0,11-3-1227 0 0,6-3-4709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33 16439 0 0,'2'-2'28'0'0,"1"-2"219"0"0,1 1-1 0 0,-1-1 1 0 0,0 1 0 0 0,1 0 0 0 0,0 0-1 0 0,5-3 1 0 0,-8 5-197 0 0,1 1 0 0 0,-1-1-1 0 0,0 0 1 0 0,0 1 0 0 0,0 0 0 0 0,1-1 0 0 0,-1 1 0 0 0,0 0-1 0 0,0 0 1 0 0,1-1 0 0 0,-1 1 0 0 0,0 0 0 0 0,0 0-1 0 0,2 1 1 0 0,-2-1-11 0 0,-1 0 1 0 0,1 0-1 0 0,-1 1 0 0 0,1-1 0 0 0,-1 0 0 0 0,1 0 0 0 0,-1 1 0 0 0,1-1 1 0 0,-1 1-1 0 0,1-1 0 0 0,-1 0 0 0 0,1 1 0 0 0,-1-1 0 0 0,0 1 0 0 0,1-1 1 0 0,-1 1-1 0 0,0-1 0 0 0,1 1 0 0 0,-1 0 0 0 0,1 1 63 0 0,0 0 1 0 0,-1 0-1 0 0,0 0 0 0 0,1 0 1 0 0,-1 0-1 0 0,0 0 0 0 0,0 0 1 0 0,0 0-1 0 0,0 0 1 0 0,-1 2-1 0 0,-3 11 101 0 0,-1-1 0 0 0,-1 1-1 0 0,0-1 1 0 0,-14 23 0 0 0,9-16-41 0 0,-75 121 841 0 0,0 2-441 0 0,59-93-423 0 0,-147 307 210 0 0,148-298-393 0 0,-12 36-3982 0 0</inkml:trace>
  <inkml:trace contextRef="#ctx0" brushRef="#br0" timeOffset="1">148 575 10135 0 0,'-14'1'154'0'0,"1"0"0"0"0,0 0 0 0 0,1 2 0 0 0,-1 0 0 0 0,0 0 0 0 0,-15 7 0 0 0,20-7 765 0 0,0 1 0 0 0,1 1 0 0 0,-11 7 2032 0 0,20-10-1127 0 0,3 1-1675 0 0,0-1 1 0 0,1 0 0 0 0,-1 0 0 0 0,1 0 0 0 0,-1 0 0 0 0,1-1 0 0 0,0 0-1 0 0,-1 0 1 0 0,1 0 0 0 0,0-1 0 0 0,0 0 0 0 0,10-1 0 0 0,11-2 146 0 0,39-10 1 0 0,-29 6 16 0 0,99-17-45 0 0,-26 6 74 0 0,151-45 0 0 0,-77-3-1152 0 0,-97 33-153 0 0,-25 10-912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15319 0 0,'0'0'1386'0'0,"-2"2"-1142"0"0,-4 3-106 0 0,0 1 1 0 0,1 0 0 0 0,0 0 0 0 0,0 0 0 0 0,-7 11-1 0 0,-19 41 631 0 0,15-28-306 0 0,-54 94 1178 0 0,-36 68 176 0 0,-52 150-412 0 0,140-300-1350 0 0,2 0-1 0 0,-13 52 0 0 0,28-90-39 0 0,0 0 1 0 0,0 0-1 0 0,1 0 1 0 0,0 0-1 0 0,0 0 0 0 0,0 0 1 0 0,1 7-1 0 0,-1-10-4 0 0,1 0-1 0 0,-1 1 1 0 0,0-1 0 0 0,1 0-1 0 0,-1 0 1 0 0,1 0 0 0 0,-1 0-1 0 0,1 0 1 0 0,0 0 0 0 0,0 0-1 0 0,-1 0 1 0 0,1 0 0 0 0,0 0-1 0 0,0 0 1 0 0,0 0 0 0 0,0 0-1 0 0,0-1 1 0 0,0 1 0 0 0,0 0-1 0 0,0-1 1 0 0,0 1-1 0 0,0-1 1 0 0,1 1 0 0 0,-1-1-1 0 0,0 1 1 0 0,0-1 0 0 0,0 0-1 0 0,3 0 1 0 0,3 1 43 0 0,1-1 0 0 0,-1 0-1 0 0,1-1 1 0 0,-1 0 0 0 0,0 0 0 0 0,10-3 0 0 0,45-17 259 0 0,-37 12-210 0 0,12-5-81 0 0,78-24-6 0 0,-100 34-17 0 0,-1 1 0 0 0,1 1 0 0 0,-1 0 0 0 0,1 1 0 0 0,0 0 0 0 0,15 2 0 0 0,-26 0-4 0 0,1-1-1 0 0,-1 1 0 0 0,1 0 1 0 0,-1 0-1 0 0,0 1 0 0 0,1-1 1 0 0,-1 1-1 0 0,0 0 1 0 0,0 0-1 0 0,0 1 0 0 0,0-1 1 0 0,-1 1-1 0 0,1-1 1 0 0,-1 1-1 0 0,1 0 0 0 0,2 4 1 0 0,-3-2-3 0 0,1-1-1 0 0,-2 1 1 0 0,1-1 0 0 0,0 1 0 0 0,-1 0-1 0 0,0 0 1 0 0,0 0 0 0 0,-1 0 0 0 0,1 1-1 0 0,-1-1 1 0 0,0 0 0 0 0,-1 1 0 0 0,1 4-1 0 0,-1 12-1 0 0,0-13 10 0 0,1 0-1 0 0,-1 0 1 0 0,1 0-1 0 0,3 10 1 0 0,-3-15-1 0 0,0-1 0 0 0,1 0-1 0 0,-1 1 1 0 0,1-1 0 0 0,0 0 0 0 0,0 0 0 0 0,0 0-1 0 0,0 0 1 0 0,1 0 0 0 0,-1 0 0 0 0,1-1 0 0 0,-1 1-1 0 0,7 3 1 0 0,-3-2-91 0 0,0 0-1 0 0,0-1 1 0 0,1 1-1 0 0,0-1 1 0 0,-1-1-1 0 0,13 4 1 0 0,23 1-6343 0 0,-5-3-1291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35 185 10943 0 0,'0'0'987'0'0,"-7"-2"-790"0"0,-18-8 4419 0 0,25 9-4016 0 0,-1-1-532 0 0,1 1 0 0 0,-1 0 0 0 0,1 0-1 0 0,0 0 1 0 0,0-1 0 0 0,0 1 0 0 0,0 0 0 0 0,0 0-1 0 0,0-1 1 0 0,0 1 0 0 0,0 0 0 0 0,0 0-1 0 0,0-1 1 0 0,1 1 0 0 0,-1 0 0 0 0,1 0 0 0 0,-1 0-1 0 0,1-2 1 0 0,1 1-1 0 0,-1-1-1 0 0,1 0 1 0 0,0 1 0 0 0,0-1-1 0 0,0 1 1 0 0,1 0 0 0 0,2-2-1 0 0,3-3-10 0 0,0 2-1 0 0,1-1 1 0 0,16-7-1 0 0,27-8-51 0 0,1 2 1 0 0,79-16-1 0 0,-102 28-5 0 0,45-4-1 0 0,-62 10 22 0 0,1 0 0 0 0,0 2 0 0 0,0-1 0 0 0,-1 2 0 0 0,24 4 1 0 0,-32-5-9 0 0,1 1 0 0 0,-1 0 0 0 0,1 0 0 0 0,-1 1 1 0 0,0 0-1 0 0,0-1 0 0 0,0 2 0 0 0,0-1 1 0 0,-1 0-1 0 0,1 1 0 0 0,-1 0 0 0 0,0 0 0 0 0,7 9 1 0 0,-7-7-7 0 0,0 1 1 0 0,0 1 0 0 0,0-1 0 0 0,-1 1-1 0 0,0-1 1 0 0,0 1 0 0 0,-1 0 0 0 0,3 15-1 0 0,-3-3-5 0 0,-1 0-1 0 0,0 0 0 0 0,-2 1 1 0 0,0-1-1 0 0,-1 0 1 0 0,-2 0-1 0 0,-5 21 0 0 0,3-22-46 0 0,0-1 1 0 0,-2 1-1 0 0,0-2 0 0 0,-1 1 0 0 0,0-1 0 0 0,-20 25 1 0 0,-82 87-589 0 0,92-108 548 0 0,-31 32 13 0 0,-47 53-86 0 0,86-91 146 0 0,-1 1 0 0 0,2 0-1 0 0,0 1 1 0 0,1 0 0 0 0,-9 24-1 0 0,15-33 51 0 0,0 0 0 0 0,1 0 0 0 0,0 0 0 0 0,0 0 0 0 0,1 0 0 0 0,0 0 0 0 0,1 1 0 0 0,-1-1 0 0 0,2 0 0 0 0,-1 0 0 0 0,1 0 0 0 0,0 1 0 0 0,1-1 0 0 0,0 0 0 0 0,0-1 0 0 0,1 1 0 0 0,0 0 0 0 0,1-1 0 0 0,-1 1 0 0 0,1-1-1 0 0,0 0 1 0 0,1 0 0 0 0,0 0 0 0 0,0-1 0 0 0,1 0 0 0 0,-1 0 0 0 0,1 0 0 0 0,9 5 0 0 0,-2-1 83 0 0,1 0-1 0 0,0-1 0 0 0,0-1 1 0 0,31 12-1 0 0,66 16 366 0 0,-65-22-321 0 0,-30-10-308 0 0,1 0 1 0 0,0-1-1 0 0,-1 0 1 0 0,23-1-1 0 0,-37-2-364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46 5063 0 0,'-1'-8'9311'0'0,"-9"0"-8313"0"0,8 6-819 0 0,-1 0 0 0 0,1 0 0 0 0,-1 0 0 0 0,0 0 0 0 0,0 0 1 0 0,1 1-1 0 0,-1-1 0 0 0,-1 1 0 0 0,1 0 0 0 0,-4-1 0 0 0,-11-2 7 0 0,0 1 1 0 0,-19 0 0 0 0,29 3-120 0 0,-1 0 1 0 0,0 1 0 0 0,1 0-1 0 0,-1 0 1 0 0,1 1 0 0 0,-14 5-1 0 0,-325 123-136 0 0,329-124 173 0 0,13-4-36 0 0,0 0 1 0 0,-1 0-1 0 0,1 0 0 0 0,-7 5 0 0 0,10-6 228 0 0,3 0-287 0 0,-1 0 0 0 0,1 0-1 0 0,-1 0 1 0 0,1 0 0 0 0,0 0 0 0 0,-1 0-1 0 0,1 0 1 0 0,0 0 0 0 0,0 0 0 0 0,0 0-1 0 0,-1-1 1 0 0,3 2 0 0 0,-1 0 15 0 0,12 11 99 0 0,-1-2 0 0 0,2 0 0 0 0,-1-1 0 0 0,2 0 0 0 0,30 14 0 0 0,-28-15-56 0 0,1 1 0 0 0,-2 0 0 0 0,0 2 0 0 0,18 14 0 0 0,18 26-10 0 0,-46-45-58 0 0,-1 0 1 0 0,-1 1-1 0 0,1 0 0 0 0,-1-1 1 0 0,7 17-1 0 0,-11-22 4 0 0,-1 1 0 0 0,1-1-1 0 0,-1 0 1 0 0,1 1 0 0 0,-1-1-1 0 0,0 0 1 0 0,0 1 0 0 0,0-1-1 0 0,0 1 1 0 0,0-1 0 0 0,0 0-1 0 0,-1 1 1 0 0,1-1 0 0 0,-1 0 0 0 0,0 1-1 0 0,0-1 1 0 0,0 0 0 0 0,0 0-1 0 0,0 0 1 0 0,0 0 0 0 0,0 0-1 0 0,-1 0 1 0 0,1 0 0 0 0,-1 0-1 0 0,1 0 1 0 0,-1-1 0 0 0,-2 3-1 0 0,-4 2 24 0 0,0 1-1 0 0,0-1 1 0 0,-1-1-1 0 0,-18 9 1 0 0,-3-1 8 0 0,-1-2 0 0 0,0-1-1 0 0,-1-1 1 0 0,-42 6 0 0 0,14-3 21 0 0,19-3-17 0 0,-49 4 1 0 0,87-13-42 0 0,-70 4 23 0 0,63-4-10 0 0,0-1 0 0 0,0 0-1 0 0,0 0 1 0 0,0-1-1 0 0,-9-3 1 0 0,17 4 22 0 0,4-1-108 0 0,1-1 1 0 0,1 0 0 0 0,0-1 1 0 0,0 1-1 0 0,0 1 0 0 0,0-1 1 0 0,1 1-1 0 0,-1 0 0 0 0,1 0 1 0 0,-1 0-1 0 0,1 0 0 0 0,7-1 1 0 0,11-2-405 0 0,27-2 0 0 0,-32 5 140 0 0,24-4-1373 0 0,4 1-4462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3679 0 0,'2'-1'7154'0'0,"6"-2"-5818"0"0,1 0 1 0 0,0 1 0 0 0,15-2 0 0 0,0 2-334 0 0,31 1 0 0 0,-31 1-654 0 0,151-9-1211 0 0,-142 6-1958 0 0,-29 3 1350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14223 0 0,'0'0'654'0'0,"-2"-1"-17"0"0,-5 0 2898 0 0,21-1-2442 0 0,35-4-817 0 0,249-20 2601 0 0,-220 31-4730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56 5471 0 0,'0'0'3250'0'0,"-2"1"-2382"0"0,-26 15 1203 0 0,-47 36 0 0 0,44-29-1771 0 0,-30 23-162 0 0,-34 23-76 0 0,-30 18 107 0 0,111-76-9 0 0,0 2 1 0 0,1 0-1 0 0,0 0 1 0 0,1 2-1 0 0,0-1 1 0 0,-10 19-1 0 0,19-28-62 0 0,0 1-1 0 0,1 0 1 0 0,-1 0-1 0 0,1 0 1 0 0,0 1-1 0 0,1-1 1 0 0,-1 0-1 0 0,1 1 1 0 0,1-1 0 0 0,-1 1-1 0 0,1-1 1 0 0,0 1-1 0 0,1-1 1 0 0,-1 1-1 0 0,1-1 1 0 0,1 1-1 0 0,1 6 1 0 0,-1-8-32 0 0,0 0 1 0 0,0 0 0 0 0,0 0-1 0 0,1-1 1 0 0,0 1 0 0 0,0 0 0 0 0,0-1-1 0 0,0 0 1 0 0,1 0 0 0 0,-1 0-1 0 0,1 0 1 0 0,0 0 0 0 0,0-1-1 0 0,1 0 1 0 0,-1 0 0 0 0,1 0-1 0 0,-1 0 1 0 0,1-1 0 0 0,0 0 0 0 0,0 0-1 0 0,6 2 1 0 0,2-1 71 0 0,0-1 0 0 0,0-1-1 0 0,0 0 1 0 0,0 0 0 0 0,0-1 0 0 0,0-1 0 0 0,0 0 0 0 0,23-5-1 0 0,-5-2 33 0 0,0-1 1 0 0,42-19-1 0 0,-40 14-87 0 0,0-1 1 0 0,-2-2 0 0 0,0-1 0 0 0,-1-1 0 0 0,-1-2-1 0 0,27-25 1 0 0,-49 40-78 0 0,-1-1 0 0 0,0 0 1 0 0,0 0-1 0 0,0 0 0 0 0,-1-1 0 0 0,-1 0 0 0 0,1 0 0 0 0,-1-1 0 0 0,0 1 0 0 0,3-14 1 0 0,-4 11 2 0 0,-1 0 0 0 0,0 0 1 0 0,-1-1-1 0 0,0 1 1 0 0,-1 0-1 0 0,-1-1 0 0 0,1 1 1 0 0,-4-14-1 0 0,-1 4-43 0 0,0 0-1 0 0,-1 0 0 0 0,-1 1 1 0 0,-1 0-1 0 0,-1 0 0 0 0,-1 1 1 0 0,-1 0-1 0 0,0 1 0 0 0,-1 0 1 0 0,-21-22-1 0 0,32 38 3 0 0,-1 0 0 0 0,0 0 1 0 0,0 0-1 0 0,0 1 0 0 0,0-1 1 0 0,0 1-1 0 0,0-1 0 0 0,0 1 0 0 0,-1 0 1 0 0,1 0-1 0 0,0 0 0 0 0,-1 0 0 0 0,-4-1 1 0 0,6 2 14 0 0,-1 0-1 0 0,1 0 1 0 0,0 0 0 0 0,-1 1 0 0 0,1-1-1 0 0,0 0 1 0 0,-1 0 0 0 0,1 1 0 0 0,0-1-1 0 0,-1 1 1 0 0,1 0 0 0 0,0-1 0 0 0,0 1-1 0 0,0 0 1 0 0,0 0 0 0 0,-1-1 0 0 0,1 1 0 0 0,0 0-1 0 0,0 0 1 0 0,1 0 0 0 0,-1 0 0 0 0,0 0-1 0 0,0 1 1 0 0,0-1 0 0 0,1 0 0 0 0,-1 0-1 0 0,0 2 1 0 0,-3 4-109 0 0,1 0 0 0 0,0 1 1 0 0,0 0-1 0 0,1-1 0 0 0,0 1 0 0 0,1 0 0 0 0,-1 0 0 0 0,1 9 0 0 0,2 18-5521 0 0,3-16-13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16439 0 0,'0'0'2986'0'0,"-2"1"-2338"0"0,-2 3-433 0 0,-1 0 0 0 0,1 1 0 0 0,0 0 0 0 0,0 0 0 0 0,1 0 0 0 0,0 0 0 0 0,-6 11 0 0 0,-15 46 258 0 0,20-52-404 0 0,-2 13-1171 0 0,6-23 1062 0 0,0 0 0 0 0,0 0-1 0 0,0 0 1 0 0,0 0 0 0 0,-1 0 0 0 0,1 1 0 0 0,0-1-1 0 0,0 0 1 0 0,0 0 0 0 0,0 0 0 0 0,0 0 0 0 0,0 0-1 0 0,0 0 1 0 0,0 0 0 0 0,0 0 0 0 0,0 0 0 0 0,0 0-1 0 0,0 0 1 0 0,0 0 0 0 0,0 0 0 0 0,0 0 0 0 0,0 1-1 0 0,0-1 1 0 0,0 0 0 0 0,0 0 0 0 0,0 0 0 0 0,0 0-1 0 0,0 0 1 0 0,0 0 0 0 0,1 0 0 0 0,-1 0 0 0 0,0 0-1 0 0,0 0 1 0 0,0 0 0 0 0,0 0 0 0 0,0 0 0 0 0,0 0-1 0 0,0 0 1 0 0,0 0 0 0 0,0 1 0 0 0,0-1 0 0 0,0 0-1 0 0,0 0 1 0 0,0 0 0 0 0,0 0 0 0 0,0 0 0 0 0,0 0-1 0 0,0 0 1 0 0,1 0 0 0 0,-1 0 0 0 0,0 0 0 0 0,0 0-1 0 0,0 0 1 0 0,0 0 0 0 0,0 0 0 0 0,0 0 0 0 0,0 0-1 0 0,0 0 1 0 0,0 0 0 0 0,0 0 0 0 0,0 0 0 0 0,0 0-1 0 0,0 0 1 0 0,0 0 0 0 0,1 0 0 0 0,-1 0 0 0 0,0-1-1 0 0,8-9-1925 0 0,6-9 128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241 277 9671 0 0,'-9'-4'1031'0'0,"4"1"-1047"0"0,3 2 448 0 0,1 1 0 0 0,0-1-1 0 0,0 1 1 0 0,0-1-1 0 0,-1 1 1 0 0,1-1-1 0 0,0 0 1 0 0,0 0 0 0 0,0 0-1 0 0,0 1 1 0 0,-2-3-1 0 0,4 2-342 0 0,-1 0-1 0 0,0 0 0 0 0,0 0 0 0 0,0 0 1 0 0,0 0-1 0 0,1 0 0 0 0,-1 0 0 0 0,0 0 1 0 0,1 1-1 0 0,-1-1 0 0 0,1 0 1 0 0,-1 0-1 0 0,1 0 0 0 0,-1 1 0 0 0,1-1 1 0 0,0-1-1 0 0,5-4 31 0 0,0-1 0 0 0,-1 0-1 0 0,2 1 1 0 0,-1 0 0 0 0,1 1 0 0 0,7-6 0 0 0,49-27 156 0 0,-37 24-234 0 0,32-19 33 0 0,1 4-1 0 0,74-27 1 0 0,-127 54-69 0 0,51-17 336 0 0,-50 18-211 0 0,-1 0 0 0 0,1 0 0 0 0,-1 0 0 0 0,1 0 0 0 0,0 1 0 0 0,10 1 0 0 0,-15-1-97 0 0,-1 0-1 0 0,0 1 1 0 0,0-1-1 0 0,0 0 1 0 0,0 0-1 0 0,0 1 1 0 0,0-1-1 0 0,0 1 1 0 0,0-1-1 0 0,0 1 1 0 0,0-1-1 0 0,0 1 1 0 0,0 0-1 0 0,0-1 1 0 0,0 1-1 0 0,0 0 1 0 0,0 0-1 0 0,-1 0 1 0 0,1 0-1 0 0,0 0 1 0 0,-1-1-1 0 0,1 1 1 0 0,0 2-1 0 0,0-1 7 0 0,-1 0-1 0 0,1 0 0 0 0,-1 1 0 0 0,0-1 0 0 0,0 0 1 0 0,0 0-1 0 0,0 0 0 0 0,0 1 0 0 0,0-1 1 0 0,0 0-1 0 0,-2 3 0 0 0,-1 5 73 0 0,0-1 0 0 0,0 0 0 0 0,-1 0 0 0 0,-7 11 0 0 0,-3 0 111 0 0,0-1 0 0 0,-1 0 0 0 0,-23 21 0 0 0,11-12-101 0 0,-223 206 214 0 0,198-189-313 0 0,-7 7-261 0 0,-72 46-1 0 0,114-87 133 0 0,-3 2-101 0 0,-23 19-1 0 0,39-28 188 0 0,-1 0-1 0 0,1 0 0 0 0,-1 1 0 0 0,2-1 0 0 0,-1 1 1 0 0,0 0-1 0 0,1 0 0 0 0,0 1 0 0 0,0-1 0 0 0,-2 7 1 0 0,4-11 22 0 0,1 1 1 0 0,-1 0 0 0 0,1-1 0 0 0,-1 1 0 0 0,1 0-1 0 0,0 0 1 0 0,0-1 0 0 0,0 1 0 0 0,0 0 0 0 0,0 0 0 0 0,0-1-1 0 0,0 1 1 0 0,1 0 0 0 0,-1 0 0 0 0,1-1 0 0 0,-1 1-1 0 0,1 0 1 0 0,-1-1 0 0 0,2 3 0 0 0,0-2 26 0 0,0 0 0 0 0,-1 0 1 0 0,1-1-1 0 0,0 1 0 0 0,0 0 0 0 0,0-1 0 0 0,0 1 1 0 0,0-1-1 0 0,0 0 0 0 0,0 0 0 0 0,1 0 1 0 0,2 1-1 0 0,2 1 73 0 0,1-1 0 0 0,-1-1-1 0 0,1 1 1 0 0,0-1 0 0 0,0-1 0 0 0,0 1 0 0 0,13-2 0 0 0,32-7 526 0 0,81-24-1 0 0,-90 20-289 0 0,0 1 0 0 0,91-9 0 0 0,-87 24-2672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63 919 0 0,'-3'2'14354'0'0,"19"1"-7412"0"0,-7-2-9583 0 0,5-1 2857 0 0,1-1 0 0 0,-1-1 0 0 0,1 0 0 0 0,20-7 0 0 0,-2 1 40 0 0,31-7-8 0 0,-27 6-155 0 0,1 1-1 0 0,0 2 1 0 0,51-3 0 0 0,-87 9-803 0 0,-1 3-283 0 0,4 12-58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458 161 6911 0 0,'0'0'528'0'0,"-2"1"-341"0"0,-3 1-24 0 0,3-1 567 0 0,1 0-463 0 0,1 1 1 0 0,-1 0-1 0 0,0-1 0 0 0,0 1 0 0 0,0-1 0 0 0,0 1 0 0 0,0-1 0 0 0,0 0 0 0 0,0 1 0 0 0,0-1 1 0 0,-1 0-1 0 0,1 0 0 0 0,-1 0 0 0 0,-2 3 2465 0 0,5-5-2356 0 0,5 0-242 0 0,-1-1 1 0 0,1 1-1 0 0,-1-2 0 0 0,0 1 0 0 0,0 0 0 0 0,0-1 0 0 0,0 0 1 0 0,-1 0-1 0 0,1 0 0 0 0,-1-1 0 0 0,1 0 0 0 0,-1 0 0 0 0,0 0 0 0 0,-1 0 1 0 0,6-8-1 0 0,-4 5-82 0 0,0-1 0 0 0,-1 1 0 0 0,0-1 0 0 0,0 0 0 0 0,-1 0 0 0 0,0 0 0 0 0,0 0 0 0 0,-1-1 0 0 0,2-15 0 0 0,-4 23-48 0 0,0 0 0 0 0,0-1 0 0 0,0 1 0 0 0,0 0 0 0 0,0-1 0 0 0,0 1 0 0 0,0 0 0 0 0,0-1 0 0 0,0 1 0 0 0,-1 0 0 0 0,1 0 0 0 0,-1-1 0 0 0,1 1 0 0 0,-1 0 0 0 0,1 0 0 0 0,-1 0 0 0 0,0-1 0 0 0,0 1 0 0 0,0 0 0 0 0,-1-1 0 0 0,0 0-5 0 0,1 1 0 0 0,-1 0 0 0 0,0 1 0 0 0,1-1 0 0 0,-1 0 0 0 0,0 0 0 0 0,0 1 0 0 0,0-1 1 0 0,0 1-1 0 0,1-1 0 0 0,-1 1 0 0 0,-4 0 0 0 0,-4 0-45 0 0,0 1 0 0 0,-1 0 0 0 0,1 0 0 0 0,-13 5 0 0 0,20-6 24 0 0,-25 8-23 0 0,-1 2 1 0 0,1 0 0 0 0,1 2-1 0 0,0 1 1 0 0,1 1-1 0 0,-40 28 1 0 0,34-18 128 0 0,1 1 0 0 0,2 1 0 0 0,1 1 0 0 0,-38 48 0 0 0,62-70-10 0 0,0-1 0 0 0,1 1 0 0 0,0 1 0 0 0,0-1 0 0 0,1 0 0 0 0,-4 9 0 0 0,6-12-26 0 0,-1-1-1 0 0,0 1 1 0 0,1 1 0 0 0,0-1-1 0 0,0 0 1 0 0,-1 0 0 0 0,1 0 0 0 0,0 0-1 0 0,1 0 1 0 0,-1 0 0 0 0,0 0 0 0 0,1 0-1 0 0,-1 0 1 0 0,1 0 0 0 0,-1 0 0 0 0,1 0-1 0 0,0 0 1 0 0,0-1 0 0 0,0 1 0 0 0,0 0-1 0 0,1 2 1 0 0,0-3 10 0 0,0 0 0 0 0,0 0 1 0 0,0 0-1 0 0,-1 0 0 0 0,1-1 0 0 0,0 1 0 0 0,0 0 0 0 0,0-1 0 0 0,1 0 0 0 0,-1 1 1 0 0,0-1-1 0 0,0 0 0 0 0,0 0 0 0 0,0 0 0 0 0,3 0 0 0 0,-3 0 32 0 0,21-1 124 0 0,-1-1 1 0 0,0-1-1 0 0,0 0 0 0 0,37-12 0 0 0,-25 4-267 0 0,-1-2 0 0 0,39-20 0 0 0,-62 27-81 0 0,0 0 0 0 0,0-1 0 0 0,0 0 0 0 0,-1-1 0 0 0,0 0 0 0 0,-1 0 0 0 0,1 0 0 0 0,-1-1 0 0 0,13-20 0 0 0,-21 27 218 0 0,-13 20 50 0 0,8-11-67 0 0,2 0 0 0 0,-1 1 0 0 0,1 0 0 0 0,0-1 0 0 0,0 1 0 0 0,-1 11 0 0 0,3-14-234 0 0,1-1 0 0 0,0 0 0 0 0,0 0-1 0 0,0 1 1 0 0,1 7 0 0 0,0-9-457 0 0,0 0 1 0 0,0 0-1 0 0,0 1 0 0 0,0-1 1 0 0,0 0-1 0 0,1-1 0 0 0,-1 1 1 0 0,4 4-1 0 0,3 4-5483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36 478 5983 0 0,'0'0'924'0'0,"-16"10"8712"0"0,15-10-9541 0 0,0 0 1 0 0,0-1-1 0 0,0 1 0 0 0,0 0 0 0 0,1 0 0 0 0,-1-1 0 0 0,0 1 0 0 0,0-1 0 0 0,0 1 1 0 0,0-1-1 0 0,1 1 0 0 0,-1-1 0 0 0,0 0 0 0 0,0 1 0 0 0,1-1 0 0 0,-1 0 1 0 0,0 0-1 0 0,1 1 0 0 0,-1-1 0 0 0,1 0 0 0 0,-1 0 0 0 0,1-1 0 0 0,-1 0 46 0 0,0 0-1 0 0,1 0 1 0 0,0 0-1 0 0,-1-1 1 0 0,1 1-1 0 0,0 0 1 0 0,0 0-1 0 0,0 0 0 0 0,1-4 1 0 0,1-3 119 0 0,0 1 1 0 0,1 0-1 0 0,0-1 0 0 0,4-8 1 0 0,10-15 33 0 0,1 0 0 0 0,2 2 1 0 0,38-47-1 0 0,-23 37-609 0 0,74-65 0 0 0,-94 92-207 0 0,0 1 0 0 0,1 0 0 0 0,0 2 0 0 0,1 0 0 0 0,24-11 0 0 0,-40 20 155 0 0,1 1 0 0 0,-1-1 0 0 0,1 1 0 0 0,-1-1 0 0 0,1 1 1 0 0,0 0-1 0 0,-1-1 0 0 0,1 1 0 0 0,-1 0 0 0 0,1 0 0 0 0,0 0 1 0 0,-1 1-1 0 0,1-1 0 0 0,-1 0 0 0 0,3 1 0 0 0,8 5-5233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56 507 7367 0 0,'0'0'568'0'0,"-2"1"-373"0"0,0 0 509 0 0,0 0 1 0 0,-1 1-1 0 0,1-1 1 0 0,0 0-1 0 0,-1 0 0 0 0,1-1 1 0 0,-1 1-1 0 0,-4 1 1 0 0,6-2-394 0 0,0 0 0 0 0,0 0 0 0 0,1 0 0 0 0,-1-1 0 0 0,0 1 0 0 0,0 0-1 0 0,0 0 1 0 0,1 0 0 0 0,-1-1 0 0 0,0 1 0 0 0,0 0 0 0 0,0-1 0 0 0,1 1 0 0 0,-1-1 0 0 0,0 1 0 0 0,0-1 0 0 0,-7-11 326 0 0,7 8-460 0 0,0 0 0 0 0,0 0 1 0 0,0 0-1 0 0,0 0 1 0 0,1 0-1 0 0,0-1 1 0 0,-1 1-1 0 0,2 0 1 0 0,-1 0-1 0 0,0 0 1 0 0,1-1-1 0 0,0 1 1 0 0,0 0-1 0 0,0 0 1 0 0,0 0-1 0 0,1 0 1 0 0,0 0-1 0 0,-1 0 1 0 0,5-5-1 0 0,4-6-62 0 0,0 0 0 0 0,1 1-1 0 0,16-16 1 0 0,-21 24-54 0 0,105-96-41 0 0,-46 45-100 0 0,31-25-166 0 0,-75 66 37 0 0,0 1 1 0 0,43-22 0 0 0,-55 33-261 0 0,0 0-1 0 0,0 0 1 0 0,1 1 0 0 0,-1 1 0 0 0,1-1-1 0 0,0 1 1 0 0,11 0 0 0 0,-8 3-1157 0 0</inkml:trace>
  <inkml:trace contextRef="#ctx0" brushRef="#br0" timeOffset="1">814 120 8287 0 0,'0'3'8699'0'0,"-1"5"-8071"0"0,1-1 0 0 0,-2 1 0 0 0,1 0 0 0 0,-1 0 0 0 0,0 0-1 0 0,-1-1 1 0 0,-4 11 0 0 0,-31 54-32 0 0,11-24-139 0 0,8-12-341 0 0,7-15-76 0 0,-15 41 0 0 0,26-60-248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2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3223 0 0,'-3'-9'16008'0'0,"-1"20"-15912"0"0,1 3-96 0 0,3-2-80 0 0,1-1-592 0 0,5 0-128 0 0,-1-1-16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8751 0 0,'0'0'674'0'0,"-2"1"-438"0"0,-5 9 565 0 0,0 0-1 0 0,0 1 1 0 0,1 0 0 0 0,0 0 0 0 0,1 1 0 0 0,-5 14 0 0 0,5-8-301 0 0,0 0-1 0 0,2 1 1 0 0,-3 30 0 0 0,5-10-11 0 0,2 0-1 0 0,1 0 1 0 0,11 55 0 0 0,-2-32 3425 0 0,-10-63-3814 0 0,1 0-1 0 0,-1 0 0 0 0,0-1 1 0 0,0 1-1 0 0,0 0 1 0 0,0-1-1 0 0,-1 1 0 0 0,1-1 1 0 0,1-2-1 0 0,0 1 28 0 0,16-27 87 0 0,2 1-1 0 0,1 2 0 0 0,1 0 0 0 0,2 1 1 0 0,31-28-1 0 0,-20 25-455 0 0,2 0-1 0 0,0 3 1 0 0,60-32 0 0 0,-83 51-28 0 0,-1 0-1 0 0,1 2 1 0 0,0-1-1 0 0,1 2 0 0 0,22-5 1 0 0,-27 7-773 0 0,-1 1 0 0 0,0 1 0 0 0,12 0 1 0 0,-8 2-5892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33 10135 0 0,'1'-2'778'0'0,"3"-3"-189"0"0,6-10-939 0 0,-7 5 6064 0 0,-14 13-4982 0 0,-1 3-613 0 0,0 1 0 0 0,1 0 0 0 0,0 1 0 0 0,-19 16 0 0 0,21-17-113 0 0,-46 44 44 0 0,2 2-1 0 0,-47 62 0 0 0,88-98 139 0 0,11-16 250 0 0,3 0-170 0 0,3-1-160 0 0,0 0 1 0 0,0 0-1 0 0,0-1 1 0 0,0 0-1 0 0,0 1 1 0 0,0-2 0 0 0,0 1-1 0 0,0 0 1 0 0,0-1-1 0 0,-1 0 1 0 0,1 0-1 0 0,0-1 1 0 0,3-2 0 0 0,12-8 312 0 0,27-22 1 0 0,-33 23-356 0 0,56-44 694 0 0,-68 55-690 0 0,1 12 36 0 0,-2-3-48 0 0,-1 0 0 0 0,1 0-1 0 0,-1 0 1 0 0,-1 0 0 0 0,0 0 0 0 0,-3 13 0 0 0,-1 23 77 0 0,5-44-146 0 0,0 1 1 0 0,1-1-1 0 0,-1 1 1 0 0,0-1-1 0 0,0 1 1 0 0,0-1-1 0 0,0 1 1 0 0,1-1-1 0 0,-1 1 1 0 0,0-1-1 0 0,0 1 0 0 0,1-1 1 0 0,-1 0-1 0 0,0 1 1 0 0,1-1-1 0 0,-1 1 1 0 0,0-1-1 0 0,1 0 1 0 0,-1 1-1 0 0,1-1 1 0 0,-1 0-1 0 0,1 1 1 0 0,-1-1-1 0 0,1 0 1 0 0,-1 0-1 0 0,1 0 0 0 0,-1 1 1 0 0,1-1-1 0 0,14 2-300 0 0,-14-2 278 0 0,6 0-401 0 0,0-1-1 0 0,0 1 0 0 0,1-2 0 0 0,-1 1 0 0 0,8-3 0 0 0,18-6-1117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13823 0 0,'0'0'1062'0'0,"-2"0"-693"0"0,-2 1-139 0 0,-1 1-1 0 0,1-1 1 0 0,-1 1 0 0 0,1 0 0 0 0,0 0-1 0 0,0 0 1 0 0,0 1 0 0 0,0 0 0 0 0,0 0-1 0 0,1 0 1 0 0,-6 5 0 0 0,-3 6 873 0 0,-18 25 0 0 0,20-25-1181 0 0,-74 121 1225 0 0,54-82-746 0 0,-98 188 577 0 0,76-139-757 0 0,-114 208 175 0 0,161-300-482 0 0,-20 40 362 0 0,23-44-502 0 0,0 0 0 0 0,0 0 0 0 0,0 0-1 0 0,1 0 1 0 0,0 0 0 0 0,-1 10 0 0 0,2-16-9 0 0,0 1 0 0 0,0-1 0 0 0,1 1 0 0 0,-1-1 0 0 0,0 0 0 0 0,0 1 0 0 0,0-1 0 0 0,0 1 0 0 0,1-1 0 0 0,-1 0 0 0 0,0 1 0 0 0,0-1 0 0 0,1 0 0 0 0,-1 1 0 0 0,0-1 0 0 0,1 0 0 0 0,-1 0 0 0 0,0 1 0 0 0,1-1 0 0 0,-1 0 0 0 0,0 0 0 0 0,1 0 0 0 0,0 1 0 0 0,8 3-7399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81 7367 0 0,'37'-45'2486'0'0,"-11"18"5668"0"0,-26 27-7934 0 0,1-1 0 0 0,-1 0 0 0 0,1 1 0 0 0,0-1 0 0 0,-1 0 0 0 0,1 1 0 0 0,0-1 0 0 0,0 1 0 0 0,-1-1 0 0 0,1 1 0 0 0,0 0 0 0 0,0-1 0 0 0,0 1 0 0 0,0 0 0 0 0,0-1 0 0 0,1 1 0 0 0,-1 0-175 0 0,-1 0 0 0 0,0 0 1 0 0,1 0-1 0 0,-1 1 0 0 0,0-1 1 0 0,1 0-1 0 0,-1 0 0 0 0,0 0 1 0 0,0 1-1 0 0,1-1 0 0 0,-1 0 1 0 0,0 0-1 0 0,0 1 0 0 0,1-1 1 0 0,-1 0-1 0 0,0 1 0 0 0,0-1 1 0 0,1 0-1 0 0,-1 1 0 0 0,0-1 1 0 0,0 0-1 0 0,0 1 0 0 0,0-1 1 0 0,0 0-1 0 0,0 1 0 0 0,1 0 1 0 0,-1 1-42 0 0,0 1 1 0 0,0 0 0 0 0,0-1 0 0 0,0 1-1 0 0,0 0 1 0 0,0-1 0 0 0,-1 1-1 0 0,1 0 1 0 0,-2 2 0 0 0,-5 10 2 0 0,0-1 1 0 0,-2 0 0 0 0,1-1-1 0 0,-2 0 1 0 0,-16 19 0 0 0,-6 8-1 0 0,29-36-7 0 0,-8 11-7 0 0,0 0 1 0 0,-8 18-1 0 0,17-29 5 0 0,0 0 0 0 0,0 0 0 0 0,0 1-1 0 0,1-1 1 0 0,0 0 0 0 0,0 1 0 0 0,0-1-1 0 0,0 0 1 0 0,0 1 0 0 0,1-1 0 0 0,0 1 0 0 0,0-1-1 0 0,0 1 1 0 0,2 6 0 0 0,-1-8-6 0 0,0 1 0 0 0,1-1 0 0 0,-1 0 0 0 0,1 1 0 0 0,0-1 0 0 0,0 0 0 0 0,0 0 0 0 0,0 0 0 0 0,1-1 0 0 0,-1 1 0 0 0,4 3 0 0 0,5 2-22 0 0,20 13 0 0 0,-2-1-33 0 0,-16-10 65 0 0,49 42 13 0 0,-61-50 28 0 0,1 0-1 0 0,-1 0 0 0 0,0-1 0 0 0,0 1 0 0 0,0 0 0 0 0,0 0 0 0 0,0 0 0 0 0,0 0 0 0 0,0 0 1 0 0,-1 0-1 0 0,1 0 0 0 0,-1 0 0 0 0,0 1 0 0 0,1-1 0 0 0,-1 0 0 0 0,0 0 0 0 0,0 0 0 0 0,0 0 0 0 0,-1 1 1 0 0,1-1-1 0 0,0 0 0 0 0,-1 0 0 0 0,-1 3 0 0 0,1-1 10 0 0,-1 0-1 0 0,1 0 1 0 0,-1-1 0 0 0,0 1-1 0 0,0 0 1 0 0,0-1 0 0 0,-1 0-1 0 0,1 0 1 0 0,-1 0 0 0 0,0 0-1 0 0,-4 4 1 0 0,-1-2 21 0 0,0 0 1 0 0,0 0-1 0 0,-1-1 0 0 0,0 0 1 0 0,0-1-1 0 0,0 0 0 0 0,-17 4 0 0 0,-70 5 112 0 0,79-10-160 0 0,3-1-183 0 0,0 0-1 0 0,-1-1 1 0 0,1-1-1 0 0,0 0 1 0 0,-16-3-1 0 0,12-1-422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41 13591 0 0,'0'0'1231'0'0,"1"-1"-1014"0"0,26-38 6279 0 0,-26 41-6321 0 0,-1 7-124 0 0,0-1 0 0 0,-1 1 1 0 0,1-1-1 0 0,-2 1 0 0 0,1-1 1 0 0,-1 1-1 0 0,0-1 0 0 0,-1 0 1 0 0,-5 11-1 0 0,-40 73 82 0 0,39-77-81 0 0,-252 379 223 0 0,233-354-299 0 0,26-38 3 0 0,-18 27-806 0 0,-37 41 1 0 0,56-69-156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23 529 4143 0 0,'-7'-5'428'0'0,"6"4"249"0"0,-1 0-1 0 0,1 0 1 0 0,0 0 0 0 0,0-1-1 0 0,0 1 1 0 0,0 0-1 0 0,0 0 1 0 0,0-1-1 0 0,0 1 1 0 0,0 0-1 0 0,1-1 1 0 0,-2-2-1 0 0,2 3-348 0 0,-1 0 1 0 0,1-1-1 0 0,0 1 0 0 0,0 0 0 0 0,0-1 0 0 0,0 1 0 0 0,0 0 0 0 0,0-1 1 0 0,0 1-1 0 0,0-1 0 0 0,1-1 0 0 0,1-2-156 0 0,0 1 0 0 0,0 0 0 0 0,1 0 0 0 0,-1 0 0 0 0,1 0-1 0 0,4-5 1 0 0,-1 1 423 0 0,24-32-371 0 0,2 0 0 0 0,2 3 0 0 0,1 0 0 0 0,2 3 0 0 0,1 1 0 0 0,2 2 1 0 0,1 1-1 0 0,2 2 0 0 0,0 2 0 0 0,2 3 0 0 0,0 1 0 0 0,51-17 0 0 0,-79 33-236 0 0,1 1-1 0 0,-1 1 1 0 0,36-4-1 0 0,-46 7 6 0 0,-1 1-1 0 0,1 0 1 0 0,0 0-1 0 0,-1 1 1 0 0,1-1-1 0 0,0 1 1 0 0,-1 1-1 0 0,1-1 1 0 0,-1 1-1 0 0,1 0 1 0 0,-1 1-1 0 0,0 0 1 0 0,10 6-1 0 0,-12-6 3 0 0,0 0 0 0 0,-1 1-1 0 0,0-1 1 0 0,0 1-1 0 0,0 0 1 0 0,0 0 0 0 0,0 0-1 0 0,-1 0 1 0 0,0 1-1 0 0,1-1 1 0 0,-2 1 0 0 0,1-1-1 0 0,-1 1 1 0 0,1 0-1 0 0,-1-1 1 0 0,0 1 0 0 0,-1 0-1 0 0,1 0 1 0 0,-1 0-1 0 0,-1 7 1 0 0,1 0 19 0 0,-2 0 1 0 0,1 0 0 0 0,-2 0-1 0 0,1 0 1 0 0,-2-1-1 0 0,0 1 1 0 0,-6 13-1 0 0,-2-3 73 0 0,-1 0-1 0 0,0 0 1 0 0,-2-1 0 0 0,0-1-1 0 0,-2-1 1 0 0,0 0-1 0 0,-1-1 1 0 0,-31 24 0 0 0,17-18-64 0 0,-2-1 0 0 0,-1-2 1 0 0,0-1-1 0 0,-61 24 0 0 0,80-37-174 0 0,-1-2 1 0 0,-19 5-1 0 0,28-9-75 0 0,0 0 1 0 0,0 0-1 0 0,0 0 1 0 0,-1-1-1 0 0,1 0 1 0 0,-14-2 0 0 0,10-2-942 0 0,2-3-260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9671 0 0,'0'0'1323'0'0,"2"1"209"0"0,6 0-531 0 0,0 0 0 0 0,0 0 0 0 0,0-1 0 0 0,0 0 1 0 0,0 0-1 0 0,10-2 0 0 0,52-11 513 0 0,-37 6-817 0 0,37-6 129 0 0,1 3 1 0 0,0 3-1 0 0,90 3 1 0 0,-151 4-824 0 0,-4 1-28 0 0,0-1 0 0 0,0 1 0 0 0,-1 0 1 0 0,13 3-1 0 0,-5-1-658 0 0,-11-2-200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197 125 5063 0 0,'0'0'390'0'0,"0"2"-252"0"0,10 29 3915 0 0,0 0 3116 0 0,-9-30-7060 0 0,-1 0 1 0 0,1 0-1 0 0,-1 0 1 0 0,1-1 0 0 0,-1 1-1 0 0,1 0 1 0 0,-1-1 0 0 0,1 1-1 0 0,0 0 1 0 0,-1-1-1 0 0,1 1 1 0 0,0-1 0 0 0,0 1-1 0 0,-1-1 1 0 0,1 1 0 0 0,0-1-1 0 0,0 1 1 0 0,0-1-1 0 0,-1 0 1 0 0,1 1 0 0 0,0-1-1 0 0,0 0 1 0 0,0 0 0 0 0,0 0-1 0 0,2 0 1 0 0,24-2 663 0 0,-22 2-478 0 0,14-4-20 0 0,0 0-1 0 0,-1-1 1 0 0,1 0-1 0 0,33-16 0 0 0,-21 5-242 0 0,54-35 0 0 0,-79 47-30 0 0,37-28-15 0 0,-39 28-6 0 0,0 1-1 0 0,0-1 0 0 0,-1 0 1 0 0,1 0-1 0 0,-1 0 0 0 0,0-1 1 0 0,5-7-1 0 0,-8 11 13 0 0,0 1 0 0 0,1 0 0 0 0,-1-1 0 0 0,0 1 0 0 0,0-1 0 0 0,0 1 0 0 0,1-1 0 0 0,-1 1-1 0 0,0 0 1 0 0,0-1 0 0 0,0 1 0 0 0,0-1 0 0 0,0 1 0 0 0,0-1 0 0 0,0 1 0 0 0,0-1 0 0 0,0 1 0 0 0,0-1 0 0 0,0 1 0 0 0,0-1 0 0 0,0 1-1 0 0,0-1 1 0 0,-1 1 0 0 0,1 0 0 0 0,0-1 0 0 0,0 1 0 0 0,0-1 0 0 0,-1 1 0 0 0,1 0 0 0 0,0-1 0 0 0,-1 1 0 0 0,1-1 0 0 0,0 1 0 0 0,-1 0-1 0 0,1-1 1 0 0,0 1 0 0 0,-1 0 0 0 0,1 0 0 0 0,0-1 0 0 0,-1 1 0 0 0,1 0 0 0 0,-1 0 0 0 0,1 0 0 0 0,-1-1 0 0 0,1 1 0 0 0,-1 0 0 0 0,1 0 0 0 0,0 0-1 0 0,-1 0 1 0 0,1 0 0 0 0,-1 0 0 0 0,1 0 0 0 0,-1 0 0 0 0,0 0 0 0 0,-4 0-47 0 0,0 1 1 0 0,0-1-1 0 0,0 1 0 0 0,-4 1 1 0 0,-15 4-37 0 0,1 1 1 0 0,0 1-1 0 0,-30 16 1 0 0,-62 41-192 0 0,59-30 442 0 0,-53 44 0 0 0,90-64-107 0 0,0 1-1 0 0,2 1 0 0 0,0 1 1 0 0,1 1-1 0 0,1 0 1 0 0,-15 25-1 0 0,27-39-36 0 0,1-1 1 0 0,-1 1-1 0 0,1-1 0 0 0,0 1 1 0 0,1 0-1 0 0,-1 0 0 0 0,1 0 0 0 0,0 0 1 0 0,-1 10-1 0 0,2-13-15 0 0,1-1 0 0 0,-1 1 0 0 0,0 0 0 0 0,1-1 0 0 0,-1 1 0 0 0,0 0 0 0 0,1-1 0 0 0,0 1 0 0 0,-1-1 0 0 0,1 1 0 0 0,0-1 0 0 0,0 1 0 0 0,0-1 0 0 0,0 1 0 0 0,0-1 1 0 0,0 0-1 0 0,1 0 0 0 0,-1 0 0 0 0,0 1 0 0 0,0-1 0 0 0,1 0 0 0 0,-1-1 0 0 0,1 1 0 0 0,-1 0 0 0 0,1 0 0 0 0,-1 0 0 0 0,1-1 0 0 0,0 1 0 0 0,-1-1 0 0 0,1 0 0 0 0,0 1 0 0 0,2-1 0 0 0,8 1-166 0 0,-1 0 1 0 0,1 0-1 0 0,-1-1 0 0 0,0-1 0 0 0,17-3 1 0 0,8-2-975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14567 0 0,'0'0'2647'0'0,"2"-2"-1456"0"0,7-10-43 0 0,-1-1 1 0 0,0 1 0 0 0,10-22 0 0 0,17-47 154 0 0,-23 50-803 0 0,-1 5-370 0 0,1 0-1 0 0,1 1 0 0 0,1 0 1 0 0,23-29-1 0 0,-29 43-130 0 0,1 0-1 0 0,1 1 0 0 0,0 1 0 0 0,0 0 1 0 0,1 0-1 0 0,0 1 0 0 0,1 0 0 0 0,0 1 1 0 0,0 0-1 0 0,26-10 0 0 0,6 4-25 0 0,1 1 0 0 0,0 3 0 0 0,1 1 1 0 0,0 3-1 0 0,49-1 0 0 0,-16 10-2067 0 0,-59-3 973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192 151 12495 0 0,'0'0'1424'0'0,"1"2"-922"0"0,-1 2-295 0 0,0 0 0 0 0,0 1 0 0 0,0-1 0 0 0,-1 0 0 0 0,1 1 0 0 0,-1-1 1 0 0,0 0-1 0 0,0 0 0 0 0,-1 0 0 0 0,1 0 0 0 0,-1 0 0 0 0,-2 5 0 0 0,-6 6 377 0 0,-17 25 0 0 0,7-13-211 0 0,10-12-197 0 0,-6 10-33 0 0,-1 0-1 0 0,-1-2 0 0 0,-36 38 0 0 0,48-56-128 0 0,5-5 131 0 0,7-9 0 0 0,15-23-95 0 0,2 1 0 0 0,51-54 1 0 0,66-44-378 0 0,-119 111 270 0 0,2 2 0 0 0,0 0 1 0 0,26-13-1 0 0,-35 22 150 0 0,1 0 0 0 0,-1 1 0 0 0,1 1 0 0 0,0 0 0 0 0,0 1 0 0 0,30-3 0 0 0,-41 6-44 0 0,-1 1 0 0 0,0 0 0 0 0,1 0 0 0 0,-1 0 0 0 0,1 0-1 0 0,-1 1 1 0 0,0-1 0 0 0,1 1 0 0 0,-1 0 0 0 0,0 0 0 0 0,0 0 0 0 0,1 1-1 0 0,-1-1 1 0 0,0 1 0 0 0,0-1 0 0 0,0 1 0 0 0,4 4 0 0 0,-4-3-21 0 0,-1 0 1 0 0,0 0-1 0 0,1 0 1 0 0,-1 0-1 0 0,-1 0 1 0 0,1 1-1 0 0,0-1 1 0 0,-1 1 0 0 0,1-1-1 0 0,-1 1 1 0 0,0 0-1 0 0,0-1 1 0 0,-1 1-1 0 0,1 0 1 0 0,-1 6-1 0 0,0-1-3 0 0,0 1-1 0 0,0-1 0 0 0,-2 1 1 0 0,1-1-1 0 0,-1 0 0 0 0,0 0 1 0 0,-1 0-1 0 0,0 0 0 0 0,0 0 1 0 0,-1 0-1 0 0,-7 11 0 0 0,7-13-6 0 0,-1 0 0 0 0,1-1 0 0 0,-1 0 0 0 0,-1 0 0 0 0,1 0-1 0 0,-1-1 1 0 0,0 0 0 0 0,0 0 0 0 0,0 0 0 0 0,-1-1 0 0 0,0 0 0 0 0,0 0-1 0 0,0 0 1 0 0,-8 2 0 0 0,13-5-18 0 0,1 0 0 0 0,1-1 0 0 0,-1 0 0 0 0,0 1 0 0 0,1-1 0 0 0,-1 0 0 0 0,0 0 0 0 0,0 1 0 0 0,1-1 0 0 0,-1 0 0 0 0,0 0 0 0 0,1 0 0 0 0,-1 0 0 0 0,0 0 0 0 0,0 0 0 0 0,1 0 0 0 0,-1 0 0 0 0,0-1 0 0 0,0 1 0 0 0,1 0 0 0 0,-1 0 0 0 0,0 0 0 0 0,0-1 0 0 0,0 1 0 0 0,1 0 0 0 0,0 0-1 0 0,-1 0 1 0 0,1 0 0 0 0,0 0 0 0 0,-1 0-1 0 0,1 0 1 0 0,0 0 0 0 0,-1 0 0 0 0,1 0-1 0 0,0 0 1 0 0,-1-1 0 0 0,1 1 0 0 0,0 0-1 0 0,0 0 1 0 0,-1 0 0 0 0,1 0 0 0 0,0-1-1 0 0,-1 1 1 0 0,1 0 0 0 0,0 0 0 0 0,0 0-1 0 0,-1-1 1 0 0,1 1 0 0 0,0 0 0 0 0,0 0-1 0 0,0-1 1 0 0,0 1 0 0 0,-1 0 0 0 0,1-1-1 0 0,0 1 1 0 0,0 0 0 0 0,0-1 0 0 0,0 1-1 0 0,0 0 1 0 0,0-1 0 0 0,0 1 0 0 0,0 0-1 0 0,0-1 1 0 0,0 1 0 0 0,0 0 0 0 0,0-1-1 0 0,0 1 1 0 0,0 0 0 0 0,0-1 0 0 0,0 1-1 0 0,0-1 1 0 0,1-2-25 0 0,-1-1-1 0 0,1 0 0 0 0,0 1 1 0 0,0-1-1 0 0,0 1 0 0 0,0-1 1 0 0,1 1-1 0 0,-1-1 1 0 0,4-4-1 0 0,20-27-270 0 0,-3 10 109 0 0,1 1 0 0 0,1 1 0 0 0,1 1 0 0 0,1 1 0 0 0,1 1 0 0 0,31-17 0 0 0,-39 27 213 0 0,1 0 0 0 0,0 1 0 0 0,0 2 0 0 0,1 0 0 0 0,0 1-1 0 0,1 1 1 0 0,-1 1 0 0 0,1 0 0 0 0,-1 2 0 0 0,34 1 0 0 0,-42 1 65 0 0,-1 1-1 0 0,1 1 1 0 0,-1 0-1 0 0,0 0 1 0 0,1 1-1 0 0,13 6 1 0 0,-21-7-38 0 0,1 0-1 0 0,-1 1 1 0 0,0-1 0 0 0,0 1-1 0 0,0 0 1 0 0,0 0-1 0 0,0 1 1 0 0,-1-1 0 0 0,0 1-1 0 0,1 0 1 0 0,-1 0 0 0 0,-1 1-1 0 0,1-1 1 0 0,-1 1 0 0 0,5 7-1 0 0,-6-8-33 0 0,-1 1 0 0 0,0-1 0 0 0,0 0-1 0 0,0 0 1 0 0,-1 0 0 0 0,0 0 0 0 0,1 1 0 0 0,-1-1-1 0 0,-1 0 1 0 0,1 0 0 0 0,-1 1 0 0 0,1-1 0 0 0,-1 0-1 0 0,-3 7 1 0 0,-2 4 15 0 0,0 0 0 0 0,-13 21-1 0 0,15-28-11 0 0,-8 11 36 0 0,-2 0-1 0 0,0 0 1 0 0,-23 22-1 0 0,-13 17-1190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17103 0 0,'0'0'3770'0'0,"1"2"-3162"0"0,0 1-542 0 0,1 1 0 0 0,-1 0 1 0 0,0-1-1 0 0,0 1 1 0 0,0 0-1 0 0,-1 0 1 0 0,1 0-1 0 0,-1 0 0 0 0,0-1 1 0 0,0 1-1 0 0,0 0 1 0 0,-1 0-1 0 0,1 0 1 0 0,-2 4-1 0 0,-2 7 50 0 0,-1-1 0 0 0,-9 20 1 0 0,-3 5-104 0 0,9-16-137 0 0,-24 44-1 0 0,21-49-1922 0 0,-13 18-1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0 467 2303 0 0,'0'0'13352'0'0,"0"-1"-12657"0"0,1-6-455 0 0,0 1 0 0 0,0 0 0 0 0,0-1 0 0 0,1 1 0 0 0,-1 0 1 0 0,2 0-1 0 0,-1-1 0 0 0,1 2 0 0 0,4-9 0 0 0,7-8 93 0 0,16-21 0 0 0,-26 37-264 0 0,12-13 55 0 0,0 0 1 0 0,28-24-1 0 0,42-29-98 0 0,-83 70-24 0 0,55-42 4 0 0,90-51-1 0 0,-139 90 40 0 0,-1 1-1 0 0,1 0 1 0 0,0 0 0 0 0,1 1-1 0 0,-1 0 1 0 0,16-3 0 0 0,-21 6 11 0 0,1-1 0 0 0,-1 1 0 0 0,0 0 0 0 0,0 0 0 0 0,1 0 0 0 0,-1 0 1 0 0,0 1-1 0 0,0 0 0 0 0,0 0 0 0 0,0 0 0 0 0,0 0 0 0 0,0 1 0 0 0,0-1 0 0 0,0 1 0 0 0,0 0 0 0 0,-1 0 0 0 0,7 5 1 0 0,-8-5-30 0 0,0 1 0 0 0,1-1 0 0 0,-1 1 1 0 0,0 0-1 0 0,-1 0 0 0 0,1 0 1 0 0,0 0-1 0 0,-1 0 0 0 0,0 1 1 0 0,1-1-1 0 0,-2 0 0 0 0,1 1 1 0 0,0-1-1 0 0,0 1 0 0 0,-1-1 1 0 0,0 1-1 0 0,0-1 0 0 0,0 1 0 0 0,0-1 1 0 0,0 1-1 0 0,-2 4 0 0 0,-1 9 55 0 0,-1-1 0 0 0,-1 0 0 0 0,-7 17 0 0 0,10-28-56 0 0,-39 83 280 0 0,25-57-351 0 0,-15 45 0 0 0,25-53-1676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94 2303 0 0,'22'-27'190'0'0,"-6"17"12584"0"0,-15 24-11123 0 0,0-11-1564 0 0,-1-1 1 0 0,0 1 0 0 0,0-1 0 0 0,0 1 0 0 0,0 0 0 0 0,0-1 0 0 0,-2 5 0 0 0,-25 81 1155 0 0,-7 28-143 0 0,31-101-955 0 0,0 1-1 0 0,1 0 1 0 0,1-1-1 0 0,0 1 1 0 0,3 26-1 0 0,-1-39-81 0 0,-1 1 0 0 0,1 0 0 0 0,0-1 0 0 0,0 1 0 0 0,0-1 0 0 0,0 1 0 0 0,0-1 0 0 0,1 0 0 0 0,-1 1 0 0 0,1-1 1 0 0,0 0-1 0 0,0 0 0 0 0,1 0 0 0 0,-1 0 0 0 0,0-1 0 0 0,1 1 0 0 0,0-1 0 0 0,-1 1 0 0 0,1-1 0 0 0,0 0 0 0 0,0 0 0 0 0,1 0 0 0 0,4 2 0 0 0,-3-2 30 0 0,1-1 1 0 0,0 1 0 0 0,0-1-1 0 0,0 0 1 0 0,-1 0-1 0 0,1-1 1 0 0,0 0-1 0 0,0 0 1 0 0,0 0 0 0 0,0-1-1 0 0,0 0 1 0 0,0 0-1 0 0,10-4 1 0 0,-2 0 35 0 0,1-1 0 0 0,-1 0 0 0 0,-1-2 0 0 0,1 1 0 0 0,-1-2 0 0 0,0 0 0 0 0,-1 0 0 0 0,0-1 0 0 0,-1-1 0 0 0,16-18 0 0 0,-1-4 14 0 0,-1 0 1 0 0,33-62-1 0 0,-32 47-325 0 0,28-46-1093 0 0,-41 75-1132 0 0,19-21-1 0 0,-13 19-4776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14279 0 0,'0'0'1604'0'0,"-2"2"-952"0"0,-39 52 1562 0 0,-8 10-1009 0 0,-62 106 0 0 0,-80 219-494 0 0,86-167-410 0 0,78-165-262 0 0,-34 65 62 0 0,-7 22-449 0 0,62-125-1265 0 0,3-8-3831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17791 0 0,'0'0'1618'0'0,"0"2"-1332"0"0,0 0-222 0 0,0-1 0 0 0,0 1 0 0 0,0 0 0 0 0,0 0 0 0 0,0 0 0 0 0,0 0 0 0 0,1 0 1 0 0,-1-1-1 0 0,1 1 0 0 0,-1 0 0 0 0,1 0 0 0 0,0-1 0 0 0,0 1 0 0 0,0 0 0 0 0,0-1 0 0 0,0 1 0 0 0,0-1 0 0 0,0 1 0 0 0,0-1 0 0 0,1 0 0 0 0,-1 1 0 0 0,0-1 0 0 0,1 0 0 0 0,-1 0 0 0 0,1 0 0 0 0,0 0 0 0 0,-1 0 0 0 0,1 0 0 0 0,0-1 0 0 0,-1 1 0 0 0,1 0 0 0 0,3 0 1 0 0,5 0 134 0 0,1 0 0 0 0,0-1 0 0 0,0 0 1 0 0,0-1-1 0 0,0 0 0 0 0,0 0 1 0 0,14-5-1 0 0,5 1 76 0 0,345-68 1219 0 0,-255 47-1392 0 0,130-32-559 0 0,-133 30-4818 0 0,-89 22-2028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3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167 196 10591 0 0,'0'0'8584'0'0,"1"1"-7674"0"0,3 2-734 0 0,1 0 0 0 0,-1 0 0 0 0,0 0 0 0 0,1 0 0 0 0,-1-1 0 0 0,1 0 0 0 0,0 0 1 0 0,0 0-1 0 0,0-1 0 0 0,0 0 0 0 0,0 1 0 0 0,0-2 0 0 0,0 1 0 0 0,1-1 0 0 0,8 0 1 0 0,5-1 71 0 0,0 0 0 0 0,37-9 0 0 0,-27 4-217 0 0,-2-1 0 0 0,1-1 0 0 0,-1-2 0 0 0,-1-1 0 0 0,1-1 0 0 0,-2-1 0 0 0,39-26 0 0 0,-59 35-82 0 0,1 0 0 0 0,-1-1-1 0 0,-1 0 1 0 0,1 0 0 0 0,6-10-1 0 0,-9 14 32 0 0,-1-1-1 0 0,0 0 0 0 0,1 0 0 0 0,-1 0 0 0 0,0-1 0 0 0,-1 1 1 0 0,1 0-1 0 0,0 0 0 0 0,0 0 0 0 0,-1-1 0 0 0,0 1 0 0 0,1 0 1 0 0,-1-1-1 0 0,0 1 0 0 0,0 0 0 0 0,0-1 0 0 0,0 1 0 0 0,-1 0 0 0 0,1-1 1 0 0,-1-2-1 0 0,0 4-29 0 0,0-1-1 0 0,0 1 1 0 0,0 0 0 0 0,-1-1 0 0 0,1 1 0 0 0,0 0 0 0 0,0 0-1 0 0,-1 0 1 0 0,1-1 0 0 0,-1 1 0 0 0,1 1 0 0 0,-1-1 0 0 0,1 0 0 0 0,-1 0-1 0 0,1 1 1 0 0,-1-1 0 0 0,0 1 0 0 0,0-1 0 0 0,1 1 0 0 0,-1 0-1 0 0,0-1 1 0 0,1 1 0 0 0,-1 0 0 0 0,0 0 0 0 0,-3 1 0 0 0,-6 0-130 0 0,0 0 0 0 0,-19 5 0 0 0,27-6 155 0 0,-26 7-30 0 0,2 2 0 0 0,-1 0 0 0 0,1 1 0 0 0,1 2 0 0 0,0 1 0 0 0,0 1 0 0 0,-30 23 0 0 0,17-8 327 0 0,0 1 0 0 0,-52 55 1 0 0,73-65-58 0 0,1 1 0 0 0,0 0 1 0 0,2 1-1 0 0,0 1 0 0 0,1 0 0 0 0,-12 32 0 0 0,23-50-141 0 0,1 1-1 0 0,0 0 1 0 0,0 0-1 0 0,1 0 0 0 0,0 1 1 0 0,0-1-1 0 0,0 0 0 0 0,1 0 1 0 0,0 7-1 0 0,0-10-38 0 0,0-1 0 0 0,1 1 0 0 0,0 0-1 0 0,-1-1 1 0 0,1 0 0 0 0,0 1 0 0 0,0-1-1 0 0,0 1 1 0 0,0-1 0 0 0,1 0 0 0 0,-1 0-1 0 0,1 0 1 0 0,-1 0 0 0 0,1 0 0 0 0,0 0-1 0 0,0 0 1 0 0,0 0 0 0 0,0-1 0 0 0,0 1-1 0 0,0-1 1 0 0,0 1 0 0 0,0-1 0 0 0,1 0-1 0 0,2 1 1 0 0,5 2 60 0 0,0-1 1 0 0,0-1-1 0 0,0 0 0 0 0,0 0 1 0 0,1-1-1 0 0,-1 0 0 0 0,11-1 1 0 0,74-8 318 0 0,-91 7-404 0 0,68-9 88 0 0,114-33 1 0 0,-145 32-189 0 0,39-13-3480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7831 0 0,'0'0'7088'0'0,"-7"-6"-2725"0"0,4 3-4089 0 0,-14-5 2088 0 0,16 7-1969 0 0,5-11-276 0 0,6-4-117 0 0,5-1-137 0 0,-14 15 130 0 0,5-10 13 0 0,-5 11 279 0 0,-5 6-161 0 0,2-3-95 0 0,0 0 0 0 0,0 1 0 0 0,0-1 0 0 0,0 1 0 0 0,1-1-1 0 0,-1 1 1 0 0,1 0 0 0 0,-1-1 0 0 0,1 1 0 0 0,-1 4-1 0 0,2-5 172 0 0,1-1-130 0 0,0 0-139 0 0,1 0 1 0 0,-1 0-1 0 0,0 0 0 0 0,1-1 1 0 0,-1 1-1 0 0,1 0 1 0 0,-1-1-1 0 0,1 1 0 0 0,-1-1 1 0 0,1 1-1 0 0,0-1 1 0 0,-1 0-1 0 0,1 0 0 0 0,-1 0 1 0 0,1 0-1 0 0,0 0 1 0 0,-1 0-1 0 0,1 0 0 0 0,-1 0 1 0 0,1 0-1 0 0,0-1 1 0 0,1 0-1 0 0,8-1-6837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14191 0 0,'0'0'3075'0'0,"-2"3"-2236"0"0,-147 267 2639 0 0,118-209-3336 0 0,-72 112 0 0 0,63-113-71 0 0,-25 32-83 0 0,49-71-383 0 0,-20 36 0 0 0,27-42-3641 0 0,-8 24 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47 8751 0 0,'16'-31'434'0'0,"-9"16"10122"0"0,-7 15-10531 0 0,-1 0 1 0 0,1 0 0 0 0,-1 0 0 0 0,1-1 0 0 0,-1 1 0 0 0,1 0 0 0 0,-1 0 0 0 0,1 0-1 0 0,-1 0 1 0 0,1 0 0 0 0,-1 0 0 0 0,1 1 0 0 0,-1-1 0 0 0,0 0 0 0 0,1 0 0 0 0,-1 0-1 0 0,1 0 1 0 0,-1 1 0 0 0,1-1 0 0 0,0 0 0 0 0,-1 0 0 0 0,1 1 0 0 0,-1-1 0 0 0,0 1-1 0 0,-12 7 115 0 0,8-3-131 0 0,0 1-1 0 0,1 0 1 0 0,0 0-1 0 0,0 0 1 0 0,0 0-1 0 0,1 0 1 0 0,0 1-1 0 0,0 0 1 0 0,-2 7-1 0 0,-2 2-5 0 0,-20 49-3 0 0,-68 111 0 0 0,74-143 0 0 0,-136 196 0 0 0,110-168 7 0 0,-54 61 28 0 0,89-109-32 0 0,0-1 0 0 0,-2-1 0 0 0,1 0 1 0 0,-1-1-1 0 0,-1 0 0 0 0,-30 14 0 0 0,42-22 1 0 0,-1 0 3 0 0,-1-1 0 0 0,1 1 0 0 0,0-1 0 0 0,-1 1 0 0 0,1-1 0 0 0,-1 0 0 0 0,0-1 1 0 0,1 1-1 0 0,-7-1 0 0 0,10 0 46 0 0,1-2-40 0 0,0 1 0 0 0,0-1 0 0 0,1 0-1 0 0,-1 1 1 0 0,1-1 0 0 0,-1 1 0 0 0,1-1 0 0 0,0 1-1 0 0,1-3 1 0 0,2-1-1 0 0,0-1-1 0 0,0 1 0 0 0,1 0 1 0 0,0 1-1 0 0,0-1 1 0 0,0 1-1 0 0,11-7 0 0 0,43-22 149 0 0,7 5 302 0 0,1 3-1 0 0,1 3 1 0 0,110-21-1 0 0,-166 40-342 0 0,98-15 680 0 0,-99 17-766 0 0,0 1 0 0 0,0 0 0 0 0,-1 0 0 0 0,1 1 0 0 0,0 0 0 0 0,-1 1 0 0 0,1 0 0 0 0,11 5 0 0 0,-19-6-64 0 0,0 1 0 0 0,0 0 0 0 0,0-1 0 0 0,0 1 0 0 0,0 0 0 0 0,-1 0 0 0 0,1 1 0 0 0,-1-1 0 0 0,0 0 0 0 0,0 1 1 0 0,0 0-1 0 0,0-1 0 0 0,2 4 0 0 0,6 12-3299 0 0,-2-5-2267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69 115 6911 0 0,'0'0'528'0'0,"1"0"-341"0"0,4 1 794 0 0,1 0 0 0 0,-1 1 0 0 0,-1 0 0 0 0,1 0-1 0 0,0 0 1 0 0,7 4 0 0 0,25 20 2383 0 0,-29-19-2993 0 0,0-1-1 0 0,1 0 1 0 0,0 0-1 0 0,1-1 1 0 0,9 4-1 0 0,-14-8-321 0 0,-1 0 0 0 0,1 0 0 0 0,-1-1 0 0 0,1 1 1 0 0,0-1-1 0 0,-1-1 0 0 0,1 1 0 0 0,-1 0 0 0 0,1-1 0 0 0,-1 0 0 0 0,1 0 0 0 0,-1 0 0 0 0,0-1 0 0 0,1 0 0 0 0,-1 0 0 0 0,0 0 0 0 0,0 0 0 0 0,6-4 1 0 0,-4 1-36 0 0,1 1 0 0 0,-1-1 0 0 0,0 0 0 0 0,-1-1 0 0 0,1 1 0 0 0,-1-1 1 0 0,0 0-1 0 0,0 0 0 0 0,-1-1 0 0 0,5-7 0 0 0,-7 10-39 0 0,-1 0 1 0 0,0 1-1 0 0,1-1 0 0 0,-1 0 0 0 0,-1 0 0 0 0,1 0 1 0 0,0 0-1 0 0,-1 0 0 0 0,0 0 0 0 0,0 0 1 0 0,0 0-1 0 0,0 0 0 0 0,-1 0 0 0 0,0 0 0 0 0,0 0 1 0 0,-2-6-1 0 0,2 8-26 0 0,0 0 1 0 0,0-1 0 0 0,0 1-1 0 0,-1 0 1 0 0,1 0-1 0 0,-1 0 1 0 0,1 0-1 0 0,-1 0 1 0 0,0 0 0 0 0,0 0-1 0 0,0 1 1 0 0,0-1-1 0 0,0 1 1 0 0,0-1 0 0 0,-1 1-1 0 0,1 0 1 0 0,0 0-1 0 0,-1 0 1 0 0,1 0-1 0 0,-1 0 1 0 0,1 1 0 0 0,-1-1-1 0 0,1 1 1 0 0,-1-1-1 0 0,1 1 1 0 0,-5 0 0 0 0,-1 1-34 0 0,-1 0 0 0 0,1 0 0 0 0,0 1 0 0 0,0 0 0 0 0,0 0 0 0 0,0 1 1 0 0,0 0-1 0 0,-13 7 0 0 0,-57 40-128 0 0,76-49 209 0 0,-14 10 0 0 0,1 2-1 0 0,0-1 0 0 0,1 1 1 0 0,-23 30-1 0 0,31-36 5 0 0,1 0 0 0 0,0 0 0 0 0,0 1 0 0 0,1 0 0 0 0,0 0 0 0 0,0 0 0 0 0,1 1 0 0 0,0-1 0 0 0,1 1 0 0 0,0 0 0 0 0,0-1 0 0 0,-1 18 0 0 0,3-22 9 0 0,0 0-1 0 0,1 0 1 0 0,-1-1 0 0 0,1 1 0 0 0,0 0 0 0 0,0 0-1 0 0,0 0 1 0 0,0-1 0 0 0,1 1 0 0 0,0-1-1 0 0,-1 1 1 0 0,1-1 0 0 0,1 0 0 0 0,2 5-1 0 0,-1-4 32 0 0,1 1 0 0 0,-1-1 0 0 0,1 0 0 0 0,0 0 0 0 0,0-1 0 0 0,1 0 0 0 0,-1 1 0 0 0,8 2 0 0 0,1-1 29 0 0,0 0 1 0 0,0-1-1 0 0,0-1 0 0 0,0 0 0 0 0,1-1 1 0 0,-1 0-1 0 0,15-1 0 0 0,-10-1-126 0 0,5 0-1615 0 0,36-4 0 0 0,-37 1-4259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12 3223 0 0,'-1'-7'240'0'0,"-5"3"4775"0"0,-2 9-2658 0 0,-3 2 317 0 0,1 0-1 0 0,-12 10 0 0 0,-17 22-412 0 0,-29 48-2585 0 0,59-75 877 0 0,-58 81-85 0 0,3 2 1 0 0,-86 175 0 0 0,22 19-405 0 0,116-264-277 0 0,0-1-1 0 0,-27 38 0 0 0,13-28-2438 0 0,-2-2-3599 0 0,17-21 507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16095 0 0,'0'0'1460'0'0,"1"2"-1204"0"0,2 1-124 0 0,1-1-1 0 0,-1 1 0 0 0,0 0 1 0 0,1-1-1 0 0,-1 0 0 0 0,1 1 1 0 0,0-1-1 0 0,-1-1 0 0 0,1 1 1 0 0,0-1-1 0 0,0 1 1 0 0,0-1-1 0 0,1 0 0 0 0,-1 0 1 0 0,6 0-1 0 0,8 0 338 0 0,-1-1-1 0 0,25-1 1 0 0,28-8 530 0 0,98-24 0 0 0,-98 18-704 0 0,72-15-220 0 0,49-10-25 0 0,-64 13-6666 0 0,-86 16-746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2303 0 0,'0'2'3699'0'0,"-4"43"7380"0"0,-6 0-6784 0 0,-19 44-4425 0 0,14-45 1579 0 0,-28 68-389 0 0,18-47-684 0 0,8-22-141 0 0,-31 58 0 0 0,36-80-475 0 0,-1 0-1 0 0,-1-1 1 0 0,-1 0-1 0 0,-23 24 1 0 0,20-31-1149 0 0,0-4-3448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93 10135 0 0,'-2'-1'778'0'0,"-10"-2"-493"0"0,-2-1-29 0 0,3 4 6044 0 0,12 2-6158 0 0,0 0 1 0 0,0-1 0 0 0,0 1-1 0 0,0-1 1 0 0,0 1-1 0 0,0-1 1 0 0,0 0-1 0 0,1 1 1 0 0,-1-1 0 0 0,0 0-1 0 0,1 0 1 0 0,2 2-1 0 0,4 1 112 0 0,-1 0 0 0 0,0-1-1 0 0,1 1 1 0 0,0-1-1 0 0,0-1 1 0 0,0 0 0 0 0,12 2-1 0 0,61 4 613 0 0,-54-7-633 0 0,41 2 289 0 0,101-9 0 0 0,70-22 30 0 0,-153 17-364 0 0,348-55 605 0 0,-393 59-731 0 0,-38 7-63 0 0,194-24-38 0 0,-192 23-184 0 0,0 1 1 0 0,0 0-1 0 0,0 0 1 0 0,0 1-1 0 0,-1-1 1 0 0,1 1-1 0 0,0 0 1 0 0,5 2-1 0 0,-1 2-1733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73 5983 0 0,'29'-50'695'0'0,"-17"27"8377"0"0,-20 33-8224 0 0,4-6-697 0 0,-62 90 1709 0 0,-72 138 1 0 0,111-185-1629 0 0,-111 213 683 0 0,-77 129-198 0 0,206-375-654 0 0,-1 1 0 0 0,0-2 0 0 0,-1 1 0 0 0,-1-2 1 0 0,0 1-1 0 0,-1-2 0 0 0,-26 20 0 0 0,38-31-62 0 0,1 0 1 0 0,0 1-1 0 0,0-1 0 0 0,-1 0 0 0 0,1 0 0 0 0,0 1 1 0 0,0-1-1 0 0,-1 0 0 0 0,1 0 0 0 0,0 1 0 0 0,-1-1 1 0 0,1 0-1 0 0,-1 0 0 0 0,1 0 0 0 0,0 0 0 0 0,-1 0 1 0 0,1 1-1 0 0,0-1 0 0 0,-1 0 0 0 0,1 0 0 0 0,-1 0 1 0 0,1 0-1 0 0,0 0 0 0 0,-1 0 0 0 0,1 0 0 0 0,-1 0 1 0 0,1-1-1 0 0,0 1 0 0 0,-1 0 0 0 0,0 0 0 0 0,5-12 50 0 0,13-15 13 0 0,21-19-521 0 0,1 0 1 0 0,64-54-1 0 0,-74 73 303 0 0,17-16-1052 0 0,2 2-1 0 0,103-67 0 0 0,-140 101 1186 0 0,-1 2 0 0 0,1-1 1 0 0,0 2-1 0 0,0-1 0 0 0,0 1 0 0 0,1 1 0 0 0,0 0 0 0 0,18-2 0 0 0,-28 5 79 0 0,0 0-1 0 0,0 0 0 0 0,0 0 1 0 0,0 0-1 0 0,0 0 1 0 0,0 1-1 0 0,0-1 1 0 0,0 1-1 0 0,0-1 0 0 0,0 1 1 0 0,0 0-1 0 0,0 0 1 0 0,0 0-1 0 0,0 0 1 0 0,0 0-1 0 0,-1 0 0 0 0,1 0 1 0 0,1 2-1 0 0,-1-1 29 0 0,0 1 1 0 0,0-1-1 0 0,-1 0 0 0 0,1 1 0 0 0,-1-1 1 0 0,0 1-1 0 0,1 0 0 0 0,-1-1 0 0 0,0 1 0 0 0,-1 0 1 0 0,2 5-1 0 0,-1 3 158 0 0,0-1-1 0 0,-1 1 1 0 0,0 0 0 0 0,-1 0-1 0 0,-4 19 1 0 0,-5 16 318 0 0,-2-2-1 0 0,-2 1 1 0 0,-27 59 0 0 0,36-95-479 0 0,0 0 1 0 0,0 0-1 0 0,-1-1 1 0 0,0 1-1 0 0,-1-1 1 0 0,0-1-1 0 0,0 1 1 0 0,-1-1-1 0 0,-12 9 1 0 0,6-6 4 0 0,0-1 0 0 0,-1-1 0 0 0,1 0 0 0 0,-2-1 0 0 0,-18 6-1 0 0,20-9-22 0 0,-26 5-1 0 0,35-8-54 0 0,0 0 0 0 0,0-1 0 0 0,0 1 0 0 0,0-1-1 0 0,-1-1 1 0 0,1 1 0 0 0,0-1 0 0 0,-9-2 0 0 0,6 0 10 0 0,7 2-44 0 0,1 0 1 0 0,-1 0-1 0 0,0 0 0 0 0,1 0 1 0 0,-1 0-1 0 0,1 0 0 0 0,0 0 1 0 0,-1 0-1 0 0,1-1 0 0 0,0 1 1 0 0,0 0-1 0 0,-1 0 1 0 0,1 0-1 0 0,0 0 0 0 0,0-1 1 0 0,0 1-1 0 0,1 0 0 0 0,-1-2 1 0 0,0 2-84 0 0,2-15-1307 0 0,3-1-455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14047 0 0,'8'2'1276'0'0,"41"18"-218"0"0,-38-14-174 0 0,1-1-1 0 0,0-1 1 0 0,12 4-1 0 0,-1-5-312 0 0,-1 0 0 0 0,0-1 0 0 0,0-1 0 0 0,1-1 0 0 0,-1-1 0 0 0,1-1 0 0 0,-1-1 0 0 0,40-11 0 0 0,-48 10-552 0 0,0-1 0 0 0,-1 0 0 0 0,0-1 0 0 0,0-1 0 0 0,13-8 1 0 0,-21 12-46 0 0,-1 0 1 0 0,1 0 0 0 0,-1-1-1 0 0,0 1 1 0 0,0-1 0 0 0,0 0-1 0 0,0 0 1 0 0,-1-1 0 0 0,0 1-1 0 0,0-1 1 0 0,0 0-1 0 0,0 0 1 0 0,-1 0 0 0 0,1 0-1 0 0,-1 0 1 0 0,1-6 0 0 0,-3 10 6 0 0,0 1 0 0 0,0-1 0 0 0,0 1 0 0 0,0-1 0 0 0,0 1 0 0 0,0-1 0 0 0,0 1 0 0 0,0-1 0 0 0,0 1 0 0 0,0-1 0 0 0,0 1 0 0 0,0 0 0 0 0,-1-1 0 0 0,1 1 0 0 0,0-1 0 0 0,0 1 0 0 0,-1-1 1 0 0,1 1-1 0 0,0 0 0 0 0,-1-1 0 0 0,1 1 0 0 0,0-1 0 0 0,-1 1 0 0 0,1 0 0 0 0,0 0 0 0 0,-1-1 0 0 0,1 1 0 0 0,-1 0 0 0 0,1 0 0 0 0,0-1 0 0 0,-1 1 0 0 0,1 0 0 0 0,-1 0 0 0 0,1 0 0 0 0,-1 0 0 0 0,1 0 0 0 0,-1-1 0 0 0,1 1 0 0 0,-1 0 0 0 0,1 0 0 0 0,-1 0 0 0 0,1 0 0 0 0,-1 1 1 0 0,1-1-1 0 0,-1 0 0 0 0,-26 4-328 0 0,-2 5 272 0 0,1 2 1 0 0,-1 0-1 0 0,2 2 0 0 0,0 1 1 0 0,-27 18-1 0 0,23-11-9 0 0,1 2 0 0 0,0 1 0 0 0,-43 47 0 0 0,62-60 132 0 0,0 2-1 0 0,2-1 1 0 0,-1 1 0 0 0,1 1-1 0 0,1 0 1 0 0,-12 27 0 0 0,18-36-30 0 0,0 1 0 0 0,1-1 0 0 0,-1 1-1 0 0,1-1 1 0 0,0 1 0 0 0,1-1 0 0 0,-1 1 0 0 0,1-1 0 0 0,0 1 0 0 0,1 0 0 0 0,-1-1 0 0 0,1 1-1 0 0,0-1 1 0 0,0 1 0 0 0,1-1 0 0 0,0 0 0 0 0,0 1 0 0 0,0-1 0 0 0,0 0 0 0 0,1 0 0 0 0,0 0 0 0 0,7 8-1 0 0,-4-6 45 0 0,1 0 0 0 0,-1-1-1 0 0,2 0 1 0 0,-1-1 0 0 0,1 1-1 0 0,0-1 1 0 0,0-1 0 0 0,0 0-1 0 0,1 0 1 0 0,-1 0 0 0 0,16 3-1 0 0,1-1 97 0 0,0-1-1 0 0,50 4 0 0 0,-63-8-418 0 0,0 0-1 0 0,0-1 0 0 0,-1 0 0 0 0,1-1 0 0 0,0-1 0 0 0,19-4 0 0 0,-15 0-7926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26 9671 0 0,'2'-5'475'0'0,"-1"4"-419"0"0,-1 0 0 0 0,1 0 0 0 0,-1 0 0 0 0,1-1 0 0 0,-1 1 0 0 0,1 0 0 0 0,-1 0 0 0 0,0-1 0 0 0,1 1 0 0 0,-1 0 0 0 0,0 0 0 0 0,0-1 0 0 0,0-2 2740 0 0,-10 17 289 0 0,-98 163-2157 0 0,7 5-1 0 0,-80 202 1 0 0,173-365-936 0 0,-128 286 166 0 0,104-243-262 0 0,-2-2-1 0 0,-77 102 1 0 0,101-149-470 0 0,0-1-1 0 0,-1 1 1 0 0,0-2 0 0 0,-21 16-1 0 0,24-22-5441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7 322 1375 0 0,'-6'0'12628'0'0,"13"3"-11468"0"0,-6-3-500 0 0,6 2-381 0 0,0 0-1 0 0,1-1 0 0 0,-1 0 1 0 0,0 0-1 0 0,1 0 0 0 0,-1-1 1 0 0,12-1-1 0 0,51-10 262 0 0,-68 11-480 0 0,88-22 1283 0 0,104-40 1 0 0,-110 33-810 0 0,-44 16-454 0 0,480-142 1264 0 0,-390 125-3638 0 0,-94 21 1028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4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8287 0 0,'0'0'12375'0'0,"4"-1"-11359"0"0,49-19 946 0 0,-32 11-1650 0 0,1 1 1 0 0,0 1 0 0 0,0 0 0 0 0,1 2 0 0 0,24-2-1 0 0,-20 4-313 0 0,-15 2-167 0 0,1 0-1 0 0,19 2 1 0 0,-9 0-1430 0 0,1 1-5971 0 0,-10 0 725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16039 0 0,'-10'13'373'0'0,"-1"1"-1"0"0,2 0 1 0 0,0 0-1 0 0,-10 22 0 0 0,-22 66-296 0 0,36-90 122 0 0,-112 308 2026 0 0,56-152-1618 0 0,-27 70-332 0 0,77-213-339 0 0,-1-1-1 0 0,-1-1 1 0 0,0 0 0 0 0,-2-1-1 0 0,-1-1 1 0 0,-1 0-1 0 0,-25 26 1 0 0,29-36-43 0 0,1-1 0 0 0,-1 0 0 0 0,-1 0 0 0 0,1-1 0 0 0,-25 11 0 0 0,28-16 66 0 0,-1 0-1 0 0,0 0 1 0 0,0-1 0 0 0,0 0-1 0 0,0-1 1 0 0,0 0 0 0 0,-1-1 0 0 0,-19 0-1 0 0,27-1 57 0 0,1-1 0 0 0,-1 1 0 0 0,0-1 0 0 0,0 1-1 0 0,1-1 1 0 0,-1 0 0 0 0,1-1 0 0 0,-1 1 0 0 0,1 0 0 0 0,-1-1-1 0 0,1 0 1 0 0,0 0 0 0 0,0 0 0 0 0,-4-3 0 0 0,6 4 12 0 0,0-1 1 0 0,-1 1 0 0 0,1-1-1 0 0,0 0 1 0 0,0 1-1 0 0,0-1 1 0 0,0 0 0 0 0,0 0-1 0 0,1 1 1 0 0,-1-1-1 0 0,0 0 1 0 0,1 0-1 0 0,0 0 1 0 0,-1 0 0 0 0,1 0-1 0 0,0 0 1 0 0,0 0-1 0 0,0 0 1 0 0,0 0 0 0 0,0 0-1 0 0,0 0 1 0 0,1 0-1 0 0,-1 0 1 0 0,1 0 0 0 0,-1 0-1 0 0,1 1 1 0 0,0-1-1 0 0,1-2 1 0 0,3-5 44 0 0,0 0 0 0 0,0 0 0 0 0,1 1 0 0 0,0 0 0 0 0,1 0 0 0 0,0 1 0 0 0,11-10 1 0 0,5-2 154 0 0,31-20 0 0 0,-7 9-226 0 0,77-37 0 0 0,-96 54 0 0 0,2 1 0 0 0,-1 2 0 0 0,2 1 0 0 0,36-7 0 0 0,-58 15 37 0 0,1-1 0 0 0,-1 2 0 0 0,0-1-1 0 0,1 1 1 0 0,-1 1 0 0 0,0 0 0 0 0,0 0 0 0 0,0 0-1 0 0,14 5 1 0 0,-19-4-18 0 0,0-1 0 0 0,0 1 0 0 0,-1 0-1 0 0,1 0 1 0 0,0 1 0 0 0,-1-1 0 0 0,1 1-1 0 0,-1-1 1 0 0,0 1 0 0 0,0 0 0 0 0,0 1 0 0 0,0-1-1 0 0,-1 0 1 0 0,1 1 0 0 0,-1-1 0 0 0,0 1-1 0 0,0 0 1 0 0,0 0 0 0 0,0 0 0 0 0,-1 0 0 0 0,1 0-1 0 0,0 5 1 0 0,0 4 39 0 0,-1-1-1 0 0,0 0 0 0 0,0 1 1 0 0,-2 0-1 0 0,1-1 1 0 0,-1 1-1 0 0,-1-1 1 0 0,-1 0-1 0 0,1 1 1 0 0,-7 15-1 0 0,-7 12-322 0 0,-32 63 1 0 0,31-70-490 0 0,16-31-288 0 0,5-3-2873 0 0,-1 0 3439 0 0,0 1 0 0 0,-1-1 0 0 0,1 0-1 0 0,0-1 1 0 0,4-2 0 0 0,8-7-4803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79 4143 0 0,'24'-1'191'0'0,"-10"3"-11"0"0,-12-1-183 0 0,1 0 0 0 0,0 0 0 0 0,-1 1 0 0 0,1-1 0 0 0,-1 1 0 0 0,1-1-1 0 0,2 4 1 0 0,2 1 2268 0 0,-1 1 0 0 0,9 12 0 0 0,-11-12-1123 0 0,1-1 1 0 0,0 0 0 0 0,0-1-1 0 0,8 7 1 0 0,-10-9-936 0 0,1-1 0 0 0,0 1 0 0 0,-1-1 0 0 0,1 0 0 0 0,0-1 0 0 0,0 1-1 0 0,0 0 1 0 0,0-1 0 0 0,1 0 0 0 0,-1 0 0 0 0,0 0 0 0 0,1-1 0 0 0,-1 1 0 0 0,0-1 0 0 0,1 0 0 0 0,-1 0 0 0 0,0-1 0 0 0,7-1 0 0 0,-3 0-6 0 0,0-1 0 0 0,0 0 0 0 0,0 0 0 0 0,-1-1-1 0 0,1 0 1 0 0,-1 0 0 0 0,0-1 0 0 0,11-9-1 0 0,-11 8-129 0 0,0 0-1 0 0,-1-1 1 0 0,1 0-1 0 0,-1-1 0 0 0,-1 1 1 0 0,6-10-1 0 0,-10 15-97 0 0,1-1 0 0 0,-1 1 0 0 0,1-1 0 0 0,-1 1-1 0 0,0-1 1 0 0,0 0 0 0 0,0 1 0 0 0,-1-1 0 0 0,1 0 0 0 0,-1 0 0 0 0,1 1 0 0 0,-1-1 0 0 0,0 0-1 0 0,0 0 1 0 0,0 0 0 0 0,0 0 0 0 0,-1 0 0 0 0,1 1 0 0 0,-1-1 0 0 0,0 0 0 0 0,1 0 0 0 0,-1 1-1 0 0,-1-1 1 0 0,0-2 0 0 0,1 4-17 0 0,0 0 1 0 0,0 0-1 0 0,0 0 1 0 0,0 0-1 0 0,0 1 0 0 0,0-1 1 0 0,0 0-1 0 0,0 1 0 0 0,0-1 1 0 0,0 1-1 0 0,0-1 0 0 0,-1 1 1 0 0,1 0-1 0 0,0-1 0 0 0,0 1 1 0 0,0 0-1 0 0,-1 0 0 0 0,1 0 1 0 0,0 0-1 0 0,0 0 0 0 0,-1 0 1 0 0,1 0-1 0 0,0 0 0 0 0,0 1 1 0 0,0-1-1 0 0,-3 1 0 0 0,-3 1-134 0 0,1 1-1 0 0,-1 0 1 0 0,-7 4-1 0 0,13-7 171 0 0,-26 15-148 0 0,1 1 0 0 0,1 2 0 0 0,1 0 0 0 0,-40 40-1 0 0,-73 99 662 0 0,133-152-467 0 0,-51 72 671 0 0,50-69-637 0 0,0 1 0 0 0,1-1 0 0 0,0 1-1 0 0,1-1 1 0 0,0 1 0 0 0,0 0 0 0 0,1 0-1 0 0,-2 10 1 0 0,4-17-60 0 0,0 0 0 0 0,0-1-1 0 0,0 1 1 0 0,0-1 0 0 0,0 1-1 0 0,0 0 1 0 0,0-1 0 0 0,1 1-1 0 0,-1-1 1 0 0,0 1 0 0 0,1-1 0 0 0,0 1-1 0 0,-1-1 1 0 0,1 1 0 0 0,0-1-1 0 0,0 0 1 0 0,0 1 0 0 0,0-1-1 0 0,1 2 1 0 0,0-1-1 0 0,0-1 1 0 0,1 1-1 0 0,-1-1 0 0 0,0 0 1 0 0,0 1-1 0 0,1-1 0 0 0,-1 0 0 0 0,0-1 1 0 0,1 1-1 0 0,-1 0 0 0 0,4 0 0 0 0,5 0 8 0 0,0 0-1 0 0,0-1 1 0 0,1-1-1 0 0,15-2 0 0 0,61-12-694 0 0,-30 2-4705 0 0,-10-1-1559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60 122 6447 0 0,'-1'-4'10174'0'0,"3"10"-10031"0"0,0 0 0 0 0,-1 1 0 0 0,0-1 0 0 0,0 1 1 0 0,0-1-1 0 0,-1 1 0 0 0,0 0 0 0 0,-1 7 0 0 0,-12 57 556 0 0,5-32-356 0 0,-6 38 326 0 0,1-8 228 0 0,-5 84 0 0 0,21-112-510 0 0,12-45-189 0 0,-6-1-140 0 0,0 0-1 0 0,0-1 1 0 0,0 0 0 0 0,15-14-1 0 0,29-32 107 0 0,-44 42-136 0 0,51-53 22 0 0,159-173-708 0 0,-232 254 503 0 0,0 0 0 0 0,2 1 0 0 0,0 0 0 0 0,-15 36 0 0 0,11-16 315 0 0,1 1 1 0 0,-9 42 0 0 0,21-76-148 0 0,1-1 1 0 0,0 1-1 0 0,1 0 0 0 0,-1 0 1 0 0,1-1-1 0 0,0 1 0 0 0,1 0 1 0 0,-1-1-1 0 0,1 1 0 0 0,1 0 1 0 0,1 7-1 0 0,-2-10 4 0 0,1-1 0 0 0,-1 1 0 0 0,0-1-1 0 0,1 0 1 0 0,-1 1 0 0 0,1-1 0 0 0,0 0 0 0 0,0 0-1 0 0,0 0 1 0 0,0 0 0 0 0,0 0 0 0 0,1 0 0 0 0,-1-1-1 0 0,0 1 1 0 0,1-1 0 0 0,-1 0 0 0 0,1 0 0 0 0,-1 1 0 0 0,1-2-1 0 0,0 1 1 0 0,0 0 0 0 0,-1 0 0 0 0,1-1 0 0 0,0 0-1 0 0,3 1 1 0 0,4-1 29 0 0,1 0 1 0 0,0-1-1 0 0,-1 0 0 0 0,1-1 0 0 0,-1 0 1 0 0,1-1-1 0 0,-1 0 0 0 0,0 0 1 0 0,15-8-1 0 0,9-6 76 0 0,40-27 1 0 0,-72 42-119 0 0,30-19 104 0 0,-1-2 0 0 0,-2-2 0 0 0,49-50 0 0 0,62-97 292 0 0,-134 164-402 0 0,78-99-719 0 0,-63 83-270 0 0,1 1 0 0 0,31-25 0 0 0,-30 29-6321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585 138 10135 0 0,'1'-9'782'0'0,"-1"0"0"0"0,1-1 0 0 0,-1 1-1 0 0,-1 0 1 0 0,0 0 0 0 0,0 0-1 0 0,-1 0 1 0 0,0 1 0 0 0,-6-17 0 0 0,7 23-749 0 0,0 0 1 0 0,0 0 0 0 0,0 0 0 0 0,0 0 0 0 0,0 0-1 0 0,-1 1 1 0 0,1-1 0 0 0,-1 0 0 0 0,1 1-1 0 0,-1-1 1 0 0,0 1 0 0 0,1 0 0 0 0,-1-1 0 0 0,0 1-1 0 0,0 0 1 0 0,0 0 0 0 0,0 0 0 0 0,0 0 0 0 0,0 1-1 0 0,0-1 1 0 0,0 1 0 0 0,0-1 0 0 0,0 1 0 0 0,0 0-1 0 0,-1-1 1 0 0,1 1 0 0 0,0 0 0 0 0,0 0 0 0 0,0 1-1 0 0,-1-1 1 0 0,1 0 0 0 0,-2 2 0 0 0,-7 1-50 0 0,0 0-1 0 0,1 1 1 0 0,-1 1 0 0 0,-17 10 0 0 0,27-15 18 0 0,-41 27-47 0 0,0 2 1 0 0,-69 64-1 0 0,21-17 293 0 0,64-56-172 0 0,5-4 290 0 0,0 1 0 0 0,1 1 0 0 0,-28 31 0 0 0,46-46-247 0 0,0 0-1 0 0,-1 0 1 0 0,1 0-1 0 0,0 1 1 0 0,0-1-1 0 0,1 0 1 0 0,-3 6-1 0 0,4-8 174 0 0,3 0-244 0 0,1-1 0 0 0,-1 1-1 0 0,0-1 1 0 0,0 0 0 0 0,1 0-1 0 0,-1 0 1 0 0,0-1 0 0 0,0 1-1 0 0,1-1 1 0 0,-1 0 0 0 0,0 0-1 0 0,0 0 1 0 0,4-2 0 0 0,-5 3-24 0 0,25-12 117 0 0,0-1 0 0 0,-1-1 0 0 0,48-35 0 0 0,-29 19-65 0 0,-12 9-335 0 0,0-3 0 0 0,54-50 0 0 0,-86 73 84 0 0,-7 12-761 0 0,0 2 932 0 0,0 1 0 0 0,0 1-1 0 0,1-1 1 0 0,1 1 0 0 0,0-1 0 0 0,-1 18-1 0 0,2-6 95 0 0,1 1 0 0 0,3 43 0 0 0,0-64-127 0 0,-1-1 0 0 0,1 0 0 0 0,0 0 0 0 0,0 0 0 0 0,1 0 0 0 0,0 0 0 0 0,2 4 0 0 0,-3-6-820 0 0,1 0 0 0 0,-1 0 0 0 0,1-1-1 0 0,0 1 1 0 0,0-1 0 0 0,0 0 0 0 0,4 4 0 0 0,5 2-5358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 13359 0 0,'4'-6'800'0'0,"13"-9"6044"0"0,-8 22-5573 0 0,-8-5-1180 0 0,1 1 0 0 0,0-1 0 0 0,-1 1 0 0 0,0-1-1 0 0,1 1 1 0 0,-1 0 0 0 0,0-1 0 0 0,0 1 0 0 0,-1 0 0 0 0,1 0 0 0 0,-1 0 0 0 0,1 0 0 0 0,-1-1 0 0 0,0 1 0 0 0,0 0 0 0 0,0 0 0 0 0,0 0-1 0 0,-2 5 1 0 0,0 2 47 0 0,0 0-1 0 0,0 0 0 0 0,-1-1 0 0 0,-6 12 0 0 0,-5 9-25 0 0,-40 103-261 0 0,53-129-324 0 0,0-1 0 0 0,0 1 0 0 0,1 0 0 0 0,-1 0 0 0 0,1 0 0 0 0,0 0 0 0 0,1 0 0 0 0,0 5 0 0 0,0-8 344 0 0,0-1 1 0 0,0 1-1 0 0,1-1 1 0 0,-1 0-1 0 0,0 1 1 0 0,0-1-1 0 0,1 0 1 0 0,-1 0-1 0 0,0 0 1 0 0,0 0-1 0 0,1 0 1 0 0,-1 0-1 0 0,0 0 1 0 0,0-1-1 0 0,2 1 1 0 0,1-2-209 0 0,-1 1 1 0 0,0 0-1 0 0,0-1 1 0 0,0 0-1 0 0,-1 0 1 0 0,1 0-1 0 0,3-3 1 0 0,11-10-5422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15 6911 0 0,'-6'-6'715'0'0,"6"6"-530"0"0,-1-1-1 0 0,0 0 1 0 0,1 0 0 0 0,-1 1 0 0 0,0-1-1 0 0,0 0 1 0 0,0 1 0 0 0,1-1-1 0 0,-1 1 1 0 0,0-1 0 0 0,0 1-1 0 0,0 0 1 0 0,0-1 0 0 0,0 1 0 0 0,0 0-1 0 0,0 0 1 0 0,0-1 0 0 0,0 1-1 0 0,0 0 1 0 0,0 0 0 0 0,0 0-1 0 0,0 0 1 0 0,0 0 0 0 0,0 1-1 0 0,0-1 1 0 0,-2 0 0 0 0,1 1 283 0 0,0 1 0 0 0,0-1 0 0 0,0 0 1 0 0,0 0-1 0 0,1 1 0 0 0,-1-1 0 0 0,-3 4 0 0 0,3-3-188 0 0,-7 9 6 0 0,0 0 0 0 0,0 0 0 0 0,1 0 0 0 0,-7 14 0 0 0,-24 53 273 0 0,36-72-429 0 0,-106 266 2568 0 0,39-90-1897 0 0,26-74-602 0 0,-131 292 45 0 0,91-254-340 0 0,42-89-7412 0 0,35-49 1004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99 18255 0 0,'-10'-2'1944'0'0,"2"2"-408"0"0,22 2-497 0 0,18-2-262 0 0,1-2 1 0 0,51-8-1 0 0,-46 4-436 0 0,161-29 279 0 0,83-9-1523 0 0,-257 43-631 0 0,34 2-1 0 0,-26 2-281 0 0</inkml:trace>
  <inkml:trace contextRef="#ctx0" brushRef="#br0" timeOffset="1">877 165 6447 0 0,'-28'65'330'0'0,"-7"38"9175"0"0,19-52-4462 0 0,11-34-4549 0 0,2-1 1 0 0,0 1-1 0 0,1-1 1 0 0,1 1 0 0 0,1 0-1 0 0,0 0 1 0 0,4 29 0 0 0,1-21-530 0 0,0 14-3291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11 223 14223 0 0,'0'0'1291'0'0,"0"1"-1063"0"0,-10 28 5280 0 0,10-29-5425 0 0,0 0 1 0 0,0 0 0 0 0,0 0-1 0 0,0 0 1 0 0,0 0 0 0 0,0 1-1 0 0,0-1 1 0 0,0 0 0 0 0,0 0-1 0 0,0 0 1 0 0,0 0 0 0 0,0 0-1 0 0,0 0 1 0 0,0 1 0 0 0,0-1-1 0 0,0 0 1 0 0,0 0 0 0 0,0 0-1 0 0,0 0 1 0 0,1 1 836 0 0,-1-1-836 0 0,0 0 0 0 0,0 0-1 0 0,0 0 1 0 0,0 1 0 0 0,1-1-1 0 0,-1 0 1 0 0,0 0 0 0 0,0 0-1 0 0,0 0 1 0 0,9-5-1149 0 0,89-85 1277 0 0,-71 63-228 0 0,1 1 0 0 0,39-28 0 0 0,-49 43-34 0 0,24-13 0 0 0,-34 20 36 0 0,-1 1 0 0 0,0 0 1 0 0,1 1-1 0 0,0 0 0 0 0,-1 0 1 0 0,15-2-1 0 0,-21 4 18 0 0,1 0-1 0 0,-1 0 1 0 0,1 0-1 0 0,-1 0 1 0 0,0 0-1 0 0,1 0 1 0 0,-1 1 0 0 0,1-1-1 0 0,-1 0 1 0 0,1 1-1 0 0,-1-1 1 0 0,0 1-1 0 0,1-1 1 0 0,-1 1-1 0 0,0 0 1 0 0,0 0 0 0 0,0-1-1 0 0,1 1 1 0 0,-1 0-1 0 0,0 0 1 0 0,0 0-1 0 0,0 0 1 0 0,0 0-1 0 0,0 1 1 0 0,-1-1-1 0 0,1 0 1 0 0,0 0 0 0 0,0 1-1 0 0,-1-1 1 0 0,1 0-1 0 0,-1 1 1 0 0,1-1-1 0 0,-1 0 1 0 0,0 1-1 0 0,1-1 1 0 0,-1 1 0 0 0,0-1-1 0 0,0 1 1 0 0,0-1-1 0 0,0 2 1 0 0,0 6 53 0 0,-1 0-1 0 0,0 0 1 0 0,0-1 0 0 0,-1 1 0 0 0,-3 11 0 0 0,-11 23 207 0 0,-2-2 0 0 0,-29 53 0 0 0,43-86-255 0 0,-26 40 101 0 0,23-38-162 0 0,0 0 1 0 0,0 0 0 0 0,1 1-1 0 0,1 0 1 0 0,-7 19-1 0 0,11-18-1222 0 0,5-2-413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806 149 17567 0 0,'0'0'1588'0'0,"-1"0"-1304"0"0,-4-4 122 0 0,-1 0 189 0 0,0-1 1 0 0,0 0-1 0 0,1 0 1 0 0,-1 0-1 0 0,1 0 1 0 0,-5-8-1 0 0,9 11-541 0 0,0 1 0 0 0,0-1 0 0 0,0 0-1 0 0,0 0 1 0 0,1 1 0 0 0,-1-1 0 0 0,1 0 0 0 0,-1 0-1 0 0,1 0 1 0 0,0 0 0 0 0,0 0 0 0 0,0 0 0 0 0,0 0-1 0 0,0 0 1 0 0,0 0 0 0 0,0 1 0 0 0,1-1 0 0 0,-1 0-1 0 0,1 0 1 0 0,-1 0 0 0 0,1 0 0 0 0,0 0 0 0 0,0 1-1 0 0,0-1 1 0 0,-1 0 0 0 0,2 1 0 0 0,-1-1 0 0 0,0 1-1 0 0,3-3 1 0 0,1-2-96 0 0,0 0 0 0 0,1 1 0 0 0,10-8 0 0 0,-13 11-172 0 0,0 0 0 0 0,0 0-1 0 0,0 0 1 0 0,0 1 0 0 0,0-1 0 0 0,0 1 0 0 0,0 0-1 0 0,0 0 1 0 0,0 0 0 0 0,1 1 0 0 0,3-1-1 0 0,-8 3-90 0 0,-26 37 163 0 0,-3-2 0 0 0,-43 45 0 0 0,-12 13 420 0 0,64-69-191 0 0,-43 56 232 0 0,53-67-243 0 0,1 1-1 0 0,0 1 1 0 0,-9 23-1 0 0,16-34-50 0 0,2-3-16 0 0,0-1 1 0 0,0 1-1 0 0,0 0 0 0 0,1 0 1 0 0,-1 0-1 0 0,1 0 1 0 0,0 0-1 0 0,-1 0 0 0 0,1 0 1 0 0,1 3-1 0 0,-1-5-5 0 0,1-1-1 0 0,-1 0 1 0 0,1 1-1 0 0,-1-1 1 0 0,1 1-1 0 0,-1-1 1 0 0,1 0-1 0 0,-1 0 1 0 0,1 1-1 0 0,0-1 1 0 0,-1 0-1 0 0,1 0 1 0 0,-1 1-1 0 0,1-1 1 0 0,0 0-1 0 0,-1 0 1 0 0,1 0-1 0 0,0 0 1 0 0,0 0-1 0 0,0 0 4 0 0,5 0 7 0 0,1-1-1 0 0,0 1 0 0 0,-1-1 1 0 0,1 0-1 0 0,-1-1 0 0 0,1 0 0 0 0,-1 0 1 0 0,1 0-1 0 0,-1-1 0 0 0,7-3 0 0 0,-3 1 9 0 0,1 1 0 0 0,13-4-1 0 0,-23 8-21 0 0,-1-1-1 0 0,1 1 1 0 0,0 0-1 0 0,-1 0 0 0 0,1 0 1 0 0,0 0-1 0 0,-1 0 1 0 0,1-1-1 0 0,0 1 1 0 0,0 0-1 0 0,-1 1 1 0 0,1-1-1 0 0,0 0 0 0 0,-1 0 1 0 0,1 0-1 0 0,0 0 1 0 0,-1 1-1 0 0,1-1 1 0 0,0 0-1 0 0,-1 0 1 0 0,1 1-1 0 0,0-1 1 0 0,-1 1-1 0 0,1-1 0 0 0,0 1 1 0 0,2 10-48 0 0,-3-10 37 0 0,0 3-1 0 0,-1 0 0 0 0,1 0 0 0 0,0 0 0 0 0,-1 0 0 0 0,0 0 0 0 0,0 0 0 0 0,0-1 0 0 0,-3 6-1 0 0,-16 31-88 0 0,10-21 72 0 0,-266 461 24 0 0,46-102 751 0 0,227-371-681 0 0,-47 95 1134 0 0,41-79-271 0 0,0 0-1 0 0,-8 35 1 0 0,16-56-348 0 0,3-3-566 0 0,0 0 0 0 0,0 0-1 0 0,-1 0 1 0 0,1 0 0 0 0,0 0 0 0 0,-1 0-1 0 0,1 0 1 0 0,-1-1 0 0 0,1 1 0 0 0,-1-1-1 0 0,0 1 1 0 0,0-1 0 0 0,0 0 0 0 0,0 1-1 0 0,2-4 1 0 0,1-4-38 0 0,0 0-1 0 0,0-1 1 0 0,-1 1-1 0 0,0-1 1 0 0,-1 0 0 0 0,2-12-1 0 0,3-62-1644 0 0,-6 70 1066 0 0,0-43-5892 0 0,-2-5-2075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12 10135 0 0,'0'0'778'0'0,"-1"-1"-506"0"0,1 0-223 0 0,-1 0 1 0 0,1 1 0 0 0,0-1 0 0 0,-1 1-1 0 0,1-1 1 0 0,-1 0 0 0 0,1 1-1 0 0,-1-1 1 0 0,1 1 0 0 0,-1-1 0 0 0,1 1-1 0 0,-1-1 1 0 0,1 1 0 0 0,-1 0 0 0 0,0-1-1 0 0,1 1 1 0 0,-1 0 0 0 0,1-1-1 0 0,-1 1 1 0 0,0 0 0 0 0,0 0 0 0 0,1 0-1 0 0,-1 0 1 0 0,0-1 0 0 0,1 1 0 0 0,-1 0-1 0 0,0 0 1 0 0,0 0 0 0 0,1 1-1 0 0,-1-1 1 0 0,0 0 0 0 0,1 0 0 0 0,-1 0-1 0 0,0 0 1 0 0,1 1 0 0 0,-1-1-1 0 0,0 0 1 0 0,1 1 0 0 0,-1-1 0 0 0,0 0-1 0 0,1 1 1 0 0,-1-1 0 0 0,1 1 0 0 0,-1 0-1 0 0,0-1 71 0 0,-14 11 382 0 0,2 1 1 0 0,-1 0-1 0 0,2 1 1 0 0,-1 0-1 0 0,-11 17 0 0 0,19-24-481 0 0,-32 43 290 0 0,-44 75 0 0 0,-21 61 651 0 0,39-67-372 0 0,61-114-573 0 0,-128 236 1398 0 0,18 7-215 0 0,93-196-1070 0 0,-40 96 100 0 0,49-126-251 0 0,-2 0 0 0 0,0 0 0 0 0,-1-1 0 0 0,-24 28 0 0 0,37-48-86 0 0,0 0 7 0 0,0 1-1 0 0,-1-1 0 0 0,1 1 0 0 0,0-1 0 0 0,-1 0 0 0 0,1 1 0 0 0,0-1 0 0 0,-1 0 0 0 0,1 1 0 0 0,-1-1 0 0 0,1 0 0 0 0,-1 1 0 0 0,1-1 0 0 0,-1 0 0 0 0,1 0 0 0 0,-2 1 0 0 0,-2-9-1675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89 2303 0 0,'88'-34'1082'0'0,"14"-6"8196"0"0,-97 39-8534 0 0,29-10 1453 0 0,-10 9 5089 0 0,-26 4-7066 0 0,-6 5-121 0 0,-1 0 1 0 0,1 0 0 0 0,-1-1-1 0 0,0-1 1 0 0,-1 1-1 0 0,1-1 1 0 0,-12 4 0 0 0,-77 22 317 0 0,70-23-353 0 0,-237 58 192 0 0,196-54-522 0 0,-134 7-1 0 0,174-19 38 0 0,1-1 1 0 0,-1-1-1 0 0,0-2 0 0 0,-41-10 0 0 0,68 13 61 0 0,3-1-1146 0 0,-1 2 1271 0 0,1-1 0 0 0,-1 0 0 0 0,1 1-1 0 0,-1-1 1 0 0,1 1 0 0 0,-1-1 0 0 0,1 1-1 0 0,-1-1 1 0 0,1 1 0 0 0,0-1 0 0 0,-1 1-1 0 0,1 0 1 0 0,0-1 0 0 0,-1 1 0 0 0,2-1-1 0 0,12-4-182 0 0,1 3 40 0 0,-11 3 206 0 0,0 0 0 0 0,0 0 0 0 0,0 0 0 0 0,0 0 0 0 0,-1 0 0 0 0,1 1 0 0 0,0 0 0 0 0,-1 0 0 0 0,1 0 0 0 0,-1 0 0 0 0,0 0 0 0 0,1 1 0 0 0,-1-1 0 0 0,0 1 0 0 0,-1 0 0 0 0,1 0 1 0 0,0 0-1 0 0,-1 0 0 0 0,4 7 0 0 0,-2-5 16 0 0,-1 1 1 0 0,-1-1-1 0 0,1 1 0 0 0,-1 0 1 0 0,0 0-1 0 0,0 0 1 0 0,-1 0-1 0 0,0 0 1 0 0,0 0-1 0 0,0 0 0 0 0,0 0 1 0 0,-2 11-1 0 0,-2 8 11 0 0,-2 0-1 0 0,-1-1 0 0 0,0 0 1 0 0,-2 0-1 0 0,-1 0 1 0 0,-12 22-1 0 0,4-15-23 0 0,-1 0 0 0 0,-1-2-1 0 0,-40 48 1 0 0,31-45-39 0 0,-81 89-397 0 0,49-58 172 0 0,-27 26-189 0 0,59-60 344 0 0,27-27 458 0 0,3-4-128 0 0,21-11 109 0 0,1 1 0 0 0,0 1 0 0 0,1 1 0 0 0,37-9 0 0 0,108-19 551 0 0,-151 34-764 0 0,15-2 33 0 0,1 1 0 0 0,-1 2 0 0 0,45 2 0 0 0,-64 1-131 0 0,1 0-31 0 0,-2 0-11 0 0,3 0-358 0 0,-16 0 329 0 0,-1 0 0 0 0,1 0 0 0 0,-1 1-1 0 0,1-1 1 0 0,-1 0 0 0 0,1 0 0 0 0,-1 0-1 0 0,1-1 1 0 0,0 1 0 0 0,-1 0 0 0 0,1 0-1 0 0,-1 0 1 0 0,1 0 0 0 0,-1 0 0 0 0,0 0-1 0 0,1-1 1 0 0,-1 1 0 0 0,2-1 0 0 0,3-2-1086 0 0,5-3-1261 0 0,1-3-5076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11055 0 0,'2'0'8640'0'0,"8"4"-8291"0"0,-1-1-1 0 0,1-1 1 0 0,0 0 0 0 0,0 0-1 0 0,0-1 1 0 0,1 0 0 0 0,17-1-1 0 0,76-11 539 0 0,-98 10-795 0 0,419-89 1209 0 0,-147 25-2094 0 0,-243 61-1121 0 0,-13 6-3201 0 0,-4 3-2180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9215 0 0,'0'2'12731'0'0,"1"6"-12552"0"0,-2-1 1 0 0,1 1-1 0 0,-1-1 1 0 0,0 0-1 0 0,0 1 0 0 0,-1-1 1 0 0,0 0-1 0 0,0 0 1 0 0,-1 0-1 0 0,1 0 1 0 0,-9 12-1 0 0,-5 8 775 0 0,-32 39-1 0 0,19-27-656 0 0,8-11-1146 0 0,11-15-1282 0 0,0 0 0 0 0,1 1 0 0 0,-14 29 0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8 394 4143 0 0,'0'0'17372'0'0,"-4"-7"-17144"0"0,3 4-212 0 0,0 0-1 0 0,1 1 1 0 0,-1-1-1 0 0,1 0 1 0 0,0 1-1 0 0,0-1 1 0 0,0 0-1 0 0,0 1 1 0 0,0-1-1 0 0,0 0 1 0 0,1 1-1 0 0,-1-1 1 0 0,1 0-1 0 0,0 1 1 0 0,0-1-1 0 0,0 1 1 0 0,0-1-1 0 0,0 1 1 0 0,1 0-1 0 0,1-4 1 0 0,5-5 35 0 0,1-1 0 0 0,16-16 1 0 0,-17 20-4 0 0,-1 0-22 0 0,93-95 186 0 0,-83 88-183 0 0,0 1-1 0 0,1 0 1 0 0,0 2 0 0 0,27-15-1 0 0,-41 25 26 0 0,1 0 0 0 0,-1 0 0 0 0,1 1-1 0 0,-1-1 1 0 0,1 1 0 0 0,-1 0 0 0 0,1 0-1 0 0,0 1 1 0 0,-1-1 0 0 0,1 1 0 0 0,7 0 0 0 0,-10 1-31 0 0,1-1 0 0 0,-1 1 0 0 0,1-1 0 0 0,-1 1 1 0 0,0 0-1 0 0,0 0 0 0 0,1 0 0 0 0,-1 0 1 0 0,0 1-1 0 0,0-1 0 0 0,0 0 0 0 0,0 1 1 0 0,0 0-1 0 0,0-1 0 0 0,-1 1 0 0 0,1 0 0 0 0,-1 0 1 0 0,1 0-1 0 0,-1 0 0 0 0,1 0 0 0 0,-1 0 1 0 0,0 0-1 0 0,1 4 0 0 0,1 2-14 0 0,-1 1-1 0 0,0-1 0 0 0,-1 0 1 0 0,1 1-1 0 0,-2-1 1 0 0,1 1-1 0 0,-1 0 0 0 0,0-1 1 0 0,-3 12-1 0 0,0-1-1 0 0,0 0 0 0 0,-2-1 0 0 0,-7 21 0 0 0,7-28 11 0 0,0 0 1 0 0,-1 0-1 0 0,-9 14 0 0 0,13-21-15 0 0,1-2 121 0 0,2-9-106 0 0,-1 1 0 0 0,2-1 0 0 0,-1 1 0 0 0,0 0 0 0 0,1 0 0 0 0,1-1 0 0 0,-1 1 0 0 0,1 1 0 0 0,0-1 0 0 0,3-6-1 0 0,9-9-86 0 0,18-24-1 0 0,-27 37 36 0 0,9-11-113 0 0,1 0 0 0 0,1 0 0 0 0,1 2 0 0 0,0 0 0 0 0,1 1 0 0 0,1 0 0 0 0,29-16 0 0 0,-29 21 4 0 0,1 0-1 0 0,32-11 1 0 0,-46 20 165 0 0,0 0 0 0 0,1 0 0 0 0,-1 1 0 0 0,0 0 0 0 0,0 0 0 0 0,1 1 0 0 0,-1-1 0 0 0,0 2 0 0 0,1-1 0 0 0,-1 1 0 0 0,0 0 0 0 0,8 3 0 0 0,-10-3 52 0 0,-1 1 0 0 0,0 0 0 0 0,0 1-1 0 0,0-1 1 0 0,-1 1 0 0 0,1 0 0 0 0,-1 0 0 0 0,1 0 0 0 0,-1 0-1 0 0,0 0 1 0 0,0 1 0 0 0,0-1 0 0 0,3 7 0 0 0,1 1 67 0 0,-1 0 1 0 0,-1 1 0 0 0,8 20-1 0 0,-9-18-91 0 0,0 0 0 0 0,0 0 0 0 0,-2 0 0 0 0,2 26 0 0 0,-4-30-51 0 0,0 0 0 0 0,-1-1 0 0 0,0 1 1 0 0,0-1-1 0 0,-1 1 0 0 0,-1-1 0 0 0,1 0 1 0 0,-6 12-1 0 0,-16 28-1118 0 0,8-17-2805 0 0,10-19-3364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10135 0 0,'0'0'778'0'0,"-2"1"-265"0"0,-4 3 265 0 0,0 0 1 0 0,1 1-1 0 0,-1 0 0 0 0,1 1 0 0 0,0-1 1 0 0,0 1-1 0 0,1 0 0 0 0,0 0 1 0 0,-5 10-1 0 0,-2 5 240 0 0,-13 39 0 0 0,16-38-544 0 0,-5 28 1 0 0,11-42-351 0 0,1 1-1 0 0,0 0 1 0 0,0 0-1 0 0,1 0 1 0 0,0 0 0 0 0,2 9-1 0 0,-2-16 0 0 0,7 8 385 0 0,-2-8-338 0 0,0 1 0 0 0,0-1 0 0 0,1-1 0 0 0,-1 1 0 0 0,0-1 0 0 0,1 0 0 0 0,-1 0 1 0 0,1 0-1 0 0,-1-1 0 0 0,1 0 0 0 0,-1 0 0 0 0,1 0 0 0 0,9-2 0 0 0,-8 2 81 0 0,9-4-62 0 0,2-1-109 0 0,5-9-11 0 0,7-5-10 0 0,-10 5 17 0 0,-18 13-17 0 0,-1 0-5 0 0,6-3-43 0 0,3 1-11 0 0,-2 3 11 0 0,-4 1 42 0 0,3 0 11 0 0,-5-1-55 0 0,15-5-2545 0 0,-9 2 1120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457 113 5983 0 0,'0'0'542'0'0,"-2"0"-446"0"0,-9 3 907 0 0,-21 4 9713 0 0,17 0-11455 0 0,13-6 1263 0 0,2-1-459 0 0,-1 0 0 0 0,1 1 0 0 0,0-1 0 0 0,0 0 0 0 0,-1 1 0 0 0,1-1 0 0 0,0 0 0 0 0,0 1 0 0 0,-1-1 0 0 0,1 0 1 0 0,0 1-1 0 0,0-1 0 0 0,0 1 0 0 0,0-1 0 0 0,0 0 0 0 0,0 1 0 0 0,0-1 0 0 0,-1 1 0 0 0,1-1 0 0 0,0 0 0 0 0,0 1 0 0 0,0-1 1 0 0,1 1-1 0 0,-1-1 0 0 0,0 1 0 0 0,0-1 0 0 0,0 0 0 0 0,0 1 0 0 0,0-1 0 0 0,0 0 0 0 0,1 1 0 0 0,-1 0 95 0 0,0 0 0 0 0,0 1-1 0 0,1-1 1 0 0,-1 0 0 0 0,1 0-1 0 0,-1 0 1 0 0,0 0 0 0 0,1 0-1 0 0,0 0 1 0 0,-1 0 0 0 0,1 0-1 0 0,1 1 1 0 0,1 0-9 0 0,1-1-1 0 0,-1 1 1 0 0,1-1 0 0 0,-1 0-1 0 0,1 0 1 0 0,0-1 0 0 0,-1 1-1 0 0,1-1 1 0 0,0 1 0 0 0,-1-1 0 0 0,1 0-1 0 0,0-1 1 0 0,5 0 0 0 0,8-2 226 0 0,28-10 1 0 0,-22 6-207 0 0,-6 2-141 0 0,0 0 0 0 0,0-1-1 0 0,-1-1 1 0 0,0 0 0 0 0,0-2-1 0 0,29-19 1 0 0,-44 27-40 0 0,0 1 1 0 0,-1-1-1 0 0,1 1 0 0 0,0-1 0 0 0,0 0 1 0 0,-1 1-1 0 0,1-1 0 0 0,0 0 0 0 0,-1 0 1 0 0,1 1-1 0 0,-1-1 0 0 0,1 0 0 0 0,-1 0 1 0 0,1 0-1 0 0,-1 0 0 0 0,0 0 0 0 0,1 0 1 0 0,-1 1-1 0 0,0-1 0 0 0,0 0 0 0 0,0 0 1 0 0,0 0-1 0 0,0 0 0 0 0,0 0 0 0 0,0 0 1 0 0,0 0-1 0 0,0 0 0 0 0,0 0 0 0 0,0 0 1 0 0,-1 0-1 0 0,1 0 0 0 0,0 0 0 0 0,-1 0 1 0 0,1 0-1 0 0,-1 1 0 0 0,1-1 0 0 0,-1 0 1 0 0,1 0-1 0 0,-1 0 0 0 0,1 1 0 0 0,-1-1 1 0 0,0 0-1 0 0,1 1 0 0 0,-1-1 0 0 0,0 0 1 0 0,-1 0-1 0 0,-3-3-115 0 0,0 1-1 0 0,0 0 1 0 0,0 0 0 0 0,0 0 0 0 0,-1 1 0 0 0,-7-3-1 0 0,0 1-35 0 0,1 1-1 0 0,-1 1 0 0 0,0 0 0 0 0,-1 0 0 0 0,1 2 0 0 0,0-1 0 0 0,0 2 0 0 0,-26 3 0 0 0,21-2 143 0 0,0 2-1 0 0,0 0 1 0 0,1 0-1 0 0,0 2 1 0 0,0 0-1 0 0,0 1 1 0 0,1 1 0 0 0,-1 0-1 0 0,2 1 1 0 0,0 1-1 0 0,-25 20 1 0 0,-17 25 733 0 0,-80 101 1 0 0,127-145-687 0 0,-30 42 166 0 0,36-46-155 0 0,0 0-1 0 0,0 0 1 0 0,0 0 0 0 0,1 0-1 0 0,0 1 1 0 0,-2 8-1 0 0,5-13-16 0 0,-1-1 1 0 0,1 1-1 0 0,0-1 0 0 0,-1 1 0 0 0,1 0 1 0 0,1-1-1 0 0,-1 1 0 0 0,0-1 0 0 0,1 1 1 0 0,-1 0-1 0 0,1-1 0 0 0,0 1 1 0 0,0-1-1 0 0,0 0 0 0 0,1 3 0 0 0,0-1 29 0 0,1 0-1 0 0,0 0 0 0 0,0-1 1 0 0,0 1-1 0 0,0-1 1 0 0,0 1-1 0 0,8 4 0 0 0,0-1 80 0 0,0 0-1 0 0,0-1 1 0 0,0-1-1 0 0,1 1 1 0 0,16 3-1 0 0,-14-5-46 0 0,0-1 1 0 0,0 0-1 0 0,1-1 0 0 0,0-1 1 0 0,26-1-1 0 0,-15-2 60 0 0,0-1-1 0 0,36-9 1 0 0,-22 0-98 0 0,0-2 1 0 0,73-37-1 0 0,-91 39-61 0 0,-20 11-64 0 0,-2 2 72 0 0,0-1 1 0 0,0 1-1 0 0,0-1 0 0 0,0 1 1 0 0,0-1-1 0 0,0 1 0 0 0,0-1 1 0 0,1 0-1 0 0,-1 1 0 0 0,0-1 1 0 0,0 1-1 0 0,0-1 0 0 0,1 1 1 0 0,-1-1-1 0 0,0 0 0 0 0,0 1 1 0 0,1-1-1 0 0,0 1 0 0 0,-1-1-15 0 0,1 1-1 0 0,-1-1 1 0 0,0 1-1 0 0,1-1 1 0 0,-1 1-1 0 0,1-1 0 0 0,-1 1 1 0 0,0 0-1 0 0,0-1 1 0 0,1 1-1 0 0,-1-1 0 0 0,0 1 1 0 0,0 0-1 0 0,0-1 1 0 0,0 1-1 0 0,0 0 1 0 0,1-1-1 0 0,-1 1 0 0 0,-1 0 1 0 0,-10 32-3167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223 149 13615 0 0,'0'0'1239'0'0,"0"0"-1175"0"0,0-1 1 0 0,0 0-1 0 0,-1 1 0 0 0,1-1 1 0 0,0 0-1 0 0,0 1 0 0 0,-1-1 1 0 0,1 0-1 0 0,-1 1 0 0 0,1-1 1 0 0,-1 1-1 0 0,1-1 0 0 0,-1 1 1 0 0,1-1-1 0 0,-1 0 0 0 0,-4 4 261 0 0,0-1 0 0 0,0 1-1 0 0,1 0 1 0 0,-1 1-1 0 0,1-1 1 0 0,0 1 0 0 0,0-1-1 0 0,0 1 1 0 0,-6 9 0 0 0,-28 46-201 0 0,26-38 167 0 0,-11 17-71 0 0,2 0 0 0 0,-21 55 1 0 0,36-76-213 0 0,0 1 0 0 0,1 0 0 0 0,0 0 0 0 0,2 0 1 0 0,0 0-1 0 0,1 1 0 0 0,1 0 0 0 0,2 21 0 0 0,-1-37 15 0 0,0 1 0 0 0,1-1 0 0 0,0 0 0 0 0,-1 0 0 0 0,1 0 0 0 0,0 1 0 0 0,1-1 0 0 0,-1 0 0 0 0,0 0 0 0 0,1 0 0 0 0,0 0 0 0 0,0-1 0 0 0,0 1 0 0 0,0 0 0 0 0,0-1 0 0 0,0 0 0 0 0,1 1 0 0 0,-1-1-1 0 0,1 0 1 0 0,3 2 0 0 0,-2-2 57 0 0,0 0 0 0 0,0 0 0 0 0,0-1 0 0 0,0 1 0 0 0,0-1 0 0 0,1 0 0 0 0,-1 0 0 0 0,0-1 0 0 0,1 1 0 0 0,-1-1 0 0 0,0 0 0 0 0,1 0 0 0 0,-1-1 0 0 0,0 1 0 0 0,7-3 0 0 0,4-1 50 0 0,0-1 1 0 0,-1-1 0 0 0,1 0-1 0 0,-1-1 1 0 0,-1-1 0 0 0,1 0 0 0 0,-1-1-1 0 0,0 0 1 0 0,-1-1 0 0 0,0 0-1 0 0,15-19 1 0 0,6-9-1 0 0,-1-3 0 0 0,31-51 0 0 0,-20 17 20 0 0,53-124-1 0 0,-70 140-451 0 0,-21 49-138 0 0,-1 0 0 0 0,2 0 0 0 0,-1 1 0 0 0,1 0-1 0 0,11-13 1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126 426 10591 0 0,'0'0'819'0'0,"-2"1"-296"0"0,-2 0 139 0 0,-1 0 1 0 0,0 0 0 0 0,0 0-1 0 0,0 0 1 0 0,0-1 0 0 0,0 0-1 0 0,-1 0 1 0 0,1 0-1 0 0,0-1 1 0 0,-7-1 0 0 0,8 1-439 0 0,0 0 0 0 0,0 0 0 0 0,0 0 1 0 0,0-1-1 0 0,0 1 0 0 0,0-1 0 0 0,0 0 0 0 0,1 0 1 0 0,-1 0-1 0 0,1-1 0 0 0,0 1 0 0 0,0-1 0 0 0,-5-4 1 0 0,8 5-176 0 0,-1 1 0 0 0,0-1 0 0 0,0 1 0 0 0,1-1 0 0 0,-1 1 0 0 0,1-1 0 0 0,0 0 1 0 0,-1 1-1 0 0,1-1 0 0 0,0 0 0 0 0,0 1 0 0 0,0-1 0 0 0,0 0 0 0 0,0 1 0 0 0,0-1 1 0 0,1 0-1 0 0,-1 1 0 0 0,1-3 0 0 0,1-1-33 0 0,-1 1-1 0 0,1 0 1 0 0,0 0 0 0 0,0-1 0 0 0,3-4-1 0 0,7-6-27 0 0,0 0 0 0 0,0 1 0 0 0,28-24-1 0 0,50-32-407 0 0,-62 49 297 0 0,-15 11 40 0 0,24-18-125 0 0,1 1-1 0 0,1 2 1 0 0,50-24-1 0 0,-77 43 250 0 0,25-6 0 0 0,-33 11 7 0 0,0 0 0 0 0,0 0 0 0 0,-1 1 1 0 0,1-1-1 0 0,0 1 0 0 0,0 0 0 0 0,0 0 0 0 0,0 0 1 0 0,0 1-1 0 0,0 0 0 0 0,5 1 0 0 0,-8-2-24 0 0,0 1 1 0 0,0-1-1 0 0,0 1 1 0 0,0-1-1 0 0,0 1 0 0 0,0 0 1 0 0,0 0-1 0 0,0-1 0 0 0,0 1 1 0 0,0 0-1 0 0,0 0 0 0 0,-1 0 1 0 0,1 0-1 0 0,0 0 0 0 0,0 0 1 0 0,-1 0-1 0 0,1 0 0 0 0,-1 0 1 0 0,1 2-1 0 0,0-1 14 0 0,0 1 0 0 0,-1 0 1 0 0,1 0-1 0 0,-1 0 0 0 0,0 0 1 0 0,0-1-1 0 0,0 1 0 0 0,0 3 0 0 0,-2 6 61 0 0,-1-1 0 0 0,0 1 0 0 0,-5 11 0 0 0,7-19-74 0 0,-18 45 161 0 0,-41 72 1 0 0,34-72-200 0 0,-24 62 1 0 0,48-106-71 0 0,1 1 0 0 0,-1-1 0 0 0,1 1 0 0 0,0-1 0 0 0,-1 10-1 0 0,2-14-702 0 0,2-1-1453 0 0,-1 0 1833 0 0,0 0 0 0 0,0 0-1 0 0,0 0 1 0 0,0-1 0 0 0,-1 1 0 0 0,1 0-1 0 0,0 0 1 0 0,0-1 0 0 0,0 1 0 0 0,0-1 0 0 0,1 0-807 0 0,12-9-5234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47 12895 0 0,'4'-30'1172'0'0,"-5"22"-966"0"0,1 7-182 0 0,0 1 0 0 0,0 0 0 0 0,0-1 0 0 0,0 1 1 0 0,0 0-1 0 0,0-1 0 0 0,0 1 0 0 0,0 0 0 0 0,0 0 0 0 0,0-1 1 0 0,0 1-1 0 0,-1 0 0 0 0,1-1 0 0 0,0 1 0 0 0,0 0 1 0 0,0 0-1 0 0,-1-1 0 0 0,1 1 0 0 0,0 0 0 0 0,0 0 1 0 0,0-1-1 0 0,-1 1 0 0 0,1 0 0 0 0,0 0 0 0 0,-1 0 0 0 0,1-1 1 0 0,0 1-1 0 0,0 0 0 0 0,-1 0 0 0 0,1 0 0 0 0,0 0 1 0 0,-1 0-1 0 0,1 0 0 0 0,0 0 0 0 0,-1 0 0 0 0,1 0 0 0 0,0 0 1 0 0,-1 0-1 0 0,1 0 0 0 0,0 0 0 0 0,-1 0 0 0 0,1 0 1 0 0,0 0-1 0 0,-1 0 0 0 0,1 0 0 0 0,0 0 0 0 0,-1 0 1 0 0,1 1-1 0 0,-1-1 0 0 0,-1 1 259 0 0,0 0 0 0 0,-1-1-1 0 0,1 2 1 0 0,0-1 0 0 0,-1 0 0 0 0,1 0 0 0 0,0 1 0 0 0,0-1 0 0 0,0 1-1 0 0,0 0 1 0 0,0-1 0 0 0,1 1 0 0 0,-4 4 0 0 0,-18 31 656 0 0,18-28-774 0 0,-16 31 297 0 0,2 0 0 0 0,-18 56 0 0 0,-18 89 145 0 0,46-149-564 0 0,-116 362 145 0 0,94-320-318 0 0,-3 0 0 0 0,-85 139 0 0 0,118-215 108 0 0,-28 42-764 0 0,8-15-4795 0 0,5-9-1291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14279 0 0,'0'0'3308'0'0,"3"0"-2342"0"0,6 3-681 0 0,0-2 1 0 0,0 1-1 0 0,1-1 1 0 0,-1-1 0 0 0,0 0-1 0 0,13-1 1 0 0,59-11 321 0 0,-62 8-364 0 0,205-48 1172 0 0,-103 21-1225 0 0,70-21-75 0 0,-58 15-293 0 0,-104 29-1043 0 0,40-4 0 0 0,-28 10-4946 0 0,-22 4-25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96 867 7367 0 0,'0'2'334'0'0,"-7"49"1522"0"0,5 2 8318 0 0,2-46-9876 0 0,0-1 0 0 0,0 1-1 0 0,-1-1 1 0 0,0 1 0 0 0,0-1 0 0 0,0 1-1 0 0,-1-1 1 0 0,0 0 0 0 0,0 0 0 0 0,-1 0-1 0 0,1 0 1 0 0,-8 10 0 0 0,-38 50-705 0 0,41-56-776 0 0,0-3-382 0 0</inkml:trace>
  <inkml:trace contextRef="#ctx0" brushRef="#br0" timeOffset="1">1384 0 11519 0 0,'0'0'528'0'0,"-3"0"-16"0"0,-1 0-471 0 0,-1 0 0 0 0,1 1 1 0 0,-1-1-1 0 0,1 1 0 0 0,0 0 0 0 0,-1 0 0 0 0,1 0 0 0 0,0 1 0 0 0,0-1 0 0 0,-1 1 0 0 0,1 0 0 0 0,0 0 0 0 0,1 1 1 0 0,-1-1-1 0 0,0 1 0 0 0,-3 3 0 0 0,-7 7 1175 0 0,0 0 0 0 0,-18 24 0 0 0,-89 131 3949 0 0,17 15-3586 0 0,55-79-1283 0 0,-59 181 0 0 0,91-229-350 0 0,2 1-1 0 0,-8 60 1 0 0,22-107-15 0 0,1 0 0 0 0,-1-1 0 0 0,1 1 0 0 0,1-1 0 0 0,0 1 0 0 0,4 16 0 0 0,-5-24-208 0 0,2-2-1325 0 0,9-1 134 0 0,1-4-62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8 216 9215 0 0,'-2'-2'7507'0'0,"2"1"-7450"0"0,-1 0 1 0 0,0 0-1 0 0,1 0 1 0 0,-1 1-1 0 0,1-1 1 0 0,-1 0-1 0 0,1-1 0 0 0,-1 1 1 0 0,1 0-1 0 0,0 0 1 0 0,0 0-1 0 0,-1 0 1 0 0,1 0-1 0 0,0 0 1 0 0,0 0-1 0 0,0 0 0 0 0,0 0 1 0 0,0 0-1 0 0,0-1 1 0 0,1 1-1 0 0,-1-1 1 0 0,1 0 4 0 0,0 0 1 0 0,0-1 0 0 0,0 1 0 0 0,0 0 0 0 0,1 0 0 0 0,-1 0 0 0 0,0 0 0 0 0,1 0-1 0 0,2-2 1 0 0,5-4 25 0 0,0 1-1 0 0,1 0 0 0 0,13-7 0 0 0,-17 11-47 0 0,13-9-26 0 0,1 0 0 0 0,1 2 0 0 0,0 1-1 0 0,1 0 1 0 0,0 2 0 0 0,0 1 0 0 0,0 0-1 0 0,39-4 1 0 0,-37 12-14 0 0,-23-2-1 0 0,0 0-1 0 0,0 0 1 0 0,0 0-1 0 0,0 0 1 0 0,0 1-1 0 0,0-1 1 0 0,0 1-1 0 0,0-1 1 0 0,0 0-1 0 0,0 1 1 0 0,0 0-1 0 0,0-1 1 0 0,0 1-1 0 0,0-1 1 0 0,-1 1-1 0 0,1 0 1 0 0,0 0-1 0 0,0-1 1 0 0,-1 1-1 0 0,1 0 1 0 0,-1 0-1 0 0,1 0 1 0 0,-1 0-1 0 0,1 0 1 0 0,-1 0-1 0 0,1 0 1 0 0,-1 0-1 0 0,0 0 1 0 0,1 0-1 0 0,-1 0 1 0 0,0 0-1 0 0,0 0 1 0 0,0 2-1 0 0,0-1-13 0 0,0 3 21 0 0,0 0 0 0 0,0 1 1 0 0,-1-1-1 0 0,0 0 1 0 0,0 0-1 0 0,0 1 0 0 0,-1-1 1 0 0,1 0-1 0 0,-5 8 0 0 0,-1 0 64 0 0,0 0-1 0 0,-12 15 1 0 0,13-20-6 0 0,5-7 2 0 0,2-1 1 0 0,8-4-55 0 0,0-1-1 0 0,0 0 1 0 0,-1 0-1 0 0,15-12 1 0 0,30-32-731 0 0,-9 8 281 0 0,-28 27 339 0 0,-9 8 61 0 0,-1 0 1 0 0,1 0 0 0 0,0 1 0 0 0,0-1-1 0 0,1 2 1 0 0,-1-1 0 0 0,1 1 0 0 0,0 0-1 0 0,0 1 1 0 0,1 0 0 0 0,15-4 0 0 0,-23 7 54 0 0,0 1 0 0 0,0-1 0 0 0,-1 0 0 0 0,1 0 0 0 0,0 0 0 0 0,0 1 0 0 0,-1-1 0 0 0,1 0 0 0 0,0 1 0 0 0,0-1 0 0 0,-1 1 0 0 0,1-1 0 0 0,0 0 0 0 0,-1 1 0 0 0,1 0 0 0 0,-1-1 0 0 0,2 2 0 0 0,8 10 190 0 0,-10-12-156 0 0,1 2 217 0 0,7 12 459 0 0,-4-7-492 0 0,-1-2-26 0 0,0-1 0 0 0,0 1-1 0 0,1-1 1 0 0,-1 0 0 0 0,1 0-1 0 0,0 0 1 0 0,0 0 0 0 0,0-1-1 0 0,0 0 1 0 0,1 0-1 0 0,5 4 1 0 0,-8-7 479 0 0,-1 13-608 0 0,-1-10-88 0 0,-1 0 1 0 0,1 0-1 0 0,-1 1 0 0 0,0-1 0 0 0,0 0 1 0 0,0 0-1 0 0,0 0 0 0 0,0 0 0 0 0,-1-1 1 0 0,-1 4-1 0 0,-22 28-175 0 0,7-9 43 0 0,16-23-81 0 0,-1 2 271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5527 0 0,'-12'0'12638'0'0,"9"1"-12353"0"0,0 0 1 0 0,0 0 0 0 0,0 1-1 0 0,1-1 1 0 0,-1 1 0 0 0,1-1-1 0 0,-1 1 1 0 0,1 0 0 0 0,0 0-1 0 0,-5 5 1 0 0,-2 6-40 0 0,1 0-1 0 0,0 1 0 0 0,1 0 1 0 0,1 0-1 0 0,0 1 0 0 0,-7 24 1 0 0,-11 29 117 0 0,-125 206 53 0 0,64-127-285 0 0,43-68-1726 0 0,45-79-31 0 0,11-3-3553 0 0,7-6-1517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4:5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647 102 13359 0 0,'13'-60'989'0'0,"-4"19"6634"0"0,-10 43-7568 0 0,1 0 1 0 0,-1 0-1 0 0,1-1 0 0 0,-1 1 0 0 0,0 0 0 0 0,1 0 0 0 0,-1 0 1 0 0,-2 2-1 0 0,-1 2 1 0 0,-147 321 126 0 0,-115 363-1 0 0,265-687-181 0 0,-68 189 32 0 0,49-147-21 0 0,-1 0 0 0 0,-29 45-1 0 0,15-40-768 0 0,32-46 496 0 0,-1 0-1 0 0,1 0 1 0 0,-1 0-1 0 0,0-1 1 0 0,0 1 0 0 0,0-1-1 0 0,-1 0 1 0 0,-7 4-1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 6447 0 0,'-9'-7'1077'0'0,"0"0"-1"0"0,-17-9 8557 0 0,27 18-9445 0 0,1 1 0 0 0,-1-1 1 0 0,1 0-1 0 0,-1 0 0 0 0,1 0 1 0 0,0 0-1 0 0,0-1 0 0 0,0 1 1 0 0,3 2-1 0 0,-3-3-11 0 0,9 7 49 0 0,1 0 1 0 0,-1-1-1 0 0,1 0 1 0 0,1-1-1 0 0,-1 0 1 0 0,1-1-1 0 0,14 3 1 0 0,96 19 1027 0 0,-42-16-585 0 0,0-4-1 0 0,138-4 1 0 0,-106-11-1435 0 0,153-30 1 0 0,-229 30-925 0 0,-2-2-3928 0 0,-5-2-1509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15199 0 0,'0'0'1379'0'0,"0"2"-1136"0"0,-1 37 498 0 0,-3 0 1 0 0,-1 0 0 0 0,-2 0 0 0 0,-13 45-1 0 0,-60 150 1048 0 0,73-216-1781 0 0,-50 123 438 0 0,-98 174 0 0 0,117-244-391 0 0,-40 71 1 0 0,59-111-37 0 0,-1-2 1 0 0,-36 40 0 0 0,55-67-37 0 0,-10 8 122 0 0,7-10 0 0 0,5-7-42 0 0,2-2-67 0 0,2-1-1 0 0,-1 1 0 0 0,1-1 1 0 0,1 1-1 0 0,0 1 0 0 0,13-17 0 0 0,-18 25 2 0 0,21-26-284 0 0,1 2 0 0 0,1 0 0 0 0,40-30-1 0 0,-24 25 90 0 0,76-42 0 0 0,-107 67 206 0 0,0-1 0 0 0,1 1 0 0 0,-1 0 0 0 0,1 1 0 0 0,10-2 0 0 0,-18 4 14 0 0,0 1 0 0 0,0 0-1 0 0,0-1 1 0 0,0 1-1 0 0,1 0 1 0 0,-1 0 0 0 0,0 0-1 0 0,0 0 1 0 0,0 0 0 0 0,0 1-1 0 0,0-1 1 0 0,0 1-1 0 0,0-1 1 0 0,0 1 0 0 0,0 0-1 0 0,0 0 1 0 0,0 0 0 0 0,0 0-1 0 0,0 0 1 0 0,-1 0 0 0 0,1 0-1 0 0,0 1 1 0 0,-1-1-1 0 0,1 1 1 0 0,-1-1 0 0 0,1 1-1 0 0,-1-1 1 0 0,0 1 0 0 0,0 0-1 0 0,2 2 1 0 0,-1 2 74 0 0,0 1-1 0 0,0 0 1 0 0,0-1 0 0 0,0 1 0 0 0,-1 0 0 0 0,-1 0 0 0 0,1 0-1 0 0,-1 10 1 0 0,-8 58 322 0 0,5-57-412 0 0,-15 68 103 0 0,10-57-40 0 0,-4 36 0 0 0,12-64-93 0 0,0 1 0 0 0,0-1 1 0 0,0 1-1 0 0,0-1 0 0 0,0 0 0 0 0,0 1 0 0 0,0-1 0 0 0,0 0 0 0 0,1 1 1 0 0,-1-1-1 0 0,0 0 0 0 0,1 1 0 0 0,-1-1 0 0 0,1 0 0 0 0,0 2 0 0 0,0-3-68 0 0,0 1-1 0 0,-1 0 1 0 0,1-1-1 0 0,0 0 1 0 0,-1 1-1 0 0,1-1 1 0 0,0 1-1 0 0,-1-1 1 0 0,1 0-1 0 0,0 1 1 0 0,0-1-1 0 0,0 0 1 0 0,-1 0-1 0 0,1 0 1 0 0,0 0-1 0 0,0 0 1 0 0,0 0-1 0 0,0 0 1 0 0,-1 0-1 0 0,1 0 1 0 0,0 0-1 0 0,0 0 1 0 0,0 0-1 0 0,-1-1 1 0 0,1 1-1 0 0,0 0 1 0 0,1-1-1 0 0,15-7-1467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60 10135 0 0,'0'0'2660'0'0,"5"11"3788"0"0,-3-9-6235 0 0,1 0 0 0 0,-1 0 1 0 0,0-1-1 0 0,1 1 0 0 0,-1 0 0 0 0,1-1 0 0 0,0 1 0 0 0,-1-1 0 0 0,1 0 0 0 0,0 0 1 0 0,0 0-1 0 0,0 0 0 0 0,0-1 0 0 0,0 1 0 0 0,0-1 0 0 0,4 1 0 0 0,0-2 56 0 0,0 1 0 0 0,0-1 0 0 0,0-1 0 0 0,0 1 0 0 0,0-1 0 0 0,8-3-1 0 0,-1-1-163 0 0,0 1 0 0 0,0-2 0 0 0,0 0 0 0 0,-1-1 0 0 0,0 0 0 0 0,22-19 0 0 0,-33 26-297 0 0,-17-9-1191 0 0,11 10 1264 0 0,1 0 0 0 0,-1 0 0 0 0,1 1 0 0 0,0-1 0 0 0,-1 1 0 0 0,1 0-1 0 0,0 0 1 0 0,-6 3 0 0 0,-27 14-246 0 0,30-14 301 0 0,-54 33-116 0 0,-95 76 0 0 0,129-92 383 0 0,-26 27 0 0 0,45-41-123 0 0,1 1 1 0 0,-1-1-1 0 0,2 1 0 0 0,-1 1 0 0 0,1-1 0 0 0,0 1 1 0 0,0 0-1 0 0,-4 12 0 0 0,9-18-50 0 0,-1-1 0 0 0,0 0 0 0 0,1 1 0 0 0,-1-1 0 0 0,1 1 0 0 0,0-1 0 0 0,0 1 0 0 0,0-1 0 0 0,0 1 0 0 0,0-1 0 0 0,1 1 0 0 0,-1-1 0 0 0,1 0 0 0 0,-1 1 0 0 0,1-1-1 0 0,0 1 1 0 0,2 2 0 0 0,-2-3 12 0 0,1 1-1 0 0,0 0 1 0 0,0-1 0 0 0,1 0-1 0 0,-1 1 1 0 0,0-1-1 0 0,1 0 1 0 0,-1 0-1 0 0,1-1 1 0 0,0 1-1 0 0,5 2 1 0 0,2 0 80 0 0,1 0 1 0 0,-1-1 0 0 0,1-1-1 0 0,0 0 1 0 0,0 0-1 0 0,19 0 1 0 0,0-2-296 0 0,-1-1 0 0 0,1-2 0 0 0,0-1-1 0 0,-1-1 1 0 0,0-2 0 0 0,0 0 0 0 0,51-23 0 0 0,-55 18-1642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5983 0 0,'0'0'464'0'0,"-2"0"-121"0"0,-4 2 118 0 0,-1 0 1 0 0,0 1-1 0 0,1-1 0 0 0,-1 1 0 0 0,1 1 1 0 0,0-1-1 0 0,0 1 0 0 0,0 0 0 0 0,1 0 1 0 0,-1 1-1 0 0,1 0 0 0 0,-8 9 0 0 0,-5 7-129 0 0,2 0-1 0 0,-14 25 1 0 0,-96 194 1838 0 0,85-156-1846 0 0,-113 267-16 0 0,124-253-226 0 0,19-61-20 0 0,-1 1 0 0 0,-20 40 0 0 0,31-74-40 0 0,-1-1-1 0 0,0 0 1 0 0,0 0 0 0 0,0 0-1 0 0,-1 0 1 0 0,1-1-1 0 0,0 1 1 0 0,-6 4 0 0 0,6-6-60 0 0,1 0 1 0 0,-1 0 0 0 0,0 0-1 0 0,1 0 1 0 0,-1-1 0 0 0,0 1-1 0 0,1 0 1 0 0,-1-1 0 0 0,0 1-1 0 0,0-1 1 0 0,1 0 0 0 0,-1 0-1 0 0,0 1 1 0 0,0-1 0 0 0,0 0 0 0 0,0-1-1 0 0,1 1 1 0 0,-4-1 0 0 0,-22-7-1718 0 0,15 0 836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14743 0 0,'0'0'1335'0'0,"1"11"-578"0"0,1-9-605 0 0,-1 1 1 0 0,1-1-1 0 0,0 1 0 0 0,0-1 0 0 0,0 0 1 0 0,0 1-1 0 0,0-1 0 0 0,0 0 0 0 0,0 0 1 0 0,1-1-1 0 0,-1 1 0 0 0,1 0 0 0 0,3 1 1 0 0,-1-1 58 0 0,1 0 0 0 0,0 0 1 0 0,0 0-1 0 0,0-1 0 0 0,0 1 1 0 0,7-1-1 0 0,5 0 213 0 0,0-1 0 0 0,0-1 0 0 0,27-4 0 0 0,20-8 302 0 0,76-25 1 0 0,-47 12-574 0 0,240-71-1759 0 0,-285 80-2137 0 0,-29 8-3097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9671 0 0,'-1'0'748'0'0,"-7"5"-324"0"0,0-1 1 0 0,1 1-1 0 0,-1 1 0 0 0,1-1 0 0 0,0 1 0 0 0,1 0 0 0 0,-11 12 0 0 0,0 1 1087 0 0,7-10-1367 0 0,1 1 0 0 0,1 0 0 0 0,0 0 0 0 0,0 1 0 0 0,1 0 0 0 0,0 0 0 0 0,1 1-1 0 0,0 0 1 0 0,1 0 0 0 0,1 0 0 0 0,-1 0 0 0 0,-1 14 0 0 0,-6 30-60 0 0,-3 1 1 0 0,-2-2-1 0 0,-29 64 0 0 0,-89 149 1126 0 0,99-207-663 0 0,-3-1 1 0 0,-3-2 0 0 0,-54 58-1 0 0,92-113-237 0 0,3-4-105 0 0,4-11-24 0 0,10-17-155 0 0,4 1-288 0 0,1 0 0 0 0,1 2 0 0 0,42-45 1 0 0,81-59-1946 0 0,-131 121 2088 0 0,1 0 0 0 0,0 1 0 0 0,0 0-1 0 0,1 1 1 0 0,0 0 0 0 0,0 1 0 0 0,0 1 0 0 0,1 0-1 0 0,23-5 1 0 0,-33 9 162 0 0,0 0 0 0 0,0 1 0 0 0,0 0 0 0 0,0-1 0 0 0,1 2 0 0 0,-1-1 0 0 0,0 0-1 0 0,0 1 1 0 0,0 0 0 0 0,0 0 0 0 0,0 0 0 0 0,-1 0 0 0 0,1 1 0 0 0,0-1 0 0 0,0 1 0 0 0,-1 0-1 0 0,1 0 1 0 0,-1 1 0 0 0,6 4 0 0 0,-5-3 47 0 0,-1 0-1 0 0,0 0 1 0 0,0 0-1 0 0,0 0 0 0 0,0 0 1 0 0,-1 0-1 0 0,0 1 1 0 0,0 0-1 0 0,0-1 1 0 0,0 1-1 0 0,-1 0 1 0 0,0 0-1 0 0,0 0 1 0 0,0 0-1 0 0,0 8 1 0 0,-1 1 163 0 0,0 0 0 0 0,-1 0 1 0 0,-1 0-1 0 0,0 0 0 0 0,-1-1 1 0 0,-9 25-1 0 0,-38 74 581 0 0,42-98-780 0 0,8-12-54 0 0,-13 17 56 0 0,5-9-138 0 0,6-8-755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9215 0 0,'0'0'3898'0'0,"1"2"-2282"0"0,1 5-1091 0 0,0 0 0 0 0,0 1 0 0 0,0-1 1 0 0,-1 1-1 0 0,0-1 0 0 0,-1 1 0 0 0,0-1 1 0 0,0 1-1 0 0,0 0 0 0 0,-1-1 0 0 0,-3 14 1 0 0,-4 9 283 0 0,-17 46 0 0 0,15-47-433 0 0,0-3-358 0 0,-1 0 1 0 0,-24 40 0 0 0,34-65-622 0 0,-4 4-914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1839 0 0,'-7'7'160'0'0,"-2"3"-160"0"0,-2 5 0 0 0,1 1 0 0 0</inkml:trace>
  <inkml:trace contextRef="#ctx0" brushRef="#br0" timeOffset="1">69 754 11519 0 0,'0'0'887'0'0,"-7"-6"-550"0"0,-1 1 528 0 0,1-2 0 0 0,-1 1 0 0 0,1-1 0 0 0,-11-13 0 0 0,16 18-691 0 0,1 0 0 0 0,-1 0-1 0 0,1-1 1 0 0,0 1 0 0 0,0 0 0 0 0,0 0-1 0 0,0 0 1 0 0,0-1 0 0 0,0 1-1 0 0,1-1 1 0 0,-1 1 0 0 0,1 0 0 0 0,-1-1-1 0 0,1 1 1 0 0,0-1 0 0 0,0 1-1 0 0,0-1 1 0 0,1 1 0 0 0,-1-1 0 0 0,1 1-1 0 0,-1 0 1 0 0,1-1 0 0 0,0 1-1 0 0,1-4 1 0 0,17-27-299 0 0,2 1-1 0 0,38-47 1 0 0,-22 32-143 0 0,-24 29 132 0 0,4-6 22 0 0,1 1 1 0 0,2 0 0 0 0,34-31-1 0 0,-47 48 87 0 0,0 1 0 0 0,1-1 0 0 0,0 2-1 0 0,0-1 1 0 0,0 1 0 0 0,15-5 0 0 0,-17 7-9 0 0,0 1-1 0 0,0-1 1 0 0,1 1 0 0 0,-1 1 0 0 0,0-1 0 0 0,1 1-1 0 0,-1 0 1 0 0,0 1 0 0 0,1-1 0 0 0,10 4 0 0 0,-12-3-202 0 0,0 1 0 0 0,0 0 0 0 0,0 0 0 0 0,6 3 1 0 0,7 8-4528 0 0,-3-1-1103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170 433 8751 0 0,'0'0'674'0'0,"1"2"-218"0"0,7 15 1627 0 0,7 18 2794 0 0,-14-33-4813 0 0,-1-1 0 0 0,0 0 1 0 0,1 1-1 0 0,-1-1 0 0 0,0 1 0 0 0,0-1 1 0 0,0 0-1 0 0,0 1 0 0 0,0-1 1 0 0,0 1-1 0 0,0-1 0 0 0,0 0 1 0 0,-1 1-1 0 0,1-1 0 0 0,0 0 1 0 0,-1 1-1 0 0,1-1 0 0 0,-1 0 1 0 0,0 1-1 0 0,1-1 0 0 0,-1 0 1 0 0,0 0-1 0 0,0 0 0 0 0,0 0 0 0 0,0 0 1 0 0,0 0-1 0 0,0 0 0 0 0,0 0 1 0 0,0 0-1 0 0,0 0 0 0 0,0 0 1 0 0,0-1-1 0 0,-1 1 0 0 0,1 0 1 0 0,0-1-1 0 0,-2 1 0 0 0,-1 0 10 0 0,1 0 0 0 0,-1 0 0 0 0,1 0 1 0 0,-1-1-1 0 0,1 1 0 0 0,-1-1 0 0 0,0 0 0 0 0,1 0 0 0 0,-1 0 0 0 0,1-1 0 0 0,-1 1 0 0 0,-4-2 0 0 0,1-1-12 0 0,-1 0 1 0 0,1 0-1 0 0,1-1 0 0 0,-1 0 1 0 0,1 0-1 0 0,-1 0 0 0 0,1-1 0 0 0,0 0 1 0 0,1 0-1 0 0,-1-1 0 0 0,1 1 0 0 0,0-1 1 0 0,0 0-1 0 0,1-1 0 0 0,0 1 0 0 0,0-1 1 0 0,-5-13-1 0 0,6 12-52 0 0,0 1 0 0 0,1-1-1 0 0,0 0 1 0 0,0 0 0 0 0,1-1 0 0 0,0 1 0 0 0,1 0 0 0 0,-1 0-1 0 0,2 0 1 0 0,-1-1 0 0 0,1 1 0 0 0,0 0 0 0 0,1 0 0 0 0,0 0 0 0 0,0 0-1 0 0,5-11 1 0 0,2 2-88 0 0,0 1-1 0 0,1 0 1 0 0,0 1 0 0 0,1 0-1 0 0,1 0 1 0 0,26-23-1 0 0,-20 21-121 0 0,2 1 0 0 0,0 1-1 0 0,1 0 1 0 0,35-17 0 0 0,-32 21 81 0 0,1 0 0 0 0,30-9 0 0 0,-46 17 130 0 0,1 0 1 0 0,0 1-1 0 0,-1 1 0 0 0,1 0 0 0 0,0 0 1 0 0,0 1-1 0 0,0 0 0 0 0,0 0 0 0 0,12 3 1 0 0,-18-2 19 0 0,0 0 1 0 0,0 1 0 0 0,1-1-1 0 0,-1 1 1 0 0,0 0 0 0 0,-1 0-1 0 0,1 0 1 0 0,0 0 0 0 0,0 1-1 0 0,-1-1 1 0 0,0 1 0 0 0,1 0 0 0 0,-1 0-1 0 0,0 0 1 0 0,3 5 0 0 0,-3-3 6 0 0,1 1 1 0 0,-1-1 0 0 0,0 1 0 0 0,-1 0 0 0 0,0 0-1 0 0,0 1 1 0 0,0-1 0 0 0,0 0 0 0 0,0 9 0 0 0,-1 2 4 0 0,0 0 1 0 0,-1 0-1 0 0,-1-1 0 0 0,-1 1 1 0 0,0 0-1 0 0,-1 0 1 0 0,-6 15-1 0 0,4-15-4 0 0,0-1 0 0 0,-2 0-1 0 0,0 0 1 0 0,-1-1 0 0 0,-19 28 0 0 0,22-36-27 0 0,0 0-1 0 0,-1 0 1 0 0,0-1 0 0 0,0 0 0 0 0,-1 0 0 0 0,1-1 0 0 0,-1 1 0 0 0,0-1 0 0 0,-1-1 0 0 0,1 0 0 0 0,-1 0 0 0 0,0 0 0 0 0,-15 4 0 0 0,21-7-25 0 0,0-1-1 0 0,0 1 1 0 0,0-1-1 0 0,0 0 1 0 0,0 0-1 0 0,0 1 1 0 0,0-1-1 0 0,0-1 1 0 0,0 1-1 0 0,-1 0 1 0 0,1 0-1 0 0,0-1 1 0 0,0 1-1 0 0,0-1 1 0 0,0 0-1 0 0,0 0 0 0 0,1 1 1 0 0,-4-3-1 0 0,4 2-71 0 0,0 0 0 0 0,0 0-1 0 0,0-1 1 0 0,0 1-1 0 0,0 0 1 0 0,0 0 0 0 0,1-1-1 0 0,-1 1 1 0 0,0-1-1 0 0,1 1 1 0 0,-1-1 0 0 0,1 1-1 0 0,-1-1 1 0 0,1 1-1 0 0,0-1 1 0 0,0 1 0 0 0,-1-1-1 0 0,1 0 1 0 0,0 1-1 0 0,1-1 1 0 0,-1 1 0 0 0,0-1-1 0 0,0 1 1 0 0,1-1-1 0 0,0-2 1 0 0,6-17-2056 0 0,3-3-4049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3223 0 0,'-2'0'8548'0'0,"-19"9"3528"0"0,25-9-11584 0 0,159-20 1463 0 0,-77 8-1450 0 0,-2-2-152 0 0,-43 7-432 0 0,77-5 1 0 0,-101 16-3495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11055 0 0,'0'0'852'0'0,"-2"1"-381"0"0,-2 4-48 0 0,-1 0-1 0 0,1 0 1 0 0,0 0-1 0 0,0 0 1 0 0,0 0-1 0 0,1 1 1 0 0,-1 0-1 0 0,1 0 1 0 0,1 0-1 0 0,-1 0 1 0 0,1 0-1 0 0,-1 7 1 0 0,-3 13 184 0 0,-5 42 1 0 0,11-66-572 0 0,-6 51 653 0 0,-18 108 467 0 0,7-97-948 0 0,-3-1-1 0 0,-29 62 1 0 0,-72 112 44 0 0,93-185-190 0 0,26-46-72 0 0,0 0 0 0 0,0 0-1 0 0,0 0 1 0 0,0 0 0 0 0,1 0 0 0 0,0 0 0 0 0,0 8 0 0 0,1-14-46 0 0,0 1 0 0 0,0-1 0 0 0,1 1 0 0 0,-1-1-1 0 0,0 1 1 0 0,0-1 0 0 0,1 0 0 0 0,-1 1 0 0 0,0-1 0 0 0,0 0-1 0 0,1 1 1 0 0,-1-1 0 0 0,1 0 0 0 0,-1 1 0 0 0,0-1 0 0 0,1 0-1 0 0,-1 0 1 0 0,1 1 0 0 0,-1-1 0 0 0,0 0 0 0 0,1 0 0 0 0,0 1 0 0 0,9 2-7613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412 294 7799 0 0,'0'0'356'0'0,"2"0"-6"0"0,18-5-208 0 0,-14 3 248 0 0,1 0 0 0 0,-1 0 0 0 0,1 0-1 0 0,-1-1 1 0 0,0 0 0 0 0,0 0 0 0 0,0-1 0 0 0,0 0-1 0 0,5-5 1 0 0,6-5 1365 0 0,22-25-1 0 0,44-63 1727 0 0,-69 82-3114 0 0,5-9 78 0 0,-17 26-431 0 0,-1 1 1 0 0,0 0 0 0 0,0-1 0 0 0,0 1-1 0 0,-1-1 1 0 0,1 1 0 0 0,0-1-1 0 0,-1 1 1 0 0,0-1 0 0 0,0-5 0 0 0,0 7-15 0 0,0 1 0 0 0,0-1 0 0 0,0 0 1 0 0,0 1-1 0 0,0-1 0 0 0,-1 0 1 0 0,1 1-1 0 0,0-1 0 0 0,0 0 0 0 0,-1 1 1 0 0,1-1-1 0 0,-1 0 0 0 0,1 1 1 0 0,0-1-1 0 0,-1 1 0 0 0,1-1 1 0 0,-1 1-1 0 0,1-1 0 0 0,-1 1 0 0 0,0-1 1 0 0,1 1-1 0 0,-1 0 0 0 0,1-1 1 0 0,-1 1-1 0 0,0 0 0 0 0,1-1 0 0 0,-1 1 1 0 0,0 0-1 0 0,1 0 0 0 0,-1 0 1 0 0,0 0-1 0 0,-1-1 0 0 0,1 1 1 0 0,-4 0-10 0 0,1-1 1 0 0,0 1-1 0 0,-1 0 0 0 0,1 0 1 0 0,-1 0-1 0 0,1 1 0 0 0,0-1 0 0 0,-1 1 1 0 0,1 0-1 0 0,-6 3 0 0 0,-5 1-40 0 0,-21 11 0 0 0,5 1 8 0 0,-1 2 0 0 0,-44 35 0 0 0,-50 54 53 0 0,92-78-19 0 0,-32 31 126 0 0,-60 69 0 0 0,112-114 34 0 0,-13 19 1 0 0,24-29-99 0 0,-1 0 1 0 0,1 0 0 0 0,0 0-1 0 0,0 1 1 0 0,0-1-1 0 0,1 1 1 0 0,-2 8 0 0 0,4-14-42 0 0,0 0 0 0 0,-1 0 0 0 0,1 0 0 0 0,0 0 1 0 0,0 0-1 0 0,0 1 0 0 0,0-1 0 0 0,0 0 0 0 0,0 0 1 0 0,0 0-1 0 0,0 0 0 0 0,0 1 0 0 0,1-1 1 0 0,-1 0-1 0 0,0 0 0 0 0,1 0 0 0 0,-1 0 0 0 0,1 0 1 0 0,-1 0-1 0 0,1 0 0 0 0,0 0 0 0 0,-1 0 1 0 0,1 0-1 0 0,0 0 0 0 0,0 0 0 0 0,0 0 0 0 0,-1-1 1 0 0,1 1-1 0 0,0 0 0 0 0,0-1 0 0 0,0 1 0 0 0,0-1 1 0 0,0 1-1 0 0,1-1 0 0 0,-1 1 0 0 0,0-1 1 0 0,0 1-1 0 0,0-1 0 0 0,0 0 0 0 0,0 0 0 0 0,0 0 1 0 0,1 0-1 0 0,-1 0 0 0 0,0 0 0 0 0,0 0 1 0 0,2 0-1 0 0,5-1 99 0 0,0 0-1 0 0,1 0 1 0 0,-1-1 0 0 0,0 0 0 0 0,8-3 0 0 0,16-8 72 0 0,-1 0-1 0 0,-1-2 1 0 0,0-1 0 0 0,53-39 0 0 0,-36 18-277 0 0,81-83 1 0 0,-124 116 52 0 0,6-6-149 0 0,0 0 0 0 0,-1 0-1 0 0,0-1 1 0 0,-1 0 0 0 0,0-1-1 0 0,11-23 1 0 0,-18 33 32 0 0,-3 3-95 0 0,-5 2 227 0 0,0 0 0 0 0,0 1 0 0 0,1 0-1 0 0,0 0 1 0 0,-1 1 0 0 0,1 0 0 0 0,1 0 0 0 0,-1 0 0 0 0,1 0-1 0 0,0 1 1 0 0,0 0 0 0 0,-6 11 0 0 0,1-2 53 0 0,1 0 0 0 0,1 1 1 0 0,0 1-1 0 0,-7 23 0 0 0,12-28-8 0 0,-1 1 0 0 0,1 0 0 0 0,-1 14-1 0 0,4-22-24 0 0,0-1 0 0 0,-1 1-1 0 0,2 0 1 0 0,-1-1-1 0 0,0 1 1 0 0,1-1-1 0 0,0 1 1 0 0,0-1-1 0 0,0 0 1 0 0,1 1-1 0 0,-1-1 1 0 0,3 5 0 0 0,-3-9-78 0 0,-1 1 1 0 0,1 0 0 0 0,-1-1 0 0 0,1 1 0 0 0,-1 0 0 0 0,1-1-1 0 0,0 1 1 0 0,-1-1 0 0 0,1 1 0 0 0,0-1 0 0 0,-1 0 0 0 0,1 1 0 0 0,0-1-1 0 0,1 1 1 0 0,1 1-188 0 0,11 5-646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1 639 11055 0 0,'1'-2'6931'0'0,"6"-6"-5786"0"0,0-1 0 0 0,-1 0-1 0 0,0-1 1 0 0,8-16 0 0 0,4-6 160 0 0,61-113 340 0 0,20-31-1745 0 0,-84 153-305 0 0,2 1-1 0 0,0 1 1 0 0,1 0-1 0 0,1 1 1 0 0,30-23-1 0 0,6 4-2982 0 0,-17 16-3569 0 0,-18 14 974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0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0 653 5527 0 0,'1'-2'11507'0'0,"6"-9"-9673"0"0,0 1 0 0 0,11-12 1 0 0,39-33 776 0 0,-7 5-1745 0 0,-15 11-627 0 0,18-19-98 0 0,33-31-103 0 0,-38 39-14 0 0,55-44-1 0 0,-93 85-27 0 0,97-73-295 0 0,-86 68 219 0 0,1 0-1 0 0,0 1 1 0 0,29-11 0 0 0,-42 21-64 0 0,1-1 0 0 0,0 2-1 0 0,-1-1 1 0 0,18-1 0 0 0,-24 4-143 0 0,1-1 0 0 0,-1 1 0 0 0,0 0-1 0 0,1 0 1 0 0,-1 1 0 0 0,0-1 0 0 0,1 1 0 0 0,-1-1 0 0 0,0 1 0 0 0,0 0 0 0 0,1 0 0 0 0,-1 1-1 0 0,0-1 1 0 0,0 1 0 0 0,0-1 0 0 0,-1 1 0 0 0,5 3 0 0 0,0 2-1808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1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10591 0 0,'0'0'7792'0'0,"-1"2"-6858"0"0,-30 86 1690 0 0,5-13-1466 0 0,-11 25-112 0 0,31-80-891 0 0,1 0 0 0 0,0 1 0 0 0,-1 21-1 0 0,6-22-418 0 0,0-19 208 0 0,0-1 0 0 0,0 1-1 0 0,0-1 1 0 0,1 1-1 0 0,-1-1 1 0 0,0 1-1 0 0,0-1 1 0 0,0 0 0 0 0,1 1-1 0 0,-1-1 1 0 0,0 1-1 0 0,1-1 1 0 0,-1 0-1 0 0,0 1 1 0 0,1-1 0 0 0,-1 0-1 0 0,0 1 1 0 0,1-1-1 0 0,-1 0 1 0 0,1 0-1 0 0,-1 1 1 0 0,1-1 0 0 0,-1 0-1 0 0,0 0 1 0 0,1 0-1 0 0,-1 0 1 0 0,1 0-1 0 0,-1 1 1 0 0,1-1 0 0 0,-1 0-1 0 0,2 0 1 0 0,14-2-3521 0 0,-5-4-3526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27 919 0 0,'-29'56'1391'0'0,"-37"85"10261"0"0,55-112-9078 0 0,2 1-1 0 0,-10 50 1 0 0,16-57-2008 0 0,1 0-1 0 0,0 0 0 0 0,2 0 0 0 0,3 29 1 0 0,4 0-36 0 0,-7-51-363 0 0,0 0-128 0 0,1-1 0 0 0,-1 1 0 0 0,0-1 0 0 0,0 1-1 0 0,0-1 1 0 0,1 1 0 0 0,-1-1 0 0 0,0 1 0 0 0,1-1 0 0 0,-1 0 0 0 0,0 1 0 0 0,1-1-1 0 0,-1 1 1 0 0,0-1 0 0 0,1 0 0 0 0,-1 1 0 0 0,1-1 0 0 0,-1 0 0 0 0,1 1-1 0 0,3-3 29 0 0,-1 1 0 0 0,0-1 0 0 0,1 0 0 0 0,-1 0-1 0 0,0 0 1 0 0,0 0 0 0 0,0-1 0 0 0,-1 1-1 0 0,1-1 1 0 0,4-5 0 0 0,23-36 209 0 0,-9 10-185 0 0,7-1-64 0 0,2 1 1 0 0,1 1-1 0 0,1 2 1 0 0,62-46-1 0 0,103-50-608 0 0,-171 112 377 0 0,100-54-1349 0 0,-98 57-1011 0 0,33-11 1 0 0,-44 18 404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1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261 114 1375 0 0,'1'-1'107'0'0,"13"-25"338"0"0,6-17 10215 0 0,0 0-2770 0 0,-22 43-7860 0 0,1 1 1 0 0,-1 0-1 0 0,1-1 1 0 0,-1 1 0 0 0,1 0-1 0 0,-1 0 1 0 0,1 0-1 0 0,-3 2 1 0 0,-2 1-2 0 0,-25 17 93 0 0,1 1 0 0 0,-52 51 1 0 0,49-43 63 0 0,19-17-101 0 0,-47 47 216 0 0,55-54-236 0 0,1 0 0 0 0,0 0 0 0 0,0 1 0 0 0,1 0-1 0 0,0 0 1 0 0,0 0 0 0 0,-5 16 0 0 0,9-22-48 0 0,0-1 1 0 0,0 1-1 0 0,0 0 0 0 0,0 0 1 0 0,0-1-1 0 0,0 1 0 0 0,0 0 1 0 0,0 0-1 0 0,0 0 0 0 0,1-1 1 0 0,-1 1-1 0 0,0 0 0 0 0,0-1 1 0 0,1 1-1 0 0,-1 0 0 0 0,0-1 1 0 0,1 1-1 0 0,-1 0 0 0 0,1-1 1 0 0,-1 1-1 0 0,1 0 0 0 0,-1-1 1 0 0,1 1-1 0 0,0-1 0 0 0,-1 1 1 0 0,1-1-1 0 0,-1 0 0 0 0,1 1 1 0 0,0-1-1 0 0,0 0 0 0 0,-1 1 1 0 0,1-1-1 0 0,1 1 0 0 0,1 0 50 0 0,0 0 0 0 0,0 0 0 0 0,0-1 0 0 0,0 1 0 0 0,0 0 0 0 0,4-1-1 0 0,11-2 112 0 0,-1 0 0 0 0,0-2 0 0 0,0 0 0 0 0,0-1 0 0 0,31-13 0 0 0,-26 8-104 0 0,40-24 0 0 0,-49 25-67 0 0,0 3-7 0 0,-3 4 0 0 0,-10 2-1 0 0,1 0-1 0 0,0 1 1 0 0,-1-1-1 0 0,1 1 1 0 0,-1-1-1 0 0,1 1 1 0 0,-1 0-1 0 0,1-1 0 0 0,-1 1 1 0 0,1-1-1 0 0,-1 1 1 0 0,0 0-1 0 0,1 0 1 0 0,-1-1-1 0 0,0 1 1 0 0,0 0-1 0 0,1-1 1 0 0,-1 1-1 0 0,0 0 1 0 0,0 0-1 0 0,0-1 1 0 0,0 1-1 0 0,0 0 1 0 0,0 0-1 0 0,0-1 1 0 0,0 1-1 0 0,0 0 1 0 0,-1 0-1 0 0,-4 24-42 0 0,-5 2 47 0 0,7-20-6 0 0,0-1 1 0 0,1 0-1 0 0,0 1 0 0 0,0-1 0 0 0,-1 9 1 0 0,3-14-19 0 0,0 1 0 0 0,0-1 0 0 0,0 0 0 0 0,0 1 0 0 0,0-1 0 0 0,1 1 0 0 0,-1-1 0 0 0,1 0 0 0 0,-1 1 0 0 0,1-1 0 0 0,-1 0 0 0 0,1 1 0 0 0,0-1 0 0 0,0 0 0 0 0,-1 0 0 0 0,1 0 0 0 0,0 1 0 0 0,0-1 0 0 0,0 0 0 0 0,0 0 0 0 0,0 0 0 0 0,1-1 0 0 0,-1 1 0 0 0,0 0 0 0 0,0 0 0 0 0,1-1 0 0 0,1 2 0 0 0,0-1-358 0 0,1 1 0 0 0,0-1 0 0 0,0 0 0 0 0,-1 0 0 0 0,1-1-1 0 0,0 1 1 0 0,0-1 0 0 0,8 0 0 0 0,15-3-7096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1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38 10591 0 0,'30'-37'6882'0'0,"-29"39"-6638"0"0,0 1 0 0 0,0-1 0 0 0,-1 1 0 0 0,1 0 0 0 0,-1-1 1 0 0,1 1-1 0 0,-1 0 0 0 0,0-1 0 0 0,0 1 0 0 0,-1 5 0 0 0,-7 27 458 0 0,8-33-617 0 0,-10 29 377 0 0,-1-2 1 0 0,-2 1-1 0 0,-25 42 1 0 0,1-1 93 0 0,-19 42 152 0 0,-104 241 489 0 0,150-324-1059 0 0,2-1 0 0 0,1 1-1 0 0,-6 50 1 0 0,6 90-1123 0 0,7-168 130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1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16183 0 0,'0'0'8223'0'0,"-7"9"-7337"0"0,5-6-846 0 0,1-1-30 0 0,0 0 0 0 0,1-1 0 0 0,-1 1 0 0 0,1 0 0 0 0,-1 0 0 0 0,1 0-1 0 0,0 0 1 0 0,0 0 0 0 0,-1 3 0 0 0,1-3-202 0 0,0 8 138 0 0,-2 0 1 0 0,-2 12-1 0 0,-3-6-6938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2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486 222 7631 0 0,'0'0'2890'0'0,"3"0"-2176"0"0,8 1-116 0 0,-9-1-57 0 0,10-2 520 0 0,-8 0-874 0 0,0 1 0 0 0,-1-1 1 0 0,1 1-1 0 0,-1-1 0 0 0,0 0 0 0 0,1 0 0 0 0,-1 0 0 0 0,0-1 0 0 0,0 1 0 0 0,0-1 0 0 0,-1 1 0 0 0,1-1 0 0 0,-1 0 0 0 0,1 0 1 0 0,-1-1-1 0 0,0 1 0 0 0,0 0 0 0 0,0-1 0 0 0,-1 1 0 0 0,1-1 0 0 0,-1 1 0 0 0,1-6 0 0 0,2-7-83 0 0,0 0 0 0 0,-2-1-1 0 0,2-27 1 0 0,-4 42-100 0 0,1-7 5 0 0,-1 2-9 0 0,0 0 1 0 0,0 0-1 0 0,-1-10 0 0 0,0 9-21 0 0,0 8 11 0 0,1-1 0 0 0,-1 1 0 0 0,1 0 0 0 0,-1-1 0 0 0,1 1 0 0 0,-1 0 0 0 0,1-1-1 0 0,-1 1 1 0 0,1 0 0 0 0,-1 0 0 0 0,0 0 0 0 0,1-1 0 0 0,-1 1 0 0 0,1 0 0 0 0,-1 0 0 0 0,0 0 0 0 0,1 0 0 0 0,-1 0 0 0 0,-1 0 0 0 0,2 0-8 0 0,-4 0-28 0 0,1 1 0 0 0,-1-1 0 0 0,1 1 0 0 0,-1-1 0 0 0,1 1 0 0 0,-1 0 0 0 0,1 1 0 0 0,0-1 0 0 0,-1 1 0 0 0,1-1 0 0 0,-4 3 0 0 0,-32 24-396 0 0,-111 79-125 0 0,95-71 584 0 0,-95 81-1 0 0,132-100 73 0 0,0 1 1 0 0,1 1-1 0 0,1 0 0 0 0,1 1 0 0 0,0 1 0 0 0,-13 26 0 0 0,26-44-63 0 0,1 1-1 0 0,0-1 1 0 0,-1 1-1 0 0,1 0 1 0 0,1 0-1 0 0,-1-1 1 0 0,1 1-1 0 0,-1 0 1 0 0,1 0-1 0 0,0 0 1 0 0,0 0 0 0 0,1 0-1 0 0,-1-1 1 0 0,1 1-1 0 0,0 0 1 0 0,0 0-1 0 0,0-1 1 0 0,0 1-1 0 0,1-1 1 0 0,2 6-1 0 0,-3-8-18 0 0,-1 0 0 0 0,1-1 0 0 0,-1 1 0 0 0,1 0 0 0 0,0-1 1 0 0,-1 1-1 0 0,1 0 0 0 0,0-1 0 0 0,0 1 0 0 0,0-1 0 0 0,-1 1 0 0 0,1-1 0 0 0,0 0 0 0 0,0 1 0 0 0,0-1 0 0 0,0 0 0 0 0,1 1 0 0 0,2 0 22 0 0,2 1 33 0 0,0 0 0 0 0,1 0 0 0 0,-1-1 0 0 0,0 0-1 0 0,0 0 1 0 0,1 0 0 0 0,-1-1 0 0 0,0 0 0 0 0,1 0 0 0 0,-1-1-1 0 0,0 0 1 0 0,0 0 0 0 0,1 0 0 0 0,9-4 0 0 0,7-4 301 0 0,-1-1 0 0 0,32-19 0 0 0,-23 13-158 0 0,13-9-78 0 0,0-2 1 0 0,41-35-1 0 0,-77 56-233 0 0,-1-1-1 0 0,0 0 1 0 0,0 0 0 0 0,-1 0-1 0 0,0-1 1 0 0,-1 0-1 0 0,1 0 1 0 0,-1 0 0 0 0,5-14-1 0 0,-9 20-109 0 0,-8 13-624 0 0,-8 16 882 0 0,0 1 0 0 0,3 0 0 0 0,0 0-1 0 0,2 2 1 0 0,-9 36 0 0 0,17-37-18 0 0,3-25 19 0 0,8 4-33 0 0,-7-7-7 0 0,0-1 1 0 0,0 1-1 0 0,0-1 0 0 0,0 1 1 0 0,0-1-1 0 0,0 0 0 0 0,0 0 0 0 0,0 0 1 0 0,0 0-1 0 0,0 0 0 0 0,0 0 0 0 0,0 0 1 0 0,0-1-1 0 0,0 1 0 0 0,0-1 0 0 0,0 0 1 0 0,0 1-1 0 0,-1-1 0 0 0,1 0 0 0 0,0 0 1 0 0,3-2-1 0 0,3-3-45 0 0,1 0 1 0 0,-1-1-1 0 0,7-7 1 0 0,97-113-3178 0 0,-69 71 1972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499 202 1839 0 0,'0'0'83'0'0,"-2"1"-6"0"0,-3-1 1118 0 0,0 1 0 0 0,1 0-1 0 0,-1 0 1 0 0,0 0-1 0 0,0 0 1 0 0,1 1-1 0 0,-1 0 1 0 0,1 0-1 0 0,-1 0 1 0 0,1 1 0 0 0,-6 4-1 0 0,0 0 2330 0 0,10-6-3451 0 0,0 1 1 0 0,1-1 0 0 0,0 1-1 0 0,-1-1 1 0 0,1 1-1 0 0,0-1 1 0 0,-1 1-1 0 0,1-1 1 0 0,0 0-1 0 0,0 1 1 0 0,0-1 0 0 0,0 0-1 0 0,0 0 1 0 0,1 0-1 0 0,-1 0 1 0 0,0 0-1 0 0,1 0 1 0 0,-1 0-1 0 0,0 0 1 0 0,1-1 0 0 0,-1 1-1 0 0,1 0 1 0 0,-1-1-1 0 0,4 1 1 0 0,4 2 165 0 0,-1 0 1 0 0,19 2-1 0 0,70 4 772 0 0,-63-5-918 0 0,-32-5-93 0 0,0 1 0 0 0,0 0 0 0 0,0 0 0 0 0,0 0 0 0 0,0 0 0 0 0,-1 1 0 0 0,1-1 0 0 0,0 0-1 0 0,0 1 1 0 0,0-1 0 0 0,2 2 0 0 0,-3-1 1 0 0,1-1 0 0 0,-1 1 0 0 0,1-1 0 0 0,0 1 0 0 0,-1-1 0 0 0,1 0 0 0 0,0 0 0 0 0,-1 1 0 0 0,1-1 0 0 0,0 0 0 0 0,2-1 0 0 0,11 0 41 0 0,-9 0-34 0 0,1-1 0 0 0,-1 0 0 0 0,1 0-1 0 0,-1 0 1 0 0,0 0 0 0 0,0-1-1 0 0,0 0 1 0 0,9-6 0 0 0,-3 1-3 0 0,-3 1-67 0 0,0 0-1 0 0,-1 0 1 0 0,0-1 0 0 0,0 0-1 0 0,0-1 1 0 0,-1 1-1 0 0,-1-2 1 0 0,1 1 0 0 0,-1-1-1 0 0,-1 0 1 0 0,0 0-1 0 0,0 0 1 0 0,-1-1 0 0 0,4-17-1 0 0,-7 23-26 0 0,0 0 0 0 0,0 0 0 0 0,-1 0 1 0 0,1 0-1 0 0,-1 0 0 0 0,-1 0 0 0 0,1 0 0 0 0,-2-7 0 0 0,1 10 56 0 0,1 0 0 0 0,-1 1 0 0 0,0-1 0 0 0,1 1 0 0 0,-1-1 0 0 0,0 1 0 0 0,0 0 0 0 0,0-1 0 0 0,0 1 0 0 0,-1 0 0 0 0,1 0 0 0 0,0 0 0 0 0,-3-2 0 0 0,-18-11-67 0 0,13 11 89 0 0,-1 0 0 0 0,1 0 1 0 0,-1 1-1 0 0,0 0 0 0 0,0 1 1 0 0,0 0-1 0 0,1 0 0 0 0,-1 1 1 0 0,0 0-1 0 0,-12 2 0 0 0,-47 5 11 0 0,-22 4 0 0 0,68-5 0 0 0,0 0 0 0 0,1 1 0 0 0,-32 16 0 0 0,-61 38 0 0 0,112-60 0 0 0,-7 5 5 0 0,-42 23-45 0 0,-67 51 1 0 0,106-70 14 0 0,0 1 1 0 0,0 0-1 0 0,1 1 1 0 0,1 0-1 0 0,0 1 0 0 0,1 0 1 0 0,0 1-1 0 0,1 0 1 0 0,-14 30-1 0 0,20-37 26 0 0,1 0-1 0 0,1 1 0 0 0,-1-1 1 0 0,1 0-1 0 0,1 1 1 0 0,-1-1-1 0 0,1 1 1 0 0,0-1-1 0 0,1 0 1 0 0,0 1-1 0 0,0-1 0 0 0,0 0 1 0 0,1 1-1 0 0,0-1 1 0 0,1 0-1 0 0,5 10 1 0 0,-1-3 72 0 0,0 0 0 0 0,1-1 0 0 0,1 0 0 0 0,0 0 0 0 0,1-1 0 0 0,22 21 0 0 0,-26-28 36 0 0,0 0 0 0 0,0-1 1 0 0,1 1-1 0 0,0-2 0 0 0,0 1 1 0 0,0-1-1 0 0,0 0 0 0 0,1 0 1 0 0,-1-1-1 0 0,1 0 0 0 0,10 2 1 0 0,10-1 674 0 0,52 0 0 0 0,-40-3-343 0 0,276 3 1027 0 0,-296-2-1407 0 0,-19-1-60 0 0,-1 0 0 0 0,0 1 0 0 0,1-1 0 0 0,-1 0 0 0 0,0 0 0 0 0,0 0 0 0 0,1 0 0 0 0,-1 0 0 0 0,0 0 0 0 0,1 0 0 0 0,-1-1 0 0 0,0 1 0 0 0,1 0 0 0 0,-1 0 0 0 0,0 0 0 0 0,1 0 0 0 0,-1 0 0 0 0,0 0 0 0 0,0 0 0 0 0,1-1 0 0 0,-1 1 0 0 0,1 0 0 0 0,2-3 40 0 0,-1 2-35 0 0,0 0-1 0 0,0-1 0 0 0,1 1 0 0 0,-1-1 0 0 0,0 0 0 0 0,0 0 1 0 0,-1 0-1 0 0,1 0 0 0 0,0 0 0 0 0,-1 0 0 0 0,1 0 0 0 0,1-4 0 0 0,0 0 10 0 0,-2 4-23 0 0,0-1 1 0 0,0 1 0 0 0,0-1 0 0 0,-1 1-1 0 0,1-1 1 0 0,-1 1 0 0 0,1-6 0 0 0,1-6-994 0 0,-15 9-304 0 0,-2 5 114 0 0,7 0-1971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2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8287 0 0,'0'0'382'0'0,"-2"1"-8"0"0,-2 0-342 0 0,0 1 0 0 0,1 0 0 0 0,-1 0 0 0 0,0 0 0 0 0,1 0 0 0 0,-1 1 0 0 0,-4 3 0 0 0,4-1 583 0 0,-1 0 0 0 0,1 0 0 0 0,-1 0 0 0 0,2 0 1 0 0,-1 1-1 0 0,0 0 0 0 0,-4 10 0 0 0,6-10-19 0 0,-1 1-1 0 0,1-1 1 0 0,1 1-1 0 0,-1-1 1 0 0,1 1-1 0 0,0-1 1 0 0,0 13-1 0 0,1-15-598 0 0,1 1 0 0 0,-1-1 0 0 0,1 1 0 0 0,0-1 0 0 0,0 0 0 0 0,0 1 0 0 0,3 4 1 0 0,8 13 153 0 0,1 0 1 0 0,1-1 0 0 0,1-1 0 0 0,33 35 0 0 0,-23-28-95 0 0,27 42 1 0 0,-39-50-34 0 0,-2 1 0 0 0,0 1-1 0 0,-1 0 1 0 0,-1 1 0 0 0,-2-1 0 0 0,0 2 0 0 0,-1-1-1 0 0,5 40 1 0 0,-9-47 108 0 0,-1 1 1 0 0,-1 0-1 0 0,0-1 1 0 0,-1 1-1 0 0,-1 0 1 0 0,0-1-1 0 0,-1 1 1 0 0,-1-1-1 0 0,0 0 0 0 0,-1 0 1 0 0,-1 0-1 0 0,0-1 1 0 0,-15 24-1 0 0,6-16 91 0 0,0-2-1 0 0,-2 0 0 0 0,0-1 1 0 0,-1-1-1 0 0,-1 0 0 0 0,-1-1 1 0 0,0-2-1 0 0,-1 0 0 0 0,0-1 1 0 0,-2-1-1 0 0,1-1 0 0 0,-27 10 1 0 0,14-6-350 0 0,34-16-104 0 0,11-7-4334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63 5983 0 0,'0'0'464'0'0,"9"-4"4658"0"0,-9 4-5018 0 0,1 7 163 0 0,-1-1 1 0 0,0 0-1 0 0,0 0 1 0 0,-1 0-1 0 0,0 0 1 0 0,-2 8 0 0 0,-13 39 403 0 0,7-25-385 0 0,-57 182 786 0 0,-37 130-581 0 0,101-335-478 0 0,-4 18 12 0 0,0 0 0 0 0,2 0 0 0 0,-3 37 0 0 0,7-59-22 0 0,0 0 0 0 0,0 0 0 0 0,0 0-1 0 0,0 0 1 0 0,1 0 0 0 0,-1 0 0 0 0,0 0 0 0 0,0 0 0 0 0,0 0-1 0 0,1 0 1 0 0,-1 0 0 0 0,1 0 0 0 0,0 0 0 0 0,-1 0 3 0 0,0-1 0 0 0,0 0 0 0 0,1 0 0 0 0,-1 1 0 0 0,0-1 0 0 0,1 0 0 0 0,-1 0 0 0 0,0 0 0 0 0,1 0 0 0 0,-1 1 0 0 0,0-1 0 0 0,1 0 0 0 0,-1 0 0 0 0,0 0 0 0 0,1 0 0 0 0,-1 0 0 0 0,0 0 0 0 0,1 0 0 0 0,-1 0 1 0 0,0 0-1 0 0,1 0 0 0 0,-1 0 0 0 0,0 0 0 0 0,1 0 0 0 0,2-1 18 0 0,0-1 1 0 0,0 1 0 0 0,-1-1-1 0 0,1 1 1 0 0,-1-1 0 0 0,1 0 0 0 0,1-2-1 0 0,18-15 46 0 0,-2-2 0 0 0,0 0-1 0 0,20-28 1 0 0,45-77 342 0 0,-20 28-263 0 0,-41 69-162 0 0,-23 28-51 0 0,7 26-195 0 0,0 42 135 0 0,-6-43 163 0 0,0 1 1 0 0,2-1 0 0 0,7 24-1 0 0,-8-41 50 0 0,-1 0 0 0 0,1-1 0 0 0,0 1 0 0 0,0-1 0 0 0,0 1 0 0 0,1-1 0 0 0,0 0 0 0 0,1-1 0 0 0,-1 1 0 0 0,1-1 0 0 0,0 0 0 0 0,0 0 1 0 0,1 0-1 0 0,10 7 0 0 0,57 26 2236 0 0,-52-27-1886 0 0,-19-11-293 0 0,-1 1-15 0 0,5 3-52 0 0,-5-3 3 0 0,1-1-53 0 0,-1-1 1 0 0,0 1-1 0 0,0 0 0 0 0,0-1 0 0 0,0 1 1 0 0,1-1-1 0 0,-1 1 0 0 0,0-1 0 0 0,0 1 0 0 0,0-1 1 0 0,0 0-1 0 0,1-1 0 0 0,3-4 55 0 0,0-1 0 0 0,0 0 0 0 0,-1 0 0 0 0,0 0 0 0 0,-1-1 0 0 0,1 1 0 0 0,2-14 0 0 0,6-10-7 0 0,26-49-2 0 0,3 1 0 0 0,97-137-1 0 0,-79 136-715 0 0,4 4-1 0 0,124-118 0 0 0,-161 172-1382 0 0,-8 10-3393 0 0,-5 5-478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2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6911 0 0,'0'0'528'0'0,"-1"1"-21"0"0,-10 19 3865 0 0,-12 29 0 0 0,-16 64-2117 0 0,4 1-770 0 0,-47 140-852 0 0,40-150-611 0 0,-3-3-1 0 0,-65 105 0 0 0,97-185-7 0 0,-1-1-1 0 0,-1 0 1 0 0,-1 0-1 0 0,0-2 1 0 0,-20 17 0 0 0,33-32-160 0 0,-7 5 802 0 0,7-9-181 0 0,5-6-238 0 0,8-13-92 0 0,0-1-1 0 0,2 2 1 0 0,0-1-1 0 0,15-17 1 0 0,0 4-129 0 0,38-35 0 0 0,23-11-239 0 0,-72 68 161 0 0,0 0 0 0 0,0 1 0 0 0,1 0 0 0 0,19-8-1 0 0,-33 17 59 0 0,0 0-1 0 0,0 0 0 0 0,1 0 0 0 0,-1 0 0 0 0,0 0 0 0 0,1 1 0 0 0,-1 0 0 0 0,0-1 0 0 0,1 1 1 0 0,-1 0-1 0 0,0 1 0 0 0,1-1 0 0 0,-1 1 0 0 0,0-1 0 0 0,7 3 0 0 0,-8-2 12 0 0,1 0 0 0 0,-1 1-1 0 0,0-1 1 0 0,0 0 0 0 0,0 1-1 0 0,0 0 1 0 0,-1-1 0 0 0,1 1 0 0 0,0 0-1 0 0,-1 0 1 0 0,1 0 0 0 0,-1 0-1 0 0,1 0 1 0 0,-1 0 0 0 0,0 0-1 0 0,0 1 1 0 0,0-1 0 0 0,0 0 0 0 0,-1 1-1 0 0,1-1 1 0 0,0 1 0 0 0,-1 2-1 0 0,2 7 49 0 0,-1 0-1 0 0,-1 0 0 0 0,0 0 0 0 0,-3 20 1 0 0,-13 48 7 0 0,3-19-1386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2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47 3223 0 0,'4'-5'46'0'0,"13"-12"191"0"0,4-7 18423 0 0,-32 25-15774 0 0,-9 9-6059 0 0,10-5 4678 0 0,1 3-1581 0 0,0 0 0 0 0,0 1-1 0 0,0 0 1 0 0,-8 13 0 0 0,-4 4 52 0 0,-9 9-16 0 0,3 2-1 0 0,-25 43 1 0 0,51-79 93 0 0,1 1 0 0 0,2 7-26 0 0,-2-7 53 0 0,2-1 15 0 0,0 0-69 0 0,1 1 1 0 0,0-1-1 0 0,-1 0 1 0 0,1 0 0 0 0,0-1-1 0 0,0 1 1 0 0,0 0-1 0 0,0-1 1 0 0,0 0-1 0 0,0 0 1 0 0,0 0-1 0 0,0 0 1 0 0,0 0 0 0 0,-1 0-1 0 0,1-1 1 0 0,0 1-1 0 0,0-1 1 0 0,0 0-1 0 0,0 0 1 0 0,-1 0-1 0 0,1 0 1 0 0,4-4 0 0 0,7-3 110 0 0,0-1 0 0 0,25-20 1 0 0,-29 20-107 0 0,29-22-47 0 0,-38 30-116 0 0,0 23-2677 0 0,-4 11-525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2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86 9215 0 0,'57'-74'992'0'0,"-47"63"728"0"0,-10 11-1664 0 0,0 0 1 0 0,0 0-1 0 0,0 0 1 0 0,0 0-1 0 0,0 0 0 0 0,0 0 1 0 0,0-1-1 0 0,0 1 1 0 0,0 0-1 0 0,1 0 0 0 0,-1 0 1 0 0,0 0-1 0 0,0 0 1 0 0,0 0-1 0 0,0 0 0 0 0,0 0 1 0 0,0 0-1 0 0,0 0 1 0 0,0 0-1 0 0,0 0 0 0 0,0 1 1 0 0,1-1 733 0 0,-1 0-734 0 0,0 0 0 0 0,0 0 1 0 0,1 0-1 0 0,-1 0 1 0 0,0 1-1 0 0,0-1 0 0 0,0 0 1 0 0,0 0-1 0 0,0 0 1 0 0,0 0-1 0 0,0 0 0 0 0,0 0 1 0 0,0 0-1 0 0,0 0 1 0 0,0 0-1 0 0,0 0 0 0 0,0 1 1 0 0,0-1-1 0 0,0 0 1 0 0,0 0-1 0 0,0 0 0 0 0,0 0 1 0 0,0 0-1 0 0,-1 0 1 0 0,-4 26 5285 0 0,-15 25-4890 0 0,-2 0 1 0 0,-36 60-1 0 0,-6 15 173 0 0,2 12-274 0 0,-58 121-47 0 0,-21-10-453 0 0,130-232-197 0 0,-37 54-761 0 0,38-60-2805 0 0,-18 19 0 0 0,17-20-2106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8751 0 0,'-2'1'674'0'0,"-14"4"-684"0"0,15-4 389 0 0,-1 0 0 0 0,0 0 1 0 0,1 0-1 0 0,-1 0 0 0 0,0 0 0 0 0,1 1 0 0 0,0-1 0 0 0,-1 1 1 0 0,1-1-1 0 0,-2 2 0 0 0,3-2-218 0 0,-1 0-1 0 0,1 0 1 0 0,-1 1 0 0 0,1-1-1 0 0,0 0 1 0 0,-1 0-1 0 0,1 0 1 0 0,0 0 0 0 0,0 1-1 0 0,-1-1 1 0 0,1 0 0 0 0,0 0-1 0 0,0 1 1 0 0,1-1 0 0 0,-1 0-1 0 0,0 0 1 0 0,0 0 0 0 0,1 1-1 0 0,-1-1 1 0 0,0 0-1 0 0,1 0 1 0 0,-1 0 0 0 0,1 0-1 0 0,0 0 1 0 0,-1 0 0 0 0,1 0-1 0 0,0 0 1 0 0,-1 0 0 0 0,1 0-1 0 0,0 0 1 0 0,0 0 0 0 0,1 1-1 0 0,2 1 43 0 0,0 0 1 0 0,1 0-1 0 0,-1 0 0 0 0,1 0 0 0 0,0-1 0 0 0,-1 0 1 0 0,1 0-1 0 0,0 0 0 0 0,0-1 0 0 0,1 1 0 0 0,9 0 0 0 0,5 1 548 0 0,35-1 0 0 0,-5-4-369 0 0,66-10 0 0 0,50-18 530 0 0,-53 9-648 0 0,98-13-2069 0 0,-168 27-134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27 7367 0 0,'2'-1'568'0'0,"23"-25"3764"0"0,-20 26-2443 0 0,14 1 1804 0 0,-17-1-3628 0 0,0 0-1 0 0,1 1 1 0 0,-1-1 0 0 0,0 0-1 0 0,0 1 1 0 0,0 0 0 0 0,0 0-1 0 0,0 0 1 0 0,0 0-1 0 0,0 0 1 0 0,0 0 0 0 0,0 0-1 0 0,-1 0 1 0 0,1 1 0 0 0,0-1-1 0 0,-1 1 1 0 0,4 2 0 0 0,-2 1 64 0 0,-1-1 1 0 0,1 1-1 0 0,-1 0 1 0 0,1-1-1 0 0,-1 1 1 0 0,-1 0-1 0 0,1 0 1 0 0,-1 0-1 0 0,0 1 1 0 0,0-1-1 0 0,0 0 1 0 0,-1 0-1 0 0,0 1 1 0 0,0-1-1 0 0,0 0 1 0 0,0 0 0 0 0,-1 1-1 0 0,0-1 1 0 0,-2 6-1 0 0,-1 5 81 0 0,-1-1 0 0 0,-1 0 0 0 0,0 0 0 0 0,-1-1 0 0 0,-9 16 0 0 0,-3-1 182 0 0,-1-1 0 0 0,-28 29 1 0 0,-51 46 155 0 0,90-94-517 0 0,7-8 28 0 0,5-3-593 0 0,25-22-695 0 0,36-32-1768 0 0,-33 23 774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 2759 0 0,'2'1'207'0'0,"32"-1"193"0"0,17-9 9088 0 0,-32 5 749 0 0,-19 6-10188 0 0,-1 1 0 0 0,0-1 0 0 0,0 0 0 0 0,-1 0 0 0 0,1 0 0 0 0,0 0 0 0 0,-1 0 0 0 0,1 0 0 0 0,-1 0 0 0 0,-1 1 0 0 0,0 0-19 0 0,-15 15 4 0 0,-1 0 0 0 0,-41 28 0 0 0,42-33 16 0 0,-1 1-1 0 0,2 0 1 0 0,0 2-1 0 0,-15 17 1 0 0,32-33-48 0 0,0 1 0 0 0,0-1 0 0 0,0 0 0 0 0,-1 1 0 0 0,1-1 0 0 0,0 1 0 0 0,0-1 0 0 0,0 0 0 0 0,0 1 0 0 0,0-1 0 0 0,0 1 0 0 0,1-1 0 0 0,-1 0 0 0 0,0 1 0 0 0,0-1 0 0 0,0 1 0 0 0,0-1 0 0 0,0 0 0 0 0,1 1 0 0 0,-1-1 0 0 0,0 0 0 0 0,0 1 0 0 0,0-1 0 0 0,1 0 0 0 0,-1 1 0 0 0,0-1 0 0 0,1 0 0 0 0,-1 1 0 0 0,9 7-7 0 0,-2-4-18 0 0,0-1 1 0 0,0 0-1 0 0,0 0 0 0 0,0 0 0 0 0,1-1 0 0 0,13 3 1 0 0,6 2-91 0 0,-15-3 54 0 0,-1 0 1 0 0,0 1-1 0 0,0 0 0 0 0,20 12 0 0 0,-27-13 44 0 0,1-1 0 0 0,-1 1 0 0 0,1 0 0 0 0,-1 0 0 0 0,0 1 0 0 0,0-1-1 0 0,-1 1 1 0 0,0 0 0 0 0,1 0 0 0 0,-1 0 0 0 0,-1 0 0 0 0,3 6-1 0 0,-3-7 45 0 0,-1-1 0 0 0,0 1 0 0 0,0-1 0 0 0,0 1 0 0 0,0-1 0 0 0,-1 1 0 0 0,1-1-1 0 0,-1 1 1 0 0,0 0 0 0 0,0-1 0 0 0,0 1 0 0 0,-1 0 0 0 0,1-1 0 0 0,-1 1 0 0 0,0 0-1 0 0,0-1 1 0 0,0 0 0 0 0,0 1 0 0 0,-1-1 0 0 0,0 1 0 0 0,1-1 0 0 0,-1 0 0 0 0,0 0-1 0 0,0 0 1 0 0,-1 0 0 0 0,1-1 0 0 0,-1 1 0 0 0,1 0 0 0 0,-1-1 0 0 0,0 0 0 0 0,-6 4-1 0 0,-1 0 138 0 0,-1-1-1 0 0,1-1 0 0 0,-1 0 0 0 0,0-1 1 0 0,-1 0-1 0 0,1 0 0 0 0,0-1 0 0 0,-1-1 0 0 0,1 0 1 0 0,-15-1-1 0 0,8 0-467 0 0,1-2 1 0 0,-21-3 0 0 0,21 1-1908 0 0,1 0-1 0 0,-18-8 1 0 0,15 4-5750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76 6911 0 0,'-2'-2'38'0'0,"1"0"-1"0"0,-1-1 0 0 0,0 1 0 0 0,1-1 0 0 0,0 0 1 0 0,0 1-1 0 0,0-1 0 0 0,0 0 0 0 0,0 0 0 0 0,0 0 1 0 0,1 1-1 0 0,-1-1 0 0 0,1 0 0 0 0,0 0 0 0 0,0 0 1 0 0,0 0-1 0 0,0 0 0 0 0,1 0 0 0 0,0-4 0 0 0,-1 6 49 0 0,1 1-1 0 0,-1-1 0 0 0,0 1 0 0 0,0-1 0 0 0,0 1 1 0 0,0-1-1 0 0,0 1 0 0 0,1 0 0 0 0,-1-1 1 0 0,0 1-1 0 0,0-1 0 0 0,0 1 0 0 0,0-1 0 0 0,0 1 1 0 0,-1-1-1 0 0,1 1 0 0 0,0-1 0 0 0,0 1 1 0 0,0-1-1 0 0,0 1 0 0 0,0-1 0 0 0,-1 1 0 0 0,1-1 1 0 0,0 1-1 0 0,0-1 0 0 0,-1 1 0 0 0,1 0 0 0 0,-1-1 1 0 0,0 0 226 0 0,1 1 1 0 0,-1 0-1 0 0,0-1 1 0 0,0 1-1 0 0,0 0 0 0 0,0 0 1 0 0,0 0-1 0 0,1-1 1 0 0,-1 1-1 0 0,0 0 1 0 0,0 0-1 0 0,0 0 1 0 0,0 0-1 0 0,-1 1 1 0 0,-19 5 3680 0 0,11-2-4909 0 0,0 3 1058 0 0,0 1-1 0 0,1-1 1 0 0,0 1 0 0 0,1 1-1 0 0,0 0 1 0 0,0 0-1 0 0,-11 18 1 0 0,-39 77 687 0 0,48-84-747 0 0,-20 49 253 0 0,-23 74 0 0 0,12-28 123 0 0,-117 267 568 0 0,145-355-1003 0 0,-26 40 1 0 0,13-31-2383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81 15519 0 0,'0'0'712'0'0,"-1"0"-16"0"0,-12 12-424 0 0,12-11-243 0 0,1-1 0 0 0,-1 1 0 0 0,1-1 0 0 0,-1 1 0 0 0,1 0 0 0 0,-1-1 0 0 0,1 1 0 0 0,0 0 0 0 0,-1-1 1 0 0,1 1-1 0 0,0 0 0 0 0,-1 0 0 0 0,1-1 0 0 0,0 1 0 0 0,0 0 0 0 0,0 0 0 0 0,0 0 0 0 0,0-1 0 0 0,0 1 0 0 0,0 0 0 0 0,0 0 0 0 0,0 0 0 0 0,0-1 0 0 0,0 1 0 0 0,0 0 0 0 0,1 0 0 0 0,-1-1 0 0 0,0 1 0 0 0,1 0 0 0 0,-1 0 0 0 0,0-1 0 0 0,1 1 0 0 0,-1 0 0 0 0,2 0 0 0 0,-1 1 157 0 0,1 1-59 0 0,0 0 0 0 0,0-1 0 0 0,1 0 0 0 0,-1 1 0 0 0,0-1 0 0 0,1 0 1 0 0,0 0-1 0 0,-1-1 0 0 0,1 1 0 0 0,0 0 0 0 0,0-1 0 0 0,0 0 0 0 0,0 1 1 0 0,0-1-1 0 0,0-1 0 0 0,1 1 0 0 0,-1 0 0 0 0,4 0 0 0 0,5 0 172 0 0,1 0 0 0 0,0-1 0 0 0,16-1 1 0 0,25-6 416 0 0,-1-2 0 0 0,60-19 0 0 0,-38 9-481 0 0,256-48-80 0 0,-188 47-4189 0 0,-110 17 2540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6911 0 0,'0'0'11695'0'0,"-1"3"-10987"0"0,0-1-412 0 0,0 3-100 0 0,0 0 2898 0 0,4-4-2716 0 0,4 1-246 0 0,-1 0 1 0 0,1 0 0 0 0,0-1-1 0 0,-1 1 1 0 0,1-2 0 0 0,0 1-1 0 0,0-1 1 0 0,0 0 0 0 0,0 0-1 0 0,7-2 1 0 0,15-3 152 0 0,30-8-1 0 0,-31 6-218 0 0,29-4-1219 0 0,-49 10-607 0 0,1 1 1 0 0,13 2-1 0 0,-14-1 211 0 0,7 0-4995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16007 0 0,'-1'1'731'0'0,"-30"32"-11"0"0,-50 69 0 0 0,-14 47 631 0 0,77-117-1092 0 0,1 1 0 0 0,2 1 0 0 0,-14 47 0 0 0,-20 109 583 0 0,43-171-797 0 0,0 1-1 0 0,-1-2 1 0 0,0 1-1 0 0,-2-1 1 0 0,0 0-1 0 0,-16 22 1 0 0,4-10 86 0 0,-2-1 0 0 0,-40 40 1 0 0,52-58 121 0 0,-2 0 1 0 0,1-1-1 0 0,-21 12 1 0 0,32-21 177 0 0,-2-7-46 0 0,2 4-357 0 0,1 1 1 0 0,0-1-1 0 0,0 0 0 0 0,0 0 0 0 0,0 0 0 0 0,1 0 0 0 0,-1 1 1 0 0,0-1-1 0 0,1 0 0 0 0,-1 0 0 0 0,1 0 0 0 0,0 1 1 0 0,-1-1-1 0 0,3-2 0 0 0,16-24 173 0 0,-18 27-185 0 0,25-31 35 0 0,2 2-1 0 0,31-28 0 0 0,-38 40-110 0 0,0 2 0 0 0,0 0 0 0 0,2 1 0 0 0,27-13 0 0 0,-40 23 27 0 0,0 1 0 0 0,0 0 0 0 0,0 0 0 0 0,0 1 1 0 0,12-2-1 0 0,-20 5 21 0 0,1-1 1 0 0,0 1 0 0 0,0 0-1 0 0,-1 0 1 0 0,1 0-1 0 0,0 0 1 0 0,-1 0-1 0 0,1 1 1 0 0,0-1 0 0 0,0 1-1 0 0,-1 0 1 0 0,1-1-1 0 0,-1 1 1 0 0,1 1-1 0 0,-1-1 1 0 0,1 0 0 0 0,-1 0-1 0 0,0 1 1 0 0,1 0-1 0 0,-1-1 1 0 0,0 1-1 0 0,0 0 1 0 0,0 0 0 0 0,3 4-1 0 0,-2-1-6 0 0,0 0-1 0 0,-1 0 1 0 0,1 0 0 0 0,-1 1 0 0 0,0 0-1 0 0,0-1 1 0 0,-1 1 0 0 0,0 0-1 0 0,2 10 1 0 0,-3 4-27 0 0,-1 32 0 0 0,-1-32 27 0 0,3 26 0 0 0,1-36 60 0 0,0-8-113 0 0,-1 0-1 0 0,1 0 0 0 0,0 0 1 0 0,0 0-1 0 0,0 0 0 0 0,0 0 0 0 0,0-1 1 0 0,0 1-1 0 0,0-1 0 0 0,1 1 0 0 0,-1-1 1 0 0,0 0-1 0 0,1 0 0 0 0,-1 0 0 0 0,1 0 1 0 0,-1-1-1 0 0,1 1 0 0 0,0-1 0 0 0,-1 1 1 0 0,1-1-1 0 0,-1 0 0 0 0,6 0 0 0 0,1-1-950 0 0,1 1 0 0 0,0-2 0 0 0,-1 1-1 0 0,19-6 1 0 0,-12 0-678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13 149 919 0 0,'2'0'480'0'0,"28"-6"9667"0"0,2-2-5105 0 0,64-23-1325 0 0,-91 30-3363 0 0,24-9 215 0 0,-9 5-367 0 0,1-2-1 0 0,-1-1 1 0 0,-1 0 0 0 0,1-2 0 0 0,-1 0-1 0 0,-1-1 1 0 0,21-16 0 0 0,-37 26-278 0 0,-12-2-213 0 0,9 3 276 0 0,0 0 0 0 0,0-1 1 0 0,0 1-1 0 0,0 0 0 0 0,0-1 0 0 0,0 1 0 0 0,0 0 0 0 0,0 0 1 0 0,0 0-1 0 0,0 0 0 0 0,-2 0 0 0 0,-13 4-134 0 0,-1 1 0 0 0,1 1 0 0 0,0 0 0 0 0,1 1 0 0 0,0 1 0 0 0,-25 16 0 0 0,8-2 168 0 0,2 2 0 0 0,0 1 0 0 0,2 1 0 0 0,-26 30 0 0 0,47-48 49 0 0,1 0 1 0 0,0 1-1 0 0,0 0 0 0 0,0-1 0 0 0,1 2 0 0 0,-6 14 0 0 0,10-21-44 0 0,0 0-1 0 0,0 0 0 0 0,0 0 1 0 0,1 1-1 0 0,0-1 1 0 0,-1 0-1 0 0,1 0 0 0 0,0 0 1 0 0,0 1-1 0 0,1-1 0 0 0,0 4 1 0 0,-1-5-17 0 0,1 0 1 0 0,0 0-1 0 0,0 0 0 0 0,0 0 1 0 0,0 0-1 0 0,0 0 1 0 0,1 0-1 0 0,-1 0 1 0 0,1 0-1 0 0,-1 0 0 0 0,1-1 1 0 0,-1 1-1 0 0,1-1 1 0 0,0 1-1 0 0,0-1 1 0 0,0 1-1 0 0,2 0 0 0 0,3 1-65 0 0,0 0 0 0 0,1 0-1 0 0,-1-1 1 0 0,0 0-1 0 0,1 0 1 0 0,-1-1-1 0 0,1 0 1 0 0,0 0-1 0 0,-1-1 1 0 0,11 0-1 0 0,3-2-991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293 361 13847 0 0,'0'0'1254'0'0,"0"2"-1029"0"0,-4 30 6079 0 0,-7-52-6099 0 0,8 16-199 0 0,-1 0 1 0 0,1 0-1 0 0,-1 0 0 0 0,0 0 1 0 0,-1 0-1 0 0,1 1 0 0 0,-1 0 1 0 0,1 0-1 0 0,-1 0 0 0 0,-6-3 1 0 0,-9-2 20 0 0,-24-8 0 0 0,42 15-27 0 0,-27-8 0 0 0,-35-13 0 0 0,58 19 0 0 0,0 0 0 0 0,0 0 0 0 0,0 0 0 0 0,0-1 0 0 0,1 0 0 0 0,-1 0 0 0 0,-7-8 0 0 0,12 10-1 0 0,0 1 0 0 0,-1-1 0 0 0,1 1 0 0 0,0-1 0 0 0,0 0 0 0 0,1 1 0 0 0,-1-1 0 0 0,0 0 0 0 0,0 0 0 0 0,1 0 0 0 0,-1 0 0 0 0,1 1 0 0 0,-1-1 0 0 0,1 0 0 0 0,0 0 0 0 0,0 0 0 0 0,0-4 0 0 0,1 3-3 0 0,0-1 0 0 0,-1 1 0 0 0,2-1 0 0 0,-1 1-1 0 0,0 0 1 0 0,1-1 0 0 0,-1 1 0 0 0,1 0-1 0 0,2-3 1 0 0,4-4-14 0 0,-1 1-1 0 0,1 0 1 0 0,1 1 0 0 0,17-14-1 0 0,-7 8-14 0 0,0 1 0 0 0,2 1 0 0 0,-1 1-1 0 0,1 0 1 0 0,1 2 0 0 0,0 0 0 0 0,0 2 0 0 0,1 0 0 0 0,0 2-1 0 0,0 0 1 0 0,0 2 0 0 0,1 0 0 0 0,-1 2 0 0 0,1 0-1 0 0,-1 2 1 0 0,1 0 0 0 0,24 6 0 0 0,-41-6 42 0 0,16 3 26 0 0,0 1-1 0 0,31 11 0 0 0,-49-14-25 0 0,0 0 1 0 0,1 0-1 0 0,-1 1 0 0 0,-1 0 0 0 0,1-1 1 0 0,0 1-1 0 0,-1 1 0 0 0,1-1 0 0 0,-1 1 1 0 0,0 0-1 0 0,0 0 0 0 0,-1 0 0 0 0,1 0 0 0 0,-1 1 1 0 0,0-1-1 0 0,3 7 0 0 0,-5-8 10 0 0,0 0-1 0 0,0 0 1 0 0,0 1 0 0 0,-1-1-1 0 0,1 0 1 0 0,-1 0 0 0 0,0 1-1 0 0,0-1 1 0 0,0 0-1 0 0,0 1 1 0 0,-1-1 0 0 0,1 0-1 0 0,-1 1 1 0 0,0-1 0 0 0,0 0-1 0 0,0 0 1 0 0,0 0-1 0 0,-1 0 1 0 0,1 0 0 0 0,-1 0-1 0 0,0 0 1 0 0,0-1 0 0 0,0 1-1 0 0,0 0 1 0 0,-3 2 0 0 0,-5 5 88 0 0,-1 0 1 0 0,0-1 0 0 0,0 0 0 0 0,-17 10 0 0 0,2-4-26 0 0,-1-1 0 0 0,0-1 0 0 0,0-1-1 0 0,-48 13 1 0 0,24-12-322 0 0,-94 11-1 0 0,136-23 72 0 0,0 0 0 0 0,0-1-1 0 0,0 0 1 0 0,-14-3 0 0 0,20 3 38 0 0,1-1 0 0 0,0 1 0 0 0,-1-1-1 0 0,1 0 1 0 0,-1 0 0 0 0,1 0 0 0 0,0 0 0 0 0,0-1 0 0 0,-4-1 0 0 0,6 2-26 0 0,-1 0 0 0 0,0 0 0 0 0,0 0 0 0 0,0 0 0 0 0,0 0 0 0 0,1 0 1 0 0,-1 0-1 0 0,0 0 0 0 0,1-1 0 0 0,-1 1 0 0 0,1 0 0 0 0,0 0 0 0 0,-1 0 1 0 0,1-1-1 0 0,0 1 0 0 0,0 0 0 0 0,-1 0 0 0 0,1-1 0 0 0,1-1 1 0 0,1-14-1510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14279 0 0,'0'0'1298'0'0,"-7"6"-1044"0"0,-1 1 75 0 0,1 1-1 0 0,0 0 0 0 0,1 0 1 0 0,-1 1-1 0 0,1-1 1 0 0,-5 11-1 0 0,-25 61 941 0 0,21-44-911 0 0,-45 108 616 0 0,-69 142-180 0 0,109-255-743 0 0,0 0 1 0 0,-2-1-1 0 0,-1-1 1 0 0,-51 49 0 0 0,19-30-292 0 0,-90 62 0 0 0,141-106-57 0 0,6-2 44 0 0,13-2-520 0 0,23-8-4625 0 0,-7-4-881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15199 0 0,'-6'3'253'0'0,"0"0"0"0"0,0 0 0 0 0,0 1 0 0 0,1 0-1 0 0,-1 0 1 0 0,1 0 0 0 0,-8 9 0 0 0,-30 40 1395 0 0,27-32-389 0 0,-46 68 1431 0 0,28-38-1637 0 0,30-46-966 0 0,1 0 0 0 0,-1 0-1 0 0,1 0 1 0 0,1 1 0 0 0,-1 0-1 0 0,1-1 1 0 0,0 1 0 0 0,0 0-1 0 0,1 0 1 0 0,-1 0 0 0 0,2 0-1 0 0,-2 11 1 0 0,3-15-104 0 0,9 2-835 0 0,-9-3 724 0 0,0-1 1 0 0,1 1-1 0 0,-1-1 0 0 0,0 1 1 0 0,0-1-1 0 0,0 0 0 0 0,0 1 1 0 0,0-1-1 0 0,0 0 0 0 0,1 0 1 0 0,0 0-1 0 0,16-2-5456 0 0,2-2-1743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38 5063 0 0,'2'-1'390'0'0,"30"-21"688"0"0,-13 7 12949 0 0,-64 55-13809 0 0,-1-2 0 0 0,-75 47 1 0 0,83-61-183 0 0,5-3-11 0 0,-43 35-1 0 0,72-53-12 0 0,3-2-8 0 0,0 0 1 0 0,0 0-1 0 0,0 0 0 0 0,0 0 1 0 0,0 0-1 0 0,0 0 0 0 0,0 0 1 0 0,0 1-1 0 0,1-1 0 0 0,-1 0 1 0 0,0 2-1 0 0,1-2-2 0 0,0-1 0 0 0,0 1 1 0 0,0-1-1 0 0,0 1 0 0 0,0-1 0 0 0,0 1 1 0 0,1-1-1 0 0,-1 1 0 0 0,0-1 1 0 0,0 1-1 0 0,1-1 0 0 0,-1 1 0 0 0,0-1 1 0 0,0 0-1 0 0,1 1 0 0 0,-1-1 0 0 0,1 0 1 0 0,-1 1-1 0 0,0-1 0 0 0,1 0 1 0 0,0 1-1 0 0,-1-1 1 0 0,5 4-3 0 0,1-1 0 0 0,-1 0 0 0 0,0-1 0 0 0,1 1 0 0 0,0-1 0 0 0,-1 0 0 0 0,1-1 0 0 0,12 3 0 0 0,10 3 0 0 0,-3 1 1 0 0,-2-1 17 0 0,-1 1 0 0 0,29 14 0 0 0,-46-20 39 0 0,0 1 1 0 0,-1 0 0 0 0,1 0-1 0 0,-1 0 1 0 0,1 0-1 0 0,-1 1 1 0 0,0 0 0 0 0,0 0-1 0 0,-1 0 1 0 0,1 0-1 0 0,-1 1 1 0 0,0-1-1 0 0,0 1 1 0 0,0 0 0 0 0,3 7-1 0 0,-6-11-38 0 0,0 1 0 0 0,0-1 0 0 0,0 0-1 0 0,0 0 1 0 0,0 0 0 0 0,0 1 0 0 0,0-1 0 0 0,0 0 0 0 0,0 0-1 0 0,-1 1 1 0 0,1-1 0 0 0,0 0 0 0 0,-1 0 0 0 0,1 0-1 0 0,-1 0 1 0 0,1 0 0 0 0,-1 0 0 0 0,0 0 0 0 0,1 0 0 0 0,-1 0-1 0 0,-1 2 1 0 0,-1 0 26 0 0,1-1 1 0 0,-1 1-1 0 0,0 0 0 0 0,-7 3 0 0 0,0 0 18 0 0,0-1-1 0 0,0-1 1 0 0,-1 0 0 0 0,1 0-1 0 0,-1-1 1 0 0,-19 3 0 0 0,-68 4-267 0 0,89-9 144 0 0,2-1 52 0 0,-3 1-487 0 0,0 0-1 0 0,0-1 1 0 0,0-1-1 0 0,-10-1 1 0 0,2-2-803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 11975 0 0,'0'0'923'0'0,"-1"0"-602"0"0,-3 2 4 0 0,0 0 1 0 0,0 0-1 0 0,1 1 0 0 0,0-1 0 0 0,-1 1 0 0 0,1-1 0 0 0,0 1 1 0 0,-4 5-1 0 0,-22 31 2359 0 0,13-17-1667 0 0,-305 464 2179 0 0,168-162-2138 0 0,84-167-768 0 0,58-132-155 0 0,-1-1-1 0 0,-2 0 1 0 0,-22 30 0 0 0,28-44-297 0 0,0 0 1 0 0,-1-1 0 0 0,-17 14-1 0 0,18-18-538 0 0,1 0 0 0 0,-1 0 0 0 0,0-1 1 0 0,-1 0-1 0 0,-16 6 0 0 0,9-5-6698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105 155 11055 0 0,'-4'-1'87'0'0,"0"1"0"0"0,0 0 1 0 0,0 0-1 0 0,0 0 0 0 0,0 1 0 0 0,0-1 0 0 0,0 1 0 0 0,0 0 0 0 0,0 0 0 0 0,1 0 0 0 0,-1 1 0 0 0,0-1 0 0 0,1 1 0 0 0,-1 0 0 0 0,1 0 0 0 0,-6 4 0 0 0,2-1 638 0 0,3-3 374 0 0,0 1 0 0 0,0 0 0 0 0,1 0 0 0 0,-1 0 0 0 0,-4 5 0 0 0,7-6-75 0 0,4 6 206 0 0,-2-7-1176 0 0,-1 0-1 0 0,1 0 0 0 0,0 0 1 0 0,0 0-1 0 0,0 0 0 0 0,0 0 1 0 0,0-1-1 0 0,0 1 0 0 0,0 0 1 0 0,1-1-1 0 0,-1 1 0 0 0,0 0 1 0 0,0-1-1 0 0,0 0 0 0 0,1 1 1 0 0,-1-1-1 0 0,0 0 0 0 0,1 0 1 0 0,-1 1-1 0 0,0-1 0 0 0,3-1 1 0 0,29-2 422 0 0,46-16 159 0 0,116-45 0 0 0,-23 6-496 0 0,-135 47-126 0 0,38-11 20 0 0,113-19 1 0 0,-176 39-420 0 0,1 1 0 0 0,-1 0 0 0 0,1 1 0 0 0,-1 0 0 0 0,1 1 0 0 0,22 5-1 0 0,-31-5 227 0 0,1 1 0 0 0,-1-1 0 0 0,1 1-1 0 0,-1 0 1 0 0,0 0 0 0 0,1 0-1 0 0,-1 0 1 0 0,0 1 0 0 0,-1 0-1 0 0,1-1 1 0 0,0 2 0 0 0,-1-1-1 0 0,1 0 1 0 0,-1 1 0 0 0,0-1-1 0 0,0 1 1 0 0,-1 0 0 0 0,1 0 0 0 0,-1 0-1 0 0,3 8 1 0 0,1 2-1181 0 0,-3 0-17 0 0</inkml:trace>
  <inkml:trace contextRef="#ctx0" brushRef="#br0" timeOffset="1">960 548 6911 0 0,'-9'14'521'0'0,"4"-5"-40"0"0,-1-1 0 0 0,0 1 0 0 0,0-1 0 0 0,-24 17 11815 0 0,30-25-12171 0 0,3-10 5233 0 0,2 0-7294 0 0,13-28 2334 0 0,2 0 0 0 0,2 2-1 0 0,1 1 1 0 0,39-46 0 0 0,-23 37-514 0 0,2 2-1 0 0,73-59 1 0 0,-105 93-269 0 0,0 1 1 0 0,1 0-1 0 0,0 0 0 0 0,0 1 0 0 0,0 1 1 0 0,0-1-1 0 0,1 2 0 0 0,0-1 1 0 0,0 2-1 0 0,13-4 0 0 0,-7 5-1871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10135 0 0,'0'0'13383'0'0,"-1"2"-12103"0"0,-2 7-1108 0 0,0 1 0 0 0,0-1 0 0 0,1 1-1 0 0,0 0 1 0 0,1 0 0 0 0,0 0 0 0 0,1-1 0 0 0,0 12 0 0 0,0-4-168 0 0,-4 31 1 0 0,-1-25-87 0 0,0-1 0 0 0,-2 0 0 0 0,-1 0 0 0 0,0-1 0 0 0,-15 26 0 0 0,9-23-939 0 0,0-1-1 0 0,-19 21 1 0 0,32-42 329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12439 0 0,'0'0'1126'0'0,"-2"1"-929"0"0,0-1-156 0 0,-1 1 0 0 0,1 1 0 0 0,0-1-1 0 0,-1 0 1 0 0,1 0 0 0 0,0 1 0 0 0,0 0 0 0 0,0-1 0 0 0,0 1 0 0 0,0 0 0 0 0,0 0-1 0 0,1 0 1 0 0,-1 0 0 0 0,-2 4 0 0 0,-22 40 2627 0 0,16-25-1357 0 0,-38 75 132 0 0,-55 153 0 0 0,71-165-985 0 0,4-10-373 0 0,-4-2 1 0 0,-2-1-1 0 0,-80 119 0 0 0,27-78-406 0 0,48-65-3022 0 0,28-35 1559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307 119 2303 0 0,'0'0'16903'0'0,"2"-1"-16254"0"0,11-4-304 0 0,-1 0 0 0 0,-1-1 0 0 0,1 0 0 0 0,-1-1 0 0 0,0 0 1 0 0,17-16-1 0 0,29-18 239 0 0,-53 38-539 0 0,17-4 96 0 0,-16 6-114 0 0,0 0-9 0 0,0-1 0 0 0,0 1 0 0 0,0 0 0 0 0,0 0 0 0 0,0 1 0 0 0,0 0 0 0 0,7 0 0 0 0,9 3-5 0 0,-17 0-13 0 0,1 0-2 0 0,1-1 2 0 0,10 7 0 0 0,11 15 0 0 0,-4-1 11 0 0,-11-7 43 0 0,-11-12-53 0 0,-1-1 8 0 0,1-2-8 0 0,-1 0 1 0 0,0 0 0 0 0,0 1-1 0 0,0-1 1 0 0,0 0-1 0 0,0 0 1 0 0,0 0-1 0 0,0 0 1 0 0,0 0 0 0 0,0 0-1 0 0,0 0 1 0 0,-1 0-1 0 0,1 0 1 0 0,0 1-1 0 0,-1-1 1 0 0,1 0 0 0 0,-1 0-1 0 0,1-1 1 0 0,-1 1-1 0 0,0 0 1 0 0,0 1-1 0 0,-16 14 18 0 0,-16 4-68 0 0,-49 21 0 0 0,-4 3-69 0 0,-69 61-409 0 0,102-67 410 0 0,-53 44-47 0 0,9-6-400 0 0,94-74 628 0 0,-14 11-719 0 0,17-13 648 0 0,0 0 1 0 0,0 0-1 0 0,0 0 0 0 0,0 0 1 0 0,0 0-1 0 0,0 0 0 0 0,0 0 1 0 0,0 0-1 0 0,0 0 1 0 0,0 1-1 0 0,-1-1 0 0 0,1 0 1 0 0,0 0-1 0 0,0 0 0 0 0,0 0 1 0 0,0 0-1 0 0,0 0 0 0 0,0 0 1 0 0,0 0-1 0 0,0 0 0 0 0,0 0 1 0 0,0 0-1 0 0,0 0 1 0 0,0 0-1 0 0,0 0 0 0 0,0 0 1 0 0,0 0-1 0 0,0 0 0 0 0,0 0 1 0 0,0 1-1 0 0,0-1 0 0 0,0 0 1 0 0,0 0-1 0 0,0 0 0 0 0,0 0 1 0 0,0 0-1 0 0,0 0 0 0 0,0 0 1 0 0,0 0-1 0 0,0 0 1 0 0,0 0-1 0 0,0 0 0 0 0,0 0 1 0 0,0 0-1 0 0,0 0 0 0 0,0 0 1 0 0,0 1-1 0 0,0-1 0 0 0,0 0 1 0 0,0 0-1 0 0,0 0 0 0 0,0 0 1 0 0,0 0-1 0 0,0 0 0 0 0,0 0 1 0 0,1 0-1 0 0,-1 0 1 0 0,0 0-1 0 0,0 0 0 0 0,0 0 1 0 0,0 0-1 0 0,0 0 0 0 0,11-2-51 0 0,5-5 272 0 0,-1-1-1 0 0,0 0 0 0 0,0-1 1 0 0,24-18-1 0 0,-8 5 568 0 0,-29 21-461 0 0,-1 0-266 0 0,0 0 0 0 0,0 1-1 0 0,0-1 1 0 0,0 1 0 0 0,0 0-1 0 0,0-1 1 0 0,0 1 0 0 0,0 0-1 0 0,0-1 1 0 0,2 1 0 0 0,0 0 3 0 0,0-1 1 0 0,0 1-1 0 0,0 0 1 0 0,1 1-1 0 0,-1-1 1 0 0,0 0-1 0 0,0 1 1 0 0,0-1-1 0 0,0 1 1 0 0,0 0-1 0 0,0 0 1 0 0,-1 0-1 0 0,1 1 1 0 0,4 2-1 0 0,-5-3-35 0 0,19 11 77 0 0,27 14 19 0 0,-36-20-87 0 0,0-1 1 0 0,0 0-1 0 0,0-1 0 0 0,0 0 0 0 0,1-1 0 0 0,-1 0 1 0 0,1-1-1 0 0,0-1 0 0 0,0 0 0 0 0,0 0 1 0 0,17-3-1 0 0,-26 2-19 0 0,13-2 37 0 0,-1-1 1 0 0,0 0-1 0 0,0-1 0 0 0,21-8 0 0 0,-34 11 34 0 0,-3-1-4 0 0,-2-7-39 0 0,1 8-53 0 0,-1-1 0 0 0,1 1 0 0 0,0 0 0 0 0,-1 0 0 0 0,1 0 0 0 0,0 0 0 0 0,-1 0 0 0 0,0 0 0 0 0,1 1 0 0 0,-1-1 0 0 0,1 0 0 0 0,-1 1 0 0 0,0-1 0 0 0,1 1 0 0 0,-1 0 0 0 0,0 0 0 0 0,0-1 0 0 0,1 1 0 0 0,-3 0 0 0 0,-34 3-3177 0 0,36-2 2612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11743 0 0,'22'-26'933'0'0,"1"1"0"0"0,1 1 1 0 0,30-23-1 0 0,34-33 2998 0 0,-78 70-3648 0 0,1 0 0 0 0,-1 1 0 0 0,2 1 0 0 0,-1 0 0 0 0,1 0 0 0 0,0 1 0 0 0,1 1 0 0 0,24-9 1 0 0,-28 11-260 0 0,1 1 0 0 0,0 1 1 0 0,1 0-1 0 0,-1 0 0 0 0,0 1 1 0 0,1 0-1 0 0,-1 1 0 0 0,0 0 1 0 0,1 1-1 0 0,-1 0 0 0 0,0 0 1 0 0,16 5-1 0 0,-23-5-28 0 0,0 0-1 0 0,0 0 1 0 0,1 1-1 0 0,-2-1 1 0 0,1 1-1 0 0,0-1 1 0 0,0 1 0 0 0,0 0-1 0 0,-1 0 1 0 0,1 0-1 0 0,-1 1 1 0 0,0-1-1 0 0,1 1 1 0 0,-1-1-1 0 0,0 1 1 0 0,0 0-1 0 0,1 3 1 0 0,-1-1 67 0 0,0-1 0 0 0,-1 1 0 0 0,1 0 0 0 0,-1 0 0 0 0,-1 0 0 0 0,1 0 0 0 0,-1-1 0 0 0,1 1 0 0 0,-1 0 0 0 0,-1 8 0 0 0,-2 3 301 0 0,-1 1 0 0 0,0-1 0 0 0,-1 0 0 0 0,0-1 0 0 0,-15 28 0 0 0,11-25-168 0 0,0-1 0 0 0,-2 0 0 0 0,0-1-1 0 0,-1 0 1 0 0,-19 19 0 0 0,21-25-172 0 0,0-1 0 0 0,-1 0 0 0 0,-1-1 1 0 0,1 0-1 0 0,-1 0 0 0 0,-1-1 0 0 0,1-1 0 0 0,-20 7 0 0 0,14-7-14 0 0,0-1-1 0 0,-1 0 0 0 0,1-1 0 0 0,-1-1 0 0 0,0-1 1 0 0,-1 0-1 0 0,1-2 0 0 0,-20-1 0 0 0,33 0-297 0 0,0 0 0 0 0,1 0 0 0 0,-1-1 1 0 0,0 0-1 0 0,1 0 0 0 0,0 0 0 0 0,-10-5 0 0 0,13 6 88 0 0,1 0-1 0 0,0 0 1 0 0,-1 0-1 0 0,1-1 1 0 0,0 1 0 0 0,-1 0-1 0 0,1 0 1 0 0,0-1-1 0 0,0 1 1 0 0,0-1-1 0 0,0 1 1 0 0,0-1 0 0 0,0 1-1 0 0,1-1 1 0 0,-1 0-1 0 0,0 1 1 0 0,1-1-1 0 0,-1 0 1 0 0,1 1 0 0 0,0-1-1 0 0,0 0 1 0 0,-1 0-1 0 0,1 1 1 0 0,0-1-1 0 0,1 0 1 0 0,-1 0 0 0 0,0 1-1 0 0,0-1 1 0 0,1-2-1 0 0,7-17-7643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16207 0 0,'0'0'1803'0'0,"0"2"-1406"0"0,-4 16 450 0 0,-1 0 0 0 0,-1 0-1 0 0,-9 18 1 0 0,-10 30 419 0 0,21-51-1047 0 0,-1 1-1 0 0,2-1 1 0 0,0 1-1 0 0,1 0 1 0 0,1 0-1 0 0,1 31 1 0 0,0-45-196 0 0,0 0 0 0 0,0 0 0 0 0,1 0 0 0 0,-1 0-1 0 0,1-1 1 0 0,0 1 0 0 0,-1 0 0 0 0,1-1 0 0 0,0 1 0 0 0,0 0 0 0 0,0-1 0 0 0,0 1 0 0 0,0-1 0 0 0,0 1 0 0 0,1-1 0 0 0,-1 0 0 0 0,0 0 0 0 0,1 1-1 0 0,-1-1 1 0 0,1 0 0 0 0,-1 0 0 0 0,1 0 0 0 0,0-1 0 0 0,-1 1 0 0 0,1 0 0 0 0,0-1 0 0 0,0 1 0 0 0,-1-1 0 0 0,1 1 0 0 0,0-1 0 0 0,0 0 0 0 0,0 0-1 0 0,0 1 1 0 0,-1-1 0 0 0,4-1 0 0 0,6 0 72 0 0,-1 0-1 0 0,0-1 0 0 0,0 0 1 0 0,19-8-1 0 0,1-1 45 0 0,-2-1 1 0 0,1-2-1 0 0,38-25 0 0 0,73-61 0 0 0,-104 72-91 0 0,-28 22-47 0 0,1-1 11 0 0,0 1 0 0 0,0 1 0 0 0,15-8 0 0 0,-33 36-145 0 0,-10 7 138 0 0,9-14 28 0 0,-14 27 0 0 0,22-39-30 0 0,1 0 1 0 0,-1 1 0 0 0,1-1 0 0 0,-1 1 0 0 0,1-1-1 0 0,1 1 1 0 0,-1 0 0 0 0,1-1 0 0 0,-1 1 0 0 0,1 0-1 0 0,1 7 1 0 0,0-10-18 0 0,0 0-1 0 0,-1 1 1 0 0,1-1-1 0 0,0 0 1 0 0,0 0-1 0 0,1 0 1 0 0,-1-1 0 0 0,0 1-1 0 0,1 0 1 0 0,-1 0-1 0 0,1-1 1 0 0,-1 1-1 0 0,1 0 1 0 0,0-1-1 0 0,-1 0 1 0 0,1 1 0 0 0,0-1-1 0 0,0 0 1 0 0,0 0-1 0 0,0 0 1 0 0,0 0-1 0 0,0-1 1 0 0,1 1-1 0 0,3 0 1 0 0,6 2-161 0 0,0-1 0 0 0,0-1 1 0 0,16 1-1 0 0,-18-2 56 0 0,73 0-4572 0 0,-62-3 2921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19207 0 0,'0'0'2977'0'0,"0"3"-2498"0"0,-3 14-114 0 0,-1 0 0 0 0,0 0-1 0 0,-1 0 1 0 0,-14 29 0 0 0,-39 65 324 0 0,11-23-310 0 0,-215 406 225 0 0,244-466-533 0 0,-1 0 0 0 0,-31 34 0 0 0,-52 45-2080 0 0,98-102 1520 0 0,3-4 124 0 0,0 1-1 0 0,0 0 0 0 0,0-1 1 0 0,-1 1-1 0 0,1-1 0 0 0,-1 0 1 0 0,1 1-1 0 0,-3 1 0 0 0</inkml:trace>
  <inkml:trace contextRef="#ctx0" brushRef="#br0" timeOffset="1">84 592 14279 0 0,'-8'-3'225'0'0,"-1"0"-1"0"0,1 1 1 0 0,-1 0-1 0 0,0 0 1 0 0,0 1-1 0 0,0 0 1 0 0,-13 1 7350 0 0,25 0-6865 0 0,43 3 856 0 0,82-5 0 0 0,49-17-707 0 0,-80 7-637 0 0,112-13-111 0 0,-153 21-1406 0 0,99 7 0 0 0,-116 2-231 0 0,-5 2-59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254 270 13823 0 0,'-1'0'7910'0'0,"-1"1"-7737"0"0,0-1 1 0 0,0 1-1 0 0,0-1 1 0 0,0 1-1 0 0,0 0 1 0 0,0 0-1 0 0,0 0 1 0 0,0 0-1 0 0,0 0 1 0 0,0 0-1 0 0,1 0 1 0 0,-1 1 0 0 0,0-1-1 0 0,-1 3 1 0 0,-23 26 859 0 0,21-25-820 0 0,-15 22 362 0 0,0 2 0 0 0,-23 43 0 0 0,-22 66-191 0 0,23-19-384 0 0,42-118-29 0 0,-1 0 1 0 0,1 0-1 0 0,0 0 1 0 0,0 0-1 0 0,-1 0 0 0 0,1-1 1 0 0,0 1-1 0 0,0 0 1 0 0,0 0-1 0 0,0 0 0 0 0,0 0 1 0 0,0 0-1 0 0,1 0 1 0 0,-1 0-1 0 0,0 0 0 0 0,0 0 1 0 0,1 1-1 0 0,0-1-33 0 0,-1-1 0 0 0,1 1 0 0 0,-1-1 0 0 0,0 1 0 0 0,1-1 0 0 0,-1 0 1 0 0,1 1-1 0 0,-1-1 0 0 0,1 0 0 0 0,0 1 0 0 0,-1-1 0 0 0,1 0 0 0 0,-1 0 0 0 0,1 1 0 0 0,0-1 0 0 0,-1 0 0 0 0,1 0 0 0 0,-1 0 0 0 0,2 0 0 0 0,2 0-177 0 0,-1 0 1 0 0,0 0-1 0 0,0-1 0 0 0,1 0 0 0 0,-1 1 0 0 0,0-1 0 0 0,0-1 0 0 0,5-1 0 0 0,40-23-3007 0 0,-17 4-2196 0 0,-3-2-1090 0 0</inkml:trace>
  <inkml:trace contextRef="#ctx0" brushRef="#br0" timeOffset="1">506 35 1375 0 0,'0'0'128'0'0,"5"-11"-128"0"0,1 2 0 0 0,1 2 800 0 0,0 2 2056 0 0,2 3 568 0 0,1 9-2944 0 0,-1 0-64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51 11575 0 0,'0'0'1047'0'0,"-1"0"-720"0"0,-111 73 5206 0 0,-49 48-3574 0 0,85-54-1495 0 0,66-58-391 0 0,2 1 0 0 0,-1-1 0 0 0,2 1 0 0 0,-1 1 0 0 0,-10 20 0 0 0,16-27-12 0 0,1 0 1 0 0,0-1-1 0 0,0 1 0 0 0,0 0 0 0 0,0 0 0 0 0,0 0 0 0 0,1 6 1 0 0,1-9-28 0 0,-1 0 1 0 0,1 0 0 0 0,0 0 0 0 0,0 0 0 0 0,-1 0 0 0 0,1 0 0 0 0,0 0 0 0 0,0 0 0 0 0,0-1 0 0 0,0 1 0 0 0,0 0 0 0 0,0-1 0 0 0,0 1 0 0 0,1-1 0 0 0,-1 1 0 0 0,0-1 0 0 0,0 1 0 0 0,0-1 0 0 0,2 0 0 0 0,-2 1 20 0 0,6 0 95 0 0,0 1 0 0 0,-1-1 0 0 0,1-1-1 0 0,0 1 1 0 0,0-1 0 0 0,11-1 0 0 0,0-1 99 0 0,23-6 0 0 0,-23 4-148 0 0,0-1 1 0 0,0-1 0 0 0,0-1-1 0 0,-1 0 1 0 0,0-2 0 0 0,-1 1-1 0 0,0-2 1 0 0,0 0 0 0 0,-1-1-1 0 0,0-1 1 0 0,-1 0 0 0 0,0-1-1 0 0,-1 0 1 0 0,-1-1-1 0 0,0-1 1 0 0,11-18 0 0 0,-14 18-5 0 0,-1-1 1 0 0,-1 1 0 0 0,9-30-1 0 0,7-50-756 0 0,-9 32-3148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5063 0 0,'1'-2'3203'0'0,"3"-8"-327"0"0,1 0 0 0 0,1 0 0 0 0,7-11 0 0 0,-3 8-872 0 0,17-19 0 0 0,63-48-994 0 0,-79 70-327 0 0,17-11-515 0 0,0 2 0 0 0,2 0 0 0 0,0 2 0 0 0,0 2 0 0 0,2 0 0 0 0,-1 2 0 0 0,2 2 0 0 0,64-15 0 0 0,-89 25-171 0 0,37-6-68 0 0,-42 6 66 0 0,0 1-1 0 0,0 0 0 0 0,0 0 0 0 0,0 1 1 0 0,0-1-1 0 0,0 1 0 0 0,0-1 1 0 0,0 1-1 0 0,-1 0 0 0 0,1 0 0 0 0,0 0 1 0 0,4 3-1 0 0,-6-3 1 0 0,0 0 0 0 0,0 0 0 0 0,0 0 0 0 0,0 0 0 0 0,0 0 0 0 0,-1 0 0 0 0,1 1 0 0 0,0-1 0 0 0,0 0 0 0 0,-1 1 0 0 0,1-1 0 0 0,-1 1 0 0 0,0-1 0 0 0,1 0 0 0 0,-1 1 0 0 0,0-1 0 0 0,0 1 0 0 0,1-1 0 0 0,-1 1 0 0 0,0-1 0 0 0,-1 1 0 0 0,1-1 1 0 0,0 1-1 0 0,0-1 0 0 0,-1 1 0 0 0,0 2 0 0 0,-2 5-14 0 0,0 0 0 0 0,-9 17 0 0 0,10-21 19 0 0,-10 20-10 0 0,-22 49-19 0 0,31-65 27 0 0,1 0 0 0 0,-1-1 0 0 0,2 1 0 0 0,-1 0 0 0 0,1 0 0 0 0,0 18 0 0 0,1-24-108 0 0,0 1 0 0 0,1-1 1 0 0,0 1-1 0 0,0-1 0 0 0,-1 1 0 0 0,2-1 0 0 0,-1 1 0 0 0,0-1 1 0 0,1 0-1 0 0,0 1 0 0 0,-1-1 0 0 0,1 0 0 0 0,1 0 0 0 0,-1 0 1 0 0,4 3-1 0 0,-2-2-455 0 0,0-1 1 0 0,0 1-1 0 0,1-1 1 0 0,-1 0-1 0 0,1-1 1 0 0,0 1-1 0 0,0-1 1 0 0,0 0-1 0 0,8 3 1 0 0,10 1-7682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383 169 5063 0 0,'0'0'2154'0'0,"-8"-17"5575"0"0,6 14-7366 0 0,0 1-1 0 0,0-1 1 0 0,-1 1-1 0 0,1 0 1 0 0,0 0 0 0 0,-1 0-1 0 0,0 0 1 0 0,1 0-1 0 0,-1 0 1 0 0,0 1 0 0 0,0-1-1 0 0,0 1 1 0 0,0 0 0 0 0,0 0-1 0 0,0 0 1 0 0,-4-1-1 0 0,2 2-292 0 0,0 0 0 0 0,1 0 0 0 0,-1 0 0 0 0,0 0 0 0 0,0 1 0 0 0,0-1 0 0 0,0 1-1 0 0,1 0 1 0 0,-1 1 0 0 0,-7 2 0 0 0,5 0-60 0 0,0 0 0 0 0,0 0 1 0 0,0 0-1 0 0,0 1 0 0 0,0 0 0 0 0,1 0 0 0 0,-10 11 0 0 0,-35 49 32 0 0,26-31-37 0 0,0-4-5 0 0,2 2 0 0 0,1 1 0 0 0,-31 62 0 0 0,52-95 1 0 0,1 1-1 0 0,0-1 1 0 0,0 1-1 0 0,-1-1 1 0 0,1 1 0 0 0,0-1-1 0 0,0 1 1 0 0,0-1-1 0 0,0 1 1 0 0,0-1-1 0 0,0 1 1 0 0,0-1-1 0 0,0 1 1 0 0,0-1 0 0 0,0 1-1 0 0,0-1 1 0 0,0 1-1 0 0,0 0 1 0 0,1 0 1 0 0,-1-1 0 0 0,1 0 1 0 0,-1 1-1 0 0,1-1 0 0 0,-1 0 0 0 0,1 1 1 0 0,-1-1-1 0 0,1 0 0 0 0,0 1 1 0 0,-1-1-1 0 0,1 0 0 0 0,0 0 0 0 0,-1 0 1 0 0,1 0-1 0 0,0 0 0 0 0,-1 0 1 0 0,1 0-1 0 0,0 0 0 0 0,0 0 0 0 0,16-2 21 0 0,4-3 51 0 0,-1-1 1 0 0,38-15-1 0 0,37-26 21 0 0,-64 31-70 0 0,110-64 52 0 0,-123 68-67 0 0,-1-1 0 0 0,0-1 0 0 0,-1 0 1 0 0,0-1-1 0 0,20-26 0 0 0,-33 37-16 0 0,0 0 0 0 0,-1 0 0 0 0,1 0 1 0 0,-1 0-1 0 0,0-1 0 0 0,0 1 0 0 0,0-1 0 0 0,-1 0 0 0 0,0 1 0 0 0,0-1 0 0 0,0 0 0 0 0,0 0 0 0 0,-1 1 1 0 0,0-1-1 0 0,0 0 0 0 0,-1-8 0 0 0,0 8-3 0 0,0 1 1 0 0,0 0-1 0 0,0 0 1 0 0,-1 0-1 0 0,1 0 1 0 0,-1 0-1 0 0,0 0 1 0 0,-1 1-1 0 0,1-1 1 0 0,-1 1-1 0 0,1-1 1 0 0,-1 1-1 0 0,0 0 1 0 0,0 0-1 0 0,0 0 1 0 0,-1 0-1 0 0,1 1 1 0 0,-1-1-1 0 0,-3-1 0 0 0,-5-2-225 0 0,0 1 0 0 0,0 0 0 0 0,-1 0 0 0 0,1 2 0 0 0,-25-5 0 0 0,19 5-1614 0 0,-31 1-1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348 912 13791 0 0,'0'0'1247'0'0,"1"0"-1023"0"0,17-12 343 0 0,0 0 0 0 0,-1-1-1 0 0,0-1 1 0 0,-2 0 0 0 0,1-2 0 0 0,15-20-1 0 0,-14 14-236 0 0,-1-2 0 0 0,-1 0-1 0 0,-1-1 1 0 0,12-29 0 0 0,-4-6-110 0 0,-2-1 0 0 0,-3-1 1 0 0,14-96-1 0 0,-27 132-473 0 0,-1 0 0 0 0,-1 0 1 0 0,-1 0-1 0 0,-2-1 0 0 0,0 1 0 0 0,-2 0 0 0 0,-1 0 0 0 0,-11-39 0 0 0,15 63 191 0 0,-1 0-1 0 0,1 0 1 0 0,-1 0 0 0 0,0 0-1 0 0,0 0 1 0 0,0 0 0 0 0,0 0-1 0 0,0 0 1 0 0,-1 1-1 0 0,1-1 1 0 0,-1 0 0 0 0,1 1-1 0 0,-4-4 1 0 0,4 5 42 0 0,0 0 1 0 0,0-1-1 0 0,0 1 0 0 0,0 0 0 0 0,0 0 1 0 0,0 0-1 0 0,0-1 0 0 0,0 1 1 0 0,0 0-1 0 0,0 1 0 0 0,0-1 1 0 0,0 0-1 0 0,0 0 0 0 0,0 0 0 0 0,0 0 1 0 0,0 1-1 0 0,0-1 0 0 0,0 1 1 0 0,0-1-1 0 0,0 1 0 0 0,0-1 1 0 0,0 1-1 0 0,0-1 0 0 0,0 1 0 0 0,0 0 1 0 0,1-1-1 0 0,-1 1 0 0 0,0 0 1 0 0,1 0-1 0 0,-2 1 0 0 0,-4 5-27 0 0,0 1 1 0 0,0-1-1 0 0,1 2 0 0 0,0-1 0 0 0,0 1 1 0 0,1-1-1 0 0,-5 14 0 0 0,-18 68-6 0 0,26-88 54 0 0,-56 294 708 0 0,21-92-105 0 0,-18-4-155 0 0,-84 147 159 0 0,100-270-454 0 0,12-28-105 0 0,19-35-29 0 0,-1 0 0 0 0,0-1 0 0 0,-1 0-1 0 0,-13 16 1 0 0,16-23-120 0 0,1 0-1 0 0,-1-1 0 0 0,0 0 0 0 0,0 0 0 0 0,0 0 1 0 0,-1 0-1 0 0,0-1 0 0 0,0-1 0 0 0,0 1 0 0 0,-10 3 1 0 0,16-7 29 0 0,0 1 1 0 0,0-1 0 0 0,0 0 0 0 0,0 0 0 0 0,0 0 0 0 0,0 1 0 0 0,0-1 0 0 0,0 0 0 0 0,0 0 0 0 0,0-1 0 0 0,0 1 0 0 0,0 0 0 0 0,0 0 0 0 0,0 0 0 0 0,0-1 0 0 0,0 1 0 0 0,0 0 0 0 0,0-1 0 0 0,0 1-1 0 0,0-1 1 0 0,0 1 0 0 0,0-1 0 0 0,-1 0 0 0 0,-7-14-4772 0 0,4 1-596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0,'2'1'5392'0'0,"14"8"-4352"0"0,1-1 0 0 0,0-1 0 0 0,1 0-1 0 0,23 6 1 0 0,78 12 212 0 0,-50-12-498 0 0,71 13 41 0 0,-70-20-2218 0 0,1-6-5024 0 0,-32-4-691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11 6911 0 0,'2'0'315'0'0,"0"-1"-200"0"0,-2 1-81 0 0,1 0 0 0 0,0 0 0 0 0,-1 0 0 0 0,1-1 0 0 0,0 1 0 0 0,-1 0 0 0 0,1-1 0 0 0,-1 1 0 0 0,1 0 0 0 0,0-1 0 0 0,-1 1 0 0 0,1-1 0 0 0,-1 1 0 0 0,1-1 0 0 0,-1 1 0 0 0,1-1 0 0 0,-1 1 0 0 0,0-1 0 0 0,2-1 1970 0 0,-1 8 2531 0 0,-8 14-1127 0 0,0-6-2733 0 0,-2-1 1 0 0,1 0-1 0 0,-2-1 0 0 0,0 0 1 0 0,-20 19-1 0 0,-10 11 265 0 0,8-2-650 0 0,2 1 0 0 0,1 1 0 0 0,3 2 0 0 0,1 0 1 0 0,3 2-1 0 0,1 1 0 0 0,-23 77 0 0 0,34-84-968 0 0,7-26-78 0 0,0 1 0 0 0,-2 0 0 0 0,0-1 0 0 0,0 0 0 0 0,-15 26 0 0 0,14-33-978 0 0,0-1-38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4607 0 0,'0'0'208'0'0,"3"-1"-9"0"0,8 0 85 0 0,-9 1 969 0 0,-2 0-1181 0 0,1 0 0 0 0,-1 1-1 0 0,0-1 1 0 0,0 0 0 0 0,0 0-1 0 0,0 0 1 0 0,0 0 0 0 0,0 0-1 0 0,0 1 1 0 0,0-1 0 0 0,0 0-1 0 0,0 0 1 0 0,1 0 0 0 0,-1 0 0 0 0,0 0-1 0 0,0 0 1 0 0,0 1 0 0 0,0-1-1 0 0,0 0 1 0 0,1 0 0 0 0,-1 0-1 0 0,0 0 1 0 0,0 0 0 0 0,0 0-1 0 0,0 0 1 0 0,1 0 0 0 0,-1 0-1 0 0,0 0 1 0 0,0 0 0 0 0,0 0-1 0 0,0 0 1 0 0,1 0 0 0 0,-1 0-1 0 0,0 0 51 0 0,1 0-1 0 0,-1 0 1 0 0,1 0-1 0 0,-1 0 1 0 0,0 0 0 0 0,1 1-1 0 0,-1-1 1 0 0,0 0-1 0 0,1 0 1 0 0,-1 0-1 0 0,0 0 1 0 0,1 0-1 0 0,-1 1 1 0 0,0-1-1 0 0,1 0 1 0 0,-1 0-1 0 0,0 1 1 0 0,1-1-1 0 0,-1 0 1 0 0,0 0-1 0 0,0 1 1 0 0,0-1-1 0 0,1 0 1 0 0,-1 1 0 0 0,0-1-1 0 0,0 0 1 0 0,0 1-1 0 0,1 0 1 0 0,-1 1 8 0 0,0 1 1 0 0,1-1 0 0 0,-1 1 0 0 0,0-1-1 0 0,0 1 1 0 0,-1-1 0 0 0,1 1 0 0 0,0-1-1 0 0,-1 1 1 0 0,1-1 0 0 0,-1 0 0 0 0,0 1-1 0 0,0-1 1 0 0,0 0 0 0 0,0 1 0 0 0,0-1 0 0 0,-1 0-1 0 0,1 0 1 0 0,-1 0 0 0 0,1 0 0 0 0,-3 2-1 0 0,-4 4 270 0 0,-1 1-1 0 0,-1-2 1 0 0,-12 9-1 0 0,-1 2 581 0 0,14-11-599 0 0,-20 11 0 0 0,-1 1-239 0 0,-1 5-142 0 0,-42 41 0 0 0,62-53 0 0 0,0 0 0 0 0,1 1 0 0 0,1 0 0 0 0,0 1 0 0 0,0 0 0 0 0,-8 20 0 0 0,10-18 0 0 0,-7 25 0 0 0,11-30 7 0 0,0 4-19 0 0,5 2 115 0 0,-1-13-9 0 0,1-1 0 0 0,-1 0 0 0 0,1 0 0 0 0,-1 0 0 0 0,1 0 0 0 0,0 0 0 0 0,0 0 0 0 0,0 0 0 0 0,0-1 0 0 0,5 4 0 0 0,-4-2 81 0 0,22 18 970 0 0,-11-10-685 0 0,-10-8-353 0 0,0 0 0 0 0,0 0-1 0 0,-1 1 1 0 0,1-1 0 0 0,-1 1 0 0 0,-1 0-1 0 0,1 0 1 0 0,2 6 0 0 0,2 3 11 0 0,-6-12-32 0 0,0 1-30 0 0,3 6-33 0 0,-4-6 36 0 0,3-4-5 0 0,0 1-65 0 0,-1-1 0 0 0,1 0 1 0 0,0 0-1 0 0,0 0 0 0 0,-1 0 0 0 0,1 0 0 0 0,-1-1 0 0 0,1 1 0 0 0,-1-1 0 0 0,4-2 0 0 0,22-24-1636 0 0,-15 14 41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22 259 10135 0 0,'-1'0'778'0'0,"-14"-8"-228"0"0,14 8-327 0 0,1 0 0 0 0,0 0-1 0 0,0 0 1 0 0,-3-2 1781 0 0,3 1-1782 0 0,0 1 1 0 0,0 0 0 0 0,-1 0-1 0 0,1-1 1 0 0,0 1-1 0 0,0 0 1 0 0,0-1 0 0 0,0 1-1 0 0,0 0 1 0 0,0-1 0 0 0,0 1-1 0 0,0 0 1 0 0,0-1 0 0 0,-1 1-1 0 0,1 0 1 0 0,1-1-1 0 0,-1 1 1 0 0,0 0 0 0 0,0-1-1 0 0,0 1 1 0 0,9-10 1743 0 0,17-2-1239 0 0,12 2 57 0 0,1 2 0 0 0,-1 1 1 0 0,1 2-1 0 0,67 0 0 0 0,-98 5-704 0 0,226 3 1417 0 0,-160-6-1138 0 0,86-14 0 0 0,294-69 225 0 0,-299 54-559 0 0,-79 16-5 0 0,-30 4-206 0 0,1 3 1 0 0,54-3 0 0 0,-72 13-1740 0 0,-27-1 785 0 0,-5 15-2015 0 0,-6 0 1039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29 12007 0 0,'5'-11'1275'0'0,"2"-2"-1138"0"0,-7 13-68 0 0,0-1-1 0 0,1 1 1 0 0,-1 0 0 0 0,0-1-1 0 0,1 1 1 0 0,-1 0-1 0 0,0 0 1 0 0,1-1-1 0 0,-1 1 1 0 0,0 0-1 0 0,1 0 1 0 0,-1-1 0 0 0,0 1-1 0 0,1 0 1 0 0,-1 0-1 0 0,1 0 1 0 0,-1 0-1 0 0,0-1 1 0 0,1 1 0 0 0,-1 0-1 0 0,1 0 1 0 0,-1 0-1 0 0,1 0 1 0 0,-1 0-1 0 0,0 0 1 0 0,1 0 0 0 0,-1 0-1 0 0,1 1 1 0 0,-1-1-1 0 0,1 0 1 0 0,-1 0-1 0 0,0 0 1 0 0,1 0-1 0 0,-1 0 1 0 0,1 1 0 0 0,12 9 974 0 0,-11-7-953 0 0,-1 1 0 0 0,0-1 0 0 0,1 1 0 0 0,-1-1-1 0 0,0 1 1 0 0,0-1 0 0 0,-1 1 0 0 0,1 0 0 0 0,-1-1 0 0 0,0 1 0 0 0,0 0-1 0 0,-1 5 1 0 0,-1 8 140 0 0,-6 23 0 0 0,5-28-135 0 0,-16 63 151 0 0,-3-1-1 0 0,-39 89 1 0 0,-130 239-246 0 0,97-193 0 0 0,94-209-2 0 0,0 0 0 0 0,0 0 0 0 0,0 0-1 0 0,0 0 1 0 0,0 1 0 0 0,0-1 0 0 0,0 0 0 0 0,-1 0 0 0 0,1 0-1 0 0,0 0 1 0 0,0 1 0 0 0,0-1 0 0 0,0 0 0 0 0,0 0-1 0 0,0 0 1 0 0,0 0 0 0 0,0 1 0 0 0,0-1 0 0 0,0 0 0 0 0,-1 0-1 0 0,1 0 1 0 0,0 0 0 0 0,0 0 0 0 0,0 0 0 0 0,0 0-1 0 0,0 0 1 0 0,-1 1 0 0 0,1-1 0 0 0,0 0 0 0 0,0 0 0 0 0,0 0-1 0 0,0 0 1 0 0,-1 0 0 0 0,1 0 0 0 0,0 0 0 0 0,0 0-1 0 0,0 0 1 0 0,0 0 0 0 0,-1 0 0 0 0,1 0 0 0 0,0 0 0 0 0,0 0-1 0 0,0 0 1 0 0,0 0 0 0 0,-1 0 0 0 0,1 0 0 0 0,0 0-1 0 0,0-1 1 0 0,0 1 0 0 0,-1 0 0 0 0,-5-11-243 0 0,-2-16-111 0 0,6 11 344 0 0,0 1 0 0 0,2-1 0 0 0,0 1 0 0 0,0 0 0 0 0,2-1 0 0 0,0 1 0 0 0,0 0 0 0 0,2 0-1 0 0,0 0 1 0 0,1 0 0 0 0,6-14 0 0 0,-2 10-8 0 0,0 0-1 0 0,1 1 1 0 0,1 1 0 0 0,0-1-1 0 0,2 2 1 0 0,0 0 0 0 0,26-25-1 0 0,-33 36 14 0 0,0 0 0 0 0,0 0 0 0 0,0 1-1 0 0,0 0 1 0 0,1 0 0 0 0,-1 1 0 0 0,1 0 0 0 0,0 0-1 0 0,0 0 1 0 0,12-2 0 0 0,-13 4 26 0 0,0 0 0 0 0,0 1-1 0 0,0 0 1 0 0,-1 0 0 0 0,1 0 0 0 0,0 1 0 0 0,0-1-1 0 0,0 1 1 0 0,-1 1 0 0 0,1-1 0 0 0,-1 1 0 0 0,1 0-1 0 0,-1 1 1 0 0,7 3 0 0 0,7 5 134 0 0,0 2 1 0 0,-2 0-1 0 0,1 1 0 0 0,-2 0 1 0 0,0 2-1 0 0,0 0 0 0 0,-2 1 1 0 0,0 0-1 0 0,-1 1 0 0 0,11 20 1 0 0,-22-34-129 0 0,1 1 1 0 0,-1 0 0 0 0,0-1-1 0 0,0 1 1 0 0,-1 0 0 0 0,0 0-1 0 0,1 0 1 0 0,-2 0 0 0 0,1 0-1 0 0,0 0 1 0 0,-1 0 0 0 0,0 0-1 0 0,-1 1 1 0 0,1-1 0 0 0,-1 0 0 0 0,0 0-1 0 0,0 0 1 0 0,0 0 0 0 0,-1 0-1 0 0,1-1 1 0 0,-1 1 0 0 0,-1 0-1 0 0,1-1 1 0 0,-1 1 0 0 0,1-1-1 0 0,-1 0 1 0 0,0 0 0 0 0,-1 0-1 0 0,-6 6 1 0 0,0 0 12 0 0,-1-1 1 0 0,0-1-1 0 0,-1 0 0 0 0,-22 12 1 0 0,-54 19-63 0 0,66-30-263 0 0,0-2 0 0 0,0 0 0 0 0,-1-1 0 0 0,0-2 0 0 0,1 0 0 0 0,-31 0 0 0 0,50-4 42 0 0,-1 0 0 0 0,1 0-1 0 0,0 0 1 0 0,0 0 0 0 0,0-1 0 0 0,0 0 0 0 0,-4-1 0 0 0,-2-3-1401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13791 0 0,'-5'4'110'0'0,"1"0"0"0"0,0 1 0 0 0,0-1-1 0 0,0 1 1 0 0,1 0 0 0 0,0 1-1 0 0,0-1 1 0 0,0 0 0 0 0,0 1 0 0 0,1 0-1 0 0,-3 9 1 0 0,4-7 8 0 0,-1 1-1 0 0,1 0 1 0 0,0-1 0 0 0,1 1-1 0 0,0 0 1 0 0,1-1 0 0 0,2 16-1 0 0,-1-12 15 0 0,1 0 0 0 0,1 0-1 0 0,0-1 1 0 0,0 1 0 0 0,1-1 0 0 0,1 0-1 0 0,0 0 1 0 0,0 0 0 0 0,1-1-1 0 0,1 0 1 0 0,14 15 0 0 0,-8-12 0 0 0,1 0 1 0 0,1-2-1 0 0,33 20 1 0 0,58 22 616 0 0,-67-36-51 0 0,68 42 0 0 0,-96-51-522 0 0,-1 1-1 0 0,0-1 1 0 0,-1 2 0 0 0,0-1-1 0 0,0 2 1 0 0,-1-1 0 0 0,0 1-1 0 0,-1 1 1 0 0,13 21 0 0 0,-17-25-101 0 0,-1 0 1 0 0,1 1-1 0 0,-1-1 0 0 0,-1 1 1 0 0,0 0-1 0 0,0 0 0 0 0,0 0 1 0 0,-1 0-1 0 0,-1 0 0 0 0,1 0 1 0 0,-2 11-1 0 0,-1-8-13 0 0,0 1-1 0 0,-1-1 1 0 0,0 0 0 0 0,-1 0 0 0 0,0 0-1 0 0,-1-1 1 0 0,-8 15 0 0 0,-4 2 36 0 0,-2-1 0 0 0,-1 0 0 0 0,-1-1 0 0 0,-1-1 0 0 0,-30 25 0 0 0,23-25-5 0 0,-1 0-1 0 0,-34 20 0 0 0,-70 35 8 0 0,59-36-350 0 0,50-30-782 0 0,5-4-328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1814 21 9671 0 0,'0'0'3786'0'0,"-7"-3"-1564"0"0,-1-1-1248 0 0,0 1 0 0 0,0 1-1 0 0,0 0 1 0 0,-15-3 0 0 0,15 4-680 0 0,0 1 0 0 0,0 0 0 0 0,-1 0 0 0 0,-10 2 0 0 0,3 2-293 0 0,0 0-1 0 0,1 0 1 0 0,0 2-1 0 0,-28 13 1 0 0,-301 171-139 0 0,113-59-478 0 0,166-98 290 0 0,-1-2-1 0 0,-2-3 1 0 0,0-4-1 0 0,-2-2 1 0 0,-1-3-1 0 0,0-4 1 0 0,-99 9-1 0 0,146-22 444 0 0,-1-1 0 0 0,1-2 0 0 0,-38-5 0 0 0,51 5-57 0 0,0-2-1 0 0,0 1 1 0 0,0-1 0 0 0,0-1-1 0 0,1 0 1 0 0,-1-1-1 0 0,1 0 1 0 0,0 0 0 0 0,-17-14-1 0 0,24 17-29 0 0,0-1-1 0 0,0 0 1 0 0,1 0-1 0 0,0 0 1 0 0,-1 0-1 0 0,1 0 1 0 0,0-1-1 0 0,0 1 1 0 0,1-1-1 0 0,-1 1 1 0 0,1-1-1 0 0,-1 0 1 0 0,1 0-1 0 0,1 1 1 0 0,-1-1-1 0 0,0 0 1 0 0,1 0-1 0 0,0 0 1 0 0,0 0-1 0 0,0 0 1 0 0,0 0-1 0 0,1 0 1 0 0,-1 0-1 0 0,1 0 1 0 0,0 1-1 0 0,0-1 1 0 0,1 0 0 0 0,-1 1-1 0 0,3-5 1 0 0,-3 4-42 0 0,1 1 1 0 0,0-1 0 0 0,0 1 0 0 0,0-1-1 0 0,1 1 1 0 0,-1 0 0 0 0,1 0 0 0 0,0 0 0 0 0,0 0-1 0 0,0 1 1 0 0,0-1 0 0 0,0 1 0 0 0,0 0-1 0 0,1-1 1 0 0,-1 2 0 0 0,1-1 0 0 0,0 0 0 0 0,-1 1-1 0 0,1-1 1 0 0,0 1 0 0 0,0 0 0 0 0,0 1-1 0 0,0-1 1 0 0,0 1 0 0 0,0-1 0 0 0,0 1 0 0 0,0 0-1 0 0,6 1 1 0 0,-2 2 20 0 0,0-1 1 0 0,0 1-1 0 0,0 0 0 0 0,0 1 0 0 0,-1 0 1 0 0,1 0-1 0 0,-1 1 0 0 0,0 0 0 0 0,0 0 1 0 0,-1 1-1 0 0,0-1 0 0 0,0 1 0 0 0,0 1 1 0 0,-1-1-1 0 0,7 10 0 0 0,-2-1 12 0 0,-1-1 0 0 0,-1 1 1 0 0,0 1-1 0 0,-1 0 0 0 0,-1 0 0 0 0,7 27 0 0 0,-9-24-9 0 0,-1 0 0 0 0,-1-1-1 0 0,0 1 1 0 0,-1 0 0 0 0,-2 0-1 0 0,0 0 1 0 0,0 0 0 0 0,-2-1 0 0 0,-1 1-1 0 0,0-1 1 0 0,-1 1 0 0 0,-1-1-1 0 0,0-1 1 0 0,-2 1 0 0 0,0-1-1 0 0,-1-1 1 0 0,-12 19 0 0 0,-23 28 27 0 0,-3-2 0 0 0,-82 84 0 0 0,52-64-57 0 0,71-72 168 0 0,5-3-3040 0 0,13-11 1528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9215 0 0,'2'0'6347'0'0,"157"-53"-347"0"0,-96 30-5513 0 0,1 2 0 0 0,82-14 0 0 0,-4 19-1366 0 0,-81 14-5555 0 0,-32 2-333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17015 0 0,'0'0'1543'0'0,"1"1"-1111"0"0,0 3-136 0 0,0-1 0 0 0,1 1 0 0 0,-1 0 0 0 0,-1-1 0 0 0,1 1 0 0 0,0 0 0 0 0,-1 0 1 0 0,0-1-1 0 0,0 1 0 0 0,0 0 0 0 0,0 0 0 0 0,-1 0 0 0 0,0 5 0 0 0,-2 3 46 0 0,0 0 0 0 0,-1-1 0 0 0,-5 14 0 0 0,-52 88 950 0 0,39-75-3073 0 0,-20 45-1 0 0,38-73-6307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8751 0 0,'0'0'674'0'0,"5"-14"-137"0"0,0 7 945 0 0,1 0 1 0 0,-1 1-1 0 0,1-1 0 0 0,0 1 0 0 0,11-8 1 0 0,39-26-139 0 0,-22 17-881 0 0,3-3-364 0 0,99-75 14 0 0,-118 85-27 0 0,-11 9 61 0 0,1 1 0 0 0,0 0-1 0 0,0 0 1 0 0,0 0 0 0 0,12-5 0 0 0,-19 10 834 0 0,1 2-508 0 0,0 3-370 0 0,1-1 0 0 0,-1 1 0 0 0,1 0 0 0 0,-1 0-1 0 0,0 0 1 0 0,-1 0 0 0 0,1 0 0 0 0,-1 0 0 0 0,1 0 0 0 0,-1 0-1 0 0,0 1 1 0 0,0 6 0 0 0,1 11 87 0 0,-2 27 0 0 0,0-29-120 0 0,3 19 205 0 0,-2-20-1845 0 0,0 1-5133 0 0,-1-10-655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144 964 19439 0 0,'0'0'1759'0'0,"0"-1"-1331"0"0,-5-8 50 0 0,0 1-1 0 0,-1 0 1 0 0,0 0 0 0 0,0 1 0 0 0,-1 0-1 0 0,0 0 1 0 0,-11-8 0 0 0,4 2-510 0 0,10 9 16 0 0,-5-3-134 0 0,0-2-1 0 0,1 1 1 0 0,0-1 0 0 0,-11-16 0 0 0,17 21 4 0 0,1 1 1 0 0,-1-1 0 0 0,0 1 0 0 0,1-1 0 0 0,0 0 0 0 0,0 1 0 0 0,0-1 0 0 0,0 0 0 0 0,1 0 0 0 0,0 0 0 0 0,-1 0 0 0 0,1 0 0 0 0,1 1 0 0 0,-1-1 0 0 0,0 0 0 0 0,1 0 0 0 0,0 0 0 0 0,2-5-1 0 0,1-3-319 0 0,2-1-1 0 0,0 1 1 0 0,0 1-1 0 0,1-1 0 0 0,0 1 1 0 0,13-15-1 0 0,4-2-474 0 0,31-26 0 0 0,-43 43 908 0 0,1 0 1 0 0,0 2 0 0 0,1-1 0 0 0,0 2 0 0 0,0 0 0 0 0,1 0 0 0 0,0 1 0 0 0,17-4 0 0 0,-25 9 290 0 0,0 0 0 0 0,0 1 0 0 0,0 1 1 0 0,0-1-1 0 0,1 1 0 0 0,-1 0 0 0 0,0 1 0 0 0,0-1 1 0 0,0 2-1 0 0,0-1 0 0 0,0 1 0 0 0,0 0 1 0 0,0 0-1 0 0,0 1 0 0 0,-1 0 0 0 0,1 0 1 0 0,-1 0-1 0 0,0 1 0 0 0,0 0 0 0 0,7 6 1 0 0,-7-5-135 0 0,0 0 0 0 0,0 0 1 0 0,-1 1-1 0 0,0-1 0 0 0,0 1 1 0 0,-1 0-1 0 0,0 1 0 0 0,0-1 0 0 0,0 1 1 0 0,-1 0-1 0 0,0 0 0 0 0,0 0 1 0 0,0 0-1 0 0,-1 0 0 0 0,0 1 1 0 0,-1-1-1 0 0,0 1 0 0 0,0-1 1 0 0,0 9-1 0 0,-2-6-112 0 0,-1 0 0 0 0,0 0 0 0 0,0 0 0 0 0,-1 0 0 0 0,0 0 0 0 0,-1 0 0 0 0,0-1 0 0 0,0 1 0 0 0,-1-1 0 0 0,-1 0 0 0 0,1-1 0 0 0,-13 15 0 0 0,-1-2-194 0 0,-1-1 0 0 0,0 0-1 0 0,-35 24 1 0 0,35-30-851 0 0,-22 12-1 0 0,-1-4-5498 0 0,18-11-61 0 0</inkml:trace>
  <inkml:trace contextRef="#ctx0" brushRef="#br0" timeOffset="1">903 0 7367 0 0,'0'0'568'0'0,"-1"2"-373"0"0,-10 20 3254 0 0,1 0 1 0 0,-8 27-1 0 0,8-24-3046 0 0,-1 1 0 0 0,-1-2 1 0 0,-1 1-1 0 0,-30 40 0 0 0,7-9-140 0 0,-15 24-210 0 0,-80 144-24 0 0,114-190-169 0 0,-60 115-1445 0 0,76-147 566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82 12439 0 0,'3'-12'746'0'0,"-1"3"-136"0"0,0 0 0 0 0,0 1 0 0 0,1-1 0 0 0,0 1 0 0 0,1 0 0 0 0,6-11 2930 0 0,-11 21-3348 0 0,-11 38-18 0 0,-2 0 1 0 0,-2-2 0 0 0,-1 0 0 0 0,-2-1 0 0 0,-1 0 0 0 0,-2-2-1 0 0,-31 39 1 0 0,-136 194 226 0 0,106-146-314 0 0,44-62-339 0 0,38-59-49 0 0,7-12-1956 0 0,2-3 475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100 618 6447 0 0,'-5'3'452'0'0,"-1"1"-1"0"0,0-1 0 0 0,0 0 0 0 0,0-1 0 0 0,0 0 0 0 0,-13 3 1 0 0,17-4-252 0 0,1-1 1 0 0,-1 0-1 0 0,1 0 0 0 0,-1 0 1 0 0,1 0-1 0 0,-1 0 1 0 0,0 0-1 0 0,1-1 1 0 0,-1 1-1 0 0,1 0 1 0 0,-1-1-1 0 0,1 1 0 0 0,-1-1 1 0 0,1 0-1 0 0,0 0 1 0 0,-1 1-1 0 0,1-1 1 0 0,0 0-1 0 0,-1 0 1 0 0,1 0-1 0 0,0 0 1 0 0,0 0-1 0 0,0 0 0 0 0,0-1 1 0 0,0 1-1 0 0,0 0 1 0 0,0-1-1 0 0,1 1 1 0 0,-1 0-1 0 0,0-1 1 0 0,1 1-1 0 0,-1-1 1 0 0,1 1-1 0 0,-1-1 0 0 0,1-1 1 0 0,-2-3 50 0 0,2 1-1 0 0,-1-1 1 0 0,1 0 0 0 0,-1 0 0 0 0,2 0 0 0 0,-1 1-1 0 0,1-1 1 0 0,-1 0 0 0 0,2 0 0 0 0,-1 1-1 0 0,1-1 1 0 0,-1 0 0 0 0,2 1 0 0 0,3-8 0 0 0,3-5 105 0 0,2 0 1 0 0,21-28 0 0 0,10-5-344 0 0,2 3 0 0 0,1 1 0 0 0,3 2 0 0 0,74-53 0 0 0,-87 72-170 0 0,2 1 0 0 0,51-25-1 0 0,-72 42 201 0 0,0 1 0 0 0,0 1 0 0 0,1 1 0 0 0,0 0 0 0 0,-1 1 0 0 0,2 0 0 0 0,-1 2 0 0 0,31-2 0 0 0,-41 5 16 0 0,0-1-1 0 0,0 1 1 0 0,-1 0 0 0 0,1 0-1 0 0,0 1 1 0 0,-1 0 0 0 0,1 0-1 0 0,-1 1 1 0 0,0 0 0 0 0,0 0-1 0 0,0 0 1 0 0,0 1 0 0 0,-1-1 0 0 0,1 2-1 0 0,-1-1 1 0 0,0 0 0 0 0,8 10-1 0 0,-7-6 4 0 0,0 0 0 0 0,-1 0 0 0 0,0 1-1 0 0,0-1 1 0 0,-1 1 0 0 0,0 0-1 0 0,-1 1 1 0 0,0-1 0 0 0,0 1 0 0 0,-1-1-1 0 0,2 17 1 0 0,-2-5-5 0 0,-1 1 0 0 0,0-1 0 0 0,-2 0 1 0 0,-1 1-1 0 0,0-1 0 0 0,-7 24 0 0 0,6-32-35 0 0,-1 0 0 0 0,-1 0 1 0 0,0 0-1 0 0,-1-1 0 0 0,0 0 1 0 0,0 0-1 0 0,-2 0 0 0 0,1-1 1 0 0,-1 0-1 0 0,-17 17 0 0 0,7-12-4 0 0,0-2 0 0 0,-1 0-1 0 0,-1-1 1 0 0,0 0-1 0 0,0-2 1 0 0,-1-1 0 0 0,-1 0-1 0 0,-35 10 1 0 0,-7-2-69 0 0,-115 15-1 0 0,164-31-287 0 0,1 0-1 0 0,-29-1 0 0 0,15-7-6722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186 142 8951 0 0,'0'0'10136'0'0,"1"-2"-9981"0"0,1-2-109 0 0,1 1 0 0 0,0 0 1 0 0,-1 0-1 0 0,1 0 0 0 0,0 0 0 0 0,1 0 0 0 0,-1 1 1 0 0,0-1-1 0 0,6-2 0 0 0,41-19 259 0 0,-23 11-156 0 0,-1 0 63 0 0,2 0-1 0 0,0 2 1 0 0,0 1 0 0 0,55-13 0 0 0,-82 23-172 0 0,-1 0 1 0 0,1 0 0 0 0,0 0 0 0 0,-1-1 0 0 0,1 1 0 0 0,0 0 0 0 0,0 0 0 0 0,-1 0-1 0 0,1 0 1 0 0,0 0 0 0 0,-1 0 0 0 0,1 0 0 0 0,0 1 0 0 0,-1-1 0 0 0,1 0 0 0 0,1 1 0 0 0,-4 10 289 0 0,2-10-370 0 0,-2 4 44 0 0,1 0 0 0 0,-2-1 0 0 0,1 1 0 0 0,0-1 0 0 0,-1 1 0 0 0,0-1 0 0 0,-6 8 0 0 0,-29 24 43 0 0,14-13-49 0 0,2-5-105 0 0,0 0-1 0 0,-42 26 1 0 0,47-33-27 0 0,-61 34-586 0 0,41-25 224 0 0,-5 3-56 0 0,14-9 203 0 0,1 1-1 0 0,-33 26 1 0 0,51-33 349 0 0,1-1 16 0 0,7-6 64 0 0,3 1 16 0 0,3-1-12 0 0,-1 1 0 0 0,1-1 0 0 0,0 1 0 0 0,-1-1 0 0 0,1-1 0 0 0,0 1 0 0 0,0-1 0 0 0,-1 1 0 0 0,10-2 0 0 0,49-8 974 0 0,-13 1-388 0 0,78 4 383 0 0,-30 1-789 0 0,-91 3-255 0 0,24 1-7 0 0,-19-1-2 0 0,0 1 11 0 0,-10-1 11 0 0,-12-2-8673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417 125 14743 0 0,'7'-13'491'0'0,"1"1"0"0"0,0 0 1 0 0,1 0-1 0 0,0 1 0 0 0,17-16 0 0 0,-15 19 468 0 0,25-20 3324 0 0,-35 27-3212 0 0,-5 14-1003 0 0,-2 0-68 0 0,-1 0 0 0 0,0-1 0 0 0,-1 0 0 0 0,-17 21 0 0 0,2-3 0 0 0,-227 350 7 0 0,216-325 2 0 0,-78 142 415 0 0,103-179-362 0 0,0 0 0 0 0,1 1-1 0 0,1 0 1 0 0,0 1 0 0 0,2 0-1 0 0,-5 27 1 0 0,10-44-52 0 0,0 0-1 0 0,0 0 1 0 0,0 0 0 0 0,0 0-1 0 0,0-1 1 0 0,0 1 0 0 0,1 0-1 0 0,-1 0 1 0 0,1 0 0 0 0,0 0-1 0 0,0-1 1 0 0,0 1-1 0 0,0 0 1 0 0,1-1 0 0 0,-1 1-1 0 0,1-1 1 0 0,-1 1 0 0 0,1-1-1 0 0,3 4 1 0 0,-2-4 5 0 0,0 0 0 0 0,0 0-1 0 0,0 0 1 0 0,1 0 0 0 0,-1 0 0 0 0,0-1-1 0 0,1 0 1 0 0,-1 1 0 0 0,1-1 0 0 0,-1 0 0 0 0,1-1-1 0 0,0 1 1 0 0,-1-1 0 0 0,1 1 0 0 0,4-1-1 0 0,23-2 19 0 0,0-1-1 0 0,32-7 1 0 0,-10 1-1521 0 0,-51 8 218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9671 0 0,'0'0'748'0'0,"0"2"-310"0"0,-1 20 1832 0 0,1-20-1944 0 0,0 1 0 0 0,0 0 0 0 0,0 0 0 0 0,0-1 0 0 0,0 1 0 0 0,-1 0 0 0 0,1-1 0 0 0,-1 1 0 0 0,-1 4 0 0 0,-3 4 300 0 0,3-6-357 0 0,0-1 0 0 0,0 0 1 0 0,-1 0-1 0 0,1 0 0 0 0,-5 5 1 0 0,0 1 120 0 0,0 1 1 0 0,0 0-1 0 0,1 0 1 0 0,1 0-1 0 0,-8 22 0 0 0,3-8-100 0 0,-66 123 244 0 0,-14 18-1610 0 0,89-165 136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4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9215 0 0,'1'1'6459'0'0,"11"5"-5874"0"0,-1 0 0 0 0,1 0 0 0 0,0-1 1 0 0,0-1-1 0 0,0 0 0 0 0,0 0 0 0 0,1-1 0 0 0,0-1 0 0 0,23 1 0 0 0,12-2 74 0 0,63-6-1 0 0,-91 3-369 0 0,319-44 893 0 0,-73 7 107 0 0,-195 32-974 0 0,126 4-1 0 0,-132 9-385 0 0,-36-3-49 0 0,52 0 0 0 0,-73-4-108 0 0,0 0-1 0 0,1-1 0 0 0,-1 0 1 0 0,0-1-1 0 0,0 0 0 0 0,0 0 0 0 0,-1-1 1 0 0,1 1-1 0 0,-1-2 0 0 0,1 1 1 0 0,-2-1-1 0 0,13-11 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5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54 6911 0 0,'2'-1'315'0'0,"4"-3"-210"0"0,0-1-1 0 0,0 0 1 0 0,0 0 0 0 0,9-10-1 0 0,-1-3 12942 0 0,-16 19-12991 0 0,0 1 0 0 0,0-1 0 0 0,0 1-1 0 0,0 0 1 0 0,1 0 0 0 0,-1 0 0 0 0,-2 3 0 0 0,2-2-31 0 0,-14 17 6 0 0,2 1 1 0 0,-19 35 0 0 0,-11 17-6 0 0,29-54-16 0 0,0 1 0 0 0,-2-2 0 0 0,0 0 0 0 0,-1-1 0 0 0,-32 23 0 0 0,8-12-4 0 0,-79 40 0 0 0,-54 26-510 0 0,144-77 328 0 0,16-9-102 0 0,-25 19 0 0 0,38-26 154 0 0,4 0-62 0 0,0-1 181 0 0,-1 1 0 0 0,1-1-1 0 0,-1 1 1 0 0,1-1-1 0 0,0 0 1 0 0,-1 0-1 0 0,1 0 1 0 0,0 1 0 0 0,1-2-1 0 0,31 2 135 0 0,-18 0 118 0 0,33-2 0 0 0,-8-2 321 0 0,-1 1 0 0 0,44 6 0 0 0,29-2 56 0 0,-37-1-427 0 0,29-2-59 0 0,-96 0-142 0 0,-7 0-171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5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1839 0 0,'0'0'16354'0'0,"2"1"-15629"0"0,8 4-367 0 0,0-1 1 0 0,0 0 0 0 0,1-1-1 0 0,-1 0 1 0 0,1 0-1 0 0,0-1 1 0 0,0-1-1 0 0,13 1 1 0 0,93-4 934 0 0,-11-9-697 0 0,104-25 0 0 0,-31 4-763 0 0,-178 32 22 0 0,17-2-207 0 0,-10 2-4461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5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239 142 9671 0 0,'0'0'748'0'0,"-2"-1"-492"0"0,2 1-75 0 0,-1-1 1 0 0,0 1-1 0 0,1-1 0 0 0,-1 1 0 0 0,1 0 0 0 0,-1-1 0 0 0,1 1 0 0 0,-1-1 0 0 0,1 1 0 0 0,-1-1 1 0 0,1 0-1 0 0,-1 1 0 0 0,1-1 0 0 0,0 1 0 0 0,-1-1 0 0 0,1 0 0 0 0,0 1 0 0 0,0-1 0 0 0,-1 0 1 0 0,1 1-1 0 0,0-1 0 0 0,0 0 0 0 0,0 1 0 0 0,0-1 0 0 0,0 0 0 0 0,0 0 0 0 0,0 1 0 0 0,0-1 0 0 0,0 0 1 0 0,0 1-1 0 0,0-1 0 0 0,0 0 0 0 0,1 1 0 0 0,-1-1 0 0 0,0 0 0 0 0,1 1 0 0 0,-1-1 0 0 0,1 0 1 0 0,0-2-83 0 0,1 1-1 0 0,1 0 1 0 0,-1 0 0 0 0,0 0 0 0 0,0 0 0 0 0,5-2 0 0 0,-3 1 364 0 0,8-5-154 0 0,1 1 0 0 0,1 0 0 0 0,0 0 0 0 0,27-8 0 0 0,62-11 359 0 0,-94 24-584 0 0,6-1 0 0 0,72-15 653 0 0,-72 16-483 0 0,0 1 0 0 0,-1 0 1 0 0,1 1-1 0 0,15 2 0 0 0,-28-2-222 0 0,1 1 1 0 0,-1-1-1 0 0,1 0 0 0 0,-1 1 0 0 0,1 0 1 0 0,-1 0-1 0 0,1 0 0 0 0,-1 0 0 0 0,0 0 0 0 0,1 0 1 0 0,-1 0-1 0 0,0 1 0 0 0,0-1 0 0 0,0 1 1 0 0,3 2-1 0 0,-4-2-19 0 0,0-1 0 0 0,-1 1-1 0 0,1-1 1 0 0,0 1 0 0 0,-1-1 0 0 0,1 1 0 0 0,-1-1-1 0 0,1 1 1 0 0,-1 0 0 0 0,0-1 0 0 0,0 1 0 0 0,0 0-1 0 0,0-1 1 0 0,0 1 0 0 0,0 0 0 0 0,0-1 0 0 0,0 1-1 0 0,-1 0 1 0 0,1-1 0 0 0,-1 1 0 0 0,1-1 0 0 0,-1 1 0 0 0,0-1-1 0 0,-1 3 1 0 0,-5 9 46 0 0,-1 0 1 0 0,0 0-1 0 0,-1-1 0 0 0,0 0 1 0 0,-1-1-1 0 0,0 0 0 0 0,-16 12 1 0 0,-89 63 192 0 0,95-73-240 0 0,-118 78-194 0 0,-20 12-261 0 0,111-68 318 0 0,-52 48 0 0 0,92-78 122 0 0,5-3-3 0 0,0 0 1 0 0,0 0-1 0 0,0 0 0 0 0,0 1 1 0 0,1-1-1 0 0,-1 0 0 0 0,0 1 1 0 0,1-1-1 0 0,0 1 0 0 0,-2 3 1 0 0,3-6 3 0 0,0 1 0 0 0,0-1 1 0 0,0 0-1 0 0,0 1 0 0 0,0-1 0 0 0,0 1 1 0 0,0-1-1 0 0,1 0 0 0 0,-1 1 0 0 0,0-1 1 0 0,0 1-1 0 0,0-1 0 0 0,0 0 0 0 0,1 1 1 0 0,-1-1-1 0 0,0 0 0 0 0,0 1 0 0 0,0-1 1 0 0,1 0-1 0 0,-1 1 0 0 0,0-1 0 0 0,1 0 1 0 0,-1 0-1 0 0,0 1 0 0 0,1-1 0 0 0,-1 0 1 0 0,0 0-1 0 0,1 0 0 0 0,0 1 0 0 0,9 4-16 0 0,-4-3 39 0 0,-1 0 0 0 0,1-1 0 0 0,-1 0-1 0 0,1 0 1 0 0,0-1 0 0 0,-1 0 0 0 0,12 0 0 0 0,42-9 265 0 0,-28 3-194 0 0,13 1 138 0 0,0 1-1 0 0,86 5 0 0 0,-58 6-205 0 0,73 17 0 0 0,-136-22-341 0 0,24 3-300 0 0,-30-5 73 0 0,-1 0 0 0 0,0 0 1 0 0,0-1-1 0 0,0 1 0 0 0,0 0 1 0 0,0-1-1 0 0,0 1 0 0 0,3-2 1 0 0,4-3-1327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5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67 15119 0 0,'0'0'1366'0'0,"-8"-5"-1100"0"0,6 4-197 0 0,0 0 0 0 0,-1 1 0 0 0,1-1 0 0 0,-1 0 0 0 0,1 1 0 0 0,-1-1 0 0 0,1 1 0 0 0,-1 0 0 0 0,0 0 0 0 0,1 0-1 0 0,-1 0 1 0 0,1 1 0 0 0,-1-1 0 0 0,1 1 0 0 0,-1-1 0 0 0,-3 2 0 0 0,-6 3 502 0 0,0 0-1 0 0,-12 7 1 0 0,11-5-347 0 0,-3 2-85 0 0,0 1 0 0 0,1 0-1 0 0,0 1 1 0 0,1 1 0 0 0,-15 14 0 0 0,-59 72 241 0 0,63-68-305 0 0,11-14-3 0 0,1 1-1 0 0,1 1 0 0 0,0 0 1 0 0,1 0-1 0 0,1 1 1 0 0,-10 27-1 0 0,19-44-32 0 0,1 0 0 0 0,-1 1-1 0 0,0-1 1 0 0,1 0 0 0 0,-1 0 0 0 0,1 1 0 0 0,0-1-1 0 0,0 0 1 0 0,0 0 0 0 0,0 1 0 0 0,0-1-1 0 0,0 0 1 0 0,1 0 0 0 0,-1 1 0 0 0,1-1-1 0 0,0 0 1 0 0,-1 0 0 0 0,1 0 0 0 0,1 3 0 0 0,0-3 16 0 0,0 0 1 0 0,0 0-1 0 0,-1-1 1 0 0,1 1 0 0 0,0 0-1 0 0,1-1 1 0 0,-1 0-1 0 0,0 1 1 0 0,0-1-1 0 0,0 0 1 0 0,1 0 0 0 0,-1 0-1 0 0,1 0 1 0 0,-1-1-1 0 0,1 1 1 0 0,-1-1 0 0 0,3 1-1 0 0,5 0 79 0 0,-1-1-1 0 0,1 1 0 0 0,-1-2 1 0 0,1 1-1 0 0,-1-2 1 0 0,1 1-1 0 0,14-5 1 0 0,64-26 359 0 0,-77 28-438 0 0,5-3-4 0 0,1-1 0 0 0,-1-1-1 0 0,0 0 1 0 0,0-1 0 0 0,-1-1 0 0 0,-1 0-1 0 0,16-16 1 0 0,-20 17-17 0 0,-1-1 0 0 0,0 0 0 0 0,0 0-1 0 0,-1-1 1 0 0,-1 0 0 0 0,0-1 0 0 0,-1 1 0 0 0,0-1-1 0 0,8-25 1 0 0,-9 16-735 0 0,0-1 1 0 0,-1 1-1 0 0,-1-1 0 0 0,-1 0 1 0 0,-1 1-1 0 0,-1-1 1 0 0,-5-37-1 0 0,4 49-1918 0 0,1 2-3973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5:5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13647 0 0,'-9'0'196'0'0,"-1"0"0"0"0,1 0-1 0 0,-1 1 1 0 0,1 0-1 0 0,0 1 1 0 0,-12 3 0 0 0,15-3-133 0 0,0 0 1 0 0,0 0 0 0 0,0 1-1 0 0,1 0 1 0 0,-1 0-1 0 0,1 1 1 0 0,0 0 0 0 0,0 0-1 0 0,0 0 1 0 0,-6 7 0 0 0,7-7 103 0 0,0 1 0 0 0,1 0 1 0 0,-1 0-1 0 0,1 0 1 0 0,0 1-1 0 0,0-1 0 0 0,1 1 1 0 0,-1 0-1 0 0,1-1 1 0 0,0 1-1 0 0,1 0 0 0 0,-2 12 1 0 0,3-10-51 0 0,0 1 1 0 0,0-1 0 0 0,1 1-1 0 0,0-1 1 0 0,0 0-1 0 0,1 1 1 0 0,0-1-1 0 0,5 12 1 0 0,1-1 37 0 0,2 0 0 0 0,0-1 0 0 0,1-1-1 0 0,0 0 1 0 0,2 0 0 0 0,27 28 0 0 0,-5-11 247 0 0,1-2-1 0 0,44 30 0 0 0,85 46 1282 0 0,-163-107-1663 0 0,18 12 192 0 0,51 34 582 0 0,-64-41-678 0 0,1 0 0 0 0,-1 1 1 0 0,-1-1-1 0 0,1 2 0 0 0,-1-1 1 0 0,8 13-1 0 0,-11-15-76 0 0,-1 1 1 0 0,1 0 0 0 0,-1 0-1 0 0,-1 0 1 0 0,1 0 0 0 0,-1 0-1 0 0,0 0 1 0 0,-1 1 0 0 0,1-1-1 0 0,-1 0 1 0 0,0 0 0 0 0,-1 1-1 0 0,0-1 1 0 0,0 0 0 0 0,0 0-1 0 0,-1 0 1 0 0,-3 10 0 0 0,-1 0 1 0 0,0-1 0 0 0,-2 0 0 0 0,0 0 0 0 0,0 0 0 0 0,-15 18 0 0 0,-1-3-60 0 0,-1-2 1 0 0,-2 0 0 0 0,0-1-1 0 0,-2-2 1 0 0,-1-1 0 0 0,-41 25-1 0 0,33-27-1659 0 0,37-21 809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2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421 248 9271 0 0,'0'0'423'0'0,"1"-1"-8"0"0,1-1-289 0 0,8-15-90 0 0,-1 2 1353 0 0,0 1-1 0 0,1-1 1 0 0,1 2-1 0 0,13-14 1 0 0,-20 20-1169 0 0,0 1 1 0 0,-1 0-1 0 0,0-1 1 0 0,-1 1-1 0 0,3-8 1 0 0,-4 12 9 0 0,3-11 234 0 0,-3 9-354 0 0,0-1-1 0 0,-1 1 0 0 0,0-1 1 0 0,1 1-1 0 0,-2-1 1 0 0,1 1-1 0 0,-2-9 0 0 0,1 8 52 0 0,1-1-51 0 0,-5-2-51 0 0,-1 0 36 0 0,3 6-47 0 0,-7-4-36 0 0,-3 3-12 0 0,10 2-8 0 0,0 1 1 0 0,0 1-1 0 0,1-1 0 0 0,-1 0 0 0 0,0 1 0 0 0,0-1 0 0 0,0 1 0 0 0,0 0 1 0 0,1 0-1 0 0,-1 0 0 0 0,0 0 0 0 0,-3 2 0 0 0,-31 23-174 0 0,19-12 114 0 0,-230 175-852 0 0,231-175 902 0 0,1 1 0 0 0,0 1 0 0 0,1 1 0 0 0,1 0 0 0 0,0 0 0 0 0,2 1 0 0 0,-14 26 0 0 0,24-40 23 0 0,0 1-1 0 0,0 0 0 0 0,1-1 0 0 0,0 1 1 0 0,0 0-1 0 0,0 0 0 0 0,0 0 1 0 0,1 0-1 0 0,0 0 0 0 0,0 0 1 0 0,0 0-1 0 0,0 0 0 0 0,1 0 1 0 0,0 0-1 0 0,0 0 0 0 0,0 0 0 0 0,1-1 1 0 0,0 1-1 0 0,2 5 0 0 0,-2-7 10 0 0,0 0 0 0 0,0 0-1 0 0,0 0 1 0 0,0 0 0 0 0,0 0 0 0 0,1-1-1 0 0,0 1 1 0 0,-1-1 0 0 0,1 1-1 0 0,0-1 1 0 0,0 0 0 0 0,0 0-1 0 0,1-1 1 0 0,-1 1 0 0 0,0 0 0 0 0,1-1-1 0 0,-1 0 1 0 0,1 0 0 0 0,-1 0-1 0 0,1 0 1 0 0,-1-1 0 0 0,1 1-1 0 0,0-1 1 0 0,-1 0 0 0 0,1 0-1 0 0,6-1 1 0 0,0-1 16 0 0,0 0-1 0 0,0-1 0 0 0,0 0 1 0 0,0 0-1 0 0,0-1 0 0 0,-1-1 0 0 0,14-7 1 0 0,-2-2 15 0 0,-1 0 1 0 0,20-18-1 0 0,-16 10-90 0 0,-1-2 1 0 0,-2 0 0 0 0,0-2-1 0 0,-1 0 1 0 0,20-37-1 0 0,-32 48 91 0 0,0-1 0 0 0,-1 0 1 0 0,0 0-1 0 0,5-21 0 0 0,-12 34 525 0 0,-8 14-175 0 0,2 0-295 0 0,0-1 0 0 0,1 1 1 0 0,1 0-1 0 0,0 0 1 0 0,0 0-1 0 0,-2 18 1 0 0,1 1-68 0 0,-1 40 0 0 0,6-62-36 0 0,0 1 1 0 0,1-1-1 0 0,0 0 0 0 0,0 0 0 0 0,4 12 1 0 0,-5-18-85 0 0,0-2 51 0 0,0 1 1 0 0,0-1-1 0 0,1 1 0 0 0,-1-1 0 0 0,0 0 0 0 0,0 1 0 0 0,0-1 1 0 0,0 1-1 0 0,0-1 0 0 0,1 0 0 0 0,-1 1 0 0 0,0-1 0 0 0,0 1 1 0 0,1-1-1 0 0,-1 0 0 0 0,0 1 0 0 0,0-1 0 0 0,1 0 1 0 0,-1 0-1 0 0,0 1 0 0 0,1-1 0 0 0,-1 0 0 0 0,1 0 0 0 0,-1 1 1 0 0,0-1-1 0 0,1 0 0 0 0,-1 0 0 0 0,1 0 0 0 0,-1 0 1 0 0,1 0-1 0 0,-1 1 0 0 0,0-1 0 0 0,1 0 0 0 0,-1 0 0 0 0,1 0 1 0 0,-1 0-1 0 0,1 0 0 0 0,-1-1 0 0 0,0 1 0 0 0,1 0 1 0 0,-1 0-1 0 0,1 0 0 0 0,-1 0 0 0 0,1 0 0 0 0,-1 0 0 0 0,0-1 1 0 0,1 1-1 0 0,2-1-269 0 0,0 0 0 0 0,-1 0 0 0 0,1 0-1 0 0,-1-1 1 0 0,1 1 0 0 0,2-3 0 0 0,8-9-1208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2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10135 0 0,'-3'-1'292'0'0,"-12"2"466"0"0,14 0-608 0 0,0-1 1 0 0,-1 0 0 0 0,1 1-1 0 0,0-1 1 0 0,0 1 0 0 0,0-1-1 0 0,0 1 1 0 0,0-1 0 0 0,0 1-1 0 0,0 0 1 0 0,0 0 0 0 0,0-1-1 0 0,0 1 1 0 0,0 0 0 0 0,0 0-1 0 0,1 0 1 0 0,-1 0-1 0 0,0 0 1 0 0,-1 2 0 0 0,1-1 142 0 0,1 1 0 0 0,-1-1 0 0 0,0 1 0 0 0,0-1 0 0 0,1 1 0 0 0,0-1 0 0 0,-1 1-1 0 0,1 4 1 0 0,1 3 81 0 0,0-1 0 0 0,0 0 1 0 0,1 0-1 0 0,4 11 0 0 0,-1-5-201 0 0,1 0 0 0 0,1 0 0 0 0,0-1 0 0 0,1 0 0 0 0,1 0 0 0 0,0-1 0 0 0,22 25 0 0 0,3-3 417 0 0,51 39 0 0 0,-49-44-184 0 0,57 61 1 0 0,-78-74-364 0 0,-2 0 1 0 0,0 2-1 0 0,0-1 1 0 0,14 34 0 0 0,-22-41-29 0 0,0 1 0 0 0,-1 0 0 0 0,-1 0 0 0 0,0 0 0 0 0,-1 0 0 0 0,0 0 0 0 0,-1 1 0 0 0,0-1 0 0 0,-2 24 0 0 0,-2-14 77 0 0,0-1 0 0 0,-2 1 0 0 0,-1-1 0 0 0,0 0 0 0 0,-2 0 0 0 0,0-1 0 0 0,-1 0 0 0 0,-2-1 0 0 0,1 0 0 0 0,-2 0 0 0 0,-1-1 0 0 0,0-1 0 0 0,-1 0 0 0 0,-17 16 0 0 0,14-18 39 0 0,-2-1 1 0 0,-36 22 0 0 0,33-22-71 0 0,-4 1-97 0 0,0-2 0 0 0,-1-1 0 0 0,-38 12 0 0 0,64-23-1044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0,'0'10'16883'0'0,"18"4"-16560"0"0,2 1 557 0 0,8 14 27 0 0,-2-1-538 0 0,2-1 0 0 0,1-2 0 0 0,63 44 0 0 0,16-14-283 0 0,-23-13-41 0 0,-16-8 6 0 0,27 17 34 0 0,-90-48-78 0 0,-1 1 0 0 0,1-1 0 0 0,-1 2-1 0 0,0-1 1 0 0,0 0 0 0 0,0 1 0 0 0,6 8 0 0 0,-10-11-7 0 0,0 0 0 0 0,0 0 1 0 0,0 0-1 0 0,0 0 0 0 0,0 0 1 0 0,0 0-1 0 0,-1 0 0 0 0,1 0 1 0 0,-1 0-1 0 0,1 0 0 0 0,-1 0 1 0 0,0 0-1 0 0,0 0 0 0 0,0 0 1 0 0,0 0-1 0 0,0 1 0 0 0,-1-1 1 0 0,1 0-1 0 0,-1 0 0 0 0,1 0 1 0 0,-1 0-1 0 0,0 0 0 0 0,1 0 1 0 0,-1 0-1 0 0,0 0 0 0 0,0-1 1 0 0,-3 4-1 0 0,0 1-18 0 0,-1 0 0 0 0,0-1 0 0 0,-1 0 0 0 0,1 0 1 0 0,-1 0-1 0 0,0-1 0 0 0,0 0 0 0 0,0 0 0 0 0,-8 3 0 0 0,-10 5-72 0 0,-28 8-1 0 0,-188 48-242 0 0,213-61 296 0 0,-50 20 1 0 0,54-19 26 0 0,38-4-166 0 0,-2-3-2795 0 0,26-3 1 0 0,-38 2 2602 0 0,36-4-6635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62 167 3223 0 0,'0'0'143'0'0,"-2"1"-3"0"0,-4 2-108 0 0,-22 7 157 0 0,13-3 5598 0 0,13-6-5195 0 0,-6-3 4250 0 0,11-7-1786 0 0,2 0-3933 0 0,-2 4 973 0 0,0 0 0 0 0,0 1-1 0 0,0-1 1 0 0,1 1 0 0 0,0 0-1 0 0,0 0 1 0 0,0 1 0 0 0,7-6-1 0 0,4 0 69 0 0,24-11 0 0 0,-36 19-151 0 0,47-24 54 0 0,34-16 40 0 0,-64 32-104 0 0,-13 5-6 0 0,0 1 0 0 0,0 0 0 0 0,1 0 0 0 0,-1 1 0 0 0,13-3 1 0 0,-20 5 0 0 0,0 0 1 0 0,0 0 0 0 0,0 0 0 0 0,0 0 0 0 0,0 0 0 0 0,0 0 0 0 0,0 0 0 0 0,0 0-1 0 0,1 0 1 0 0,-1 0 0 0 0,0 0 0 0 0,0 0 0 0 0,0 0 0 0 0,0 0 0 0 0,0 0 0 0 0,0 0 0 0 0,0 0-1 0 0,0 0 1 0 0,0 0 0 0 0,0 0 0 0 0,0 0 0 0 0,1 0 0 0 0,-1 0 0 0 0,0 0 0 0 0,0 0-1 0 0,0 0 1 0 0,0 0 0 0 0,0 0 0 0 0,0 0 0 0 0,0 0 0 0 0,0 0 0 0 0,0 0 0 0 0,0 0 0 0 0,0 0-1 0 0,0 0 1 0 0,1 0 0 0 0,-1 0 0 0 0,0 0 0 0 0,0 0 0 0 0,0 0 0 0 0,0 1 0 0 0,0-1-1 0 0,0 0 1 0 0,0 0 0 0 0,0 0 0 0 0,0 0 0 0 0,0 0 0 0 0,0 0 0 0 0,0 0 0 0 0,0 0-1 0 0,0 0 1 0 0,0 0 0 0 0,0 0 0 0 0,0 1 0 0 0,0-1 0 0 0,0 0 0 0 0,0 0 0 0 0,0 0 0 0 0,0 0-1 0 0,0 0 1 0 0,0 0 0 0 0,0 3-3 0 0,1 0-1 0 0,-1-1 1 0 0,1 1-1 0 0,-1 0 1 0 0,0 0-1 0 0,0-1 1 0 0,0 1-1 0 0,-1 0 1 0 0,1-1-1 0 0,-1 1 1 0 0,1 0-1 0 0,-1 0 1 0 0,0-1-1 0 0,0 1 1 0 0,-2 3-1 0 0,1-1 6 0 0,-1-1 0 0 0,1 1-1 0 0,1 0 1 0 0,-1 0-1 0 0,1 0 1 0 0,-2 7-1 0 0,0 19 0 0 0,3-10 0 0 0,2-16 0 0 0,1-2 0 0 0,-2 3 1 0 0,9 17 88 0 0,-4-13 118 0 0,0 0 0 0 0,0-1 0 0 0,1 0 0 0 0,1 0 0 0 0,0-1 0 0 0,0 0 0 0 0,0 0 0 0 0,1-1 0 0 0,0 0 0 0 0,0 0 0 0 0,1-1 0 0 0,14 7 1 0 0,-14-10-51 0 0,0 0 0 0 0,0 0 1 0 0,0-1-1 0 0,0 0 1 0 0,0 0-1 0 0,1-2 0 0 0,-1 1 1 0 0,1-1-1 0 0,19-3 1 0 0,-8 0 54 0 0,-1-1 0 0 0,0-1 0 0 0,36-14 0 0 0,-47 15-172 0 0,1-1 0 0 0,-1-1 0 0 0,0 0 0 0 0,0 0 0 0 0,0-1 1 0 0,-1 0-1 0 0,10-10 0 0 0,-13 12-67 0 0,-1-1 1 0 0,-1 1 0 0 0,1-1-1 0 0,-1 0 1 0 0,0-1 0 0 0,0 1 0 0 0,0 0-1 0 0,-1-1 1 0 0,0 0 0 0 0,-1 0-1 0 0,1 0 1 0 0,1-8 0 0 0,-4 14-45 0 0,0 0 0 0 0,0 0-1 0 0,0 0 1 0 0,0 1 0 0 0,0-1 0 0 0,-1 0 0 0 0,1 0 0 0 0,0 0 0 0 0,0 1 0 0 0,0-1-1 0 0,-1 0 1 0 0,1 0 0 0 0,0 1 0 0 0,-1-1 0 0 0,1 0 0 0 0,-1 1 0 0 0,1-1 0 0 0,-1 0 0 0 0,1 1-1 0 0,-1-1 1 0 0,1 1 0 0 0,-2-2 0 0 0,1 2-481 0 0,0-1-1 0 0,0 0 1 0 0,0 0 0 0 0,0 1-1 0 0,0-1 1 0 0,0 1 0 0 0,-1-1-1 0 0,1 1 1 0 0,0-1 0 0 0,0 1-1 0 0,-2 0 1 0 0,-10 1-6031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33 8839 0 0,'0'0'400'0'0,"1"-1"0"0"0,12-11-240 0 0,12-7 4179 0 0,-27 20-3614 0 0,-8 5-267 0 0,1 1 0 0 0,0 1-1 0 0,0 0 1 0 0,1 0 0 0 0,-12 15-1 0 0,7-7-289 0 0,2 1-1 0 0,-15 26 0 0 0,-38 86 196 0 0,64-128-523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3511 0 0,'0'0'344'0'0,"-3"11"-344"0"0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9215 0 0,'0'0'7527'0'0,"0"-1"-7370"0"0,0-9-146 0 0,1 0-1 0 0,1 0 0 0 0,0 0 0 0 0,0 1 1 0 0,1-1-1 0 0,5-12 0 0 0,29-55-1447 0 0,-30 63 1045 0 0,1 1 1 0 0,13-16 0 0 0,-17 24 427 0 0,0 0 0 0 0,0 1-1 0 0,0-1 1 0 0,0 1 0 0 0,1 1 0 0 0,0-1 0 0 0,0 0 0 0 0,0 1 0 0 0,5-3 0 0 0,-7 6 44 0 0,-1-1 0 0 0,0 1-1 0 0,0-1 1 0 0,1 1 0 0 0,-1 0-1 0 0,1 0 1 0 0,-1 0 0 0 0,0 0-1 0 0,1 0 1 0 0,-1 1 0 0 0,0-1 0 0 0,0 1-1 0 0,1-1 1 0 0,-1 1 0 0 0,0 0-1 0 0,0 0 1 0 0,0 0 0 0 0,0 0-1 0 0,0 0 1 0 0,0 1 0 0 0,0-1-1 0 0,0 1 1 0 0,3 2 0 0 0,2 2 130 0 0,0 1 0 0 0,-1 0 1 0 0,0 1-1 0 0,8 11 0 0 0,35 61 553 0 0,-48-79-202 0 0,0-10-551 0 0,0 1-1 0 0,1-1 1 0 0,0 0-1 0 0,0 1 1 0 0,8-16 0 0 0,-6 14-86 0 0,1 1 1 0 0,0 0 0 0 0,1 0 0 0 0,0 1 0 0 0,0 0 0 0 0,1 0 0 0 0,0 0-1 0 0,13-11 1 0 0,-3 6-142 0 0,0 2 0 0 0,0-1-1 0 0,26-11 1 0 0,-35 19 303 0 0,0 1 0 0 0,0 0 1 0 0,0 1-1 0 0,0 0 0 0 0,0 0 0 0 0,1 0 0 0 0,-1 1 0 0 0,0 0 0 0 0,1 1 0 0 0,12 1 1 0 0,-18-1-42 0 0,0 0 0 0 0,0 1 1 0 0,0-1-1 0 0,0 1 0 0 0,-1 0 0 0 0,1 0 1 0 0,0 0-1 0 0,0 0 0 0 0,-1 0 1 0 0,1 0-1 0 0,-1 1 0 0 0,1-1 1 0 0,-1 1-1 0 0,1 0 0 0 0,-1 0 1 0 0,0 0-1 0 0,0 0 0 0 0,0 0 1 0 0,0 0-1 0 0,0 1 0 0 0,-1-1 0 0 0,1 1 1 0 0,-1-1-1 0 0,1 1 0 0 0,-1 0 1 0 0,0-1-1 0 0,0 1 0 0 0,0 0 1 0 0,0 0-1 0 0,-1 0 0 0 0,1-1 1 0 0,-1 1-1 0 0,0 4 0 0 0,0 9 108 0 0,-1 0-1 0 0,-1-1 1 0 0,0 1 0 0 0,-2 0-1 0 0,-5 17 1 0 0,2-7 75 0 0,2-8-11 0 0,-14 30-1 0 0,14-37-313 0 0,0-1-1 0 0,1 1 1 0 0,0 0 0 0 0,1 1 0 0 0,0-1-1 0 0,1 1 1 0 0,-2 17 0 0 0,4-17-1243 0 0,0-2-407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 9215 0 0,'2'0'422'0'0,"5"-3"-53"0"0,-5 2-335 0 0,0 1 1 0 0,0-1-1 0 0,0 0 1 0 0,0 1-1 0 0,0-1 0 0 0,0 1 1 0 0,0 0-1 0 0,0 0 0 0 0,0 0 1 0 0,1 0-1 0 0,-1 0 1 0 0,0 0-1 0 0,4 1 0 0 0,-6 0 103 0 0,1-1 0 0 0,-1 0 0 0 0,1 1 0 0 0,-1-1 0 0 0,1 1 0 0 0,-1-1 0 0 0,1 0 0 0 0,-1 1 0 0 0,1-1 0 0 0,-1 1 0 0 0,0-1 0 0 0,1 1 0 0 0,-1-1 0 0 0,0 1 0 0 0,0 0 0 0 0,1-1 0 0 0,-1 1 0 0 0,0-1 0 0 0,0 1 0 0 0,0 0 0 0 0,1 1 389 0 0,1 2-134 0 0,0 0 0 0 0,-1 0 0 0 0,0 0 0 0 0,0 0 1 0 0,0 0-1 0 0,0 0 0 0 0,0 0 0 0 0,-1 0 0 0 0,0 0 0 0 0,0 1 0 0 0,0-1 0 0 0,0 0 0 0 0,-2 7 1 0 0,-1 6-159 0 0,-2-1 0 0 0,-6 17 1 0 0,7-21 101 0 0,-23 57 267 0 0,-43 79 0 0 0,-37 29-513 0 0,73-130 22 0 0,-10 14-1052 0 0,43-60 48 0 0,0-9-2548 0 0,2-2 1796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11575 0 0,'0'0'530'0'0,"2"-15"196"0"0,1 10-610 0 0,-1-1-1 0 0,1 1 1 0 0,0 0-1 0 0,1 0 1 0 0,-1 0 0 0 0,1 0-1 0 0,0 1 1 0 0,0-1-1 0 0,7-4 1 0 0,46-34 1268 0 0,-57 42-1380 0 0,29-17 353 0 0,0 0 0 0 0,0 2 0 0 0,53-20 0 0 0,-62 29-231 0 0,2 0-1 0 0,-1 1 1 0 0,1 2-1 0 0,-1 0 1 0 0,1 1-1 0 0,36 0 1 0 0,-51 3-12 0 0,1 0 0 0 0,-1 1 0 0 0,0 0 0 0 0,1 1 0 0 0,-1-1-1 0 0,0 1 1 0 0,0 1 0 0 0,0-1 0 0 0,-1 1 0 0 0,1 0 0 0 0,0 1 0 0 0,5 4 0 0 0,-8-5-47 0 0,0 0 1 0 0,0 1-1 0 0,0 0 0 0 0,-1-1 1 0 0,0 1-1 0 0,0 0 0 0 0,0 1 0 0 0,0-1 1 0 0,-1 0-1 0 0,0 1 0 0 0,0-1 1 0 0,0 1-1 0 0,0 0 0 0 0,-1 0 1 0 0,1 0-1 0 0,-1 0 0 0 0,-1 0 1 0 0,1 6-1 0 0,0-3 18 0 0,-1 0 0 0 0,0 0 0 0 0,-1 0 0 0 0,1 0 0 0 0,-2 0 0 0 0,1-1 0 0 0,-1 1 0 0 0,0 0 0 0 0,-7 13 0 0 0,4-11 14 0 0,0-1 1 0 0,-1 1 0 0 0,0-1 0 0 0,-1-1-1 0 0,1 1 1 0 0,-15 12 0 0 0,0-1 56 0 0,0-2 0 0 0,-46 30 1 0 0,56-41-137 0 0,-1 0-1 0 0,0-1 1 0 0,0-1 0 0 0,-1 0 0 0 0,1-1 0 0 0,-1 0 0 0 0,0-1 0 0 0,-19 3 0 0 0,18-5-103 0 0,-1 0 0 0 0,-22-2 0 0 0,32 1-311 0 0,-1-1 1 0 0,1 0 0 0 0,0 0-1 0 0,-1-1 1 0 0,1 0 0 0 0,0 0-1 0 0,0 0 1 0 0,0 0 0 0 0,-9-6-1 0 0,1-2-6398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14655 0 0,'0'0'1328'0'0,"-3"7"-1064"0"0,-116 200 2150 0 0,32-60-1420 0 0,4-11-272 0 0,46-79-419 0 0,-43 88 0 0 0,63-105-237 0 0,-52 108 90 0 0,60-129-340 0 0,1 1 0 0 0,1-1 1 0 0,0 1-1 0 0,2 0 1 0 0,-4 25-1 0 0,9-43-1378 0 0</inkml:trace>
  <inkml:trace contextRef="#ctx0" brushRef="#br0" timeOffset="1">425 587 13935 0 0,'0'0'1262'0'0,"2"11"-512"0"0,-8 20 82 0 0,-2 0 0 0 0,-1-1 0 0 0,-1 0 0 0 0,-17 34 0 0 0,-7 22-70 0 0,30-77-720 0 0,-9 25 174 0 0,12-32-376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4143 0 0,'0'0'319'0'0,"6"7"68"0"0,-2-1 1142 0 0,1 0 0 0 0,1 0 1 0 0,-1-1-1 0 0,8 7 0 0 0,-8-9-1279 0 0,0 0 1 0 0,0 0-1 0 0,0 0 0 0 0,0 0 0 0 0,0-1 0 0 0,1 0 1 0 0,-1 0-1 0 0,1 0 0 0 0,-1-1 0 0 0,9 1 0 0 0,3 1 215 0 0,-1-1 0 0 0,1-1 0 0 0,0 0-1 0 0,0-2 1 0 0,0 0 0 0 0,0 0 0 0 0,0-2 0 0 0,-1 0-1 0 0,31-10 1 0 0,-33 6-220 0 0,0 1 0 0 0,-1-2 0 0 0,0 0 0 0 0,20-16 0 0 0,-29 21-227 0 0,-3 2 13 0 0,-7 1-54 0 0,0 1 0 0 0,0 0-1 0 0,0 0 1 0 0,0 1 0 0 0,0-1 0 0 0,1 1 0 0 0,-1 1 0 0 0,0-1 0 0 0,-5 4 0 0 0,-48 32-26 0 0,49-31 39 0 0,-31 25 125 0 0,2 1 0 0 0,-58 62-1 0 0,85-82-67 0 0,0 1 0 0 0,-14 21 0 0 0,23-30-33 0 0,0 0 1 0 0,0 1-1 0 0,0-1 0 0 0,1 1 1 0 0,0-1-1 0 0,0 1 0 0 0,1 0 1 0 0,-1 0-1 0 0,1 0 0 0 0,0 11 1 0 0,0-15 4 0 0,2 0 1 0 0,-1 0-1 0 0,0 0 0 0 0,0 1 1 0 0,1-1-1 0 0,-1 0 1 0 0,1 0-1 0 0,0 0 1 0 0,-1 0-1 0 0,1 0 0 0 0,0 0 1 0 0,0-1-1 0 0,0 1 1 0 0,1 0-1 0 0,-1 0 0 0 0,0-1 1 0 0,1 1-1 0 0,-1-1 1 0 0,1 1-1 0 0,-1-1 0 0 0,1 0 1 0 0,3 3-1 0 0,-2-3-199 0 0,0 1-1 0 0,0 0 1 0 0,1-1-1 0 0,-1 0 1 0 0,5 1 0 0 0,18 2-5237 0 0,-2-4-1237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11 4607 0 0,'0'0'354'0'0,"-6"-5"2340"0"0,4 4-2135 0 0,-1 0 0 0 0,1 0 0 0 0,0 1 0 0 0,0-1-1 0 0,-1 1 1 0 0,1-1 0 0 0,0 1 0 0 0,-1 0 0 0 0,1 0-1 0 0,-1 0 1 0 0,1 0 0 0 0,0 0 0 0 0,-3 1 0 0 0,-34 8 1615 0 0,31-7-2284 0 0,-14 5 238 0 0,0 1 1 0 0,1 1-1 0 0,0 0 0 0 0,0 2 1 0 0,1 1-1 0 0,0 0 0 0 0,1 1 0 0 0,0 1 1 0 0,-20 20-1 0 0,36-30-119 0 0,0-1 0 0 0,-1 1-1 0 0,1 0 1 0 0,1 0 0 0 0,-1 0 0 0 0,1 0 0 0 0,-1 0-1 0 0,1 0 1 0 0,-2 6 0 0 0,4-8-8 0 0,-1 0 0 0 0,1 0-1 0 0,-1 0 1 0 0,1 1 0 0 0,0-1 0 0 0,0 0-1 0 0,0 0 1 0 0,0 0 0 0 0,0 0 0 0 0,1 0 0 0 0,-1 0-1 0 0,1 0 1 0 0,-1 0 0 0 0,1 0 0 0 0,0 0-1 0 0,-1 0 1 0 0,1-1 0 0 0,0 1 0 0 0,0 0-1 0 0,1 0 1 0 0,-1-1 0 0 0,0 1 0 0 0,3 2 0 0 0,11 9-46 0 0,0-2 1 0 0,0 0 0 0 0,1 0 0 0 0,31 14 0 0 0,-14-8 14 0 0,-13-6 190 0 0,-2 0-1 0 0,33 26 1 0 0,-46-33-15 0 0,0 0 0 0 0,-1 0-1 0 0,0 1 1 0 0,0 0 0 0 0,0 0 0 0 0,0 0 0 0 0,-1 0 0 0 0,0 1 0 0 0,0-1 0 0 0,0 1-1 0 0,-1 0 1 0 0,0-1 0 0 0,0 1 0 0 0,1 10 0 0 0,-2-14-71 0 0,-1 1 0 0 0,0 0 1 0 0,0-1-1 0 0,0 1 0 0 0,-1 0 1 0 0,1 0-1 0 0,-1-1 0 0 0,1 1 0 0 0,-1 0 1 0 0,0-1-1 0 0,0 1 0 0 0,0-1 1 0 0,0 1-1 0 0,-1-1 0 0 0,1 0 1 0 0,-1 1-1 0 0,1-1 0 0 0,-1 0 0 0 0,0 0 1 0 0,0 0-1 0 0,0 0 0 0 0,0 0 1 0 0,0-1-1 0 0,-4 3 0 0 0,-3 2 49 0 0,0-1 0 0 0,0 0 0 0 0,-1-1 0 0 0,-17 6 0 0 0,10-5-60 0 0,-1-1-1 0 0,-1 0 1 0 0,1-1 0 0 0,-1-1 0 0 0,-20-1 0 0 0,-94-9-4331 0 0,106 5-3048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53 13327 0 0,'0'0'1210'0'0,"-2"2"-862"0"0,-5 4 172 0 0,1 0 0 0 0,0 1 1 0 0,-1 0-1 0 0,2 0 1 0 0,-1 1-1 0 0,1-1 0 0 0,1 1 1 0 0,-5 10-1 0 0,2-3-205 0 0,1 0 0 0 0,1 0-1 0 0,-7 31 1 0 0,11-39-278 0 0,1 0-1 0 0,-1 0 0 0 0,1 0 1 0 0,1 0-1 0 0,-1 1 1 0 0,1-1-1 0 0,0 0 0 0 0,1 0 1 0 0,0-1-1 0 0,0 1 1 0 0,0 0-1 0 0,4 7 1 0 0,-5-14-22 0 0,0 1 0 0 0,0 0 0 0 0,-1 0 0 0 0,1-1 1 0 0,0 1-1 0 0,0 0 0 0 0,0-1 0 0 0,0 1 1 0 0,0-1-1 0 0,1 1 0 0 0,-1-1 0 0 0,0 0 1 0 0,0 1-1 0 0,0-1 0 0 0,0 0 0 0 0,0 0 1 0 0,0 0-1 0 0,2 0 0 0 0,-1 0 14 0 0,1 0 1 0 0,-1 0-1 0 0,1 0 0 0 0,0 0 1 0 0,-1 0-1 0 0,6-2 0 0 0,-4 0-8 0 0,0 0 0 0 0,0-1 0 0 0,0 1 0 0 0,0-1 0 0 0,-1 0-1 0 0,1 0 1 0 0,-1 0 0 0 0,1 0 0 0 0,-1-1 0 0 0,4-5 0 0 0,3-6-23 0 0,12-23 1 0 0,4-6 66 0 0,-13 28-65 0 0,-13 15-1 0 0,0 1-1 0 0,1-1 1 0 0,-1 1 0 0 0,0-1-1 0 0,1 1 1 0 0,-1-1 0 0 0,1 1-1 0 0,-1 0 1 0 0,1-1 0 0 0,-1 1-1 0 0,1 0 1 0 0,-1-1 0 0 0,1 1-1 0 0,-1 0 1 0 0,1 0 0 0 0,-1 0-1 0 0,1-1 1 0 0,0 1 0 0 0,-1 0-1 0 0,1 0 1 0 0,-1 0 0 0 0,1 0-1 0 0,0 0 1 0 0,-1 0 0 0 0,1 0-1 0 0,-1 0 1 0 0,1 0-1 0 0,-1 0 1 0 0,1 1 0 0 0,0-1-1 0 0,-1 0 1 0 0,1 0 0 0 0,-1 0-1 0 0,1 1 1 0 0,-1-1 0 0 0,1 0-1 0 0,-1 1 1 0 0,1-1 0 0 0,-1 0-1 0 0,1 1 1 0 0,-1-1 0 0 0,0 1-1 0 0,1-1 1 0 0,-1 1 0 0 0,0-1-1 0 0,1 0 1 0 0,0 2 0 0 0,-1-1 1 0 0,11 10-14 0 0,-1 0 1 0 0,0 1-1 0 0,-1 0 0 0 0,14 27 0 0 0,-17-28 4 0 0,1 1 0 0 0,0-1-1 0 0,1 0 1 0 0,0-1-1 0 0,1 0 1 0 0,0 0 0 0 0,11 8-1 0 0,-17-16 28 0 0,-1 0-1 0 0,1 0 0 0 0,0 0 1 0 0,0-1-1 0 0,0 1 0 0 0,0-1 1 0 0,0 0-1 0 0,0 0 0 0 0,1 0 1 0 0,-1 0-1 0 0,0 0 0 0 0,0-1 1 0 0,1 1-1 0 0,-1-1 0 0 0,0 0 1 0 0,1 0-1 0 0,-1-1 0 0 0,0 1 1 0 0,1 0-1 0 0,-1-1 0 0 0,0 0 1 0 0,6-2-1 0 0,-4 1 14 0 0,0-1 0 0 0,-1 1 0 0 0,0-1 0 0 0,1 0-1 0 0,-1-1 1 0 0,0 1 0 0 0,-1-1 0 0 0,1 1 0 0 0,-1-1 0 0 0,1 0 0 0 0,-1 0 0 0 0,0-1-1 0 0,-1 1 1 0 0,3-6 0 0 0,19-42 578 0 0,27-88 0 0 0,-47 128-621 0 0,0 0-1 0 0,1 0 1 0 0,10-17-1 0 0,-12 24-439 0 0,1 0 0 0 0,-1 0 0 0 0,1 0 0 0 0,0 1 0 0 0,0-1 0 0 0,1 1 0 0 0,-1 0 0 0 0,1 0 0 0 0,5-3 0 0 0,-6 6-2144 0 0,6-1-3710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274 168 1375 0 0,'0'-1'8741'0'0,"3"-7"-3083"0"0,-1 5-5193 0 0,1-1-1 0 0,0 1 1 0 0,0 0 0 0 0,0-1-1 0 0,0 1 1 0 0,0 1-1 0 0,1-1 1 0 0,-1 0 0 0 0,1 1-1 0 0,6-4 1 0 0,6-1-106 0 0,24-7-1 0 0,-14 5 151 0 0,175-54 687 0 0,-101 40-1003 0 0,-85 20-187 0 0,0 1-1 0 0,1 1 0 0 0,-1 1 1 0 0,26 2-1 0 0,-32-1-5 0 0,-6-1 0 0 0,0 0 0 0 0,0 1 0 0 0,0-1 0 0 0,0 1 0 0 0,-1 0 0 0 0,1 0 0 0 0,0 0 0 0 0,0 0 0 0 0,-1 0 0 0 0,1 1 0 0 0,-1-1 0 0 0,3 3 0 0 0,-1-2-22 0 0,-1 0 0 0 0,0 0 0 0 0,0 1 0 0 0,-1-1 0 0 0,1 1 0 0 0,0 0 0 0 0,-1 0 1 0 0,0 0-1 0 0,0 0 0 0 0,0 0 0 0 0,0 1 0 0 0,0-1 0 0 0,-1 1 0 0 0,2 3 0 0 0,-2-5-97 0 0,0 1-1 0 0,0 6-10 0 0,-1-1 1 0 0,1 1-1 0 0,-2 13 0 0 0,-6 8 68 0 0,0 0-1 0 0,-17 41 1 0 0,-2 10 64 0 0,-4 42-208 0 0,6 1 1 0 0,-9 133-1 0 0,-6-13-1075 0 0,25-169 1291 0 0,8-48-10 0 0,2-8 0 0 0,1 1 0 0 0,0-1 0 0 0,2 1 0 0 0,0 0 0 0 0,2 20 0 0 0,3-14 2040 0 0,-4-26-2020 0 0,1 0-1 0 0,0 0 1 0 0,0-1-1 0 0,0 1 1 0 0,-1 0-1 0 0,1 0 1 0 0,0-1-1 0 0,0 1 1 0 0,-1 0-1 0 0,1-1 1 0 0,0 1-1 0 0,-1-1 1 0 0,1 1-1 0 0,1-2 1 0 0,2-1 111 0 0,5-5-66 0 0,-8 6-99 0 0,0 1 0 0 0,-1 0-1 0 0,1 0 1 0 0,0 0 0 0 0,-1 0-1 0 0,1-1 1 0 0,-1 1 0 0 0,1 0-1 0 0,-1 0 1 0 0,0-1-1 0 0,1 1 1 0 0,-1 0 0 0 0,0-1-1 0 0,0 1 1 0 0,0 0 0 0 0,0-1-1 0 0,0 1 1 0 0,0 0-1 0 0,-1-1 1 0 0,1 1 0 0 0,-1-2-1 0 0,0 2 7 0 0,0-1 0 0 0,0 1 0 0 0,0-1 0 0 0,0 1 0 0 0,0-1 0 0 0,0 1 0 0 0,0 0 0 0 0,-1 0 0 0 0,1 0 0 0 0,-1 0 0 0 0,1 0 0 0 0,-1 0 0 0 0,1 0 0 0 0,-2-1-1 0 0,-4 0 9 0 0,-1-1 0 0 0,1 1 0 0 0,0 0 0 0 0,-1 0 0 0 0,1 1 0 0 0,-10 0 0 0 0,-150 3 599 0 0,107 1-275 0 0,-88-6 1 0 0,108-2-139 0 0,-56-4 187 0 0,83 9-271 0 0,0 0 0 0 0,-1 1 1 0 0,1 0-1 0 0,0 1 0 0 0,-13 3 0 0 0,26-4-62 0 0,-1-1 0 0 0,0 0 0 0 0,1 0-1 0 0,-1 0 1 0 0,1 1 0 0 0,-1-1 0 0 0,0 0 0 0 0,1 0 0 0 0,-1 1-1 0 0,1-1 1 0 0,-1 1 0 0 0,1-1 0 0 0,-1 0 0 0 0,1 1 0 0 0,-1-1-1 0 0,1 1 1 0 0,-1-1 0 0 0,1 1 0 0 0,0 0 0 0 0,-1-1-1 0 0,1 1 1 0 0,-1 0 0 0 0,-4 10 11 0 0,4 1 11 0 0,2-9-73 0 0,-1-1 0 0 0,1 0-1 0 0,0 0 1 0 0,0 0-1 0 0,0 0 1 0 0,0 0-1 0 0,0 0 1 0 0,1 0 0 0 0,-1 0-1 0 0,1-1 1 0 0,-1 1-1 0 0,1 0 1 0 0,-1-1-1 0 0,1 1 1 0 0,0-1 0 0 0,0 0-1 0 0,0 0 1 0 0,0 1-1 0 0,0-1 1 0 0,0 0-1 0 0,0-1 1 0 0,4 2 0 0 0,4 1-1018 0 0,0-1 1 0 0,0 0 0 0 0,17 1 0 0 0,-22-3 405 0 0,17 1-6316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16583 0 0,'0'0'6280'0'0,"-1"2"-5811"0"0,-17 28 465 0 0,-48 86-345 0 0,54-85-1168 0 0,0 0 0 0 0,-7 34 0 0 0,17-56-283 0 0,-3 11 99 0 0,3-7-7377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17135 0 0,'0'0'1551'0'0,"-1"2"-1276"0"0,-64 208 1283 0 0,-146 317-1 0 0,123-359-1370 0 0,35-70-66 0 0,-1 3-1764 0 0,53-100 511 0 0</inkml:trace>
  <inkml:trace contextRef="#ctx0" brushRef="#br0" timeOffset="1">9 604 13823 0 0,'-1'0'1062'0'0,"-5"-1"-512"0"0,5 0 428 0 0,1 3-352 0 0,-1-1-529 0 0,1-1-1 0 0,0 1 1 0 0,0 0-1 0 0,0-1 1 0 0,0 1-1 0 0,0-1 1 0 0,0 1 0 0 0,0-1-1 0 0,0 1 1 0 0,0-1-1 0 0,0 1 1 0 0,1-1-1 0 0,-1 1 1 0 0,0-1 0 0 0,0 1-1 0 0,0-1 1 0 0,1 1-1 0 0,-1-1 1 0 0,0 1-1 0 0,1-1 1 0 0,-1 0-1 0 0,0 1 1 0 0,1-1 0 0 0,-1 1-1 0 0,0-1 1 0 0,1 0-1 0 0,-1 1 1 0 0,1-1-1 0 0,-1 0 1 0 0,1 0 0 0 0,-1 1-1 0 0,0-1 1 0 0,1 0-1 0 0,-1 0 1 0 0,1 0-1 0 0,-1 1 1 0 0,2-1 0 0 0,4 2 15 0 0,-1 0 1 0 0,2-1-1 0 0,-1 1 1 0 0,0-1-1 0 0,0 0 1 0 0,11-1-1 0 0,41-2 425 0 0,-57 2-527 0 0,58-7 652 0 0,105-26 0 0 0,55-33-551 0 0,-59 5-1661 0 0,-95 29-4447 0 0,-22 6-863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8287 0 0,'-1'2'639'0'0,"-16"63"210"0"0,-34 86 7143 0 0,-18 69-4022 0 0,51-146-3435 0 0,4 0 0 0 0,-9 119 0 0 0,11-93-296 0 0,1-18 191 0 0,11-81-429 0 0,0-1-1 0 0,0 0 0 0 0,0 1 1 0 0,0-1-1 0 0,0 0 1 0 0,0 1-1 0 0,0-1 1 0 0,0 0-1 0 0,0 1 0 0 0,0-1 1 0 0,0 0-1 0 0,0 0 1 0 0,1 1-1 0 0,-1-1 0 0 0,0 0 1 0 0,0 1-1 0 0,0-1 1 0 0,0 0-1 0 0,1 1 1 0 0,-1-1-1 0 0,0 0 0 0 0,0 0 1 0 0,0 0-1 0 0,1 1 1 0 0,-1-1-1 0 0,0 0 1 0 0,1 0-1 0 0,-1 0 0 0 0,0 1 1 0 0,0-1-1 0 0,1 0 1 0 0,-1 0-1 0 0,0 0 1 0 0,1 0-1 0 0,-1 0 0 0 0,0 0 1 0 0,1 0-1 0 0,17-2 159 0 0,17-13 38 0 0,-30 13-203 0 0,0 0 0 0 0,0 1 0 0 0,0-1-1 0 0,0 1 1 0 0,0 0 0 0 0,0 0 0 0 0,0 1 0 0 0,0 0 0 0 0,0 0-1 0 0,1 0 1 0 0,-1 0 0 0 0,0 1 0 0 0,0 0 0 0 0,0 0 0 0 0,0 0-1 0 0,0 0 1 0 0,0 1 0 0 0,0 0 0 0 0,0 0 0 0 0,-1 1 0 0 0,1-1-1 0 0,4 4 1 0 0,-1-1 1 0 0,-1 1 0 0 0,0-1 0 0 0,0 1 0 0 0,-1 1 0 0 0,0-1 0 0 0,0 1 0 0 0,0 0 0 0 0,-1 0-1 0 0,0 0 1 0 0,-1 1 0 0 0,1 0 0 0 0,3 9 0 0 0,-6-10 6 0 0,1 0 0 0 0,-1-1 0 0 0,2 1 1 0 0,-1-1-1 0 0,1 1 0 0 0,6 6 0 0 0,-8-10-7 0 0,0-1 1 0 0,1 0-1 0 0,-1 0 0 0 0,1 0 0 0 0,-1 0 1 0 0,1 0-1 0 0,0-1 0 0 0,0 1 1 0 0,0-1-1 0 0,0 0 0 0 0,0 0 0 0 0,0 0 1 0 0,0 0-1 0 0,0-1 0 0 0,0 1 1 0 0,7 0-1 0 0,-3-1-430 0 0,-1 0 1 0 0,1-1 0 0 0,12-2-1 0 0,5-2-629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3679 0 0,'0'2'2904'0'0,"-9"39"5450"0"0,-5 1-6064 0 0,-87 171 842 0 0,-25 63-1705 0 0,70-148-1153 0 0,-18 46-455 0 0,73-170-92 0 0,0-1-1 0 0,0 0 1 0 0,1 0-1 0 0,-1 0 1 0 0,1 1-1 0 0,-1 4 1 0 0,12-17-3213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45 392 11775 0 0,'0'0'539'0'0,"-2"0"-10"0"0,-8 4-283 0 0,6-3-125 0 0,1 0 0 0 0,-1 1 0 0 0,1-1 0 0 0,0 1 0 0 0,-1 0 0 0 0,1 0 0 0 0,-6 4 2822 0 0,12-8-2360 0 0,295-239 2430 0 0,-269 219-2933 0 0,85-60-17 0 0,-94 70-61 0 0,0 1 1 0 0,0 1 0 0 0,1 1-1 0 0,24-8 1 0 0,-40 16 16 0 0,0-1 0 0 0,0 1 0 0 0,0 0 0 0 0,1 1 0 0 0,-1-1 0 0 0,0 1-1 0 0,0 0 1 0 0,0 0 0 0 0,0 1 0 0 0,0-1 0 0 0,1 1 0 0 0,8 3 0 0 0,-11-2 10 0 0,1-1 1 0 0,-1 1 0 0 0,0 0-1 0 0,0 0 1 0 0,0 0-1 0 0,0 0 1 0 0,0 0 0 0 0,0 1-1 0 0,-1 0 1 0 0,1-1-1 0 0,-1 1 1 0 0,0 0 0 0 0,0 0-1 0 0,0 0 1 0 0,0 0-1 0 0,0 1 1 0 0,-1-1 0 0 0,3 6-1 0 0,-1 2 55 0 0,-1 0-1 0 0,0 0 1 0 0,0-1 0 0 0,-1 1-1 0 0,-1 0 1 0 0,0 0-1 0 0,0 0 1 0 0,-1 0-1 0 0,-1 0 1 0 0,1 0 0 0 0,-2 0-1 0 0,-3 11 1 0 0,-2 3 41 0 0,-2-1-1 0 0,0 0 1 0 0,-2-1 0 0 0,-14 23 0 0 0,14-27-76 0 0,-1-1 1 0 0,0 0 0 0 0,-2-1-1 0 0,0 0 1 0 0,-1-1-1 0 0,0-1 1 0 0,-21 15-1 0 0,24-21-44 0 0,1-1 0 0 0,-1-1 0 0 0,-1 0 0 0 0,1 0 0 0 0,-1-2 0 0 0,0 0 0 0 0,-1 0 0 0 0,1-1 0 0 0,-1-1 0 0 0,1 0 0 0 0,-25 0 0 0 0,-32-4-480 0 0,64 0 6 0 0,1 1 0 0 0,-1-2 1 0 0,0 1-1 0 0,1-1 0 0 0,0 0 1 0 0,-1 0-1 0 0,1-1 0 0 0,-9-4 1 0 0,4-2-6486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68 7831 0 0,'0'0'3014'0'0,"-4"-8"-668"0"0,2 4-1996 0 0,0-1 0 0 0,-1 1 0 0 0,0 0-1 0 0,0 0 1 0 0,0 0 0 0 0,0 0 0 0 0,-1 0 0 0 0,0 1-1 0 0,1-1 1 0 0,-7-3 0 0 0,8 5-284 0 0,-1 1-1 0 0,1 0 0 0 0,0-1 1 0 0,-1 1-1 0 0,1 0 1 0 0,-1 0-1 0 0,0 0 1 0 0,1 1-1 0 0,-1-1 1 0 0,0 0-1 0 0,1 1 1 0 0,-1 0-1 0 0,0 0 1 0 0,0 0-1 0 0,1 0 0 0 0,-1 0 1 0 0,0 0-1 0 0,0 1 1 0 0,1-1-1 0 0,-1 1 1 0 0,-3 1-1 0 0,-13 8-14 0 0,-1 1 0 0 0,-22 16-1 0 0,-1 1 54 0 0,12-8 16 0 0,-1 1 0 0 0,2 1 0 0 0,1 2 0 0 0,-46 48 0 0 0,70-66-91 0 0,-1 1 0 0 0,2 0-1 0 0,-1 0 1 0 0,1 0 0 0 0,0 0 0 0 0,0 1-1 0 0,1 0 1 0 0,-4 13 0 0 0,6-19-20 0 0,1 0 1 0 0,-1 0 0 0 0,1 0-1 0 0,0 0 1 0 0,-1 0 0 0 0,1 0 0 0 0,0 0-1 0 0,0 0 1 0 0,1 0 0 0 0,-1 0-1 0 0,0 0 1 0 0,1 0 0 0 0,-1 0-1 0 0,1 0 1 0 0,-1 0 0 0 0,1 0-1 0 0,0 0 1 0 0,0-1 0 0 0,0 1 0 0 0,0 0-1 0 0,0-1 1 0 0,0 1 0 0 0,1 0-1 0 0,-1-1 1 0 0,0 1 0 0 0,1-1-1 0 0,0 0 1 0 0,-1 0 0 0 0,1 1 0 0 0,-1-1-1 0 0,1 0 1 0 0,0 0 0 0 0,0 0-1 0 0,0-1 1 0 0,0 1 0 0 0,-1 0-1 0 0,1-1 1 0 0,0 1 0 0 0,0-1-1 0 0,4 0 1 0 0,2 1 30 0 0,0 0 0 0 0,0-1 0 0 0,-1 0 0 0 0,1-1 0 0 0,0 0 0 0 0,0 0 0 0 0,-1-1 0 0 0,1 0 1 0 0,10-4-1 0 0,9-5 73 0 0,29-16 1 0 0,-53 26-118 0 0,16-9-81 0 0,0 0-1 0 0,22-17 1 0 0,-33 21-21 0 0,-1-1 1 0 0,0 0-1 0 0,0 0 0 0 0,-1 0 1 0 0,0-1-1 0 0,0 0 1 0 0,-1 0-1 0 0,7-13 1 0 0,-11 19-80 0 0,0-1 0 0 0,-1 1 0 0 0,1-1 1 0 0,-1 1-1 0 0,1 0 0 0 0,-1-6 0 0 0,4 16-595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13 507 5983 0 0,'-4'8'15744'0'0,"2"-12"-15568"0"0,1 0 0 0 0,-1 0 0 0 0,1 1 0 0 0,0-1-1 0 0,1 0 1 0 0,-1 0 0 0 0,1 0 0 0 0,0 0 0 0 0,0 0 0 0 0,0 0 0 0 0,0 0-1 0 0,1 0 1 0 0,-1 1 0 0 0,1-1 0 0 0,0 0 0 0 0,2-4 0 0 0,1-6 84 0 0,2 0 1 0 0,-1 1 0 0 0,10-15-1 0 0,-5 11-102 0 0,2 0-1 0 0,-1 1 0 0 0,21-20 1 0 0,47-40-140 0 0,-31 30-325 0 0,-18 17-225 0 0,54-51-1068 0 0,-65 65-2530 0 0,23-16 1 0 0,-20 18-2661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7 919 0 0,'-2'-1'67'0'0,"1"0"-143"0"0,-1 0 0 0 0,0 1 0 0 0,1-1 0 0 0,-1 0 0 0 0,0 1 0 0 0,0-1 0 0 0,1 1 0 0 0,-4-1 0 0 0,-14 3 4118 0 0,-23 11 7672 0 0,20-5-9378 0 0,2-1-2007 0 0,0 1-1 0 0,1 1 1 0 0,0 1 0 0 0,1 0 0 0 0,0 2-1 0 0,-22 17 1 0 0,19-12-158 0 0,1 1 1 0 0,1 2-1 0 0,0 0 0 0 0,-22 32 0 0 0,39-49-158 0 0,-1 1 1 0 0,1-1-1 0 0,0 0 0 0 0,1 1 1 0 0,-1-1-1 0 0,1 1 0 0 0,-1-1 1 0 0,1 1-1 0 0,0 0 0 0 0,0 0 1 0 0,1-1-1 0 0,-1 1 0 0 0,1 0 1 0 0,0 5-1 0 0,0-6 21 0 0,1 1 0 0 0,0-1 0 0 0,0 1 0 0 0,0-1 0 0 0,0 0 0 0 0,1 0 0 0 0,-1 1 0 0 0,1-1 0 0 0,0 0 0 0 0,0 0 0 0 0,0 0 0 0 0,0-1 0 0 0,0 1 0 0 0,1 0 0 0 0,3 3 0 0 0,-3-4-16 0 0,0 0 0 0 0,-1 0 0 0 0,1-1 0 0 0,0 1 0 0 0,0 0-1 0 0,0-1 1 0 0,1 0 0 0 0,-1 0 0 0 0,0 0 0 0 0,0 0 0 0 0,1 0 0 0 0,-1-1 0 0 0,0 1 0 0 0,1-1 0 0 0,-1 0-1 0 0,0 0 1 0 0,6-1 0 0 0,-1 0 20 0 0,0-1-1 0 0,-1 1 0 0 0,0-2 1 0 0,1 1-1 0 0,-1-1 1 0 0,11-6-1 0 0,-12 5-31 0 0,0 0 0 0 0,-1-1 0 0 0,0 0 0 0 0,0 0 1 0 0,0-1-1 0 0,-1 1 0 0 0,0-1 0 0 0,4-7 0 0 0,5-4 3 0 0,-10 13-38 0 0,0-1-275 0 0,0 1 0 0 0,0 0 0 0 0,0-1 0 0 0,1 1 0 0 0,0 1 0 0 0,0-1 0 0 0,0 1 0 0 0,0-1 0 0 0,0 1 0 0 0,1 0 0 0 0,6-3 0 0 0,-2 3-1547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13 231 11055 0 0,'0'0'1002'0'0,"0"1"-824"0"0,-12 14 11149 0 0,18-26-10546 0 0,5-6-711 0 0,1 1-1 0 0,0 1 1 0 0,1 0 0 0 0,1 1-1 0 0,22-18 1 0 0,-4 7-1167 0 0,59-34 0 0 0,-91 59 1109 0 0,1-1 0 0 0,-1 1 0 0 0,1 0 0 0 0,-1 0 0 0 0,1-1 0 0 0,-1 1 1 0 0,1 0-1 0 0,-1 0 0 0 0,1 0 0 0 0,-1-1 0 0 0,1 1 0 0 0,-1 0 0 0 0,1 0 0 0 0,-1 0 0 0 0,1 0 0 0 0,0 0 0 0 0,-1 0 0 0 0,1 0 0 0 0,-1 0 0 0 0,1 0 0 0 0,-1 1 0 0 0,1-1 0 0 0,-1 0 1 0 0,1 0-1 0 0,-1 0 0 0 0,1 1 0 0 0,-1-1 0 0 0,1 0 0 0 0,0 1 0 0 0,0 0 14 0 0,0 0 1 0 0,0 0-1 0 0,0 1 1 0 0,-1-1-1 0 0,1 0 1 0 0,-1 0-1 0 0,1 1 0 0 0,-1-1 1 0 0,1 0-1 0 0,-1 1 1 0 0,1 2-1 0 0,0 3 68 0 0,-1 0 1 0 0,0 1-1 0 0,0 12 0 0 0,-4 6 60 0 0,2-19-120 0 0,1-1 1 0 0,0 1 0 0 0,1 0 0 0 0,-1 0 0 0 0,2 11 0 0 0,-1-16 22 0 0,2-2 23 0 0,1 0-73 0 0,1 0-1 0 0,-1 0 0 0 0,1 0 1 0 0,-1-1-1 0 0,0 1 1 0 0,1-1-1 0 0,-1 0 1 0 0,0 0-1 0 0,0 0 0 0 0,0 0 1 0 0,1-1-1 0 0,-1 1 1 0 0,0-1-1 0 0,3-2 1 0 0,5-3-106 0 0,0-2 0 0 0,12-10 0 0 0,-9 6-134 0 0,60-49-934 0 0,-64 55 1029 0 0,0 0-1 0 0,1 1 1 0 0,0 0-1 0 0,0 0 1 0 0,20-5-1 0 0,-29 10 138 0 0,9-3-35 0 0,0 1-1 0 0,23-3 0 0 0,-30 6 77 0 0,-1-1 0 0 0,0 1-1 0 0,1 0 1 0 0,-1 1-1 0 0,0-1 1 0 0,0 1 0 0 0,1-1-1 0 0,-1 1 1 0 0,0 0-1 0 0,0 0 1 0 0,0 1 0 0 0,0-1-1 0 0,0 0 1 0 0,0 1 0 0 0,3 2-1 0 0,7 6 302 0 0,-3-4-140 0 0,-1 0 0 0 0,-1 1 0 0 0,1 0-1 0 0,-1 1 1 0 0,-1 0 0 0 0,1 0 0 0 0,-1 0-1 0 0,6 12 1 0 0,0 7 83 0 0,-12-26-247 0 0,1 1-111 0 0,9 14-534 0 0,-9-14-679 0 0,3 7-2173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 15031 0 0,'0'0'1358'0'0,"16"12"892"0"0,-12-7-1752 0 0,1-1 0 0 0,-1 0 0 0 0,1 0 0 0 0,11 7 0 0 0,-14-10-429 0 0,0 0 0 0 0,0 0 1 0 0,0-1-1 0 0,0 1 1 0 0,1 0-1 0 0,-1-1 0 0 0,0 1 1 0 0,1-1-1 0 0,-1 0 1 0 0,0 0-1 0 0,1 0 0 0 0,-1 0 1 0 0,0 0-1 0 0,0-1 1 0 0,1 1-1 0 0,-1 0 0 0 0,4-2 1 0 0,2-2-74 0 0,-1 1 1 0 0,1-1-1 0 0,-1 0 1 0 0,0 0-1 0 0,0-1 0 0 0,-1 0 1 0 0,0 0-1 0 0,8-8 1 0 0,-13 12-175 0 0,-10 2-792 0 0,4 0 875 0 0,1 0 1 0 0,0 0-1 0 0,0 1 0 0 0,0 0 1 0 0,0 0-1 0 0,0 0 0 0 0,-7 5 1 0 0,-26 23 21 0 0,24-18 39 0 0,-15 10 77 0 0,1 2 0 0 0,2 1 0 0 0,0 1 1 0 0,-29 41-1 0 0,52-65-26 0 0,1 1 0 0 0,-1 0 0 0 0,1-1 0 0 0,0 1 0 0 0,0 0 1 0 0,0-1-1 0 0,0 1 0 0 0,0 0 0 0 0,0 0 0 0 0,1 0 0 0 0,-1 5 0 0 0,1-7-11 0 0,0 0 0 0 0,0 0-1 0 0,1-1 1 0 0,-1 1 0 0 0,0 0-1 0 0,1 0 1 0 0,-1 0 0 0 0,0 0-1 0 0,1 0 1 0 0,-1 0 0 0 0,1 0 0 0 0,-1-1-1 0 0,1 1 1 0 0,0 0 0 0 0,-1 0-1 0 0,1-1 1 0 0,0 1 0 0 0,-1 0-1 0 0,1-1 1 0 0,0 1 0 0 0,0-1-1 0 0,0 1 1 0 0,0-1 0 0 0,0 1-1 0 0,-1-1 1 0 0,1 0 0 0 0,0 1-1 0 0,0-1 1 0 0,0 0 0 0 0,0 0-1 0 0,0 0 1 0 0,0 0 0 0 0,0 0-1 0 0,0 0 1 0 0,0 0 0 0 0,0 0 0 0 0,2 0-1 0 0,24-2 23 0 0,0-1 0 0 0,1-2 0 0 0,48-13 0 0 0,-29 5-754 0 0,9 0-382 0 0,2 0-62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0,'0'0'19160'0'0,"2"2"-18400"0"0,3 0-548 0 0,0 0 0 0 0,0 0-1 0 0,0-1 1 0 0,0 1 0 0 0,0-1-1 0 0,0 0 1 0 0,6 0 0 0 0,43 1 597 0 0,-30-1-527 0 0,-9-1-603 0 0,126 9 1595 0 0,-95-3-3591 0 0,-1 3-3992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10591 0 0,'0'0'1374'0'0,"0"2"52"0"0,0 3-371 0 0,-1 1 0 0 0,0-1 0 0 0,0 1 0 0 0,-2 8 0 0 0,-21 44 274 0 0,13-33-1039 0 0,-78 166 1876 0 0,-6 10-1317 0 0,54-116-761 0 0,-129 232 470 0 0,98-204-1877 0 0,36-68-5773 0 0,24-30 396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70 11519 0 0,'-4'1'169'0'0,"0"-1"0"0"0,-1 1 0 0 0,1 0 0 0 0,0 0 1 0 0,0 1-1 0 0,0-1 0 0 0,0 1 0 0 0,1-1 0 0 0,-1 1 0 0 0,0 1 0 0 0,1-1 0 0 0,-1 0 0 0 0,1 1 0 0 0,0 0 0 0 0,0 0 0 0 0,0 0 0 0 0,0 0 0 0 0,0 0 0 0 0,1 1 0 0 0,-1-1 0 0 0,1 1 0 0 0,-3 5 0 0 0,5-8 41 0 0,1 0 0 0 0,-1 1 0 0 0,1-1 0 0 0,-1 0 0 0 0,1 0 0 0 0,0 0 0 0 0,-1 0 0 0 0,1 0 0 0 0,0-1-1 0 0,0 1 1 0 0,-1 0 0 0 0,1 0 0 0 0,0 0 0 0 0,0-1 0 0 0,0 1 0 0 0,0 0 0 0 0,1 0 0 0 0,2 0-37 0 0,-1 0 0 0 0,0 1 0 0 0,0-2 0 0 0,1 1 0 0 0,-1 0 0 0 0,1 0 1 0 0,-1-1-1 0 0,0 0 0 0 0,7 0 0 0 0,33-5 931 0 0,265-68 1847 0 0,-223 51-2720 0 0,-43 10-274 0 0,66-15-40 0 0,-85 23-1117 0 0,0 0-1 0 0,39 0 0 0 0,-34 6-4227 0 0,-4 3-1508 0 0</inkml:trace>
  <inkml:trace contextRef="#ctx0" brushRef="#br0" timeOffset="1">682 299 11975 0 0,'0'0'2836'0'0,"3"1"-1096"0"0,4 1-1111 0 0,1 1-1 0 0,-1-1 1 0 0,1 0 0 0 0,0-1-1 0 0,0 0 1 0 0,0 0 0 0 0,0-1-1 0 0,0 0 1 0 0,16-2-1 0 0,5-3-172 0 0,40-12 0 0 0,-30 7 159 0 0,-16 5-424 0 0,40-12 49 0 0,-56 15-222 0 0,0-1-1 0 0,0 0 0 0 0,0 0 1 0 0,-1 0-1 0 0,1-1 0 0 0,7-6 0 0 0,-12 9-16 0 0,-1 0 0 0 0,0 0 0 0 0,0 0-1 0 0,0 0 1 0 0,0 0 0 0 0,0 0 0 0 0,-1 0 0 0 0,1 0-1 0 0,0-1 1 0 0,0 1 0 0 0,-1 0 0 0 0,1-1-1 0 0,0 0 1 0 0,-2-6-25 0 0,-1 7 6 0 0,1 0 0 0 0,-1-1 0 0 0,0 1 0 0 0,1 0 0 0 0,-1 0 0 0 0,0 0 0 0 0,0 0 0 0 0,0 1 0 0 0,0-1 0 0 0,0 0 0 0 0,1 1 0 0 0,-1 0 0 0 0,0-1 0 0 0,0 1 0 0 0,0 0 0 0 0,-4 0 0 0 0,-34 2-197 0 0,19 1 141 0 0,0 2 1 0 0,1 0-1 0 0,0 1 0 0 0,0 1 1 0 0,0 1-1 0 0,-28 15 1 0 0,20-7 128 0 0,1 1-1 0 0,1 1 1 0 0,-39 36 0 0 0,59-48-38 0 0,-1 1 1 0 0,2-1-1 0 0,-1 1 1 0 0,1 0-1 0 0,0 0 0 0 0,-8 16 1 0 0,12-21-17 0 0,0 0 0 0 0,0 1 0 0 0,0-1 0 0 0,1 1 0 0 0,-1-1 1 0 0,1 0-1 0 0,0 1 0 0 0,-1-1 0 0 0,1 1 0 0 0,0-1 0 0 0,0 1 0 0 0,1 3 0 0 0,0-4-4 0 0,-1 0-1 0 0,1-1 0 0 0,0 1 0 0 0,0 0 0 0 0,0-1 0 0 0,0 1 0 0 0,0 0 0 0 0,0-1 0 0 0,0 0 0 0 0,0 1 1 0 0,0-1-1 0 0,1 1 0 0 0,-1-1 0 0 0,1 0 0 0 0,-1 0 0 0 0,1 0 0 0 0,-1 0 0 0 0,4 1 0 0 0,0 1-264 0 0,0-1 0 0 0,0 0 0 0 0,1-1 0 0 0,9 3 0 0 0,7-2-1157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2759 0 0,'2'0'18615'0'0,"2"-3"-18329"0"0,81-51 2528 0 0,-72 44-2558 0 0,0-1-1 0 0,-1 0 0 0 0,0 0 1 0 0,12-16-1 0 0,15-22-135 0 0,1 3 0 0 0,2 1 0 0 0,3 2 0 0 0,1 2 0 0 0,77-52 0 0 0,-111 85-490 0 0,1 1-1 0 0,0 0 1 0 0,1 1-1 0 0,22-7 1 0 0,-23 9-439 0 0,1 1 0 0 0,-1 1 0 0 0,0 0 0 0 0,1 1 0 0 0,0 1 0 0 0,-1 0 0 0 0,1 0 0 0 0,22 5 0 0 0,-10 0-6666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140 167 8263 0 0,'-15'-7'896'0'0,"-5"-1"328"0"0,-1 0 1 0 0,-26-16-1 0 0,17 8-193 0 0,28 15-423 0 0,2 1-550 0 0,0 0 1 0 0,-1 0-1 0 0,1 0 0 0 0,0-1 0 0 0,0 1 0 0 0,-1 0 0 0 0,1 0 0 0 0,0 0 1 0 0,0-1-1 0 0,-1 1 0 0 0,1 0 0 0 0,0 0 0 0 0,0-1 0 0 0,0 1 0 0 0,-1 0 1 0 0,1 0-1 0 0,0-1 0 0 0,0 1 0 0 0,0 0 0 0 0,0-1 0 0 0,0 1 1 0 0,-1 0-1 0 0,1 0 0 0 0,0-1 0 0 0,0 1 0 0 0,0 0 0 0 0,0-1 0 0 0,0 1 1 0 0,0 0-1 0 0,0-1 0 0 0,0 1 0 0 0,0 0 0 0 0,0-1 0 0 0,0 1 0 0 0,1 0 1 0 0,-1-1-1 0 0,0 1 0 0 0,0 0 0 0 0,0-1 0 0 0,5-12 908 0 0,-1 9-817 0 0,0 0 0 0 0,0 0 0 0 0,0 1 0 0 0,0 0 0 0 0,1 0 0 0 0,-1 0 1 0 0,1 0-1 0 0,0 1 0 0 0,0 0 0 0 0,7-3 0 0 0,1 0-82 0 0,6-3-54 0 0,0 1 1 0 0,0 2 0 0 0,0 0-1 0 0,1 0 1 0 0,0 2-1 0 0,-1 1 1 0 0,32-1-1 0 0,-32 4 15 0 0,-1 0-1 0 0,0 1 1 0 0,1 0-1 0 0,-1 2 1 0 0,0 0-1 0 0,-1 1 1 0 0,1 1-1 0 0,22 10 1 0 0,-32-12-16 0 0,0 1 0 0 0,-1 0 1 0 0,1 0-1 0 0,-1 0 0 0 0,0 1 1 0 0,-1 0-1 0 0,1 0 0 0 0,-1 1 1 0 0,0-1-1 0 0,-1 1 0 0 0,1 1 1 0 0,5 11-1 0 0,-8-14-10 0 0,-1 0 0 0 0,0 1 0 0 0,0-1-1 0 0,0 1 1 0 0,-1 0 0 0 0,0 0 0 0 0,0-1 0 0 0,0 1 0 0 0,-1 0 0 0 0,0 0-1 0 0,0 0 1 0 0,0 0 0 0 0,-1-1 0 0 0,0 1 0 0 0,0 0 0 0 0,0 0 0 0 0,-1-1-1 0 0,0 1 1 0 0,-5 10 0 0 0,-1-1-2 0 0,-1 0 0 0 0,-1 0 0 0 0,-20 23 0 0 0,-41 35 0 0 0,-13 15 0 0 0,74-75 0 0 0,-1 1 0 0 0,2 0 0 0 0,0 0 0 0 0,1 1 0 0 0,-13 29 0 0 0,19-36 0 0 0,-1-1 0 0 0,2 1 0 0 0,-1-1 0 0 0,1 1 0 0 0,0 0 0 0 0,0 0 0 0 0,1 0 0 0 0,0-1 0 0 0,1 1 0 0 0,0 0 0 0 0,0 0 0 0 0,0-1 0 0 0,1 1 0 0 0,0 0 0 0 0,4 6 0 0 0,-2-4 82 0 0,1 0-1 0 0,1-1 0 0 0,0 1 1 0 0,0-2-1 0 0,1 1 1 0 0,0-1-1 0 0,0 0 0 0 0,1 0 1 0 0,11 9-1 0 0,11 5 226 0 0,45 26 0 0 0,-56-36-292 0 0,47 22 73 0 0,-20-12-221 0 0,-44-21-513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5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8783 0 0,'0'0'10408'0'0,"-2"1"-10329"0"0,-35 9 113 0 0,-73 10 1 0 0,69-14-193 0 0,-36 2 32 0 0,45-5 11 0 0,-40 8 0 0 0,71-11-43 0 0,1 0 0 0 0,0 0 0 0 0,0 0 0 0 0,-1 0 0 0 0,1 0 0 0 0,0 0 1 0 0,0 0-1 0 0,-1 0 0 0 0,1 0 0 0 0,0 1 0 0 0,0-1 0 0 0,0 0 1 0 0,-1 0-1 0 0,1 0 0 0 0,0 0 0 0 0,0 0 0 0 0,0 1 0 0 0,-1-1 1 0 0,1 0-1 0 0,0 0 0 0 0,0 0 0 0 0,0 1 0 0 0,0-1 0 0 0,-1 0 1 0 0,1 0-1 0 0,0 1 0 0 0,0-1 0 0 0,0 0 0 0 0,0 0 0 0 0,0 1 0 0 0,0-1 1 0 0,0 0-1 0 0,0 0 0 0 0,0 1 0 0 0,0-1 0 0 0,0 0 0 0 0,0 0 1 0 0,0 1-1 0 0,0-1 0 0 0,0 0 0 0 0,0 0 0 0 0,0 1 0 0 0,0-1 1 0 0,0 0-1 0 0,0 0 0 0 0,0 1 0 0 0,1-1 0 0 0,-1 0 0 0 0,0 0 1 0 0,0 0-1 0 0,0 1 0 0 0,0-1 0 0 0,1 0 0 0 0,-1 0 0 0 0,0 0 0 0 0,0 1 1 0 0,0-1-1 0 0,1 0 0 0 0,-1 0 0 0 0,0 0 0 0 0,0 0 0 0 0,0 0 1 0 0,1 0-1 0 0,-1 1 0 0 0,0-1 0 0 0,1 0 0 0 0,6 6 87 0 0,1 0 1 0 0,14 7-1 0 0,-16-10-19 0 0,0 1 0 0 0,0-1 0 0 0,-1 1 0 0 0,0 0 0 0 0,1 1 1 0 0,-1-1-1 0 0,7 10 0 0 0,50 84-32 0 0,-61-97-1 0 0,0 1 0 0 0,0 0 0 0 0,0-1 1 0 0,-1 1-1 0 0,1 0 0 0 0,-1 0 0 0 0,1-1 0 0 0,-1 1 1 0 0,1 0-1 0 0,-1 0 0 0 0,0 0 0 0 0,0-1 1 0 0,0 1-1 0 0,0 0 0 0 0,0 0 0 0 0,0 0 0 0 0,-1 0 1 0 0,1-1-1 0 0,-1 1 0 0 0,1 0 0 0 0,-2 2 0 0 0,0-1 37 0 0,1-1-1 0 0,-1 0 0 0 0,0 0 1 0 0,0 0-1 0 0,0 0 0 0 0,0 0 1 0 0,0 0-1 0 0,0 0 0 0 0,-1-1 1 0 0,1 1-1 0 0,-1-1 0 0 0,1 1 1 0 0,-4 0-1 0 0,-9 3 81 0 0,0-1 0 0 0,-1 0 0 0 0,1-1 0 0 0,-1-1 0 0 0,-24 0 0 0 0,-13 3-80 0 0,38-4-40 0 0,-28 0 1 0 0,11-1-434 0 0,34 1 326 0 0,0 0 0 0 0,0 1-1 0 0,0 0 1 0 0,0-1 0 0 0,0 1-1 0 0,-1 0 1 0 0,1 0 0 0 0,-1 0-1 0 0,1 0 1 0 0,1 3 0 0 0,-1-3-25 0 0,15 28-605 0 0,-6-11-1635 0 0,-3-7-2733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464 725 5983 0 0,'0'0'542'0'0,"3"2"-446"0"0,4 2 965 0 0,0 0 1 0 0,-1 1 0 0 0,1-1 0 0 0,6 8-1 0 0,-12-10-783 0 0,0 0-1 0 0,1 0 0 0 0,-1 0 0 0 0,0 1 0 0 0,0-1 0 0 0,0 0 0 0 0,0 0 0 0 0,-1 1 0 0 0,1-1 0 0 0,0 4 0 0 0,0-2-61 0 0,-1-1 1270 0 0,2-3-1448 0 0,-1-1-1 0 0,1 1 1 0 0,0 0 0 0 0,-1-1-1 0 0,1 1 1 0 0,-1-1 0 0 0,1 0-1 0 0,-1 1 1 0 0,0-1-1 0 0,1 0 1 0 0,-1 0 0 0 0,0 0-1 0 0,3-2 1 0 0,15-17 232 0 0,-14 14-179 0 0,9-11 76 0 0,0-2 0 0 0,-2 0 0 0 0,19-35 0 0 0,21-68-139 0 0,9-64-28 0 0,-51 147 0 0 0,-2 1 0 0 0,-2-1 0 0 0,1-42 0 0 0,-8 15-211 0 0,0 57 65 0 0,0 0-1 0 0,0 0 1 0 0,-1-1 0 0 0,-1 1-1 0 0,-3-9 1 0 0,6 17 121 0 0,0 0-1 0 0,-1 1 1 0 0,1-1 0 0 0,-1 1 0 0 0,1-1-1 0 0,-1 1 1 0 0,1-1 0 0 0,-1 1-1 0 0,1-1 1 0 0,-1 1 0 0 0,1-1 0 0 0,-1 1-1 0 0,1 0 1 0 0,-1-1 0 0 0,0 1-1 0 0,1 0 1 0 0,-1-1 0 0 0,0 1 0 0 0,1 0-1 0 0,-1 0 1 0 0,0 0 0 0 0,0 0 0 0 0,1 0-1 0 0,-1 0 1 0 0,0 0 0 0 0,1 0-1 0 0,-1 0 1 0 0,0 0 0 0 0,-1 0 0 0 0,0 0 15 0 0,1 1-1 0 0,-1-1 1 0 0,0 1 0 0 0,0 0 0 0 0,0-1 0 0 0,0 1 0 0 0,0 0 0 0 0,-2 2 0 0 0,-4 3 2 0 0,0 1 0 0 0,1 1 0 0 0,0 0 0 0 0,0 0 1 0 0,1 0-1 0 0,0 1 0 0 0,-5 10 0 0 0,-2 4 109 0 0,-15 42 1 0 0,-36 131 501 0 0,38-109-504 0 0,-51 114 0 0 0,-80 168 82 0 0,141-329-40 0 0,-2 0 0 0 0,-35 55 1 0 0,40-76-45 0 0,0 0 1 0 0,-2 0-1 0 0,0-1 1 0 0,-1-1 0 0 0,-1-1-1 0 0,-25 19 1 0 0,34-29 76 0 0,0-1 1 0 0,-1 0 0 0 0,-15 6-1 0 0,-10 1-2907 0 0,32-11 1611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6 116 8287 0 0,'0'0'756'0'0,"-1"2"-622"0"0,0 1-386 0 0,1 0 680 0 0,-1 0 1 0 0,0-1-1 0 0,1 1 1 0 0,-1 0 0 0 0,1 0-1 0 0,0 5 1 0 0,0-7-305 0 0,0 0-1 0 0,0 0 1 0 0,1 0-1 0 0,-1-1 1 0 0,0 1 0 0 0,1 0-1 0 0,-1 0 1 0 0,0 0 0 0 0,1 0-1 0 0,-1 0 1 0 0,1-1 0 0 0,-1 1-1 0 0,1 0 1 0 0,0 0 0 0 0,-1-1-1 0 0,1 1 1 0 0,0 0 0 0 0,0-1-1 0 0,-1 1 1 0 0,1-1-1 0 0,0 1 1 0 0,0-1 0 0 0,0 1-1 0 0,0-1 1 0 0,-1 1 0 0 0,1-1-1 0 0,0 0 1 0 0,0 0 0 0 0,0 1-1 0 0,2-1 1 0 0,5 1 189 0 0,1 0 0 0 0,0-1 1 0 0,0 0-1 0 0,0-1 0 0 0,0 0 0 0 0,16-3 1 0 0,57-20 1239 0 0,-48 13-1130 0 0,88-29 694 0 0,47-14-449 0 0,-131 44-1195 0 0,1 1 0 0 0,57-4 0 0 0,-87 13-70 0 0,-1 0 0 0 0,1 0-1 0 0,-1 1 1 0 0,1 1 0 0 0,-1-1-1 0 0,1 1 1 0 0,-1 0 0 0 0,0 1-1 0 0,0 0 1 0 0,11 6 0 0 0,-17-8-145 0 0,1 1-216 0 0,17 16-2193 0 0,-18-16 2398 0 0,0-1 118 0 0,-1 0 980 0 0,-1-1 1 0 0,1 1-1 0 0,-1-1 1 0 0,1 1-1 0 0,-1 0 1 0 0,1-1-1 0 0,-1 1 1 0 0,1 0-1 0 0,-1-1 0 0 0,1 1 1 0 0,-1 0-1 0 0,0 0 1 0 0,0 0-1 0 0,1-1 1 0 0,-1 1-1 0 0,0 0 1 0 0,0 0-1 0 0,0 0 0 0 0,0-1 1 0 0,0 3-1 0 0,0-1-93 0 0,-1 0-1 0 0,1 0 1 0 0,-1 0-1 0 0,1 0 1 0 0,-1 0-1 0 0,0 0 1 0 0,0-1-1 0 0,-1 4 1 0 0,-3 3-138 0 0,-1 0 0 0 0,-13 13 0 0 0,16-18 266 0 0,-66 69 713 0 0,-48 54 67 0 0,110-118-1026 0 0,1 2-1 0 0,-7 13 1 0 0,11-19-74 0 0,0 0-1 0 0,0 1 0 0 0,0-1 1 0 0,1 1-1 0 0,-1-1 1 0 0,1 1-1 0 0,0 0 1 0 0,0 5-1 0 0,2-9-43 0 0,-1 0-1 0 0,0 1 0 0 0,1-1 1 0 0,-1 0-1 0 0,1 1 0 0 0,-1-1 1 0 0,1 0-1 0 0,0 0 1 0 0,0 1-1 0 0,-1-1 0 0 0,1 0 1 0 0,0 0-1 0 0,0 0 0 0 0,0 0 1 0 0,0 0-1 0 0,2 1 1 0 0,19 12 106 0 0,-15-12-73 0 0,1 0-1 0 0,-1 0 1 0 0,1-1-1 0 0,-1 1 0 0 0,1-2 1 0 0,0 1-1 0 0,0-1 1 0 0,-1 0-1 0 0,1-1 1 0 0,0 0-1 0 0,10-2 1 0 0,3-2 77 0 0,-1-1 0 0 0,38-16 0 0 0,-50 18-129 0 0,0 0 0 0 0,0 0 0 0 0,0 0 1 0 0,-1-1-1 0 0,1 0 0 0 0,-1-1 0 0 0,-1 0 0 0 0,13-13 0 0 0,-16 16-29 0 0,-1-1 1 0 0,1 0-1 0 0,-1 1 0 0 0,0-1 0 0 0,0 0 1 0 0,-1 0-1 0 0,1-1 0 0 0,-1 1 0 0 0,0 0 0 0 0,0-1 1 0 0,0 1-1 0 0,0 0 0 0 0,-1-1 0 0 0,0 1 1 0 0,0-1-1 0 0,0 1 0 0 0,0-1 0 0 0,-1 1 1 0 0,-1-8-1 0 0,-11-32-203 0 0,-20-50 0 0 0,22 68-107 0 0,9 19 231 0 0,-3-6-765 0 0,0 1 0 0 0,-2-14 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2759 0 0,'0'0'10834'0'0,"2"0"-9245"0"0,1 0-1225 0 0,0-1-1 0 0,0 0 1 0 0,0 0 0 0 0,0 0 0 0 0,-1-1 0 0 0,1 1-1 0 0,0 0 1 0 0,-1-1 0 0 0,1 0 0 0 0,-1 0-1 0 0,0 0 1 0 0,0 0 0 0 0,3-3 0 0 0,5-6 312 0 0,13-20 1 0 0,-4 6-79 0 0,-7 12-314 0 0,0 1 0 0 0,26-19 0 0 0,-3 2-7 0 0,131-113 268 0 0,-143 117-397 0 0,-1 1-780 0 0,-5 10-2895 0 0,-8 8-3779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14599 0 0,'0'0'1320'0'0,"1"2"-1082"0"0,1 2-157 0 0,0 0 1 0 0,-1 0 0 0 0,0 0 0 0 0,0 1 0 0 0,0-1 0 0 0,-1 0 0 0 0,1 0-1 0 0,-1 0 1 0 0,0 1 0 0 0,0-1 0 0 0,0 0 0 0 0,-2 6 0 0 0,-1 7 353 0 0,-10 29 0 0 0,-77 188 1254 0 0,40-111-1134 0 0,13-24-225 0 0,-72 161 196 0 0,94-229-539 0 0,-2-2 1 0 0,-1 0-1 0 0,-1-1 1 0 0,-2 0-1 0 0,-1-2 1 0 0,-29 28-1 0 0,31-34-291 0 0,12-12-92 0 0,0 0 0 0 0,0 0 0 0 0,-1-1 0 0 0,-18 11 0 0 0,26-17-660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20 151 15055 0 0,'-2'0'694'0'0,"1"-1"-665"0"0,1 1 0 0 0,0 0 0 0 0,-1 0 0 0 0,1-1 0 0 0,-1 1 1 0 0,1 0-1 0 0,-1 0 0 0 0,1 0 0 0 0,-1 0 0 0 0,1 0 1 0 0,-1 0-1 0 0,1 0 0 0 0,-1 0 0 0 0,1 0 0 0 0,-1 0 0 0 0,1 0 1 0 0,-1 0-1 0 0,1 0 0 0 0,-1 0 0 0 0,1 0 0 0 0,-1 0 0 0 0,1 0 1 0 0,-1 1-1 0 0,1-1 0 0 0,-1 0 0 0 0,1 0 0 0 0,-1 1 1 0 0,1-1-1 0 0,0 0 0 0 0,-1 1 0 0 0,1-1 0 0 0,-1 0 0 0 0,1 2 1 0 0,-2-1 582 0 0,3 0-538 0 0,0 1 0 0 0,0-1 0 0 0,0 1 0 0 0,0-1 0 0 0,0 0 1 0 0,1 0-1 0 0,-1 0 0 0 0,0 0 0 0 0,1 0 0 0 0,-1 0 0 0 0,1 0 1 0 0,-1 0-1 0 0,1 0 0 0 0,-1-1 0 0 0,3 1 0 0 0,1 1 86 0 0,1 0 1 0 0,-1-1-1 0 0,1 0 0 0 0,0 0 0 0 0,0-1 0 0 0,10 0 0 0 0,39-5 557 0 0,-38 3-519 0 0,45-8 650 0 0,82-24 0 0 0,-24 4-536 0 0,158-42-2216 0 0,-234 56-4786 0 0,-25 7 636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344 160 3679 0 0,'0'0'284'0'0,"-9"6"2143"0"0,-11 4 2432 0 0,19-9-4622 0 0,0 0-1 0 0,0-1 0 0 0,1 1 0 0 0,-1 0 1 0 0,0 0-1 0 0,1 0 0 0 0,-1-1 1 0 0,1 1-1 0 0,-1 0 0 0 0,1 0 1 0 0,-1 0-1 0 0,1 0 0 0 0,0 0 0 0 0,0 0 1 0 0,-1 0-1 0 0,1 0 0 0 0,0 0 1 0 0,0 0-1 0 0,0 2 0 0 0,0-2-158 0 0,0 0-1 0 0,1 0 0 0 0,-1 0 1 0 0,0 0-1 0 0,1 0 0 0 0,-1 0 1 0 0,1 0-1 0 0,-1 0 0 0 0,1 0 1 0 0,0 0-1 0 0,-1 0 1 0 0,1 0-1 0 0,0 0 0 0 0,0 0 1 0 0,-1 0-1 0 0,1-1 0 0 0,0 1 1 0 0,0 0-1 0 0,0-1 0 0 0,0 1 1 0 0,2 0-1 0 0,20 9 637 0 0,-13-8-544 0 0,-1 0-1 0 0,0 0 1 0 0,1-1-1 0 0,-1-1 1 0 0,1 1 0 0 0,-1-1-1 0 0,1-1 1 0 0,-1 0-1 0 0,19-4 1 0 0,3-4-43 0 0,46-18 1 0 0,-77 27-127 0 0,31-13-43 0 0,47-24 0 0 0,-69 31-99 0 0,0 1 0 0 0,0-1-1 0 0,-1-1 1 0 0,0 0 0 0 0,0 0-1 0 0,0 0 1 0 0,-1-1 0 0 0,0 0-1 0 0,6-11 1 0 0,-12 18 67 0 0,0 0 1 0 0,0-1-1 0 0,0 1 0 0 0,0-1 1 0 0,-1 1-1 0 0,1-1 1 0 0,0 1-1 0 0,-1-1 0 0 0,0 0 1 0 0,1 1-1 0 0,-1-1 1 0 0,0 0-1 0 0,0 1 0 0 0,0-1 1 0 0,0 0-1 0 0,0 1 1 0 0,0-1-1 0 0,0 0 0 0 0,0 1 1 0 0,-1-1-1 0 0,1 1 1 0 0,-1-1-1 0 0,1 0 0 0 0,-3-2 1 0 0,2 2 2 0 0,0 1 0 0 0,-1-1 1 0 0,1 1-1 0 0,-1 0 0 0 0,1-1 1 0 0,-1 1-1 0 0,0 0 0 0 0,0 0 1 0 0,0 0-1 0 0,1 0 0 0 0,-1 0 1 0 0,0 0-1 0 0,0 1 1 0 0,0-1-1 0 0,0 0 0 0 0,0 1 1 0 0,-1 0-1 0 0,1-1 0 0 0,-3 1 1 0 0,-5 0-32 0 0,-1 1 1 0 0,1 0 0 0 0,0 0 0 0 0,-1 1 0 0 0,1 0 0 0 0,0 1 0 0 0,-18 7 0 0 0,-65 36 304 0 0,93-46-203 0 0,-272 163 1535 0 0,184-108-1012 0 0,68-44-349 0 0,-6 5 315 0 0,-35 27-1 0 0,55-38-366 0 0,0 1 0 0 0,0-1 1 0 0,0 1-1 0 0,1 1 0 0 0,0-1 0 0 0,0 1 0 0 0,0 0 0 0 0,1 0 0 0 0,0 0 0 0 0,-4 10 0 0 0,7-15-95 0 0,0 0 1 0 0,1 0-1 0 0,-1 0 0 0 0,1 0 0 0 0,-1 0 1 0 0,1 0-1 0 0,0 1 0 0 0,0-1 0 0 0,0 0 0 0 0,0 0 1 0 0,0 0-1 0 0,1 0 0 0 0,-1 0 0 0 0,0 0 1 0 0,1 0-1 0 0,0 0 0 0 0,-1 0 0 0 0,1 0 0 0 0,0 0 1 0 0,0 0-1 0 0,0 0 0 0 0,0 0 0 0 0,1-1 0 0 0,-1 1 1 0 0,0 0-1 0 0,1-1 0 0 0,-1 1 0 0 0,1-1 1 0 0,-1 0-1 0 0,1 1 0 0 0,0-1 0 0 0,0 0 0 0 0,-1 0 1 0 0,1 0-1 0 0,0 0 0 0 0,3 1 0 0 0,5 2 81 0 0,1-1-1 0 0,0 0 1 0 0,0 0-1 0 0,0-1 1 0 0,16 1-1 0 0,28-1 191 0 0,0-2 0 0 0,95-13 0 0 0,-59 3-232 0 0,-45 5-384 0 0,65-15 0 0 0,-45 2-6487 0 0,-43 11 470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 8751 0 0,'18'-4'4499'0'0,"-22"44"245"0"0,-11 18-3858 0 0,5-24-13 0 0,-5 18-432 0 0,-2 0 1 0 0,-2-1 0 0 0,-3-1 0 0 0,-1-1-1 0 0,-33 50 1 0 0,-49 47-144 0 0,54-79-272 0 0,12-8-26 0 0,39-59-3 0 0,0 0 1 0 0,-1 1-1 0 0,1-1 0 0 0,0 0 1 0 0,0 0-1 0 0,0 0 0 0 0,0 0 0 0 0,-1 0 1 0 0,1 1-1 0 0,0-1 0 0 0,0 0 0 0 0,0 0 1 0 0,0 0-1 0 0,0 1 0 0 0,0-1 1 0 0,0 0-1 0 0,0 0 0 0 0,-1 1 0 0 0,1-1 1 0 0,0 0-1 0 0,0 0 0 0 0,0 0 1 0 0,0 1-1 0 0,0-1 0 0 0,0 0 0 0 0,0 0 1 0 0,0 1-1 0 0,0-1 0 0 0,0 0 0 0 0,0 0 1 0 0,1 0-1 0 0,-1 1 0 0 0,0-1 1 0 0,0 0-1 0 0,0 0 0 0 0,0 0 0 0 0,0 1 1 0 0,0-1-1 0 0,0 0 0 0 0,1 0 1 0 0,-1 0-1 0 0,0 1 0 0 0,0-1 0 0 0,0 0 1 0 0,0 0-1 0 0,1 0 0 0 0,-1 0 0 0 0,0 0 1 0 0,0 0-1 0 0,0 1 0 0 0,1-1 1 0 0,-1 0-1 0 0,0 0 0 0 0,1 0 0 0 0,6-1-126 0 0,2-1-231 0 0,1 0 0 0 0,-1-1 0 0 0,0 0-1 0 0,-1-1 1 0 0,1 1 0 0 0,0-2-1 0 0,13-9 1 0 0,3-3-1935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3:5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0,'0'0'831'0'0,"1"2"-390"0"0,2 2 60 0 0,0-1 0 0 0,1 0 0 0 0,-1 1 0 0 0,1-1-1 0 0,-1-1 1 0 0,1 1 0 0 0,0 0 0 0 0,0-1 0 0 0,0 0-1 0 0,0 0 1 0 0,0 0 0 0 0,1-1 0 0 0,-1 1 0 0 0,0-1 0 0 0,1 0-1 0 0,-1 0 1 0 0,1 0 0 0 0,5-1 0 0 0,10 1 101 0 0,1-1 0 0 0,37-6 1 0 0,-33 4-222 0 0,163-15-1286 0 0,-171 17-2435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 10135 0 0,'2'-1'778'0'0,"4"-5"-326"0"0,-6 6-332 0 0,1 0 0 0 0,-1 1 1 0 0,1-1-1 0 0,0 0 1 0 0,-1 1-1 0 0,1-1 0 0 0,-1 1 1 0 0,1-1-1 0 0,0 1 0 0 0,-1-1 1 0 0,1 1-1 0 0,-1-1 1 0 0,0 1-1 0 0,1 0 0 0 0,-1-1 1 0 0,1 1-1 0 0,-1 1 27 0 0,2 1 92 0 0,-1 1-1 0 0,1-1 1 0 0,-1 1 0 0 0,0 0 0 0 0,0 0 0 0 0,-1-1-1 0 0,1 1 1 0 0,-1 0 0 0 0,0 0 0 0 0,0 0-1 0 0,0 0 1 0 0,-1 6 0 0 0,-2 6 103 0 0,-8 25 0 0 0,9-33-178 0 0,-19 53 803 0 0,-30 62 1 0 0,25-65-237 0 0,-22 75 0 0 0,6-2-290 0 0,14-48-315 0 0,23-72-113 0 0,1 1-1 0 0,-2-1 1 0 0,1 0 0 0 0,-12 17 0 0 0,7-16 30 0 0,0-6-22 0 0,10-6-16 0 0,0 0 1 0 0,-1 0-1 0 0,1-1 1 0 0,-1 1-1 0 0,1 0 1 0 0,0 0-1 0 0,-1-1 1 0 0,1 1-1 0 0,0 0 1 0 0,-1-1-1 0 0,1 1 1 0 0,0-1-1 0 0,-1 1 1 0 0,1 0-1 0 0,0-1 1 0 0,0 1-1 0 0,-1-1 1 0 0,1 1-1 0 0,0-1 1 0 0,0 1-1 0 0,0-1 1 0 0,0 1-1 0 0,0-1 1 0 0,0 0-1 0 0,0 1 2 0 0,-1-2 2 0 0,1-1 1 0 0,0 0-1 0 0,0 0 1 0 0,0 0-1 0 0,0 1 1 0 0,0-1 0 0 0,1 0-1 0 0,-1 0 1 0 0,1 1-1 0 0,-1-1 1 0 0,1 0-1 0 0,0 1 1 0 0,0-1-1 0 0,1 0 1 0 0,-1 1-1 0 0,0 0 1 0 0,3-4-1 0 0,5-6 4 0 0,0 1-1 0 0,11-12 0 0 0,-9 11-3 0 0,2-1-10 0 0,0 0 1 0 0,1 0-1 0 0,27-18 0 0 0,-31 24-54 0 0,1 1 0 0 0,0 0 0 0 0,1 0 0 0 0,-1 1 0 0 0,1 1 0 0 0,15-5 0 0 0,-27 9 51 0 0,1 0 0 0 0,0 0 0 0 0,0 0 1 0 0,0 0-1 0 0,-1 0 0 0 0,1 0 0 0 0,0 0 0 0 0,0 1 0 0 0,-1-1 0 0 0,1 0 0 0 0,0 0 0 0 0,0 1 0 0 0,-1-1 0 0 0,1 0 1 0 0,0 1-1 0 0,-1-1 0 0 0,1 1 0 0 0,0-1 0 0 0,-1 1 0 0 0,2 0 0 0 0,0 0-2 0 0,0 2 6 0 0,1-1 0 0 0,0 0 0 0 0,-1 1 0 0 0,0 0 0 0 0,1 0 0 0 0,-1 0 0 0 0,0 0 0 0 0,0 0 0 0 0,-1 0 0 0 0,1 0-1 0 0,-1 0 1 0 0,1 1 0 0 0,-1-1 0 0 0,0 1 0 0 0,0-1 0 0 0,-1 1 0 0 0,1 4 0 0 0,1 9 47 0 0,-1 0 1 0 0,-1 22-1 0 0,0-36-28 0 0,-4 114 368 0 0,5-113-345 0 0,4 4-31 0 0,6 2-95 0 0,-8-9-1 0 0,-1 0 1 0 0,1-1-1 0 0,-1 1 0 0 0,1 0 0 0 0,-1-1 0 0 0,1 0 1 0 0,-1 0-1 0 0,1 0 0 0 0,-1 0 0 0 0,1 0 1 0 0,-1 0-1 0 0,1 0 0 0 0,4-2 0 0 0,1 0-1454 0 0,-1-1 0 0 0,1 0 1 0 0,8-5-1 0 0,9-5-4779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57 1839 0 0,'0'0'83'0'0,"0"2"-6"0"0,3 9 334 0 0,-3-10 35 0 0,1 0-1 0 0,-1 1 1 0 0,1-1-1 0 0,0 0 1 0 0,-1 0 0 0 0,1 0-1 0 0,0 0 1 0 0,0 0-1 0 0,0 0 1 0 0,0-1-1 0 0,0 1 1 0 0,0 0 0 0 0,0 0-1 0 0,0-1 1 0 0,0 1-1 0 0,0 0 1 0 0,0-1 0 0 0,2 1-1 0 0,22 7 3226 0 0,-23-7-3731 0 0,8 0 706 0 0,1 1 0 0 0,-1-1 0 0 0,1-1-1 0 0,-1 0 1 0 0,1-1 0 0 0,19-3 0 0 0,63-19 1479 0 0,-73 17-1917 0 0,1-1 1 0 0,-1-1-1 0 0,0-1 1 0 0,28-17-1 0 0,-49 26-215 0 0,1 0-1 0 0,0 0 1 0 0,-1 0-1 0 0,1 0 1 0 0,0 0 0 0 0,-1 0-1 0 0,1 0 1 0 0,0 0-1 0 0,0 0 1 0 0,-1 0-1 0 0,1 0 1 0 0,0-1-1 0 0,-1 1 1 0 0,1 0 0 0 0,0 0-1 0 0,0 0 1 0 0,-1 0-1 0 0,1-1 1 0 0,0 1-1 0 0,0 0 1 0 0,0 0 0 0 0,-1 0-1 0 0,1-1 1 0 0,0 1-1 0 0,0 0 1 0 0,0 0-1 0 0,0-1 1 0 0,-1 1-1 0 0,1 0 1 0 0,0-1 0 0 0,0 1-1 0 0,0 0 1 0 0,0 0-1 0 0,0-1 1 0 0,0 1-1 0 0,0 0 1 0 0,0-1-1 0 0,0 1 1 0 0,0 0 0 0 0,0-1-1 0 0,0 1 1 0 0,0 0-1 0 0,0-1 1 0 0,0 1-1 0 0,0 0 1 0 0,0 0 0 0 0,0-1-1 0 0,1 1 1 0 0,-1 0-1 0 0,0 0 1 0 0,0-1-1 0 0,0 1 1 0 0,0 0-1 0 0,1 0 1 0 0,-1-1 0 0 0,0 1-1 0 0,0 0 1 0 0,0 0-1 0 0,1-1 1 0 0,-1 1-1 0 0,0 0 1 0 0,0 0-1 0 0,1 0 1 0 0,-1 0 0 0 0,0 0-1 0 0,1-1 1 0 0,-1 1-1 0 0,1 0 1 0 0,-4 0-56 0 0,0-1 1 0 0,0 1-1 0 0,0 0 0 0 0,0 0 1 0 0,1 0-1 0 0,-1 0 1 0 0,0 1-1 0 0,0-1 0 0 0,0 1 1 0 0,-5 1-1 0 0,-28 13-256 0 0,31-13 264 0 0,-24 12-1 0 0,0 2 0 0 0,2 0-1 0 0,0 2 1 0 0,0 1 0 0 0,2 2 0 0 0,1 0-1 0 0,0 1 1 0 0,2 2 0 0 0,0 0 0 0 0,-27 41 0 0 0,45-58 79 0 0,0-1 0 0 0,0 1 1 0 0,0 0-1 0 0,1 1 0 0 0,0-1 1 0 0,-3 12-1 0 0,5-15-2 0 0,0 0-1 0 0,1 0 1 0 0,0 0 0 0 0,-1 0 0 0 0,1 1-1 0 0,1-1 1 0 0,-1 0 0 0 0,1 0 0 0 0,-1 0-1 0 0,1 0 1 0 0,0 0 0 0 0,1 0 0 0 0,-1 0-1 0 0,3 4 1 0 0,-2-3 22 0 0,1 0 0 0 0,1 1 0 0 0,-1-1 0 0 0,1 0 0 0 0,0-1 0 0 0,0 1 0 0 0,1-1 0 0 0,-1 1 0 0 0,1-2 0 0 0,0 1 0 0 0,7 4 0 0 0,-4-4 8 0 0,0 0 1 0 0,-1 0-1 0 0,1-1 0 0 0,1-1 0 0 0,-1 1 0 0 0,0-1 0 0 0,13 1 0 0 0,-5-2-89 0 0,0-1 0 0 0,-1 0 0 0 0,1-1 0 0 0,-1 0-1 0 0,1-1 1 0 0,-1-1 0 0 0,0-1 0 0 0,22-7 0 0 0,-34 9-413 0 0,-1 1 0 0 0,1 0 1 0 0,0 0-1 0 0,-1-1 1 0 0,1 1-1 0 0,-1-1 1 0 0,1 0-1 0 0,3-3 1 0 0,3-4-1085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6 919 0 0,'7'-6'9243'0'0,"-7"18"-8260"0"0,-1 0 0 0 0,-1 0 0 0 0,0 0 0 0 0,-1 0 0 0 0,-4 12-1 0 0,-27 61-320 0 0,21-53-57 0 0,-27 59 238 0 0,-19 53 67 0 0,4-7-379 0 0,53-130-514 0 0,-6 21-34 0 0,5-17-96 0 0,2-9-66 0 0,1 0-21 0 0,0 26-2061 0 0,3-28 919 0 0,10-2-318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30 1375 0 0,'0'0'5255'0'0,"-1"-9"2141"0"0,0 8-7270 0 0,0-1 1 0 0,0 1-1 0 0,0 0 1 0 0,0-1-1 0 0,0 1 1 0 0,0 0-1 0 0,-1 0 0 0 0,1 0 1 0 0,0-1-1 0 0,-1 2 1 0 0,1-1-1 0 0,-1 0 1 0 0,1 0-1 0 0,-1 0 1 0 0,0 1-1 0 0,1-1 0 0 0,-1 1 1 0 0,-2-1-1 0 0,1 0-52 0 0,-1 1 1 0 0,0 0-1 0 0,0 0 0 0 0,1 0 0 0 0,-1 1 0 0 0,0-1 0 0 0,1 1 1 0 0,-6 1-1 0 0,-5 3-121 0 0,0 1-1 0 0,0 0 1 0 0,-17 11 0 0 0,26-14 131 0 0,-21 11-81 0 0,13-8 4 0 0,1 1 1 0 0,0 1-1 0 0,1-1 0 0 0,0 2 0 0 0,0 0 0 0 0,-17 18 1 0 0,39-21-62 0 0,49 10-143 0 0,-18-5 0 0 0,66 27-1 0 0,-92-31 198 0 0,-1-1 12 0 0,-5 2 75 0 0,-8-6 117 0 0,-3 0-156 0 0,0-1 0 0 0,-1 1 0 0 0,1-1 1 0 0,0 1-1 0 0,-1-1 0 0 0,1 1 0 0 0,-1-1 0 0 0,0 0 1 0 0,1 0-1 0 0,-1 0 0 0 0,0 0 0 0 0,0 0 0 0 0,-2 1 1 0 0,-17 7 200 0 0,-1-2 1 0 0,0 0 0 0 0,-30 4 0 0 0,5 0-247 0 0,-9 1-76 0 0,34-8-262 0 0,0 1 0 0 0,1 1 0 0 0,-1 1 0 0 0,1 0-1 0 0,-22 13 1 0 0,41-19-190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 13359 0 0,'0'0'612'0'0,"1"-1"-14"0"0,0-5 2872 0 0,-2 8-3370 0 0,0 0-1 0 0,0 0 1 0 0,0 0-1 0 0,0-1 1 0 0,0 1 0 0 0,-1 0-1 0 0,1-1 1 0 0,-3 3-1 0 0,-6 7-325 0 0,-13 29 572 0 0,1 1 1 0 0,-19 49-1 0 0,-24 91 640 0 0,0-1-654 0 0,54-154-336 0 0,-1 0 0 0 0,-1-1 1 0 0,-1-1-1 0 0,-1 0 0 0 0,-37 43 0 0 0,46-60-896 0 0,5-5-290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10 181 4607 0 0,'-9'4'14620'0'0,"22"-1"-13269"0"0,-6-3-928 0 0,1 0 1 0 0,0 0-1 0 0,-1-1 0 0 0,13-3 1 0 0,6 0 191 0 0,30-5 272 0 0,74-21 0 0 0,-105 23-788 0 0,-1 1-31 0 0,296-90-87 0 0,-256 73-2517 0 0,-49 16 1199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27 10799 0 0,'0'0'2563'0'0,"-2"-2"-1796"0"0,0 0-619 0 0,0 0 0 0 0,0 0 0 0 0,0 0 0 0 0,0 0 1 0 0,-1 1-1 0 0,1-1 0 0 0,0 1 0 0 0,-1-1 0 0 0,0 1 1 0 0,1 0-1 0 0,-1 0 0 0 0,0 0 0 0 0,-3-1 1 0 0,0 1-26 0 0,0 1 0 0 0,-1-1 0 0 0,1 1 0 0 0,0 0 0 0 0,-11 1 0 0 0,-1 3-66 0 0,1-1 0 0 0,0 2 0 0 0,-25 10 0 0 0,20-4-16 0 0,0 1 0 0 0,1 0 1 0 0,-38 31-1 0 0,30-22-25 0 0,-2 2 208 0 0,1 1-1 0 0,-38 39 0 0 0,59-54-157 0 0,1 0-1 0 0,0 1 1 0 0,1 0-1 0 0,0 0 1 0 0,0 1-1 0 0,1 0 1 0 0,1 0-1 0 0,0 1 1 0 0,0-1-1 0 0,1 1 1 0 0,-4 18-1 0 0,7-27-37 0 0,1 0 0 0 0,0 1 0 0 0,-1-1-1 0 0,1 0 1 0 0,0 0 0 0 0,0 0 0 0 0,1 1 0 0 0,-1-1-1 0 0,1 0 1 0 0,0 0 0 0 0,-1 0 0 0 0,1 0 0 0 0,1 0-1 0 0,1 5 1 0 0,-1-7-11 0 0,-1 1 0 0 0,0 0 0 0 0,1-1-1 0 0,0 1 1 0 0,-1-1 0 0 0,1 1 0 0 0,0-1 0 0 0,0 0-1 0 0,0 0 1 0 0,0 0 0 0 0,0 0 0 0 0,0 0 0 0 0,0 0-1 0 0,0 0 1 0 0,0-1 0 0 0,1 1 0 0 0,-1-1 0 0 0,0 0-1 0 0,0 1 1 0 0,1-1 0 0 0,3 0 0 0 0,12-1 109 0 0,0-1 1 0 0,0-1-1 0 0,-1 0 1 0 0,1-1-1 0 0,-1-1 1 0 0,1 0-1 0 0,16-9 1 0 0,113-62 310 0 0,-133 69-449 0 0,-1 0-26 0 0,-1 0 0 0 0,0-1 0 0 0,0 0-1 0 0,-1-1 1 0 0,0 0 0 0 0,0-1 0 0 0,-1 0-1 0 0,12-16 1 0 0,-21 24-42 0 0,-1 1-6 0 0,0 1 79 0 0,0-1 1 0 0,0 1-1 0 0,0-1 0 0 0,0 1 1 0 0,0-1-1 0 0,0 1 1 0 0,0-1-1 0 0,-1 0 1 0 0,1 1-1 0 0,0-1 0 0 0,0 1 1 0 0,-1-1-1 0 0,1 1 1 0 0,0 0-1 0 0,-1-1 1 0 0,1 1-1 0 0,0-1 1 0 0,-1 1-1 0 0,1 0 0 0 0,-1-1 1 0 0,1 1-1 0 0,-1-1 1 0 0,0 1-1 0 0,-1-1-4 0 0,1 0 0 0 0,-1 1 0 0 0,1 0 0 0 0,-1-1 0 0 0,0 1 0 0 0,1 0 0 0 0,-1 0 0 0 0,-2-1 0 0 0,-2 2-8 0 0,-1-1-1 0 0,1 1 0 0 0,-9 3 1 0 0,8-2 11 0 0,0 1 0 0 0,0 0 0 0 0,0 0 0 0 0,1 1 0 0 0,-1 0 0 0 0,1 0 0 0 0,0 0 0 0 0,0 1 0 0 0,1 0 0 0 0,-1 0 0 0 0,1 0 0 0 0,0 1 0 0 0,-6 8 1 0 0,8-9 1 0 0,-1 0 1 0 0,1 1 0 0 0,0-1 0 0 0,1 0 0 0 0,-1 1 0 0 0,1-1 0 0 0,0 1 0 0 0,1 0 0 0 0,-1 0 0 0 0,1 0 0 0 0,0 0 0 0 0,1 0 0 0 0,-1 0-1 0 0,1 0 1 0 0,0 0 0 0 0,1 0 0 0 0,1 6 0 0 0,3 3 5 0 0,-2-11-172 0 0,0 1 0 0 0,0-1 1 0 0,1 1-1 0 0,-1-1 0 0 0,1 0 0 0 0,0-1 0 0 0,0 1 0 0 0,5 3 1 0 0,8 4-667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32 491 5063 0 0,'-2'0'4675'0'0,"1"0"-4308"0"0,-1 0 0 0 0,1-1 0 0 0,0 1 0 0 0,0 0 1 0 0,-1-1-1 0 0,1 1 0 0 0,0-1 0 0 0,0 1 0 0 0,0-1 0 0 0,0 0 0 0 0,-1 1 0 0 0,1-1 1 0 0,0 0-1 0 0,0 0 0 0 0,1 0 0 0 0,-1 0 0 0 0,0 0 0 0 0,0 0 0 0 0,0 0 0 0 0,-1-2 0 0 0,1 0-120 0 0,0 1-1 0 0,0-1 0 0 0,1 0 1 0 0,-1 0-1 0 0,0 1 0 0 0,1-1 0 0 0,0 0 1 0 0,0 0-1 0 0,0-3 0 0 0,1-5-1 0 0,0 1 0 0 0,1 0-1 0 0,0-1 1 0 0,5-13 0 0 0,3-1-86 0 0,0 0-1 0 0,1 0 1 0 0,1 1 0 0 0,2 1-1 0 0,0 0 1 0 0,2 1-1 0 0,0 1 1 0 0,1 0 0 0 0,1 1-1 0 0,39-33 1 0 0,-32 32-284 0 0,-6 5-26 0 0,22-15 0 0 0,-35 27-127 0 0,1 0-1 0 0,-1 1 0 0 0,0 0 1 0 0,1 0-1 0 0,-1 0 0 0 0,1 1 1 0 0,0 0-1 0 0,10-1 1 0 0,-17 3 132 0 0,1 0 1 0 0,0 0 0 0 0,0 0 0 0 0,-1 0 0 0 0,1 0 0 0 0,0 0 0 0 0,0 0-1 0 0,-1 0 1 0 0,1 0 0 0 0,0 0 0 0 0,-1 1 0 0 0,1-1 0 0 0,0 0-1 0 0,0 1 1 0 0,-1-1 0 0 0,2 1 0 0 0,1 1-878 0 0,11 3-5112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90 557 13215 0 0,'-2'1'604'0'0,"-3"0"-273"0"0,2-1-260 0 0,-1 1 0 0 0,1-1 0 0 0,-1 0 0 0 0,0 0 0 0 0,1 0 0 0 0,-6-1 0 0 0,7 1-8 0 0,-1-1-1 0 0,1 1 1 0 0,0 0-1 0 0,0-1 1 0 0,-1 1 0 0 0,1-1-1 0 0,0 0 1 0 0,0 1-1 0 0,0-1 1 0 0,0 0-1 0 0,0 0 1 0 0,0-1-1 0 0,0 1 1 0 0,0 0-1 0 0,0-1 1 0 0,0 1-1 0 0,1-1 1 0 0,-3-2 0 0 0,3 2 140 0 0,-1-1 1 0 0,1 1-1 0 0,0-1 1 0 0,-1 0-1 0 0,1 0 1 0 0,0 1-1 0 0,1-1 1 0 0,-1 0-1 0 0,0 0 1 0 0,1 0-1 0 0,0 0 1 0 0,0-4-1 0 0,0-4 390 0 0,1-1 0 0 0,1 1 0 0 0,0 0 0 0 0,1-1-1 0 0,0 1 1 0 0,5-12 0 0 0,1 3-350 0 0,1 0 0 0 0,1 0 1 0 0,1 0-1 0 0,1 2 0 0 0,0 0 0 0 0,29-31 0 0 0,106-85 1143 0 0,-129 118-1416 0 0,82-62-455 0 0,-99 76 363 0 0,0 0-39 0 0,0 1 1 0 0,0-1-1 0 0,1 1 1 0 0,-1 0 0 0 0,0 0-1 0 0,1 0 1 0 0,-1 0-1 0 0,5-1 1 0 0,-6 2 98 0 0,0 1 1 0 0,0-1-1 0 0,0 1 0 0 0,0-1 1 0 0,0 1-1 0 0,-1-1 0 0 0,1 1 1 0 0,0-1-1 0 0,0 1 1 0 0,-1 0-1 0 0,1 0 0 0 0,0 0 1 0 0,0 0-84 0 0,0-1-9 0 0,-1 1 0 0 0,1-1 0 0 0,0 1 0 0 0,-1 0-1 0 0,1-1 1 0 0,-1 1 0 0 0,1 0 0 0 0,0-1 0 0 0,-1 1-1 0 0,1 0 1 0 0,-1 0 0 0 0,0-1 0 0 0,1 1 0 0 0,-1 0-1 0 0,0 0 1 0 0,1 0 0 0 0,-1 1 0 0 0,1 0-389 0 0,0 1-1392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198 288 6447 0 0,'0'0'7852'0'0,"-1"3"-5557"0"0,-6 19-1449 0 0,-1-1-1 0 0,-2 0 1 0 0,-22 37 0 0 0,-48 56 478 0 0,73-104-1292 0 0,-1 0 0 0 0,1 1 0 0 0,1 0 0 0 0,0 0 0 0 0,0 0 0 0 0,1 1 0 0 0,1 0 1 0 0,0 0-1 0 0,-3 16 0 0 0,8-18-1665 0 0,-1-8 634 0 0</inkml:trace>
  <inkml:trace contextRef="#ctx0" brushRef="#br0" timeOffset="1">422 1 8287 0 0,'0'0'904'0'0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0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318 282 2303 0 0,'0'0'9796'0'0,"0"3"-9048"0"0,-3 7-78 0 0,3-7 463 0 0,1 1-673 0 0,1-1-355 0 0,-1 1 1 0 0,1-1-1 0 0,0 1 1 0 0,0-1-1 0 0,0 0 0 0 0,1 0 1 0 0,-1 0-1 0 0,1 0 0 0 0,-1 0 1 0 0,1 0-1 0 0,0-1 1 0 0,0 0-1 0 0,0 1 0 0 0,1-1 1 0 0,-1 0-1 0 0,0 0 1 0 0,1-1-1 0 0,-1 1 0 0 0,1-1 1 0 0,0 0-1 0 0,4 1 1 0 0,4 1 90 0 0,1-2 0 0 0,0 0 1 0 0,0 0-1 0 0,0-2 0 0 0,15-1 1 0 0,65-14 729 0 0,-71 12-676 0 0,65-17 750 0 0,-75 18-916 0 0,-3 0-16 0 0,-7 3-47 0 0,-2 0-14 0 0,1-1-1 0 0,0 1 1 0 0,0 0 0 0 0,-1-1 0 0 0,1 1 0 0 0,0 0 0 0 0,0-1 0 0 0,-1 1-1 0 0,1-1 1 0 0,0 1 0 0 0,-1-1 0 0 0,1 1 0 0 0,-1-1 0 0 0,1 1 0 0 0,-1-1-1 0 0,1 1 1 0 0,0-2 0 0 0,0 1 2 0 0,0-1 1 0 0,1 1-1 0 0,-1 0 0 0 0,0-1 1 0 0,-1 1-1 0 0,1-1 0 0 0,0 1 1 0 0,0-1-1 0 0,0 1 0 0 0,-1-1 0 0 0,1 1 1 0 0,-1-1-1 0 0,0 0 0 0 0,1-2 1 0 0,0-2 5 0 0,12-65 29 0 0,-8 42-35 0 0,-4 21-9 0 0,-1 0 0 0 0,0 0 0 0 0,-1 1 0 0 0,1-1 0 0 0,-3-10 0 0 0,2 16 0 0 0,1-2-6 0 0,0 0-1 0 0,-1 1 1 0 0,0-1-1 0 0,0 0 1 0 0,0 1-1 0 0,0-1 1 0 0,0 0-1 0 0,-3-4 1 0 0,0 1-25 0 0,1 1-24 0 0,-1 0-1 0 0,1 1 1 0 0,-1-1 0 0 0,0 1 0 0 0,-1 0 0 0 0,1 0-1 0 0,-1 0 1 0 0,0 1 0 0 0,0-1 0 0 0,0 1-1 0 0,-9-4 1 0 0,11 7 50 0 0,0 0-1 0 0,-1 0 1 0 0,1 0-1 0 0,0 1 1 0 0,-1-1-1 0 0,1 1 1 0 0,0 0-1 0 0,-1 0 1 0 0,1 1-1 0 0,0-1 1 0 0,0 0-1 0 0,-4 2 1 0 0,3-1 4 0 0,-7 1 1 0 0,0 0 0 0 0,1 1 0 0 0,-1 0 0 0 0,1 1 0 0 0,0 0 0 0 0,0 1 0 0 0,-11 6 0 0 0,-18 9 0 0 0,9-8-10 0 0,0 1-1 0 0,1 2 0 0 0,1 1 1 0 0,-46 33-1 0 0,-36 45-39 0 0,97-81 57 0 0,1 1-1 0 0,0 1 1 0 0,1-1-1 0 0,0 2 1 0 0,-15 29-1 0 0,-32 86-104 0 0,49-108 92 0 0,2-1 0 0 0,1 1 0 0 0,1 0 0 0 0,-3 25 0 0 0,8-42 15 0 0,0 0-1 0 0,0-1 0 0 0,0 1 1 0 0,1-1-1 0 0,0 1 1 0 0,0-1-1 0 0,0 1 0 0 0,1-1 1 0 0,0 1-1 0 0,0-1 1 0 0,0 0-1 0 0,1 0 0 0 0,-1 0 1 0 0,1 0-1 0 0,0-1 1 0 0,1 1-1 0 0,6 7 1 0 0,-5-8 48 0 0,0 1 0 0 0,0-1 0 0 0,0 0 0 0 0,1 0 0 0 0,-1 0 0 0 0,1-1 0 0 0,0 0 0 0 0,0 0 1 0 0,0 0-1 0 0,1-1 0 0 0,-1 0 0 0 0,0 0 0 0 0,1-1 0 0 0,11 2 0 0 0,1-2 131 0 0,-1-2-1 0 0,0 0 0 0 0,0 0 1 0 0,0-2-1 0 0,24-6 0 0 0,86-34 611 0 0,-32 9-401 0 0,-53 21-239 0 0,81-13 0 0 0,-122 26-148 0 0,-9 9-519 0 0,0-4 376 0 0,3 0-3707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3223 0 0,'0'0'143'0'0,"0"3"-3"0"0,-5 21 2110 0 0,-1-1 0 0 0,0 1-1 0 0,-18 38 1 0 0,12-32-55 0 0,-12 45 0 0 0,21-63-1856 0 0,0 0-1 0 0,1 0 1 0 0,0 0-1 0 0,1 0 1 0 0,1 0-1 0 0,0 0 0 0 0,0 0 1 0 0,1 1-1 0 0,1-1 1 0 0,0 0-1 0 0,1-1 1 0 0,7 22-1 0 0,-7-28-123 0 0,1 1-1 0 0,0-1 1 0 0,0 0-1 0 0,0 0 1 0 0,0 0-1 0 0,1-1 1 0 0,0 1 0 0 0,0-1-1 0 0,0 0 1 0 0,0-1-1 0 0,6 4 1 0 0,-9-6 169 0 0,10-1-51 0 0,-10 0-310 0 0,-1 0 0 0 0,0-1 0 0 0,1 1 0 0 0,-1-1 0 0 0,0 1 1 0 0,0 0-1 0 0,1-1 0 0 0,-1 0 0 0 0,0 1 0 0 0,0-1 0 0 0,0 0 0 0 0,0 0 0 0 0,0 0 0 0 0,0 1 0 0 0,2-3 0 0 0,10-15 168 0 0,16-40 364 0 0,-22 43-495 0 0,0 0 1 0 0,1 1-1 0 0,18-27 0 0 0,0 12-197 0 0,2 2 1 0 0,48-39-1 0 0,-40 36-330 0 0,85-60-5764 0 0,-91 72 4371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 15175 0 0,'0'0'1372'0'0,"-1"-2"-1065"0"0,1 2-265 0 0,0-1-1 0 0,0 1 1 0 0,0-1 0 0 0,0 1 0 0 0,-1-1 0 0 0,1 1-1 0 0,0-1 1 0 0,0 1 0 0 0,-1-1 0 0 0,1 1-1 0 0,0-1 1 0 0,-1 1 0 0 0,1 0 0 0 0,0-1 0 0 0,-1 1-1 0 0,1-1 1 0 0,-1 1 0 0 0,1 0 0 0 0,0 0-1 0 0,-1-1 1 0 0,1 1 0 0 0,-1 0 0 0 0,1 0 0 0 0,-1-1-1 0 0,1 1 1 0 0,-1 0 0 0 0,1 0 0 0 0,-1 0-1 0 0,1 0 1 0 0,-1 0 0 0 0,1 0 0 0 0,-1 0 0 0 0,0 0-1 0 0,1 0 1 0 0,-1 0 0 0 0,1 0 0 0 0,-1 0-1 0 0,0 0 1 0 0,-4 1-30 0 0,0-1 0 0 0,0 1 1 0 0,0 0-1 0 0,0 0 0 0 0,0 1 0 0 0,0 0 0 0 0,0 0 0 0 0,0 0 0 0 0,1 0 0 0 0,-7 4 0 0 0,-7 6-4 0 0,-19 17 0 0 0,21-16-9 0 0,-73 63 547 0 0,79-66-456 0 0,0 1 0 0 0,0 0 0 0 0,1 0 0 0 0,1 1 0 0 0,0 0 0 0 0,-7 13 0 0 0,5 2 240 0 0,9-25-69 0 0,3 0-140 0 0,0-1-84 0 0,1 1 0 0 0,-1-1 0 0 0,0 1 0 0 0,1-1 0 0 0,-1 0 0 0 0,1 0 0 0 0,-1 0 0 0 0,1 0 0 0 0,-1 0 0 0 0,1 0 0 0 0,0-1 0 0 0,-1 1 0 0 0,1-1 0 0 0,0 0 0 0 0,0 0 0 0 0,-1 0 0 0 0,1 0 0 0 0,0 0 0 0 0,5-2 0 0 0,6-1 119 0 0,0-1 0 0 0,21-8 0 0 0,-23 8-102 0 0,38-17 199 0 0,95-51 0 0 0,-121 55-248 0 0,-11 7-10 0 0,-10 9-20 0 0,-3 2-25 0 0,-7 9 29 0 0,1-2-3 0 0,0 1 0 0 0,0 1 0 0 0,-4 11 0 0 0,5-9 9 0 0,6-1-61 0 0,2-8-18 0 0,0-2 7 0 0,0 0 0 0 0,0 0 0 0 0,1 0-1 0 0,-1-1 1 0 0,0 1 0 0 0,0-1 0 0 0,1 0 0 0 0,-1 0 0 0 0,0 0 0 0 0,1-1 0 0 0,-1 1 0 0 0,0-1-1 0 0,0 1 1 0 0,5-3 0 0 0,2-1-1527 0 0,0 0-1 0 0,-1-1 0 0 0,15-9 1 0 0,7-6-4484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15951 0 0,'0'0'1446'0'0,"-2"2"-1192"0"0,-48 83 2084 0 0,-58 131-1 0 0,64-122-1496 0 0,20-46-456 0 0,-34 76 310 0 0,49-99-614 0 0,0 0-1 0 0,1 1 0 0 0,-4 27 0 0 0,-22 142 106 0 0,22-148-256 0 0,11-44-30 0 0,-3 9-226 0 0,-7 15-1792 0 0,10-25 659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 7855 0 0,'0'0'714'0'0,"-2"0"-586"0"0,-8-2 5174 0 0,80-1-2254 0 0,-68 3-2306 0 0,-1 0-734 0 0,0 1 0 0 0,0-1 0 0 0,0 1 0 0 0,0-1 0 0 0,0 1 0 0 0,0 0 0 0 0,0 0 0 0 0,0-1 0 0 0,0 1 0 0 0,-1 0 0 0 0,1 0 0 0 0,0 0 0 0 0,-1 0 1 0 0,1-1-1 0 0,-1 1 0 0 0,1 0 0 0 0,-1 0 0 0 0,1 2 0 0 0,7 18 57 0 0,-1 7-65 0 0,2 0 0 0 0,0 0 0 0 0,23 44 0 0 0,-6-14 0 0 0,-21-40 15 0 0,-7-13 17 0 0,1-3-12 0 0,-5 9-7 0 0,3-8 3 0 0,1 0 0 0 0,-1-1-1 0 0,0 1 1 0 0,0-1 0 0 0,0 0 0 0 0,0 1-1 0 0,0-1 1 0 0,0-1 0 0 0,-1 1-1 0 0,1 0 1 0 0,-4 0 0 0 0,-8 3 167 0 0,-22 3-1 0 0,24-5-60 0 0,-24 7 0 0 0,27-6-183 0 0,-8 2 254 0 0,1 2 1 0 0,-21 11-1 0 0,33-16-357 0 0,0 1 0 0 0,0-1 0 0 0,1 1 0 0 0,0-1 0 0 0,0 1 0 0 0,0 0 0 0 0,0 1 0 0 0,0-1-1 0 0,1 1 1 0 0,0-1 0 0 0,0 1 0 0 0,-3 6 0 0 0,1 3-964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6911 0 0,'-2'0'3883'0'0,"-2"2"-3392"0"0,1 0 1 0 0,-1 0-1 0 0,1 0 0 0 0,-1 1 1 0 0,1-1-1 0 0,0 1 1 0 0,0 0-1 0 0,0-1 0 0 0,0 2 1 0 0,0-1-1 0 0,-3 6 0 0 0,-2 5-234 0 0,-12 26 0 0 0,8-15 352 0 0,-58 132 482 0 0,-5 11-737 0 0,-27 17-248 0 0,72-138-52 0 0,-63 76-1 0 0,78-109 240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13247 0 0,'0'0'3408'0'0,"-1"-2"-2702"0"0,1 0-532 0 0,0-1 1 0 0,0 1 0 0 0,0-1 0 0 0,0 1-1 0 0,1-1 1 0 0,-1 1 0 0 0,1-1 0 0 0,0 1 0 0 0,-1 0-1 0 0,1-1 1 0 0,2-3 0 0 0,17-29 720 0 0,-12 23-734 0 0,159-218 420 0 0,-103 147-829 0 0,-49 64 159 0 0,1 0 0 0 0,0 0 1 0 0,2 2-1 0 0,0 0 0 0 0,33-24 0 0 0,-48 39 88 0 0,0 0 0 0 0,0 1 0 0 0,0-1 0 0 0,0 1 0 0 0,0-1 0 0 0,0 1 0 0 0,0 0 0 0 0,0 1 0 0 0,0-1 0 0 0,1 0 0 0 0,-1 1 0 0 0,0 0 0 0 0,1-1 0 0 0,-1 1 0 0 0,0 1 0 0 0,5 0 0 0 0,-4 0 7 0 0,1 0 0 0 0,-1 1 0 0 0,0-1 0 0 0,0 1 0 0 0,0 0 0 0 0,0 1 0 0 0,0-1 1 0 0,-1 1-1 0 0,1 0 0 0 0,-1-1 0 0 0,5 6 0 0 0,17 20 171 0 0,-1 0 1 0 0,-2 2-1 0 0,27 45 0 0 0,-27-35-150 0 0,-21-38-16 0 0,0 1 0 0 0,-1-1 1 0 0,1 0-1 0 0,0 0 0 0 0,-1 0 0 0 0,1 1 0 0 0,-1-1 1 0 0,0 0-1 0 0,0 1 0 0 0,1-1 0 0 0,-2 0 1 0 0,1 0-1 0 0,0 1 0 0 0,0-1 0 0 0,-1 0 0 0 0,1 1 1 0 0,-1-1-1 0 0,0 0 0 0 0,1 0 0 0 0,-4 4 1 0 0,2 1 45 0 0,-2 1-19 0 0,-1 1 0 0 0,0-1 0 0 0,0 0 0 0 0,0 0-1 0 0,-1-1 1 0 0,-1 0 0 0 0,1 0 0 0 0,-9 7 0 0 0,-63 47 157 0 0,74-58-184 0 0,-142 88 72 0 0,119-77-42 0 0,-1-1 0 0 0,-1-1 1 0 0,-47 13-1 0 0,73-24-31 0 0,-1 0 1 0 0,0-1 0 0 0,1 1-1 0 0,-1-1 1 0 0,-6 0 0 0 0,9 1-10 0 0,1-1 1 0 0,0 0-1 0 0,-1 0 1 0 0,1 0-1 0 0,0 0 1 0 0,-1 0-1 0 0,1 0 1 0 0,0 0-1 0 0,-1 0 1 0 0,1 0-1 0 0,0 0 1 0 0,-1 0-1 0 0,1-1 1 0 0,-1 1-1 0 0,1 0 1 0 0,0 0-1 0 0,-1 0 1 0 0,1 0-1 0 0,0-1 1 0 0,0 1-1 0 0,-1 0 1 0 0,1 0-1 0 0,0 0 1 0 0,-1-1-1 0 0,1 1 1 0 0,0 0-1 0 0,0 0 1 0 0,0-1-1 0 0,-1 1 1 0 0,1 0-1 0 0,0-1 1 0 0,0 1-1 0 0,0 0 1 0 0,0-1-1 0 0,-1 1 1 0 0,1 0-1 0 0,0-1 1 0 0,3-5 5 0 0,3-6-171 0 0,1 1 0 0 0,0 1 0 0 0,1-1 0 0 0,0 1 0 0 0,13-12 0 0 0,-6 5-709 0 0,19-20-4155 0 0,2-3-1610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134 498 5527 0 0,'0'0'423'0'0,"-1"1"-278"0"0,-27 16 2149 0 0,20-13-640 0 0,0 0-1 0 0,0-1 1 0 0,0 0 0 0 0,0-1 0 0 0,-1 0 0 0 0,0 0-1 0 0,-14 1 1 0 0,22-3-1585 0 0,0-1 0 0 0,0 1 0 0 0,0 0 0 0 0,0 0 0 0 0,0-1 0 0 0,0 1 1 0 0,0-1-1 0 0,0 1 0 0 0,0-1 0 0 0,0 1 0 0 0,0-1 0 0 0,0 1 0 0 0,1-1 0 0 0,-1 0 0 0 0,0 0 0 0 0,0 1 0 0 0,1-1 0 0 0,-1 0 0 0 0,0 0 0 0 0,1 0 0 0 0,-1 0 0 0 0,1 0 0 0 0,-1 0 0 0 0,1 0 0 0 0,-1 0 0 0 0,1 0 0 0 0,0 0 0 0 0,-1 0 1 0 0,1 0-1 0 0,0 0 0 0 0,0-1 0 0 0,-1-2 28 0 0,1-1 1 0 0,-1 1-1 0 0,1-1 1 0 0,0 1-1 0 0,0 0 1 0 0,2-7-1 0 0,0 2-35 0 0,1 1 0 0 0,0-1 1 0 0,0 1-1 0 0,0 0 0 0 0,7-9 0 0 0,26-39 270 0 0,-29 45-317 0 0,26-34-219 0 0,1 0 0 0 0,2 3 0 0 0,80-73 0 0 0,-80 82-68 0 0,-23 20-125 0 0,0 1 0 0 0,1 0 0 0 0,22-14 0 0 0,-33 25-129 0 0,0-1 1 0 0,0 1-1 0 0,0 0 0 0 0,1 0 0 0 0,-1 0 1 0 0,0 1-1 0 0,1-1 0 0 0,6 0 0 0 0,3 1-6106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34 10591 0 0,'0'0'964'0'0,"3"-7"-776"0"0,-2-2 6159 0 0,-6 8-6029 0 0,1 1 0 0 0,0 0 0 0 0,0 0 0 0 0,0 0 0 0 0,0 1 0 0 0,0-1-1 0 0,0 1 1 0 0,0 0 0 0 0,0 0 0 0 0,0 0 0 0 0,-5 3 0 0 0,0 0-285 0 0,1 1 1 0 0,0 0-1 0 0,0 0 0 0 0,-8 8 0 0 0,-4 3 29 0 0,0 2-1 0 0,2 1 1 0 0,-28 35-1 0 0,39-45-47 0 0,0 0 0 0 0,1 1 0 0 0,1 0-1 0 0,-1 0 1 0 0,2 0 0 0 0,-1 1 0 0 0,2 0 0 0 0,-1-1 0 0 0,1 1-1 0 0,1 1 1 0 0,-1 11 0 0 0,2-21 2 0 0,1 1 0 0 0,0-1 0 0 0,0 0-1 0 0,0 0 1 0 0,0 1 0 0 0,1-1 0 0 0,-1 0 0 0 0,0 0 0 0 0,1 1-1 0 0,0-1 1 0 0,0 0 0 0 0,-1 0 0 0 0,1 0 0 0 0,0 0 0 0 0,1 0-1 0 0,-1 0 1 0 0,0 0 0 0 0,0 0 0 0 0,1 0 0 0 0,-1-1 0 0 0,1 1-1 0 0,0-1 1 0 0,0 1 0 0 0,-1-1 0 0 0,1 1 0 0 0,0-1 0 0 0,0 0 0 0 0,0 0-1 0 0,0 0 1 0 0,0 0 0 0 0,0 0 0 0 0,1-1 0 0 0,-1 1 0 0 0,0 0-1 0 0,0-1 1 0 0,1 0 0 0 0,-1 0 0 0 0,0 1 0 0 0,3-2-1 0 0,7 2 115 0 0,-1-2-1 0 0,1 1 0 0 0,0-2 1 0 0,-1 0-1 0 0,1 0 0 0 0,-1-1 1 0 0,15-5-1 0 0,-20 5-107 0 0,0 1 0 0 0,1-1 1 0 0,-1 0-1 0 0,-1 0 0 0 0,1-1 0 0 0,0 0 1 0 0,-1 0-1 0 0,0 0 0 0 0,0-1 0 0 0,0 0 0 0 0,0 0 1 0 0,-1 0-1 0 0,0 0 0 0 0,4-8 0 0 0,-5 7-4 0 0,-1 0-1 0 0,1 0 1 0 0,-1-1-1 0 0,-1 1 1 0 0,0-1-1 0 0,1 0 0 0 0,-1-11 1 0 0,-1 2 22 0 0,0 1-1 0 0,-4-21 1 0 0,1 20-426 0 0,-11-30 1 0 0,10 35 75 0 0,0 0 1 0 0,1 0-1 0 0,1 0 1 0 0,0-1 0 0 0,-1-14-1 0 0,3 24-1003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6911 0 0,'47'-17'2490'0'0,"-37"14"1732"0"0,0 0 3340 0 0,-12 16-6692 0 0,0-9-761 0 0,1 1 0 0 0,-1 0 0 0 0,0-1 0 0 0,-1 1-1 0 0,1-1 1 0 0,-1 0 0 0 0,0 0 0 0 0,-6 7 0 0 0,-3 1 91 0 0,-17 14 0 0 0,-4 3-28 0 0,22-18-120 0 0,-3 3 40 0 0,0-1 1 0 0,1 2 0 0 0,0 0 0 0 0,1 0-1 0 0,-17 31 1 0 0,25-37-48 0 0,0 0 1 0 0,0 0-1 0 0,1 0 0 0 0,0 0 0 0 0,0 1 0 0 0,1-1 1 0 0,1 1-1 0 0,-1-1 0 0 0,2 1 0 0 0,0 19 0 0 0,0-28-39 0 0,0 0 0 0 0,0 0-1 0 0,0 0 1 0 0,1 0 0 0 0,-1 0-1 0 0,1 0 1 0 0,-1 0 0 0 0,1 0-1 0 0,-1 0 1 0 0,1 0 0 0 0,-1 0-1 0 0,1 0 1 0 0,0 0 0 0 0,-1-1-1 0 0,1 1 1 0 0,0 0 0 0 0,0-1-1 0 0,0 1 1 0 0,-1 0-1 0 0,1-1 1 0 0,1 1 0 0 0,20 9 84 0 0,-13-8-422 0 0,0-1-1 0 0,0 1 1 0 0,1-1-1 0 0,-1-1 1 0 0,0 0-1 0 0,0 0 1 0 0,1-1 0 0 0,13-3-1 0 0,0-1-1739 0 0,-1-1 0 0 0,28-11 0 0 0,-29 8-4712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96 6911 0 0,'0'0'528'0'0,"-1"2"-341"0"0,-3 4 1589 0 0,1 0 0 0 0,0 1 0 0 0,0 0-1 0 0,0-1 1 0 0,-2 10 0 0 0,4-4-1667 0 0,1-10 1119 0 0,1 0-648 0 0,0 0-465 0 0,1-1-1 0 0,-1 1 1 0 0,0-1 0 0 0,1 1 0 0 0,-1-1-1 0 0,1 1 1 0 0,0-1 0 0 0,-1 0-1 0 0,1 0 1 0 0,0 0 0 0 0,0 0 0 0 0,0 0-1 0 0,0 0 1 0 0,0 0 0 0 0,3 0 0 0 0,-1 0 41 0 0,1 0 0 0 0,-1-1 1 0 0,1 0-1 0 0,-1 0 1 0 0,1 0-1 0 0,8-1 1 0 0,3-3 157 0 0,0 0 0 0 0,31-13 0 0 0,-44 16-290 0 0,79-37 224 0 0,-73 33-262 0 0,1-1 0 0 0,-1 0 0 0 0,0-1 0 0 0,0 1 0 0 0,-1-2 0 0 0,9-8-1 0 0,-14 11-18 0 0,0 1-1 0 0,-1 0 1 0 0,1-1-1 0 0,-1 1 0 0 0,3-10 1 0 0,-2 7-27 0 0,-3 6 52 0 0,0 1 0 0 0,0-1 0 0 0,1 1 0 0 0,-1-1 0 0 0,0 1 0 0 0,0-1 0 0 0,0 1 0 0 0,0-1 0 0 0,0 1 0 0 0,-1-1 0 0 0,1 1 0 0 0,0-1 0 0 0,0 1 0 0 0,0-1 0 0 0,0 1 0 0 0,0-1 0 0 0,-1 1 0 0 0,1-1 0 0 0,0 1 0 0 0,0-1 0 0 0,-1 1 0 0 0,1 0 0 0 0,0-1 0 0 0,-1 1 0 0 0,1-1 0 0 0,0 1 0 0 0,-1 0 0 0 0,1-1 0 0 0,-1 1 0 0 0,1 0 0 0 0,-1 0 0 0 0,0-1 0 0 0,-15-5-168 0 0,8 6 144 0 0,-1 0-1 0 0,0 0 0 0 0,0 0 1 0 0,1 1-1 0 0,-1 1 0 0 0,0 0 1 0 0,1 0-1 0 0,-1 0 1 0 0,1 1-1 0 0,0 0 0 0 0,0 1 1 0 0,0 0-1 0 0,0 0 1 0 0,-12 9-1 0 0,-7 8 36 0 0,1 0 0 0 0,-33 36 1 0 0,51-49 7 0 0,-16 15 48 0 0,-34 46-1 0 0,52-61-50 0 0,1 0 0 0 0,-1 1 0 0 0,1 0 0 0 0,1 0 0 0 0,-1 0 0 0 0,2 1-1 0 0,-1 0 1 0 0,1-1 0 0 0,-3 21 0 0 0,6-28-20 0 0,0 0-1 0 0,-1 0 1 0 0,1 0-1 0 0,0 1 1 0 0,0-1-1 0 0,1 0 1 0 0,-1 0-1 0 0,0 0 1 0 0,1 0-1 0 0,-1 0 1 0 0,1 0-1 0 0,0 0 1 0 0,-1 0-1 0 0,1 0 1 0 0,0-1 0 0 0,0 1-1 0 0,0 0 1 0 0,1 0-1 0 0,-1-1 1 0 0,0 1-1 0 0,1-1 1 0 0,-1 1-1 0 0,1-1 1 0 0,-1 1-1 0 0,1-1 1 0 0,0 0-1 0 0,-1 0 1 0 0,1 0-1 0 0,3 1 1 0 0,-1 0-76 0 0,1-1 1 0 0,-1 0 0 0 0,1 0-1 0 0,0 0 1 0 0,0-1 0 0 0,-1 1-1 0 0,1-1 1 0 0,0 0 0 0 0,0-1-1 0 0,-1 1 1 0 0,10-3 0 0 0,14-5-1339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0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51 2303 0 0,'-2'2'167'0'0,"-28"23"21263"0"0,32-25-21276 0 0,56 5 234 0 0,-39-3-330 0 0,-1 0-1 0 0,27-2 1 0 0,-2-4 22 0 0,57-12 0 0 0,-76 10-276 0 0,-1 0 0 0 0,0-2 0 0 0,43-20 0 0 0,-63 26-45 0 0,0 0-1 0 0,-1 1 1 0 0,1-1 0 0 0,0-1-1 0 0,-1 1 1 0 0,3-3 0 0 0,-4 4-484 0 0,-24 1-8273 0 0,9 3 3546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28 10135 0 0,'3'-6'-1545'0'0,"1"-2"2708"0"0,-5-6 9484 0 0,1 14-10509 0 0,0 0 0 0 0,-13 3 1149 0 0,3 3-1162 0 0,0-1 0 0 0,0 1 0 0 0,1 1 0 0 0,0 0 0 0 0,-12 11 0 0 0,5-5-68 0 0,7-4-34 0 0,0 0 1 0 0,1 1-1 0 0,0 0 1 0 0,-9 13-1 0 0,15-19-23 0 0,-1 0 0 0 0,1 0 0 0 0,1 0 0 0 0,-1 0 0 0 0,0 0 0 0 0,1 1 0 0 0,0-1 0 0 0,-1 8 0 0 0,2-10-7 0 0,0 0 0 0 0,-1 0 1 0 0,1 0-1 0 0,0 0 0 0 0,1-1 0 0 0,-1 1 0 0 0,0 0 0 0 0,0 0 0 0 0,1 0 0 0 0,-1 0 1 0 0,1-1-1 0 0,0 1 0 0 0,-1 0 0 0 0,1 0 0 0 0,0-1 0 0 0,0 1 0 0 0,0-1 0 0 0,0 1 0 0 0,1-1 1 0 0,-1 1-1 0 0,0-1 0 0 0,0 0 0 0 0,1 1 0 0 0,2 1 0 0 0,1-1-41 0 0,0 1 1 0 0,0-1-1 0 0,0 0 0 0 0,0 0 0 0 0,1-1 1 0 0,6 2-1 0 0,5 1-18 0 0,-13-3 60 0 0,-1 0 0 0 0,0 0 0 0 0,0 1 0 0 0,0-1 0 0 0,1 1-1 0 0,-1 0 1 0 0,-1 0 0 0 0,1 0 0 0 0,0 0 0 0 0,0 0 0 0 0,-1 1 0 0 0,1-1 0 0 0,-1 1-1 0 0,4 5 1 0 0,-5-5 23 0 0,0-1 0 0 0,0 1 0 0 0,0-1-1 0 0,0 1 1 0 0,-1 0 0 0 0,1-1 0 0 0,-1 1 0 0 0,0 0-1 0 0,1 0 1 0 0,-1-1 0 0 0,0 1 0 0 0,-1 0 0 0 0,1-1-1 0 0,-1 1 1 0 0,1 0 0 0 0,-1 0 0 0 0,0-1 0 0 0,0 1-1 0 0,-2 4 1 0 0,-1 1 82 0 0,-1 1 0 0 0,0-1 0 0 0,-1 0 0 0 0,0-1 0 0 0,0 1 0 0 0,-1-1 1 0 0,0 0-1 0 0,0-1 0 0 0,0 1 0 0 0,-1-2 0 0 0,0 1 0 0 0,0-1 0 0 0,-17 8 0 0 0,7-5 34 0 0,-1 0 1 0 0,1-2-1 0 0,-1 0 0 0 0,0-1 0 0 0,-37 4 1 0 0,49-8-195 0 0,0 0 0 0 0,0-1 1 0 0,-1 0-1 0 0,1 0 0 0 0,0 0 1 0 0,0-1-1 0 0,-9-2 0 0 0,16 2-36 0 0,0 1 1 0 0,0-1-1 0 0,0 1 0 0 0,-1-1 0 0 0,1 1 0 0 0,0-1 0 0 0,0 1 0 0 0,0 0 0 0 0,0-1 0 0 0,0 1 0 0 0,0-1 0 0 0,0 1 0 0 0,0-1 0 0 0,0 1 0 0 0,0-1 0 0 0,0 1 0 0 0,1-1 0 0 0,-1 1 0 0 0,0-1 0 0 0,0 1 0 0 0,0-1 0 0 0,1 0 0 0 0,-1 1-438 0 0,6-15-7281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4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30 17447 0 0,'30'-23'1896'0'0,"-18"17"-1164"0"0,-12 6-699 0 0,0 0 0 0 0,0 0 0 0 0,0 0 0 0 0,0 0 0 0 0,0 0 0 0 0,0 0 0 0 0,0 0 0 0 0,0 0 0 0 0,0 0 0 0 0,1 0 0 0 0,-1 0 0 0 0,0 0 0 0 0,0 0 0 0 0,0 0 0 0 0,0 0 0 0 0,0 0 0 0 0,0 0 0 0 0,0 0 0 0 0,0 0 0 0 0,0 0 0 0 0,1 0 0 0 0,-1 0 1 0 0,0 0-1 0 0,0 0 0 0 0,0 0 0 0 0,0 0 0 0 0,0 1 0 0 0,0-1 0 0 0,0 0 0 0 0,0 0 0 0 0,0 0 0 0 0,0 0 0 0 0,0 0 0 0 0,0 0 0 0 0,0 0 0 0 0,0 0 0 0 0,1 0 0 0 0,-1 0 0 0 0,0 1 0 0 0,0-1 0 0 0,0 0 0 0 0,0 0 0 0 0,0 0 0 0 0,0 0 0 0 0,0 0 0 0 0,0 0 0 0 0,0 0 0 0 0,0 0 0 0 0,0 1 0 0 0,-9 18 2772 0 0,8-16-2749 0 0,-7 12-42 0 0,-1-1 0 0 0,0 0-1 0 0,-1 0 1 0 0,-19 19 0 0 0,-52 44-162 0 0,69-67 99 0 0,-6 4-37 0 0,0-1-1 0 0,-1 0 1 0 0,-32 14-1 0 0,23-12 53 0 0,27-15 34 0 0,1 1 0 0 0,-1-1 1 0 0,0 0-1 0 0,1 1 0 0 0,-1-1 0 0 0,1 0 0 0 0,-1 1 0 0 0,0-1 1 0 0,1 1-1 0 0,-1-1 0 0 0,1 1 0 0 0,-1-1 0 0 0,1 1 0 0 0,0 0 1 0 0,-1-1-1 0 0,1 1 0 0 0,0 0 0 0 0,-1 1 0 0 0,2 1-15 0 0,0-1 5 0 0,-1-1 1 0 0,1 0-1 0 0,-1 0 0 0 0,1 0 0 0 0,0 1 1 0 0,0-1-1 0 0,0 0 0 0 0,0 0 0 0 0,0 0 1 0 0,0 0-1 0 0,0 0 0 0 0,0 0 0 0 0,0-1 0 0 0,0 1 1 0 0,0 0-1 0 0,1 0 0 0 0,1 0 0 0 0,-2 0-17 0 0,13 5-102 0 0,0 0 0 0 0,0 0 0 0 0,1-1 0 0 0,25 4 0 0 0,-28-6 94 0 0,1-1 0 0 0,-1 2 0 0 0,0 0 0 0 0,0 0 0 0 0,0 1 0 0 0,0 0 0 0 0,20 14 0 0 0,-23-11 58 0 0,1 0 0 0 0,-1 1 0 0 0,0 0 0 0 0,-1 0 0 0 0,0 1 1 0 0,0 0-1 0 0,10 19 0 0 0,-16-25-5 0 0,0 0 1 0 0,-1 0 0 0 0,1 0 0 0 0,-1 0 0 0 0,0 0-1 0 0,0 1 1 0 0,0-1 0 0 0,-1 0 0 0 0,1 1-1 0 0,-1-1 1 0 0,0 5 0 0 0,-1-5-2 0 0,1-1 0 0 0,-1 0 0 0 0,0 0 0 0 0,0 0 0 0 0,0 0 1 0 0,-1 0-1 0 0,1 0 0 0 0,-1-1 0 0 0,1 1 0 0 0,-1 0 0 0 0,0-1 0 0 0,0 1 0 0 0,0-1 0 0 0,0 0 0 0 0,-1 1 0 0 0,1-1 0 0 0,-3 2 0 0 0,-3 1 34 0 0,0 0-1 0 0,-1 0 1 0 0,1-1-1 0 0,-1 0 1 0 0,0 0-1 0 0,0-1 1 0 0,0 0-1 0 0,-12 2 1 0 0,-11 0 90 0 0,-35 2 0 0 0,45-6-98 0 0,-11 1-349 0 0,0-1 0 0 0,0-1-1 0 0,-35-6 1 0 0,51 2-5334 0 0,3-1-1908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8951 0 0,'0'0'3400'0'0,"0"2"-3070"0"0,-7 32 399 0 0,-2 0 0 0 0,-1-1 0 0 0,-1 0 0 0 0,-17 33 0 0 0,-72 123 790 0 0,67-130-1061 0 0,0-1-140 0 0,-23 43 2 0 0,40-76-219 0 0,15-23-32 0 0,3-5-759 0 0,12-12-177 0 0,5-9-48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81 498 6911 0 0,'0'0'623'0'0,"-1"0"-514"0"0,-5 1 71 0 0,5 0 691 0 0,-1-1-274 0 0,1 0 0 0 0,-1 0 0 0 0,1 0 1 0 0,-1 0-1 0 0,1 0 0 0 0,0 0 0 0 0,-1 0 0 0 0,1 0 0 0 0,-1 0 0 0 0,1 0 1 0 0,-1-1-1 0 0,-1 0 0 0 0,2 1-1176 0 0,-1-1 616 0 0,-1 1 0 0 0,1-1 0 0 0,-1 0 1 0 0,1 1-1 0 0,-1-1 0 0 0,1 0 0 0 0,0-1 0 0 0,-1 1 0 0 0,1 0 1 0 0,0-1-1 0 0,0 1 0 0 0,0-1 0 0 0,0 1 0 0 0,0-1 0 0 0,1 0 1 0 0,-1 0-1 0 0,0 0 0 0 0,1 0 0 0 0,-1 0 0 0 0,1 0 0 0 0,0-1 0 0 0,0 1 1 0 0,0 0-1 0 0,0-1 0 0 0,0 1 0 0 0,0-1 0 0 0,1 1 0 0 0,-1-1 1 0 0,1 1-1 0 0,-1-6 0 0 0,1 1 45 0 0,1-1 0 0 0,-1 0 0 0 0,1 1 0 0 0,0-1-1 0 0,1 1 1 0 0,0-1 0 0 0,0 1 0 0 0,1 0 0 0 0,6-14 0 0 0,4-2 46 0 0,22-32 0 0 0,-20 36-129 0 0,0 1 1 0 0,1 1 0 0 0,1 0-1 0 0,1 1 1 0 0,0 0 0 0 0,1 2-1 0 0,24-14 1 0 0,1 2 83 0 0,0 3 0 0 0,65-24 0 0 0,-89 40 24 0 0,0 1 0 0 0,1 1-1 0 0,-1 0 1 0 0,1 1 0 0 0,1 2 0 0 0,40-1-1 0 0,-51 3-49 0 0,1 1 0 0 0,-1 0 0 0 0,0 1-1 0 0,1 0 1 0 0,-1 1 0 0 0,0 0-1 0 0,-1 0 1 0 0,1 1 0 0 0,0 1-1 0 0,-1 0 1 0 0,0 0 0 0 0,0 1-1 0 0,-1 0 1 0 0,14 12 0 0 0,-20-15-46 0 0,1 0 0 0 0,-1 1 0 0 0,0 0 1 0 0,-1-1-1 0 0,1 1 0 0 0,-1 0 0 0 0,1 0 1 0 0,-1 0-1 0 0,0 0 0 0 0,-1 1 0 0 0,1-1 1 0 0,-1 0-1 0 0,2 9 0 0 0,-2-7 6 0 0,-1 0 0 0 0,0 0 0 0 0,0 0-1 0 0,-1 0 1 0 0,1 0 0 0 0,-1 0 0 0 0,-1 0-1 0 0,1 0 1 0 0,-4 8 0 0 0,-1 0 13 0 0,-1 0 0 0 0,-1-1 0 0 0,0 1 0 0 0,0-2 0 0 0,-2 1 0 0 0,1-1 0 0 0,-17 15 0 0 0,-8 7 32 0 0,-50 36 1 0 0,62-54-37 0 0,-1 0 0 0 0,0-2 0 0 0,-45 19 0 0 0,-7-3-39 0 0,-2-5 0 0 0,-136 29 1 0 0,204-54-292 0 0,11-4-984 0 0,15-7-928 0 0,3 1 590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 6447 0 0,'0'0'3184'0'0,"-9"-2"-553"0"0,4 2-2434 0 0,0-1 1 0 0,0 1-1 0 0,0 0 1 0 0,0 1-1 0 0,0-1 0 0 0,0 1 1 0 0,0 0-1 0 0,-9 3 1 0 0,0 1 243 0 0,-24 11 0 0 0,19-4-229 0 0,0 0 0 0 0,1 1 0 0 0,0 1 0 0 0,-24 26 0 0 0,27-26-170 0 0,-10 10 137 0 0,0 1-1 0 0,-31 42 0 0 0,49-58-48 0 0,1 0-1 0 0,0 1 0 0 0,0-1 0 0 0,1 1 0 0 0,1 1 1 0 0,-1-1-1 0 0,2 0 0 0 0,-1 1 0 0 0,2 0 0 0 0,-1 0 1 0 0,2 0-1 0 0,-2 12 0 0 0,3-19-64 0 0,0 0 1 0 0,0 0 0 0 0,1 0-1 0 0,-1 0 1 0 0,1 0-1 0 0,0 0 1 0 0,0 0 0 0 0,0 0-1 0 0,1-1 1 0 0,-1 1-1 0 0,1-1 1 0 0,0 1 0 0 0,0-1-1 0 0,0 1 1 0 0,1-1-1 0 0,-1 0 1 0 0,1 0 0 0 0,4 4-1 0 0,-4-4 4 0 0,1-1 0 0 0,0 0 0 0 0,-1 0 0 0 0,1 0 0 0 0,0 0 0 0 0,0 0-1 0 0,0-1 1 0 0,1 0 0 0 0,-1 0 0 0 0,0 0 0 0 0,0 0 0 0 0,1-1 0 0 0,-1 1 0 0 0,0-1-1 0 0,1 0 1 0 0,7-2 0 0 0,1 0 32 0 0,0-1 0 0 0,0 0 0 0 0,0-1 0 0 0,0-1 0 0 0,-1 0 0 0 0,1-1 0 0 0,11-7 0 0 0,5-5 11 0 0,42-34 0 0 0,-55 38-111 0 0,1 0-1 0 0,-2-1 0 0 0,19-21 1 0 0,-30 31-44 0 0,-1 1 0 0 0,0 0-1 0 0,0-1 1 0 0,0 1 0 0 0,-1-1 0 0 0,1 0 0 0 0,-1 0 0 0 0,0 0 0 0 0,0 0 0 0 0,-1 0 0 0 0,0-1 0 0 0,1 1-1 0 0,-2 0 1 0 0,1-1 0 0 0,-1 1 0 0 0,0-1 0 0 0,0 1 0 0 0,-1-10 0 0 0,-1 10-22 0 0,0 0 0 0 0,0 0 0 0 0,0 0 0 0 0,0 1 0 0 0,-1-1 0 0 0,0 0 0 0 0,0 1 1 0 0,0 0-1 0 0,0 0 0 0 0,-1 0 0 0 0,0 0 0 0 0,1 0 0 0 0,-1 1 0 0 0,-8-6 0 0 0,-5-1-245 0 0,0 0 0 0 0,-29-12-1 0 0,35 17 235 0 0,4 1-14 0 0,-1 1 1 0 0,0 0 0 0 0,1 1 0 0 0,-1 0 0 0 0,0 0 0 0 0,0 0-1 0 0,-9 0 1 0 0,15 2-292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9 10591 0 0,'0'0'819'0'0,"-2"-1"-534"0"0,-2 0 377 0 0,0-1-1 0 0,-1 1 0 0 0,1 0 0 0 0,-1 0 0 0 0,1 1 1 0 0,-1-1-1 0 0,1 1 0 0 0,-1 0 0 0 0,1 0 1 0 0,-1 0-1 0 0,-8 3 0 0 0,6-1-370 0 0,0 0-1 0 0,-1 0 1 0 0,1 1 0 0 0,0 1-1 0 0,0-1 1 0 0,-10 8 0 0 0,6-3-240 0 0,0 0-1 0 0,0 2 1 0 0,1-1 0 0 0,0 1 0 0 0,1 1 0 0 0,0 0-1 0 0,-10 17 1 0 0,9-11 7 0 0,2 0-1 0 0,0 0 1 0 0,1 1 0 0 0,1 0-1 0 0,-5 18 1 0 0,-12 94-58 0 0,23-129-1 0 0,0 1-83 0 0,4-4-2200 0 0,-2 1 2019 0 0,0-1-1 0 0,-1 1 0 0 0,1-1 1 0 0,0 0-1 0 0,0 0 1 0 0,-1 0-1 0 0,1 0 1 0 0,-1 0-1 0 0,3-3 0 0 0,1-4-369 0 0,13-19-1203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338 147 5983 0 0,'91'-70'1086'0'0,"-33"22"6424"0"0,-24 19-1515 0 0,-38 30-5938 0 0,1 0 1 0 0,0 0 0 0 0,-1 0-1 0 0,1 0 1 0 0,0 1-1 0 0,0-1 1 0 0,-1 1-1 0 0,1 0 1 0 0,0 0 0 0 0,-4 3-1 0 0,0 0 14 0 0,-138 110 515 0 0,48-35-331 0 0,80-68-223 0 0,0 2 0 0 0,1 0 0 0 0,1 1 0 0 0,0 1 0 0 0,-14 19 0 0 0,27-32-30 0 0,0 0 0 0 0,0 1-1 0 0,0-1 1 0 0,1 0 0 0 0,-2 7 0 0 0,3 1 40 0 0,2-8-41 0 0,0 0 0 0 0,-1 0 0 0 0,1 0 0 0 0,0 0 0 0 0,1 0 0 0 0,-1 0 0 0 0,0-1 0 0 0,1 1 0 0 0,-1-1 0 0 0,1 1 0 0 0,4 1 0 0 0,37 22-2 0 0,-11-8 1 0 0,-22-10 0 0 0,-1 0 0 0 0,0 0 0 0 0,0 0 0 0 0,12 16 0 0 0,-18-19 0 0 0,0 0 0 0 0,0 0 0 0 0,-1 0 0 0 0,0 0 0 0 0,0 0 0 0 0,0 1 0 0 0,-1-1 0 0 0,0 1 0 0 0,0 0 0 0 0,0 0 0 0 0,1 11 0 0 0,-3-15 1 0 0,0-1 1 0 0,0 1-1 0 0,0 0 0 0 0,0 0 0 0 0,0 0 1 0 0,-1 0-1 0 0,1 0 0 0 0,-1 0 0 0 0,1 0 1 0 0,-1 0-1 0 0,0-1 0 0 0,1 1 0 0 0,-1 0 1 0 0,0 0-1 0 0,0-1 0 0 0,0 1 0 0 0,-3 2 1 0 0,2-2 3 0 0,-1 1 1 0 0,0-1-1 0 0,0 0 1 0 0,0 0-1 0 0,0 0 1 0 0,0 0-1 0 0,0-1 1 0 0,-8 3-1 0 0,-2 0 13 0 0,0-1 0 0 0,-1 0 0 0 0,-26 1 0 0 0,35-4-18 0 0,-23 2-174 0 0,-30-2 0 0 0,51 0-7 0 0,0-1-1 0 0,-1 0 0 0 0,1 0 0 0 0,0-1 1 0 0,0 0-1 0 0,0 0 0 0 0,0 0 0 0 0,0-1 1 0 0,-9-5-1 0 0,4-3-4830 0 0,4-3-1595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 14335 0 0,'0'0'662'0'0,"1"-1"-18"0"0,7-3 1010 0 0,-20 11-868 0 0,-99 52 480 0 0,63-36-915 0 0,21-10-301 0 0,-6 3 23 0 0,2 1 0 0 0,-52 35 0 0 0,78-48-72 0 0,3-2-2 0 0,0-1 0 0 0,0 0 0 0 0,1 1 0 0 0,-1 0-1 0 0,1-1 1 0 0,-1 1 0 0 0,1 0 0 0 0,0 0 0 0 0,0 0-1 0 0,-2 3 1 0 0,2-4-65 0 0,10 10-276 0 0,-1-5 288 0 0,1 0 0 0 0,0 0-1 0 0,0-1 1 0 0,0 0 0 0 0,1 0 0 0 0,-1-1-1 0 0,1 0 1 0 0,14 3 0 0 0,20 9-67 0 0,-35-12 125 0 0,0 1 0 0 0,0 0 0 0 0,-1 0 0 0 0,0 1 0 0 0,0 0 0 0 0,-1 0 0 0 0,1 1 0 0 0,-1 0 0 0 0,-1 0 0 0 0,9 12 1 0 0,-13-15 23 0 0,1 0 0 0 0,-1-1 0 0 0,0 1 0 0 0,0 1 1 0 0,-1-1-1 0 0,1 0 0 0 0,-1 0 0 0 0,0 1 1 0 0,0-1-1 0 0,-1 0 0 0 0,1 6 0 0 0,-1-7 19 0 0,0 0 0 0 0,-1 1 0 0 0,1-1 0 0 0,-1 1 0 0 0,0-1 0 0 0,0 0 0 0 0,0 1 0 0 0,0-1 0 0 0,-1 0 0 0 0,1 0 0 0 0,-1 0 0 0 0,0 0 0 0 0,0 0 0 0 0,0 0 0 0 0,-4 4 0 0 0,-5 3 77 0 0,0 0 0 0 0,0-1 0 0 0,-1 0 0 0 0,0-1 0 0 0,0 0 0 0 0,-1-1 0 0 0,-14 6 0 0 0,-7 1 86 0 0,-58 15 1 0 0,83-26-345 0 0,0-1 1 0 0,-1 0-1 0 0,1 0 1 0 0,0-1-1 0 0,0 0 1 0 0,-1-1-1 0 0,1 0 1 0 0,-14-2 0 0 0,13-1-1257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1375 0 0,'0'0'13984'0'0,"-9"2"-13152"0"0,6-1-694 0 0,-1 0-1 0 0,1 1 0 0 0,0 0 1 0 0,0 0-1 0 0,0 0 0 0 0,1 0 1 0 0,-1 0-1 0 0,0 0 1 0 0,1 1-1 0 0,-1-1 0 0 0,1 1 1 0 0,-3 5-1 0 0,-6 4 260 0 0,-4 6-145 0 0,1 0-1 0 0,0 1 1 0 0,2 0 0 0 0,0 1-1 0 0,1 0 1 0 0,1 1 0 0 0,1 0-1 0 0,-8 31 1 0 0,15-46-234 0 0,0-1-1 0 0,1 1 1 0 0,-1 0-1 0 0,1-1 1 0 0,1 1-1 0 0,-1 0 1 0 0,1 0-1 0 0,0-1 1 0 0,1 1 0 0 0,-1 0-1 0 0,1 0 1 0 0,3 9-1 0 0,-4-14-7 0 0,1 0 0 0 0,-1 0 0 0 0,1 0 0 0 0,-1 0 0 0 0,1-1 0 0 0,0 1 0 0 0,-1 0 0 0 0,1-1-1 0 0,0 1 1 0 0,0 0 0 0 0,0-1 0 0 0,0 1 0 0 0,-1-1 0 0 0,1 1 0 0 0,0-1 0 0 0,0 0 0 0 0,0 1 0 0 0,0-1 0 0 0,0 0 0 0 0,0 0-1 0 0,0 1 1 0 0,2-1 0 0 0,-1 0 19 0 0,0 0-1 0 0,0 0 1 0 0,1 0-1 0 0,-1 0 0 0 0,0 0 1 0 0,0-1-1 0 0,0 1 1 0 0,4-2-1 0 0,2-2 77 0 0,1-1-1 0 0,-1 0 1 0 0,0-1-1 0 0,0 1 1 0 0,0-2 0 0 0,-1 1-1 0 0,0-1 1 0 0,0 0-1 0 0,-1-1 1 0 0,0 1 0 0 0,0-1-1 0 0,8-17 1 0 0,0-1 111 0 0,-2-1 0 0 0,-1 0 0 0 0,7-29 0 0 0,-13 37-256 0 0,6-38 1 0 0,-9 26-2368 0 0,-2 28-9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6:3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7367 0 0,'0'0'11118'0'0,"1"-1"-10180"0"0,28-32 1046 0 0,53-45-1 0 0,-63 61-1823 0 0,9-6-126 0 0,0 2 0 0 0,2 0 1 0 0,0 2-1 0 0,1 1 0 0 0,1 2 1 0 0,39-14-1 0 0,-70 29 154 0 0,0 2-170 0 0,0 0 0 0 0,0 1 0 0 0,0-1-1 0 0,0 0 1 0 0,0 0 0 0 0,0 1 0 0 0,-1-1 0 0 0,1 1 0 0 0,0-1 0 0 0,-1 1 0 0 0,1-1 0 0 0,-1 0 0 0 0,1 4-1 0 0,0 8 34 0 0,0 0-1 0 0,-1 1 1 0 0,-1-1-1 0 0,0 0 1 0 0,0 1-1 0 0,-6 17 1 0 0,1 8 46 0 0,4-25-85 0 0,0 1 1 0 0,1 0-1 0 0,1 0 0 0 0,1-1 0 0 0,0 1 0 0 0,4 16 1 0 0,-4-26-11 0 0,0 0-1 0 0,0 0 1 0 0,1-1 0 0 0,-1 1 0 0 0,1 0 0 0 0,0-1 0 0 0,1 1 0 0 0,-1-1 0 0 0,1 0 0 0 0,0 0 0 0 0,0 0 0 0 0,0 0 0 0 0,1 0 0 0 0,-1-1 0 0 0,1 1 0 0 0,0-1-1 0 0,0 0 1 0 0,0 0 0 0 0,0-1 0 0 0,1 1 0 0 0,6 2 0 0 0,-5-3 26 0 0,-2 0-311 0 0,1 0 1 0 0,-1-1 0 0 0,1 1-1 0 0,-1-1 1 0 0,1 0-1 0 0,7 0 1 0 0,4-2-801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0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 12263 0 0,'1'-2'563'0'0,"1"0"-355"0"0,15-10 541 0 0,-6 13 6571 0 0,-11-1-7158 0 0,-8 12 4403 0 0,3-5-6129 0 0,-33 32 2308 0 0,32-31-733 0 0,0-1 0 0 0,-7 14 1 0 0,11-19-10 0 0,1 1 0 0 0,-1-1 1 0 0,1 0-1 0 0,-1 1 1 0 0,0-1-1 0 0,0 0 1 0 0,-4 3-1 0 0,-6 6-2 0 0,1 0 0 0 0,1 1 0 0 0,0 0 0 0 0,0 0 0 0 0,-7 15 0 0 0,13-22 0 0 0,-5 7 0 0 0,0-1-13 0 0,2-2-53 0 0,5-7-6 0 0,15-6-164 0 0,95-17 194 0 0,-45 10 31 0 0,-60 10 12 0 0,169-37 373 0 0,-170 38-472 0 0,-10 6-5583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59 5527 0 0,'2'-1'250'0'0,"16"-14"320"0"0,24-27 7473 0 0,-51 49-5379 0 0,2 1-3511 0 0,-9 16 1225 0 0,1 1 0 0 0,-21 51 0 0 0,-15 60 199 0 0,17-40-290 0 0,-15 23-115 0 0,-104 187 0 0 0,100-210-164 0 0,29-50-406 0 0,-1-1 1 0 0,-3-1-1 0 0,-40 49 0 0 0,64-89 78 0 0,-1 1 1 0 0,1-1-1 0 0,-1 0 1 0 0,0-1-1 0 0,0 1 1 0 0,-1-1-1 0 0,-5 3 1 0 0,9-5-510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48 280 10423 0 0,'-3'2'69'0'0,"0"-1"0"0"0,0 1 0 0 0,0 0-1 0 0,0 0 1 0 0,1 0 0 0 0,-1 0 0 0 0,0 0-1 0 0,1 1 1 0 0,0-1 0 0 0,-1 1 0 0 0,1-1-1 0 0,0 1 1 0 0,0 0 0 0 0,1 0 0 0 0,-1 0-1 0 0,1 0 1 0 0,-1 0 0 0 0,1 0 0 0 0,0 1-1 0 0,0-1 1 0 0,0 0 0 0 0,1 1-1 0 0,-1-1 1 0 0,0 5 0 0 0,1-6 583 0 0,11 7 489 0 0,-9-6-926 0 0,1-1-90 0 0,0 0 0 0 0,0 0 0 0 0,0-1 0 0 0,0 1 0 0 0,0-1 0 0 0,0 1 0 0 0,0-1 0 0 0,0 0 0 0 0,1-1 0 0 0,-1 1 0 0 0,0 0 1 0 0,1-1-1 0 0,-1 0 0 0 0,0 0 0 0 0,1 0 0 0 0,5-1 0 0 0,5-1 352 0 0,0 0-1 0 0,22-8 1 0 0,-26 7-328 0 0,55-20 1143 0 0,99-49 0 0 0,-75 31-754 0 0,-35 16-334 0 0,-8 3 4 0 0,88-28 0 0 0,-56 32-453 0 0,41-14-304 0 0,-106 28-530 0 0,0-2 0 0 0,0 1 0 0 0,0-2 0 0 0,-1 0 0 0 0,0 0 0 0 0,17-14 0 0 0,-6-2-4636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9935 0 0,'0'0'455'0'0,"-1"3"-12"0"0,-37 53 721 0 0,3 2 1 0 0,2 2-1 0 0,4 1 1 0 0,-32 89-1 0 0,-42 128 779 0 0,82-224-1843 0 0,-3-1 1 0 0,-39 64-1 0 0,53-100-83 0 0,0-1 0 0 0,-1 1 0 0 0,-1-2 0 0 0,-1 1-1 0 0,-1-2 1 0 0,0 0 0 0 0,-20 16 0 0 0,23-23 26 0 0,11-7-43 0 0,-1 0 0 0 0,1 0 1 0 0,-1 0-1 0 0,1 0 1 0 0,-1 0-1 0 0,1 0 1 0 0,-1 0-1 0 0,1 1 1 0 0,0-1-1 0 0,-1-1 1 0 0,1 1-1 0 0,-1 0 1 0 0,1 0-1 0 0,-1 0 0 0 0,1 0 1 0 0,-1 0-1 0 0,1 0 1 0 0,0 0-1 0 0,-1-1 1 0 0,1 1-1 0 0,-1 0 1 0 0,0-1-1 0 0,1 0 0 0 0,-1-1 0 0 0,0 0 1 0 0,0 1-1 0 0,1-1 0 0 0,-1 0 0 0 0,1 1 0 0 0,0-1 0 0 0,-1 0 0 0 0,1 0 0 0 0,0 1 1 0 0,0-1-1 0 0,0 0 0 0 0,0 0 0 0 0,0 0 0 0 0,0 1 0 0 0,1-1 0 0 0,-1 0 0 0 0,2-2 0 0 0,10-34-28 0 0,-4 22-46 0 0,1 0 0 0 0,1 1 1 0 0,1 0-1 0 0,0 0 1 0 0,18-18-1 0 0,-17 20 55 0 0,0 1 0 0 0,1 0 0 0 0,1 1 0 0 0,19-12 0 0 0,-23 16 35 0 0,1 1-1 0 0,1 0 1 0 0,-1 1-1 0 0,1 0 1 0 0,-1 1-1 0 0,23-5 1 0 0,-30 9 15 0 0,0-1 1 0 0,0 1-1 0 0,0 0 1 0 0,-1 0 0 0 0,1 1-1 0 0,0-1 1 0 0,0 1 0 0 0,0 0-1 0 0,-1 0 1 0 0,1 0 0 0 0,-1 1-1 0 0,1-1 1 0 0,-1 1 0 0 0,1 0-1 0 0,-1 0 1 0 0,0 0-1 0 0,0 0 1 0 0,0 0 0 0 0,0 1-1 0 0,0-1 1 0 0,0 1 0 0 0,-1 0-1 0 0,1 0 1 0 0,2 4 0 0 0,-1 0 44 0 0,0-1 0 0 0,0 0 0 0 0,-1 1 0 0 0,0 0 0 0 0,0-1 0 0 0,0 1 0 0 0,-1 1 0 0 0,0-1 0 0 0,-1 0 0 0 0,0 0 0 0 0,1 14 1 0 0,-2-19-68 0 0,1 7 69 0 0,-1 0 1 0 0,-1 0-1 0 0,0 0 0 0 0,0 0 1 0 0,-1 0-1 0 0,0-1 1 0 0,0 1-1 0 0,-1-1 1 0 0,0 1-1 0 0,0-1 1 0 0,-7 11-1 0 0,-2 0-3127 0 0,10-13-891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89 10535 0 0,'3'-1'482'0'0,"0"-1"-314"0"0,21-4 308 0 0,-20 6-290 0 0,0 0 0 0 0,0-1 0 0 0,0 1 1 0 0,0 1-1 0 0,0-1 0 0 0,0 1 0 0 0,0-1 1 0 0,0 1-1 0 0,0 0 0 0 0,0 0 0 0 0,0 1 1 0 0,-1-1-1 0 0,1 1 0 0 0,4 3 0 0 0,20 7 1623 0 0,-23-10-1555 0 0,-1-1-1 0 0,1 1 1 0 0,0-1-1 0 0,0 0 1 0 0,0 0 0 0 0,0-1-1 0 0,0 1 1 0 0,6-1-1 0 0,-9 0-195 0 0,0-1 0 0 0,0 1 1 0 0,1-1-1 0 0,-1 1 0 0 0,0-1 0 0 0,0 0 0 0 0,0 0 0 0 0,0 0 0 0 0,0 0 0 0 0,0 0 0 0 0,0 0 1 0 0,0-1-1 0 0,0 1 0 0 0,-1-1 0 0 0,1 1 0 0 0,0-1 0 0 0,-1 1 0 0 0,0-1 0 0 0,1 0 0 0 0,-1 0 1 0 0,0 0-1 0 0,2-3 0 0 0,2-7-15 0 0,-2 0-33 0 0,-6-2-10 0 0,-4-6-12 0 0,2 16-14 0 0,2 1 4 0 0,1 1 12 0 0,1 1-1 0 0,-1-1 0 0 0,1 1 1 0 0,-1-1-1 0 0,1 1 1 0 0,-1 0-1 0 0,0-1 1 0 0,0 1-1 0 0,0 0 0 0 0,0 0 1 0 0,0 1-1 0 0,0-1 1 0 0,0 0-1 0 0,0 1 1 0 0,0-1-1 0 0,0 1 0 0 0,-2-1 1 0 0,0 1-20 0 0,1 0-1 0 0,0 1 1 0 0,-1-1 0 0 0,1 1-1 0 0,0 0 1 0 0,0-1 0 0 0,0 1 0 0 0,-1 1-1 0 0,1-1 1 0 0,-3 2 0 0 0,-6 4-62 0 0,1 1 0 0 0,-1 0 1 0 0,1 1-1 0 0,-11 12 0 0 0,18-17 97 0 0,-30 29-24 0 0,2 1-1 0 0,2 2 1 0 0,-50 74 0 0 0,48-52 84 0 0,29-52-65 0 0,1-1 0 0 0,0 1 0 0 0,0 0 1 0 0,0 0-1 0 0,1 0 0 0 0,0 0 0 0 0,0 0 0 0 0,0 9 0 0 0,1-13 0 0 0,0 1 0 0 0,1-1 0 0 0,-1 0 0 0 0,1 1 0 0 0,-1-1 0 0 0,1 1 0 0 0,0-1 0 0 0,0 0 0 0 0,0 1 0 0 0,0-1 0 0 0,1 0 0 0 0,-1 0 0 0 0,0 0 0 0 0,1 0 0 0 0,0 0 0 0 0,-1 0 0 0 0,1-1 0 0 0,0 1 0 0 0,0 0 0 0 0,0-1 0 0 0,0 0 0 0 0,0 1 0 0 0,0-1 0 0 0,0 0 0 0 0,1 0 0 0 0,-1 0 0 0 0,0 0 0 0 0,4 0 0 0 0,1 1 0 0 0,1 0 0 0 0,-1-1 0 0 0,1 0 0 0 0,-1-1 0 0 0,1 0 0 0 0,-1 0 0 0 0,0 0 0 0 0,10-2 0 0 0,2-2-361 0 0,34-12-1 0 0,-6-3-4135 0 0,-2 0-1379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5983 0 0,'0'0'464'0'0,"2"0"-93"0"0,-1 0-176 0 0,-1 0 0 0 0,1 0 0 0 0,-1-1-1 0 0,1 1 1 0 0,-1 0 0 0 0,1 0 0 0 0,-1 0 0 0 0,1 1 0 0 0,-1-1 0 0 0,1 0-1 0 0,-1 0 1 0 0,1 0 0 0 0,-1 0 0 0 0,1 0 0 0 0,-1 1 0 0 0,1-1 0 0 0,-1 0-1 0 0,0 0 1 0 0,1 1 0 0 0,-1-1 0 0 0,1 0 0 0 0,-1 1 0 0 0,0-1 0 0 0,1 0-1 0 0,-1 1 1 0 0,0-1 0 0 0,1 0 0 0 0,-1 1 0 0 0,0-1 0 0 0,0 1 0 0 0,1 0-1 0 0,0 2 43 0 0,0 0 0 0 0,0 0 0 0 0,0 0 0 0 0,0 0 0 0 0,1 5-1 0 0,-1 6-103 0 0,0 24-1 0 0,-9 47 748 0 0,0-16-316 0 0,7-58-481 0 0,-1 9 35 0 0,1 1 0 0 0,1-1 0 0 0,1 0-1 0 0,5 36 1 0 0,-5-53 32 0 0,4-1-18 0 0,-4-2-126 0 0,-1 1 1 0 0,0-1 0 0 0,0 0-1 0 0,1 0 1 0 0,-1 1 0 0 0,0-1 0 0 0,1 0-1 0 0,-1 0 1 0 0,0 0 0 0 0,1 0-1 0 0,-1 1 1 0 0,0-1 0 0 0,1 0 0 0 0,-1 0-1 0 0,0 0 1 0 0,1 0 0 0 0,-1 0-1 0 0,1 0 1 0 0,-1 0 0 0 0,0 0-1 0 0,1 0 1 0 0,-1 0 0 0 0,0 0 0 0 0,1 0-1 0 0,-1 0 1 0 0,1-1 0 0 0,-1 1-1 0 0,0 0 1 0 0,1 0 0 0 0,-1-1 0 0 0,6-2 60 0 0,0-1 0 0 0,-1-1 0 0 0,1 1 1 0 0,-1-1-1 0 0,0 0 0 0 0,6-9 1 0 0,27-39 258 0 0,-18 22-149 0 0,0 3-73 0 0,-6 8-129 0 0,0 0 0 0 0,2 0 0 0 0,0 1 0 0 0,35-30 0 0 0,-38 40-322 0 0,-11 11 245 0 0,1 2 84 0 0,-1-1 1 0 0,1 1 0 0 0,-1-1 0 0 0,0 1 0 0 0,0 0 0 0 0,0 0 0 0 0,0 0-1 0 0,0 1 1 0 0,1 6 0 0 0,7 46-5 0 0,-4-25 56 0 0,1 8 228 0 0,0-3 136 0 0,1-2-1 0 0,24 69 0 0 0,-32-104-386 0 0,0 1 0 0 0,1 0 0 0 0,-1 0 1 0 0,1 0-1 0 0,-1 0 0 0 0,1-1 0 0 0,0 1 0 0 0,-1 0 0 0 0,1-1 0 0 0,0 1 0 0 0,-1 0 0 0 0,1-1 0 0 0,0 1 0 0 0,0-1 0 0 0,0 1 1 0 0,0-1-1 0 0,-1 1 0 0 0,1-1 0 0 0,0 0 0 0 0,0 1 0 0 0,0-1 0 0 0,0 0 0 0 0,0 0 0 0 0,0 0 0 0 0,0 0 0 0 0,0 0 0 0 0,0 0 0 0 0,0 0 1 0 0,0 0-1 0 0,0 0 0 0 0,0 0 0 0 0,-1 0 0 0 0,1 0 0 0 0,0-1 0 0 0,0 1 0 0 0,0 0 0 0 0,0-1 0 0 0,0 1 0 0 0,0-1 0 0 0,0 0 1 0 0,5-2 41 0 0,-1 0 0 0 0,0 0 0 0 0,0-1 0 0 0,7-7 0 0 0,-2 2 31 0 0,-2-1 0 0 0,1 0-1 0 0,-1 0 1 0 0,9-18 0 0 0,22-49 155 0 0,-25 49-159 0 0,23-38 0 0 0,-18 37-42 0 0,73-104 145 0 0,-67 101-298 0 0,57-58 1 0 0,-79 87 51 0 0,0 0 1 0 0,1 1-1 0 0,-1-1 1 0 0,1 1 0 0 0,0-1-1 0 0,0 1 1 0 0,0 0 0 0 0,0 0-1 0 0,0 1 1 0 0,0-1 0 0 0,1 1-1 0 0,4-1 1 0 0,-6 2-174 0 0,0 0 1 0 0,0-1-1 0 0,0 2 1 0 0,1-1-1 0 0,-1 0 1 0 0,0 0-1 0 0,5 2 0 0 0,-5-1-422 0 0,1 1 0 0 0,-1-1 0 0 0,1 1 0 0 0,-1-1 0 0 0,0 1 0 0 0,0 0 0 0 0,4 3 0 0 0,7 9-4824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351 112 11575 0 0,'0'0'530'0'0,"0"-2"-13"0"0,4-22-308 0 0,-2 15-104 0 0,-1 2 216 0 0,1 0 1 0 0,-1 0 0 0 0,0 0 0 0 0,0 0-1 0 0,-1 0 1 0 0,0-1 0 0 0,-1 1 0 0 0,0-7-1 0 0,0 12-118 0 0,-10-1 146 0 0,8 2-322 0 0,0 1-1 0 0,-1 1 0 0 0,1-1 1 0 0,0 0-1 0 0,0 1 0 0 0,-1-1 0 0 0,1 1 1 0 0,0 0-1 0 0,0 0 0 0 0,0 0 1 0 0,0 1-1 0 0,0-1 0 0 0,0 1 1 0 0,0-1-1 0 0,-4 5 0 0 0,-5 3 122 0 0,2 1 0 0 0,-13 14 0 0 0,14-16-125 0 0,-48 50 21 0 0,-33 35 126 0 0,73-74-118 0 0,0 2-1 0 0,-24 41 0 0 0,38-56 23 0 0,0-1-1 0 0,0 1 0 0 0,1 0 1 0 0,0 0-1 0 0,0 0 0 0 0,-1 9 1 0 0,2-13 343 0 0,4-1-196 0 0,1 1-170 0 0,0-1 0 0 0,0 1-1 0 0,0-1 1 0 0,0 0 0 0 0,0-1 0 0 0,0 1-1 0 0,0-1 1 0 0,0 0 0 0 0,0 0-1 0 0,1 0 1 0 0,-1 0 0 0 0,0-1 0 0 0,0 0-1 0 0,0 1 1 0 0,0-2 0 0 0,0 1 0 0 0,0 0-1 0 0,5-3 1 0 0,8-4 189 0 0,-1-1 0 0 0,29-19 0 0 0,-31 18-201 0 0,-1 0 0 0 0,0-1-1 0 0,19-22 1 0 0,38-59 26 0 0,-64 83-78 0 0,-16 23-13 0 0,6-9 19 0 0,0 0 0 0 0,1 0 1 0 0,-1 0-1 0 0,1 1 0 0 0,-3 7 0 0 0,0 1 7 0 0,4-9 0 0 0,0 0 0 0 0,1 0 0 0 0,-1 0 0 0 0,1 0 0 0 0,0 0 0 0 0,0 0 0 0 0,1 0 0 0 0,-1 0 0 0 0,1 0 0 0 0,0 1 0 0 0,1 4 0 0 0,1 6 0 0 0,4-3 0 0 0,-4-12-106 0 0,-1 1 0 0 0,1-1-1 0 0,-1 0 1 0 0,1 0 0 0 0,-1 0-1 0 0,1 0 1 0 0,0 0 0 0 0,-1-1-1 0 0,1 1 1 0 0,0 0 0 0 0,0-1-1 0 0,-1 1 1 0 0,1-1 0 0 0,0 0-1 0 0,0 0 1 0 0,0 1 0 0 0,0-1-1 0 0,0 0 1 0 0,-1-1 0 0 0,1 1 0 0 0,0 0-1 0 0,3-1 1 0 0,11-5-1225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35 338 10135 0 0,'0'0'8106'0'0,"0"4"-7185"0"0,-2 27 192 0 0,-1 1 0 0 0,-15 55 0 0 0,11-53-703 0 0,4-18-327 0 0,1 9-161 0 0,4-21-42 0 0,-1 0-10 0 0,-1-1-366 0 0</inkml:trace>
  <inkml:trace contextRef="#ctx0" brushRef="#br0" timeOffset="1">267 74 8751 0 0,'14'-12'776'0'0,"1"0"-616"0"0,1-1-160 0 0,0 3 0 0 0,1 1 496 0 0,3 2 72 0 0,1-4 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9215 0 0,'-2'1'4731'0'0,"-3"5"-3654"0"0,0 0 0 0 0,0 0 1 0 0,-5 9-1 0 0,-21 43-421 0 0,19-34-346 0 0,-111 259 1119 0 0,20 8-392 0 0,81-223-973 0 0,-38 99 276 0 0,50-146-604 0 0,-1 0 1 0 0,0-1-1 0 0,-1 0 1 0 0,-1-1-1 0 0,-25 28 1 0 0,18-30-1928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12607 0 0,'-1'2'579'0'0,"-11"9"16"0"0,7-7-560 0 0,1 0 0 0 0,0 0 0 0 0,0 1 0 0 0,0-1 0 0 0,0 1-1 0 0,1 0 1 0 0,-1 0 0 0 0,-3 10 0 0 0,5-11 257 0 0,1 0 0 0 0,0 0-1 0 0,0 0 1 0 0,0 0 0 0 0,0 0-1 0 0,1 0 1 0 0,-1 0 0 0 0,1 0-1 0 0,0 0 1 0 0,1 0 0 0 0,-1 0 0 0 0,2 8-1 0 0,-2-12-242 0 0,1 1-1 0 0,-1-1 1 0 0,0 1-1 0 0,1 0 0 0 0,-1-1 1 0 0,0 1-1 0 0,1-1 1 0 0,-1 1-1 0 0,1-1 1 0 0,-1 1-1 0 0,1-1 1 0 0,-1 1-1 0 0,1-1 0 0 0,0 0 1 0 0,-1 1-1 0 0,1-1 1 0 0,-1 0-1 0 0,1 1 1 0 0,0-1-1 0 0,0 0 1 0 0,2 1 117 0 0,2 2 23 0 0,1-1 0 0 0,-1 0 1 0 0,1 0-1 0 0,0-1 0 0 0,0 1 0 0 0,-1-1 0 0 0,1-1 0 0 0,0 1 0 0 0,0-1 1 0 0,0 0-1 0 0,0 0 0 0 0,9-2 0 0 0,9-3 305 0 0,40-11-1 0 0,-51 12-419 0 0,150-42-542 0 0,-122 37-2674 0 0,-22 7-3840 0 0</inkml:trace>
  <inkml:trace contextRef="#ctx0" brushRef="#br0" timeOffset="1">691 48 2759 0 0,'0'3'3854'0'0,"-2"44"8211"0"0,-5-13-9476 0 0,4-22-2296 0 0,-1 1 0 0 0,0 0-1 0 0,-1-1 1 0 0,0 0 0 0 0,-1 0 0 0 0,-9 14-1 0 0,10-19-224 0 0,0 1-1 0 0,1-1 1 0 0,-6 16-1 0 0,8-18-30 0 0,1-3-112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4143 0 0,'0'0'12610'0'0,"2"-1"-11021"0"0,105-57 2320 0 0,-102 55-3861 0 0,6-5-36 0 0,0-1-12 0 0,-2 2-15 0 0,-8 7 10 0 0,-1 0-1 0 0,1 0 1 0 0,0 0-1 0 0,-1 0 0 0 0,1 0 1 0 0,0 0-1 0 0,-1 1 0 0 0,1-1 1 0 0,-1 0-1 0 0,1 0 0 0 0,0 0 1 0 0,-1 1-1 0 0,1-1 0 0 0,-1 0 1 0 0,1 1-1 0 0,-1-1 0 0 0,1 1 1 0 0,-1-1-1 0 0,1 0 0 0 0,-1 1 1 0 0,0-1-1 0 0,1 2 0 0 0,0-2-4 0 0,8 11-3 0 0,-6-7 13 0 0,8 18 12 0 0,-8-14 27 0 0,0 0 0 0 0,0 0 0 0 0,-1 1 0 0 0,0-1 0 0 0,-1 1 0 0 0,1 15 0 0 0,5 14-187 0 0,-5-14-2142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0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82 2303 0 0,'13'-14'2'0'0,"18"-13"-1"0"0,-20 17 1501 0 0,24-20 15736 0 0,-44 43-12724 0 0,1-3-6023 0 0,-4 8 1602 0 0,1 1 1 0 0,-13 27-1 0 0,-4 10 7 0 0,-18 27-45 0 0,-41 65 106 0 0,-18 6 15 0 0,96-137-149 0 0,0 0 0 0 0,-6 18-1 0 0,14-31-22 0 0,-5 11 44 0 0,3-3-25 0 0,2-7 19 0 0,0 3-42 0 0,0-6-54 0 0,4-3-841 0 0,0 0 371 0 0,0-1 1 0 0,0 0-1 0 0,0 0 0 0 0,0 0 1 0 0,-1 0-1 0 0,1-1 0 0 0,0 1 0 0 0,-1-1 1 0 0,3-3-1 0 0,4-5-6479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11055 0 0,'-2'0'4770'0'0,"0"0"-4261"0"0,0 0 1 0 0,0 0 0 0 0,0 0-1 0 0,0 0 1 0 0,0 1 0 0 0,0-1-1 0 0,0 1 1 0 0,-2 0 0 0 0,2 0-468 0 0,0 0-1 0 0,1 1 1 0 0,-1-1 0 0 0,1 0 0 0 0,-1 0 0 0 0,1 1 0 0 0,0-1 0 0 0,-1 1 0 0 0,1-1 0 0 0,-2 4 0 0 0,2-3 191 0 0,-6 7 300 0 0,4-6-290 0 0,-2 8-71 0 0,3-4-160 0 0,1 6 9 0 0,1-10-170 0 0,-1 13 25 0 0,1-16-35 0 0,0 1 0 0 0,0-1 0 0 0,0 1 0 0 0,0 0-1 0 0,1-1 1 0 0,-1 1 0 0 0,0-1 0 0 0,0 1 0 0 0,0 0 0 0 0,0-1 0 0 0,1 1 0 0 0,-1-1-1 0 0,0 1 1 0 0,0-1 0 0 0,1 1 0 0 0,-1-1 0 0 0,0 1 0 0 0,1-1 0 0 0,-1 1 0 0 0,1 0 0 0 0,9 6 141 0 0,-9-5 21 0 0,0 0-1 0 0,0 0 1 0 0,0 0-1 0 0,-1 0 1 0 0,1 0 0 0 0,-1 0-1 0 0,1 0 1 0 0,-1 0-1 0 0,0 0 1 0 0,0 0-1 0 0,0 0 1 0 0,0 0-1 0 0,0 0 1 0 0,0 0 0 0 0,-1 0-1 0 0,1 0 1 0 0,-1 0-1 0 0,0 2 1 0 0,-3 7 73 0 0,-10 22 1 0 0,6-15-27 0 0,-21 64 292 0 0,-21 96 0 0 0,12-38 10 0 0,17-64 430 0 0,8-25-45 0 0,-3-1 0 0 0,-38 85 0 0 0,46-121-645 0 0,-1-1 0 0 0,0-1 0 0 0,-14 16-1 0 0,10-12 133 0 0,11-15 587 0 0,2-18-464 0 0,-1 6-249 0 0,9-56-220 0 0,-1 15-6853 0 0,-3 22-544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15199 0 0,'0'0'1624'0'0,"3"-10"-664"0"0,13 8 144 0 0,0 2 24 0 0,2 4 8 0 0,1-1-1016 0 0,3 1-208 0 0,-1-1-40 0 0,0-1 0 0 0,-1 2-1088 0 0,-3-3-224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 5527 0 0,'0'0'423'0'0,"10"-8"7577"0"0,-11 10-7311 0 0,-16 23 180 0 0,2 1-1 0 0,-21 46 1 0 0,-17 64 123 0 0,34-84-650 0 0,-86 207 454 0 0,67-175-689 0 0,-51 80 0 0 0,72-138-74 0 0,-22 41 30 0 0,34-57-55 0 0,0 0 1 0 0,1 1-1 0 0,0 0 1 0 0,-4 19-1 0 0,6-24-8 0 0,-2 20-34 0 0,3-23-399 0 0,0 4 914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5063 0 0,'0'0'232'0'0,"1"2"-13"0"0,-1 2 396 0 0,1 0 0 0 0,-1 0-1 0 0,1-1 1 0 0,0 1 0 0 0,1-1 0 0 0,-1 1 0 0 0,1-1-1 0 0,-1 1 1 0 0,1-1 0 0 0,0 0 0 0 0,0 0 0 0 0,1 0 0 0 0,-1 0-1 0 0,0 0 1 0 0,5 3 0 0 0,-2-2-122 0 0,-1-1 1 0 0,1 0-1 0 0,0 0 0 0 0,0 0 1 0 0,1-1-1 0 0,-1 0 0 0 0,1 0 1 0 0,-1 0-1 0 0,7 1 0 0 0,6 0 17 0 0,1-1 0 0 0,-1-1 0 0 0,0 0 0 0 0,1-2-1 0 0,25-3 1 0 0,16-4 375 0 0,99-28-1 0 0,-137 30-927 0 0,113-32 293 0 0,-44 16-2895 0 0,-70 18-2980 0 0,-5 3-1721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6447 0 0,'1'3'8755'0'0,"2"1"-8007"0"0,-1 0 0 0 0,0 0 0 0 0,0 1 0 0 0,2 6 0 0 0,-3-6-607 0 0,0-1-1 0 0,0 0 0 0 0,-1 0 1 0 0,0 0-1 0 0,1 0 0 0 0,-2 1 0 0 0,1-1 1 0 0,0 0-1 0 0,-1 0 0 0 0,0 0 0 0 0,0 1 1 0 0,0-1-1 0 0,0 0 0 0 0,-1 0 1 0 0,1-1-1 0 0,-3 5 0 0 0,-10 15 368 0 0,0-1 0 0 0,-19 21 0 0 0,-20 32-112 0 0,45-61-332 0 0,3-2-176 0 0,5-10-545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0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8287 0 0,'1'-2'4554'0'0,"13"-40"806"0"0,2-4-3614 0 0,-14 38-1623 0 0,1 1 0 0 0,0-1 0 0 0,0 1 0 0 0,0 0 1 0 0,1 0-1 0 0,0 0 0 0 0,1 0 0 0 0,0 1 0 0 0,0 0 0 0 0,0 0 0 0 0,0 0 0 0 0,8-6 0 0 0,-11 11-149 0 0,3-4-99 0 0,0 0-1 0 0,0 1 1 0 0,1 0-1 0 0,10-6 1 0 0,-14 9-74 0 0,0 0 18 0 0,7-2 72 0 0,-4 2 14 0 0,7 5 35 0 0,0 3 49 0 0,-1 3 11 0 0,19 25 67 0 0,-23-24 15 0 0,-6-8-65 0 0,0-1 377 0 0,-1 1-267 0 0,0-2-114 0 0,0-1 0 0 0,0 1-1 0 0,0-1 1 0 0,0 1 0 0 0,0-1-1 0 0,0 1 1 0 0,0-1 0 0 0,0 1-1 0 0,1-1 1 0 0,-1 1 0 0 0,0-1-1 0 0,0 1 1 0 0,0-1 0 0 0,0 1-1 0 0,1-1 1 0 0,-1 0 0 0 0,0 1-1 0 0,0-1 1 0 0,1 1 0 0 0,0 0 0 0 0,6-5-228 0 0,1 0 1 0 0,-1-1-1 0 0,0 0 1 0 0,0 0-1 0 0,0 0 1 0 0,8-10-1 0 0,36-43-1172 0 0,-38 42 1037 0 0,0 0 102 0 0,1 0-1 0 0,0 0 1 0 0,1 2-1 0 0,1-1 1 0 0,0 2 0 0 0,25-16-1 0 0,-37 27 318 0 0,1 0-1 0 0,-1 0 0 0 0,1 0 1 0 0,-1 1-1 0 0,1 0 1 0 0,-1 0-1 0 0,1 0 0 0 0,0 1 1 0 0,0-1-1 0 0,-1 1 0 0 0,1 0 1 0 0,0 1-1 0 0,9 1 1 0 0,-13-2 8 0 0,1 1 0 0 0,-1 0 0 0 0,1-1 0 0 0,-1 1 0 0 0,0 0-1 0 0,0 0 1 0 0,1 0 0 0 0,-1 0 0 0 0,0 0 0 0 0,0 0 0 0 0,0 0 0 0 0,0 0 0 0 0,0 1 0 0 0,0-1 0 0 0,1 2 0 0 0,8 20 594 0 0,-7-14-531 0 0,-1 1-1 0 0,0-1 1 0 0,0 1-1 0 0,-1-1 1 0 0,0 1-1 0 0,-1 0 1 0 0,0-1-1 0 0,-1 1 1 0 0,-2 14-1 0 0,-3 7 97 0 0,-17 47 0 0 0,4-13-8 0 0,14-52 30 0 0,1-2-1059 0 0,3-3-5516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72 197 8783 0 0,'0'0'794'0'0,"0"3"-652"0"0,-1 6-32 0 0,1-7 372 0 0,0-1-384 0 0,0 0-1 0 0,0 0 0 0 0,0-1 0 0 0,0 1 0 0 0,1 0 1 0 0,-1-1-1 0 0,0 1 0 0 0,1 0 0 0 0,-1-1 1 0 0,0 1-1 0 0,1-1 0 0 0,-1 1 0 0 0,1 0 0 0 0,-1-1 1 0 0,1 1-1 0 0,-1-1 0 0 0,1 1 0 0 0,-1-1 1 0 0,1 0-1 0 0,-1 1 0 0 0,1-1 0 0 0,0 0 0 0 0,-1 1 1 0 0,1-1-1 0 0,0 0 0 0 0,-1 1 0 0 0,1-1 1 0 0,1 0-1 0 0,21 4 1403 0 0,-18-4-1230 0 0,1-1 0 0 0,0 0-1 0 0,-1 0 1 0 0,1 0 0 0 0,-1-1 0 0 0,0 1-1 0 0,1-1 1 0 0,-1-1 0 0 0,0 1 0 0 0,6-5-1 0 0,7-5 426 0 0,21-18 0 0 0,-28 21-540 0 0,-1 1-5 0 0,54-48 405 0 0,-57 50-525 0 0,-1-1 1 0 0,0 0-1 0 0,-1 0 1 0 0,0 0 0 0 0,0-1-1 0 0,0 0 1 0 0,4-10 0 0 0,-4 3 5 0 0,-6 12-29 0 0,1 1-10 0 0,0 0-115 0 0,-3 1 73 0 0,1 1 0 0 0,0-1 0 0 0,0 1 0 0 0,0-1 0 0 0,0 1 0 0 0,0 0 0 0 0,-1 0 0 0 0,1 0 0 0 0,0 0 0 0 0,0 0 0 0 0,0 0 0 0 0,0 1 0 0 0,-1-1 0 0 0,1 1 0 0 0,0-1 0 0 0,0 1 0 0 0,0 0 0 0 0,-2 1 0 0 0,-6 3-106 0 0,1 0 1 0 0,-12 10-1 0 0,18-13 106 0 0,-20 16-44 0 0,0 0-1 0 0,1 2 1 0 0,-37 45 0 0 0,27-24 300 0 0,-36 63 1 0 0,56-85 3 0 0,-15 37 0 0 0,24-49-131 0 0,1 1 0 0 0,-1-1 1 0 0,1 1-1 0 0,0 0 0 0 0,1-1 1 0 0,0 1-1 0 0,0 0 1 0 0,1 13-1 0 0,1-18-48 0 0,-1-1 0 0 0,0 0 0 0 0,1 1 0 0 0,-1-1 1 0 0,1 0-1 0 0,0 0 0 0 0,0 1 0 0 0,0-1 0 0 0,0 0 0 0 0,0 0 1 0 0,0 0-1 0 0,1 0 0 0 0,-1 0 0 0 0,1 0 0 0 0,-1-1 0 0 0,4 4 1 0 0,-2-3 9 0 0,0 0 0 0 0,0 0 0 0 0,1-1 1 0 0,-1 1-1 0 0,0-1 0 0 0,0 0 1 0 0,1 1-1 0 0,-1-2 0 0 0,1 1 1 0 0,3 0-1 0 0,6 0 63 0 0,-1 0 0 0 0,1-2 0 0 0,-1 0-1 0 0,1 0 1 0 0,15-4 0 0 0,22-6-1017 0 0,97-36-1 0 0,-118 35-970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22 5983 0 0,'1'-2'274'0'0,"4"-17"8453"0"0,-15 22-7938 0 0,9-3-261 0 0,-7 4-263 0 0,0 0 0 0 0,0 0 0 0 0,0 1 0 0 0,1 0 0 0 0,0 0 0 0 0,0 1 0 0 0,0-1 0 0 0,1 2 0 0 0,0-1 0 0 0,-10 14 0 0 0,-2 5 79 0 0,-25 49 1 0 0,34-57-219 0 0,-68 152 34 0 0,27-53-152 0 0,-46 75 14 0 0,65-138-1 0 0,-55 73 0 0 0,-63 56-338 0 0,87-109-116 0 0,61-71 167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82 10591 0 0,'-16'-1'465'0'0,"-6"-1"41"0"0,0 1-1 0 0,0 1 1 0 0,-39 5 4558 0 0,66-6-2383 0 0,17-7-1166 0 0,33-8-1441 0 0,-18 6 146 0 0,10-3 41 0 0,0 1 1 0 0,90-9-1 0 0,-108 20-233 0 0,-1 1-1 0 0,1 0 0 0 0,-1 3 1 0 0,0 0-1 0 0,0 2 1 0 0,31 8-1 0 0,-19 0-171 0 0,-3-1-659 0 0,1-2-1 0 0,54 8 1 0 0,-81-16 605 0 0,1-2-1 0 0,-1 1 1 0 0,1-1-1 0 0,-1-1 1 0 0,1 0 0 0 0,-1-1-1 0 0,0 0 1 0 0,1 0-1 0 0,-1-1 1 0 0,0-1 0 0 0,-1 0-1 0 0,19-9 1 0 0,2-7-1429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68 5063 0 0,'75'-67'12558'0'0,"-75"69"-12092"0"0,-2 22-85 0 0,0 0 0 0 0,-1 0 0 0 0,-1 0 0 0 0,-2-1 0 0 0,-12 36 0 0 0,-3-4-276 0 0,-32 59 0 0 0,44-96-67 0 0,-35 67 53 0 0,-56 84 0 0 0,17-44 5 0 0,-88 118 52 0 0,82-131-98 0 0,88-110-124 0 0,7-16-1030 0 0,1 0 1003 0 0,1 0-1 0 0,0 1 0 0 0,1 1 0 0 0,1-1 1 0 0,18-17-1 0 0,62-51-63 0 0,-77 71 124 0 0,8-5 41 0 0,3 5 88 0 0,-22 9-5 0 0,14 2 146 0 0,-14-1-198 0 0,0 1 1 0 0,-1-1-1 0 0,1 1 0 0 0,0-1 0 0 0,0 1 1 0 0,-1-1-1 0 0,1 1 0 0 0,0 0 0 0 0,-1 0 1 0 0,1 0-1 0 0,-1 0 0 0 0,1 0 0 0 0,-1 0 0 0 0,0 1 1 0 0,1-1-1 0 0,0 2 0 0 0,0 0 35 0 0,0 0 1 0 0,0 0-1 0 0,0 0 0 0 0,0 1 1 0 0,-1-1-1 0 0,1 0 0 0 0,0 7 1 0 0,0-2 33 0 0,0 1-1 0 0,-1 0 1 0 0,0 0 0 0 0,-1-1 0 0 0,0 1-1 0 0,-1 9 1 0 0,-7 31 134 0 0,4-32-194 0 0,2 1-1 0 0,0-1 1 0 0,0 27-1 0 0,2-19-869 0 0,0-23-130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15695 0 0,'0'0'5752'0'0,"2"-1"-5358"0"0,9-6-237 0 0,0 0 1 0 0,0 1-1 0 0,1 1 1 0 0,0 0-1 0 0,21-5 1 0 0,195-32 56 0 0,-177 34-183 0 0,14-4-192 0 0,33-5-1007 0 0,-85 14 296 0 0,-11 2-436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36 10591 0 0,'0'0'819'0'0,"-1"3"-534"0"0,-7 14 1487 0 0,1 1-1 0 0,-8 29 1 0 0,15-47-1711 0 0,0 1 1 0 0,-1 0-1 0 0,1-1 0 0 0,0 1 1 0 0,0 0-1 0 0,0 0 0 0 0,0-1 1 0 0,0 1-1 0 0,0 0 0 0 0,0 0 1 0 0,0-1-1 0 0,0 1 0 0 0,0 0 1 0 0,1-1-1 0 0,-1 2 0 0 0,1 2 1411 0 0,0-3-1395 0 0,0-1-1 0 0,1 1 1 0 0,-1 0 0 0 0,0-1-1 0 0,0 1 1 0 0,0-1-1 0 0,1 1 1 0 0,-1-1-1 0 0,0 0 1 0 0,3 1 0 0 0,-4-1 2 0 0,5 0 34 0 0,-1 1 1 0 0,1-1-1 0 0,-1 0 1 0 0,1 0 0 0 0,-1 0-1 0 0,0-1 1 0 0,1 1-1 0 0,-1-1 1 0 0,1 0 0 0 0,-1-1-1 0 0,0 1 1 0 0,0-1-1 0 0,0 1 1 0 0,8-6 0 0 0,3-2 141 0 0,-1-1 1 0 0,20-17 0 0 0,-19 14-140 0 0,-11 9-119 0 0,0 0-1 0 0,0 0 1 0 0,0-1-1 0 0,-1 1 1 0 0,1-1-1 0 0,-1 0 1 0 0,-1 0-1 0 0,4-8 0 0 0,-5 13-10 0 0,-1-1 0 0 0,0 1-1 0 0,1-1 1 0 0,-1 0 0 0 0,0 1-1 0 0,0-1 1 0 0,0 1 0 0 0,0-1-1 0 0,0 0 1 0 0,0 1 0 0 0,0-1-1 0 0,0 1 1 0 0,0-1 0 0 0,0 0-1 0 0,0 1 1 0 0,0-2 0 0 0,-1-3-437 0 0,-12 1 52 0 0,10 4 369 0 0,0 1 0 0 0,0-1 0 0 0,0 1 0 0 0,0-1 0 0 0,0 1 0 0 0,0 0 0 0 0,1 0 0 0 0,-1 0 0 0 0,0 1 0 0 0,0-1 0 0 0,1 1 0 0 0,-5 2 0 0 0,-31 28-156 0 0,25-21 114 0 0,-35 32 31 0 0,2 2-1 0 0,1 3 0 0 0,3 1 1 0 0,-48 73-1 0 0,88-118 42 0 0,-30 48 0 0 0,29-47 0 0 0,1 0 0 0 0,0 0 0 0 0,0 0 0 0 0,1 0 0 0 0,-1 0 0 0 0,1 0 0 0 0,0 0 0 0 0,1 0 0 0 0,-1 7 0 0 0,1-11-2 0 0,0 1-1 0 0,0-1 1 0 0,0 0 0 0 0,0 0-1 0 0,1 0 1 0 0,-1 1-1 0 0,0-1 1 0 0,1 0 0 0 0,-1 0-1 0 0,1 0 1 0 0,-1 0-1 0 0,1 0 1 0 0,0 0-1 0 0,-1 0 1 0 0,1 0 0 0 0,0 0-1 0 0,0 0 1 0 0,-1 0-1 0 0,1-1 1 0 0,2 2 0 0 0,-2-1-7 0 0,1 0 1 0 0,0 0 0 0 0,0 0 0 0 0,0-1 0 0 0,0 1 0 0 0,0 0 0 0 0,0-1 0 0 0,0 0-1 0 0,0 1 1 0 0,4-1 0 0 0,3 0-28 0 0,0-1 1 0 0,0 0-1 0 0,-1-1 0 0 0,13-3 1 0 0,21-9-447 0 0,59-29 0 0 0,-72 30-236 0 0,-12 5-836 0 0,31-19-1 0 0,-22 7-4336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5983 0 0,'0'0'852'0'0,"1"-2"274"0"0,4-12 2736 0 0,5-8 3716 0 0,-7 37-7133 0 0,0 2-263 0 0,-1 0 0 0 0,-1 0 0 0 0,-2 31 0 0 0,0-25-91 0 0,3 28 1 0 0,0-33-78 0 0,0 0 0 0 0,1 0 1 0 0,1-1-1 0 0,1 1 1 0 0,11 27-1 0 0,-15-43-5 0 0,-1-1 0 0 0,1 0 0 0 0,0 0 0 0 0,-1 0 0 0 0,1 0 0 0 0,0 0 0 0 0,0 0 0 0 0,0 0 0 0 0,0 0 0 0 0,0 0 0 0 0,0 0 0 0 0,0 0 0 0 0,0 0 0 0 0,0-1 0 0 0,0 1 0 0 0,1 0 0 0 0,-1-1 0 0 0,0 1 0 0 0,0-1 0 0 0,1 1 0 0 0,-1-1 0 0 0,0 0 0 0 0,1 0 0 0 0,-1 1 0 0 0,0-1 0 0 0,1 0 0 0 0,-1 0 0 0 0,0 0 0 0 0,1-1 0 0 0,-1 1 0 0 0,0 0 0 0 0,1 0 0 0 0,-1-1 0 0 0,0 1 0 0 0,0-1 0 0 0,2 0 0 0 0,3-1 35 0 0,-1-1 0 0 0,0 0 0 0 0,0 0 0 0 0,0 0-1 0 0,0-1 1 0 0,6-6 0 0 0,89-103 687 0 0,-100 113-730 0 0,11-14 38 0 0,0 0-1 0 0,-1-1 1 0 0,0 0 0 0 0,-1-1-1 0 0,13-32 1 0 0,-22 48-40 0 0,0 0 0 0 0,0 0 0 0 0,0 0 0 0 0,0 0 0 0 0,0 0 0 0 0,0-1 0 0 0,0 1 0 0 0,0 0 0 0 0,0 0 0 0 0,0 0 0 0 0,0 0 0 0 0,0 0 0 0 0,0-1 0 0 0,0 1 0 0 0,1 0 0 0 0,-1 0 0 0 0,0 0 0 0 0,0 0 0 0 0,0 0 0 0 0,0 0 0 0 0,0 0 0 0 0,0-1 0 0 0,0 1 0 0 0,1 0 0 0 0,-1 0 0 0 0,0 0 0 0 0,0 0 0 0 0,0 0 0 0 0,0 0 0 0 0,0 0 0 0 0,1 0 0 0 0,-1 0 0 0 0,0 0-1 0 0,0 0 1 0 0,0 0 0 0 0,0 0 0 0 0,0 0 0 0 0,1 0 0 0 0,1 6-22 0 0,1 14-5 0 0,-3-18 22 0 0,3 26-28 0 0,0 0 0 0 0,3 0 0 0 0,0-1 0 0 0,10 28 0 0 0,-14-49 39 0 0,1 0-1 0 0,-1 0 0 0 0,1 0 0 0 0,1-1 0 0 0,-1 1 0 0 0,1-1 0 0 0,0 0 0 0 0,0 0 0 0 0,0 0 0 0 0,1 0 0 0 0,0-1 0 0 0,0 0 0 0 0,0 0 0 0 0,7 4 0 0 0,-8-6 20 0 0,1 1 1 0 0,0-1-1 0 0,1 0 0 0 0,-1-1 1 0 0,0 1-1 0 0,0-1 0 0 0,1 0 1 0 0,-1 0-1 0 0,1-1 0 0 0,-1 0 1 0 0,0 0-1 0 0,1 0 0 0 0,-1 0 1 0 0,1-1-1 0 0,-1 0 0 0 0,0 0 1 0 0,7-2-1 0 0,-3-1 6 0 0,0 1-1 0 0,-1-1 0 0 0,1 0 1 0 0,-1-1-1 0 0,0 1 1 0 0,-1-2-1 0 0,1 1 1 0 0,-1-1-1 0 0,0 0 0 0 0,11-14 1 0 0,-6 5 2 0 0,0-1-1 0 0,-1 0 1 0 0,-1-1 0 0 0,8-21 0 0 0,-8 18-120 0 0,0 1 0 0 0,1 0 1 0 0,1 0-1 0 0,0 1 0 0 0,2 1 0 0 0,0 0 1 0 0,1 1-1 0 0,0 1 0 0 0,23-18 0 0 0,-30 27-302 0 0,0 0-1 0 0,0 1 0 0 0,0 0 0 0 0,1 0 0 0 0,0 1 0 0 0,0 0 0 0 0,0 1 0 0 0,1 0 0 0 0,-1 0 0 0 0,15-2 1 0 0,10 3-3156 0 0,-18 2-1886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343 146 4143 0 0,'0'0'11694'0'0,"2"-2"-11605"0"0,7-7-21 0 0,-1-3-43 0 0,-2 0 20 0 0,-4 8-22 0 0,0 0 0 0 0,0 0 0 0 0,0 1 0 0 0,-1-2 0 0 0,1 1 0 0 0,-1 0 0 0 0,0 0 1 0 0,-1 0-1 0 0,1 0 0 0 0,-1-1 0 0 0,1 1 0 0 0,-1 0 0 0 0,-1-8 0 0 0,-1-1 47 0 0,-2 1-56 0 0,-5 3-14 0 0,6 7-21 0 0,0 0 0 0 0,-1 1 1 0 0,1-1-1 0 0,0 1 0 0 0,0 0 0 0 0,-1 0 0 0 0,1 1 0 0 0,-1-1 0 0 0,1 1 0 0 0,-1-1 0 0 0,1 1 1 0 0,-1 0-1 0 0,1 1 0 0 0,-1-1 0 0 0,1 0 0 0 0,-1 1 0 0 0,1 0 0 0 0,-1 0 0 0 0,1 0 0 0 0,0 0 1 0 0,-5 3-1 0 0,-7 3-81 0 0,-1 1 1 0 0,2 1 0 0 0,-16 11-1 0 0,22-14 82 0 0,-27 21-57 0 0,1 2 1 0 0,1 2-1 0 0,-35 42 0 0 0,64-68 77 0 0,0 0 0 0 0,0 0 0 0 0,0 0 0 0 0,1 1 0 0 0,0-1 0 0 0,0 1 0 0 0,-4 9 0 0 0,4 1 0 0 0,7-1 0 0 0,-2-12 17 0 0,-1 0-1 0 0,1-1 1 0 0,0 1-1 0 0,0-1 1 0 0,0 1-1 0 0,0-1 1 0 0,0 0-1 0 0,0 0 1 0 0,1 0-1 0 0,-1 0 1 0 0,1 0-1 0 0,0 0 1 0 0,0-1 0 0 0,-1 1-1 0 0,1-1 1 0 0,0 0-1 0 0,0 0 1 0 0,0 0-1 0 0,0 0 1 0 0,0-1-1 0 0,0 1 1 0 0,1-1-1 0 0,4 1 1 0 0,6-1 107 0 0,1-1 0 0 0,-1 0 1 0 0,26-6-1 0 0,-32 6-108 0 0,1-1 22 0 0,-1 0 1 0 0,1-1-1 0 0,-1 0 1 0 0,0-1-1 0 0,0 0 1 0 0,12-7-1 0 0,-2-1 5 0 0,26-22-1 0 0,-39 28-34 0 0,1 1 0 0 0,-1-1 0 0 0,-1 1 0 0 0,1-1 0 0 0,-1 0 0 0 0,0-1 0 0 0,4-7 0 0 0,-7 11-2 0 0,1 1-1 0 0,-1-1 1 0 0,1 0-1 0 0,-1 0 1 0 0,0 1-1 0 0,0-1 1 0 0,-1 0-1 0 0,1 0 1 0 0,0-4 0 0 0,0 0 21 0 0,0-4 537 0 0,-7 15 386 0 0,-8 15-557 0 0,10-12-416 0 0,1 0 1 0 0,-1 0-1 0 0,2 1 1 0 0,-1-1-1 0 0,1 1 1 0 0,0-1-1 0 0,0 1 1 0 0,1 0 0 0 0,0 0-1 0 0,0 0 1 0 0,1 13-1 0 0,0-20-150 0 0,1 1-1 0 0,-1 0 1 0 0,1-1-1 0 0,-1 1 0 0 0,1-1 1 0 0,-1 1-1 0 0,1-1 1 0 0,0 1-1 0 0,0-1 1 0 0,0 1-1 0 0,0-1 0 0 0,0 0 1 0 0,0 0-1 0 0,0 1 1 0 0,1-1-1 0 0,-1 0 1 0 0,0 0-1 0 0,1 0 1 0 0,-1 0-1 0 0,1 0 0 0 0,-1-1 1 0 0,3 2-1 0 0,16 0-1234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14279 0 0,'0'0'7159'0'0,"-3"3"-6982"0"0,-65 73 522 0 0,59-62-669 0 0,6-5-64 0 0,-2 5-224 0 0,0-7-2812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14 11519 0 0,'0'0'887'0'0,"0"-2"-583"0"0,2-10 2819 0 0,-15 18-1761 0 0,8-3-1292 0 0,-1 1 0 0 0,1 0 0 0 0,0 0-1 0 0,0 1 1 0 0,0-1 0 0 0,1 1 0 0 0,0 0-1 0 0,0 0 1 0 0,0 1 0 0 0,-4 7 0 0 0,-4 9 353 0 0,-12 32 0 0 0,20-42-318 0 0,-62 159 1179 0 0,42-115-1012 0 0,-73 157 352 0 0,-104 123-303 0 0,128-215-442 0 0,36-58-534 0 0,28-48 418 0 0,-16 25-2235 0 0,13-27 1149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11055 0 0,'0'0'1428'0'0,"3"0"-122"0"0,45-1 3606 0 0,27-7-3062 0 0,47-18-422 0 0,-83 16-1325 0 0,0 2 0 0 0,1 1-1 0 0,54-1 1 0 0,-90 8-690 0 0,15 1 853 0 0,-5 6-7034 0 0,-3 2 170 0 0</inkml:trace>
  <inkml:trace contextRef="#ctx0" brushRef="#br0" timeOffset="1">529 199 16783 0 0,'0'0'1522'0'0,"-1"2"-1250"0"0,-6 20 479 0 0,-5 35 1 0 0,2-13 1254 0 0,7-32-1417 0 0,0 0 1 0 0,1 1 0 0 0,-1 18-1 0 0,4-29-466 0 0,5 9-159 0 0,-6-11-18 0 0,1 1 1 0 0,0 0-1 0 0,-1-1 1 0 0,1 1-1 0 0,0-1 0 0 0,0 1 1 0 0,0-1-1 0 0,-1 1 0 0 0,1-1 1 0 0,0 1-1 0 0,0-1 0 0 0,0 0 1 0 0,0 1-1 0 0,0-1 0 0 0,0 0 1 0 0,0 0-1 0 0,0 0 0 0 0,0 0 1 0 0,0 0-1 0 0,0 0 0 0 0,-1 0 1 0 0,1 0-1 0 0,0 0 0 0 0,0 0 1 0 0,0-1-1 0 0,0 1 1 0 0,0 0-1 0 0,0-1 0 0 0,0 1 1 0 0,0 0-1 0 0,0-1 0 0 0,-1 1 1 0 0,2-2-1 0 0,2 0-1072 0 0,0-1-1 0 0,-1 0 1 0 0,1 0-1 0 0,-1 0 1 0 0,6-6 0 0 0,5-10-5760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4143 0 0,'1'3'191'0'0,"2"3"-84"0"0,0 0-85 0 0,-1 0 0 0 0,1-1 0 0 0,-2 1 0 0 0,3 9 0 0 0,0 18 17889 0 0,9-37-17649 0 0,-5 0-278 0 0,0-1 0 0 0,-1 0-1 0 0,1 0 1 0 0,-1-1 0 0 0,-1 1-1 0 0,9-10 1 0 0,-7 6-84 0 0,1 2 1 0 0,15-13-1 0 0,75-34-524 0 0,-94 53 544 0 0,4 1 76 0 0,-8 0 17 0 0,1 1 1 0 0,-1 0-1 0 0,1-1 0 0 0,-1 1 0 0 0,0 0 1 0 0,0 0-1 0 0,0 0 0 0 0,1 0 1 0 0,-1 0-1 0 0,0 0 0 0 0,0 0 0 0 0,0 0 1 0 0,0 1-1 0 0,-1-1 0 0 0,1 0 0 0 0,0 0 1 0 0,0 1-1 0 0,0 2 0 0 0,0 0 33 0 0,1 0-1 0 0,-2 0 0 0 0,1 0 1 0 0,0 1-1 0 0,-1-1 1 0 0,0 0-1 0 0,0 0 0 0 0,0 1 1 0 0,0-1-1 0 0,-1 0 1 0 0,1 0-1 0 0,-1 0 1 0 0,-2 5-1 0 0,-1 5 135 0 0,-1-1 0 0 0,-10 20 0 0 0,10-23-93 0 0,-2 3-16 0 0,1-1 1 0 0,0 1-1 0 0,1 1 1 0 0,0-1 0 0 0,-5 28-1 0 0,10-40-74 0 0,0 0 0 0 0,0 0 0 0 0,0-1 0 0 0,0 1 0 0 0,1 0 0 0 0,-1 0 0 0 0,0-1 0 0 0,0 1 0 0 0,1 0 0 0 0,-1-1 0 0 0,0 1 0 0 0,1 0 0 0 0,-1-1 0 0 0,0 1 0 0 0,1 0 0 0 0,-1-1 0 0 0,1 1 0 0 0,-1-1 0 0 0,1 1 0 0 0,0-1 0 0 0,-1 1 0 0 0,2 0 0 0 0,13 6-368 0 0,6-5-1166 0 0,3-5-490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15719 0 0,'0'0'1788'0'0,"-2"1"-1184"0"0,-19 4 209 0 0,1 2 0 0 0,-1 0 0 0 0,2 1 0 0 0,-35 19-1 0 0,46-22-794 0 0,1 0-1 0 0,-1 0 0 0 0,1 0 0 0 0,0 1 0 0 0,1 0 0 0 0,-1 0 0 0 0,1 1 0 0 0,0 0 0 0 0,1 0 0 0 0,0 0 0 0 0,0 1 0 0 0,0 0 0 0 0,1 0 0 0 0,-5 12 0 0 0,8-14-88 0 0,-1 0-1 0 0,1 0 0 0 0,-1 0 1 0 0,1 8-1 0 0,1-12-1 0 0,0 0 0 0 0,0 0 0 0 0,-1 0 1 0 0,1 0-1 0 0,-1 0 0 0 0,1 0 0 0 0,-1 0 0 0 0,0 0 0 0 0,1-1 0 0 0,-1 1 1 0 0,0 0-1 0 0,-2 2 0 0 0,-4 5-309 0 0,4-3-551 0 0,6-10-2391 0 0,-2 4 3275 0 0,-1 0 0 0 0,0 0 0 0 0,0 0 0 0 0,0 0 0 0 0,1 0 0 0 0,-1-1 0 0 0,0 1 0 0 0,0 0-1 0 0,0 0 1 0 0,1 0 0 0 0,-1 0 0 0 0,0 0 0 0 0,0 0 0 0 0,0 0 0 0 0,1 0 0 0 0,-1 0 0 0 0,0 0 0 0 0,0 0 0 0 0,0 0 0 0 0,1 0 0 0 0,-1 1 0 0 0,0-1 0 0 0,0 0 0 0 0,0 0-1 0 0,1 0 1 0 0,-1 0 0 0 0,0 0 0 0 0,0 0 0 0 0,0 0 0 0 0,0 1 0 0 0,1-1 0 0 0,-1 0 0 0 0,0 0 0 0 0,0 0 0 0 0,0 0 0 0 0,0 1 0 0 0,3 15-510 0 0,-6 21 917 0 0,-5-3 489 0 0,-16 41-1 0 0,3-12-51 0 0,5-5-336 0 0,3-10-294 0 0,-2 0 1 0 0,-2 0-1 0 0,-30 58 0 0 0,-51 54 1206 0 0,55-91-446 0 0,13-14-356 0 0,-1 3-1066 0 0,29-55 229 0 0,0-1 0 0 0,1 0 1 0 0,-1 0-1 0 0,0 1 0 0 0,0-1 0 0 0,0 0 0 0 0,-1 0 0 0 0,1-1 0 0 0,-3 3 1 0 0,-7 2-6239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5983 0 0,'0'0'464'0'0,"-2"3"-40"0"0,-45 70 5892 0 0,3 8-3730 0 0,13-21-1736 0 0,-106 225 1626 0 0,57-55-1840 0 0,59-146-536 0 0,-24 78 354 0 0,37-137-695 0 0,-2 1 0 0 0,-1-2 0 0 0,-1 1-1 0 0,-16 22 1 0 0,27-45-699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17303 0 0,'0'0'1572'0'0,"2"3"-1294"0"0,2 2-203 0 0,0-1 0 0 0,0 0 0 0 0,1 0 0 0 0,-1 0 0 0 0,1 0 1 0 0,0-1-1 0 0,0 0 0 0 0,0 0 0 0 0,0 0 0 0 0,0 0 0 0 0,1-1 1 0 0,5 2-1 0 0,0-1 209 0 0,1-1 0 0 0,-1 0 0 0 0,0 0 0 0 0,1-1 0 0 0,17-1 0 0 0,315 5 2809 0 0,-57 4-7193 0 0,-250-9 2224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78 14855 0 0,'-2'1'680'0'0,"-39"14"256"0"0,40-14-1260 0 0,-14 7 2726 0 0,14-3 302 0 0,8 0-1811 0 0,-5-4-792 0 0,0 0 0 0 0,0-1 0 0 0,0 1 0 0 0,0-1 0 0 0,0 0 0 0 0,0 0 0 0 0,0 0 1 0 0,0 0-1 0 0,0 0 0 0 0,0 0 0 0 0,4-1 0 0 0,26-8 700 0 0,-11 3-353 0 0,116-36 1094 0 0,-55 16-870 0 0,-52 16-412 0 0,-13 4-70 0 0,29-5 1 0 0,-24 7-109 0 0,-20 3-85 0 0,7 2-69 0 0,-3-1 58 0 0,0 0-2394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6447 0 0,'0'0'499'0'0,"-2"2"-328"0"0,-25 29 1881 0 0,-11 22 6349 0 0,9-11-3356 0 0,8-16-4997 0 0,13-15 480 0 0,-4 3 453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10135 0 0,'1'-2'4979'0'0,"1"-4"-4005"0"0,0 0 1 0 0,-1 1 0 0 0,0-1-1 0 0,0 0 1 0 0,0 0-1 0 0,-1-10 1 0 0,0 10-856 0 0,0 0 0 0 0,1 0 0 0 0,-1-1-1 0 0,1 2 1 0 0,1-1 0 0 0,-1 0 0 0 0,3-7 0 0 0,-1 6-157 0 0,1 1 0 0 0,0-1 0 0 0,0 1 0 0 0,1 0 0 0 0,0 0 0 0 0,0 0 0 0 0,0 1 0 0 0,1 0 0 0 0,-1 0-1 0 0,1 0 1 0 0,0 0 0 0 0,1 1 0 0 0,-1 0 0 0 0,10-4 0 0 0,-6 4-83 0 0,1 0 0 0 0,-1 0-1 0 0,1 1 1 0 0,-1 1 0 0 0,1-1-1 0 0,0 2 1 0 0,0 0 0 0 0,0 0-1 0 0,13 1 1 0 0,-7 2 21 0 0,-14-1 117 0 0,1 0 1 0 0,0 1-1 0 0,0-1 0 0 0,-1 1 0 0 0,1 0 0 0 0,-1 0 1 0 0,1 0-1 0 0,-1 0 0 0 0,0 1 0 0 0,0-1 1 0 0,0 1-1 0 0,0 0 0 0 0,0 0 0 0 0,-1 0 0 0 0,1 0 1 0 0,-1 0-1 0 0,0 1 0 0 0,0-1 0 0 0,0 1 1 0 0,2 6-1 0 0,-1-2 72 0 0,-1 0 1 0 0,0 0 0 0 0,-1 0 0 0 0,0 0-1 0 0,0 0 1 0 0,-1 1 0 0 0,0-1 0 0 0,-2 16-1 0 0,1-21-56 0 0,1 1-1 0 0,-2-1 0 0 0,1 1 0 0 0,0-1 0 0 0,-1 0 0 0 0,1 1 0 0 0,-1-1 0 0 0,-4 6 0 0 0,4-6 9 0 0,0-1 32 0 0,-5 5 356 0 0,26-30-724 0 0,1 0-1 0 0,28-23 1 0 0,-20 20-152 0 0,4-6-323 0 0,2 2 0 0 0,40-29 0 0 0,-67 55 830 0 0,-1 0 1 0 0,1 1 0 0 0,0-1-1 0 0,0 1 1 0 0,0 1 0 0 0,1-1-1 0 0,-1 1 1 0 0,1 0 0 0 0,-1 1-1 0 0,1 0 1 0 0,9 0 0 0 0,-15 3 308 0 0,0 3-240 0 0,1 0-1 0 0,-1 0 1 0 0,-1-1 0 0 0,1 1 0 0 0,-1 0-1 0 0,1 0 1 0 0,-1 1 0 0 0,-1-1 0 0 0,1 0-1 0 0,-1 0 1 0 0,0 8 0 0 0,-1 2 27 0 0,-1 0 1 0 0,0-1 0 0 0,-5 17 0 0 0,0-7 104 0 0,-16 32 1 0 0,21-50-176 0 0,1-3 77 0 0,1-3-158 0 0,0 0 1 0 0,0 0 0 0 0,1 0-1 0 0,-1 0 1 0 0,0 0-1 0 0,0 0 1 0 0,0 0 0 0 0,1 0-1 0 0,-1 0 1 0 0,0 0-1 0 0,0 0 1 0 0,0 0-1 0 0,1 0 1 0 0,-1 1 0 0 0,0-1-1 0 0,0 0 1 0 0,0 0-1 0 0,0 0 1 0 0,0 0 0 0 0,1 0-1 0 0,-1 1 1 0 0,0-1-1 0 0,0 0 1 0 0,0 0 0 0 0,0 0-1 0 0,0 0 1 0 0,0 1-1 0 0,0-1 1 0 0,0 0 0 0 0,0 0-1 0 0,1 1 1 0 0,-1-1-35 0 0,0 1-1 0 0,0-1 1 0 0,0 0 0 0 0,0 1 0 0 0,0-1-1 0 0,0 0 1 0 0,1 1 0 0 0,-1-1 0 0 0,0 0 0 0 0,0 0-1 0 0,0 1 1 0 0,1-1 0 0 0,-1 0 0 0 0,0 0-1 0 0,1 1 1 0 0,-1-1 0 0 0,0 0 0 0 0,0 0 0 0 0,1 1-1 0 0,-1-1 1 0 0,0 0 0 0 0,1 0 0 0 0,-1 0 0 0 0,0 0-1 0 0,1 0 1 0 0,-1 0 0 0 0,0 0 0 0 0,1 0-1 0 0,-1 0 1 0 0,1 1 0 0 0,-1-2 0 0 0,6 2-417 0 0,-1-1 0 0 0,0 0-1 0 0,1 0 1 0 0,5-1 0 0 0,7-4-706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209 150 12439 0 0,'0'0'958'0'0,"2"-2"-625"0"0,148-65 7695 0 0,-102 46-6980 0 0,-32 15-678 0 0,-1-1 0 0 0,1 0 1 0 0,22-16-1 0 0,-28 16-310 0 0,-2-1-79 0 0,-6 7-134 0 0,-5 1-215 0 0,-5 0 219 0 0,1 1-1 0 0,0 1 1 0 0,-1-1 0 0 0,1 1-1 0 0,0 0 1 0 0,0 1 0 0 0,-13 6-1 0 0,-49 30-733 0 0,52-29 765 0 0,-47 33-272 0 0,-112 96 0 0 0,155-120 410 0 0,-21 24-1 0 0,35-35 21 0 0,0 0 0 0 0,1 0 0 0 0,1 1 0 0 0,-1 0 0 0 0,1 0 0 0 0,-5 14 0 0 0,9-21-29 0 0,0 0 1 0 0,0 0-1 0 0,1 0 1 0 0,-1 0-1 0 0,1 0 1 0 0,0 0-1 0 0,-1 0 0 0 0,1 0 1 0 0,0 0-1 0 0,0 0 1 0 0,1 0-1 0 0,-1 0 1 0 0,0 0-1 0 0,1 0 1 0 0,-1 0-1 0 0,1 0 0 0 0,-1 0 1 0 0,1 0-1 0 0,0 0 1 0 0,0 0-1 0 0,0 0 1 0 0,0 0-1 0 0,0-1 1 0 0,1 1-1 0 0,-1 0 0 0 0,0-1 1 0 0,1 1-1 0 0,-1-1 1 0 0,1 0-1 0 0,-1 1 1 0 0,1-1-1 0 0,0 0 1 0 0,0 0-1 0 0,0 0 0 0 0,3 1 1 0 0,3 2 19 0 0,1-1-1 0 0,-1-1 1 0 0,1 0 0 0 0,-1 0-1 0 0,1-1 1 0 0,0 0 0 0 0,10 0-1 0 0,15 0-401 0 0,0-3-1 0 0,0 0 1 0 0,0-2-1 0 0,0-2 0 0 0,44-13 1 0 0,-42 7-1640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707 656 6447 0 0,'0'0'854'0'0,"-1"3"118"0"0,-1 2-1004 0 0,-4 9 10561 0 0,10-24-9956 0 0,57-110-210 0 0,10-27-62 0 0,-48 89-325 0 0,-3-1 0 0 0,-2 0 0 0 0,12-73 0 0 0,-26 87-225 0 0,-4 41 167 0 0,0 0 1 0 0,0 0-1 0 0,0 0 0 0 0,-1 0 0 0 0,1 0 0 0 0,-1 0 1 0 0,0 0-1 0 0,-3-6 0 0 0,3 9 45 0 0,0 0 0 0 0,0 1 0 0 0,0-1 1 0 0,0 1-1 0 0,0-1 0 0 0,-1 1 0 0 0,1 0 0 0 0,0-1 0 0 0,0 1 0 0 0,0 0 1 0 0,0 0-1 0 0,-1 0 0 0 0,1 0 0 0 0,0 0 0 0 0,0 0 0 0 0,0 0 1 0 0,-1 0-1 0 0,-1 1 0 0 0,-2 0-21 0 0,0 1 0 0 0,0 0 1 0 0,0 0-1 0 0,1 0 0 0 0,-1 0 1 0 0,1 1-1 0 0,-8 5 0 0 0,-28 26-202 0 0,30-25 195 0 0,0 1 41 0 0,1 0 0 0 0,0 0 0 0 0,1 1 0 0 0,0 1 0 0 0,1-1 0 0 0,0 1 0 0 0,0 0 0 0 0,-7 22 0 0 0,-1 11-35 0 0,-11 53 1 0 0,20-73 63 0 0,-76 288 248 0 0,-28-9 206 0 0,99-280-429 0 0,-2-1-1 0 0,0 0 0 0 0,-1 0 1 0 0,-2-2-1 0 0,0 0 0 0 0,-1 0 1 0 0,-1-2-1 0 0,-34 28 0 0 0,20-19 26 0 0,-147 112-47 0 0,162-129-493 0 0,-28 13 1 0 0,3-7-6560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57 151 3679 0 0,'-6'1'346'0'0,"1"0"-1"0"0,-1 0 0 0 0,1 1 0 0 0,-1 0 0 0 0,1 0 0 0 0,0 0 1 0 0,-12 9 8023 0 0,16-9-8280 0 0,1-1 1 0 0,0 0-1 0 0,0 0 1 0 0,-1 0-1 0 0,1 0 1 0 0,0 0 0 0 0,0 1-1 0 0,0-1 1 0 0,1 0-1 0 0,-1 0 1 0 0,0 0 0 0 0,0 0-1 0 0,1 0 1 0 0,-1 0-1 0 0,0 0 1 0 0,1 0-1 0 0,-1 0 1 0 0,1 0 0 0 0,0 0-1 0 0,-1 0 1 0 0,1 0-1 0 0,0 0 1 0 0,-1 0-1 0 0,1 0 1 0 0,0 0 0 0 0,0-1-1 0 0,0 1 1 0 0,0 0-1 0 0,0-1 1 0 0,0 1-1 0 0,0 0 1 0 0,1 0 0 0 0,2 0 34 0 0,1 1 0 0 0,0-1 1 0 0,-1 0-1 0 0,1-1 0 0 0,0 1 1 0 0,-1-1-1 0 0,1 0 0 0 0,0 0 1 0 0,-1 0-1 0 0,8-2 0 0 0,6-1 243 0 0,23-8 0 0 0,-34 9-283 0 0,359-127 1920 0 0,-296 102-1943 0 0,10-4-1715 0 0,-60 25-220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153 395 10303 0 0,'0'0'472'0'0,"-1"3"-9"0"0,-1 4-438 0 0,-1 0 0 0 0,1-1 0 0 0,-1 0 0 0 0,-1 1 0 0 0,1-1 0 0 0,-1 0 0 0 0,0 0 0 0 0,-8 7 0 0 0,9-9 206 0 0,-1-1-1 0 0,1 0 0 0 0,-1 0 1 0 0,0 0-1 0 0,0 0 0 0 0,0 0 0 0 0,0-1 1 0 0,-1 0-1 0 0,1 0 0 0 0,-1 0 0 0 0,1 0 1 0 0,-1-1-1 0 0,-6 2 0 0 0,9-3-66 0 0,1 0 0 0 0,0 0-1 0 0,0-1 1 0 0,-1 1 0 0 0,1 0 0 0 0,0 0-1 0 0,0-1 1 0 0,-1 1 0 0 0,1-1-1 0 0,0 1 1 0 0,0-1 0 0 0,0 1 0 0 0,0-1-1 0 0,0 0 1 0 0,-1 0 0 0 0,1 1 0 0 0,1-1-1 0 0,-1 0 1 0 0,0 0 0 0 0,-1-1-1 0 0,-12-20 1525 0 0,11 16-1486 0 0,1-1 1 0 0,0 0-1 0 0,1 1 1 0 0,0-1-1 0 0,0 0 1 0 0,0 0-1 0 0,1 0 1 0 0,0 1 0 0 0,0-1-1 0 0,1 0 1 0 0,-1 0-1 0 0,2 0 1 0 0,-1 1-1 0 0,4-11 1 0 0,0 2-20 0 0,1-1 0 0 0,1 0 1 0 0,0 1-1 0 0,18-26 0 0 0,-10 23-45 0 0,0-1-1 0 0,34-29 1 0 0,-29 29-87 0 0,0 0-25 0 0,0 1 0 0 0,2 1 0 0 0,0 1 0 0 0,1 0 0 0 0,1 2 0 0 0,0 1 0 0 0,27-10 0 0 0,-46 21-135 0 0,1 0-1 0 0,-1 1 0 0 0,1-1 1 0 0,-1 1-1 0 0,1 1 0 0 0,0-1 1 0 0,-1 1-1 0 0,1 0 1 0 0,6 1-1 0 0,-4 0-704 0 0,-1 1 0 0 0,1 0 0 0 0,-1 0 0 0 0,0 0 0 0 0,13 7 0 0 0,-18-8-1190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8287 0 0,'0'2'4563'0'0,"-16"17"-310"0"0,-17 10-2768 0 0,11-11-922 0 0,-1 3-415 0 0,-6 4-34 0 0,-39 46 0 0 0,-7 15 254 0 0,73-83-355 0 0,0 0 0 0 0,0-1 0 0 0,1 1 0 0 0,-1 0 0 0 0,1 0 0 0 0,-2 5 0 0 0,3-6 110 0 0,2 0-31 0 0,1 0-62 0 0,1 1 1 0 0,0-1 0 0 0,0 0 0 0 0,0 0 0 0 0,0 0-1 0 0,1 0 1 0 0,-1-1 0 0 0,0 0 0 0 0,1 0 0 0 0,-1 0-1 0 0,1 0 1 0 0,-1-1 0 0 0,1 1 0 0 0,0-1 0 0 0,-1 0-1 0 0,1-1 1 0 0,-1 1 0 0 0,1-1 0 0 0,-1 0 0 0 0,9-3-1 0 0,2-1 4 0 0,-1 0-1 0 0,0-1 0 0 0,0-1 1 0 0,0 0-1 0 0,13-10 0 0 0,-5 4-127 0 0,-18 11-95 0 0,0 0 0 0 0,0 0 1 0 0,0-1-1 0 0,-1 1 0 0 0,1-1 1 0 0,0 0-1 0 0,-1 0 0 0 0,0 0 1 0 0,4-5-1 0 0,-6 7-350 0 0,0-1-290 0 0,0 2 925 0 0,0-1 0 0 0,-1 1 0 0 0,1-1 1 0 0,0 1-1 0 0,0-1 0 0 0,0 1 0 0 0,0-1 0 0 0,0 1 0 0 0,0 0 0 0 0,-1 0 0 0 0,3-1 0 0 0,7-3 636 0 0,4-2 212 0 0,16-15-10 0 0,-28 20-752 0 0,5-9 46 0 0,-6 8-188 0 0,4-6 67 0 0,-13 6-75 0 0,6 2 24 0 0,2 0-35 0 0,-1 0 1 0 0,1-1 0 0 0,0 1-1 0 0,-1-1 1 0 0,1 1 0 0 0,-1-1-1 0 0,1 1 1 0 0,0-1 0 0 0,0 1-1 0 0,-1-1 1 0 0,1 0 0 0 0,0 1-1 0 0,0-1 1 0 0,-1 1 0 0 0,1-1-1 0 0,0 0 1 0 0,0 1 0 0 0,0-1-1 0 0,0-1 1 0 0,-1-10 214 0 0,1 10-217 0 0,0 0 13 0 0,0 0-1 0 0,0 0 0 0 0,0 0 0 0 0,0 0 0 0 0,0 1 1 0 0,1-1-1 0 0,-1 0 0 0 0,1 0 0 0 0,-1 1 1 0 0,1-1-1 0 0,0 0 0 0 0,-1 0 0 0 0,1 1 1 0 0,0-1-1 0 0,0 1 0 0 0,0-1 0 0 0,2-1 1 0 0,17-30 175 0 0,-10 15-196 0 0,-9 14-11 0 0,2-5-6 0 0,-3 8 6 0 0,1 1 1 0 0,-1-1-1 0 0,0 1 0 0 0,0 0 0 0 0,1-1 0 0 0,-1 1 1 0 0,0-1-1 0 0,0 1 0 0 0,0-1 0 0 0,0 1 0 0 0,0-1 1 0 0,0 1-1 0 0,0-1 0 0 0,1 1 0 0 0,-1-1 0 0 0,-1 1 1 0 0,1-1-1 0 0,0 1 0 0 0,0-1 0 0 0,0 1 0 0 0,0-1 0 0 0,-3-12-78 0 0,3 13 72 0 0,-1-1-1 0 0,1 1 1 0 0,0-1 0 0 0,-1 1-1 0 0,1-1 1 0 0,-1 1-1 0 0,1-1 1 0 0,-1 1 0 0 0,1 0-1 0 0,-1-1 1 0 0,1 1 0 0 0,-1 0-1 0 0,1-1 1 0 0,-1 1-1 0 0,1 0 1 0 0,-1 0 0 0 0,0-1-1 0 0,1 1 1 0 0,-1 0-1 0 0,0 0 1 0 0,-12-3-180 0 0,3 3-8 0 0,0 1 1 0 0,0 0-1 0 0,1 0 0 0 0,-1 1 0 0 0,0 0 0 0 0,1 0 1 0 0,-1 1-1 0 0,-9 5 0 0 0,-12 2-582 0 0,-67 23-2016 0 0,96-32 2564 0 0,0 0-1 0 0,0 0-1 0 0,0-1 1 0 0,0 1-1 0 0,0 0 1 0 0,0-1-1 0 0,0 1 1 0 0,0-1-1 0 0,0 0 0 0 0,0 0 1 0 0,-1 0-1 0 0,1 0 1 0 0,-3 0-1 0 0,4-3-1078 0 0,-3-14-4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48 289 1839 0 0,'-2'0'134'0'0,"-43"9"14791"0"0,56-15-14207 0 0,-9 5-591 0 0,19-12 488 0 0,-2 0 1 0 0,36-32-1 0 0,-25 20-309 0 0,-17 14-23 0 0,0 0 0 0 0,1 0 0 0 0,1 2 0 0 0,0 0 0 0 0,22-10 0 0 0,-34 18 387 0 0,-3 1-648 0 0,1 0-1 0 0,0 1 1 0 0,0-1-1 0 0,0 0 1 0 0,0 1-1 0 0,0-1 1 0 0,-1 0-1 0 0,1 1 1 0 0,0-1-1 0 0,0 1 1 0 0,-1-1-1 0 0,1 1 1 0 0,0 0-1 0 0,0-1 1 0 0,-1 1-1 0 0,1 0 1 0 0,-1-1-1 0 0,1 1 1 0 0,-1 0-1 0 0,1 0 1 0 0,-1-1-1 0 0,1 1 1 0 0,-1 0-1 0 0,1 1 1 0 0,0 1-8 0 0,0 0 1 0 0,0 0 0 0 0,-1-1-1 0 0,1 1 1 0 0,-1 0 0 0 0,1 4-1 0 0,-1 0-4 0 0,-1 0 0 0 0,0 0 0 0 0,0 0-1 0 0,0-1 1 0 0,-1 1 0 0 0,0 0 0 0 0,0-1 0 0 0,-6 11 0 0 0,-5 7-21 0 0,-18 25 0 0 0,27-44 12 0 0,3-3-66 0 0,2-3 35 0 0,-1 0 35 0 0,1 0 0 0 0,-1 0 0 0 0,1 0 1 0 0,-1 0-1 0 0,1 1 0 0 0,0-1 0 0 0,-1 0 0 0 0,1 1 0 0 0,0-1 0 0 0,1-1 0 0 0,1 0-2 0 0,46-50-243 0 0,34-36-601 0 0,-64 66 567 0 0,2 2 0 0 0,0 0 0 0 0,25-18 0 0 0,-34 29 213 0 0,0 1 0 0 0,0 1 0 0 0,1 0 1 0 0,0 0-1 0 0,0 2 0 0 0,1-1 0 0 0,26-5 0 0 0,-39 10 72 0 0,-1 1 0 0 0,1 0 0 0 0,-1 0 0 0 0,1 0 0 0 0,0 0 0 0 0,-1 0-1 0 0,1 0 1 0 0,0 0 0 0 0,-1 0 0 0 0,1 0 0 0 0,-1 0 0 0 0,1 1 0 0 0,0-1 0 0 0,-1 0 0 0 0,1 0-1 0 0,-1 1 1 0 0,1-1 0 0 0,0 0 0 0 0,-1 0 0 0 0,2 2 0 0 0,-1-2 34 0 0,-1 1-30 0 0,1-1 1 0 0,0 1-1 0 0,-1-1 1 0 0,1 0 0 0 0,0 1-1 0 0,-1-1 1 0 0,1 1 0 0 0,-1 0-1 0 0,1-1 1 0 0,-1 1 0 0 0,1-1-1 0 0,-1 1 1 0 0,0 0-1 0 0,1-1 1 0 0,-1 1 0 0 0,0 0-1 0 0,1-1 1 0 0,-1 1 0 0 0,0 1-1 0 0,1 1 35 0 0,1 0-17 0 0,-1 0 0 0 0,0 1 0 0 0,-1-1 0 0 0,1 1 0 0 0,-1-1 0 0 0,1 1 0 0 0,-1-1 0 0 0,0 1 0 0 0,0-1-1 0 0,0 1 1 0 0,-1-1 0 0 0,1 1 0 0 0,-2 4 0 0 0,-3 6 159 0 0,-9 25-1 0 0,9-29-95 0 0,-34 83 791 0 0,38-92-742 0 0,2 11-1 0 0,0-10-72 0 0,0 1-71 0 0,0-1-1 0 0,0 0 1 0 0,0 0-1 0 0,0 0 1 0 0,0 0-1 0 0,1-1 1 0 0,-1 1-1 0 0,1 0 1 0 0,0-1-1 0 0,3 4 1 0 0,-4-4-30 0 0,22 16-1504 0 0,-10-9-3609 0 0,-1 1-1904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14223 0 0,'0'0'1291'0'0,"1"2"-1063"0"0,0 4-105 0 0,0 1 1 0 0,-1-1-1 0 0,0 1 1 0 0,0-1-1 0 0,0 0 1 0 0,-1 1-1 0 0,0-1 1 0 0,-3 12-1 0 0,-20 51 759 0 0,-29 62 361 0 0,-41 110 112 0 0,-25 63-601 0 0,87-236-664 0 0,-75 115-1 0 0,91-157-762 0 0,-2-2 0 0 0,-35 38 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4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6911 0 0,'0'0'623'0'0,"3"2"-514"0"0,5 2 705 0 0,1 0-1 0 0,-1-1 0 0 0,1 0 1 0 0,0 0-1 0 0,0-1 0 0 0,0 0 1 0 0,0-1-1 0 0,0 0 0 0 0,0 0 1 0 0,1-1-1 0 0,13-1 0 0 0,11-3 699 0 0,61-14 0 0 0,379-111 1331 0 0,-285 73-1694 0 0,-100 31-2243 0 0,-1-2-5002 0 0,-38 11-1318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3223 0 0,'0'0'17586'0'0,"0"2"-17098"0"0,1 3-237 0 0,0 0 0 0 0,-1 0 0 0 0,0-1 0 0 0,0 1 1 0 0,0 0-1 0 0,-2 5 0 0 0,2-8-102 0 0,-1 0-46 0 0,-2 8-12 0 0,0-2 62 0 0,1-18-73 0 0,8-16-212 0 0,-5 19 131 0 0,-1 5 510 0 0,-1 4-409 0 0,-1 4-64 0 0,-4 25 152 0 0,6-27-129 0 0,-1 3 6 0 0,0-5-1 0 0,-4 11 80 0 0,4-12-77 0 0,-4 7-43 0 0,4-7 105 0 0,2-2-112 0 0,0-1 0 0 0,0 1 0 0 0,0-1-1 0 0,0 1 1 0 0,0 0 0 0 0,1 0 0 0 0,-1-1 0 0 0,0 1 0 0 0,1 0-1 0 0,2-2 1 0 0,5-3 34 0 0,9-14 27 0 0,-7 7-12 0 0,19-20 1 0 0,-28 32 119 0 0,-11 11-31 0 0,7-6-133 0 0,-16 10 96 0 0,6-3-56 0 0,11-7-62 0 0,1-2 9 0 0,-1-1 20 0 0,-2 11-2625 0 0,2-9 1629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14279 0 0,'0'0'1103'0'0,"-1"3"-720"0"0,-22 93 1196 0 0,-8 33 984 0 0,-113 298-775 0 0,115-349-1664 0 0,-3-1 0 0 0,-71 125 0 0 0,89-179-209 0 0,-1 0 0 0 0,-1-2 1 0 0,-1 0-1 0 0,-1-1 0 0 0,-27 24 0 0 0,45-44 78 0 0,0 1 1 0 0,-1-1-1 0 0,1 1 1 0 0,-1-1-1 0 0,1 0 1 0 0,-1 1-1 0 0,1-1 1 0 0,-1 0-1 0 0,1 1 1 0 0,-1-1-1 0 0,1 0 1 0 0,-1 0-1 0 0,1 1 1 0 0,-1-1-1 0 0,0 0 1 0 0,1 0-1 0 0,-1 0 1 0 0,1 0-1 0 0,-1 0 1 0 0,1 0-1 0 0,-1 0 1 0 0,0 0-1 0 0,1 0 1 0 0,-1 0-1 0 0,1 0 1 0 0,-1 0-1 0 0,1-1 1 0 0,-1 1-1 0 0,0 0 1 0 0,1 0-1 0 0,-1 0 1 0 0,1-1-1 0 0,-1 1 1 0 0,1 0-1 0 0,-1-1 1 0 0,1 1-1 0 0,0-1 1 0 0,-1 1-1 0 0,1 0 1 0 0,-1-1-1 0 0,1 1 1 0 0,0-1-1 0 0,-1 1 1 0 0,1-1-1 0 0,0 1 0 0 0,-1-1 1 0 0,1 1-1 0 0,0-1 1 0 0,0 1-1 0 0,0-1 1 0 0,0 0-1 0 0,-1 1 1 0 0,1-1-1 0 0,0 0 1 0 0,-1-3 26 0 0,0 1 0 0 0,1-1 0 0 0,-1 0 0 0 0,1 0 0 0 0,0 0 0 0 0,0-5 1 0 0,1 4-16 0 0,1-1 1 0 0,0 0-1 0 0,0 0 1 0 0,0 1-1 0 0,0-1 1 0 0,1 1 0 0 0,0-1-1 0 0,0 1 1 0 0,1 0-1 0 0,7-9 1 0 0,5-2 31 0 0,26-23 1 0 0,-38 36-32 0 0,23-20 1 0 0,40-27-1 0 0,-54 42-6 0 0,1 1 0 0 0,-1 0 0 0 0,1 0 0 0 0,0 2-1 0 0,27-8 1 0 0,-38 12 2 0 0,1 0 1 0 0,-1 1-1 0 0,0-1 0 0 0,0 1 0 0 0,0 0 0 0 0,0 0 1 0 0,1 0-1 0 0,-1 0 0 0 0,0 0 0 0 0,0 1 0 0 0,0 0 1 0 0,0-1-1 0 0,0 1 0 0 0,0 0 0 0 0,0 1 1 0 0,0-1-1 0 0,0 0 0 0 0,0 1 0 0 0,0 0 0 0 0,-1-1 1 0 0,1 1-1 0 0,-1 0 0 0 0,1 0 0 0 0,-1 1 0 0 0,0-1 1 0 0,0 0-1 0 0,0 1 0 0 0,0 0 0 0 0,0-1 0 0 0,-1 1 1 0 0,1 0-1 0 0,-1 0 0 0 0,0 0 0 0 0,2 5 1 0 0,0 1 49 0 0,-1 0 0 0 0,-1 0 0 0 0,1 0 0 0 0,-1 0 1 0 0,-1 0-1 0 0,0 0 0 0 0,0 1 0 0 0,-1-1 0 0 0,0 0 1 0 0,0 0-1 0 0,-6 16 0 0 0,7-23 64 0 0,13 2-418 0 0,-11-3 172 0 0,-1 0 0 0 0,1-1 0 0 0,-1 1 0 0 0,1-1 0 0 0,-1 0 0 0 0,1 1 0 0 0,-1-1 0 0 0,1 0 0 0 0,1 0 0 0 0,15-2-1560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151 112 16183 0 0,'0'0'5047'0'0,"2"-1"-4382"0"0,35-14 216 0 0,-2-1 1 0 0,59-37-1 0 0,-61 28-1525 0 0,-32 24 373 0 0,-3 2-1130 0 0,-13 5 1245 0 0,0 1-1 0 0,1 1 1 0 0,1 0 0 0 0,-26 20-1 0 0,-47 49 370 0 0,52-42 96 0 0,-48 66-1 0 0,73-89-201 0 0,0 1 1 0 0,-11 24-1 0 0,17-32-74 0 0,1 0 1 0 0,0 1-1 0 0,0-1 0 0 0,1 1 0 0 0,0-1 1 0 0,0 1-1 0 0,0-1 0 0 0,0 1 1 0 0,1-1-1 0 0,0 11 0 0 0,1-13-23 0 0,-1-1-1 0 0,1 0 1 0 0,0 1-1 0 0,0-1 1 0 0,0 0 0 0 0,0 0-1 0 0,0 1 1 0 0,1-1-1 0 0,-1 0 1 0 0,1 0-1 0 0,-1 0 1 0 0,1-1 0 0 0,0 1-1 0 0,-1 0 1 0 0,1-1-1 0 0,0 1 1 0 0,0-1-1 0 0,0 1 1 0 0,0-1-1 0 0,1 0 1 0 0,-1 0 0 0 0,0 0-1 0 0,0 0 1 0 0,1 0-1 0 0,-1-1 1 0 0,5 2-1 0 0,7 0 24 0 0,-1 0 0 0 0,1-1 0 0 0,22-1 0 0 0,-25 0-15 0 0,32-1-764 0 0,0-2 1 0 0,0-3-1 0 0,-1-1 0 0 0,0-2 0 0 0,48-16 1 0 0,-26 3-933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1375 0 0,'0'0'128'0'0,"-6"18"-128"0"0,-3-4 0 0 0,0-1 120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231 115 5063 0 0,'5'-17'950'0'0,"1"0"0"0"0,0 1-1 0 0,2 0 1 0 0,9-17-1 0 0,2 18 8197 0 0,-51 73-7795 0 0,-40 98 1 0 0,15-26-952 0 0,26-68-341 0 0,-67 145 140 0 0,97-204-258 0 0,4-6-410 0 0,116-112-3860 0 0,-92 88 2674 0 0,3-4-64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46 4143 0 0,'3'-1'37'0'0,"66"-44"14226"0"0,-81 47-14140 0 0,0 1 0 0 0,0 0 0 0 0,1 1 0 0 0,-1 0-1 0 0,1 0 1 0 0,-13 8 0 0 0,-67 42-35 0 0,54-30-64 0 0,6-4-45 0 0,30-19-79 0 0,-1 1 7 0 0,-5 4 9 0 0,5-5-10 0 0,3 4-5 0 0,-2-4 95 0 0,1 0 0 0 0,0-1 0 0 0,0 1 0 0 0,0 0 0 0 0,0-1 0 0 0,0 1 0 0 0,0-1 0 0 0,0 1 0 0 0,0 0 0 0 0,0-1 0 0 0,0 1 1 0 0,0 0-1 0 0,0-1 0 0 0,1 1 0 0 0,-1 0 0 0 0,1 2-7 0 0,0 1 9 0 0,13 11-65 0 0,11 7 27 0 0,1-2-1 0 0,0 0 1 0 0,40 21 0 0 0,-35-22 59 0 0,-19-14 121 0 0,-9-4-112 0 0,0 0 936 0 0,-23-13-98 0 0,18 11-752 0 0,-12-5 18 0 0,0 0 0 0 0,0 1 0 0 0,-1 0 0 0 0,1 1 0 0 0,-1 1 0 0 0,-26-2 0 0 0,11 3-1259 0 0,0 2 0 0 0,-42 5 0 0 0,45 1-1504 0 0,25-6 1007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25 5983 0 0,'1'-1'55'0'0,"-1"0"0"0"0,0 0-1 0 0,1 0 1 0 0,-1 0-1 0 0,0 0 1 0 0,0 0-1 0 0,0 0 1 0 0,0 0-1 0 0,0 0 1 0 0,0 0 0 0 0,0 0-1 0 0,0 0 1 0 0,0 0-1 0 0,-1 0 1 0 0,1 0-1 0 0,0 1 1 0 0,-1-1 0 0 0,1 0-1 0 0,-1-2 1 0 0,0 3 126 0 0,1-1 1 0 0,-1 1-1 0 0,1 0 1 0 0,-1-1-1 0 0,0 1 1 0 0,1 0-1 0 0,-1-1 1 0 0,0 1-1 0 0,1 0 0 0 0,-1 0 1 0 0,0 0-1 0 0,1-1 1 0 0,-1 1-1 0 0,0 0 1 0 0,0 0-1 0 0,1 0 1 0 0,-1 0-1 0 0,0 0 1 0 0,1 0-1 0 0,-2 1 1 0 0,-3 0 550 0 0,1 0 0 0 0,-1 1 0 0 0,1 0 0 0 0,0-1 0 0 0,0 2 0 0 0,0-1 0 0 0,-5 4 0 0 0,-8 7-285 0 0,1 0 0 0 0,0 2 1 0 0,1 0-1 0 0,1 1 0 0 0,-21 29 1 0 0,-50 97 765 0 0,67-109-1064 0 0,2 1-1 0 0,1 1 0 0 0,1 1 1 0 0,3 0-1 0 0,0 0 0 0 0,3 1 1 0 0,-7 58-1 0 0,13-70-214 0 0,1-8 82 0 0,0-1-1 0 0,-8 32 0 0 0,8-43-352 0 0,-1 0-1 0 0,0 0 0 0 0,0-1 1 0 0,0 1-1 0 0,-1 0 0 0 0,1-1 1 0 0,-1 1-1 0 0,0-1 0 0 0,0 0 1 0 0,-1 0-1 0 0,0 0 1 0 0,1 0-1 0 0,-7 4 0 0 0,0-1-1430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 6447 0 0,'-1'0'499'0'0,"-9"0"-328"0"0,-2 4 241 0 0,10-3 0 0 0,0 0 1 0 0,0 1 0 0 0,0-1 0 0 0,0 1-1 0 0,0-1 1 0 0,0 1 0 0 0,1 0-1 0 0,-1 0 1 0 0,0 0 0 0 0,1 0 0 0 0,0 0-1 0 0,-1 0 1 0 0,1 0 0 0 0,0 1-1 0 0,0-1 1 0 0,0 0 0 0 0,1 1 0 0 0,-1-1-1 0 0,0 0 1 0 0,1 1 0 0 0,0-1-1 0 0,0 1 1 0 0,-1-1 0 0 0,1 1 0 0 0,1-1-1 0 0,-1 1 1 0 0,0 2 0 0 0,1-3-316 0 0,0 1 0 0 0,-1-1 1 0 0,1 0-1 0 0,0 1 0 0 0,0-1 1 0 0,0 0-1 0 0,0 0 0 0 0,1 0 1 0 0,-1 0-1 0 0,0 0 0 0 0,1 0 1 0 0,0 0-1 0 0,-1 0 0 0 0,1 0 1 0 0,0-1-1 0 0,0 1 0 0 0,0-1 1 0 0,2 2-1 0 0,2 0 45 0 0,1 0 0 0 0,-1-1 0 0 0,0 0-1 0 0,0 0 1 0 0,1 0 0 0 0,-1-1 0 0 0,9 1 0 0 0,48 0 590 0 0,-52-2-619 0 0,25-1 47 0 0,0-2 1 0 0,0-1-1 0 0,66-18 1 0 0,102-44 632 0 0,-69 20-567 0 0,-99 39-1859 0 0,-33 6-240 0 0,0 1-102 0 0,15-5-16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501 151 5527 0 0,'9'-7'465'0'0,"26"-25"-222"0"0,-14 9 4836 0 0,-19 11-1843 0 0,-2 9-3022 0 0,0 0 1 0 0,1 0-1 0 0,-1 0 1 0 0,0 0-1 0 0,0 0 1 0 0,-1-4-1 0 0,0 4-94 0 0,0 0 0 0 0,1 1-1 0 0,-1-1 1 0 0,0 1 0 0 0,-1-1 0 0 0,1 1-1 0 0,0 0 1 0 0,-1-1 0 0 0,1 1 0 0 0,-1 0-1 0 0,0 0 1 0 0,0 0 0 0 0,1 0 0 0 0,-1 0-1 0 0,-1 0 1 0 0,1 1 0 0 0,0-1 0 0 0,0 1-1 0 0,-3-2 1 0 0,1 1-45 0 0,0 1 1 0 0,0 0-1 0 0,0 0 1 0 0,0 0-1 0 0,0 0 1 0 0,0 1-1 0 0,0-1 1 0 0,0 1-1 0 0,0 0 1 0 0,0 0-1 0 0,0 1 1 0 0,-7 1-1 0 0,-4 2-71 0 0,0 1 0 0 0,0 1-1 0 0,0 1 1 0 0,1 0 0 0 0,-17 11-1 0 0,-1 1-49 0 0,-10 6 4 0 0,1 2 0 0 0,1 2 0 0 0,2 1 0 0 0,1 3 0 0 0,-55 61 0 0 0,90-93 45 0 0,-5 6-6 0 0,1 1 0 0 0,0 0 1 0 0,0 0-1 0 0,-9 17 1 0 0,14-23 5 0 0,0-1 0 0 0,1 1 0 0 0,-1-1 1 0 0,0 1-1 0 0,1-1 0 0 0,-1 1 1 0 0,1-1-1 0 0,0 1 0 0 0,0-1 0 0 0,-1 1 1 0 0,1 0-1 0 0,0-1 0 0 0,0 1 1 0 0,1-1-1 0 0,-1 1 0 0 0,0 0 0 0 0,0-1 1 0 0,1 1-1 0 0,-1-1 0 0 0,1 1 0 0 0,-1-1 1 0 0,1 1-1 0 0,0-1 0 0 0,0 1 1 0 0,-1-1-1 0 0,1 0 0 0 0,0 1 0 0 0,0-1 1 0 0,0 0-1 0 0,1 0 0 0 0,-1 0 1 0 0,0 0-1 0 0,0 0 0 0 0,1 0 0 0 0,-1 0 1 0 0,0 0-1 0 0,1 0 0 0 0,2 0 1 0 0,3 2 32 0 0,1-1 1 0 0,-1 0 0 0 0,0 0 0 0 0,1-1 0 0 0,-1 0 0 0 0,1 0 0 0 0,-1-1 0 0 0,1 0 0 0 0,0 0 0 0 0,-1-1-1 0 0,1 0 1 0 0,-1 0 0 0 0,11-3 0 0 0,8-4 126 0 0,-1-1-1 0 0,35-16 1 0 0,57-40-175 0 0,-47 25-443 0 0,-43 25 43 0 0,-25 13 405 0 0,-16 8 163 0 0,9-5-143 0 0,1 1-1 0 0,0 0 1 0 0,0 1-1 0 0,0-1 1 0 0,0 1 0 0 0,0 0-1 0 0,0-1 1 0 0,1 2-1 0 0,-1-1 1 0 0,1 0 0 0 0,0 1-1 0 0,0 0 1 0 0,-3 4-1 0 0,2-2-10 0 0,1 1 0 0 0,0 0 0 0 0,0 0 0 0 0,0 0 0 0 0,0 0 0 0 0,1 0 0 0 0,-1 10 0 0 0,3-15-223 0 0,0-1 0 0 0,0 0-1 0 0,0 0 1 0 0,1 1 0 0 0,-1-1-1 0 0,0 0 1 0 0,1 0 0 0 0,-1 0-1 0 0,1 1 1 0 0,-1-1-1 0 0,1 0 1 0 0,0 0 0 0 0,-1 0-1 0 0,1 0 1 0 0,0 0 0 0 0,0 0-1 0 0,0 0 1 0 0,0-1 0 0 0,0 1-1 0 0,0 0 1 0 0,0 0 0 0 0,0-1-1 0 0,2 2 1 0 0,-2-2-225 0 0,16 10-5564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66 511 8287 0 0,'0'0'639'0'0,"-1"-2"-415"0"0,-6-12 193 0 0,-7-9 4543 0 0,8 16-2528 0 0,1-2-1 0 0,-8-14 1 0 0,9 13-2204 0 0,1 1-1 0 0,0-1 1 0 0,0 1-1 0 0,1-1 1 0 0,0 0 0 0 0,1 0-1 0 0,0 0 1 0 0,1 0 0 0 0,0 0-1 0 0,0 0 1 0 0,1 0 0 0 0,1 0-1 0 0,-1 0 1 0 0,2 0 0 0 0,-1 0-1 0 0,1 0 1 0 0,1 1 0 0 0,0 0-1 0 0,8-15 1 0 0,-2 7-257 0 0,2-1 1 0 0,1 2-1 0 0,0-1 0 0 0,0 2 0 0 0,2 0 1 0 0,0 0-1 0 0,1 2 0 0 0,25-18 0 0 0,-27 21-382 0 0,3-2 34 0 0,21-11 0 0 0,-9 11-2355 0 0,4 5-3734 0 0,-15 6-344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131 527 9671 0 0,'0'0'875'0'0,"-2"0"-719"0"0,-34-2 595 0 0,31 1 133 0 0,0-1 1 0 0,0 1 0 0 0,0-1-1 0 0,0 1 1 0 0,0-1 0 0 0,1-1-1 0 0,-1 1 1 0 0,1-1 0 0 0,-5-3-1 0 0,6 4-679 0 0,-1-1 1 0 0,1 0-1 0 0,0 0 0 0 0,0 0 0 0 0,1 0 0 0 0,-1 0 1 0 0,0 0-1 0 0,1-1 0 0 0,0 1 0 0 0,0-1 1 0 0,0 0-1 0 0,1 0 0 0 0,-1 0 0 0 0,1 0 0 0 0,0 0 1 0 0,0 0-1 0 0,0 0 0 0 0,0-6 0 0 0,0 4-88 0 0,2 0 0 0 0,-1 0-1 0 0,1-1 1 0 0,0 1-1 0 0,0 0 1 0 0,0 0 0 0 0,1 0-1 0 0,0 0 1 0 0,0 1 0 0 0,1-1-1 0 0,6-10 1 0 0,5-5-93 0 0,1 0 1 0 0,1 1-1 0 0,0 1 0 0 0,2 1 1 0 0,0 0-1 0 0,1 2 1 0 0,25-18-1 0 0,8 0-364 0 0,97-50-1 0 0,-5 23-244 0 0,-141 60 124 0 0,1 1 1 0 0,-1 0-1 0 0,0 0 0 0 0,1 0 1 0 0,-1 0-1 0 0,1 1 0 0 0,-1-1 0 0 0,1 1 1 0 0,-1 0-1 0 0,0 0 0 0 0,5 2 0 0 0,-6-2-320 0 0</inkml:trace>
  <inkml:trace contextRef="#ctx0" brushRef="#br0" timeOffset="1">736 169 7975 0 0,'0'0'720'0'0,"0"3"-590"0"0,1 0-117 0 0,-1 22 154 0 0,-1-14 813 0 0,0-1 1 0 0,-1 1 0 0 0,-1-1-1 0 0,0 1 1 0 0,-6 13-1 0 0,-26 51 4522 0 0,10-26-3616 0 0,-41 87-774 0 0,48-104-1034 0 0,7-14-21 0 0,11-13-64 0 0,1-1-111 0 0,2-5-1 0 0,3-3-286 0 0,0 1-1 0 0,1-1 1 0 0,7-7 0 0 0,6-8-1278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94 12151 0 0,'0'0'555'0'0,"3"-1"-12"0"0,9-2 5826 0 0,-24 16-5108 0 0,-1-2-678 0 0,-1 0 0 0 0,0-1 0 0 0,-25 14-1 0 0,4-3-54 0 0,6-2-270 0 0,-52 35 212 0 0,68-44-434 0 0,1 0 0 0 0,0 1 1 0 0,1 0-1 0 0,-11 14 0 0 0,3-1 2 0 0,-22 28 4 0 0,37-46-42 0 0,1 0 0 0 0,0 0 0 0 0,0 0 0 0 0,0 1 0 0 0,1-1 0 0 0,-1 0 0 0 0,0 10 0 0 0,2-13-1 0 0,1-1-1 0 0,-1 1 1 0 0,1 0-1 0 0,0 0 1 0 0,0 0-1 0 0,0 0 1 0 0,1 0-1 0 0,-1-1 1 0 0,1 1 0 0 0,-1 0-1 0 0,1 0 1 0 0,0-1-1 0 0,0 1 1 0 0,0 0-1 0 0,1-1 1 0 0,-1 1-1 0 0,4 4 1 0 0,-2-4-4 0 0,0 0-1 0 0,0 0 1 0 0,0 0 0 0 0,1 0 0 0 0,0-1-1 0 0,-1 1 1 0 0,1-1 0 0 0,0 0 0 0 0,0 0-1 0 0,7 2 1 0 0,4 0-9 0 0,1 0 0 0 0,-1-1 0 0 0,1-1 0 0 0,0 0 0 0 0,22-1 0 0 0,-13-2 14 0 0,1 0 0 0 0,0-2 0 0 0,-1-1 0 0 0,0-1 0 0 0,41-14 0 0 0,-48 13 0 0 0,-1-1 0 0 0,0-1 0 0 0,-1 0 0 0 0,0-1 0 0 0,-1-1 0 0 0,1-1 0 0 0,-2 0 0 0 0,24-22 0 0 0,-32 26 11 0 0,-1 0-1 0 0,1 0 1 0 0,-1 0 0 0 0,-1 0-1 0 0,1-1 1 0 0,-1 0 0 0 0,0 0-1 0 0,-1 0 1 0 0,0 0 0 0 0,0-1-1 0 0,-1 1 1 0 0,0-1 0 0 0,-1 1-1 0 0,0-1 1 0 0,0 0 0 0 0,0 0-1 0 0,-1 1 1 0 0,-2-14 0 0 0,-1 5 13 0 0,0 0 0 0 0,-1 1 1 0 0,-1 0-1 0 0,0 0 0 0 0,-2 0 1 0 0,1 0-1 0 0,-2 1 0 0 0,-15-24 0 0 0,18 32-23 0 0,1-1 0 0 0,-2 1 0 0 0,1 0 0 0 0,-1 0 0 0 0,0 0 0 0 0,0 1 0 0 0,-1 0 0 0 0,0 0-1 0 0,0 1 1 0 0,0 0 0 0 0,-8-4 0 0 0,13 8-15 0 0,0 0 0 0 0,0 1 0 0 0,0-1 0 0 0,0 1 0 0 0,1 0 0 0 0,-1-1 0 0 0,0 1 0 0 0,0 0 0 0 0,0 0-1 0 0,0 0 1 0 0,0 0 0 0 0,0 0 0 0 0,0 1 0 0 0,0-1 0 0 0,0 1 0 0 0,0-1 0 0 0,1 1 0 0 0,-1 0 0 0 0,0 0 0 0 0,0-1 0 0 0,1 1 0 0 0,-1 0 0 0 0,0 1 0 0 0,1-1-1 0 0,-2 2 1 0 0,-2 0-118 0 0,1 1 0 0 0,0 0 0 0 0,1 0-1 0 0,-1 0 1 0 0,1 1 0 0 0,0 0-1 0 0,-4 6 1 0 0,6-9-332 0 0,2 0-91 0 0,0 1 0 0 0,0-1-1 0 0,0 0 1 0 0,0 0 0 0 0,0 0 0 0 0,0 0-1 0 0,1 0 1 0 0,-1-1 0 0 0,1 1-1 0 0,-1 0 1 0 0,1-1 0 0 0,2 3 0 0 0,11 7-6283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0,'0'0'542'0'0,"1"2"-446"0"0,3 7-16 0 0,-3-8 22 0 0,0 1 1 0 0,0 0 0 0 0,0 0-1 0 0,1 0 1 0 0,-1-1 0 0 0,1 1-1 0 0,-1-1 1 0 0,1 1 0 0 0,0-1-1 0 0,-1 0 1 0 0,1 1-1 0 0,0-1 1 0 0,4 2 0 0 0,24 7 362 0 0,-3-4-427 0 0,33 11-2678 0 0,-59-17 2429 0 0,0 1 1 0 0,0-1 0 0 0,0 1-1 0 0,0 0 1 0 0,0 0 0 0 0,0-1 0 0 0,0 1-1 0 0,0 0 1 0 0,0 0 0 0 0,0 0-1 0 0,-1 0 1 0 0,1 0 0 0 0,1 2-1 0 0,-1 0 220 0 0,1 0-1 0 0,-1 0 0 0 0,0 0 0 0 0,0 0 1 0 0,0 0-1 0 0,1 6 0 0 0,-2-1 722 0 0,0 0-1 0 0,0 0 1 0 0,0 1-1 0 0,-1-1 0 0 0,-4 15 1 0 0,-15 41 4258 0 0,14-45-4101 0 0,-23 56 2774 0 0,18-52-2815 0 0,2 1-1 0 0,0 0 1 0 0,-7 38 0 0 0,14-51-680 0 0,-5 45 620 0 0,7-51-707 0 0,0 0 0 0 0,0 1-1 0 0,1-1 1 0 0,-1 0 0 0 0,1 0 0 0 0,0 0 0 0 0,0 0-1 0 0,3 6 1 0 0,-3-9-36 0 0,0-1 0 0 0,-1 1 0 0 0,1-1 0 0 0,0 0 0 0 0,0 1 0 0 0,1-1 0 0 0,-1 0-1 0 0,0 0 1 0 0,0 1 0 0 0,1-1 0 0 0,-1 0 0 0 0,0 0 0 0 0,1 0 0 0 0,-1-1 0 0 0,1 1 0 0 0,-1 0 0 0 0,1 0 0 0 0,0-1-1 0 0,-1 1 1 0 0,1-1 0 0 0,0 0 0 0 0,-1 1 0 0 0,1-1 0 0 0,0 0 0 0 0,-1 0 0 0 0,1 0 0 0 0,0 0 0 0 0,0 0 0 0 0,-1 0-1 0 0,3-1 1 0 0,1 0 47 0 0,0 0 0 0 0,0-1-1 0 0,-1 1 1 0 0,1-1 0 0 0,-1 0-1 0 0,1 0 1 0 0,-1 0-1 0 0,0-1 1 0 0,5-3 0 0 0,11-13 124 0 0,-1-1 0 0 0,-1-1-1 0 0,-1-1 1 0 0,26-43 0 0 0,-18 27-227 0 0,57-83 315 0 0,-71 107-520 0 0,0 1 1 0 0,1 1 0 0 0,1 0 0 0 0,0 0 0 0 0,0 2-1 0 0,22-14 1 0 0,-33 23-27 0 0,-1 0 0 0 0,1 0 0 0 0,0 0 0 0 0,0 0 0 0 0,0 0 0 0 0,0 1-1 0 0,0-1 1 0 0,-1 1 0 0 0,1 0 0 0 0,0-1 0 0 0,0 1 0 0 0,3 0 0 0 0,7 0-1559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28 9671 0 0,'0'0'748'0'0,"2"-2"-492"0"0,2-3 648 0 0,-4 5-671 0 0,0-1 1 0 0,0 1-1 0 0,0 0 0 0 0,0-1 1 0 0,0 1-1 0 0,0 0 1 0 0,0-1-1 0 0,0 1 1 0 0,-2-4 3033 0 0,1 4-3033 0 0,-9-6 4034 0 0,2 2-5736 0 0,4 3 1517 0 0,1 0 1 0 0,-1 0-1 0 0,0 1 1 0 0,0-1 0 0 0,1 1-1 0 0,-1 0 1 0 0,0 0 0 0 0,0 0-1 0 0,1 1 1 0 0,-1-1 0 0 0,0 1-1 0 0,0 0 1 0 0,-3 1 0 0 0,-6 3 20 0 0,1 0 0 0 0,-16 8 0 0 0,19-8-12 0 0,0 0 1 0 0,0 1-1 0 0,1 0 0 0 0,-1 0 1 0 0,1 1-1 0 0,1 0 1 0 0,-1 1-1 0 0,1-1 0 0 0,1 1 1 0 0,0 1-1 0 0,0-1 0 0 0,0 1 1 0 0,-5 12-1 0 0,4-4 63 0 0,8-13-98 0 0,-1-1 4 0 0,1 1 42 0 0,5 3 11 0 0,-3-5-55 0 0,-1-1 0 0 0,1 0-1 0 0,-1 0 1 0 0,1-1 0 0 0,0 1 0 0 0,-1 0 0 0 0,1-1-1 0 0,0 0 1 0 0,0 1 0 0 0,-1-1 0 0 0,1 0-1 0 0,0 0 1 0 0,0-1 0 0 0,3 0 0 0 0,40-10 253 0 0,-40 9-241 0 0,22-8 167 0 0,33-14 0 0 0,-58 22-198 0 0,-3 2-6 0 0,0 0-1 0 0,0 0 1 0 0,0 0-1 0 0,0 0 0 0 0,0 0 1 0 0,0 0-1 0 0,0-1 0 0 0,0 1 1 0 0,0 0-1 0 0,1 0 0 0 0,-1 0 1 0 0,0 0-1 0 0,0 0 0 0 0,0 0 1 0 0,0 0-1 0 0,0 0 1 0 0,0 0-1 0 0,0 0 0 0 0,1 0 1 0 0,-1 0-1 0 0,0 0 0 0 0,0 0 1 0 0,0 0-1 0 0,0 0 0 0 0,0 0 1 0 0,0 0-1 0 0,1 0 0 0 0,-1 0 1 0 0,0 0-1 0 0,0 0 1 0 0,0 0-1 0 0,0 0 0 0 0,0 0 1 0 0,0 0-1 0 0,1 0 0 0 0,-1 0 1 0 0,0 0-1 0 0,0 0 0 0 0,0 0 1 0 0,0 1-1 0 0,0-1 0 0 0,0 0 1 0 0,0 0-1 0 0,0 0 0 0 0,0 0 1 0 0,1 0-1 0 0,-1 0 1 0 0,0 0-1 0 0,-4 7-22 0 0,-7 7-5 0 0,-1-3-20 0 0,7-8 34 0 0,1 1 0 0 0,0 0 0 0 0,0 0 0 0 0,0 0 0 0 0,1 1-1 0 0,-5 7 1 0 0,1-2-14 0 0,6-8-116 0 0,9-3-479 0 0,0 1 187 0 0,0-2 0 0 0,-1 1 1 0 0,1-1-1 0 0,14-5 0 0 0,-13 3-14 0 0,26-7-1030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1427 1 10623 0 0,'0'0'1536'0'0,"-1"2"-1117"0"0,-1 4-167 0 0,0-1 1 0 0,0 0-1 0 0,0 0 0 0 0,-1 0 1 0 0,0 0-1 0 0,0 0 0 0 0,0 0 1 0 0,-1-1-1 0 0,1 0 0 0 0,-1 0 1 0 0,0 0-1 0 0,0 0 0 0 0,-1 0 1 0 0,1-1-1 0 0,-1 1 1 0 0,1-1-1 0 0,-1-1 0 0 0,-6 4 1 0 0,3-3-114 0 0,-70 31 820 0 0,-91 39-359 0 0,-31-14-710 0 0,102-32-266 0 0,64-17 51 0 0,1 1-334 0 0,-1-2 0 0 0,1-2-1 0 0,-51 6 1 0 0,78-13 497 0 0,0 0-1 0 0,-1-1 1 0 0,1 0-1 0 0,0 0 1 0 0,-9-3 0 0 0,14 4 133 0 0,0-1 0 0 0,-1 1-1 0 0,1-1 1 0 0,0 0 0 0 0,0 1 0 0 0,0-1 0 0 0,0 0 0 0 0,0 0 0 0 0,0 0 0 0 0,0 0 0 0 0,1 0 0 0 0,-1 0 0 0 0,0 0 0 0 0,0 0 0 0 0,1 0 0 0 0,-1-1 0 0 0,1 1 0 0 0,-2-2 0 0 0,-3-19 23 0 0,5 19-14 0 0,0 0 0 0 0,0-1 0 0 0,1 1 0 0 0,-1-1 0 0 0,1 1 0 0 0,0 0 0 0 0,1-6 0 0 0,2-3-37 0 0,6-38-951 0 0,-10 44 2140 0 0,-2 5-474 0 0,-6 13-299 0 0,-6 20-215 0 0,-5 34 314 0 0,12-37-353 0 0,-1-1 1 0 0,-2 0 0 0 0,-14 30-1 0 0,-1-11 83 0 0,-43 82 501 0 0,48-95-361 0 0,-43 54 1 0 0,17-33 33 0 0,-97 89 0 0 0,123-126-222 0 0,-33 40 1 0 0,52-57 12 0 0,12 4 315 0 0,-8-4-410 0 0,-1-1-1 0 0,1 1 1 0 0,0-1-1 0 0,-1 0 1 0 0,1 1-1 0 0,-1-1 1 0 0,1 0 0 0 0,-1-1-1 0 0,4 1 1 0 0,5-1 77 0 0,15 0 273 0 0,-1-1 0 0 0,1-2 1 0 0,37-9-1 0 0,75-28 1288 0 0,-108 31-1340 0 0,161-52 1232 0 0,-179 57-1576 0 0,-7 4-60 0 0,3-3 1 0 0,-6 3-130 0 0,-7 6-256 0 0,0-1 230 0 0,0-1 0 0 0,0 1 0 0 0,-11 5-1 0 0,10-6-619 0 0,0 0 0 0 0,0 1-1 0 0,0 0 1 0 0,-10 8 0 0 0,9-4-771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6447 0 0,'0'0'586'0'0,"2"-1"-486"0"0,15-5 1888 0 0,-1 1 1 0 0,1 0-1 0 0,1 2 1 0 0,20-3-1 0 0,10 5-385 0 0,36 7 739 0 0,37 1-1297 0 0,-99-7-992 0 0,0-1 0 0 0,0-1 0 0 0,32-8-1 0 0,-31 5-388 0 0,-1-1-1 0 0,0-1 1 0 0,0-1-1 0 0,26-13 1 0 0,-14 2-6157 0 0,-18 11 399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12495 0 0,'1'2'572'0'0,"44"66"347"0"0,-24-36 1119 0 0,2-1 1 0 0,41 44 0 0 0,-34-41-1280 0 0,-8-9-220 0 0,43 37 1 0 0,-53-52-499 0 0,1-1-1 0 0,0 0 1 0 0,1 0-1 0 0,-1-1 1 0 0,24 8-1 0 0,-34-15-181 0 0,0-1 0 0 0,0 1 0 0 0,-1-1 0 0 0,1 0 0 0 0,0 0 0 0 0,0 0 0 0 0,0-1 0 0 0,0 1 0 0 0,0-1 0 0 0,-1 1 0 0 0,1-1 0 0 0,0 0 0 0 0,0 0 1 0 0,3-3-1 0 0,4-4-1537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3679 0 0,'0'0'284'0'0,"-2"1"228"0"0,-9 9 2068 0 0,0 0-1 0 0,1 0 0 0 0,-15 19 0 0 0,-1 2-828 0 0,-73 80-105 0 0,44-47-1045 0 0,-113 102 0 0 0,-5-33-529 0 0,169-130-86 0 0,-13 12-288 0 0,16-13-931 0 0,4-7-378 0 0,15-15-70 0 0,9-7-14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2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17359 0 0,'0'0'1574'0'0,"1"3"-1292"0"0,1 4-217 0 0,-1 0-1 0 0,0 0 0 0 0,0 0 1 0 0,0 0-1 0 0,-1 0 0 0 0,0 0 1 0 0,-1-1-1 0 0,1 1 0 0 0,-1 0 1 0 0,-1 0-1 0 0,1 0 0 0 0,-1 0 1 0 0,-4 10-1 0 0,-6 11 714 0 0,-27 47-1 0 0,-175 266 476 0 0,182-297-1267 0 0,-3 5-276 0 0,-1-2-1 0 0,-67 65 1 0 0,72-84-328 0 0,29-26 268 0 0,4-4-1740 0 0,8-12 564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6911 0 0,'0'0'5532'0'0,"1"-2"-4280"0"0,8-12-434 0 0,0 0-1 0 0,1 2 1 0 0,0-1-1 0 0,1 1 1 0 0,14-12 0 0 0,-1 0-277 0 0,8-8 321 0 0,51-42 0 0 0,-69 64-736 0 0,0 0-1 0 0,1 0 0 0 0,0 1 0 0 0,1 1 1 0 0,0 1-1 0 0,31-10 0 0 0,-45 16-127 0 0,5-1 11 0 0,1 0 0 0 0,-1 1 0 0 0,11-2 1 0 0,-15 3 8 0 0,0 0 1 0 0,0 1-1 0 0,0-1 1 0 0,1 1-1 0 0,-1-1 1 0 0,0 1 0 0 0,0 0-1 0 0,0 0 1 0 0,0 0-1 0 0,0 1 1 0 0,2 1 0 0 0,2 1 14 0 0,0 1 1 0 0,0 1 0 0 0,0-1 0 0 0,-1 1 0 0 0,0 0 0 0 0,0 0-1 0 0,-1 1 1 0 0,0 0 0 0 0,0 0 0 0 0,0 0 0 0 0,-1 0 0 0 0,0 1-1 0 0,5 13 1 0 0,-7-15-20 0 0,0 1 0 0 0,0 0 0 0 0,0-1 0 0 0,-1 1 0 0 0,0 0 0 0 0,0 0 0 0 0,0 0-1 0 0,-1 0 1 0 0,0 0 0 0 0,-1 0 0 0 0,0 0 0 0 0,0 0 0 0 0,0 0 0 0 0,-1-1 0 0 0,0 1 0 0 0,0 0 0 0 0,-3 6-1 0 0,0-6 34 0 0,1-1-1 0 0,-1 1 0 0 0,0-1 1 0 0,0 0-1 0 0,-1-1 0 0 0,1 0 0 0 0,-1 1 1 0 0,-1-2-1 0 0,1 1 0 0 0,-12 6 0 0 0,-9 3 225 0 0,-39 14-1 0 0,48-21-201 0 0,-128 42 49 0 0,119-41-215 0 0,-45 11-1168 0 0,24-12-6549 0 0,35-6 1420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16 11519 0 0,'3'-2'528'0'0,"10"-5"-16"0"0,2 1-325 0 0,-2 5-38 0 0,-11 1 1391 0 0,-1 0-1450 0 0,-1 1-1 0 0,1-1 1 0 0,0 0-1 0 0,0 1 0 0 0,-1-1 1 0 0,1 1-1 0 0,0-1 1 0 0,-1 1-1 0 0,1-1 1 0 0,-1 1-1 0 0,1 0 0 0 0,-1-1 1 0 0,1 1-1 0 0,-1 0 1 0 0,1-1-1 0 0,-1 1 1 0 0,0 0-1 0 0,1 0 0 0 0,-1-1 1 0 0,0 1-1 0 0,0 0 1 0 0,1 0-1 0 0,-1 1 1 0 0,0 0-60 0 0,1 0 0 0 0,-1 1 0 0 0,0-1 0 0 0,0 0 1 0 0,0 0-1 0 0,0 0 0 0 0,-1 4 0 0 0,-1-1 68 0 0,-1-1 0 0 0,1 1 0 0 0,-1-1 0 0 0,0 0 0 0 0,0 0 0 0 0,0 0 0 0 0,0 0 0 0 0,-1 0 0 0 0,1-1 0 0 0,-1 0 0 0 0,0 0 0 0 0,-7 5 0 0 0,-15 14 360 0 0,-36 36 45 0 0,-80 58 0 0 0,55-43-33 0 0,44-35-238 0 0,20-17-27 0 0,0 0-1 0 0,2 1 1 0 0,1 2-1 0 0,-29 42 1 0 0,38-49-89 0 0,1-1 1 0 0,2 1 0 0 0,-1 1 0 0 0,2 0-1 0 0,0 0 1 0 0,1 0 0 0 0,1 1 0 0 0,-4 31-1 0 0,9-44-107 0 0,-1 1-1 0 0,1 0 1 0 0,0-1-1 0 0,1 1 0 0 0,0 0 1 0 0,0-1-1 0 0,0 1 0 0 0,1-1 1 0 0,0 1-1 0 0,0-1 0 0 0,4 6 1 0 0,-4-7-5 0 0,0-1 0 0 0,1 0 0 0 0,0 0-1 0 0,-1 0 1 0 0,2-1 0 0 0,-1 1 0 0 0,0-1 0 0 0,1 0 0 0 0,-1 0 0 0 0,1 0 0 0 0,0 0 0 0 0,0-1 0 0 0,0 1-1 0 0,0-1 1 0 0,1 0 0 0 0,4 2 0 0 0,8 0-481 0 0,0-1 0 0 0,1 0 0 0 0,-1-1 0 0 0,0-1-1 0 0,1 0 1 0 0,25-3 0 0 0,-15-1-6519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 1839 0 0,'-2'1'134'0'0,"-5"1"-36"0"0,1 0-1 0 0,-1 0 1 0 0,-11 0 0 0 0,-45 0 7195 0 0,50-2-5575 0 0,3-3 3644 0 0,20-3-4100 0 0,22-4-1079 0 0,-17 6-93 0 0,0 1 0 0 0,0 1 0 0 0,1 0 0 0 0,-1 2 0 0 0,1 0 0 0 0,0 0 0 0 0,-1 1 0 0 0,1 1 0 0 0,-1 1-1 0 0,0 0 1 0 0,0 1 0 0 0,0 0 0 0 0,0 1 0 0 0,-1 1 0 0 0,0 1 0 0 0,21 12 0 0 0,-29-15 3 0 0,1 1 0 0 0,-1 1-1 0 0,0-1 1 0 0,-1 1 0 0 0,1 0-1 0 0,-1 1 1 0 0,0-1 0 0 0,-1 1-1 0 0,1 0 1 0 0,-1 0 0 0 0,4 10-1 0 0,-8-16-81 0 0,0 0 0 0 0,1 0 0 0 0,-1 0 1 0 0,0 0-1 0 0,0 0 0 0 0,0 0 0 0 0,0 0 0 0 0,0 0 0 0 0,0 0 0 0 0,0 0 0 0 0,0 0 0 0 0,0-1 0 0 0,0 2 0 0 0,-1 3 18 0 0,-1 11 61 0 0,-1-8-68 0 0,-1 0 0 0 0,0 0 0 0 0,0 0 0 0 0,-1 0 0 0 0,0-1 0 0 0,0 0 0 0 0,0 0 0 0 0,-11 10 0 0 0,-7 10-44 0 0,-108 147-898 0 0,91-126 823 0 0,25-31 33 0 0,0 2 1 0 0,-12 19 0 0 0,23-31 54 0 0,1-1 0 0 0,-1 1 0 0 0,1 0 0 0 0,1 0 0 0 0,-1 0 0 0 0,1 0 0 0 0,1 0 0 0 0,-1 1 0 0 0,1-1 0 0 0,0 12 0 0 0,1-14 8 0 0,0-1-1 0 0,1 0 0 0 0,0 1 0 0 0,0-1 1 0 0,0 0-1 0 0,0 0 0 0 0,1 0 1 0 0,-1 1-1 0 0,1-1 0 0 0,0-1 1 0 0,0 1-1 0 0,1 0 0 0 0,-1 0 1 0 0,1-1-1 0 0,0 0 0 0 0,0 1 1 0 0,0-1-1 0 0,4 3 0 0 0,-2-2 0 0 0,0 0-1 0 0,0-1 1 0 0,1 0-1 0 0,-1 0 1 0 0,1 0-1 0 0,-1 0 1 0 0,1-1 0 0 0,0 0-1 0 0,0 0 1 0 0,0-1-1 0 0,0 0 1 0 0,9 1-1 0 0,-11-1-10 0 0,0-1 1 0 0,-1 0-1 0 0,1 1 0 0 0,0-2 0 0 0,0 1 1 0 0,0 0-1 0 0,0-1 0 0 0,0 0 0 0 0,0 1 0 0 0,0-2 1 0 0,5-1-1 0 0,-5 1-26 0 0,-2 1-89 0 0,1-3 227 0 0,1 2-1287 0 0,3-13-9451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4607 0 0,'0'0'8483'0'0,"-1"3"-5896"0"0,-54 111 2207 0 0,-65 91-1557 0 0,46-83-3104 0 0,-9 19-39 0 0,78-131-169 0 0,0 0 1 0 0,-5 19-1 0 0,9-27-69 0 0,3-1-547 0 0,8 5-756 0 0,-9-6 1015 0 0,0 1 0 0 0,0-1-1 0 0,0 0 1 0 0,0 0 0 0 0,0 0 0 0 0,0 0-1 0 0,0 0 1 0 0,0 0 0 0 0,0 0-1 0 0,0 0 1 0 0,2 0 0 0 0,13-6-6563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39 6447 0 0,'0'0'9351'0'0,"1"-2"-8234"0"0,-1 1-937 0 0,0-13 6842 0 0,-4 9-7185 0 0,0 2 159 0 0,1 1 0 0 0,0 1 0 0 0,-1-1 0 0 0,0 0 0 0 0,1 1 1 0 0,-1 0-1 0 0,0 0 0 0 0,0 0 0 0 0,0 0 0 0 0,0 0 0 0 0,0 1 0 0 0,0 0 0 0 0,0 0 0 0 0,0 0 1 0 0,0 0-1 0 0,0 1 0 0 0,0-1 0 0 0,1 1 0 0 0,-6 2 0 0 0,-6 0-1 0 0,-21 5-20 0 0,-66 24-1 0 0,47-14 13 0 0,23-6 8 0 0,18-6-10 0 0,-1-1-1 0 0,1-1 1 0 0,-29 5-1 0 0,41-9-58 0 0,2 2-521 0 0,3 8 567 0 0,-3-5-20 0 0,2 5 24 0 0,-1-5-24 0 0,-1-3 47 0 0,1 0 1 0 0,-1 0-1 0 0,1 0 0 0 0,0 0 1 0 0,0 0-1 0 0,0 0 0 0 0,0 0 1 0 0,0 0-1 0 0,0-1 0 0 0,0 1 1 0 0,1 0-1 0 0,-1-1 0 0 0,1 1 0 0 0,-1-1 1 0 0,4 3-1 0 0,1 0 0 0 0,0 1-15 0 0,1-1 0 0 0,0 0 1 0 0,0 0-1 0 0,0 0 0 0 0,13 3 0 0 0,21 12-93 0 0,-27-9 95 0 0,-12-7 11 0 0,-1-1-7 0 0,-1-1-3 0 0,1 1-1 0 0,-1-1 0 0 0,1 0 0 0 0,-1 1 0 0 0,0-1 1 0 0,1 0-1 0 0,-1 1 0 0 0,0-1 0 0 0,0 0 0 0 0,0 1 0 0 0,0-1 1 0 0,0 1-1 0 0,0-1 0 0 0,-1 0 0 0 0,1 2 0 0 0,-7 18-30 0 0,5-17 44 0 0,0 0 0 0 0,0-1 0 0 0,-1 1 0 0 0,1-1 0 0 0,-1 1 0 0 0,0-1 0 0 0,0 0 0 0 0,0 0 0 0 0,0 0 0 0 0,-7 4 0 0 0,0 0 0 0 0,0-1 0 0 0,-19 8 0 0 0,-6-1 21 0 0,0-2 1 0 0,-56 11-1 0 0,54-13 43 0 0,27-5-75 0 0,8-3-70 0 0,4-1-1131 0 0,15-3-366 0 0,-1 0-1 0 0,20-7 0 0 0,-3-1-181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7367 0 0,'-2'0'568'0'0,"1"0"-635"0"0,-6 1 418 0 0,0 0 0 0 0,0 0 1 0 0,0 1-1 0 0,-8 3 0 0 0,12-4-106 0 0,1 1 0 0 0,-1-1 0 0 0,1 1 0 0 0,-1-1 0 0 0,1 1-1 0 0,0 0 1 0 0,0 0 0 0 0,0 0 0 0 0,0 0 0 0 0,0 0 0 0 0,0 1 0 0 0,1-1 0 0 0,-1 0 0 0 0,-1 5 0 0 0,0-1-81 0 0,1 1 1 0 0,0 0-1 0 0,0 0 1 0 0,1 0-1 0 0,-1 0 0 0 0,2 0 1 0 0,-1 0-1 0 0,1 0 1 0 0,0 0-1 0 0,0 0 0 0 0,1 0 1 0 0,0 0-1 0 0,3 11 1 0 0,1 3 171 0 0,2-1-1 0 0,0 1 1 0 0,13 23 0 0 0,88 143 1441 0 0,-79-140-1484 0 0,4 5 96 0 0,-10-16 168 0 0,0 1 1 0 0,-3 1-1 0 0,18 45 0 0 0,-32-66-408 0 0,-1 1-1 0 0,-1-1 1 0 0,0 1-1 0 0,-1 1 1 0 0,-1-1-1 0 0,0 21 1 0 0,-2-28-106 0 0,-1-1 1 0 0,0 1-1 0 0,-1-1 1 0 0,0 1-1 0 0,0-1 0 0 0,-1 0 1 0 0,-1 0-1 0 0,0 0 1 0 0,0 0-1 0 0,0 0 0 0 0,-2-1 1 0 0,-5 10-1 0 0,-4-1 2 0 0,1-1 1 0 0,-33 30-1 0 0,-42 26 172 0 0,-23 22-54 0 0,45-33 18 0 0,66-61-341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29 10135 0 0,'21'-29'6587'0'0,"-21"30"-6374"0"0,0 0 1 0 0,-1 0-1 0 0,0 0 0 0 0,1 0 1 0 0,-1 0-1 0 0,1 0 0 0 0,-1 0 1 0 0,0-1-1 0 0,0 1 0 0 0,0 0 1 0 0,0 0-1 0 0,-3 3 100 0 0,-42 56 942 0 0,3 1-1 0 0,3 2 1 0 0,-61 130 0 0 0,91-168-1160 0 0,1 0 1 0 0,1 1 0 0 0,1 0 0 0 0,1 0-1 0 0,2 1 1 0 0,-3 45 0 0 0,7-49-296 0 0,1 0 0 0 0,1-1 1 0 0,1 1-1 0 0,0-1 1 0 0,2 1-1 0 0,1-1 0 0 0,1-1 1 0 0,10 25-1 0 0,-10-37-1052 0 0,-4-7-648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89 10367 0 0,'1'-2'472'0'0,"-1"1"-433"0"0,9-11 471 0 0,-1-1 0 0 0,12-27 1 0 0,-18 20 7144 0 0,-2 20-7603 0 0,-5 11 810 0 0,-51 114-194 0 0,15-37-363 0 0,35-75-263 0 0,-28 75 108 0 0,30-76-129 0 0,1 1 0 0 0,0 0 0 0 0,1 1 0 0 0,0-1 0 0 0,1 14 0 0 0,0-26-13 0 0,1 0 0 0 0,0 0 1 0 0,0 0-1 0 0,0 0 1 0 0,0 0-1 0 0,1 0 0 0 0,-1 0 1 0 0,0 0-1 0 0,0 0 1 0 0,0 0-1 0 0,1 0 0 0 0,-1 0 1 0 0,1 0-1 0 0,-1 0 1 0 0,1-1-1 0 0,-1 1 0 0 0,1 0 1 0 0,-1 0-1 0 0,1 0 1 0 0,0 0-1 0 0,-1-1 0 0 0,1 1 1 0 0,0 0-1 0 0,0-1 1 0 0,0 1-1 0 0,0 0 0 0 0,-1-1 1 0 0,1 1-1 0 0,0-1 1 0 0,0 0-1 0 0,0 1 0 0 0,0-1 1 0 0,0 0-1 0 0,0 1 1 0 0,0-1-1 0 0,0 0 0 0 0,0 0 1 0 0,0 0-1 0 0,0 0 1 0 0,0 0-1 0 0,0 0 0 0 0,0 0 1 0 0,2-1-1 0 0,4 0 69 0 0,0-1-1 0 0,-1 1 0 0 0,1-2 1 0 0,-1 1-1 0 0,10-5 0 0 0,6-5 93 0 0,0 0 0 0 0,-1-1-1 0 0,-1-2 1 0 0,0 0-1 0 0,0-1 1 0 0,-2-1 0 0 0,0-1-1 0 0,30-38 1 0 0,46-81 242 0 0,-42 58-565 0 0,-35 58-278 0 0,-16 20-577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99 237 7367 0 0,'0'0'568'0'0,"0"3"-373"0"0,0 0 245 0 0,0 0 0 0 0,0 0 1 0 0,0 0-1 0 0,0 0 0 0 0,-1 0 0 0 0,1 0 0 0 0,-1 0 1 0 0,0 0-1 0 0,0 0 0 0 0,0 0 0 0 0,0-1 0 0 0,0 1 1 0 0,-1 0-1 0 0,1-1 0 0 0,-1 1 0 0 0,0-1 0 0 0,0 1 1 0 0,-3 3-1 0 0,2-4-205 0 0,0 1-1 0 0,0-1 1 0 0,0 0 0 0 0,0 1 0 0 0,0-1 0 0 0,-1-1-1 0 0,1 1 1 0 0,0 0 0 0 0,-7 1 0 0 0,8-2-56 0 0,0-1-1 0 0,1 1 1 0 0,-1-1 0 0 0,0 1 0 0 0,0-1-1 0 0,0 0 1 0 0,0 0 0 0 0,0 0 0 0 0,0 0-1 0 0,0 0 1 0 0,0 0 0 0 0,0-1-1 0 0,-2 0 1 0 0,3 1-149 0 0,0-1 0 0 0,0 1 0 0 0,1-1 0 0 0,-1 0 0 0 0,0 1 0 0 0,1-1 0 0 0,-1 0 0 0 0,0 0 0 0 0,1 0 0 0 0,-1 1 0 0 0,1-1 0 0 0,-1 0 0 0 0,1 0 0 0 0,0 0 0 0 0,-1 0 0 0 0,1 0 0 0 0,0 0 0 0 0,0 0 0 0 0,0 0 0 0 0,0 0 0 0 0,-1 0 0 0 0,1 0 0 0 0,0 0 0 0 0,1 0 0 0 0,-1 1 0 0 0,0-1 0 0 0,0 0 0 0 0,1-2 0 0 0,1-4 21 0 0,0 1-1 0 0,1-1 1 0 0,-1 1 0 0 0,2 0 0 0 0,-1 0-1 0 0,1 0 1 0 0,-1 0 0 0 0,1 1 0 0 0,10-11 0 0 0,-2 2 34 0 0,11-16 71 0 0,2 1 0 0 0,1 2 0 0 0,54-46 0 0 0,-72 67-106 0 0,1 1-1 0 0,0 0 1 0 0,0 0 0 0 0,0 1-1 0 0,1 0 1 0 0,-1 0-1 0 0,14-2 1 0 0,-7 2 83 0 0,1 1 1 0 0,-1 1-1 0 0,27 0 1 0 0,-39 3-92 0 0,6 8-31 0 0,-9-6-11 0 0,1 0 0 0 0,-1 0 0 0 0,1 0 0 0 0,-1 0 0 0 0,0 0 0 0 0,0 1 0 0 0,-1-1 0 0 0,1 0 0 0 0,-1 0 0 0 0,0 1 0 0 0,1-1 0 0 0,-1 0 0 0 0,-1 1 0 0 0,1-1 0 0 0,0 0 0 0 0,-2 5 0 0 0,0 4 0 0 0,-2 0 0 0 0,1 0 0 0 0,-7 12 0 0 0,-3 4 82 0 0,-29 44 0 0 0,-8 12 50 0 0,48-80-183 0 0,0-1 1 0 0,1 1-1 0 0,-1 0 0 0 0,0 0 1 0 0,1-1-1 0 0,0 1 0 0 0,0 0 1 0 0,0 0-1 0 0,1 0 0 0 0,-1 0 1 0 0,1 1-1 0 0,0-1 0 0 0,1 7 1 0 0,-1-9-250 0 0,10 10-479 0 0,-8-11 543 0 0,0 1 0 0 0,0-1 0 0 0,0 1 0 0 0,0-1 0 0 0,0 0 0 0 0,1 0 0 0 0,-1 0 0 0 0,0 0-1 0 0,1-1 1 0 0,-1 1 0 0 0,0-1 0 0 0,1 1 0 0 0,-1-1 0 0 0,1 0 0 0 0,-1 0 0 0 0,4 0 0 0 0,11-2-1251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33 9671 0 0,'3'-5'145'0'0,"2"-10"585"0"0,-5 15-722 0 0,0-1 1 0 0,0 1-1 0 0,0-1 0 0 0,0 1 1 0 0,0-1-1 0 0,0 1 0 0 0,0-1 1 0 0,0 1-1 0 0,0-1 0 0 0,0 1 1 0 0,0-1-1 0 0,0 1 0 0 0,0 0 1 0 0,0-1-1 0 0,0 1 0 0 0,-1-1 1 0 0,1 1-1 0 0,0-1 0 0 0,0 1 1 0 0,0-1-1 0 0,-1 1 0 0 0,1 0 1 0 0,0-1-1 0 0,-1 1 0 0 0,1-1 1 0 0,-7 0 183 0 0,7 1-98 0 0,-3 0 278 0 0,0 1 0 0 0,0-1 0 0 0,0 1 0 0 0,0-1 0 0 0,0 1 0 0 0,1 0 0 0 0,-1 0 0 0 0,0 0 0 0 0,1 0 0 0 0,-1 0 0 0 0,-3 3 0 0 0,-28 20 2978 0 0,26-18-2622 0 0,-7 7-470 0 0,0 0 0 0 0,1 0 0 0 0,1 2 0 0 0,1-1 0 0 0,-18 27 0 0 0,-44 87 472 0 0,73-127-720 0 0,-165 332 1176 0 0,142-285-1100 0 0,-8 16-147 0 0,-3-3-1 0 0,-3 0 0 0 0,-2-3 1 0 0,-3-1-1 0 0,-55 56 1 0 0,56-67-3320 0 0,32-35 1651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13359 0 0,'0'0'1027'0'0,"-2"0"-670"0"0,0 1-261 0 0,0-1 1 0 0,1 0-1 0 0,-1 0 0 0 0,1 1 0 0 0,-1-1 0 0 0,1 1 1 0 0,-1-1-1 0 0,1 1 0 0 0,-1 0 0 0 0,1-1 0 0 0,-1 1 0 0 0,1 0 1 0 0,0 0-1 0 0,-1 0 0 0 0,1 0 0 0 0,0 0 0 0 0,0 0 1 0 0,0 1-1 0 0,0-1 0 0 0,0 0 0 0 0,-1 3 0 0 0,1-4-1 0 0,1 1 1 0 0,0-1-1 0 0,0 1 0 0 0,-1-1 0 0 0,1 1 0 0 0,0 0 0 0 0,0-1 1 0 0,0 1-1 0 0,0-1 0 0 0,-1 1 0 0 0,1 0 0 0 0,0-1 0 0 0,0 1 1 0 0,0-1-1 0 0,1 1 0 0 0,-1 0 0 0 0,0-1 0 0 0,0 1 0 0 0,0 0 1 0 0,0-1-1 0 0,0 1 0 0 0,1-1 0 0 0,-1 1 0 0 0,0-1 1 0 0,1 1-1 0 0,-1-1 0 0 0,0 1 0 0 0,1-1 0 0 0,-1 1 0 0 0,2 0-22 0 0,-1 1 0 0 0,1-1 0 0 0,-1 0 0 0 0,1 0 0 0 0,0-1 0 0 0,-1 1 0 0 0,1 0 0 0 0,0 0 0 0 0,0-1 0 0 0,1 1 0 0 0,5 0 83 0 0,-1 1 0 0 0,1-2 0 0 0,-1 1 1 0 0,11-1-1 0 0,43-7 1415 0 0,66-16 1 0 0,21-3-638 0 0,40 11-831 0 0,-63 16-3189 0 0,-95 3 180 0 0,-27-3 1531 0 0,2 9 4 0 0,-2-6 1138 0 0,-2-1 40 0 0,0 1-1 0 0,0-1 0 0 0,-1 0 1 0 0,1 1-1 0 0,-1-1 0 0 0,1 1 1 0 0,-1-1-1 0 0,0 0 1 0 0,-1 1-1 0 0,1-1 0 0 0,0 1 1 0 0,-1-1-1 0 0,-1 5 0 0 0,-2 4-523 0 0,0 1 0 0 0,-8 12 0 0 0,6-10 973 0 0,5-13 382 0 0,-4 8 804 0 0,4-5-552 0 0,-1 0 1 0 0,0 0-1 0 0,1 0 1 0 0,0 0 0 0 0,0 5-1 0 0,0 4 598 0 0,3 26 0 0 0,-1-6 423 0 0,0-5-1025 0 0,0-15-794 0 0,-1 1 0 0 0,-1 0 0 0 0,0 0 0 0 0,-1-1 0 0 0,0 1 0 0 0,-9 25-1 0 0,5-15-745 0 0,6-23-809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19375 0 0,'0'0'1759'0'0,"-3"2"-1448"0"0,-20 17-25 0 0,1 2 1 0 0,1 0-1 0 0,1 1 1 0 0,1 2 0 0 0,1-1-1 0 0,-16 29 1 0 0,-81 167 1364 0 0,91-171-1743 0 0,10-16 136 0 0,1 1-1 0 0,2 0 1 0 0,1 1 0 0 0,1 0 0 0 0,2 0 0 0 0,-4 62-1 0 0,-1 21-944 0 0,7-104-2203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11 2303 0 0,'7'-10'15428'0'0,"-9"12"-14720"0"0,-11 12 179 0 0,1 0-1 0 0,0 1 0 0 0,-13 23 0 0 0,-2 10 28 0 0,-41 100-1 0 0,-78 195-589 0 0,18-71-345 0 0,46-111-2742 0 0,81-159 1318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90 186 9671 0 0,'-7'-1'271'0'0,"1"0"-1"0"0,0 1 1 0 0,0-1 0 0 0,-1 1-1 0 0,1 0 1 0 0,0 1-1 0 0,0 0 1 0 0,0 0-1 0 0,-1 0 1 0 0,-10 4-1 0 0,17-4-62 0 0,-1-1 0 0 0,0 0-1 0 0,1 1 1 0 0,-1-1 0 0 0,1 0-1 0 0,-1 1 1 0 0,1-1 0 0 0,-1 1-1 0 0,1-1 1 0 0,-1 1 0 0 0,1-1-1 0 0,-1 1 1 0 0,1-1 0 0 0,0 1-1 0 0,-1-1 1 0 0,1 1-1 0 0,0-1 1 0 0,-1 1 0 0 0,1 0-1 0 0,0-1 1 0 0,0 1 0 0 0,0 0-1 0 0,0-1 1 0 0,0 1 0 0 0,-1 0-1 0 0,1-1 1 0 0,0 1 0 0 0,0 0-1 0 0,1-1 1 0 0,-1 1 0 0 0,0 0-1 0 0,0-1 1 0 0,0 2 0 0 0,1 0-61 0 0,0 0 0 0 0,-1 0 1 0 0,1 0-1 0 0,0 0 0 0 0,0-1 0 0 0,0 1 1 0 0,0 0-1 0 0,1 0 0 0 0,1 1 1 0 0,1 0-54 0 0,0 0 0 0 0,0 0 1 0 0,0 0-1 0 0,1 0 1 0 0,-1-1-1 0 0,1 0 1 0 0,0 0-1 0 0,0 0 1 0 0,0-1-1 0 0,0 1 1 0 0,0-1-1 0 0,0 0 1 0 0,6 0-1 0 0,10 0 269 0 0,39-2 0 0 0,-59 1-353 0 0,32-2 233 0 0,-1-3 0 0 0,51-12 0 0 0,63-27 312 0 0,-96 28-391 0 0,1 0-54 0 0,190-58 671 0 0,6 17-1195 0 0,-215 52-1659 0 0,42-13 0 0 0,-57 11 454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6 319 9671 0 0,'0'0'748'0'0,"0"-7"-464"0"0,3-6 412 0 0,0 1 0 0 0,1-1 0 0 0,0 1 0 0 0,1 0-1 0 0,0 0 1 0 0,1 1 0 0 0,8-14 0 0 0,17-34 1728 0 0,-27 50-2290 0 0,12-30 651 0 0,26-46 1 0 0,-41 84-682 0 0,0 0-17 0 0,2 0-87 0 0,-1 0-1 0 0,1 0 1 0 0,-1 0 0 0 0,1 0-1 0 0,-1 0 1 0 0,1 0 0 0 0,-1 1-1 0 0,1 0 1 0 0,-1-1 0 0 0,1 1-1 0 0,0 0 1 0 0,-1 0 0 0 0,6 1-1 0 0,2 1-20 0 0,-1 0 0 0 0,15 6 0 0 0,4 0-26 0 0,87 26 9 0 0,-99-27 91 0 0,0-1-1 0 0,-1 2 1 0 0,0 0 0 0 0,0 1 0 0 0,14 11 0 0 0,-25-16 49 0 0,0-1-1 0 0,0 1 1 0 0,0 0 0 0 0,-1 1 0 0 0,0-1 0 0 0,1 0-1 0 0,-1 1 1 0 0,-1 0 0 0 0,1 0 0 0 0,-1 0-1 0 0,3 6 1 0 0,-5-9-64 0 0,0-1 1 0 0,-1 1-1 0 0,1-1 0 0 0,0 1 0 0 0,0-1 1 0 0,-1 1-1 0 0,1-1 0 0 0,-1 1 0 0 0,1-1 1 0 0,-1 0-1 0 0,0 1 0 0 0,1-1 1 0 0,-1 0-1 0 0,-1 3 0 0 0,0-2 20 0 0,-1 2-34 0 0,0 0 0 0 0,0 0 0 0 0,-1 0 0 0 0,0 0 0 0 0,0 0 0 0 0,0-1 0 0 0,-7 5 0 0 0,-35 19 149 0 0,30-18-154 0 0,-59 31-83 0 0,-2-3-1 0 0,-88 29 1 0 0,157-63-169 0 0,-32 9-270 0 0,37-11 289 0 0,1-1 1 0 0,0 0-1 0 0,-1 1 0 0 0,1-1 1 0 0,0 0-1 0 0,-1 0 0 0 0,1 0 0 0 0,-1-1 1 0 0,1 1-1 0 0,0 0 0 0 0,-1-1 1 0 0,1 0-1 0 0,0 1 0 0 0,-3-2 1 0 0,-3-4-1293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0 919 0 0,'0'0'19784'0'0,"-3"1"-18976"0"0,-16 6-295 0 0,1-2 0 0 0,-1 0 0 0 0,0-1 0 0 0,-30 2 0 0 0,-4 1-431 0 0,-116 17-9 0 0,142-19-73 0 0,-74 15 0 0 0,89-16 0 0 0,0-1 0 0 0,0 2 0 0 0,1 0 0 0 0,-1 0 0 0 0,1 1 0 0 0,-11 8 0 0 0,19-12 0 0 0,1 0 0 0 0,-1 0 0 0 0,1 1 0 0 0,0-1 0 0 0,-1 1 0 0 0,1-1 0 0 0,0 1 0 0 0,-2 4 0 0 0,-1 7 0 0 0,5-12-13 0 0,1 1-1 0 0,-1 0 1 0 0,1-1-1 0 0,-1 1 1 0 0,1-1-1 0 0,0 1 1 0 0,0-1-1 0 0,0 0 1 0 0,0 1-1 0 0,1-1 1 0 0,-1 0-1 0 0,1 0 1 0 0,-1 0-1 0 0,1 0 1 0 0,0 0-1 0 0,-1 0 1 0 0,1 0-1 0 0,0-1 1 0 0,4 4 0 0 0,3 1-118 0 0,-1 0 0 0 0,1-1 1 0 0,16 7-1 0 0,3-2-257 0 0,1-1 0 0 0,0-1 0 0 0,1-2 0 0 0,34 3-1 0 0,-14-2-150 0 0,-14-1 200 0 0,86 16-318 0 0,-101-17 739 0 0,-1 1-1 0 0,0 1 0 0 0,33 15 1 0 0,-49-20-44 0 0,-1 0 0 0 0,0 0 0 0 0,0 0 0 0 0,1 0 0 0 0,-2 1 0 0 0,1-1 0 0 0,0 1 0 0 0,0 0 1 0 0,-1 0-1 0 0,0 0 0 0 0,1 0 0 0 0,-1 0 0 0 0,0 0 0 0 0,-1 1 0 0 0,1-1 0 0 0,0 0 1 0 0,-1 1-1 0 0,0 0 0 0 0,0-1 0 0 0,0 1 0 0 0,0 6 0 0 0,-1-8-11 0 0,0 1-1 0 0,0-1 1 0 0,0 1-1 0 0,-1-1 1 0 0,0 0 0 0 0,1 1-1 0 0,-1-1 1 0 0,0 0-1 0 0,0 1 1 0 0,0-1-1 0 0,0 0 1 0 0,0 0 0 0 0,-2 2-1 0 0,0 0 36 0 0,-1 3 23 0 0,-1 0 0 0 0,0-1 0 0 0,0 0 0 0 0,0 0 1 0 0,-1 0-1 0 0,-11 8 0 0 0,-43 26 502 0 0,38-27-373 0 0,-13 8-110 0 0,-1-1-1 0 0,-1-2 1 0 0,-1-2 0 0 0,-65 20-1 0 0,92-33-99 0 0,-16 5-2 0 0,0-1 0 0 0,-1-1-1 0 0,-51 4 1 0 0,41-8-2 0 0,25 0 0 0 0,-1-2 0 0 0,1 1 0 0 0,-1-2 0 0 0,0 1 0 0 0,-24-6 0 0 0,36 5-7 0 0,-1 0 0 0 0,1 1 0 0 0,-1-1 0 0 0,1 0 0 0 0,-1-1 1 0 0,1 1-1 0 0,0 0 0 0 0,0-1 0 0 0,-1 1 0 0 0,1-1 0 0 0,0 0 0 0 0,0 0 0 0 0,1 1 0 0 0,-4-5 0 0 0,5 5 3 0 0,-1-1-1 0 0,0 1 1 0 0,1-1-1 0 0,-1 0 1 0 0,1 0-1 0 0,-1 1 0 0 0,1-1 1 0 0,0 0-1 0 0,0 0 1 0 0,0 1-1 0 0,0-1 1 0 0,0 0-1 0 0,0 0 1 0 0,0 1-1 0 0,1-1 1 0 0,-1 0-1 0 0,0 0 1 0 0,1 1-1 0 0,0-1 1 0 0,-1 0-1 0 0,1 1 1 0 0,1-3-1 0 0,4-7 0 0 0,1 0 0 0 0,0 1 1 0 0,1-1-1 0 0,0 1 0 0 0,16-15 0 0 0,54-40-29 0 0,-68 57 33 0 0,76-54 328 0 0,121-65 0 0 0,-10 7 107 0 0,-172 105-161 0 0,1 1 1 0 0,31-12-1 0 0,-55 25 235 0 0,-4 0-448 0 0,-7-4-300 0 0,-1 1 0 0 0,1 0 0 0 0,-1 1 0 0 0,0 0 0 0 0,0 1 0 0 0,0 0 0 0 0,-1 0 0 0 0,-10 1 0 0 0,16 1-1149 0 0,-3 0 1198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17135 0 0,'0'0'1551'0'0,"0"2"-1276"0"0,-9 21 50 0 0,-1 0 0 0 0,0-1 1 0 0,-2 0-1 0 0,-17 25 1 0 0,-4 6 415 0 0,-103 233 712 0 0,24 12-1111 0 0,15-59-1620 0 0,95-237 895 0 0,3-7-925 0 0,-1-1 1269 0 0,1 0-1 0 0,0 1 1 0 0,1 0 0 0 0,-1-1 0 0 0,1 1 0 0 0,0 0 0 0 0,0 0 0 0 0,1 0 0 0 0,3-5 0 0 0,6-9-47 0 0,17-20 1 0 0,-14 20 9 0 0,-4 6 76 0 0,0 0 1 0 0,1 0 0 0 0,15-12 0 0 0,-22 20 99 0 0,1 1 0 0 0,-1 0 1 0 0,1 0-1 0 0,0 1 0 0 0,0-1 0 0 0,0 1 0 0 0,0 1 0 0 0,1-1 1 0 0,-1 1-1 0 0,11-2 0 0 0,-15 4-30 0 0,-1 0 0 0 0,0 0 0 0 0,1 0-1 0 0,-1 0 1 0 0,1 0 0 0 0,-1 1 0 0 0,1-1 0 0 0,-1 1 0 0 0,0-1 0 0 0,1 1 0 0 0,-1-1 0 0 0,0 1 0 0 0,0 0-1 0 0,1 0 1 0 0,-1-1 0 0 0,0 1 0 0 0,0 0 0 0 0,0 0 0 0 0,0 0 0 0 0,0 0 0 0 0,1 2 0 0 0,1 0 72 0 0,-1 1 0 0 0,1 0 0 0 0,-1-1 0 0 0,4 9 0 0 0,-3-2-33 0 0,0-1 0 0 0,0 1 0 0 0,-1 0-1 0 0,-1 0 1 0 0,2 16 0 0 0,-4 52 354 0 0,-1-33-279 0 0,3-40-142 0 0,1 4-108 0 0,-1-7-345 0 0,17 6-9877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183 172 13359 0 0,'0'0'6876'0'0,"3"0"-6089"0"0,7-1-573 0 0,-1 1 1 0 0,0-2-1 0 0,0 1 0 0 0,0-2 1 0 0,-1 1-1 0 0,1-1 0 0 0,0 0 1 0 0,-1-1-1 0 0,10-5 0 0 0,-2 0 247 0 0,0-2-1 0 0,-1 1 1 0 0,23-22-1 0 0,-14 8-435 0 0,-17 9 10 0 0,-4 8-31 0 0,2-13-60 0 0,-8 11-45 0 0,2 6 66 0 0,0 2 25 0 0,1 1 0 0 0,-1 0 0 0 0,0-1 0 0 0,1 1 1 0 0,-1 0-1 0 0,1-1 0 0 0,-1 1 0 0 0,0 0 0 0 0,1 0 0 0 0,-1 0 0 0 0,0-1 0 0 0,1 1 0 0 0,-1 0 0 0 0,0 0 0 0 0,1 0 0 0 0,-1 0 0 0 0,0 0 1 0 0,1 1-1 0 0,-1-1 0 0 0,0 0 0 0 0,0 0 0 0 0,0 0-15 0 0,-4 1-37 0 0,-1 1 1 0 0,0-1-1 0 0,1 1 0 0 0,0 0 0 0 0,-1 0 0 0 0,1 0 0 0 0,-9 6 0 0 0,-34 27-246 0 0,30-21 203 0 0,-7 5 44 0 0,1 2 0 0 0,-41 46 0 0 0,-33 56-60 0 0,89-112 120 0 0,0 1-15 0 0,-15 27-1 0 0,22-35 11 0 0,-1 1 1 0 0,1 0-1 0 0,1 0 0 0 0,-1 0 1 0 0,1 0-1 0 0,-1 0 0 0 0,1 0 1 0 0,0 10-1 0 0,1-13 1 0 0,0-1 0 0 0,1 1 0 0 0,-1 0 0 0 0,0 0 0 0 0,1 0 0 0 0,0 0 0 0 0,-1 0 0 0 0,1 0 1 0 0,0-1-1 0 0,0 1 0 0 0,0 0 0 0 0,0 0 0 0 0,0-1 0 0 0,1 1 0 0 0,-1-1 0 0 0,0 1 0 0 0,1-1 0 0 0,-1 0 0 0 0,1 0 0 0 0,-1 1 0 0 0,1-1 0 0 0,0 0 0 0 0,2 1 0 0 0,0 0-7 0 0,1 0-1 0 0,-1 0 0 0 0,1-1 1 0 0,0 1-1 0 0,-1-1 0 0 0,1 0 1 0 0,9 1-1 0 0,28-2-3907 0 0,80-9-1 0 0,-104 5-2662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7:5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99 7831 0 0,'2'-2'603'0'0,"16"-16"-140"0"0,-4-1 6511 0 0,-12 16-6644 0 0,-1 1 0 0 0,0-1 0 0 0,1 0 0 0 0,-1 1 0 0 0,0-1 0 0 0,0 0 0 0 0,-1 0 0 0 0,1 0 0 0 0,-1 1 0 0 0,1-1 1 0 0,-1 0-1 0 0,0 0 0 0 0,0 0 0 0 0,0 0 0 0 0,0 0 0 0 0,-2-5 0 0 0,2 8-292 0 0,0-1 1 0 0,-1 1 0 0 0,1 0-1 0 0,0-1 1 0 0,-1 1-1 0 0,1-1 1 0 0,0 1 0 0 0,-1 0-1 0 0,1-1 1 0 0,-1 1-1 0 0,1 0 1 0 0,0-1-1 0 0,-1 1 1 0 0,1 0 0 0 0,-1 0-1 0 0,1-1 1 0 0,-1 1-1 0 0,1 0 1 0 0,-1 0 0 0 0,1 0-1 0 0,-1 0 1 0 0,1 0-1 0 0,-1 0 1 0 0,1 0-1 0 0,-1 0 1 0 0,0 0 0 0 0,0 0-1 0 0,-14 2 354 0 0,3 3-305 0 0,0 0 0 0 0,1 1 0 0 0,-1 0 0 0 0,1 1 0 0 0,-14 11 0 0 0,-48 45-44 0 0,72-62-43 0 0,-147 144-80 0 0,94-84-55 0 0,23-25-26 0 0,27-31 101 0 0,0 0 0 0 0,1 1 0 0 0,-1-1 0 0 0,1 1 0 0 0,0 0 0 0 0,1 0 0 0 0,-3 8 0 0 0,5-13 47 0 0,0-1 0 0 0,0 1 0 0 0,0 0 0 0 0,0-1 0 0 0,0 1 0 0 0,0 0 0 0 0,0-1 0 0 0,0 1 0 0 0,1 0 0 0 0,-1-1 0 0 0,0 1 0 0 0,0-1 0 0 0,1 1 0 0 0,-1-1 0 0 0,0 1 0 0 0,1-1 0 0 0,-1 1 0 0 0,0-1 0 0 0,1 1 0 0 0,-1-1 0 0 0,1 1 0 0 0,-1-1 0 0 0,2 1 0 0 0,10 8-131 0 0,-2-6 74 0 0,0 1 0 0 0,-1-2 0 0 0,1 1 0 0 0,1-1 0 0 0,-1-1-1 0 0,0 1 1 0 0,19-2 0 0 0,28 5-25 0 0,-35-2 79 0 0,-1 2 0 0 0,0 0 0 0 0,0 2 0 0 0,0 0 0 0 0,-1 1 0 0 0,0 1 0 0 0,0 1 0 0 0,22 15 0 0 0,-28-14 16 0 0,-5 2 0 0 0,-8-11 6 0 0,-1-1-1 0 0,1 1 1 0 0,0 0-1 0 0,-1 0 1 0 0,0 0 0 0 0,1 0-1 0 0,-1 0 1 0 0,0 0-1 0 0,0 0 1 0 0,0-1-1 0 0,0 1 1 0 0,0 0-1 0 0,0 0 1 0 0,-1 0 0 0 0,1 0-1 0 0,-1 0 1 0 0,1 0-1 0 0,-2 2 1 0 0,1-1 18 0 0,-1 0 0 0 0,0-1 0 0 0,0 1 1 0 0,0 0-1 0 0,0-1 0 0 0,-1 1 0 0 0,1-1 0 0 0,-1 0 1 0 0,-4 4-1 0 0,-3 0 50 0 0,0-1 0 0 0,0 0 1 0 0,0 0-1 0 0,-1-1 0 0 0,-12 4 0 0 0,-51 12 78 0 0,0-2-1 0 0,-152 15 0 0 0,219-33-162 0 0,-9 1-35 0 0,-32-2 0 0 0,45 1 5 0 0,0 0 1 0 0,-1-1 0 0 0,1 1-1 0 0,0-1 1 0 0,0 0 0 0 0,0 0 0 0 0,-1 0-1 0 0,1 0 1 0 0,0-1 0 0 0,0 1-1 0 0,1-1 1 0 0,-1 0 0 0 0,0 0-1 0 0,0 0 1 0 0,-4-4 0 0 0,6 5-22 0 0,0-1 1 0 0,1 1-1 0 0,-1 0 1 0 0,0-1-1 0 0,1 1 0 0 0,-1 0 1 0 0,1-1-1 0 0,-1 1 1 0 0,1-1-1 0 0,0 1 1 0 0,0 0-1 0 0,-1-1 0 0 0,1 1 1 0 0,0-1-1 0 0,0 1 1 0 0,1-1-1 0 0,-1 1 1 0 0,0-1-1 0 0,0 1 0 0 0,1-1 1 0 0,-1 1-1 0 0,1 0 1 0 0,-1-1-1 0 0,1 1 0 0 0,-1 0 1 0 0,1-1-1 0 0,0 1 1 0 0,0 0-1 0 0,0 0 1 0 0,-1-1-1 0 0,3 0 0 0 0,3-4-421 0 0,0 0-1 0 0,0 0 1 0 0,0 0-1 0 0,9-4 0 0 0,-12 7 193 0 0,25-18-1232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69 8287 0 0,'0'0'639'0'0,"-2"2"-415"0"0,-13 9 1922 0 0,1 0 0 0 0,0 1 0 0 0,-12 14 0 0 0,25-25-2066 0 0,0 0 1 0 0,1 0-1 0 0,-1-1 1 0 0,1 1-1 0 0,-1 0 1 0 0,1 0-1 0 0,-1 0 0 0 0,1 0 1 0 0,0 0-1 0 0,-1 0 1 0 0,1 0-1 0 0,0 0 1 0 0,0 0-1 0 0,-1 0 1 0 0,1 0-1 0 0,0 0 0 0 0,0 0 1 0 0,0 0-1 0 0,0-1 1 0 0,1 1-1 0 0,-1 0 1 0 0,0 0-1 0 0,0 0 1 0 0,0 0-1 0 0,1 0 1 0 0,-1 0-1 0 0,1 0 0 0 0,-1 0 1 0 0,1 0-1 0 0,-1 0 1 0 0,1 0-1 0 0,-1-1 1 0 0,1 1-1 0 0,0 0 1 0 0,0 0-1 0 0,1 1-8 0 0,0 0 0 0 0,0-1 0 0 0,0 1 0 0 0,0-1 0 0 0,0 1 1 0 0,0-1-1 0 0,0 0 0 0 0,1 0 0 0 0,-1 0 0 0 0,1 0 0 0 0,3 1 0 0 0,4-1 43 0 0,1-1-1 0 0,0 1 1 0 0,0-1 0 0 0,0-1-1 0 0,0 0 1 0 0,-1-1 0 0 0,1 0-1 0 0,11-4 1 0 0,82-33 79 0 0,-90 33-177 0 0,8-4-50 0 0,53-23 122 0 0,-67 29-172 0 0,-1-1 0 0 0,0 0 0 0 0,0 1 1 0 0,0-2-1 0 0,0 1 0 0 0,11-14 0 0 0,-17 19 61 0 0,-1-1 0 0 0,0 1 0 0 0,1-1 0 0 0,-1 0 0 0 0,0 1 0 0 0,0-1 1 0 0,0 1-1 0 0,1-1 0 0 0,-1 0 0 0 0,0 1 0 0 0,0-1 0 0 0,0 0 0 0 0,0 1 0 0 0,0-1 0 0 0,0 0 0 0 0,0 1 0 0 0,0-1 1 0 0,0 0-1 0 0,0 1 0 0 0,-1-1 0 0 0,1 0 0 0 0,0 1 0 0 0,0-1 0 0 0,-1 0 0 0 0,1 1 0 0 0,0-1 0 0 0,-1 1 1 0 0,0-2-1 0 0,0 1-8 0 0,0 0 0 0 0,1 0 1 0 0,-1 0-1 0 0,0 0 1 0 0,-1 0-1 0 0,1 0 0 0 0,0 0 1 0 0,0 0-1 0 0,0 0 0 0 0,0 1 1 0 0,-3-2-1 0 0,-2 1-42 0 0,0 0 0 0 0,0 0 0 0 0,0 0 0 0 0,0 1 0 0 0,0 0 0 0 0,0 1 0 0 0,0-1 0 0 0,0 1 0 0 0,-11 3 0 0 0,-55 19-303 0 0,62-19 318 0 0,-38 15-162 0 0,-86 51 0 0 0,-38 39-200 0 0,141-89 404 0 0,25-15 19 0 0,-25 15 227 0 0,-28 25 0 0 0,53-40-183 0 0,-1 1 0 0 0,1 0-1 0 0,0 0 1 0 0,0 1 0 0 0,1 0-1 0 0,0 0 1 0 0,0 0 0 0 0,0 1-1 0 0,-6 15 1 0 0,12-17 73 0 0,0-4-111 0 0,1 0 0 0 0,-1 0-1 0 0,1 0 1 0 0,-1 0 0 0 0,1-1-1 0 0,0 1 1 0 0,0 0 0 0 0,0-1-1 0 0,0 1 1 0 0,0-1-1 0 0,0 1 1 0 0,0-1 0 0 0,3 1-1 0 0,1 0-1 0 0,-1 0 0 0 0,1 0 0 0 0,0-1 0 0 0,-1 0-1 0 0,9 1 1 0 0,7-1 7 0 0,0-1-1 0 0,26-4 0 0 0,-37 3 5 0 0,36-5-355 0 0,0-1 0 0 0,0-3-1 0 0,51-18 1 0 0,-54 14-483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25 14743 0 0,'23'-23'1335'0'0,"-22"21"-298"0"0,-1 4-822 0 0,0 1-1 0 0,-1-1 1 0 0,1 0-1 0 0,-1 1 1 0 0,1-1-1 0 0,-1 0 1 0 0,0 0-1 0 0,0 0 1 0 0,0 0-1 0 0,-1 0 1 0 0,1 0-1 0 0,-2 2 1 0 0,-20 22 306 0 0,17-20-271 0 0,-75 73 1107 0 0,-7 7-642 0 0,71-68-658 0 0,1 1 1 0 0,-25 41-1 0 0,37-54-57 0 0,1 0 0 0 0,0 0 1 0 0,0 0-1 0 0,1 0 0 0 0,0 0 0 0 0,0 0 0 0 0,1 1 0 0 0,-1-1 0 0 0,1 1 0 0 0,1-1 1 0 0,-1 1-1 0 0,1 7 0 0 0,1-10-1 0 0,0 0 0 0 0,-1 1 0 0 0,1-1 0 0 0,1 0-1 0 0,-1 0 1 0 0,1 1 0 0 0,-1-1 0 0 0,1 0 0 0 0,1-1 0 0 0,-1 1 0 0 0,0 0 0 0 0,1-1 0 0 0,0 1 0 0 0,-1-1 0 0 0,2 0 0 0 0,-1 0 0 0 0,0 0 0 0 0,7 5-1 0 0,29 17-292 0 0,-39-24 265 0 0,1-1 0 0 0,0 1 1 0 0,0-1-1 0 0,0 0 0 0 0,0 1 0 0 0,0-1 1 0 0,0 0-1 0 0,0 1 0 0 0,0-1 0 0 0,0 0 1 0 0,0 0-1 0 0,0 0 0 0 0,0 0 0 0 0,0 0 1 0 0,1 0-1 0 0,3 0-78 0 0,2 1-183 0 0,-1 0 0 0 0,1 0-1 0 0,-1-1 1 0 0,1 1 0 0 0,-1-2-1 0 0,1 1 1 0 0,8-2 0 0 0,6-3-1556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20 5063 0 0,'0'0'232'0'0,"-2"-1"-13"0"0,-5-2 784 0 0,0 1-1 0 0,-1 0 1 0 0,1 0-1 0 0,-1 0 0 0 0,1 1 1 0 0,-1 0-1 0 0,0 0 1 0 0,-14 2-1 0 0,12 0-235 0 0,-1 0 0 0 0,1 1-1 0 0,0 0 1 0 0,0 1 0 0 0,0 1-1 0 0,-10 3 1 0 0,5 1-468 0 0,1-1 1 0 0,0 2-1 0 0,0 0 1 0 0,1 1-1 0 0,0 0 1 0 0,1 0-1 0 0,0 2 0 0 0,-15 17 1 0 0,3 2-220 0 0,0 0 0 0 0,3 1 1 0 0,-30 58-1 0 0,45-77-72 0 0,1 0 0 0 0,0 1 0 0 0,-4 21 0 0 0,8-32-6 0 0,0 1 0 0 0,0 0-1 0 0,1-1 1 0 0,0 1 0 0 0,-1 0-1 0 0,1-1 1 0 0,1 1 0 0 0,-1 0-1 0 0,0-1 1 0 0,1 1 0 0 0,0 0-1 0 0,0-1 1 0 0,0 1 0 0 0,0-1-1 0 0,1 1 1 0 0,-1-1 0 0 0,1 0-1 0 0,4 6 1 0 0,-4-6-2 0 0,1-1 0 0 0,0 0 0 0 0,0 0 0 0 0,0 0 0 0 0,0 0 0 0 0,0-1 0 0 0,1 1 0 0 0,-1-1 0 0 0,0 0 0 0 0,1 0 0 0 0,-1 0 0 0 0,1 0 0 0 0,-1-1 0 0 0,1 1 0 0 0,-1-1 0 0 0,7 0 0 0 0,4-1 0 0 0,0 0 0 0 0,26-6 0 0 0,-16 2-34 0 0,-1-2-1 0 0,1-1 1 0 0,-1 0 0 0 0,36-20-1 0 0,-48 22 21 0 0,-1 0-1 0 0,1 0 1 0 0,-1-2 0 0 0,-1 1-1 0 0,0-1 1 0 0,0 0 0 0 0,0-1-1 0 0,-1 0 1 0 0,0-1 0 0 0,-1 1-1 0 0,8-15 1 0 0,-12 18-15 0 0,0 0 0 0 0,-1 0 1 0 0,0 0-1 0 0,0 0 0 0 0,-1 0 0 0 0,1-1 0 0 0,-1 1 0 0 0,-1 0 0 0 0,1-1 0 0 0,-1 1 0 0 0,0-1 1 0 0,-1 1-1 0 0,0-1 0 0 0,-2-9 0 0 0,-3-5-223 0 0,0 2 0 0 0,-2-1 0 0 0,-11-21 1 0 0,-12-31-597 0 0,27 57-712 0 0,2-1-8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64 188 11055 0 0,'0'0'852'0'0,"-1"3"-560"0"0,-3 3 138 0 0,0 1 0 0 0,0 0 0 0 0,0-1 0 0 0,-1 0 0 0 0,0 0 0 0 0,-12 10 0 0 0,15-14 544 0 0,1-2-277 0 0,1 1-558 0 0,-1-1 0 0 0,0 0 0 0 0,1 0 0 0 0,-1 1 0 0 0,0-1 0 0 0,1 0 0 0 0,-1 0 0 0 0,0 0 0 0 0,0 0 0 0 0,1 0 0 0 0,-1 0 0 0 0,0 0 0 0 0,1 0 0 0 0,-1 0 0 0 0,-1 0 1 0 0,1-2-64 0 0,0 1 1 0 0,1-1 0 0 0,-1 0 0 0 0,1 1 0 0 0,-1-1 0 0 0,1 0 0 0 0,0 0-1 0 0,-1 1 1 0 0,1-1 0 0 0,0 0 0 0 0,0 0 0 0 0,0 1 0 0 0,0-1 0 0 0,1 0 0 0 0,-1 0-1 0 0,0 0 1 0 0,1 1 0 0 0,0-1 0 0 0,-1 0 0 0 0,1 1 0 0 0,0-1 0 0 0,-1 1-1 0 0,1-1 1 0 0,2-1 0 0 0,3-6 85 0 0,0 1 1 0 0,1 0-1 0 0,9-8 0 0 0,-1 0 34 0 0,1-2-162 0 0,0 2 0 0 0,1 0 0 0 0,0 1 0 0 0,1 1 0 0 0,1 0 0 0 0,39-20-1 0 0,-48 30-54 0 0,0 0 0 0 0,0 0 0 0 0,1 1-1 0 0,11-2 1 0 0,-7 4-18 0 0,-12 2 52 0 0,-1 0 1 0 0,0 0-1 0 0,1 0 0 0 0,-1 0 0 0 0,0 1 0 0 0,0-1 1 0 0,1 0-1 0 0,-1 1 0 0 0,0 0 0 0 0,-1-1 0 0 0,1 1 1 0 0,0 0-1 0 0,0 0 0 0 0,-1 0 0 0 0,1 0 0 0 0,-1 0 0 0 0,0 1 1 0 0,1-1-1 0 0,-1 0 0 0 0,0 1 0 0 0,1 3 0 0 0,2 7 107 0 0,0 0-1 0 0,3 24 0 0 0,-7-31-84 0 0,3 15 49 0 0,-2 1 0 0 0,-1 35 0 0 0,-4-26-98 0 0,3-22-1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256 407 8551 0 0,'-2'2'390'0'0,"-8"5"-71"0"0,0-1 0 0 0,0 0 0 0 0,0 0 0 0 0,-1-1 1 0 0,0-1-1 0 0,0 0 0 0 0,0 0 0 0 0,0-1 0 0 0,-1 0 0 0 0,1-1 1 0 0,-1-1-1 0 0,-13 1 0 0 0,22-2-93 0 0,1 0-1 0 0,-1 0 1 0 0,1-1-1 0 0,0 1 1 0 0,-1-1 0 0 0,1 1-1 0 0,-1-1 1 0 0,1 0-1 0 0,0 0 1 0 0,0 0 0 0 0,-1 0-1 0 0,1 0 1 0 0,0-1-1 0 0,0 1 1 0 0,0-1 0 0 0,0 1-1 0 0,1-1 1 0 0,-1 0-1 0 0,0 1 1 0 0,1-1 0 0 0,-1 0-1 0 0,1 0 1 0 0,-1 0-1 0 0,0-4 1 0 0,-3-4 236 0 0,1 0 0 0 0,1 0-1 0 0,0 0 1 0 0,-2-15 0 0 0,-2-3 409 0 0,2 11-591 0 0,1 0 1 0 0,0 0-1 0 0,1-1 0 0 0,1 0 1 0 0,0-18-1 0 0,3 28-274 0 0,-1-1 1 0 0,1 1-1 0 0,1-1 0 0 0,-1 1 1 0 0,1 0-1 0 0,1 0 0 0 0,0 0 0 0 0,0 0 1 0 0,0 0-1 0 0,1 1 0 0 0,0 0 1 0 0,9-13-1 0 0,-5 11-101 0 0,0 0 0 0 0,1 0 1 0 0,0 0-1 0 0,0 1 0 0 0,1 0 1 0 0,0 1-1 0 0,1 0 0 0 0,-1 1 1 0 0,23-10-1 0 0,-25 14 65 0 0,-1 0-1 0 0,1 0 0 0 0,0 1 1 0 0,-1 0-1 0 0,1 1 0 0 0,0 0 1 0 0,0 0-1 0 0,0 0 1 0 0,0 1-1 0 0,8 2 0 0 0,10 3-69 0 0,40 15 0 0 0,-49-14 48 0 0,-10-5 23 0 0,-1 0 1 0 0,0 1-1 0 0,0 0 0 0 0,-1 0 1 0 0,1 0-1 0 0,0 1 0 0 0,-1 0 1 0 0,9 8-1 0 0,-12-9 27 0 0,1-1 1 0 0,-1 1-1 0 0,0 0 1 0 0,0 0-1 0 0,0 0 0 0 0,-1 0 1 0 0,1 0-1 0 0,-1 1 1 0 0,0-1-1 0 0,0 0 1 0 0,0 1-1 0 0,0-1 0 0 0,0 1 1 0 0,-1-1-1 0 0,1 1 1 0 0,-1-1-1 0 0,0 1 0 0 0,-1 3 1 0 0,0 4 41 0 0,-1 0-1 0 0,-1-1 1 0 0,0 1 0 0 0,-1-1-1 0 0,0 0 1 0 0,0 0 0 0 0,-1 0-1 0 0,-10 14 1 0 0,-1 1-112 0 0,-1-2-1 0 0,-21 22 1 0 0,22-27-333 0 0,3-3 155 0 0,-24 22 0 0 0,33-34-206 0 0,-1 1 0 0 0,1-1 0 0 0,-1 0 0 0 0,1 0 1 0 0,-1-1-1 0 0,0 1 0 0 0,0-1 0 0 0,0 0 0 0 0,0 0 0 0 0,-10 1 0 0 0,3-3-3708 0 0,-1-6-991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11975 0 0,'0'0'3462'0'0,"1"3"-2266"0"0,-1 3-986 0 0,0 1 1 0 0,0-1-1 0 0,0 1 1 0 0,-1-1-1 0 0,0 1 1 0 0,0-1-1 0 0,-4 10 1 0 0,-18 46-318 0 0,17-47 291 0 0,-85 175 388 0 0,43-97-459 0 0,39-74-197 0 0,-20 38 227 0 0,-31 91-1 0 0,54-130-439 0 0,1 1-1 0 0,1 0 1 0 0,0 0-1 0 0,1 0 1 0 0,2 0-1 0 0,0 0 0 0 0,0 1 1 0 0,2-1-1 0 0,4 28 1 0 0,0-25-1001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622 233 5527 0 0,'0'0'423'0'0,"-2"2"-278"0"0,-7 5-338 0 0,-17 13 1827 0 0,1 2 3288 0 0,24-20-4886 0 0,-17 16 5654 0 0,14-16-2540 0 0,8-13-2589 0 0,11-17-498 0 0,35-75 343 0 0,-45 91-369 0 0,-1-1 0 0 0,0 1 0 0 0,-1-1 0 0 0,0 0 0 0 0,-1-1 0 0 0,0-20 0 0 0,-2 31-59 0 0,0 1 0 0 0,0 0 0 0 0,0-1-1 0 0,0 1 1 0 0,-1 0 0 0 0,1 0 0 0 0,-1-1 0 0 0,1 1 0 0 0,-1 0-1 0 0,0 0 1 0 0,0 0 0 0 0,0 0 0 0 0,0 0 0 0 0,0 0 0 0 0,0 0 0 0 0,-1 0-1 0 0,1 0 1 0 0,-1 1 0 0 0,-1-3 0 0 0,1 3-7 0 0,0 0-1 0 0,0 0 1 0 0,0 0 0 0 0,0 0 0 0 0,0 0 0 0 0,0 0 0 0 0,-1 1 0 0 0,1-1-1 0 0,0 1 1 0 0,0 0 0 0 0,0-1 0 0 0,-1 1 0 0 0,1 0 0 0 0,0 0-1 0 0,0 1 1 0 0,0-1 0 0 0,-1 0 0 0 0,1 1 0 0 0,-4 1 0 0 0,-10 3-147 0 0,1 1 1 0 0,-1 1 0 0 0,1 0 0 0 0,1 1 0 0 0,-18 12 0 0 0,-65 55-68 0 0,77-58 175 0 0,-9 7 64 0 0,-36 29-44 0 0,-61 65 0 0 0,97-88 47 0 0,-24 26 3 0 0,47-49-4 0 0,1 0 0 0 0,0 0 0 0 0,0 0-1 0 0,1 1 1 0 0,0-1 0 0 0,-4 11 0 0 0,8-18 0 0 0,0 0 1 0 0,0 0 0 0 0,0 0 0 0 0,0 1 0 0 0,0-1 0 0 0,0 0-1 0 0,0 0 1 0 0,0 0 0 0 0,0 0 0 0 0,0 0 0 0 0,0 0 0 0 0,0 0 0 0 0,0 0-1 0 0,-1 0 1 0 0,1 1 0 0 0,0-1 0 0 0,0 0 0 0 0,0 0 0 0 0,0 0 0 0 0,0 0-1 0 0,1 0 1 0 0,-1 0 0 0 0,0 0 0 0 0,0 0 0 0 0,0 0 0 0 0,0 1-1 0 0,0-1 1 0 0,0 0 0 0 0,0 0 0 0 0,0 0 0 0 0,0 0 0 0 0,0 0 0 0 0,0 0-1 0 0,0 0 1 0 0,0 0 0 0 0,0 0 0 0 0,0 0 0 0 0,0 1 0 0 0,0-1 0 0 0,1 0-1 0 0,-1 0 1 0 0,0 0 0 0 0,0 0 0 0 0,0 0 0 0 0,0 0 0 0 0,0 0-1 0 0,0 0 1 0 0,0 0 0 0 0,0 0 0 0 0,1 0 0 0 0,2 1 1 0 0,1 1 1 0 0,0-1-1 0 0,-1 0 1 0 0,1 0-1 0 0,0 0 0 0 0,0-1 1 0 0,0 1-1 0 0,0-1 1 0 0,-1 0-1 0 0,1 0 1 0 0,0-1-1 0 0,6 0 0 0 0,5-3 54 0 0,28-9 0 0 0,-29 8-30 0 0,57-21 40 0 0,-1-4 0 0 0,103-58 0 0 0,-161 80-63 0 0,18-14 0 0 0,17-13-17 0 0,-45 34-59 0 0,-4 3-100 0 0,-8 5 197 0 0,1 1 1 0 0,0 0-1 0 0,0 0 0 0 0,1 1 1 0 0,1 0-1 0 0,-10 15 0 0 0,-37 65 158 0 0,44-69-245 0 0,10-16-143 0 0,1-1-61 0 0,-1-3 191 0 0,0 1 0 0 0,0 0 1 0 0,0-1-1 0 0,0 1 1 0 0,1-1-1 0 0,-1 1 1 0 0,0 0-1 0 0,0-1 1 0 0,1 1-1 0 0,-1 0 0 0 0,0-1 1 0 0,1 1-1 0 0,-1-1 1 0 0,0 1-1 0 0,1-1 1 0 0,-1 1-1 0 0,1-1 0 0 0,-1 1 1 0 0,1-1-1 0 0,-1 0 1 0 0,1 1-1 0 0,0 0 1 0 0,0-1-530 0 0,11 8-5780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45 8087 0 0,'0'0'367'0'0,"-2"1"0"0"0,-14 4 45 0 0,-25 6-1 0 0,4-2 12728 0 0,43-11-14364 0 0,7-3 1612 0 0,1 1 1 0 0,0 0-1 0 0,26-3 0 0 0,4-1 6 0 0,31-7 25 0 0,145-9-1 0 0,-192 22-407 0 0,43 4 0 0 0,-62-1-10 0 0,0 0-1 0 0,0 0 1 0 0,0 1-1 0 0,0 0 1 0 0,0 1-1 0 0,-1 0 1 0 0,1 1 0 0 0,14 8-1 0 0,-22-12 1 0 0,0 1 0 0 0,0 0 0 0 0,0-1 0 0 0,0 1 0 0 0,0 0 0 0 0,0 0 0 0 0,0 0 0 0 0,0 0 0 0 0,-1 0 0 0 0,1 0 0 0 0,0 1 0 0 0,0 0-3 0 0,0 0 0 0 0,-1 1-1 0 0,0-1 1 0 0,1 0 0 0 0,-1 0-1 0 0,0 0 1 0 0,0 0 0 0 0,0 0 0 0 0,-1 0-1 0 0,1 1 1 0 0,0-1 0 0 0,-1 0 0 0 0,1 0-1 0 0,-1 0 1 0 0,0 0 0 0 0,0 0-1 0 0,0 0 1 0 0,0 0 0 0 0,0 0 0 0 0,0-1-1 0 0,-2 4 1 0 0,-1-1-7 0 0,0 1 0 0 0,0 0-1 0 0,0-1 1 0 0,-1 0 0 0 0,0 1-1 0 0,-7 4 1 0 0,-7 2 10 0 0,0-1 0 0 0,-1-1 0 0 0,-26 9 0 0 0,-66 16 0 0 0,60-20 0 0 0,-253 91-627 0 0,298-100 346 0 0,18-8-165 0 0,8-1 136 0 0,26 1 310 0 0,-1 2 0 0 0,83 10 0 0 0,-56 0 21 0 0,0 3 1 0 0,81 25-1 0 0,-140-35-21 0 0,-5 0 0 0 0,0-1 0 0 0,0 1 0 0 0,12 5 0 0 0,-13-5 0 0 0,20 8 0 0 0,-14-1 0 0 0,-3 4 0 0 0,-4 1 0 0 0,-4-11 5 0 0,-1 0 0 0 0,0 0 0 0 0,0 0 0 0 0,0 0 0 0 0,0 0 0 0 0,0 1 0 0 0,-1-1-1 0 0,1 0 1 0 0,-1 0 0 0 0,0 0 0 0 0,0 0 0 0 0,0 0 0 0 0,0 0 0 0 0,-2 3 0 0 0,0-2 16 0 0,0 0 1 0 0,0 1-1 0 0,0-1 1 0 0,-1 0-1 0 0,1-1 0 0 0,-1 1 1 0 0,-8 5-1 0 0,-1 0 46 0 0,0-1 0 0 0,-1-1 0 0 0,-1 0 0 0 0,-24 8 0 0 0,-113 47 936 0 0,26-10-343 0 0,93-40-502 0 0,-65 14 1 0 0,76-22-102 0 0,2 0 34 0 0,0 0-1 0 0,-31 0 0 0 0,47-4-79 0 0,-12 1 96 0 0,0-1 0 0 0,0-1 0 0 0,1 0 0 0 0,-1-1 0 0 0,1 0 0 0 0,-1-2 0 0 0,-27-9 0 0 0,33 8-82 0 0,2-1-8 0 0,6 5-157 0 0,17-4-213 0 0,-3 2-850 0 0,24-3 1 0 0,-20 4-25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139 484 6911 0 0,'0'0'315'0'0,"-3"-1"-7"0"0,-34-10-659 0 0,29 8 1681 0 0,1 0 0 0 0,0-1 0 0 0,0 0 0 0 0,0 0 0 0 0,-7-6 0 0 0,9 7-393 0 0,1-1 1 0 0,0 0 0 0 0,0 0 0 0 0,1-1 0 0 0,-1 1-1 0 0,1-1 1 0 0,0 1 0 0 0,-3-7 0 0 0,3 5-860 0 0,1 1 0 0 0,0-1 0 0 0,0 0 0 0 0,1 1 0 0 0,-1-8 0 0 0,1 6 31 0 0,1 1 0 0 0,0-1 0 0 0,1 0 0 0 0,0 0-1 0 0,0 0 1 0 0,0 1 0 0 0,1-1 0 0 0,0 1 0 0 0,0-1 0 0 0,0 1-1 0 0,1 0 1 0 0,0 0 0 0 0,0 0 0 0 0,9-11 0 0 0,0 1-44 0 0,0 0 0 0 0,2 1 0 0 0,28-24 0 0 0,-13 15-336 0 0,2 1-1 0 0,0 2 0 0 0,1 1 0 0 0,1 2 1 0 0,65-26-1 0 0,-91 41-127 0 0,0 0 0 0 0,1 1 0 0 0,-1 0 1 0 0,1 1-1 0 0,0-1 0 0 0,-1 1 0 0 0,1 1 0 0 0,9-1 1 0 0,0 4-1324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4 552 3223 0 0,'0'0'10268'0'0,"-1"-3"-8572"0"0,0-4-1068 0 0,0-1 0 0 0,1 0 0 0 0,-1 0-1 0 0,1 0 1 0 0,1 0 0 0 0,0 0 0 0 0,0 1-1 0 0,0-1 1 0 0,1 0 0 0 0,5-13 0 0 0,0 3-140 0 0,0 1 0 0 0,2-1 1 0 0,14-23-1 0 0,8-2-219 0 0,2 1 0 0 0,1 1 0 0 0,2 2 0 0 0,60-50 0 0 0,23-7-594 0 0,-117 94 42 0 0,-2 2 190 0 0,1-1-1 0 0,-1 1 0 0 0,1 0 1 0 0,0-1-1 0 0,-1 1 1 0 0,1 0-1 0 0,0-1 1 0 0,0 1-1 0 0,-1 0 1 0 0,1 0-1 0 0,0 0 1 0 0,-1 0-1 0 0,1 0 0 0 0,0 0 1 0 0,0 0-1 0 0,-1 0 1 0 0,1 0-1 0 0,1 0 1 0 0,13 2-1796 0 0,-15-2 1861 0 0,15 3-1670 0 0</inkml:trace>
  <inkml:trace contextRef="#ctx0" brushRef="#br0" timeOffset="1">934 185 13359 0 0,'0'0'1027'0'0,"-2"0"-670"0"0,-11-2 750 0 0,0 0-1 0 0,1 1 1 0 0,-1 1-1 0 0,0 0 1 0 0,0 1-1 0 0,-16 2 0 0 0,27-2-903 0 0,1-1-179 0 0,1 1-1 0 0,-1-1 1 0 0,0 1 0 0 0,0-1-1 0 0,0 1 1 0 0,1-1 0 0 0,-1 1-1 0 0,0-1 1 0 0,1 1 0 0 0,-1 0-1 0 0,0-1 1 0 0,1 1 0 0 0,-1 0-1 0 0,1 0 1 0 0,-1 0 0 0 0,1-1-1 0 0,0 1 1 0 0,-1 0 0 0 0,1 0-1 0 0,0 0 1 0 0,-1 1 0 0 0,-5 21 139 0 0,-6 32-11 0 0,-31 88 0 0 0,37-123-416 0 0,0-3-670 0 0,2-6-2449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4143 0 0,'0'0'440'0'0,"-14"-2"-440"0"0,0 4 744 0 0,1 5 136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78 4143 0 0,'0'0'319'0'0,"-2"1"-210"0"0,-1 1 551 0 0,0 0 0 0 0,0 0 0 0 0,0 1-1 0 0,0-1 1 0 0,0 1 0 0 0,1 0-1 0 0,-1 0 1 0 0,1 0 0 0 0,0 0-1 0 0,0 0 1 0 0,-2 4 0 0 0,1 0 51 0 0,0 0 1 0 0,0 0-1 0 0,1 0 1 0 0,0 0 0 0 0,-1 10-1 0 0,0 2-139 0 0,2 0 1 0 0,1 0-1 0 0,2 33 0 0 0,0-34-391 0 0,0-1 0 0 0,2 0 0 0 0,-1 0 0 0 0,2 0 0 0 0,0 0 0 0 0,1-1 0 0 0,1 0 0 0 0,1 0 0 0 0,0 0 0 0 0,1-1 0 0 0,0 0 0 0 0,1-1 0 0 0,13 14 1 0 0,-13-19-120 0 0,1-1 1 0 0,-1-1-1 0 0,2 0 1 0 0,-1 0-1 0 0,21 8 1 0 0,-16-7 116 0 0,-13-7-4 0 0,-1-1-107 0 0,0 0-52 0 0,0 0 0 0 0,0-1-1 0 0,-1 1 1 0 0,1-1 0 0 0,0 1 0 0 0,0-1 0 0 0,-1 0 0 0 0,1 1-1 0 0,0-1 1 0 0,-1 0 0 0 0,1 0 0 0 0,-1-1 0 0 0,1 1 0 0 0,-1 0 0 0 0,1 0-1 0 0,-1-1 1 0 0,2-2 0 0 0,9-11 110 0 0,-2-1-1 0 0,16-30 1 0 0,5-8-44 0 0,7-6-9 0 0,46-66-19 0 0,-64 99-82 0 0,2 1 0 0 0,37-35 1 0 0,-42 45-1 0 0,1 0 0 0 0,1 2 0 0 0,0 0 0 0 0,1 2 1 0 0,1 0-1 0 0,0 1 0 0 0,43-16 0 0 0,-59 26-86 0 0,0-1 0 0 0,0 1 0 0 0,1 0 0 0 0,-1 1 0 0 0,0-1 0 0 0,0 1 0 0 0,1 0 0 0 0,-1 1 0 0 0,0-1 0 0 0,1 1 0 0 0,-1 0 0 0 0,0 0 0 0 0,5 2 0 0 0,5 4-1482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398 158 2759 0 0,'0'-2'126'0'0,"-5"-34"-1296"0"0,-4 2 4934 0 0,7 29-2788 0 0,1 1 1 0 0,-2 0-1 0 0,1-1 0 0 0,0 1 1 0 0,-1 0-1 0 0,0 1 0 0 0,0-1 0 0 0,0 0 1 0 0,0 1-1 0 0,-1 0 0 0 0,1-1 1 0 0,-1 2-1 0 0,-6-6 0 0 0,1 4-942 0 0,0-1-1 0 0,-1 1 0 0 0,1 1 1 0 0,-1 0-1 0 0,1 0 0 0 0,-1 1 1 0 0,0 0-1 0 0,0 1 0 0 0,0 0 1 0 0,0 0-1 0 0,-15 2 0 0 0,10 0-44 0 0,1 1 0 0 0,-1 0 0 0 0,1 1 0 0 0,-1 1-1 0 0,1 0 1 0 0,0 1 0 0 0,-15 7 0 0 0,23-8 38 0 0,0-1 0 0 0,1 1 0 0 0,0 0-1 0 0,0 1 1 0 0,0-1 0 0 0,0 1 0 0 0,1 0 0 0 0,0 0 0 0 0,0 1 0 0 0,0-1 0 0 0,1 1-1 0 0,-1 0 1 0 0,1-1 0 0 0,1 2 0 0 0,-1-1 0 0 0,1 0 0 0 0,-2 8 0 0 0,3-10-5 0 0,1 0 0 0 0,-1 1 0 0 0,1-1 0 0 0,-1 1 0 0 0,1-1 1 0 0,1 1-1 0 0,-1-1 0 0 0,0 0 0 0 0,1 1 0 0 0,0-1 0 0 0,2 7 1 0 0,-1-8-3 0 0,-1 0 0 0 0,1 0 1 0 0,-1 0-1 0 0,1 0 0 0 0,0 0 1 0 0,0-1-1 0 0,1 1 1 0 0,-1 0-1 0 0,0-1 0 0 0,1 0 1 0 0,0 0-1 0 0,-1 0 0 0 0,1 0 1 0 0,0 0-1 0 0,0 0 0 0 0,4 1 1 0 0,0 1 43 0 0,0-1-1 0 0,0 0 1 0 0,0-1 0 0 0,0 1 0 0 0,0-2-1 0 0,1 1 1 0 0,-1-1 0 0 0,0 0 0 0 0,1 0-1 0 0,7-1 1 0 0,-3-1 54 0 0,-1 0-1 0 0,1-1 1 0 0,-1 0 0 0 0,14-5-1 0 0,47-22 245 0 0,-45 18-329 0 0,-29 25-390 0 0,-11 20-758 0 0,12-32 716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317 176 6911 0 0,'55'-75'571'0'0,"-11"14"1407"0"0,-13 21 8629 0 0,-32 41-10495 0 0,1 1 0 0 0,0-1 0 0 0,0 0 0 0 0,-1 0 0 0 0,1 0 0 0 0,-1 0 0 0 0,1 0 0 0 0,-1 0 0 0 0,1 0 0 0 0,-1-1 0 0 0,0 3 0 0 0,-3 2 156 0 0,-80 142 1693 0 0,21-38-1354 0 0,34-56-310 0 0,-94 177 383 0 0,95-170-615 0 0,-39 123 1 0 0,59-154-148 0 0,-4 11-823 0 0,-9 54 0 0 0,19-64-1620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87 182 2303 0 0,'-2'1'167'0'0,"-17"4"-218"0"0,-14 4 2322 0 0,13-2 3560 0 0,18-6-4530 0 0,-8 1 6387 0 0,52-25-6000 0 0,68-52 1 0 0,-67 43-1060 0 0,60-32 1 0 0,-87 56-588 0 0,-3 3-31 0 0,1 6-11 0 0,-11 0-3 0 0,0 1 0 0 0,0-1-1 0 0,0 1 1 0 0,0-1 0 0 0,0 1 0 0 0,0 0 0 0 0,-1 0-1 0 0,1 0 1 0 0,-1 1 0 0 0,1-1 0 0 0,-1 0-1 0 0,0 1 1 0 0,3 4 0 0 0,20 23-16 0 0,-23-28 19 0 0,0-1 0 0 0,0 1 0 0 0,-1 0 0 0 0,1 0 1 0 0,0 0-1 0 0,-1 0 0 0 0,1 0 0 0 0,-1 0 0 0 0,0 0 0 0 0,0 1 0 0 0,1 2 0 0 0,0 0 10 0 0,0 1-15 0 0,0-1-1 0 0,-1 0 1 0 0,0 1 0 0 0,0-1-1 0 0,-1 1 1 0 0,1 0 0 0 0,-1-1 0 0 0,0 1-1 0 0,-1 6 1 0 0,0 4-22 0 0,1 24 8 0 0,-1-17 6 0 0,1-1 0 0 0,1 1 1 0 0,1-1-1 0 0,5 27 0 0 0,-2-37 13 0 0,3-2 0 0 0,-5-9 7 0 0,-1 0 0 0 0,1 0 0 0 0,-1 0 0 0 0,1-1 0 0 0,-1 1 0 0 0,1-1 0 0 0,-1 1 0 0 0,1-1 0 0 0,0 0 0 0 0,-1 0 0 0 0,1 0 0 0 0,-1 0 0 0 0,1-1 0 0 0,0 1 0 0 0,3-2 0 0 0,3 0 29 0 0,-1-1 0 0 0,1 0 0 0 0,9-5 0 0 0,53-28 204 0 0,128-85 0 0 0,-114 51-240 0 0,-72 57 0 0 0,-11 9 0 0 0,-1 0 0 0 0,4-7 0 0 0,-3-5-124 0 0,-3 13 34 0 0,0 1-3 0 0,1-3-415 0 0,-1 1 0 0 0,0-1-1 0 0,0 1 1 0 0,-3-9-1 0 0,3 10 254 0 0,1 2-466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176 4143 0 0,'13'-27'-564'0'0,"11"-20"4419"0"0,-19 38-2179 0 0,0 0 1 0 0,1 0-1 0 0,0 1 0 0 0,1 0 0 0 0,12-12 0 0 0,20-14 1480 0 0,-37 33-2214 0 0,-2 1-869 0 0,0-1 1 0 0,1 1-1 0 0,-1 0 1 0 0,1 0 0 0 0,-1-1-1 0 0,0 1 1 0 0,1 0 0 0 0,-1 0-1 0 0,1-1 1 0 0,-1 1 0 0 0,1 0-1 0 0,-1 0 1 0 0,1 0 0 0 0,-1 0-1 0 0,0 0 1 0 0,1 0 0 0 0,-1 0-1 0 0,1 0 1 0 0,-1 0 0 0 0,1 0-1 0 0,-3 4-68 0 0,0 0 0 0 0,0 0 0 0 0,0 0 0 0 0,-1-1 0 0 0,0 1 0 0 0,0-1 0 0 0,0 0 0 0 0,0 0 1 0 0,-1 0-1 0 0,1 0 0 0 0,-1 0 0 0 0,-6 3 0 0 0,-9 4 9 0 0,-28 12 1 0 0,30-14-14 0 0,-54 22-25 0 0,-1-3-1 0 0,-108 25 1 0 0,72-27-149 0 0,-111 25-689 0 0,166-38 470 0 0,-47 8-740 0 0,89-19 828 0 0,0 0 0 0 0,0 0 0 0 0,1-2 0 0 0,-1 1 0 0 0,0-1 0 0 0,0-1 0 0 0,-11-2 0 0 0,20 3-120 0 0,4 1-687 0 0,-1-1 1046 0 0,1 1 1 0 0,0-1-1 0 0,-1 0 1 0 0,1 1-1 0 0,-1-1 1 0 0,0 0-1 0 0,1 0 0 0 0,1-1 1 0 0,6-4-81 0 0,-5 4 150 0 0,1 0 1 0 0,0 1 0 0 0,0-1-1 0 0,0 1 1 0 0,0 0-1 0 0,0 0 1 0 0,0 1-1 0 0,0-1 1 0 0,0 1-1 0 0,1 0 1 0 0,-1 1 0 0 0,0-1-1 0 0,0 1 1 0 0,0 0-1 0 0,0 0 1 0 0,0 1-1 0 0,0 0 1 0 0,0-1-1 0 0,-1 1 1 0 0,1 1 0 0 0,-1-1-1 0 0,1 1 1 0 0,-1 0-1 0 0,0 0 1 0 0,0 0-1 0 0,0 1 1 0 0,0-1-1 0 0,-1 1 1 0 0,5 5 0 0 0,7 16 395 0 0,-14-23-261 0 0,0 1-20 0 0,3 25 225 0 0,-3-26-225 0 0,-2 1 0 0 0,-6 14 65 0 0,-1 0 0 0 0,0 0 0 0 0,-1-1 0 0 0,-17 22 0 0 0,-5 9-86 0 0,-4 10-81 0 0,-55 67-1 0 0,62-90-227 0 0,-2-1 0 0 0,-67 57-1 0 0,68-67-137 0 0,-56 33-1 0 0,82-54 486 0 0,2-1 18 0 0,-1-1 0 0 0,0 1 0 0 0,0 0 0 0 0,0 0-1 0 0,1 1 1 0 0,-1-1 0 0 0,0 0 0 0 0,1 1-1 0 0,-2 1 1 0 0,5-2 359 0 0,11 2-346 0 0,-1-1 0 0 0,1 1 1 0 0,-1-2-1 0 0,1 0 1 0 0,0 0-1 0 0,-1-2 1 0 0,1 1-1 0 0,23-5 1 0 0,7-4-11 0 0,51-17 1 0 0,-22 2 149 0 0,64-17 533 0 0,-123 38-752 0 0,12-3 324 0 0,-1 1 0 0 0,45-2 0 0 0,-66 7-305 0 0,-3 0-404 0 0,1 0 244 0 0,-1 0-1 0 0,1 0 1 0 0,0 1 0 0 0,-1-1-1 0 0,1 0 1 0 0,-1 0 0 0 0,1 0-1 0 0,-1 0 1 0 0,1 0 0 0 0,-1 0-1 0 0,1 0 1 0 0,-1 0 0 0 0,1 0-1 0 0,0 0 1 0 0,-1-1 0 0 0,1 1 0 0 0,-1 0-1 0 0,1 0 1 0 0,-1 0 0 0 0,1-1-1 0 0,10-4-6174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8751 0 0,'0'0'10799'0'0,"2"-2"-10111"0"0,25-13 154 0 0,0 1 0 0 0,1 2 1 0 0,57-18-1 0 0,-44 18-775 0 0,-14 3 241 0 0,56-9 0 0 0,-73 17-548 0 0,-1 1 0 0 0,0-1 0 0 0,1 1 0 0 0,-1 1-1 0 0,1 0 1 0 0,-1 0 0 0 0,0 1 0 0 0,0 0 0 0 0,1 1 0 0 0,8 3 0 0 0,-2 1-2175 0 0,-1-1-4700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 14335 0 0,'0'0'1306'0'0,"-2"-1"-1077"0"0,2 1-242 0 0,-1 0 122 0 0,1 0 0 0 0,-1-1 0 0 0,1 1 0 0 0,-1 0 0 0 0,1 0-1 0 0,-1-1 1 0 0,1 1 0 0 0,-1 0 0 0 0,1 0 0 0 0,-1 0 0 0 0,1 0 0 0 0,-1-1 0 0 0,0 1 0 0 0,1 0 0 0 0,-1 0 0 0 0,1 0 0 0 0,-1 0 0 0 0,1 0 0 0 0,-1 1 0 0 0,0-1 0 0 0,1 0 0 0 0,-1 0 0 0 0,1 0 0 0 0,-1 0 0 0 0,1 1 0 0 0,-1-1 0 0 0,1 0 0 0 0,-1 0 0 0 0,1 1 0 0 0,-1-1 0 0 0,1 0 0 0 0,0 1 0 0 0,-1-1 0 0 0,1 1 0 0 0,-1-1 0 0 0,1 0 0 0 0,0 1 0 0 0,-1-1 0 0 0,1 1 0 0 0,0-1 0 0 0,0 1 0 0 0,-1 0 0 0 0,-2 7 54 0 0,1 0 0 0 0,0 0 0 0 0,1 1 0 0 0,-1-1 0 0 0,2 0 0 0 0,-1 1 0 0 0,1-1 0 0 0,0 1-1 0 0,1-1 1 0 0,0 1 0 0 0,0-1 0 0 0,1 0 0 0 0,0 0 0 0 0,0 0 0 0 0,1 0 0 0 0,0 0 0 0 0,1 0 0 0 0,0 0 0 0 0,6 8 0 0 0,-3-5-96 0 0,0 0 1 0 0,1 0 0 0 0,1-1 0 0 0,0 0 0 0 0,0 0-1 0 0,1-1 1 0 0,0-1 0 0 0,1 0 0 0 0,0 0 0 0 0,0-1-1 0 0,22 11 1 0 0,-21-13-84 0 0,1 0 0 0 0,0 0 0 0 0,1-2 0 0 0,-1 1 0 0 0,0-2 0 0 0,1 0 0 0 0,0 0 0 0 0,-1-2 0 0 0,19 0 0 0 0,37-4-3214 0 0,-55 3 1356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3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142 314 1375 0 0,'0'0'66'0'0,"2"0"-8"0"0,10 0 5325 0 0,-10 1-4946 0 0,9 7-389 0 0,10 11 130 0 0,-19-17-92 0 0,0 0 1 0 0,0 0-1 0 0,0-1 0 0 0,0 1 0 0 0,0-1 1 0 0,0 1-1 0 0,0-1 0 0 0,1 0 0 0 0,-1 1 1 0 0,0-1-1 0 0,1-1 0 0 0,-1 1 0 0 0,5 1 1 0 0,34 4 1700 0 0,-31-5-1020 0 0,0 0 0 0 0,15 5 0 0 0,-23-5-632 0 0,0-1 0 0 0,-1 1 1 0 0,1 0-1 0 0,0 0 0 0 0,0 1 1 0 0,-1-1-1 0 0,1 0 0 0 0,0 0 1 0 0,-1 1-1 0 0,1-1 0 0 0,0 3 1 0 0,0-3 59 0 0,-1 1 1 0 0,1 0 0 0 0,0-1-1 0 0,-1 1 1 0 0,1-1 0 0 0,0 1-1 0 0,2 0 1 0 0,-3 0-75 0 0,0 0 0 0 0,0 0-1 0 0,0 0 1 0 0,-1 0 0 0 0,1 0 0 0 0,-1 1 0 0 0,0-1-1 0 0,0 0 1 0 0,0 4 0 0 0,0-1-8 0 0,-1-1 1 0 0,-1 0-1 0 0,1 0 0 0 0,-1 0 1 0 0,0 0-1 0 0,1 0 0 0 0,-2 0 1 0 0,1-1-1 0 0,0 1 0 0 0,-1 0 1 0 0,0-1-1 0 0,0 0 0 0 0,0 0 1 0 0,0 0-1 0 0,0 0 0 0 0,0 0 1 0 0,-1-1-1 0 0,0 1 0 0 0,1-1 1 0 0,-1 0-1 0 0,0 0 0 0 0,-6 2 1 0 0,7-3-82 0 0,0-1 0 0 0,-1 0 0 0 0,1 1 0 0 0,0-1 0 0 0,0 0 0 0 0,-1-1 0 0 0,1 1 0 0 0,0 0 0 0 0,0-1 0 0 0,-1 0 0 0 0,1 0 0 0 0,-6-2 0 0 0,-14-10 58 0 0,1 0 1 0 0,-32-25 0 0 0,29 19-105 0 0,-62-49 14 0 0,77 60 0 0 0,7 4 1 0 0,1 2 0 0 0,1 0 0 0 0,-1 0 0 0 0,1-1 0 0 0,-1 1 0 0 0,1-1-1 0 0,0 1 1 0 0,0-1 0 0 0,0 0 0 0 0,0 1 0 0 0,0-6 0 0 0,1 7 2 0 0,0 0 0 0 0,-1 0 0 0 0,1 0 0 0 0,1 0 0 0 0,-1 0 0 0 0,0 0 0 0 0,0 0 0 0 0,0 0 0 0 0,0 1 1 0 0,1-1-1 0 0,-1 0 0 0 0,0 0 0 0 0,1 0 0 0 0,-1 0 0 0 0,1 1 0 0 0,-1-1 0 0 0,2-1 0 0 0,0-1 6 0 0,6-15-42 0 0,2 0 0 0 0,0 1 1 0 0,1 1-1 0 0,1 0 0 0 0,1 0 1 0 0,0 1-1 0 0,15-13 0 0 0,-7 10-33 0 0,0 0-1 0 0,1 2 0 0 0,1 1 1 0 0,37-20-1 0 0,-44 28 88 0 0,0 0 0 0 0,0 2-1 0 0,0-1 1 0 0,0 2 0 0 0,1 0-1 0 0,0 1 1 0 0,0 1 0 0 0,0 0-1 0 0,24 2 1 0 0,-30 0 17 0 0,-1 1 1 0 0,0 1-1 0 0,1 0 1 0 0,-1 0-1 0 0,0 1 1 0 0,0 1-1 0 0,11 5 1 0 0,-14-6-22 0 0,0 1 0 0 0,-1 0 0 0 0,0 0 0 0 0,1 1 0 0 0,-2 0 0 0 0,1 0 0 0 0,0 0 0 0 0,-1 1 0 0 0,0 0 0 0 0,7 11 0 0 0,-10-13-11 0 0,1 1 0 0 0,-1 0 0 0 0,-1 0 0 0 0,1 0 0 0 0,-1 1 0 0 0,1-1 0 0 0,-1 0 0 0 0,-1 0 0 0 0,1 1 0 0 0,-1-1 1 0 0,0 1-1 0 0,0-1 0 0 0,-2 8 0 0 0,1-9-1 0 0,0 0 1 0 0,0-1-1 0 0,-1 1 0 0 0,1-1 1 0 0,-1 0-1 0 0,0 1 0 0 0,0-1 1 0 0,0 0-1 0 0,0 0 0 0 0,-5 5 1 0 0,-2 0-13 0 0,-18 15 1 0 0,12-11 1 0 0,-243 213-465 0 0,245-214 448 0 0,-1-1 1 0 0,0-1 0 0 0,0 0-1 0 0,-1-1 1 0 0,0-1 0 0 0,-19 7-1 0 0,34-14 4 0 0,0 0 1 0 0,-1 1-1 0 0,1-1 0 0 0,0 0 0 0 0,-1 0 1 0 0,1 0-1 0 0,0 0 0 0 0,-1 0 0 0 0,1 0 1 0 0,0 0-1 0 0,-1 1 0 0 0,1-1 0 0 0,-1 0 0 0 0,1 0 1 0 0,0-1-1 0 0,-1 1 0 0 0,1 0 0 0 0,0 0 1 0 0,-1 0-1 0 0,1 0 0 0 0,0 0 0 0 0,-1 0 1 0 0,1 0-1 0 0,-1-1 0 0 0,1 1 0 0 0,0 0 0 0 0,0 0 1 0 0,-1 0-1 0 0,1-1 0 0 0,0 1 0 0 0,-1 0 1 0 0,1 0-1 0 0,0-1 0 0 0,0 1 0 0 0,0 0 1 0 0,-1-1-1 0 0,1 1 0 0 0,0 0 0 0 0,0-1 0 0 0,0 1 1 0 0,0 0-1 0 0,-1-1 0 0 0,1 1 0 0 0,0 0 1 0 0,0-1-1 0 0,0 1 0 0 0,0 0 0 0 0,0-1 1 0 0,0 1-1 0 0,0-1 0 0 0,0 1 0 0 0,0-1 0 0 0,2-18-801 0 0,4-6-1458 0 0,-3 14-3621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5983 0 0,'0'0'858'0'0,"1"2"375"0"0,0-1-892 0 0,0 1 0 0 0,0 0 0 0 0,0 0 0 0 0,0 0 0 0 0,-1 0 0 0 0,1 0 0 0 0,0 0 0 0 0,-1 0 0 0 0,0 0 0 0 0,1 0 0 0 0,-1 0 0 0 0,0 0 0 0 0,0 0 0 0 0,0 1 0 0 0,-1 2 0 0 0,0-1-24 0 0,0 0 0 0 0,0 0 0 0 0,0 0 0 0 0,-1 0 0 0 0,0 0-1 0 0,0 0 1 0 0,-3 4 0 0 0,-3 4 254 0 0,0-1 0 0 0,-1-1 0 0 0,-20 18 0 0 0,-17 13 701 0 0,-58 39 0 0 0,-33 20-285 0 0,113-80-779 0 0,1 1-1 0 0,1 1 1 0 0,-27 34 0 0 0,29-32-300 0 0,20-24 9 0 0,0 1 0 0 0,0-1 0 0 0,0 1-1 0 0,0-1 1 0 0,0 1 0 0 0,0-1 0 0 0,0 1 0 0 0,0-1-1 0 0,0 1 1 0 0,0-1 0 0 0,0 1 0 0 0,0-1 0 0 0,0 1 0 0 0,0 0-1 0 0,0-1 1 0 0,1 1 0 0 0,-1-1 0 0 0,0 0 0 0 0,0 1-1 0 0,1-1 1 0 0,-1 1 0 0 0,1 0 0 0 0,12-1-936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4607 0 0,'0'0'3738'0'0,"-1"2"-2793"0"0,-6 17 292 0 0,0 1 0 0 0,1-1 1 0 0,1 1-1 0 0,1 1 0 0 0,-2 31 0 0 0,-8 34 513 0 0,5-48-1172 0 0,-1-1 0 0 0,-3 1-1 0 0,-22 47 1 0 0,22-61-323 0 0,0 0 0 0 0,-2-1 0 0 0,0 0-1 0 0,-2-1 1 0 0,-30 32 0 0 0,-80 89 889 0 0,94-103-1132 0 0,32-39-791 0 0,15-11-2638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49 184 1839 0 0,'-48'-2'12816'0'0,"67"-14"-12282"0"0,0 1 0 0 0,2 1 0 0 0,41-22 0 0 0,-34 20-310 0 0,-1 1-46 0 0,0 1 0 0 0,1 1 0 0 0,38-11 1 0 0,-49 19-124 0 0,0 1 1 0 0,1 0-1 0 0,0 1 1 0 0,0 2-1 0 0,-1-1 1 0 0,37 3 0 0 0,-50 0-28 0 0,1-1 0 0 0,-1 1 0 0 0,0 0 0 0 0,0 0 1 0 0,0 0-1 0 0,0 1 0 0 0,0-1 0 0 0,0 1 1 0 0,0 0-1 0 0,0 0 0 0 0,0 0 0 0 0,-1 1 1 0 0,1-1-1 0 0,-1 1 0 0 0,0 0 0 0 0,5 5 1 0 0,-5-3 50 0 0,1 0 0 0 0,-2 0-1 0 0,1 0 1 0 0,0 0 0 0 0,-1 0 0 0 0,0 1 0 0 0,0-1 0 0 0,-1 1 0 0 0,0-1 0 0 0,0 1 0 0 0,0 0 0 0 0,0 6 0 0 0,-1 0 83 0 0,-1 1 0 0 0,0 0 0 0 0,0 0 0 0 0,-1-1 0 0 0,-1 1 0 0 0,0-1 0 0 0,-1 0 0 0 0,0 1 0 0 0,-11 19 0 0 0,6-14-6 0 0,-1-1 0 0 0,-1-1 0 0 0,0 0-1 0 0,-1 0 1 0 0,-25 24 0 0 0,29-32-114 0 0,0-1 0 0 0,-1 0 0 0 0,0-1 0 0 0,0 0 1 0 0,-1 0-1 0 0,0-1 0 0 0,0 0 0 0 0,0 0 0 0 0,0-1 0 0 0,-1-1 0 0 0,1 0 1 0 0,-1 0-1 0 0,0-1 0 0 0,0-1 0 0 0,0 0 0 0 0,0 0 0 0 0,-17-1 0 0 0,-52-7 229 0 0,70 6-496 0 0,0-1 0 0 0,0-1 1 0 0,0 1-1 0 0,1-2 1 0 0,-18-7-1 0 0,10 0-555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77 7367 0 0,'0'0'568'0'0,"3"-1"-373"0"0,49-17 4360 0 0,-28 11-2732 0 0,1-2-1 0 0,-1-1 1 0 0,25-14-1 0 0,-36 17 717 0 0,-17 8-2351 0 0,-12 3-111 0 0,1 1-1 0 0,0 1 1 0 0,0 1 0 0 0,-27 15-1 0 0,-57 44-159 0 0,70-46 83 0 0,-15 11-3 0 0,-143 105-81 0 0,144-102 61 0 0,3 2 1 0 0,-46 50-1 0 0,76-74 20 0 0,1-1 0 0 0,0 1 0 0 0,1 1-1 0 0,0-1 1 0 0,1 2 0 0 0,1-1 0 0 0,0 1 0 0 0,1-1-1 0 0,-5 19 1 0 0,8-25 2 0 0,1-1-1 0 0,0 1 1 0 0,0-1 0 0 0,1 1-1 0 0,0-1 1 0 0,0 1 0 0 0,0 0-1 0 0,1-1 1 0 0,0 1 0 0 0,1-1-1 0 0,-1 0 1 0 0,1 1 0 0 0,0-1-1 0 0,0 0 1 0 0,1 0 0 0 0,0 0-1 0 0,0 0 1 0 0,1-1 0 0 0,-1 1-1 0 0,1-1 1 0 0,0 0 0 0 0,1 0-1 0 0,4 5 1 0 0,11 6-532 0 0,1-1 0 0 0,0 0 0 0 0,1-2 0 0 0,40 20 0 0 0,-30-19-6746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 6911 0 0,'-1'1'210'0'0,"1"-1"0"0"0,-1 0 0 0 0,0 0 0 0 0,1 1 0 0 0,-1-1 0 0 0,1 1 0 0 0,-1-1 0 0 0,1 0 0 0 0,-1 1 0 0 0,1-1 0 0 0,-1 1 0 0 0,1 0 0 0 0,-1-1 0 0 0,1 1 1 0 0,-1 0-1 0 0,3 3 1628 0 0,8-1-2350 0 0,37-2 1180 0 0,0-1-1 0 0,49-8 1 0 0,-27 2-191 0 0,-40 3-342 0 0,37-1-4 0 0,-57 4-52 0 0,-1 1-1 0 0,1-1 1 0 0,-1 2-1 0 0,1-1 1 0 0,11 4-1 0 0,-18-4-45 0 0,-1-1 0 0 0,1 1 0 0 0,-1-1 0 0 0,1 1 0 0 0,-1 0 0 0 0,0-1 0 0 0,1 1 0 0 0,-1 0 0 0 0,0 0 0 0 0,1 0 0 0 0,-1 0 0 0 0,0 0 0 0 0,0 0 0 0 0,0 0 0 0 0,0 1 0 0 0,0-1 0 0 0,0 0 0 0 0,0 0 0 0 0,0 1 0 0 0,-1-1 0 0 0,1 1 0 0 0,0-1 0 0 0,-1 1 0 0 0,1-1 0 0 0,-1 1 0 0 0,0-1 0 0 0,1 1 0 0 0,-1-1 0 0 0,0 1-1 0 0,0 0 1 0 0,0-1 0 0 0,0 1 0 0 0,0-1 0 0 0,-1 1 0 0 0,1-1 0 0 0,0 1 0 0 0,-2 2 0 0 0,-1 4 29 0 0,0 0 0 0 0,-1 0 0 0 0,0 0 0 0 0,0 0-1 0 0,-8 9 1 0 0,-16 19 293 0 0,-1-1-1 0 0,-44 39 0 0 0,39-41 146 0 0,-56 72 0 0 0,87-101-488 0 0,1-1 0 0 0,-1 1 0 0 0,1 0 0 0 0,0-1 0 0 0,0 1 0 0 0,1 0 0 0 0,-1 0 0 0 0,1 0 0 0 0,0 1 0 0 0,0-1 0 0 0,0 0 0 0 0,1 0 0 0 0,0 1 0 0 0,-1-1 0 0 0,1 0 1 0 0,1 0-1 0 0,-1 1 0 0 0,1-1 0 0 0,-1 0 0 0 0,1 0 0 0 0,1 1 0 0 0,-1-1 0 0 0,0 0 0 0 0,1 0 0 0 0,0 0 0 0 0,0-1 0 0 0,0 1 0 0 0,0 0 0 0 0,1-1 0 0 0,0 0 0 0 0,4 6 0 0 0,151 162-12 0 0,-147-160 0 0 0,3-4 0 0 0,-1-3-144 0 0,-12-4 23 0 0,0 0-1 0 0,-1-1 0 0 0,1 1 0 0 0,0 0 1 0 0,0 0-1 0 0,-1-1 0 0 0,1 1 1 0 0,0 0-1 0 0,-1-1 0 0 0,1 1 1 0 0,0 0-1 0 0,-1-1 0 0 0,1 1 1 0 0,-1-1-1 0 0,1 1 0 0 0,0-1 1 0 0,-1 1-1 0 0,1-1 0 0 0,-1 0 0 0 0,0 1 1 0 0,1-1-1 0 0,-1 0 0 0 0,1 1 1 0 0,-1-1-1 0 0,0 0 0 0 0,0 0 1 0 0,1 1-1 0 0,-1-1 0 0 0,0-1 1 0 0,2-11-5477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 10623 0 0,'0'0'964'0'0,"2"0"-794"0"0,4-1-1330 0 0,10-3 12739 0 0,-28 3-10751 0 0,9 1-816 0 0,-17 2-13 0 0,6 1 1 0 0,-24 9 0 0 0,13-4 0 0 0,-2 0-34 0 0,0 1 0 0 0,1 2 0 0 0,-35 17 0 0 0,24-7 34 0 0,26-14-13 0 0,12-7 12 0 0,-1 0 0 0 0,0 0-1 0 0,0 0 1 0 0,0 0 0 0 0,0 0 0 0 0,0 0 0 0 0,0 0 0 0 0,0 0 0 0 0,0 0 0 0 0,0 0-1 0 0,0 0 1 0 0,0 0 0 0 0,0 0 0 0 0,0 0 0 0 0,0 0 0 0 0,0 0 0 0 0,1 0 0 0 0,-1 0-1 0 0,0 0 1 0 0,0 0 0 0 0,0 0 0 0 0,0 0 0 0 0,0 0 0 0 0,0 0 0 0 0,0 0 0 0 0,0 1-1 0 0,0-1 1 0 0,0 0 0 0 0,0 0 0 0 0,0 0 0 0 0,0 0 0 0 0,0 0 0 0 0,0 0 0 0 0,0 0 0 0 0,0 0-1 0 0,0 0 1 0 0,0 0 0 0 0,0 0 0 0 0,0 0 0 0 0,0 0 0 0 0,0 0 0 0 0,0 1 0 0 0,0-1-1 0 0,0 0 1 0 0,0 0 0 0 0,0 0 0 0 0,0 0 0 0 0,0 0 0 0 0,0 0 0 0 0,0 0 0 0 0,0 0-1 0 0,0 0 1 0 0,0 0 0 0 0,0 0 0 0 0,-1 0 0 0 0,1 0 0 0 0,48 16-143 0 0,-35-13 105 0 0,-1 1-1 0 0,1 1 1 0 0,-1-1 0 0 0,0 2 0 0 0,-1 0-1 0 0,21 13 1 0 0,-26-14-29 0 0,-1-1 1 0 0,0 1-1 0 0,-1-1 0 0 0,1 1 1 0 0,-1 1-1 0 0,0-1 0 0 0,0 1 1 0 0,5 9-1 0 0,-9-13 12 0 0,1 1 1 0 0,-1 0 0 0 0,0 0-1 0 0,0 0 1 0 0,0 0-1 0 0,0 0 1 0 0,0 0 0 0 0,0 0-1 0 0,-1 0 1 0 0,1-1-1 0 0,-1 1 1 0 0,0 0-1 0 0,0 0 1 0 0,0 0 0 0 0,-2 3-1 0 0,-1-1 31 0 0,1 0 0 0 0,-1 0 0 0 0,0 0 1 0 0,0-1-1 0 0,0 1 0 0 0,0-1 0 0 0,-1 0 0 0 0,0-1 0 0 0,0 1 0 0 0,0-1 0 0 0,0 0 0 0 0,-1 0 0 0 0,-9 4 0 0 0,1-2 123 0 0,-1-1-1 0 0,1-1 1 0 0,0 0-1 0 0,-24 2 1 0 0,21-5 119 0 0,0-1 0 0 0,-1 0 0 0 0,1-1 0 0 0,-30-8 0 0 0,43 9-180 0 0,1 0 0 0 0,0 0 0 0 0,0 0 1 0 0,0 0-1 0 0,-5-3 0 0 0,6 2 33 0 0,0 0-475 0 0,-8-9-291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3679 0 0,'-2'0'284'0'0,"-2"2"-111"0"0,0-1-1 0 0,0 1 0 0 0,0 0 0 0 0,0 0 0 0 0,0 0 0 0 0,1 0 0 0 0,-1 1 0 0 0,-4 4 1 0 0,3-3 537 0 0,1 1 0 0 0,0 0 0 0 0,0 0 0 0 0,0 0 0 0 0,1 0 0 0 0,-1 1 0 0 0,1 0 0 0 0,1-1 0 0 0,-4 10 0 0 0,4-9-125 0 0,1 0 0 0 0,-1 0 1 0 0,1 0-1 0 0,0 1 0 0 0,1-1 0 0 0,-1 0 1 0 0,1 1-1 0 0,0-1 0 0 0,2 11 0 0 0,-1-13-659 0 0,0 1 0 0 0,1-1-1 0 0,-1 0 1 0 0,1 1 0 0 0,0-1 0 0 0,0 0-1 0 0,0 0 1 0 0,4 6 0 0 0,5 3 197 0 0,1 0 0 0 0,0 0 1 0 0,22 17-1 0 0,47 29 508 0 0,-21-16-61 0 0,-37-26-339 0 0,14 11 704 0 0,61 59 1 0 0,-88-76-804 0 0,0 0 1 0 0,-1 0 0 0 0,0 1 0 0 0,-1 0-1 0 0,0 1 1 0 0,-1-1 0 0 0,-1 2-1 0 0,0-1 1 0 0,-1 1 0 0 0,5 15-1 0 0,-7-14-90 0 0,-1 1 0 0 0,0 0 0 0 0,-1 0 0 0 0,0 0 0 0 0,-2 1 0 0 0,0-1 0 0 0,0 0 0 0 0,-2 0 0 0 0,0-1 0 0 0,-1 1 0 0 0,0 0 0 0 0,-1-1 0 0 0,-1 0-1 0 0,0 0 1 0 0,-1-1 0 0 0,-1 0 0 0 0,-17 24 0 0 0,-8 8-23 0 0,-97 133-517 0 0,129-176-84 0 0,-7 9 619 0 0,2 0-7258 0 0,1-2 506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8751 0 0,'0'0'674'0'0,"1"4"-170"0"0,-1 1 51 0 0,1 0 1 0 0,0 0 0 0 0,0 0-1 0 0,1 0 1 0 0,-1 0 0 0 0,1 0-1 0 0,0 0 1 0 0,1 0-1 0 0,-1 0 1 0 0,1-1 0 0 0,4 6-1 0 0,-1-3-291 0 0,0 0 0 0 0,1-1 0 0 0,0 1 0 0 0,0-2-1 0 0,0 1 1 0 0,8 4 0 0 0,10 4-263 0 0,0-2-1 0 0,0-1 1 0 0,37 11 0 0 0,-51-20-49 0 0,-9-1 23 0 0,1-1 0 0 0,0 1-1 0 0,-1 0 1 0 0,1 0 0 0 0,-1 0 0 0 0,1 0 0 0 0,-1 0 0 0 0,1 1 0 0 0,-1-1 0 0 0,0 1 0 0 0,4 3 0 0 0,-4-4-66 0 0,-2 1 85 0 0,0 0 0 0 0,0 0 0 0 0,-1 0 1 0 0,1 0-1 0 0,-1 0 0 0 0,0 0 0 0 0,1 0 0 0 0,-1 0 1 0 0,0-1-1 0 0,0 1 0 0 0,0 0 0 0 0,0 0 0 0 0,0-1 1 0 0,-1 1-1 0 0,1-1 0 0 0,0 1 0 0 0,-1-1 0 0 0,0 1 1 0 0,1-1-1 0 0,-3 2 0 0 0,-4 2 27 0 0,0-1-1 0 0,0 0 1 0 0,-11 5 0 0 0,8-5 61 0 0,-11 5 10 0 0,-1 0 1 0 0,0-2 0 0 0,0 0-1 0 0,-38 4 1 0 0,-6-6-5248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25 2303 0 0,'0'0'102'0'0,"-2"1"-1"0"0,-21 9 314 0 0,8-6 1760 0 0,-7 3 5911 0 0,20-6-6846 0 0,-21 0 1636 0 0,21-2-2733 0 0,1 1-108 0 0,-1-1 1 0 0,0 1-1 0 0,1-1 1 0 0,-1 0 0 0 0,1 0-1 0 0,-1 0 1 0 0,1 0-1 0 0,0 0 1 0 0,-1 0 0 0 0,0-2-1 0 0,-2 0 52 0 0,-3-2-57 0 0,1 1 1 0 0,-1-1-1 0 0,0 1 0 0 0,0 1 0 0 0,-14-6 0 0 0,17 8-25 0 0,0 0 0 0 0,1 0-1 0 0,-1 1 1 0 0,0 0 0 0 0,1 0-1 0 0,-1 0 1 0 0,0 0 0 0 0,1 0 0 0 0,-1 0-1 0 0,0 1 1 0 0,1 0 0 0 0,-1 0-1 0 0,1 0 1 0 0,-1 0 0 0 0,-3 3-1 0 0,-14 6 7 0 0,0 2 0 0 0,2 0 0 0 0,-1 1 0 0 0,2 2 0 0 0,0-1 1 0 0,-20 22-1 0 0,13-8-10 0 0,0 0 0 0 0,3 2 1 0 0,-23 37-1 0 0,36-53 35 0 0,1-1 1 0 0,1 2 0 0 0,0-1-1 0 0,1 1 1 0 0,1 0-1 0 0,-7 28 1 0 0,12-27 16 0 0,0-15-35 0 0,0 0 1 0 0,0 0-1 0 0,1 1 0 0 0,-1-1 0 0 0,0 0 0 0 0,1 0 0 0 0,-1 0 0 0 0,1 0 1 0 0,0 0-1 0 0,-1 0 0 0 0,1 0 0 0 0,0 0 0 0 0,-1 0 0 0 0,1-1 0 0 0,0 1 1 0 0,0 0-1 0 0,0 0 0 0 0,0 0 0 0 0,0-1 0 0 0,0 1 0 0 0,0-1 0 0 0,1 1 1 0 0,0 0 15 0 0,1 0 0 0 0,0 0 1 0 0,-1-1-1 0 0,1 0 0 0 0,-1 1 1 0 0,1-1-1 0 0,0 0 0 0 0,-1 0 1 0 0,5-1-1 0 0,3-1 91 0 0,0 0 0 0 0,0 0 0 0 0,-1-1 0 0 0,11-5 0 0 0,0 0-48 0 0,1-2 1 0 0,-2 0-1 0 0,1-1 1 0 0,-1-1-1 0 0,-1 0 1 0 0,0-2-1 0 0,29-28 1 0 0,-11 2-665 0 0,-35 38 394 0 0,-1 12-762 0 0,-2 0 906 0 0,1-1 0 0 0,-5 16 0 0 0,4-17 0 0 0,0 1 0 0 0,0 0 0 0 0,0 13 0 0 0,5-5-348 0 0,0-16 121 0 0,1 1 168 0 0,0-1-1 0 0,0 0 1 0 0,0 0 0 0 0,0 0 0 0 0,0 0-1 0 0,1-1 1 0 0,-1 0 0 0 0,0 0 0 0 0,8 0 0 0 0,0-2-708 0 0,0 0 0 0 0,17-6 1 0 0,-3 0-4431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141 164 12495 0 0,'-2'2'572'0'0,"-14"13"-97"0"0,-1-1-1 0 0,-28 19 0 0 0,31-24 1524 0 0,-32 15 1977 0 0,48-27-3487 0 0,11-13-233 0 0,2 0 0 0 0,0 0-1 0 0,1 2 1 0 0,32-23-1 0 0,-18 16-353 0 0,0 2 0 0 0,49-23-1 0 0,70-19-803 0 0,-103 47 402 0 0,-43 13 298 0 0,-2 16-350 0 0,-1-11 539 0 0,0-1 1 0 0,1 1 0 0 0,-2 0 0 0 0,1 0-1 0 0,0-1 1 0 0,-1 1 0 0 0,0 0-1 0 0,0-1 1 0 0,-1 5 0 0 0,-6 9 124 0 0,-1-1 1 0 0,0-1-1 0 0,-16 21 1 0 0,16-24-19 0 0,0 0 1 0 0,1 0-1 0 0,0 1 0 0 0,1 0 1 0 0,-9 25-1 0 0,15-37-291 0 0,1 0 0 0 0,0 0 0 0 0,0 0-1 0 0,-1 0 1 0 0,1 0 0 0 0,0 0 0 0 0,0 0 0 0 0,0 0-1 0 0,0 0 1 0 0,0 0 0 0 0,0 0 0 0 0,0 0 0 0 0,1 0-1 0 0,-1 0 1 0 0,0 0 0 0 0,0 0 0 0 0,1-1 0 0 0,-1 1-1 0 0,1 0 1 0 0,-1 0 0 0 0,1 0 0 0 0,-1 0 0 0 0,1-1-1 0 0,-1 1 1 0 0,1 0 0 0 0,0 0 0 0 0,-1-1-1 0 0,2 2 1 0 0,11 7-6198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3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9615 0 0,'0'0'3551'0'0,"-1"1"-3092"0"0,-3 3-204 0 0,-1 0-1 0 0,1 1 1 0 0,0-1 0 0 0,0 1 0 0 0,1 0 0 0 0,0 0 0 0 0,-5 8 0 0 0,-17 42 1114 0 0,22-47-1235 0 0,-26 56 640 0 0,-60 96-1 0 0,-53 53-706 0 0,14-21 663 0 0,26-20-58 0 0,82-142-596 0 0,-1 0 0 0 0,-2-1-1 0 0,0-1 1 0 0,-29 25 0 0 0,50-52 41 0 0,8-11-122 0 0,6-7-618 0 0,16-16 1 0 0,-2 3-2513 0 0,-15 16 1664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123 336 9215 0 0,'0'0'831'0'0,"-1"2"-686"0"0,-15 18-448 0 0,12-15 1309 0 0,-1 0 0 0 0,1-1 0 0 0,-1 0 0 0 0,0 0 0 0 0,0 0 0 0 0,0-1-1 0 0,-10 6 1 0 0,13-9-567 0 0,-12 0 948 0 0,2-10-427 0 0,9 6-826 0 0,0 0 0 0 0,0 0 0 0 0,0 0 0 0 0,1 0 1 0 0,0 0-1 0 0,0 0 0 0 0,0-1 0 0 0,0 1 0 0 0,0-1 1 0 0,1 1-1 0 0,-1-8 0 0 0,1 5-32 0 0,0-1 0 0 0,1 0 0 0 0,0 0 0 0 0,0 0 0 0 0,1 1 1 0 0,2-13-1 0 0,0 7-110 0 0,1 1 1 0 0,0 0 0 0 0,1 0 0 0 0,0 0-1 0 0,1 0 1 0 0,0 1 0 0 0,1 0 0 0 0,10-13-1 0 0,-5 11-192 0 0,0 0-1 0 0,2 1 0 0 0,0 0 0 0 0,0 1 0 0 0,1 0 1 0 0,0 2-1 0 0,0-1 0 0 0,1 2 0 0 0,1 0 1 0 0,-1 1-1 0 0,1 1 0 0 0,1 0 0 0 0,-1 2 0 0 0,1 0 1 0 0,0 0-1 0 0,0 2 0 0 0,0 0 0 0 0,0 1 0 0 0,31 3 1 0 0,-42-2 232 0 0,-1 1 0 0 0,1 1 0 0 0,0-1 0 0 0,-1 1 0 0 0,0 0 0 0 0,0 1 0 0 0,1 0 1 0 0,-1 0-1 0 0,7 4 0 0 0,-11-5 26 0 0,1 0 1 0 0,0 0-1 0 0,-1 0 0 0 0,0 1 1 0 0,1-1-1 0 0,-1 0 0 0 0,0 1 1 0 0,0 0-1 0 0,-1-1 0 0 0,1 1 1 0 0,0 0-1 0 0,-1 0 0 0 0,0 0 1 0 0,0 0-1 0 0,0 0 0 0 0,0 0 1 0 0,0 0-1 0 0,0 0 0 0 0,-1 1 1 0 0,1 5-1 0 0,-1 0 7 0 0,-1-1 1 0 0,0 1-1 0 0,0 0 0 0 0,-1-1 0 0 0,0 1 1 0 0,-1-1-1 0 0,0 0 0 0 0,0 0 0 0 0,-7 12 0 0 0,4-9 103 0 0,-1 0-1 0 0,0-1 0 0 0,-1 0 0 0 0,0 0 0 0 0,-1-1 0 0 0,-10 9 0 0 0,3-5 13 0 0,-1-1 0 0 0,1 0-1 0 0,-2-2 1 0 0,0 0 0 0 0,0-1 0 0 0,-1 0 0 0 0,0-2-1 0 0,-21 6 1 0 0,34-11-203 0 0,-5 1-783 0 0,0 0 1 0 0,-1 0-1 0 0,1-1 1 0 0,-1-1 0 0 0,-22 1-1 0 0,18-5-6274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18167 0 0,'0'0'1646'0'0,"-1"3"-1356"0"0,-91 160-261 0 0,25-47 28 0 0,52-87-29 0 0,1 1 0 0 0,-15 47 0 0 0,23-59-53 0 0,1 1-1 0 0,1 0 1 0 0,1 0 0 0 0,1 1 0 0 0,0 30 0 0 0,8-9-289 0 0,-1-11-5132 0 0,-5-15-733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63 7367 0 0,'5'-9'355'0'0,"-3"6"-263"0"0,0-1-1 0 0,-1 1 0 0 0,0-1 0 0 0,1 1 0 0 0,-1-1 0 0 0,0 0 0 0 0,0-5 0 0 0,0-7 6734 0 0,-1 15-6707 0 0,0 1 1 0 0,0 0-1 0 0,0 0 0 0 0,0 0 0 0 0,-1-1 0 0 0,1 1 1 0 0,0 0-1 0 0,0 0 0 0 0,0 0 0 0 0,0 0 0 0 0,0 0 0 0 0,0-1 1 0 0,0 1-1 0 0,-1 0 0 0 0,1 0 0 0 0,0 0 0 0 0,0 0 1 0 0,0 0-1 0 0,0 0 0 0 0,-1-1 0 0 0,1 1 0 0 0,0 0 0 0 0,0 0 1 0 0,0 0-1 0 0,-1 0 0 0 0,1 0 0 0 0,0 0 0 0 0,0 0 1 0 0,0 0-1 0 0,-1 0 0 0 0,1 0 0 0 0,0 0 0 0 0,0 0 0 0 0,0 0 1 0 0,-1 0-1 0 0,1 0 0 0 0,-2 1-9 0 0,0 0 0 0 0,1 0 0 0 0,-1 0 0 0 0,0 0 0 0 0,1 1 0 0 0,-1-1 0 0 0,1 0 0 0 0,0 1 0 0 0,-1-1 0 0 0,1 1 0 0 0,-2 2 0 0 0,-15 25 69 0 0,-28 58 1 0 0,12-21 13 0 0,-119 181 468 0 0,-156 195-128 0 0,301-430-512 0 0,-15 20 9 0 0,1 1 0 0 0,-24 50-1 0 0,41-68-12 0 0,-8 17-206 0 0,12-31-765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17967 0 0,'0'0'1632'0'0,"2"-1"-1344"0"0,14-6-256 0 0,-1 1-1 0 0,1 1 1 0 0,0 0-1 0 0,22-4 1 0 0,-2 1 66 0 0,44-9 1060 0 0,0 3 1 0 0,121-4-1 0 0,-180 16-1251 0 0,11 2-462 0 0,-1-3 0 0 0,1 0 1 0 0,0-2-1 0 0,46-14 0 0 0,-51 8-941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1375 0 0,'0'0'66'0'0,"1"3"-8"0"0,1 2 44 0 0,0 0 0 0 0,0 0 0 0 0,-1 1 0 0 0,0-1 0 0 0,0 0 0 0 0,0 1-1 0 0,0-1 1 0 0,-1 1 0 0 0,0-1 0 0 0,-1 1 0 0 0,1-1 0 0 0,-1 1 0 0 0,0-1 0 0 0,0 0-1 0 0,-3 10 1 0 0,-5 8 2989 0 0,-1-1 1 0 0,-16 30-1 0 0,6-14 1613 0 0,-11 25-2575 0 0,-131 281 2242 0 0,126-270-4167 0 0,-85 131 0 0 0,42-100-1115 0 0,73-99 533 0 0,13-16 252 0 0,30-26-252 0 0,0 1-1 0 0,50-35 1 0 0,90-49-1105 0 0,-157 107 1646 0 0,2 0 1 0 0,-1 2-1 0 0,29-10 0 0 0,-48 19 925 0 0,4 19 52 0 0,-5-11-979 0 0,0 1-1 0 0,-1-1 1 0 0,0 0 0 0 0,-1 1-1 0 0,1-1 1 0 0,-1 0 0 0 0,-1 0-1 0 0,-1 7 1 0 0,-23 58 265 0 0,14-41-302 0 0,-4 10-109 0 0,7-20-599 0 0,1 1 1 0 0,-10 41-1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93 14999 0 0,'0'0'1358'0'0,"3"1"-1118"0"0,4 1 17 0 0,0-1 0 0 0,0 0 0 0 0,0 0 0 0 0,0 0 0 0 0,1-1 0 0 0,-1 0 0 0 0,0 0 0 0 0,0-1 0 0 0,8-1 0 0 0,6-2 818 0 0,39-12 1 0 0,-14 1-511 0 0,-33 9-478 0 0,-3-2-23 0 0,0-4-51 0 0,-5-1-13 0 0,-4 13 1 0 0,-1-1-1 0 0,0 0 1 0 0,0 0 0 0 0,0 1-1 0 0,0-1 1 0 0,0 0 0 0 0,0 0-1 0 0,0 1 1 0 0,0-1 0 0 0,0 0-1 0 0,0 0 1 0 0,0 1 0 0 0,0-1-1 0 0,0 0 1 0 0,-1 1 0 0 0,1-1-1 0 0,0 0 1 0 0,-1 1 0 0 0,1-1-1 0 0,0 0 1 0 0,-1 1 0 0 0,1-1-1 0 0,-1 0 1 0 0,1 1 0 0 0,-1-1-1 0 0,1 1 1 0 0,-1-1 0 0 0,1 1-1 0 0,-1-1 1 0 0,0 1 0 0 0,1 0-1 0 0,-1-1 1 0 0,0 1 0 0 0,1 0-1 0 0,-1-1 1 0 0,0 1 0 0 0,0 0-1 0 0,1 0 1 0 0,-1 0 0 0 0,0-1-1 0 0,1 1 1 0 0,-1 0 0 0 0,0 0-1 0 0,0 0 1 0 0,0 0 0 0 0,1 1-1 0 0,-2-1 1 0 0,-3 0 4 0 0,0 1 1 0 0,-1 0-1 0 0,1 0 1 0 0,0 0-1 0 0,-8 4 0 0 0,-7 4-7 0 0,1 1 1 0 0,0 1-1 0 0,-30 22 0 0 0,19-8 48 0 0,-33 32 0 0 0,45-38-6 0 0,0 0 0 0 0,1 1 0 0 0,0 1 0 0 0,2 0 0 0 0,-18 34 0 0 0,31-50-35 0 0,0 0-1 0 0,0 0 0 0 0,0-1 1 0 0,1 1-1 0 0,0 0 0 0 0,0 0 1 0 0,0 0-1 0 0,0 1 0 0 0,1-1 1 0 0,0 0-1 0 0,0 0 0 0 0,0 0 1 0 0,1 0-1 0 0,0 0 0 0 0,2 9 1 0 0,-2-10-32 0 0,1 0 0 0 0,0-1 0 0 0,0 1 1 0 0,0-1-1 0 0,0 0 0 0 0,0 1 0 0 0,0-1 0 0 0,1 0 1 0 0,0 0-1 0 0,-1-1 0 0 0,1 1 0 0 0,0 0 0 0 0,1-1 1 0 0,-1 0-1 0 0,0 0 0 0 0,1 0 0 0 0,-1 0 1 0 0,1 0-1 0 0,-1-1 0 0 0,8 2 0 0 0,0 0-354 0 0,0 0 1 0 0,0-1-1 0 0,0-1 0 0 0,0 0 0 0 0,0-1 1 0 0,19-1-1 0 0,-4-2-6586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77 259 9271 0 0,'1'-2'423'0'0,"1"-4"-209"0"0,-1 1-152 0 0,1 0-1 0 0,-1 0 1 0 0,0 0 0 0 0,-1 0-1 0 0,1 0 1 0 0,-1 0-1 0 0,0-10 1 0 0,0 15 11 0 0,0 0 0 0 0,0-1 0 0 0,0 1 0 0 0,0-1-1 0 0,0 1 1 0 0,0-1 0 0 0,0 1 0 0 0,0-1 0 0 0,0 1 0 0 0,0 0 0 0 0,0-1 0 0 0,0 1 0 0 0,0-1 0 0 0,0 1 0 0 0,0-1 0 0 0,-1 1 0 0 0,1 0 0 0 0,0-1 0 0 0,0 1 0 0 0,0-1 0 0 0,-1 1 0 0 0,1 0 0 0 0,0-1 0 0 0,-1 1 0 0 0,1 0 0 0 0,0-1 0 0 0,-1 1 0 0 0,1 0 0 0 0,0-1 0 0 0,-1 1 0 0 0,1 0 0 0 0,0 0-1 0 0,-1 0 1 0 0,1-1 0 0 0,-1 1 0 0 0,1 0 0 0 0,-1 0 0 0 0,1 0 0 0 0,0 0 0 0 0,-1 0 0 0 0,1 0 0 0 0,-1 0 0 0 0,1 0 0 0 0,-1 0 0 0 0,1 0 0 0 0,-1 0 0 0 0,1 0 0 0 0,0 0 0 0 0,-1 0 0 0 0,-1 1 88 0 0,0 0-1 0 0,0-1 1 0 0,1 1-1 0 0,-1 0 1 0 0,0 0 0 0 0,1 0-1 0 0,-1 0 1 0 0,1 0 0 0 0,-3 2-1 0 0,-1 4 53 0 0,-1 1-1 0 0,1-1 1 0 0,0 1 0 0 0,1 0-1 0 0,0 0 1 0 0,0 0-1 0 0,1 0 1 0 0,0 1 0 0 0,0-1-1 0 0,1 1 1 0 0,-1 10-1 0 0,0 5 198 0 0,0 0 0 0 0,3 46 1 0 0,0-59-245 0 0,1-1 0 0 0,0 1 1 0 0,1 0-1 0 0,0-1 0 0 0,1 0 1 0 0,0 1-1 0 0,0-1 0 0 0,1 0 1 0 0,1 0-1 0 0,0-1 0 0 0,0 0 1 0 0,9 13-1 0 0,-13-21-83 0 0,11 2 12 0 0,-10-2-13 0 0,0-2-66 0 0,0 0 1 0 0,0 0-1 0 0,0 0 0 0 0,0-1 0 0 0,0 1 0 0 0,0 0 1 0 0,-1-1-1 0 0,1 1 0 0 0,-1-1 0 0 0,1 0 0 0 0,-1 1 0 0 0,1-1 1 0 0,0-2-1 0 0,4-7 32 0 0,0 0 0 0 0,0-1 0 0 0,-1 1-1 0 0,4-19 1 0 0,11-22 30 0 0,-14 41-95 0 0,1-1 0 0 0,0 1 0 0 0,0 0 0 0 0,1 0 0 0 0,1 1 0 0 0,0 0 0 0 0,0 1 0 0 0,1 0 0 0 0,0 0 0 0 0,14-8 0 0 0,-10 8-71 0 0,-2 4 7 0 0,-11 5 77 0 0,0 0 0 0 0,0-1 0 0 0,0 1-1 0 0,0 0 1 0 0,0 0 0 0 0,1 0 0 0 0,-1 0 0 0 0,0 0 0 0 0,0 0-1 0 0,0 1 1 0 0,0-1 0 0 0,0 0 0 0 0,0 0 0 0 0,0 1 0 0 0,0-1-1 0 0,0 1 1 0 0,0-1 0 0 0,0 1 0 0 0,0-1 0 0 0,0 1 0 0 0,0-1-1 0 0,1 2 1 0 0,0 0-4 0 0,0 0 0 0 0,1 0 0 0 0,-1 0 0 0 0,0 1 0 0 0,-1-1 0 0 0,3 3 0 0 0,1 6 8 0 0,-1-1 0 0 0,0 1 0 0 0,-1-1 0 0 0,0 1 0 0 0,0 0 0 0 0,-1 0-1 0 0,0 18 1 0 0,4 15 12 0 0,-3-25 39 0 0,1 0 1 0 0,1 0-1 0 0,1 0 1 0 0,0 0 0 0 0,10 18-1 0 0,-15-35 20 0 0,1-1 27 0 0,1 1-42 0 0,-1 0 0 0 0,1 0 0 0 0,0-1-1 0 0,0 1 1 0 0,0-1 0 0 0,0 0-1 0 0,1 1 1 0 0,-1-2 0 0 0,0 1 0 0 0,0 0-1 0 0,1-1 1 0 0,-1 1 0 0 0,0-1-1 0 0,1 0 1 0 0,-1 0 0 0 0,0 0 0 0 0,1-1-1 0 0,-1 1 1 0 0,0-1 0 0 0,0 0-1 0 0,1 0 1 0 0,4-2 0 0 0,3-1-19 0 0,0-1-1 0 0,0-1 1 0 0,0 0 0 0 0,-1 0 0 0 0,0-1-1 0 0,0 0 1 0 0,0-1 0 0 0,-1 0 0 0 0,0-1-1 0 0,-1 0 1 0 0,0 0 0 0 0,0 0 0 0 0,7-14-1 0 0,7-13 206 0 0,-3-2-1 0 0,24-60 1 0 0,10-21-20 0 0,-39 91-452 0 0,5-9-1390 0 0,2 1 1 0 0,31-41-1 0 0,-36 57-491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378 138 4143 0 0,'11'-10'295'0'0,"0"-1"-1"0"0,0 0 0 0 0,9-13 1 0 0,-15 17 1279 0 0,-1 1 1 0 0,0-1 0 0 0,0 0-1 0 0,3-9 1 0 0,-6 15-1407 0 0,-1 0 0 0 0,0 0 1 0 0,1 0-1 0 0,-1 0 0 0 0,0 0 0 0 0,0 0 1 0 0,0 0-1 0 0,0 0 0 0 0,0 0 0 0 0,0 0 0 0 0,0 0 1 0 0,0 0-1 0 0,0 0 0 0 0,0 0 0 0 0,-1 0 1 0 0,1 0-1 0 0,0 0 0 0 0,-1 0 0 0 0,1 0 1 0 0,-1 0-1 0 0,1 0 0 0 0,-1 0 0 0 0,1 0 0 0 0,-1 0 1 0 0,1 0-1 0 0,-1 1 0 0 0,0-1 0 0 0,0 0 1 0 0,1 0-1 0 0,-1 1 0 0 0,0-1 0 0 0,0 1 1 0 0,0-1-1 0 0,0 1 0 0 0,0-1 0 0 0,0 1 0 0 0,0-1 1 0 0,0 1-1 0 0,-2-1 0 0 0,-1 0-84 0 0,0 0 0 0 0,-1 0 1 0 0,1 0-1 0 0,-1 1 0 0 0,1-1 0 0 0,-1 1 0 0 0,-6 1 1 0 0,-1 1-33 0 0,0 0 1 0 0,0 1 0 0 0,1 1 0 0 0,-1 0 0 0 0,1 0-1 0 0,-17 10 1 0 0,-62 43-141 0 0,56-35 89 0 0,8-5-23 0 0,0 1 0 0 0,-25 24-1 0 0,44-36 23 0 0,0 1-1 0 0,1 0 1 0 0,0 0 0 0 0,0 0-1 0 0,1 1 1 0 0,0 0-1 0 0,0 0 1 0 0,1 0-1 0 0,0 0 1 0 0,0 1 0 0 0,-4 15-1 0 0,8-21-2 0 0,-1 1-1 0 0,1-1 1 0 0,-1 0 0 0 0,1 1-1 0 0,0-1 1 0 0,0 1 0 0 0,0-1-1 0 0,1 1 1 0 0,-1-1 0 0 0,1 0-1 0 0,0 1 1 0 0,0-1-1 0 0,0 0 1 0 0,0 0 0 0 0,1 0-1 0 0,-1 0 1 0 0,1 0 0 0 0,0 0-1 0 0,0 0 1 0 0,0 0 0 0 0,0-1-1 0 0,0 1 1 0 0,1-1 0 0 0,-1 1-1 0 0,1-1 1 0 0,0 0-1 0 0,-1 0 1 0 0,1 0 0 0 0,0 0-1 0 0,0-1 1 0 0,0 1 0 0 0,4 0-1 0 0,1 1-37 0 0,0 0 0 0 0,-1-1 0 0 0,1 0 0 0 0,0 0 0 0 0,1-1 0 0 0,-1 0-1 0 0,0 0 1 0 0,0-1 0 0 0,0 0 0 0 0,0-1 0 0 0,0 0 0 0 0,13-2 0 0 0,-11-1 18 0 0,1 0 0 0 0,-1 0 0 0 0,0-1 0 0 0,0 0 0 0 0,-1 0 0 0 0,0-2 0 0 0,1 1 0 0 0,-2-1 0 0 0,1 0 1 0 0,14-16-1 0 0,-9 6 52 0 0,0-1 1 0 0,-1 0 0 0 0,-1-1-1 0 0,13-27 1 0 0,-24 44 1071 0 0,-8 17-981 0 0,0-4-120 0 0,5-6 0 0 0,-1-1 0 0 0,1 1 0 0 0,0 0 0 0 0,0 0 0 0 0,1 0 0 0 0,-1 0 0 0 0,0 7 0 0 0,-2 12-29 0 0,5-21-31 0 0,-1-1-399 0 0,1 0-141 0 0,6 7-28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87 403 13359 0 0,'0'0'3655'0'0,"2"1"-2436"0"0,0 0-1130 0 0,-1 0 0 0 0,0 0 0 0 0,0 0 0 0 0,0 0 0 0 0,0 1 0 0 0,0-1 0 0 0,-1 0 0 0 0,1 0 0 0 0,0 1 0 0 0,0-1 0 0 0,-1 0 1 0 0,1 1-1 0 0,-1-1 0 0 0,1 0 0 0 0,-1 1 0 0 0,0-1 0 0 0,1 1 0 0 0,-1-1 0 0 0,0 1 0 0 0,0-1 0 0 0,0 1 0 0 0,0-1 0 0 0,0 1 0 0 0,-1-1 1 0 0,1 1-1 0 0,0-1 0 0 0,-1 0 0 0 0,0 2 0 0 0,-2 6 119 0 0,0-1 0 0 0,-1 0-1 0 0,-8 13 1 0 0,-9 13 136 0 0,13-23-513 0 0,1-1 0 0 0,1 1 1 0 0,0 0-1 0 0,0 1 0 0 0,1 0 0 0 0,0 0 0 0 0,1 0 0 0 0,-4 21 0 0 0,7-24-2079 0 0</inkml:trace>
  <inkml:trace contextRef="#ctx0" brushRef="#br0" timeOffset="1">626 26 11575 0 0,'11'-16'1128'0'0,"-3"7"-1000"0"0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8287 0 0,'-1'1'382'0'0,"-16"12"-144"0"0,2 1 1 0 0,-1 1-1 0 0,2 0 1 0 0,-17 22-1 0 0,13-15 1172 0 0,-115 154 7100 0 0,104-131-7650 0 0,2 1 1 0 0,-24 57 0 0 0,16-20-270 0 0,-36 133 1 0 0,54-129-469 0 0,13-60-123 0 0,-1 1-1 0 0,-16 46 0 0 0,19-69-297 0 0,0-1-1 0 0,-1 1 0 0 0,0 0 1 0 0,0-1-1 0 0,-5 7 1 0 0,-3 0-5716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3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7831 0 0,'0'0'603'0'0,"-7"5"-374"0"0,5-4 15 0 0,0 0-1 0 0,1-1 1 0 0,-1 1-1 0 0,0-1 1 0 0,0 1-1 0 0,0-1 1 0 0,1 0 0 0 0,-1 0-1 0 0,0 0 1 0 0,-3 0-1 0 0,3 0 160 0 0,0 0 1309 0 0,-5 6 900 0 0,6-4-2485 0 0,0 0 1 0 0,0-1 0 0 0,0 1 0 0 0,0 0 0 0 0,1 0-1 0 0,-1 0 1 0 0,0 0 0 0 0,1 0 0 0 0,0 0 0 0 0,-1 0-1 0 0,1 0 1 0 0,0 0 0 0 0,0 0 0 0 0,0 0 0 0 0,0 0-1 0 0,1 1 1 0 0,-1-1 0 0 0,0 0 0 0 0,1 0-1 0 0,0 0 1 0 0,-1-1 0 0 0,1 1 0 0 0,0 0 0 0 0,0 0-1 0 0,2 2 1 0 0,2 6 202 0 0,2-1-1 0 0,-1 0 1 0 0,13 12-1 0 0,-12-14-160 0 0,14 17 131 0 0,111 135 858 0 0,-119-139-1118 0 0,0 0-1 0 0,-1 1 1 0 0,-1 0-1 0 0,-2 1 1 0 0,0 0-1 0 0,10 39 1 0 0,-14-36-18 0 0,-1 0 0 0 0,-1 1 0 0 0,-1-1 0 0 0,-2 1 1 0 0,0 0-1 0 0,-2-1 0 0 0,0 1 0 0 0,-11 40 0 0 0,9-52 32 0 0,-1-1-1 0 0,0 0 0 0 0,-1 0 0 0 0,0-1 1 0 0,-1 1-1 0 0,0-2 0 0 0,-1 1 0 0 0,-16 17 0 0 0,6-9 108 0 0,-2-1 0 0 0,0 0-1 0 0,-33 22 1 0 0,7-11-9 0 0,-24 19 0 0 0,16-7-49 0 0,28-23-61 0 0,2 0-1 0 0,-37 39 1 0 0,58-56-20 0 0,-5 11 9 0 0,8-12-30 0 0,-1-1-1 0 0,1 1 1 0 0,-1 0-1 0 0,1-1 1 0 0,0 1-1 0 0,-1 0 1 0 0,1-1-1 0 0,0 1 1 0 0,0 0-1 0 0,0 0 1 0 0,-1-1-1 0 0,1 1 1 0 0,0 0-1 0 0,0 0 1 0 0,0 0-1 0 0,1 1 1 0 0,1 0-45 0 0,-1 0-40 0 0,0 0 0 0 0,1 0-1 0 0,-1 0 1 0 0,0 0-1 0 0,1 0 1 0 0,-1 0 0 0 0,1 0-1 0 0,0-1 1 0 0,0 1-1 0 0,0-1 1 0 0,0 1-1 0 0,0-1 1 0 0,0 0 0 0 0,0 0-1 0 0,0 0 1 0 0,0 0-1 0 0,0 0 1 0 0,4 1 0 0 0,5 0-720 0 0,0 1 1 0 0,19 0-1 0 0,-11 0-845 0 0,5 2-1969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15663 0 0,'0'0'7128'0'0,"3"1"-6944"0"0,2 2-117 0 0,-1-1 1 0 0,2 0-1 0 0,-1 0 0 0 0,0 0 1 0 0,0-1-1 0 0,1 0 0 0 0,-1 0 1 0 0,0 0-1 0 0,1 0 0 0 0,6-1 1 0 0,12-1 314 0 0,25-3 1 0 0,-23 1-302 0 0,174-25 274 0 0,-163 20-595 0 0,0-2 0 0 0,-1-1 1 0 0,45-21-1 0 0,-39 12-2635 0 0,-25 12-1221 0 0,5-3-3220 0 0</inkml:trace>
  <inkml:trace contextRef="#ctx0" brushRef="#br0" timeOffset="1">665 78 15631 0 0,'0'0'1834'0'0,"-1"3"-952"0"0,-15 95 4412 0 0,13-69-4719 0 0,1 1 0 0 0,1 0 0 0 0,4 34 1 0 0,-2-59-551 0 0,0 23 83 0 0,0-5-70 0 0,-2-20-209 0 0,1 4-141 0 0,-1-5 93 0 0,1 3 2 0 0,-1-1-2800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12031 0 0,'0'0'1091'0'0,"1"2"-899"0"0,1 2-16 0 0,-1 0 1 0 0,1 0-1 0 0,-1 0 1 0 0,1 1-1 0 0,-1-1 1 0 0,0 0-1 0 0,-1 0 1 0 0,1 1-1 0 0,-1-1 0 0 0,0 0 1 0 0,0 1-1 0 0,0-1 1 0 0,-1 0-1 0 0,1 1 1 0 0,-1-1-1 0 0,-2 8 1 0 0,0-1 535 0 0,1-6-476 0 0,1 1 0 0 0,-1-1-1 0 0,0 1 1 0 0,-1-1 0 0 0,1 0 0 0 0,-1 0 0 0 0,0 0 0 0 0,0 0 0 0 0,-9 9 2990 0 0,17-15-3055 0 0,0 1 0 0 0,-1-1 0 0 0,1-1 0 0 0,0 1 0 0 0,-1-1 0 0 0,8-3 0 0 0,7-3 176 0 0,74-18 60 0 0,-55 17-374 0 0,-31 8-113 0 0,0-1 0 0 0,-1 0 0 0 0,1 0 0 0 0,-1-1 0 0 0,0 0 0 0 0,1 0 0 0 0,5-4 0 0 0,-4 2 93 0 0,3-2-55 0 0,-11 6 42 0 0,1 1-1 0 0,-1 0 1 0 0,0 0 0 0 0,0 0 0 0 0,0-1-1 0 0,0 1 1 0 0,1 0 0 0 0,-1 0 0 0 0,0 0-1 0 0,0 0 1 0 0,0-1 0 0 0,0 1 0 0 0,1 0-1 0 0,-1 0 1 0 0,0 0 0 0 0,0 0 0 0 0,1 0-1 0 0,-1 0 1 0 0,0 0 0 0 0,0 0 0 0 0,1 0-1 0 0,-1 0 1 0 0,0 0 0 0 0,0 0 0 0 0,0 0-1 0 0,1 0 1 0 0,-1 0 0 0 0,0 0 0 0 0,0 0-1 0 0,1 0 1 0 0,-1 0 0 0 0,0 0-1 0 0,0 0 1 0 0,1 0 0 0 0,-1 0 0 0 0,0 0-1 0 0,0 0 1 0 0,0 1 0 0 0,1-1 0 0 0,-1 0-1 0 0,0 0 1 0 0,0 0 0 0 0,0 0 0 0 0,0 1-1 0 0,1-1 1 0 0,-1 0 0 0 0,0 0 0 0 0,0 0-1 0 0,0 1 1 0 0,0-1 0 0 0,0 0 0 0 0,1 1-1 0 0,-1 8 4 0 0,0-9-3 0 0,1 10 0 0 0,-2 28 0 0 0,-2-14-9 0 0,2-16 1 0 0,0 0 0 0 0,1 0 0 0 0,0 0 0 0 0,0 0 0 0 0,1 0 0 0 0,0 0 0 0 0,3 12 0 0 0,-3-15-102 0 0,0 0 0 0 0,0-1 0 0 0,1 0 0 0 0,0 1 0 0 0,0-1 0 0 0,0 0 0 0 0,0 0 0 0 0,4 5 0 0 0,-4-6-957 0 0,0 0-1 0 0,1-1 1 0 0,0 1-1 0 0,-1 0 0 0 0,1-1 1 0 0,6 4-1 0 0,4 2-5460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4607 0 0,'0'0'13151'0'0,"-3"0"-12362"0"0,-11 1-528 0 0,1 1 0 0 0,-1 0-1 0 0,1 0 1 0 0,-1 1 0 0 0,1 1 0 0 0,-20 8 0 0 0,12-3-259 0 0,0 1 1 0 0,1 2 0 0 0,-24 15-1 0 0,39-23 4 0 0,-1 0 0 0 0,0 1 0 0 0,1-1 0 0 0,0 1 0 0 0,0 0 0 0 0,0 1 0 0 0,1-1 0 0 0,0 1 0 0 0,0 0 0 0 0,0 0 0 0 0,1 0 0 0 0,0 1 0 0 0,0-1 0 0 0,-3 12 0 0 0,5-13 72 0 0,6 6-62 0 0,-4-10-17 0 0,0 1 0 0 0,0 0-1 0 0,0-1 1 0 0,1 0 0 0 0,-1 1-1 0 0,1-1 1 0 0,-1 0 0 0 0,1 0 0 0 0,-1 1-1 0 0,1-1 1 0 0,0-1 0 0 0,-1 1-1 0 0,1 0 1 0 0,0 0 0 0 0,0-1 0 0 0,0 1-1 0 0,-1 0 1 0 0,1-1 0 0 0,0 0-1 0 0,0 0 1 0 0,0 1 0 0 0,0-1-1 0 0,0 0 1 0 0,0-1 0 0 0,0 1 0 0 0,0 0-1 0 0,0 0 1 0 0,0-1 0 0 0,-1 1-1 0 0,1-1 1 0 0,0 0 0 0 0,2-1 0 0 0,7-3-10 0 0,-1 0 1 0 0,0-1-1 0 0,0 0 1 0 0,11-10 0 0 0,-13 11 8 0 0,6-6 7 0 0,-7 5 4 0 0,1 0 0 0 0,0 0 0 0 0,0 1 1 0 0,1 0-1 0 0,16-6 0 0 0,-10 9 15 0 0,-14 2-20 0 0,0 0 0 0 0,0 0 0 0 0,0 0 0 0 0,0 1 0 0 0,0-1 0 0 0,0 0 0 0 0,0 0 0 0 0,0 1 0 0 0,0-1 0 0 0,0 1 0 0 0,1 0 0 0 0,0 1-3 0 0,0 0 0 0 0,-1 0 0 0 0,1 0 0 0 0,0 0 0 0 0,-1 1 0 0 0,0-1 0 0 0,1 0 0 0 0,-1 1 0 0 0,0-1 0 0 0,0 1 0 0 0,0-1 0 0 0,0 1 0 0 0,-1 0 0 0 0,1-1 0 0 0,-1 1 0 0 0,0-1 0 0 0,1 1 0 0 0,-2 5 0 0 0,1 7 33 0 0,-2-1 0 0 0,-4 20 0 0 0,3-14 33 0 0,-9 45 511 0 0,-3 0 0 0 0,-41 112-1 0 0,49-159-450 0 0,0 0-1 0 0,-2 0 0 0 0,0-1 0 0 0,0 0 0 0 0,-2 0 0 0 0,0-1 0 0 0,-1-1 0 0 0,-1 0 0 0 0,0 0 1 0 0,-1-2-1 0 0,-18 16 0 0 0,29-26-273 0 0,-2 1-346 0 0,-12 3-13034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17967 0 0,'5'-18'1952'0'0,"6"11"-1952"0"0,8 7 0 0 0,1 5 512 0 0,3 4 64 0 0,2 2 8 0 0,1 1 8 0 0,4 2-1584 0 0,1-1-320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392 179 5983 0 0,'48'-81'581'0'0,"-6"12"3801"0"0,-36 59-2741 0 0,4-7 4758 0 0,-10 17-6353 0 0,0 0 0 0 0,0 0 0 0 0,0-1 0 0 0,0 1 1 0 0,0 0-1 0 0,0 0 0 0 0,1 0 0 0 0,-1 0 0 0 0,0 0 1 0 0,0 0-1 0 0,0 0 0 0 0,0 0 0 0 0,0 0 0 0 0,0 0 1 0 0,0 0-1 0 0,0 0 0 0 0,0 0 0 0 0,0 0 0 0 0,0 0 0 0 0,0 0 1 0 0,1 0-1 0 0,-1 0 0 0 0,0 0 0 0 0,0 0 0 0 0,0 0 1 0 0,0 0-1 0 0,0 0 0 0 0,0 0 0 0 0,0 0 0 0 0,0 0 1 0 0,0 0-1 0 0,0 0 0 0 0,0 0 0 0 0,1 0 0 0 0,-1 0 1 0 0,0 0-1 0 0,0 0 0 0 0,0 0 0 0 0,0 0 0 0 0,0 0 1 0 0,0 0-1 0 0,0 0 0 0 0,0 0 0 0 0,0 0 0 0 0,0 0 1 0 0,0 0-1 0 0,0 1 0 0 0,0-1 0 0 0,0 0 0 0 0,0 0 1 0 0,2 10 193 0 0,-3 11 0 0 0,-1 1 1 0 0,-1-1 0 0 0,-1 0-1 0 0,-10 32 1 0 0,-34 82 30 0 0,42-120-200 0 0,-142 306 437 0 0,100-234-478 0 0,-36 70 0 0 0,70-131-162 0 0,-2 0 0 0 0,-31 39 0 0 0,36-50-73 0 0,0 0 1 0 0,-10 21-1 0 0,17-28-317 0 0,0 1 0 0 0,0 0 0 0 0,1 0 0 0 0,0 1 0 0 0,-4 16 0 0 0,7-21-1096 0 0,0 7-286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35 128 3223 0 0,'-2'0'143'0'0,"0"1"-95"0"0,-28-9 15513 0 0,30 9-15476 0 0,1 0-1 0 0,0 0 1 0 0,-1-1-1 0 0,1 1 1 0 0,-1 0-1 0 0,1 0 1 0 0,0-1-1 0 0,0 1 1 0 0,0-1-1 0 0,-1 1 1 0 0,2 0-1 0 0,0 0 60 0 0,3 3-49 0 0,0-2 1 0 0,0 1 0 0 0,0 0-1 0 0,0-1 1 0 0,0 0 0 0 0,0 0-1 0 0,1-1 1 0 0,-1 1 0 0 0,1-1-1 0 0,5 0 1 0 0,6 1 224 0 0,35-2 0 0 0,-20-3-40 0 0,-1-1 1 0 0,1-1 0 0 0,31-10 0 0 0,92-35 654 0 0,36-9-62 0 0,-93 41-1002 0 0,-79 17-1813 0 0,28 0 0 0 0,-29 2-5658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15231 0 0,'0'0'1379'0'0,"-1"3"-1136"0"0,-26 61 896 0 0,11-24-307 0 0,-1-2-1 0 0,-2 0 1 0 0,-27 40 0 0 0,30-55-664 0 0,-57 85 136 0 0,66-91-357 0 0,5-12-1890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113 226 4143 0 0,'0'0'319'0'0,"0"4"-210"0"0,0 2 452 0 0,-1 1 0 0 0,0 0 0 0 0,0 0 0 0 0,-1-1 0 0 0,0 1 0 0 0,0-1-1 0 0,0 0 1 0 0,-1 1 0 0 0,0-1 0 0 0,0 0 0 0 0,-1 0 0 0 0,1-1 0 0 0,-1 1-1 0 0,-1-1 1 0 0,1 0 0 0 0,-1 0 0 0 0,0 0 0 0 0,0-1 0 0 0,0 0 0 0 0,-1 0 0 0 0,1 0-1 0 0,-9 4 1 0 0,14-8-450 0 0,-1 1-1 0 0,0-1 1 0 0,0 0 0 0 0,-1 0-1 0 0,1 1 1 0 0,0-1 0 0 0,0 0-1 0 0,0 0 1 0 0,0 0 0 0 0,0 0-1 0 0,0-1 1 0 0,0 1-1 0 0,0 0 1 0 0,0 0 0 0 0,0 0-1 0 0,0-1 1 0 0,-1 0 0 0 0,-5-1 1413 0 0,6-9-616 0 0,1 6-829 0 0,1 1 0 0 0,0-1 0 0 0,1 1 0 0 0,-1-1 0 0 0,1 1 0 0 0,0 0 0 0 0,0 0 0 0 0,0 0-1 0 0,0 0 1 0 0,4-4 0 0 0,6-8 20 0 0,14-14 0 0 0,-13 16-76 0 0,4-5-157 0 0,2 1-1 0 0,0 1 0 0 0,1 1 0 0 0,0 0 0 0 0,33-17 0 0 0,-48 30 96 0 0,0 0 1 0 0,1 1-1 0 0,-1-1 0 0 0,1 1 0 0 0,0 1 1 0 0,-1-1-1 0 0,1 1 0 0 0,0 0 0 0 0,0 0 1 0 0,11 1-1 0 0,-15 0 37 0 0,1 0 0 0 0,-1 0 1 0 0,0 1-1 0 0,0-1 0 0 0,1 1 0 0 0,-1 0 0 0 0,0-1 1 0 0,0 1-1 0 0,0 0 0 0 0,0 0 0 0 0,0 1 0 0 0,0-1 1 0 0,0 0-1 0 0,0 1 0 0 0,0-1 0 0 0,-1 1 0 0 0,1 0 1 0 0,0-1-1 0 0,-1 1 0 0 0,0 0 0 0 0,1 0 1 0 0,-1 0-1 0 0,0 0 0 0 0,0 0 0 0 0,0 0 0 0 0,0 0 1 0 0,0 0-1 0 0,-1 1 0 0 0,2 2 0 0 0,-1 3 50 0 0,0 0-1 0 0,-1-1 0 0 0,1 1 1 0 0,-1 0-1 0 0,-1-1 0 0 0,0 1 1 0 0,0-1-1 0 0,-2 9 0 0 0,-3 6 232 0 0,-10 27-1 0 0,10-38-96 0 0,6-17-45 0 0,4-18-176 0 0,0 9-130 0 0,2 0 1 0 0,0 0-1 0 0,1 1 0 0 0,0-1 1 0 0,2 2-1 0 0,16-24 1 0 0,-11 20-312 0 0,0 1 1 0 0,0 1 0 0 0,2 1 0 0 0,28-22 0 0 0,-35 30 484 0 0,0 0 0 0 0,1 0 0 0 0,0 1 0 0 0,1 0 0 0 0,-1 1 0 0 0,1 0 1 0 0,-1 1-1 0 0,1 0 0 0 0,0 1 0 0 0,1 0 0 0 0,-1 0 0 0 0,0 1 0 0 0,0 1 0 0 0,1 0 0 0 0,-1 1 0 0 0,18 2 1 0 0,-26-2 90 0 0,0 0 0 0 0,0 0 0 0 0,0 0 0 0 0,-1 0 0 0 0,1 0 0 0 0,0 1 0 0 0,-1-1 0 0 0,1 1 0 0 0,-1 0 0 0 0,1 0 0 0 0,-1-1 0 0 0,0 2 0 0 0,0-1-1 0 0,3 4 1 0 0,-2-2 11 0 0,0 0-1 0 0,-1 0 0 0 0,0 0 1 0 0,0 1-1 0 0,0-1 0 0 0,-1 1 1 0 0,1-1-1 0 0,0 8 0 0 0,0 1 56 0 0,-1 0 0 0 0,-1-1 0 0 0,0 1 0 0 0,0 0 0 0 0,-6 25-1 0 0,3-20-37 0 0,-1 0 0 0 0,0 0 0 0 0,-14 33 0 0 0,-12 23-90 0 0,29-72-137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83 4607 0 0,'0'0'12495'0'0,"2"2"-11011"0"0,19 15 80 0 0,-20-16-1513 0 0,-1-1-1 0 0,1 0 1 0 0,0 0 0 0 0,-1 1 0 0 0,1-1 0 0 0,0 0-1 0 0,-1 0 1 0 0,1 0 0 0 0,0 0 0 0 0,-1 0 0 0 0,1 0-1 0 0,0 0 1 0 0,0 0 0 0 0,-1 0 0 0 0,1 0 0 0 0,0 0-1 0 0,-1 0 1 0 0,1 0 0 0 0,0 0 0 0 0,-1-1 0 0 0,2 1-1 0 0,0-1 120 0 0,17-4 321 0 0,0 0 0 0 0,-1-2 0 0 0,1 0 0 0 0,28-16 0 0 0,-17 8-277 0 0,-21 12-184 0 0,-5 1-22 0 0,-1 1 0 0 0,0-1 0 0 0,0 1 0 0 0,0-1 0 0 0,0 0 0 0 0,0 0 0 0 0,0-1-1 0 0,-1 1 1 0 0,5-4 0 0 0,0-2-24 0 0,-5 7-104 0 0,-15-2-581 0 0,11 3 660 0 0,0-1 1 0 0,1 1 0 0 0,-1 0-1 0 0,0-1 1 0 0,0 1-1 0 0,0 0 1 0 0,1 0-1 0 0,-3 0 1 0 0,-6 2-228 0 0,1 0 1 0 0,0 1-1 0 0,0 0 0 0 0,0 0 1 0 0,-17 10-1 0 0,-40 27-1097 0 0,59-35 1261 0 0,-28 19 24 0 0,0 1-1 0 0,2 2 0 0 0,1 2 1 0 0,1 0-1 0 0,1 2 1 0 0,-39 55-1 0 0,67-83 81 0 0,-25 40-20 0 0,25-40 17 0 0,0 1-1 0 0,0 0 0 0 0,0 1 0 0 0,1-1 1 0 0,-1 0-1 0 0,1 0 0 0 0,0 1 1 0 0,-1 7-1 0 0,2-11 3 0 0,0 0 1 0 0,0-1-1 0 0,1 1 1 0 0,-1 0-1 0 0,0-1 1 0 0,0 1-1 0 0,0 0 1 0 0,0-1-1 0 0,0 1 1 0 0,1-1-1 0 0,-1 1 0 0 0,0 0 1 0 0,1-1-1 0 0,-1 1 1 0 0,0-1-1 0 0,1 1 1 0 0,-1-1-1 0 0,0 1 1 0 0,2 0-1 0 0,0 0 6 0 0,1 1 1 0 0,0-1-1 0 0,-1 1 0 0 0,1-1 0 0 0,0 0 1 0 0,0 0-1 0 0,0 0 0 0 0,0-1 0 0 0,0 1 1 0 0,0-1-1 0 0,0 1 0 0 0,4-1 0 0 0,42-2 122 0 0,-39 1-106 0 0,146-23-185 0 0,-119 16-977 0 0,0 1-5386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594 780 12959 0 0,'1'-2'595'0'0,"142"-444"6036"0"0,-39 139-6270 0 0,-100 292-453 0 0,-3 13-11 0 0,-1 0-14 0 0,0 2 103 0 0,0-1 1 0 0,0 1 0 0 0,0 0-1 0 0,0 0 1 0 0,0 0-1 0 0,0 0 1 0 0,0-1-1 0 0,0 1 1 0 0,0 0 0 0 0,0 0-1 0 0,0 0 1 0 0,0 0-1 0 0,0-1 1 0 0,0 1 0 0 0,0 0-1 0 0,0 0 1 0 0,-1 0-1 0 0,1 0 1 0 0,0 0-1 0 0,0-1 1 0 0,0 1 0 0 0,0 0-1 0 0,0 0 1 0 0,0 0-1 0 0,-1 0 1 0 0,1 0-1 0 0,0 0 1 0 0,0-1 0 0 0,0 1-1 0 0,0 0 1 0 0,0 0-1 0 0,-1 0 1 0 0,1 0 0 0 0,0 0-1 0 0,0 0 1 0 0,0 0-1 0 0,0 0 1 0 0,-1 0-1 0 0,1 0 1 0 0,0 0 0 0 0,-8 6-196 0 0,-7 17 104 0 0,13-21 65 0 0,-83 162-340 0 0,13 7 351 0 0,-53 109 195 0 0,-54 22 8 0 0,154-261-51 0 0,2 0 1 0 0,2 1 0 0 0,-29 82-1 0 0,35-80-238 0 0,-40 81 0 0 0,40-98-884 0 0,0-2 0 0 0,-2 0 0 0 0,0-1 0 0 0,-24 25 0 0 0,38-45 622 0 0,-1 0 0 0 0,0-1 1 0 0,1 0-1 0 0,-1 0 0 0 0,0 0 0 0 0,0 0 0 0 0,-1-1 1 0 0,1 1-1 0 0,-6 1 0 0 0,10-4 253 0 0,-1 0-1 0 0,1 0 1 0 0,-1 0-1 0 0,1 0 1 0 0,0 0-1 0 0,-1 0 1 0 0,1 0-1 0 0,-1 0 1 0 0,1 0 0 0 0,-1 0-1 0 0,1 0 1 0 0,0-1-1 0 0,-1 1 1 0 0,1 0-1 0 0,-1 0 1 0 0,1-1-1 0 0,0 1 1 0 0,-1 0-1 0 0,1 0 1 0 0,0-1 0 0 0,-1 1-1 0 0,1-1 1 0 0,-1 0-443 0 0,-7-6-2599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10423 0 0,'0'0'7331'0'0,"0"2"-7018"0"0,-25 77 1296 0 0,-2 8-902 0 0,12-55-590 0 0,0-1 1 0 0,-2-1-1 0 0,-28 37 0 0 0,-73 75-58 0 0,87-110-28 0 0,11-12 6 0 0,-21 26-1 0 0,39-43-676 0 0,1-1 0 0 0,-1 1 0 0 0,0 0 0 0 0,1 0 0 0 0,0-1 0 0 0,-2 7 0 0 0,2-7 166 0 0,0 1 0 0 0,0-1-1 0 0,0 1 1 0 0,0-1 0 0 0,0 0 0 0 0,-1 0 0 0 0,1 1-1 0 0,-3 1 1 0 0,-4 5-4226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1375 0 0,'3'-1'17296'0'0,"13"-4"-16744"0"0,0-1-1 0 0,0-1 1 0 0,-1 0-1 0 0,0-1 1 0 0,25-17 0 0 0,229-148 1733 0 0,-229 148-2161 0 0,34-19-1252 0 0,112-51 1 0 0,-154 82-201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61 631 14335 0 0,'-2'-1'662'0'0,"-4"-3"-482"0"0,-1 1 0 0 0,1-1 1 0 0,0-1-1 0 0,1 1 0 0 0,-9-9 1 0 0,13 11-92 0 0,-1 0 1 0 0,1 1-1 0 0,-1-1 0 0 0,1 0 1 0 0,0 0-1 0 0,0 0 1 0 0,0 0-1 0 0,0 0 0 0 0,0-1 1 0 0,1 1-1 0 0,-1 0 1 0 0,1 0-1 0 0,-1-1 0 0 0,1 1 1 0 0,0 0-1 0 0,0 0 1 0 0,0-1-1 0 0,0 1 1 0 0,0 0-1 0 0,0-1 0 0 0,1 1 1 0 0,0-4-1 0 0,4-6 279 0 0,-1 1 0 0 0,1 0-1 0 0,1 1 1 0 0,11-17 0 0 0,32-36 602 0 0,-43 55-844 0 0,30-32 252 0 0,1 1 0 0 0,66-54 0 0 0,96-56 148 0 0,-181 136-501 0 0,1 0-33 0 0,1 0 1 0 0,1 1-1 0 0,40-16 0 0 0,-58 26-464 0 0,-3 5-1661 0 0,-4 27-992 0 0,1-15 1378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13591 0 0,'0'0'1231'0'0,"-2"2"-1014"0"0,-10 12 107 0 0,0-1 0 0 0,-2-1 0 0 0,1 0-1 0 0,-28 18 1 0 0,26-19 121 0 0,12-9-352 0 0,-104 80 1504 0 0,85-63-1155 0 0,1 0 0 0 0,-30 38 0 0 0,40-42-98 0 0,0 0 0 0 0,-11 23 0 0 0,21-35-4 0 0,6 8-152 0 0,-5-11-185 0 0,0 1 0 0 0,0-1 0 0 0,0 0 0 0 0,0 0 0 0 0,0 0 0 0 0,0 0 0 0 0,0 0 0 0 0,0 0 0 0 0,0 1 0 0 0,0-1 0 0 0,0 0 0 0 0,0 0-1 0 0,0 0 1 0 0,0 0 0 0 0,0 0 0 0 0,1 0 0 0 0,-1 0 0 0 0,0 0 0 0 0,0 1 0 0 0,0-1 0 0 0,0 0 0 0 0,0 0 0 0 0,0 0 0 0 0,0 0 0 0 0,1 0 0 0 0,-1 0 0 0 0,0 0 0 0 0,0 0 0 0 0,0 0 0 0 0,0 0 0 0 0,0 0-1 0 0,0 0 1 0 0,1 0 0 0 0,-1 0 0 0 0,0 0 0 0 0,0 0 0 0 0,0 0 0 0 0,8 0 88 0 0,-1 0-1 0 0,1-1 1 0 0,-1 0 0 0 0,1 0-1 0 0,-1 0 1 0 0,1-1-1 0 0,-1-1 1 0 0,0 1-1 0 0,8-5 1 0 0,64-34 250 0 0,-79 41-341 0 0,37-22 102 0 0,53-41 1 0 0,-79 53-111 0 0,1 0 1 0 0,-1 0 0 0 0,-1-1 0 0 0,0-1 0 0 0,0 0-1 0 0,-1 0 1 0 0,-1 0 0 0 0,8-15 0 0 0,-14 23-308 0 0,-1 0 1 0 0,1-1-1 0 0,-1 1 1 0 0,0 0-1 0 0,0 0 1 0 0,0-1-1 0 0,0 1 1 0 0,-1 0-1 0 0,0-1 1 0 0,0 1-1 0 0,0-1 1 0 0,0 1 0 0 0,-1 0-1 0 0,-1-7 1 0 0,-3-6-6532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97 352 10591 0 0,'0'0'819'0'0,"-2"1"-367"0"0,0 2-55 0 0,0-1 0 0 0,0 0 1 0 0,-1 0-1 0 0,1 0 0 0 0,-1-1 0 0 0,0 1 1 0 0,1-1-1 0 0,-1 1 0 0 0,0-1 0 0 0,0 0 1 0 0,-6 2-1 0 0,7-3-287 0 0,1 0 0 0 0,-1 0 0 0 0,0 0-1 0 0,0 0 1 0 0,0 0 0 0 0,0 0 0 0 0,1-1 0 0 0,-1 1 0 0 0,0-1 0 0 0,0 1 0 0 0,1-1-1 0 0,-1 1 1 0 0,0-1 0 0 0,1 0 0 0 0,-1 0 0 0 0,1 0 0 0 0,-1 0 0 0 0,1 0-1 0 0,-1 0 1 0 0,1-1 0 0 0,0 1 0 0 0,0 0 0 0 0,-2-3 0 0 0,0 1 69 0 0,2 0 0 0 0,-1 1 0 0 0,0-1 1 0 0,0 0-1 0 0,1 0 0 0 0,0 0 0 0 0,0 0 0 0 0,-1-1 1 0 0,2 1-1 0 0,-1 0 0 0 0,0 0 0 0 0,1-1 0 0 0,-1 1 0 0 0,1-4 1 0 0,1 2-27 0 0,-1-1 1 0 0,1 1-1 0 0,0 0 1 0 0,0-1 0 0 0,1 1-1 0 0,-1 0 1 0 0,1 0-1 0 0,3-5 1 0 0,1-1-97 0 0,0 0 1 0 0,1 1-1 0 0,0 0 1 0 0,1 0-1 0 0,0 1 0 0 0,17-16 1 0 0,-20 21-69 0 0,8-7-99 0 0,0 0 0 0 0,0 1 0 0 0,16-8 0 0 0,-25 15 84 0 0,0 1 0 0 0,0 1-1 0 0,0-1 1 0 0,0 0 0 0 0,0 1 0 0 0,1 0 0 0 0,-1 0-1 0 0,0 0 1 0 0,1 1 0 0 0,-1-1 0 0 0,0 1 0 0 0,1 0 0 0 0,-1 0-1 0 0,1 1 1 0 0,-1-1 0 0 0,8 3 0 0 0,12 6 13 0 0,-20-6 15 0 0,8 5-2 0 0,-1 2 0 0 0,-4-1 13 0 0,-5-8 14 0 0,-1 1-1 0 0,0 0 0 0 0,0 1 1 0 0,0-1-1 0 0,0 0 0 0 0,0 0 0 0 0,0 0 1 0 0,-1 1-1 0 0,1-1 0 0 0,-1 0 1 0 0,1 1-1 0 0,-1-1 0 0 0,0 4 0 0 0,-1 6 65 0 0,0 1 1 0 0,1-8-28 0 0,0-4-64 0 0,0-1 0 0 0,0 1 0 0 0,1-1 0 0 0,-1 1 1 0 0,0 0-1 0 0,0-1 0 0 0,0 1 0 0 0,1-1 0 0 0,-1 1 0 0 0,0 0 0 0 0,1-1 0 0 0,-1 1 0 0 0,0-1 0 0 0,1 2 0 0 0,1-2-5 0 0,-1 1 0 0 0,0-1-1 0 0,1 1 1 0 0,-1-1-1 0 0,1 1 1 0 0,-1-1-1 0 0,0 0 1 0 0,1 1-1 0 0,-1-1 1 0 0,1 0-1 0 0,-1 0 1 0 0,1 0-1 0 0,-1 0 1 0 0,1-1-1 0 0,-1 1 1 0 0,0 0-1 0 0,1-1 1 0 0,-1 1-1 0 0,1 0 1 0 0,-1-1-1 0 0,0 0 1 0 0,2 0-1 0 0,30-18-221 0 0,-31 18 204 0 0,32-20-298 0 0,-17 11 113 0 0,26-20-1 0 0,-38 26 192 0 0,145-111-433 0 0,-131 105 390 0 0,-2 4 48 0 0,-17 6 21 0 0,1 0 0 0 0,0 0 0 0 0,-1 0 1 0 0,1 0-1 0 0,0 0 0 0 0,-1 0 0 0 0,1 0 0 0 0,0 0 0 0 0,0 0 0 0 0,-1 0 0 0 0,1 1 0 0 0,0-1 0 0 0,-1 0 1 0 0,1 0-1 0 0,0 1 0 0 0,-1-1 0 0 0,1 0 0 0 0,-1 1 0 0 0,1-1 0 0 0,0 1 0 0 0,-1-1 0 0 0,1 0 0 0 0,-1 1 1 0 0,1 0-1 0 0,0 1 15 0 0,0 0 0 0 0,0-1 0 0 0,0 1 0 0 0,0 0 0 0 0,-1-1 0 0 0,1 1 0 0 0,-1 0 0 0 0,1 0 1 0 0,-1 2-1 0 0,1 5 85 0 0,-1 0 1 0 0,0 0-1 0 0,-1 9 1 0 0,1-16-85 0 0,-4 21 168 0 0,-1-1-1 0 0,-1 1 1 0 0,-1-1-1 0 0,-17 36 1 0 0,20-49-184 0 0,-6 11-9 0 0,6-13 0 0 0,0 0 0 0 0,1 1 0 0 0,-6 15 0 0 0,7-9 0 0 0,3-12-208 0 0,0 1 0 0 0,0-1-1 0 0,0 0 1 0 0,0 1 0 0 0,0-1 0 0 0,1 0 0 0 0,-1 0-1 0 0,1 0 1 0 0,-1 0 0 0 0,1 0 0 0 0,0-1-1 0 0,0 1 1 0 0,-1 0 0 0 0,1-1 0 0 0,0 1-1 0 0,4 1 1 0 0,8 3-7156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18 9215 0 0,'16'-17'3503'0'0,"-17"20"-2108"0"0,-8 35-588 0 0,-2 0 0 0 0,-1-1 0 0 0,-23 45 0 0 0,16-36-331 0 0,-183 427 1528 0 0,126-303-1982 0 0,-44 108-100 0 0,74-159-1362 0 0,41-106-226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8751 0 0,'0'0'794'0'0,"4"0"-652"0"0,161 9 6641 0 0,-106-11-5411 0 0,0-2 0 0 0,78-17-1 0 0,113-37 366 0 0,-197 44-1635 0 0,70-24-337 0 0,-74 16-5677 0 0,-19 4-1086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12439 0 0,'0'0'566'0'0,"0"3"-6"0"0,-7 23-412 0 0,-13 28 1 0 0,1 0 1056 0 0,-33 109 3243 0 0,-1 0-3362 0 0,-146 355-950 0 0,189-500-1708 0 0,10-28-236 0 0,10-33 1058 0 0,-4 27 797 0 0,1 1 0 0 0,1 0 0 0 0,0 0 0 0 0,1 0-1 0 0,16-20 1 0 0,-5 12 128 0 0,1 0 0 0 0,27-23 0 0 0,-41 40-69 0 0,1 0 1 0 0,0 1 0 0 0,0 0 0 0 0,0 0 0 0 0,1 0-1 0 0,0 1 1 0 0,-1 1 0 0 0,18-5 0 0 0,-25 7-77 0 0,0 1 1 0 0,0 0-1 0 0,0 0 1 0 0,-1 0-1 0 0,1 0 1 0 0,0 1-1 0 0,0-1 1 0 0,-1 0-1 0 0,1 0 1 0 0,0 0-1 0 0,0 1 0 0 0,-1-1 1 0 0,1 0-1 0 0,0 1 1 0 0,0-1-1 0 0,-1 1 1 0 0,1-1-1 0 0,-1 1 1 0 0,1-1-1 0 0,0 1 1 0 0,1 1 66 0 0,1 0-31 0 0,-1 0 1 0 0,1 1-1 0 0,-1-1 0 0 0,1 1 0 0 0,-1 0 0 0 0,0 0 0 0 0,0 0 0 0 0,0 0 1 0 0,-1 0-1 0 0,1 0 0 0 0,-1 1 0 0 0,1-1 0 0 0,-1 0 0 0 0,0 1 0 0 0,-1-1 1 0 0,1 1-1 0 0,0 5 0 0 0,0 6 196 0 0,0 0 1 0 0,-3 25 0 0 0,2-38-242 0 0,-4 27 427 0 0,-1 1 0 0 0,-14 47 0 0 0,-1-2 289 0 0,18-50-2446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128 161 8287 0 0,'0'0'639'0'0,"0"3"-415"0"0,0 13 1730 0 0,0-4 4404 0 0,0-12-6293 0 0,0 1 0 0 0,0-1 0 0 0,1 1 0 0 0,-1-1-1 0 0,0 1 1 0 0,0-1 0 0 0,1 1 0 0 0,-1-1 0 0 0,0 1 0 0 0,1-1 0 0 0,-1 1 0 0 0,0-1 0 0 0,1 1 0 0 0,-1-1 0 0 0,1 0 0 0 0,-1 1 0 0 0,0-1-1 0 0,1 0 1 0 0,-1 1 0 0 0,1-1 0 0 0,-1 0 0 0 0,1 1 0 0 0,0-1 0 0 0,-1 0 0 0 0,1 0 0 0 0,-1 0 0 0 0,1 0 0 0 0,-1 1 0 0 0,1-1-1 0 0,0 0 1 0 0,-1 0 0 0 0,1 0 0 0 0,-1 0 0 0 0,2-1 0 0 0,19-1 847 0 0,-13-1-588 0 0,-1 0 0 0 0,1 0 0 0 0,-1-1 0 0 0,0 0 0 0 0,0-1 0 0 0,-1 1 0 0 0,10-10 0 0 0,40-44 801 0 0,-31 31-794 0 0,-23 24-311 0 0,10-9 49 0 0,0-2-1 0 0,-1 0 1 0 0,10-16-1 0 0,-20 28-136 0 0,-4 3-20 0 0,-9 8-122 0 0,-1-1 0 0 0,1 2 0 0 0,0 0 0 0 0,-15 16 0 0 0,17-16 99 0 0,-34 37-209 0 0,3 2-1 0 0,-36 54 1 0 0,56-74 315 0 0,1 1 1 0 0,2 1-1 0 0,2 1 1 0 0,-23 58-1 0 0,38-87 5 0 0,0 0 1 0 0,0 1-1 0 0,0-1 0 0 0,1 0 1 0 0,-1 0-1 0 0,1 1 0 0 0,0-1 1 0 0,0 5-1 0 0,0-7-1 0 0,1 0 1 0 0,-1 0-1 0 0,0 0 1 0 0,1 0-1 0 0,-1 1 1 0 0,1-1-1 0 0,-1 0 1 0 0,1 0-1 0 0,-1 0 1 0 0,1 0-1 0 0,0 0 1 0 0,0 0-1 0 0,-1 0 1 0 0,1-1-1 0 0,0 1 1 0 0,0 0-1 0 0,0 0 1 0 0,0 0-1 0 0,0-1 1 0 0,0 1-1 0 0,0-1 1 0 0,0 1-1 0 0,0-1 1 0 0,0 1-1 0 0,3 0 0 0 0,2 0-10 0 0,1 0-1 0 0,-1 0 0 0 0,1 0 0 0 0,-1-1 0 0 0,1 0 1 0 0,0 0-1 0 0,-1 0 0 0 0,1-1 0 0 0,-1 0 0 0 0,10-3 0 0 0,8-3-52 0 0,30-14-1 0 0,-53 21 63 0 0,79-39-1207 0 0,-41 20-70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381 152 2303 0 0,'0'0'102'0'0,"-1"2"-1"0"0,-34 26 15567 0 0,43-34-14443 0 0,22-19-837 0 0,-19 15-235 0 0,0 0 0 0 0,1 1 0 0 0,22-12 0 0 0,22-5 385 0 0,93-29-1 0 0,-148 55-532 0 0,22-7 287 0 0,43-6 0 0 0,-66 14-288 0 0,1-1 1 0 0,-1 1-1 0 0,1-1 0 0 0,-1 1 0 0 0,1 0 0 0 0,-1-1 1 0 0,0 1-1 0 0,1 0 0 0 0,-1-1 0 0 0,0 1 0 0 0,0 0 1 0 0,0-1-1 0 0,1 1 0 0 0,-1 0 0 0 0,0-1 1 0 0,0 1-1 0 0,0 0 0 0 0,0 1 0 0 0,0 0-2 0 0,-1 0 0 0 0,1 0 0 0 0,0 0 0 0 0,-1 1 0 0 0,1-1 0 0 0,-1 0 0 0 0,1 0 0 0 0,-1 0-1 0 0,0 0 1 0 0,0 0 0 0 0,0 0 0 0 0,0 0 0 0 0,-1 0 0 0 0,1 0 0 0 0,0-1 0 0 0,-3 3 0 0 0,-3 3 25 0 0,0 0 0 0 0,-11 7 0 0 0,11-9-6 0 0,-258 197-845 0 0,196-149 304 0 0,-90 78-768 0 0,113-88 818 0 0,15-15-24 0 0,1 3 1 0 0,-44 55-1 0 0,67-75 494 0 0,0 2 0 0 0,2-3 11 0 0,5-10 9 0 0,0 0 0 0 0,-1 1 0 0 0,1-1-1 0 0,0 0 1 0 0,0 1 0 0 0,0-1 0 0 0,-1 1 0 0 0,1-1 0 0 0,0 0 0 0 0,0 1 0 0 0,0-1 0 0 0,0 0-1 0 0,0 1 1 0 0,0-1 0 0 0,0 1 0 0 0,0-1 0 0 0,0 1 0 0 0,0-1 0 0 0,0 0 0 0 0,0 1 0 0 0,0-1 0 0 0,0 1-1 0 0,1-1 1 0 0,-1 0 0 0 0,0 1 0 0 0,0-1 0 0 0,0 0 0 0 0,1 1 0 0 0,-1-1 0 0 0,0 0 0 0 0,0 1-1 0 0,1-1 1 0 0,-1 0 0 0 0,0 1 0 0 0,0-1 0 0 0,1 0 0 0 0,-1 0 0 0 0,0 1 0 0 0,1-1 0 0 0,-1 0-1 0 0,0 0 1 0 0,1 0 0 0 0,-1 0 0 0 0,1 1 0 0 0,-1-1 0 0 0,0 0 0 0 0,1 0 0 0 0,-1 0 0 0 0,1 0 0 0 0,22 0 786 0 0,-20 0-888 0 0,49-7 1121 0 0,-37 4-559 0 0,0 0-1 0 0,20 1 1 0 0,-17 3-26 0 0,1 0 0 0 0,27 7 0 0 0,-20-3-83 0 0,43 4 869 0 0,-67-9-1165 0 0,1 1-3 0 0,14 8-3 0 0,8-2 66 0 0,-15-5-112 0 0,-5 0 19 0 0,8 0-31 0 0,12-3-12 0 0,-22 1 13 0 0,-1 0 4 0 0,-25 5-10753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32 127 6911 0 0,'0'2'528'0'0,"-9"17"902"0"0,-3 18 8144 0 0,9-28-9994 0 0,3-7 779 0 0,-2 0-291 0 0,-2 5-71 0 0,2-5-78 0 0,3-5-206 0 0,2-9 330 0 0,1 1-1 0 0,0-1 0 0 0,1 1 1 0 0,0 0-1 0 0,1 1 0 0 0,0-1 1 0 0,1 1-1 0 0,0 0 1 0 0,1 1-1 0 0,-1-1 0 0 0,11-8 1 0 0,-11 11-28 0 0,1 1 0 0 0,0-1 0 0 0,0 1 1 0 0,0 1-1 0 0,0-1 0 0 0,1 1 1 0 0,0 1-1 0 0,0 0 0 0 0,1 0 0 0 0,-1 1 1 0 0,1 0-1 0 0,-1 0 0 0 0,1 1 0 0 0,10-1 1 0 0,-17 3 36 0 0,-1 0 0 0 0,1 0 1 0 0,-1 0-1 0 0,1 0 1 0 0,-1 0-1 0 0,0 1 0 0 0,1-1 1 0 0,-1 1-1 0 0,1 0 1 0 0,-1-1-1 0 0,0 1 0 0 0,0 0 1 0 0,1 0-1 0 0,-1 1 0 0 0,0-1 1 0 0,0 0-1 0 0,0 1 1 0 0,0-1-1 0 0,-1 1 0 0 0,1 0 1 0 0,0-1-1 0 0,0 1 1 0 0,-1 0-1 0 0,0 0 0 0 0,1 0 1 0 0,-1 0-1 0 0,0 0 1 0 0,0 1-1 0 0,2 3 0 0 0,-2-2-11 0 0,0 1 0 0 0,0 0 0 0 0,0-1 0 0 0,-1 1-1 0 0,1 0 1 0 0,-1 0 0 0 0,0 0 0 0 0,-1-1 0 0 0,1 1-1 0 0,-1 0 1 0 0,0 0 0 0 0,0-1 0 0 0,0 1 0 0 0,-3 5 0 0 0,2-6-11 0 0,1 1 1 0 0,-2-1-1 0 0,1 0 1 0 0,-4 6-1 0 0,-10 13 134 0 0,-6 12-60 0 0,21-33-171 0 0,-3 8-5890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178 338 8143 0 0,'-1'2'374'0'0,"-13"7"-89"0"0,0 0 1 0 0,-17 8-1 0 0,2-1 893 0 0,-12 1-140 0 0,32-14-690 0 0,1 0 1 0 0,-1 1 0 0 0,-11 6 4707 0 0,20-10-5019 0 0,0-1 0 0 0,0 1 0 0 0,-1-1 1 0 0,1 1-1 0 0,0-1 0 0 0,0 1 0 0 0,0-1 0 0 0,0 1 0 0 0,-1-1 0 0 0,1 1 0 0 0,0-1 0 0 0,0 0 0 0 0,0 1 0 0 0,0-1 0 0 0,0 1 0 0 0,0-1 1 0 0,0 1-1 0 0,1-1 0 0 0,-1 1 0 0 0,0-1 0 0 0,0 0 0 0 0,1 0 0 0 0,3-13 244 0 0,3 1-155 0 0,0-1 0 0 0,1 1 0 0 0,0 1 0 0 0,1 0 0 0 0,19-21 0 0 0,58-49-116 0 0,-44 47-17 0 0,0 1-1 0 0,65-37 0 0 0,-85 58 45 0 0,1 1 0 0 0,1 2 0 0 0,-1 0 0 0 0,1 1 0 0 0,1 2 0 0 0,0 0-1 0 0,30-4 1 0 0,-47 10-16 0 0,0 0-1 0 0,0 1 1 0 0,0 0-1 0 0,-1 0 1 0 0,1 1 0 0 0,0 0-1 0 0,0 0 1 0 0,-1 0-1 0 0,1 1 1 0 0,0 1-1 0 0,-1-1 1 0 0,0 1 0 0 0,0 0-1 0 0,0 1 1 0 0,0-1-1 0 0,0 2 1 0 0,-1-1-1 0 0,1 1 1 0 0,-1 0 0 0 0,9 9-1 0 0,3 6 18 0 0,26 42-1 0 0,-43-59 6 0 0,0-2-39 0 0,-1 0 0 0 0,0 1 0 0 0,0-1 1 0 0,1 0-1 0 0,-1 1 0 0 0,0-1 0 0 0,0 0 1 0 0,0 1-1 0 0,-1-1 0 0 0,1 1 1 0 0,0-1-1 0 0,0 0 0 0 0,-1 0 0 0 0,1 1 1 0 0,-1-1-1 0 0,1 0 0 0 0,-1 0 0 0 0,1 1 1 0 0,-2 1-1 0 0,-1 1 11 0 0,-5 10 31 0 0,1-1 0 0 0,-2 0 0 0 0,1-1 0 0 0,-2 0 0 0 0,0 0 0 0 0,0-1 0 0 0,-19 15 0 0 0,-8 4 125 0 0,-44 26 0 0 0,-173 87-171 0 0,103-62 0 0 0,70-36-32 0 0,79-44-132 0 0,10-11-5969 0 0,2-2-274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209 303 14423 0 0,'0'0'1307'0'0,"-1"-2"-1072"0"0,-2-9 101 0 0,-2 0 0 0 0,-10-18 1 0 0,13 25-249 0 0,-1 0 0 0 0,0 0 0 0 0,0 1 0 0 0,0 0 1 0 0,-1-1-1 0 0,1 1 0 0 0,-1 0 0 0 0,0 1 0 0 0,0-1 0 0 0,-4-2 0 0 0,-6-3-384 0 0,-1 1 0 0 0,0 1-1 0 0,-32-10 1 0 0,44 16 206 0 0,0-1 0 0 0,0 0-1 0 0,0 0 1 0 0,-1-1 0 0 0,1 1 0 0 0,0-1 0 0 0,1 1-1 0 0,-1-1 1 0 0,0 0 0 0 0,0 0 0 0 0,1 0 0 0 0,-1 0-1 0 0,-3-5 1 0 0,5 6 79 0 0,0-1 0 0 0,0 1-1 0 0,0 0 1 0 0,1-1 0 0 0,-1 1-1 0 0,0-1 1 0 0,1 1 0 0 0,-1 0-1 0 0,1-1 1 0 0,0 1 0 0 0,-1-1-1 0 0,1 0 1 0 0,0 1-1 0 0,0-1 1 0 0,0 1 0 0 0,0-1-1 0 0,0 1 1 0 0,0-1 0 0 0,0 1-1 0 0,1-1 1 0 0,-1 1 0 0 0,1-1-1 0 0,-1 1 1 0 0,1-1 0 0 0,-1 1-1 0 0,1-1 1 0 0,0 1 0 0 0,0 0-1 0 0,0 0 1 0 0,1-3 0 0 0,3-2 13 0 0,0 0 0 0 0,1 1 0 0 0,-1-1 0 0 0,10-5 0 0 0,-14 10-5 0 0,10-8 67 0 0,0 1-1 0 0,1 0 1 0 0,0 1-1 0 0,1 1 0 0 0,22-9 1 0 0,-26 12 87 0 0,0 0 0 0 0,1 1 0 0 0,-1 0 0 0 0,1 1 0 0 0,0 0 0 0 0,-1 0 0 0 0,1 1 0 0 0,0 0 0 0 0,11 3 0 0 0,-17-3-86 0 0,11 2 313 0 0,-1 1 1 0 0,16 5-1 0 0,-26-7-269 0 0,0 1-1 0 0,1 0 0 0 0,-1 0 1 0 0,0 0-1 0 0,-1 0 1 0 0,1 1-1 0 0,0-1 1 0 0,-1 1-1 0 0,1 0 0 0 0,-1 0 1 0 0,3 4-1 0 0,-4-4-10 0 0,0-1 0 0 0,0 1-1 0 0,0-1 1 0 0,-1 1 0 0 0,1 0-1 0 0,-1-1 1 0 0,0 1 0 0 0,0 0-1 0 0,0 0 1 0 0,0 0 0 0 0,-1 0-1 0 0,1 4 1 0 0,-1-5-80 0 0,0 0 1 0 0,0 0-1 0 0,0 0 1 0 0,0-1-1 0 0,-1 1 0 0 0,1 0 1 0 0,-1 0-1 0 0,1 0 1 0 0,-1-1-1 0 0,0 1 0 0 0,0 0 1 0 0,0-1-1 0 0,0 1 0 0 0,0 0 1 0 0,0-1-1 0 0,0 0 1 0 0,0 1-1 0 0,-1-1 0 0 0,1 0 1 0 0,-3 3-1 0 0,-13 7-361 0 0,-1-1-1 0 0,0 0 0 0 0,0-1 1 0 0,-1-2-1 0 0,-38 12 0 0 0,43-15-748 0 0,-11 4-5522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10591 0 0,'0'0'964'0'0,"-2"3"-794"0"0,-37 35 3169 0 0,-6 6-1231 0 0,-49 61-1 0 0,87-94-2088 0 0,0 1-1 0 0,1 0 0 0 0,1 0 1 0 0,0 0-1 0 0,1 0 0 0 0,0 1 1 0 0,-4 23-1 0 0,4-16-817 0 0,-14 38 1 0 0,9-36-552 0 0,0-1-66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419 365 1375 0 0,'2'-1'107'0'0,"7"-6"170"0"0,1 1-1 0 0,8-10 1 0 0,12-8 7269 0 0,-7 5-1210 0 0,2-10-4545 0 0,-18 19-1051 0 0,-2 3-340 0 0,0 0 1 0 0,-1-1-1 0 0,0 0 1 0 0,0 0 0 0 0,2-9-1 0 0,-1 3-26 0 0,1 1-167 0 0,-1-1 1 0 0,-1 0-1 0 0,-1 0 1 0 0,3-19-1 0 0,-5 29-205 0 0,-1 0-1 0 0,1-1 0 0 0,-1 1 0 0 0,0 0 1 0 0,-1-1-1 0 0,1 1 0 0 0,-1 0 0 0 0,0 0 1 0 0,0-1-1 0 0,0 1 0 0 0,0 0 0 0 0,-1 0 1 0 0,0 0-1 0 0,0 0 0 0 0,0 0 0 0 0,0 1 1 0 0,-1-1-1 0 0,-4-5 0 0 0,6 8-34 0 0,-1-1 0 0 0,1 1 0 0 0,0 0 0 0 0,-1 0 0 0 0,1 0 0 0 0,-1 0 1 0 0,0 0-1 0 0,1 1 0 0 0,-1-1 0 0 0,0 0 0 0 0,1 1 0 0 0,-1-1 0 0 0,0 1 0 0 0,0 0 0 0 0,1-1 0 0 0,-1 1 0 0 0,0 0 0 0 0,0 0 0 0 0,0 0 0 0 0,0 0 0 0 0,1 1 0 0 0,-1-1 0 0 0,0 0 0 0 0,0 1 0 0 0,1-1 0 0 0,-1 1 1 0 0,-3 1-1 0 0,-3 3-178 0 0,0-1 1 0 0,0 2-1 0 0,1-1 1 0 0,-10 9-1 0 0,5-4 148 0 0,-57 51-277 0 0,-86 99 0 0 0,153-159 340 0 0,-120 142-268 0 0,95-107 110 0 0,1 1 0 0 0,-23 46 0 0 0,39-62 72 0 0,4-3 68 0 0,6-6 41 0 0,0-12-21 0 0,0 1 1 0 0,0-1-1 0 0,0 0 1 0 0,0 0-1 0 0,0 0 1 0 0,0 0 0 0 0,0 0-1 0 0,1 1 1 0 0,-1-1-1 0 0,0 0 1 0 0,0 0-1 0 0,0 0 1 0 0,0 0-1 0 0,0 0 1 0 0,0 0-1 0 0,0 1 1 0 0,0-1-1 0 0,0 0 1 0 0,0 0-1 0 0,1 0 1 0 0,-1 0-1 0 0,0 0 1 0 0,0 0-1 0 0,0 0 1 0 0,0 0-1 0 0,0 0 1 0 0,0 0-1 0 0,1 0 1 0 0,-1 1-1 0 0,0-1 1 0 0,0 0-1 0 0,0 0 1 0 0,0 0 0 0 0,0 0-1 0 0,1 0 1 0 0,-1 0-1 0 0,0 0 1 0 0,0 0-1 0 0,0 0 1 0 0,0 0-1 0 0,0 0 1 0 0,1-1-1 0 0,-1 1 1 0 0,0 0-1 0 0,11 1 40 0 0,1-1 0 0 0,-1 0 0 0 0,0-1-1 0 0,0 0 1 0 0,0-1 0 0 0,1-1 0 0 0,-2 1 0 0 0,1-2-1 0 0,18-7 1 0 0,13-8-58 0 0,40-26 0 0 0,-72 39 21 0 0,19-10-102 0 0,0-2 0 0 0,-1-1-1 0 0,-1-1 1 0 0,-1-2 0 0 0,-1 0 0 0 0,-1-2 0 0 0,-1 0-1 0 0,22-32 1 0 0,-41 50 94 0 0,0 0 0 0 0,-1 0 0 0 0,4-9 0 0 0,-2-2 30 0 0,-6 13 56 0 0,0 3-5 0 0,0-1 128 0 0,-12 2 218 0 0,11-1-378 0 0,0 1 0 0 0,0 0 0 0 0,0 0-1 0 0,0 0 1 0 0,0 0 0 0 0,0 0 0 0 0,0 0 0 0 0,0 1 0 0 0,1-1-1 0 0,-1 1 1 0 0,0-1 0 0 0,0 1 0 0 0,0 0 0 0 0,-2 1 0 0 0,-3 2 53 0 0,0 1 0 0 0,1 0 0 0 0,-1 0 1 0 0,1 0-1 0 0,0 1 0 0 0,1 0 0 0 0,-1 0 1 0 0,-5 9-1 0 0,-4 8-109 0 0,-13 28-1 0 0,19-34 49 0 0,8-13-38 0 0,-1 0 0 0 0,0 0 0 0 0,1 1 0 0 0,0-1 0 0 0,0 0 0 0 0,0 0 0 0 0,1 1 0 0 0,-1-1 0 0 0,1 1 0 0 0,0-1 0 0 0,1 9 0 0 0,2-3-10 0 0,-2-8-11 0 0,0-1 0 0 0,0 1 0 0 0,0-1 0 0 0,0 1 0 0 0,0-1 0 0 0,1 0 0 0 0,-1 0 0 0 0,1 1 0 0 0,-1-1 0 0 0,1 0 0 0 0,-1 0 0 0 0,1-1 0 0 0,-1 1 0 0 0,1 0 0 0 0,3 1 0 0 0,1 0-178 0 0,0 0 0 0 0,1-1 1 0 0,-1 1-1 0 0,1-1 1 0 0,-1-1-1 0 0,1 1 1 0 0,-1-1-1 0 0,1 0 1 0 0,-1 0-1 0 0,8-2 1 0 0,2-1-680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20 553 2303 0 0,'0'0'15584'0'0,"0"-3"-14986"0"0,-9-49 1156 0 0,6 40-1417 0 0,0 1 1 0 0,1-1 0 0 0,1 0 0 0 0,0 0 0 0 0,0 0 0 0 0,1 0-1 0 0,1 1 1 0 0,3-21 0 0 0,2 12-195 0 0,1 0 0 0 0,1 0 0 0 0,1 1 0 0 0,0 0 0 0 0,25-35-1 0 0,-10 21-226 0 0,2 1-1 0 0,33-32 0 0 0,-49 54-159 0 0,1 0 0 0 0,-1 1 1 0 0,2 0-1 0 0,-1 1 0 0 0,1 0 0 0 0,1 1 1 0 0,-1 0-1 0 0,1 1 0 0 0,27-8 1 0 0,-37 13-423 0 0,0 1 1 0 0,0-1 0 0 0,-1 1 0 0 0,1 0 0 0 0,0 0 0 0 0,0 0 0 0 0,0 1 0 0 0,0-1 0 0 0,4 1 0 0 0,9 3-5722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89 568 10135 0 0,'-1'3'778'0'0,"-15"33"-337"0"0,15-34 274 0 0,-1-1 227 0 0,-15 14 988 0 0,15-14-1161 0 0,-10-4 592 0 0,10 2-1170 0 0,0 1 0 0 0,0-1 0 0 0,0 0-1 0 0,0 0 1 0 0,0 0 0 0 0,1 0 0 0 0,-1 0 0 0 0,0-1 0 0 0,1 1-1 0 0,-1 0 1 0 0,0-1 0 0 0,1 1 0 0 0,0-1 0 0 0,-1 1-1 0 0,1-1 1 0 0,0 0 0 0 0,-2-3 0 0 0,2 1 26 0 0,0 1 0 0 0,-1-1 1 0 0,2 1-1 0 0,-1-1 0 0 0,0 0 0 0 0,1 1 0 0 0,0-1 1 0 0,-1 0-1 0 0,2-5 0 0 0,0-4 183 0 0,2 1 0 0 0,-1-1 0 0 0,2 0 0 0 0,8-21 0 0 0,1 4-279 0 0,2 0 1 0 0,1 2 0 0 0,1 0-1 0 0,1 0 1 0 0,2 2 0 0 0,32-35 0 0 0,-4 13-355 0 0,1 2 0 0 0,62-44 0 0 0,-92 75-916 0 0,39-21-1 0 0,-56 35 184 0 0,4-1-742 0 0,-1 1 867 0 0,2 3-3466 0 0,10 4 2260 0 0</inkml:trace>
  <inkml:trace contextRef="#ctx0" brushRef="#br0" timeOffset="1">707 145 8751 0 0,'0'0'1127'0'0,"0"2"25"0"0,-1 8-50 0 0,-1-1-1 0 0,0 1 1 0 0,-1-1-1 0 0,0 0 1 0 0,-1 0 0 0 0,0 0-1 0 0,-6 10 1 0 0,-1 5 220 0 0,-9 19-522 0 0,-2-1 1 0 0,-1-1-1 0 0,-45 60 1 0 0,51-82-817 0 0,16-18-316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1839 0 0,'0'0'160'0'0,"-4"15"-32"0"0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83 105 17911 0 0,'0'0'1624'0'0,"-1"2"-1336"0"0,-20 82 72 0 0,4-13 470 0 0,5-24-385 0 0,1-1 0 0 0,3 2 0 0 0,2-1 0 0 0,-1 62 0 0 0,7-104-364 0 0,2 12-3 0 0,-1-13-77 0 0,4 10 11 0 0,-4-12 41 0 0,-1-2-46 0 0,0 1 0 0 0,0-1 0 0 0,1 1 0 0 0,-1-1 0 0 0,0 1 0 0 0,1-1 0 0 0,-1 1 0 0 0,0-1 0 0 0,1 1 0 0 0,-1-1 0 0 0,0 0 0 0 0,1 1 0 0 0,-1-1 1 0 0,1 1-1 0 0,-1-1 0 0 0,1 0 0 0 0,-1 0 0 0 0,1 1 0 0 0,-1-1 0 0 0,1 0 0 0 0,-1 0 0 0 0,1 1 0 0 0,-1-1 0 0 0,1 0 0 0 0,-1 0 0 0 0,1 0 0 0 0,-1 0 0 0 0,1 0 0 0 0,0 0 0 0 0,-1 0 0 0 0,1 0 0 0 0,-1 0 0 0 0,1 0 0 0 0,-1 0 0 0 0,1 0 0 0 0,-1 0 0 0 0,2-1 0 0 0,20-4 222 0 0,-18 3-200 0 0,0 0 0 0 0,0 0 0 0 0,-1 0 0 0 0,1 0 1 0 0,-1-1-1 0 0,1 0 0 0 0,-1 0 0 0 0,0 0 0 0 0,3-3 0 0 0,24-35 83 0 0,-19 25-62 0 0,47-78-1 0 0,-6 9-23 0 0,-15 31-722 0 0,2 3 0 0 0,3 1-1 0 0,2 2 1 0 0,55-47 0 0 0,-91 88 250 0 0,1 1-1 0 0,-1-1 1 0 0,1 2 0 0 0,1-1 0 0 0,9-4 0 0 0,-16 9-282 0 0,-2 4-532 0 0,0 3 865 0 0,-1 0 0 0 0,1 0 1 0 0,-1 0-1 0 0,-1 8 0 0 0,-3 11-4837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232 103 5063 0 0,'3'-1'232'0'0,"3"0"-129"0"0,0-1-71 0 0,0-1 0 0 0,-1 1 1 0 0,1-1-1 0 0,10-7 0 0 0,2-2 961 0 0,-16 10-319 0 0,0 1 1 0 0,-1-1-1 0 0,1 0 1 0 0,-1 0-1 0 0,1 0 1 0 0,-1 0-1 0 0,0 0 1 0 0,0-1-1 0 0,0 1 1 0 0,0 0-1 0 0,1-4 1 0 0,-2 5-595 0 0,0 0-1 0 0,0 0 1 0 0,0 1-1 0 0,0-1 1 0 0,0 0-1 0 0,0 0 1 0 0,0 0 0 0 0,0 0-1 0 0,0 0 1 0 0,-1 0-1 0 0,1 0 1 0 0,0 0 0 0 0,-1 0-1 0 0,1 1 1 0 0,-1-1-1 0 0,1 0 1 0 0,-1 0 0 0 0,1 0-1 0 0,-1 1 1 0 0,1-1-1 0 0,-1 0 1 0 0,0 1-1 0 0,1-1 1 0 0,-1 0 0 0 0,0 1-1 0 0,0-1 1 0 0,1 1-1 0 0,-1-1 1 0 0,0 1 0 0 0,0-1-1 0 0,-1 1 1 0 0,-27-10 1070 0 0,17 8-876 0 0,-1 0 0 0 0,1 1 0 0 0,-1 0 0 0 0,1 1 0 0 0,-1 0 0 0 0,1 1 0 0 0,-1 0 0 0 0,1 1 0 0 0,0 1 0 0 0,-13 4 0 0 0,17-5-205 0 0,0 2 0 0 0,0-1 0 0 0,0 1 0 0 0,0 0 0 0 0,0 1 1 0 0,1 0-1 0 0,0 0 0 0 0,0 0 0 0 0,1 1 0 0 0,-1 0 0 0 0,1 1 1 0 0,0-1-1 0 0,1 1 0 0 0,0 0 0 0 0,-5 9 0 0 0,9-14-47 0 0,0 1 1 0 0,0 0-1 0 0,0 0 0 0 0,0-1 0 0 0,0 1 0 0 0,1 0 1 0 0,-1 0-1 0 0,1 0 0 0 0,0 0 0 0 0,0 0 0 0 0,0 0 1 0 0,0 0-1 0 0,0 0 0 0 0,1 0 0 0 0,0 0 0 0 0,-1 0 1 0 0,1 0-1 0 0,0-1 0 0 0,0 1 0 0 0,0 0 0 0 0,1-1 1 0 0,-1 1-1 0 0,1 0 0 0 0,3 3 0 0 0,-2-1-10 0 0,1-1 0 0 0,-1 0-1 0 0,1 0 1 0 0,1 0 0 0 0,-1 0 0 0 0,0 0 0 0 0,1-1-1 0 0,0 0 1 0 0,0 0 0 0 0,0 0 0 0 0,0-1-1 0 0,6 3 1 0 0,-2-2-11 0 0,-1 0 0 0 0,1-1 0 0 0,0 0 1 0 0,0-1-1 0 0,0 0 0 0 0,0 0 0 0 0,0-1 0 0 0,0 0 0 0 0,0 0 0 0 0,12-3 0 0 0,40-9 138 0 0,-59 12-115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14 9239 0 0,'0'0'838'0'0,"0"-2"-692"0"0,0-10 2438 0 0,-8 24 191 0 0,-11 24-1091 0 0,-25 71-1 0 0,26-59-1086 0 0,-18 43 308 0 0,-54 131 369 0 0,77-192-1186 0 0,-69 173 229 0 0,72-173-352 0 0,1 2-1 0 0,1-1 0 0 0,2 1 0 0 0,-3 55 0 0 0,9-79-445 0 0,1 0 0 0 0,0 0 0 0 0,0 0 0 0 0,0-1 0 0 0,1 1 0 0 0,1 0 0 0 0,-1-1 0 0 0,8 14 0 0 0,-9-18-1054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54 7367 0 0,'32'-41'787'0'0,"-23"29"8501"0"0,-8 14-8236 0 0,0 1-969 0 0,0-1 0 0 0,0 1 0 0 0,-1 0 1 0 0,1 0-1 0 0,-1 0 0 0 0,1-1 0 0 0,-1 1 0 0 0,0 0 0 0 0,0 0 1 0 0,-1 0-1 0 0,1 0 0 0 0,-1 4 0 0 0,-12 39 368 0 0,7-29-287 0 0,-247 666 1776 0 0,-15-105-1887 0 0,261-562-245 0 0,-7 22 0 0 0,12-32 96 0 0,1-4-136 0 0,1 10-1613 0 0,0-10 50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5527 0 0,'0'0'10210'0'0,"-1"1"-9502"0"0,-9 14 17 0 0,0-1 1 0 0,-1 0 0 0 0,-17 16-1 0 0,-43 36-181 0 0,20-20-281 0 0,31-27-221 0 0,-70 73 169 0 0,79-79-124 0 0,1 0 0 0 0,0 1-1 0 0,1 0 1 0 0,1 0 0 0 0,-11 28-1 0 0,14-32-28 0 0,2 1 0 0 0,-1 1-1 0 0,2-1 1 0 0,-1 0 0 0 0,2 1 0 0 0,-1-1-1 0 0,2 1 1 0 0,0 22 0 0 0,1-28-48 0 0,0-1-1 0 0,0 0 1 0 0,0 0 0 0 0,1 0 0 0 0,-1 0-1 0 0,1 0 1 0 0,0-1 0 0 0,1 1 0 0 0,-1 0-1 0 0,1-1 1 0 0,0 0 0 0 0,0 1 0 0 0,0-1-1 0 0,0 0 1 0 0,1-1 0 0 0,0 1 0 0 0,0-1-1 0 0,0 1 1 0 0,0-1 0 0 0,0 0 0 0 0,1-1-1 0 0,5 4 1 0 0,-3-3-122 0 0,1-1 0 0 0,-1 1 0 0 0,1-1 0 0 0,14 2 0 0 0,14-1-5630 0 0,-9-2-860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 14135 0 0,'0'0'1283'0'0,"-1"2"-1055"0"0,-9 9 34 0 0,2 1-1 0 0,-11 17 1 0 0,18-28 282 0 0,2 2-264 0 0,1 0-207 0 0,-1 0-1 0 0,1-1 1 0 0,-1 1 0 0 0,1-1-1 0 0,0 1 1 0 0,0-1 0 0 0,0 1-1 0 0,0-1 1 0 0,0 0-1 0 0,1 0 1 0 0,-1 0 0 0 0,5 2-1 0 0,-2-1 81 0 0,0-1 1 0 0,0 0-1 0 0,1 0 0 0 0,-1 0 0 0 0,1 0 0 0 0,8 0 0 0 0,19 1 96 0 0,-1-1-1 0 0,1-2 1 0 0,-1-1-1 0 0,35-6 1 0 0,-2-3-134 0 0,-1-3 1 0 0,102-33 0 0 0,-131 34-98 0 0,1 1 1 0 0,0 2 0 0 0,69-8-1 0 0,-100 17-194 0 0,1 0 1 0 0,-1 0-1 0 0,0 0 0 0 0,1 1 0 0 0,-1 0 0 0 0,1 0 0 0 0,-1 0 1 0 0,0 1-1 0 0,1 0 0 0 0,-1 0 0 0 0,5 3 0 0 0,-6-3-210 0 0,0 0-1 0 0,-1 1 0 0 0,0-1 0 0 0,1 1 0 0 0,-1 0 1 0 0,0 0-1 0 0,-1 0 0 0 0,1 1 0 0 0,0-1 0 0 0,-1 0 1 0 0,0 1-1 0 0,0 0 0 0 0,0 0 0 0 0,2 4 0 0 0,-3-5-507 0 0,-4 2-2080 0 0,1-2 3523 0 0,-1 0 0 0 0,1-1 0 0 0,-1 1 0 0 0,0-1 0 0 0,0 1-1 0 0,0-1 1 0 0,0 0 0 0 0,0 0 0 0 0,0 0 0 0 0,0 0 0 0 0,-7 2 0 0 0,-10 7 552 0 0,6-3-758 0 0,1 1 0 0 0,0 1 0 0 0,1 0 0 0 0,0 1 0 0 0,0 0 0 0 0,1 1 0 0 0,1 0-1 0 0,0 1 1 0 0,1 0 0 0 0,-9 16 0 0 0,12-19-241 0 0,0 1-1 0 0,1 0 1 0 0,0 0 0 0 0,1 1-1 0 0,0-1 1 0 0,1 1-1 0 0,1 0 1 0 0,-1 0 0 0 0,0 20-1 0 0,3-29-74 0 0,0 0-1 0 0,1-1 0 0 0,-1 1 1 0 0,1 0-1 0 0,-1-1 1 0 0,1 1-1 0 0,0-1 0 0 0,0 1 1 0 0,0-1-1 0 0,0 0 1 0 0,0 1-1 0 0,0-1 0 0 0,1 0 1 0 0,-1 0-1 0 0,1 0 1 0 0,0 0-1 0 0,0 0 0 0 0,0 0 1 0 0,-1 0-1 0 0,2-1 0 0 0,-1 1 1 0 0,0-1-1 0 0,0 1 1 0 0,0-1-1 0 0,1 0 0 0 0,-1 0 1 0 0,1 0-1 0 0,-1 0 1 0 0,1 0-1 0 0,3 0 0 0 0,0 1 21 0 0,0-1 0 0 0,-1-1 0 0 0,1 1-1 0 0,-1-1 1 0 0,1 0 0 0 0,0-1-1 0 0,-1 1 1 0 0,1-1 0 0 0,-1 0-1 0 0,1 0 1 0 0,-1-1 0 0 0,1 1-1 0 0,8-5 1 0 0,1-3 69 0 0,1 0 0 0 0,-2 0 0 0 0,1-2 0 0 0,15-14 0 0 0,-24 19-70 0 0,0 0 0 0 0,-1 0 0 0 0,1-1 0 0 0,-1 0 1 0 0,0 0-1 0 0,-1 0 0 0 0,0-1 0 0 0,0 1 1 0 0,-1-1-1 0 0,5-15 0 0 0,-6 16-1 0 0,0-1 1 0 0,-1 0-1 0 0,0 0 0 0 0,0 0 0 0 0,-1 1 1 0 0,0-1-1 0 0,-1 0 0 0 0,0 0 1 0 0,0 0-1 0 0,0 0 0 0 0,-4-10 0 0 0,3 12-26 0 0,-1 0-1 0 0,1 1 1 0 0,-1-1-1 0 0,-1 0 1 0 0,1 1-1 0 0,-1 0 1 0 0,0 0-1 0 0,0 0 0 0 0,0 0 1 0 0,-1 1-1 0 0,1 0 1 0 0,-1 0-1 0 0,0 0 1 0 0,-10-5-1 0 0,11 6-191 0 0,0 1 0 0 0,-1 0 0 0 0,0 1 0 0 0,1-1 0 0 0,-1 1 0 0 0,0 0 0 0 0,0 0 0 0 0,1 0 0 0 0,-1 1 0 0 0,0 0 0 0 0,0 0 0 0 0,0 0 0 0 0,0 0 0 0 0,0 1 0 0 0,-9 2 0 0 0,2 0-7855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9671 0 0,'0'0'3631'0'0,"2"2"-2198"0"0,1 3-1225 0 0,-1 0-1 0 0,0-1 1 0 0,0 1-1 0 0,0 0 0 0 0,-1 0 1 0 0,1 1-1 0 0,-1-1 1 0 0,0 0-1 0 0,-1 0 0 0 0,1 1 1 0 0,-1-1-1 0 0,0 0 1 0 0,-1 1-1 0 0,-1 8 1 0 0,-2 9 63 0 0,-1-1 1 0 0,-10 25-1 0 0,10-32-29 0 0,-16 44 197 0 0,-2-1-1 0 0,-42 72 1 0 0,-74 104-249 0 0,104-179-114 0 0,1-1-38 0 0,-186 326 172 0 0,139-233-200 0 0,73-132-69 0 0,1 0-1 0 0,1 1 0 0 0,-5 19 1 0 0,10-32-340 0 0,2-4-497 0 0,1 1 501 0 0,-1 0 0 0 0,0 0-1 0 0,0-1 1 0 0,0 1-1 0 0,1 0 1 0 0,-1-1-1 0 0,0 1 1 0 0,0-1 0 0 0,2-1-1 0 0,2 0-1081 0 0,14-10-4463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91 174 7367 0 0,'-7'-1'235'0'0,"-1"2"0"0"0,1-1 1 0 0,0 1-1 0 0,-1 0 0 0 0,1 0 0 0 0,-12 4 0 0 0,17-4 2 0 0,0 0 1 0 0,0 0-1 0 0,1 0 1 0 0,-1 0-1 0 0,1 0 0 0 0,-1 0 1 0 0,1 0-1 0 0,-1 0 1 0 0,1 1-1 0 0,0-1 1 0 0,0 0-1 0 0,-1 1 1 0 0,1-1-1 0 0,0 1 1 0 0,0 0-1 0 0,1-1 0 0 0,-1 1 1 0 0,0 0-1 0 0,0-1 1 0 0,1 1-1 0 0,-1 0 1 0 0,1 0-1 0 0,0 0 1 0 0,-1 0-1 0 0,1-1 1 0 0,0 1-1 0 0,0 0 0 0 0,0 0 1 0 0,0 0-1 0 0,1 0 1 0 0,0 3-1 0 0,0 0-93 0 0,0-1-1 0 0,1 1 1 0 0,-1-1-1 0 0,1 1 1 0 0,0-1-1 0 0,1 0 1 0 0,-1 0-1 0 0,1 0 1 0 0,0 0-1 0 0,0 0 1 0 0,0-1-1 0 0,0 1 1 0 0,0-1-1 0 0,1 0 1 0 0,0 0 0 0 0,0 0-1 0 0,0 0 1 0 0,7 3-1 0 0,0 0 44 0 0,0-1 0 0 0,1 0 0 0 0,0-1 0 0 0,0 0 0 0 0,0 0 0 0 0,13 1 0 0 0,-2-2 85 0 0,0-2 0 0 0,0 0 0 0 0,0-1 0 0 0,0-1 0 0 0,43-9 0 0 0,112-36 672 0 0,-139 34-792 0 0,326-114 565 0 0,-329 112-966 0 0,35-21-1 0 0,-57 27-763 0 0,22-17 0 0 0,-29 19-534 0 0,1-1 1 0 0,-1 0 0 0 0,11-13 0 0 0,1-10-5101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15631 0 0,'0'0'719'0'0,"1"3"-20"0"0,3 7-614 0 0,0 0 0 0 0,-1 1 0 0 0,0-1 1 0 0,-1 1-1 0 0,0 0 0 0 0,-1-1 1 0 0,0 1-1 0 0,-1 0 0 0 0,0 0 0 0 0,0 0 1 0 0,-4 16-1 0 0,-4 15 911 0 0,-19 63-1 0 0,-14 10-401 0 0,-68 137-1 0 0,61-147-478 0 0,-117 220 126 0 0,163-322-240 0 0,-11 20 4 0 0,-1 0 0 0 0,-32 38 1 0 0,35-48-41 0 0,-1 0 1 0 0,-1-1 0 0 0,0 0-1 0 0,-1-1 1 0 0,-19 12 0 0 0,6-12-66 0 0,25-10 46 0 0,3-4-12 0 0,7-10-1 0 0,0 0 1 0 0,1 1 0 0 0,0 0 0 0 0,1 0 0 0 0,0 1 0 0 0,18-15 0 0 0,2-3-109 0 0,87-83-333 0 0,-98 97 434 0 0,0 0 1 0 0,1 1-1 0 0,1 1 0 0 0,36-16 0 0 0,-27 20 554 0 0,-28 8-171 0 0,8 14 325 0 0,-7-8-556 0 0,-2-1 1 0 0,1 0 0 0 0,0 1-1 0 0,-1-1 1 0 0,0 1 0 0 0,0-1-1 0 0,0 1 1 0 0,-1 0 0 0 0,0-1-1 0 0,1 1 1 0 0,-2 0 0 0 0,1 0-1 0 0,-2 8 1 0 0,-2 7 223 0 0,-11 35 0 0 0,13-49-240 0 0,-30 96 292 0 0,32-100-440 0 0,5-2-621 0 0,0-1 349 0 0,-1 0 0 0 0,1 0 0 0 0,0 0 0 0 0,0-1 0 0 0,-1 1 0 0 0,1-1 0 0 0,0 0 0 0 0,-1-1 0 0 0,0 1 0 0 0,0-1 0 0 0,0 0 0 0 0,0 0 0 0 0,7-7 0 0 0,10-8-1448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47 6911 0 0,'0'0'623'0'0,"0"2"-514"0"0,0 23-301 0 0,-1 12 3382 0 0,1-31-822 0 0,0 0 0 0 0,1 0 1 0 0,2 11-1 0 0,-2-15-1797 0 0,-1-2-534 0 0,0 0-1 0 0,0 1 1 0 0,0-1 0 0 0,0 0 0 0 0,0 1 0 0 0,0-1 0 0 0,0 0 0 0 0,0 1 0 0 0,0-1 0 0 0,0 0 0 0 0,1 1 0 0 0,-1-1 0 0 0,0 0 0 0 0,0 0 0 0 0,0 1 0 0 0,0-1 0 0 0,1 0 0 0 0,-1 0 0 0 0,0 1 0 0 0,0-1 0 0 0,1 0 0 0 0,-1 0 0 0 0,0 1 0 0 0,0-1 0 0 0,1 0 0 0 0,-1 0 0 0 0,0 0 0 0 0,1 0 0 0 0,0 1 0 0 0,11-2 1133 0 0,10-8-216 0 0,-15 5-862 0 0,-1-1 0 0 0,1 1 0 0 0,-1-1 1 0 0,-1-1-1 0 0,1 1 0 0 0,-1-1 0 0 0,8-11 1 0 0,-3 2-296 0 0,0-1 0 0 0,7-19 0 0 0,-10 10-361 0 0,-6 23 207 0 0,-4 3-1258 0 0,-18 13 1350 0 0,0 1 0 0 0,-32 30 1 0 0,-34 42 108 0 0,43-41 162 0 0,15-16 104 0 0,-31 41-1 0 0,52-60-46 0 0,0 0 0 0 0,1 1 0 0 0,1 0-1 0 0,0 0 1 0 0,0 0 0 0 0,1 1 0 0 0,-6 25 0 0 0,10-36-59 0 0,0 0 0 0 0,1 1 0 0 0,-1-1 1 0 0,1 1-1 0 0,0 0 0 0 0,0-1 0 0 0,0 1 1 0 0,0-1-1 0 0,0 1 0 0 0,1-1 0 0 0,-1 1 1 0 0,1-1-1 0 0,-1 1 0 0 0,1-1 0 0 0,0 0 1 0 0,0 1-1 0 0,0-1 0 0 0,0 0 0 0 0,1 0 1 0 0,-1 0-1 0 0,1 1 0 0 0,-1-1 0 0 0,1-1 1 0 0,-1 1-1 0 0,1 0 0 0 0,0 0 1 0 0,0-1-1 0 0,0 1 0 0 0,0-1 0 0 0,0 1 1 0 0,1-1-1 0 0,-1 0 0 0 0,0 0 0 0 0,1 0 1 0 0,2 1-1 0 0,5 1-63 0 0,0-1-1 0 0,1 0 1 0 0,-1 0 0 0 0,1-1 0 0 0,0 0-1 0 0,16-1 1 0 0,66-10-5393 0 0,-90 9 5007 0 0,57-9-6062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38 5983 0 0,'0'-2'274'0'0,"2"-1"-174"0"0,-1-17 432 0 0,-1 8 10253 0 0,-1 14-10221 0 0,-10 22-147 0 0,1 1 0 0 0,1-1 0 0 0,1 2 1 0 0,-4 27-1 0 0,-8 23-22 0 0,-93 271 1039 0 0,79-255-1057 0 0,-81 148-1 0 0,-59 33-363 0 0,158-250-13 0 0,10-13-5 0 0,-1-1 0 0 0,-10 12 0 0 0,16-19-81 0 0,12-10-827 0 0,5-6-230 0 0,3-5-332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11 139 10135 0 0,'0'0'778'0'0,"-1"2"-506"0"0,-8 31 1184 0 0,9-32-1320 0 0,0 0 0 0 0,1-1 1 0 0,-1 1-1 0 0,0 0 1 0 0,0-1-1 0 0,1 1 0 0 0,-1-1 1 0 0,0 1-1 0 0,1 0 1 0 0,-1-1-1 0 0,1 1 1 0 0,-1-1-1 0 0,1 1 0 0 0,-1-1 1 0 0,1 0-1 0 0,-1 1 1 0 0,1-1-1 0 0,-1 1 0 0 0,1-1 1 0 0,1 1-1 0 0,-1 0 265 0 0,4 2-181 0 0,1 0 1 0 0,-1 0-1 0 0,1-1 0 0 0,-1 0 1 0 0,1 0-1 0 0,0 0 0 0 0,0-1 1 0 0,0 1-1 0 0,0-1 0 0 0,0-1 1 0 0,0 1-1 0 0,0-1 1 0 0,12-1-1 0 0,1-1 39 0 0,0-1-1 0 0,-1-1 1 0 0,22-7 0 0 0,166-64 1403 0 0,-52 16 108 0 0,-106 43-1340 0 0,62-12 1 0 0,-92 26-1095 0 0,0 0-1 0 0,28 2 1 0 0,-27 0 88 0 0,-1-2-2404 0 0,-3-1 1313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96 6911 0 0,'8'-15'588'0'0,"-1"1"0"0"0,0-2 0 0 0,7-24 0 0 0,-12 29 3783 0 0,-6 16-612 0 0,-6 16-2537 0 0,4 5-1223 0 0,1 1-1 0 0,-2 40 1 0 0,-1 4 96 0 0,1-31-12 0 0,-2-1 0 0 0,-1 1-1 0 0,-2-2 1 0 0,-1 0 0 0 0,-2 0 0 0 0,-21 35 0 0 0,-58 92 590 0 0,-179 238-1 0 0,212-317 341 0 0,29-41-278 0 0,32-44-721 0 0,-1-1 0 0 0,1 1 0 0 0,-1-1 0 0 0,1 1 0 0 0,0-1 0 0 0,-1 1 0 0 0,1-1 0 0 0,0 1 0 0 0,-1-1 0 0 0,1 1 0 0 0,0-1 0 0 0,0 1 0 0 0,0-1 0 0 0,-1 1 0 0 0,1 0 0 0 0,0-1 0 0 0,0 1 0 0 0,0 0 1 0 0,0 0-1 0 0,1-1-8 0 0,-1 0 1 0 0,0 0-1 0 0,1 0 1 0 0,-1 1-1 0 0,0-1 1 0 0,1 0-1 0 0,-1 0 1 0 0,0 0-1 0 0,1 0 1 0 0,-1 0-1 0 0,0 0 1 0 0,1 0-1 0 0,-1 0 1 0 0,0 0-1 0 0,1-1 1 0 0,-1 1-1 0 0,0 0 1 0 0,1 0-1 0 0,-1 0 1 0 0,0 0-1 0 0,1 0 1 0 0,0-1-1 0 0,22-12 24 0 0,0-6-53 0 0,-1-1 0 0 0,24-28 0 0 0,3-4-115 0 0,-6 9-124 0 0,35-32-329 0 0,-65 63 512 0 0,0 2 0 0 0,1 0 0 0 0,0 1-1 0 0,20-10 1 0 0,-33 18 107 0 0,0 1 0 0 0,1-1 1 0 0,-1 1-1 0 0,1-1 0 0 0,-1 1 0 0 0,0-1 0 0 0,1 1 0 0 0,-1 0 0 0 0,1 0 1 0 0,-1 0-1 0 0,1 0 0 0 0,-1 0 0 0 0,1 0 0 0 0,-1 0 0 0 0,1 0 1 0 0,-1 1-1 0 0,1-1 0 0 0,-1 0 0 0 0,1 1 0 0 0,-1-1 0 0 0,0 1 0 0 0,1 0 1 0 0,-1-1-1 0 0,0 1 0 0 0,0 0 0 0 0,3 2 0 0 0,-2 0-7 0 0,0 0 0 0 0,0 0 0 0 0,0 0-1 0 0,-1 1 1 0 0,1-1 0 0 0,-1 1 0 0 0,0-1 0 0 0,0 1-1 0 0,0-1 1 0 0,0 1 0 0 0,-1 0 0 0 0,0-1-1 0 0,1 1 1 0 0,-1 0 0 0 0,-1 0 0 0 0,1 4 0 0 0,-2 9 44 0 0,-1-1 0 0 0,-5 19 0 0 0,7-32-59 0 0,-19 63 293 0 0,1-12-858 0 0,11-27-2148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10591 0 0,'0'0'1468'0'0,"0"3"287"0"0,0 4-557 0 0,1 1-1 0 0,-2-1 1 0 0,1 0 0 0 0,-3 11-1 0 0,1-8-360 0 0,-1 0-1 0 0,-6 15 0 0 0,-3 1-703 0 0,-22 34-1 0 0,5-11 755 0 0,5-2-2126 0 0,23-46 56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17 490 5527 0 0,'-2'-2'6544'0'0,"1"1"-6079"0"0,-1-1-1 0 0,1 0 0 0 0,0 1 0 0 0,-1-1 1 0 0,1 0-1 0 0,0 0 0 0 0,0 0 0 0 0,0 0 1 0 0,1 1-1 0 0,-1-1 0 0 0,0-1 1 0 0,1 1-1 0 0,-1 0 0 0 0,1-2 0 0 0,0 0-180 0 0,0 1 0 0 0,0-1 0 0 0,0 1 0 0 0,0-1 1 0 0,1 1-1 0 0,0-1 0 0 0,2-5 0 0 0,2-4-219 0 0,1 0 0 0 0,0 1 0 0 0,12-17 0 0 0,-12 20 470 0 0,16-26-390 0 0,2 1 0 0 0,2 1-1 0 0,1 1 1 0 0,1 2 0 0 0,1 1 0 0 0,52-40-1 0 0,-50 45-353 0 0,-4 3-613 0 0,32-18 0 0 0,-57 38-38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13303 0 0,'0'0'1202'0'0,"8"2"-814"0"0,-7-1-223 0 0,1-1 0 0 0,-1 1 0 0 0,0-1 0 0 0,0 1 0 0 0,0-1 0 0 0,0 1 0 0 0,0 0 1 0 0,0 0-1 0 0,0 0 0 0 0,0-1 0 0 0,0 1 0 0 0,0 0 0 0 0,0 0 0 0 0,-1 0 0 0 0,1 0 0 0 0,0 0 1 0 0,-1 0-1 0 0,2 3 0 0 0,-1-2 17 0 0,-1 1-1 0 0,1 0 1 0 0,0-1 0 0 0,-1 1 0 0 0,0 0 0 0 0,0 0-1 0 0,0-1 1 0 0,0 5 0 0 0,-2 2 113 0 0,0 1 1 0 0,0-1-1 0 0,-7 18 0 0 0,-62 123 1052 0 0,55-119-1278 0 0,-62 106 92 0 0,59-106-114 0 0,16-25-89 0 0,0 0 0 0 0,1 0 0 0 0,-1 0 0 0 0,1 1 0 0 0,0-1 0 0 0,1 0 0 0 0,-1 1 0 0 0,1 0 0 0 0,0 7 0 0 0,1-13-924 0 0,0 1-317 0 0,-1 5-1085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296 421 10535 0 0,'-2'1'482'0'0,"-2"2"-223"0"0,1 0-192 0 0,-1-1 0 0 0,1 0 1 0 0,-1-1-1 0 0,0 1 0 0 0,-8 2 0 0 0,12-4-69 0 0,-11 4 793 0 0,-1 0-1 0 0,-21 4 1 0 0,29-7-479 0 0,0-1 0 0 0,0 1-1 0 0,0-1 1 0 0,-1 0 0 0 0,1-1 0 0 0,0 1 0 0 0,0-1 0 0 0,-1 0 0 0 0,1 0 0 0 0,0 0-1 0 0,-7-4 1 0 0,-5-2 583 0 0,1-1 0 0 0,-1-1-1 0 0,2-1 1 0 0,-19-14 0 0 0,28 20-793 0 0,1 0 1 0 0,0 0-1 0 0,-1 0 1 0 0,2-1-1 0 0,-1 1 1 0 0,0-1-1 0 0,1 0 1 0 0,0 0-1 0 0,0-1 1 0 0,1 1-1 0 0,-1 0 1 0 0,1-1-1 0 0,0 1 1 0 0,1-1-1 0 0,-1 0 1 0 0,0-9-1 0 0,2 3-88 0 0,1 0 0 0 0,0 1 0 0 0,1-1 0 0 0,0 1 0 0 0,1-1 0 0 0,0 1 0 0 0,1 0 0 0 0,0 0-1 0 0,1 1 1 0 0,0-1 0 0 0,0 1 0 0 0,12-16 0 0 0,-6 12-182 0 0,0 0 1 0 0,0 0-1 0 0,2 1 0 0 0,-1 1 0 0 0,2 0 0 0 0,-1 1 1 0 0,26-16-1 0 0,-34 24 112 0 0,0 1 1 0 0,0-1-1 0 0,0 1 0 0 0,1 1 1 0 0,-1-1-1 0 0,0 1 0 0 0,1 0 1 0 0,-1 0-1 0 0,1 0 0 0 0,-1 1 1 0 0,1 0-1 0 0,-1 0 1 0 0,1 0-1 0 0,-1 1 0 0 0,1 0 1 0 0,-1 0-1 0 0,1 0 0 0 0,-1 1 1 0 0,0 0-1 0 0,1 0 1 0 0,-1 0-1 0 0,0 1 0 0 0,-1-1 1 0 0,7 5-1 0 0,-6-3 48 0 0,0-1 0 0 0,0 1-1 0 0,-1 0 1 0 0,1 1 0 0 0,-1-1 0 0 0,0 1-1 0 0,0 0 1 0 0,-1 0 0 0 0,1 0 0 0 0,-1 0-1 0 0,0 0 1 0 0,0 1 0 0 0,-1 0 0 0 0,0-1-1 0 0,0 1 1 0 0,0 0 0 0 0,-1 0 0 0 0,0 0 0 0 0,0 0-1 0 0,0 0 1 0 0,-1 12 0 0 0,0-14 42 0 0,0 1 1 0 0,-1 0-1 0 0,1 0 1 0 0,-1 0-1 0 0,-1-1 0 0 0,1 1 1 0 0,0 0-1 0 0,-4 5 1 0 0,2-4-12 0 0,0 3 4 0 0,-1-1 0 0 0,0 0 0 0 0,-1-1-1 0 0,0 1 1 0 0,0-1 0 0 0,-1 0 0 0 0,0 0-1 0 0,0-1 1 0 0,0 1 0 0 0,-10 6 0 0 0,3-2-31 0 0,-13 12-938 0 0,-1-2-1 0 0,-41 24 1 0 0,67-44 490 0 0,-1 0 0 0 0,1 0 0 0 0,-1-1 1 0 0,1 1-1 0 0,-1-1 0 0 0,0 1 0 0 0,1-1 0 0 0,-1 0 0 0 0,0 0 0 0 0,1 0 0 0 0,-1 0 0 0 0,0 0 0 0 0,1 0 0 0 0,-1 0 1 0 0,-2-1-1 0 0,-9-3-4686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10591 0 0,'-16'22'525'0'0,"-2"-1"0"0"0,0-1-1 0 0,-42 35 1 0 0,7-7 1154 0 0,13-9-1028 0 0,1 3-1 0 0,2 1 1 0 0,2 2 0 0 0,-50 84 0 0 0,78-114-611 0 0,0 0-1 0 0,1 1 0 0 0,0 0 0 0 0,1-1 1 0 0,1 2-1 0 0,1-1 0 0 0,0 0 0 0 0,2 1 1 0 0,-1-1-1 0 0,2 1 0 0 0,0-1 1 0 0,4 26-1 0 0,-2-19-150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461 396 3223 0 0,'-1'-5'32'0'0,"1"-1"-1"0"0,1 0 0 0 0,-1 0 0 0 0,1 0 0 0 0,0 0 1 0 0,1 1-1 0 0,-1-1 0 0 0,1 1 0 0 0,5-11 0 0 0,-2 7 887 0 0,0 1-1 0 0,1 0 1 0 0,0 1-1 0 0,0-1 1 0 0,1 1-1 0 0,0 0 0 0 0,1 1 1 0 0,11-8-1 0 0,11-11 1966 0 0,-11 5 576 0 0,-14 3-1458 0 0,-11-13-820 0 0,-14-85 358 0 0,15 77-1539 0 0,5 38-14 0 0,0-1 0 0 0,0 1 0 0 0,-1-1 0 0 0,1 1 0 0 0,0-1 0 0 0,0 1 0 0 0,-1-1 0 0 0,1 1 0 0 0,0-1 0 0 0,-1 1 0 0 0,1 0 0 0 0,0-1 0 0 0,-1 1 0 0 0,1 0 0 0 0,-1-1 0 0 0,1 1 0 0 0,0 0 0 0 0,-1-1 0 0 0,1 1 0 0 0,-1 0 0 0 0,1 0 0 0 0,-1 0 0 0 0,1-1 0 0 0,-1 1 0 0 0,1 0 0 0 0,-1 0 0 0 0,1 0 0 0 0,-1 0 0 0 0,0 0 0 0 0,1 0 0 0 0,-1 0 0 0 0,1 0 0 0 0,-1 0 0 0 0,1 0 0 0 0,-1 0 0 0 0,1 0 0 0 0,-1 1 0 0 0,1-1 0 0 0,-1 0 0 0 0,1 0 0 0 0,-1 0 0 0 0,1 1 0 0 0,-1-1 0 0 0,-22 12-220 0 0,5 2-49 0 0,-21 21 0 0 0,-5 4-162 0 0,-159 132-1577 0 0,150-123 1116 0 0,-78 95-1 0 0,121-133 807 0 0,7-7 88 0 0,0 1 1 0 0,1-1-1 0 0,-1 1 1 0 0,1 0-1 0 0,-1-1 1 0 0,1 1 0 0 0,0 0-1 0 0,1 0 1 0 0,-1 0-1 0 0,-1 7 1 0 0,3-11 13 0 0,0 0 0 0 0,0 1 0 0 0,0-1 0 0 0,-1 0 0 0 0,1 0 0 0 0,0 0 0 0 0,0 0 0 0 0,0 0 0 0 0,0 0 1 0 0,0 1-1 0 0,0-1 0 0 0,0 0 0 0 0,0 0 0 0 0,0 0 0 0 0,0 0 0 0 0,0 1 0 0 0,0-1 0 0 0,0 0 0 0 0,0 0 0 0 0,0 0 1 0 0,1 0-1 0 0,-1 0 0 0 0,0 0 0 0 0,0 1 0 0 0,0-1 0 0 0,0 0 0 0 0,0 0 0 0 0,0 0 0 0 0,0 0 0 0 0,0 0 1 0 0,0 0-1 0 0,0 0 0 0 0,1 1 0 0 0,-1-1 0 0 0,0 0 0 0 0,0 0 0 0 0,0 0 0 0 0,0 0 0 0 0,0 0 0 0 0,0 0 0 0 0,1 0 1 0 0,2 2 40 0 0,0 0-1 0 0,0 0 1 0 0,1 0 0 0 0,-1 0 0 0 0,0-1 0 0 0,1 1 0 0 0,-1-1 0 0 0,1 0 0 0 0,0 0 0 0 0,7 1 0 0 0,-3-2 53 0 0,0 0-1 0 0,0 0 0 0 0,0 0 1 0 0,13-3-1 0 0,5-4 238 0 0,0 0-1 0 0,28-13 1 0 0,-50 19-286 0 0,80-35 741 0 0,113-64 0 0 0,-188 94-756 0 0,0 0 0 0 0,-1 0-1 0 0,0-1 1 0 0,0 0 0 0 0,0 0-1 0 0,-1-1 1 0 0,11-14 0 0 0,-16 20 194 0 0,-17 1 96 0 0,12 1-249 0 0,0-1 0 0 0,0 1 0 0 0,0 0 0 0 0,0 0 0 0 0,0 1 0 0 0,-6 0 1 0 0,-1 3 31 0 0,0 0 1 0 0,0 0 0 0 0,0 1 0 0 0,1 0 0 0 0,-17 13 0 0 0,3-3-31 0 0,15-9-75 0 0,-1 0 0 0 0,1 1 0 0 0,0 0 0 0 0,1 0 0 0 0,0 1 0 0 0,-8 9 0 0 0,7-2 0 0 0,4 1 0 0 0,4-13-357 0 0,0 1 1 0 0,0-1-1 0 0,1 1 0 0 0,-1-1 1 0 0,1 1-1 0 0,-1-1 0 0 0,1 0 1 0 0,0 1-1 0 0,1-1 0 0 0,-1 0 1 0 0,0 0-1 0 0,1 0 0 0 0,0 0 0 0 0,0 0 1 0 0,0 0-1 0 0,0 0 0 0 0,0-1 1 0 0,0 1-1 0 0,1-1 0 0 0,3 4 1 0 0,10 5-6162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76 606 17279 0 0,'0'0'1566'0'0,"-2"0"-1290"0"0,0 0-222 0 0,-1 0 1 0 0,1 0-1 0 0,-1-1 1 0 0,1 1 0 0 0,0-1-1 0 0,-1 1 1 0 0,1-1-1 0 0,0 0 1 0 0,0 0-1 0 0,0 1 1 0 0,-1-2 0 0 0,1 1-1 0 0,0 0 1 0 0,0 0-1 0 0,0-1 1 0 0,1 1 0 0 0,-1-1-1 0 0,0 1 1 0 0,0-1-1 0 0,1 0 1 0 0,-1 0 0 0 0,1 0-1 0 0,0 0 1 0 0,-2-2-1 0 0,-1-2 143 0 0,2 2 9 0 0,-1-1 0 0 0,1 0 0 0 0,-1 0 1 0 0,1 0-1 0 0,1 0 0 0 0,-1-1 0 0 0,1 1 0 0 0,0 0 0 0 0,0-1 1 0 0,1 1-1 0 0,-1-1 0 0 0,1-5 0 0 0,1-8 259 0 0,1 1 1 0 0,4-22-1 0 0,-2 24-330 0 0,0 1 0 0 0,1 0 0 0 0,0 0 0 0 0,2 1 1 0 0,-1 0-1 0 0,2 0 0 0 0,9-13 0 0 0,-1 3-133 0 0,1 2 0 0 0,41-41-1 0 0,-34 40-181 0 0,2 2-1 0 0,0 0 0 0 0,50-28 0 0 0,-57 38-353 0 0,1 0-1 0 0,1 2 1 0 0,0 1 0 0 0,0 0-1 0 0,1 2 1 0 0,30-6 0 0 0,-46 11-462 0 0,0 1 0 0 0,0 0 1 0 0,10 0-1 0 0,-13 1-1051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118 541 7831 0 0,'0'0'603'0'0,"-1"2"-396"0"0,-19 44 4248 0 0,17-40-3773 0 0,2-4-622 0 0,0 0 0 0 0,-1 0 0 0 0,1 0-1 0 0,-1 0 1 0 0,1 0 0 0 0,-1-1 0 0 0,0 1 0 0 0,0 0 0 0 0,0-1 0 0 0,0 0 0 0 0,0 1-1 0 0,0-1 1 0 0,0 0 0 0 0,0 0 0 0 0,0 0 0 0 0,-1 0 0 0 0,1 0 0 0 0,0-1 0 0 0,-1 1 0 0 0,1-1-1 0 0,-5 1 1 0 0,5-2 30 0 0,0 1 0 0 0,0-1 1 0 0,0 0-1 0 0,0 0 0 0 0,0 0 0 0 0,1 0 0 0 0,-1 0 0 0 0,0-1 0 0 0,0 1 0 0 0,1 0 0 0 0,-1-1 1 0 0,1 1-1 0 0,-1-1 0 0 0,1 0 0 0 0,0 1 0 0 0,-1-1 0 0 0,1 0 0 0 0,-1-2 0 0 0,0-2 196 0 0,-1 1-1 0 0,1-1 0 0 0,0 0 1 0 0,1 0-1 0 0,-1 0 1 0 0,1 0-1 0 0,1 0 0 0 0,-1 0 1 0 0,1 0-1 0 0,0 0 1 0 0,0 0-1 0 0,0 0 0 0 0,3-8 1 0 0,1-5 227 0 0,0 1 1 0 0,2 0-1 0 0,7-18 0 0 0,-1 9-313 0 0,1 0 0 0 0,1 2 0 0 0,2 0 0 0 0,0 0 0 0 0,2 2 0 0 0,0 0 0 0 0,1 1 0 0 0,2 1-1 0 0,0 0 1 0 0,36-25 0 0 0,-32 26-217 0 0,-1 1-52 0 0,0 0 1 0 0,2 2-1 0 0,-1 1 1 0 0,29-13-1 0 0,-22 20-1344 0 0,-29 8-28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220 460 6447 0 0,'0'0'586'0'0,"-1"2"-486"0"0,-22 46 6574 0 0,2-5-561 0 0,4-16-5666 0 0,0-1-34 0 0,-2 0 0 0 0,0-2 0 0 0,-2 0-1 0 0,-40 35 1 0 0,50-50-341 0 0,2-3-1018 0 0</inkml:trace>
  <inkml:trace contextRef="#ctx0" brushRef="#br0" timeOffset="1">504 1 6911 0 0,'0'0'736'0'0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5063 0 0,'0'0'390'0'0,"0"2"-252"0"0,3 75 4075 0 0,-3-20-2412 0 0,0-40-1398 0 0,-1-1 0 0 0,-1 1 0 0 0,0-1-1 0 0,-7 20 1 0 0,4-13 259 0 0,-2 13 458 0 0,0-1 351 0 0,-1 1 1 0 0,-16 40-1 0 0,21-70-1150 0 0,1 1 0 0 0,0 0 0 0 0,0 0 0 0 0,0 0 0 0 0,0 7 0 0 0,1-7-15 0 0,1-5 97 0 0,0 1-123 0 0,1 21 172 0 0,0-22 176 0 0,2-2-580 0 0,1 0 0 0 0,-1 0 0 0 0,1-1 0 0 0,-1 1 0 0 0,0-1 0 0 0,1 0 0 0 0,-1 0 0 0 0,1 0 0 0 0,-1 0 0 0 0,0 0 0 0 0,0-1 0 0 0,0 1 0 0 0,0-1 0 0 0,0 0 0 0 0,0 0 0 0 0,0 0 0 0 0,4-5 0 0 0,19-16 123 0 0,0-1 0 0 0,-1-2-1 0 0,-2-1 1 0 0,-1 0 0 0 0,33-53 0 0 0,-15 20-1104 0 0,4 2 0 0 0,77-80 0 0 0,-118 135 552 0 0,2-2 150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295 281 16415 0 0,'0'0'1484'0'0,"2"-2"-1221"0"0,3-1-113 0 0,0-1 0 0 0,-1 0 0 0 0,0 0 0 0 0,0 0 0 0 0,0 0-1 0 0,0-1 1 0 0,0 0 0 0 0,-1 0 0 0 0,0 0 0 0 0,0 0 0 0 0,-1 0 0 0 0,1 0 0 0 0,-1-1 0 0 0,0 1 0 0 0,-1-1 0 0 0,2-8 0 0 0,-1 5-30 0 0,-1 0 1 0 0,0-1 0 0 0,0 1 0 0 0,-1 0 0 0 0,0-1 0 0 0,-1 1 0 0 0,0-1-1 0 0,-1 1 1 0 0,-4-16 0 0 0,4 17-73 0 0,-1 0-1 0 0,0 1 1 0 0,-1-1-1 0 0,1 1 0 0 0,-9-12 1 0 0,11 17-43 0 0,-1 0-1 0 0,0 0 1 0 0,1 1 0 0 0,-1-1-1 0 0,0 0 1 0 0,0 1 0 0 0,0-1-1 0 0,0 1 1 0 0,-1 0 0 0 0,1 0-1 0 0,0 0 1 0 0,-1 0 0 0 0,1 0-1 0 0,0 0 1 0 0,-1 0 0 0 0,1 1-1 0 0,-1 0 1 0 0,1-1 0 0 0,-1 1-1 0 0,1 0 1 0 0,-1 0-1 0 0,-4 1 1 0 0,1 0-17 0 0,0 0 0 0 0,-1 1 0 0 0,1 0 0 0 0,0 0 0 0 0,0 0 0 0 0,0 1 0 0 0,-9 6 0 0 0,-37 27-53 0 0,50-34 63 0 0,-13 9-4 0 0,1 1-1 0 0,1 0 0 0 0,0 1 1 0 0,1 1-1 0 0,0 0 0 0 0,1 1 1 0 0,-15 25-1 0 0,5-5 7 0 0,10-16 0 0 0,10-13 0 0 0,1-1 0 0 0,-3 7 11 0 0,2-10 69 0 0,1 2 6 0 0,1 0 1 0 0,0 0-1 0 0,0-1 1 0 0,0 1-1 0 0,0 0 1 0 0,0 0-1 0 0,1-1 1 0 0,-1 1-1 0 0,1-1 1 0 0,0 1 0 0 0,0-1-1 0 0,1 0 1 0 0,-1 0-1 0 0,1 0 1 0 0,-1 0-1 0 0,1 0 1 0 0,0-1-1 0 0,0 1 1 0 0,0-1-1 0 0,4 3 1 0 0,2 1-39 0 0,0-1 1 0 0,1 0-1 0 0,-1 0 0 0 0,1-1 1 0 0,0-1-1 0 0,11 4 1 0 0,-18-7-414 0 0,0 1 0 0 0,0-1 0 0 0,0 0 1 0 0,0 0-1 0 0,1-1 0 0 0,-1 1 0 0 0,0 0 0 0 0,0-1 0 0 0,0 0 1 0 0,0 0-1 0 0,0 0 0 0 0,0 0 0 0 0,0 0 0 0 0,0-1 0 0 0,-1 1 1 0 0,1-1-1 0 0,5-3 0 0 0,2-2-3783 0 0,3 0-1752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19207 0 0,'0'0'1736'0'0,"-1"2"-1426"0"0,-5 10-126 0 0,0 0 0 0 0,-5 19 0 0 0,-2 3 322 0 0,-55 134 488 0 0,-4 10-607 0 0,-15-7-253 0 0,58-124-127 0 0,-2-1 0 0 0,-41 47 0 0 0,47-64-1071 0 0,-31 48 0 0 0,55-75-280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3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6447 0 0,'0'0'8364'0'0,"2"0"-7468"0"0,2-1-588 0 0,-1 1 0 0 0,1-1 0 0 0,-1 0 0 0 0,0-1-1 0 0,1 1 1 0 0,-1 0 0 0 0,0-1 0 0 0,0 0 0 0 0,0 0-1 0 0,0 0 1 0 0,3-3 0 0 0,4-4 578 0 0,15-18 1 0 0,-17 17-278 0 0,18-16-1 0 0,6 1-240 0 0,0 2 0 0 0,1 1 0 0 0,66-32 0 0 0,-87 50-368 0 0,-11 4 0 0 0,-1 0 0 0 0,1 0 0 0 0,0 0 0 0 0,-1 0 0 0 0,1 0 0 0 0,0 0 0 0 0,-1 0 0 0 0,1 0 0 0 0,0 0 0 0 0,-1 0 0 0 0,1 1 0 0 0,0-1 0 0 0,-1 0 0 0 0,1 0 0 0 0,0 1 0 0 0,-1-1 0 0 0,1 1 0 0 0,1 1-1 0 0,-1 0 0 0 0,1 0-1 0 0,-1 0 1 0 0,0 0 0 0 0,0 0-1 0 0,0 0 1 0 0,0 0 0 0 0,0 1-1 0 0,-1-1 1 0 0,1 0 0 0 0,-1 1-1 0 0,1-1 1 0 0,-1 0 0 0 0,0 1-1 0 0,0 3 1 0 0,0 3-12 0 0,0-1 0 0 0,-3 19 0 0 0,3-26 13 0 0,-6 25-3 0 0,1 1 1 0 0,2 0 0 0 0,1 0-1 0 0,1 44 1 0 0,5-54 2 0 0,-3-14 0 0 0,1 1 0 0 0,-1-1 0 0 0,1 1 0 0 0,0-1 0 0 0,4 6 0 0 0,4-2 0 0 0,-5-5 6 0 0,0-1 0 0 0,1 1 0 0 0,-1-2 0 0 0,1 1 0 0 0,-1 0 0 0 0,1-1 0 0 0,-1 0 0 0 0,1-1 0 0 0,-1 1 0 0 0,1-1 0 0 0,5-1 0 0 0,4-2 26 0 0,1-1 0 0 0,23-10 0 0 0,-2-1-12 0 0,162-74 104 0 0,-134 62-203 0 0,19-8-183 0 0,-82 35-240 0 0,-5 1-768 0 0,-9-1 994 0 0,-1 0 1 0 0,0 1-1 0 0,1 1 1 0 0,-1 0-1 0 0,1 1 1 0 0,-1 0-1 0 0,1 1 1 0 0,0 0-1 0 0,0 1 1 0 0,0 0 0 0 0,0 1-1 0 0,-21 12 1 0 0,22-9-663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136 216 3679 0 0,'-12'-4'647'0'0,"0"1"0"0"0,-1 1 0 0 0,-18-3 0 0 0,25 5 328 0 0,1 0-1 0 0,-1 0 1 0 0,0 0-1 0 0,1 0 1 0 0,-1 1-1 0 0,0 0 1 0 0,1 0 0 0 0,-1 1-1 0 0,-10 3 1890 0 0,18 5-1695 0 0,0-8-1072 0 0,-1 0 0 0 0,0 0-1 0 0,1 0 1 0 0,-1 0 0 0 0,1 0 0 0 0,0 0 0 0 0,0-1-1 0 0,0 1 1 0 0,0 0 0 0 0,0-1 0 0 0,0 0-1 0 0,0 1 1 0 0,0-1 0 0 0,1 0 0 0 0,-1 0-1 0 0,0 0 1 0 0,1-1 0 0 0,2 2 0 0 0,10 2 338 0 0,26 2 0 0 0,-34-5-332 0 0,28 3 312 0 0,0-2 0 0 0,0-2 0 0 0,56-7-1 0 0,104-24 801 0 0,-193 30-1206 0 0,190-47 773 0 0,-60 13-548 0 0,123-40-86 0 0,-114 30-170 0 0,-122 39-18 0 0,-7 2-153 0 0,0 0 0 0 0,1 1 0 0 0,-1 0 1 0 0,1 1-1 0 0,23-1 0 0 0,-34 3-16 0 0,0 0 1 0 0,0 0-1 0 0,0 1 0 0 0,0-1 0 0 0,0 1 1 0 0,-1-1-1 0 0,1 1 0 0 0,0 0 0 0 0,3 1 1 0 0,-4-1-371 0 0,0 0 1 0 0,0 0-1 0 0,0 0 1 0 0,0 0-1 0 0,0 0 1 0 0,0 0-1 0 0,0 0 1 0 0,0 0-1 0 0,-1 0 1 0 0,1 0-1 0 0,0 1 1 0 0,-1-1-1 0 0,2 2 1 0 0,1 9-5716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621 179 5983 0 0,'47'-29'128'0'0,"88"-47"10744"0"0,-75 48-9010 0 0,-30 14-1026 0 0,-9 4 486 0 0,35-11-1 0 0,-54 20-854 0 0,-4 3-387 0 0,-1 4-62 0 0,0-1 0 0 0,0-1 0 0 0,-1 1 0 0 0,0 0-1 0 0,0-1 1 0 0,0 0 0 0 0,-10 7 0 0 0,-40 25 147 0 0,30-20-137 0 0,-15 8-52 0 0,-1-2-1 0 0,-1-2 1 0 0,-1-1 0 0 0,-72 21-1 0 0,41-21-49 0 0,0-2-1 0 0,-79 6 1 0 0,-95 12-3891 0 0,226-35 2434 0 0,11 0-4314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4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11 8143 0 0,'3'-1'374'0'0,"3"-1"-261"0"0,0 0-1 0 0,0 0 1 0 0,0 1 0 0 0,1 0 0 0 0,-1 0 0 0 0,0 1 0 0 0,0 0 0 0 0,0 0 0 0 0,1 0 0 0 0,-1 1-1 0 0,8 1 1 0 0,-12-1 10 0 0,1 0 0 0 0,0 0 0 0 0,0 0 1 0 0,-1 1-1 0 0,1-1 0 0 0,-1 1 0 0 0,1-1 0 0 0,-1 1 0 0 0,0 0 0 0 0,1 0 0 0 0,-1 0 0 0 0,0 0 0 0 0,0 0 0 0 0,-1 1 0 0 0,1-1 0 0 0,0 1 0 0 0,-1-1 0 0 0,1 1 0 0 0,-1-1 0 0 0,0 1 0 0 0,0 0 0 0 0,0 0 0 0 0,0 0 0 0 0,-1-1 0 0 0,1 1 0 0 0,-1 0 0 0 0,1 0 0 0 0,-1 0 1 0 0,0 0-1 0 0,0 0 0 0 0,-1 5 0 0 0,-1 5 24 0 0,0 1 1 0 0,-1-1 0 0 0,-1 0 0 0 0,0 1-1 0 0,-9 18 1 0 0,-36 63 694 0 0,23-48-484 0 0,-133 211-179 0 0,115-192-431 0 0,19-30 78 0 0,-2 0 0 0 0,-1-1 0 0 0,-2-2-1 0 0,-63 54 1 0 0,82-78 174 0 0,1 1 0 0 0,0 0 0 0 0,1 1 0 0 0,-15 20 0 0 0,17-18 0 0 0,3 2 0 0 0,3 0 0 0 0,1-14 42 0 0,1 1 0 0 0,-1-1 0 0 0,1 1 0 0 0,0-1 0 0 0,-1 1 0 0 0,1-1 0 0 0,0 1 0 0 0,0-1 0 0 0,0 0 0 0 0,0 1 0 0 0,0-1 0 0 0,0 0 0 0 0,0 0 0 0 0,0 0 0 0 0,0 0 0 0 0,1 0 0 0 0,-1 0 0 0 0,0 0 0 0 0,1 0 0 0 0,-1-1 0 0 0,0 1 0 0 0,1 0 0 0 0,-1-1 0 0 0,1 1 0 0 0,0-1 0 0 0,-1 0 0 0 0,1 1 0 0 0,-1-1 0 0 0,4 0 0 0 0,3 1 218 0 0,-1-1-1 0 0,1 0 0 0 0,0-1 1 0 0,-1 1-1 0 0,9-3 0 0 0,44-12 1583 0 0,69-26 0 0 0,-35 9-749 0 0,-88 30-1048 0 0,130-33 934 0 0,-123 32-946 0 0,-1 0-1 0 0,1 0 0 0 0,20-10 0 0 0,-21 9-38 0 0,-10 3-83 0 0,-2-2-1433 0 0,0 2 1422 0 0,0 1 0 0 0,1-1 0 0 0,-1 1 0 0 0,0-1-1 0 0,0 1 1 0 0,0-1 0 0 0,0 1 0 0 0,0-1 0 0 0,0 1 0 0 0,0-1 0 0 0,-1 0 0 0 0,1 1 0 0 0,0-1-1 0 0,0 1 1 0 0,0-1 0 0 0,0 1 0 0 0,-1-1 0 0 0,1 0 0 0 0,-8-4-1183 0 0</inkml:trace>
  <inkml:trace contextRef="#ctx0" brushRef="#br0" timeOffset="1">265 579 9671 0 0,'0'0'6671'0'0,"1"-1"-5858"0"0,2-1-611 0 0,0 0 0 0 0,0 0 0 0 0,1 1 0 0 0,-1-1 0 0 0,0 1 0 0 0,1-1 0 0 0,-1 1 0 0 0,1 0 0 0 0,0 1-1 0 0,-1-1 1 0 0,7 0 0 0 0,5 1 343 0 0,25 1 0 0 0,0 1-110 0 0,-7-3-245 0 0,253-14-362 0 0,-265 13-740 0 0,-1 1-58 0 0</inkml:trace>
  <inkml:trace contextRef="#ctx0" brushRef="#br0" timeOffset="2">943 335 13903 0 0,'0'0'1262'0'0,"-1"3"-1037"0"0,-3 8-113 0 0,1 1 0 0 0,0-1 0 0 0,0 1 1 0 0,2 0-1 0 0,-1 0 0 0 0,1-1 0 0 0,1 1 0 0 0,0 0 0 0 0,3 21 1 0 0,1-10 255 0 0,1-1-1 0 0,1 1 1 0 0,1-1 0 0 0,12 27 0 0 0,-13-35-204 0 0,2-1 0 0 0,-1 1-1 0 0,2-1 1 0 0,0 0 0 0 0,0-1 0 0 0,1 0-1 0 0,0-1 1 0 0,1 0 0 0 0,1 0-1 0 0,0-1 1 0 0,17 11 0 0 0,-13-11-39 0 0,1-1-1 0 0,0 0 1 0 0,1-1 0 0 0,0-1 0 0 0,0-1 0 0 0,1 0 0 0 0,-1-2-1 0 0,34 5 1 0 0,-31-6-102 0 0,-4-1 56 0 0,29 1 1 0 0,-41-3-117 0 0,0 0-1 0 0,0-1 1 0 0,-1 0 0 0 0,1 0 0 0 0,0 0-1 0 0,-1 0 1 0 0,1-1 0 0 0,-1 1 0 0 0,0-1-1 0 0,9-5 1 0 0,-12 6-67 0 0,1 0 1 0 0,-1 0-1 0 0,1-1 0 0 0,-1 1 0 0 0,1-1 1 0 0,-1 1-1 0 0,0-1 0 0 0,1 1 0 0 0,-1-1 1 0 0,0 0-1 0 0,0 1 0 0 0,0-1 0 0 0,-1 0 0 0 0,1 0 1 0 0,0 0-1 0 0,-1 0 0 0 0,1 0 0 0 0,-1 0 1 0 0,0 0-1 0 0,1 0 0 0 0,-1-3 0 0 0,-1 0-353 0 0,1 1 1 0 0,-1 0-1 0 0,1 0 0 0 0,-1 0 0 0 0,0 0 0 0 0,-1 1 0 0 0,1-1 0 0 0,-1 0 0 0 0,-2-5 0 0 0,-7-9-1431 0 0</inkml:trace>
  <inkml:trace contextRef="#ctx0" brushRef="#br0" timeOffset="3">1301 455 1375 0 0,'0'0'66'0'0,"-2"0"-8"0"0,-1-1-124 0 0,0 0 0 0 0,0 1 0 0 0,0-1 0 0 0,0 1 0 0 0,0 0 0 0 0,-5 0 0 0 0,3 1 850 0 0,0 0 0 0 0,1 0-1 0 0,-1 0 1 0 0,0 1 0 0 0,0 0 0 0 0,-4 2-1 0 0,-6 4 2771 0 0,0 1 0 0 0,-16 12-1 0 0,9-6-4060 0 0,-18 15 1026 0 0,-56 53 1 0 0,58-48-308 0 0,-57 40 1 0 0,53-48-237 0 0,23-16-408 0 0,1 1-1 0 0,1 0 1 0 0,-18 17-1 0 0,33-27-548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3679 0 0,'0'0'167'0'0,"-2"3"-7"0"0,-52 82 4009 0 0,3-4 4113 0 0,20-25-6302 0 0,-58 139-1679 0 0,15-31-786 0 0,41-93-301 0 0,10-19-631 0 0,-51 82 0 0 0,66-122 1068 0 0,0 0 1 0 0,-1-1-1 0 0,-1 0 0 0 0,-19 16 1 0 0,28-25-136 0 0,-1-5-731 0 0,-9-12-2881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4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33 201 12871 0 0,'2'-1'588'0'0,"61"-49"427"0"0,8-5 701 0 0,51-17-1195 0 0,-113 68-497 0 0,-1 0 0 0 0,1 1 0 0 0,0 0 0 0 0,-1 1-1 0 0,1 0 1 0 0,0 0 0 0 0,1 1 0 0 0,-1 0 0 0 0,0 0 0 0 0,0 1-1 0 0,16 2 1 0 0,-20-1-11 0 0,-1 0-1 0 0,0 0 1 0 0,1 0-1 0 0,-1 0 1 0 0,0 1-1 0 0,0-1 1 0 0,0 1-1 0 0,0 0 1 0 0,0 0-1 0 0,-1 1 1 0 0,1-1-1 0 0,-1 1 1 0 0,1 0-1 0 0,-1 0 1 0 0,0 0 0 0 0,0 0-1 0 0,0 0 1 0 0,-1 1-1 0 0,1 0 1 0 0,-1-1-1 0 0,0 1 1 0 0,0 0-1 0 0,0 0 1 0 0,0 0-1 0 0,-1 0 1 0 0,2 7-1 0 0,-2-5 89 0 0,0 1 0 0 0,0-1 0 0 0,-1 0 0 0 0,0 1 1 0 0,-1-1-1 0 0,1 0 0 0 0,-1 0 0 0 0,-2 8 0 0 0,-17 50 1048 0 0,17-54-1021 0 0,-9 25 283 0 0,3-6 82 0 0,-18 39 0 0 0,23-61-410 0 0,0 0 0 0 0,-1-1-1 0 0,1 1 1 0 0,-1-1 0 0 0,-1 0 0 0 0,-8 7-1 0 0,-39 29 240 0 0,17-15-236 0 0,23-17-57 0 0,-22 14-1 0 0,31-21-144 0 0,-1-1 0 0 0,0 0 0 0 0,0 1 0 0 0,0-1 0 0 0,0-1 0 0 0,-1 1 0 0 0,1-1 0 0 0,-9 1 0 0 0,-13-1-1339 0 0,0-1 0 0 0,-42-6 0 0 0,16-3-4336 0 0,35 5 1131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15119 0 0,'0'0'1366'0'0,"-2"2"-1126"0"0,-6 6-422 0 0,-12 12 1299 0 0,0 0 1 0 0,-1-2 0 0 0,-45 30 0 0 0,50-38-1079 0 0,1 1 1 0 0,0 1 0 0 0,-25 24-1 0 0,-35 47-61 0 0,65-71 31 0 0,-34 44 112 0 0,3 1 0 0 0,2 2 0 0 0,-35 73 0 0 0,68-121-105 0 0,0 1-1 0 0,1 0 0 0 0,0 0 0 0 0,1 0 1 0 0,1 1-1 0 0,-4 24 0 0 0,6-32-8 0 0,1 0-1 0 0,0 0 0 0 0,0 0 1 0 0,0 0-1 0 0,1 0 0 0 0,0 0 0 0 0,0 0 1 0 0,0 0-1 0 0,0-1 0 0 0,1 1 0 0 0,0 0 1 0 0,0-1-1 0 0,0 1 0 0 0,0-1 0 0 0,1 0 1 0 0,0 1-1 0 0,0-1 0 0 0,0-1 0 0 0,0 1 1 0 0,7 6-1 0 0,-1-4 72 0 0,0 0 0 0 0,0 0 0 0 0,0-1 0 0 0,0 0 0 0 0,1 0 0 0 0,0-1 0 0 0,20 5 0 0 0,-16-6-548 0 0,26 3 0 0 0,-28-4-1452 0 0,1-2 0 0 0,12-1-1 0 0,-3-2-4869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5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 3223 0 0,'-1'-2'8062'0'0,"-1"1"-7762"0"0,1 0 1 0 0,0 0-1 0 0,0 0 1 0 0,-1 0-1 0 0,1 0 1 0 0,0 0-1 0 0,-1 1 1 0 0,1-1-1 0 0,-1 0 0 0 0,-2 0 1 0 0,2 0 1371 0 0,-9-4 1023 0 0,14 5-2666 0 0,13-13 176 0 0,-15 13-153 0 0,-1 0 1 0 0,1-1-1 0 0,-1 1 0 0 0,1 0 0 0 0,-1-1 1 0 0,0 1-1 0 0,1 0 0 0 0,-1-1 0 0 0,0 1 1 0 0,1-1-1 0 0,-1 1 0 0 0,0-1 0 0 0,0 1 1 0 0,1-1-1 0 0,-1 1 0 0 0,0 0 0 0 0,0-1 1 0 0,0 0-1 0 0,1 1 0 0 0,-1-1 0 0 0,0 1 1 0 0,0-2-1 0 0,-5-3 964 0 0,3 3-1327 0 0,1 1 500 0 0,8-8-86 0 0,-4 6-88 0 0,6-8-5 0 0,2 3-10 0 0,3 4 0 0 0,2 3 0 0 0,-10 1 0 0 0,15 6 0 0 0,10-4 64 0 0,17 1 0 0 0,-34-1-64 0 0,0 2 0 0 0,0 3 0 0 0,-3 4 0 0 0,-2 1 0 0 0,0 2 0 0 0,2-2 14 0 0,-3-4 52 0 0,-6-7-27 0 0,-1 0-34 0 0,0-1 1 0 0,0 1-1 0 0,-1-1 0 0 0,1 1 1 0 0,-1 0-1 0 0,1-1 0 0 0,0 1 1 0 0,-1 0-1 0 0,1-1 0 0 0,-1 1 1 0 0,1 0-1 0 0,-1 0 0 0 0,0-1 1 0 0,1 1-1 0 0,-1 0 0 0 0,0 0 1 0 0,0 0-1 0 0,1 1 0 0 0,2 10 15 0 0,-2-4-37 0 0,-6 13 154 0 0,4-16-83 0 0,-2 4-33 0 0,2-4 21 0 0,-1 7-31 0 0,-2 2-11 0 0,0 6 30 0 0,-3 1 4 0 0,1-6-34 0 0,-1-2 0 0 0,0-2 0 0 0,-1-1 0 0 0,0 1 0 0 0,0-1 0 0 0,0 0 0 0 0,0 0 11 0 0,0 1 31 0 0,-4 6-30 0 0,4 1-13 0 0,-6 3 1 0 0,-9 13 0 0 0,-3 2 0 0 0,19-25 0 0 0,-6 27 0 0 0,9-25 0 0 0,1 2 0 0 0,0-1 0 0 0,2-1 0 0 0,-2-1 0 0 0,0 1 0 0 0,0-2 0 0 0,0 1 0 0 0,2 2 11 0 0,1-12-3 0 0,-1 0 0 0 0,1 0 1 0 0,0 0-1 0 0,0 0 0 0 0,1 1 1 0 0,-1-1-1 0 0,0 0 0 0 0,1 0 1 0 0,-1 0-1 0 0,1 0 0 0 0,1 3 0 0 0,0 4 170 0 0,-1-8-167 0 0,-1 0-1 0 0,0 0 1 0 0,1 0 0 0 0,-1 0-1 0 0,1 0 1 0 0,-1 0 0 0 0,1 0 0 0 0,-1 0-1 0 0,1 0 1 0 0,0 0 0 0 0,-1 0-1 0 0,2 0 1 0 0,6 10 122 0 0,14 24 259 0 0,-21-33-312 0 0,1 0 0 0 0,8 12 80 0 0,0-1 0 0 0,1 0 0 0 0,15 14 0 0 0,-24-26-96 0 0,0 1 0 0 0,2 3-31 0 0,20 24 138 0 0,-14-15-123 0 0,19 24 28 0 0,-28-35-58 0 0,1-1-1 0 0,-1 1 1 0 0,1-1 0 0 0,0 0-1 0 0,0 0 1 0 0,0 0-1 0 0,0 0 1 0 0,1 0 0 0 0,-1-1-1 0 0,0 1 1 0 0,1 0-1 0 0,-1-1 1 0 0,1 0 0 0 0,0 0-1 0 0,-1 0 1 0 0,1 0-1 0 0,0 0 1 0 0,0 0 0 0 0,3 0-1 0 0,-2 0-1 0 0,0 0 0 0 0,0 0 0 0 0,0 0 0 0 0,0-1 0 0 0,0 1 0 0 0,0-1 1 0 0,1 0-1 0 0,-1 0 0 0 0,0 0 0 0 0,0-1 0 0 0,0 0 0 0 0,0 0 0 0 0,7-2 0 0 0,5-1 7 0 0,28-7 30 0 0,-39 7-82 0 0,-8 2 0 0 0,-8-1-41 0 0,-6 2-137 0 0,1 1 0 0 0,0 0-1 0 0,0 1 1 0 0,-1 1 0 0 0,1 0-1 0 0,-24 8 1 0 0,-92 36-4032 0 0,101-33 2692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 7631 0 0,'0'0'5615'0'0,"2"-1"-4862"0"0,22-5 1357 0 0,-13 3 110 0 0,-18 5 682 0 0,-23 12-2696 0 0,21-11-185 0 0,5-1 22 0 0,-12 2-32 0 0,-3-1-12 0 0,1 2 1 0 0,13-2 0 0 0,2 0 0 0 0,-1 1 0 0 0,-18 5 0 0 0,-48 20 0 0 0,33-7 0 0 0,36-21 0 0 0,0-1 0 0 0,0 1 0 0 0,1-1 0 0 0,-1 1 0 0 0,0-1 0 0 0,0 1 0 0 0,1-1 0 0 0,-1 1 0 0 0,1-1 0 0 0,-1 1 0 0 0,0 0 0 0 0,1 0 0 0 0,-1 0 0 0 0,1 0 0 0 0,0 0 0 0 0,-1 0 0 0 0,1 0 0 0 0,0 1 0 0 0,0-1 0 0 0,0 0 0 0 0,1 0 0 0 0,-1 0 0 0 0,0 0 0 0 0,0 0 0 0 0,1 2 0 0 0,8 27 0 0 0,5 2 0 0 0,-11-27 0 0 0,6 20 0 0 0,-4-8 0 0 0,-4-1 0 0 0,-8 10 94 0 0,6-23-30 0 0,-8 10 9 0 0,9-13-64 0 0,-3 4 11 0 0,-17 12 109 0 0,8-9-38 0 0,0 0 5 0 0,1-4 0 0 0,7-1-16 0 0,-4 0-52 0 0,4-1 20 0 0,-4 2-25 0 0,3-2 19 0 0,-3 1-42 0 0,6-1-84 0 0,-9-5-2811 0 0,-10 1 1173 0 0,11 2-5658 0 0,22-4 2928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5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 4607 0 0,'-2'-1'354'0'0,"-35"-1"-246"0"0,15 2 1945 0 0,0 0 0 0 0,0 2 1 0 0,1 1-1 0 0,-41 10 0 0 0,50-6-1325 0 0,10-6-156 0 0,-1 1-326 0 0,-2 3 4215 0 0,26-1-3997 0 0,-17-4-385 0 0,-1 0 0 0 0,0 1 0 0 0,1-1 0 0 0,-1 1 1 0 0,0 0-1 0 0,0-1 0 0 0,0 2 0 0 0,1-1 0 0 0,-1 0 0 0 0,0 1 0 0 0,0-1 1 0 0,-1 1-1 0 0,5 3 0 0 0,-1 0-74 0 0,-1 1 0 0 0,1 0 0 0 0,-1 0 0 0 0,-1 0 0 0 0,1 0 0 0 0,-1 1 0 0 0,3 7 0 0 0,20 52 26 0 0,-20-46-24 0 0,14 29 0 0 0,10 7-7 0 0,46 94 0 0 0,-69-132 18 0 0,-4-11 2 0 0,-1 0-1 0 0,0 0 1 0 0,-1 0 0 0 0,0 1 0 0 0,0-1 0 0 0,0 1-1 0 0,0 8 1 0 0,-1-5-10 0 0,0 0 1 0 0,-1 0-1 0 0,-1 1 0 0 0,1-1 1 0 0,-2 0-1 0 0,0 0 0 0 0,-4 14 1 0 0,3-17 12 0 0,0 1 0 0 0,-1-1 0 0 0,0 0 0 0 0,-1 0 0 0 0,0 0 0 0 0,0 0 0 0 0,0-1 0 0 0,-1 0-1 0 0,0 0 1 0 0,-1-1 0 0 0,1 1 0 0 0,-1-1 0 0 0,-1-1 0 0 0,1 1 0 0 0,-1-1 0 0 0,0-1 0 0 0,-12 6 0 0 0,17-8-20 0 0,-15 6-3 0 0,0 2-1 0 0,0 0 1 0 0,1 1-1 0 0,1 0 1 0 0,0 2 0 0 0,-27 25-1 0 0,33-28 1 0 0,1 0 0 0 0,0-2 11 0 0,7-6 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8:5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12295 0 0,'0'0'2482'0'0,"-2"1"-1189"0"0,0-1-988 0 0,0 0 160 0 0,-1 1-1 0 0,1 0 1 0 0,-1-1 0 0 0,1 1-1 0 0,-1 0 1 0 0,1 0-1 0 0,-1 1 1 0 0,1-1 0 0 0,0 0-1 0 0,-1 1 1 0 0,1-1 0 0 0,-3 4-1 0 0,3-1-404 0 0,-1 0 0 0 0,1 0 1 0 0,-1 0-1 0 0,0-1 0 0 0,0 1 0 0 0,-4 3 0 0 0,5-5-969 0 0,-1 0 0 0 0,0 0-1 0 0,0 0 1 0 0,0-1 0 0 0,0 1 0 0 0,-4 1-1 0 0,-10 2-6170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144 919 0 0,'29'-22'-594'0'0,"61"-53"14671"0"0,-56 37-9845 0 0,-36 31-2785 0 0,-2 6-1429 0 0,0 1 0 0 0,0-1 1 0 0,0 1-1 0 0,-1 0 1 0 0,1 1-1 0 0,0-1 0 0 0,0 1 1 0 0,0 0-1 0 0,0 0 1 0 0,0 0-1 0 0,0 1 1 0 0,0-1-1 0 0,-4 3 0 0 0,-9 5 80 0 0,-23 16-1 0 0,35-22-95 0 0,-276 160-194 0 0,77-49 31 0 0,-186 98-134 0 0,329-180 295 0 0,61-32 0 0 0,0 0 0 0 0,0 0 0 0 0,1 0 0 0 0,-1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0,-1 1 0 0 0,1-1 0 0 0,0 0 0 0 0,0 0 0 0 0,0 0 0 0 0,0 0 0 0 0,0 0 0 0 0,0 0 0 0 0,0 0 0 0 0,0 0 0 0 0,0 0 0 0 0,0 0 0 0 0,0 0 0 0 0,0 0 0 0 0,0 0 0 0 0,0 0 0 0 0,-1 0 0 0 0,1 0 0 0 0,0 0 0 0 0,0 0 0 0 0,0 0 0 0 0,0 0 0 0 0,0 0 0 0 0,0 0 0 0 0,0 0 0 0 0,0 0 0 0 0,8 0 0 0 0,13-3 0 0 0,-9 1 0 0 0,31-7 11 0 0,0 1 1 0 0,84-2-1 0 0,-114 10-9 0 0,0 0 0 0 0,-1 1 0 0 0,1 1 0 0 0,0 0 0 0 0,-1 1 0 0 0,0 1 0 0 0,0-1 0 0 0,0 2 0 0 0,0 0 0 0 0,0 0 0 0 0,-1 1 0 0 0,0 0 0 0 0,0 1 0 0 0,16 14 0 0 0,-17-11 24 0 0,-1 0 0 0 0,0 0-1 0 0,0 1 1 0 0,-1 0 0 0 0,0 0 0 0 0,-1 1-1 0 0,9 21 1 0 0,-11-22 1 0 0,-1 0-1 0 0,0 1 1 0 0,-1-1 0 0 0,0 1-1 0 0,-1 0 1 0 0,0-1-1 0 0,-1 1 1 0 0,0 0 0 0 0,-1 14-1 0 0,-1-20 38 0 0,0 1-1 0 0,-1 0 1 0 0,0-1 0 0 0,0 1-1 0 0,0-1 1 0 0,-1 1-1 0 0,0-1 1 0 0,0 0 0 0 0,-1 0-1 0 0,1 0 1 0 0,-1-1-1 0 0,-1 1 1 0 0,1-1 0 0 0,-1 0-1 0 0,0 0 1 0 0,0-1-1 0 0,-9 7 1 0 0,-8 4 169 0 0,0-1-1 0 0,-1-1 1 0 0,-29 11 0 0 0,46-21-222 0 0,-35 15 87 0 0,-1-2 1 0 0,0-1 0 0 0,-70 13-1 0 0,88-23-77 0 0,-1-2-1 0 0,0 0 1 0 0,0-2-1 0 0,0-1 1 0 0,0-1-1 0 0,1-1 1 0 0,-49-10-1 0 0,63 10-67 0 0,1-1-1 0 0,-1 0 0 0 0,1-1 1 0 0,0 0-1 0 0,0-1 0 0 0,0 0 0 0 0,1 0 1 0 0,-1-1-1 0 0,-13-12 0 0 0,19 14-870 0 0,12 8-5649 0 0,-7-3 7114 0 0,12 6-2449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23 13359 0 0,'7'-17'1531'0'0,"-7"16"-736"0"0,1-1 195 0 0,0-1 703 0 0,-1 5-702 0 0,-4 13-451 0 0,-7 22-536 0 0,-9 5 581 0 0,-41 65 1 0 0,22-43-242 0 0,-16 33-80 0 0,-76 99 0 0 0,35-65-190 0 0,34-44-79 0 0,60-85-42 0 0,-26 41-96 0 0,26-40-275 0 0,0 1 0 0 0,0 0 0 0 0,1 0 1 0 0,-1 0-1 0 0,1 0 0 0 0,0 0 0 0 0,0 0 1 0 0,0 0-1 0 0,1 6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43 2759 0 0,'24'-9'-646'0'0,"41"-14"4918"0"0,-55 20-2210 0 0,0 1 1 0 0,0 0-1 0 0,0 0 0 0 0,16 0 1 0 0,-24 2-809 0 0,-2 11 10 0 0,-6 3-954 0 0,-1-1 1 0 0,-1 0-1 0 0,0 0 0 0 0,-1-1 1 0 0,-18 20-1 0 0,-61 51 210 0 0,45-44-424 0 0,-42 36-63 0 0,-116 80 0 0 0,157-123-33 0 0,-94 49 0 0 0,105-62 19 0 0,46-15 186 0 0,1-2-115 0 0,0-1 1 0 0,1-1-1 0 0,-1 0 0 0 0,18-2 1 0 0,58-13 282 0 0,-32 4-85 0 0,-32 7-227 0 0,127-17 1001 0 0,-113 18-660 0 0,74 2 0 0 0,-92 1-439 0 0,-20 0-154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175 104 1375 0 0,'28'-39'-120'0'0,"-4"6"2738"0"0,-11 10 10148 0 0,-13 22-12735 0 0,0 1-1 0 0,0-1 0 0 0,-1 1 0 0 0,1 0 1 0 0,0-1-1 0 0,0 1 0 0 0,0 0 1 0 0,-1-1-1 0 0,1 1 0 0 0,0 0 0 0 0,-1-1 1 0 0,1 1-1 0 0,0 0 0 0 0,-1-1 1 0 0,1 1-1 0 0,0 0 0 0 0,-1 0 0 0 0,1 0 1 0 0,0-1-1 0 0,-1 1 0 0 0,1 0 1 0 0,-1 0-1 0 0,1 0 0 0 0,-1 0 0 0 0,1 0 1 0 0,-1 0-1 0 0,-11-2 126 0 0,3 4-85 0 0,1 1 1 0 0,0 0 0 0 0,-1 0 0 0 0,1 0 0 0 0,-12 8 0 0 0,-37 28 461 0 0,47-31-417 0 0,0 0 1 0 0,0 1-1 0 0,0 0 1 0 0,1 1 0 0 0,1 0-1 0 0,0 1 1 0 0,-9 14-1 0 0,14-21-90 0 0,1 1 0 0 0,-1 0 0 0 0,1 0 0 0 0,0 0 0 0 0,1 0 0 0 0,-1 1 0 0 0,1-1 0 0 0,0 0 0 0 0,1 1 0 0 0,-1-1 0 0 0,1 0 0 0 0,0 1 0 0 0,0-1 0 0 0,1 1 0 0 0,0-1 0 0 0,-1 0 0 0 0,2 0 0 0 0,-1 1 0 0 0,1-1 0 0 0,3 8 0 0 0,-3-10 38 0 0,0 1 0 0 0,0 0 0 0 0,0-1 0 0 0,0 1 0 0 0,1-1-1 0 0,0 0 1 0 0,-1 0 0 0 0,1 0 0 0 0,0 0 0 0 0,1 0 0 0 0,-1 0 0 0 0,0-1 0 0 0,1 0-1 0 0,7 4 1 0 0,-6-4 25 0 0,0 0 0 0 0,1-1 0 0 0,-1 1 1 0 0,1-1-1 0 0,-1-1 0 0 0,1 1 0 0 0,0-1 0 0 0,-1 0 0 0 0,1 0 0 0 0,6-1 0 0 0,-2-1-8 0 0,1 0 0 0 0,-1 0 1 0 0,-1-1-1 0 0,1-1 0 0 0,0 0 0 0 0,-1 0 0 0 0,1-1 0 0 0,-1 0 1 0 0,-1 0-1 0 0,1-1 0 0 0,12-11 0 0 0,-12 8-49 0 0,0 0 0 0 0,-1 0 0 0 0,-1-1 0 0 0,0 0-1 0 0,0 0 1 0 0,8-18 0 0 0,-13 23-23 0 0,0 0 0 0 0,0 0-1 0 0,-1 0 1 0 0,1 0 0 0 0,-1 0 0 0 0,-1-1 0 0 0,2-8-1 0 0,-2 11-13 0 0,-1-1 0 0 0,1 1-1 0 0,-1 0 1 0 0,1 0 0 0 0,-1 0-1 0 0,0 0 1 0 0,0 0 0 0 0,0 0-1 0 0,0 0 1 0 0,-1 0 0 0 0,1 0-1 0 0,-1 0 1 0 0,-3-4 0 0 0,2 4-38 0 0,0 0 0 0 0,0 1 1 0 0,0-1-1 0 0,0 1 1 0 0,0 0-1 0 0,0 0 0 0 0,-1 0 1 0 0,1 0-1 0 0,-1 1 0 0 0,1-1 1 0 0,-1 1-1 0 0,0 0 0 0 0,-4-1 1 0 0,0 0-59 0 0,1 1 0 0 0,-1 1 0 0 0,0-1 0 0 0,0 1 0 0 0,-12 1 0 0 0,11 1-64 0 0,-1 0 0 0 0,1 1 0 0 0,0 0 1 0 0,-12 5-1 0 0,0 0-532 0 0,12-5-2043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8287 0 0,'0'0'12607'0'0,"-2"2"-12191"0"0,-38 60-140 0 0,-60 131-1 0 0,66-122-236 0 0,-65 102-1 0 0,-89 65 5 0 0,185-235-44 0 0,-60 62-303 0 0,42-44-433 0 0,26-31-736 0 0,-2 4 257 0 0,1 0 0 0 0,0 1 1 0 0,0-1-1 0 0,6-5 0 0 0,14-11-4564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167 343 3223 0 0,'-26'-1'800'0'0,"-60"-2"-1661"0"0,58 5 3421 0 0,1 2 7785 0 0,30-3-9865 0 0,8 4-201 0 0,0 0-1 0 0,0-1 1 0 0,0 0 0 0 0,1-1-1 0 0,-1 0 1 0 0,13 0-1 0 0,76 5 927 0 0,-58-8-722 0 0,0-1-1 0 0,43-8 1 0 0,81-22 447 0 0,-66 12-499 0 0,329-75 592 0 0,-234 48-841 0 0,-15 4-153 0 0,129-28 51 0 0,3 18-34 0 0,-298 51-49 0 0,150-14-310 0 0,-136 14 208 0 0,0 1 0 0 0,-1 2 0 0 0,54 10 0 0 0,-78-12-54 0 0,0 1-1 0 0,1 0 0 0 0,-1 0 1 0 0,0 0-1 0 0,0 0 1 0 0,0 1-1 0 0,0-1 0 0 0,0 1 1 0 0,0-1-1 0 0,0 1 1 0 0,0 0-1 0 0,0 1 0 0 0,-1-1 1 0 0,1 0-1 0 0,-1 1 1 0 0,0-1-1 0 0,0 1 0 0 0,0 0 1 0 0,4 5-1 0 0,2 16-1432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75 185 1839 0 0,'2'-1'134'0'0,"3"-4"54"0"0,-1 0 1 0 0,1 0-1 0 0,-1 0 1 0 0,1 0-1 0 0,-1-1 0 0 0,-1 0 1 0 0,5-8-1 0 0,5-8 1917 0 0,-5 10-1147 0 0,0 0 0 0 0,1 1 0 0 0,1 1 0 0 0,-1-1 0 0 0,2 2 0 0 0,-1-1 1 0 0,1 1-1 0 0,1 1 0 0 0,17-10 2065 0 0,-28 20-2081 0 0,1 1-856 0 0,0 1 0 0 0,-1 0 1 0 0,1-1-1 0 0,-1 1 1 0 0,0 0-1 0 0,0-1 1 0 0,-1 1-1 0 0,1 0 1 0 0,-1 0-1 0 0,0 0 1 0 0,0 0-1 0 0,0 0 1 0 0,0 0-1 0 0,-1-1 0 0 0,0 1 1 0 0,1 0-1 0 0,-3 4 1 0 0,-3 13 355 0 0,-16 36 0 0 0,16-44-198 0 0,-108 228 1775 0 0,62-136-1632 0 0,44-90-306 0 0,-14 18 1 0 0,2-1-5 0 0,18-30-68 0 0,7-16-7340 0 0,3-5 365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68 15631 0 0,'0'0'1528'0'0,"-2"-15"-1360"0"0,2 3-168 0 0,6 1 192 0 0,-1 1 192 0 0,2-1-192 0 0,4 2-2320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11519 0 0,'0'0'7402'0'0,"0"0"-7273"0"0,0 0 1 0 0,0-1-1 0 0,0 1 1 0 0,0-1-1 0 0,0 1 1 0 0,0 0-1 0 0,0-1 1 0 0,0 1-1 0 0,0 0 1 0 0,0-1 0 0 0,-1 1-1 0 0,1 0 1 0 0,0-1-1 0 0,0 1 1 0 0,0-1-1 0 0,0 1 1 0 0,-1 0-1 0 0,1 0 1 0 0,0-1-1 0 0,0 1 1 0 0,-1 0 0 0 0,1-1-1 0 0,0 1 1 0 0,-1 0-1 0 0,-2-1-93 0 0,-17 4 108 0 0,14-2-145 0 0,0 1 0 0 0,0 0-1 0 0,0 1 1 0 0,0-1 0 0 0,0 1 0 0 0,1 1-1 0 0,-1-1 1 0 0,1 1 0 0 0,0 0 0 0 0,0 0-1 0 0,-6 6 1 0 0,-4 7-222 0 0,-25 36-1 0 0,19-23 117 0 0,-39 52-21 0 0,-54 70 85 0 0,102-137 43 0 0,5-3 0 0 0,6-1 16 0 0,1-9 60 0 0,1-2-67 0 0,0 0 1 0 0,0 1-1 0 0,0-1 0 0 0,0 0 0 0 0,0 0 1 0 0,1 1-1 0 0,-1-1 0 0 0,0 0 1 0 0,0 0-1 0 0,0 0 0 0 0,1-1 0 0 0,0 1 1 0 0,1 0 9 0 0,13-1 54 0 0,1-1-1 0 0,-2-1 1 0 0,1 0-1 0 0,0-1 1 0 0,-1-1-1 0 0,24-10 1 0 0,25-8 8 0 0,-48 20-70 0 0,-15 3-12 0 0,0 0-1 0 0,0 0 1 0 0,0 1-1 0 0,0-1 1 0 0,0 0-1 0 0,0 0 0 0 0,0 0 1 0 0,0 1-1 0 0,-1-1 1 0 0,1 0-1 0 0,0 1 1 0 0,0-1-1 0 0,1 1 1 0 0,-1 1-14 0 0,1 0 0 0 0,-1-1 1 0 0,0 1-1 0 0,1 0 0 0 0,-1 0 1 0 0,0 0-1 0 0,0 0 0 0 0,0 0 1 0 0,0 0-1 0 0,-1 0 0 0 0,1 0 0 0 0,-1 1 1 0 0,1-1-1 0 0,-1 0 0 0 0,0 0 1 0 0,1 0-1 0 0,-1 1 0 0 0,0-1 1 0 0,-1 0-1 0 0,1 0 0 0 0,0 0 1 0 0,-1 1-1 0 0,0 2 0 0 0,-1 4-46 0 0,-1 0 0 0 0,0 0 0 0 0,0-1-1 0 0,-7 13 1 0 0,3-9 40 0 0,-1 1 0 0 0,-1-1 0 0 0,0 0 0 0 0,0 0 0 0 0,-1-1 0 0 0,0-1 0 0 0,-1 0 0 0 0,-1 0 0 0 0,-13 9 0 0 0,15-13 52 0 0,-1 1 0 0 0,0-2 1 0 0,0 1-1 0 0,0-2 0 0 0,-1 1 1 0 0,1-1-1 0 0,-1-1 0 0 0,0 0 1 0 0,0-1-1 0 0,0 0 0 0 0,-18 0 1 0 0,18-2-29 0 0,0 0 0 0 0,-1-1 1 0 0,1 0-1 0 0,0-1 1 0 0,0 0-1 0 0,0-1 1 0 0,0 0-1 0 0,1-1 1 0 0,-20-9-1 0 0,29 12-85 0 0,1 1 0 0 0,0-1-1 0 0,0 0 1 0 0,0 0 0 0 0,0 1-1 0 0,0-1 1 0 0,1 0 0 0 0,-1 0-1 0 0,0 0 1 0 0,0 0 0 0 0,0 0-1 0 0,1 0 1 0 0,-1 0 0 0 0,1-1-1 0 0,-2 0 1 0 0,0-10-737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73 2303 0 0,'6'-8'56'0'0,"-1"-1"0"0"0,0 0 0 0 0,6-12 0 0 0,-9 18 353 0 0,0-1-1 0 0,0 1 1 0 0,12-12 11183 0 0,-11 28-9930 0 0,-3-7-1590 0 0,-1-1 0 0 0,1 1 0 0 0,-1-1 0 0 0,0 1 0 0 0,-1-1 0 0 0,1 0 0 0 0,-1 1 0 0 0,0-1 0 0 0,-3 5 0 0 0,-2 7 143 0 0,2-3-83 0 0,-85 200 1600 0 0,-23 49-226 0 0,-31 65-943 0 0,-17-51-315 0 0,135-236-541 0 0,25-40 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28 243 17359 0 0,'-2'0'795'0'0,"1"1"-740"0"0,-1-1 0 0 0,1 1 1 0 0,0 0-1 0 0,-1-1 0 0 0,1 1 0 0 0,0 0 0 0 0,-1 0 1 0 0,1 0-1 0 0,0 0 0 0 0,0 0 0 0 0,0 0 0 0 0,0 0 1 0 0,0 0-1 0 0,0 0 0 0 0,0 1 0 0 0,0-1 0 0 0,0 0 1 0 0,1 1-1 0 0,-1-1 0 0 0,0 0 0 0 0,1 1 0 0 0,-1-1 1 0 0,1 1-1 0 0,0-1 0 0 0,-1 1 0 0 0,1-1 0 0 0,0 1 1 0 0,0-1-1 0 0,0 1 0 0 0,0-1 0 0 0,0 3 1 0 0,3 1 302 0 0,2-2-265 0 0,-1 0 0 0 0,1 0 0 0 0,0 0 0 0 0,0-1 1 0 0,0 0-1 0 0,0 0 0 0 0,0 0 0 0 0,1 0 0 0 0,-1-1 0 0 0,0 0 0 0 0,1 0 0 0 0,-1 0 0 0 0,1-1 0 0 0,8 0 0 0 0,10-1 160 0 0,1-2 0 0 0,23-5 0 0 0,-46 8-241 0 0,58-13 364 0 0,-1-2 0 0 0,76-31 0 0 0,110-60-136 0 0,-127 53-468 0 0,-16 7-2439 0 0,-50 23 1075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10135 0 0,'0'0'1290'0'0,"1"1"-18"0"0,1 1-949 0 0,0 1 1 0 0,0-1-1 0 0,-1 1 1 0 0,1 0 0 0 0,-1-1-1 0 0,0 1 1 0 0,1 0-1 0 0,-1 0 1 0 0,0 0-1 0 0,-1 0 1 0 0,1 0 0 0 0,0 0-1 0 0,-1 0 1 0 0,0 0-1 0 0,0 0 1 0 0,0 0-1 0 0,0 0 1 0 0,-1 5 0 0 0,-1 10 208 0 0,-6 31 1 0 0,7-46-421 0 0,-24 98 867 0 0,-40 104-1 0 0,-55 92-575 0 0,21-90-215 0 0,77-168-126 0 0,-1-1 0 0 0,-2-2 0 0 0,-35 40 0 0 0,48-64-54 0 0,0 0-1 0 0,-1-1 1 0 0,-1-1 0 0 0,1 0 0 0 0,-2-1-1 0 0,1 0 1 0 0,-1-2 0 0 0,-1 1 0 0 0,1-2 0 0 0,-1 0-1 0 0,-27 6 1 0 0,23-10-21 0 0,19-2-51 0 0,0-2-3 0 0,1-1 29 0 0,0-1 1 0 0,1 1-1 0 0,-1-1 0 0 0,1 1 1 0 0,0-1-1 0 0,0 1 0 0 0,0-1 1 0 0,0 1-1 0 0,0 0 0 0 0,1-1 1 0 0,-1 1-1 0 0,1 0 0 0 0,0 0 1 0 0,0 0-1 0 0,3-3 0 0 0,7-9-222 0 0,23-21 0 0 0,-26 27 219 0 0,12-12-64 0 0,1 1 1 0 0,27-20-1 0 0,-41 35 154 0 0,-1 0-1 0 0,0 1 1 0 0,1-1 0 0 0,0 2 0 0 0,0-1-1 0 0,1 1 1 0 0,-1 0 0 0 0,0 1 0 0 0,1 0-1 0 0,0 0 1 0 0,15-1 0 0 0,-18 3 9 0 0,0 1 0 0 0,-1-1 0 0 0,1 1 1 0 0,-1 0-1 0 0,1 0 0 0 0,-1 1 0 0 0,1 0 1 0 0,-1 0-1 0 0,0 0 0 0 0,0 1 0 0 0,0-1 0 0 0,0 1 1 0 0,0 0-1 0 0,0 1 0 0 0,-1-1 0 0 0,0 1 0 0 0,0 0 1 0 0,0 0-1 0 0,0 0 0 0 0,0 0 0 0 0,5 10 0 0 0,-1 1 130 0 0,0 1-1 0 0,0-1 1 0 0,-2 2-1 0 0,0-1 1 0 0,7 33-1 0 0,-13-47-291 0 0,1 1-1 0 0,-1-1 1 0 0,1 0 0 0 0,-1 0-1 0 0,1 0 1 0 0,0 0 0 0 0,0 0-1 0 0,0 0 1 0 0,0 0 0 0 0,0 0-1 0 0,0-1 1 0 0,1 1 0 0 0,-1 0-1 0 0,1-1 1 0 0,-1 1 0 0 0,1-1-1 0 0,0 1 1 0 0,-1-1-1 0 0,1 0 1 0 0,0 0 0 0 0,0 1-1 0 0,0-1 1 0 0,0-1 0 0 0,0 1-1 0 0,0 0 1 0 0,0 0 0 0 0,0-1-1 0 0,0 1 1 0 0,0-1 0 0 0,1 0-1 0 0,-1 0 1 0 0,0 0 0 0 0,0 0-1 0 0,0 0 1 0 0,1 0 0 0 0,-1 0-1 0 0,2-1 1 0 0,17-3-1560 0 0,2-1-51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271 131 8751 0 0,'2'2'9007'0'0,"28"23"-4774"0"0,-28-24-3825 0 0,0-1-346 0 0,0 1-1 0 0,0 0 1 0 0,1-1 0 0 0,-1 0-1 0 0,0 1 1 0 0,0-1-1 0 0,0 0 1 0 0,0 0 0 0 0,1 0-1 0 0,-1 0 1 0 0,0-1-1 0 0,0 1 1 0 0,0 0 0 0 0,0-1-1 0 0,1 0 1 0 0,-1 1-1 0 0,0-1 1 0 0,0 0 0 0 0,0 0-1 0 0,0 0 1 0 0,-1 0-1 0 0,1-1 1 0 0,0 1 0 0 0,0 0-1 0 0,-1-1 1 0 0,1 1-1 0 0,-1-1 1 0 0,1 0 0 0 0,0-1-1 0 0,1-1-14 0 0,8-11 91 0 0,15-28-1 0 0,-24 39-144 0 0,0 0 0 0 0,-1 0 0 0 0,1 0 0 0 0,-1 0 0 0 0,0 0 0 0 0,0 0 1 0 0,0 0-1 0 0,0 0 0 0 0,-1 0 0 0 0,1-1 0 0 0,-1 1 0 0 0,0 0 0 0 0,-2-8 0 0 0,2 12-9 0 0,0-1-1 0 0,0 0 1 0 0,-1 1-1 0 0,1-1 1 0 0,0 0-1 0 0,-1 1 1 0 0,1-1-1 0 0,0 0 0 0 0,-1 1 1 0 0,1-1-1 0 0,-1 1 1 0 0,1-1-1 0 0,-1 1 1 0 0,1-1-1 0 0,-1 1 1 0 0,0-1-1 0 0,1 1 1 0 0,-1 0-1 0 0,0-1 0 0 0,1 1 1 0 0,-1 0-1 0 0,0 0 1 0 0,1-1-1 0 0,-1 1 1 0 0,0 0-1 0 0,1 0 1 0 0,-1 0-1 0 0,0 0 0 0 0,0 0 1 0 0,1 0-1 0 0,-1 0 1 0 0,0 0-1 0 0,0 0 1 0 0,1 0-1 0 0,-1 0 1 0 0,0 0-1 0 0,1 1 0 0 0,-1-1 1 0 0,0 0-1 0 0,1 1 1 0 0,-2-1-1 0 0,-4 3-98 0 0,0 0-1 0 0,0-1 1 0 0,-8 7-1 0 0,13-8 87 0 0,-20 15-178 0 0,0 1 1 0 0,1 1-1 0 0,1 1 1 0 0,-22 28 0 0 0,21-25 239 0 0,-20 25 66 0 0,-35 53 1 0 0,57-73 78 0 0,2 1 0 0 0,0 1 0 0 0,-19 51 0 0 0,31-71-122 0 0,1 1 0 0 0,1 0 1 0 0,-1 0-1 0 0,2 0 0 0 0,-1 0 0 0 0,1 0 0 0 0,1 0 1 0 0,1 13-1 0 0,-1-20-45 0 0,0 0 0 0 0,1 0 0 0 0,0 1 0 0 0,-1-1 1 0 0,1 0-1 0 0,0 0 0 0 0,1 0 0 0 0,-1 0 0 0 0,1 0 0 0 0,-1 0 0 0 0,1-1 0 0 0,0 1 1 0 0,0 0-1 0 0,0-1 0 0 0,0 1 0 0 0,0-1 0 0 0,1 0 0 0 0,-1 0 0 0 0,1 0 1 0 0,-1 0-1 0 0,1 0 0 0 0,0-1 0 0 0,0 1 0 0 0,0-1 0 0 0,0 1 0 0 0,0-1 0 0 0,0 0 1 0 0,0 0-1 0 0,4 0 0 0 0,2 0 8 0 0,0 0 0 0 0,0 0 0 0 0,0-1 0 0 0,0-1 0 0 0,0 1 0 0 0,0-2 0 0 0,0 1 0 0 0,13-4 0 0 0,9-5-82 0 0,30-13-1 0 0,8-8-983 0 0,7-6-389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36 1839 0 0,'0'-2'134'0'0,"16"-19"7734"0"0,-17 13-1338 0 0,-7 11-5710 0 0,-12 8-303 0 0,0 2-1 0 0,-27 23 0 0 0,-3 0 81 0 0,21-13-188 0 0,0 0 1 0 0,-29 32 0 0 0,39-35-175 0 0,-20 24 0 0 0,34-38-180 0 0,0 1-1 0 0,1 0 1 0 0,0 0-1 0 0,0 1 1 0 0,0-1-1 0 0,1 1 1 0 0,0 0 0 0 0,-2 9-1 0 0,4-15-25 0 0,1 0 1 0 0,0 0-1 0 0,-1 1 0 0 0,1-1 0 0 0,0 0 1 0 0,0 0-1 0 0,1 0 0 0 0,-1 0 0 0 0,0 0 0 0 0,1 0 1 0 0,-1 0-1 0 0,1 0 0 0 0,-1 0 0 0 0,1-1 1 0 0,0 1-1 0 0,0 0 0 0 0,0 0 0 0 0,2 3 0 0 0,0-3 18 0 0,-1 1-1 0 0,1-1 0 0 0,0 0 0 0 0,-1 1 1 0 0,1-1-1 0 0,0-1 0 0 0,0 1 0 0 0,0 0 1 0 0,1-1-1 0 0,3 2 0 0 0,4 0 85 0 0,0 0 0 0 0,0-1 0 0 0,0 0 1 0 0,0-1-1 0 0,22 0 0 0 0,16-4 141 0 0,69-13 1 0 0,45-19-148 0 0,-102 21-102 0 0,-39 9-23 0 0,0-1 1 0 0,35-14-1 0 0,-51 17-1 0 0,0 1 0 0 0,0-2 1 0 0,0 1-1 0 0,-1 0 0 0 0,1-1 0 0 0,-1 0 0 0 0,0-1 0 0 0,0 1 1 0 0,0-1-1 0 0,-1 0 0 0 0,1 0 0 0 0,-1 0 0 0 0,5-9 0 0 0,-8 10-16 0 0,1 0-1 0 0,-1 0 0 0 0,0 0 0 0 0,-1 0 0 0 0,1 0 0 0 0,-1 0 0 0 0,1 0 0 0 0,-1 0 0 0 0,0 0 0 0 0,-1 0 0 0 0,1 0 0 0 0,-1 0 1 0 0,0 0-1 0 0,0 0 0 0 0,0 0 0 0 0,0 0 0 0 0,-1 0 0 0 0,1 1 0 0 0,-1-1 0 0 0,-4-6 0 0 0,-3-3-153 0 0,0 0 0 0 0,-1 0-1 0 0,-22-22 1 0 0,24 28 36 0 0,1 0 0 0 0,-2 1 1 0 0,1 0-1 0 0,-1 1 0 0 0,0 0 0 0 0,0 0 0 0 0,-1 1 0 0 0,1 0 1 0 0,-18-4-1 0 0,7 3-59 0 0,1 1 0 0 0,-1 1 0 0 0,0 1 1 0 0,-21 1-1 0 0,-17-5-1917 0 0,67-1-699 0 0,3 0 1200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504 147 919 0 0,'34'-44'-624'0'0,"3"5"4248"0"0,-26 28-1409 0 0,0 1 1 0 0,1 1-1 0 0,1 0 0 0 0,0 0 1 0 0,14-6-1 0 0,-26 14-1455 0 0,-8 18-29 0 0,3-5-595 0 0,-9 10 1 0 0,-1-1 0 0 0,-27 30 1 0 0,19-23-69 0 0,-33 34 63 0 0,-106 95 0 0 0,39-43-197 0 0,87-79 47 0 0,1 2 0 0 0,-42 58 0 0 0,66-79 14 0 0,0-1 1 0 0,1 2 0 0 0,1-1 0 0 0,0 1-1 0 0,1 1 1 0 0,1-1 0 0 0,1 1 0 0 0,0 0-1 0 0,-3 35 1 0 0,6-23 101 0 0,1-1-1 0 0,2 1 1 0 0,1 0-1 0 0,2-1 1 0 0,9 40 0 0 0,-8-49-32 0 0,1-1 1 0 0,0 0 0 0 0,2 0 0 0 0,0-1 0 0 0,1 0-1 0 0,1 0 1 0 0,1-1 0 0 0,22 28 0 0 0,-28-39-178 0 0,1-1 0 0 0,-1 1 0 0 0,1-1 1 0 0,1-1-1 0 0,-1 1 0 0 0,0-1 0 0 0,1 0 0 0 0,0-1 1 0 0,0 1-1 0 0,0-1 0 0 0,1-1 0 0 0,-1 1 0 0 0,1-1 1 0 0,-1-1-1 0 0,1 1 0 0 0,-1-1 0 0 0,1-1 1 0 0,0 1-1 0 0,10-2 0 0 0,16-3-6540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8287 0 0,'0'0'4843'0'0,"0"2"-3571"0"0,-2 6-1088 0 0,1-1 1 0 0,-1 1-1 0 0,-1 0 1 0 0,1-1-1 0 0,-1 1 0 0 0,-1-1 1 0 0,-5 11-1 0 0,2-6-18 0 0,-168 340 1662 0 0,-18 49-940 0 0,140-300-829 0 0,-100 144 0 0 0,130-211-167 0 0,22-32-204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18 166 13359 0 0,'-2'2'370'0'0,"1"-2"-304"0"0,1 0 0 0 0,-1 1 0 0 0,0-1 0 0 0,1 0 0 0 0,-1 0 0 0 0,0 1 0 0 0,1-1 0 0 0,-1 0 0 0 0,0 0 0 0 0,0 0 0 0 0,1 0 0 0 0,-1 0 0 0 0,0 0 0 0 0,1 0 0 0 0,-1 0 0 0 0,-3 0 3454 0 0,17-3-2598 0 0,77-19 530 0 0,87-23 223 0 0,-133 33-1436 0 0,295-69 583 0 0,-323 78-1242 0 0,0 1 1 0 0,1 1-1 0 0,-1 0 0 0 0,0 1 1 0 0,0 1-1 0 0,0 0 0 0 0,0 2 1 0 0,27 6-1 0 0,-19-1-1579 0 0</inkml:trace>
  <inkml:trace contextRef="#ctx0" brushRef="#br0" timeOffset="1">934 333 7831 0 0,'-1'0'603'0'0,"-21"12"-356"0"0,16-9 1024 0 0,0 0 0 0 0,0 0 0 0 0,0 1 0 0 0,1 0 0 0 0,-1 0 0 0 0,-7 7 0 0 0,-16 24 3419 0 0,-9 23-3122 0 0,21-33-1101 0 0,15-22-444 0 0,0 0-1 0 0,0-1 1 0 0,1 1 0 0 0,-1 0-1 0 0,1 0 1 0 0,-1 0 0 0 0,1 0-1 0 0,0 0 1 0 0,0 1 0 0 0,1-1-1 0 0,-2 5 1 0 0,3-7-46 0 0,0 0 0 0 0,-1 0 0 0 0,1 0-1 0 0,0-1 1 0 0,-1 1 0 0 0,1 0 0 0 0,0 0 0 0 0,0-1 0 0 0,0 1-1 0 0,-1-1 1 0 0,1 1 0 0 0,0-1 0 0 0,0 1 0 0 0,0-1-1 0 0,0 1 1 0 0,0-1 0 0 0,0 0 0 0 0,0 1 0 0 0,0-1 0 0 0,2 0-1 0 0,10 0-1338 0 0,2-3-445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172 200 11487 0 0,'-67'66'1477'0'0,"58"-59"-854"0"0,0 0-1 0 0,0 0 0 0 0,0-1 1 0 0,-1 0-1 0 0,0-1 0 0 0,-12 5 1 0 0,21-9-544 0 0,0-1 0 0 0,0 0 0 0 0,0 1 0 0 0,0-1 0 0 0,0 0 0 0 0,1 0 0 0 0,-1 1 0 0 0,0-1 1 0 0,0 0-1 0 0,0 0 0 0 0,0 0 0 0 0,0 0 0 0 0,0 0 0 0 0,0 0 0 0 0,0-1 0 0 0,0 1 0 0 0,0 0 1 0 0,1 0-1 0 0,-1-1 0 0 0,-2 0 0 0 0,3 1-27 0 0,-1-1-1 0 0,1 1 1 0 0,-1-1 0 0 0,1 0 0 0 0,-1 1 0 0 0,1-1-1 0 0,0 0 1 0 0,-1 1 0 0 0,1-1 0 0 0,0 0-1 0 0,-1 0 1 0 0,1 1 0 0 0,0-1 0 0 0,0 0-1 0 0,0 0 1 0 0,0 1 0 0 0,0-1 0 0 0,0-1-1 0 0,0-3 83 0 0,1 0 0 0 0,-1-1 0 0 0,1 2 0 0 0,1-1 0 0 0,2-9 0 0 0,7-10-64 0 0,0 0 1 0 0,2 1 0 0 0,1 1-1 0 0,1 0 1 0 0,0 0 0 0 0,31-31-1 0 0,-35 41-79 0 0,27-20-1 0 0,-34 28 15 0 0,1 1 1 0 0,0 0-1 0 0,0 0 0 0 0,0 0 1 0 0,1 1-1 0 0,-1 0 1 0 0,1 0-1 0 0,11-3 0 0 0,-15 5 32 0 0,1 0-1 0 0,-1 0 0 0 0,1 1 0 0 0,-1-1 1 0 0,0 1-1 0 0,1-1 0 0 0,-1 1 0 0 0,1 0 0 0 0,-1 0 1 0 0,0 0-1 0 0,0 0 0 0 0,0 0 0 0 0,1 0 0 0 0,-1 1 1 0 0,0-1-1 0 0,0 1 0 0 0,-1-1 0 0 0,1 1 1 0 0,0 0-1 0 0,0 0 0 0 0,1 2 0 0 0,5 6 141 0 0,-1 1 0 0 0,11 19 1 0 0,-15-25-128 0 0,42 75 590 0 0,-44-78-48 0 0,1-3-567 0 0,0-1-1 0 0,-1 1 1 0 0,1 0-1 0 0,0 0 1 0 0,0-1-1 0 0,-1 1 1 0 0,1-1-1 0 0,-1 1 1 0 0,3-4-1 0 0,21-27-41 0 0,-15 18-237 0 0,0 1 1 0 0,16-15-1 0 0,-22 24 199 0 0,0 1 1 0 0,0 0-1 0 0,0-1 0 0 0,0 2 0 0 0,1-1 0 0 0,-1 1 0 0 0,1-1 0 0 0,0 1 0 0 0,0 0 0 0 0,0 1 0 0 0,8-3 0 0 0,-12 4 44 0 0,1 0 0 0 0,-1 0 0 0 0,0 0 0 0 0,0 0-1 0 0,0 1 1 0 0,1-1 0 0 0,-1 0 0 0 0,0 0 0 0 0,0 1 0 0 0,0-1 0 0 0,0 1-1 0 0,0-1 1 0 0,1 1 0 0 0,-1-1 0 0 0,0 1 0 0 0,0 0 0 0 0,0 0 0 0 0,0-1-1 0 0,-1 1 1 0 0,1 0 0 0 0,0 0 0 0 0,1 1 0 0 0,14 24-48 0 0,-14-21 35 0 0,5 9 117 0 0,-1 1-1 0 0,-1-1 0 0 0,4 19 1 0 0,4 11 425 0 0,-10-35-1100 0 0,-1-1-1 0 0,0 1 1 0 0,2 12-1 0 0,-3-12-4161 0 0,1 2-2219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 11519 0 0,'0'0'3606'0'0,"0"2"-2300"0"0,1 3-962 0 0,0 0 1 0 0,0 0-1 0 0,0 0 0 0 0,1-1 0 0 0,-1 1 1 0 0,1 0-1 0 0,1-1 0 0 0,-1 1 0 0 0,5 5 1 0 0,-5-7-255 0 0,0-1 1 0 0,0 1-1 0 0,0-1 0 0 0,1 0 1 0 0,-1 0-1 0 0,1 0 1 0 0,0 0-1 0 0,0 0 1 0 0,0-1-1 0 0,0 1 1 0 0,0-1-1 0 0,0 1 0 0 0,0-1 1 0 0,0 0-1 0 0,0-1 1 0 0,4 2-1 0 0,7-1 79 0 0,1 0 0 0 0,-1-1-1 0 0,0 0 1 0 0,0-1 0 0 0,28-6 0 0 0,68-23 171 0 0,-71 18-272 0 0,52-25 0 0 0,-81 31-68 0 0,-8 5-60 0 0,-18-2-149 0 0,4 3 120 0 0,0 1 1 0 0,0 0-1 0 0,0 1 0 0 0,0 0 1 0 0,-21 7-1 0 0,-57 26-341 0 0,40-13 462 0 0,2 2 1 0 0,0 2-1 0 0,2 2 1 0 0,1 3-1 0 0,2 1 1 0 0,-62 59 0 0 0,99-85 16 0 0,0 0 0 0 0,0 1 0 0 0,0 0 1 0 0,1 0-1 0 0,0 1 0 0 0,1 0 0 0 0,-5 8 1 0 0,8-14-42 0 0,1 0 0 0 0,-1 0 1 0 0,0-1-1 0 0,1 1 1 0 0,-1 0-1 0 0,1 0 1 0 0,0 0-1 0 0,0 0 0 0 0,0 0 1 0 0,0 0-1 0 0,0-1 1 0 0,0 1-1 0 0,0 0 1 0 0,0 0-1 0 0,1 0 0 0 0,-1 0 1 0 0,1 0-1 0 0,0 0 1 0 0,-1-1-1 0 0,1 1 0 0 0,0 0 1 0 0,0-1-1 0 0,0 1 1 0 0,0 0-1 0 0,0-1 1 0 0,0 1-1 0 0,1-1 0 0 0,-1 0 1 0 0,0 1-1 0 0,1-1 1 0 0,-1 0-1 0 0,1 0 1 0 0,0 0-1 0 0,-1 0 0 0 0,1 0 1 0 0,0 0-1 0 0,-1 0 1 0 0,4 0-1 0 0,4 2-5 0 0,0 0 1 0 0,1 0-1 0 0,-1-1 0 0 0,1 0 0 0 0,0-1 0 0 0,0 0 0 0 0,0 0 1 0 0,0-1-1 0 0,13-2 0 0 0,11-3-954 0 0,43-11 0 0 0,-76 16 923 0 0,48-12-1142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200 112 9671 0 0,'0'0'2366'0'0,"1"8"684"0"0,-2-2-2754 0 0,0-1 0 0 0,0 1 0 0 0,-1 0 0 0 0,0 0 0 0 0,0-1 0 0 0,0 1 0 0 0,-1-1 0 0 0,-4 8 0 0 0,-1 1 32 0 0,-103 212 1863 0 0,100-206-2080 0 0,1 1-1 0 0,1-1 1 0 0,1 2 0 0 0,1-1-1 0 0,-7 33 1 0 0,14-52-96 0 0,-1 1-1 0 0,1 0 1 0 0,0-1 0 0 0,0 1 0 0 0,0 0 0 0 0,0-1-1 0 0,1 1 1 0 0,-1 0 0 0 0,1-1 0 0 0,-1 1-1 0 0,1-1 1 0 0,0 1 0 0 0,1 2 0 0 0,-1-4 0 0 0,0 1 1 0 0,0-1-1 0 0,0 0 1 0 0,0-1 0 0 0,0 1-1 0 0,0 0 1 0 0,0 0-1 0 0,0 0 1 0 0,0-1 0 0 0,0 1-1 0 0,0 0 1 0 0,1-1-1 0 0,-1 1 1 0 0,0-1-1 0 0,0 1 1 0 0,1-1 0 0 0,-1 0-1 0 0,0 0 1 0 0,1 1-1 0 0,-1-1 1 0 0,0 0-1 0 0,0 0 1 0 0,1 0 0 0 0,-1-1-1 0 0,0 1 1 0 0,1 0-1 0 0,-1 0 1 0 0,2-1 0 0 0,5-1 61 0 0,-1-1 1 0 0,1 1 0 0 0,-1-1-1 0 0,0-1 1 0 0,0 1 0 0 0,11-8-1 0 0,37-31 219 0 0,-38 27-201 0 0,22-18 13 0 0,56-62 0 0 0,22-48-184 0 0,-88 104-113 0 0,27-46 0 0 0,-44 63-1130 0 0,0 0 1 0 0,-2-1 0 0 0,15-47-1 0 0,-23 60-3059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64 364 12063 0 0,'0'0'1438'0'0,"-1"-1"-618"0"0,-3-1-523 0 0,0 0 1 0 0,0 0 0 0 0,1 0 0 0 0,-1 0-1 0 0,1-1 1 0 0,-1 1 0 0 0,1-1 0 0 0,0 0 0 0 0,0 0-1 0 0,0 0 1 0 0,1-1 0 0 0,-1 1 0 0 0,1-1-1 0 0,0 1 1 0 0,0-1 0 0 0,0 0 0 0 0,0 0 0 0 0,0 0-1 0 0,0-5 1 0 0,0 4-176 0 0,1-1 0 0 0,0 0 0 0 0,0 0 0 0 0,1 0 0 0 0,0 0 0 0 0,0 1 0 0 0,0-1 0 0 0,1 0 0 0 0,-1 0-1 0 0,2 0 1 0 0,-1 0 0 0 0,0 1 0 0 0,5-10 0 0 0,0 3-70 0 0,0 0-1 0 0,1 1 1 0 0,1 0 0 0 0,0 0-1 0 0,0 0 1 0 0,1 1-1 0 0,15-13 1 0 0,0 3-136 0 0,0 1 0 0 0,32-19 0 0 0,-51 34 62 0 0,1 1-1 0 0,0-1 0 0 0,0 1 0 0 0,0 0 0 0 0,1 1 0 0 0,-1 0 0 0 0,1 0 0 0 0,-1 0 0 0 0,1 0 0 0 0,8 0 1 0 0,-14 3 19 0 0,0-1 1 0 0,-1 0-1 0 0,1 0 1 0 0,-1 1 0 0 0,1-1-1 0 0,0 0 1 0 0,-1 1-1 0 0,1-1 1 0 0,-1 0 0 0 0,1 1-1 0 0,-1-1 1 0 0,0 1-1 0 0,1-1 1 0 0,-1 1 0 0 0,1-1-1 0 0,-1 1 1 0 0,0-1 0 0 0,1 1-1 0 0,-1-1 1 0 0,0 2-1 0 0,1 0 0 0 0,3 3 6 0 0,-1 1-1 0 0,0 0 1 0 0,0 1-1 0 0,-1-1 1 0 0,1 0-1 0 0,-1 1 1 0 0,-1-1 0 0 0,1 1-1 0 0,-1 0 1 0 0,0 9-1 0 0,0 11 24 0 0,-4 34 1 0 0,2-48-20 0 0,-3 35 49 0 0,-3 68-980 0 0,7-114-528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82 1375 0 0,'21'-22'56'0'0,"29"-27"6702"0"0,-49 47-5089 0 0,1 0 0 0 0,-1 0 1 0 0,2-3 1547 0 0,-11 17-1762 0 0,-52 103-13 0 0,23-40-932 0 0,-152 356 1760 0 0,118-222-2015 0 0,-12 33-77 0 0,55-171-257 0 0,-26 56-4048 0 0,47-114 2272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0,'0'0'2454'0'0,"2"2"-1481"0"0,19 7-257 0 0,1 0 1 0 0,0-1-1 0 0,31 7 1 0 0,-34-10-502 0 0,20 5-90 0 0,0-1 0 0 0,1-2-1 0 0,0-2 1 0 0,0-2-1 0 0,43-1 1 0 0,43-6-2955 0 0,-86 0 1260 0 0</inkml:trace>
  <inkml:trace contextRef="#ctx0" brushRef="#br0" timeOffset="1">958 30 10135 0 0,'0'2'464'0'0,"-5"8"-313"0"0,0 0-1 0 0,0 0 0 0 0,-1-1 0 0 0,-1 0 1 0 0,-12 15-1 0 0,-1 0 1735 0 0,-56 89 6177 0 0,57-79-7557 0 0,2-1 0 0 0,1 2-1 0 0,-17 51 1 0 0,32-81-485 0 0,-1 0 0 0 0,1 1 0 0 0,0-1 0 0 0,0 0 0 0 0,1 1 0 0 0,0-1 0 0 0,0 9 0 0 0,0-12-97 0 0,1-1 0 0 0,-1 0 0 0 0,0 0 0 0 0,0 0 0 0 0,1 0 0 0 0,-1 0 0 0 0,1 1 0 0 0,-1-1 0 0 0,1 0-1 0 0,-1 0 1 0 0,1 0 0 0 0,0 0 0 0 0,-1 0 0 0 0,1 0 0 0 0,0-1 0 0 0,0 1 0 0 0,0 0 0 0 0,0 0 0 0 0,-1 0 0 0 0,1-1 0 0 0,0 1 0 0 0,1-1 0 0 0,-1 1 0 0 0,0 0 0 0 0,0-1 0 0 0,0 0 0 0 0,0 1 0 0 0,0-1 0 0 0,0 0 0 0 0,1 0 0 0 0,-1 1 0 0 0,0-1 0 0 0,0 0 0 0 0,0 0 0 0 0,0 0 0 0 0,1 0 0 0 0,-1-1 0 0 0,0 1 0 0 0,0 0 0 0 0,2-1 0 0 0,19-5-7369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15775 0 0,'-1'1'727'0'0,"-195"402"2421"0"0,168-348-2674 0 0,-110 227 1225 0 0,25 10-1043 0 0,106-270-690 0 0,2 1-1 0 0,-4 34 0 0 0,6-13-2935 0 0,3-33-4100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15519 0 0,'0'0'1775'0'0,"2"0"-1320"0"0,3-2 102 0 0,0 1-1 0 0,0-1 1 0 0,1 0 0 0 0,-1 0 0 0 0,0 0 0 0 0,8-7 3544 0 0,-13 11-4036 0 0,1-1-56 0 0,-1 1 0 0 0,0-1 0 0 0,0 0 0 0 0,0 0-1 0 0,0 1 1 0 0,0-1 0 0 0,-1 0 0 0 0,1 0 0 0 0,0 1-1 0 0,-1-1 1 0 0,1 0 0 0 0,0 0 0 0 0,-1 1 0 0 0,0-1 0 0 0,-1 2-1 0 0,-2 5 55 0 0,4-5-55 0 0,-8 11 6 0 0,8-13 143 0 0,10 1-2544 0 0,1 0 406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59 11687 0 0,'8'-8'315'0'0,"0"-1"0"0"0,0 1-1 0 0,1 1 1 0 0,0 0 0 0 0,13-9 1393 0 0,-16 13 1201 0 0,-20 20-2561 0 0,-2 2-182 0 0,0 2 0 0 0,-12 22-1 0 0,-133 302 857 0 0,78-155-744 0 0,-94 150-31 0 0,103-204-178 0 0,0 17-129 0 0,73-151-557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14047 0 0,'0'0'1276'0'0,"1"2"-1049"0"0,6 2-50 0 0,1 1 0 0 0,-1-1 0 0 0,1 0-1 0 0,0 0 1 0 0,0-1 0 0 0,0 0 0 0 0,0-1 0 0 0,0 0 0 0 0,16 3 0 0 0,3-2 527 0 0,51-1 0 0 0,31-8 19 0 0,1-4 0 0 0,-2-5-1 0 0,0-5 1 0 0,132-42-1 0 0,-166 40-1166 0 0,148-47 1108 0 0,-78 15-7297 0 0,-93 32-215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1839 0 0,'0'0'14704'0'0,"1"2"-14412"0"0,1 2-261 0 0,0 0 0 0 0,0 1 0 0 0,-1-1 0 0 0,1 1 1 0 0,-1-1-1 0 0,-1 1 0 0 0,1 0 0 0 0,0-1 0 0 0,-1 1 0 0 0,0 0 0 0 0,-1 5 0 0 0,-1 10 66 0 0,-7 26 0 0 0,7-36-70 0 0,-19 78 398 0 0,-50 131 0 0 0,-59 76-59 0 0,89-216-288 0 0,-70 105 1 0 0,87-149-45 0 0,-3-1-1 0 0,-1-1 1 0 0,-1-1 0 0 0,-1-2 0 0 0,-37 28 0 0 0,55-49-14 0 0,7-5 8 0 0,0 0-1 0 0,0 0 0 0 0,0 0 1 0 0,-1 0-1 0 0,1-1 0 0 0,-1 0 1 0 0,0 0-1 0 0,-8 2 0 0 0,13-5 165 0 0,1-2-96 0 0,1-2-76 0 0,0 1-1 0 0,0-1 1 0 0,1 0-1 0 0,-1 1 1 0 0,1-1-1 0 0,0 1 0 0 0,0 0 1 0 0,3-5-1 0 0,24-25 182 0 0,-16 19-169 0 0,50-52-152 0 0,139-110 0 0 0,-190 166 117 0 0,0 1 0 0 0,1 1-1 0 0,0 0 1 0 0,28-12 0 0 0,-37 18 9 0 0,1 1 0 0 0,-1 0 0 0 0,0 0 0 0 0,0 0 0 0 0,1 0 0 0 0,-1 1 0 0 0,1 0 0 0 0,-1 0 0 0 0,8 1 0 0 0,-10-1 10 0 0,1 1 0 0 0,0 0 0 0 0,0 0 0 0 0,-1 0 1 0 0,1 0-1 0 0,-1 0 0 0 0,1 0 0 0 0,-1 1 0 0 0,0-1 1 0 0,1 1-1 0 0,-1 0 0 0 0,0 0 0 0 0,0 0 0 0 0,0 0 0 0 0,0 0 1 0 0,2 3-1 0 0,2 5 97 0 0,0 0 1 0 0,-1 1 0 0 0,0-1-1 0 0,-1 1 1 0 0,0 0 0 0 0,0 0-1 0 0,-1 0 1 0 0,-1 0-1 0 0,1 12 1 0 0,1 18 240 0 0,-2 47-1 0 0,-2-80-347 0 0,-2 55 246 0 0,2-62-192 0 0,11-7-2908 0 0,1-4 1208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62 14799 0 0,'21'18'459'0'0,"-6"-3"345"0"0,1-2-1 0 0,1 0 1 0 0,0 0-1 0 0,26 14 1 0 0,-38-25-633 0 0,1 1-1 0 0,-1-1 1 0 0,0 0 0 0 0,1-1-1 0 0,-1 1 1 0 0,1-1 0 0 0,0 0-1 0 0,-1-1 1 0 0,1 1 0 0 0,0-1 0 0 0,0 0-1 0 0,-1 0 1 0 0,1-1 0 0 0,0 0-1 0 0,0 0 1 0 0,-1 0 0 0 0,1-1-1 0 0,-1 1 1 0 0,1-1 0 0 0,-1-1-1 0 0,6-3 1 0 0,-6 3-111 0 0,0 0 0 0 0,0-1-1 0 0,-1 0 1 0 0,0 0 0 0 0,0-1-1 0 0,0 1 1 0 0,0-1 0 0 0,0 0 0 0 0,-1 0-1 0 0,0 0 1 0 0,0 0 0 0 0,-1 0-1 0 0,1-1 1 0 0,-1 1 0 0 0,2-7 0 0 0,-4 9-58 0 0,1 0 1 0 0,-1 0 0 0 0,1 1-1 0 0,-1-1 1 0 0,0 0-1 0 0,0 0 1 0 0,0 0 0 0 0,0 0-1 0 0,0 0 1 0 0,-1 0 0 0 0,0 0-1 0 0,1 1 1 0 0,-1-1 0 0 0,-1-3-1 0 0,1 4-28 0 0,-1 0-1 0 0,1 0 1 0 0,-1 0 0 0 0,1 0-1 0 0,-1 0 1 0 0,0 1-1 0 0,0-1 1 0 0,1 0 0 0 0,-1 1-1 0 0,0 0 1 0 0,0-1-1 0 0,-1 1 1 0 0,1 0 0 0 0,0 0-1 0 0,0 0 1 0 0,-1 0-1 0 0,1 0 1 0 0,-5 0-1 0 0,-2-1-105 0 0,1 1 0 0 0,-1 1-1 0 0,1 0 1 0 0,-1 0-1 0 0,1 0 1 0 0,-1 1 0 0 0,0 0-1 0 0,1 1 1 0 0,0 0-1 0 0,-1 0 1 0 0,1 1 0 0 0,0 0-1 0 0,-9 5 1 0 0,-9 6-301 0 0,1 0-1 0 0,-37 29 1 0 0,29-19 468 0 0,2 2 0 0 0,0 1 0 0 0,1 1 0 0 0,2 2-1 0 0,1 0 1 0 0,-23 36 0 0 0,46-59 4 0 0,-1 1 0 0 0,1 0-1 0 0,0-1 1 0 0,1 1 0 0 0,-1 1 0 0 0,2-1-1 0 0,-1 0 1 0 0,-1 10 0 0 0,4-15-27 0 0,0 0 1 0 0,0 0-1 0 0,0 0 1 0 0,0-1-1 0 0,0 1 1 0 0,0 0 0 0 0,1 0-1 0 0,-1 0 1 0 0,1 0-1 0 0,0-1 1 0 0,0 1-1 0 0,0 0 1 0 0,0-1-1 0 0,0 1 1 0 0,0-1-1 0 0,1 1 1 0 0,-1-1-1 0 0,1 1 1 0 0,0-1-1 0 0,0 0 1 0 0,0 0-1 0 0,0 0 1 0 0,0 0 0 0 0,0 0-1 0 0,1-1 1 0 0,-1 1-1 0 0,1 0 1 0 0,2 0-1 0 0,3 2 25 0 0,1-1 0 0 0,-1 0 0 0 0,1-1 0 0 0,0 0 0 0 0,-1 0 1 0 0,1-1-1 0 0,0 0 0 0 0,0 0 0 0 0,13-2 0 0 0,12-1 36 0 0,36-8 1 0 0,-17-1-768 0 0,0-3-290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22 11055 0 0,'1'-3'44'0'0,"-1"2"31"0"0,1 0-1 0 0,-1 0 1 0 0,0 0-1 0 0,0 0 0 0 0,0 0 1 0 0,0 0-1 0 0,0 0 1 0 0,0 0-1 0 0,0 0 1 0 0,0 0-1 0 0,0 0 1 0 0,0 0-1 0 0,0 0 1 0 0,0 0-1 0 0,-1 0 0 0 0,1 1 1 0 0,-1-3-1 0 0,-1 5 880 0 0,-52 159 3785 0 0,-75 179-2837 0 0,46-177-1339 0 0,-138 203-1 0 0,157-269-539 0 0,-55 78-1826 0 0,105-156 577 0 0,-1-1 0 0 0,-1-1 0 0 0,-1 0 0 0 0,-20 15 0 0 0,36-31 1046 0 0,-1 1 0 0 0,0-1 1 0 0,1 0-1 0 0,-1 0 1 0 0,0 0-1 0 0,0 0 0 0 0,0 0 1 0 0,0 0-1 0 0,0 0 0 0 0,0-1 1 0 0,0 1-1 0 0,0-1 1 0 0,-4 1-1 0 0,4-1-739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83 111 3679 0 0,'-14'5'-1017'0'0,"7"-3"1773"0"0,0 1 1 0 0,1 0 0 0 0,-1 0 0 0 0,0 0 0 0 0,1 1-1 0 0,-7 5 1 0 0,12-8-438 0 0,-1 1 0 0 0,1-1-1 0 0,0 1 1 0 0,-1-1 0 0 0,1 1 0 0 0,0-1-1 0 0,0 1 1 0 0,0 0 0 0 0,1-1 0 0 0,-1 1 0 0 0,0 0-1 0 0,0 0 1 0 0,1 0 0 0 0,0 0 0 0 0,-1 0-1 0 0,1-1 1 0 0,0 1 0 0 0,0 0 0 0 0,0 0-1 0 0,0 0 1 0 0,0 0 0 0 0,0 0 0 0 0,0 0-1 0 0,1 0 1 0 0,-1 0 0 0 0,1 0 0 0 0,0-1-1 0 0,-1 1 1 0 0,2 2 0 0 0,-1-2-236 0 0,1 1 0 0 0,0-1-1 0 0,0 1 1 0 0,0-1 0 0 0,0 0 0 0 0,0 1 0 0 0,0-1-1 0 0,0 0 1 0 0,1-1 0 0 0,-1 1 0 0 0,1 0 0 0 0,-1-1-1 0 0,1 1 1 0 0,0-1 0 0 0,0 0 0 0 0,-1 0 0 0 0,1 0-1 0 0,0 0 1 0 0,0 0 0 0 0,5 0 0 0 0,7 1 306 0 0,0 0-1 0 0,26-1 1 0 0,8-4 430 0 0,-1-2 0 0 0,93-23 0 0 0,-104 20-648 0 0,280-76 1144 0 0,-65 15-2729 0 0,-83 33-6020 0 0,-136 31 735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5983 0 0,'0'0'542'0'0,"-2"0"-446"0"0,-1 1 80 0 0,1 0 0 0 0,-1 0 0 0 0,0 1 1 0 0,0-1-1 0 0,1 1 0 0 0,-1-1 0 0 0,0 1 0 0 0,1 0 0 0 0,0 0 1 0 0,-1 0-1 0 0,1 1 0 0 0,-3 3 0 0 0,-25 36 4075 0 0,20-27-3223 0 0,-21 32-199 0 0,3 0 1 0 0,-30 70-1 0 0,-32 108 10 0 0,81-199-725 0 0,-30 69 118 0 0,-3-3 0 0 0,-5-1 0 0 0,-3-3 0 0 0,-100 132 0 0 0,73-132 939 0 0,76-87-167 0 0,-5-9-704 0 0,5 7-289 0 0,0 0 0 0 0,0 0 1 0 0,0 0-1 0 0,1 0 0 0 0,-1 0 1 0 0,0 0-1 0 0,1 0 0 0 0,-1 0 1 0 0,1 0-1 0 0,-1 0 0 0 0,1-1 1 0 0,-1 1-1 0 0,1 0 0 0 0,0 0 1 0 0,-1-2-1 0 0,1-6-7 0 0,1 0 0 0 0,-1 0 1 0 0,1 0-1 0 0,1 0 0 0 0,0 0 0 0 0,0 1 0 0 0,1-1 0 0 0,-1 0 0 0 0,2 1 0 0 0,0 0 1 0 0,9-16-1 0 0,-3 9-68 0 0,1 0 1 0 0,0 0-1 0 0,2 1 1 0 0,23-22-1 0 0,-21 23-79 0 0,0 1-1 0 0,1 1 1 0 0,0 1-1 0 0,1 0 0 0 0,0 1 1 0 0,1 1-1 0 0,0 0 1 0 0,29-8-1 0 0,-42 15 135 0 0,-1 0 0 0 0,0 0 0 0 0,1 1 1 0 0,-1-1-1 0 0,1 1 0 0 0,-1 0 0 0 0,1 1 0 0 0,-1-1 0 0 0,1 1 0 0 0,-1-1 0 0 0,0 1 0 0 0,1 0 0 0 0,-1 1 1 0 0,8 3-1 0 0,-7-2 39 0 0,0 0 1 0 0,0 0 0 0 0,-1 1-1 0 0,1 0 1 0 0,-1-1 0 0 0,0 2-1 0 0,0-1 1 0 0,0 0 0 0 0,-1 1-1 0 0,5 7 1 0 0,-2-1 62 0 0,0 2-1 0 0,-1-1 0 0 0,0 1 1 0 0,-1 0-1 0 0,0 0 1 0 0,-1 0-1 0 0,0 0 0 0 0,-1 1 1 0 0,0 13-1 0 0,-2-13-27 0 0,-1 1-1 0 0,0-1 1 0 0,0 1-1 0 0,-2-1 1 0 0,0 1 0 0 0,0-1-1 0 0,-2 0 1 0 0,1 0-1 0 0,-13 22 1 0 0,10-22-1204 0 0,-1-1 0 0 0,-16 21 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119 368 14279 0 0,'0'0'1103'0'0,"1"2"-526"0"0,0 8-263 0 0,-1 1 0 0 0,0 0 0 0 0,0 0-1 0 0,-1-1 1 0 0,0 1 0 0 0,-1 0 0 0 0,0-1-1 0 0,-1 1 1 0 0,0-1 0 0 0,0 0 0 0 0,-8 14-1 0 0,-6 8 980 0 0,-1-1 0 0 0,-24 31 0 0 0,34-50-1249 0 0,-1 2-515 0 0,9-11-49 0 0,0-2-634 0 0</inkml:trace>
  <inkml:trace contextRef="#ctx0" brushRef="#br0" timeOffset="1">442 1 16583 0 0,'0'0'736'0'0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33 486 8751 0 0,'-4'-16'193'0'0,"-5"-20"3696"0"0,-9-65 1 0 0,17 88-3245 0 0,1 1 0 0 0,0-1 0 0 0,1 1 1 0 0,0-1-1 0 0,0 1 0 0 0,2-1 0 0 0,-1 1 1 0 0,2 0-1 0 0,5-14 0 0 0,1 2-706 0 0,17-30 0 0 0,-22 46 39 0 0,0 0 1 0 0,0 0-1 0 0,1 1 0 0 0,1-1 0 0 0,-1 1 1 0 0,1 1-1 0 0,8-7 0 0 0,-5 5-240 0 0,0 1-1 0 0,0 1 1 0 0,1 0-1 0 0,12-5 1 0 0,8 1-6084 0 0,-15 6-212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49 471 11975 0 0,'0'0'8695'0'0,"-2"-16"-7102"0"0,-16-28-163 0 0,14 35-1397 0 0,-1-1 0 0 0,1 0 0 0 0,1 0 0 0 0,0 0 0 0 0,0 0 0 0 0,-1-13 0 0 0,3 13-51 0 0,0 0 0 0 0,1-1 0 0 0,0 1 0 0 0,0-1 0 0 0,1 1 0 0 0,1 0 0 0 0,0 0 0 0 0,0-1 0 0 0,4-9 0 0 0,1 3-184 0 0,1 0-1 0 0,0 0 0 0 0,1 1 1 0 0,1 1-1 0 0,15-19 0 0 0,-16 23 50 0 0,0 1 0 0 0,1 0 0 0 0,0 0 0 0 0,1 1 0 0 0,0 1 0 0 0,0 0 0 0 0,21-11 0 0 0,-27 16 134 0 0,-1 1 0 0 0,1 0-1 0 0,0 1 1 0 0,0-1 0 0 0,0 1-1 0 0,0 0 1 0 0,0 0 0 0 0,0 0-1 0 0,0 1 1 0 0,0 0 0 0 0,1 0-1 0 0,-1 0 1 0 0,0 1-1 0 0,0 0 1 0 0,8 2 0 0 0,-7-1 14 0 0,0 0-1 0 0,0 1 1 0 0,0-1 0 0 0,-1 1 0 0 0,1 1 0 0 0,-1-1-1 0 0,0 1 1 0 0,0 0 0 0 0,0 0 0 0 0,0 1 0 0 0,5 7 0 0 0,-5-6 49 0 0,0 0 0 0 0,-1 0 0 0 0,0 1 0 0 0,0-1 0 0 0,0 1 0 0 0,-1 0 0 0 0,0 1 0 0 0,0-1 1 0 0,-1 0-1 0 0,0 1 0 0 0,0-1 0 0 0,-1 1 0 0 0,0 0 0 0 0,-1-1 0 0 0,1 1 0 0 0,-1 0 1 0 0,-1 0-1 0 0,1-1 0 0 0,-1 1 0 0 0,-1 0 0 0 0,-2 7 0 0 0,-1-2 11 0 0,-1-1 0 0 0,0-1-1 0 0,-1 1 1 0 0,0-1 0 0 0,-1 0 0 0 0,0-1 0 0 0,-1 0-1 0 0,0 0 1 0 0,-1-1 0 0 0,-12 10 0 0 0,6-6-174 0 0,-1-1 1 0 0,-1-1 0 0 0,0-1 0 0 0,0 0 0 0 0,-36 13 0 0 0,48-21-123 0 0,0 0 0 0 0,1-1 1 0 0,-1 0-1 0 0,0 0 1 0 0,0-1-1 0 0,0 1 1 0 0,0-1-1 0 0,0 0 1 0 0,0-1-1 0 0,0 1 0 0 0,-11-4 1 0 0,17 4-2 0 0,-1-1 0 0 0,0 1-1 0 0,0-1 1 0 0,1 1 0 0 0,-1-1 0 0 0,0 1 0 0 0,1-1 0 0 0,-1 0-1 0 0,0 1 1 0 0,1-1 0 0 0,-1 0 0 0 0,1 0 0 0 0,-1 1 0 0 0,1-1-1 0 0,0 0 1 0 0,-1 0 0 0 0,1 0 0 0 0,0 0 0 0 0,-1 0 0 0 0,1 1-1 0 0,0-1 1 0 0,0 0 0 0 0,0-2 0 0 0,1-12-5409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 7831 0 0,'0'0'13939'0'0,"1"0"-13351"0"0,1 0-515 0 0,-1-1 1 0 0,1 1-1 0 0,-1 0 1 0 0,1 0-1 0 0,-1-1 1 0 0,1 1-1 0 0,-1 0 1 0 0,1 1-1 0 0,-1-1 1 0 0,1 0-1 0 0,-1 0 0 0 0,1 1 1 0 0,-1-1-1 0 0,1 1 1 0 0,-1-1-1 0 0,0 1 1 0 0,1-1-1 0 0,-1 1 1 0 0,0 0-1 0 0,1 0 1 0 0,-1 0-1 0 0,0 0 1 0 0,0 0-1 0 0,0 0 1 0 0,0 0-1 0 0,0 0 0 0 0,0 0 1 0 0,0 0-1 0 0,0 1 1 0 0,0-1-1 0 0,-1 0 1 0 0,1 1-1 0 0,0-1 1 0 0,-1 0-1 0 0,1 1 1 0 0,-1-1-1 0 0,0 1 1 0 0,1 1-1 0 0,0 5-27 0 0,0 0 0 0 0,-1 0 0 0 0,0 0 0 0 0,0-1 1 0 0,-1 1-1 0 0,0 0 0 0 0,-1 0 0 0 0,1-1 0 0 0,-1 1 0 0 0,-4 7 0 0 0,-4 12 33 0 0,-19 33 0 0 0,27-57-71 0 0,-177 295-90 0 0,175-292 25 0 0,-1 0-119 0 0,1 1 1 0 0,-1 0-1 0 0,1 0 1 0 0,1 0-1 0 0,0 0 1 0 0,-3 9-1 0 0,15-11-2607 0 0,6-4-2688 0 0,2-3-1556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13359 0 0,'0'0'1027'0'0,"-2"1"-670"0"0,-3 2-232 0 0,1 1 0 0 0,0 0-1 0 0,0 0 1 0 0,0 0 0 0 0,0 1-1 0 0,0-1 1 0 0,1 1-1 0 0,0 0 1 0 0,-4 8 0 0 0,-1 0 279 0 0,-50 80 1488 0 0,-111 164-20 0 0,103-170-1380 0 0,-210 291 321 0 0,221-285-699 0 0,49-80-104 0 0,0 0 1 0 0,1 1-1 0 0,0-1 0 0 0,1 1 1 0 0,-4 21-1 0 0,8-32-53 0 0,-1 0-1 0 0,1 1 1 0 0,0-1-1 0 0,0 1 0 0 0,0-1 1 0 0,1 0-1 0 0,-1 1 1 0 0,1-1-1 0 0,0 0 1 0 0,-1 1-1 0 0,1-1 1 0 0,1 0-1 0 0,-1 0 0 0 0,1 0 1 0 0,-1 0-1 0 0,1 0 1 0 0,3 4-1 0 0,8 8-868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284 378 5063 0 0,'2'-1'390'0'0,"41"-44"3262"0"0,-37 40-3156 0 0,1 0 0 0 0,-1 0 1 0 0,1 1-1 0 0,7-4 0 0 0,17-12 251 0 0,-19 11-370 0 0,-1 0 0 0 0,0-1 0 0 0,0-1 0 0 0,-1 0 1 0 0,0 0-1 0 0,11-19 0 0 0,-16 21-115 0 0,0 1 0 0 0,-1-1 0 0 0,0 0 0 0 0,0 0 0 0 0,-1-1 0 0 0,0 1 0 0 0,-1-1 0 0 0,0 1 0 0 0,0-1 0 0 0,0-18 0 0 0,-2 24-182 0 0,0 0 0 0 0,0 0 0 0 0,-1 0 0 0 0,1 1 0 0 0,-1-1 0 0 0,0 0 0 0 0,0 0 0 0 0,0 1 0 0 0,-1-1 0 0 0,1 1 0 0 0,-1-1 0 0 0,-3-4 0 0 0,4 7-67 0 0,0-1 0 0 0,-1 0-1 0 0,0 1 1 0 0,1-1 0 0 0,-1 1 0 0 0,0-1-1 0 0,0 1 1 0 0,0 0 0 0 0,0 0 0 0 0,0 0-1 0 0,0 0 1 0 0,0 0 0 0 0,0 0-1 0 0,0 1 1 0 0,-1-1 0 0 0,1 1 0 0 0,0-1-1 0 0,0 1 1 0 0,-1 0 0 0 0,1 0-1 0 0,-4 0 1 0 0,-5 1-11 0 0,0 1-1 0 0,1 0 1 0 0,-1 1-1 0 0,1 0 1 0 0,0 0-1 0 0,-11 6 1 0 0,-5 4 101 0 0,-26 17-1 0 0,22-9 26 0 0,0 0 0 0 0,1 3 0 0 0,1 0 0 0 0,1 2 0 0 0,2 1 0 0 0,0 0 0 0 0,2 2 0 0 0,-35 57 0 0 0,55-79-90 0 0,-1-1 1 0 0,2 1-1 0 0,-1-1 0 0 0,1 1 0 0 0,-1 0 0 0 0,2 0 0 0 0,-1 0 1 0 0,0 12-1 0 0,2-16-23 0 0,0-1-1 0 0,0 0 1 0 0,0 0 0 0 0,0 0 0 0 0,0 0 0 0 0,0 0 0 0 0,1 1-1 0 0,-1-1 1 0 0,1 0 0 0 0,0 0 0 0 0,-1 0 0 0 0,1 0 0 0 0,0 0-1 0 0,0 0 1 0 0,0-1 0 0 0,1 1 0 0 0,-1 0 0 0 0,0 0 0 0 0,1-1 0 0 0,-1 1-1 0 0,1-1 1 0 0,-1 1 0 0 0,1-1 0 0 0,0 0 0 0 0,0 0 0 0 0,0 1-1 0 0,-1-1 1 0 0,1-1 0 0 0,0 1 0 0 0,0 0 0 0 0,0 0 0 0 0,3 0 0 0 0,2 0 50 0 0,-1 0 1 0 0,1 0 0 0 0,-1-1-1 0 0,1 0 1 0 0,-1 0 0 0 0,1-1 0 0 0,-1 0-1 0 0,1 0 1 0 0,-1 0 0 0 0,10-4 0 0 0,6-4 164 0 0,33-16 0 0 0,-34 15-116 0 0,0-1-172 0 0,-1-1-1 0 0,0 0 1 0 0,-1-1 0 0 0,21-18 0 0 0,-29 21 16 0 0,0-1 0 0 0,-1 0 0 0 0,0 0 0 0 0,-1-1 0 0 0,0 0 0 0 0,-1 0 0 0 0,11-21 0 0 0,-12 14-35 0 0,-7 18 9 0 0,-9 1-69 0 0,6 1 126 0 0,0 1 0 0 0,0-1 0 0 0,0 0 0 0 0,1 1 0 0 0,-1 0 0 0 0,0 0 0 0 0,0 0 0 0 0,1 0 0 0 0,-1 0 0 0 0,1 0 1 0 0,0 1-1 0 0,0-1 0 0 0,0 1 0 0 0,0-1 0 0 0,-3 7 0 0 0,-1 1-30 0 0,0 1 0 0 0,-7 22 0 0 0,6-13-214 0 0,-5 23 0 0 0,10-36-331 0 0,1 0-1 0 0,0 0 1 0 0,1 0 0 0 0,-1 0 0 0 0,1 0 0 0 0,1 0-1 0 0,0 8 1 0 0,3-2-1306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1 577 7831 0 0,'1'-2'2671'0'0,"1"-2"-1575"0"0,0 0 1 0 0,0 0-1 0 0,0-1 0 0 0,-1 1 0 0 0,0-1 1 0 0,1 1-1 0 0,-2-1 0 0 0,2-8 1 0 0,-3-40 1453 0 0,0 41-2340 0 0,0 0 1 0 0,1 1 0 0 0,0-1 0 0 0,4-19-1 0 0,1 15-149 0 0,0 0 0 0 0,1 1-1 0 0,1-1 1 0 0,0 1-1 0 0,2 1 1 0 0,-1 0-1 0 0,1 0 1 0 0,1 1 0 0 0,15-17-1 0 0,9-5-316 0 0,73-57 0 0 0,-28 35-2312 0 0,-23 26-3977 0 0,-21 14 79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136 624 7831 0 0,'-1'2'356'0'0,"-1"1"-236"0"0,-1 0 0 0 0,1 0 0 0 0,-1 1-1 0 0,0-2 1 0 0,0 1 0 0 0,-1 0-1 0 0,1-1 1 0 0,0 1 0 0 0,-1-1 0 0 0,0 0-1 0 0,1 0 1 0 0,-8 2 0 0 0,7-2 620 0 0,0-1 0 0 0,0 0 1 0 0,0 0-1 0 0,0 0 0 0 0,0-1 0 0 0,0 1 1 0 0,-9-1-1 0 0,11 0-574 0 0,0-1 0 0 0,0 1 0 0 0,0 0 1 0 0,0-1-1 0 0,0 1 0 0 0,0-1 0 0 0,0 1 0 0 0,1-1 0 0 0,-1 0 0 0 0,0 0 1 0 0,0 0-1 0 0,0 0 0 0 0,1 0 0 0 0,-1 0 0 0 0,1 0 0 0 0,-1-1 0 0 0,1 1 1 0 0,-1-1-1 0 0,1 1 0 0 0,0-1 0 0 0,0 1 0 0 0,-1-1 0 0 0,1 0 0 0 0,0 0 1 0 0,1 1-1 0 0,-1-1 0 0 0,0 0 0 0 0,0 0 0 0 0,1 0 0 0 0,-1 0 0 0 0,1 0 1 0 0,0 0-1 0 0,0 0 0 0 0,-1 0 0 0 0,1 0 0 0 0,1 0 0 0 0,-1-3 0 0 0,1-4 3 0 0,0 0-1 0 0,1 1 0 0 0,0-1 0 0 0,0 1 0 0 0,1-1 0 0 0,0 1 0 0 0,5-10 0 0 0,23-37-32 0 0,2 1-1 0 0,2 2 0 0 0,2 2 0 0 0,3 1 0 0 0,57-55 0 0 0,-74 81-135 0 0,1 2 0 0 0,2 0 0 0 0,38-24 0 0 0,-49 36 0 0 0,1 0 0 0 0,0 1 0 0 0,1 1 0 0 0,-1 0 0 0 0,2 2 0 0 0,-1 0 0 0 0,30-5 0 0 0,-39 9 13 0 0,0 0 0 0 0,1 1-1 0 0,-1 0 1 0 0,1 0 0 0 0,-1 1 0 0 0,10 2 0 0 0,-13-2-282 0 0,-1 1 1 0 0,0-1 0 0 0,0 1-1 0 0,0 0 1 0 0,6 3 0 0 0,-7-3-527 0 0,0 0 0 0 0,0 0-1 0 0,0 1 1 0 0,-1-1 0 0 0,1 1 0 0 0,-1-1 0 0 0,4 6 0 0 0,3 9-6212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168 550 19519 0 0,'0'0'2514'0'0,"0"2"-2108"0"0,-5 29-191 0 0,-1-1 0 0 0,-2 0 0 0 0,-1 0 1 0 0,-1-1-1 0 0,-19 37 0 0 0,23-55-383 0 0,-1 0-1 0 0,-1 0 1 0 0,1-1 0 0 0,-2 0-1 0 0,1-1 1 0 0,-1 1 0 0 0,-1-2 0 0 0,0 1-1 0 0,-15 9 1 0 0,23-17-1081 0 0</inkml:trace>
  <inkml:trace contextRef="#ctx0" brushRef="#br0" timeOffset="1">594 1 9671 0 0,'0'0'864'0'0,"-11"2"-696"0"0,-1 3-168 0 0,-3 2 0 0 0,1 4 928 0 0,2 3 160 0 0,-1 5 24 0 0,1 4 8 0 0,0 2-1656 0 0,3 2-328 0 0,-7 24-64 0 0,7-10-8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16671 0 0,'0'0'1512'0'0,"0"1"-1201"0"0,2 99 1458 0 0,17 110-1 0 0,-19-209-1648 0 0,0 1 1 0 0,0-1-1 0 0,0 0 0 0 0,0 0 0 0 0,1 1 0 0 0,-1-1 1 0 0,0 0-1 0 0,1 0 0 0 0,-1 0 0 0 0,1 1 0 0 0,0-1 1 0 0,-1 0-1 0 0,1 0 0 0 0,0 0 0 0 0,0 0 0 0 0,-1 0 1 0 0,1 0-1 0 0,0 0 0 0 0,0-1 0 0 0,2 2 0 0 0,-2-1-64 0 0,0-1-1 0 0,0 0 0 0 0,0 1 0 0 0,0-1 0 0 0,1 0 1 0 0,-1 0-1 0 0,0 0 0 0 0,0 0 0 0 0,0 0 0 0 0,1 0 1 0 0,-1 0-1 0 0,0 0 0 0 0,0-1 0 0 0,0 1 0 0 0,1 0 1 0 0,-1-1-1 0 0,1 0 0 0 0,4-2 66 0 0,0 0 1 0 0,0-1-1 0 0,0 0 1 0 0,-1 0-1 0 0,9-8 1 0 0,69-68 311 0 0,42-38-364 0 0,68-35-838 0 0,-62 54-2642 0 0,-102 77 2078 0 0,-6 5-311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346 121 15719 0 0,'-1'-8'245'0'0,"0"1"0"0"0,0 0 0 0 0,-1-1 0 0 0,0 1 0 0 0,-1 0 0 0 0,1 0 0 0 0,-1 0 0 0 0,-5-7 0 0 0,6 10-96 0 0,-1 0 0 0 0,0 0-1 0 0,0 1 1 0 0,1 0 0 0 0,-2-1-1 0 0,1 1 1 0 0,0 0 0 0 0,-1 0 0 0 0,1 1-1 0 0,-1-1 1 0 0,0 1 0 0 0,0 0 0 0 0,0 0-1 0 0,-8-3 1 0 0,10 5-146 0 0,0-1-1 0 0,-1 1 1 0 0,1 0 0 0 0,0 0-1 0 0,0 0 1 0 0,0 0-1 0 0,0 0 1 0 0,0 0-1 0 0,0 1 1 0 0,0-1 0 0 0,0 1-1 0 0,0-1 1 0 0,0 1-1 0 0,0 0 1 0 0,0 0-1 0 0,0 0 1 0 0,0 0 0 0 0,0 0-1 0 0,0 0 1 0 0,1 1-1 0 0,-1-1 1 0 0,1 0-1 0 0,-3 3 1 0 0,-3 4-36 0 0,0 1-1 0 0,0 0 1 0 0,-7 12 0 0 0,5-8 44 0 0,-107 187 62 0 0,77-129-82 0 0,34-59 3 0 0,4-10 66 0 0,0 1-1 0 0,0-1 0 0 0,0 0 0 0 0,0 1 0 0 0,-1-1 0 0 0,-2 4 0 0 0,17-3 369 0 0,-7-4-284 0 0,1 1 0 0 0,0-1 0 0 0,-1 0 0 0 0,1-1 0 0 0,-1 0-1 0 0,1 0 1 0 0,7-4 0 0 0,12-3 225 0 0,39-12-4 0 0,65-31-1 0 0,-116 45-342 0 0,0-1-1 0 0,0-1 0 0 0,14-10 1 0 0,-27 18 7 0 0,-10 10-100 0 0,-6 5 10 0 0,-1 2 50 0 0,-28 36-1 0 0,43-52 10 0 0,1 0-1 0 0,0 1 0 0 0,0-1 1 0 0,0 1-1 0 0,0-1 0 0 0,0 0 0 0 0,0 1 1 0 0,0-1-1 0 0,0 0 0 0 0,0 1 0 0 0,0-1 1 0 0,0 1-1 0 0,0-1 0 0 0,0 0 0 0 0,1 1 1 0 0,-1-1-1 0 0,0 0 0 0 0,0 1 0 0 0,0-1 1 0 0,0 0-1 0 0,1 1 0 0 0,-1-1 1 0 0,0 0-1 0 0,0 0 0 0 0,1 1 0 0 0,-1-1 1 0 0,0 1-1 0 0,8 6-54 0 0,-4-6-76 0 0,1 1 0 0 0,-1-1-1 0 0,0 0 1 0 0,1 0 0 0 0,-1 0 0 0 0,0 0-1 0 0,1-1 1 0 0,-1 0 0 0 0,1 0 0 0 0,7-1-1 0 0,2 1-606 0 0,11 0-422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13823 0 0,'-1'0'1062'0'0,"-5"3"-939"0"0,-1 0 0 0 0,1 1-1 0 0,0 0 1 0 0,0 0 0 0 0,-8 8 0 0 0,-28 30 951 0 0,17-16-433 0 0,-16 14-55 0 0,3 2 1 0 0,2 1 0 0 0,1 2 0 0 0,-45 78 0 0 0,18 0 105 0 0,-49 138-1 0 0,101-238-626 0 0,4-11-9 0 0,5-9-41 0 0,-1 0 0 0 0,1 0 1 0 0,-1 0-1 0 0,1 0 0 0 0,0 0 0 0 0,0 0 1 0 0,0 0-1 0 0,1 1 0 0 0,-1 4 0 0 0,2-1 39 0 0,1-5-82 0 0,0-1 1 0 0,0 1 0 0 0,0-1 0 0 0,0 0 0 0 0,0 1 0 0 0,1-1 0 0 0,-1 0 0 0 0,0 0 0 0 0,0-1-1 0 0,1 1 1 0 0,-1 0 0 0 0,1-1 0 0 0,-1 0 0 0 0,0 1 0 0 0,1-1 0 0 0,4 0 0 0 0,12-3-5732 0 0,-4-1-1011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1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12959 0 0,'-5'7'135'0'0,"-1"0"0"0"0,2 0-1 0 0,-1 1 1 0 0,1-1 0 0 0,0 1-1 0 0,1 0 1 0 0,-1 0 0 0 0,2 1 0 0 0,-1-1-1 0 0,-1 14 1 0 0,-1 9 41 0 0,0 49 1 0 0,5-79-145 0 0,-1 27 274 0 0,2-1 1 0 0,1 1-1 0 0,2-1 1 0 0,0 0-1 0 0,2 0 1 0 0,13 40-1 0 0,-6-35 108 0 0,0 0 0 0 0,2-1-1 0 0,1-1 1 0 0,39 52-1 0 0,-34-54 4 0 0,2 2 217 0 0,-2 1 0 0 0,22 41 1 0 0,-38-64-528 0 0,-1 1 0 0 0,0 1 0 0 0,0-1 0 0 0,-1 0 0 0 0,0 1 0 0 0,-1 0 0 0 0,0-1 0 0 0,-1 1 0 0 0,0 0 0 0 0,0 0 1 0 0,-1 0-1 0 0,-1 0 0 0 0,-1 14 0 0 0,-1-13-75 0 0,0-1 0 0 0,-1 0 0 0 0,0 0 0 0 0,0 0 0 0 0,-1-1 0 0 0,-1 0 0 0 0,0 0 0 0 0,0 0-1 0 0,0 0 1 0 0,-1-1 0 0 0,-8 8 0 0 0,-14 11 31 0 0,-53 38-1 0 0,41-34-10 0 0,-38 29-15 0 0,-14 10-925 0 0,35-20-6116 0 0,40-33 296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812 147 7831 0 0,'48'-47'1041'0'0,"-27"27"2070"0"0,27-31 0 0 0,-33 23 126 0 0,-14 27-2378 0 0,-4 2-612 0 0,0-1 1 0 0,0 0-1 0 0,1 1 0 0 0,-1 0 1 0 0,0-1-1 0 0,1 1 0 0 0,-1 0 1 0 0,1 0-1 0 0,-1 1 0 0 0,-3 2 1 0 0,-25 20-219 0 0,22-17 197 0 0,-82 70-13 0 0,14-10-136 0 0,-135 89-1 0 0,5-31 10 0 0,206-125-85 0 0,1 0 0 0 0,0 0 1 0 0,-1 1-1 0 0,1-1 0 0 0,0 0 0 0 0,0 0 0 0 0,-1 0 1 0 0,1 0-1 0 0,0 1 0 0 0,0-1 0 0 0,-1 0 1 0 0,1 0-1 0 0,0 1 0 0 0,0-1 0 0 0,0 0 0 0 0,-1 0 1 0 0,1 1-1 0 0,0-1 0 0 0,0 0 0 0 0,0 1 1 0 0,0-1-1 0 0,0 0 0 0 0,0 0 0 0 0,0 1 0 0 0,0 0-4 0 0,0 0 0 0 0,1 0 0 0 0,-1 0 0 0 0,1 0-1 0 0,-1 0 1 0 0,1 0 0 0 0,0 0 0 0 0,-1 0-1 0 0,1 0 1 0 0,0 0 0 0 0,-1-1 0 0 0,1 1-1 0 0,0 0 1 0 0,2 1 0 0 0,17 10-37 0 0,-13-8 12 0 0,30 21-21 0 0,-2 2 0 0 0,0 1 0 0 0,-2 1 0 0 0,55 63 0 0 0,-68-71 54 0 0,11 12-17 0 0,-29-31 19 0 0,-1 0 1 0 0,1 0-1 0 0,-1 0 1 0 0,1 1-1 0 0,-1-1 1 0 0,0 1-1 0 0,0-1 0 0 0,0 1 1 0 0,0-1-1 0 0,-1 1 1 0 0,1 0-1 0 0,0 4 0 0 0,-2-6 7 0 0,1 0-1 0 0,-1 0 1 0 0,0 0-1 0 0,1 0 0 0 0,-1-1 1 0 0,0 1-1 0 0,1 0 0 0 0,-1 0 1 0 0,0-1-1 0 0,0 1 0 0 0,0 0 1 0 0,0-1-1 0 0,0 1 0 0 0,0-1 1 0 0,0 1-1 0 0,0-1 0 0 0,0 1 1 0 0,0-1-1 0 0,-1 0 0 0 0,1 1 7 0 0,-12 4 99 0 0,0-1 1 0 0,-1-1-1 0 0,1 0 0 0 0,-16 1 1 0 0,-57 1 216 0 0,28-2-277 0 0,-73 10-25 0 0,-79 4-1493 0 0,186-19 608 0 0,22 2 30 0 0,3-3-415 0 0,0 1 978 0 0,0 0 0 0 0,0-1-1 0 0,0 1 1 0 0,0 0 0 0 0,1 0-1 0 0,-1 0 1 0 0,1 0 0 0 0,-1 0 0 0 0,1 0-1 0 0,3-3 1 0 0,1-1-414 0 0,16-19-1170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2303 0 0,'-18'0'-151'0'0,"-17"0"3569"0"0,33 0-2300 0 0,0 1 0 0 0,0-1 0 0 0,-1 1 0 0 0,1 0 1 0 0,0-1-1 0 0,0 1 0 0 0,-4 3 3792 0 0,6-3-3382 0 0,0 3-1430 0 0,1 0-1 0 0,0 0 1 0 0,0 0-1 0 0,0 0 1 0 0,0 0-1 0 0,0-1 1 0 0,1 1-1 0 0,0 0 1 0 0,-1-1-1 0 0,1 1 1 0 0,1-1 0 0 0,-1 0-1 0 0,0 0 1 0 0,1 0-1 0 0,5 5 1 0 0,5 5 52 0 0,2-1-1 0 0,16 11 1 0 0,-13-10 28 0 0,80 58 196 0 0,75 58 117 0 0,-144-104-337 0 0,0 2-1 0 0,-2 0 1 0 0,36 47 0 0 0,-54-61-94 0 0,0 0 0 0 0,-1 0-1 0 0,0 1 1 0 0,-1 0 0 0 0,-1 1 0 0 0,0-1 0 0 0,5 24-1 0 0,-9-28-33 0 0,0 0-1 0 0,-1 0 0 0 0,0 0 1 0 0,-1 0-1 0 0,0 0 1 0 0,0 0-1 0 0,-1 0 0 0 0,-1 0 1 0 0,0 0-1 0 0,0-1 0 0 0,-1 1 1 0 0,-7 17-1 0 0,3-13 18 0 0,-1-1-1 0 0,0 0 0 0 0,-1 0 1 0 0,0-1-1 0 0,-1 0 1 0 0,-1 0-1 0 0,0-1 1 0 0,0-1-1 0 0,-17 12 1 0 0,-17 10 104 0 0,-61 31 0 0 0,86-51-138 0 0,-74 38 98 0 0,49-28-79 0 0,2 2 1 0 0,-64 46-1 0 0,101-65-92 0 0,1 0-1 0 0,0 0 0 0 0,0 0 1 0 0,1 0-1 0 0,-1 1 1 0 0,-3 7-1 0 0,7-12 36 0 0,1 0 0 0 0,-1 0 0 0 0,1 0-1 0 0,0 0 1 0 0,0 0 0 0 0,-1 0 0 0 0,1 0 0 0 0,0 0-1 0 0,0 0 1 0 0,0 0 0 0 0,0 0 0 0 0,0 0-1 0 0,0 0 1 0 0,0 0 0 0 0,0 0 0 0 0,0 0 0 0 0,1 0-1 0 0,-1-1 1 0 0,0 1 0 0 0,1 0 0 0 0,-1 0 0 0 0,1 0-1 0 0,-1 0 1 0 0,1 0 0 0 0,-1 0 0 0 0,1-1 0 0 0,0 2-1 0 0,2 1-137 0 0,-1 0 0 0 0,1-1 0 0 0,0 0 0 0 0,0 1 0 0 0,4 2 0 0 0,3 1-2222 0 0,-2-3 162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5527 0 0,'1'0'58'0'0,"-1"0"0"0"0,1 0 0 0 0,0-1 0 0 0,-1 1 0 0 0,1 0 0 0 0,0 0 0 0 0,-1 0 0 0 0,1 1 0 0 0,0-1 0 0 0,-1 0-1 0 0,1 0 1 0 0,-1 0 0 0 0,1 0 0 0 0,0 1 0 0 0,0-1 0 0 0,-1 4 557 0 0,1-1 1 0 0,-2 0-1 0 0,1 1 1 0 0,0-1-1 0 0,-1 1 0 0 0,1-1 1 0 0,-1 0-1 0 0,0 0 0 0 0,0 1 1 0 0,0-1-1 0 0,0 0 0 0 0,-1 0 1 0 0,-2 5-1 0 0,-5 6 573 0 0,-15 20-1 0 0,14-21-962 0 0,-13 18 448 0 0,-56 84 1241 0 0,70-101-1708 0 0,2 1-1 0 0,-1 0 1 0 0,2 0 0 0 0,0 1-1 0 0,1 0 1 0 0,-4 20-1 0 0,8-30-132 0 0,0 0-1 0 0,1 0 1 0 0,0 0-1 0 0,0 0 1 0 0,0 1-1 0 0,1-1 1 0 0,0 0-1 0 0,0 0 1 0 0,0 0 0 0 0,1 0-1 0 0,0 0 1 0 0,0-1-1 0 0,5 10 1 0 0,-5-12-33 0 0,0 0 1 0 0,0 0 0 0 0,0 0 0 0 0,1 0 0 0 0,-1 0-1 0 0,1-1 1 0 0,-1 1 0 0 0,1-1 0 0 0,0 0-1 0 0,0 0 1 0 0,0 0 0 0 0,0 0 0 0 0,0 0-1 0 0,1-1 1 0 0,-1 1 0 0 0,1-1 0 0 0,-1 0-1 0 0,0 0 1 0 0,1 0 0 0 0,0-1 0 0 0,-1 1 0 0 0,1-1-1 0 0,-1 0 1 0 0,5 0 0 0 0,4-1 70 0 0,1-1 0 0 0,-1 0 0 0 0,0-1 1 0 0,0-1-1 0 0,-1 0 0 0 0,1 0 0 0 0,-1-1 0 0 0,0-1 1 0 0,0 0-1 0 0,0 0 0 0 0,16-14 0 0 0,-5 3-7 0 0,-1-2 0 0 0,-1-1 0 0 0,-1 0-1 0 0,18-24 1 0 0,-19 19-305 0 0,-1-1 0 0 0,-1 0 1 0 0,22-52-1 0 0,-10 6-5416 0 0,-21 52-1579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16 462 15631 0 0,'0'0'6328'0'0,"-4"-7"-5103"0"0,2 2-1192 0 0,0 1 0 0 0,0-1 0 0 0,1 0 0 0 0,0 1-1 0 0,-1-1 1 0 0,2 0 0 0 0,-1 0 0 0 0,1 0 0 0 0,-1 0-1 0 0,2-8 1 0 0,0 4 46 0 0,0 1 0 0 0,1 0 0 0 0,0-1 0 0 0,1 1 0 0 0,5-13 0 0 0,3 1 68 0 0,0 0 0 0 0,1 0 0 0 0,25-29 0 0 0,-26 35-164 0 0,0 2 0 0 0,1-1 0 0 0,1 2 1 0 0,0-1-1 0 0,19-11 0 0 0,-25 18 8 0 0,0 1 1 0 0,0 0 0 0 0,1 0-1 0 0,-1 1 1 0 0,1-1 0 0 0,0 2-1 0 0,0-1 1 0 0,0 1-1 0 0,0 1 1 0 0,0-1 0 0 0,1 1-1 0 0,-1 1 1 0 0,9 0-1 0 0,-14 0 3 0 0,0 1-1 0 0,1-1 1 0 0,-1 1-1 0 0,0 0 1 0 0,0 0-1 0 0,0 0 1 0 0,0 1-1 0 0,-1-1 1 0 0,1 1-1 0 0,0-1 1 0 0,0 1-1 0 0,-1 0 1 0 0,4 3-1 0 0,-2-1 18 0 0,0 1-1 0 0,0-1 0 0 0,0 1 0 0 0,-1 0 0 0 0,0 0 0 0 0,4 9 0 0 0,-1-1 57 0 0,-2-1-1 0 0,0 1 1 0 0,0-1-1 0 0,-1 1 1 0 0,2 24-1 0 0,-4-26-15 0 0,-1 0-1 0 0,1 0 1 0 0,-2 0 0 0 0,0 0-1 0 0,0 0 1 0 0,-1 0 0 0 0,0 0-1 0 0,-4 11 1 0 0,5-20 317 0 0,3-17-207 0 0,1 4-159 0 0,1 0 0 0 0,0 1-1 0 0,0-1 1 0 0,12-18-1 0 0,28-39-230 0 0,-29 47 72 0 0,5-7-68 0 0,1 0 1 0 0,34-32-1 0 0,-46 50 178 0 0,1 1 0 0 0,1 0 0 0 0,0 1 0 0 0,0 0 1 0 0,1 1-1 0 0,-1 0 0 0 0,2 1 0 0 0,24-10 0 0 0,-35 15 40 0 0,1 1 1 0 0,-1-1 0 0 0,0 1-1 0 0,1-1 1 0 0,-1 1-1 0 0,1 0 1 0 0,-1 0 0 0 0,1 0-1 0 0,-1 0 1 0 0,0 0 0 0 0,1 1-1 0 0,-1-1 1 0 0,1 1-1 0 0,-1-1 1 0 0,0 1 0 0 0,1 0-1 0 0,3 2 1 0 0,-4-1 14 0 0,1 0 1 0 0,-1 0-1 0 0,1 0 1 0 0,-1 0-1 0 0,0 1 1 0 0,1-1-1 0 0,-1 1 1 0 0,0 0-1 0 0,-1-1 1 0 0,1 1-1 0 0,2 5 1 0 0,0 5 68 0 0,1 0 0 0 0,-2 0 0 0 0,0 0 0 0 0,0 0 0 0 0,0 17 0 0 0,-2-3 73 0 0,-3 49 1 0 0,0-13-41 0 0,1-57-87 0 0,1-4-16 0 0,0 0 0 0 0,0 0 0 0 0,1 0 0 0 0,-1 0 0 0 0,0 0 0 0 0,1 0 0 0 0,-1 0-1 0 0,1 0 1 0 0,-1 0 0 0 0,1-1 0 0 0,2 4 0 0 0,-3-3-80 0 0,1 0-1 0 0,0-1 1 0 0,0 1-1 0 0,0 0 1 0 0,1-1-1 0 0,-1 1 1 0 0,0-1-1 0 0,1 1 1 0 0,-1-1-1 0 0,1 1 1 0 0,-1-1-1 0 0,1 0 1 0 0,0 0-1 0 0,-1 0 1 0 0,1 0-1 0 0,0 0 1 0 0,0 0-1 0 0,0-1 1 0 0,0 1-1 0 0,0 0 1 0 0,0-1-1 0 0,0 0 1 0 0,3 1-1 0 0,5-1-943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 9671 0 0,'-1'-2'7364'0'0,"-4"0"-6525"0"0,-3 4-695 0 0,1 1-1 0 0,-1-1 1 0 0,1 1 0 0 0,-1 1-1 0 0,1-1 1 0 0,0 1 0 0 0,1 0-1 0 0,-12 10 1 0 0,2-3-74 0 0,-151 111 468 0 0,123-87-398 0 0,20-16-74 0 0,1 1-1 0 0,0 0 1 0 0,-24 31 0 0 0,44-48-54 0 0,0 1 1 0 0,1 0-1 0 0,0 0 0 0 0,-1 0 1 0 0,-2 7-1 0 0,5-10-7 0 0,0-1-1 0 0,0 1 1 0 0,-1 0 0 0 0,1-1-1 0 0,0 1 1 0 0,0 0-1 0 0,0-1 1 0 0,0 1 0 0 0,0 0-1 0 0,0 0 1 0 0,0-1-1 0 0,0 1 1 0 0,0 0 0 0 0,0 0-1 0 0,0-1 1 0 0,0 1 0 0 0,0 0-1 0 0,1-1 1 0 0,-1 1-1 0 0,0 0 1 0 0,0-1 0 0 0,1 1-1 0 0,-1 0 1 0 0,1-1-1 0 0,-1 1 1 0 0,0-1 0 0 0,1 1-1 0 0,-1-1 1 0 0,1 1 0 0 0,0-1-1 0 0,-1 1 1 0 0,1-1-1 0 0,-1 1 1 0 0,1-1 0 0 0,0 0-1 0 0,-1 1 1 0 0,1-1-1 0 0,0 0 1 0 0,-1 0 0 0 0,1 1-1 0 0,0-1 1 0 0,-1 0 0 0 0,2 0-1 0 0,6 1 71 0 0,0-1-1 0 0,0-1 1 0 0,0 0-1 0 0,0 0 1 0 0,0 0-1 0 0,0-1 1 0 0,0 0-1 0 0,11-5 1 0 0,-3 2 137 0 0,206-82 930 0 0,-218 85-1131 0 0,10-5 0 0 0,-3 3 9 0 0,0-1 0 0 0,0 0 0 0 0,0-1 0 0 0,0 0 0 0 0,-1-1 0 0 0,19-16 0 0 0,-28 22-15 0 0,-1 0 0 0 0,1 0 0 0 0,0 0-1 0 0,0 0 1 0 0,0 0 0 0 0,-1 0 0 0 0,1 0 0 0 0,-1-1 0 0 0,1 1 0 0 0,-1 0 0 0 0,1 0 0 0 0,-1-1 0 0 0,0 1 0 0 0,1 0 0 0 0,-1-1 0 0 0,0 1-1 0 0,0 0 1 0 0,0-1 0 0 0,0 1 0 0 0,-1-3 0 0 0,1 2 11 0 0,-1-1 0 0 0,0 1 1 0 0,0-1-1 0 0,0 1 0 0 0,0 0 0 0 0,-1 0 0 0 0,1 0 0 0 0,-1 0 1 0 0,1 0-1 0 0,-4-3 0 0 0,0 0-24 0 0,-1 0 1 0 0,0 0-1 0 0,0 1 1 0 0,0-1-1 0 0,-1 1 0 0 0,-11-5 1 0 0,-25-4-329 0 0,32 10-168 0 0,0 0 1 0 0,0 0-1 0 0,-15-9 0 0 0,18 7-925 0 0,3-4-326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634 612 9935 0 0,'0'0'898'0'0,"1"2"-741"0"0,1 3-21 0 0,-1-1 0 0 0,1 1-1 0 0,-1 0 1 0 0,0 0 0 0 0,-1 0 0 0 0,1 0-1 0 0,-1 0 1 0 0,0 0 0 0 0,0-1 0 0 0,-1 1 0 0 0,1 0-1 0 0,-1 0 1 0 0,0 0 0 0 0,0 0 0 0 0,-1-1-1 0 0,1 1 1 0 0,-1 0 0 0 0,-3 4 0 0 0,-3 8 1273 0 0,-1 0 0 0 0,-1-1 0 0 0,-15 19 0 0 0,24-33-616 0 0,-2-30 1535 0 0,4 16-1928 0 0,1-1 1 0 0,1 0-1 0 0,0 0 0 0 0,8-16 1 0 0,0-6-76 0 0,38-126 602 0 0,36-134-421 0 0,-82 283-497 0 0,7-23-219 0 0,-3 0-1 0 0,5-51 0 0 0,-11 84 153 0 0,-1-1-1 0 0,0 1 0 0 0,-1-1 0 0 0,1 1 1 0 0,0 0-1 0 0,-1-1 0 0 0,0-2 0 0 0,1 4 46 0 0,-1 1-1 0 0,1 0 0 0 0,0-1 0 0 0,0 1 0 0 0,0-1 0 0 0,-1 1 0 0 0,1 0 0 0 0,0-1 0 0 0,0 1 1 0 0,-1 0-1 0 0,1-1 0 0 0,0 1 0 0 0,-1 0 0 0 0,1 0 0 0 0,-1-1 0 0 0,1 1 0 0 0,0 0 0 0 0,-1 0 1 0 0,1 0-1 0 0,0-1 0 0 0,-1 1 0 0 0,1 0 0 0 0,-1 0 0 0 0,1 0 0 0 0,-1 0 0 0 0,1 0 1 0 0,0 0-1 0 0,-1 0 0 0 0,1 0 0 0 0,-1 0 0 0 0,1 0 0 0 0,-1 0 0 0 0,1 0 0 0 0,0 0 0 0 0,-1 0 1 0 0,1 1-1 0 0,-1-1 0 0 0,1 0 0 0 0,0 0 0 0 0,-1 0 0 0 0,1 0 0 0 0,-1 1 0 0 0,1-1 0 0 0,0 0 1 0 0,-1 1-1 0 0,1-1 0 0 0,-5 4-48 0 0,0 0-1 0 0,1 0 1 0 0,-1 0 0 0 0,1 0 0 0 0,0 1-1 0 0,-4 6 1 0 0,-22 35-163 0 0,15-20 118 0 0,-38 60-2 0 0,4 1 0 0 0,-52 128 0 0 0,50-82 150 0 0,7 2-1 0 0,5 2 1 0 0,-29 203 0 0 0,63-308-12 0 0,1 7 25 0 0,-3 0 1 0 0,-22 75-1 0 0,21-96-389 0 0,0 0-1 0 0,-1-1 1 0 0,-1 0 0 0 0,0 0 0 0 0,-26 29-1 0 0,14-21-2082 0 0,-1-2-1 0 0,-45 35 0 0 0,41-38-3060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5983 0 0,'8'-13'319'0'0,"0"1"0"0"0,1 0 0 0 0,1 0 0 0 0,0 1 0 0 0,0 0 0 0 0,19-15 0 0 0,-25 23 151 0 0,0 1 1 0 0,1-1-1 0 0,-1 0 1 0 0,1 1-1 0 0,-1 0 1 0 0,1 0-1 0 0,0 0 1 0 0,-1 1-1 0 0,1 0 1 0 0,0-1-1 0 0,0 2 1 0 0,0-1 0 0 0,0 1-1 0 0,0-1 1 0 0,0 1-1 0 0,0 1 1 0 0,0-1-1 0 0,0 1 1 0 0,0 0-1 0 0,0 0 1 0 0,0 0-1 0 0,0 1 1 0 0,5 2 0 0 0,31 16 482 0 0,-29-14-732 0 0,0 0 1 0 0,1 0 0 0 0,-1-1-1 0 0,1-1 1 0 0,19 5-1 0 0,-11-7-225 0 0,-1 0 0 0 0,1-1 0 0 0,39-3 0 0 0,-8-5-5674 0 0,-12-1-1236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606 263 2303 0 0,'-12'-12'6234'0'0,"22"-7"404"0"0,1-4-3197 0 0,-7 15-3040 0 0,0 0 0 0 0,1 0 0 0 0,0 1 0 0 0,11-13 0 0 0,-2 7-145 0 0,1 0 0 0 0,0 1 0 0 0,1 0 0 0 0,0 1 0 0 0,29-14 0 0 0,-7 7-231 0 0,62-20 0 0 0,-88 34-24 0 0,0 1 0 0 0,-1 0-1 0 0,1 1 1 0 0,0 0 0 0 0,0 1 0 0 0,0 1-1 0 0,17 0 1 0 0,-25 0-4 0 0,0 1 0 0 0,0-1 1 0 0,-1 1-1 0 0,1 0 0 0 0,0 0 0 0 0,0 0 0 0 0,0 1 1 0 0,-1-1-1 0 0,1 1 0 0 0,-1 0 0 0 0,1 0 1 0 0,-1 0-1 0 0,0 0 0 0 0,1 1 0 0 0,-1-1 0 0 0,0 1 1 0 0,-1 0-1 0 0,1 0 0 0 0,-1 0 0 0 0,1 0 0 0 0,-1 1 1 0 0,0-1-1 0 0,0 0 0 0 0,0 1 0 0 0,2 7 0 0 0,-2-4 6 0 0,-1 0-1 0 0,0 0 0 0 0,0 1 0 0 0,0-1 0 0 0,-1 0 1 0 0,-1 1-1 0 0,1-1 0 0 0,-1 0 0 0 0,0 1 0 0 0,-1-1 1 0 0,1 0-1 0 0,-2 0 0 0 0,1 0 0 0 0,-7 13 0 0 0,1-5 29 0 0,0 1 0 0 0,-1-1 0 0 0,-1-1 0 0 0,0 0 0 0 0,-16 16 0 0 0,6-10 6 0 0,-1-2-1 0 0,0 0 0 0 0,-1-1 0 0 0,-1-2 1 0 0,-1 0-1 0 0,0-1 0 0 0,-38 15 1 0 0,-182 63 104 0 0,228-87-205 0 0,1-1 0 0 0,-1 0-1 0 0,-1-1 1 0 0,-29 2 0 0 0,44-5-87 0 0,17-6-613 0 0,-6 3 708 0 0,0 0 0 0 0,0 1-1 0 0,1 0 1 0 0,-1 1 0 0 0,1 0 0 0 0,-1 1-1 0 0,1 0 1 0 0,-1 0 0 0 0,11 2 0 0 0,2 2 11 0 0,0 0 0 0 0,38 14 0 0 0,-17-3 17 0 0,0 3 1 0 0,53 29-1 0 0,-81-38 33 0 0,0 0 1 0 0,0 1-1 0 0,-1 1 0 0 0,0 0 1 0 0,-1 1-1 0 0,0 1 0 0 0,-1 0 1 0 0,0 1-1 0 0,10 16 1 0 0,-20-27 8 0 0,0 0 0 0 0,0 0 0 0 0,-1 0 0 0 0,0 0 0 0 0,1 0 0 0 0,-1 0 1 0 0,0 0-1 0 0,0 1 0 0 0,-1-1 0 0 0,1 1 0 0 0,-1-1 0 0 0,1 7 0 0 0,-2-8 24 0 0,1 1 0 0 0,-1 0 0 0 0,0-1 0 0 0,0 1-1 0 0,0-1 1 0 0,0 1 0 0 0,0-1 0 0 0,0 1 0 0 0,-1-1 0 0 0,1 0-1 0 0,-1 0 1 0 0,1 1 0 0 0,-1-1 0 0 0,0 0 0 0 0,0-1-1 0 0,-4 4 1 0 0,-7 5 107 0 0,-1 0 1 0 0,-1-1-1 0 0,-24 11 0 0 0,-50 18 80 0 0,61-28-178 0 0,-324 107 183 0 0,309-105-172 0 0,0-2 1 0 0,-75 6-1 0 0,95-14 18 0 0,-1-1 1 0 0,0-2-1 0 0,0 0 0 0 0,0-2 0 0 0,1 0 1 0 0,-39-12-1 0 0,38 6-395 0 0,22 8-141 0 0,11-12-8953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21 1375 0 0,'2'-1'451'0'0,"19"-2"6384"0"0,-15 2-5429 0 0,0-1 0 0 0,-1 1 0 0 0,10-5 0 0 0,-13 5-477 0 0,8-5 6225 0 0,-17 7-6060 0 0,0 2-1060 0 0,0 0 0 0 0,0 0 0 0 0,1 0 1 0 0,-1 0-1 0 0,1 1 0 0 0,0 1 0 0 0,-8 5 0 0 0,1 2 54 0 0,-24 26 0 0 0,18-15-103 0 0,0 1 1 0 0,-27 47-1 0 0,39-57 9 0 0,-1 1 0 0 0,2 0-1 0 0,0 0 1 0 0,1 1 0 0 0,1 0-1 0 0,-5 29 1 0 0,8-41 8 0 0,1 2 34 0 0,-1 0-1 0 0,0 0 0 0 0,1-1 1 0 0,0 1-1 0 0,2 9 1 0 0,-2-14-25 0 0,1 1 0 0 0,-1-1 0 0 0,1 1 0 0 0,-1-1 0 0 0,1 1 0 0 0,0-1 0 0 0,0 1 0 0 0,0-1 0 0 0,0 1 0 0 0,0-1 0 0 0,0 0 0 0 0,0 0 0 0 0,0 1 0 0 0,0-1 1 0 0,0 0-1 0 0,1 0 0 0 0,-1 0 0 0 0,1 0 0 0 0,-1-1 0 0 0,0 1 0 0 0,1 0 0 0 0,0-1 0 0 0,2 2 0 0 0,4 0 95 0 0,0 0 1 0 0,0-1-1 0 0,1 0 1 0 0,-1 0-1 0 0,1-1 0 0 0,-1 0 1 0 0,1 0-1 0 0,13-3 0 0 0,3-2-110 0 0,38-12 0 0 0,-46 11-472 0 0,-1 0-1 0 0,0-2 1 0 0,16-8-1 0 0,-19 8-1166 0 0,0 0-1 0 0,-1-1 0 0 0,21-20 0 0 0,-21 16-80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 15463 0 0,'-19'-4'1512'0'0,"8"8"-1352"0"0,0-1-160 0 0,3 3 0 0 0,0 1 0 0 0,3 0 632 0 0,7 3-296 0 0,3 1 0 0 0,2-2-336 0 0,6 0 0 0 0,3 0-88 0 0,3-2-4816 0 0,4-2-968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67 4607 0 0,'0'0'208'0'0,"11"-9"2884"0"0,-6 6 723 0 0,-1-2-2949 0 0,1 1-1 0 0,-1-1 1 0 0,0 0 0 0 0,-1 0-1 0 0,1-1 1 0 0,-1 1 0 0 0,5-12 2690 0 0,-9 16-3291 0 0,-1 1-228 0 0,-1-1 1 0 0,1 1-1 0 0,0 0 0 0 0,-1 0 0 0 0,1 0 1 0 0,0 0-1 0 0,-1 0 0 0 0,1 1 0 0 0,0-1 1 0 0,-1 1-1 0 0,1-1 0 0 0,0 1 1 0 0,0 0-1 0 0,0 0 0 0 0,0 0 0 0 0,0 0 1 0 0,0 0-1 0 0,0 0 0 0 0,-4 4 0 0 0,-4 3-30 0 0,-1 0-1 0 0,-9 12 0 0 0,5-4-8 0 0,1 0 0 0 0,0 0 0 0 0,1 2 0 0 0,1 0 0 0 0,-10 20 0 0 0,16-26 27 0 0,1-1-1 0 0,0 1 1 0 0,1 0-1 0 0,0 0 0 0 0,1 0 1 0 0,0 1-1 0 0,1-1 0 0 0,0 1 1 0 0,1 25-1 0 0,1-35-7 0 0,0 1-1 0 0,0-1 1 0 0,1 0-1 0 0,-1 0 1 0 0,1 1-1 0 0,0-1 1 0 0,0 0-1 0 0,0 0 0 0 0,1 0 1 0 0,-1 0-1 0 0,1 0 1 0 0,-1 0-1 0 0,3 2 1 0 0,-2-3 7 0 0,-1-1 0 0 0,1 1 0 0 0,0-1 1 0 0,-1 0-1 0 0,1 1 0 0 0,0-1 0 0 0,0 0 0 0 0,0 0 1 0 0,0-1-1 0 0,0 1 0 0 0,0 0 0 0 0,0 0 0 0 0,0-1 1 0 0,1 0-1 0 0,-1 1 0 0 0,0-1 0 0 0,0 0 0 0 0,0 0 0 0 0,0 0 1 0 0,4-1-1 0 0,14-1 5 0 0,-1-2 1 0 0,1 0 0 0 0,-1-2-1 0 0,0 0 1 0 0,0-1 0 0 0,-1-1-1 0 0,0 0 1 0 0,0-1 0 0 0,-1-2-1 0 0,0 1 1 0 0,-1-2-1 0 0,19-17 1 0 0,-30 24-411 0 0,0 1 0 0 0,-1-1 0 0 0,1 0 0 0 0,-1-1 0 0 0,-1 1 0 0 0,1-1 0 0 0,2-6 0 0 0,2-7-1719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0,'0'0'1064'0'0,"4"-7"-848"0"0,-2 0 2984 0 0,5 16-3328 0 0,0 2-200 0 0,0 1-40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 1839 0 0,'-2'1'134'0'0,"-20"7"55"0"0,-7 7 13722 0 0,47-14-13533 0 0,0-2 1 0 0,0 0 0 0 0,0 0-1 0 0,21-6 1 0 0,0 1-82 0 0,208-21-603 0 0,-213 23-4950 0 0,-19-1-214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274 359 13991 0 0,'0'0'1403'0'0,"0"1"-1283"0"0,0 6-56 0 0,0 0 0 0 0,0-1 0 0 0,-1 1 0 0 0,0-1 0 0 0,-1 1 0 0 0,-2 7 0 0 0,4-13 179 0 0,-1 0-200 0 0,1-1 0 0 0,0 1 1 0 0,0-1-1 0 0,-1 1 0 0 0,1-1 1 0 0,0 1-1 0 0,-1-1 0 0 0,1 1 0 0 0,-1-1 1 0 0,1 0-1 0 0,0 1 0 0 0,-1-1 1 0 0,1 1-1 0 0,-1-1 0 0 0,1 0 1 0 0,-1 0-1 0 0,1 1 0 0 0,-1-1 1 0 0,1 0-1 0 0,-1 0 0 0 0,1 0 1 0 0,-1 1-1 0 0,1-1 0 0 0,-1 0 1 0 0,0 0-1 0 0,-16 3 833 0 0,8-3-669 0 0,1 0-1 0 0,-1-1 1 0 0,1 0-1 0 0,0 0 0 0 0,-1-1 1 0 0,1-1-1 0 0,0 1 1 0 0,0-1-1 0 0,0 0 1 0 0,0-1-1 0 0,1 0 0 0 0,-1 0 1 0 0,1-1-1 0 0,0 0 1 0 0,1 0-1 0 0,-8-7 1 0 0,4 3-123 0 0,1 0 0 0 0,0-1 0 0 0,0 0 0 0 0,1-1 0 0 0,0 0 0 0 0,1 0 0 0 0,0-1 0 0 0,1 0-1 0 0,-8-20 1 0 0,12 26-116 0 0,0 0 0 0 0,0-1-1 0 0,1 1 1 0 0,0-1-1 0 0,0 1 1 0 0,0-1-1 0 0,1 1 1 0 0,0-1-1 0 0,0 0 1 0 0,1 1-1 0 0,0-1 1 0 0,0 1 0 0 0,0-1-1 0 0,1 1 1 0 0,0 0-1 0 0,0 0 1 0 0,1-1-1 0 0,0 1 1 0 0,0 1-1 0 0,0-1 1 0 0,0 0-1 0 0,1 1 1 0 0,0 0-1 0 0,1 0 1 0 0,-1 0 0 0 0,1 0-1 0 0,-1 1 1 0 0,7-5-1 0 0,2 0-66 0 0,0 1 0 0 0,1 0 0 0 0,0 1 0 0 0,0 1-1 0 0,0 0 1 0 0,1 1 0 0 0,0 1 0 0 0,0 0 0 0 0,0 1 0 0 0,1 0 0 0 0,18 0-1 0 0,3 2 62 0 0,0 1-1 0 0,0 2 1 0 0,58 10-1 0 0,-75-8 73 0 0,0 0-1 0 0,32 12 1 0 0,-46-14 15 0 0,0 1 0 0 0,0-1-1 0 0,0 1 1 0 0,-1 0 0 0 0,1 1 0 0 0,-1-1 0 0 0,0 1 0 0 0,0 0 0 0 0,0 0 0 0 0,-1 1-1 0 0,0 0 1 0 0,8 9 0 0 0,-11-12-2 0 0,0 0 0 0 0,0 1-1 0 0,0-1 1 0 0,0 1 0 0 0,0-1 0 0 0,0 1-1 0 0,0-1 1 0 0,-1 1 0 0 0,0-1 0 0 0,1 1 0 0 0,-1 0-1 0 0,0-1 1 0 0,0 1 0 0 0,0-1 0 0 0,-1 1-1 0 0,0 2 1 0 0,0 0 13 0 0,0-1 1 0 0,-1 0-1 0 0,0 0 0 0 0,0 0 1 0 0,0 0-1 0 0,0 0 0 0 0,-1 0 1 0 0,-4 5-1 0 0,-4 2 24 0 0,1-1 0 0 0,-1 0 0 0 0,-1-1 1 0 0,-22 14-1 0 0,5-6-169 0 0,-1-1 0 0 0,0-2 0 0 0,-1-1 1 0 0,-40 11-1 0 0,37-15-2467 0 0,-67 10 0 0 0,79-17-3823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24 14279 0 0,'19'-23'4144'0'0,"-20"24"-3333"0"0,-322 448-302 0 0,173-232-501 0 0,106-154-8 0 0,-41 79 0 0 0,71-114 0 0 0,1 0 0 0 0,1 1 0 0 0,2 1 0 0 0,1-1 0 0 0,-10 55 0 0 0,18-74-377 0 0,-1 0 0 0 0,-5 17 1 0 0,3-16-862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1506 27 10567 0 0,'0'0'1934'0'0,"-11"-16"1916"0"0,10 16-3773 0 0,-1-1-1 0 0,1 0 0 0 0,-1 1 1 0 0,0-1-1 0 0,0 1 1 0 0,1-1-1 0 0,-1 1 0 0 0,0 0 1 0 0,-2 0-1 0 0,-12-3 2160 0 0,11 2-2162 0 0,0 0-1 0 0,0 0 0 0 0,0 1 1 0 0,-1-1-1 0 0,1 1 0 0 0,0 0 1 0 0,0 1-1 0 0,0-1 1 0 0,-8 3-1 0 0,-49 15-3 0 0,44-12-54 0 0,-251 100-1003 0 0,59-19-383 0 0,190-80 1215 0 0,-177 61-1165 0 0,145-53 994 0 0,-98 16 0 0 0,137-29 326 0 0,1-1 0 0 0,-1 0 0 0 0,1-1 0 0 0,-1 0 0 0 0,-23-4 0 0 0,34 4-4 0 0,1-1 1 0 0,0 1-1 0 0,0 0 0 0 0,0 0 0 0 0,0 0 0 0 0,0-1 0 0 0,0 1 0 0 0,0-1 0 0 0,0 1 1 0 0,0-1-1 0 0,0 1 0 0 0,0-1 0 0 0,0 1 0 0 0,0-1 0 0 0,0 0 0 0 0,0 0 1 0 0,0 1-1 0 0,0-1 0 0 0,1 0 0 0 0,-1 0 0 0 0,0 0 0 0 0,1 0 0 0 0,-1 0 0 0 0,1 0 1 0 0,-1 0-1 0 0,1 0 0 0 0,-1 0 0 0 0,1 0 0 0 0,0 0 0 0 0,-1 0 0 0 0,1-1 0 0 0,0 1 1 0 0,0 0-1 0 0,0 0 0 0 0,0 0 0 0 0,0 0 0 0 0,0 0 0 0 0,0 0 0 0 0,0-1 1 0 0,1 1-1 0 0,-1 0 0 0 0,0 0 0 0 0,1 0 0 0 0,-1 0 0 0 0,1 0 0 0 0,-1 0 0 0 0,1 0 1 0 0,0-1-1 0 0,3-5-55 0 0,0 1 0 0 0,1 0 0 0 0,-1 0-1 0 0,1 0 1 0 0,11-10 0 0 0,0 3 110 0 0,0 0 0 0 0,1 0 0 0 0,1 2 0 0 0,0 0 0 0 0,0 1 0 0 0,1 1 0 0 0,32-10 0 0 0,-46 17 56 0 0,1 1-1 0 0,-1 0 0 0 0,1 0 1 0 0,-1 0-1 0 0,1 1 0 0 0,-1 0 1 0 0,1 0-1 0 0,-1 0 0 0 0,1 1 1 0 0,-1-1-1 0 0,1 2 1 0 0,-1-1-1 0 0,1 0 0 0 0,5 4 1 0 0,-8-4-43 0 0,1 1 0 0 0,-1 0 0 0 0,0-1 0 0 0,-1 1 0 0 0,1 1 0 0 0,0-1 1 0 0,-1 0-1 0 0,1 1 0 0 0,-1-1 0 0 0,0 1 0 0 0,1 0 0 0 0,-1-1 0 0 0,-1 1 1 0 0,1 0-1 0 0,0 1 0 0 0,-1-1 0 0 0,1 0 0 0 0,-1 0 0 0 0,0 1 0 0 0,0-1 0 0 0,-1 0 1 0 0,1 1-1 0 0,0 4 0 0 0,-1 3 42 0 0,0 0 0 0 0,-1-1 1 0 0,0 1-1 0 0,-1 0 0 0 0,0-1 1 0 0,-1 1-1 0 0,0-1 0 0 0,0 0 1 0 0,-6 11-1 0 0,-8 14 153 0 0,-26 38 0 0 0,21-37-160 0 0,-2 6-51 0 0,-39 63 51 0 0,50-86-204 0 0,-1-1-1 0 0,0-1 1 0 0,-23 22-1 0 0,-140 117-1515 0 0,120-111 1535 0 0,-86 52 0 0 0,141-96 1215 0 0,5-2-785 0 0,67-23 737 0 0,-8 2-842 0 0,1 2 0 0 0,92-16 0 0 0,70 15 350 0 0,-31 3-329 0 0,-174 14-71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27 215 11055 0 0,'-1'-1'852'0'0,"-10"-9"-1053"0"0,-3-4 8904 0 0,22 7-7977 0 0,-1 3-597 0 0,1 0 0 0 0,0 0 0 0 0,0 1 0 0 0,0 0 0 0 0,0 0-1 0 0,1 1 1 0 0,15-3 0 0 0,-5 1-52 0 0,82-19 119 0 0,174-42-164 0 0,-103 21-1125 0 0,-83 31-1525 0 0,-61 9 517 0 0,-15 3 761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2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0,'1'2'107'0'0,"23"64"5868"0"0,-5-13 2126 0 0,-4-18-5973 0 0,-6-15-1778 0 0,2 0 1 0 0,0-1-1 0 0,1 0 0 0 0,0-1 0 0 0,2 0 1 0 0,0-2-1 0 0,1 1 0 0 0,1-2 1 0 0,0 0-1 0 0,27 19 0 0 0,-16-16-139 0 0,2-1 0 0 0,54 24 0 0 0,-71-37-181 0 0,1 0 0 0 0,-1 0 0 0 0,1-1 0 0 0,-1 0 0 0 0,1-1 0 0 0,0-1 1 0 0,0 0-1 0 0,0-1 0 0 0,0 0 0 0 0,15-3 0 0 0,-13 1-121 0 0,5-1 126 0 0,27-7-1 0 0,-43 9-212 0 0,1-1-1 0 0,-1 1 1 0 0,0-1-1 0 0,1 0 1 0 0,-1 0-1 0 0,0 0 1 0 0,0-1-1 0 0,0 0 1 0 0,0 0-1 0 0,-1 0 1 0 0,6-5-1 0 0,-3-1-1926 0 0,-3 0-4602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5983 0 0,'-21'10'352'0'0,"-27"16"-1"0"0,-48 41 7040 0 0,-5 3-3258 0 0,18-21-3297 0 0,-92 60-225 0 0,159-94-2847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 10591 0 0,'2'-6'906'0'0,"-3"6"-60"0"0,-8 16 699 0 0,-13 27 1185 0 0,-9 30-983 0 0,-38 139-1 0 0,49-143-1184 0 0,-61 170-60 0 0,67-203-450 0 0,-2-2 1 0 0,-2 0-1 0 0,-1-1 0 0 0,-37 50 1 0 0,43-68-12 0 0,-1 1 1 0 0,0-1 0 0 0,-1-1 0 0 0,-1-1 0 0 0,0 0 0 0 0,-18 10 0 0 0,30-21-26 0 0,1 0 0 0 0,0 0 1 0 0,-1-1-1 0 0,0 0 0 0 0,1 1 0 0 0,-1-1 1 0 0,0-1-1 0 0,0 1 0 0 0,-7 0 1 0 0,11-2-12 0 0,-1 0 1 0 0,0 0-1 0 0,1 0 1 0 0,-1 0 0 0 0,1 0-1 0 0,-1 0 1 0 0,1 0-1 0 0,-1-1 1 0 0,1 1 0 0 0,0 0-1 0 0,0 0 1 0 0,-1 0 0 0 0,1-3-1 0 0,0 0-101 0 0,0 0 0 0 0,0-1 0 0 0,1 1-1 0 0,-1 0 1 0 0,1 0 0 0 0,0 0 0 0 0,0 0 0 0 0,0 0-1 0 0,1 0 1 0 0,2-6 0 0 0,13-21-3723 0 0,-9 19 816 0 0,6-12-3081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49 247 2303 0 0,'-34'-10'268'0'0,"20"4"12046"0"0,34-8-10697 0 0,266-135-804 0 0,-258 136-840 0 0,0 0-1 0 0,1 2 1 0 0,40-10-1 0 0,-58 18 103 0 0,0 1 0 0 0,0 0-1 0 0,0 0 1 0 0,1 2-1 0 0,-1-1 1 0 0,1 1 0 0 0,-1 1-1 0 0,0 0 1 0 0,1 1-1 0 0,-1 0 1 0 0,0 0 0 0 0,13 6-1 0 0,-18-5 28 0 0,0-1-1 0 0,0 1 1 0 0,0 1-1 0 0,-1-1 1 0 0,1 1-1 0 0,-1 0 1 0 0,0 1-1 0 0,0-1 0 0 0,-1 1 1 0 0,1 0-1 0 0,-1 0 1 0 0,0 0-1 0 0,4 8 1 0 0,-4-5 35 0 0,0 0 1 0 0,-1 0-1 0 0,1 1 0 0 0,-2-1 1 0 0,0 1-1 0 0,0-1 1 0 0,0 1-1 0 0,-1 0 1 0 0,0 9-1 0 0,-1-2 38 0 0,-1 0 0 0 0,0 0 0 0 0,-1-1 0 0 0,-1 1-1 0 0,0-1 1 0 0,-2 0 0 0 0,1 0 0 0 0,-2 0 0 0 0,0 0 0 0 0,-15 25 0 0 0,13-28-93 0 0,0-1 0 0 0,-1 1 1 0 0,0-2-1 0 0,-1 1 0 0 0,-1-2 1 0 0,1 1-1 0 0,-1-1 0 0 0,-1-1 1 0 0,0 0-1 0 0,0 0 0 0 0,0-2 1 0 0,-1 1-1 0 0,-19 6 0 0 0,17-8-84 0 0,-1-1-1 0 0,0 0 1 0 0,-1-1 0 0 0,1 0-1 0 0,-1-1 1 0 0,1-2 0 0 0,-1 1-1 0 0,0-2 1 0 0,1 0 0 0 0,-1-1-1 0 0,-19-5 1 0 0,30 6-462 0 0,0 0 1 0 0,0-1-1 0 0,0 0 1 0 0,1 0-1 0 0,-1-1 1 0 0,1 0-1 0 0,0 1 0 0 0,-10-9 1 0 0,2-2-6840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 13215 0 0,'0'0'22'0'0,"0"0"0"0"0,-1-1 0 0 0,1 1 0 0 0,0 0 0 0 0,-1 0 0 0 0,1 0 0 0 0,0 0 1 0 0,-1 0-1 0 0,1 0 0 0 0,0 0 0 0 0,-1 0 0 0 0,1 0 0 0 0,0 0 0 0 0,-1 0 0 0 0,1 0 0 0 0,0 0 0 0 0,-1 0 0 0 0,1 0 0 0 0,0 0 0 0 0,-1 0 0 0 0,1 0 0 0 0,0 0 0 0 0,-1 0 0 0 0,0 1 0 0 0,2 2-246 0 0,0 0 0 0 0,-1 0 1 0 0,1 0-1 0 0,0-1 0 0 0,0 1 0 0 0,0 0 0 0 0,1 0 1 0 0,-1-1-1 0 0,1 1 0 0 0,-1-1 0 0 0,1 1 0 0 0,0-1 1 0 0,0 0-1 0 0,0 0 0 0 0,0 0 0 0 0,1 0 0 0 0,-1 0 1 0 0,0 0-1 0 0,1-1 0 0 0,-1 1 0 0 0,1-1 0 0 0,3 2 1 0 0,0 0 559 0 0,1 0 1 0 0,-1 0-1 0 0,1 0 1 0 0,0-1-1 0 0,0 0 1 0 0,0-1-1 0 0,0 1 1 0 0,12-1-1 0 0,-16-1 183 0 0,1-1 0 0 0,0 0-1 0 0,-1 0 1 0 0,1-1 0 0 0,-1 1-1 0 0,7-4 1 0 0,3-1 930 0 0,4-2 1703 0 0,-12 5-1289 0 0,-12 5-1038 0 0,-7 5-825 0 0,0-1 0 0 0,0 2 0 0 0,0 0 0 0 0,-17 14 0 0 0,19-14 0 0 0,-13 11 0 0 0,0 2 0 0 0,-44 46 0 0 0,-35 56 0 0 0,92-107 0 0 0,-31 37 0 0 0,-64 105 0 0 0,101-147 0 0 0,1 0 0 0 0,-1-1 0 0 0,2 1 0 0 0,-6 22 0 0 0,9-29 0 0 0,0-1 0 0 0,0 1 0 0 0,1-1 0 0 0,0 1 0 0 0,0-1 0 0 0,0 1 0 0 0,0-1 0 0 0,1 1 0 0 0,-1-1 0 0 0,1 1 0 0 0,0-1 0 0 0,0 1 0 0 0,0-1 0 0 0,0 0 0 0 0,1 1 0 0 0,-1-1 0 0 0,1 0 0 0 0,0 0 0 0 0,0 0 0 0 0,4 4 0 0 0,2 1 8 0 0,0-1 0 0 0,0 0 0 0 0,1-1 0 0 0,0 0 0 0 0,0 0 0 0 0,1-1 0 0 0,-1 0 0 0 0,1-1-1 0 0,13 4 1 0 0,15 4 22 0 0,45 7 0 0 0,-67-16-40 0 0,11 2-535 0 0,0-1 0 0 0,40 2 0 0 0,-65-6 43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8287 0 0,'0'0'3874'0'0,"2"-1"-2920"0"0,5-3-838 0 0,1 1 0 0 0,0 0 0 0 0,-1 1 0 0 0,1 0 0 0 0,0 0-1 0 0,0 1 1 0 0,0 0 0 0 0,1 0 0 0 0,15 1 0 0 0,0 2-129 0 0,0 0 1 0 0,28 7 0 0 0,102 30-247 0 0,-134-33 405 0 0,0 2 0 0 0,0 0 0 0 0,-1 2 1 0 0,0 0-1 0 0,24 17 0 0 0,-38-23 26 0 0,0-1 0 0 0,-1 1-1 0 0,1 1 1 0 0,-1-1 0 0 0,1 1 0 0 0,-1 0-1 0 0,-1 0 1 0 0,1 0 0 0 0,-1 0 0 0 0,0 1-1 0 0,4 8 1 0 0,-5-10-96 0 0,-1 1 0 0 0,0-1 0 0 0,-1 0 0 0 0,1 0 0 0 0,-1 0 0 0 0,0 1 0 0 0,0-1 0 0 0,0 0 0 0 0,0 1 0 0 0,-1-1 0 0 0,1 0 0 0 0,-1 0 0 0 0,-1 0 0 0 0,1 0 0 0 0,0 0 0 0 0,-1 0 1 0 0,-3 7-1 0 0,-3 1 181 0 0,1 0 1 0 0,-2-1-1 0 0,-18 21 1 0 0,-35 27 580 0 0,38-36-520 0 0,-67 70 756 0 0,80-80-967 0 0,0 1-1 0 0,1 1 0 0 0,0 0 1 0 0,1 0-1 0 0,-8 21 0 0 0,14-30-90 0 0,1-1 0 0 0,1 1 0 0 0,-1-1 0 0 0,1 1 0 0 0,0 0 0 0 0,0 0 0 0 0,1-1 0 0 0,-1 1-1 0 0,1 0 1 0 0,1 0 0 0 0,0 6 0 0 0,0-8-5 0 0,0 0-1 0 0,0 0 0 0 0,1 0 1 0 0,-1-1-1 0 0,1 1 1 0 0,0 0-1 0 0,0-1 0 0 0,0 1 1 0 0,1-1-1 0 0,-1 0 1 0 0,1 0-1 0 0,-1 0 1 0 0,1 0-1 0 0,0 0 0 0 0,0-1 1 0 0,5 4-1 0 0,4 2 40 0 0,1-1 0 0 0,-1-1 0 0 0,1 0 0 0 0,1-1-1 0 0,-1 0 1 0 0,20 4 0 0 0,-11-5-162 0 0,0 0 1 0 0,1-1-1 0 0,27-1 1 0 0,-48-2-209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4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5063 0 0,'0'0'15095'0'0,"2"-1"-14862"0"0,5-4-135 0 0,1 0 0 0 0,-1 1 0 0 0,1-1 0 0 0,0 2 0 0 0,1-1 0 0 0,12-3 0 0 0,58-11 159 0 0,-48 11-194 0 0,247-32-890 0 0,-237 34-28 0 0,-1-3-37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18 9935 0 0,'0'0'898'0'0,"-2"-8"3023"0"0,1 7-3613 0 0,1 1 0 0 0,0-1 0 0 0,0 1-1 0 0,-1-1 1 0 0,1 1 0 0 0,-1-1 0 0 0,1 1 0 0 0,0-1 0 0 0,-1 1 0 0 0,1 0-1 0 0,-1-1 1 0 0,1 1 0 0 0,-1 0 0 0 0,1-1 0 0 0,-1 1 0 0 0,1 0 0 0 0,-1 0 0 0 0,1-1-1 0 0,-1 1 1 0 0,-15-1 1681 0 0,-20 8-3045 0 0,23-4 1667 0 0,7-2-589 0 0,-233 35 487 0 0,207-31-456 0 0,22-3 5 0 0,0 0 0 0 0,-14 0-1 0 0,39 14 130 0 0,-2-4-181 0 0,1-1 0 0 0,22 15 1 0 0,-21-16 4 0 0,0 1 1 0 0,21 18-1 0 0,-26-19-2 0 0,-5-6-9 0 0,-1 1 1 0 0,0-1-1 0 0,0 0 0 0 0,0 1 0 0 0,-1 0 0 0 0,1 0 0 0 0,-1 0 1 0 0,0 1-1 0 0,-1-1 0 0 0,3 6 0 0 0,-2 0 0 0 0,-3 1 0 0 0,-4 0 0 0 0,2-9 6 0 0,0 0 0 0 0,0-1 0 0 0,0 1 0 0 0,-1-1 0 0 0,1 0 0 0 0,-1 0 0 0 0,1 0 1 0 0,-1 0-1 0 0,0 0 0 0 0,0 0 0 0 0,1-1 0 0 0,-1 1 0 0 0,-7 1 0 0 0,-4 1 39 0 0,-25 6 1 0 0,37-10-46 0 0,-32 6-57 0 0,0-2 1 0 0,-1-1-1 0 0,1-1 0 0 0,-1-2 0 0 0,1-2 1 0 0,-54-9-1 0 0,87 11-363 0 0,8-6-4163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 2759 0 0,'-14'-9'101'0'0,"-9"-1"12390"0"0,22 12-11235 0 0,0 4-1119 0 0,0 1-1 0 0,0-1 0 0 0,0 1 1 0 0,1-1-1 0 0,0 0 0 0 0,0 1 1 0 0,1-1-1 0 0,0 1 0 0 0,3 10 1 0 0,-1-7-55 0 0,1 1-1 0 0,0-1 1 0 0,1 0 0 0 0,0 0 0 0 0,7 11 0 0 0,3 0-8 0 0,1-1 0 0 0,1 0-1 0 0,1-1 1 0 0,23 19 0 0 0,13 6 68 0 0,80 48 0 0 0,7 5 16 0 0,-116-78-64 0 0,-1 1 0 0 0,-1 2 1 0 0,29 33-1 0 0,-48-49-17 0 0,1 0 0 0 0,-1 0 0 0 0,0 1 0 0 0,0-1 0 0 0,-1 1 0 0 0,1 0 0 0 0,-2 0 1 0 0,1 0-1 0 0,-1 0 0 0 0,0 1 0 0 0,0-1 0 0 0,-1 1 0 0 0,0-1 0 0 0,-1 1 0 0 0,1-1 0 0 0,-1 1 0 0 0,-1-1 0 0 0,0 1 0 0 0,0-1 1 0 0,0 1-1 0 0,-1-1 0 0 0,0 1 0 0 0,0-1 0 0 0,-1 0 0 0 0,0 0 0 0 0,-5 9 0 0 0,-2 1 169 0 0,-1-2-1 0 0,0 1 1 0 0,-1-1 0 0 0,-1-1-1 0 0,0 0 1 0 0,-1-1-1 0 0,-28 21 1 0 0,3-8 75 0 0,-84 43 0 0 0,105-59-1258 0 0,0 0 0 0 0,-22 16 0 0 0,31-17-6855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3223 0 0,'0'0'8608'0'0,"1"2"-7285"0"0,2 3-937 0 0,-1 0 0 0 0,1 0-1 0 0,-1 0 1 0 0,0 0 0 0 0,-1 1 0 0 0,1-1-1 0 0,-1 1 1 0 0,0-1 0 0 0,0 8 0 0 0,-1 57 1503 0 0,-1-34-1217 0 0,0-13-300 0 0,0-14-272 0 0,1 1 0 0 0,0-1-1 0 0,1 0 1 0 0,0 1 0 0 0,0-1-1 0 0,4 12 1 0 0,-3-14-26 0 0,-1-6 466 0 0,0-1-503 0 0,1 0 1 0 0,0 0-1 0 0,0-1 1 0 0,-1 1 0 0 0,1-1-1 0 0,0 1 1 0 0,-1-1 0 0 0,1 0-1 0 0,0 1 1 0 0,-1-1 0 0 0,1 0-1 0 0,-1 0 1 0 0,1 0-1 0 0,-1 0 1 0 0,0-1 0 0 0,1 1-1 0 0,-1 0 1 0 0,0-1 0 0 0,0 1-1 0 0,0 0 1 0 0,0-1 0 0 0,0 0-1 0 0,0 1 1 0 0,0-1-1 0 0,-1 1 1 0 0,1-1 0 0 0,0-2-1 0 0,2-6 17 0 0,0 0 0 0 0,-1-1 0 0 0,2-15 0 0 0,-2 13-13 0 0,8-72-5 0 0,9-48 35 0 0,-16 116-65 0 0,2 1 0 0 0,0 0 0 0 0,0 0 1 0 0,2 0-1 0 0,14-26 0 0 0,-18 38-11 0 0,0 0 0 0 0,1 0-1 0 0,-1 0 1 0 0,1 0 0 0 0,0 1-1 0 0,0 0 1 0 0,1 0 0 0 0,-1 0-1 0 0,1 0 1 0 0,-1 0 0 0 0,1 1-1 0 0,0 0 1 0 0,0 0 0 0 0,0 0-1 0 0,0 1 1 0 0,0 0 0 0 0,0 0-1 0 0,7-1 1 0 0,4 1-19 0 0,0 0 1 0 0,1 1-1 0 0,-1 0 0 0 0,27 5 0 0 0,147 19 42 0 0,15 3-1817 0 0,-184-24 240 0 0,-1-2-73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11519 0 0,'0'0'887'0'0,"9"-6"4413"0"0,19-1-952 0 0,-25 7-3952 0 0,-3 0-388 0 0,0 0-1 0 0,0 0 1 0 0,1 0 0 0 0,-1 0 0 0 0,0 0 0 0 0,0 0-1 0 0,1 0 1 0 0,-1 0 0 0 0,0 0 0 0 0,0 0-1 0 0,1 0 1 0 0,-1 0 0 0 0,0 0 0 0 0,0 0-1 0 0,1 0 1 0 0,-1 0 0 0 0,0 0 0 0 0,0 0-1 0 0,1 0 1 0 0,-1 1 0 0 0,0-1 0 0 0,0 0-1 0 0,0 0 1 0 0,1 0 0 0 0,-1 0 0 0 0,0 0-1 0 0,0 1 1 0 0,-1 15-4582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9671 0 0,'-2'1'4562'0'0,"-2"3"-3984"0"0,0 0 1 0 0,1 0-1 0 0,-1 0 1 0 0,1 1-1 0 0,0-1 1 0 0,0 1 0 0 0,-4 10-1 0 0,-15 41-797 0 0,16-41 515 0 0,-2 7-92 0 0,1 1 1 0 0,1 1-1 0 0,2-1 1 0 0,0 1-1 0 0,1 0 1 0 0,1 0-1 0 0,1 0 0 0 0,1 0 1 0 0,2 0-1 0 0,0-1 1 0 0,10 43-1 0 0,-7-53 16 0 0,0-1-1 0 0,1 1 1 0 0,1-1-1 0 0,0-1 1 0 0,0 1-1 0 0,1-1 1 0 0,0-1 0 0 0,19 19-1 0 0,-26-28-161 0 0,0 0 0 0 0,0 0-1 0 0,0 0 1 0 0,0 0 0 0 0,0-1 0 0 0,1 1-1 0 0,-1 0 1 0 0,0-1 0 0 0,0 1 0 0 0,0-1 0 0 0,1 1-1 0 0,-1-1 1 0 0,0 0 0 0 0,1 1 0 0 0,-1-1-1 0 0,0 0 1 0 0,1 0 0 0 0,1 0 0 0 0,0-1-18 0 0,0 1 1 0 0,-1-1-1 0 0,1 1 1 0 0,-1-1-1 0 0,1 0 0 0 0,-1 0 1 0 0,0 0-1 0 0,1-1 1 0 0,1-1-1 0 0,2-1 68 0 0,0-1-1 0 0,0 1 0 0 0,-1-2 0 0 0,0 1 0 0 0,8-12 0 0 0,17-20 65 0 0,1 1-1 0 0,2 1 0 0 0,54-44 1 0 0,-62 56-59 0 0,67-51-43 0 0,-5 4-100 0 0,-71 56-26 0 0,153-122-928 0 0,-154 126 376 0 0,21-14 934 0 0,-16 15-2887 0 0,0 6-4308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0,'0'0'11607'0'0,"2"0"-10483"0"0,1 0-965 0 0,0 1 0 0 0,0 0 1 0 0,0 0-1 0 0,-1 0 0 0 0,1 0 1 0 0,0 0-1 0 0,-1 0 0 0 0,1 1 1 0 0,-1-1-1 0 0,1 1 0 0 0,-1 0 0 0 0,4 3 1 0 0,5 3-23 0 0,-10-7-60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12351 0 0,'0'0'1119'0'0,"-1"2"-806"0"0,-30 154 4720 0 0,21-122-5801 0 0,-2 0 0 0 0,-23 49 1 0 0,30-73-467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25 16007 0 0,'10'-10'686'0'0,"5"-5"3479"0"0,-18 18-4110 0 0,0-1-1 0 0,0 0 1 0 0,0 0 0 0 0,0-1-1 0 0,-1 1 1 0 0,-4 1 0 0 0,-7 4-19 0 0,-23 14 10 0 0,1 3 0 0 0,-53 42 0 0 0,86-62-50 0 0,0 0 1 0 0,0 0-1 0 0,0 0 0 0 0,-4 7 1 0 0,7-9-84 0 0,0-2-4 0 0,1 0 77 0 0,0 1 0 0 0,0-1 0 0 0,-1 1 0 0 0,1-1 0 0 0,0 1 0 0 0,0-1 0 0 0,0 1 0 0 0,0-1 0 0 0,0 1 1 0 0,0-1-1 0 0,0 1 0 0 0,0-1 0 0 0,0 1 0 0 0,0-1 0 0 0,0 0 0 0 0,0 1 0 0 0,0-1 0 0 0,0 1 0 0 0,0-1 0 0 0,0 1 0 0 0,0-1 1 0 0,1 1-1 0 0,-1-1 0 0 0,0 1 0 0 0,0-1 0 0 0,1 1 0 0 0,7 10-220 0 0,-2-5 180 0 0,1-1 1 0 0,-1-1 0 0 0,1 0-1 0 0,0 1 1 0 0,10 3 0 0 0,-8-3-28 0 0,0 0 1 0 0,14 9-1 0 0,-16-9 35 0 0,-1 1 0 0 0,0 0 0 0 0,0 0 0 0 0,0 0 0 0 0,0 1 1 0 0,-1 0-1 0 0,0 0 0 0 0,-1 0 0 0 0,0 1 0 0 0,0-1 0 0 0,6 17 0 0 0,-8-18 56 0 0,-1 1 0 0 0,1 0 1 0 0,-1 0-1 0 0,-1 0 0 0 0,1 0 0 0 0,-1 0 0 0 0,0 0 1 0 0,-1 0-1 0 0,0 0 0 0 0,0 0 0 0 0,0 0 0 0 0,-1 0 1 0 0,0-1-1 0 0,0 1 0 0 0,-4 7 0 0 0,4-10 59 0 0,0 0-1 0 0,0-1 0 0 0,0 1 1 0 0,-1-1-1 0 0,1 0 0 0 0,-1 0 1 0 0,0 0-1 0 0,0 0 0 0 0,0 0 1 0 0,0-1-1 0 0,0 1 0 0 0,-1-1 1 0 0,1 0-1 0 0,-1 0 0 0 0,1 0 1 0 0,-1-1-1 0 0,0 1 0 0 0,0-1 1 0 0,0 0-1 0 0,-5 1 0 0 0,1-1 5 0 0,1 0-1 0 0,-1 0 1 0 0,0-1-1 0 0,1 0 1 0 0,-1-1 0 0 0,1 0-1 0 0,-1 0 1 0 0,0-1-1 0 0,1 0 1 0 0,-8-2 0 0 0,14 3-200 0 0,-1 0 0 0 0,0 1 0 0 0,1-1 0 0 0,-1 0 1 0 0,0 0-1 0 0,1 0 0 0 0,-1-1 0 0 0,1 1 0 0 0,0 0 1 0 0,-3-3-1 0 0,-2-5-7180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2759 0 0,'1'-1'207'0'0,"4"-4"-224"0"0,-1-14 15506 0 0,12-24-11344 0 0,-16 42-3680 0 0,2-2-171 0 0,-1-1-1 0 0,0 1 0 0 0,0-1 0 0 0,1-7 0 0 0,0 6-154 0 0,-2-6-49 0 0,0 9-77 0 0,0 1-102 0 0,-17 12-8991 0 0,8-4 3228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3223 0 0,'0'0'13939'0'0,"0"-2"-13232"0"0,3-5-304 0 0,0 0 0 0 0,1 0 0 0 0,-1 0 1 0 0,2 0-1 0 0,-1 0 0 0 0,6-6 0 0 0,34-34 672 0 0,-40 42-964 0 0,-3 4 75 0 0,-8 10-98 0 0,-43 55-77 0 0,49-62 42 0 0,2-4-14 0 0,26-17-885 0 0,-7 6-4723 0 0,-3 2-1247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1496 18 14423 0 0,'11'-5'234'0'0,"-7"3"-110"0"0,0 0 0 0 0,0 1 0 0 0,0-1 0 0 0,0 1 0 0 0,0 0 0 0 0,0 0 0 0 0,0 0 0 0 0,1 0 0 0 0,-1 1 0 0 0,8 0 0 0 0,-10 0 606 0 0,-3 1-657 0 0,0 0-1 0 0,1 0 1 0 0,-1 1 0 0 0,0-1-1 0 0,-1 0 1 0 0,1 0-1 0 0,0 0 1 0 0,0 0 0 0 0,0 0-1 0 0,-1 0 1 0 0,1-1-1 0 0,0 1 1 0 0,-1 0-1 0 0,-1 0 1 0 0,2 0 16 0 0,-20 8 561 0 0,0 0 1 0 0,-42 11 0 0 0,-6 2-70 0 0,-521 180 308 0 0,411-152-884 0 0,137-41-13 0 0,-1-2 0 0 0,-56 2-1 0 0,90-9-220 0 0,0 0 0 0 0,0-1 0 0 0,0 0 0 0 0,0 0 0 0 0,0-1 0 0 0,0 0-1 0 0,0-1 1 0 0,1 0 0 0 0,-1 0 0 0 0,1-1 0 0 0,0 0 0 0 0,0 0 0 0 0,0-1 0 0 0,0 0 0 0 0,1 0-1 0 0,0-1 1 0 0,-11-11 0 0 0,15 14 46 0 0,1 1 0 0 0,0-1 0 0 0,0 0-1 0 0,1 1 1 0 0,-1-1 0 0 0,-1-4 0 0 0,2 6 174 0 0,1 0 1 0 0,0 0-1 0 0,-1 0 0 0 0,1 0 1 0 0,0 0-1 0 0,0 0 1 0 0,0 0-1 0 0,0 0 0 0 0,0 0 1 0 0,0 0-1 0 0,0 0 1 0 0,0 0-1 0 0,0-1 0 0 0,0 1 1 0 0,0 0-1 0 0,1 0 0 0 0,-1 0 1 0 0,1 0-1 0 0,0-1 1 0 0,-1 1 33 0 0,0 1 0 0 0,1 0-1 0 0,-1-1 1 0 0,1 1 0 0 0,-1 0 0 0 0,0-1 0 0 0,1 1 0 0 0,-1 0 0 0 0,1 0 0 0 0,-1-1 0 0 0,1 1 0 0 0,-1 0 0 0 0,1 0 0 0 0,-1 0 0 0 0,1 0 0 0 0,-1 0 0 0 0,1 0 0 0 0,-1 0 0 0 0,1 0 0 0 0,-1 0 0 0 0,1 0 0 0 0,-1 0 0 0 0,1 0 0 0 0,-1 0 0 0 0,1 0 0 0 0,-1 0 0 0 0,0 0 0 0 0,1 0 0 0 0,-1 1 0 0 0,1-1 0 0 0,-1 0 0 0 0,1 0-1 0 0,-1 1 1 0 0,0-1 0 0 0,1 0 0 0 0,0 1 0 0 0,13 12 397 0 0,-11-9-365 0 0,-1 0 1 0 0,1 0-1 0 0,-1 1 1 0 0,0-1 0 0 0,-1 1-1 0 0,1-1 1 0 0,-1 1-1 0 0,0 0 1 0 0,1 6-1 0 0,2 49 435 0 0,-4-44-322 0 0,0 17 68 0 0,-1-1-1 0 0,-2 1 1 0 0,-11 47 0 0 0,-36 93 115 0 0,42-152-186 0 0,-1-1-1 0 0,-1 0 0 0 0,0 0 1 0 0,-2-1-1 0 0,0 0 1 0 0,-1-1-1 0 0,-1-1 0 0 0,-1 0 1 0 0,-18 17-1 0 0,14-18 31 0 0,11-9-132 0 0,1-1 1 0 0,0 1 0 0 0,0 0 0 0 0,1 1 0 0 0,-1-1 0 0 0,2 1-1 0 0,-1 1 1 0 0,1-1 0 0 0,-7 17 0 0 0,11-24-152 0 0,13 4-163 0 0,-7-5 55 0 0,0 0 1 0 0,1 0-1 0 0,-1-1 0 0 0,0 1 1 0 0,1-1-1 0 0,-1 0 0 0 0,0-1 1 0 0,0 1-1 0 0,0-1 0 0 0,6-3 0 0 0,-6 3-344 0 0,26-11-6401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2303 0 0,'0'0'14044'0'0,"7"-14"-11114"0"0,-3 10-2719 0 0,-1-1 0 0 0,1 1 0 0 0,0 0 0 0 0,1 1 0 0 0,-1-1 0 0 0,1 1 0 0 0,5-4 0 0 0,17-13 255 0 0,-26 19-348 0 0,0 0-38 0 0,4-2 5 0 0,-4 2 387 0 0,-4 2-408 0 0,0 0-1 0 0,0 0 1 0 0,0 0 0 0 0,0 1 0 0 0,1 0-1 0 0,-1-1 1 0 0,0 1 0 0 0,1 0 0 0 0,-1 0-1 0 0,-3 5 1 0 0,5-6 72 0 0,-6 4-1926 0 0,19-5 636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27 1375 0 0,'0'-2'107'0'0,"3"-23"16104"0"0,-4 27-15434 0 0,-14 24 477 0 0,-22 49 1 0 0,12-20-700 0 0,-18 32 11 0 0,6-8-381 0 0,-67 104 1 0 0,39-97-206 0 0,64-85-91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157 195 3223 0 0,'-43'14'-329'0'0,"-1"6"3876"0"0,39-18-2855 0 0,0 1 0 0 0,0 0 0 0 0,0 0 0 0 0,0 0 0 0 0,1 1 0 0 0,-1-1 0 0 0,1 1 0 0 0,0 0 0 0 0,0 1 0 0 0,1-1 0 0 0,-1 1 0 0 0,1 0 0 0 0,0-1 0 0 0,-3 7 0 0 0,6-9-617 0 0,-1-1 1 0 0,0 1-1 0 0,1-1 1 0 0,-1 1-1 0 0,1-1 1 0 0,-1 1 0 0 0,1 0-1 0 0,0-1 1 0 0,-1 1-1 0 0,1 0 1 0 0,0-1-1 0 0,0 1 1 0 0,0 0 0 0 0,0 0-1 0 0,1-1 1 0 0,-1 1-1 0 0,0-1 1 0 0,1 1-1 0 0,-1 0 1 0 0,1-1 0 0 0,0 1-1 0 0,-1-1 1 0 0,1 1-1 0 0,0-1 1 0 0,0 1-1 0 0,0-1 1 0 0,0 0 0 0 0,0 1-1 0 0,0-1 1 0 0,1 0-1 0 0,-1 0 1 0 0,0 0-1 0 0,0 0 1 0 0,1 0 0 0 0,-1 0-1 0 0,1 0 1 0 0,-1 0-1 0 0,1-1 1 0 0,2 2-1 0 0,4 0 107 0 0,0 0-1 0 0,0 0 0 0 0,0 0 1 0 0,1-1-1 0 0,-1 0 0 0 0,13-1 1 0 0,10-1 250 0 0,-1-1 0 0 0,39-9 0 0 0,61-19 141 0 0,-87 19-397 0 0,449-122 765 0 0,-55 13-708 0 0,-378 104-309 0 0,1 4 0 0 0,111-11-1 0 0,-166 23 9 0 0,0 0-1 0 0,0 0 1 0 0,1 1-1 0 0,-1 0 0 0 0,10 2 1 0 0,1 6-1881 0 0,-15-8 1317 0 0,0 0 1 0 0,0 1-1 0 0,0-1 1 0 0,0 0-1 0 0,0 1 1 0 0,0-1-1 0 0,0 0 0 0 0,0 1 1 0 0,0 2-1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13 349 3223 0 0,'0'-2'240'0'0,"-3"-7"984"0"0,0 3 850 0 0,2 1 1 0 0,-1-1-1 0 0,1 1 0 0 0,-1-9 0 0 0,3-4 2076 0 0,9-1-3925 0 0,-1 8 113 0 0,0-1 0 0 0,1 1 0 0 0,0 1 0 0 0,1 0 0 0 0,15-11 1 0 0,64-38 368 0 0,-40 27-442 0 0,-45 29-249 0 0,87-54 161 0 0,-78 50-159 0 0,0 0 0 0 0,0 1 0 0 0,0 1 0 0 0,30-7-1 0 0,-33 10-21 0 0,-11 3 0 0 0,1-1 0 0 0,-1 1 0 0 0,1-1-1 0 0,-1 1 1 0 0,0 0 0 0 0,1-1 0 0 0,-1 1-1 0 0,0 0 1 0 0,1-1 0 0 0,-1 1 0 0 0,0 0-1 0 0,0 0 1 0 0,1-1 0 0 0,-1 1 0 0 0,0 0-1 0 0,0 0 1 0 0,0 1 0 0 0,0-2-4 0 0,1 7-4 0 0,-1 0 0 0 0,1 0 0 0 0,-1-1 0 0 0,-1 1 0 0 0,1 0 0 0 0,-1-1 0 0 0,-2 9 0 0 0,-17 44 114 0 0,15-48-90 0 0,1 0-1 0 0,1 0 1 0 0,-1 0 0 0 0,2 0-1 0 0,0 0 1 0 0,0 0 0 0 0,0 21-1 0 0,2-30-8 0 0,0 0 0 0 0,0 1 0 0 0,1-1 0 0 0,-1 0 1 0 0,1 0-1 0 0,0 1 0 0 0,0-1 0 0 0,0 0 0 0 0,0 0 0 0 0,0 0 0 0 0,0 0 0 0 0,0 0 0 0 0,0 0 0 0 0,1-1 0 0 0,-1 1 0 0 0,1 0 0 0 0,0-1 0 0 0,-1 1 1 0 0,1-1-1 0 0,0 1 0 0 0,0-1 0 0 0,0 0 0 0 0,0 0 0 0 0,0 0 0 0 0,4 2 0 0 0,4-1 83 0 0,-1 1-1 0 0,1-1 1 0 0,0 0-1 0 0,16 0 1 0 0,-16-1 6 0 0,8-1 73 0 0,0 0 0 0 0,0-2-1 0 0,32-6 1 0 0,-14 2 15 0 0,12-1-20 0 0,-1-3 0 0 0,0-1 1 0 0,78-31-1 0 0,-110 34-336 0 0,-1 0-1 0 0,-1 0 1 0 0,21-17-1 0 0,-22 16-528 0 0,-11 8-111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812 576 6447 0 0,'0'0'896'0'0,"2"1"298"0"0,1 0-749 0 0,1-1 0 0 0,-1 1 0 0 0,0-1 0 0 0,1 0 0 0 0,-1 0 0 0 0,1 0 0 0 0,-1 0 0 0 0,0 0 0 0 0,1-1 0 0 0,-1 0 0 0 0,0 1 0 0 0,0-1 1 0 0,1-1-1 0 0,-1 1 0 0 0,5-3 0 0 0,4-3 771 0 0,-1 0 1 0 0,19-17 0 0 0,-5 4 121 0 0,-22 17-1280 0 0,0 0 1 0 0,-1 1 0 0 0,0-1-1 0 0,0 0 1 0 0,0 0-1 0 0,0 0 1 0 0,0-1-1 0 0,-1 1 1 0 0,1 0 0 0 0,-1-1-1 0 0,0 1 1 0 0,0-1-1 0 0,0 1 1 0 0,-1-1-1 0 0,1 0 1 0 0,-1 1 0 0 0,0-6-1 0 0,1-10 190 0 0,-5-37 0 0 0,4 56-248 0 0,-7-83 118 0 0,4-108-1 0 0,4 175-211 0 0,2 0-1 0 0,-1 0 1 0 0,7-16-1 0 0,-5 15-394 0 0,3 32 295 0 0,-3-9 162 0 0,-2 2 21 0 0,0-5 1 0 0,-1 1 0 0 0,1-1 0 0 0,-1 0 0 0 0,1 1 0 0 0,4 4 0 0 0,1 1-2 0 0,-1-1 23 0 0,-5-6 41 0 0,-1-2-47 0 0,0 0 1 0 0,1 1-1 0 0,-1-1 1 0 0,0 0 0 0 0,1 1-1 0 0,-1-1 1 0 0,0 0 0 0 0,1 1-1 0 0,-1-1 1 0 0,0 0 0 0 0,1 0-1 0 0,-1 0 1 0 0,1 1 0 0 0,-1-1-1 0 0,0 0 1 0 0,1 0-1 0 0,-1 0 1 0 0,1 0 0 0 0,-1 0-1 0 0,1 0 1 0 0,-1 1 0 0 0,1-1-1 0 0,-1 0 1 0 0,0 0 0 0 0,1-1-1 0 0,-1 1 1 0 0,1 0-1 0 0,-1 0 1 0 0,1 0 0 0 0,-1 0-1 0 0,1 0 1 0 0,-1 0 0 0 0,0-1-1 0 0,1 1 1 0 0,-1 0 0 0 0,1 0-1 0 0,-1 0 1 0 0,0-1 0 0 0,1 1-1 0 0,0-3 75 0 0,-1 3-80 0 0,0-1-1 0 0,0 0 0 0 0,0 1 1 0 0,0-1-1 0 0,-1 0 1 0 0,1 1-1 0 0,0-1 1 0 0,-1 0-1 0 0,1 1 0 0 0,0-1 1 0 0,-1 0-1 0 0,1 1 1 0 0,-1-1-1 0 0,1 1 0 0 0,-1-1 1 0 0,1 1-1 0 0,-1-1 1 0 0,1 1-1 0 0,-1-1 1 0 0,1 1-1 0 0,-1-1 0 0 0,0 1 1 0 0,1 0-1 0 0,-1-1 1 0 0,0 1-1 0 0,1 0 1 0 0,-1 0-1 0 0,0 0 0 0 0,0-1 1 0 0,1 1-1 0 0,-2 0 1 0 0,-18 4-155 0 0,17-3 120 0 0,-6 2 0 0 0,-1 0-1 0 0,1 1 1 0 0,0 0-1 0 0,0 1 1 0 0,0 0-1 0 0,1 0 1 0 0,-14 12 0 0 0,5-2 33 0 0,1 0 1 0 0,-20 25-1 0 0,26-27 31 0 0,-2-2 0 0 0,0 1-1 0 0,-18 13 1 0 0,27-23 11 0 0,-1 0 1 0 0,1 0-1 0 0,-1-1 0 0 0,0 1 1 0 0,0-1-1 0 0,0 0 0 0 0,0 0 1 0 0,0 0-1 0 0,0 0 0 0 0,0-1 1 0 0,-8 1-1 0 0,-5-2 135 0 0,-27-3 1 0 0,19 1-170 0 0,-11-3 34 0 0,0-2 1 0 0,-50-16-1 0 0,48 12-37 0 0,-47-16-1 0 0,-35-9-28 0 0,96 31-28 0 0,0 1 0 0 0,0 1 0 0 0,-26-1 0 0 0,37 6 21 0 0,1-1 0 0 0,0 1-1 0 0,0 1 1 0 0,0 0 0 0 0,1 1-1 0 0,-1 0 1 0 0,-22 9 0 0 0,33-11-21 0 0,10 8-10 0 0,-4-6 87 0 0,-1-1 0 0 0,1 1 0 0 0,0-1 0 0 0,0 0-1 0 0,0 0 1 0 0,1 0 0 0 0,4 1 0 0 0,42 5 280 0 0,-36-5-189 0 0,8-1 4 0 0,-18-2-97 0 0,1 1 0 0 0,-1-1 1 0 0,1 1-1 0 0,-1 1 0 0 0,12 3 0 0 0,-9 0-10 0 0,-1 2-23 0 0,1 5-88 0 0,-8-8 80 0 0,-1-1 0 0 0,2 5-25 0 0,-1-1-1 0 0,0 0 0 0 0,0 1 1 0 0,0 11-1 0 0,-1-10 11 0 0,1 0 0 0 0,3 15 0 0 0,5 9-23 0 0,2 1-1 0 0,28 57 1 0 0,43 57-25 0 0,-6-10 66 0 0,-32-40 48 0 0,-38-80-4 0 0,-1-1 0 0 0,-1 1 1 0 0,4 33-1 0 0,-6-35 8 0 0,-1 0-1 0 0,-1 0 1 0 0,-1 0-1 0 0,0 0 1 0 0,-1 0-1 0 0,-8 28 1 0 0,8-36-30 0 0,-1 0 1 0 0,0 0-1 0 0,-1 0 1 0 0,0-1-1 0 0,0 1 1 0 0,0-1-1 0 0,-1 0 1 0 0,0 0-1 0 0,-1-1 1 0 0,1 1-1 0 0,-1-1 1 0 0,0-1-1 0 0,-1 1 1 0 0,-10 6-1 0 0,2-2-5 0 0,0-2 0 0 0,-1 0 0 0 0,-31 12 0 0 0,39-18 0 0 0,1 0 0 0 0,-1 0 0 0 0,0 0 0 0 0,0-1 0 0 0,1 0 0 0 0,-1-1 0 0 0,0 0 0 0 0,0 0 0 0 0,0-1 0 0 0,0 0 0 0 0,-9-2 0 0 0,-1-4-1015 0 0,17 3-972 0 0,10 0 957 0 0,12 1-420 0 0,29-1-1 0 0,-15 2-484 0 0,-4-2-2981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4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 11311 0 0,'0'0'1031'0'0,"0"-2"-850"0"0,0-3 2465 0 0,-1 6-1777 0 0,-30 27 712 0 0,-15 16-850 0 0,-115 158 949 0 0,139-169-1472 0 0,1 1 1 0 0,2 0-1 0 0,1 2 0 0 0,-20 56 0 0 0,32-72-146 0 0,1 1-1 0 0,0-1 1 0 0,1 1 0 0 0,-1 30-1 0 0,5-42 24 0 0,0 1 0 0 0,0-1 0 0 0,1 1 0 0 0,0-1 0 0 0,1 1 0 0 0,0-1 0 0 0,1 0 0 0 0,0 1 0 0 0,0-1 0 0 0,1-1 0 0 0,9 18 0 0 0,-8-18 25 0 0,1 0 0 0 0,0 0-1 0 0,1 0 1 0 0,0-1 0 0 0,0 0-1 0 0,1 0 1 0 0,-1-1 0 0 0,1 0 0 0 0,1 0-1 0 0,-1-1 1 0 0,1 0 0 0 0,0-1-1 0 0,11 5 1 0 0,-6-4 5 0 0,2 2 3 0 0,1-1 0 0 0,-1 0 0 0 0,26 4 0 0 0,-21-5-65 0 0,-17-4-118 0 0,14-1-539 0 0,-10 0-2321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96 4143 0 0,'0'0'319'0'0,"-7"3"-51"0"0,-1-1 552 0 0,1 0-1 0 0,0 0 0 0 0,0 0 1 0 0,0 1-1 0 0,1 0 1 0 0,-9 5 1162 0 0,-4-4 1044 0 0,18-4-2822 0 0,1 0 0 0 0,-1 0 0 0 0,0 1 0 0 0,1-1 0 0 0,-1 0 0 0 0,0 0 0 0 0,1 0 0 0 0,-1 0 0 0 0,0 0-1 0 0,0 0 1 0 0,1 0 0 0 0,-1 0 0 0 0,0 0 0 0 0,1-1 0 0 0,-2 1 0 0 0,2 0-133 0 0,0-1 1 0 0,0 1-1 0 0,0 0 1 0 0,0 0-1 0 0,0-1 1 0 0,0 1-1 0 0,0 0 0 0 0,0-1 1 0 0,0 1-1 0 0,0 0 1 0 0,0 0-1 0 0,0 0 0 0 0,0-1 1 0 0,0 1-1 0 0,1 0 1 0 0,-1 0-1 0 0,0-1 1 0 0,0 1-1 0 0,0 0 0 0 0,0 0 1 0 0,1 0-1 0 0,-1-1 1 0 0,0 1-1 0 0,0 0 0 0 0,0 0 1 0 0,1 0-1 0 0,-1 0 1 0 0,24-16 647 0 0,5 4-615 0 0,1 1 1 0 0,1 1-1 0 0,0 2 1 0 0,39-6 0 0 0,-34 7-74 0 0,208-31-31 0 0,-232 37 0 0 0,0 0 0 0 0,-1 1 0 0 0,1 0 0 0 0,0 1 0 0 0,19 4 0 0 0,-27-5 0 0 0,0 2 0 0 0,-1-1 0 0 0,1 0 0 0 0,0 1 0 0 0,-1-1 0 0 0,1 1 0 0 0,-1 0 0 0 0,0 0 0 0 0,4 4 0 0 0,-5-5 0 0 0,-1 1 0 0 0,1 0 0 0 0,-1-1 0 0 0,1 1 0 0 0,-1 0 0 0 0,0 0 0 0 0,0 0 0 0 0,0 0 0 0 0,0 0 0 0 0,0 0 0 0 0,-1 0 0 0 0,1 0 0 0 0,-1 0 0 0 0,1 0 0 0 0,-1 1 0 0 0,0-1 0 0 0,1 4 0 0 0,-2-3 2 0 0,1 1 0 0 0,-1 0 0 0 0,0 0-1 0 0,0 0 1 0 0,0 0 0 0 0,0-1 0 0 0,-1 1 0 0 0,1 0 0 0 0,-1-1-1 0 0,0 0 1 0 0,0 1 0 0 0,-1-1 0 0 0,1 0 0 0 0,-1 0-1 0 0,-3 3 1 0 0,-5 6 10 0 0,-2-1-1 0 0,-16 11 0 0 0,22-17-10 0 0,-24 17 7 0 0,-2-2 0 0 0,-1-2 0 0 0,0-1 0 0 0,-1-1 0 0 0,0-2 0 0 0,-2-1 0 0 0,-53 11 0 0 0,58-16-14 0 0,17-4 22 0 0,0 0 0 0 0,1-1 1 0 0,-1-1-1 0 0,-27 1 0 0 0,40-3 12 0 0,14-5-101 0 0,-3 3 58 0 0,1-1 1 0 0,0 1 0 0 0,0 1 0 0 0,0-1 0 0 0,1 2 0 0 0,-1-1 0 0 0,0 2 0 0 0,14 1 0 0 0,82 19 31 0 0,-87-16-25 0 0,148 43 64 0 0,-118-33-48 0 0,-41-12-7 0 0,7 2 11 0 0,0-1 0 0 0,1 0 1 0 0,-1-1-1 0 0,1-1 1 0 0,29 1-1 0 0,-45-3-10 0 0,0 0 1 0 0,1 1-1 0 0,-1-1 0 0 0,0 1 1 0 0,0-1-1 0 0,0 1 1 0 0,0-1-1 0 0,1 1 0 0 0,-1-1 1 0 0,0 1-1 0 0,0-1 1 0 0,0 0-1 0 0,0 1 0 0 0,0-1 1 0 0,0 1-1 0 0,0-1 1 0 0,0 1-1 0 0,-1-1 0 0 0,1 1 1 0 0,0-1-1 0 0,0 1 1 0 0,0-1-3 0 0,-1 3-2 0 0,-1 1-1 0 0,1-1 1 0 0,-1 0-1 0 0,1 0 1 0 0,-1 0 0 0 0,0-1-1 0 0,0 1 1 0 0,0 0-1 0 0,-1-1 1 0 0,-3 4-1 0 0,-29 23-32 0 0,27-24 33 0 0,-25 18 50 0 0,-2-2 0 0 0,0-1 0 0 0,-1-1 0 0 0,0-2 0 0 0,-2-2 0 0 0,0-2 0 0 0,-1-1 0 0 0,-76 13 0 0 0,84-17-47 0 0,23-6-7 0 0,0 0 0 0 0,-1 0 0 0 0,1 0 0 0 0,-1-1 0 0 0,-11 0 1 0 0,19-1-179 0 0,15 3-2066 0 0,7-1 688 0 0,6-2-64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5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5983 0 0,'0'0'542'0'0,"-16"4"8578"0"0,17-1-9025 0 0,0 1 0 0 0,0-1 0 0 0,1 0 0 0 0,-1 1 1 0 0,1-1-1 0 0,0 0 0 0 0,0 0 0 0 0,0 0 1 0 0,0 0-1 0 0,1 0 0 0 0,-1-1 0 0 0,1 1 0 0 0,-1-1 1 0 0,1 1-1 0 0,5 2 0 0 0,7 5 158 0 0,1-1 0 0 0,16 7 0 0 0,-11-6-86 0 0,-15-6-105 0 0,14 6 68 0 0,0 1 0 0 0,33 25 1 0 0,-48-32-110 0 0,0 1 0 0 0,0 0 0 0 0,0 0 0 0 0,-1 0 0 0 0,7 11 0 0 0,-9-13 0 0 0,0 0 0 0 0,0 0 0 0 0,-1 1 0 0 0,0-1-1 0 0,1 1 1 0 0,-1-1 0 0 0,-1 1 0 0 0,1 0 0 0 0,0-1 0 0 0,-1 1-1 0 0,0 6 1 0 0,0-4 74 0 0,-1 1 0 0 0,-1-1 0 0 0,1 0 0 0 0,-1 0 0 0 0,0 0 0 0 0,0 0 0 0 0,-1-1-1 0 0,1 1 1 0 0,-1 0 0 0 0,-1-1 0 0 0,1 0 0 0 0,-1 0 0 0 0,0 0 0 0 0,-7 7 0 0 0,-2 1 111 0 0,-1-2 0 0 0,0 0 0 0 0,0-1 1 0 0,-16 9-1 0 0,-2-1 174 0 0,-65 25 1 0 0,-38 3-71 0 0,117-40-304 0 0,9-4-32 0 0,0 1 0 0 0,0-1-1 0 0,-15 2 1 0 0,4-6-6073 0 0,11-3-889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5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83 151 5063 0 0,'0'0'390'0'0,"0"-2"-252"0"0,-1 0 84 0 0,1 0 1 0 0,-1 0-1 0 0,0-1 0 0 0,0 1 0 0 0,0 0 0 0 0,0 0 0 0 0,0 0 0 0 0,0 0 0 0 0,-1 0 0 0 0,1 0 0 0 0,-1 1 0 0 0,1-1 0 0 0,-1 0 1 0 0,0 1-1 0 0,1-1 0 0 0,-1 1 0 0 0,0 0 0 0 0,-3-2 0 0 0,-1 0 532 0 0,0 0 0 0 0,0 0-1 0 0,-1 1 1 0 0,1 0 0 0 0,-10-2 0 0 0,15 4 103 0 0,1 0-827 0 0,0 0-1 0 0,-1 0 1 0 0,1 0-1 0 0,0 0 1 0 0,0 0-1 0 0,0 0 1 0 0,-1 0 0 0 0,1 0-1 0 0,0 0 1 0 0,0 0-1 0 0,0 0 1 0 0,-1 0-1 0 0,1 0 1 0 0,0 0-1 0 0,0 0 1 0 0,0-1-1 0 0,-1 1 1 0 0,1 0-1 0 0,0 0 1 0 0,0 0-1 0 0,0 0 1 0 0,0 0 0 0 0,0 0-1 0 0,-1-1 1 0 0,1 1-1 0 0,0 0 1 0 0,0 0-1 0 0,0 0 1 0 0,0 0-1 0 0,0-1 1 0 0,0 1-1 0 0,0 0 1 0 0,0 0-1 0 0,0 0 1 0 0,0-1-1 0 0,-1 1 1 0 0,1 0 0 0 0,0 0-1 0 0,0-1 1 0 0,-1-8 1036 0 0,2 6-983 0 0,0 1 0 0 0,0 0 0 0 0,1-1 0 0 0,-1 1-1 0 0,0 0 1 0 0,1 0 0 0 0,-1 0 0 0 0,1 0 0 0 0,0 0-1 0 0,-1 0 1 0 0,1 0 0 0 0,0 1 0 0 0,0-1 0 0 0,0 1 0 0 0,1-1-1 0 0,-1 1 1 0 0,4-2 0 0 0,6-2 77 0 0,0 0 1 0 0,14-4-1 0 0,-1 2 21 0 0,0 1-1 0 0,0 1 1 0 0,1 1 0 0 0,47 0-1 0 0,-56 4-57 0 0,1 1 1 0 0,-1 0-1 0 0,0 2 0 0 0,0 0 0 0 0,0 1 1 0 0,0 0-1 0 0,-1 2 0 0 0,19 8 0 0 0,-28-11-78 0 0,0 1 0 0 0,0 1 0 0 0,0-1 0 0 0,-1 1 0 0 0,0 0 0 0 0,0 0 0 0 0,0 1 0 0 0,-1 0 0 0 0,0 0 0 0 0,0 0-1 0 0,-1 1 1 0 0,1-1 0 0 0,5 14 0 0 0,-6-10-8 0 0,0-1 0 0 0,-1 1 0 0 0,0 0 0 0 0,-1 0 0 0 0,0 0-1 0 0,-1 0 1 0 0,0 0 0 0 0,0 1 0 0 0,-1-1 0 0 0,-1 13 0 0 0,-1-7-20 0 0,-1 0 0 0 0,0-1 1 0 0,-1 0-1 0 0,0 1 0 0 0,-1-1 0 0 0,-10 20 1 0 0,10-26-15 0 0,0 0 0 0 0,-1-1 1 0 0,0 1-1 0 0,0-1 0 0 0,-1-1 0 0 0,0 1 1 0 0,0-1-1 0 0,0 0 0 0 0,-1-1 0 0 0,0 1 1 0 0,-10 4-1 0 0,-4 3 6 0 0,1 0 1 0 0,1 1-1 0 0,1 1 1 0 0,0 1-1 0 0,1 1 1 0 0,-29 36-1 0 0,36-40-4 0 0,1 1 0 0 0,0 0-1 0 0,2 0 1 0 0,-1 1 0 0 0,2 1-1 0 0,0-1 1 0 0,1 1-1 0 0,1 0 1 0 0,1 1 0 0 0,-4 24-1 0 0,7-34 4 0 0,0-1 0 0 0,1 1 0 0 0,0 0 1 0 0,0 0-1 0 0,1-1 0 0 0,0 1 0 0 0,0-1 0 0 0,1 1 0 0 0,0-1 0 0 0,0 1 0 0 0,1-1 0 0 0,0 0 1 0 0,0 0-1 0 0,0 0 0 0 0,1 0 0 0 0,0-1 0 0 0,1 0 0 0 0,0 1 0 0 0,0-2 0 0 0,0 1 0 0 0,0 0 0 0 0,1-1 1 0 0,0 0-1 0 0,9 6 0 0 0,3 1 30 0 0,-14-9-42 0 0,0 0 0 0 0,0 0 0 0 0,0-1 0 0 0,0 1 0 0 0,1-1 0 0 0,0 0 0 0 0,-1 0 0 0 0,1-1 0 0 0,0 1 0 0 0,0-1-1 0 0,0 0 1 0 0,0 0 0 0 0,0-1 0 0 0,9 1 0 0 0,-12-1-119 0 0,5-7-1674 0 0,-6 1 311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69 2759 0 0,'0'0'10911'0'0,"10"-16"-8807"0"0,35-32 3556 0 0,-47 47-5626 0 0,1 1 0 0 0,-1-1 1 0 0,0 0-1 0 0,0 1 0 0 0,0-1 0 0 0,0 1 0 0 0,0 0 1 0 0,-3-1-1 0 0,-6 2-38 0 0,0 1 0 0 0,-1-1 0 0 0,-21 7 1 0 0,21-4-8 0 0,0-1 1 0 0,-26 2-1 0 0,1-2 20 0 0,0 2 0 0 0,1 1 0 0 0,-1 2 0 0 0,1 1 0 0 0,-39 16 0 0 0,63-20-6 0 0,-1 0 1 0 0,-16 11-1 0 0,25-13-2 0 0,-1-1 0 0 0,1 1 0 0 0,1 0 0 0 0,-1 0 0 0 0,0 0 1 0 0,1 1-1 0 0,0 0 0 0 0,-1-1 0 0 0,-4 9 0 0 0,8-11 3 0 0,0 0-1 0 0,0 0 1 0 0,0 0 0 0 0,0 0 0 0 0,0 0-1 0 0,0 0 1 0 0,0 0 0 0 0,0 0 0 0 0,0 0-1 0 0,0 0 1 0 0,0 0 0 0 0,1 0 0 0 0,-1 0-1 0 0,0 0 1 0 0,1 0 0 0 0,-1 0 0 0 0,1 0-1 0 0,-1 0 1 0 0,1 0 0 0 0,0 0 0 0 0,0 0-1 0 0,14 17 51 0 0,-6-12-17 0 0,0 1 0 0 0,0-2-1 0 0,0 1 1 0 0,1-1 0 0 0,0-1 0 0 0,13 5 0 0 0,-8-3 5 0 0,26 13-1 0 0,-33-13-41 0 0,-1 1 0 0 0,-5-2 0 0 0,0 0 0 0 0,-1-1 0 0 0,1 1 0 0 0,-1 0 0 0 0,0 0 0 0 0,0-1 0 0 0,-1 1 0 0 0,0 9 0 0 0,0-4 0 0 0,0 0 0 0 0,-2 0 0 0 0,-2 14 0 0 0,3-20 2 0 0,0 0-1 0 0,0 0 0 0 0,0 0 1 0 0,-1-1-1 0 0,0 1 0 0 0,1 0 1 0 0,-1-1-1 0 0,-1 1 1 0 0,1-1-1 0 0,0 0 0 0 0,-1 1 1 0 0,0-1-1 0 0,1 0 1 0 0,-8 5-1 0 0,3-2 31 0 0,-3 3 6 0 0,-1-1-1 0 0,0 0 0 0 0,-1-1 0 0 0,0 0 1 0 0,0 0-1 0 0,-1-2 0 0 0,-20 8 0 0 0,7-5 28 0 0,0-2-1 0 0,-51 6 0 0 0,67-10-64 0 0,-20 0 11 0 0,29-2 21 0 0,17-16-275 0 0,0 7-842 0 0,-1 0 0 0 0,2 1-1 0 0,18-6 1 0 0,-9 4-5654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9215 0 0,'0'0'9602'0'0,"2"0"-8650"0"0,13-1-556 0 0,-1-1 1 0 0,1-1 0 0 0,-1 0 0 0 0,16-6-1 0 0,-7 2 51 0 0,25-9 216 0 0,-28 9-358 0 0,25-6-1 0 0,61-5 106 0 0,-87 16-487 0 0,1 1 1 0 0,0 1-1 0 0,27 3 0 0 0,-36-1-14 0 0,60 9-1781 0 0,-49-6 124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29:5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 12263 0 0,'-1'-2'563'0'0,"-2"0"-286"0"0,1 1-206 0 0,0-1-1 0 0,0 1 1 0 0,1-1-1 0 0,-1 0 1 0 0,0 1-1 0 0,1-1 1 0 0,-4-5 1435 0 0,9 8-1384 0 0,0 0-1 0 0,0 0 1 0 0,-1 0-1 0 0,1 1 1 0 0,0-1-1 0 0,-1 1 1 0 0,1 0-1 0 0,-1 0 1 0 0,0 0-1 0 0,0 1 1 0 0,5 3-1 0 0,-1-1 45 0 0,24 21 310 0 0,0 1-1 0 0,35 41 1 0 0,-5-5 201 0 0,-4-3 401 0 0,92 125-1 0 0,-129-157-951 0 0,-2 1 0 0 0,-1 1-1 0 0,-1 1 1 0 0,-1 0 0 0 0,-2 1 0 0 0,15 56 0 0 0,-23-67-40 0 0,-1 0 0 0 0,0-1 0 0 0,-2 2 0 0 0,0-1 1 0 0,-2 0-1 0 0,0 0 0 0 0,-1 0 0 0 0,-1 0 0 0 0,-1 0 1 0 0,-1 0-1 0 0,-1 0 0 0 0,-8 21 0 0 0,1-15 113 0 0,-2-1 1 0 0,-1 0-1 0 0,0-1 0 0 0,-31 37 0 0 0,13-23 174 0 0,-2-1-1 0 0,-46 39 0 0 0,68-67-278 0 0,9-8-69 0 0,0 1 0 0 0,0 0 0 0 0,1 0 0 0 0,0 0 1 0 0,-1 0-1 0 0,1 1 0 0 0,-3 3 0 0 0,5-4 23 0 0,-1 3-57 0 0,1-5-95 0 0,13 1-723 0 0,-5-2 496 0 0,0 0-1 0 0,0 0 1 0 0,0 0 0 0 0,0-1-1 0 0,-1 0 1 0 0,1 0 0 0 0,0-1 0 0 0,-1 0-1 0 0,8-3 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 5983 0 0,'0'0'464'0'0,"-1"-2"-305"0"0,0-5 1500 0 0,-5 4 1955 0 0,5 2-3323 0 0,0 1-1 0 0,0-1 0 0 0,0 1 0 0 0,0 0 1 0 0,0-1-1 0 0,1 1 0 0 0,-1 0 0 0 0,0-1 1 0 0,0 1-1 0 0,0 0 0 0 0,0 0 0 0 0,-2 0 1 0 0,-13-2 601 0 0,15 2 50 0 0,-10-3 1429 0 0,9 2-2283 0 0,-1 2-69 0 0,-10 11 609 0 0,5-1-563 0 0,3 1-52 0 0,4-9-37 0 0,1 1 0 0 0,-1-1 0 0 0,1 1 0 0 0,0-1 0 0 0,1 6 0 0 0,-1-7-56 0 0,14 7-3168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2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70 2759 0 0,'11'-9'100'0'0,"-8"6"-44"0"0,0 1 1 0 0,0-1 0 0 0,0 0-1 0 0,0 0 1 0 0,0-1 0 0 0,0 1-1 0 0,-1 0 1 0 0,0-1 0 0 0,0 0-1 0 0,3-17 11532 0 0,-6 20-11144 0 0,-11-4 2056 0 0,9 5-2524 0 0,-1-1 0 0 0,1 1 1 0 0,0 0-1 0 0,-1 0 0 0 0,-4 0 0 0 0,-2 3 194 0 0,1 0 0 0 0,-1 0 0 0 0,1 1 0 0 0,0 0 0 0 0,0 0 0 0 0,0 1 0 0 0,-7 6 0 0 0,-58 46 412 0 0,61-46-501 0 0,-19 16-50 0 0,2 2 1 0 0,-44 55 0 0 0,-41 74 35 0 0,107-147-67 0 0,-48 64 16 0 0,32-44 0 0 0,1 0 0 0 0,-35 64 0 0 0,53-84-7 0 0,-8 14-11 0 0,1 2 1 0 0,2-1-1 0 0,-9 32 1 0 0,17-51 45 0 0,1 1 0 0 0,-1 0 1 0 0,1 0-1 0 0,1 1 0 0 0,0-1 1 0 0,0 0-1 0 0,0 0 0 0 0,1 0 1 0 0,0 0-1 0 0,1 0 0 0 0,-1 0 1 0 0,2 0-1 0 0,-1-1 0 0 0,1 1 1 0 0,7 12-1 0 0,-2-7 75 0 0,1-1 0 0 0,1 0 0 0 0,0 0 0 0 0,1-1-1 0 0,0-1 1 0 0,1 0 0 0 0,-1 0 0 0 0,2-1 0 0 0,0-1 0 0 0,0 0 0 0 0,0 0-1 0 0,1-2 1 0 0,15 6 0 0 0,-16-7-73 0 0,1-1 1 0 0,21 4-1 0 0,-33-8-67 0 0,0 1 0 0 0,0-1 1 0 0,0 0-1 0 0,0 0 0 0 0,0 0 1 0 0,0 0-1 0 0,0 0 0 0 0,0 0 1 0 0,0 0-1 0 0,0 0 0 0 0,0-1 1 0 0,0 1-1 0 0,0-1 0 0 0,0 0 1 0 0,3-1-1 0 0,2-1-568 0 0,-1 1 117 0 0,-3 1-312 0 0,-1 1 1 0 0,0-1-1 0 0,0 0 1 0 0,0 0-1 0 0,0 0 1 0 0,0 0-1 0 0,0 0 0 0 0,4-3 1 0 0,4-6-5320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2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25 9671 0 0,'2'-1'748'0'0,"0"0"-615"0"0,0 0-78 0 0,12-20 9676 0 0,-15 21-9412 0 0,-10 11-18 0 0,0-1 1 0 0,1 1 0 0 0,0 1 0 0 0,1 0 0 0 0,-10 15 0 0 0,-4 6-24 0 0,18-25-329 0 0,-64 90 644 0 0,60-84-1095 0 0,1 1 0 0 0,0 0-1 0 0,1 1 1 0 0,-9 32 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11519 0 0,'0'0'1248'0'0,"-11"5"-1248"0"0,3 4 0 0 0,-1 4-256 0 0,0-1-80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0,'9'0'18439'0'0,"-9"0"-18387"0"0,-1 4 45 0 0,0 0 0 0 0,0 0-1 0 0,0-1 1 0 0,0 1 0 0 0,-3 4 0 0 0,25-17-7641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60 265 7831 0 0,'0'0'5147'0'0,"11"4"140"0"0,19 10-4684 0 0,-25-11-474 0 0,0-1 0 0 0,0 1 0 0 0,0-1 0 0 0,0 0 0 0 0,0-1 0 0 0,1 1 0 0 0,-1-1 0 0 0,7 1 0 0 0,-2-2 33 0 0,1 0 1 0 0,-1-1 0 0 0,0 0-1 0 0,0-1 1 0 0,0 0 0 0 0,19-6-1 0 0,58-29-157 0 0,-73 31 20 0 0,8-5-211 0 0,-1 0 0 0 0,-1-1 0 0 0,0-1 0 0 0,-1-1 0 0 0,-1 0 0 0 0,0-1 0 0 0,27-30 0 0 0,-39 38 25 0 0,-1-1 1 0 0,1 0-1 0 0,5-12 1 0 0,-10 18 144 0 0,1-1 0 0 0,-1 1 1 0 0,0 0-1 0 0,0-1 0 0 0,0 1 0 0 0,-1-1 1 0 0,1 1-1 0 0,-1-1 0 0 0,1 0 0 0 0,-1 1 1 0 0,0-1-1 0 0,0 0 0 0 0,0 1 0 0 0,0-1 0 0 0,-1 1 1 0 0,1-1-1 0 0,-1-3 0 0 0,0 5 16 0 0,0 0 0 0 0,1 0 0 0 0,-1 0 0 0 0,0 0 0 0 0,0 0 0 0 0,0 0 0 0 0,0 0 0 0 0,1 0 0 0 0,-1 0 0 0 0,-1 0 0 0 0,1 0 0 0 0,0 1 0 0 0,0-1 0 0 0,0 0 0 0 0,0 1 0 0 0,0-1 0 0 0,-1 1 0 0 0,1-1 0 0 0,0 1 0 0 0,-1 0 0 0 0,1 0 0 0 0,0-1 0 0 0,0 1 0 0 0,-1 0 0 0 0,1 0 0 0 0,0 0 0 0 0,-1 0 0 0 0,1 1 0 0 0,0-1 0 0 0,-1 0 0 0 0,1 0 0 0 0,-2 1 0 0 0,-5 2 0 0 0,0-1 0 0 0,0 1 0 0 0,-14 8 0 0 0,16-8 0 0 0,-32 16 38 0 0,-5 2-8 0 0,1 1 0 0 0,-43 32 0 0 0,82-52-26 0 0,-140 112 111 0 0,130-102-80 0 0,0 1-1 0 0,1 1 1 0 0,0 0 0 0 0,1 1 0 0 0,1 0 0 0 0,0 0 0 0 0,-14 34 0 0 0,21-43 7 0 0,1 0 1 0 0,0 0 0 0 0,0 1 0 0 0,1-1 0 0 0,0 1 0 0 0,0-1 0 0 0,0 1-1 0 0,1-1 1 0 0,0 1 0 0 0,0-1 0 0 0,2 8 0 0 0,-1-11-7 0 0,0 1 0 0 0,0-1 0 0 0,0 0 1 0 0,0 0-1 0 0,1 0 0 0 0,0 0 0 0 0,-1 0 0 0 0,1 0 1 0 0,0 0-1 0 0,0 0 0 0 0,1-1 0 0 0,-1 1 0 0 0,0-1 0 0 0,1 1 1 0 0,0-1-1 0 0,-1 0 0 0 0,1 0 0 0 0,0 0 0 0 0,0-1 1 0 0,0 1-1 0 0,0-1 0 0 0,6 2 0 0 0,3 1 109 0 0,0-1-1 0 0,1-1 1 0 0,-1 0-1 0 0,0-1 0 0 0,1 0 1 0 0,22-2-1 0 0,75-14 525 0 0,-84 10-1499 0 0,0-2 1 0 0,48-18-1 0 0,-58 18-633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0,'10'5'11913'0'0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905 581 8839 0 0,'0'0'800'0'0,"2"1"-656"0"0,1 0 161 0 0,8 4-697 0 0,-4-3 4990 0 0,-5-3-4255 0 0,-1 0 0 0 0,1 0 0 0 0,0 0 0 0 0,0 0 1 0 0,-1 0-1 0 0,1-1 0 0 0,2-2 0 0 0,1 0 256 0 0,9-6 625 0 0,-12 9 9 0 0,-1 0-946 0 0,4-4-142 0 0,0 0-1 0 0,0-1 1 0 0,-1 1 0 0 0,0-1-1 0 0,0 0 1 0 0,-1 0 0 0 0,1-1 0 0 0,-1 1-1 0 0,0-1 1 0 0,-1 0 0 0 0,0 1-1 0 0,0-1 1 0 0,0 0 0 0 0,0-13-1 0 0,1-40 55 0 0,-1 11-95 0 0,-1-128-473 0 0,-3 84 163 0 0,2 82 139 0 0,0 7-133 0 0,0 8-675 0 0,0-3 1020 0 0,32 7 207 0 0,-25-7-328 0 0,-5-1 35 0 0,-4 1-4 0 0,-19 8-50 0 0,-29 9 0 0 0,5-3-5 0 0,-35 13 22 0 0,-2-3-1 0 0,-106 17 0 0 0,168-38 23 0 0,-37 2 0 0 0,47-6-24 0 0,1-1 0 0 0,-1 0 0 0 0,0 0 0 0 0,0-1 0 0 0,-16-4 0 0 0,11 0-8 0 0,1 0-1 0 0,-1 0 1 0 0,2-1-1 0 0,-1-1 1 0 0,-12-9-1 0 0,-58-51-19 0 0,22 15 11 0 0,54 48-3 0 0,0 0 0 0 0,0 0-1 0 0,0 1 1 0 0,0 0 0 0 0,-1 0-1 0 0,0 1 1 0 0,1 0 0 0 0,-19-3-1 0 0,22 5-11 0 0,1 0-1 0 0,-1 1 1 0 0,1-1-1 0 0,-1 1 1 0 0,0 0 0 0 0,1 1-1 0 0,-1-1 1 0 0,0 1-1 0 0,1-1 1 0 0,-1 2-1 0 0,1-1 1 0 0,-1 0-1 0 0,1 1 1 0 0,0 0-1 0 0,0 0 1 0 0,0 0 0 0 0,0 0-1 0 0,0 1 1 0 0,-6 5-1 0 0,9-7 11 0 0,0 0-1 0 0,0 0 1 0 0,0 0-1 0 0,0 0 0 0 0,0 0 1 0 0,1 0-1 0 0,-1 0 1 0 0,1 1-1 0 0,-1-1 1 0 0,1 0-1 0 0,-1 1 1 0 0,1-1-1 0 0,0 0 1 0 0,-1 1-1 0 0,1-1 1 0 0,0 0-1 0 0,0 1 1 0 0,0-1-1 0 0,0 0 0 0 0,0 1 1 0 0,0-1-1 0 0,1 0 1 0 0,-1 1-1 0 0,0-1 1 0 0,1 0-1 0 0,-1 1 1 0 0,1-1-1 0 0,-1 0 1 0 0,1 0-1 0 0,0 1 1 0 0,-1-1-1 0 0,1 0 1 0 0,0 0-1 0 0,2 2 0 0 0,0 1-4 0 0,1 0 0 0 0,0 0 0 0 0,1 0 0 0 0,-1 0 0 0 0,1-1 0 0 0,-1 0 0 0 0,7 3 0 0 0,62 29 100 0 0,32 18 152 0 0,-98-48-248 0 0,-1 0 0 0 0,0 0-1 0 0,0 0 1 0 0,-1 1 0 0 0,1 0 0 0 0,-1 0-1 0 0,5 9 1 0 0,1 2-19 0 0,14 31 1 0 0,-7-5 79 0 0,-2 1-1 0 0,-2 0 1 0 0,-2 1 0 0 0,10 72-1 0 0,-10-55 75 0 0,-7-40-66 0 0,-1 0 0 0 0,-1 1 0 0 0,1 43 0 0 0,-5-57-50 0 0,0 0 0 0 0,-1 0 0 0 0,0 0 1 0 0,-1-1-1 0 0,0 1 0 0 0,-5 11 0 0 0,-29 48 63 0 0,15-28-64 0 0,-7 11 11 0 0,-45 60 1 0 0,55-81-226 0 0,18-28-23 0 0,14 1-4173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 6447 0 0,'5'-10'10030'0'0,"-5"9"-9616"0"0,-9 2 1954 0 0,-18 14-4036 0 0,24-13 2523 0 0,-30 19-339 0 0,-53 44 0 0 0,-23 33 445 0 0,81-68-803 0 0,2 0-1 0 0,-45 68 0 0 0,59-80-150 0 0,0 0 1 0 0,2 0-1 0 0,0 1 0 0 0,-13 39 1 0 0,21-50 33 0 0,0 0 0 0 0,0 1 1 0 0,0-1-1 0 0,1 0 0 0 0,1 0 0 0 0,-1 1 1 0 0,1-1-1 0 0,1 0 0 0 0,-1 1 1 0 0,1-1-1 0 0,1 0 0 0 0,0 0 1 0 0,0 0-1 0 0,0 0 0 0 0,6 12 1 0 0,-3-10 14 0 0,1-2 0 0 0,0 1 0 0 0,0 0 0 0 0,1-1 1 0 0,0-1-1 0 0,0 1 0 0 0,1-1 0 0 0,0 0 1 0 0,17 11-1 0 0,-11-9 21 0 0,1 0-1 0 0,1-2 1 0 0,-1 0 0 0 0,1 0-1 0 0,23 5 1 0 0,-33-11-230 0 0,1 1 0 0 0,-1-1 0 0 0,0 0 1 0 0,1-1-1 0 0,-1 0 0 0 0,1 0 0 0 0,-1 0 0 0 0,10-2 0 0 0,0-3-1255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35 7831 0 0,'27'-12'678'0'0,"6"-2"68"0"0,-14 7 2874 0 0,-18 6-3425 0 0,-1 1-1 0 0,0 0 0 0 0,1 0 1 0 0,-1 0-1 0 0,1 0 0 0 0,-1-1 1 0 0,1 1-1 0 0,-1 0 0 0 0,0 0 1 0 0,1 0-1 0 0,-1 0 0 0 0,1 0 1 0 0,-1 0-1 0 0,1 0 0 0 0,-1 0 1 0 0,1 1-1 0 0,-1-1 0 0 0,0 0 1 0 0,1 0-1 0 0,-1 0 0 0 0,1 1 1 0 0,0 6 1301 0 0,-9 13-1238 0 0,-4-3-62 0 0,0 0 0 0 0,-2 0 1 0 0,0-1-1 0 0,-19 17 1 0 0,-71 53 279 0 0,77-65-388 0 0,-50 41 52 0 0,-121 124-1 0 0,183-169-102 0 0,0 1 1 0 0,2 1-1 0 0,0 0 0 0 0,0 0 1 0 0,2 1-1 0 0,1 1 0 0 0,0 0 1 0 0,2 0-1 0 0,-8 27 0 0 0,14-38 125 0 0,0 2 0 0 0,1-1-1 0 0,0 0 1 0 0,0 0 0 0 0,1 0 0 0 0,1 0-1 0 0,0 0 1 0 0,0 0 0 0 0,4 13-1 0 0,-3-20-229 0 0,-1 1 0 0 0,1-1-1 0 0,0 1 1 0 0,0-1 0 0 0,0 0-1 0 0,1 0 1 0 0,-1 0 0 0 0,1 0-1 0 0,0-1 1 0 0,5 6 0 0 0,-5-7-343 0 0,0 1 1 0 0,0-1-1 0 0,0 0 1 0 0,0 0-1 0 0,1 0 1 0 0,-1-1-1 0 0,1 1 1 0 0,0-1-1 0 0,-1 0 1 0 0,1 0-1 0 0,0 0 1 0 0,0 0-1 0 0,-1-1 1 0 0,6 1-1 0 0,9-1-6385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78 919 0 0,'-43'8'-14'0'0,"9"-2"1699"0"0,11 0 2518 0 0,-26 6 7017 0 0,63-15-10644 0 0,230-69 53 0 0,-216 63-477 0 0,0 2-1 0 0,1 1 1 0 0,0 1 0 0 0,-1 1 0 0 0,50 1 0 0 0,-73 3-86 0 0,1 1 0 0 0,-1-1 0 0 0,1 2 0 0 0,-1-1 0 0 0,1 0 0 0 0,-1 1 1 0 0,0 0-1 0 0,0 0 0 0 0,0 1 0 0 0,7 3 0 0 0,-11-5-47 0 0,1 0-1 0 0,-1 0 0 0 0,1 0 0 0 0,-1 1 1 0 0,0-1-1 0 0,0 0 0 0 0,0 0 1 0 0,0 1-1 0 0,0-1 0 0 0,0 1 0 0 0,0-1 1 0 0,0 1-1 0 0,0-1 0 0 0,0 1 1 0 0,-1-1-1 0 0,1 1 0 0 0,-1 0 0 0 0,1-1 1 0 0,-1 1-1 0 0,0 0 0 0 0,0 0 1 0 0,0-1-1 0 0,0 1 0 0 0,0 0 0 0 0,0 0 1 0 0,0-1-1 0 0,0 1 0 0 0,-1 0 1 0 0,1-1-1 0 0,-1 1 0 0 0,1 0 0 0 0,-1-1 1 0 0,0 1-1 0 0,1-1 0 0 0,-1 1 1 0 0,0-1-1 0 0,-1 3 0 0 0,-6 7 76 0 0,0-1-1 0 0,-1 1 1 0 0,0-1 0 0 0,-1-1-1 0 0,0 0 1 0 0,-1 0-1 0 0,1-1 1 0 0,-2 0 0 0 0,-12 6-1 0 0,-19 9 86 0 0,-51 20 0 0 0,91-42-177 0 0,-59 19-1 0 0,43-15-9 0 0,-33 14 0 0 0,49-18-33 0 0,0 1 0 0 0,0-1-1 0 0,0 0 1 0 0,-1 0 0 0 0,1 0-1 0 0,0 0 1 0 0,-6 0 0 0 0,8-1-109 0 0,1 1-972 0 0,1 0 1107 0 0,-1 0 1 0 0,0 0 0 0 0,0-1 0 0 0,1 1 0 0 0,-1 0 0 0 0,1-1-1 0 0,-1 1 1 0 0,1 0 0 0 0,-1-1 0 0 0,1 1 0 0 0,-1-1-1 0 0,1 1 1 0 0,-1 0 0 0 0,1-1 0 0 0,0 0 0 0 0,-1 1 0 0 0,2 0 0 0 0,13 7-186 0 0,-1-3 192 0 0,0 0 1 0 0,1-1-1 0 0,-1-1 0 0 0,1 0 0 0 0,27 1 1 0 0,-20-2-6 0 0,33 7 0 0 0,-30-3 13 0 0,-17-5 0 0 0,-1 0 0 0 0,0 1 0 0 0,0 0 0 0 0,0 0 0 0 0,0 1 0 0 0,-1 0 0 0 0,1 0 0 0 0,11 8 0 0 0,-11-6 57 0 0,-1 0 1 0 0,0 1-1 0 0,-1-1 0 0 0,1 1 0 0 0,-1 0 0 0 0,0 1 1 0 0,0-1-1 0 0,-1 1 0 0 0,5 9 0 0 0,-8-13-6 0 0,-1-1 0 0 0,1 1 0 0 0,0 0 0 0 0,-1 0 0 0 0,0-1 0 0 0,1 1 0 0 0,-1 0 0 0 0,0 0 0 0 0,-1-1 0 0 0,1 1 0 0 0,0 0 0 0 0,-1 0 0 0 0,0-1 0 0 0,1 1 0 0 0,-1 0 0 0 0,0-1 0 0 0,-1 1 0 0 0,1-1 0 0 0,0 1 0 0 0,-1-1 0 0 0,1 1 0 0 0,-4 2 0 0 0,0 2 127 0 0,-2 0-1 0 0,1 0 0 0 0,-1-1 0 0 0,0 0 0 0 0,-10 7 0 0 0,0-3-173 0 0,0 0 0 0 0,-1-1 0 0 0,0-1 0 0 0,-1 0 0 0 0,0-1 0 0 0,0-2 0 0 0,-1 0 0 0 0,1-1 0 0 0,-1 0 0 0 0,0-2 0 0 0,0-1 0 0 0,0 0 0 0 0,0-1 0 0 0,0-1 0 0 0,-31-6 0 0 0,44 5-184 0 0,1 1 1 0 0,0-1-1 0 0,-9-5 0 0 0,-4-5-3211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9215 0 0,'-9'-1'950'0'0,"9"1"-576"0"0,-1-1 0 0 0,1 1 1 0 0,-1 0-1 0 0,1 0 0 0 0,-1 0 1 0 0,1 0-1 0 0,-1 0 1 0 0,1 0-1 0 0,-1 0 0 0 0,1-1 1 0 0,-1 2-1 0 0,1-1 0 0 0,-1 0 1 0 0,1 0-1 0 0,-1 0 0 0 0,1 0 1 0 0,-1 0-1 0 0,1 0 1 0 0,-1 0-1 0 0,0 1 0 0 0,7 6 1483 0 0,21 10-2957 0 0,-25-15 1699 0 0,44 24-338 0 0,56 35-15 0 0,-89-52-167 0 0,-1 1 0 0 0,1 0 0 0 0,-2 1 0 0 0,1 0 0 0 0,12 17 0 0 0,-21-23 16 0 0,0 0 0 0 0,0 1-1 0 0,0 0 1 0 0,-1-1 0 0 0,0 1 0 0 0,0 0-1 0 0,-1 0 1 0 0,1 0 0 0 0,-1 0 0 0 0,0 0-1 0 0,-1 0 1 0 0,0 1 0 0 0,0-1 0 0 0,0 0-1 0 0,-2 12 1 0 0,0-7-4 0 0,-1 0-1 0 0,1 0 0 0 0,-2-1 1 0 0,0 1-1 0 0,0-1 0 0 0,0 0 1 0 0,-2 0-1 0 0,-6 10 0 0 0,9-15-70 0 0,-1 0-1 0 0,-1 0 0 0 0,1-1 0 0 0,-1 0 1 0 0,0 0-1 0 0,0 0 0 0 0,0 0 0 0 0,0-1 1 0 0,-1 0-1 0 0,-8 4 0 0 0,-7 2 147 0 0,-36 8 0 0 0,7-1-67 0 0,-14 7-292 0 0,63-22-443 0 0,10 3-5039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14 2303 0 0,'-2'1'6520'0'0,"-5"0"-4762"0"0,-1 1-1 0 0,1 0 0 0 0,-9 4 1 0 0,-21 13 1067 0 0,-32 31-2888 0 0,30-21 946 0 0,-83 67-257 0 0,109-84-569 0 0,0 1 0 0 0,0 1-1 0 0,1 0 1 0 0,1 1 0 0 0,0 0 0 0 0,-11 22 0 0 0,20-34-43 0 0,1 0 0 0 0,0 0 0 0 0,-1 0 1 0 0,1 0-1 0 0,1 0 0 0 0,-1 0 0 0 0,0 0 1 0 0,1 0-1 0 0,-1 0 0 0 0,1 0 0 0 0,0 0 0 0 0,0 1 1 0 0,0-1-1 0 0,1 0 0 0 0,-1 0 0 0 0,1 0 0 0 0,-1 0 1 0 0,1 0-1 0 0,2 5 0 0 0,-1-5 30 0 0,0 1 0 0 0,1-1 0 0 0,-1 1 0 0 0,1-1 0 0 0,0 0-1 0 0,0 0 1 0 0,0 0 0 0 0,0 0 0 0 0,1 0 0 0 0,-1-1 0 0 0,1 0 0 0 0,-1 1 0 0 0,1-1 0 0 0,4 1 0 0 0,4 2 67 0 0,1-1 0 0 0,0 0 0 0 0,0-1 0 0 0,-1 0 0 0 0,17 1 0 0 0,-4-2 110 0 0,45-3 1 0 0,-57 0-194 0 0,0-1 1 0 0,-1 0-1 0 0,1-1 1 0 0,-1-1-1 0 0,1 0 0 0 0,-1 0 1 0 0,-1-1-1 0 0,1-1 1 0 0,-1 0-1 0 0,0-1 1 0 0,0 0-1 0 0,-1 0 0 0 0,0-1 1 0 0,0 0-1 0 0,0-1 1 0 0,-2 0-1 0 0,1-1 1 0 0,-1 0-1 0 0,0 0 0 0 0,-1-1 1 0 0,0 0-1 0 0,-1 0 1 0 0,0-1-1 0 0,-1 1 1 0 0,0-1-1 0 0,-1 0 0 0 0,0-1 1 0 0,-1 1-1 0 0,0-1 1 0 0,-1 1-1 0 0,-1-1 1 0 0,0 0-1 0 0,-1-15 0 0 0,0 12-104 0 0,-1 1-1 0 0,-1-1 0 0 0,-1 0 0 0 0,-6-22 1 0 0,8 33 21 0 0,-1 0 1 0 0,0 0-1 0 0,-1 0 1 0 0,1 1-1 0 0,-1-1 0 0 0,0 1 1 0 0,-5-7-1 0 0,5 9-1 0 0,1-1-1 0 0,0 1 1 0 0,0 1-1 0 0,-1-1 0 0 0,1 0 1 0 0,-1 1-1 0 0,0-1 0 0 0,1 1 1 0 0,-1 0-1 0 0,0-1 1 0 0,0 1-1 0 0,0 1 0 0 0,0-1 1 0 0,-4 0-1 0 0,3 1-16 0 0,1 0-1 0 0,-1 0 0 0 0,0 0 1 0 0,1 1-1 0 0,-1-1 1 0 0,0 1-1 0 0,1 0 0 0 0,-1 1 1 0 0,1-1-1 0 0,-1 0 1 0 0,1 1-1 0 0,0 0 0 0 0,-6 3 1 0 0,-4 4-285 0 0,-21 20 0 0 0,30-25 292 0 0,-6 6-69 0 0,0 0 0 0 0,0 1 1 0 0,1 0-1 0 0,-8 13 0 0 0,12-15-430 0 0,0 0 1 0 0,-5 13-1 0 0,7-16-509 0 0,1 0-1 0 0,1 1 1 0 0,-1-1 0 0 0,0 9-1 0 0,1 3-4237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4143 0 0,'4'2'14891'0'0,"-16"8"-9120"0"0,-62 60-5561 0 0,67-62-130 0 0,6-6-19 0 0,15-4-5706 0 0,-11 1 4060 0 0,17-3-6126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102 138 6911 0 0,'-9'1'190'0'0,"1"0"-1"0"0,-1 1 1 0 0,-13 3 0 0 0,-1 1 7899 0 0,35-7-7141 0 0,97-32 256 0 0,-48 14-1184 0 0,208-64 1548 0 0,-255 79-823 0 0,0 0 0 0 0,0 1 0 0 0,0 1 0 0 0,25-2 0 0 0,-40 16-219 0 0,-1-7-466 0 0,1 1 0 0 0,-2-1 0 0 0,1 1-1 0 0,-1-1 1 0 0,1 0 0 0 0,-1 0 0 0 0,-7 9 0 0 0,-30 30 125 0 0,36-39-160 0 0,-26 22 47 0 0,0-2-1 0 0,-51 34 1 0 0,6-6-15 0 0,0 3-264 0 0,32-25-111 0 0,1 1 0 0 0,-53 53 0 0 0,62-47-414 0 0,32-37 634 0 0,1 1-8 0 0,0 0 139 0 0,0 1 0 0 0,0-1-1 0 0,0 0 1 0 0,0 1 0 0 0,1-1 0 0 0,-1 0 0 0 0,1 1 0 0 0,-1-1 0 0 0,1 0 0 0 0,0 0 0 0 0,0 0 0 0 0,0 0-1 0 0,0 0 1 0 0,0 0 0 0 0,1 0 0 0 0,-1 0 0 0 0,1 0 0 0 0,-1 0 0 0 0,1-1 0 0 0,-1 1 0 0 0,1 0-1 0 0,0-1 1 0 0,0 0 0 0 0,0 1 0 0 0,0-1 0 0 0,4 2 0 0 0,0-1 34 0 0,1 0 1 0 0,0 0-1 0 0,0-1 1 0 0,0 0-1 0 0,0 0 1 0 0,10 0-1 0 0,-15-1-50 0 0,45-1 423 0 0,72-10-1 0 0,-45 3-78 0 0,262-15 1511 0 0,-323 24-1894 0 0,-10-1 2 0 0,0 0 0 0 0,1 0 0 0 0,-1 0 0 0 0,0-1 0 0 0,0 1 0 0 0,0-1-1 0 0,0 1 1 0 0,0-1 0 0 0,0 0 0 0 0,4-2 0 0 0,-6 2-234 0 0,8-18-3201 0 0,-7 8 1847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23 9215 0 0,'-1'-2'111'0'0,"-1"-1"-1"0"0,1 1 0 0 0,-1 1 0 0 0,0-1 1 0 0,0 0-1 0 0,0 0 0 0 0,0 1 1 0 0,0-1-1 0 0,0 1 0 0 0,-3-2 0 0 0,4 3 143 0 0,0-1 0 0 0,-1 1 0 0 0,1 0-1 0 0,0-1 1 0 0,-1 1 0 0 0,1 0 0 0 0,0 0-1 0 0,-1 0 1 0 0,1 0 0 0 0,0 0-1 0 0,-1 1 1 0 0,1-1 0 0 0,0 0 0 0 0,0 0-1 0 0,-1 1 1 0 0,1-1 0 0 0,0 1 0 0 0,0-1-1 0 0,0 1 1 0 0,-1 0 0 0 0,0 1 0 0 0,0-2-125 0 0,1 1 1 0 0,0 0-1 0 0,0 0 1 0 0,0 0-1 0 0,0 0 1 0 0,0 0-1 0 0,0 0 1 0 0,0 1-1 0 0,1-1 1 0 0,-1 0-1 0 0,0 0 1 0 0,1 1-1 0 0,-1-1 1 0 0,1 0-1 0 0,-1 1 1 0 0,1-1-1 0 0,-1 0 1 0 0,1 3-1 0 0,0-1 8 0 0,0 0 0 0 0,0 1-1 0 0,0-1 1 0 0,0 0-1 0 0,1 0 1 0 0,-1 0 0 0 0,1 0-1 0 0,1 4 1 0 0,2 2 81 0 0,1 1 0 0 0,-1-1-1 0 0,2 0 1 0 0,6 10 0 0 0,5 4 56 0 0,1-1-1 0 0,2 0 0 0 0,25 21 1 0 0,71 53 181 0 0,31 29 170 0 0,-126-104-403 0 0,-1 1-1 0 0,-1 0 0 0 0,-1 2 1 0 0,19 32-1 0 0,-31-44-95 0 0,1 0 1 0 0,-2 0-1 0 0,0 1 1 0 0,0 0-1 0 0,-1 0 0 0 0,-1 0 1 0 0,0 0-1 0 0,-1 1 1 0 0,0-1-1 0 0,-1 1 0 0 0,-1 21 1 0 0,-2-20-39 0 0,0 0 0 0 0,-1 0 0 0 0,-1 0 0 0 0,0-1 0 0 0,-1 1 1 0 0,0-1-1 0 0,-1 0 0 0 0,-1-1 0 0 0,-1 0 0 0 0,1 0 0 0 0,-2 0 0 0 0,-13 15 0 0 0,-2-2-23 0 0,-1-1 0 0 0,-1-1 0 0 0,-1-1 0 0 0,-35 22 0 0 0,3-1-11 0 0,50-36-53 0 0,5-1-43 0 0,4-6-182 0 0,13 1-435 0 0,-4-4 27 0 0,0 1 1 0 0,0-1-1 0 0,0 0 0 0 0,0-1 1 0 0,-1 0-1 0 0,1 0 1 0 0,15-9-1 0 0,3-2-7114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 5983 0 0,'-1'0'274'0'0,"-13"-3"714"0"0,-28-1 9814 0 0,54 41-9048 0 0,-12-32-1652 0 0,0 0 0 0 0,0 0 0 0 0,0 0 1 0 0,-1 0-1 0 0,0 0 0 0 0,0 0 1 0 0,0-1-1 0 0,-4 10 0 0 0,-18 35 550 0 0,22-48-626 0 0,-16 29-33 0 0,-2-2 0 0 0,0-1 0 0 0,-2 0-1 0 0,-47 46 1 0 0,67-72-707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6911 0 0,'0'0'744'0'0,"-4"12"-744"0"0,3 3 0 0 0,-3 1 0 0 0,1 3 1080 0 0,1 1 200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74 467 9671 0 0,'-13'5'730'0'0,"-1"-1"0"0"0,-18 2 0 0 0,21-3 4919 0 0,8-11-4754 0 0,3 6-834 0 0,0 0 0 0 0,0 0 1 0 0,0 0-1 0 0,1 0 0 0 0,-1 0 0 0 0,1 0 1 0 0,-1 0-1 0 0,1 0 0 0 0,0 1 1 0 0,-1-1-1 0 0,1 0 0 0 0,0 0 1 0 0,0 1-1 0 0,2-3 0 0 0,19-21 468 0 0,-17 20-423 0 0,236-213 134 0 0,-189 176-491 0 0,2 1 0 0 0,88-49 0 0 0,-134 86 245 0 0,24-12 13 0 0,-29 15 9 0 0,-1 0 0 0 0,1 0-1 0 0,-1 0 1 0 0,1 1 0 0 0,-1-1 0 0 0,1 1-1 0 0,0 0 1 0 0,-1-1 0 0 0,1 1 0 0 0,3 1 0 0 0,-6-1 9 0 0,1 0 0 0 0,-1 1 0 0 0,1-1 0 0 0,-1 1 0 0 0,1-1 1 0 0,-1 1-1 0 0,0-1 0 0 0,1 1 0 0 0,-1-1 0 0 0,0 1 0 0 0,0-1 0 0 0,1 1 1 0 0,-1-1-1 0 0,0 1 0 0 0,0-1 0 0 0,0 1 0 0 0,1 0 0 0 0,-1-1 1 0 0,0 1-1 0 0,0-1 0 0 0,0 1 0 0 0,0 1 0 0 0,0-2 34 0 0,0 5 43 0 0,0-1 0 0 0,0 1 1 0 0,-1 0-1 0 0,1-1 0 0 0,-1 1 0 0 0,0-1 1 0 0,-3 9-1 0 0,-15 31 540 0 0,14-32-464 0 0,-25 49 124 0 0,-27 67 648 0 0,49-108-840 0 0,2 0-1 0 0,0 1 0 0 0,1 0 1 0 0,-3 30-1 0 0,8-47-304 0 0,0-1-1 0 0,0 1 1 0 0,0-1-1 0 0,0 1 1 0 0,0 0-1 0 0,1-1 1 0 0,1 4-1 0 0,-2-5-55 0 0,1-1-1 0 0,-1 1 1 0 0,1-1 0 0 0,0 0-1 0 0,-1 0 1 0 0,1 1-1 0 0,0-1 1 0 0,0 0 0 0 0,0 0-1 0 0,0 0 1 0 0,0 0-1 0 0,0 0 1 0 0,0 0 0 0 0,0 0-1 0 0,0 0 1 0 0,1-1-1 0 0,-1 1 1 0 0,0 0 0 0 0,2 0-1 0 0,13 3-7092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12751 0 0,'0'0'587'0'0,"-1"0"-16"0"0,-9 1-402 0 0,0 0 1 0 0,0 0 0 0 0,0 1 0 0 0,1 1-1 0 0,-1-1 1 0 0,-11 6 0 0 0,2 0 527 0 0,1 1-1 0 0,-20 12 1 0 0,-98 72 1163 0 0,76-52-1321 0 0,-81 66 423 0 0,122-90-794 0 0,1 1 0 0 0,0 0 1 0 0,2 2-1 0 0,-28 40 1 0 0,41-55-134 0 0,0 0-1 0 0,1 0 1 0 0,-1 0 0 0 0,1 0 0 0 0,0 0-1 0 0,1 0 1 0 0,-1 0 0 0 0,1 1 0 0 0,-1 6-1 0 0,2-10-14 0 0,0 0 0 0 0,1 0 0 0 0,-1 0 0 0 0,0 0 0 0 0,0 0 0 0 0,1 0 0 0 0,-1 0 0 0 0,1 0 0 0 0,0 0 0 0 0,-1 0 0 0 0,1 0-1 0 0,0 0 1 0 0,0-1 0 0 0,0 1 0 0 0,1 0 0 0 0,-1-1 0 0 0,0 1 0 0 0,0-1 0 0 0,1 1 0 0 0,-1-1 0 0 0,1 0 0 0 0,0 1 0 0 0,-1-1-1 0 0,1 0 1 0 0,0 0 0 0 0,-1 0 0 0 0,5 1 0 0 0,2 1 40 0 0,0-1 1 0 0,0 0-1 0 0,0 0 0 0 0,1 0 0 0 0,-1-1 0 0 0,1-1 1 0 0,15 0-1 0 0,-3-1 42 0 0,-1-1 0 0 0,23-5 0 0 0,-22 2-70 0 0,-1-1 0 0 0,1 0 0 0 0,-1-1-1 0 0,0-2 1 0 0,-1 0 0 0 0,1-1 0 0 0,-2 0 0 0 0,21-17-1 0 0,-30 20-24 0 0,0 0-1 0 0,-1 0 1 0 0,0-1-1 0 0,0-1 0 0 0,-1 1 1 0 0,0-1-1 0 0,0-1 1 0 0,-1 1-1 0 0,0-1 0 0 0,-1 0 1 0 0,0 0-1 0 0,-1-1 0 0 0,0 1 1 0 0,-1-1-1 0 0,0 0 1 0 0,0 0-1 0 0,1-15 0 0 0,-3 6-70 0 0,-1-1-1 0 0,0 0 1 0 0,-5-26-1 0 0,3 35-122 0 0,0 1 1 0 0,-1-1-1 0 0,0 1 0 0 0,-1 0 0 0 0,0 0 0 0 0,-1 0 0 0 0,-7-12 0 0 0,2 10-681 0 0,9 12 318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5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96 150 15119 0 0,'0'0'1366'0'0,"2"1"-1126"0"0,21 8-40 0 0,-15-5 130 0 0,0-1 1 0 0,0 0 0 0 0,10 2-1 0 0,8-1 282 0 0,-1-1 0 0 0,1-1 1 0 0,0-1-1 0 0,0-2 0 0 0,0 0 0 0 0,37-8 0 0 0,-4-4-252 0 0,94-32-1 0 0,-147 43-342 0 0,9-3 7 0 0,25-13 1 0 0,-37 17-28 0 0,0-1 1 0 0,0 0 0 0 0,0 0 0 0 0,0 0-1 0 0,0 0 1 0 0,0 0 0 0 0,-1-1-1 0 0,1 1 1 0 0,-1-1 0 0 0,0 0-1 0 0,1 1 1 0 0,-1-1 0 0 0,2-6-1 0 0,-3 8-21 0 0,-1 0-1 0 0,1-1 1 0 0,-1 1-1 0 0,0 0 0 0 0,0 0 1 0 0,0-1-1 0 0,0 1 1 0 0,0 0-1 0 0,0-1 0 0 0,0 1 1 0 0,0 0-1 0 0,0 0 0 0 0,-1-1 1 0 0,1 1-1 0 0,0 0 1 0 0,-1 0-1 0 0,1-1 0 0 0,-1 1 1 0 0,1 0-1 0 0,-1 0 1 0 0,0 0-1 0 0,1 0 0 0 0,-1 0 1 0 0,0 0-1 0 0,0 0 1 0 0,0 0-1 0 0,0 0 0 0 0,0 0 1 0 0,0 1-1 0 0,0-1 0 0 0,0 0 1 0 0,0 1-1 0 0,0-1 1 0 0,-3 0-1 0 0,-1-2-96 0 0,0 1 1 0 0,0 0-1 0 0,-1 0 0 0 0,1 1 0 0 0,-1-1 1 0 0,-8 0-1 0 0,5 2 53 0 0,0-1 0 0 0,0 2 0 0 0,0-1 1 0 0,0 1-1 0 0,0 1 0 0 0,-11 3 0 0 0,-52 20 5 0 0,45-15 26 0 0,-26 11 75 0 0,1 2-1 0 0,-75 46 0 0 0,101-53 100 0 0,1 2-1 0 0,0 1 1 0 0,2 0 0 0 0,0 2-1 0 0,1 1 1 0 0,-26 33-1 0 0,44-50-94 0 0,0 1-1 0 0,1-1 1 0 0,0 0-1 0 0,0 1 1 0 0,0 0-1 0 0,0 0 1 0 0,1 0 0 0 0,0 0-1 0 0,-2 10 1 0 0,4-13-8 0 0,0 0 0 0 0,0 0 0 0 0,0 0 0 0 0,0 0 1 0 0,0 0-1 0 0,1 0 0 0 0,-1 0 0 0 0,1 0 0 0 0,0 0 0 0 0,0 0 1 0 0,0-1-1 0 0,0 1 0 0 0,0 0 0 0 0,1-1 0 0 0,-1 1 0 0 0,1-1 0 0 0,0 1 1 0 0,-1-1-1 0 0,1 0 0 0 0,0 1 0 0 0,1-1 0 0 0,2 3 0 0 0,1-1 63 0 0,0-1 0 0 0,0 1-1 0 0,0-1 1 0 0,1 0 0 0 0,-1 0-1 0 0,1 0 1 0 0,-1-1 0 0 0,10 2-1 0 0,58 6 546 0 0,-58-8-496 0 0,126 2 443 0 0,-101-5-852 0 0,0 2 1 0 0,51 8-1 0 0,-55 1-1743 0 0,-20-2-831 0 0,-5 3-3465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16583 0 0,'-1'1'762'0'0,"-2"-1"-694"0"0,0 1 1 0 0,0 0 0 0 0,0 0 0 0 0,0 0 0 0 0,0 0 0 0 0,0 0 0 0 0,0 1 0 0 0,0-1 0 0 0,1 1 0 0 0,-1 0 0 0 0,1-1 0 0 0,-1 1 0 0 0,1 1-1 0 0,0-1 1 0 0,0 0 0 0 0,0 0 0 0 0,0 1 0 0 0,0 0 0 0 0,0-1 0 0 0,1 1 0 0 0,-1 0 0 0 0,1-1 0 0 0,0 1 0 0 0,0 0 0 0 0,0 0-1 0 0,0 0 1 0 0,0 0 0 0 0,0 3 0 0 0,0 2 60 0 0,1-1-1 0 0,0 1 0 0 0,0-1 0 0 0,1 1 1 0 0,-1-1-1 0 0,2 1 0 0 0,-1-1 1 0 0,1 0-1 0 0,0 1 0 0 0,1-1 1 0 0,-1 0-1 0 0,1 0 0 0 0,1-1 0 0 0,-1 1 1 0 0,7 8-1 0 0,3 3 21 0 0,1 0-1 0 0,0-1 0 0 0,32 29 1 0 0,46 31 164 0 0,34 34-41 0 0,-117-100-237 0 0,0-1 0 0 0,-1 1-1 0 0,0 1 1 0 0,8 15 0 0 0,17 25 127 0 0,-6-18-65 0 0,23 32 212 0 0,-45-58-235 0 0,0 0-1 0 0,-1 1 1 0 0,0 0-1 0 0,-1 0 0 0 0,1 0 1 0 0,2 16-1 0 0,-4-15-29 0 0,-1 1-1 0 0,-1-1 0 0 0,1 0 1 0 0,-2 0-1 0 0,1 1 1 0 0,-2-1-1 0 0,1 0 1 0 0,-1 0-1 0 0,-1 0 1 0 0,0 0-1 0 0,0 0 0 0 0,-1-1 1 0 0,0 1-1 0 0,-1-1 1 0 0,0 0-1 0 0,-1 0 1 0 0,-8 11-1 0 0,-9 7 124 0 0,-1 0-1 0 0,-2-2 1 0 0,-44 36-1 0 0,45-42-259 0 0,-42 23 1 0 0,46-30 6 0 0,1 1 0 0 0,0 1 1 0 0,-30 26-1 0 0,49-39-44 0 0,0 0 0 0 0,0 0-1 0 0,0 0 1 0 0,0 0 0 0 0,1 1-1 0 0,-1-1 1 0 0,0 0 0 0 0,1 0 0 0 0,-1 0-1 0 0,1 0 1 0 0,-1 1 0 0 0,1-1-1 0 0,0 0 1 0 0,-1 1 0 0 0,1-1 0 0 0,0 0-1 0 0,0 1 1 0 0,0-1 0 0 0,0 0 0 0 0,0 1-1 0 0,0-1 1 0 0,0 0 0 0 0,1 0-1 0 0,-1 1 1 0 0,1 1 0 0 0,-1 0-197 0 0,2 7-1599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129 203 11055 0 0,'0'0'852'0'0,"-5"-17"4411"0"0,4 17-5087 0 0,-1-1 1 0 0,1 1 0 0 0,0 0-1 0 0,-1-1 1 0 0,1 1-1 0 0,-1 0 1 0 0,1 0-1 0 0,-1 0 1 0 0,1 0-1 0 0,-1 0 1 0 0,1 0-1 0 0,-1 1 1 0 0,1-1 0 0 0,0 0-1 0 0,-1 1 1 0 0,1-1-1 0 0,-2 1 1 0 0,0 1-43 0 0,0 0 1 0 0,0-1 0 0 0,0 1-1 0 0,1 0 1 0 0,-1 1 0 0 0,1-1 0 0 0,-4 4-1 0 0,-1 3-18 0 0,1 0 0 0 0,-1 0 0 0 0,-8 19 0 0 0,9-15-84 0 0,0 0 0 0 0,1 0 0 0 0,0 1 1 0 0,1 0-1 0 0,1 0 0 0 0,0 0 1 0 0,1 0-1 0 0,0 18 0 0 0,2-24-18 0 0,0 0-1 0 0,0-1 0 0 0,1 1 1 0 0,1 0-1 0 0,-1 0 1 0 0,1-1-1 0 0,0 1 0 0 0,1-1 1 0 0,0 1-1 0 0,0-1 1 0 0,0 0-1 0 0,1 0 1 0 0,0 0-1 0 0,1-1 0 0 0,-1 0 1 0 0,10 10-1 0 0,-13-15 15 0 0,0 0 0 0 0,0 0 0 0 0,1 1 0 0 0,-1-1 0 0 0,1 0 1 0 0,-1 0-1 0 0,1 0 0 0 0,0-1 0 0 0,-1 1 0 0 0,1 0 0 0 0,0-1 0 0 0,0 1 0 0 0,-1-1 0 0 0,1 1 0 0 0,0-1 0 0 0,0 0 0 0 0,0 0 0 0 0,-1 1 0 0 0,1-1 0 0 0,0-1 0 0 0,0 1 0 0 0,0 0 1 0 0,0 0-1 0 0,-1-1 0 0 0,1 1 0 0 0,0-1 0 0 0,0 0 0 0 0,-1 1 0 0 0,1-1 0 0 0,0 0 0 0 0,-1 0 0 0 0,1 0 0 0 0,-1 0 0 0 0,1 0 0 0 0,0-2 0 0 0,5-2 76 0 0,-2-1 0 0 0,1 1-1 0 0,-1-1 1 0 0,0-1 0 0 0,0 1-1 0 0,6-12 1 0 0,30-60 434 0 0,22-37-228 0 0,-10 26-320 0 0,40-58-1847 0 0,-69 119-501 0 0,-6 11-3913 0 0,-9 8-9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0 565 1839 0 0,'1'2'134'0'0,"19"38"2422"0"0,-8-11 8485 0 0,-11-27-9920 0 0,3 8 1455 0 0,-4-9-2498 0 0,-1-1-1 0 0,1 0 0 0 0,0 0 1 0 0,0 0-1 0 0,0 0 0 0 0,0 0 1 0 0,0 1-1 0 0,0-1 0 0 0,0 0 1 0 0,0 0-1 0 0,0 0 0 0 0,0 0 1 0 0,1 0-1 0 0,-1 1 0 0 0,0-1 1 0 0,0 0-1 0 0,0 0 0 0 0,0 0 1 0 0,0 0-1 0 0,0 0 0 0 0,0 0 1 0 0,0 1-1 0 0,0-1 0 0 0,0 0 1 0 0,0 0-1 0 0,1 0 0 0 0,-1 0 1 0 0,0 0-1 0 0,0 0 0 0 0,0 0 1 0 0,0 0-1 0 0,0 0 0 0 0,0 0 1 0 0,1 0-1 0 0,-1 1 0 0 0,0-1 1 0 0,0 0-1 0 0,0 0 0 0 0,0 0 1 0 0,0 0-1 0 0,0 0 0 0 0,1 0 1 0 0,-1 0-1 0 0,0 0 0 0 0,0 0 1 0 0,0 0-1 0 0,7-7 1313 0 0,8-21-1381 0 0,-10 19 448 0 0,23-41 26 0 0,2 2 0 0 0,40-51 1 0 0,-50 75-430 0 0,2 1 0 0 0,0 1 0 0 0,1 0 0 0 0,1 2 0 0 0,40-26 0 0 0,8 0 12 0 0,142-65-1 0 0,-138 81-110 0 0,124-30 1 0 0,-190 58-401 0 0,0 0 0 0 0,0 0-1 0 0,0 1 1 0 0,0 0 0 0 0,18 2 0 0 0,-10 2-987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152 331 9759 0 0,'0'0'447'0'0,"-2"1"-11"0"0,-8 7-280 0 0,-1 2 2941 0 0,13-8-2609 0 0,1-1-326 0 0,0 0 0 0 0,0 0 1 0 0,0 0-1 0 0,0 0 0 0 0,0 0 0 0 0,0 0 0 0 0,0-1 0 0 0,1 0 0 0 0,-1 1 0 0 0,0-1 0 0 0,0 0 0 0 0,0-1 1 0 0,1 1-1 0 0,3-1 0 0 0,10-3 575 0 0,23-7 1 0 0,-29 8-530 0 0,80-23 890 0 0,128-44 179 0 0,-185 57-1236 0 0,-2-1 0 0 0,0-2 1 0 0,0-1-1 0 0,39-29 0 0 0,-61 39-38 0 0,-1-1 0 0 0,-1 0 0 0 0,14-15 0 0 0,-19 20-56 0 0,0-1 1 0 0,-1 0 0 0 0,1 0 0 0 0,-1 0-1 0 0,0 0 1 0 0,0-1 0 0 0,0 1-1 0 0,0-1 1 0 0,-1 1 0 0 0,1-1-1 0 0,0-7 1 0 0,-2 10 8 0 0,0 1 0 0 0,0 0 0 0 0,0-1 0 0 0,-1 1 0 0 0,1 0 0 0 0,0-1 0 0 0,0 1 0 0 0,-1 0-1 0 0,1 0 1 0 0,-1 0 0 0 0,1-1 0 0 0,-1 1 0 0 0,0 0 0 0 0,1 0 0 0 0,-1 0 0 0 0,0 0 0 0 0,0 0 0 0 0,0 0 0 0 0,0 0 0 0 0,0 0 0 0 0,0 0 0 0 0,0 1-1 0 0,0-1 1 0 0,0 0 0 0 0,0 1 0 0 0,0-1 0 0 0,-1 0 0 0 0,1 1 0 0 0,0 0 0 0 0,0-1 0 0 0,-1 1 0 0 0,1 0 0 0 0,0-1 0 0 0,0 1 0 0 0,-3 0-1 0 0,-3-1-198 0 0,0 1-1 0 0,0 0 1 0 0,0 0-1 0 0,0 0 1 0 0,-9 2-1 0 0,-44 11-526 0 0,1 3-1 0 0,-58 23 0 0 0,75-23 757 0 0,0 2-1 0 0,2 3 0 0 0,-52 32 1 0 0,63-33 52 0 0,1 1 0 0 0,0 2 0 0 0,2 0 0 0 0,-42 49 0 0 0,53-53 133 0 0,1 0 0 0 0,2 1 0 0 0,-1 0-1 0 0,2 1 1 0 0,1 0 0 0 0,1 1 0 0 0,0 0-1 0 0,2 0 1 0 0,1 1 0 0 0,0 0 0 0 0,2 0-1 0 0,-3 38 1 0 0,7-56-124 0 0,0-1-1 0 0,0 0 1 0 0,1 0-1 0 0,-1 0 1 0 0,1 0-1 0 0,0-1 1 0 0,0 1-1 0 0,0 0 1 0 0,0 0-1 0 0,1 0 1 0 0,-1-1-1 0 0,1 1 1 0 0,0-1-1 0 0,0 1 1 0 0,1-1-1 0 0,-1 0 0 0 0,6 6 1 0 0,-4-6 49 0 0,0 0 0 0 0,0 0-1 0 0,0 0 1 0 0,0-1 0 0 0,0 1 0 0 0,1-1-1 0 0,-1 0 1 0 0,1-1 0 0 0,-1 1 0 0 0,1-1-1 0 0,0 0 1 0 0,0 0 0 0 0,0 0 0 0 0,7 0 0 0 0,22-2 492 0 0,-1-2 1 0 0,0 0 0 0 0,51-14 0 0 0,3 0 38 0 0,23 3 293 0 0,-34 5-2570 0 0,-26 2-4638 0 0,-34 4-478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5983 0 0,'-1'1'274'0'0,"-14"19"101"0"0,12-17-312 0 0,-1 1 0 0 0,1 1 0 0 0,0-1 0 0 0,0 0 0 0 0,1 1 0 0 0,-3 5 0 0 0,1 0 1447 0 0,1 1 0 0 0,0 0 0 0 0,1 1 0 0 0,0-1 0 0 0,0 0 0 0 0,1 13 0 0 0,1-12-883 0 0,1 0 0 0 0,0 0 0 0 0,0 0 1 0 0,2 0-1 0 0,4 16 0 0 0,-2-14-486 0 0,1 0 1 0 0,1 0-1 0 0,0 0 0 0 0,0-1 1 0 0,1 0-1 0 0,1-1 0 0 0,0 1 1 0 0,1-2-1 0 0,22 21 0 0 0,-13-16-58 0 0,0-1 0 0 0,1-1 1 0 0,1-1-1 0 0,0-1 0 0 0,38 16 0 0 0,119 33 73 0 0,-147-52-135 0 0,-19-5-166 0 0,15 4 193 0 0,33 6 0 0 0,-53-13-490 0 0,0 0-1 0 0,1 0 1 0 0,-1-1-1 0 0,1 0 1 0 0,-1 0-1 0 0,1-1 1 0 0,-1 0 0 0 0,1 0-1 0 0,10-4 1 0 0,-17 5 238 0 0,1-1 0 0 0,-1 1 0 0 0,0-1 1 0 0,0 0-1 0 0,0 1 0 0 0,0-1 0 0 0,0 0 0 0 0,0 0 1 0 0,0 0-1 0 0,0 0 0 0 0,0 0 0 0 0,-1 0 0 0 0,1 0 0 0 0,1-2 1 0 0,2-7-1427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 8287 0 0,'0'0'639'0'0,"-7"-2"-204"0"0,-1 2 191 0 0,0 0 0 0 0,0 0 0 0 0,0 1 0 0 0,0 0 0 0 0,0 1 0 0 0,1 0 1 0 0,-1 0-1 0 0,0 0 0 0 0,1 1 0 0 0,0 0 0 0 0,-10 6 0 0 0,-8 6 160 0 0,-39 29 0 0 0,63-43-755 0 0,-51 40 181 0 0,-57 55 1 0 0,83-69-217 0 0,1 1 0 0 0,1 1 1 0 0,-33 52-1 0 0,55-77-73 0 0,0-1 0 0 0,1 0 0 0 0,-1 1-1 0 0,1-1 1 0 0,0 1 0 0 0,0-1 0 0 0,0 1 0 0 0,0 0-1 0 0,1-1 1 0 0,-1 1 0 0 0,1 0 0 0 0,0 0 0 0 0,0-1-1 0 0,1 1 1 0 0,-1 0 0 0 0,1-1 0 0 0,-1 1 0 0 0,1 0-1 0 0,0-1 1 0 0,2 5 0 0 0,1 3-1358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475 330 12095 0 0,'-12'15'815'0'0,"-2"-1"0"0"0,1 0 0 0 0,-26 19 2788 0 0,38-33-3545 0 0,1 0-1 0 0,-1-1 1 0 0,0 1-1 0 0,1 0 1 0 0,-1 0-1 0 0,0-1 1 0 0,0 1-1 0 0,1 0 1 0 0,-1-1-1 0 0,1 1 1 0 0,-1-1-1 0 0,0 1 1 0 0,1-1-1 0 0,-1 1 0 0 0,1-1 1 0 0,-1 1-1 0 0,1-1 1 0 0,-1 1-1 0 0,1-1 1 0 0,0 0-1 0 0,-1 1 1 0 0,1-1-1 0 0,0 0 1 0 0,-1 1-1 0 0,1-1 1 0 0,0 0-1 0 0,0 0 1 0 0,0 1-1 0 0,0-1 1 0 0,0 0-1 0 0,0 1 1 0 0,0-1-1 0 0,0 0 1 0 0,0-1-1 0 0,2-27 411 0 0,26-94-45 0 0,-3 24-438 0 0,-23 86 11 0 0,0 0-1 0 0,0 0 0 0 0,-1-21 0 0 0,-2 30-3 0 0,1-1-1 0 0,-1 1 1 0 0,1 0-1 0 0,-1 0 0 0 0,0 0 1 0 0,-3-7-1 0 0,3 9 4 0 0,0 0-1 0 0,0 1 1 0 0,0-1 0 0 0,0 0 0 0 0,0 1-1 0 0,-1 0 1 0 0,1-1 0 0 0,0 1-1 0 0,-1 0 1 0 0,1-1 0 0 0,-1 1-1 0 0,1 0 1 0 0,-1 0 0 0 0,1 0-1 0 0,-4-1 1 0 0,2 1 1 0 0,1 1 0 0 0,-1-1 1 0 0,1 1-1 0 0,-1 0 0 0 0,1 0 0 0 0,-1 0 0 0 0,1 0 0 0 0,-1 0 0 0 0,1 0 0 0 0,-1 1 1 0 0,1-1-1 0 0,-1 1 0 0 0,1 0 0 0 0,0 0 0 0 0,-1 0 0 0 0,-3 2 0 0 0,-4 3 8 0 0,-1 0-1 0 0,-10 10 1 0 0,15-12-9 0 0,-23 19-12 0 0,1 1 0 0 0,1 2 0 0 0,-41 50 0 0 0,35-33-17 0 0,-52 90 0 0 0,81-126 35 0 0,-28 56 60 0 0,30-57-52 0 0,0 0 0 0 0,0-1 0 0 0,0 1 0 0 0,1 0 0 0 0,-1 0 0 0 0,2 0 0 0 0,-1 0 0 0 0,1 0 0 0 0,0 8 0 0 0,0-13 3 0 0,0 1 0 0 0,1-1-1 0 0,-1 1 1 0 0,0 0 0 0 0,1-1 0 0 0,-1 0 0 0 0,1 1-1 0 0,0-1 1 0 0,-1 1 0 0 0,1-1 0 0 0,0 0-1 0 0,0 1 1 0 0,0-1 0 0 0,0 0 0 0 0,0 0 0 0 0,0 0-1 0 0,0 0 1 0 0,1 0 0 0 0,-1 0 0 0 0,0 0-1 0 0,1 0 1 0 0,-1 0 0 0 0,0 0 0 0 0,1-1-1 0 0,-1 1 1 0 0,1-1 0 0 0,-1 1 0 0 0,1-1 0 0 0,-1 0-1 0 0,1 1 1 0 0,0-1 0 0 0,-1 0 0 0 0,1 0-1 0 0,-1 0 1 0 0,1 0 0 0 0,1 0 0 0 0,7-1 69 0 0,0-1 0 0 0,-1 0 0 0 0,1 0 0 0 0,13-5 0 0 0,-19 6-63 0 0,35-14 67 0 0,-1-2 0 0 0,0-1 0 0 0,-1-2 0 0 0,45-32 0 0 0,-66 41-433 0 0,-2 0 0 0 0,16-16 0 0 0,-29 26 148 0 0,-1 3-466 0 0,-12 41 296 0 0,12-42 158 0 0,2 11-350 0 0,-2-10 240 0 0,0-1 1 0 0,0 0 0 0 0,1 0-1 0 0,-1 1 1 0 0,0-1 0 0 0,1 0 0 0 0,-1 0-1 0 0,1 0 1 0 0,0 1 0 0 0,-1-1 0 0 0,1 0-1 0 0,0 0 1 0 0,0 0 0 0 0,0 0-1 0 0,-1 0 1 0 0,1-1 0 0 0,0 1 0 0 0,0 0-1 0 0,0 0 1 0 0,1 0 0 0 0,-1-1 0 0 0,0 1-1 0 0,2 0 1 0 0,8 3-4590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19 327 11311 0 0,'0'0'1362'0'0,"-12"13"4218"0"0,12-13-5525 0 0,0 0 1 0 0,0 1 0 0 0,-1-1 0 0 0,1 0 0 0 0,0 0-1 0 0,0 0 1 0 0,0 0 0 0 0,0 0 0 0 0,0 0 0 0 0,-1 0-1 0 0,1 0 1 0 0,0 0 0 0 0,0 0 0 0 0,0 0 0 0 0,0 1-1 0 0,-1-1 1 0 0,1 0 0 0 0,0 0 0 0 0,0 0-1 0 0,0 0 1 0 0,0 0 0 0 0,-1 0 0 0 0,1-1 0 0 0,0 1-1 0 0,0 0 1 0 0,0 0 0 0 0,0 0 0 0 0,-1 0 0 0 0,1 0-1 0 0,0 0 1 0 0,0 0 0 0 0,0 0 0 0 0,0 0 0 0 0,0 0-1 0 0,-1 0 1 0 0,1 0 0 0 0,0-1 0 0 0,0 1 0 0 0,0 0-1 0 0,0 0 1 0 0,0 0 0 0 0,0 0 0 0 0,0 0 0 0 0,-1-1-1 0 0,1 1 1 0 0,0 0 0 0 0,0 0 0 0 0,0 0 0 0 0,0 0-1 0 0,0 0 1 0 0,0-1 0 0 0,0 1 0 0 0,0 0 0 0 0,4-13 541 0 0,13-15-685 0 0,-8 20 88 0 0,-1-1-1 0 0,1 2 0 0 0,0-1 1 0 0,1 1-1 0 0,18-9 1 0 0,56-24-269 0 0,-80 38 245 0 0,16-6-69 0 0,31-10 1 0 0,-44 17 108 0 0,0-1 0 0 0,0 1 1 0 0,0 0-1 0 0,0 0 0 0 0,0 1 1 0 0,1 0-1 0 0,-1 0 0 0 0,10 2 1 0 0,-16-2 3 0 0,1 1 1 0 0,0 0 0 0 0,0-1-1 0 0,-1 1 1 0 0,1 0 0 0 0,0 0 0 0 0,-1 0-1 0 0,1 0 1 0 0,-1 0 0 0 0,1 1-1 0 0,-1-1 1 0 0,0 0 0 0 0,0 1 0 0 0,1-1-1 0 0,-1 1 1 0 0,0-1 0 0 0,0 1 0 0 0,0-1-1 0 0,-1 1 1 0 0,1 0 0 0 0,0 0-1 0 0,-1-1 1 0 0,1 1 0 0 0,-1 0 0 0 0,1 0-1 0 0,-1 0 1 0 0,0-1 0 0 0,0 1 0 0 0,0 3-1 0 0,1-1 3 0 0,-1 0 0 0 0,-1 0-1 0 0,1 0 1 0 0,0 0-1 0 0,-1 0 1 0 0,0 0 0 0 0,0-1-1 0 0,0 1 1 0 0,-1 0 0 0 0,1 0-1 0 0,-1-1 1 0 0,-3 6-1 0 0,4-8-3 0 0,-4 3 75 0 0,-5 1-48 0 0,10-6-41 0 0,-1 1-1 0 0,1-1 1 0 0,0 0 0 0 0,-1 1-1 0 0,1-1 1 0 0,0 0-1 0 0,-1 0 1 0 0,1 1 0 0 0,0-1-1 0 0,0 0 1 0 0,0 1 0 0 0,-1-3-1 0 0,1 0-28 0 0,0 0-1 0 0,0-1 1 0 0,0 1-1 0 0,1-1 0 0 0,-1 1 1 0 0,1-1-1 0 0,0 1 1 0 0,0 0-1 0 0,2-6 1 0 0,15-29-430 0 0,-13 29 345 0 0,4-6-153 0 0,0 0 0 0 0,1 0 0 0 0,0 1 1 0 0,2 1-1 0 0,22-23 0 0 0,-25 28 253 0 0,1-1 0 0 0,1 1 0 0 0,-1 1-1 0 0,1 0 1 0 0,1 0 0 0 0,-1 1 0 0 0,1 1 0 0 0,18-7 0 0 0,-26 11 66 0 0,-1 0-1 0 0,1 0 1 0 0,0 1 0 0 0,0-1 0 0 0,0 1-1 0 0,0 0 1 0 0,0 0 0 0 0,0 0 0 0 0,0 1-1 0 0,0-1 1 0 0,0 1 0 0 0,0 0 0 0 0,-1 0-1 0 0,1 0 1 0 0,0 0 0 0 0,0 1 0 0 0,4 2-1 0 0,-5-2 4 0 0,0 1-1 0 0,-1-1 1 0 0,1 0-1 0 0,-1 1 1 0 0,1-1-1 0 0,-1 1 0 0 0,0 0 1 0 0,0 0-1 0 0,0-1 1 0 0,0 1-1 0 0,-1 1 0 0 0,1-1 1 0 0,-1 0-1 0 0,0 0 1 0 0,0 1-1 0 0,0-1 1 0 0,0 0-1 0 0,0 1 0 0 0,-1-1 1 0 0,1 5-1 0 0,-1 3 56 0 0,0-1 1 0 0,-1 1-1 0 0,0-1 0 0 0,-1 0 0 0 0,0 1 1 0 0,-5 14-1 0 0,-27 55 230 0 0,21-51-330 0 0,11-26-262 0 0,1 0 0 0 0,0 0 0 0 0,0 1 0 0 0,0-1 0 0 0,1 0 0 0 0,-1 1 0 0 0,1-1 0 0 0,0 1 0 0 0,0 3 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8751 0 0,'0'1'9891'0'0,"0"5"-9347"0"0,1-1 1 0 0,-1 0-1 0 0,-1 1 0 0 0,1-1 0 0 0,-1 0 1 0 0,0 1-1 0 0,0-1 0 0 0,-4 9 1 0 0,-19 44-655 0 0,13-34 565 0 0,-253 506 389 0 0,241-487-842 0 0,-200 341-5123 0 0,176-326 2640 0 0,46-57 1718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7367 0 0,'6'-13'227'0'0,"0"0"0"0"0,1 1 0 0 0,0 0 0 0 0,1 0 0 0 0,0 0 0 0 0,1 1 0 0 0,0 0 0 0 0,20-16 0 0 0,4 0 2848 0 0,58-37 1 0 0,-60 44-2000 0 0,2 2-1 0 0,64-27 1 0 0,-74 36-703 0 0,1 2-1 0 0,0 0 1 0 0,0 2-1 0 0,1 0 1 0 0,31-1-1 0 0,-50 6-295 0 0,0 0-1 0 0,0 0 1 0 0,0 1-1 0 0,1-1 0 0 0,-1 1 1 0 0,0 0-1 0 0,0 1 1 0 0,0 0-1 0 0,-1 0 1 0 0,1 0-1 0 0,0 0 1 0 0,8 6-1 0 0,-9-5-45 0 0,-1 1-1 0 0,0-1 1 0 0,0 1-1 0 0,-1 0 1 0 0,1 0-1 0 0,-1 0 1 0 0,1 1-1 0 0,-1-1 1 0 0,-1 1-1 0 0,1 0 1 0 0,-1-1 0 0 0,0 1-1 0 0,0 0 1 0 0,2 9-1 0 0,1 5 2 0 0,-1 0-1 0 0,-2 1 1 0 0,0-1-1 0 0,0 1 1 0 0,-2-1 0 0 0,-1 1-1 0 0,0 0 1 0 0,-1-1-1 0 0,-2 1 1 0 0,0-1 0 0 0,0 0-1 0 0,-2 0 1 0 0,-1-1-1 0 0,0 0 1 0 0,-11 20-1 0 0,12-28-4 0 0,0-1 0 0 0,0 0-1 0 0,-1 0 1 0 0,0 0 0 0 0,-1-1-1 0 0,0-1 1 0 0,0 1-1 0 0,-1-1 1 0 0,-11 8 0 0 0,7-8 1 0 0,0 0 0 0 0,-1 0 0 0 0,1-1 1 0 0,-1-1-1 0 0,-1 0 0 0 0,-18 3 1 0 0,6-3-15 0 0,0-2 0 0 0,0-1 1 0 0,-1-1-1 0 0,1-2 0 0 0,0 0 1 0 0,0-2-1 0 0,-33-8 0 0 0,48 9-2 0 0,1-1-1 0 0,0-1 1 0 0,0 1-1 0 0,1-2 1 0 0,-16-8 0 0 0,21 10-195 0 0,0 0 0 0 0,0 0 0 0 0,1-1 0 0 0,-1 0 0 0 0,1 1 0 0 0,0-2 0 0 0,0 1 1 0 0,0 0-1 0 0,1-1 0 0 0,-1 0 0 0 0,1 0 0 0 0,-4-9 0 0 0,-1-13-7469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17535 0 0,'0'0'1588'0'0,"0"2"-1304"0"0,-3 10-198 0 0,0 0 1 0 0,-1 0-1 0 0,0 0 0 0 0,-10 19 0 0 0,-30 45 1049 0 0,25-44-755 0 0,-114 173 1435 0 0,68-108-1051 0 0,-58 116-1 0 0,17 17-268 0 0,84-176-936 0 0,3 2 0 0 0,-15 75 0 0 0,30-101-662 0 0,4-28 953 0 0,0-1-1 0 0,0 0 0 0 0,0 0 0 0 0,1 0 1 0 0,-1 1-1 0 0,0-1 0 0 0,0 0 1 0 0,1 0-1 0 0,-1 0 0 0 0,1 0 0 0 0,-1 0 1 0 0,1 1-1 0 0,-1-1 0 0 0,1 0 1 0 0,-1 0-1 0 0,1 0 0 0 0,0 0 0 0 0,0 0 1 0 0,0-1-1 0 0,-1 1 0 0 0,1 0 1 0 0,2 1-1 0 0,7 1-1540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10135 0 0,'0'0'2290'0'0,"7"-3"463"0"0,18-9 11 0 0,-12 6-2374 0 0,0 0 1 0 0,1 0 0 0 0,16-3 0 0 0,0 3-436 0 0,0 3 0 0 0,38-1 0 0 0,-33 3-702 0 0,41-8 1 0 0,-3-3-1650 0 0,-51 7 866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0:4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187 233 10591 0 0,'0'3'819'0'0,"-4"20"-830"0"0,-2 25 3135 0 0,6-43-2585 0 0,0-1 0 0 0,0 1 0 0 0,0 0 1 0 0,1 0-1 0 0,-1-1 0 0 0,1 1 0 0 0,3 7 1 0 0,-3-11-414 0 0,0 0 0 0 0,0 0 0 0 0,0 0 0 0 0,0 0 0 0 0,0 0 0 0 0,1 0 0 0 0,-1 0 0 0 0,0-1 0 0 0,0 1 0 0 0,1-1 0 0 0,-1 1 0 0 0,0-1 0 0 0,1 1 0 0 0,-1-1 0 0 0,1 0 0 0 0,-1 1 0 0 0,1-1 0 0 0,1 0 0 0 0,6 0 222 0 0,0 0 0 0 0,0 0 0 0 0,0-1 0 0 0,0 0 0 0 0,0 0 0 0 0,0-1 0 0 0,0-1 0 0 0,15-5 0 0 0,66-35 633 0 0,-80 38-878 0 0,127-77 87 0 0,-115 67-159 0 0,-1-2-1 0 0,0 0 1 0 0,34-39-1 0 0,-51 51-91 0 0,0 0 0 0 0,0-1 0 0 0,-1 1 0 0 0,1-1 0 0 0,-1 0-1 0 0,-1 1 1 0 0,1-2 0 0 0,1-5 0 0 0,-4 10 43 0 0,1 1-1 0 0,-1-1 1 0 0,1 0-1 0 0,-1 1 1 0 0,0-1-1 0 0,0 0 1 0 0,0 1-1 0 0,0-1 1 0 0,0 0-1 0 0,0 1 1 0 0,0-1-1 0 0,-1 0 1 0 0,1 1-1 0 0,-1-1 1 0 0,1 0-1 0 0,-1 1 1 0 0,1-1-1 0 0,-1 1 1 0 0,0-1-1 0 0,0 1 1 0 0,0 0-1 0 0,0-1 1 0 0,0 1-1 0 0,0 0 1 0 0,0-1-1 0 0,0 1 1 0 0,-1 0-1 0 0,1 0 1 0 0,0 0-1 0 0,-1 0 1 0 0,1 0-1 0 0,-1 1 1 0 0,1-1-1 0 0,-1 0 1 0 0,-2 0-1 0 0,-1-1-39 0 0,-1 1 0 0 0,0 0 0 0 0,1 0-1 0 0,-1 1 1 0 0,1 0 0 0 0,-1 0 0 0 0,0 0 0 0 0,-6 1-1 0 0,-46 11-305 0 0,26-2 312 0 0,1 1 0 0 0,0 1 0 0 0,1 2 0 0 0,0 1-1 0 0,1 1 1 0 0,0 1 0 0 0,-34 29 0 0 0,31-20 71 0 0,1 2 1 0 0,2 1 0 0 0,0 1-1 0 0,2 2 1 0 0,-34 52-1 0 0,51-68 44 0 0,0 0 1 0 0,1 0-1 0 0,1 1 0 0 0,1 1 1 0 0,-9 27-1 0 0,14-40-34 0 0,1 1 0 0 0,0 0 0 0 0,0 0 1 0 0,0-1-1 0 0,1 1 0 0 0,0 0 0 0 0,0 0 0 0 0,0 0 0 0 0,1-1 0 0 0,0 1 0 0 0,0 0 0 0 0,0 0 0 0 0,1-1 0 0 0,0 1 1 0 0,0-1-1 0 0,0 1 0 0 0,1-1 0 0 0,-1 0 0 0 0,1 0 0 0 0,1 0 0 0 0,6 8 0 0 0,-3-7 11 0 0,-1 0 1 0 0,1 0-1 0 0,1 0 1 0 0,-1-1-1 0 0,1-1 0 0 0,-1 1 1 0 0,1-1-1 0 0,1 0 0 0 0,-1-1 1 0 0,0 0-1 0 0,1-1 0 0 0,0 1 1 0 0,-1-1-1 0 0,11 0 0 0 0,12 0-30 0 0,-1-1 0 0 0,57-6 0 0 0,-13 0-610 0 0,-8 6-1859 0 0,-33 1-3103 0 0,-2-2-1508 0 0</inkml:trace>
  <inkml:trace contextRef="#ctx0" brushRef="#br0" timeOffset="1">952 680 9215 0 0,'0'0'16004'0'0,"2"1"-15140"0"0,4 4 189 0 0,-3-2-889 0 0,0-1 0 0 0,0 0 1 0 0,0 0-1 0 0,0 0 0 0 0,0 0 0 0 0,0 0 0 0 0,0-1 1 0 0,6 3-1 0 0,-6-3-123 0 0,-1 0-1 0 0,1-1 1 0 0,0 1 0 0 0,-1-1 0 0 0,1 1 0 0 0,0-1-1 0 0,0 0 1 0 0,-1 0 0 0 0,6-1 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4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24 3679 0 0,'0'0'284'0'0,"2"-1"-186"0"0,7-1 144 0 0,34-15 9090 0 0,-31 14-6369 0 0,-9 17-2345 0 0,1 4-323 0 0,-5-11-172 0 0,0 0 0 0 0,0 0 0 0 0,-1 0 0 0 0,0 1 0 0 0,0-1 0 0 0,-6 10 0 0 0,-24 41 359 0 0,10-20-274 0 0,-217 369 988 0 0,230-393-1150 0 0,-6 8 61 0 0,-20 24 0 0 0,34-45-204 0 0,1-4-899 0 0,1-1 714 0 0,0 0 1 0 0,0 1 0 0 0,0-1 0 0 0,0 1 0 0 0,1-1-1 0 0,3-5 1 0 0,1-3-965 0 0,2-7-661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4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68 470 1839 0 0,'-9'6'1850'0'0,"6"-4"-1090"0"0,0-1-1 0 0,0 1 1 0 0,0-1 0 0 0,0 1 0 0 0,0-1-1 0 0,-1 0 1 0 0,1 0 0 0 0,0-1 0 0 0,-6 1 0 0 0,8-1-633 0 0,0 0 0 0 0,1 0 0 0 0,-1 0 0 0 0,0 0 0 0 0,0 0 0 0 0,0 0 0 0 0,0-1 1 0 0,0 1-1 0 0,1 0 0 0 0,-1-1 0 0 0,0 1 0 0 0,0 0 0 0 0,1-1 0 0 0,-1 1 0 0 0,0-1 1 0 0,0 1-1 0 0,0-2 0 0 0,0 1-80 0 0,0 0 0 0 0,1 0 0 0 0,-1-1 0 0 0,0 1 0 0 0,1 0 1 0 0,-1 0-1 0 0,1-1 0 0 0,-1 1 0 0 0,1 0 0 0 0,0-1 0 0 0,0 1 1 0 0,-1 0-1 0 0,1-1 0 0 0,0-2 0 0 0,1-6 131 0 0,0 0 0 0 0,1-1 1 0 0,-1 1-1 0 0,2 0 0 0 0,0 0 0 0 0,5-14 1 0 0,31-59 160 0 0,-25 57-145 0 0,-3 6-117 0 0,0 0-1 0 0,1 1 1 0 0,2 1-1 0 0,-1 0 1 0 0,2 1-1 0 0,1 0 1 0 0,0 1-1 0 0,1 1 1 0 0,0 1-1 0 0,26-17 1 0 0,-30 23 44 0 0,1 0-1 0 0,0 1 1 0 0,0 0-1 0 0,1 1 1 0 0,0 0 0 0 0,0 2-1 0 0,1 0 1 0 0,-1 0 0 0 0,1 1-1 0 0,0 1 1 0 0,0 1 0 0 0,0 0-1 0 0,0 1 1 0 0,-1 1 0 0 0,23 4-1 0 0,-19-2-22 0 0,-1 2 0 0 0,-1 0 0 0 0,1 1 0 0 0,-1 0 0 0 0,0 2 0 0 0,23 13 0 0 0,-32-16-39 0 0,0 0 1 0 0,0 1 0 0 0,-1 0-1 0 0,0 1 1 0 0,0-1 0 0 0,-1 1-1 0 0,0 0 1 0 0,0 1-1 0 0,0 0 1 0 0,-1 0 0 0 0,0 0-1 0 0,-1 0 1 0 0,0 1 0 0 0,4 12-1 0 0,-6-17-26 0 0,0 1-1 0 0,-1 0 0 0 0,0-1 0 0 0,0 1 1 0 0,0 0-1 0 0,-1 0 0 0 0,1 0 1 0 0,-1 0-1 0 0,0 0 0 0 0,-1 0 1 0 0,1-1-1 0 0,-1 1 0 0 0,0 0 1 0 0,0 0-1 0 0,-1 0 0 0 0,1-1 1 0 0,-1 1-1 0 0,0-1 0 0 0,0 1 1 0 0,-1-1-1 0 0,1 0 0 0 0,-1 0 1 0 0,0 0-1 0 0,0 0 0 0 0,0 0 1 0 0,-1-1-1 0 0,1 1 0 0 0,-9 5 1 0 0,-14 9 35 0 0,-1 0 1 0 0,-56 26 0 0 0,-65 14 11 0 0,17-21-30 0 0,104-32-107 0 0,0 0-1 0 0,-52 1 0 0 0,77-6-237 0 0,12-6-605 0 0,4-1-787 0 0,5-1-476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4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 6911 0 0,'1'0'528'0'0,"17"-2"-60"0"0,-7 1 5391 0 0,-13 11-5123 0 0,0-6-584 0 0,0 0 0 0 0,0 0 0 0 0,-1 0 0 0 0,1-1 0 0 0,-1 1 0 0 0,1-1 0 0 0,-1 1 0 0 0,0-1 0 0 0,0 0-1 0 0,-1 0 1 0 0,1-1 0 0 0,-1 1 0 0 0,-6 3 0 0 0,-6 6 202 0 0,-51 37 641 0 0,-11 9-406 0 0,52-35-266 0 0,1 2 0 0 0,1 0 0 0 0,1 1-1 0 0,-32 50 1 0 0,43-57-172 0 0,1 1-1 0 0,0 0 0 0 0,2 0 1 0 0,1 1-1 0 0,0 1 1 0 0,1-1-1 0 0,2 1 1 0 0,-5 29-1 0 0,9-39-90 0 0,0 1 0 0 0,1-1 0 0 0,1 1 0 0 0,0-1 0 0 0,0 0 0 0 0,1 1 0 0 0,4 12 0 0 0,-4-18-26 0 0,1 1 1 0 0,0-2-1 0 0,0 1 0 0 0,0 0 1 0 0,0-1-1 0 0,1 1 0 0 0,0-1 0 0 0,1 0 1 0 0,0 0-1 0 0,-1-1 0 0 0,2 1 1 0 0,-1-1-1 0 0,7 5 0 0 0,-4-5 8 0 0,0 0 0 0 0,1 0 0 0 0,-1 0 0 0 0,1-1 0 0 0,14 4 0 0 0,0-2 56 0 0,25 4 0 0 0,-39-8-331 0 0,1-1 0 0 0,0 0 0 0 0,16-1 0 0 0,-22-1-60 0 0,0 1 1 0 0,1-1-1 0 0,-1 0 1 0 0,1 0-1 0 0,-1 0 0 0 0,0 0 1 0 0,0-1-1 0 0,1 0 1 0 0,-1 0-1 0 0,4-3 1 0 0,1-2-6630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4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5527 0 0,'-1'2'10740'0'0,"-5"18"-9942"0"0,-2-1 0 0 0,0 0-1 0 0,-20 32 1 0 0,10-18-217 0 0,-73 147 1226 0 0,5-11-1139 0 0,86-168-672 0 0,23-25-4900 0 0,2-9 2929 0 0,1-2-9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4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91 149 12815 0 0,'-25'7'1109'0'0,"17"-5"-894"0"0,1-1 0 0 0,0 1 0 0 0,-1 1 0 0 0,1-1 0 0 0,0 1 0 0 0,1 1 1 0 0,-9 4 2639 0 0,21 3-1879 0 0,-4-9-886 0 0,-1 0 1 0 0,1-1-1 0 0,0 1 0 0 0,1 0 1 0 0,-1-1-1 0 0,0 1 1 0 0,0-1-1 0 0,1 0 1 0 0,-1 0-1 0 0,1 1 1 0 0,-1-2-1 0 0,1 1 1 0 0,-1 0-1 0 0,6 0 1 0 0,4 1 303 0 0,24 0-1 0 0,-31-2-305 0 0,65-1 496 0 0,0-4 1 0 0,79-16 0 0 0,-86 11-361 0 0,363-79 336 0 0,-93 11-496 0 0,-328 76-68 0 0,6 0-17 0 0,-1-1 0 0 0,0 1 1 0 0,1 1-1 0 0,-1 0 0 0 0,1 0 1 0 0,10 1-1 0 0,-19 1-249 0 0,-2 1-399 0 0,-2 7-230 0 0,1 0-1 0 0,-2 0 1 0 0,1 0-1 0 0,-8 14 1 0 0,3-8-5924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50 6447 0 0,'4'-14'688'0'0,"0"-1"370"0"0,1 0 5018 0 0,-5 14-6035 0 0,0 1 0 0 0,0 0 0 0 0,0 0 0 0 0,0 0 0 0 0,0-1 0 0 0,0 1 0 0 0,0 0 0 0 0,0 0 0 0 0,0 0 0 0 0,0 0 0 0 0,0-1 0 0 0,0 1 0 0 0,0 0 0 0 0,1 0 0 0 0,-1 0 0 0 0,0 0 0 0 0,0-1 0 0 0,0 1 0 0 0,0 0 0 0 0,0 0 0 0 0,0 0 0 0 0,1 0 0 0 0,-1 0 0 0 0,0 0 1 0 0,0-1-1 0 0,0 1 0 0 0,0 0 0 0 0,1 0 0 0 0,-1 0 0 0 0,0 0 0 0 0,0 0 0 0 0,0 0 0 0 0,1 0 0 0 0,-1 0 0 0 0,0 0 0 0 0,6 5 1232 0 0,3 9-427 0 0,-8-9-717 0 0,0 0 1 0 0,0 1-1 0 0,-1-1 1 0 0,0 0-1 0 0,0 0 1 0 0,0 1-1 0 0,-1 6 1 0 0,-9 38 471 0 0,7-39-472 0 0,-5 20 107 0 0,-1-1 0 0 0,-2 0 0 0 0,-18 34 0 0 0,-51 83-19 0 0,72-132-188 0 0,-261 402 197 0 0,101-191-1167 0 0,127-178-398 0 0,39-47 678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9671 0 0,'0'0'2615'0'0,"4"0"-838"0"0,27-2 905 0 0,47-7 1 0 0,-8-1-1564 0 0,68-3-679 0 0,90-10 682 0 0,-1-19-496 0 0,-193 33-1214 0 0,-1-1 1 0 0,-1-2-1 0 0,0-2 1 0 0,0 0-1 0 0,-2-2 0 0 0,0-1 1 0 0,34-26-1 0 0,-29 15-6103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10535 0 0,'0'0'956'0'0,"1"2"-786"0"0,2 1-48 0 0,-1 0 1 0 0,1 0-1 0 0,-1 0 0 0 0,0 1 1 0 0,0-1-1 0 0,0 1 1 0 0,-1-1-1 0 0,1 1 1 0 0,-1 0-1 0 0,0 0 1 0 0,0-1-1 0 0,0 1 0 0 0,-1 0 1 0 0,1 0-1 0 0,-1 0 1 0 0,0 0-1 0 0,0 0 1 0 0,-1 6-1 0 0,-2 7 887 0 0,0 0 0 0 0,-11 33 0 0 0,10-35-776 0 0,-97 248 2384 0 0,85-225-2491 0 0,-19 37 20 0 0,-2-2 0 0 0,-57 82 0 0 0,-114 122-31 0 0,182-246-67 0 0,-2-1-1 0 0,-1-2 0 0 0,-43 33 1 0 0,67-57-43 0 0,4-2-8 0 0,-1-1 0 0 0,1 0 0 0 0,-1 0 0 0 0,0 0 0 0 0,1 0 0 0 0,-1 0 1 0 0,0 0-1 0 0,0-1 0 0 0,0 1 0 0 0,0-1 0 0 0,-2 1 0 0 0,5-13-503 0 0,1 6 377 0 0,0 0 0 0 0,1 0 0 0 0,0 0 0 0 0,0 1 0 0 0,0-1 0 0 0,0 1 0 0 0,5-6 0 0 0,33-35-882 0 0,-31 35 752 0 0,108-103-931 0 0,-93 93 1162 0 0,1 1 0 0 0,0 2 1 0 0,31-17-1 0 0,-47 30 148 0 0,1 0 0 0 0,-1 0 0 0 0,1 1 1 0 0,-1 0-1 0 0,17-3 0 0 0,-24 6-66 0 0,0 1 1 0 0,-1 0 0 0 0,1-1 0 0 0,0 1-1 0 0,0 0 1 0 0,0 1 0 0 0,0-1-1 0 0,-1 0 1 0 0,1 1 0 0 0,0-1-1 0 0,0 1 1 0 0,-1 0 0 0 0,1 0-1 0 0,0 0 1 0 0,-1 0 0 0 0,1 1-1 0 0,-1-1 1 0 0,0 1 0 0 0,1-1-1 0 0,-1 1 1 0 0,0 0 0 0 0,0 0-1 0 0,0 0 1 0 0,0 0 0 0 0,0 0 0 0 0,3 5-1 0 0,-2 1 68 0 0,1-1 0 0 0,-1 1 0 0 0,0 0 0 0 0,0 0 0 0 0,-1 1 0 0 0,0-1 0 0 0,0 0 0 0 0,0 15 0 0 0,-2 73 603 0 0,-1-75-645 0 0,1 3 11 0 0,0-13-226 0 0,0 1 0 0 0,-2 16 1 0 0,13-38-560 0 0,26-39-3970 0 0,-21 28-984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192 161 11887 0 0,'0'0'547'0'0,"2"2"-11"0"0,10 8-747 0 0,3 3 1012 0 0,0 0 1 0 0,1-2-1 0 0,25 16 1 0 0,-36-25-542 0 0,1 1 0 0 0,-1-1 0 0 0,1 1 0 0 0,0-2 1 0 0,0 1-1 0 0,0-1 0 0 0,0 0 0 0 0,0 0 0 0 0,0 0 0 0 0,0-1 0 0 0,0 0 1 0 0,0 0-1 0 0,0-1 0 0 0,0 1 0 0 0,11-4 0 0 0,-5 0-21 0 0,0 0-1 0 0,0-1 1 0 0,-1-1-1 0 0,1 1 1 0 0,-1-2-1 0 0,-1 0 1 0 0,1 0-1 0 0,-1-1 1 0 0,10-10-1 0 0,-15 13-280 0 0,0 1 1 0 0,0-2-1 0 0,-1 1 0 0 0,0 0 0 0 0,0-1 0 0 0,0 0 0 0 0,-1 0 0 0 0,0 0 0 0 0,0 0 0 0 0,0 0 1 0 0,-1-1-1 0 0,0 1 0 0 0,0-1 0 0 0,0 0 0 0 0,-1 0 0 0 0,0 1 0 0 0,-1-1 0 0 0,1-10 0 0 0,-2 15-43 0 0,1-1-1 0 0,0 1 1 0 0,-1 0-1 0 0,1-1 1 0 0,-1 1-1 0 0,0 0 1 0 0,0 0-1 0 0,0-1 1 0 0,0 1-1 0 0,0 0 1 0 0,0 0-1 0 0,-1 0 0 0 0,1 0 1 0 0,-1 0-1 0 0,1 1 1 0 0,-1-1-1 0 0,0 0 1 0 0,1 1-1 0 0,-1-1 1 0 0,0 1-1 0 0,0 0 1 0 0,0-1-1 0 0,0 1 1 0 0,-1 0-1 0 0,1 0 0 0 0,0 1 1 0 0,0-1-1 0 0,-1 0 1 0 0,1 1-1 0 0,0-1 1 0 0,-4 1-1 0 0,-5-1-246 0 0,1 0-1 0 0,-1 1 1 0 0,1 1-1 0 0,-1 0 1 0 0,-19 5 0 0 0,7 0 326 0 0,0 1 1 0 0,1 1-1 0 0,0 1 1 0 0,1 0-1 0 0,0 2 1 0 0,0 1-1 0 0,1 1 1 0 0,1 0 0 0 0,-21 19-1 0 0,14-9 384 0 0,2 0 0 0 0,1 2 1 0 0,1 0-1 0 0,1 2 0 0 0,-32 52 0 0 0,47-68-262 0 0,1-1 0 0 0,0 1 0 0 0,0 1 0 0 0,1-1 1 0 0,0 0-1 0 0,-2 17 0 0 0,5-24-85 0 0,1 0 1 0 0,0 0-1 0 0,-1-1 0 0 0,2 1 1 0 0,-1 0-1 0 0,0 0 1 0 0,1-1-1 0 0,0 1 0 0 0,0 0 1 0 0,2 5-1 0 0,-2-6-3 0 0,0-1-1 0 0,1 0 1 0 0,-1 1-1 0 0,1-1 0 0 0,-1 0 1 0 0,1 0-1 0 0,0 0 1 0 0,0 0-1 0 0,0-1 0 0 0,0 1 1 0 0,0 0-1 0 0,1-1 1 0 0,-1 1-1 0 0,0-1 0 0 0,1 0 1 0 0,3 2-1 0 0,4 0 36 0 0,0-1 0 0 0,0 1 0 0 0,0-2 0 0 0,0 1 0 0 0,0-1 0 0 0,0-1 0 0 0,1 0 0 0 0,18-2 0 0 0,1-3-877 0 0,48-12 0 0 0,-19-1-6269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67 112 5527 0 0,'0'0'498'0'0,"-2"1"-406"0"0,-14 5 17 0 0,9-4 2104 0 0,0 1 0 0 0,-1 0 0 0 0,2 0 0 0 0,-15 10 2468 0 0,49-6-3193 0 0,-17-7-1249 0 0,-1-1 0 0 0,1 1 0 0 0,0-2 0 0 0,0 1 1 0 0,14-6-1 0 0,54-20 293 0 0,-15 4-348 0 0,190-41-1039 0 0,-143 43-7867 0 0,-90 18 2740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11519 0 0,'-3'1'887'0'0,"-12"6"-386"0"0,0 0-1 0 0,0 1 1 0 0,1 0 0 0 0,0 1-1 0 0,1 1 1 0 0,-17 15-1 0 0,-69 77 3383 0 0,72-73-4061 0 0,-12 16 642 0 0,2 1 0 0 0,2 2 0 0 0,-47 83 0 0 0,46-60-344 0 0,2 2 0 0 0,-27 88 0 0 0,14-28-2998 0 0,43-121 567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9671 0 0,'0'0'440'0'0,"0"-2"-5"0"0,1-3-232 0 0,1 0-1 0 0,0 0 1 0 0,-1 1-1 0 0,1-1 1 0 0,1 1 0 0 0,-1-1-1 0 0,1 1 1 0 0,0 0 0 0 0,0 0-1 0 0,0 0 1 0 0,0 0-1 0 0,1 1 1 0 0,6-6 0 0 0,8-5 1883 0 0,34-21 0 0 0,-37 26-2183 0 0,-7 4 250 0 0,213-130 2118 0 0,-147 94-2070 0 0,83-33 1 0 0,-138 66-201 0 0,-1 1 0 0 0,1 1 1 0 0,1 1-1 0 0,-1 0 0 0 0,1 1 1 0 0,-1 2-1 0 0,35-2 0 0 0,-51 4 2 0 0,0 0 0 0 0,0 1-1 0 0,0-1 1 0 0,0 1 0 0 0,0 0-1 0 0,1-1 1 0 0,-1 1 0 0 0,0 0-1 0 0,-1 1 1 0 0,1-1 0 0 0,0 1-1 0 0,0-1 1 0 0,0 1 0 0 0,-1 0 0 0 0,1 0-1 0 0,-1 0 1 0 0,0 0 0 0 0,1 0-1 0 0,-1 1 1 0 0,0-1 0 0 0,0 1-1 0 0,-1-1 1 0 0,1 1 0 0 0,1 3-1 0 0,-1-1 19 0 0,0-1 0 0 0,-1 1 1 0 0,0 0-1 0 0,0 0 0 0 0,0 0 0 0 0,-1 1 0 0 0,1-1 0 0 0,-1 0 0 0 0,0 0 0 0 0,-1 0 0 0 0,1 0 0 0 0,-1 0 0 0 0,0 0 0 0 0,-2 7 0 0 0,-7 11 146 0 0,0 0-1 0 0,-1 0 1 0 0,-1-1 0 0 0,-24 33-1 0 0,28-44-120 0 0,-18 27 92 0 0,-2 0 0 0 0,-2-2 0 0 0,-2-1 0 0 0,-43 37 1 0 0,53-53-87 0 0,-2 0 0 0 0,0-2 0 0 0,-1-1 1 0 0,0-1-1 0 0,-1-2 0 0 0,-1 0 1 0 0,-52 17-1 0 0,68-27-31 0 0,0-1 0 0 0,1 0 0 0 0,-1 0 0 0 0,0-1 0 0 0,-21 0 0 0 0,29-1-28 0 0,0 0-1 0 0,0 0 0 0 0,0-1 0 0 0,1 1 1 0 0,-1-1-1 0 0,0 0 0 0 0,0 0 0 0 0,1 0 0 0 0,-1 0 1 0 0,0 0-1 0 0,1 0 0 0 0,-1-1 0 0 0,1 1 1 0 0,-1-1-1 0 0,1 0 0 0 0,0 0 0 0 0,0 1 1 0 0,0-1-1 0 0,0-1 0 0 0,0 1 0 0 0,0 0 1 0 0,1 0-1 0 0,-1-1 0 0 0,1 1 0 0 0,-1-1 1 0 0,1 0-1 0 0,-1-4 0 0 0,1 4-82 0 0,0 0 0 0 0,1-1 0 0 0,-1 1 0 0 0,1-1-1 0 0,0 1 1 0 0,0-1 0 0 0,0 1 0 0 0,1 0 0 0 0,-1-1 0 0 0,1 1 0 0 0,1-5-1 0 0,1 0-475 0 0,0 0 0 0 0,0 0 0 0 0,1 1-1 0 0,7-11 1 0 0,27-35-1419 0 0,4 4-21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4143 0 0,'1'-1'10039'0'0,"4"-8"-9268"0"0,-1 1-1 0 0,0-1 1 0 0,-1 1 0 0 0,0-1 0 0 0,0-1-1 0 0,1-9 1 0 0,5-57 1238 0 0,-8 55-1660 0 0,1 1 0 0 0,1 0 1 0 0,9-32-1 0 0,-4 29-270 0 0,2 0 0 0 0,0 1 0 0 0,1 0 0 0 0,1 1 0 0 0,2 0 0 0 0,0 1 0 0 0,1 0 1 0 0,18-18-1 0 0,-20 25-111 0 0,0 0 1 0 0,1 1 0 0 0,1 1 0 0 0,0 0 0 0 0,0 1 0 0 0,1 0-1 0 0,0 2 1 0 0,1-1 0 0 0,0 2 0 0 0,0 1 0 0 0,24-7-1 0 0,-35 12-134 0 0,1 0-1 0 0,-1 0 1 0 0,1 0-1 0 0,-1 1 1 0 0,1 0-1 0 0,-1 0 1 0 0,1 1-1 0 0,-1-1 0 0 0,1 2 1 0 0,8 1-1 0 0,-10-1-824 0 0,1 1-1 0 0,0-1 0 0 0,-1 1 1 0 0,0 0-1 0 0,0 0 1 0 0,0 0-1 0 0,5 5 0 0 0,6 7-4876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25 9215 0 0,'-1'0'4208'0'0,"-8"0"-3174"0"0,0 1 0 0 0,0 0 0 0 0,0 1 0 0 0,-11 3 0 0 0,7-1-747 0 0,0 1-1 0 0,0 0 1 0 0,0 1-1 0 0,1 0 0 0 0,0 1 1 0 0,0 1-1 0 0,-19 16 1 0 0,21-15-102 0 0,1 1 1 0 0,0-1-1 0 0,1 1 0 0 0,1 1 1 0 0,-13 21-1 0 0,17-27-143 0 0,0 1 0 0 0,0-1 0 0 0,1 1 0 0 0,0 0 0 0 0,0 0 0 0 0,1-1 0 0 0,0 1 0 0 0,0 0 0 0 0,0 0 0 0 0,0 0 0 0 0,1 0 0 0 0,0 0 0 0 0,1 1 0 0 0,1 9 0 0 0,-1-13-25 0 0,0 0-1 0 0,0 0 1 0 0,1 0-1 0 0,-1-1 1 0 0,1 1 0 0 0,-1 0-1 0 0,1-1 1 0 0,0 1-1 0 0,0-1 1 0 0,0 0-1 0 0,1 1 1 0 0,-1-1-1 0 0,0 0 1 0 0,1 0 0 0 0,0-1-1 0 0,-1 1 1 0 0,1 0-1 0 0,0-1 1 0 0,0 0-1 0 0,0 0 1 0 0,0 0 0 0 0,0 0-1 0 0,0 0 1 0 0,0 0-1 0 0,0-1 1 0 0,0 1-1 0 0,0-1 1 0 0,0 0 0 0 0,4 0-1 0 0,-3 0 6 0 0,-1-1 0 0 0,1 1-1 0 0,-1 0 1 0 0,1-1 0 0 0,-1 0 0 0 0,1 1-1 0 0,-1-1 1 0 0,1-1 0 0 0,-1 1 0 0 0,0 0-1 0 0,0-1 1 0 0,0 0 0 0 0,0 0 0 0 0,0 0-1 0 0,0 0 1 0 0,0 0 0 0 0,-1 0 0 0 0,1-1-1 0 0,-1 1 1 0 0,1-1 0 0 0,-1 0 0 0 0,0 0 0 0 0,0 0-1 0 0,0 0 1 0 0,2-6 0 0 0,-1-3 46 0 0,0 0 0 0 0,-1 0 0 0 0,-1-1 0 0 0,1-14 0 0 0,-1 12 10 0 0,0 0-1 0 0,5-20 1 0 0,-5 29-225 0 0,1 1 1 0 0,0 0-1 0 0,1 0 0 0 0,-1 0 1 0 0,1 0-1 0 0,0 1 1 0 0,0-1-1 0 0,1 1 0 0 0,-1 0 1 0 0,1 0-1 0 0,0 0 0 0 0,0 0 1 0 0,8-5-1 0 0,6-3-939 0 0,0 1 0 0 0,23-11 0 0 0,-23 13 615 0 0,10-5-1267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 11055 0 0,'-3'-1'164'0'0,"-1"1"0"0"0,1-1 0 0 0,0 1 0 0 0,-1 0 0 0 0,1 0 0 0 0,-1 1-1 0 0,1-1 1 0 0,0 1 0 0 0,-1-1 0 0 0,1 1 0 0 0,0 0 0 0 0,0 0 0 0 0,-5 2-1 0 0,3 0 209 0 0,0 0-1 0 0,0 1 0 0 0,1-1 0 0 0,-1 1 0 0 0,1 0 0 0 0,0 0 0 0 0,-5 5 0 0 0,-3 6 284 0 0,1 2-1 0 0,1-1 1 0 0,-14 29 0 0 0,11-20-458 0 0,1 0 0 0 0,1 2 0 0 0,2-1 0 0 0,0 1 0 0 0,-6 38 0 0 0,7-17-163 0 0,-1 0 0 0 0,-3-1 0 0 0,-2 0 0 0 0,-2-1 0 0 0,-2 0 0 0 0,-2-2 0 0 0,-39 65 0 0 0,17-44-27 0 0,-95 110 0 0 0,105-141 57 0 0,0-2 0 0 0,-3-1 0 0 0,0-1 0 0 0,-59 37 0 0 0,76-60-42 0 0,16-7 42 0 0,2-1 30 0 0,1-4-67 0 0,-1 1 0 0 0,1 0 0 0 0,0 0 0 0 0,0 0 0 0 0,1 0 0 0 0,-1 0 0 0 0,1 0 0 0 0,0 0 0 0 0,0 0 0 0 0,0 1 0 0 0,5-7 0 0 0,6-6-2 0 0,16-16 0 0 0,-19 22-6 0 0,26-27-238 0 0,1 2 1 0 0,3 1-1 0 0,0 2 1 0 0,2 2-1 0 0,2 2 1 0 0,0 1-1 0 0,81-33 1 0 0,-122 58 223 0 0,0 1 1 0 0,1 0-1 0 0,-1 0 1 0 0,1 0-1 0 0,-1 0 1 0 0,1 0-1 0 0,0 1 1 0 0,-1 0-1 0 0,1 0 1 0 0,-1 0-1 0 0,1 0 1 0 0,5 1-1 0 0,-7 0 16 0 0,1 0 1 0 0,-1 0-1 0 0,0 0 0 0 0,1 0 0 0 0,-1 0 0 0 0,0 0 0 0 0,0 1 1 0 0,0-1-1 0 0,0 1 0 0 0,0 0 0 0 0,0 0 0 0 0,-1-1 0 0 0,1 1 0 0 0,0 0 1 0 0,-1 1-1 0 0,0-1 0 0 0,1 0 0 0 0,0 4 0 0 0,1-1 29 0 0,-1 0-1 0 0,-1 0 0 0 0,1 1 1 0 0,-1-1-1 0 0,0 1 1 0 0,0-1-1 0 0,0 1 1 0 0,-1 7-1 0 0,-4 48 406 0 0,0-28-211 0 0,-6 62 483 0 0,8-78-511 0 0,-2-1 1 0 0,0 0-1 0 0,-11 27 0 0 0,12-37-145 0 0,0-1 0 0 0,-1 0-1 0 0,1 1 1 0 0,-1-2 0 0 0,0 1 0 0 0,-1 0-1 0 0,1-1 1 0 0,-1 0 0 0 0,1 0-1 0 0,-1 0 1 0 0,0-1 0 0 0,-1 1 0 0 0,-9 4-1 0 0,-8 2 35 0 0,-1-1 0 0 0,-26 7 0 0 0,27-9-98 0 0,0 0 15 0 0,0-1-1 0 0,-43 5 1 0 0,58-10-36 0 0,0-1 0 0 0,0 1-1 0 0,-1-1 1 0 0,1-1 0 0 0,0 0 0 0 0,-1 0 0 0 0,1 0 0 0 0,0-1 0 0 0,0-1 0 0 0,0 1 0 0 0,-12-7 0 0 0,18 9-16 0 0,1-1-1 0 0,0 0 1 0 0,-1 0-1 0 0,1 0 1 0 0,0 0-1 0 0,0 0 1 0 0,0 0-1 0 0,0 0 1 0 0,0 0-1 0 0,0 0 1 0 0,0 0-1 0 0,0-1 1 0 0,0 1-1 0 0,0 0 1 0 0,1-1-1 0 0,-1 1 1 0 0,1-1-1 0 0,-1 1 0 0 0,1-1 1 0 0,-1 1-1 0 0,1-1 1 0 0,0 1-1 0 0,0-1 1 0 0,0 1-1 0 0,0-1 1 0 0,0-1-1 0 0,0-1-320 0 0,1-1 0 0 0,0 1-1 0 0,1 0 1 0 0,-1 0-1 0 0,1 0 1 0 0,0-1-1 0 0,0 2 1 0 0,2-5 0 0 0,14-20-6967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38 13559 0 0,'0'0'1231'0'0,"-11"-10"-899"0"0,8 7-146 0 0,-1 0 1 0 0,1 0-1 0 0,-1 1 1 0 0,1 0-1 0 0,-1-1 1 0 0,0 1-1 0 0,0 1 1 0 0,0-1-1 0 0,0 0 0 0 0,0 1 1 0 0,-1 0-1 0 0,1 0 1 0 0,0 0-1 0 0,0 1 1 0 0,-1 0-1 0 0,1-1 1 0 0,-1 1-1 0 0,1 1 1 0 0,0-1-1 0 0,-1 1 0 0 0,-5 1 1 0 0,-8 2-236 0 0,1 2 0 0 0,-1 0 0 0 0,-27 15 0 0 0,34-17 206 0 0,-14 8-30 0 0,1 1 1 0 0,0 0-1 0 0,1 2 1 0 0,0 1 0 0 0,2 0-1 0 0,-35 34 1 0 0,54-48-106 0 0,0 1 0 0 0,0-1 0 0 0,1 0 0 0 0,-1 1 1 0 0,0-1-1 0 0,1 1 0 0 0,-1 0 0 0 0,1-1 0 0 0,-2 6 0 0 0,3-6 72 0 0,9 6 112 0 0,-6-7-180 0 0,-1 0 1 0 0,1 0-1 0 0,-1 0 0 0 0,1-1 0 0 0,-1 1 0 0 0,1-1 1 0 0,-1 0-1 0 0,1 1 0 0 0,0-1 0 0 0,-1 0 0 0 0,1-1 1 0 0,0 1-1 0 0,3-1 0 0 0,36-11 259 0 0,-35 10-245 0 0,16-8 19 0 0,1 0-1 0 0,-1-2 0 0 0,31-20 1 0 0,-44 26-102 0 0,1 0-9 0 0,-7 5 35 0 0,-1-1 1 0 0,0 1 0 0 0,1-1-1 0 0,-1 0 1 0 0,0 0 0 0 0,5-5-1 0 0,-6 6-44 0 0,-3 4-40 0 0,0-1 83 0 0,0 1 0 0 0,0-1 0 0 0,0 0 0 0 0,0 1 1 0 0,-1-1-1 0 0,1 0 0 0 0,-4 4 0 0 0,-1 3 3 0 0,-5 10-46 0 0,3-6 10 0 0,-9 21 1 0 0,16-33-474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15 14191 0 0,'3'-3'207'0'0,"3"-8"1161"0"0,-10 27-685 0 0,-17 34 130 0 0,-42 75-1 0 0,42-87-591 0 0,-34 66 275 0 0,-273 481 464 0 0,202-399-872 0 0,100-151 4 0 0,-2-2 0 0 0,-1-1 0 0 0,-39 32 0 0 0,63-60-37 0 0,0 1 0 0 0,-1-1 1 0 0,0 0-1 0 0,0 0 0 0 0,0-1 0 0 0,0 0 0 0 0,0 0 0 0 0,-8 2 0 0 0,13-5-46 0 0,1-1 0 0 0,0 1 0 0 0,-1-1 0 0 0,1 1 0 0 0,0-1-1 0 0,0 1 1 0 0,-1-1 0 0 0,1 0 0 0 0,0 1 0 0 0,0-1 0 0 0,0 1 0 0 0,0-1-1 0 0,0 0 1 0 0,0 1 0 0 0,0-1 0 0 0,0-1 0 0 0,0 2-4 0 0,0-5-21 0 0,1-1 0 0 0,0 0 0 0 0,0 1 0 0 0,1 0 0 0 0,0-1 0 0 0,-1 1 0 0 0,2 0 0 0 0,-1 0 0 0 0,1 0 0 0 0,-1 0 0 0 0,6-6 0 0 0,5-7-275 0 0,23-24 0 0 0,-30 36 239 0 0,25-28-581 0 0,2 2 1 0 0,1 1 0 0 0,64-43-1 0 0,-85 65 527 0 0,1 2-1 0 0,-1 0 0 0 0,16-6 0 0 0,-24 11 141 0 0,0 1 0 0 0,0-1 0 0 0,0 1-1 0 0,0-1 1 0 0,1 1 0 0 0,-1 1-1 0 0,0-1 1 0 0,1 1 0 0 0,-1 0-1 0 0,0 0 1 0 0,11 2 0 0 0,-14-1 18 0 0,0 0 1 0 0,0 0 0 0 0,0 0 0 0 0,0 0 0 0 0,0 0 0 0 0,0 0-1 0 0,0 0 1 0 0,0 1 0 0 0,-1-1 0 0 0,1 1 0 0 0,-1-1 0 0 0,1 1-1 0 0,-1 0 1 0 0,1 0 0 0 0,-1 0 0 0 0,0 0 0 0 0,0 0 0 0 0,0 0-1 0 0,0 0 1 0 0,0 0 0 0 0,0 0 0 0 0,0 0 0 0 0,0 3 0 0 0,1 6 242 0 0,-1 0-1 0 0,0 1 1 0 0,-1 18 0 0 0,1 2 206 0 0,4 64 90 0 0,-5-82-493 0 0,-1-1 1 0 0,0 1-1 0 0,-1 0 0 0 0,-8 26 0 0 0,8-36-20 0 0,0 0 1 0 0,0 1-1 0 0,-1-1 0 0 0,1-1 0 0 0,-1 1 0 0 0,0 0 1 0 0,0-1-1 0 0,-1 1 0 0 0,1-1 0 0 0,-1 0 0 0 0,1 0 1 0 0,-1 0-1 0 0,0-1 0 0 0,0 1 0 0 0,0-1 0 0 0,0 0 1 0 0,-1 0-1 0 0,-6 1 0 0 0,-8 3 290 0 0,0 0 0 0 0,0-2 1 0 0,-20 2-1 0 0,32-5-276 0 0,-16 2 111 0 0,-28 1-1 0 0,44-4-193 0 0,0-1 0 0 0,0 1 0 0 0,0-1 0 0 0,0 0 0 0 0,0-1 0 0 0,1 1 0 0 0,-1-2 0 0 0,-10-3 0 0 0,16 5-74 0 0,-1 0-1 0 0,1 0 1 0 0,-1-1-1 0 0,1 1 1 0 0,0 0-1 0 0,-1-1 1 0 0,1 1-1 0 0,0-1 1 0 0,0 1-1 0 0,0-1 1 0 0,0 1-1 0 0,0-1 1 0 0,0 0-1 0 0,1 0 1 0 0,-1 1-1 0 0,1-1 0 0 0,-1 0 1 0 0,1 0-1 0 0,0 0 1 0 0,-1 0-1 0 0,1 1 1 0 0,0-1-1 0 0,0 0 1 0 0,0 0-1 0 0,0 0 1 0 0,1-3-1 0 0,2-12-1414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 1839 0 0,'4'-21'18559'0'0,"-5"22"-17403"0"0,-2 19-1411 0 0,-1 7 339 0 0,0 0 0 0 0,-2-1-1 0 0,-17 51 1 0 0,15-60-44 0 0,1 0-1 0 0,-2 0 1 0 0,0 0-1 0 0,-1-1 1 0 0,-1-1 0 0 0,-19 22-1 0 0,14-23-436 0 0,14-13-23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31 4143 0 0,'31'-22'319'0'0,"-16"14"6721"0"0,-16 19-5527 0 0,-1-4-1299 0 0,-1-1-1 0 0,0 1 0 0 0,-1-1 1 0 0,0 0-1 0 0,0 0 0 0 0,0 0 1 0 0,0 0-1 0 0,-9 7 0 0 0,-2 6 317 0 0,-79 105 2525 0 0,-137 244 0 0 0,127-169-2090 0 0,80-147-664 0 0,-33 103 1 0 0,51-132-182 0 0,-5 43-1 0 0,9-28-6658 0 0,2-24-705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11975 0 0,'0'0'8418'0'0,"1"2"-7550"0"0,0 3-695 0 0,0 0 1 0 0,0 0 0 0 0,0 0 0 0 0,-1 0-1 0 0,0 0 1 0 0,0 0 0 0 0,0 0 0 0 0,0 0-1 0 0,-3 8 1 0 0,-2 8 19 0 0,-8 20 1 0 0,1-2-137 0 0,7-18-488 0 0,-1-1 0 0 0,-14 32 1 0 0,19-51-590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1839 0 0,'0'0'83'0'0,"0"3"400"0"0,-13 77 9794 0 0,-6 3-6318 0 0,8-37-3142 0 0,-15 57 700 0 0,-75 192 1 0 0,85-263-1398 0 0,-26 43 1 0 0,-9 16-72 0 0,51-91-110 0 0,0 0 0 0 0,-1 1 0 0 0,1-1 0 0 0,0 0 0 0 0,0 0 0 0 0,0 1 0 0 0,-1-1 0 0 0,1 0 0 0 0,0 1 0 0 0,0-1 0 0 0,0 0-1 0 0,0 1 1 0 0,0-1 0 0 0,0 0 0 0 0,0 1 0 0 0,0-1 0 0 0,0 0 0 0 0,0 1 0 0 0,0-1 0 0 0,0 0 0 0 0,0 1 0 0 0,0-1 0 0 0,0 0 0 0 0,0 1 0 0 0,0-1 0 0 0,0 0 0 0 0,1 1-1 0 0,-1-1 1 0 0,0 0 0 0 0,0 1 0 0 0,0-1 0 0 0,1 0 0 0 0,11 2-4417 0 0,-11-2 4315 0 0,18-1-5917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0 8751 0 0,'-2'1'674'0'0,"-7"1"-109"0"0,0 1 1 0 0,0 0-1 0 0,0 1 1 0 0,1 0-1 0 0,-1 0 1 0 0,1 1-1 0 0,0 0 1 0 0,0 0-1 0 0,1 1 1 0 0,-13 12-1 0 0,-2 5 988 0 0,-37 49-1 0 0,10-1-968 0 0,3 2 1 0 0,-37 79-1 0 0,-60 163 232 0 0,116-252-752 0 0,11-28-229 0 0,0 0 1 0 0,-3-1-1 0 0,-1-1 0 0 0,-1-1 0 0 0,-1-1 1 0 0,-38 40-1 0 0,30-44-2971 0 0,17-18-3183 0 0</inkml:trace>
  <inkml:trace contextRef="#ctx0" brushRef="#br0" timeOffset="1">0 858 9215 0 0,'2'-1'4594'0'0,"13"-3"-1846"0"0,24-5 0 0 0,49-1-1359 0 0,-54 7-701 0 0,425-57 568 0 0,-318 41-1879 0 0,-7 1-4818 0 0,-116 14 3234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1375 0 0,'-19'13'232'0'0,"-19"15"-1"0"0,12-2 2623 0 0,22-22-1149 0 0,0 1 0 0 0,1 0 0 0 0,-6 9 1 0 0,8-12-1418 0 0,0 1 1 0 0,0 0 0 0 0,1 0 0 0 0,-1-1 0 0 0,0 1 0 0 0,1 0-1 0 0,0 0 1 0 0,0 0 0 0 0,0-1 0 0 0,0 1 0 0 0,0 0-1 0 0,1 0 1 0 0,-1 0 0 0 0,1 0 0 0 0,-1-1 0 0 0,1 1 0 0 0,0 0-1 0 0,0-1 1 0 0,1 1 0 0 0,-1-1 0 0 0,0 1 0 0 0,1-1-1 0 0,3 5 1 0 0,4 4-77 0 0,0 0 0 0 0,1-1 0 0 0,17 14 0 0 0,-19-17 114 0 0,24 20-222 0 0,49 46-2292 0 0,-79-71 879 0 0,6 2-277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25 5063 0 0,'1'-2'232'0'0,"2"-7"-13"0"0,-3 9-173 0 0,0-1-1 0 0,0 1 1 0 0,0-1 0 0 0,1 1-1 0 0,-1 0 1 0 0,0-1-1 0 0,0 1 1 0 0,0-1 0 0 0,0 1-1 0 0,0 0 1 0 0,1-1 0 0 0,-1 1-1 0 0,0-1 1 0 0,0 1-1 0 0,0-1 1 0 0,0 1 0 0 0,0 0-1 0 0,0-1 1 0 0,-1 1-1 0 0,1-1 1 0 0,0 1 0 0 0,0 0-1 0 0,0-1 1 0 0,0 1 0 0 0,0-1-1 0 0,-1 1 1 0 0,1 0-1 0 0,0-1 1 0 0,0 1 0 0 0,-1 0-1 0 0,1-1 1 0 0,-5 1 1233 0 0,2 0-752 0 0,1 1-1 0 0,0-1 1 0 0,-1 1 0 0 0,1-1 0 0 0,0 1 0 0 0,-1 0 0 0 0,1 0-1 0 0,0 0 1 0 0,0 0 0 0 0,0 0 0 0 0,0 0 0 0 0,-3 3 0 0 0,-23 22 2766 0 0,22-20-3030 0 0,-44 47 1350 0 0,-47 65 0 0 0,-34 66-22 0 0,114-160-1459 0 0,-20 31 238 0 0,-35 70 0 0 0,53-86-166 0 0,2 1 0 0 0,-22 76 0 0 0,9 13-3147 0 0,28-118-5034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573 123 2759 0 0,'7'-12'562'0'0,"-1"0"0"0"0,8-18 0 0 0,-10 19 1427 0 0,1 0 1 0 0,1 0-1 0 0,8-14 0 0 0,-4 15 537 0 0,-10 10-2458 0 0,0 0-1 0 0,1 0 1 0 0,-1 0-1 0 0,0 0 0 0 0,0 0 1 0 0,0-1-1 0 0,0 1 1 0 0,0 0-1 0 0,1 0 1 0 0,-1 0-1 0 0,0 0 0 0 0,0 0 1 0 0,0 0-1 0 0,0 0 1 0 0,1 0-1 0 0,-1 0 0 0 0,0 0 1 0 0,0 0-1 0 0,0 0 1 0 0,0 0-1 0 0,1 0 0 0 0,-1 0 1 0 0,0 0-1 0 0,0 1 1 0 0,0-1-1 0 0,0 0 0 0 0,1 0 1 0 0,-1 0-1 0 0,0 0 1 0 0,0 0-1 0 0,0 0 0 0 0,0 0 1 0 0,0 0-1 0 0,0 1 1 0 0,1-1-1 0 0,-1 0 1 0 0,0 2 44 0 0,1 0 0 0 0,0 0 0 0 0,-1 0 0 0 0,0 0 0 0 0,0 0 1 0 0,1 0-1 0 0,-1 0 0 0 0,0 0 0 0 0,-1 0 0 0 0,1 2 1 0 0,-4 20 54 0 0,-1 0 0 0 0,-1-1 1 0 0,-1 0-1 0 0,-14 30 0 0 0,11-26-86 0 0,-291 653 528 0 0,262-602-598 0 0,-3-2 0 0 0,-60 81 0 0 0,5-35-6716 0 0,85-108 889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9 127 4607 0 0,'-9'-2'8260'0'0,"14"9"-4889"0"0,-4-4-3080 0 0,2 0-158 0 0,-1-1 1 0 0,1 1 0 0 0,0-1 0 0 0,0 0 0 0 0,0 0 0 0 0,0 0 0 0 0,0-1 0 0 0,0 1 0 0 0,1-1 0 0 0,6 2 0 0 0,38 8 777 0 0,-36-9-673 0 0,15 1 222 0 0,0 0-1 0 0,0-2 1 0 0,49-3-1 0 0,82-19 702 0 0,-151 20-1111 0 0,57-9 294 0 0,215-30 844 0 0,-27 2-1513 0 0,-246 37 117 0 0,-1 0 0 0 0,0-1 0 0 0,0 0 0 0 0,0 0 0 0 0,0 0 0 0 0,0-1 0 0 0,0 1 0 0 0,5-5 0 0 0,-5 4-1191 0 0,-1-1-1 0 0,0 0 1 0 0,0-1-1 0 0,5-5 1 0 0,4-7-4884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1375 0 0,'-9'2'2622'0'0,"7"-1"-1934"0"0,-1 1 0 0 0,1-1 1 0 0,-1 1-1 0 0,1 0 0 0 0,-1 0 0 0 0,1 0 1 0 0,0 0-1 0 0,0 0 0 0 0,0 0 0 0 0,0 0 1 0 0,-2 5-1 0 0,-16 31 1190 0 0,14-26-1585 0 0,-121 297 3211 0 0,77-175-2789 0 0,-28 75 41 0 0,-88 209-491 0 0,164-414-264 0 0,-36 71 52 0 0,32-65-27 0 0,0 0 0 0 0,0-1 1 0 0,-1 0-1 0 0,-1 0 1 0 0,-9 9-1 0 0,10-13 44 0 0,3-16 86 0 0,3 6-137 0 0,1 0 1 0 0,0 1 0 0 0,0-1 0 0 0,0 0 0 0 0,0 0-1 0 0,1 0 1 0 0,0 1 0 0 0,0-1 0 0 0,0 0 0 0 0,0 1 0 0 0,4-9-1 0 0,4-4-46 0 0,16-27-1 0 0,-17 30-29 0 0,21-33-380 0 0,47-57 0 0 0,-61 86 227 0 0,1 0 0 0 0,1 1 1 0 0,1 0-1 0 0,0 2 1 0 0,34-22-1 0 0,-48 34 223 0 0,0 0 0 0 0,0 1 0 0 0,1 0 0 0 0,-1 0 1 0 0,1 0-1 0 0,-1 1 0 0 0,1-1 0 0 0,0 1 0 0 0,7-1 0 0 0,-10 2 11 0 0,1 1 0 0 0,-1-1-1 0 0,1 0 1 0 0,-1 1 0 0 0,0-1 0 0 0,1 1-1 0 0,-1-1 1 0 0,0 1 0 0 0,0 0-1 0 0,1 0 1 0 0,-1 0 0 0 0,0 1 0 0 0,0-1-1 0 0,0 0 1 0 0,0 1 0 0 0,0-1-1 0 0,-1 1 1 0 0,1 0 0 0 0,0 0 0 0 0,2 3-1 0 0,5 9 104 0 0,-1 0 0 0 0,0 1 0 0 0,-1 0 0 0 0,-1 0 0 0 0,0 0 1 0 0,4 18-1 0 0,1 3 47 0 0,3 13-44 0 0,-10-33-182 0 0,1 0 1 0 0,12 28-1 0 0,-16-42-87 0 0,-1 0 40 0 0,1-1 1 0 0,-1 0-1 0 0,1 0 1 0 0,0 0-1 0 0,-1 0 1 0 0,1 0-1 0 0,0 0 1 0 0,0 0 0 0 0,-1 0-1 0 0,1 0 1 0 0,0-1-1 0 0,0 1 1 0 0,0 0-1 0 0,2 1 1 0 0,6 2-1429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14511 0 0,'0'0'1314'0'0,"-1"0"-1010"0"0,-5 0-117 0 0,1 1 1 0 0,0 0 0 0 0,0 0-1 0 0,0 0 1 0 0,1 1 0 0 0,-1-1-1 0 0,0 1 1 0 0,0 0 0 0 0,-4 4-1 0 0,-43 28 636 0 0,44-28-696 0 0,-8 5 13 0 0,1 1-1 0 0,1 0 0 0 0,0 2 1 0 0,-16 19-1 0 0,25-27-130 0 0,0 0 0 0 0,0 0 0 0 0,1 1 0 0 0,0 0 0 0 0,1 0 0 0 0,0 0 0 0 0,0 0 0 0 0,0 0 0 0 0,1 1 0 0 0,0-1 0 0 0,0 1 0 0 0,1 0 0 0 0,-1 10 0 0 0,2-16-4 0 0,1-1 0 0 0,-1 1 0 0 0,0-1-1 0 0,1 1 1 0 0,-1-1 0 0 0,1 1 0 0 0,0-1 0 0 0,-1 1 0 0 0,1-1 0 0 0,0 1 0 0 0,0-1 0 0 0,0 0-1 0 0,0 1 1 0 0,0-1 0 0 0,0 0 0 0 0,0 0 0 0 0,0 0 0 0 0,3 2 0 0 0,26 14 118 0 0,-25-15-98 0 0,-2 1-14 0 0,-2-3-7 0 0,0 1 0 0 0,0-1 1 0 0,1 1-1 0 0,-1-1 0 0 0,0 1 1 0 0,0-1-1 0 0,0 0 0 0 0,1 0 0 0 0,-1 1 1 0 0,0-1-1 0 0,0 0 0 0 0,1 0 1 0 0,-1 0-1 0 0,0 0 0 0 0,0 0 1 0 0,1-1-1 0 0,1 1 0 0 0,2-1 17 0 0,1 0-1 0 0,0 0 1 0 0,-1-1-1 0 0,1 1 1 0 0,-1-1-1 0 0,0 0 1 0 0,1-1-1 0 0,-1 1 1 0 0,5-5-1 0 0,5-3 97 0 0,21-20 0 0 0,-21 17 8 0 0,17-11 1 0 0,-29 22-204 0 0,-1 1-27 0 0,0 0 0 0 0,-1 0 1 0 0,1 0-1 0 0,0-1 0 0 0,0 1 0 0 0,0-1 0 0 0,1-1 1 0 0,-2 4-1202 0 0,2 8-366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78 15231 0 0,'7'-11'266'0'0,"-4"8"-151"0"0,-1 0 0 0 0,0 0 1 0 0,1-1-1 0 0,-1 1 0 0 0,0 0 0 0 0,-1-1 0 0 0,1 0 1 0 0,-1 1-1 0 0,0-1 0 0 0,1 0 0 0 0,-1-4 0 0 0,-2-1 8 0 0,1 9-47 0 0,0-1 1 0 0,-1 0-1 0 0,1 1 0 0 0,0-1 1 0 0,-1 0-1 0 0,1 1 1 0 0,0-1-1 0 0,-1 1 0 0 0,1-1 1 0 0,-1 1-1 0 0,1-1 0 0 0,-1 1 1 0 0,0-1-1 0 0,1 1 1 0 0,-1 0-1 0 0,1-1 0 0 0,-1 1 1 0 0,0 0-1 0 0,1-1 1 0 0,-1 1-1 0 0,0 0 0 0 0,1 0 1 0 0,-1 0-1 0 0,0 0 0 0 0,0-1 1 0 0,-17 1 1045 0 0,14 1-1043 0 0,0 0 1 0 0,0 1-1 0 0,0 0 1 0 0,0 0-1 0 0,0 0 1 0 0,1 0-1 0 0,-1 1 1 0 0,1-1-1 0 0,-1 1 1 0 0,1 0-1 0 0,0 0 1 0 0,0 0-1 0 0,0 0 1 0 0,-4 7-1 0 0,-3 6 14 0 0,1 0-1 0 0,-9 17 0 0 0,16-29-73 0 0,-24 55 115 0 0,2 1 0 0 0,-16 63 1 0 0,-22 129 39 0 0,34-127-91 0 0,-24 59-2 0 0,37-142-178 0 0,-2-1-1 0 0,-29 50 1 0 0,45-88-181 0 0,-1 0 1 0 0,0 0-1 0 0,0-1 1 0 0,-1 1-1 0 0,1-1 0 0 0,0 1 1 0 0,-5 2-1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45 183 11975 0 0,'-44'-27'9880'0'0,"46"27"-9459"0"0,81-4 1573 0 0,133-24 0 0 0,-79 7-1412 0 0,407-75 359 0 0,-534 94-1130 0 0,13-3-1315 0 0,-26 16-732 0 0,-5 3 537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6911 0 0,'0'0'7699'0'0,"-1"2"-7283"0"0,-1 5-165 0 0,0 0-1 0 0,-1 0 1 0 0,0-1 0 0 0,-1 1 0 0 0,1-1-1 0 0,-8 11 1 0 0,-7 11 201 0 0,11-13-349 0 0,-4 3-49 0 0,1 1 1 0 0,2 0-1 0 0,0 0 1 0 0,1 0 0 0 0,-9 38-1 0 0,14-46-1487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7831 0 0,'0'0'13211'0'0,"2"0"-12640"0"0,56-20-1 0 0,1 4 1 0 0,0 2-1 0 0,1 3 1 0 0,107-7 0 0 0,-130 17-887 0 0,60 1-240 0 0,-82 1-771 0 0,1 1 1 0 0,17 5-1 0 0,-13-1-680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5983 0 0,'18'-5'584'0'0,"-4"5"-520"0"0,0 2-64 0 0,15 6 0 0 0,-3 3 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49 10135 0 0,'0'-1'464'0'0,"0"-4"-229"0"0,0 3-202 0 0,0 0 1 0 0,0 0-1 0 0,0 0 0 0 0,0 0 0 0 0,0 0 0 0 0,-1-1 0 0 0,1 1 0 0 0,-1 1 0 0 0,0-1 0 0 0,1 0 0 0 0,-3-3 0 0 0,3 4 132 0 0,0 0-1 0 0,-1 0 1 0 0,1 0 0 0 0,0 1-1 0 0,-1-1 1 0 0,1 0-1 0 0,-1 0 1 0 0,0 0-1 0 0,1 1 1 0 0,-1-1-1 0 0,1 0 1 0 0,-1 1 0 0 0,0-1-1 0 0,0 0 1 0 0,1 1-1 0 0,-1-1 1 0 0,0 1-1 0 0,0-1 1 0 0,0 1-1 0 0,0 0 1 0 0,1-1 0 0 0,-1 1-1 0 0,0 0 1 0 0,0 0-1 0 0,0-1 1 0 0,0 1-1 0 0,0 0 1 0 0,0 0-1 0 0,0 0 1 0 0,-1 0 0 0 0,-1 1 261 0 0,1-1 0 0 0,0 1 1 0 0,-1-1-1 0 0,1 1 1 0 0,0 0-1 0 0,0 0 1 0 0,0 0-1 0 0,0 0 1 0 0,0 0-1 0 0,0 1 0 0 0,-4 2 1 0 0,-3 5-445 0 0,0 1 0 0 0,1 0 1 0 0,0 0-1 0 0,-10 19 0 0 0,12-19-116 0 0,0 0 0 0 0,0-1 0 0 0,-1 0-1 0 0,-1 0 1 0 0,1-1 0 0 0,-16 14 0 0 0,-34 15-28 0 0,33-23 151 0 0,-25 22 1 0 0,39-27 10 0 0,4 0 0 0 0,6 1 11 0 0,1-8-8 0 0,-1 0 0 0 0,1 0 0 0 0,0-1 0 0 0,0 1 0 0 0,0-1 0 0 0,0 1 0 0 0,1-1 0 0 0,-1 1 1 0 0,0-1-1 0 0,1 1 0 0 0,-1-1 0 0 0,1 0 0 0 0,-1 0 0 0 0,1 0 0 0 0,-1 0 0 0 0,1 0 0 0 0,0 0 0 0 0,3 1 0 0 0,5 2-6 0 0,0-1 0 0 0,13 3 0 0 0,-11-3 7 0 0,2 0-4 0 0,0 2 0 0 0,0 0 0 0 0,0 0 0 0 0,0 1 0 0 0,-1 1 0 0 0,13 8 0 0 0,-22-12-1 0 0,0 0 1 0 0,0 0 0 0 0,0 0-1 0 0,-1 0 1 0 0,1 1-1 0 0,-1-1 1 0 0,0 1-1 0 0,0 0 1 0 0,0 0-1 0 0,-1 0 1 0 0,1 0-1 0 0,-1 1 1 0 0,0-1 0 0 0,0 1-1 0 0,-1-1 1 0 0,1 1-1 0 0,-1-1 1 0 0,0 1-1 0 0,0 0 1 0 0,-1 0-1 0 0,1 0 1 0 0,-1 7 0 0 0,0-7 41 0 0,-1 1 1 0 0,0-1 0 0 0,0 0-1 0 0,0 0 1 0 0,-1 1 0 0 0,1-1-1 0 0,-1 0 1 0 0,0 0 0 0 0,-1 0-1 0 0,1-1 1 0 0,-1 1 0 0 0,0 0-1 0 0,-6 6 1 0 0,4-6-7 0 0,-1 0 0 0 0,1 0 0 0 0,-1 0 0 0 0,-1-1 0 0 0,1 0 0 0 0,0 0-1 0 0,-1 0 1 0 0,-12 4 0 0 0,-2-1 30 0 0,-1-1-1 0 0,0-1 0 0 0,0-1 0 0 0,0-1 0 0 0,-34 0 0 0 0,41-3-32 0 0,0-1 0 0 0,0 0 0 0 0,1-1 0 0 0,-1 0 0 0 0,1-1 0 0 0,0-1 0 0 0,0 0 0 0 0,0-1 0 0 0,-15-8 0 0 0,14 5-2236 0 0,1 0 1 0 0,-16-12 0 0 0,17 11-4371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73 6911 0 0,'1'-3'315'0'0,"-1"-1"-124"0"0,0-1-1 0 0,1 0 1 0 0,-2 0-1 0 0,1 0 1 0 0,0 0-1 0 0,-1 0 1 0 0,0 1-1 0 0,0-1 1 0 0,-1 0 0 0 0,1 1-1 0 0,-5-9 5005 0 0,-1 10-3935 0 0,5 3-1186 0 0,1-1 1 0 0,-1 1-1 0 0,0 0 1 0 0,0 0-1 0 0,0 0 1 0 0,0 0-1 0 0,0 0 1 0 0,1 0-1 0 0,-1 1 1 0 0,0-1 0 0 0,0 1-1 0 0,0-1 1 0 0,1 1-1 0 0,-1 0 1 0 0,0-1-1 0 0,1 1 1 0 0,-1 0-1 0 0,1 0 1 0 0,-1 0-1 0 0,1 1 1 0 0,-3 1 0 0 0,-3 4 38 0 0,0 0 0 0 0,-11 14 1 0 0,16-18-32 0 0,-31 44 184 0 0,2 2-1 0 0,-37 81 1 0 0,47-90-199 0 0,-258 542 77 0 0,251-522 147 0 0,-42 70-1 0 0,-4-24-1760 0 0,18-43-3394 0 0,41-50-775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10591 0 0,'0'0'819'0'0,"1"-1"-323"0"0,51-7 4639 0 0,89-17-1921 0 0,307-69-1163 0 0,-322 69-1806 0 0,-77 16-511 0 0,203-50-4476 0 0,-223 49 2076 0 0,-1-2-3028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3223 0 0,'-1'0'2531'0'0,"-2"1"-1968"0"0,0 0 0 0 0,1 0-1 0 0,-1 0 1 0 0,1 0 0 0 0,-1 1-1 0 0,1-1 1 0 0,0 1 0 0 0,-1-1 0 0 0,1 1-1 0 0,0 0 1 0 0,0 0 0 0 0,0 0-1 0 0,0 0 1 0 0,-2 4 0 0 0,-3 5 122 0 0,-12 22 1 0 0,14-22-239 0 0,-125 275 1273 0 0,-48 86 394 0 0,59-191-2020 0 0,99-155-73 0 0,-2-1 1 0 0,-1 0 0 0 0,-1-2 0 0 0,-39 30 0 0 0,48-42 31 0 0,0-1 1 0 0,-1-1-1 0 0,0 0 0 0 0,-32 13 1 0 0,48-22-48 0 0,0 0-1 0 0,-1 0 1 0 0,1 0 0 0 0,0 0 0 0 0,0 0 0 0 0,-1 0 0 0 0,1 1 0 0 0,0-1 0 0 0,0 0 0 0 0,-1 0 0 0 0,1 0 0 0 0,0 0 0 0 0,-1 0 0 0 0,1 0 0 0 0,0 0 0 0 0,0 0 0 0 0,-1 0 0 0 0,1 0 0 0 0,0 0 0 0 0,0 0 0 0 0,-1-1 0 0 0,1 1 0 0 0,0 0 0 0 0,-1 0 0 0 0,1 0 0 0 0,0 0 0 0 0,0 0 0 0 0,0 0 0 0 0,-1-1 0 0 0,1 1 0 0 0,0 0 0 0 0,0-10 96 0 0,11-13 15 0 0,5 1-167 0 0,1 2-1 0 0,0 0 1 0 0,2 1-1 0 0,31-25 1 0 0,-34 29-12 0 0,0 1-55 0 0,1 1 1 0 0,0 1-1 0 0,32-18 1 0 0,-40 25 94 0 0,-1 1 0 0 0,1 1 1 0 0,0 0-1 0 0,0 0 0 0 0,0 0 0 0 0,0 1 0 0 0,0 1 1 0 0,0 0-1 0 0,0 0 0 0 0,19 1 0 0 0,-26 0 32 0 0,1 0-1 0 0,0 1 0 0 0,-1-1 0 0 0,1 1 1 0 0,-1 0-1 0 0,0 0 0 0 0,1-1 1 0 0,-1 2-1 0 0,0-1 0 0 0,1 0 1 0 0,-1 0-1 0 0,0 1 0 0 0,0-1 1 0 0,0 1-1 0 0,0 0 0 0 0,3 2 1 0 0,-3 0 12 0 0,0-1 1 0 0,0 0 0 0 0,0 0 0 0 0,0 1-1 0 0,-1-1 1 0 0,1 1 0 0 0,-1 0 0 0 0,0-1-1 0 0,0 1 1 0 0,0 4 0 0 0,0 7 61 0 0,0 1 0 0 0,-1-1-1 0 0,0 0 1 0 0,-4 21 0 0 0,0-16-4 0 0,-6 23 0 0 0,-1-2-140 0 0,11-40-30 0 0,15-5-3736 0 0,2-3 2482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198 105 13415 0 0,'11'1'1432'0'0,"10"4"-944"0"0,0-1 0 0 0,1-1 0 0 0,-1 0 0 0 0,1-2 0 0 0,0 0 0 0 0,-1-2 0 0 0,1 0 0 0 0,0-2 0 0 0,-1 0 0 0 0,0-1 0 0 0,0-1 0 0 0,0-1 0 0 0,35-16 0 0 0,-48 18-517 0 0,1 0-1 0 0,-1-1 0 0 0,-1 0 1 0 0,1 0-1 0 0,-1-1 0 0 0,0 0 1 0 0,0 0-1 0 0,6-8 1 0 0,-13 13-2 0 0,0 1 1 0 0,0-1 0 0 0,0 0 0 0 0,0 1 0 0 0,0-1 0 0 0,0 1 0 0 0,0-1 0 0 0,0 0 0 0 0,0 1 0 0 0,0-1 0 0 0,-1 0 0 0 0,1 1 0 0 0,0-1 0 0 0,0 1 0 0 0,-1-1-1 0 0,1 1 1 0 0,0-1 0 0 0,-1 0 0 0 0,1 1 0 0 0,-1-1 0 0 0,1 1 0 0 0,0 0 0 0 0,-1-1 0 0 0,1 1 0 0 0,-1-1 0 0 0,1 1 0 0 0,-1 0 0 0 0,0-1 0 0 0,1 1 0 0 0,-1-1 0 0 0,-3 0-61 0 0,1 0 1 0 0,-1 0 0 0 0,1 0 0 0 0,-1 1 0 0 0,0-1 0 0 0,1 1-1 0 0,-1 0 1 0 0,0 0 0 0 0,1 0 0 0 0,-1 0 0 0 0,0 1 0 0 0,-4 1 0 0 0,-8 1-204 0 0,-21 9 0 0 0,36-12 279 0 0,-36 14-91 0 0,0 2 1 0 0,1 1 0 0 0,1 1-1 0 0,-59 42 1 0 0,55-30 590 0 0,2 2 0 0 0,0 1 0 0 0,-47 56 0 0 0,72-74-195 0 0,-17 25-1 0 0,25-34-235 0 0,1 0-1 0 0,0 0 1 0 0,0 0 0 0 0,0 1-1 0 0,1-1 1 0 0,0 1 0 0 0,-2 11-1 0 0,4-17-41 0 0,-1 1 0 0 0,1 0 1 0 0,0 0-1 0 0,0-1 0 0 0,0 1 0 0 0,0 0 0 0 0,1 0 0 0 0,-1 0 0 0 0,0-1 1 0 0,1 1-1 0 0,-1 0 0 0 0,1-1 0 0 0,0 1 0 0 0,-1 0 0 0 0,1-1 0 0 0,0 1 0 0 0,0-1 1 0 0,0 1-1 0 0,0-1 0 0 0,2 2 0 0 0,0-1 0 0 0,-1 0-1 0 0,1 0 1 0 0,-1-1-1 0 0,1 1 1 0 0,0-1-1 0 0,0 0 1 0 0,-1 1 0 0 0,1-1-1 0 0,0-1 1 0 0,6 2-1 0 0,5 0 2 0 0,-1-1 1 0 0,1-1-1 0 0,-1 0 0 0 0,17-2 0 0 0,62-14-777 0 0,-31 2-4410 0 0,-3-2-1544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54 3223 0 0,'2'-1'240'0'0,"1"1"-221"0"0,0-1-1 0 0,0 0 1 0 0,0 0-1 0 0,0 0 1 0 0,0-1-1 0 0,3-1 1 0 0,29-23 6977 0 0,-19 13-2756 0 0,-15 12-3526 0 0,-1 1-585 0 0,0 0 0 0 0,0-1-1 0 0,1 1 1 0 0,-1 0-1 0 0,0 0 1 0 0,0-1 0 0 0,0 1-1 0 0,1 0 1 0 0,-1 0 0 0 0,0 0-1 0 0,0 0 1 0 0,1-1 0 0 0,-1 1-1 0 0,0 0 1 0 0,1 0-1 0 0,-1 0 1 0 0,0 0 0 0 0,0 0-1 0 0,1 0 1 0 0,-1 0 0 0 0,0 0-1 0 0,1 0 1 0 0,-1 0 0 0 0,1 0-1 0 0,-3 5-102 0 0,1 1 0 0 0,-1 0 0 0 0,0-1 0 0 0,0 1-1 0 0,-1-1 1 0 0,0 0 0 0 0,0 1 0 0 0,-6 7 0 0 0,-37 38 67 0 0,25-28-99 0 0,-12 9 22 0 0,-1-1 0 0 0,-2-2-1 0 0,-59 37 1 0 0,42-29-15 0 0,-7 12-1 0 0,37-29-76 0 0,-36 25 0 0 0,53-40 66 0 0,5-4-22 0 0,25-3 354 0 0,71-17 590 0 0,-14 5-595 0 0,44-4 563 0 0,-107 16-796 0 0,0 2 1 0 0,0 0-1 0 0,0 1 1 0 0,0 1 0 0 0,18 4-1 0 0,-21-1-81 0 0,-12-2-6 0 0,-3-2-10 0 0,2 1-75 0 0,-2 8-3037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69 3223 0 0,'-3'7'11941'0'0,"15"-4"-11238"0"0,-12-3-528 0 0,10 1 193 0 0,0 0 0 0 0,1 0-1 0 0,-1-1 1 0 0,0 0 0 0 0,0 0 0 0 0,10-3 0 0 0,63-15 1076 0 0,-42 8-794 0 0,17-3 15 0 0,91-18 741 0 0,-126 28-1372 0 0,-1 1-1 0 0,1 0 1 0 0,-1 2-1 0 0,39 5 1 0 0,-18 0-970 0 0,-13-5-2596 0 0,-16-2-3271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154 211 11575 0 0,'0'0'530'0'0,"-2"0"-13"0"0,-16 0 2454 0 0,20-1-2031 0 0,4-5-612 0 0,0 0 0 0 0,1 1 1 0 0,0 0-1 0 0,0 1 0 0 0,1-1 0 0 0,-1 1 1 0 0,1 1-1 0 0,15-6 0 0 0,3-2-122 0 0,50-25 304 0 0,109-45 390 0 0,-168 74-752 0 0,0 1 0 0 0,1 0 0 0 0,-1 2 0 0 0,1 0 0 0 0,35-3 0 0 0,-52 7-136 0 0,0 0 0 0 0,1 0 0 0 0,-1 0 0 0 0,0 0-1 0 0,1 0 1 0 0,-1 0 0 0 0,0 0 0 0 0,0 0 0 0 0,1 1 0 0 0,-1-1 0 0 0,0 0 0 0 0,0 1-1 0 0,0-1 1 0 0,0 1 0 0 0,1 0 0 0 0,-1-1 0 0 0,0 1 0 0 0,0 0 0 0 0,0 0-1 0 0,0-1 1 0 0,0 1 0 0 0,-1 0 0 0 0,2 2 0 0 0,-1-2-9 0 0,-1 1-1 0 0,1-1 1 0 0,-1 0 0 0 0,0 1-1 0 0,1 0 1 0 0,-1-1 0 0 0,0 1-1 0 0,0-1 1 0 0,0 1 0 0 0,0-1-1 0 0,-1 1 1 0 0,1-1 0 0 0,0 1-1 0 0,-1-1 1 0 0,1 1 0 0 0,-1 1-1 0 0,-3 6-7 0 0,0 0 0 0 0,-1-1 0 0 0,0 0-1 0 0,-10 14 1 0 0,-19 19 5 0 0,-66 63 0 0 0,46-59-64 0 0,-1-3 0 0 0,-110 65 0 0 0,132-88-40 0 0,-4 2-115 0 0,-62 48 1 0 0,92-63 209 0 0,0 1-1 0 0,1 0 1 0 0,0 0 0 0 0,0 0-1 0 0,1 1 1 0 0,-1 0 0 0 0,-5 13-1 0 0,6-6 10 0 0,6-11 0 0 0,0-2 0 0 0,0 0 1 0 0,-1 1 0 0 0,1-1 0 0 0,-1 0 0 0 0,1 0-1 0 0,0 0 1 0 0,0 0 0 0 0,0 0 0 0 0,0 0 0 0 0,0-1 0 0 0,1 1 0 0 0,-1 0-1 0 0,0 0 1 0 0,1-1 0 0 0,0 1 0 0 0,2 1 0 0 0,-1 0 19 0 0,1-1 1 0 0,0 0-1 0 0,0 1 1 0 0,0-2-1 0 0,0 1 1 0 0,1 0 0 0 0,4 0-1 0 0,4 1 39 0 0,-1-1 0 0 0,1 0 0 0 0,0-1-1 0 0,18-1 1 0 0,11-3 144 0 0,-1-1 0 0 0,55-14 1 0 0,79-29-1418 0 0,-143 38-2118 0 0,-16 3-3332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5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59 11055 0 0,'6'-7'7570'0'0,"-15"11"-7517"0"0,0 1-1 0 0,1 0 1 0 0,-1 0 0 0 0,1 1 0 0 0,1 0 0 0 0,-12 10 0 0 0,-40 49 280 0 0,37-41-294 0 0,-76 96-127 0 0,87-104 74 0 0,1 1-1 0 0,0 0 0 0 0,1 1 1 0 0,1-1-1 0 0,-11 36 0 0 0,17-49 22 0 0,1 0-1 0 0,1 1 1 0 0,-1-1-1 0 0,1 0 1 0 0,-1 0-1 0 0,1 1 1 0 0,0-1-1 0 0,1 0 1 0 0,-1 1-1 0 0,1-1 1 0 0,0 0-1 0 0,1 6 1 0 0,0-8 36 0 0,-1 1 0 0 0,0 0-1 0 0,1 0 1 0 0,0-1 0 0 0,-1 1 0 0 0,1-1 0 0 0,0 1 0 0 0,0-1 0 0 0,0 0-1 0 0,1 0 1 0 0,-1 1 0 0 0,1-2 0 0 0,-1 1 0 0 0,1 0 0 0 0,-1-1-1 0 0,1 1 1 0 0,4 1 0 0 0,-2-1 66 0 0,1 0-1 0 0,0 0 1 0 0,0-1 0 0 0,0 0-1 0 0,-1 0 1 0 0,1 0-1 0 0,0-1 1 0 0,0 0 0 0 0,0 0-1 0 0,0 0 1 0 0,9-2-1 0 0,-6 0 17 0 0,0-1-1 0 0,0 0 0 0 0,0 0 0 0 0,-1-1 1 0 0,1 0-1 0 0,13-9 0 0 0,-3-1 62 0 0,0-1 0 0 0,-1 0 1 0 0,-1-2-1 0 0,30-35 0 0 0,-28 28-141 0 0,-1-2 0 0 0,-1 0-1 0 0,-1-1 1 0 0,-1-1 0 0 0,-1 0 0 0 0,-2-1-1 0 0,-1 0 1 0 0,12-49 0 0 0,-22 70-106 0 0,1 1 0 0 0,-1-1 1 0 0,0 1-1 0 0,-1-1 0 0 0,0 0 1 0 0,0 1-1 0 0,-2-9 0 0 0,2 13 8 0 0,0 1 0 0 0,-1 0-1 0 0,0 0 1 0 0,1 0 0 0 0,-1 0-1 0 0,0 0 1 0 0,0 0-1 0 0,0 0 1 0 0,0 0 0 0 0,-1 0-1 0 0,1 0 1 0 0,0 0 0 0 0,-1 1-1 0 0,1-1 1 0 0,-1 0-1 0 0,0 1 1 0 0,1-1 0 0 0,-1 1-1 0 0,0 0 1 0 0,0 0-1 0 0,0 0 1 0 0,0 0 0 0 0,0 0-1 0 0,0 0 1 0 0,0 0 0 0 0,0 0-1 0 0,-5 0 1 0 0,-2 0-120 0 0,1 0 1 0 0,-1 1 0 0 0,0 0-1 0 0,0 1 1 0 0,0 0-1 0 0,0 0 1 0 0,-9 3-1 0 0,-2 1-692 0 0,-37 15-1 0 0,48-15-607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267 227 8607 0 0,'0'0'1059'0'0,"1"2"-323"0"0,1-1-401 0 0,0 1 1 0 0,0 0-1 0 0,0-1 0 0 0,0 1 1 0 0,0-1-1 0 0,0 1 1 0 0,1-1-1 0 0,-1 0 0 0 0,1 0 1 0 0,-1 0-1 0 0,0 0 0 0 0,1 0 1 0 0,0-1-1 0 0,-1 1 1 0 0,1-1-1 0 0,4 0 0 0 0,49 13 3552 0 0,-41-10-3311 0 0,28 10 0 0 0,-34-10-534 0 0,1 1 1 0 0,0-1-1 0 0,0-1 1 0 0,0 0-1 0 0,0 0 1 0 0,0-1-1 0 0,12-1 1 0 0,4-2-10 0 0,0-1 0 0 0,0-1 0 0 0,-1-1 0 0 0,32-11 0 0 0,-37 7-39 0 0,-1-1 1 0 0,0 0-1 0 0,0-1 0 0 0,21-18 0 0 0,-36 26-23 0 0,7-4-48 0 0,-2-1 0 0 0,1-1 1 0 0,-1 1-1 0 0,0-1 1 0 0,-1-1-1 0 0,0 0 1 0 0,-1 0-1 0 0,0 0 1 0 0,8-16-1 0 0,-14 24 46 0 0,0 0 0 0 0,0 0 0 0 0,-1 0 1 0 0,1 0-1 0 0,0 0 0 0 0,-1 0 0 0 0,0 0 0 0 0,1 0 0 0 0,-1 0 0 0 0,0 0 0 0 0,0-1 0 0 0,0 1 0 0 0,0 0 1 0 0,-1 0-1 0 0,1 0 0 0 0,-1 0 0 0 0,1 0 0 0 0,-1 0 0 0 0,1 0 0 0 0,-3-3 0 0 0,2 3 6 0 0,-1 0-1 0 0,0-1 0 0 0,0 1 1 0 0,0 0-1 0 0,0 0 0 0 0,-1 0 1 0 0,1 1-1 0 0,0-1 0 0 0,-1 1 1 0 0,1-1-1 0 0,-1 1 0 0 0,0 0 1 0 0,-3-2-1 0 0,-3 0-4 0 0,-1 1 1 0 0,0 0-1 0 0,0 0 0 0 0,0 1 1 0 0,0 0-1 0 0,0 0 0 0 0,-15 2 1 0 0,-15 3-17 0 0,-1 2 0 0 0,1 2 0 0 0,-50 16-1 0 0,66-16 56 0 0,0 2 0 0 0,1 0 0 0 0,0 1 0 0 0,1 2 0 0 0,0 0-1 0 0,-29 24 1 0 0,-201 206 741 0 0,240-231-729 0 0,-1 1 58 0 0,0 1 0 0 0,1 0 0 0 0,1 1 0 0 0,0 1 0 0 0,-11 21 0 0 0,20-32-34 0 0,-1 0 0 0 0,1 0 0 0 0,0 1 0 0 0,1-1 0 0 0,-1 0 0 0 0,1 1 0 0 0,0 0-1 0 0,0-1 1 0 0,1 1 0 0 0,0 0 0 0 0,0-1 0 0 0,0 1 0 0 0,1 0 0 0 0,-1-1 0 0 0,1 1 0 0 0,1-1 0 0 0,-1 1 0 0 0,1-1 0 0 0,0 1 0 0 0,0-1 0 0 0,6 9-1 0 0,-6-10 1 0 0,1-1-1 0 0,-1 1 1 0 0,1-1-1 0 0,0 0 0 0 0,0 1 1 0 0,1-1-1 0 0,-1-1 0 0 0,1 1 1 0 0,-1 0-1 0 0,1-1 0 0 0,5 3 1 0 0,-2-2 21 0 0,0 0 1 0 0,1-1 0 0 0,-1 0-1 0 0,0 0 1 0 0,1 0 0 0 0,7 0 0 0 0,9-1 137 0 0,0-1 0 0 0,0-1 1 0 0,26-5-1 0 0,-47 6-182 0 0,260-53 1353 0 0,-235 47-1342 0 0,-5-1-1521 0 0,44-19 0 0 0,-38 14 426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1:5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 13559 0 0,'-9'-7'361'0'0,"2"2"223"0"0,0 0 0 0 0,-1 1-1 0 0,-9-5 1 0 0,31 23 211 0 0,-7-6-663 0 0,30 29 291 0 0,190 203 2256 0 0,-193-199-2233 0 0,-2 2 0 0 0,-1 0 1 0 0,-3 3-1 0 0,27 56 0 0 0,-45-80-322 0 0,-2 0-1 0 0,0 0 1 0 0,-2 0 0 0 0,0 1-1 0 0,-2 0 1 0 0,0 0-1 0 0,-2 1 1 0 0,-1-1 0 0 0,-1 34-1 0 0,-3-35-41 0 0,-1 1 1 0 0,-1-1-1 0 0,-1 0 0 0 0,-1-1 0 0 0,-1 1 1 0 0,-1-1-1 0 0,-1-1 0 0 0,-15 26 1 0 0,-3-4-20 0 0,-1-2 1 0 0,-58 63 0 0 0,69-83-617 0 0,-1-1 1 0 0,0-1-1 0 0,-38 27 0 0 0,48-39-568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17 10135 0 0,'-2'-1'778'0'0,"-3"-2"-463"0"0,0 1 1 0 0,0 0 0 0 0,-1 0-1 0 0,0 0 1 0 0,1 1-1 0 0,-1 0 1 0 0,0 0 0 0 0,1 0-1 0 0,-1 1 1 0 0,0-1 0 0 0,-9 2-1 0 0,11 0-152 0 0,0 0 0 0 0,0 0 0 0 0,0 0 0 0 0,0 0-1 0 0,0 1 1 0 0,0-1 0 0 0,1 1 0 0 0,-1 0 0 0 0,1 0 0 0 0,-1 1-1 0 0,1-1 1 0 0,0 1 0 0 0,0-1 0 0 0,0 1 0 0 0,0 0-1 0 0,0 0 1 0 0,1 1 0 0 0,-3 2 0 0 0,-19 35 228 0 0,2 1 1 0 0,-21 52 0 0 0,-13 28 222 0 0,-22 26 60 0 0,-76 139-64 0 0,60-101-458 0 0,49-95-108 0 0,36-73-946 0 0,-17 24 0 0 0,21-35-86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13359 0 0,'0'0'1532'0'0,"2"0"-730"0"0,9 3 224 0 0,6 3-420 0 0,1-1 0 0 0,0-1 0 0 0,0-1 0 0 0,0-1 0 0 0,23 1 0 0 0,40-8 901 0 0,144-27 0 0 0,76-37-848 0 0,-272 61-628 0 0,183-51-641 0 0,-123 30-3356 0 0,-63 20-3214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6879 0 0,'0'0'7031'0'0,"-1"3"-6062"0"0,-80 137 1698 0 0,67-116-2399 0 0,-85 152 853 0 0,-95 172 367 0 0,26-63-976 0 0,164-279-514 0 0,-31 49 40 0 0,-52 64 1 0 0,83-114-26 0 0,0 0 1 0 0,0-1-1 0 0,-9 7 0 0 0,13-11-17 0 0,0 0 0 0 0,0 1 0 0 0,0-1 0 0 0,-1 0 0 0 0,1 0 1 0 0,0 0-1 0 0,0 0 0 0 0,0 1 0 0 0,-1-1 0 0 0,1 0 0 0 0,0 0 0 0 0,0 0 0 0 0,0 0 0 0 0,-1 0 0 0 0,1 0 0 0 0,0 0 0 0 0,0 1 0 0 0,-1-1 0 0 0,1 0 0 0 0,0 0 0 0 0,0 0 0 0 0,-1 0 1 0 0,1 0-1 0 0,0 0 0 0 0,0 0 0 0 0,-1 0 0 0 0,1 0 0 0 0,0-1 0 0 0,0 1 0 0 0,-1 0 0 0 0,1 0 0 0 0,0 0 0 0 0,0 0 0 0 0,0 0 0 0 0,-1 0 0 0 0,1 0 0 0 0,0-1 0 0 0,0 1 0 0 0,-1 0 1 0 0,1 0-1 0 0,0 0 0 0 0,0 0 0 0 0,0-1 0 0 0,0 1 0 0 0,0 0 0 0 0,-1 0 0 0 0,1 0 0 0 0,0-1 0 0 0,0 1 0 0 0,0 0 0 0 0,0 0 0 0 0,0-1 0 0 0,0 1 0 0 0,0 0 0 0 0,0 0 0 0 0,0-1 1 0 0,0 1-1 0 0,0 0 0 0 0,0 0 0 0 0,0-1 0 0 0,0 1 0 0 0,0 0 0 0 0,0 0 0 0 0,0-1 0 0 0,0 1 0 0 0,0 0 0 0 0,0-1 0 0 0,2-7-113 0 0,-1 0 0 0 0,2-1 0 0 0,-1 1 0 0 0,1 0 0 0 0,0 0 0 0 0,1 1 0 0 0,0-1 0 0 0,6-8 0 0 0,-3 3-35 0 0,9-15-228 0 0,1 1-1 0 0,32-37 1 0 0,48-43-211 0 0,-96 107 593 0 0,12-14-35 0 0,2 0 0 0 0,20-15 1 0 0,-31 26 75 0 0,0 0-1 0 0,-1 1 1 0 0,2-1 0 0 0,-1 1 0 0 0,0 0 0 0 0,0 0 0 0 0,0 1 0 0 0,1-1 0 0 0,-1 1 0 0 0,1 0 0 0 0,-1 0 0 0 0,1 0 0 0 0,0 1 0 0 0,-1 0 0 0 0,10 0 0 0 0,-11 1 28 0 0,1 0 0 0 0,-1 1 1 0 0,0-1-1 0 0,0 0 0 0 0,0 1 1 0 0,0 0-1 0 0,0 0 1 0 0,-1 0-1 0 0,1 0 0 0 0,0 0 1 0 0,-1 0-1 0 0,0 1 0 0 0,1-1 1 0 0,-1 1-1 0 0,0 0 1 0 0,0 0-1 0 0,-1 0 0 0 0,1 0 1 0 0,0 0-1 0 0,-1 0 0 0 0,2 5 1 0 0,0 2 131 0 0,0-1 0 0 0,0 1 0 0 0,-1 0-1 0 0,-1 0 1 0 0,0 0 0 0 0,1 11 0 0 0,-3 1 95 0 0,0-1-1 0 0,-1 0 1 0 0,-6 22-1 0 0,6-31-266 0 0,-2 1 0 0 0,0-1 1 0 0,0 0-1 0 0,-1 0 0 0 0,-1-1 0 0 0,-9 16 0 0 0,-3-7-2048 0 0,17-19 1130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2303 0 0,'2'1'655'0'0,"0"0"25"0"0,0 0 1 0 0,0 0-1 0 0,-1 0 0 0 0,1 1 1 0 0,-1-1-1 0 0,1 0 0 0 0,-1 1 1 0 0,1-1-1 0 0,-1 1 1 0 0,0-1-1 0 0,0 1 0 0 0,1 0 1 0 0,-1 0-1 0 0,0 2 0 0 0,1-1-38 0 0,-1 1 0 0 0,0 0-1 0 0,0-1 1 0 0,0 1 0 0 0,-1 0 0 0 0,1 8-1 0 0,-1 2-54 0 0,-1 1 0 0 0,-1 0 0 0 0,-4 15 0 0 0,4-21-16 0 0,-6 21-13 0 0,-1-1 1 0 0,-2 1-1 0 0,-23 45 1 0 0,15-34-448 0 0,16-33-218 0 0,2-7-445 0 0,1-13-5253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13 560 6911 0 0,'0'0'528'0'0,"-3"-7"2387"0"0,1 2-1805 0 0,0 1 0 0 0,1-1 1 0 0,-1 0-1 0 0,1 1 0 0 0,0-1 0 0 0,1 0 1 0 0,-1 0-1 0 0,1 0 0 0 0,1-7 0 0 0,0 4-605 0 0,0 0 0 0 0,1 0 0 0 0,0 0 0 0 0,0 0 0 0 0,4-8 0 0 0,3-4-359 0 0,1 1 0 0 0,1 0 0 0 0,17-23 0 0 0,5-4-230 0 0,2 1 0 0 0,46-47 0 0 0,-79 91 57 0 0,9-10-194 0 0,0 0 0 0 0,21-13-1 0 0,-29 22 141 0 0,1 0 0 0 0,-1 0 0 0 0,0 0 0 0 0,1 1 0 0 0,-1-1 0 0 0,1 1 0 0 0,-1 0 0 0 0,1 0 0 0 0,0 0 0 0 0,0 0 0 0 0,-1 1 0 0 0,1-1 0 0 0,0 1 0 0 0,0 0 0 0 0,-1 0 0 0 0,6 1 0 0 0,-6 0-78 0 0,-1 0 1 0 0,1 1 0 0 0,-1-1-1 0 0,1 0 1 0 0,-1 1-1 0 0,0-1 1 0 0,1 1 0 0 0,-1 0-1 0 0,4 3 1 0 0,18 23-1667 0 0,-15-17 931 0 0,108 131-5951 0 0,-110-134 6838 0 0,-1 0 0 0 0,0 1 1 0 0,0 0-1 0 0,5 11 0 0 0,-9-16 175 0 0,-1-1 1 0 0,1 0-1 0 0,-1 1 0 0 0,0-1 1 0 0,0 1-1 0 0,0-1 1 0 0,0 1-1 0 0,-1 0 0 0 0,0-1 1 0 0,0 1-1 0 0,0 0 0 0 0,0-1 1 0 0,0 1-1 0 0,-1 0 1 0 0,-1 6-1 0 0,0-6 195 0 0,0 1 1 0 0,-1-1-1 0 0,1 0 0 0 0,-1 0 1 0 0,0 0-1 0 0,0 0 0 0 0,-1 0 1 0 0,1-1-1 0 0,-1 1 1 0 0,0-1-1 0 0,-5 3 0 0 0,2-1 68 0 0,0 0-1 0 0,-1-1 1 0 0,1 0 0 0 0,-1 0-1 0 0,-13 3 1 0 0,19-6-361 0 0,-5 1 140 0 0,0 0 0 0 0,1 0-1 0 0,-1-1 1 0 0,0 0 0 0 0,0 0 0 0 0,-8-1 0 0 0,14 0-192 0 0,-1 0 0 0 0,1-1 0 0 0,-1 1 0 0 0,1 0 0 0 0,-1-1 0 0 0,1 1 0 0 0,-1-1 0 0 0,1 0-1 0 0,0 1 1 0 0,-1-1 0 0 0,1 0 0 0 0,0 0 0 0 0,0 0 0 0 0,-1 0 0 0 0,1 0 0 0 0,0 0 0 0 0,0 0 0 0 0,0 0 0 0 0,0 0 0 0 0,0-1 0 0 0,1 1 0 0 0,-1 0 0 0 0,0-1 0 0 0,0 1 0 0 0,1 0 0 0 0,-1-1 0 0 0,1 1 0 0 0,0-1 0 0 0,-1 1 0 0 0,1-1 0 0 0,0 1 0 0 0,0-1 0 0 0,0 1 0 0 0,0-3 0 0 0,0-6-2 0 0,0 1 1 0 0,1 0-1 0 0,0-1 1 0 0,1 1-1 0 0,-1 0 0 0 0,2 0 1 0 0,0 0-1 0 0,3-9 1 0 0,37-67-232 0 0,-39 78 182 0 0,14-24-279 0 0,1 1 1 0 0,44-54 0 0 0,-48 68 12 0 0,1-1-1 0 0,0 2 1 0 0,1 0 0 0 0,1 1 0 0 0,35-21 0 0 0,-48 32 237 0 0,1 0 0 0 0,0 0 0 0 0,1 0 1 0 0,-1 1-1 0 0,0 0 0 0 0,1 0 0 0 0,-1 1 1 0 0,9-1-1 0 0,-11 1 80 0 0,-1 1-1 0 0,0 1 1 0 0,1-1 0 0 0,-1 0-1 0 0,0 1 1 0 0,0 0 0 0 0,0 0-1 0 0,0 0 1 0 0,1 0 0 0 0,-1 0-1 0 0,0 0 1 0 0,-1 1 0 0 0,1 0-1 0 0,0-1 1 0 0,0 1 0 0 0,-1 0-1 0 0,1 0 1 0 0,3 5 0 0 0,0 0 100 0 0,0 0 0 0 0,-1 0 0 0 0,-1 1 0 0 0,1 0 0 0 0,-1 0 1 0 0,0 0-1 0 0,-1 0 0 0 0,3 11 0 0 0,15 71 431 0 0,-19-77-491 0 0,-1-9-48 0 0,2 11 19 0 0,-1 0 0 0 0,0 0 0 0 0,0 0 0 0 0,-2 0 0 0 0,-1 17 1 0 0,1-29-22 0 0,-1 1 1 0 0,1-1 0 0 0,-1 1 0 0 0,0-1 0 0 0,0 1 0 0 0,0-1 0 0 0,-1 0 0 0 0,1 0 0 0 0,-1 1-1 0 0,0-1 1 0 0,0 0 0 0 0,0 0 0 0 0,0-1 0 0 0,0 1 0 0 0,-1 0 0 0 0,1-1 0 0 0,-1 1 0 0 0,0-1-1 0 0,1 0 1 0 0,-1 0 0 0 0,0 0 0 0 0,0 0 0 0 0,-1-1 0 0 0,1 1 0 0 0,0-1 0 0 0,-1 1 0 0 0,-4 0 0 0 0,-2 0-127 0 0,0 0 1 0 0,0-1-1 0 0,0 0 1 0 0,0 0-1 0 0,-15-2 1 0 0,19 1-233 0 0,0 0 1 0 0,1-1-1 0 0,0 0 1 0 0,-1-1-1 0 0,1 1 0 0 0,0-1 1 0 0,-1 0-1 0 0,1 0 0 0 0,0-1 1 0 0,1 1-1 0 0,-9-6 1 0 0,3-3-1629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14999 0 0,'0'0'1358'0'0,"0"2"-1118"0"0,-1 4-107 0 0,1 0 0 0 0,-1 0 0 0 0,0 0 0 0 0,-1 0 1 0 0,1-1-1 0 0,-1 1 0 0 0,-5 10 0 0 0,-23 38 544 0 0,14-27-481 0 0,-59 101 367 0 0,-39 69-378 0 0,17 9-34 0 0,-8 116 238 0 0,84-258-350 0 0,21-63-176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441 270 1839 0 0,'0'0'8586'0'0,"2"0"-7997"0"0,5 0-228 0 0,0 0-1 0 0,1 0 1 0 0,-1-1-1 0 0,0 0 1 0 0,0 0 0 0 0,0-1-1 0 0,0 0 1 0 0,0 0 0 0 0,0-1-1 0 0,0 0 1 0 0,-1 0-1 0 0,0 0 1 0 0,1-1 0 0 0,6-5-1 0 0,-11 7-251 0 0,0 0 0 0 0,0-1 0 0 0,0 1-1 0 0,0-1 1 0 0,0 1 0 0 0,0-1 0 0 0,-1 0 0 0 0,1 1 0 0 0,-1-1-1 0 0,0 0 1 0 0,0 0 0 0 0,0 0 0 0 0,0 0 0 0 0,0 0-1 0 0,-1-1 1 0 0,1 1 0 0 0,-1 0 0 0 0,0 0 0 0 0,0 0-1 0 0,-1-6 1 0 0,0-3 236 0 0,-1 1-1 0 0,0-1 1 0 0,-1 1 0 0 0,-5-14-1 0 0,4 15-315 0 0,1 0 0 0 0,-1 0 0 0 0,-1 0 0 0 0,0 1 0 0 0,0 0 0 0 0,-1 0 0 0 0,-12-14 0 0 0,17 22-79 0 0,-1 0 0 0 0,1 0 0 0 0,-1 0 0 0 0,1 0-1 0 0,-1 0 1 0 0,1 0 0 0 0,-1 1 0 0 0,0-1 0 0 0,1 1 0 0 0,-1-1-1 0 0,0 1 1 0 0,0 0 0 0 0,1 0 0 0 0,-1 0 0 0 0,0-1 0 0 0,0 2-1 0 0,0-1 1 0 0,1 0 0 0 0,-1 0 0 0 0,0 1 0 0 0,0-1 0 0 0,1 0-1 0 0,-1 1 1 0 0,-2 1 0 0 0,-4 2-133 0 0,0 0 0 0 0,0 0 1 0 0,-12 10-1 0 0,14-10 152 0 0,-16 13-124 0 0,1 2-1 0 0,1 0 0 0 0,-32 40 1 0 0,24-26 97 0 0,-47 53 188 0 0,-96 145-1 0 0,167-224-37 0 0,0 0 1 0 0,0 0-1 0 0,1 0 0 0 0,0 0 1 0 0,0 0-1 0 0,-3 14 1 0 0,6-19 124 0 0,7-2-102 0 0,-1-1 0 0 0,1 0 0 0 0,-1-1 0 0 0,1 1 0 0 0,-1-1 0 0 0,0 0 0 0 0,0-1 0 0 0,0 0 0 0 0,8-4 0 0 0,51-37 288 0 0,-56 37-319 0 0,27-19-48 0 0,8-6-423 0 0,0-2-1 0 0,46-47 1 0 0,-86 77 318 0 0,1-1 0 0 0,-1 0 0 0 0,-1 0 0 0 0,1 0 0 0 0,-1 0 1 0 0,0 0-1 0 0,3-9 0 0 0,-4 7-11 0 0,-6 3 5 0 0,3 4 75 0 0,-1 0 0 0 0,1 0 0 0 0,-1 0-1 0 0,1 0 1 0 0,-1 0 0 0 0,1 1 0 0 0,0-1-1 0 0,-1 0 1 0 0,1 1 0 0 0,0-1 0 0 0,-1 1 0 0 0,1 0-1 0 0,0-1 1 0 0,0 1 0 0 0,-1 0 0 0 0,1 0-1 0 0,-1 1 1 0 0,-21 18 86 0 0,22-19-80 0 0,-2 3 18 0 0,0-1-1 0 0,0 0 0 0 0,0 1 1 0 0,0 0-1 0 0,-3 5 0 0 0,6-8-19 0 0,-1 0-1 0 0,0 0 1 0 0,1 0-1 0 0,-1 0 1 0 0,1 1-1 0 0,-1-1 1 0 0,1 0 0 0 0,0 0-1 0 0,-1 0 1 0 0,1 1-1 0 0,0-1 1 0 0,0 0-1 0 0,0 0 1 0 0,0 1-1 0 0,0-1 1 0 0,0 0-1 0 0,0 0 1 0 0,0 0-1 0 0,1 1 1 0 0,-1-1-1 0 0,1 2 1 0 0,1 1 2 0 0,5 18 121 0 0,1 0-1 0 0,17 33 0 0 0,-11-23-57 0 0,-11-25-376 0 0,0 0 0 0 0,1 0-1 0 0,-1-1 1 0 0,1 1 0 0 0,6 7-1 0 0,-3-7-6104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41 658 5983 0 0,'0'0'542'0'0,"-9"-2"1720"0"0,8 2-1764 0 0,-1-1 1 0 0,1 1-1 0 0,0-1 0 0 0,-1 0 0 0 0,1 0 0 0 0,0 0 0 0 0,0 0 0 0 0,-1 0 0 0 0,1 0 0 0 0,0 0 0 0 0,0 0 0 0 0,0 0 1 0 0,-1-3-1 0 0,0 1-57 0 0,0 0 0 0 0,1 0 0 0 0,0 0 0 0 0,0-1 1 0 0,-2-5-1 0 0,1-1 2 0 0,1 0 0 0 0,0 0 0 0 0,1-14 1 0 0,3-6-235 0 0,0 0 1 0 0,2 0 0 0 0,1 0-1 0 0,1 1 1 0 0,2 0 0 0 0,1 1 0 0 0,1 0-1 0 0,1 0 1 0 0,2 1 0 0 0,0 1-1 0 0,2 0 1 0 0,1 1 0 0 0,26-30-1 0 0,-30 41-330 0 0,55-58-642 0 0,-60 65 564 0 0,0 0 0 0 0,1 0 0 0 0,0 1 0 0 0,0 0 0 0 0,1 1 0 0 0,19-8 0 0 0,-27 12 49 0 0,-1 0-1 0 0,1 1 0 0 0,0 0 1 0 0,0-1-1 0 0,-1 1 0 0 0,1 0 1 0 0,0 0-1 0 0,0 0 0 0 0,-1 0 1 0 0,1 0-1 0 0,0 0 0 0 0,0 1 1 0 0,0-1-1 0 0,-1 0 1 0 0,1 1-1 0 0,0 0 0 0 0,-1-1 1 0 0,1 1-1 0 0,0 0 0 0 0,1 1 1 0 0,0 0-612 0 0,-1 0 0 0 0,0 0 0 0 0,0 0 0 0 0,0 0-1 0 0,0 0 1 0 0,0 0 0 0 0,2 4 0 0 0,3 6-4266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204 574 14079 0 0,'-2'1'646'0'0,"-5"1"-374"0"0,0 0 0 0 0,-1-1 0 0 0,1 1 0 0 0,-1-2 0 0 0,1 1 0 0 0,-1-1 0 0 0,0 0 0 0 0,1-1 0 0 0,-1 0 0 0 0,1 0 0 0 0,0 0 0 0 0,-1-1 0 0 0,1 0 0 0 0,0-1 0 0 0,0 1 0 0 0,-12-7 0 0 0,14 6-78 0 0,1 0-1 0 0,0 0 1 0 0,-1 0-1 0 0,1 0 1 0 0,0-1-1 0 0,0 1 1 0 0,1-1-1 0 0,-1 0 1 0 0,1 0-1 0 0,0 0 1 0 0,0-1-1 0 0,0 1 1 0 0,1-1 0 0 0,-1 0-1 0 0,1 1 1 0 0,0-1-1 0 0,1 0 1 0 0,-1 0-1 0 0,1-1 1 0 0,0 1-1 0 0,0 0 1 0 0,1 0-1 0 0,-1 0 1 0 0,2-11-1 0 0,0 5-121 0 0,2-1 1 0 0,-1 1-1 0 0,1 0 0 0 0,1 0 1 0 0,0 0-1 0 0,1 0 0 0 0,0 1 1 0 0,0 0-1 0 0,1 0 0 0 0,1 0 1 0 0,14-17-1 0 0,7-4-343 0 0,61-52 0 0 0,-85 80 242 0 0,37-32-612 0 0,2 2-1 0 0,78-45 0 0 0,-109 71 699 0 0,-1 1 1 0 0,1 1-1 0 0,25-8 0 0 0,-33 12-277 0 0,0 0-1 0 0,1 0 1 0 0,-1 1-1 0 0,0 0 1 0 0,1 0-1 0 0,-1 0 1 0 0,9 1-1 0 0,-10 0-446 0 0,0 0-1 0 0,1 0 1 0 0,-1 0-1 0 0,0 0 1 0 0,0 0 0 0 0,0 1-1 0 0,2 1 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11311 0 0,'0'0'1031'0'0,"-1"0"-850"0"0,-16 5-17 0 0,16-5 76 0 0,1 1 0 0 0,-1-1-1 0 0,0 0 1 0 0,0 0 0 0 0,0 1-1 0 0,0-1 1 0 0,0 0 0 0 0,0 1-1 0 0,0-1 1 0 0,1 1 0 0 0,-1-1 0 0 0,0 1-1 0 0,0-1 1 0 0,-1 2 0 0 0,3-2-50 0 0,-1 1 1 0 0,0-1 0 0 0,0 0 0 0 0,1 1-1 0 0,-1-1 1 0 0,0 0 0 0 0,1 0 0 0 0,-1 1-1 0 0,0-1 1 0 0,0 0 0 0 0,1 0 0 0 0,-1 0 0 0 0,0 0-1 0 0,1 1 1 0 0,-1-1 0 0 0,1 0 0 0 0,-1 0-1 0 0,0 0 1 0 0,1 0 0 0 0,-1 0 0 0 0,0 0-1 0 0,1 0 1 0 0,0 0 0 0 0,17 1 2902 0 0,-2-1-3952 0 0,26-4 1110 0 0,60-15-1 0 0,-88 16-231 0 0,56-6-39 0 0,-68 9-77 0 0,4 0 119 0 0,-5 0-306 0 0,-1 0 0 0 0,1 0 1 0 0,0 0-1 0 0,-1 0 0 0 0,1 0 1 0 0,-1 0-1 0 0,1 0 1 0 0,0 0-1 0 0,-1 0 0 0 0,1 0 1 0 0,-1 0-1 0 0,1 1 0 0 0,-1-1 1 0 0,1 0-1 0 0,-1 0 1 0 0,2 1-1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133 502 18023 0 0,'0'0'4337'0'0,"1"2"-3557"0"0,0 4-633 0 0,0 1 0 0 0,0-1-1 0 0,0 0 1 0 0,-1 1 0 0 0,0-1 0 0 0,-1 0-1 0 0,1 1 1 0 0,-1-1 0 0 0,0 1-1 0 0,0-1 1 0 0,-1 0 0 0 0,-3 8-1 0 0,-4 10 101 0 0,-22 39-1 0 0,5-14-496 0 0,-34 95-1 0 0,59-142-80 0 0,12-7-3615 0 0,4-7 2221 0 0,2-5-241 0 0</inkml:trace>
  <inkml:trace contextRef="#ctx0" brushRef="#br0" timeOffset="1">539 1 12351 0 0,'0'0'1208'0'0,"-7"5"-1080"0"0,0 2-128 0 0,0 4 0 0 0,-2 3 0 0 0,0 4 0 0 0,2 1 0 0 0,1-1 0 0 0,5 1-3632 0 0,-1 3-752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96 12439 0 0,'0'0'4016'0'0,"0"2"-2534"0"0,-5 14-752 0 0,2 1 1 0 0,1 0-1 0 0,-2 23 1 0 0,5 55 15 0 0,0-40-224 0 0,1-11-139 0 0,1 0-1 0 0,14 60 1 0 0,-4-77 1369 0 0,-13-26-1365 0 0,2-1-369 0 0,1-1 0 0 0,-1 1 0 0 0,0-1 0 0 0,0 1 0 0 0,0-1 0 0 0,1 0 0 0 0,-1 0 0 0 0,0 0 0 0 0,0 0 0 0 0,0 0 1 0 0,-1-1-1 0 0,1 1 0 0 0,0 0 0 0 0,0-1 0 0 0,2-2 0 0 0,24-32 56 0 0,-18 23-36 0 0,189-210 202 0 0,-156 184-756 0 0,2 3 0 0 0,77-49 0 0 0,-51 38-1201 0 0,-66 43 1513 0 0,73-45-5016 0 0,-62 41-1227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 3223 0 0,'2'-1'9550'0'0,"9"-1"-832"0"0,-24 14-8492 0 0,-26 17 0 0 0,23-18-165 0 0,-19 18 0 0 0,-20 25 818 0 0,-69 90 0 0 0,96-97-511 0 0,27-46-232 0 0,14 0-8 0 0,-3-1-76 0 0,-1-1-1 0 0,0 0 1 0 0,0-1-1 0 0,0 0 1 0 0,0 0-1 0 0,0-1 1 0 0,-1 0-1 0 0,1-1 0 0 0,8-5 1 0 0,17-5 12 0 0,-10 4-55 0 0,-1-1 0 0 0,0-1-1 0 0,-1 0 1 0 0,-1-2 0 0 0,22-18 0 0 0,-8-4-22 0 0,-34 35-57 0 0,-1 13-106 0 0,-1 5 159 0 0,-1-1 0 0 0,-7 31-1 0 0,1-8 4 0 0,8-36-6 0 0,-2 6-102 0 0,0 1 0 0 0,1 0 0 0 0,1 0 0 0 0,0 13 0 0 0,0-22 34 0 0,0-1-1 0 0,0 1 0 0 0,0 0 1 0 0,1-1-1 0 0,-1 1 0 0 0,0 0 1 0 0,0-1-1 0 0,1 1 1 0 0,-1 0-1 0 0,0-1 0 0 0,1 1 1 0 0,-1-1-1 0 0,0 1 0 0 0,1 0 1 0 0,-1-1-1 0 0,1 1 0 0 0,-1-1 1 0 0,1 0-1 0 0,0 1 0 0 0,-1-1 1 0 0,1 1-1 0 0,-1-1 0 0 0,1 0 1 0 0,0 1-1 0 0,-1-1 0 0 0,1 0 1 0 0,0 0-1 0 0,-1 1 0 0 0,1-1 1 0 0,0 0-1 0 0,-1 0 0 0 0,1 0 1 0 0,0 0-1 0 0,-1 0 0 0 0,2 0 1 0 0,1 0-384 0 0,-1-1 1 0 0,1 1 0 0 0,-1-1-1 0 0,1 1 1 0 0,-1-1 0 0 0,1 0-1 0 0,2-1 1 0 0,9-7-5988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1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1839 0 0,'0'0'16415'0'0,"1"2"-14712"0"0,1 6-1412 0 0,1 1 0 0 0,-1-1 0 0 0,-1 1 1 0 0,1-1-1 0 0,-1 1 0 0 0,-1 0 1 0 0,0 11-1 0 0,-8 63 608 0 0,-11 16-57 0 0,-47 146 1 0 0,1-14-590 0 0,35-115-218 0 0,14-67-2362 0 0,13-40 1086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2303 0 0,'-2'1'11844'0'0,"-25"9"-10465"0"0,0 2 0 0 0,0 1 0 0 0,-47 33 0 0 0,59-36-1158 0 0,-23 12 0 0 0,9-5-164 0 0,17-10-53 0 0,0 1 1 0 0,0 0-1 0 0,1 0 1 0 0,1 1-1 0 0,-1 1 1 0 0,1-1-1 0 0,1 2 0 0 0,0 0 1 0 0,1 0-1 0 0,0 0 1 0 0,-7 14-1 0 0,4-5-4 0 0,2-1 0 0 0,-8 25 0 0 0,15-36 0 0 0,0-1 0 0 0,0 0 0 0 0,1 1 0 0 0,0-1 0 0 0,0 0 0 0 0,1 1 0 0 0,0-1 0 0 0,0 1 0 0 0,1-1 0 0 0,1 9 0 0 0,-1-14 8 0 0,-1 0 1 0 0,1 0-1 0 0,-1 0 0 0 0,1 0 0 0 0,0 0 0 0 0,0 0 1 0 0,0 0-1 0 0,0 0 0 0 0,0-1 0 0 0,0 1 0 0 0,1 0 1 0 0,-1-1-1 0 0,0 1 0 0 0,1-1 0 0 0,-1 1 0 0 0,1-1 1 0 0,0 0-1 0 0,0 0 0 0 0,-1 0 0 0 0,1 0 0 0 0,0 0 1 0 0,0 0-1 0 0,0 0 0 0 0,0 0 0 0 0,0-1 1 0 0,0 1-1 0 0,0-1 0 0 0,0 1 0 0 0,0-1 0 0 0,0 0 1 0 0,0 0-1 0 0,0 0 0 0 0,0 0 0 0 0,0 0 0 0 0,0-1 1 0 0,3 0-1 0 0,6-1 81 0 0,0-1 1 0 0,0 0-1 0 0,0-1 0 0 0,-1 0 1 0 0,15-8-1 0 0,-1 0-5 0 0,1-2 0 0 0,-1-1-1 0 0,-1-1 1 0 0,-1-1 0 0 0,0 0-1 0 0,-1-2 1 0 0,32-38 0 0 0,-49 53-69 0 0,-2 0 1 0 0,1-1 0 0 0,0 1 0 0 0,-1-1 0 0 0,0 1-1 0 0,0-1 1 0 0,0 0 0 0 0,-1 0 0 0 0,1 0 0 0 0,-1 0-1 0 0,0 0 1 0 0,-1 0 0 0 0,1 0 0 0 0,-1-7 0 0 0,-1 2 38 0 0,0 0 1 0 0,-1 0 0 0 0,0 1-1 0 0,-1-1 1 0 0,0 1 0 0 0,-7-15-1 0 0,-18-27-68 0 0,19 36-800 0 0,-11-25 1 0 0,18 33 485 0 0,2 4-710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32 7367 0 0,'1'-1'568'0'0,"4"-4"-790"0"0,10-9 1933 0 0,4 2 8975 0 0,-22 17-8786 0 0,-10 14-1077 0 0,-21 20-1313 0 0,-16 10 490 0 0,-92 72 0 0 0,51-51 0 0 0,80-60 0 0 0,0 1 0 0 0,1-1 0 0 0,0 2 0 0 0,1-1 0 0 0,-14 22 0 0 0,22-30 0 0 0,0-1-1 0 0,-1 0 1 0 0,1 1 0 0 0,0-1-1 0 0,0 1 1 0 0,1-1 0 0 0,-1 1-1 0 0,0 0 1 0 0,1-1 0 0 0,0 1-1 0 0,-1 0 1 0 0,1-1 0 0 0,0 1-1 0 0,0 0 1 0 0,1-1 0 0 0,-1 1-1 0 0,0 0 1 0 0,1-1-1 0 0,0 1 1 0 0,0-1 0 0 0,1 4-1 0 0,0-3 8 0 0,0 0-1 0 0,0 0 0 0 0,0 0 0 0 0,1 0 0 0 0,-1-1 0 0 0,1 1 0 0 0,0-1 1 0 0,0 0-1 0 0,-1 0 0 0 0,1 0 0 0 0,1 0 0 0 0,-1 0 0 0 0,0 0 1 0 0,0-1-1 0 0,5 2 0 0 0,11 2 73 0 0,0 0 1 0 0,0-1-1 0 0,0-1 1 0 0,0 0 0 0 0,1-2-1 0 0,28-1 1 0 0,-20-1-320 0 0,-1-2 1 0 0,0-2 0 0 0,0 0-1 0 0,27-9 1 0 0,-38 8-5060 0 0,-2-1-1797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2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31 15775 0 0,'0'0'1432'0'0,"-7"-6"-1152"0"0,2 3 196 0 0,1-1-1 0 0,-1 1 0 0 0,0 0 1 0 0,0 0-1 0 0,-10-4 1 0 0,13 7-363 0 0,0-1 1 0 0,-1 1-1 0 0,1 0 1 0 0,0-1-1 0 0,0 1 1 0 0,-1 0-1 0 0,1 1 1 0 0,0-1-1 0 0,0 0 1 0 0,0 1-1 0 0,-1-1 1 0 0,1 1 0 0 0,0 0-1 0 0,0-1 1 0 0,0 1-1 0 0,0 0 1 0 0,-4 3-1 0 0,-5 4-102 0 0,0 1 0 0 0,0 0 0 0 0,1 1 1 0 0,0 0-1 0 0,0 1 0 0 0,1 0 0 0 0,-10 15 0 0 0,-26 32-12 0 0,13-27 13 0 0,11-10-24 0 0,-32 40-1 0 0,48-54 26 0 0,0 0 1 0 0,1-1-1 0 0,0 2 0 0 0,0-1 1 0 0,1 0-1 0 0,0 1 0 0 0,0-1 1 0 0,1 1-1 0 0,0 0 0 0 0,0 0 0 0 0,0 10 1 0 0,2-16-6 0 0,0 1-1 0 0,0-1 1 0 0,0 1 0 0 0,0-1 0 0 0,0 0 0 0 0,1 1 0 0 0,-1-1-1 0 0,1 1 1 0 0,-1-1 0 0 0,1 0 0 0 0,0 1 0 0 0,0-1 0 0 0,0 0-1 0 0,1 0 1 0 0,-1 0 0 0 0,0 0 0 0 0,4 4 0 0 0,-2-4 9 0 0,-1 0 1 0 0,1 0-1 0 0,0 0 1 0 0,0 0-1 0 0,0 0 1 0 0,0-1-1 0 0,0 1 1 0 0,1-1-1 0 0,-1 0 1 0 0,0 0-1 0 0,5 1 1 0 0,4-1 7 0 0,1 0 0 0 0,-1 0 0 0 0,0-1 0 0 0,0-1 0 0 0,0 0 0 0 0,15-3 0 0 0,2-2-2921 0 0,48-18-1 0 0,-63 19 993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2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67 919 0 0,'1'-1'67'0'0,"14"-9"298"0"0,-11 8 802 0 0,0 1-1 0 0,0-1 0 0 0,0 1 0 0 0,0 0 0 0 0,0 0 0 0 0,0 0 1 0 0,0 1-1 0 0,9-1 0 0 0,6-1 409 0 0,0 1-182 0 0,-17 1-705 0 0,0 0 0 0 0,-1 0-608 0 0,0 0 0 0 0,0 0 0 0 0,0 1 0 0 0,0-1 0 0 0,0 0 0 0 0,0 1 0 0 0,0-1 0 0 0,0 1 0 0 0,0-1 0 0 0,0 1 0 0 0,0 0 0 0 0,0-1 0 0 0,0 1 0 0 0,0 0 0 0 0,0 0 0 0 0,-1-1 0 0 0,1 1 0 0 0,0 0 0 0 0,-1 0 0 0 0,1 0 0 0 0,0 0 0 0 0,-1 0 0 0 0,1 0-1 0 0,-1 0 1 0 0,0 0 0 0 0,1 0 0 0 0,-1 0 0 0 0,0 0 0 0 0,1 0 0 0 0,-1 1 0 0 0,0-1 0 0 0,0 0 0 0 0,0 0 0 0 0,0 0 0 0 0,0 0 0 0 0,0 0 0 0 0,-1 0 0 0 0,1 1 0 0 0,0-1 0 0 0,0 0 0 0 0,-1 0 0 0 0,0 1 0 0 0,-2 8 29 0 0,-2-1 1 0 0,1 0-1 0 0,-1 0 1 0 0,0 0-1 0 0,-1-1 1 0 0,0 1-1 0 0,0-1 1 0 0,-10 9-1 0 0,5-5-10 0 0,1 0 0 0 0,-11 18-1 0 0,-17 43 140 0 0,34-66-190 0 0,2 1 1 0 0,-1-1-1 0 0,1 0 0 0 0,0 1 1 0 0,1-1-1 0 0,-1 1 1 0 0,2 0-1 0 0,-1 12 1 0 0,1-18-20 0 0,1 0 1 0 0,-1 0-1 0 0,1 0 1 0 0,0 0-1 0 0,-1 0 1 0 0,1 0 0 0 0,0 0-1 0 0,0-1 1 0 0,0 1-1 0 0,0 0 1 0 0,1-1-1 0 0,-1 1 1 0 0,0-1 0 0 0,1 1-1 0 0,-1-1 1 0 0,1 1-1 0 0,-1-1 1 0 0,1 0-1 0 0,0 0 1 0 0,0 0 0 0 0,-1 0-1 0 0,1 0 1 0 0,0 0-1 0 0,0-1 1 0 0,0 1-1 0 0,0 0 1 0 0,0-1 0 0 0,0 0-1 0 0,2 1 1 0 0,3 0 60 0 0,1 0 1 0 0,-1-1 0 0 0,0 1 0 0 0,0-1 0 0 0,1-1-1 0 0,13-2 1 0 0,-6 0-22 0 0,0-2 0 0 0,0 1 0 0 0,-1-2 0 0 0,19-9 0 0 0,-24 10-49 0 0,0-1-1 0 0,0 1 0 0 0,-1-1 1 0 0,0-1-1 0 0,0 0 0 0 0,-1 0 1 0 0,11-12-1 0 0,-9 7 12 0 0,-1 1-1 0 0,0-2 0 0 0,-1 1 1 0 0,0-1-1 0 0,-1 0 1 0 0,0-1-1 0 0,-1 1 0 0 0,0-1 1 0 0,3-22-1 0 0,-3 11-301 0 0,0-5-1364 0 0,1 0-1 0 0,14-39 1 0 0,-15 55-524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0 643 8287 0 0,'0'0'13174'0'0,"0"-1"-12599"0"0,1-13-245 0 0,0 1-1 0 0,1-1 0 0 0,1 1 0 0 0,0 0 0 0 0,0 0 0 0 0,8-18 0 0 0,3 1-271 0 0,25-44-1 0 0,-21 41-20 0 0,2 1 1 0 0,1 1-1 0 0,2 1 0 0 0,1 2 1 0 0,31-31-1 0 0,77-54-375 0 0,-107 95-275 0 0,-1 1 0 0 0,2 1 1 0 0,48-22-1 0 0,-44 28-693 0 0,-29 9 1138 0 0,1 1 1 0 0,-1 0 0 0 0,0 0 0 0 0,1 0 0 0 0,-1 0-1 0 0,1 0 1 0 0,-1 0 0 0 0,1 0 0 0 0,-1 0-1 0 0,0 0 1 0 0,1 1 0 0 0,-1-1 0 0 0,1 1 0 0 0,-1-1-1 0 0,0 1 1 0 0,0-1 0 0 0,1 1 0 0 0,-1 0-1 0 0,1 1 1 0 0,6 6-1857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94 11687 0 0,'2'-1'532'0'0,"48"-45"438"0"0,1-1 8805 0 0,-60 57-9413 0 0,-8 7-242 0 0,-31 23-1 0 0,8-7-41 0 0,3-1-57 0 0,-81 77 34 0 0,117-108-56 0 0,-1 1-24 0 0,0 1-1 0 0,-1-1 1 0 0,1 1 0 0 0,0-1-1 0 0,0 1 1 0 0,1 0 0 0 0,-1-1-1 0 0,0 1 1 0 0,1 0 0 0 0,-2 6-1 0 0,3-7-20 0 0,0 0-1 0 0,0 0 1 0 0,1 1-1 0 0,-1-1 1 0 0,1 0-1 0 0,0 0 1 0 0,-1 0-1 0 0,1 1 1 0 0,0-1-1 0 0,0 0 1 0 0,0 0-1 0 0,1 0 1 0 0,-1-1-1 0 0,0 1 1 0 0,1 0-1 0 0,-1 0 1 0 0,1-1-1 0 0,2 3 1 0 0,4 2-73 0 0,0-1 0 0 0,0 0 1 0 0,11 6-1 0 0,13 7-13 0 0,-19-8 130 0 0,-1 0 1 0 0,0 1 0 0 0,-1 0-1 0 0,16 20 1 0 0,-25-27 87 0 0,1 1 1 0 0,-1 0 0 0 0,1-1-1 0 0,-1 1 1 0 0,-1 0 0 0 0,1 0-1 0 0,-1 1 1 0 0,0-1 0 0 0,0 0-1 0 0,0 0 1 0 0,-1 6 0 0 0,0-10-29 0 0,0 1 0 0 0,0-1 0 0 0,-1 1 0 0 0,1-1 0 0 0,0 0 0 0 0,-1 1 0 0 0,1-1 0 0 0,-1 0 0 0 0,0 1 0 0 0,1-1 0 0 0,-1 0 0 0 0,0 0 0 0 0,0 1 0 0 0,0-1 0 0 0,0 0 0 0 0,0 0 0 0 0,0 0 0 0 0,0 0 0 0 0,0 0 0 0 0,0-1 0 0 0,-2 2 0 0 0,0 0 59 0 0,0 0 1 0 0,0-1-1 0 0,-1 1 0 0 0,1-1 1 0 0,0 0-1 0 0,-7 2 0 0 0,-25 3 327 0 0,-7 2-750 0 0,-1-1 1 0 0,0-2 0 0 0,-57-1 0 0 0,96-5-148 0 0,0 1 0 0 0,0-1 0 0 0,0 1 0 0 0,1-1 0 0 0,-5-2 1 0 0,-3-2-1102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379 123 6647 0 0,'0'0'13840'0'0,"2"0"-13624"0"0,93-37 572 0 0,-33 11-664 0 0,-49 21-102 0 0,25-10 59 0 0,0 2-1 0 0,51-10 1 0 0,-86 22-65 0 0,1 0 16 0 0,1 0 0 0 0,-1 1 0 0 0,1-1 0 0 0,-1 1 0 0 0,1 0 0 0 0,-1 0 0 0 0,6 1 0 0 0,-10 0-29 0 0,1-1 0 0 0,-1 0 0 0 0,0 1 0 0 0,0-1 0 0 0,1 1 0 0 0,-1-1 0 0 0,0 1 0 0 0,0-1 0 0 0,0 0 0 0 0,1 1 0 0 0,-1-1 0 0 0,0 1 0 0 0,0-1 0 0 0,0 1 0 0 0,0-1 0 0 0,0 1 0 0 0,0-1 0 0 0,0 1 0 0 0,0-1 0 0 0,0 1 0 0 0,0-1 0 0 0,0 1 0 0 0,-2 12 3 0 0,0-7 4 0 0,0 1 1 0 0,-1-1-1 0 0,0 0 0 0 0,0 0 1 0 0,-1 0-1 0 0,0 0 1 0 0,-8 10-1 0 0,-38 35 50 0 0,24-26-14 0 0,-4 3-159 0 0,-1 0 0 0 0,-1-2-1 0 0,-1-1 1 0 0,-2-2 0 0 0,-58 29-1 0 0,-76 41-684 0 0,83-43 744 0 0,45-28 44 0 0,-59 42 0 0 0,98-63 484 0 0,5-1-427 0 0,-1 0 1 0 0,0-1 0 0 0,0 1 0 0 0,1-1 0 0 0,-1 1 0 0 0,0-1 0 0 0,2-1 0 0 0,-2 2-1 0 0,44-13 152 0 0,0 3-1 0 0,1 2 1 0 0,59-3 0 0 0,-16 2 46 0 0,108-1 294 0 0,-174 9-2152 0 0,-13-4-4294 0 0,-6 2 3548 0 0,4-3-3469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10 174 3679 0 0,'0'0'1156'0'0,"0"-2"-277"0"0,8-41 6358 0 0,-6 37-2015 0 0,1 40-4886 0 0,-2 1 0 0 0,-2-1 0 0 0,-9 59 0 0 0,-2 70 194 0 0,13-160-455 0 0,2 3 0 0 0,-2-6-67 0 0,-1 1 0 0 0,0-1 0 0 0,1 0 0 0 0,-1 0 1 0 0,1 0-1 0 0,-1 0 0 0 0,1 0 0 0 0,-1 0 1 0 0,1 0-1 0 0,-1 0 0 0 0,1 0 0 0 0,-1 0 0 0 0,1 0 1 0 0,-1 0-1 0 0,1 0 0 0 0,-1 0 0 0 0,1 0 1 0 0,-1 0-1 0 0,1-1 0 0 0,-1 1 0 0 0,1 0 0 0 0,0-1 14 0 0,3 0 8 0 0,0-1 0 0 0,-1 0-1 0 0,1 0 1 0 0,-1 0 0 0 0,1 0 0 0 0,-1 0-1 0 0,0-1 1 0 0,0 0 0 0 0,5-4 0 0 0,23-32 68 0 0,-18 21-75 0 0,40-53 2 0 0,42-50-373 0 0,-88 113 271 0 0,-7 8 72 0 0,0-1-1 0 0,1 1 1 0 0,-1 0 0 0 0,1 0-1 0 0,-1-1 1 0 0,0 1 0 0 0,1 0-1 0 0,-1 0 1 0 0,1 0 0 0 0,-1-1-1 0 0,1 1 1 0 0,-1 0 0 0 0,1 0-1 0 0,-1 0 1 0 0,1 0 0 0 0,-1 0-1 0 0,1 0 1 0 0,-1 0 0 0 0,1 0-1 0 0,-1 0 1 0 0,1 0 0 0 0,-1 0-1 0 0,1 0 1 0 0,-1 1 0 0 0,1-1-1 0 0,-1 0 1 0 0,0 0 0 0 0,1 0-1 0 0,-1 1 1 0 0,1-1 0 0 0,-1 0-1 0 0,1 0 1 0 0,-1 1 0 0 0,0-1-1 0 0,1 1 1 0 0,12 11-67 0 0,-7-3 91 0 0,0-1 0 0 0,0 1 0 0 0,-1 0 1 0 0,0 1-1 0 0,5 14 0 0 0,13 54 448 0 0,-6-18-280 0 0,-10-37-121 0 0,-1-13-45 0 0,1-3 35 0 0,2-3 21 0 0,-7-5-47 0 0,0 1-1 0 0,0 0 0 0 0,0-1 1 0 0,0 1-1 0 0,0-1 1 0 0,0 0-1 0 0,0 0 1 0 0,0 1-1 0 0,0-1 0 0 0,0-1 1 0 0,0 1-1 0 0,0 0 1 0 0,-1 0-1 0 0,1-1 1 0 0,0 1-1 0 0,-1-1 0 0 0,1 1 1 0 0,-1-1-1 0 0,2-2 1 0 0,3-3 126 0 0,-1-1-1 0 0,9-15 1 0 0,26-61 401 0 0,12-22-405 0 0,-47 99-169 0 0,59-98-463 0 0,-52 88-17 0 0,1 1 0 0 0,1 0 0 0 0,27-26 0 0 0,-39 40 245 0 0,1 0-1 0 0,-1 0 1 0 0,1 0-1 0 0,0 1 1 0 0,-1-1-1 0 0,1 1 0 0 0,0 0 1 0 0,0 0-1 0 0,4-2 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16351 0 0,'0'0'2382'0'0,"-1"2"-1720"0"0,-7 13-261 0 0,0 1 0 0 0,1 0 0 0 0,1 1 0 0 0,-5 17 0 0 0,-12 72 1262 0 0,9-14-2103 0 0,14-90 131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28 14855 0 0,'4'-5'226'0'0,"-3"3"-128"0"0,0 1-1 0 0,0 0 0 0 0,0 0 1 0 0,0 0-1 0 0,0 0 1 0 0,0 0-1 0 0,1 0 0 0 0,-1 0 1 0 0,0 0-1 0 0,1 0 0 0 0,-1 0 1 0 0,0 1-1 0 0,3-2 1 0 0,-3 1-44 0 0,0 1 0 0 0,0-1 1 0 0,1 0-1 0 0,-1 0 1 0 0,0 1-1 0 0,0-1 1 0 0,0 1-1 0 0,0-1 0 0 0,1 1 1 0 0,-1 0-1 0 0,0-1 1 0 0,0 1-1 0 0,1 0 1 0 0,-1 0-1 0 0,0 0 1 0 0,0-1-1 0 0,3 2 0 0 0,-1-1 217 0 0,-2 0-234 0 0,0 1 0 0 0,-1-1 0 0 0,1 0 0 0 0,0 0 0 0 0,-1 1 0 0 0,1-1 0 0 0,0 0 0 0 0,-1 1 1 0 0,1-1-1 0 0,0 1 0 0 0,-1-1 0 0 0,1 1 0 0 0,-1-1 0 0 0,1 1 0 0 0,-1-1 0 0 0,1 1 0 0 0,-1-1 0 0 0,1 1 0 0 0,-1 0 0 0 0,0-1 0 0 0,1 1 0 0 0,-1 0 0 0 0,1 1 0 0 0,4 16 274 0 0,-5-8-230 0 0,0-1 1 0 0,0 0-1 0 0,-1 1 0 0 0,0-1 0 0 0,0 1 1 0 0,-6 16-1 0 0,-23 57 111 0 0,17-49-113 0 0,-44 114 545 0 0,-82 153 0 0 0,127-279-753 0 0,-8 16-347 0 0,-2 0 0 0 0,-1-1 0 0 0,-37 44 0 0 0,54-74-4212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8287 0 0,'0'0'756'0'0,"3"0"-246"0"0,37-2 4920 0 0,-26 3-3217 0 0,22-4 0 0 0,49-14-445 0 0,81-28 0 0 0,-101 26-1210 0 0,2 2-534 0 0,-15 3 110 0 0,82-31-1 0 0,-116 37-1106 0 0,-1-1 0 0 0,31-21 0 0 0,-37 22-229 0 0,0-1 0 0 0,-1 0 0 0 0,0 0 0 0 0,-1-1 0 0 0,8-12 0 0 0,-2 1-950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34 11887 0 0,'22'-24'1275'0'0,"-12"16"-951"0"0,-6 7-100 0 0,-2 1-44 0 0,-2 0-86 0 0,1 0 0 0 0,0 0-1 0 0,-1-1 1 0 0,1 1 0 0 0,0 0 0 0 0,-1 0 0 0 0,1 0-1 0 0,0 0 1 0 0,0 0 0 0 0,-1 0 0 0 0,1 0-1 0 0,0 0 1 0 0,0 0 0 0 0,-1 1 0 0 0,1-1 0 0 0,0 0-1 0 0,-1 0 1 0 0,1 1 0 0 0,0-1 0 0 0,-1 0 0 0 0,1 1-1 0 0,-1-1 1 0 0,2 1 0 0 0,-1 0 17 0 0,0 0-1 0 0,0 1 1 0 0,0-1-1 0 0,0 0 1 0 0,-1 0-1 0 0,1 1 1 0 0,0-1-1 0 0,-1 0 1 0 0,1 1-1 0 0,0 2 1 0 0,0 2 78 0 0,0 0 0 0 0,0-1 1 0 0,-1 1-1 0 0,0 8 0 0 0,-3 22 364 0 0,-3-2 1 0 0,-1 1-1 0 0,-19 59 0 0 0,9-37-230 0 0,4-12-126 0 0,-116 377 422 0 0,85-319-251 0 0,43-102-239 0 0,1-1-125 0 0,0 0-1 0 0,0 0 0 0 0,0 0 0 0 0,0 0 1 0 0,0 1-1 0 0,0-1 0 0 0,0 0 0 0 0,0 0 1 0 0,0 0-1 0 0,0 0 0 0 0,0 0 0 0 0,0 0 1 0 0,0 0-1 0 0,0 0 0 0 0,0 1 0 0 0,0-1 1 0 0,0 0-1 0 0,0 0 0 0 0,0 0 0 0 0,0 0 1 0 0,-1 0-1 0 0,1 0 0 0 0,0 0 0 0 0,0 0 1 0 0,0 0-1 0 0,0 0 0 0 0,0 0 0 0 0,0 0 1 0 0,0 0-1 0 0,0 1 0 0 0,-1-1 0 0 0,1 0 0 0 0,0 0 1 0 0,0 0-1 0 0,0 0 0 0 0,0 0 0 0 0,0 0 1 0 0,0 0-1 0 0,-1 0 0 0 0,1 0 0 0 0,0 0 1 0 0,0 0-1 0 0,0 0 0 0 0,0-1 0 0 0,-6-3 126 0 0,-2-9-42 0 0,8 10-105 0 0,0 0 1 0 0,0 0-1 0 0,0 0 1 0 0,1 0-1 0 0,-1-1 1 0 0,1 1 0 0 0,0 0-1 0 0,-1 0 1 0 0,1 0-1 0 0,1 0 1 0 0,-1 0-1 0 0,0 1 1 0 0,1-1-1 0 0,-1 0 1 0 0,4-3-1 0 0,2-4-122 0 0,0 1 0 0 0,16-14 0 0 0,2 0-16 0 0,1 1 0 0 0,1 2 1 0 0,1 0-1 0 0,30-15 0 0 0,-55 33 164 0 0,0 1 1 0 0,-1 0-1 0 0,1 0 0 0 0,0 0 0 0 0,0 0 0 0 0,-1 1 1 0 0,1-1-1 0 0,0 1 0 0 0,0-1 0 0 0,0 1 0 0 0,0 0 0 0 0,0 0 1 0 0,3 1-1 0 0,-5-1 0 0 0,1 1 1 0 0,-1 0-1 0 0,0 0 1 0 0,0-1-1 0 0,0 1 1 0 0,0 0 0 0 0,0 0-1 0 0,0 0 1 0 0,0 0-1 0 0,0 0 1 0 0,-1 0-1 0 0,1 0 1 0 0,0 0-1 0 0,0 0 1 0 0,0 2-1 0 0,1 1 9 0 0,3 5 77 0 0,-1 0-1 0 0,0 0 1 0 0,-1 0-1 0 0,0 1 1 0 0,0-1-1 0 0,-1 1 0 0 0,2 15 1 0 0,5 21 214 0 0,12 53-36 0 0,-21-97-373 0 0,1 0-230 0 0,-1 2 619 0 0,1 11-5518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17911 0 0,'0'0'1624'0'0,"-2"1"-1336"0"0,-8 14 145 0 0,1 0 0 0 0,0 1 1 0 0,1 0-1 0 0,-10 27 0 0 0,5-11-210 0 0,-13 25 112 0 0,3 2 0 0 0,-18 72-1 0 0,40-122-1964 0 0,7-16-1043 0 0,2-5-4281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1 293 919 0 0,'0'2'67'0'0,"6"39"14650"0"0,11-71-13482 0 0,15-24 50 0 0,50-49 198 0 0,-65 85-1364 0 0,1 0-1 0 0,0 1 1 0 0,26-17 0 0 0,-24 21 61 0 0,-1 1 1 0 0,2 2 0 0 0,28-12-1 0 0,-47 21-131 0 0,0 1 0 0 0,-1-1 0 0 0,1 0 0 0 0,0 1 0 0 0,-1-1 0 0 0,1 1 0 0 0,0 0 0 0 0,0 0 0 0 0,-1-1 0 0 0,1 1 0 0 0,0 0 0 0 0,0 1-1 0 0,0-1 1 0 0,-1 0 0 0 0,1 0 0 0 0,0 1 0 0 0,0-1 0 0 0,-1 1 0 0 0,1-1 0 0 0,0 1 0 0 0,-1 0 0 0 0,1 0 0 0 0,-1 0 0 0 0,1 0 0 0 0,-1 0 0 0 0,1 0 0 0 0,-1 0 0 0 0,0 0 0 0 0,2 3 0 0 0,-1-1 6 0 0,0 1 0 0 0,0-1 1 0 0,0 1-1 0 0,-1-1 1 0 0,1 1-1 0 0,-1 0 1 0 0,0 0-1 0 0,0 0 1 0 0,-1 0-1 0 0,1 0 1 0 0,-1 0-1 0 0,0 5 0 0 0,0 32 133 0 0,-12 79-1 0 0,6-89-187 0 0,2-11-119 0 0,0 1 0 0 0,0 28 0 0 0,6-39-2233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323 171 12263 0 0,'0'0'563'0'0,"-1"0"-14"0"0,-4 1-354 0 0,11 1-46 0 0,-4-2 511 0 0,-3 0-541 0 0,1 1-1 0 0,0-1 0 0 0,-1 0 1 0 0,1 0-1 0 0,-1 0 0 0 0,1 0 1 0 0,0 1-1 0 0,-1-1 0 0 0,1 0 1 0 0,-1 0-1 0 0,1 0 0 0 0,-1 0 1 0 0,1 0-1 0 0,0 0 0 0 0,-1 0 1 0 0,1 0-1 0 0,-1 0 0 0 0,1 0 1 0 0,-1-1-1 0 0,1 1 0 0 0,-1 0 1 0 0,1 0-1 0 0,0 0 0 0 0,-1 0 0 0 0,1-1 1 0 0,0 1-1 0 0,-1 0 0 0 0,1 0 1 0 0,-1-1-1 0 0,-10-7 1546 0 0,10 7-1606 0 0,0 0 0 0 0,1 0 0 0 0,-1 0 0 0 0,0-1 0 0 0,1 1 1 0 0,0 0-1 0 0,-1 0 0 0 0,1-1 0 0 0,0 1 0 0 0,0 0 1 0 0,-1-1-1 0 0,1 1 0 0 0,0 0 0 0 0,0-1 0 0 0,1 1 1 0 0,-1 0-1 0 0,0-1 0 0 0,0 1 0 0 0,1 0 0 0 0,-1 0 1 0 0,0-1-1 0 0,1 1 0 0 0,-1 0 0 0 0,1 0 0 0 0,0 0 0 0 0,-1-1 1 0 0,1 1-1 0 0,0 0 0 0 0,0 0 0 0 0,0 0 0 0 0,1-1 1 0 0,4-4 68 0 0,0 0 0 0 0,0 1 0 0 0,12-9 1 0 0,-13 11-77 0 0,15-12 39 0 0,1 2 0 0 0,44-22-1 0 0,-53 30-73 0 0,0 0-1 0 0,0 1 0 0 0,1 1 1 0 0,-1 0-1 0 0,1 0 0 0 0,0 1 1 0 0,19 0-1 0 0,-30 2-15 0 0,1 0 1 0 0,-1 0-1 0 0,1 0 0 0 0,-1 0 1 0 0,1 1-1 0 0,-1-1 0 0 0,1 1 0 0 0,-1 0 1 0 0,0-1-1 0 0,1 1 0 0 0,-1 0 1 0 0,0 0-1 0 0,0 0 0 0 0,0 1 1 0 0,0-1-1 0 0,4 3 0 0 0,-5-1-5 0 0,1-1 0 0 0,0 0-1 0 0,-1 0 1 0 0,0 1 0 0 0,0-1 0 0 0,1 1 0 0 0,-1-1-1 0 0,-1 1 1 0 0,1-1 0 0 0,0 1 0 0 0,-1 0-1 0 0,1-1 1 0 0,-1 1 0 0 0,0 4 0 0 0,0 2-2 0 0,0 0 0 0 0,-1-1 0 0 0,-1 1 1 0 0,1-1-1 0 0,-1 1 0 0 0,-1-1 0 0 0,1 1 0 0 0,-2-1 0 0 0,-5 13 1 0 0,-1-3 23 0 0,-1-1 1 0 0,-25 33 0 0 0,13-25-83 0 0,0 0 0 0 0,-1-1 0 0 0,-2-2 0 0 0,-33 23 0 0 0,12-14-401 0 0,-87 43 0 0 0,39-25 315 0 0,77-38 143 0 0,1 0 0 0 0,0 1 0 0 0,-17 16 0 0 0,30-24 8 0 0,0 1 0 0 0,0-1 0 0 0,-7 10 0 0 0,4 1 1 0 0,8-11 7 0 0,0-2 2 0 0,0 0 13 0 0,-1 0 0 0 0,1 0 1 0 0,0 0-1 0 0,0-1 0 0 0,0 1 1 0 0,0 0-1 0 0,0-1 0 0 0,0 1 1 0 0,0-1-1 0 0,1 1 0 0 0,-1-1 0 0 0,0 0 1 0 0,1 1-1 0 0,0-1 0 0 0,-1 0 1 0 0,1 0-1 0 0,-1 0 0 0 0,1 0 1 0 0,0 0-1 0 0,0 0 0 0 0,0-1 0 0 0,0 1 1 0 0,-1-1-1 0 0,1 1 0 0 0,0-1 1 0 0,3 1-1 0 0,7 0 152 0 0,-1 0 0 0 0,1 0-1 0 0,12-2 1 0 0,-23 1-167 0 0,167-9 1249 0 0,67-1-1142 0 0,-194 12-1988 0 0,-29-4 19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10591 0 0,'0'0'819'0'0,"-1"0"-534"0"0,-4 0 172 0 0,0 0-1 0 0,-1 0 0 0 0,1 0 0 0 0,0 0 1 0 0,0 1-1 0 0,0 0 0 0 0,-1 0 0 0 0,1 0 1 0 0,0 1-1 0 0,1 0 0 0 0,-1 0 0 0 0,-8 4 1 0 0,1 1-7 0 0,0 0 1 0 0,1 1-1 0 0,-18 15 1 0 0,16-11-275 0 0,0 1 0 0 0,2 0 0 0 0,-20 30 0 0 0,-24 50-33 0 0,41-67-118 0 0,3-7-20 0 0,-11 31 1 0 0,19-44-6 0 0,1 1 0 0 0,0 0 0 0 0,0 0 0 0 0,1 0 0 0 0,0 0 0 0 0,0 1-1 0 0,0-1 1 0 0,2 11 0 0 0,-1-14 10 0 0,1 0 0 0 0,0 0 0 0 0,0 0 0 0 0,0 0 0 0 0,0 0 0 0 0,0 0 0 0 0,1-1 0 0 0,0 1 0 0 0,0 0 0 0 0,0-1 0 0 0,0 0 0 0 0,1 1 0 0 0,-1-1 0 0 0,1 0 0 0 0,4 4 0 0 0,-2-4 47 0 0,0 1 0 0 0,0 0-1 0 0,0-1 1 0 0,1 0 0 0 0,-1 0 0 0 0,1-1 0 0 0,0 0 0 0 0,0 0 0 0 0,8 2 0 0 0,-2-2 91 0 0,1 0 1 0 0,0-1 0 0 0,-1 0 0 0 0,1-1-1 0 0,0 0 1 0 0,0-1 0 0 0,0-1 0 0 0,-1 0-1 0 0,16-4 1 0 0,-15 1-15 0 0,1 0 0 0 0,-2-1 1 0 0,1-1-1 0 0,-1 0 0 0 0,0 0 0 0 0,17-15 0 0 0,2-4 117 0 0,27-31-1 0 0,-35 32-29 0 0,41-56-1 0 0,-55 68-197 0 0,0-2 0 0 0,-1 1 0 0 0,-1-1 0 0 0,0 0 0 0 0,-1 0 0 0 0,5-22-1 0 0,-10 33-40 0 0,0 0-1 0 0,0 1 0 0 0,-1-1 0 0 0,0 0 0 0 0,1 0 0 0 0,-2 0 1 0 0,1 0-1 0 0,0 0 0 0 0,-1 0 0 0 0,1 0 0 0 0,-1 0 0 0 0,-2-5 0 0 0,1 6-14 0 0,1 1 0 0 0,-1-1 0 0 0,1 1 0 0 0,-1-1 0 0 0,0 1 0 0 0,0 0 0 0 0,0-1-1 0 0,0 1 1 0 0,0 0 0 0 0,0 1 0 0 0,-1-1 0 0 0,1 0 0 0 0,-1 1 0 0 0,1-1 0 0 0,-1 1-1 0 0,0 0 1 0 0,-3-2 0 0 0,-3 1-39 0 0,1 0 0 0 0,-1 0 0 0 0,1 1 0 0 0,-1 0 0 0 0,1 0 0 0 0,-1 1 0 0 0,-13 1 0 0 0,-62 12-341 0 0,57-8 265 0 0,-212 35-3173 0 0,214-37-1483 0 0,4-4-1430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114 254 4143 0 0,'-1'2'4444'0'0,"-27"58"2263"0"0,9-23-5314 0 0,-46 61-1 0 0,64-97-880 0 0,12-22-220 0 0,-6 8-160 0 0,15-22 0 0 0,13-13-281 0 0,2 1 0 0 0,2 1 0 0 0,52-48 0 0 0,-76 82 57 0 0,-1 1-32 0 0,22-17 0 0 0,-30 25 117 0 0,0 0-1 0 0,1 1 1 0 0,-1 0 0 0 0,1-1-1 0 0,-1 2 1 0 0,1-1-1 0 0,-1 0 1 0 0,1 1 0 0 0,0 0-1 0 0,5-1 1 0 0,-8 2 33 0 0,0 0 1 0 0,0 0 0 0 0,0 1-1 0 0,0-1 1 0 0,0 0-1 0 0,0 1 1 0 0,0-1-1 0 0,0 1 1 0 0,0-1-1 0 0,0 1 1 0 0,-1 0-1 0 0,1 0 1 0 0,0 0-1 0 0,-1 0 1 0 0,3 1-1 0 0,-1 1 29 0 0,0 0 0 0 0,0 0 0 0 0,0 0 0 0 0,0 0 0 0 0,-1 1 0 0 0,4 6 0 0 0,0 2 102 0 0,0 0 0 0 0,-1 1 0 0 0,4 19 0 0 0,-4-10 50 0 0,-1-1 0 0 0,-1 1 0 0 0,-1 0 0 0 0,0 0 0 0 0,-2 0 0 0 0,-1 0 0 0 0,-6 38 0 0 0,7-60-197 0 0,0 1 0 0 0,0-1 0 0 0,0 1 0 0 0,0-1 0 0 0,0 1 0 0 0,-1-1-1 0 0,1 1 1 0 0,0-1 0 0 0,0 1 0 0 0,0-1 0 0 0,-1 1 0 0 0,1-1 0 0 0,0 1 0 0 0,-1-1 0 0 0,1 1 0 0 0,0-1-1 0 0,-1 0 1 0 0,1 1 0 0 0,0-1 0 0 0,-1 0 0 0 0,1 1 0 0 0,-1-1 0 0 0,1 0 0 0 0,-1 0 0 0 0,1 1-1 0 0,-1-1 1 0 0,1 0 0 0 0,-1 0 0 0 0,1 0 0 0 0,-1 1 0 0 0,1-1 0 0 0,-1 0 0 0 0,1 0 0 0 0,-1 0 0 0 0,1 0-1 0 0,-1 0 1 0 0,1 0 0 0 0,-1 0 0 0 0,1 0 0 0 0,-1-1 0 0 0,1 1 0 0 0,-1 0 0 0 0,1 0 0 0 0,-1 0 0 0 0,1 0-1 0 0,-1-1 1 0 0,0 1 0 0 0,-1-1-3 0 0,0 0-1 0 0,0 0 1 0 0,0-1 0 0 0,0 1-1 0 0,0 0 1 0 0,1-1 0 0 0,-1 1-1 0 0,0-1 1 0 0,-1-2 0 0 0,1 1-13 0 0,0 0 1 0 0,0-1-1 0 0,0 1 1 0 0,1-1-1 0 0,0 0 1 0 0,-1 1-1 0 0,1-1 1 0 0,1 0-1 0 0,-1 0 1 0 0,0 1 0 0 0,1-1-1 0 0,0-5 1 0 0,1 2-35 0 0,-1 1-1 0 0,1 0 1 0 0,1-1 0 0 0,-1 1 0 0 0,1 0 0 0 0,4-11-1 0 0,1 3-48 0 0,0 1 0 0 0,1 1 0 0 0,0-1 0 0 0,1 1 0 0 0,18-19 0 0 0,0 4-118 0 0,1 1 0 0 0,1 2 0 0 0,2 0 0 0 0,0 2 0 0 0,40-21 1 0 0,-65 40 219 0 0,1 0 1 0 0,-1 0 0 0 0,1 0-1 0 0,-1 1 1 0 0,1 0 0 0 0,0 0-1 0 0,0 1 1 0 0,0 0 0 0 0,0 0-1 0 0,8 1 1 0 0,-10 0 34 0 0,-1 1 1 0 0,1 0-1 0 0,-1 0 0 0 0,0 0 0 0 0,1 0 1 0 0,-1 1-1 0 0,0-1 0 0 0,0 1 0 0 0,0 1 0 0 0,0-1 1 0 0,0 0-1 0 0,0 1 0 0 0,-1 0 0 0 0,1 0 1 0 0,-1 0-1 0 0,0 0 0 0 0,3 4 0 0 0,-1-1-22 0 0,-1 0-1 0 0,0 1 1 0 0,-1-1-1 0 0,1 1 1 0 0,-1 0 0 0 0,-1-1-1 0 0,1 1 1 0 0,-1 1-1 0 0,0-1 1 0 0,-1 0-1 0 0,1 0 1 0 0,-2 1 0 0 0,1-1-1 0 0,-1 1 1 0 0,-1 8-1 0 0,0 2 53 0 0,-1 1 1 0 0,-1-1-1 0 0,-1 0 0 0 0,-12 35 0 0 0,7-31 50 0 0,-17 31 0 0 0,13-30-78 0 0,1 1 0 0 0,-9 29 0 0 0,21-51-228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18 5983 0 0,'0'0'274'0'0,"1"-1"-6"0"0,16-8-162 0 0,1 1 13488 0 0,-19 11-13406 0 0,-2 5-126 0 0,-1 0 0 0 0,0 0 1 0 0,0-1-1 0 0,-1 1 0 0 0,0-1 1 0 0,0 0-1 0 0,-7 7 1 0 0,-49 45 0 0 0,43-42-36 0 0,-121 104 26 0 0,113-100-38 0 0,10-8-31 0 0,-27 27 1 0 0,39-36 30 0 0,1 0-1 0 0,0 0 1 0 0,0 0 0 0 0,0 0 0 0 0,0 0 0 0 0,1 1-1 0 0,0-1 1 0 0,0 1 0 0 0,0 0 0 0 0,0 0 0 0 0,1 0-1 0 0,-2 9 1 0 0,3-9 77 0 0,0-1-1 0 0,1 1 1 0 0,-1 0-1 0 0,1-1 1 0 0,0 1-1 0 0,0-1 1 0 0,1 1-1 0 0,-1-1 1 0 0,1 1 0 0 0,0-1-1 0 0,0 0 1 0 0,1 0-1 0 0,-1 0 1 0 0,1 0-1 0 0,0 0 1 0 0,5 5-1 0 0,5 5 270 0 0,1-1-1 0 0,26 18 1 0 0,-37-28-347 0 0,2 0-107 0 0,0-1 0 0 0,0 1-1 0 0,-1-1 1 0 0,2 0 0 0 0,-1 0 0 0 0,0 0 0 0 0,0 0-1 0 0,1-1 1 0 0,-1 0 0 0 0,1 0 0 0 0,-1-1-1 0 0,7 0 1 0 0,-10 0-880 0 0,14-8-2680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10591 0 0,'0'0'964'0'0,"2"9"807"0"0,1 0-212 0 0,-2-1 0 0 0,1 1 1 0 0,0 9-1 0 0,-2 28 255 0 0,-14 43-960 0 0,7-59-626 0 0,-2-1 0 0 0,-13 30 0 0 0,-1 4-399 0 0,17-42-2582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32 188 10479 0 0,'-1'1'480'0'0,"-17"59"403"0"0,12-41 2405 0 0,5-18-2339 0 0,-1 5 3051 0 0,1-12-3933 0 0,0 0 0 0 0,0 1 0 0 0,1-1 0 0 0,0 0 0 0 0,0 0-1 0 0,0 1 1 0 0,1-1 0 0 0,-1 0 0 0 0,1 0 0 0 0,1 1 0 0 0,-1-1 0 0 0,1 1 0 0 0,0-1 0 0 0,0 1-1 0 0,1 0 1 0 0,5-9 0 0 0,3-3-41 0 0,1 0 0 0 0,1 0-1 0 0,20-19 1 0 0,-23 26-45 0 0,0 1 0 0 0,1 0 0 0 0,0 1-1 0 0,0 0 1 0 0,1 0 0 0 0,13-6 0 0 0,-19 11 18 0 0,0 1 0 0 0,0-1-1 0 0,0 1 1 0 0,1 0 0 0 0,-1 0 0 0 0,0 1 0 0 0,1 0-1 0 0,-1 0 1 0 0,1 0 0 0 0,0 1 0 0 0,-1 0 0 0 0,1 0 0 0 0,-1 1-1 0 0,13 2 1 0 0,-16-2 13 0 0,-1 1 1 0 0,1-1-1 0 0,-1 0 0 0 0,0 1 1 0 0,1 0-1 0 0,-1-1 0 0 0,0 1 1 0 0,0 0-1 0 0,0 0 0 0 0,0 0 1 0 0,0 1-1 0 0,-1-1 0 0 0,1 0 1 0 0,-1 1-1 0 0,1-1 0 0 0,-1 1 1 0 0,0-1-1 0 0,0 1 0 0 0,0-1 0 0 0,0 1 1 0 0,0 0-1 0 0,-1 0 0 0 0,1-1 1 0 0,-1 7-1 0 0,1-1 8 0 0,-1 1 0 0 0,0-1 1 0 0,0 1-1 0 0,-1-1 0 0 0,0 1 0 0 0,0-1 0 0 0,-3 9 0 0 0,-4 6 12 0 0,-2-2 0 0 0,-22 41 0 0 0,6-14-494 0 0,19-25-2737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7367 0 0,'0'0'667'0'0,"-1"2"-547"0"0,-7 19 1371 0 0,-2 0-1 0 0,0-1 1 0 0,-19 26-1 0 0,12-20 772 0 0,-17 38-1 0 0,30-55-2054 0 0,1-1 1 0 0,0 1-1 0 0,0-1 1 0 0,1 1-1 0 0,0 0 1 0 0,1 0-1 0 0,0 0 1 0 0,0 0-1 0 0,1 10 1 0 0,0-15-137 0 0,1 0 0 0 0,-1 0 0 0 0,1 0 0 0 0,0 0 0 0 0,1 0 0 0 0,-1 0-1 0 0,0-1 1 0 0,1 1 0 0 0,0 0 0 0 0,0-1 0 0 0,0 1 0 0 0,1-1 0 0 0,-1 1 0 0 0,1-1 0 0 0,-1 0 0 0 0,1 0 0 0 0,0 0 0 0 0,0-1 0 0 0,1 1 0 0 0,-1-1 0 0 0,0 0 0 0 0,1 1 0 0 0,0-2 0 0 0,-1 1 0 0 0,1 0-1 0 0,0-1 1 0 0,0 1 0 0 0,7 0 0 0 0,-5 0-10 0 0,1-1 0 0 0,-1 0-1 0 0,1-1 1 0 0,-1 0 0 0 0,0 0-1 0 0,1 0 1 0 0,-1 0 0 0 0,1-1-1 0 0,-1 0 1 0 0,0-1 0 0 0,1 0-1 0 0,-1 1 1 0 0,0-2 0 0 0,0 1-1 0 0,0-1 1 0 0,0 0-1 0 0,9-7 1 0 0,1-4 5 0 0,-1-1-1 0 0,-1 0 1 0 0,0-2-1 0 0,21-34 1 0 0,2 0-63 0 0,27-28-1215 0 0,3 1-3823 0 0,-51 60 2919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16759 0 0,'0'0'2107'0'0,"-1"1"-1804"0"0,-5 3-186 0 0,0 1 0 0 0,0-1 1 0 0,0 2-1 0 0,1-1 1 0 0,-1 0-1 0 0,1 1 0 0 0,1 0 1 0 0,-1 1-1 0 0,-4 8 1 0 0,-5 11 93 0 0,-11 31 1 0 0,10-22 69 0 0,-228 505 2574 0 0,126-309-2690 0 0,17-38-49 0 0,96-185-248 0 0,1-2-293 0 0,-1 0 0 0 0,2 1-1 0 0,-1-1 1 0 0,1 1 0 0 0,0 0-1 0 0,0-1 1 0 0,-1 14 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8751 0 0,'-3'-1'361'0'0,"-1"1"163"0"0,-7-1 3490 0 0,21 10 178 0 0,-5-6-3945 0 0,0 0 1 0 0,0 0-1 0 0,1-1 0 0 0,-1 0 1 0 0,1 0-1 0 0,0 0 0 0 0,-1 0 1 0 0,1-1-1 0 0,0 0 0 0 0,0 0 1 0 0,11 0-1 0 0,7-2 363 0 0,37-4-1 0 0,-48 4-359 0 0,104-17 682 0 0,10-1-500 0 0,105-1 145 0 0,-175 19-1619 0 0,0 1 1 0 0,61 10-1 0 0,-112-9 511 0 0,0 0-1 0 0,0 0 1 0 0,0 1-1 0 0,0-1 1 0 0,-1 1-1 0 0,1 1 1 0 0,-1-1-1 0 0,7 5 1 0 0,-10-6 343 0 0,0 0 0 0 0,-1 0 0 0 0,1 0 0 0 0,-1 1 0 0 0,0-1 1 0 0,1 1-1 0 0,-1-1 0 0 0,0 1 0 0 0,0-1 0 0 0,0 1 0 0 0,0 0 1 0 0,0-1-1 0 0,0 1 0 0 0,0 0 0 0 0,-1 0 0 0 0,1 0 0 0 0,-1 0 1 0 0,1-1-1 0 0,-1 1 0 0 0,0 0 0 0 0,0 0 0 0 0,0 0 0 0 0,0 0 1 0 0,0 0-1 0 0,0 0 0 0 0,0 0 0 0 0,-1 0 0 0 0,1 0 1 0 0,-1 2-1 0 0,-2 2-23 0 0,1 1 0 0 0,-1-1 1 0 0,0 0-1 0 0,0 0 0 0 0,-1 0 1 0 0,0 0-1 0 0,-8 9 0 0 0,-38 35 1125 0 0,15-17 1298 0 0,26-22-1204 0 0,0 0 1 0 0,0 1 0 0 0,1-1 0 0 0,-12 25 0 0 0,16-30-715 0 0,2 1 0 0 0,-1-1 1 0 0,1 1-1 0 0,-1 0 0 0 0,2 0 1 0 0,-1-1-1 0 0,1 1 0 0 0,0 1 1 0 0,1-1-1 0 0,-1 0 0 0 0,2 12 1 0 0,-1-17-216 0 0,1-1 0 0 0,-1 1 0 0 0,0-1 1 0 0,1 1-1 0 0,-1-1 0 0 0,1 1 1 0 0,0-1-1 0 0,-1 1 0 0 0,1-1 1 0 0,0 0-1 0 0,0 1 0 0 0,0-1 1 0 0,0 0-1 0 0,0 0 0 0 0,0 0 0 0 0,0 0 1 0 0,1 0-1 0 0,-1 0 0 0 0,2 2 1 0 0,0-2 32 0 0,-1 0 0 0 0,1 0 0 0 0,-1 0 0 0 0,1-1 1 0 0,0 1-1 0 0,-1-1 0 0 0,1 1 0 0 0,0-1 0 0 0,-1 0 1 0 0,5 0-1 0 0,4-1 128 0 0,0-1 0 0 0,-1 0 0 0 0,1-1 1 0 0,14-5-1 0 0,-13 4-155 0 0,-5 2-67 0 0,-1 0-1 0 0,0 0 1 0 0,0 0-1 0 0,0-1 1 0 0,0 0-1 0 0,-1 0 1 0 0,1 0-1 0 0,-1-1 1 0 0,0 0-1 0 0,0 0 1 0 0,0 0-1 0 0,0-1 1 0 0,6-9-1 0 0,-21 10-197 0 0,7 4 144 0 0,-1 0-1 0 0,0 0 0 0 0,0 0 1 0 0,0 1-1 0 0,0-1 0 0 0,0 1 1 0 0,1 0-1 0 0,-1 0 0 0 0,0 1 0 0 0,0-1 1 0 0,-5 3-1 0 0,-6 5-120 0 0,-18 12-1 0 0,17-10 124 0 0,-21 13-9 0 0,0 2 0 0 0,1 2 0 0 0,-40 42 0 0 0,72-66 43 0 0,-1 1 0 0 0,1-1 0 0 0,1 1 0 0 0,-1 1 0 0 0,1-1 0 0 0,0 0 0 0 0,-3 8 0 0 0,6-12 0 0 0,-1-1 0 0 0,1 1 0 0 0,0-1 0 0 0,0 1 0 0 0,0 0 0 0 0,0-1 0 0 0,-1 1 0 0 0,1-1 0 0 0,0 1 0 0 0,0 0 0 0 0,0-1 0 0 0,0 1 0 0 0,1 0 0 0 0,-1-1 0 0 0,0 1 0 0 0,0 0 0 0 0,1 1-3 0 0,0-1 0 0 0,1 0 0 0 0,-1 1 0 0 0,0-1 0 0 0,1 0-1 0 0,-1 1 1 0 0,1-1 0 0 0,-1 0 0 0 0,1 0 0 0 0,0 0 0 0 0,-1 0 0 0 0,1-1 0 0 0,0 1 0 0 0,0 0-1 0 0,-1-1 1 0 0,1 1 0 0 0,4 0 0 0 0,33 3-269 0 0,16-5-1429 0 0,-18-4-3848 0 0,-2-1-1481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 10135 0 0,'-6'-2'167'0'0,"1"-1"0"0"0,-1 1 0 0 0,1 1 0 0 0,-1-1 1 0 0,1 1-1 0 0,-1 0 0 0 0,0 0 0 0 0,0 1 0 0 0,-9 0 0 0 0,-8 1 863 0 0,-24 4 1 0 0,33-3-431 0 0,-8 1 96 0 0,0 2-1 0 0,0 0 1 0 0,0 1-1 0 0,-33 14 1 0 0,43-14-471 0 0,0 0-1 0 0,1 0 1 0 0,0 1 0 0 0,0 1 0 0 0,0 0-1 0 0,1 1 1 0 0,0 0 0 0 0,1 0 0 0 0,-10 13 0 0 0,9-10-64 0 0,2 0 0 0 0,0 1 0 0 0,0 0 0 0 0,1 0 1 0 0,0 1-1 0 0,2-1 0 0 0,-8 26 0 0 0,11-34-133 0 0,1 1-1 0 0,0 0 1 0 0,1-1-1 0 0,-1 1 1 0 0,1 0-1 0 0,0-1 1 0 0,0 1 0 0 0,1 0-1 0 0,-1 0 1 0 0,1-1-1 0 0,1 1 1 0 0,-1-1-1 0 0,1 1 1 0 0,0-1-1 0 0,0 0 1 0 0,1 1-1 0 0,-1-1 1 0 0,1 0-1 0 0,0-1 1 0 0,1 1 0 0 0,-1 0-1 0 0,1-1 1 0 0,4 4-1 0 0,7 4 83 0 0,0 0 0 0 0,0-1 0 0 0,29 14 0 0 0,-8-5 122 0 0,-25-13-80 0 0,0 0 1 0 0,0 1-1 0 0,-1 0 0 0 0,0 1 0 0 0,0 0 0 0 0,11 13 0 0 0,-19-20-118 0 0,0 1 0 0 0,0 0 0 0 0,0 0 0 0 0,0 0 0 0 0,-1 0 0 0 0,1 0 0 0 0,-1 0 0 0 0,0 0 0 0 0,0 0 0 0 0,0 1 0 0 0,0-1 0 0 0,0 0 0 0 0,-1 1 0 0 0,0-1 0 0 0,1 0 0 0 0,-1 1 0 0 0,0-1 0 0 0,-1 1 0 0 0,1-1 0 0 0,-1 0 0 0 0,1 1 0 0 0,-1-1 0 0 0,0 0 0 0 0,0 1 0 0 0,-1-1 0 0 0,1 0 0 0 0,-1 0 0 0 0,1 0 0 0 0,-4 3 0 0 0,-1 3 1 0 0,-1-1 0 0 0,0-1 0 0 0,0 1 0 0 0,-1-1 0 0 0,0 0 0 0 0,0-1 0 0 0,-1 0 0 0 0,1 0 0 0 0,-2-1 0 0 0,1 0 0 0 0,-11 4 0 0 0,-3-1 10 0 0,0-1 0 0 0,0 0 0 0 0,-41 5 0 0 0,4-6 58 0 0,53-5-267 0 0,0-1 0 0 0,0-1-1 0 0,0 1 1 0 0,0-1 0 0 0,0 0 0 0 0,-9-3 0 0 0,6-1-1027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3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0,'2'0'1027'0'0,"14"2"-364"0"0,-15-2-444 0 0,0 0 0 0 0,0 1 1 0 0,0-1-1 0 0,-1 1 0 0 0,1-1 1 0 0,0 1-1 0 0,0-1 1 0 0,-1 1-1 0 0,1-1 0 0 0,0 1 1 0 0,0-1-1 0 0,-1 1 0 0 0,1 0 1 0 0,-1 0-1 0 0,1-1 1 0 0,-1 1-1 0 0,1 0 0 0 0,0 1 1 0 0,6 12 2466 0 0,-7-10-2380 0 0,1 0 1 0 0,-1-1-1 0 0,0 1 0 0 0,1-1 0 0 0,-2 1 1 0 0,1 0-1 0 0,0-1 0 0 0,-1 1 1 0 0,0-1-1 0 0,1 1 0 0 0,-1-1 0 0 0,-1 1 1 0 0,-1 4-1 0 0,1-4-271 0 0,0 1 0 0 0,1-1 0 0 0,0 0 0 0 0,0 1 1 0 0,-1 7-1 0 0,2-10-402 0 0,1 10-1737 0 0,0-3-3802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9 919 0 0,'1'0'84'0'0,"24"-9"15792"0"0,-25 17-15706 0 0,0 0-1 0 0,-1 0 1 0 0,1-1-1 0 0,-2 1 1 0 0,1-1-1 0 0,-1 1 0 0 0,0-1 1 0 0,-1 1-1 0 0,-4 9 1 0 0,-32 51 164 0 0,-3-2 1 0 0,-2-1-1 0 0,-84 91 0 0 0,96-113-5831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4607 0 0,'0'0'11224'0'0,"2"2"-10973"0"0,4 2-121 0 0,0 0 1 0 0,0 0-1 0 0,1-1 0 0 0,-1 1 0 0 0,1-2 1 0 0,0 1-1 0 0,0-1 0 0 0,0 0 1 0 0,0 0-1 0 0,0-1 0 0 0,1 1 1 0 0,-1-2-1 0 0,0 1 0 0 0,13-2 0 0 0,8-1 227 0 0,-1-1 0 0 0,44-10 0 0 0,266-81 256 0 0,-184 48-598 0 0,-113 34-340 0 0,1 2-1 0 0,1 2 1 0 0,0 2-1 0 0,0 2 1 0 0,0 2-1 0 0,67 4 1 0 0,-97-1-366 0 0,0-1 0 0 0,0 0 1 0 0,-1 0-1 0 0,1-1 0 0 0,18-4 1 0 0,-16 1-24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5983 0 0,'0'2'464'0'0,"-2"21"737"0"0,-1 0-1 0 0,-1-1 0 0 0,-1 0 0 0 0,-1 0 1 0 0,-11 28-1 0 0,2-6-130 0 0,-11 33 855 0 0,-54 111-1 0 0,53-134-1632 0 0,-3-3 0 0 0,-64 86 1 0 0,59-94-149 0 0,-62 55 1 0 0,36-48-7 0 0,53-44-134 0 0,-1 0 0 0 0,-1 0-1 0 0,1-1 1 0 0,-1-1 0 0 0,-12 5 0 0 0,21-8 0 0 0,0-1-1 0 0,1 0 1 0 0,-1 0-1 0 0,0 1 1 0 0,0-1-1 0 0,1 0 0 0 0,-1 0 1 0 0,0 0-1 0 0,0 0 1 0 0,1 0-1 0 0,-1 0 1 0 0,0 0-1 0 0,1 0 1 0 0,-1 0-1 0 0,0 0 1 0 0,0 0-1 0 0,1 0 1 0 0,-1 0-1 0 0,0-1 0 0 0,1 1 1 0 0,-1 0-1 0 0,0 0 1 0 0,1-1-1 0 0,-1 1 1 0 0,0-1-1 0 0,1 1 1 0 0,-1 0-1 0 0,1-1 1 0 0,-1 1-1 0 0,0-1 1 0 0,1 0-1 0 0,0 1 0 0 0,-1-1 1 0 0,1 1-1 0 0,-1-1 1 0 0,1 0-1 0 0,0 1 1 0 0,-1-1-1 0 0,1 0 1 0 0,0 1-1 0 0,0-1 1 0 0,-1 0-1 0 0,1 0 1 0 0,0 1-1 0 0,0-1 0 0 0,0-1 1 0 0,0-1-4 0 0,0 0 0 0 0,0 0 1 0 0,0-1-1 0 0,1 1 0 0 0,-1 0 0 0 0,1 0 1 0 0,0 0-1 0 0,0 0 0 0 0,0 1 0 0 0,2-5 1 0 0,6-8-89 0 0,0 1 0 0 0,1 1 0 0 0,21-22 0 0 0,39-31-166 0 0,-48 47 191 0 0,1 1 0 0 0,40-24 0 0 0,-47 32 98 0 0,1 2-1 0 0,-1 0 1 0 0,1 1 0 0 0,1 1-1 0 0,21-5 1 0 0,-33 10 27 0 0,0 0 0 0 0,0 0 0 0 0,0 1 1 0 0,0-1-1 0 0,0 2 0 0 0,0-1 0 0 0,0 1 0 0 0,-1 0 1 0 0,1 0-1 0 0,0 0 0 0 0,0 1 0 0 0,6 2 0 0 0,-9-2-7 0 0,1-1-1 0 0,-1 1 1 0 0,0 0-1 0 0,0 0 0 0 0,-1 0 1 0 0,1 0-1 0 0,0 1 1 0 0,-1-1-1 0 0,1 1 0 0 0,-1 0 1 0 0,0-1-1 0 0,0 1 1 0 0,0 0-1 0 0,0 0 0 0 0,0 0 1 0 0,-1 1-1 0 0,1-1 1 0 0,-1 0-1 0 0,0 1 0 0 0,0-1 1 0 0,1 5-1 0 0,-1-1 1 0 0,-1 1 0 0 0,1 0 0 0 0,-1-1 0 0 0,-1 1 0 0 0,1 0 0 0 0,-1-1 0 0 0,-3 9 0 0 0,-2 7 45 0 0,-9 21 0 0 0,-3 5 7 0 0,14-36-68 0 0,-5 19-173 0 0,8-30-624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4:5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8751 0 0,'0'0'11382'0'0,"5"15"-9395"0"0,-5-11-1853 0 0,0 0 0 0 0,0 0 0 0 0,-1 1 0 0 0,1-1 0 0 0,-1 0 0 0 0,0 0 0 0 0,-3 7 0 0 0,-2 17 153 0 0,6-25-263 0 0,-3 6 19 0 0,1-3-30 0 0,-5 21-54 0 0,7-25-173 0 0,20 0-6652 0 0,-8-4-205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17447 0 0,'0'0'796'0'0,"-1"2"-12"0"0,-10 20-744 0 0,-3 7 753 0 0,0-1-1 0 0,-2-1 0 0 0,-26 33 0 0 0,-17 14 356 0 0,58-73-1153 0 0,12 1-7483 0 0,3-4 644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44 10591 0 0,'0'0'819'0'0,"1"-1"-534"0"0,28-18 805 0 0,-1-5 5766 0 0,-29 24-6724 0 0,-9 4-101 0 0,1-1 0 0 0,-1 2 0 0 0,1-1 0 0 0,1 1 0 0 0,-1 0 0 0 0,-10 9 0 0 0,7-6-22 0 0,-15 12 129 0 0,-32 33-1 0 0,30-27-52 0 0,22-20-30 0 0,1 0 0 0 0,-1 1 0 0 0,1-1 0 0 0,0 1 0 0 0,1 1 0 0 0,-9 14 0 0 0,13-20-51 0 0,0 0 0 0 0,0 0-1 0 0,0 0 1 0 0,0 1 0 0 0,1-1 0 0 0,-1 0-1 0 0,1 0 1 0 0,0 0 0 0 0,0 1 0 0 0,0-1-1 0 0,0 0 1 0 0,0 0 0 0 0,0 0 0 0 0,0 1-1 0 0,1-1 1 0 0,-1 0 0 0 0,1 0-1 0 0,-1 0 1 0 0,1 0 0 0 0,0 0 0 0 0,0 0-1 0 0,0 0 1 0 0,0 0 0 0 0,0 0 0 0 0,1 0-1 0 0,-1 0 1 0 0,0-1 0 0 0,1 1 0 0 0,0 0-1 0 0,-1-1 1 0 0,1 1 0 0 0,0-1-1 0 0,3 2 1 0 0,7 5-11 0 0,1-1 0 0 0,1 0 0 0 0,-1-1 0 0 0,25 7 0 0 0,-24-9-1 0 0,0 1 1 0 0,0 1 0 0 0,0 0 0 0 0,23 15-1 0 0,-35-19 36 0 0,0-1 0 0 0,0 1-1 0 0,-1-1 1 0 0,1 1 0 0 0,-1 0-1 0 0,1 0 1 0 0,-1 0 0 0 0,0-1 0 0 0,0 1-1 0 0,1 1 1 0 0,-1-1 0 0 0,-1 0-1 0 0,2 3 1 0 0,-1-4-6 0 0,-1 1-1 0 0,0-1 1 0 0,0 0 0 0 0,0 1-1 0 0,0-1 1 0 0,0 0-1 0 0,0 1 1 0 0,0-1 0 0 0,0 0-1 0 0,0 1 1 0 0,0-1-1 0 0,-1 0 1 0 0,1 0 0 0 0,-1 1-1 0 0,1-1 1 0 0,-1 0-1 0 0,1 0 1 0 0,-1 0 0 0 0,0 0-1 0 0,1 1 1 0 0,-1-1-1 0 0,0 0 1 0 0,0 0 0 0 0,-1 1-1 0 0,-5 3 196 0 0,0 1 0 0 0,-1-1-1 0 0,0-1 1 0 0,0 1 0 0 0,0-1 0 0 0,0 0-1 0 0,0-1 1 0 0,-18 4 0 0 0,-3 0 139 0 0,-41 2 0 0 0,64-8-327 0 0,1-1-51 0 0,-9 2-249 0 0,0-1 0 0 0,0 0 0 0 0,-1-1 0 0 0,-25-3 0 0 0,25-2-580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10679 0 0,'0'0'3522'0'0,"-1"2"-2721"0"0,-106 256 2892 0 0,78-186-5015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 5983 0 0,'3'-2'906'0'0,"-3"2"-816"0"0,0 0 0 0 0,0 0 1 0 0,0 0-1 0 0,0 0 0 0 0,0 0 1 0 0,0 0-1 0 0,0 0 0 0 0,1 0 0 0 0,-1 0 1 0 0,0 0-1 0 0,0 0 0 0 0,0 0 1 0 0,0 0-1 0 0,0 0 0 0 0,1 0 1 0 0,-1 0-1 0 0,0 0 0 0 0,0 0 0 0 0,0 0 1 0 0,0 0-1 0 0,0 0 0 0 0,0 0 1 0 0,1 0-1 0 0,-1 0 0 0 0,0 0 0 0 0,1 1 904 0 0,-1-1-904 0 0,0 0 0 0 0,0 0 1 0 0,0 0-1 0 0,0 0 0 0 0,0 0 0 0 0,0 1 1 0 0,0-1-1 0 0,1 0 0 0 0,-1 0 1 0 0,0 0-1 0 0,0 0 0 0 0,0 0 1 0 0,0 0-1 0 0,0 1 0 0 0,0-1 0 0 0,0 0 1 0 0,0 0-1 0 0,-7 12 2745 0 0,-16 14-928 0 0,2-5-1225 0 0,-2-1 0 0 0,-34 25 0 0 0,-56 28 582 0 0,-6 5 300 0 0,110-71-1424 0 0,-15 10 258 0 0,32-9-304 0 0,2-2-119 0 0,0-1 1 0 0,0-1-1 0 0,0 0 0 0 0,0 0 1 0 0,1-1-1 0 0,19 4 0 0 0,-12-3-20 0 0,26 9-1 0 0,-24-5 36 0 0,-1 1-1 0 0,34 21 0 0 0,-43-23 7 0 0,0 1-1 0 0,0 0 0 0 0,-1 0 1 0 0,0 1-1 0 0,0 0 1 0 0,8 13-1 0 0,-15-19 1 0 0,0 0 0 0 0,-1-1 0 0 0,1 1-1 0 0,-1 0 1 0 0,0 0 0 0 0,0 0 0 0 0,0 0-1 0 0,0 0 1 0 0,-1 0 0 0 0,1 0 0 0 0,-1 6 0 0 0,0-7 16 0 0,-1-1 0 0 0,1 0 1 0 0,-1 0-1 0 0,0 0 1 0 0,0 1-1 0 0,1-1 1 0 0,-1 0-1 0 0,0 0 1 0 0,0 0-1 0 0,0 0 1 0 0,0 0-1 0 0,0 0 1 0 0,-1 0-1 0 0,1-1 0 0 0,-2 2 1 0 0,1-1 36 0 0,-6 4 4 0 0,0 0 0 0 0,0-1 0 0 0,0-1 0 0 0,0 1 1 0 0,-1-1-1 0 0,0-1 0 0 0,1 1 0 0 0,-1-1 0 0 0,-10 0 1 0 0,-13 1 205 0 0,-37-1 0 0 0,58-2-251 0 0,-10 0-572 0 0,-1 0 0 0 0,1-2 0 0 0,-1 0-1 0 0,1-1 1 0 0,-23-7 0 0 0,24 4-619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 4607 0 0,'0'0'354'0'0,"2"-1"-233"0"0,17-14 10227 0 0,-18 17-9692 0 0,1 1-531 0 0,-1 0 0 0 0,0 1-1 0 0,0-1 1 0 0,0 0 0 0 0,-1 0 0 0 0,1 1 0 0 0,-1-1-1 0 0,0 1 1 0 0,0-1 0 0 0,0 0 0 0 0,0 1 0 0 0,0-1-1 0 0,-1 0 1 0 0,0 1 0 0 0,1-1 0 0 0,-3 5 0 0 0,-3 8 525 0 0,-16 32 0 0 0,13-31-303 0 0,-58 131 785 0 0,32-78-1047 0 0,21-43-241 0 0,-12 28 1 0 0,25-52-909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5527 0 0,'0'0'488'0'0,"-13"-5"-392"0"0,1 1-96 0 0,-2 8 4168 0 0,10 10-10064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10 6911 0 0,'0'0'623'0'0,"-2"-1"-170"0"0,-1-1 380 0 0,0 1 0 0 0,0 0 1 0 0,0 0-1 0 0,0 0 0 0 0,0 0 0 0 0,0 1 0 0 0,0-1 0 0 0,0 1 0 0 0,0-1 0 0 0,0 1 0 0 0,-6 1 0 0 0,5-1-690 0 0,1 1 0 0 0,-1-1 0 0 0,0 1 0 0 0,1 0 0 0 0,-1 1 0 0 0,1-1 0 0 0,0 1 0 0 0,-1-1 0 0 0,1 1 0 0 0,-5 3 0 0 0,-7 9-130 0 0,1-1 1 0 0,0 2-1 0 0,1 0 1 0 0,0 0-1 0 0,-14 25 0 0 0,-8 10-200 0 0,29-42 169 0 0,0 1-1 0 0,0 0 1 0 0,1 1 0 0 0,1-1 0 0 0,-1 1-1 0 0,2 0 1 0 0,-1 0 0 0 0,1 0-1 0 0,-2 16 1 0 0,5-21 13 0 0,-1-1 0 0 0,1 1 0 0 0,0-1-1 0 0,0 1 1 0 0,1 0 0 0 0,-1-1 0 0 0,1 1 0 0 0,0-1-1 0 0,0 1 1 0 0,4 6 0 0 0,-4-8 3 0 0,1 0 0 0 0,0 0 0 0 0,0 0-1 0 0,0 0 1 0 0,0-1 0 0 0,0 1 0 0 0,1-1 0 0 0,-1 1-1 0 0,1-1 1 0 0,0 0 0 0 0,0 0 0 0 0,-1 0 0 0 0,1 0 0 0 0,1-1-1 0 0,5 3 1 0 0,5 1 39 0 0,1-1-1 0 0,0-1 1 0 0,0 0-1 0 0,0-1 1 0 0,17 1-1 0 0,-9-2 34 0 0,-1 2-1 0 0,44 10 0 0 0,-64-12-16 0 0,-2 0-42 0 0,-1 0-1 0 0,1 0 1 0 0,0 0 0 0 0,-1 0-1 0 0,1 1 1 0 0,-1-1-1 0 0,0 0 1 0 0,1 0-1 0 0,-1 0 1 0 0,0 0 0 0 0,1 0-1 0 0,-1 0 1 0 0,0 0-1 0 0,0-1 1 0 0,0 1-1 0 0,0 0 1 0 0,-1 1 0 0 0,-19 11 319 0 0,21-13-321 0 0,-45 22 444 0 0,0-2 0 0 0,-1-1 0 0 0,-68 16-1 0 0,95-29-488 0 0,0-2 0 0 0,-1 0 1 0 0,0-1-1 0 0,0-1 0 0 0,0-1 0 0 0,-38-3 0 0 0,31-5-2100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89 6447 0 0,'31'-64'696'0'0,"-23"47"-240"0"0,-8 9 6359 0 0,-14 9-5608 0 0,10-1-1068 0 0,0 1 0 0 0,0 0 0 0 0,0 0 1 0 0,0 0-1 0 0,0 0 0 0 0,0 1 0 0 0,1-1 1 0 0,-1 1-1 0 0,1 0 0 0 0,-1 0 0 0 0,1 1 1 0 0,0-1-1 0 0,-1 1 0 0 0,1 0 1 0 0,1-1-1 0 0,-1 1 0 0 0,-3 5 0 0 0,-4 6 190 0 0,1 0-1 0 0,-15 30 0 0 0,10-16-130 0 0,-34 61 99 0 0,-51 135-1 0 0,-59 169-232 0 0,118-313-64 0 0,13-29 0 0 0,2-10-322 0 0,24-39-12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2303 0 0,'-11'-4'14840'0'0,"15"4"-14702"0"0,0 1 0 0 0,0-1 0 0 0,-1 0 0 0 0,1-1 0 0 0,0 1 0 0 0,0-1 0 0 0,5-1 0 0 0,14-2 190 0 0,34 5 858 0 0,93 11 0 0 0,-29 0-464 0 0,84-5-189 0 0,-159-8-591 0 0,0-2 1 0 0,65-13 0 0 0,-74 7-1099 0 0,-1-4-3884 0 0,-4-4-1763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14079 0 0,'0'0'646'0'0,"-1"2"-16"0"0,-42 140 308 0 0,-6 17 720 0 0,-166 276 733 0 0,194-396-2321 0 0,-57 94 82 0 0,64-110-121 0 0,-2-2 0 0 0,-1 0-1 0 0,-34 33 1 0 0,42-46-20 0 0,0-3 42 0 0,9-5-44 0 0,-1-1 0 0 0,1 0 0 0 0,-1 0 0 0 0,1 0-1 0 0,-1 1 1 0 0,1-1 0 0 0,0 0 0 0 0,-1 0 0 0 0,1 0 0 0 0,0 0 0 0 0,0 0-1 0 0,0 1 1 0 0,0-3 0 0 0,0-1-8 0 0,0-1 0 0 0,1 1 0 0 0,0-1 1 0 0,0 1-1 0 0,0 0 0 0 0,0 0 0 0 0,1 0 0 0 0,-1-1 0 0 0,1 1 0 0 0,0 1 0 0 0,5-8 0 0 0,0 1-1 0 0,1 0 0 0 0,16-17-1 0 0,-14 17-2 0 0,0 0 0 0 0,1 1 0 0 0,1 0 0 0 0,0 0 0 0 0,0 2 0 0 0,0 0 0 0 0,27-12 0 0 0,-34 17 51 0 0,0 1 0 0 0,1-1 0 0 0,-1 1 0 0 0,1 0-1 0 0,-1 0 1 0 0,1 0 0 0 0,-1 1 0 0 0,1 0-1 0 0,-1 0 1 0 0,1 0 0 0 0,0 1 0 0 0,-1 0-1 0 0,1 0 1 0 0,-1 0 0 0 0,0 1 0 0 0,1 0-1 0 0,-1 0 1 0 0,0 0 0 0 0,0 0 0 0 0,0 1 0 0 0,-1 0-1 0 0,1 0 1 0 0,6 5 0 0 0,-8-4-30 0 0,1-1-1 0 0,-1 1 1 0 0,0-1 0 0 0,0 1-1 0 0,0 0 1 0 0,0 0 0 0 0,0 0-1 0 0,-1 0 1 0 0,0 1 0 0 0,0-1-1 0 0,0 1 1 0 0,-1-1 0 0 0,1 1-1 0 0,1 9 1 0 0,-3-13-16 0 0,2 19 45 0 0,-6 0-36 0 0,4-9-102 0 0,0-9-58 0 0,6 5-2348 0 0,0-6-388 0 0,9-2-3373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455 109 1375 0 0,'14'-6'622'0'0,"0"-1"-1"0"0,-1 0 1 0 0,23-14-1 0 0,20-12 4767 0 0,-35 22-4034 0 0,-13 7-577 0 0,0 0 0 0 0,0 0 0 0 0,0 1-1 0 0,19-5 2943 0 0,-28 11-3688 0 0,1-1 1 0 0,-1 1 0 0 0,-1-1 0 0 0,1 1 0 0 0,0-1 0 0 0,-1 0 0 0 0,1 0 0 0 0,-1 1-1 0 0,-3 2 1 0 0,2-1 4 0 0,-11 12 9 0 0,0 0-1 0 0,-2-1 0 0 0,-27 21 1 0 0,-57 33 71 0 0,37-30-117 0 0,-56 38 38 0 0,97-60-25 0 0,0 0 1 0 0,2 2-1 0 0,-23 24 0 0 0,23-18 74 0 0,0 0 1 0 0,2 2 0 0 0,1 0-1 0 0,1 1 1 0 0,1 0-1 0 0,-13 37 1 0 0,20-41 62 0 0,0 0 0 0 0,2 1 0 0 0,0 0 0 0 0,2 0 0 0 0,1 0 0 0 0,1 0 1 0 0,1 0-1 0 0,2 34 0 0 0,0-49-103 0 0,1 0 1 0 0,-1 0-1 0 0,1 0 1 0 0,1 0-1 0 0,0 0 0 0 0,0 0 1 0 0,1-1-1 0 0,1 1 1 0 0,-1-1-1 0 0,8 11 1 0 0,-10-19-21 0 0,-1 1 1 0 0,1 0 0 0 0,-1-1 0 0 0,1 0 0 0 0,0 1 0 0 0,-1-1 0 0 0,1 0 0 0 0,0 0 0 0 0,0 0 0 0 0,0 0 0 0 0,0 0 0 0 0,0-1 0 0 0,0 1 0 0 0,0-1 0 0 0,0 1 0 0 0,0-1 0 0 0,4 1-1 0 0,1-1 67 0 0,1 0 0 0 0,0-1-1 0 0,11-2 1 0 0,4 0-66 0 0,-8 1-7 0 0,-9 1-328 0 0,0 1 0 0 0,0-1 0 0 0,0 1 0 0 0,9 1 0 0 0,-13 0-341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1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1375 0 0,'0'0'16808'0'0,"-2"-11"-13941"0"0,-9 29-2731 0 0,6-12-104 0 0,-1-1 0 0 0,1 0 1 0 0,-8 5-1 0 0,-3 4-4 0 0,-3 3 2 0 0,-11 10 44 0 0,1 1 0 0 0,1 1 0 0 0,-25 37-1 0 0,44-54-50 0 0,-2 2-8 0 0,2 0 1 0 0,0 1 0 0 0,-7 16 0 0 0,12-19 27 0 0,1 6-29 0 0,5-15-20 0 0,-1 2 201 0 0,0-4-152 0 0,0 0-1 0 0,0 0 0 0 0,0 1 0 0 0,1-1 0 0 0,-1 0 0 0 0,0 0 0 0 0,1 0 0 0 0,-1 0 0 0 0,0 0 0 0 0,1-1 0 0 0,-1 1 0 0 0,3 0 0 0 0,-3 0 3 0 0,5 2 26 0 0,1-1 0 0 0,0 1 0 0 0,-1-1-1 0 0,1-1 1 0 0,0 1 0 0 0,0-1 0 0 0,0 0-1 0 0,0-1 1 0 0,0 0 0 0 0,0 0 0 0 0,10-1-1 0 0,7-3 151 0 0,45-14 0 0 0,-58 15-169 0 0,17-7 114 0 0,0 0-1 0 0,-1-2 1 0 0,0-1-1 0 0,-1-2 1 0 0,-1 0-1 0 0,36-28 1 0 0,-24 11-17 0 0,-33 28-143 0 0,-1 1-1 0 0,1-1 1 0 0,-1 0-1 0 0,0 0 1 0 0,-1-1-1 0 0,1 1 1 0 0,3-8-1 0 0,-5 11-5 0 0,-1-1 0 0 0,1 0 0 0 0,0 1 0 0 0,0-1 0 0 0,-1 0 0 0 0,1 1 0 0 0,-1-1 0 0 0,0 0 0 0 0,0 0 0 0 0,1 1 0 0 0,-1-1 0 0 0,0-2 0 0 0,-1-1 0 0 0,1 4 0 0 0,0-1 0 0 0,0 1 0 0 0,0-1 0 0 0,-1 1 0 0 0,1-1 0 0 0,0 1 0 0 0,-1-1 0 0 0,1 1 0 0 0,-1-1 0 0 0,1 1 0 0 0,-1-1 0 0 0,0 1 0 0 0,0 0 0 0 0,0-1 0 0 0,1 1 0 0 0,-1 0 0 0 0,-1 0 0 0 0,0-2 0 0 0,-2-1 0 0 0,0-1-30 0 0,-1 0 0 0 0,1 1 0 0 0,-1 0 0 0 0,0 0 0 0 0,0 0 0 0 0,0 1 0 0 0,-1-1 0 0 0,-8-3 0 0 0,-6-2-139 0 0,-22-6 0 0 0,20 8 64 0 0,10 3 44 0 0,0 0-1 0 0,1 0 1 0 0,-1-1 0 0 0,1 0-1 0 0,-16-11 1 0 0,26 15-15 0 0,-2 14-2092 0 0,-1-1 1173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 10591 0 0,'0'0'488'0'0,"2"1"-12"0"0,15 5-271 0 0,-12-2-164 0 0,-3-1 71 0 0,20 19 4328 0 0,-22-22-4405 0 0,0 0 1 0 0,0 0-1 0 0,0 0 1 0 0,1 0-1 0 0,-1 0 1 0 0,0 0 0 0 0,0 0-1 0 0,0 0 1 0 0,1 1-1 0 0,-1-1 1 0 0,0 0 0 0 0,0 0-1 0 0,0 0 1 0 0,0 0-1 0 0,1 0 1 0 0,-1 1-1 0 0,0-1 1 0 0,0 0 0 0 0,0 0-1 0 0,0 0 1 0 0,0 0-1 0 0,0 1 1 0 0,0-1-1 0 0,0 0 1 0 0,0 0 0 0 0,1 0-1 0 0,-1 1 1 0 0,0-1-1 0 0,0 0 1 0 0,2 5 703 0 0,3-4 2945 0 0,-2-1-3613 0 0,0-1 0 0 0,-1 0 0 0 0,1 0 0 0 0,0 0 0 0 0,0 0-1 0 0,-1 0 1 0 0,1 0 0 0 0,0-1 0 0 0,-1 0 0 0 0,0 1 0 0 0,1-1 0 0 0,-1 0 0 0 0,0 0 0 0 0,0 0-1 0 0,0 0 1 0 0,0 0 0 0 0,3-5 0 0 0,-3 4-71 0 0,-1 1 0 0 0,1 0 0 0 0,-1-1 0 0 0,0 1 0 0 0,1-1 0 0 0,0-4 0 0 0,-3-4 0 0 0,0 7 0 0 0,-5-12 8 0 0,1 13-19 0 0,3 2-23 0 0,1 1 1 0 0,-1-1 1 0 0,1 0 0 0 0,-1 0-1 0 0,1 1 1 0 0,-1-1 0 0 0,1 1-1 0 0,-1 0 1 0 0,0-1 0 0 0,1 1-1 0 0,-1 0 1 0 0,0 0 0 0 0,1 0-1 0 0,-1 0 1 0 0,0 0 0 0 0,1 0-1 0 0,-1 1 1 0 0,0-1 0 0 0,1 1-1 0 0,-1-1 1 0 0,-2 2 0 0 0,-4 1-130 0 0,0 1 0 0 0,-12 8 0 0 0,16-10 118 0 0,-12 9-53 0 0,0 1 1 0 0,1 0 0 0 0,1 1 0 0 0,0 1 0 0 0,1 0 0 0 0,-14 19 0 0 0,-2 7 216 0 0,-28 54-1 0 0,0 21 408 0 0,49-96-414 0 0,1 1 0 0 0,1 0 1 0 0,1 0-1 0 0,-3 25 0 0 0,7-39-94 0 0,1 0 0 0 0,-1 0-1 0 0,1 1 1 0 0,1-1 0 0 0,-1 0-1 0 0,1 1 1 0 0,0-1 0 0 0,1 0-1 0 0,-1 0 1 0 0,4 6 0 0 0,-4-9-13 0 0,0 0 1 0 0,1-1-1 0 0,0 1 1 0 0,-1 0-1 0 0,1-1 0 0 0,0 1 1 0 0,0-1-1 0 0,0 0 1 0 0,1 0-1 0 0,-1 0 0 0 0,1 0 1 0 0,-1 0-1 0 0,1 0 1 0 0,-1-1-1 0 0,1 1 1 0 0,0-1-1 0 0,0 0 0 0 0,0 0 1 0 0,-1 0-1 0 0,1 0 1 0 0,6 1-1 0 0,4-1-12 0 0,0 0 0 0 0,0-1 0 0 0,0 0 0 0 0,0-1 0 0 0,16-3 1 0 0,66-18-96 0 0,-77 17 73 0 0,54-15-1257 0 0,1-3-3814 0 0,3-4-1921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713 116 9935 0 0,'7'-11'307'0'0,"-1"5"-179"0"0,-2-1 1 0 0,1 0-1 0 0,-1 0 0 0 0,0 0 1 0 0,0 0-1 0 0,2-9 1 0 0,10-18 2741 0 0,-9 20 1940 0 0,-8 17-4344 0 0,-17 23-145 0 0,-1-1-1 0 0,-1 0 0 0 0,-26 24 1 0 0,-78 64 30 0 0,80-74-253 0 0,-206 156 43 0 0,244-190-163 0 0,5-5-89 0 0,5-2 27 0 0,1-1 0 0 0,-1 0 0 0 0,1 1 0 0 0,0 0 0 0 0,0 0 1 0 0,-1 1-1 0 0,1-1 0 0 0,1 1 0 0 0,-1 0 0 0 0,5-1 0 0 0,-2 1 62 0 0,0 0 0 0 0,0 0 0 0 0,0 1 0 0 0,0 0 0 0 0,0 0-1 0 0,0 1 1 0 0,0 0 0 0 0,0 0 0 0 0,0 1 0 0 0,0 0 0 0 0,0 0 0 0 0,-1 1 0 0 0,1 0 0 0 0,-1 0-1 0 0,0 1 1 0 0,10 6 0 0 0,7 9 124 0 0,-1 1 1 0 0,33 38-1 0 0,-41-42-81 0 0,-4-4 52 0 0,0 1 0 0 0,13 22 0 0 0,-24-34-65 0 0,0 0 0 0 0,1-1 0 0 0,-1 1 1 0 0,0-1-1 0 0,0 1 0 0 0,0 0 0 0 0,0-1 1 0 0,0 1-1 0 0,0 0 0 0 0,0-1 0 0 0,0 1 0 0 0,0-1 1 0 0,0 1-1 0 0,0 0 0 0 0,0-1 0 0 0,0 1 0 0 0,0 0 1 0 0,-1-1-1 0 0,1 1 0 0 0,0-1 0 0 0,0 1 0 0 0,-1-1 1 0 0,1 1-1 0 0,-1-1 0 0 0,1 1 0 0 0,0-1 0 0 0,-1 1 1 0 0,1-1-1 0 0,-1 1 0 0 0,1-1 0 0 0,-1 1 0 0 0,1-1 1 0 0,-1 0-1 0 0,0 1 0 0 0,-18 9 176 0 0,-8-3 102 0 0,-1-2 0 0 0,-53 5 1 0 0,1-1-106 0 0,26-1-186 0 0,-217 45-153 0 0,264-51-299 0 0,1 0 0 0 0,0-1 0 0 0,-1 0 1 0 0,-10 0-1 0 0,28-11-5819 0 0,6-3 621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33 8287 0 0,'0'0'639'0'0,"-2"0"-415"0"0,-13-5 1976 0 0,-1 0 0 0 0,-30-4 1 0 0,3 2-821 0 0,34 5-1067 0 0,-1 0 1 0 0,1 1-1 0 0,0 0 0 0 0,0 1 0 0 0,0-1 0 0 0,-14 3 0 0 0,18-1-222 0 0,0 0-1 0 0,0 0 1 0 0,1 1 0 0 0,-1-1-1 0 0,0 1 1 0 0,1 0-1 0 0,-1 0 1 0 0,1 1-1 0 0,0-1 1 0 0,0 1-1 0 0,0 0 1 0 0,0 0 0 0 0,-6 6-1 0 0,-102 132 422 0 0,95-119-469 0 0,7-9-34 0 0,2-3-7 0 0,0 1 0 0 0,0 0 0 0 0,1 1 0 0 0,1-1 1 0 0,0 1-1 0 0,-8 23 0 0 0,14-33 51 0 0,2-2 1 0 0,4-1-51 0 0,0 0 0 0 0,0 0 0 0 0,0 0 1 0 0,0-1-1 0 0,0 0 0 0 0,0 0 0 0 0,0 0 0 0 0,-1-1 1 0 0,11-6-1 0 0,50-37-113 0 0,-44 29-2 0 0,6-5-19 0 0,1 0-184 0 0,1 0 0 0 0,1 3-1 0 0,34-18 1 0 0,-26 21-50 0 0,-51 28 281 0 0,7-5 73 0 0,-18 18-42 0 0,13-15 52 0 0,-1 0 0 0 0,2 1 0 0 0,0 1 0 0 0,0 0-1 0 0,-14 25 1 0 0,18-22-3683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1375 0 0,'-1'1'107'0'0,"-3"6"1029"0"0,0-1 0 0 0,0 1-1 0 0,0 0 1 0 0,1 0 0 0 0,0 0 0 0 0,1 0-1 0 0,0 1 1 0 0,0-1 0 0 0,0 1-1 0 0,1-1 1 0 0,0 1 0 0 0,0 0 0 0 0,1 11-1 0 0,1-9-163 0 0,0 0-1 0 0,0 1 1 0 0,6 18-1 0 0,-4-19-930 0 0,1-1 0 0 0,0 1-1 0 0,9 16 1 0 0,-8-18 65 0 0,0 0 1 0 0,0-1-1 0 0,1 1 0 0 0,0-1 0 0 0,0 0 1 0 0,1 0-1 0 0,9 7 0 0 0,-12-11-107 0 0,1-1-1 0 0,-1 1 1 0 0,1-1-1 0 0,0 0 1 0 0,-1 0-1 0 0,1 0 1 0 0,0 0-1 0 0,0-1 1 0 0,0 0 0 0 0,0 0-1 0 0,1 0 1 0 0,-1-1-1 0 0,0 0 1 0 0,9 0-1 0 0,-5-1-513 0 0,-1-1 0 0 0,1 0 0 0 0,13-4 0 0 0,5-4-757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15 5063 0 0,'0'0'390'0'0,"-5"-7"-236"0"0,3 6 46 0 0,1 0 0 0 0,0 1-1 0 0,0-1 1 0 0,-1 0-1 0 0,1 1 1 0 0,0-1 0 0 0,-1 0-1 0 0,1 1 1 0 0,0 0-1 0 0,-1-1 1 0 0,1 1 0 0 0,-1 0-1 0 0,1 0 1 0 0,0-1-1 0 0,-1 1 1 0 0,1 0 0 0 0,-1 1-1 0 0,1-1 1 0 0,-1 0-1 0 0,1 0 1 0 0,-1 1 0 0 0,1-1-1 0 0,0 1 1 0 0,-1-1-1 0 0,1 1 1 0 0,0-1-1 0 0,-1 1 1 0 0,1 0 0 0 0,0 0-1 0 0,-2 1 1 0 0,-5 4 1683 0 0,-1 0-1 0 0,2 1 1 0 0,-10 9-1 0 0,13-12-1665 0 0,-10 11 305 0 0,1 1 0 0 0,-21 31 1 0 0,-17 41 518 0 0,41-70-883 0 0,-110 205 622 0 0,-91 240-1 0 0,203-444-1032 0 0,0 1-1 0 0,2-1 1 0 0,0 1 0 0 0,-3 26-1 0 0,9-28-1067 0 0</inkml:trace>
  <inkml:trace contextRef="#ctx0" brushRef="#br0" timeOffset="1">934 254 7831 0 0,'0'0'13194'0'0,"1"2"-12757"0"0,2 2-318 0 0,0 0 0 0 0,-1 1 0 0 0,1 0-1 0 0,-1-1 1 0 0,0 1 0 0 0,-1 0 0 0 0,1 0 0 0 0,-1 0 0 0 0,0 0 0 0 0,0 0 0 0 0,-1 0 0 0 0,1 1 0 0 0,-1-1-1 0 0,0 0 1 0 0,-1 0 0 0 0,1 0 0 0 0,-1 0 0 0 0,-3 10 0 0 0,-2 6 44 0 0,-1 0 0 0 0,0 0 1 0 0,-13 20-1 0 0,-37 57 50 0 0,28-52-1646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11975 0 0,'0'0'7723'0'0,"2"-1"-6755"0"0,12-7-403 0 0,0-1 1 0 0,-1-1-1 0 0,13-11 1 0 0,-2 1-314 0 0,216-165-586 0 0,-237 182 206 0 0,-2 2 57 0 0,1 0 0 0 0,-1 0 0 0 0,0 0 0 0 0,0 0 1 0 0,1 0-1 0 0,-1 0 0 0 0,0 1 0 0 0,1-1 0 0 0,-1 0 0 0 0,1 1 0 0 0,1-1 0 0 0,-5 14-163 0 0,-4 5 185 0 0,-1 1 0 0 0,0-1 1 0 0,-18 28-1 0 0,13-23 93 0 0,-13 33 0 0 0,22-49-104 0 0,0 1 113 0 0,0-1 0 0 0,1 1 0 0 0,0 0 0 0 0,0 0 0 0 0,0 9-1 0 0,2-16-91 0 0,0 1-1 0 0,0 0 1 0 0,0 0-1 0 0,0-1 0 0 0,0 1 1 0 0,0 0-1 0 0,1-1 1 0 0,-1 1-1 0 0,1 0 0 0 0,-1-1 1 0 0,1 1-1 0 0,0-1 0 0 0,0 1 1 0 0,0-1-1 0 0,-1 1 1 0 0,1-1-1 0 0,1 1 0 0 0,-1-1 1 0 0,0 0-1 0 0,0 0 1 0 0,0 1-1 0 0,1-1 0 0 0,-1 0 1 0 0,1 0-1 0 0,-1 0 1 0 0,1-1-1 0 0,-1 1 0 0 0,1 0 1 0 0,2 0-1 0 0,-1 1-738 0 0,1-1 0 0 0,0 0 0 0 0,-1-1 0 0 0,1 1-1 0 0,0-1 1 0 0,0 1 0 0 0,5-2 0 0 0,14 0-5417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0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59 15231 0 0,'1'-2'696'0'0,"-1"1"-306"0"0,3-3-76 0 0,0 0-1 0 0,-1 0 1 0 0,0 0 0 0 0,0-1 0 0 0,0 1 0 0 0,-1-1-1 0 0,2-6 1 0 0,-3 10-79 0 0,0 0 0 0 0,0 0-1 0 0,0 1 1 0 0,0-1 0 0 0,-1 0 0 0 0,1 0-1 0 0,0 0 1 0 0,-1 1 0 0 0,1-1 0 0 0,0 0-1 0 0,-1 0 1 0 0,1 1 0 0 0,-1-1 0 0 0,1 0-1 0 0,-3-1 1038 0 0,2 4-1356 0 0,-1 0 67 0 0,1 1-1 0 0,-1-1 1 0 0,1 0-1 0 0,-1 0 0 0 0,0 0 1 0 0,-3 3-1 0 0,1-1-21 0 0,-62 62-30 0 0,-17 17-34 0 0,71-68 91 0 0,-1 0-1 0 0,2 1 0 0 0,-19 33 0 0 0,27-41 2 0 0,3-7 10 0 0,0-1-1 0 0,0 0 0 0 0,0 1 0 0 0,0-1 0 0 0,0 1 0 0 0,0-1 0 0 0,0 1 0 0 0,0-1 1 0 0,0 0-1 0 0,0 1 0 0 0,1-1 0 0 0,-1 1 0 0 0,0-1 0 0 0,0 0 0 0 0,1 1 0 0 0,-1-1 1 0 0,0 0-1 0 0,0 1 0 0 0,1-1 0 0 0,-1 0 0 0 0,0 1 0 0 0,1-1 0 0 0,-1 0 0 0 0,1 0 1 0 0,-1 0-1 0 0,0 1 0 0 0,1-1 0 0 0,-1 0 0 0 0,1 0 0 0 0,11 5-35 0 0,-7-4-46 0 0,1 0-1 0 0,-1-1 1 0 0,0 1 0 0 0,0-1 0 0 0,1-1-1 0 0,9 0 1 0 0,34-11-467 0 0,-30 8 253 0 0,25-9-729 0 0,42-18 0 0 0,-1 1-777 0 0,-67 25 1640 0 0,-18 5 165 0 0,1-1 1 0 0,-1 1-1 0 0,1 0 0 0 0,-1 0 0 0 0,1 0 1 0 0,0 0-1 0 0,-1 0 0 0 0,1 0 0 0 0,-1 0 1 0 0,1 0-1 0 0,0 0 0 0 0,-1 0 0 0 0,1 0 1 0 0,-1 0-1 0 0,1 0 0 0 0,-1 0 0 0 0,1 1 1 0 0,0-1-1 0 0,0 1 25 0 0,-1 0 0 0 0,1 0 1 0 0,-1 0-1 0 0,1 0 0 0 0,-1 0 0 0 0,0 0 1 0 0,0 0-1 0 0,1 0 0 0 0,-1 1 0 0 0,0-1 0 0 0,0 0 1 0 0,0 0-1 0 0,0 0 0 0 0,0 0 0 0 0,0 0 1 0 0,-1 0-1 0 0,1 0 0 0 0,0 1 0 0 0,0-1 1 0 0,-1 1-1 0 0,-9 25 483 0 0,10-27-507 0 0,-58 114 1705 0 0,42-87-1352 0 0,-73 117 1078 0 0,-14 28-484 0 0,62-89-554 0 0,4 3-1 0 0,4 0 1 0 0,-28 115 0 0 0,42-138 288 0 0,-29 68 1 0 0,39-106-486 0 0,8-24-121 0 0,3-3-22 0 0,11-22-896 0 0,-1 0 0 0 0,-1 0-1 0 0,12-42 1 0 0,-9 19-7548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20 9671 0 0,'6'-4'288'0'0,"11"-12"3648"0"0,-19 31-613 0 0,-7 17-3015 0 0,-2 0 0 0 0,0-1 0 0 0,-32 57 0 0 0,32-66-223 0 0,-196 354 582 0 0,81-154-324 0 0,3-17-252 0 0,71-123-112 0 0,49-77-75 0 0,-51 79-509 0 0,14-33-2779 0 0,32-43 1917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9 160 15631 0 0,'0'0'1418'0'0,"-1"2"-1168"0"0,0 0-208 0 0,0 0 1 0 0,0 0-1 0 0,0 0 0 0 0,0 0 0 0 0,1 0 0 0 0,-1 1 0 0 0,1-1 0 0 0,-1 0 0 0 0,1 0 1 0 0,0 1-1 0 0,0-1 0 0 0,0 0 0 0 0,0 0 0 0 0,0 1 0 0 0,0-1 0 0 0,1 0 0 0 0,-1 0 1 0 0,1 1-1 0 0,0-1 0 0 0,-1 0 0 0 0,1 0 0 0 0,0 0 0 0 0,0 0 0 0 0,1 0 1 0 0,-1 0-1 0 0,0 0 0 0 0,1-1 0 0 0,-1 1 0 0 0,3 2 0 0 0,0 0 63 0 0,-1-1-1 0 0,2 1 1 0 0,-1-1-1 0 0,0 0 0 0 0,1 0 1 0 0,-1 0-1 0 0,1-1 1 0 0,0 1-1 0 0,0-1 1 0 0,0 0-1 0 0,10 2 1 0 0,2-2 116 0 0,0 0 1 0 0,0-2 0 0 0,0 1 0 0 0,0-2-1 0 0,0-1 1 0 0,21-3 0 0 0,100-32 600 0 0,-77 17-1131 0 0,-1-4 1 0 0,-1-2-1 0 0,-2-2 0 0 0,59-40 0 0 0,-75 40-1956 0 0,-3 0-4526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7831 0 0,'0'0'603'0'0,"1"1"-396"0"0,2 2 52 0 0,-1-1 0 0 0,0 1 0 0 0,1 0 0 0 0,-1 0 0 0 0,-1 1 1 0 0,1-1-1 0 0,0 0 0 0 0,-1 1 0 0 0,0-1 0 0 0,1 1 0 0 0,-1-1 1 0 0,-1 1-1 0 0,1-1 0 0 0,0 1 0 0 0,-1 5 0 0 0,1 8 1024 0 0,-1 0 0 0 0,-2 18-1 0 0,-4 17-601 0 0,-3-1 1 0 0,-1 0-1 0 0,-3 0 0 0 0,-27 67 0 0 0,0-24-210 0 0,-64 113 0 0 0,74-153-372 0 0,-54 72 0 0 0,75-114-81 0 0,-1 0 1 0 0,0-1 0 0 0,-1-1-1 0 0,-13 11 1 0 0,23-20-12 0 0,-1 0 1 0 0,1 0-1 0 0,-1 0 1 0 0,0 0-1 0 0,1 0 1 0 0,-1-1-1 0 0,0 1 1 0 0,0-1-1 0 0,1 1 1 0 0,-1-1-1 0 0,0 0 0 0 0,0 0 1 0 0,0 1-1 0 0,1-1 1 0 0,-1 0-1 0 0,0-1 1 0 0,0 1-1 0 0,0 0 1 0 0,-3-1-1 0 0,4 0 2 0 0,1 0 0 0 0,-1 0 0 0 0,0 0-1 0 0,0 0 1 0 0,0 0 0 0 0,1 0 0 0 0,-1-1 0 0 0,1 1 0 0 0,-1 0-1 0 0,1 0 1 0 0,-1 0 0 0 0,1-1 0 0 0,0 1 0 0 0,-1 0-1 0 0,1 0 1 0 0,0-2 0 0 0,0 1 1 0 0,-1-4-22 0 0,1 0 1 0 0,0-1-1 0 0,0 1 0 0 0,0-1 0 0 0,1 1 1 0 0,0 0-1 0 0,0-1 0 0 0,1 1 0 0 0,0 0 0 0 0,0 0 1 0 0,0 0-1 0 0,1 0 0 0 0,5-9 0 0 0,1 0-114 0 0,1 0-1 0 0,0 1 0 0 0,23-23 0 0 0,-19 22 7 0 0,1 1 1 0 0,0 1-1 0 0,34-22 0 0 0,-42 31 120 0 0,-1 0 0 0 0,1 0 0 0 0,1 1 0 0 0,-1 0 1 0 0,0 0-1 0 0,1 1 0 0 0,-1 0 0 0 0,1 0 0 0 0,0 1 0 0 0,0 0 0 0 0,0 0 1 0 0,-1 1-1 0 0,11 0 0 0 0,-14 1 53 0 0,1 0 1 0 0,-1 1-1 0 0,1-1 0 0 0,-1 1 1 0 0,0 0-1 0 0,0 0 0 0 0,0 0 1 0 0,0 1-1 0 0,0-1 0 0 0,0 1 1 0 0,0 0-1 0 0,-1 0 0 0 0,0 0 1 0 0,0 1-1 0 0,1-1 1 0 0,-2 1-1 0 0,1 0 0 0 0,0 0 1 0 0,1 4-1 0 0,3 4 96 0 0,-1 0 0 0 0,-1 1 1 0 0,0-1-1 0 0,-1 1 0 0 0,4 16 0 0 0,-6-16-155 0 0,0-5-148 0 0,0 0 0 0 0,0 0 0 0 0,5 11 0 0 0,-6-18-705 0 0,0 1-847 0 0,-1-1 1544 0 0,1-1-1 0 0,-1 0 0 0 0,0 1 0 0 0,1-1 0 0 0,-1 0 1 0 0,1 1-1 0 0,-1-1 0 0 0,1 0 0 0 0,-1 0 1 0 0,0 1-1 0 0,1-1 0 0 0,-1 0 0 0 0,1 0 0 0 0,-1 0 1 0 0,1 0-1 0 0,-1 0 0 0 0,1 0 0 0 0,-1 1 1 0 0,1-1-1 0 0,-1 0 0 0 0,1 0 0 0 0,-1-1 1 0 0,1 1-1 0 0,-1 0 0 0 0,1 0 0 0 0,-1 0 0 0 0,1 0 1 0 0,-1 0-1 0 0,1 0 0 0 0,0-1 0 0 0,8-4-5177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1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0,'0'0'21941'0'0,"1"2"-21855"0"0,1-1-56 0 0,4 16 393 0 0,-4-10-327 0 0,-2-6-3 0 0,2 7 151 0 0,-3-7-217 0 0,1-1 0 0 0,0 1-1 0 0,0 0 1 0 0,0-1-1 0 0,0 1 1 0 0,0 0 0 0 0,0-1-1 0 0,0 1 1 0 0,1-1-1 0 0,-1 1 1 0 0,0 0 0 0 0,0-1-1 0 0,0 1 1 0 0,1-1 0 0 0,-1 1-1 0 0,0 0 1 0 0,1-1-1 0 0,-1 1 1 0 0,0-1 0 0 0,1 1-1 0 0,0 0 1 0 0,8-2 26 0 0,5-2 88 0 0,20-15-63 0 0,-32 17-100 0 0,-2 1 22 0 0,1 3 19 0 0,9 9 5 0 0,7 14 28 0 0,-17-24-117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2759 0 0,'13'-7'538'0'0,"23"-7"0"0"0,-28 12 729 0 0,0 0 0 0 0,0 0 1 0 0,1 1-1 0 0,-1 0 1 0 0,0 1-1 0 0,1-1 1 0 0,10 2-1 0 0,43 9 2099 0 0,-35-5-1951 0 0,40 2 1 0 0,-59-7-1243 0 0,0 0 0 0 0,0-1 0 0 0,0 0 1 0 0,0 0-1 0 0,0 0 0 0 0,0-1 0 0 0,-1 0 1 0 0,1-1-1 0 0,9-4 0 0 0,-15 7-158 0 0,23-16 426 0 0,-24 15-457 0 0,0 0 0 0 0,1-1 0 0 0,-1 1 0 0 0,0-1-1 0 0,0 1 1 0 0,0-1 0 0 0,0 0 0 0 0,0 1 0 0 0,0-1 0 0 0,0 0 0 0 0,-1 0 0 0 0,2-3 0 0 0,-3 4-26 0 0,1 1 0 0 0,-1-1 0 0 0,1 0 0 0 0,-1 0 0 0 0,1 1 0 0 0,-1-1 0 0 0,0 0 0 0 0,1 1 0 0 0,-1-1 0 0 0,0 0 0 0 0,0 1 0 0 0,1-1 0 0 0,-1 1 0 0 0,0 0 0 0 0,0-1 0 0 0,0 1 0 0 0,0 0 0 0 0,-1-1 1 0 0,-2 0-63 0 0,0 0 0 0 0,0 1 1 0 0,0 0-1 0 0,0-1 1 0 0,-1 1-1 0 0,1 1 1 0 0,0-1-1 0 0,0 1 1 0 0,0-1-1 0 0,0 1 1 0 0,0 0-1 0 0,0 1 1 0 0,0-1-1 0 0,-7 4 1 0 0,-5 4-139 0 0,-30 19-1 0 0,44-26 223 0 0,-25 17 139 0 0,0 1-1 0 0,2 1 1 0 0,1 2-1 0 0,0 0 1 0 0,2 2-1 0 0,0 0 1 0 0,2 2-1 0 0,-31 53 1 0 0,48-74-87 0 0,0 1 0 0 0,0-1 0 0 0,0 1-1 0 0,1-1 1 0 0,0 1 0 0 0,1 0 0 0 0,-2 13 0 0 0,3-18-29 0 0,0 0 1 0 0,0 1-1 0 0,0-1 1 0 0,0 0-1 0 0,1 1 0 0 0,-1-1 1 0 0,1 0-1 0 0,-1 0 0 0 0,1 1 1 0 0,0-1-1 0 0,0 0 0 0 0,0 0 1 0 0,0 0-1 0 0,0 0 0 0 0,0 0 1 0 0,1 0-1 0 0,-1 0 1 0 0,1-1-1 0 0,-1 1 0 0 0,1 0 1 0 0,0-1-1 0 0,0 1 0 0 0,0-1 1 0 0,0 0-1 0 0,0 1 0 0 0,0-1 1 0 0,2 1-1 0 0,4 1-67 0 0,0-1-1 0 0,1 1 1 0 0,-1-1-1 0 0,0-1 1 0 0,1 0-1 0 0,-1 0 1 0 0,1-1-1 0 0,0 0 1 0 0,12-1-1 0 0,7-3-665 0 0,41-10 0 0 0,-14-1-53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9215 0 0,'0'0'1242'0'0,"-1"2"150"0"0,1 2-869 0 0,-1 0 1 0 0,0 1 0 0 0,0-1 0 0 0,-1 0-1 0 0,0 0 1 0 0,1 0 0 0 0,-1-1-1 0 0,0 1 1 0 0,-4 5 0 0 0,2-4-275 0 0,-1 0-1 0 0,1 0 1 0 0,-1 0 0 0 0,0-1 0 0 0,-8 6-1 0 0,-6 1-539 0 0,0 0-1 0 0,-36 14 1 0 0,24-11 922 0 0,-16 6-527 0 0,20-8 13 0 0,0 0 1 0 0,-44 29-1 0 0,38-19-109 0 0,13-10 12 0 0,-22 19-1 0 0,37-26-16 0 0,0 0 0 0 0,0-1 0 0 0,0 2-1 0 0,1-1 1 0 0,0 0 0 0 0,0 1 0 0 0,0 0-1 0 0,-5 11 1 0 0,9-16-2 0 0,-1 1 0 0 0,0 0 0 0 0,1-1 0 0 0,0 1 0 0 0,-1 0 0 0 0,1-1 1 0 0,0 1-1 0 0,0 0 0 0 0,0-1 0 0 0,0 1 0 0 0,0 0 0 0 0,0-1 0 0 0,0 1 0 0 0,1 0 0 0 0,-1-1 0 0 0,1 1 0 0 0,0 2 0 0 0,1-1 4 0 0,0 0-1 0 0,-1-1 1 0 0,1 1 0 0 0,0-1 0 0 0,0 1-1 0 0,0-1 1 0 0,0 0 0 0 0,1 0 0 0 0,2 2-1 0 0,6 3 27 0 0,0-1 0 0 0,0 0 0 0 0,21 8 0 0 0,-29-13-25 0 0,47 17 187 0 0,-18-7 4 0 0,45 23 1 0 0,-45-19-53 0 0,-24-12-74 0 0,0 1 0 0 0,0 0 0 0 0,0 0 0 0 0,-1 0 0 0 0,1 1 0 0 0,7 7 0 0 0,-15-12-59 0 0,1 1 0 0 0,-1-1 1 0 0,0 1-1 0 0,0-1 1 0 0,0 1-1 0 0,0-1 1 0 0,0 1-1 0 0,1-1 1 0 0,-1 1-1 0 0,0-1 1 0 0,0 1-1 0 0,0-1 1 0 0,-1 1-1 0 0,1-1 1 0 0,0 1-1 0 0,0-1 1 0 0,0 1-1 0 0,0-1 1 0 0,0 1-1 0 0,-1-1 1 0 0,1 1-1 0 0,0 0 1 0 0,-6 9 124 0 0,3-7-77 0 0,1 0 0 0 0,-1 0 0 0 0,0 0 0 0 0,1-1 0 0 0,-1 0 0 0 0,0 1 0 0 0,-1-1 0 0 0,1 0 0 0 0,0 0 0 0 0,-1-1 0 0 0,1 1 0 0 0,-1-1 0 0 0,1 0 0 0 0,-7 2 0 0 0,-7 0 156 0 0,-35 3 1 0 0,27-3-104 0 0,0 0-64 0 0,-54 6-362 0 0,-140 0 0 0 0,214-10 170 0 0,2 2-51 0 0,1-1 1 0 0,-1-1 0 0 0,1 1 0 0 0,-1 0 0 0 0,0-1 0 0 0,1 1 0 0 0,-1-1-1 0 0,1 0 1 0 0,-1 0 0 0 0,-4-2 0 0 0,2-3-1698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18 4607 0 0,'8'-4'92'0'0,"26"-10"4019"0"0,-45 14-2601 0 0,-50 1 3171 0 0,36-1-3724 0 0,0 2 0 0 0,0 1 0 0 0,-40 9 0 0 0,54-8-802 0 0,0 0 1 0 0,1 0-1 0 0,-1 1 1 0 0,1 1-1 0 0,-18 13 1 0 0,4-1-28 0 0,-22 23 0 0 0,32-27 80 0 0,0 1 1 0 0,1 0-1 0 0,-19 30 1 0 0,27-39-121 0 0,1 1 0 0 0,0 1 0 0 0,1-1 0 0 0,-1 0 0 0 0,2 1 0 0 0,-1 0 0 0 0,1-1 0 0 0,0 1 0 0 0,1 0 0 0 0,-1 0 0 0 0,2 1 0 0 0,-1 7 1 0 0,1-14-60 0 0,0 0 0 0 0,0 0 1 0 0,1 0-1 0 0,-1 0 1 0 0,1 0-1 0 0,-1 0 0 0 0,1 0 1 0 0,0 0-1 0 0,-1 0 1 0 0,1 0-1 0 0,0 0 1 0 0,0 0-1 0 0,0-1 0 0 0,1 1 1 0 0,-1 0-1 0 0,0-1 1 0 0,3 3-1 0 0,-2-3-13 0 0,0 0-1 0 0,-1 0 1 0 0,1 0 0 0 0,0 0-1 0 0,0-1 1 0 0,-1 1 0 0 0,1-1-1 0 0,0 1 1 0 0,0-1 0 0 0,0 0-1 0 0,0 1 1 0 0,0-1 0 0 0,0 0-1 0 0,-1 0 1 0 0,1-1 0 0 0,0 1-1 0 0,0 0 1 0 0,0-1 0 0 0,2 0-1 0 0,11-4 23 0 0,-1 0 0 0 0,0-1 0 0 0,-1-1 0 0 0,0 0 1 0 0,0-1-1 0 0,0 0 0 0 0,11-11 0 0 0,77-74-499 0 0,-100 92 449 0 0,21-22-209 0 0,-8 8 22 0 0,25-21 1 0 0,-38 35 144 0 0,-1 3-70 0 0,-4 41 112 0 0,2-33 8 0 0,1 0 1 0 0,0-1 0 0 0,1 1-1 0 0,1 16 1 0 0,0-23-91 0 0,1 0 1 0 0,-1 0-1 0 0,1 0 0 0 0,-1 0 1 0 0,1-1-1 0 0,0 1 1 0 0,0-1-1 0 0,1 1 0 0 0,-1-1 1 0 0,0 0-1 0 0,1 0 0 0 0,-1 0 1 0 0,4 2-1 0 0,6 1-1095 0 0,2-1-54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27 190 8287 0 0,'0'0'756'0'0,"-11"15"4183"0"0,8-12-3933 0 0,1 0 1 0 0,0 0-1 0 0,0 0 1 0 0,0 0-1 0 0,-2 6 1983 0 0,6-9-2929 0 0,-1-1 0 0 0,1 1-1 0 0,0-1 1 0 0,-1 0 0 0 0,1 0 0 0 0,-1 1 0 0 0,1-1-1 0 0,-1 0 1 0 0,2-2 0 0 0,4-1 74 0 0,94-57 275 0 0,55-29-757 0 0,-139 81 264 0 0,-9 5 30 0 0,0-1 0 0 0,1 1-1 0 0,-1 1 1 0 0,1-1 0 0 0,0 2-1 0 0,0-1 1 0 0,1 1 0 0 0,11-1-1 0 0,-8 5-9 0 0,-3 4 11 0 0,-9-4 55 0 0,1 0 0 0 0,-1 1 0 0 0,0-1 0 0 0,0 1 0 0 0,0 0 0 0 0,0-1 0 0 0,0 1 0 0 0,0 0 0 0 0,-1 0 0 0 0,1 0 0 0 0,-1-1 0 0 0,0 1-1 0 0,0 4 1 0 0,-4 37 24 0 0,1-27 8 0 0,-1 0 1 0 0,-1 0-1 0 0,0 0 0 0 0,-1-1 0 0 0,-10 19 0 0 0,15-33 360 0 0,1-6-370 0 0,1 1 0 0 0,-1-1 0 0 0,1 1 0 0 0,0 0 0 0 0,0-1 0 0 0,0 1 1 0 0,1 0-1 0 0,-1 0 0 0 0,3-4 0 0 0,17-26-106 0 0,-18 30 49 0 0,7-11-82 0 0,1 1 0 0 0,1 0 0 0 0,0 1-1 0 0,1 1 1 0 0,0 0 0 0 0,1 0 0 0 0,21-11-1 0 0,-17 12-14 0 0,0 0 0 0 0,1 2 0 0 0,0 0 0 0 0,1 1 0 0 0,36-8 0 0 0,-53 15 134 0 0,-1-1 0 0 0,1 1 0 0 0,-1 0 0 0 0,1-1 0 0 0,-1 1 0 0 0,1 0 0 0 0,-1 1 0 0 0,1-1 0 0 0,-1 0 0 0 0,1 1 0 0 0,-1-1 0 0 0,1 1 0 0 0,-1 0 0 0 0,1 0 0 0 0,-1 0 0 0 0,5 2 0 0 0,-5-1 31 0 0,0 0 0 0 0,0 1 0 0 0,0-1 0 0 0,0 0-1 0 0,0 1 1 0 0,0-1 0 0 0,-1 1 0 0 0,1-1 0 0 0,-1 1 0 0 0,1 0-1 0 0,-1 0 1 0 0,0 0 0 0 0,1 5 0 0 0,0 1 50 0 0,0 1-1 0 0,-1-1 1 0 0,0 0 0 0 0,-1 0 0 0 0,0 1 0 0 0,0-1-1 0 0,-1 0 1 0 0,-2 10 0 0 0,-2 28 93 0 0,5-27-111 0 0,0-19-349 0 0,12-2-4095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 2759 0 0,'0'0'126'0'0,"1"2"-5"0"0,1 16 1941 0 0,-6 10 6554 0 0,0 0-2101 0 0,5-27-6415 0 0,0-1-1 0 0,1 1 1 0 0,-1 0-1 0 0,0 0 1 0 0,1-1-1 0 0,-1 1 1 0 0,1-1-1 0 0,-1 1 1 0 0,1-1-1 0 0,-1 0 1 0 0,1 0-1 0 0,1 1 1 0 0,4-1 9 0 0,0-1 1 0 0,1 1 0 0 0,-1-1 0 0 0,0 0 0 0 0,0-1-1 0 0,0 1 1 0 0,0-1 0 0 0,0-1 0 0 0,0 1 0 0 0,7-5 0 0 0,8-5-526 0 0,31-23-1 0 0,-20 9-858 0 0,-32 25 873 0 0,-11 1-431 0 0,6 0 815 0 0,1-1-1 0 0,-1 2 1 0 0,1-1-1 0 0,0 0 0 0 0,-1 1 1 0 0,1-1-1 0 0,-1 1 1 0 0,-3 1-1 0 0,-10 6 65 0 0,0-1 1 0 0,0 2-1 0 0,1 0 0 0 0,0 1 0 0 0,-28 23 1 0 0,-63 71 867 0 0,96-91-759 0 0,0 0 0 0 0,1 0 0 0 0,-9 16 0 0 0,15-23-89 0 0,0 1-1 0 0,1 0 1 0 0,0 0 0 0 0,0 1 0 0 0,0-1 0 0 0,1 0 0 0 0,1 1-1 0 0,-3 14 1 0 0,4-20-50 0 0,0 0-1 0 0,0 0 1 0 0,0 0-1 0 0,1 1 1 0 0,-1-1-1 0 0,0 0 1 0 0,1 0-1 0 0,0 0 1 0 0,-1 0-1 0 0,1 0 1 0 0,0 0 0 0 0,0 0-1 0 0,0 0 1 0 0,0 0-1 0 0,0 0 1 0 0,1-1-1 0 0,-1 1 1 0 0,0 0-1 0 0,1-1 1 0 0,-1 1-1 0 0,1-1 1 0 0,0 1-1 0 0,0-1 1 0 0,-1 0-1 0 0,1 0 1 0 0,0 0-1 0 0,0 0 1 0 0,0 0-1 0 0,3 1 1 0 0,0 0-243 0 0,1-1 1 0 0,-1 1-1 0 0,1-1 0 0 0,7 0 1 0 0,21 0-5139 0 0,-3-4-1327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369 231 6447 0 0,'0'0'5232'0'0,"-7"-14"-1869"0"0,6 10-3092 0 0,0-1-1 0 0,1 1 1 0 0,-1 0 0 0 0,1 0-1 0 0,0 0 1 0 0,0 0-1 0 0,0 0 1 0 0,1-1 0 0 0,-1 1-1 0 0,1 0 1 0 0,0 0 0 0 0,0 0-1 0 0,4-7 1 0 0,2-6 338 0 0,15-26 0 0 0,-21 42-588 0 0,11-22 361 0 0,21-33 277 0 0,-33 56-657 0 0,1-1 0 0 0,-1 1 0 0 0,0 0 0 0 0,0 0 0 0 0,0 0 0 0 0,1 0 0 0 0,-1-1 0 0 0,0 1 0 0 0,0 0 0 0 0,0 0 0 0 0,0 0 0 0 0,0-1 0 0 0,1 1 0 0 0,-1 0 0 0 0,0 0-1 0 0,0-1 1 0 0,0 1 0 0 0,0 0 0 0 0,0 0 0 0 0,0 0 0 0 0,0-1 0 0 0,0 1 0 0 0,0 0 0 0 0,0 0 0 0 0,0-1 0 0 0,0 1 0 0 0,0 0 0 0 0,0 0 0 0 0,0-1 0 0 0,0 1 0 0 0,0 0 0 0 0,0 0 0 0 0,0-1 0 0 0,0 1 0 0 0,-1 0 0 0 0,1 0 0 0 0,0-1-1 0 0,0 1 1 0 0,0 0 0 0 0,0 0 0 0 0,-1 0 0 0 0,1-1 0 0 0,0 1 0 0 0,0 0 0 0 0,0 0 0 0 0,0 0 0 0 0,-1 0 0 0 0,1 0 0 0 0,0-1 0 0 0,0 1 0 0 0,-1 0 0 0 0,1 0 0 0 0,0 0 0 0 0,0 0 0 0 0,-1 0 0 0 0,1 0 0 0 0,0 0 0 0 0,-12 0-30 0 0,12 0 29 0 0,-6 1-26 0 0,0 1 0 0 0,0 0 1 0 0,0 0-1 0 0,0 1 0 0 0,0-1 0 0 0,0 1 1 0 0,1 0-1 0 0,-7 5 0 0 0,-42 36-27 0 0,34-27 30 0 0,-225 225-32 0 0,244-242 54 0 0,-8 11 23 0 0,-1 0-1 0 0,-7 12 1 0 0,15-21-14 0 0,1 0 0 0 0,-1 1 0 0 0,1-1 0 0 0,0 1 0 0 0,0-1 0 0 0,0 0 1 0 0,0 1-1 0 0,0 0 0 0 0,0-1 0 0 0,0 1 0 0 0,1 0 0 0 0,0-1 0 0 0,-1 1 0 0 0,1 0 0 0 0,0-1 0 0 0,0 1 0 0 0,1 0 0 0 0,-1 3 0 0 0,1-5 2 0 0,0 1-1 0 0,0-1 1 0 0,0 1-1 0 0,0-1 1 0 0,0 0-1 0 0,1 0 1 0 0,-1 0-1 0 0,0 1 1 0 0,1-1-1 0 0,-1 0 1 0 0,0 0-1 0 0,1-1 1 0 0,-1 1-1 0 0,1 0 1 0 0,-1 0-1 0 0,1-1 1 0 0,0 1-1 0 0,-1-1 1 0 0,1 1-1 0 0,0-1 1 0 0,-1 0-1 0 0,1 0 1 0 0,0 0-1 0 0,-1 0 1 0 0,1 0-1 0 0,3 0 1 0 0,5-1 20 0 0,0 0-1 0 0,20-5 1 0 0,4-3 12 0 0,0-2-1 0 0,34-15 0 0 0,61-37-251 0 0,-67 25 107 0 0,-60 37 344 0 0,-22 5 164 0 0,12 0-357 0 0,0 0-1 0 0,0 1 1 0 0,0 0-1 0 0,1 0 1 0 0,0 0-1 0 0,-7 7 1 0 0,-40 42 293 0 0,45-44-328 0 0,-14 16 39 0 0,14-11-81 0 0,10-11-8 0 0,0-3 12 0 0,-1 0-25 0 0,1-1 0 0 0,-1 0 0 0 0,0 1-1 0 0,1-1 1 0 0,0 1 0 0 0,-1-1-1 0 0,1 0 1 0 0,-1 1 0 0 0,1-1 0 0 0,-1 0-1 0 0,1 0 1 0 0,0 0 0 0 0,-1 1-1 0 0,1-1 1 0 0,-1 0 0 0 0,1 0-1 0 0,0 0 1 0 0,-1 0 0 0 0,2 0 0 0 0,-1 0-235 0 0,15 0-4909 0 0,2-3-1742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2:5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8 10135 0 0,'0'0'464'0'0,"0"-2"-9"0"0,1-4 22 0 0,-14 7 3403 0 0,5 1-3137 0 0,0 0-1 0 0,1 0 1 0 0,-1 1-1 0 0,1 0 0 0 0,0 0 1 0 0,-11 7-1 0 0,-40 32-714 0 0,45-33 130 0 0,-19 16 89 0 0,-56 56-1 0 0,86-79-243 0 0,0 0 0 0 0,1 0 0 0 0,-1 0 0 0 0,0 0 0 0 0,1 1 0 0 0,-1-1 0 0 0,1 0 0 0 0,-1 1 0 0 0,1 0 0 0 0,0-1 1 0 0,0 1-1 0 0,0 0 0 0 0,1-1 0 0 0,-1 1 0 0 0,1 0 0 0 0,-1 0 0 0 0,1-1 0 0 0,0 1 0 0 0,0 0 0 0 0,0 0 0 0 0,1 0 0 0 0,-1 0 0 0 0,1-1 0 0 0,-1 1 0 0 0,1 0 0 0 0,0 0 0 0 0,0-1 0 0 0,0 1 0 0 0,0-1 0 0 0,1 1 0 0 0,-1-1 0 0 0,1 1 0 0 0,-1-1 0 0 0,1 0 0 0 0,0 0 0 0 0,0 0 0 0 0,0 0 0 0 0,0 0 0 0 0,0 0 0 0 0,0 0 0 0 0,1-1 0 0 0,-1 1 1 0 0,3 1-1 0 0,23 11-150 0 0,-12-6 72 0 0,0 1-1 0 0,-1 0 0 0 0,19 16 0 0 0,-31-22 70 0 0,1 0-1 0 0,0 1 1 0 0,-1 0-1 0 0,0-1 1 0 0,1 1 0 0 0,-2 0-1 0 0,1 1 1 0 0,0-1-1 0 0,-1 1 1 0 0,0-1-1 0 0,0 1 1 0 0,0-1 0 0 0,-1 1-1 0 0,1 0 1 0 0,-1 0-1 0 0,1 8 1 0 0,-2-2 60 0 0,0 0-1 0 0,-1-1 1 0 0,0 1 0 0 0,-1 0-1 0 0,0 0 1 0 0,-1-1 0 0 0,0 1-1 0 0,0-1 1 0 0,-1 0 0 0 0,-1 0 0 0 0,0 0-1 0 0,-7 10 1 0 0,4-7 67 0 0,-1-1-1 0 0,0 0 1 0 0,-1 0-1 0 0,0-1 1 0 0,-1-1-1 0 0,0 0 1 0 0,0 0-1 0 0,-18 10 0 0 0,19-14 12 0 0,0 0-1 0 0,0-1 1 0 0,-1-1-1 0 0,0 0 0 0 0,0 0 1 0 0,0-1-1 0 0,0 0 0 0 0,-18 1 1 0 0,22-3-195 0 0,1-1 0 0 0,-1 1-1 0 0,1-2 1 0 0,-1 1 0 0 0,1-1 0 0 0,-1 0 0 0 0,1 0 0 0 0,-1-1 0 0 0,1 0 0 0 0,0 0 0 0 0,0 0-1 0 0,0-1 1 0 0,0 0 0 0 0,0 0 0 0 0,0 0 0 0 0,-7-7 0 0 0,3-1-5474 0 0,2-4-1865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133 172 1375 0 0,'0'2'6002'0'0,"-2"6"-4124"0"0,0 0 0 0 0,-1-1 1 0 0,-6 14-1 0 0,-31 46 176 0 0,22-39-1232 0 0,-39 61 285 0 0,55-87-401 0 0,3-5-476 0 0,3-8-93 0 0,0 1-1 0 0,0-1 1 0 0,1 1 0 0 0,0 0 0 0 0,1 0 0 0 0,7-9 0 0 0,47-55 170 0 0,-24 38-289 0 0,1 1-1 0 0,74-53 1 0 0,-90 75-34 0 0,0 1 0 0 0,0 1-1 0 0,1 1 1 0 0,0 1 0 0 0,1 1-1 0 0,0 1 1 0 0,32-6 0 0 0,-46 11 66 0 0,-1 1 1 0 0,1 1 0 0 0,-1-1 0 0 0,1 1 0 0 0,15 3 0 0 0,-23-3-36 0 0,0 0 0 0 0,-1 0 0 0 0,1 1 0 0 0,0-1 1 0 0,0 0-1 0 0,0 1 0 0 0,0-1 0 0 0,0 1 0 0 0,0 0 0 0 0,-1-1 0 0 0,1 1 1 0 0,0-1-1 0 0,0 1 0 0 0,-1 0 0 0 0,1 0 0 0 0,0-1 0 0 0,-1 1 1 0 0,1 0-1 0 0,0 1 0 0 0,1 1 37 0 0,0 1-15 0 0,0-1 1 0 0,0 1-1 0 0,0 0 1 0 0,-1 0 0 0 0,1 0-1 0 0,-1 1 1 0 0,0-1-1 0 0,0 0 1 0 0,0 0 0 0 0,-1 1-1 0 0,1-1 1 0 0,-1 0 0 0 0,0 1-1 0 0,0-1 1 0 0,-1 0-1 0 0,0 6 1 0 0,-2 6 71 0 0,-1-1 0 0 0,0 1 0 0 0,-7 15 1 0 0,-106 224 604 0 0,113-245-726 0 0,3-8-49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 11055 0 0,'0'0'1316'0'0,"1"4"-396"0"0,0 3-492 0 0,0 0-1 0 0,-1 1 1 0 0,1-1-1 0 0,-1 0 0 0 0,0 1 1 0 0,-1-1-1 0 0,0 1 1 0 0,0-1-1 0 0,-1 0 1 0 0,0 0-1 0 0,-5 14 0 0 0,-2 1 323 0 0,-1 0 0 0 0,-20 30 0 0 0,27-47-733 0 0,0 1 1 0 0,0-1 0 0 0,1 1-1 0 0,-1 0 1 0 0,1 0 0 0 0,1 0-1 0 0,-1 0 1 0 0,1 0 0 0 0,0 0-1 0 0,0 0 1 0 0,1 1 0 0 0,0-1-1 0 0,0 0 1 0 0,0 0 0 0 0,1 1-1 0 0,0-1 1 0 0,0 0-1 0 0,0 0 1 0 0,1 0 0 0 0,0 0-1 0 0,0 0 1 0 0,1 0 0 0 0,0-1-1 0 0,0 1 1 0 0,0-1 0 0 0,0 0-1 0 0,1 0 1 0 0,0 0 0 0 0,5 5-1 0 0,-5-7 50 0 0,1 1 0 0 0,0-1-1 0 0,0 0 1 0 0,-1-1 0 0 0,2 1-1 0 0,-1-1 1 0 0,0 0 0 0 0,0 0-1 0 0,1-1 1 0 0,-1 1 0 0 0,12 0-1 0 0,-14-2-20 0 0,0 1 0 0 0,0-2 0 0 0,0 1 0 0 0,-1 0 0 0 0,1-1 0 0 0,0 1 0 0 0,0-1 0 0 0,0 0-1 0 0,0 0 1 0 0,0 0 0 0 0,3-2 0 0 0,26-17 319 0 0,-31 18-337 0 0,11-7 29 0 0,0-2 0 0 0,-1 1 1 0 0,-1-1-1 0 0,0-1 0 0 0,0 0 0 0 0,12-21 0 0 0,41-87 322 0 0,-53 99-366 0 0,2-5-844 0 0,1 2-1 0 0,1-1 1 0 0,1 1-1 0 0,21-25 1 0 0,-20 33-4152 0 0,0 3-1325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67 324 6447 0 0,'5'21'840'0'0,"3"24"0"0"0,-7-38-26 0 0,-1-1 0 0 0,0 1 0 0 0,0 0 0 0 0,-1 8 0 0 0,0-13 42 0 0,1-1-714 0 0,-1 0 0 0 0,1 0 1 0 0,-1 0-1 0 0,1 1 1 0 0,-1-1-1 0 0,1 0 1 0 0,-1 0-1 0 0,0 0 0 0 0,0 0 1 0 0,0-1-1 0 0,1 1 1 0 0,-1 0-1 0 0,0 0 1 0 0,0 0-1 0 0,0-1 0 0 0,0 1 1 0 0,0 0-1 0 0,0-1 1 0 0,-1 1-1 0 0,1-1 1 0 0,0 0-1 0 0,0 1 0 0 0,0-1 1 0 0,0 0-1 0 0,-1 1 1 0 0,1-1-1 0 0,0 0 1 0 0,0 0-1 0 0,-1 0 0 0 0,1 0 1 0 0,0 0-1 0 0,0-1 1 0 0,0 1-1 0 0,-1 0 1 0 0,1 0-1 0 0,0-1 0 0 0,0 1 1 0 0,-1-1-1 0 0,-1 0-54 0 0,1 0-1 0 0,0 0 1 0 0,0 0-1 0 0,0 0 1 0 0,0-1-1 0 0,0 1 1 0 0,0-1-1 0 0,0 1 1 0 0,0-1 0 0 0,0 0-1 0 0,1 1 1 0 0,-1-1-1 0 0,0 0 1 0 0,1 0-1 0 0,0 0 1 0 0,0 0-1 0 0,-2-3 1 0 0,2 1-33 0 0,0 0 1 0 0,0 0-1 0 0,0 1 0 0 0,0-1 1 0 0,1 0-1 0 0,-1 0 1 0 0,1 0-1 0 0,0 0 0 0 0,0 0 1 0 0,1-4-1 0 0,1-1-45 0 0,0 1-1 0 0,0-1 1 0 0,1 1-1 0 0,0-1 1 0 0,0 1-1 0 0,1 0 1 0 0,0 0-1 0 0,0 0 1 0 0,7-8-1 0 0,-1 3-38 0 0,0 1-1 0 0,1 0 0 0 0,1 1 1 0 0,16-14-1 0 0,-21 20 17 0 0,0 1-1 0 0,0 0 1 0 0,0 0-1 0 0,1 0 1 0 0,0 1-1 0 0,-1 0 1 0 0,1 0 0 0 0,0 1-1 0 0,0 0 1 0 0,10-1-1 0 0,-10 2 124 0 0,0 0 0 0 0,0 1 0 0 0,0-1 0 0 0,15 3 1 0 0,-20-1-72 0 0,0 0 1 0 0,0 0-1 0 0,0 0 1 0 0,1 0-1 0 0,-1 0 1 0 0,0 1-1 0 0,-1 0 1 0 0,1-1-1 0 0,0 1 1 0 0,0 0-1 0 0,-1 0 1 0 0,1 1-1 0 0,-1-1 1 0 0,0 0-1 0 0,4 5 1 0 0,-1 1 93 0 0,-1 0 1 0 0,0 0 0 0 0,0 1-1 0 0,-1-1 1 0 0,5 18-1 0 0,-8-23-83 0 0,0 0-1 0 0,0 0 1 0 0,0 0 0 0 0,-1 0-1 0 0,1 0 1 0 0,-1 0-1 0 0,1 0 1 0 0,-1 0 0 0 0,0 0-1 0 0,0 0 1 0 0,-2 4-1 0 0,1-3 4 0 0,-5 13 46 0 0,5-13-92 0 0,-8 9 30 0 0,9-11-97 0 0,-3-15-87 0 0,3 9 119 0 0,1 0 0 0 0,0 0-1 0 0,0 0 1 0 0,1 0 0 0 0,-1 0 0 0 0,1 0 0 0 0,0 0-1 0 0,0 0 1 0 0,0 0 0 0 0,0 0 0 0 0,3-5 0 0 0,2-3-60 0 0,0 1 1 0 0,10-14 0 0 0,-1 5 12 0 0,1 0 0 0 0,2 1 0 0 0,0 0 0 0 0,0 1-1 0 0,2 2 1 0 0,0 0 0 0 0,1 1 0 0 0,1 1 0 0 0,0 1 0 0 0,24-11 0 0 0,-44 23 73 0 0,16-8-36 0 0,-1 2 0 0 0,35-11 0 0 0,-48 16 50 0 0,1 1 1 0 0,-1 0-1 0 0,1 0 0 0 0,-1 1 1 0 0,1 0-1 0 0,0-1 0 0 0,-1 2 1 0 0,1-1-1 0 0,-1 0 0 0 0,1 1 1 0 0,-1 0-1 0 0,1 0 0 0 0,-1 0 1 0 0,1 1-1 0 0,-1-1 0 0 0,0 1 1 0 0,8 4-1 0 0,-9-3 24 0 0,-1-1 0 0 0,0 1 0 0 0,1-1-1 0 0,-1 1 1 0 0,0 0 0 0 0,-1-1 0 0 0,1 1-1 0 0,0 0 1 0 0,-1 0 0 0 0,0 1 0 0 0,1-1-1 0 0,-1 0 1 0 0,0 0 0 0 0,-1 1 0 0 0,1-1 0 0 0,-1 0-1 0 0,1 1 1 0 0,-1-1 0 0 0,0 7 0 0 0,-1 3 102 0 0,0 0 1 0 0,-1 0-1 0 0,-6 23 0 0 0,-1-9 47 0 0,-18 43-1 0 0,1-8-102 0 0,15-25-338 0 0,11-35 92 0 0,1 0-938 0 0,0-1 918 0 0,0-1 0 0 0,-1 1 1 0 0,1 0-1 0 0,0-1 1 0 0,-1 1-1 0 0,1 0 1 0 0,0-1-1 0 0,0 1 1 0 0,-1-1-1 0 0,1 1 1 0 0,0-1-1 0 0,0 0 1 0 0,0 1-1 0 0,0-1 0 0 0,0 0 1 0 0,0 0-1 0 0,0 1 1 0 0,0-1-1 0 0,-1 0 1 0 0,1 0-1 0 0,0 0 1 0 0,0 0-1 0 0,0 0 1 0 0,0 0-1 0 0,2-1 1 0 0,15-2-1683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 16207 0 0,'0'0'1234'0'0,"1"-1"-840"0"0,7-2 1764 0 0,-7 5-2020 0 0,-1-1 1 0 0,1 1-1 0 0,0-1 1 0 0,-1 1-1 0 0,1 0 1 0 0,-1-1-1 0 0,0 1 1 0 0,0-1-1 0 0,1 1 1 0 0,-1 2 0 0 0,-1 4 60 0 0,-1 1 0 0 0,1-1 0 0 0,-1 0 0 0 0,-1 0 0 0 0,0 0 0 0 0,0 0 0 0 0,0 0 0 0 0,-9 13 0 0 0,-6 17 59 0 0,-30 89 54 0 0,-14 35-164 0 0,-13 34 168 0 0,75-195-227 0 0,0 0-73 0 0,0-1-1 0 0,0 1 1 0 0,-1 0-1 0 0,1-1 1 0 0,0 1-1 0 0,0-1 1 0 0,0 1-1 0 0,1-1 1 0 0,-1 1-1 0 0,0-1 1 0 0,0 1-1 0 0,0-1 1 0 0,0 1 0 0 0,0-1-1 0 0,1 1 1 0 0,-1 0-1 0 0,2 0-82 0 0,0 0-1 0 0,0 0 1 0 0,1 0-1 0 0,-1 0 1 0 0,0-1-1 0 0,0 1 1 0 0,0-1-1 0 0,1 0 1 0 0,-1 1 0 0 0,0-1-1 0 0,0 0 1 0 0,1 0-1 0 0,-1 0 1 0 0,0-1-1 0 0,0 1 1 0 0,1-1-1 0 0,-1 1 1 0 0,0-1 0 0 0,0 0-1 0 0,3-1 1 0 0,0 0-444 0 0,-1 0 1 0 0,1-1 0 0 0,-1 0 0 0 0,0 0-1 0 0,0 0 1 0 0,0 0 0 0 0,6-7 0 0 0,4-9-1440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70 2303 0 0,'14'-17'335'0'0,"17"-17"-510"0"0,-7 16 13101 0 0,-24 21-12378 0 0,-1 9-354 0 0,0-1 0 0 0,-1 0 1 0 0,0 0-1 0 0,0 0 1 0 0,-2 0-1 0 0,-4 13 1 0 0,-34 67 426 0 0,21-47-309 0 0,-71 185 821 0 0,19-41-620 0 0,-8-13-375 0 0,57-129-47 0 0,-52 73 0 0 0,65-105-56 0 0,-1-2 1 0 0,0 0-1 0 0,-17 14 1 0 0,5-5 27 0 0,22-20-50 0 0,2 0-8 0 0,-1 0 1 0 0,0 0-1 0 0,0 0 0 0 0,0 0 0 0 0,0-1 0 0 0,1 1 0 0 0,-1 0 1 0 0,-1-1-1 0 0,1 1 0 0 0,0 0 0 0 0,0-1 0 0 0,0 1 1 0 0,0-1-1 0 0,0 0 0 0 0,0 1 0 0 0,0-1 0 0 0,-3 0 1 0 0,-3-6 4 0 0,6 3-18 0 0,1 1-1 0 0,0 0 0 0 0,-1-1 1 0 0,1 1-1 0 0,0-1 0 0 0,0 1 1 0 0,0 0-1 0 0,1-1 1 0 0,-1 1-1 0 0,0-1 0 0 0,1 1 1 0 0,0 0-1 0 0,-1-1 0 0 0,1 1 1 0 0,2-3-1 0 0,18-36-294 0 0,-20 39 287 0 0,23-37-120 0 0,2 1 0 0 0,58-68 0 0 0,-65 86 91 0 0,1 0 1 0 0,1 2 0 0 0,1 0-1 0 0,0 2 1 0 0,1 0 0 0 0,29-14-1 0 0,-45 26 87 0 0,1 0-1 0 0,-1 1 1 0 0,1 0 0 0 0,0 1-1 0 0,13-3 1 0 0,-18 4-23 0 0,0 1 1 0 0,1 0-1 0 0,-1 0 1 0 0,0 0-1 0 0,1 0 1 0 0,-1 1-1 0 0,0-1 1 0 0,0 1-1 0 0,1 0 1 0 0,-1 0-1 0 0,0 0 1 0 0,0 0-1 0 0,0 1 1 0 0,0-1-1 0 0,5 5 1 0 0,-5-4 14 0 0,-1 1 0 0 0,0 0 1 0 0,0-1-1 0 0,0 1 1 0 0,0 1-1 0 0,0-1 1 0 0,0 0-1 0 0,-1 0 1 0 0,0 0-1 0 0,0 1 1 0 0,0-1-1 0 0,0 1 1 0 0,1 4-1 0 0,-1-4 29 0 0,3 20 254 0 0,0 1 1 0 0,-2-1-1 0 0,0 0 0 0 0,-2 1 0 0 0,-1-1 1 0 0,-7 45-1 0 0,7-61-274 0 0,-2 1 0 0 0,1-1 1 0 0,-1 1-1 0 0,0-1 0 0 0,-1 0 0 0 0,0 0 0 0 0,0-1 1 0 0,-1 1-1 0 0,0-1 0 0 0,0 0 0 0 0,0 0 0 0 0,-1 0 0 0 0,0-1 1 0 0,-1 0-1 0 0,1 0 0 0 0,-1-1 0 0 0,0 0 0 0 0,-15 8 0 0 0,11-7 9 0 0,-1 0 0 0 0,-1 0-1 0 0,1-2 1 0 0,-1 1 0 0 0,1-2-1 0 0,-1 1 1 0 0,0-2 0 0 0,-1 0-1 0 0,1 0 1 0 0,0-2-1 0 0,-25 0 1 0 0,34-1-36 0 0,1 1 0 0 0,-1-1 1 0 0,1 1-1 0 0,0-1 0 0 0,-1 0 0 0 0,1 0 0 0 0,0 0 0 0 0,0-1 0 0 0,0 1 1 0 0,0-1-1 0 0,0 0 0 0 0,0 0 0 0 0,0 0 0 0 0,-3-3 0 0 0,4 3-173 0 0,1 1 0 0 0,0-1 0 0 0,0 1-1 0 0,0-1 1 0 0,0 0 0 0 0,0 0 0 0 0,0 1-1 0 0,0-1 1 0 0,1 0 0 0 0,-2-4 0 0 0,2 4-511 0 0,0-1 1 0 0,-1 0 0 0 0,1 0 0 0 0,1 1-1 0 0,-1-1 1 0 0,0 0 0 0 0,0 0 0 0 0,1 1-1 0 0,1-4 1 0 0,4-13-6213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51 121 8751 0 0,'73'-4'1832'0'0,"-24"6"2440"0"0,-21 1-2354 0 0,1-2 0 0 0,-1-1-1 0 0,54-8 1 0 0,-71 6-1828 0 0,0-1 0 0 0,0 0 0 0 0,0-1 0 0 0,-1-1-1 0 0,1 1 1 0 0,-1-2 0 0 0,0 1 0 0 0,14-12 0 0 0,-13 8-90 0 0,-3-3-19 0 0,-7 11 3 0 0,0 0-1 0 0,-1-1 0 0 0,1 1 0 0 0,-1 0 0 0 0,1 0 0 0 0,-1 0 0 0 0,1-1 0 0 0,-1 1 0 0 0,0 0 0 0 0,1 0 0 0 0,-1-1 0 0 0,0 1 0 0 0,0 0 0 0 0,0-1 0 0 0,0 1 0 0 0,0 0 0 0 0,0-1 1 0 0,-1 1-1 0 0,1 0 0 0 0,0 0 0 0 0,-1-1 0 0 0,0-1 0 0 0,0 2-10 0 0,0 0-1 0 0,1 0 1 0 0,-1 0 0 0 0,-1 0 0 0 0,1 0-1 0 0,0 0 1 0 0,0 0 0 0 0,0 1 0 0 0,0-1 0 0 0,-1 0-1 0 0,1 1 1 0 0,0-1 0 0 0,0 1 0 0 0,-1-1-1 0 0,1 1 1 0 0,-1-1 0 0 0,1 1 0 0 0,0 0 0 0 0,-1 0-1 0 0,-1 0 1 0 0,-2 0 0 0 0,0 1 1 0 0,0 0-1 0 0,0 0 0 0 0,0 0 0 0 0,0 0 1 0 0,0 1-1 0 0,1 0 0 0 0,-1 0 0 0 0,1 0 1 0 0,-1 1-1 0 0,1 0 0 0 0,-7 5 0 0 0,-5 2-21 0 0,7-5 46 0 0,-56 35-1 0 0,-61 49 0 0 0,108-75 37 0 0,1 0-1 0 0,0 2 1 0 0,2 0-1 0 0,0 1 1 0 0,0 0-1 0 0,2 2 1 0 0,0-1-1 0 0,-11 25 0 0 0,21-39-32 0 0,1 1 0 0 0,1 0 0 0 0,-1-1 0 0 0,1 1 0 0 0,0 0 0 0 0,0 0 0 0 0,0 0 0 0 0,0 0 0 0 0,1 0 0 0 0,0 0 0 0 0,1 6 0 0 0,-1-9-1 0 0,0 0 0 0 0,1 1 0 0 0,-1-1 0 0 0,1 1 0 0 0,0-1 0 0 0,0 0 0 0 0,0 0 0 0 0,0 0 0 0 0,0 1 0 0 0,1-1 0 0 0,-1 0 0 0 0,1 0 0 0 0,-1 0 0 0 0,1-1 0 0 0,-1 1 0 0 0,1 0-1 0 0,0-1 1 0 0,0 1 0 0 0,0-1 0 0 0,0 1 0 0 0,0-1 0 0 0,0 0 0 0 0,1 0 0 0 0,2 1 0 0 0,5 0-167 0 0,1 0 1 0 0,-1 0-1 0 0,1-1 1 0 0,-1 0-1 0 0,1-1 0 0 0,0 0 1 0 0,-1-1-1 0 0,1 0 0 0 0,12-4 1 0 0,14-3-736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48 520 2759 0 0,'-2'8'152'0'0,"-23"40"19765"0"0,25-48-19639 0 0,-6-6 896 0 0,4 2-1015 0 0,0 0-1 0 0,0-1 0 0 0,0 1 0 0 0,1 0 0 0 0,-1-1 0 0 0,1 1 1 0 0,0-1-1 0 0,0 1 0 0 0,1-1 0 0 0,0 1 0 0 0,-1-1 0 0 0,1 0 1 0 0,1 1-1 0 0,-1-1 0 0 0,1 1 0 0 0,0-1 0 0 0,0 1 0 0 0,0-1 0 0 0,3-7 1 0 0,3-3-47 0 0,0 0 1 0 0,1 0 0 0 0,0 0-1 0 0,13-16 1 0 0,-6 12-112 0 0,0 0 0 0 0,2 1 1 0 0,0 1-1 0 0,1 1 0 0 0,34-25 0 0 0,108-56-187 0 0,-98 62 136 0 0,-51 29 54 0 0,123-78-395 0 0,-112 72 242 0 0,-12 7-2112 0 0,0-1-4905 0 0,-1 0-514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99 4607 0 0,'0'0'208'0'0,"8"-9"7502"0"0,-20 8-6297 0 0,5 1-1135 0 0,-1 1 1 0 0,1 0 0 0 0,0 0-1 0 0,-1 0 1 0 0,1 1-1 0 0,0 0 1 0 0,0 1-1 0 0,0-1 1 0 0,1 1-1 0 0,-1 0 1 0 0,1 1-1 0 0,-10 6 1 0 0,-1 3 111 0 0,0 0 1 0 0,1 1-1 0 0,-16 18 1 0 0,11-8-177 0 0,1 2 0 0 0,-18 29 0 0 0,26-37-94 0 0,11-16-78 0 0,0 0 1 0 0,0 0-1 0 0,1 0 0 0 0,-1 0 0 0 0,0 0 0 0 0,1 0 1 0 0,-1 0-1 0 0,1 0 0 0 0,0 0 0 0 0,0 1 0 0 0,0-1 0 0 0,0 0 1 0 0,0 0-1 0 0,0 0 0 0 0,1 0 0 0 0,-1 0 0 0 0,0 0 1 0 0,1 0-1 0 0,0 0 0 0 0,1 4 0 0 0,1-1 79 0 0,-1 0 0 0 0,1 0 0 0 0,0 0 0 0 0,1 0 0 0 0,6 8 0 0 0,-4-8-45 0 0,-1 0-1 0 0,1 0 0 0 0,0-1 1 0 0,1 0-1 0 0,-1 0 0 0 0,1 0 1 0 0,0-1-1 0 0,0 0 0 0 0,0 0 0 0 0,0-1 1 0 0,9 2-1 0 0,-13-3-63 0 0,0 0 0 0 0,0 0 1 0 0,0-1-1 0 0,1 1 0 0 0,-1-1 0 0 0,5 0 0 0 0,4-6 10 0 0,-7 3 3 0 0,2-2 6 0 0,-1 1-1 0 0,1-1 1 0 0,-1-1 0 0 0,0 1-1 0 0,0-1 1 0 0,-1 0-1 0 0,0 0 1 0 0,0-1 0 0 0,0 1-1 0 0,-1-1 1 0 0,0 0 0 0 0,0 0-1 0 0,0-1 1 0 0,-1 1-1 0 0,3-11 1 0 0,2-13 67 0 0,-1 0-1 0 0,4-51 1 0 0,-5 36-45 0 0,0 5-58 0 0,-1 15-660 0 0,2-48 0 0 0,-7 72-28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605 705 10135 0 0,'0'0'778'0'0,"0"-2"-506"0"0,1-6-50 0 0,9-38 4850 0 0,4 5-3469 0 0,25-38-780 0 0,-36 74-593 0 0,17-35 71 0 0,-2-1-1 0 0,-2 0 0 0 0,17-70 1 0 0,11-133-256 0 0,-42 199-345 0 0,-2 43 59 0 0,-2 2-120 0 0,-1 1 299 0 0,1-1 0 0 0,0 1-1 0 0,0-1 1 0 0,-1 1 0 0 0,1 0 0 0 0,0 0 0 0 0,0 0 0 0 0,0 0 0 0 0,0 0 0 0 0,0 1-1 0 0,0-1 1 0 0,1 0 0 0 0,-4 4 0 0 0,-22 26-141 0 0,26-29 179 0 0,-14 19-23 0 0,1 0-1 0 0,1 2 1 0 0,-13 28 0 0 0,-24 75 128 0 0,30-73 17 0 0,-143 397 944 0 0,84-284-359 0 0,7-15 794 0 0,52-100-893 0 0,-38 67 0 0 0,48-102-669 0 0,0 0 0 0 0,-1-1 0 0 0,-1 0 0 0 0,0-1 0 0 0,-1 0 0 0 0,0-1 0 0 0,-28 21 0 0 0,34-28-259 0 0,-1-1-1 0 0,-14 6 1 0 0,20-10 70 0 0,0 0-1 0 0,0 0 1 0 0,-1 0 0 0 0,1-1-1 0 0,0 1 1 0 0,0-1 0 0 0,-1 1-1 0 0,1-1 1 0 0,0 0-1 0 0,-1 0 1 0 0,1 0 0 0 0,0 0-1 0 0,0-1 1 0 0,-1 1 0 0 0,1 0-1 0 0,-3-2 1 0 0,-7-4-5861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 5983 0 0,'0'0'542'0'0,"-2"0"-446"0"0,-19 12 6676 0 0,21-9-4579 0 0,-1-2-2069 0 0,1 1-1 0 0,0 0 1 0 0,-1 0 0 0 0,1 0 0 0 0,0 0-1 0 0,0 0 1 0 0,0 0 0 0 0,1-1 0 0 0,-1 1-1 0 0,0 0 1 0 0,1 0 0 0 0,-1 0 0 0 0,1-1-1 0 0,-1 1 1 0 0,1 0 0 0 0,0 0 0 0 0,0-1-1 0 0,2 4 1 0 0,-1-3 37 0 0,0 0 1 0 0,0 0-1 0 0,0 0 1 0 0,0 0-1 0 0,1 0 0 0 0,-1-1 1 0 0,1 1-1 0 0,-1-1 1 0 0,1 0-1 0 0,0 1 1 0 0,2 0-1 0 0,5 0 185 0 0,-1 1 0 0 0,1-1 0 0 0,0-1-1 0 0,0 0 1 0 0,0 0 0 0 0,15-2 0 0 0,39-6 293 0 0,0-3 0 0 0,80-24 0 0 0,-117 27-563 0 0,77-22 68 0 0,-32 7-3071 0 0,-57 19 1437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436 199 3679 0 0,'0'0'4947'0'0,"2"-2"-3435"0"0,14-9 812 0 0,-15 9-1713 0 0,1 1-163 0 0,9-12 55 0 0,0-1 1 0 0,-1 1-1 0 0,0-2 0 0 0,14-30 1 0 0,-20 32-231 0 0,-3 10-145 0 0,-1 0-21 0 0,1 0-92 0 0,-1-11 45 0 0,-3-4-48 0 0,-2 13-13 0 0,3 3 0 0 0,0 0 3 0 0,0 0-1 0 0,-1 0 1 0 0,1 0-1 0 0,0 0 0 0 0,-1 1 1 0 0,1-1-1 0 0,-1 1 1 0 0,0 0-1 0 0,1-1 1 0 0,-1 1-1 0 0,0 0 1 0 0,0 0-1 0 0,0 1 1 0 0,0-1-1 0 0,0 1 0 0 0,1-1 1 0 0,-1 1-1 0 0,-4 0 1 0 0,-5 1 6 0 0,0 0 1 0 0,1 0 0 0 0,-14 4 0 0 0,13-2-8 0 0,-10 3 10 0 0,0 1-1 0 0,0 0 1 0 0,1 2-1 0 0,0 1 0 0 0,1 0 1 0 0,0 2-1 0 0,0 0 1 0 0,1 2-1 0 0,1-1 0 0 0,-23 24 1 0 0,21-18 40 0 0,1 1-1 0 0,1 1 1 0 0,1 1 0 0 0,-15 25-1 0 0,26-37-50 0 0,0 1 0 0 0,0 1 0 0 0,1-1-1 0 0,1 1 1 0 0,0-1 0 0 0,-4 25 0 0 0,7-33 0 0 0,1 0 1 0 0,-1 1-1 0 0,1-1 1 0 0,0 0-1 0 0,0 0 1 0 0,0 0-1 0 0,1 0 1 0 0,-1 0-1 0 0,1 0 1 0 0,0 0-1 0 0,-1 0 1 0 0,1 0-1 0 0,1 0 1 0 0,-1-1 0 0 0,0 1-1 0 0,1 0 1 0 0,-1-1-1 0 0,1 1 1 0 0,0-1-1 0 0,0 1 1 0 0,0-1-1 0 0,0 0 1 0 0,0 0-1 0 0,1 0 1 0 0,-1 0-1 0 0,0 0 1 0 0,1 0-1 0 0,0-1 1 0 0,-1 1-1 0 0,1-1 1 0 0,0 0-1 0 0,0 0 1 0 0,4 2-1 0 0,4-1 32 0 0,-1 1 0 0 0,1-2 0 0 0,-1 1 0 0 0,1-2 0 0 0,0 1 0 0 0,0-1 0 0 0,-1-1 0 0 0,1 0 0 0 0,0 0 0 0 0,-1-1 0 0 0,1-1 0 0 0,-1 0 0 0 0,12-4 0 0 0,-11 2-17 0 0,0 0-1 0 0,0 0 1 0 0,-1-1 0 0 0,0 0-1 0 0,0-1 1 0 0,0 0 0 0 0,-1-1 0 0 0,0 0-1 0 0,-1 0 1 0 0,1-1 0 0 0,11-16-1 0 0,-11 10-21 0 0,-1-1-1 0 0,0 0 0 0 0,-1-1 1 0 0,-1 1-1 0 0,0-1 1 0 0,-1 0-1 0 0,-1-1 0 0 0,-1 1 1 0 0,3-30-1 0 0,-6 38 70 0 0,0 7 744 0 0,-2 4-578 0 0,-5 5-208 0 0,0 0 0 0 0,0 1 0 0 0,1 0 0 0 0,0 1 0 0 0,1-1 0 0 0,0 1 0 0 0,0 0-1 0 0,1 0 1 0 0,0 1 0 0 0,-3 9 0 0 0,-1 9 8 0 0,1 1 0 0 0,-5 37 0 0 0,11-60-171 0 0,1-1 0 0 0,0 0 0 0 0,0 1 1 0 0,0-1-1 0 0,1 1 0 0 0,-1-1 0 0 0,4 9 0 0 0,1 0-533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59 572 3679 0 0,'-2'1'284'0'0,"-17"14"208"0"0,15-12-724 0 0,-11 5 9767 0 0,14-8-9297 0 0,1 0 1 0 0,0 0-1 0 0,-1 0 1 0 0,1 0-1 0 0,0 0 1 0 0,-1 0 0 0 0,1 0-1 0 0,-1 0 1 0 0,1 0-1 0 0,0 0 1 0 0,-1 0-1 0 0,1-1 1 0 0,0 1-1 0 0,-1 0 1 0 0,1 0-1 0 0,0 0 1 0 0,-1 0-1 0 0,1-1 1 0 0,0 1-1 0 0,-1 0 1 0 0,1-1-1 0 0,-4-6-1000 0 0,2 1 910 0 0,0 1 0 0 0,1-1 0 0 0,0 1 0 0 0,1-1 0 0 0,-1 1 0 0 0,1-1 0 0 0,0 0 0 0 0,0 1 0 0 0,1-1 0 0 0,0 0 0 0 0,0 1 0 0 0,0-1 0 0 0,4-9 0 0 0,3-6 43 0 0,2 1 1 0 0,13-24-1 0 0,-7 15-75 0 0,0-1-78 0 0,0 2 1 0 0,2 0-1 0 0,1 1 1 0 0,1 0-1 0 0,1 2 1 0 0,1 1-1 0 0,2 0 1 0 0,27-21-1 0 0,-20 21-39 0 0,-5 3-2 0 0,0 1 1 0 0,2 2-1 0 0,49-26 0 0 0,-76 44-9 0 0,0-1-1 0 0,0 1 1 0 0,0 0-1 0 0,0 0 1 0 0,0 0-1 0 0,0 0 1 0 0,0 0-1 0 0,0 0 1 0 0,0 0-1 0 0,0 0 1 0 0,0 0-1 0 0,0 1 1 0 0,0-1-1 0 0,0 0 1 0 0,0 1 0 0 0,0-1-1 0 0,0 1 1 0 0,0-1-1 0 0,0 1 1 0 0,0-1-1 0 0,0 1 1 0 0,1 1-1 0 0,15 16-280 0 0,-13-12-407 0 0,-1 0-1 0 0,1 1 0 0 0,-1-1 1 0 0,-1 1-1 0 0,3 7 0 0 0,1 4-5447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79 443 5527 0 0,'-2'2'250'0'0,"-55"60"9442"0"0,49-58-6410 0 0,7-7-3137 0 0,-1 0-1 0 0,1 0 1 0 0,-1 1-1 0 0,1-1 1 0 0,0 0-1 0 0,0 0 1 0 0,1 0-1 0 0,-1 0 1 0 0,1 0-1 0 0,-1-1 1 0 0,1 1-1 0 0,0 0 1 0 0,0 0-1 0 0,0 0 1 0 0,1 0-1 0 0,-1 0 1 0 0,1 0-1 0 0,-1 0 0 0 0,3-6 1 0 0,2-5 229 0 0,1-1-1 0 0,12-22 1 0 0,-4 15-184 0 0,0 0 0 0 0,1 1-1 0 0,1 1 1 0 0,22-23 0 0 0,80-63-10 0 0,17-10-3 0 0,-129 112-161 0 0,-1 1-1 0 0,1-1 0 0 0,0 1 0 0 0,10-4 0 0 0,-14 6-16 0 0,16-5-39 0 0,-14 6 13 0 0,-2 1 3 0 0,2 0-172 0 0,-1-1-1 0 0,0 1 1 0 0,0 0-1 0 0,0 0 1 0 0,0 1-1 0 0,0-1 1 0 0,0 1-1 0 0,0 0 1 0 0,0-1-1 0 0,0 1 0 0 0,3 4 1 0 0,1-1-344 0 0,-4-3 228 0 0,8 6-2514 0 0,21 11 0 0 0,-12-11 651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83 385 6447 0 0,'0'-2'6642'0'0,"2"-2"-5796"0"0,-1 0 1 0 0,1 0-1 0 0,-1 1 0 0 0,1-1 1 0 0,0 1-1 0 0,4-6 1 0 0,-4 8 336 0 0,0 3-889 0 0,0 0-232 0 0,0 0 0 0 0,0 0 0 0 0,0 0 0 0 0,0 0-1 0 0,-1 1 1 0 0,1-1 0 0 0,-1 0 0 0 0,1 1 0 0 0,-1 0 0 0 0,0-1-1 0 0,0 1 1 0 0,0 0 0 0 0,0-1 0 0 0,0 6 0 0 0,0-3 1 0 0,-1 0 0 0 0,0 0 1 0 0,0 0-1 0 0,0 0 1 0 0,-1 1-1 0 0,1-1 0 0 0,-3 8 1 0 0,-4 5 124 0 0,0 0 1 0 0,0 0-1 0 0,-15 23 0 0 0,18-35-103 0 0,-7 13 74 0 0,-15 18 0 0 0,-5 8-170 0 0,28-42-281 0 0,0 1 140 0 0</inkml:trace>
  <inkml:trace contextRef="#ctx0" brushRef="#br0" timeOffset="1">402 0 1375 0 0,'0'0'3072'0'0,"-11"7"616"0"0,6 9-3544 0 0,-1 0-48 0 0,5-2-3440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2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51 1839 0 0,'0'0'2890'0'0,"9"-6"-1054"0"0,-8 4-1480 0 0,16-15 240 0 0,-11 5 3694 0 0,-8-1-78 0 0,2 13-4160 0 0,-1 0 0 0 0,1 0 0 0 0,0 0 0 0 0,0 0 0 0 0,0 0 0 0 0,-1 0 0 0 0,1 0 1 0 0,0 0-1 0 0,0 1 0 0 0,0-1 0 0 0,-1 0 0 0 0,1 0 0 0 0,0 0 0 0 0,0 0 0 0 0,0 0 1 0 0,0 1-1 0 0,-1-1 0 0 0,1 0 0 0 0,0 0 0 0 0,0 0 0 0 0,0 0 0 0 0,0 1 0 0 0,0-1 1 0 0,0 0-1 0 0,0 0 0 0 0,-1 0 0 0 0,1 1 0 0 0,0-1 0 0 0,0 0 0 0 0,0 1 0 0 0,-11 30 70 0 0,7-20 741 0 0,-7 16-149 0 0,-8 18 175 0 0,-37 67-1 0 0,20-42-694 0 0,3-6-136 0 0,32-63-2 0 0,-3 3 545 0 0,1-2-2109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21 115 7831 0 0,'0'0'356'0'0,"1"-3"-6"0"0,9-34 10085 0 0,-9 36-10050 0 0,1 12 1545 0 0,-2 23-2394 0 0,-23 196 1836 0 0,13-152-1048 0 0,9-63-184 0 0,1 1 1 0 0,0-1-1 0 0,1 1 0 0 0,5 27 0 0 0,-5-42 587 0 0,-1-3-658 0 0,1 0-1 0 0,0 0 0 0 0,0 0 1 0 0,0 0-1 0 0,0 0 0 0 0,0 0 1 0 0,0 1-1 0 0,3-4 1 0 0,1-1 44 0 0,11-20-51 0 0,6-11 81 0 0,52-63-1 0 0,49-33-91 0 0,-91 102-29 0 0,1 2 0 0 0,41-27 0 0 0,-47 40-63 0 0,0 1-1 0 0,45-17 1 0 0,-36 16-92 0 0,-27 12-394 0 0,17-6 949 0 0,-13 9-2286 0 0,-1 4-3601 0 0,-10-1 3703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 6911 0 0,'0'0'6279'0'0,"-1"-4"-3679"0"0,-4 6-1164 0 0,-13 10-600 0 0,-21 19-908 0 0,-28 19 305 0 0,4-4 79 0 0,38-26-156 0 0,-54 51 713 0 0,71-64-740 0 0,1 2 1 0 0,0-1-1 0 0,0 1 0 0 0,1 0 1 0 0,0 0-1 0 0,1 1 1 0 0,-6 13-1 0 0,10-21 69 0 0,4 10 216 0 0,-2-12-393 0 0,-1 1 0 0 0,0 0 0 0 0,1 0 0 0 0,-1-1-1 0 0,1 1 1 0 0,-1 0 0 0 0,1-1 0 0 0,-1 1 0 0 0,1-1 0 0 0,-1 1-1 0 0,1-1 1 0 0,0 1 0 0 0,-1-1 0 0 0,1 1 0 0 0,0-1 0 0 0,-1 0-1 0 0,1 1 1 0 0,0-1 0 0 0,-1 0 0 0 0,1 1 0 0 0,1-1 0 0 0,15 3 154 0 0,-17-3-153 0 0,11 0 29 0 0,-1 0-1 0 0,0 0 0 0 0,0-1 1 0 0,1-1-1 0 0,-1 0 1 0 0,0 0-1 0 0,0-1 1 0 0,-1 0-1 0 0,14-6 0 0 0,10-7 158 0 0,37-25-1 0 0,-66 39-206 0 0,4-3-13 0 0,-1 0 0 0 0,1 0 0 0 0,-1-1-1 0 0,0 0 1 0 0,0-1 0 0 0,7-8 0 0 0,-6 3-8 0 0,1 0-1 0 0,-2-1 1 0 0,0 0 0 0 0,7-17-1 0 0,-9 19-32 0 0,-5 9-11 0 0,0 4 11 0 0,-6 12 50 0 0,1-1 1 0 0,-7 27-1 0 0,9-28 11 0 0,3-7 34 0 0,-1-2-53 0 0,0 1-1 0 0,1-1 0 0 0,0 0 1 0 0,0 0-1 0 0,0 1 0 0 0,0-1 0 0 0,0 0 1 0 0,2 7-1 0 0,0-1-305 0 0,8-1-278 0 0,-5-7-625 0 0,12-1-356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41 6911 0 0,'72'-36'732'0'0,"-56"31"-720"0"0,-15 5 88 0 0,-1 0 0 0 0,1 0 0 0 0,-1 0 0 0 0,1 0 1 0 0,-1 0-1 0 0,1 0 0 0 0,-1 0 0 0 0,1 0 0 0 0,-1 0 0 0 0,1 0 0 0 0,-1 1 0 0 0,1-1 0 0 0,-1 0 0 0 0,1 0 0 0 0,-1 0 0 0 0,1 1 0 0 0,-1-1 0 0 0,1 0 0 0 0,-1 0 0 0 0,1 1 0 0 0,-1-1 0 0 0,0 0 0 0 0,1 1 0 0 0,-1-1 0 0 0,0 0 0 0 0,1 1 0 0 0,-1-1 0 0 0,1 1 0 0 0,-1 0 100 0 0,0 0-1 0 0,0 1 1 0 0,1-1-1 0 0,-1 0 1 0 0,0 0 0 0 0,0 0-1 0 0,0 0 1 0 0,-1 0-1 0 0,1 0 1 0 0,0 0-1 0 0,0 0 1 0 0,0 0 0 0 0,-1 1-1 0 0,-2 5 757 0 0,1-1 0 0 0,-2 0 0 0 0,-3 7 0 0 0,-53 76 860 0 0,-11 19-663 0 0,32-41-403 0 0,-62 110 500 0 0,67-113-950 0 0,-146 279 379 0 0,132-258-652 0 0,26-48-14 0 0,-27 61 0 0 0,46-90-256 0 0,1-7 58 0 0,1 1 1 0 0,0 1 0 0 0,1-1 0 0 0,-1 0 0 0 0,0 0 0 0 0,1 0 0 0 0,-1 5 0 0 0,15-8-6473 0 0,3-4 270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12439 0 0,'0'0'8638'0'0,"-3"1"-8429"0"0,-131 92 148 0 0,111-74-326 0 0,0 0 0 0 0,2 2 0 0 0,-31 36 0 0 0,44-45-31 0 0,1 3 0 0 0,3 1 0 0 0,4-13-6 0 0,1 0-1 0 0,-1 0 0 0 0,1 0 1 0 0,0 0-1 0 0,0-1 0 0 0,0 1 1 0 0,0 0-1 0 0,0 0 0 0 0,0-1 1 0 0,1 1-1 0 0,-1-1 0 0 0,1 1 1 0 0,0-1-1 0 0,0 0 0 0 0,0 1 1 0 0,0-1-1 0 0,0 0 0 0 0,0-1 1 0 0,5 4-1 0 0,5 3-59 0 0,0-1-1 0 0,24 10 1 0 0,-32-15 40 0 0,64 23-203 0 0,-47-18 178 0 0,-1 0-1 0 0,0 2 1 0 0,25 14 0 0 0,-43-22 81 0 0,0 0-1 0 0,0 0 0 0 0,0 0 0 0 0,0 1 1 0 0,-1-1-1 0 0,1 1 0 0 0,0-1 1 0 0,-1 1-1 0 0,1-1 0 0 0,-1 1 1 0 0,0 0-1 0 0,0 0 0 0 0,1 0 1 0 0,-1 0-1 0 0,0 0 0 0 0,-1 0 1 0 0,1 0-1 0 0,0 0 0 0 0,-1 0 1 0 0,1 0-1 0 0,-1 0 0 0 0,1 1 1 0 0,-1-1-1 0 0,0 0 0 0 0,0 0 1 0 0,0 0-1 0 0,0 1 0 0 0,-1-1 1 0 0,1 0-1 0 0,0 0 0 0 0,-1 0 1 0 0,0 0-1 0 0,1 0 0 0 0,-1 1 0 0 0,-2 2 1 0 0,0 1 135 0 0,-1 0 1 0 0,0 0-1 0 0,-1 0 1 0 0,1 0-1 0 0,-1-1 1 0 0,-1 1-1 0 0,1-1 1 0 0,0 0-1 0 0,-11 6 1 0 0,-2 0 110 0 0,0-1 1 0 0,-1 0-1 0 0,0-2 0 0 0,0 0 1 0 0,-31 8-1 0 0,21-10-142 0 0,1 0 0 0 0,-2-2-1 0 0,-38 1 1 0 0,55-4-90 0 0,-1-2 1 0 0,-25-3-1 0 0,33 3-105 0 0,0-1-1 0 0,1 1 1 0 0,-1-1 0 0 0,1 0-1 0 0,-1 0 1 0 0,1-1 0 0 0,0 1 0 0 0,0-1-1 0 0,-6-5 1 0 0,4-1-600 0 0,3-1-46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1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 8663 0 0,'0'0'787'0'0,"-1"-1"-646"0"0,0 0 81 0 0,0 0 0 0 0,0 0 0 0 0,0 0 0 0 0,0-1 0 0 0,0 1-1 0 0,1 0 1 0 0,-1 0 0 0 0,0-1 0 0 0,1 1 0 0 0,-1 0 0 0 0,1 0-1 0 0,-1-1 1 0 0,1 1 0 0 0,0-1 0 0 0,0 1 0 0 0,-1 0 0 0 0,1-3-1 0 0,-1-4 3009 0 0,2 6-2878 0 0,-1 2-319 0 0,0 0 0 0 0,0-1 0 0 0,0 1 0 0 0,0 0 0 0 0,0 0-1 0 0,0 0 1 0 0,1 0 0 0 0,-1-1 0 0 0,0 1 0 0 0,0 0-1 0 0,0 0 1 0 0,0 0 0 0 0,0 0 0 0 0,0 0 0 0 0,0 0-1 0 0,0-1 1 0 0,0 1 0 0 0,0 0 0 0 0,0 0 0 0 0,1 0-1 0 0,-1 0 1 0 0,0 0 0 0 0,0 0 0 0 0,0 0 0 0 0,0-1-1 0 0,0 1 1 0 0,0 0 0 0 0,1 0 0 0 0,-1 0 0 0 0,0 0-1 0 0,0 0 1 0 0,0 0 0 0 0,0 0 0 0 0,0 0 0 0 0,1 0-1 0 0,-1 0 1 0 0,0 0 0 0 0,0 0 0 0 0,6 5 25 0 0,-1 0 0 0 0,-1 0 0 0 0,1 0 1 0 0,-1 1-1 0 0,0-1 0 0 0,6 11 0 0 0,18 43 125 0 0,-15-30-6 0 0,20 42 339 0 0,51 77 0 0 0,-70-126-477 0 0,1 0 1 0 0,1-2 0 0 0,2 0-1 0 0,-1-1 1 0 0,2-1 0 0 0,1 0-1 0 0,31 21 1 0 0,145 73 445 0 0,-189-109-460 0 0,-2 0 1 0 0,-1 0 0 0 0,1 0 1 0 0,0 0-1 0 0,5 5 0 0 0,-9-7 33 0 0,-3 10 73 0 0,0-6-117 0 0,2-3-8 0 0,-1-1 0 0 0,0 1 0 0 0,1 0 1 0 0,-1-1-1 0 0,0 1 0 0 0,0-1 0 0 0,0 1 1 0 0,0-1-1 0 0,0 1 0 0 0,0-1 0 0 0,0 0 1 0 0,0 1-1 0 0,-1-1 0 0 0,1 0 0 0 0,-2 1 0 0 0,1-1-97 0 0,6-11-2253 0 0,5-19 924 0 0,-9 27 938 0 0,1 0 0 0 0,-1 1 1 0 0,0-1-1 0 0,0 0 0 0 0,0 1 1 0 0,0-1-1 0 0,0 0 0 0 0,-1 0 0 0 0,0-1 1 0 0,-2-4-4394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1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10 10735 0 0,'0'0'496'0'0,"1"-2"-13"0"0,5-5 1956 0 0,-17 18-1206 0 0,-57 59 208 0 0,-55 53-605 0 0,104-106-825 0 0,-403 337 360 0 0,377-319-153 0 0,-54 55 1 0 0,97-89 716 0 0,4-1-1880 0 0,-1-1 641 0 0,0 0 1 0 0,0 1-1 0 0,0-1 1 0 0,0 0-1 0 0,0 0 0 0 0,0 0 1 0 0,0 0-1 0 0,0 0 1 0 0,1-1-1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 5983 0 0,'-5'-6'7464'0'0,"5"5"-7311"0"0,0 1-1 0 0,-1-1 0 0 0,1 1 1 0 0,0-1-1 0 0,0 1 0 0 0,0-1 1 0 0,0 1-1 0 0,0-1 1 0 0,0 1-1 0 0,1-1 0 0 0,-1 1 1 0 0,0-1-1 0 0,0 1 0 0 0,0-1 1 0 0,0 1-1 0 0,1-1 0 0 0,-1 1 1 0 0,0-1-1 0 0,0 1 1 0 0,1-1-1 0 0,-1 1 0 0 0,0 0 1 0 0,1-1-1 0 0,-1 1 0 0 0,0 0 1 0 0,1-1-1 0 0,0 0 0 0 0,0 1-35 0 0,1-1 0 0 0,-1 0 0 0 0,0 1 0 0 0,1-1 0 0 0,-1 1 0 0 0,1 0 0 0 0,-1-1 0 0 0,1 1 0 0 0,2 0 0 0 0,2 0-61 0 0,0 0-1 0 0,0 1 0 0 0,0 0 0 0 0,9 2 0 0 0,121 26 511 0 0,-62-16-340 0 0,1 1-35 0 0,54 13-91 0 0,-115-23-32 0 0,24 3 0 0 0,8-6 129 0 0,-34 0-143 0 0,-12-1-54 0 0,0 0 0 0 0,0 0 0 0 0,1 0 1 0 0,-1 0-1 0 0,0 0 0 0 0,0 0 0 0 0,1 0 1 0 0,-1 0-1 0 0,0 0 0 0 0,0 0 0 0 0,0 0 1 0 0,1 0-1 0 0,-1 0 0 0 0,0 0 0 0 0,0 1 1 0 0,0-1-1 0 0,1 0 0 0 0,-1 0 0 0 0,0 0 1 0 0,0 0-1 0 0,0 0 0 0 0,0 1 0 0 0,1-1 1 0 0,-1 0-1 0 0,0 0 0 0 0,0 0 0 0 0,0 1 1 0 0,0-1-1 0 0,0 0 0 0 0,0 0 0 0 0,0 1 1 0 0,0-1-1 0 0,0 0 0 0 0,1 0 0 0 0,-1 0 1 0 0,0 1-1 0 0,0-1 0 0 0,0 0 0 0 0,0 0 1 0 0,0 1-1 0 0,-1-1 0 0 0,1 0 1 0 0,0 0-1 0 0,0 1 0 0 0,0-1 0 0 0,0 0 1 0 0,0 0-1 0 0,0 0 0 0 0,0 1 0 0 0,0-1 1 0 0,-1 0-1 0 0,-4 10-3 0 0,5-10 3 0 0,-3 4 0 0 0,0-1 0 0 0,0 0-1 0 0,0 1 1 0 0,-1-1 0 0 0,1-1-1 0 0,-6 4 1 0 0,-9 8 13 0 0,2-2-4 0 0,0 0 0 0 0,-1-1-1 0 0,0-1 1 0 0,-33 14 0 0 0,-10 5 0 0 0,-53 28 64 0 0,-35 20 57 0 0,142-74-105 0 0,-20 18-19 0 0,19-14-2226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 4607 0 0,'0'0'208'0'0,"-1"0"-9"0"0,-4-1 1103 0 0,0 1 1 0 0,0-1-1 0 0,0 1 0 0 0,0 0 1 0 0,-5 1-1 0 0,-27 7 3084 0 0,-36 21-1807 0 0,45-16-2397 0 0,10-6-139 0 0,-26 11 140 0 0,1 1 0 0 0,-62 39 0 0 0,88-44-288 0 0,-1 1-1 0 0,2 0 0 0 0,0 1 1 0 0,-20 27-1 0 0,34-42-207 0 0,-2 6-1107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1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66 3679 0 0,'-26'2'777'0'0,"-8"3"4696"0"0,20-3-2119 0 0,20-6 105 0 0,23-8-1772 0 0,36-5-1343 0 0,109-14 0 0 0,-151 27-231 0 0,41-2 498 0 0,-56 6-435 0 0,0 0 0 0 0,0 0-1 0 0,0 1 1 0 0,0 0 0 0 0,14 5-1 0 0,-20-6 189 0 0,-2 1-344 0 0,1 1 0 0 0,0-1-1 0 0,0 0 1 0 0,-1 1 0 0 0,1-1-1 0 0,-1 1 1 0 0,1-1 0 0 0,-1 0-1 0 0,0 1 1 0 0,0-1 0 0 0,1 1-1 0 0,-1 1 1 0 0,-1 1 11 0 0,0 1 1 0 0,0-1-1 0 0,-1 0 0 0 0,1 0 1 0 0,-1 0-1 0 0,0 0 0 0 0,0 0 1 0 0,0 0-1 0 0,0 0 0 0 0,-1-1 1 0 0,0 1-1 0 0,1-1 0 0 0,-5 4 1 0 0,-4 3 71 0 0,0 0 0 0 0,-19 13 0 0 0,-15 6 17 0 0,-58 29 1 0 0,-53 14-209 0 0,117-55 12 0 0,-9 6-761 0 0,71-37 650 0 0,0 2-1 0 0,34-13 0 0 0,-1 1 23 0 0,-48 20 155 0 0,0 0 1 0 0,0 1-1 0 0,1 0 0 0 0,-1 1 1 0 0,1 0-1 0 0,10-2 0 0 0,-15 4 5 0 0,1 0 0 0 0,-1 0 1 0 0,1 0-1 0 0,-1 1 0 0 0,1-1 0 0 0,-1 1 0 0 0,0 0 0 0 0,1 0 0 0 0,-1 1 1 0 0,0-1-1 0 0,0 1 0 0 0,0 0 0 0 0,8 5 0 0 0,12 11 25 0 0,-1 1 0 0 0,33 35 0 0 0,-46-44-6 0 0,-3-4 62 0 0,-1 1 0 0 0,1 1 0 0 0,-1-1 0 0 0,0 1 0 0 0,4 8 1 0 0,-8-12-57 0 0,-1-1 0 0 0,1 0 0 0 0,-1 1 0 0 0,0-1 0 0 0,0 1 0 0 0,0 0 0 0 0,-1-1 0 0 0,0 1 0 0 0,1 0 1 0 0,-1-1-1 0 0,0 1 0 0 0,0 0 0 0 0,-1-1 0 0 0,1 1 0 0 0,-1-1 0 0 0,-1 5 0 0 0,-2 3 67 0 0,1-1-1 0 0,-2 0 1 0 0,0 0-1 0 0,0 0 1 0 0,0 0-1 0 0,-1-1 1 0 0,-1 0-1 0 0,0 0 1 0 0,0-1-1 0 0,-1 0 0 0 0,1 0 1 0 0,-2-1-1 0 0,1 0 1 0 0,-14 9-1 0 0,6-6 57 0 0,-1-1 0 0 0,0-1 0 0 0,-1 0 0 0 0,1-1 0 0 0,-2 0-1 0 0,1-2 1 0 0,-29 5 0 0 0,-116 13 175 0 0,131-21-255 0 0,-1-1-1 0 0,0-1 1 0 0,-33-5-1 0 0,44 2-54 0 0,12 2-2 0 0,1 1 0 0 0,-1-2 0 0 0,1 0 1 0 0,0 0-1 0 0,0 0 0 0 0,0-1 0 0 0,-16-8 0 0 0,24 11-23 0 0,1-1 1 0 0,-1 1-1 0 0,1 0 0 0 0,-1-1 0 0 0,1 1 0 0 0,-1-1 0 0 0,1 1 0 0 0,-1-1 0 0 0,1 1 0 0 0,0-1 0 0 0,-1 1 0 0 0,1-1 0 0 0,0 1 0 0 0,0-1 0 0 0,-1 1 0 0 0,1-1 0 0 0,0 0 0 0 0,0 1 0 0 0,0-1 0 0 0,-1 1 0 0 0,1-1 0 0 0,0 0 0 0 0,0 1 0 0 0,0-1 0 0 0,0 0 0 0 0,0 1 0 0 0,0-1 0 0 0,1 0 0 0 0,-1 1 0 0 0,0-1 0 0 0,0 1 1 0 0,0-1-1 0 0,0 0 0 0 0,1 1 0 0 0,-1-1 0 0 0,0 1 0 0 0,1-1 0 0 0,0-2-194 0 0,1 1 0 0 0,-1 0 0 0 0,1 0 1 0 0,0 0-1 0 0,-1 0 0 0 0,4-2 0 0 0,-2 2-247 0 0,0 0 0 0 0,0 0 0 0 0,0 1 0 0 0,0-1-1 0 0,0 1 1 0 0,0 0 0 0 0,0-1 0 0 0,0 2 0 0 0,1-1-1 0 0,-1 0 1 0 0,0 1 0 0 0,5-1 0 0 0,9-1-1651 0 0,-8-1 733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17 199 1839 0 0,'-6'-2'18482'0'0,"8"11"-18474"0"0,-1 1 1 0 0,0 0 0 0 0,0-1 0 0 0,-1 1 0 0 0,-1 0 0 0 0,1-1 0 0 0,-4 18 0 0 0,0 5 81 0 0,1-8-8 0 0,1-9-8 0 0,1 0 0 0 0,0 0 1 0 0,1 0-1 0 0,3 26 0 0 0,2-24-46 0 0,-1-14-8 0 0,-2-2-4 0 0,0 1 2 0 0,-1-1-1 0 0,1 0 1 0 0,0 0 0 0 0,0 0-1 0 0,0 0 1 0 0,0 0-1 0 0,0-1 1 0 0,0 1 0 0 0,0 0-1 0 0,0-1 1 0 0,0 0-1 0 0,0 1 1 0 0,0-1 0 0 0,0 0-1 0 0,0 0 1 0 0,0 0 0 0 0,1 0-1 0 0,-1-1 1 0 0,0 1-1 0 0,0-1 1 0 0,0 1 0 0 0,0-1-1 0 0,3-1 1 0 0,1 0 14 0 0,0-1 0 0 0,-1 1 0 0 0,1-1 0 0 0,-1-1 0 0 0,0 1 0 0 0,10-9 0 0 0,5-9-6 0 0,-2-2 0 0 0,0-1 0 0 0,-1 0 1 0 0,17-34-1 0 0,-16 28-94 0 0,-17 28 13 0 0,-1 4-173 0 0,0 8 218 0 0,-1 5 36 0 0,2-1 0 0 0,-1 0 1 0 0,2 1-1 0 0,3 15 1 0 0,-4-26 1 0 0,0 0 1 0 0,1-1-1 0 0,-1 1 0 0 0,0 0 1 0 0,1-1-1 0 0,0 0 1 0 0,0 1-1 0 0,0-1 1 0 0,0 0-1 0 0,1 0 1 0 0,-1 0-1 0 0,1 0 1 0 0,0-1-1 0 0,-1 1 1 0 0,1-1-1 0 0,1 1 1 0 0,-1-1-1 0 0,0 0 0 0 0,0 0 1 0 0,1-1-1 0 0,4 3 1 0 0,0-1 9 0 0,0-1-1 0 0,1 1 1 0 0,-1-1 0 0 0,1-1-1 0 0,0 0 1 0 0,-1 0 0 0 0,1 0-1 0 0,0-1 1 0 0,0-1 0 0 0,-1 0-1 0 0,1 0 1 0 0,0 0 0 0 0,-1-1-1 0 0,1 0 1 0 0,-1-1 0 0 0,1 0-1 0 0,-1 0 1 0 0,0-1 0 0 0,14-9-1 0 0,-6 1-11 0 0,0-1 0 0 0,0-1 0 0 0,-2 0 0 0 0,0-1 0 0 0,-1-1 0 0 0,0 0 0 0 0,-1 0 0 0 0,-1-2 0 0 0,0 1 0 0 0,-2-1 0 0 0,12-31 0 0 0,-1 1-234 0 0,28-65-3241 0 0,-34 83 1762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2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2759 0 0,'-9'6'2256'0'0,"9"-6"-1860"0"0,-1 1-1 0 0,1-1 0 0 0,-1 0 0 0 0,1 0 0 0 0,-6 4 4742 0 0,5-3-4742 0 0,1-1 0 0 0,0 1 0 0 0,-1-1 0 0 0,1 1 0 0 0,0-1 0 0 0,0 1 1 0 0,-1 0-1 0 0,5 8 4488 0 0,1-2-6384 0 0,5 2 1900 0 0,-1 0 0 0 0,1-1 0 0 0,0 0 0 0 0,1-1 0 0 0,0 0 0 0 0,18 8 0 0 0,2 2 60 0 0,0 1-275 0 0,-1 2-1 0 0,0 1 0 0 0,-2 1 1 0 0,-1 2-1 0 0,0 0 1 0 0,32 41-1 0 0,-51-55-178 0 0,0 1 1 0 0,-1 0-1 0 0,-1 0 0 0 0,1 1 1 0 0,-2 0-1 0 0,0 0 0 0 0,0 0 1 0 0,-1 0-1 0 0,-1 1 0 0 0,0 0 1 0 0,1 15-1 0 0,-3-17 0 0 0,-1 0-1 0 0,0 0 1 0 0,-1 1-1 0 0,0-1 1 0 0,0 0 0 0 0,-1-1-1 0 0,-1 1 1 0 0,0 0-1 0 0,-1-1 1 0 0,0 1-1 0 0,0-1 1 0 0,-1 0 0 0 0,-9 14-1 0 0,2-8 8 0 0,0 0 1 0 0,0-1-1 0 0,-2-1 0 0 0,0 0 1 0 0,-31 24-1 0 0,-90 48 113 0 0,40-27-84 0 0,-38 47-41 0 0,115-91 4 0 0,-1-1-1 0 0,-36 21 1 0 0,54-34 13 0 0,3-1-128 0 0,39-6-1527 0 0,-25 1 71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8751 0 0,'0'2'674'0'0,"-1"9"-339"0"0,0 1 0 0 0,0 0 0 0 0,-1-1 0 0 0,-1 0 0 0 0,-4 15 0 0 0,-26 55 3492 0 0,15-39-2856 0 0,-8 22 218 0 0,-112 254 1243 0 0,-1-39-2033 0 0,134-267-388 0 0,-15 26 63 0 0,19-36 203 0 0,2-8-254 0 0,0 0-1 0 0,1 0 1 0 0,0 0-1 0 0,0 1 1 0 0,1-1-1 0 0,-1 1 0 0 0,1-1 1 0 0,0 1-1 0 0,7-8 1 0 0,-10 13-24 0 0,20-30-129 0 0,2 1-1 0 0,0 1 1 0 0,2 0-1 0 0,1 2 1 0 0,2 1-1 0 0,29-21 1 0 0,-54 44 143 0 0,0 1 0 0 0,0-1-1 0 0,0 1 1 0 0,0 0 0 0 0,1 0 0 0 0,-1 0 0 0 0,0 0 0 0 0,1 0-1 0 0,-1 0 1 0 0,1 1 0 0 0,-1-1 0 0 0,1 1 0 0 0,-1-1 0 0 0,1 1-1 0 0,4 0 1 0 0,-5 1 17 0 0,0-1 0 0 0,1 1 0 0 0,-1 0 0 0 0,0 0 0 0 0,0 0 0 0 0,-1 0 0 0 0,1 0 0 0 0,0 0 0 0 0,0 0 0 0 0,0 0 0 0 0,-1 1 0 0 0,1-1 0 0 0,-1 1 0 0 0,1-1 0 0 0,-1 1 0 0 0,1 0 0 0 0,-1 0 0 0 0,0-1 0 0 0,2 4 0 0 0,0 3 62 0 0,1 0-1 0 0,-1 0 1 0 0,-1 0-1 0 0,0 0 0 0 0,0 1 1 0 0,0-1-1 0 0,-1 1 1 0 0,0 8-1 0 0,0 6 162 0 0,-4 40 0 0 0,0-47-220 0 0,0 0-1 0 0,-1 0 0 0 0,-1-1 1 0 0,-8 20-1 0 0,12-33-230 0 0,-2 4-1940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 3679 0 0,'0'0'284'0'0,"1"0"-186"0"0,21 7 1002 0 0,15 0 5697 0 0,-8-2-3888 0 0,0 0-1604 0 0,0-1 0 0 0,0-2 0 0 0,47-2 0 0 0,-70 0-1213 0 0,0-1-1 0 0,0 1 1 0 0,-1-1 0 0 0,1 0-1 0 0,0-1 1 0 0,-1 1-1 0 0,1-1 1 0 0,-1 0-1 0 0,0 0 1 0 0,0-1 0 0 0,0 1-1 0 0,10-8 1 0 0,-15 10-89 0 0,1-1 0 0 0,0 1-1 0 0,0-1 1 0 0,0 0 0 0 0,0 0 0 0 0,-1 1 0 0 0,1-1 0 0 0,0 0-1 0 0,-1 0 1 0 0,1 0 0 0 0,0 0 0 0 0,-1 0 0 0 0,1 0 0 0 0,-1 0-1 0 0,0 0 1 0 0,1 0 0 0 0,-1 0 0 0 0,0 0 0 0 0,1 0 0 0 0,-1 0-1 0 0,0 0 1 0 0,0 0 0 0 0,0-2 0 0 0,0 0 2 0 0,0 1-28 0 0,0 1 0 0 0,0 0 0 0 0,0-1 0 0 0,0 1 0 0 0,0-1 0 0 0,0 1 0 0 0,0-1 0 0 0,0 1 0 0 0,-1 0 1 0 0,1-1-1 0 0,-1 1 0 0 0,1 0 0 0 0,-1-1 0 0 0,1 1 0 0 0,-1 0 0 0 0,0 0 0 0 0,0-1 0 0 0,1 1 0 0 0,-1 0 0 0 0,-2-1 0 0 0,1 0-35 0 0,1 1 1 0 0,-1 0-1 0 0,0 0 1 0 0,0 0-1 0 0,0 0 0 0 0,0 0 1 0 0,-1 0-1 0 0,1 0 1 0 0,0 1-1 0 0,0-1 0 0 0,-4 0 1 0 0,-1 1-46 0 0,1 0 1 0 0,0 0-1 0 0,0 0 0 0 0,0 1 1 0 0,0 0-1 0 0,0 0 0 0 0,0 0 1 0 0,-10 4-1 0 0,-6 7 181 0 0,0 0 0 0 0,1 1 0 0 0,1 2 0 0 0,0 0 0 0 0,1 1 0 0 0,0 0 0 0 0,-28 35 0 0 0,38-41-12 0 0,2 0 1 0 0,-1 0-1 0 0,1 1 1 0 0,1-1 0 0 0,0 1-1 0 0,0 1 1 0 0,1-1-1 0 0,1 1 1 0 0,-5 17-1 0 0,8-27-85 0 0,1 1 1 0 0,0-1-1 0 0,-1 0 0 0 0,1 0 0 0 0,0 1 1 0 0,0-1-1 0 0,1 0 0 0 0,-1 0 0 0 0,0 1 0 0 0,1-1 1 0 0,0 0-1 0 0,-1 0 0 0 0,1 0 0 0 0,0 0 1 0 0,0 0-1 0 0,0 0 0 0 0,0 0 0 0 0,0 0 1 0 0,1 0-1 0 0,-1 0 0 0 0,0-1 0 0 0,1 1 0 0 0,0 0 1 0 0,-1-1-1 0 0,1 1 0 0 0,0-1 0 0 0,0 0 1 0 0,0 0-1 0 0,-1 0 0 0 0,1 0 0 0 0,1 0 1 0 0,-1 0-1 0 0,0 0 0 0 0,0 0 0 0 0,0-1 0 0 0,0 1 1 0 0,4-1-1 0 0,14 3-972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46 506 13991 0 0,'0'0'639'0'0,"-2"1"-10"0"0,-42 30 5345 0 0,46-44-4905 0 0,3 1-863 0 0,0 1 1 0 0,1-1-1 0 0,0 1 0 0 0,0 0 1 0 0,9-10-1 0 0,-3 3-116 0 0,20-28-276 0 0,2 2 1 0 0,3 1-1 0 0,63-60 1 0 0,-36 47-1387 0 0,117-79-1 0 0,-179 134 1175 0 0,-2 3-1045 0 0,3 9-377 0 0,1 2-4087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44 185 4143 0 0,'58'5'796'0'0,"-30"-6"3378"0"0,1-1 0 0 0,45-9 1 0 0,-52 7-3085 0 0,0-1 1 0 0,-1-1-1 0 0,38-17 1 0 0,-47 18-910 0 0,0-2 0 0 0,-1 0-1 0 0,1 0 1 0 0,-1-1 0 0 0,-1 0 0 0 0,1-1 0 0 0,13-15 0 0 0,-23 23-185 0 0,0 0 0 0 0,0 0 0 0 0,0-1 0 0 0,0 1-1 0 0,0 0 1 0 0,0 0 0 0 0,-1 0 0 0 0,1-1 0 0 0,0 1 0 0 0,-1 0 0 0 0,1-1-1 0 0,-1 1 1 0 0,0-1 0 0 0,1 1 0 0 0,-1-1 0 0 0,0 1 0 0 0,0-1 0 0 0,0 1-1 0 0,0 0 1 0 0,0-1 0 0 0,0 1 0 0 0,0-1 0 0 0,0 1 0 0 0,0-1 0 0 0,-1 1-1 0 0,1-1 1 0 0,-1 1 0 0 0,1 0 0 0 0,-2-2 0 0 0,1 1-47 0 0,0 0 0 0 0,-1 1 0 0 0,1-1 0 0 0,-1 1 0 0 0,0 0 0 0 0,1-1 0 0 0,-1 1 1 0 0,0 0-1 0 0,0 0 0 0 0,0 0 0 0 0,0 0 0 0 0,0 0 0 0 0,0 1 0 0 0,0-1 0 0 0,0 0 0 0 0,0 1 0 0 0,0 0 0 0 0,0-1 0 0 0,-3 1 0 0 0,-4 0-40 0 0,0 1-1 0 0,1-1 0 0 0,-1 2 0 0 0,1-1 0 0 0,-1 1 0 0 0,1 1 0 0 0,0-1 1 0 0,-1 1-1 0 0,1 1 0 0 0,-13 7 0 0 0,-6 6 58 0 0,-40 32 0 0 0,53-39 23 0 0,-19 16 28 0 0,2 0 0 0 0,0 2-1 0 0,-52 63 1 0 0,78-85-6 0 0,1 0 0 0 0,0 1 0 0 0,0-1-1 0 0,1 1 1 0 0,-1 0 0 0 0,2 0 0 0 0,-1 0 0 0 0,-1 8 0 0 0,3-12-9 0 0,1-1 0 0 0,-1 1 0 0 0,1 0 0 0 0,0-1-1 0 0,0 1 1 0 0,0 0 0 0 0,0-1 0 0 0,1 1 0 0 0,-1-1 0 0 0,1 1 0 0 0,-1-1 0 0 0,1 1 0 0 0,0-1 0 0 0,0 1-1 0 0,0-1 1 0 0,1 1 0 0 0,-1-1 0 0 0,0 0 0 0 0,1 0 0 0 0,-1 0 0 0 0,1 0 0 0 0,0 0 0 0 0,0 0 0 0 0,0 0-1 0 0,0 0 1 0 0,3 1 0 0 0,0 1-4 0 0,2-1 1 0 0,-1 0-1 0 0,0 0 0 0 0,1 0 1 0 0,-1-1-1 0 0,1 0 0 0 0,0 0 1 0 0,0 0-1 0 0,0-1 0 0 0,7 0 0 0 0,30 0-1375 0 0,-2-5-3791 0 0,-10-1-1156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1839 0 0,'-12'-9'18781'0'0,"10"16"-21067"0"0,-1 9 2854 0 0,-1 0 0 0 0,2 0 0 0 0,0 0 0 0 0,1 27 0 0 0,2-10 263 0 0,7 42 0 0 0,-4-47-549 0 0,2 0 0 0 0,1-1 0 0 0,19 51 0 0 0,-19-63-221 0 0,0-1 0 0 0,1 0-1 0 0,0 0 1 0 0,1-1 0 0 0,0 0 0 0 0,2-1 0 0 0,-1 0-1 0 0,18 15 1 0 0,0-3 139 0 0,2-2-1 0 0,0-1 0 0 0,39 20 1 0 0,-48-30-115 0 0,-1-2 0 0 0,1 0-1 0 0,0-2 1 0 0,1 0 0 0 0,0-1 0 0 0,32 4 0 0 0,-38-9-48 0 0,-1 0 1 0 0,1-1-1 0 0,0-1 0 0 0,0 0 1 0 0,28-6-1 0 0,-34 4-199 0 0,1 0 0 0 0,-1 0 0 0 0,0-1 0 0 0,0 0-1 0 0,-1-1 1 0 0,1 0 0 0 0,-1-1 0 0 0,0 0 0 0 0,12-10 0 0 0,-20 15-79 0 0,1 0 1 0 0,-1 0-1 0 0,0-1 1 0 0,1 1 0 0 0,-1-1-1 0 0,0 1 1 0 0,0-1-1 0 0,0 1 1 0 0,0-1-1 0 0,0 1 1 0 0,-1-1 0 0 0,1 0-1 0 0,0 0 1 0 0,-1 1-1 0 0,1-1 1 0 0,-1 0-1 0 0,0 0 1 0 0,1 0-1 0 0,-1 1 1 0 0,0-5 0 0 0,-1 4 43 0 0,1 1 0 0 0,-1-1 1 0 0,0 0-1 0 0,1 0 1 0 0,-1 1-1 0 0,0-1 1 0 0,0 1-1 0 0,0-1 0 0 0,0 1 1 0 0,-1-1-1 0 0,1 1 1 0 0,0-1-1 0 0,-1 1 1 0 0,1 0-1 0 0,-1 0 0 0 0,1 0 1 0 0,-1 0-1 0 0,1 0 1 0 0,-1 0-1 0 0,-3-1 1 0 0,-7-3-1330 0 0,-2-1-246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12 13359 0 0,'0'-2'1027'0'0,"0"2"-777"0"0,0-1-1 0 0,1 1 1 0 0,-1-1 0 0 0,0 1 0 0 0,0-1-1 0 0,-1 1 1 0 0,1-1 0 0 0,0 1 0 0 0,0-1 0 0 0,0 1-1 0 0,0-1 1 0 0,0 1 0 0 0,0-1 0 0 0,-1 1-1 0 0,1-1 1 0 0,0 1 0 0 0,0 0 0 0 0,-1-2-1 0 0,-6 4 864 0 0,-5 13-1332 0 0,12-14 456 0 0,-10 16 137 0 0,2 0-1 0 0,0 1 1 0 0,-8 24-1 0 0,-4 10 239 0 0,1-12-359 0 0,-1-2 0 0 0,-2 0 0 0 0,-1-2 0 0 0,-2 0-1 0 0,-1-2 1 0 0,-49 49 0 0 0,47-57-212 0 0,0-1 1 0 0,-2-1-1 0 0,-1-1 0 0 0,0-2 1 0 0,-2-2-1 0 0,0 0 0 0 0,-63 24 0 0 0,-21-1 166 0 0,109-37-153 0 0,-4 1-2738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17 3679 0 0,'0'0'284'0'0,"2"-1"-186"0"0,15-14 10526 0 0,-18 17-10363 0 0,-8 12-160 0 0,-1-1 1 0 0,-1-1 0 0 0,0 0-1 0 0,-17 15 1 0 0,-57 41 32 0 0,35-28-131 0 0,-19 11 82 0 0,48-37-40 0 0,0 1 0 0 0,0 1-1 0 0,2 1 1 0 0,0 1 0 0 0,-21 26 0 0 0,37-41-1 0 0,1 1-1 0 0,0-1 1 0 0,0 1 0 0 0,1-1 0 0 0,-1 1 0 0 0,1-1 0 0 0,0 1 0 0 0,0 0 0 0 0,0 0 0 0 0,0 0 0 0 0,0-1 0 0 0,1 1 0 0 0,0 0 0 0 0,0 0-1 0 0,0 4 1 0 0,1-5-24 0 0,-1 0-1 0 0,1 0 1 0 0,0 0-1 0 0,0-1 0 0 0,-1 1 1 0 0,2 0-1 0 0,-1-1 1 0 0,0 1-1 0 0,1-1 1 0 0,-1 1-1 0 0,1-1 0 0 0,-1 0 1 0 0,1 0-1 0 0,0 0 1 0 0,0 0-1 0 0,0 0 0 0 0,1 0 1 0 0,-1 0-1 0 0,0-1 1 0 0,1 1-1 0 0,-1-1 0 0 0,3 2 1 0 0,6 1 20 0 0,-1 0 0 0 0,1-1 0 0 0,0-1 0 0 0,0 1 0 0 0,0-2 1 0 0,0 1-1 0 0,15-1 0 0 0,-7-2 48 0 0,-1 0 0 0 0,0-1 0 0 0,32-7 0 0 0,-22 2 37 0 0,0-2 0 0 0,46-22 0 0 0,-58 23-76 0 0,1-1 1 0 0,-1-1-1 0 0,-1-1 1 0 0,0 0 0 0 0,19-18-1 0 0,-26 20-22 0 0,0 0 0 0 0,-1-1 0 0 0,0 1-1 0 0,-1-2 1 0 0,0 1 0 0 0,-1-1 0 0 0,0 0 0 0 0,0 0-1 0 0,-1 0 1 0 0,-1 0 0 0 0,4-21 0 0 0,-5 22-48 0 0,-1-1 1 0 0,0 1-1 0 0,0-1 1 0 0,-1 1-1 0 0,0-1 1 0 0,-1 1-1 0 0,-1 0 1 0 0,1-1-1 0 0,-2 1 1 0 0,1 0-1 0 0,-1 0 1 0 0,-1 0-1 0 0,-7-15 1 0 0,8 20-171 0 0,0 1 0 0 0,0 0-1 0 0,-1 0 1 0 0,1 0 0 0 0,-1 0 0 0 0,0 1 0 0 0,0 0 0 0 0,0-1 0 0 0,0 1-1 0 0,0 1 1 0 0,-1-1 0 0 0,1 0 0 0 0,-1 1 0 0 0,-9-3 0 0 0,11 4 116 0 0,0 0 0 0 0,0 1 1 0 0,0-1-1 0 0,0 1 0 0 0,0-1 0 0 0,0 1 1 0 0,0 0-1 0 0,0 0 0 0 0,-1 1 1 0 0,1-1-1 0 0,0 1 0 0 0,0-1 1 0 0,0 1-1 0 0,0 0 0 0 0,0 0 1 0 0,0 0-1 0 0,0 1 0 0 0,1-1 0 0 0,-1 1 1 0 0,0-1-1 0 0,1 1 0 0 0,-1 0 1 0 0,1 0-1 0 0,0 0 0 0 0,-5 5 1 0 0,5-5-37 0 0,1 1 1 0 0,-1-1 0 0 0,0 1-1 0 0,1 0 1 0 0,-1 0 0 0 0,1 0-1 0 0,0-1 1 0 0,0 1-1 0 0,0 0 1 0 0,0 0 0 0 0,1 0-1 0 0,-1 0 1 0 0,1 1 0 0 0,0-1-1 0 0,0 0 1 0 0,0 6 0 0 0,3 6-4176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13 8751 0 0,'2'-3'266'0'0,"15"-6"3108"0"0,-17 12-1878 0 0,-1 2-1269 0 0,0 1 0 0 0,-1 0 0 0 0,0-1 0 0 0,0 1-1 0 0,0-1 1 0 0,-1 0 0 0 0,0 1 0 0 0,0-1 0 0 0,0-1 0 0 0,-1 1-1 0 0,-3 4 1 0 0,-11 10-28 0 0,-23 21 0 0 0,27-27 57 0 0,-29 26 135 0 0,-2-2 0 0 0,-94 59-1 0 0,69-57-304 0 0,-66 44 6 0 0,124-72-66 0 0,11-10-13 0 0,0 0 0 0 0,0 1 0 0 0,0-1 0 0 0,1 0 0 0 0,-1 0 0 0 0,1 1 0 0 0,-1-1 0 0 0,1 1 0 0 0,-1-1 0 0 0,1 0 0 0 0,-1 1 0 0 0,1-1 0 0 0,0 1 0 0 0,0-1 0 0 0,0 1 0 0 0,0-1 0 0 0,0 1 0 0 0,0-1 0 0 0,0 1 0 0 0,1-1 0 0 0,0 2 0 0 0,0-1 7 0 0,0 1 1 0 0,0-1-1 0 0,0 0 1 0 0,1 0-1 0 0,-1 0 0 0 0,1 0 1 0 0,-1 0-1 0 0,1-1 0 0 0,0 1 1 0 0,0 0-1 0 0,3 1 0 0 0,3 2 26 0 0,0 0 0 0 0,0-1 0 0 0,0 0 0 0 0,1-1 0 0 0,16 5 0 0 0,-3-4 25 0 0,0 0 0 0 0,0-1 0 0 0,1-2 0 0 0,25-1 0 0 0,90-12-1420 0 0,-111 8-497 0 0,-2-1-4240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 6447 0 0,'10'-5'12256'0'0,"-14"5"-12130"0"0,0 0-1 0 0,-1 1 0 0 0,1 0 1 0 0,0 0-1 0 0,0 0 1 0 0,-1 0-1 0 0,1 1 1 0 0,0 0-1 0 0,-7 4 0 0 0,-3 3-72 0 0,-17 14-1 0 0,11-8 43 0 0,-107 84-19 0 0,-6 5-70 0 0,120-95-5 0 0,2 1 1 0 0,-1 0-1 0 0,1 0 0 0 0,-11 15 1 0 0,19-21 25 0 0,-1 0 0 0 0,1 0 0 0 0,1 0 0 0 0,-1 1 0 0 0,1-1 0 0 0,0 1 0 0 0,-1-1 0 0 0,2 1 0 0 0,-1 0 0 0 0,1 0 0 0 0,0 0 0 0 0,0-1 0 0 0,0 1 0 0 0,0 0 0 0 0,1 10 0 0 0,1-13-2 0 0,-1 0-1 0 0,1 0 1 0 0,-1 0 0 0 0,1 0 0 0 0,0 0-1 0 0,0 0 1 0 0,0 0 0 0 0,0 0 0 0 0,1 0-1 0 0,-1 0 1 0 0,0 0 0 0 0,1-1 0 0 0,-1 1-1 0 0,1-1 1 0 0,2 2 0 0 0,0 1 10 0 0,0-1-1 0 0,1 0 1 0 0,-1-1 0 0 0,10 5-1 0 0,0-2 61 0 0,1-1 1 0 0,0 0-1 0 0,0-1 0 0 0,1 0 0 0 0,26 0 1 0 0,80-5 260 0 0,-102 1-348 0 0,-13 1-192 0 0,-1-1 0 0 0,1 0-1 0 0,0 0 1 0 0,0 0 0 0 0,-1-1 0 0 0,1 0-1 0 0,9-4 1 0 0,-10 2-664 0 0,1 0 0 0 0,-1 0 0 0 0,0 0 0 0 0,0-1 0 0 0,-1 0 0 0 0,8-8 0 0 0,1-3-4774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 6447 0 0,'2'0'298'0'0,"2"0"-163"0"0,20-5 8944 0 0,-24 6-8990 0 0,1 0-1 0 0,-1 0 1 0 0,1 1-1 0 0,-1-1 1 0 0,1 0 0 0 0,-1 0-1 0 0,0 0 1 0 0,0 0-1 0 0,1 1 1 0 0,-1 0-1 0 0,0-1-39 0 0,0 2 48 0 0,0 0 0 0 0,0 0 1 0 0,0 0-1 0 0,-1 0 0 0 0,1 0 0 0 0,-1 0 0 0 0,0 0 1 0 0,1 0-1 0 0,-1 0 0 0 0,-1 0 0 0 0,1 0 0 0 0,0 0 1 0 0,-4 4-1 0 0,-2 3 199 0 0,0 0 1 0 0,-12 11-1 0 0,0 0-26 0 0,-1 5 22 0 0,1 1 1 0 0,1 1-1 0 0,-19 42 0 0 0,27-47-155 0 0,0-1-1 0 0,2 2 1 0 0,1-1-1 0 0,1 1 0 0 0,-4 28 1 0 0,11-47-84 0 0,6 20 105 0 0,0-16 27 0 0,-4-6-125 0 0,-2-3-41 0 0,-1 1 0 0 0,1 0 1 0 0,0-1-1 0 0,-1 1 0 0 0,1-1 0 0 0,0 1 0 0 0,0-1 1 0 0,0 0-1 0 0,-1 1 0 0 0,1-1 0 0 0,0 0 1 0 0,0 1-1 0 0,0-1 0 0 0,0 0 0 0 0,0 0 1 0 0,1 0-1 0 0,2 1 43 0 0,6 0 68 0 0,0 1 0 0 0,0-1-1 0 0,0-1 1 0 0,-1 0 0 0 0,1 0-1 0 0,13-2 1 0 0,57-14 349 0 0,-77 15-475 0 0,17-3 54 0 0,1-2-1 0 0,0-1 1 0 0,-1-1 0 0 0,-1 0 0 0 0,24-14 0 0 0,-32 15-44 0 0,-1 1 0 0 0,0-2 0 0 0,-1 1 0 0 0,0-2 0 0 0,0 1 0 0 0,-1-1 0 0 0,0 0 0 0 0,0-1 0 0 0,-1 0 0 0 0,10-18 0 0 0,28-68-2 0 0,-31 62-734 0 0,2 1 1 0 0,1 1-1 0 0,39-55 1 0 0,-55 86-478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0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1839 0 0,'0'0'16799'0'0,"2"0"-16382"0"0,195-17 2480 0 0,-32 6-5960 0 0,-136 7-1667 0 0,0 1-1374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5983 0 0,'1'2'464'0'0,"7"8"418"0"0,-1 0-1 0 0,8 16 0 0 0,-9-16 7965 0 0,-8-52-4910 0 0,1 30-3615 0 0,0 1-1 0 0,1-1 1 0 0,0 1 0 0 0,1-1-1 0 0,0 1 1 0 0,5-18 0 0 0,0 11-247 0 0,1 1 1 0 0,1 0 0 0 0,0 1-1 0 0,1 0 1 0 0,1 0 0 0 0,1 1-1 0 0,0 0 1 0 0,0 0 0 0 0,2 2-1 0 0,0-1 1 0 0,18-13 0 0 0,3 0-159 0 0,2 1 0 0 0,1 2 1 0 0,62-30-1 0 0,14 5-496 0 0,-93 42 133 0 0,1 1 0 0 0,0 1 0 0 0,35-5 0 0 0,-54 10 293 0 0,1 0-69 0 0,0-1 0 0 0,0 1 0 0 0,0 0 1 0 0,0 0-1 0 0,0 0 0 0 0,0 0 0 0 0,0 0 0 0 0,0 1 0 0 0,0 0 0 0 0,0-1 1 0 0,0 1-1 0 0,-1 0 0 0 0,1 0 0 0 0,0 0 0 0 0,3 3 0 0 0,4 5-1785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4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12 386 5983 0 0,'0'0'464'0'0,"0"2"-305"0"0,-2 26 515 0 0,-2-4 3168 0 0,2-14-2310 0 0,-2 4 9830 0 0,11-19-11279 0 0,-1 0 0 0 0,0 0 0 0 0,-1 0 0 0 0,1-1-1 0 0,-1 0 1 0 0,9-12 0 0 0,25-46 237 0 0,-19 29-181 0 0,59-78 317 0 0,-52 75-288 0 0,-18 26-170 0 0,1 0 0 0 0,0 1 0 0 0,0 0-1 0 0,1 0 1 0 0,0 1 0 0 0,1 1 0 0 0,0 0 0 0 0,1 0-1 0 0,0 1 1 0 0,15-7 0 0 0,-2 4-265 0 0,0 1 0 0 0,35-8 0 0 0,-49 15-131 0 0,-1 1 0 0 0,1 1 1 0 0,-1 0-1 0 0,1 0 0 0 0,-1 2 0 0 0,1-1 0 0 0,-1 1 1 0 0,15 3-1 0 0,16 9-6613 0 0,-25-6 843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 5527 0 0,'0'0'1672'0'0,"2"0"-449"0"0,54-7 5645 0 0,-44 9-5037 0 0,-10-2-250 0 0,-2 0-1545 0 0,0 0-1 0 0,0 1 1 0 0,0-1 0 0 0,0 0-1 0 0,1 0 1 0 0,-1 0 0 0 0,0 0-1 0 0,0 1 1 0 0,0-1 0 0 0,0 0-1 0 0,0 0 1 0 0,0 0 0 0 0,0 0-1 0 0,0 1 1 0 0,0-1-1 0 0,1 0 1 0 0,-1 0 0 0 0,0 0-1 0 0,0 0 1 0 0,0 0 0 0 0,0 0-1 0 0,0 0 1 0 0,1 1 0 0 0,-1-1-1 0 0,0 0 1 0 0,0 0 0 0 0,0 0-1 0 0,0 0 1 0 0,1 0 0 0 0,-1 0-1 0 0,0 0 1 0 0,1 0 6 0 0,-1 0 0 0 0,1 0 0 0 0,-1 1 0 0 0,0-1 0 0 0,1 0 0 0 0,-1 0 0 0 0,1 1 0 0 0,-1-1 0 0 0,0 0 0 0 0,1 1 1 0 0,-1-1-1 0 0,1 0 0 0 0,-1 1 0 0 0,0-1 0 0 0,0 0 0 0 0,1 1 0 0 0,-1-1 0 0 0,0 1 0 0 0,0-1 0 0 0,1 1 0 0 0,0 4 111 0 0,0-1 0 0 0,0 0 0 0 0,-1 1 1 0 0,1-1-1 0 0,-1 1 0 0 0,0 0 0 0 0,0-1 0 0 0,-1 1 1 0 0,1-1-1 0 0,-1 0 0 0 0,-2 9 0 0 0,-4 7 350 0 0,-10 24-1 0 0,11-29-324 0 0,-22 40 391 0 0,20-39-457 0 0,0 0 0 0 0,1 0-1 0 0,-6 18 1 0 0,10-21-89 0 0,3-10 6 0 0,12 4-657 0 0,-9-7 393 0 0,-1 0 1 0 0,0 1-1 0 0,0-2 0 0 0,1 1 0 0 0,-1 0 1 0 0,0 0-1 0 0,0-1 0 0 0,1 1 1 0 0,-1-1-1 0 0,0 0 0 0 0,0 1 0 0 0,0-1 1 0 0,0 0-1 0 0,0 0 0 0 0,0-1 0 0 0,0 1 1 0 0,0 0-1 0 0,0-1 0 0 0,2-1 1 0 0,15-12-1540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69 355 2759 0 0,'-1'3'126'0'0,"-5"28"20"0"0,-4 1 1809 0 0,10-31-1703 0 0,0-1-1 0 0,0 1 1 0 0,-1 0 0 0 0,1 0 0 0 0,0 0-1 0 0,-1-1 1 0 0,1 1 0 0 0,0 0-1 0 0,-1-1 1 0 0,1 1 0 0 0,-1 0 0 0 0,1-1-1 0 0,-1 1 1 0 0,0 0 0 0 0,-3 3 2652 0 0,4-4-2823 0 0,0 0 0 0 0,0 0 0 0 0,-1 0 0 0 0,1 0-1 0 0,0 0 1 0 0,0 0 0 0 0,-1 0 0 0 0,1 0 0 0 0,0 1 0 0 0,0-1 0 0 0,-1 0 0 0 0,1 0 0 0 0,0 0-1 0 0,0 0 1 0 0,-1 0 0 0 0,1 0 0 0 0,0 1 0 0 0,0-1 0 0 0,0 0 0 0 0,-1 0 0 0 0,1 0 0 0 0,0 1-1 0 0,0-1 1 0 0,0 0 0 0 0,-1 1 0 0 0,1-1 16 0 0,0 1 1 0 0,-1-1-1 0 0,1 0 0 0 0,0 1 0 0 0,-1-1 0 0 0,1 1 1 0 0,-1-1-1 0 0,1 0 0 0 0,-1 1 0 0 0,1-1 1 0 0,-1 0-1 0 0,1 1 0 0 0,-1-1 0 0 0,1 0 0 0 0,-1 0 1 0 0,0 1-1 0 0,0-1 24 0 0,0 0 0 0 0,0 1-1 0 0,1-1 1 0 0,-1 0 0 0 0,0 0 0 0 0,0 0 0 0 0,0 0-1 0 0,1 0 1 0 0,-1 0 0 0 0,0 0 0 0 0,0 0 0 0 0,0 0-1 0 0,0 0 1 0 0,1 0 0 0 0,-1 0 0 0 0,0-1-1 0 0,0 1 1 0 0,0 0 0 0 0,1-1 0 0 0,-1 1 0 0 0,0 0-1 0 0,0-1 1 0 0,1 1 0 0 0,-1-1 0 0 0,0 1 0 0 0,1-1-1 0 0,-1 0 1 0 0,1 1 0 0 0,-1-1 0 0 0,1 0 0 0 0,-1 1-1 0 0,1-1 1 0 0,-1 0 0 0 0,1 1 0 0 0,-1-1 0 0 0,1 0-1 0 0,0 0 1 0 0,0 0 0 0 0,-1 1 0 0 0,1-1 0 0 0,0 0-1 0 0,0 0 1 0 0,0-1 0 0 0,0-1 29 0 0,-1 1 0 0 0,1-1 1 0 0,1 0-1 0 0,-1 1 0 0 0,0-1 0 0 0,1 0 0 0 0,-1 1 1 0 0,1-1-1 0 0,0 1 0 0 0,0-1 0 0 0,0 0 0 0 0,0 1 0 0 0,0 0 1 0 0,2-3-1 0 0,7-7 37 0 0,0 2 0 0 0,0-1 0 0 0,1 1 0 0 0,0 1-1 0 0,20-13 1 0 0,2-2-152 0 0,174-130-181 0 0,-39 33-734 0 0,-143 108 722 0 0,-24 13 157 0 0,-1 0 0 0 0,0 0 0 0 0,0 0 0 0 0,0 0 0 0 0,0 0-1 0 0,0 0 1 0 0,0 0 0 0 0,0 0 0 0 0,0 0 0 0 0,0 0 0 0 0,0 0 0 0 0,1 0 0 0 0,-1 0 0 0 0,0 0 0 0 0,0 0 0 0 0,0 0 0 0 0,0 0 0 0 0,0 0 0 0 0,0 0 0 0 0,0 0 0 0 0,0 0 0 0 0,0 0 0 0 0,1 0-1 0 0,-1 0 1 0 0,0 0 0 0 0,0 0 0 0 0,0 0 0 0 0,0 0 0 0 0,0 0 0 0 0,0 0 0 0 0,0 0 0 0 0,0 0 0 0 0,0 0 0 0 0,0 0 0 0 0,0 0 0 0 0,1 1 0 0 0,-1-1 0 0 0,0 0 0 0 0,0 0 0 0 0,0 0-1 0 0,0 0 1 0 0,0 0 0 0 0,0 0 0 0 0,0 0 0 0 0,0 0 0 0 0,0 0 0 0 0,0 0 0 0 0,0 1 0 0 0,0-1 0 0 0,0 0 0 0 0,0 0 0 0 0,0 0 0 0 0,2 4 0 0 0,-1 0 0 0 0,1 0 0 0 0,-1 0 1 0 0,0 0-1 0 0,0 0 0 0 0,-1 0 0 0 0,1 0 1 0 0,-1 0-1 0 0,0 0 0 0 0,0 0 0 0 0,0 1 1 0 0,0-1-1 0 0,-1 0 0 0 0,-1 4 0 0 0,-3 11 2 0 0,-13 34 0 0 0,5-17-2 0 0,-82 222 36 0 0,84-227-378 0 0,11-28-673 0 0,14 1-7892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18 3679 0 0,'6'-2'71'0'0,"1"1"116"0"0,-1-2 0 0 0,19-8 16160 0 0,-28 11-15952 0 0,-7 5-310 0 0,1-1 0 0 0,0 1 1 0 0,-1 0-1 0 0,2 1 0 0 0,-1 0 0 0 0,1 1 0 0 0,-1-1 1 0 0,2 2-1 0 0,-15 15 0 0 0,-3 9-118 0 0,-26 42-1 0 0,47-68 57 0 0,-9 13 19 0 0,-14 26-36 0 0,-7 36 75 0 0,33-79 203 0 0,11-9-181 0 0,-6 5-88 0 0,6-6 3 0 0,-1-1 0 0 0,0 0 0 0 0,0 0 0 0 0,-1-1 0 0 0,0 0 1 0 0,-1 0-1 0 0,9-16 0 0 0,-5 8-165 0 0,14-18-1 0 0,-23 35 44 0 0,-2 3-1032 0 0,-1 6 1011 0 0,0 0 0 0 0,0 0 0 0 0,0 0 0 0 0,-1 0 1 0 0,0 0-1 0 0,-4 8 0 0 0,-23 49-772 0 0,12-28 496 0 0,-65 167-330 0 0,68-162 1245 0 0,3 1 1 0 0,-13 84-1 0 0,17-49 60 0 0,3 0 0 0 0,4 0 0 0 0,3 0 0 0 0,4 0 0 0 0,3-1 0 0 0,4 0 0 0 0,25 82 0 0 0,-14-77-478 0 0,22 83-20 0 0,-40-133-75 0 0,-1 0 0 0 0,-2 0 0 0 0,0 41 0 0 0,-4-39-1 0 0,-1-20 11 0 0,1-14-11 0 0,0 0 1 0 0,0 0 0 0 0,0 0 0 0 0,0 0-1 0 0,0 0 1 0 0,0 0 0 0 0,0 0-1 0 0,0 0 1 0 0,0 0 0 0 0,0 1-1 0 0,0-1 1 0 0,0 0 0 0 0,0 0-1 0 0,0 0 1 0 0,0 0 0 0 0,0 0-1 0 0,0 0 1 0 0,0 0 0 0 0,0 0 0 0 0,0 0-1 0 0,0 0 1 0 0,0 0 0 0 0,0 1-1 0 0,0-1 1 0 0,0 0 0 0 0,0 0-1 0 0,-1 0 1 0 0,1 0 0 0 0,0 0-1 0 0,0 0 1 0 0,0 0 0 0 0,0 0-1 0 0,0 0 1 0 0,0 0 0 0 0,0 0 0 0 0,0 0-1 0 0,0 0 1 0 0,0 0 0 0 0,0 0-1 0 0,0 0 1 0 0,-1 0 0 0 0,1 0-1 0 0,0 0 1 0 0,0 0 0 0 0,0 0-1 0 0,0 0 1 0 0,0 0 0 0 0,0 0-1 0 0,0 0 1 0 0,0 0 0 0 0,0 0 0 0 0,0 0-1 0 0,0 0 1 0 0,-1 0 0 0 0,1 0-1 0 0,0 0 1 0 0,0 0 0 0 0,0 0-1 0 0,0 0 1 0 0,0 0 0 0 0,0 0-1 0 0,-4-1 10 0 0,-1-1-1 0 0,1 0 0 0 0,0 1 0 0 0,0-1 0 0 0,0-1 0 0 0,0 1 0 0 0,0 0 0 0 0,1-1 0 0 0,-1 0 0 0 0,1 0 0 0 0,-1 0 0 0 0,1 0 0 0 0,0-1 0 0 0,-4-5 0 0 0,-3-7 8 0 0,0 0 0 0 0,-9-23-1 0 0,9 18-38 0 0,-8-15-245 0 0,-7-14-1661 0 0,-44-69 1 0 0,15 40 399 0 0,-18-26-4671 0 0,39 59 759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 11743 0 0,'0'0'1896'0'0,"-1"-2"-1213"0"0,0 0-505 0 0,0 1 1 0 0,-1-1-1 0 0,1 1 0 0 0,0-1 1 0 0,-1 1-1 0 0,1 0 1 0 0,0-1-1 0 0,-1 1 0 0 0,0 0 1 0 0,1 0-1 0 0,-1 0 0 0 0,0 0 1 0 0,-5-2 3082 0 0,6 5-3092 0 0,-4 7-7 0 0,0 0-1 0 0,1 0 1 0 0,0 0-1 0 0,0 0 1 0 0,-2 15-1 0 0,-12 26 374 0 0,8-29-361 0 0,0-1 0 0 0,-2 0-1 0 0,-1-1 1 0 0,0 0 0 0 0,-25 27 0 0 0,36-44-100 0 0,4-2-87 0 0,5 0-296 0 0,0 0-1 0 0,-1-1 1 0 0,1 0 0 0 0,-1 0 0 0 0,1-1-1 0 0,-1 1 1 0 0,0-2 0 0 0,9-3-1 0 0,19-7-6906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45 339 3223 0 0,'-2'-1'8771'0'0,"-1"-1"-8448"0"0,0 0 1 0 0,0 0-1 0 0,0 0 1 0 0,0-1-1 0 0,1 1 1 0 0,-1 0-1 0 0,1-1 1 0 0,-1 0-1 0 0,1 0 0 0 0,0 0 1 0 0,0 0-1 0 0,0 0 1 0 0,1 0-1 0 0,-1 0 1 0 0,1 0-1 0 0,-1-1 1 0 0,1 1-1 0 0,0-1 1 0 0,1 1-1 0 0,-1-1 0 0 0,1 1 1 0 0,-1-1-1 0 0,1 1 1 0 0,0-1-1 0 0,1-6 1 0 0,-1 5-215 0 0,1 0 0 0 0,0 0 0 0 0,0 0 0 0 0,0 0 0 0 0,1 0 0 0 0,-1 0 0 0 0,1 1 0 0 0,1-1 0 0 0,-1 1 0 0 0,0-1 0 0 0,1 1 0 0 0,0 0 0 0 0,0 0 0 0 0,0 0 0 0 0,1 0 0 0 0,-1 1 0 0 0,1-1 0 0 0,5-3 0 0 0,31-15-46 0 0,0 1-1 0 0,2 2 1 0 0,47-15-1 0 0,-35 14-151 0 0,-17 5-12 0 0,29-12-207 0 0,-59 25 285 0 0,0 0 1 0 0,0 1-1 0 0,0-1 1 0 0,0 1 0 0 0,0 1-1 0 0,1-1 1 0 0,8 2-1 0 0,-1 3 23 0 0,-12-3 1 0 0,-1 1 0 0 0,1 0-1 0 0,-1 0 1 0 0,0 0 0 0 0,0 0 0 0 0,0 0-1 0 0,0 0 1 0 0,0 1 0 0 0,0-1 0 0 0,-1 1-1 0 0,1-1 1 0 0,-1 1 0 0 0,1-1 0 0 0,-1 1-1 0 0,0 0 1 0 0,0 0 0 0 0,0 0 0 0 0,-1-1-1 0 0,1 1 1 0 0,-1 0 0 0 0,1 0 0 0 0,-1 0-1 0 0,0 0 1 0 0,-1 4 0 0 0,1 9 12 0 0,-2-1 1 0 0,0 1-1 0 0,-6 20 1 0 0,5-23 0 0 0,-7 34 165 0 0,-8 93 0 0 0,18-134-176 0 0,0-1-1 0 0,0 0 0 0 0,0 1 0 0 0,3 9 0 0 0,3 1-149 0 0,-5-15 48 0 0,0 0 0 0 0,0 1 0 0 0,0-1-1 0 0,0 0 1 0 0,1 0 0 0 0,-1 0 0 0 0,0 0-1 0 0,0 0 1 0 0,1 0 0 0 0,-1 0 0 0 0,1-1-1 0 0,-1 1 1 0 0,1 0 0 0 0,-1-1 0 0 0,1 1-1 0 0,-1-1 1 0 0,3 1 0 0 0,14 1-976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50 4607 0 0,'8'-11'98'0'0,"-3"5"50"0"0,0 0 0 0 0,1 0 0 0 0,-1 1 0 0 0,14-11 2016 0 0,-20 17-1782 0 0,0-1 0 0 0,0 0 0 0 0,0 1 0 0 0,0-1 0 0 0,0 1-1 0 0,0-1 1 0 0,0 1 0 0 0,0-1 0 0 0,0 1 0 0 0,1-1 0 0 0,-3 3 0 0 0,-1 0 552 0 0,-29 19 1875 0 0,8-8-2193 0 0,1 2-1 0 0,1 1 0 0 0,1 0 0 0 0,-32 34 0 0 0,36-30-162 0 0,1 1 0 0 0,1 1 0 0 0,-20 40-1 0 0,-29 80 216 0 0,23-49-443 0 0,-54 155 194 0 0,44-107 114 0 0,43-119-459 0 0,-1 5 59 0 0,-25 45-1 0 0,27-57-108 0 0,1-4 21 0 0,0 0-1 0 0,-8 10 0 0 0,13-20-7 0 0,-5 4-110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77 195 10135 0 0,'-4'-1'190'0'0,"1"0"0"0"0,-1 0 0 0 0,1 0 1 0 0,-1 1-1 0 0,1-1 0 0 0,-1 1 0 0 0,0 0 0 0 0,1 0 0 0 0,-1 1 0 0 0,0-1 0 0 0,1 1 0 0 0,-1-1 0 0 0,1 1 0 0 0,-7 2 0 0 0,9-2 180 0 0,0-1 0 0 0,0 1 0 0 0,0-1 0 0 0,1 1 0 0 0,-1-1 0 0 0,0 1 0 0 0,0-1 0 0 0,1 1 1 0 0,-1 0-1 0 0,0 0 0 0 0,1-1 0 0 0,-1 1 0 0 0,0 0 0 0 0,0 1 0 0 0,-3 9 1580 0 0,5-9-1847 0 0,0 0-1 0 0,0 0 1 0 0,0 0-1 0 0,0-1 1 0 0,0 1 0 0 0,0 0-1 0 0,1-1 1 0 0,-1 1-1 0 0,1-1 1 0 0,-1 0 0 0 0,1 1-1 0 0,0-1 1 0 0,0 0-1 0 0,3 2 1 0 0,0 0 72 0 0,1-1 0 0 0,0 1 0 0 0,0-1 1 0 0,0-1-1 0 0,0 1 0 0 0,10 1 0 0 0,40 1 563 0 0,-37-3-558 0 0,91 3 300 0 0,1-5 1 0 0,-1-5-1 0 0,118-22 1 0 0,-134 10-1377 0 0,174-57 0 0 0,-239 65 319 0 0,-1-2 0 0 0,-1 0-1 0 0,1-2 1 0 0,-2-1 0 0 0,27-20 0 0 0,-1-7-1245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10135 0 0,'0'0'919'0'0,"-2"2"-759"0"0,-30 26 1465 0 0,0 2 0 0 0,-29 38 0 0 0,-171 254 3264 0 0,211-290-4609 0 0,-234 392 2117 0 0,218-348-1957 0 0,-8 15 293 0 0,21-50-258 0 0,23-39-179 0 0,4-2-227 0 0,1 1-65 0 0,1-1 0 0 0,0 1 0 0 0,-1-1 0 0 0,1-1 0 0 0,0 1 0 0 0,-1-1 0 0 0,1 0 0 0 0,-1 0 0 0 0,1 0 0 0 0,-1 0 0 0 0,1-1 0 0 0,-1 0 0 0 0,0 0 0 0 0,0 0 0 0 0,6-4 0 0 0,7-6-211 0 0,1-1 0 0 0,16-16-1 0 0,-28 24 105 0 0,40-37-533 0 0,38-32-944 0 0,-60 54 764 0 0,-23 18 454 0 0,-1 3 356 0 0,1-1 0 0 0,-1 0 0 0 0,0 0 0 0 0,0 0 0 0 0,0 0 0 0 0,0 0 0 0 0,0 0 0 0 0,1 0 0 0 0,-1 0 0 0 0,0 0 0 0 0,0 0 0 0 0,0 0 0 0 0,0 0 0 0 0,1-1 0 0 0,-1 1 0 0 0,0 0 0 0 0,0 0 0 0 0,0 0 0 0 0,0 0 0 0 0,0 0 0 0 0,1 0 0 0 0,-1 0 0 0 0,0 0 0 0 0,0 0 0 0 0,0 0 0 0 0,0-1 0 0 0,0 1 0 0 0,0 0 0 0 0,0 0 0 0 0,1 0 0 0 0,-1 0 0 0 0,0 0 0 0 0,0 0 0 0 0,0-1 0 0 0,0 1 0 0 0,0 0 0 0 0,3-3-2 0 0,13 6-256 0 0,-11-1 198 0 0,8 6 50 0 0,-11-6 20 0 0,0 3-13 0 0,11 7-48 0 0,23 18-1547 0 0,-24-19 720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4607 0 0,'0'0'14914'0'0,"3"0"-14066"0"0,31-2 812 0 0,44-8 0 0 0,-34 4-1218 0 0,35-6-374 0 0,33-4-63 0 0,-37 11-6872 0 0,-49 6-583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214 174 14599 0 0,'0'0'2480'0'0,"2"1"-1998"0"0,4 2-218 0 0,0-1 0 0 0,0 0 1 0 0,0-1-1 0 0,0 0 0 0 0,0 1 1 0 0,0-2-1 0 0,0 1 0 0 0,1-1 1 0 0,-1 0-1 0 0,11-2 0 0 0,9-2 705 0 0,32-8-1 0 0,-36 6-598 0 0,-1 1-216 0 0,0 0-1 0 0,0-2 1 0 0,30-14-1 0 0,-43 17-120 0 0,-1 0 0 0 0,0 0-1 0 0,0-1 1 0 0,-1 1 0 0 0,1-2 0 0 0,-1 1 0 0 0,0-1-1 0 0,-1 0 1 0 0,1 0 0 0 0,-1 0 0 0 0,-1-1-1 0 0,8-12 1 0 0,-7 8-33 0 0,-5-1-17 0 0,0 11 6 0 0,0 0 1 0 0,-1 1 0 0 0,1-1-1 0 0,0 0 1 0 0,0 0-1 0 0,-1 0 1 0 0,1 1-1 0 0,0-1 1 0 0,-1 0 0 0 0,1 0-1 0 0,-1 1 1 0 0,1-1-1 0 0,-1 0 1 0 0,0 1-1 0 0,1-1 1 0 0,-1 0 0 0 0,1 1-1 0 0,-1-1 1 0 0,0 1-1 0 0,0-1 1 0 0,1 1-1 0 0,-2-1 1 0 0,-1 0-7 0 0,1 1 1 0 0,0-1-1 0 0,0 0 0 0 0,-1 1 0 0 0,1 0 1 0 0,-1 0-1 0 0,1-1 0 0 0,-3 2 1 0 0,-5 0-70 0 0,-1 0 1 0 0,-17 6-1 0 0,10-1 48 0 0,0 0 0 0 0,1 1 0 0 0,0 1-1 0 0,1 1 1 0 0,-19 12 0 0 0,-74 61-189 0 0,73-53 203 0 0,-15 10 28 0 0,2 3-1 0 0,-67 73 1 0 0,112-110 27 0 0,-1 0-1 0 0,1 1 1 0 0,1 0 0 0 0,-1 0-1 0 0,1 0 1 0 0,0 0 0 0 0,1 0-1 0 0,-1 1 1 0 0,-1 7 0 0 0,3-11-5 0 0,1-1 0 0 0,-1 0 1 0 0,1 1-1 0 0,0-1 1 0 0,0 1-1 0 0,0-1 0 0 0,0 1 1 0 0,0-1-1 0 0,1 1 0 0 0,-1-1 1 0 0,1 0-1 0 0,-1 1 1 0 0,1-1-1 0 0,0 0 0 0 0,0 1 1 0 0,0-1-1 0 0,0 0 0 0 0,1 0 1 0 0,-1 0-1 0 0,0 0 1 0 0,1 0-1 0 0,0 0 0 0 0,-1 0 1 0 0,1-1-1 0 0,0 1 0 0 0,0 0 1 0 0,4 2-1 0 0,0-1 43 0 0,0 0 0 0 0,1 0-1 0 0,-1-1 1 0 0,1 0 0 0 0,-1 0-1 0 0,1 0 1 0 0,8 0 0 0 0,51 3 338 0 0,-48-4-291 0 0,47 2 363 0 0,83-8 0 0 0,-119 2-714 0 0,1-1 0 0 0,-1-1 1 0 0,0-2-1 0 0,0-1 0 0 0,32-14 1 0 0,-31 10-5683 0 0,-1 1-2005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272 259 9215 0 0,'0'0'707'0'0,"-2"1"-464"0"0,-6 4 164 0 0,-1 0 0 0 0,2 1 0 0 0,-1 0 0 0 0,1 1 0 0 0,0 0 0 0 0,-6 7 0 0 0,-2 5 884 0 0,-16 27-1 0 0,-6 7-472 0 0,25-38-665 0 0,1 1 1 0 0,0 1-1 0 0,1 0 0 0 0,-13 31 0 0 0,-11 49-29 0 0,29-84-120 0 0,1-5 29 0 0,-7 9 5 0 0,11-17-34 0 0,0 0 0 0 0,-1 0 0 0 0,1 0-1 0 0,0 0 1 0 0,0 0 0 0 0,-1 0 0 0 0,1 0 0 0 0,0 0 0 0 0,0 0 0 0 0,-1-1 0 0 0,1 1-1 0 0,0 0 1 0 0,0 0 0 0 0,0 0 0 0 0,-1 0 0 0 0,1-1 0 0 0,0 1 0 0 0,0 0 0 0 0,0 0-1 0 0,0 0 1 0 0,-1-1 0 0 0,1 1 0 0 0,0 0 0 0 0,0 0 0 0 0,0-1 0 0 0,0 1 0 0 0,0 0-1 0 0,0 0 1 0 0,0-1 0 0 0,0 1 0 0 0,0-1 0 0 0,-1-2 6 0 0,1 0-1 0 0,0-1 1 0 0,0 1 0 0 0,0 0 0 0 0,0-1 0 0 0,0 1-1 0 0,1 0 1 0 0,-1-1 0 0 0,1 1 0 0 0,0 0 0 0 0,1-3-1 0 0,19-38 44 0 0,-12 24-62 0 0,10-18 10 0 0,2 0-1 0 0,1 1 1 0 0,2 2-1 0 0,2 0 1 0 0,1 1-1 0 0,46-43 1 0 0,-36 42 36 0 0,2 2 1 0 0,1 2 0 0 0,2 2-1 0 0,0 1 1 0 0,54-25 0 0 0,-81 46 27 0 0,4-3 97 0 0,-1 1 0 0 0,1 1 0 0 0,1 0 0 0 0,0 2 0 0 0,25-6 0 0 0,-42 12-120 0 0,1-1 0 0 0,0 1 0 0 0,-1 0 0 0 0,1 0 0 0 0,-1 1-1 0 0,1-1 1 0 0,-1 1 0 0 0,1-1 0 0 0,-1 1 0 0 0,1 0 0 0 0,-1 0 0 0 0,0 1 0 0 0,0-1 0 0 0,1 1 0 0 0,-1-1 0 0 0,0 1 0 0 0,0 0 0 0 0,4 4 0 0 0,-5-3 28 0 0,1 0 0 0 0,0 0 0 0 0,-1 0 0 0 0,0 0 0 0 0,0 1 1 0 0,0-1-1 0 0,0 1 0 0 0,-1-1 0 0 0,1 1 0 0 0,-1 0 0 0 0,0-1 0 0 0,0 1 1 0 0,0 0-1 0 0,-1 0 0 0 0,1 0 0 0 0,-1 7 0 0 0,-1 10 94 0 0,-1-1 0 0 0,-1 1 0 0 0,-1 0 0 0 0,0-1 1 0 0,-14 37-1 0 0,-49 93 248 0 0,49-115-349 0 0,-1-1-1 0 0,-36 45 0 0 0,54-77-62 0 0,-30 38-29 0 0,-39 70 0 0 0,67-106-377 0 0,-5 11-531 0 0,6-6-5780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81 2303 0 0,'-1'2'167'0'0,"-9"9"3018"0"0,1 1-1 0 0,-14 22 1 0 0,20-28-2159 0 0,0 1 0 0 0,0-1 0 0 0,1 1 0 0 0,-2 7 0 0 0,0 14-577 0 0,5-27-396 0 0,-1 0-1 0 0,0 1 0 0 0,0-1 1 0 0,1 0-1 0 0,-1 0 1 0 0,0 0-1 0 0,1 1 1 0 0,-1-1-1 0 0,1 0 0 0 0,-1 0 1 0 0,1 0-1 0 0,0 0 1 0 0,0 0-1 0 0,-1 0 0 0 0,1 0 1 0 0,0 0-1 0 0,0 0 1 0 0,0-1-1 0 0,0 1 0 0 0,0 0 1 0 0,0-1-1 0 0,0 1 1 0 0,0 0-1 0 0,2 0 0 0 0,0 0 34 0 0,1 1 0 0 0,-1-1 0 0 0,0-1-1 0 0,0 1 1 0 0,0 0 0 0 0,0-1-1 0 0,5 1 1 0 0,4-2 117 0 0,0 0 0 0 0,0-1 0 0 0,-1 0 0 0 0,1 0-1 0 0,20-8 1 0 0,53-28 439 0 0,-57 24-550 0 0,-1 0 1 0 0,0-2-1 0 0,-1-1 1 0 0,-1-2-1 0 0,26-24 0 0 0,-47 39-105 0 0,0-1 0 0 0,0 1 0 0 0,-1-1 0 0 0,0-1 0 0 0,4-5 0 0 0,-7 11 4 0 0,0-1-1 0 0,0 0 1 0 0,1 1 0 0 0,-1-1-1 0 0,0 1 1 0 0,0-1 0 0 0,0 1-1 0 0,0-1 1 0 0,0 0 0 0 0,0 1-1 0 0,0-1 1 0 0,0 1 0 0 0,0-1-1 0 0,0 0 1 0 0,0 1 0 0 0,0-1 0 0 0,0 1-1 0 0,0-1 1 0 0,0 0 0 0 0,-1 1-1 0 0,1-1 1 0 0,0 1 0 0 0,0-1-1 0 0,-1 1 1 0 0,1-1 0 0 0,0 1-1 0 0,-1-1 1 0 0,1 1 0 0 0,-1-1 0 0 0,1 1-1 0 0,0 0 1 0 0,-1-1 0 0 0,0 0-1 0 0,-1 0-7 0 0,0 0 0 0 0,1 0-1 0 0,-1 1 1 0 0,0-1 0 0 0,0 0 0 0 0,1 1-1 0 0,-1-1 1 0 0,-4 0 0 0 0,-1 1-21 0 0,-1 1 1 0 0,1 0 0 0 0,-1 0-1 0 0,1 1 1 0 0,-1 0-1 0 0,1 0 1 0 0,0 0 0 0 0,0 1-1 0 0,-10 6 1 0 0,8-5 14 0 0,-29 14-35 0 0,2 1 1 0 0,-37 27 0 0 0,-62 55-47 0 0,112-81 91 0 0,0 1 1 0 0,1 1 0 0 0,2 1 0 0 0,0 1 0 0 0,2 0-1 0 0,-26 45 1 0 0,39-60 9 0 0,1 0 0 0 0,0 0 0 0 0,0 0-1 0 0,1 0 1 0 0,0 1 0 0 0,0-1 0 0 0,1 1 0 0 0,1 0-1 0 0,-1 13 1 0 0,2-19 2 0 0,0 0-1 0 0,0 1 1 0 0,0-1 0 0 0,1 1-1 0 0,0-1 1 0 0,0 0-1 0 0,0 1 1 0 0,1-1 0 0 0,-1 0-1 0 0,1 0 1 0 0,0 0-1 0 0,0 0 1 0 0,1 0 0 0 0,-1-1-1 0 0,1 1 1 0 0,0-1 0 0 0,0 1-1 0 0,0-1 1 0 0,0 0-1 0 0,0 0 1 0 0,1-1 0 0 0,6 5-1 0 0,-3-3-58 0 0,2 0 0 0 0,-1 0-1 0 0,0-1 1 0 0,1 0 0 0 0,0-1 0 0 0,-1 0 0 0 0,1 0-1 0 0,0-1 1 0 0,0 0 0 0 0,11 0 0 0 0,4-2-329 0 0,1 0 0 0 0,35-8 0 0 0,-26 2-630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6911 0 0,'0'0'623'0'0,"-2"2"-190"0"0,-1 0 204 0 0,1 1 0 0 0,-1 0 0 0 0,1-1 0 0 0,0 1 0 0 0,0 0 0 0 0,0 0 0 0 0,0 0 0 0 0,1 0 0 0 0,-1 0 0 0 0,1 1 0 0 0,-2 6 0 0 0,1-4-235 0 0,1 0 0 0 0,0 0 1 0 0,1 0-1 0 0,-1 1 0 0 0,1-1 0 0 0,1 9 0 0 0,1-4-147 0 0,0 0 0 0 0,1 0 0 0 0,0 0-1 0 0,0 0 1 0 0,1-1 0 0 0,1 1 0 0 0,8 14 0 0 0,-2-8 53 0 0,1 0 1 0 0,1-1-1 0 0,0 0 1 0 0,1-1 0 0 0,1-1-1 0 0,0 0 1 0 0,1-1-1 0 0,18 12 1 0 0,0-4-102 0 0,2-1-1 0 0,0-2 1 0 0,42 15-1 0 0,-12-5-155 0 0,60 20 45 0 0,-105-43-78 0 0,-17-5-27 0 0,-2-1-92 0 0,1 1-387 0 0,6-8-7148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 6447 0 0,'-3'-1'499'0'0,"-1"1"-232"0"0,1-1 0 0 0,-1 1 0 0 0,0 0 0 0 0,0 0 0 0 0,0 0 1 0 0,0 1-1 0 0,0-1 0 0 0,0 1 0 0 0,0 0 0 0 0,1 0 0 0 0,-1 1 0 0 0,0-1 0 0 0,1 1 0 0 0,-1 0 0 0 0,1-1 0 0 0,-1 2 0 0 0,1-1 0 0 0,0 0 0 0 0,0 1 1 0 0,-3 2-1 0 0,-9 9 1941 0 0,1 1 0 0 0,-21 28 1 0 0,23-28-2903 0 0,-116 156 2378 0 0,46-59-1233 0 0,7-12-621 0 0,29-33-3740 0 0,33-48-2224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14655 0 0,'0'0'671'0'0,"-1"2"-14"0"0,-6 23-476 0 0,-1-1 1 0 0,-15 31-1 0 0,-30 47 828 0 0,15-29-278 0 0,3-3-20 0 0,-176 390 2478 0 0,121-253-2757 0 0,50-123-535 0 0,-16 27-179 0 0,12-42-6494 0 0,35-58 137 0 0</inkml:trace>
  <inkml:trace contextRef="#ctx0" brushRef="#br0" timeOffset="1">68 689 16871 0 0,'-3'0'75'0'0,"0"-1"0"0"0,0 1 0 0 0,0 0 0 0 0,1 0 0 0 0,-1 0 0 0 0,0 0 1 0 0,0 0-1 0 0,0 0 0 0 0,1 1 0 0 0,-1-1 0 0 0,0 1 0 0 0,0 0 0 0 0,1 0 0 0 0,-1 0 0 0 0,1 0 0 0 0,-1 1 0 0 0,1-1 0 0 0,-1 1 0 0 0,1-1 0 0 0,0 1 0 0 0,0 0 0 0 0,0 0 0 0 0,0 0 0 0 0,-2 3 0 0 0,2-4 149 0 0,2 1-173 0 0,0-1-1 0 0,1 1 1 0 0,-1 0-1 0 0,0-1 0 0 0,1 1 1 0 0,-1 0-1 0 0,1-1 1 0 0,-1 1-1 0 0,1-1 1 0 0,0 1-1 0 0,-1-1 1 0 0,1 1-1 0 0,0-1 0 0 0,0 1 1 0 0,0-1-1 0 0,0 0 1 0 0,0 0-1 0 0,1 1 1 0 0,-1-1-1 0 0,0 0 1 0 0,1 0-1 0 0,-1 0 0 0 0,0 0 1 0 0,1-1-1 0 0,-1 1 1 0 0,1 0-1 0 0,0-1 1 0 0,-1 1-1 0 0,1-1 1 0 0,-1 1-1 0 0,3-1 0 0 0,5 2 130 0 0,0-1 0 0 0,1 0-1 0 0,-1 0 1 0 0,13-2 0 0 0,-16 1-101 0 0,56-3 651 0 0,0-4-1 0 0,75-16 1 0 0,120-42 392 0 0,-241 60-1057 0 0,95-27 156 0 0,61-16 56 0 0,-130 39-385 0 0,0 1-1 0 0,51-2 0 0 0,-79 10-350 0 0,-12 0-1030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535 264 5063 0 0,'-15'3'699'0'0,"-11"3"-773"0"0,10-4 8189 0 0,19-15-6400 0 0,-1 8-1497 0 0,1-1-1 0 0,0 1 1 0 0,0 0 0 0 0,0 0 0 0 0,1 0-1 0 0,0 0 1 0 0,0 1 0 0 0,7-7 0 0 0,1 0 230 0 0,27-17 1 0 0,0 6 16 0 0,2 1-1 0 0,69-25 1 0 0,-70 31-243 0 0,79-28 420 0 0,-96 36-481 0 0,-1 1 1 0 0,1 2-1 0 0,33-3 0 0 0,-51 6-126 0 0,0 1-1 0 0,0 0 1 0 0,0 1 0 0 0,0-1 0 0 0,0 1-1 0 0,0 0 1 0 0,0 0 0 0 0,0 1 0 0 0,8 3-1 0 0,-11-4-28 0 0,0 0 0 0 0,0 0-1 0 0,0 1 1 0 0,0-1-1 0 0,-1 1 1 0 0,1-1-1 0 0,0 1 1 0 0,-1-1 0 0 0,1 1-1 0 0,-1 0 1 0 0,0 0-1 0 0,0-1 1 0 0,1 1-1 0 0,-1 0 1 0 0,-1 0-1 0 0,1 1 1 0 0,0-1 0 0 0,0 0-1 0 0,-1 0 1 0 0,1 0-1 0 0,-1 0 1 0 0,1 1-1 0 0,-1-1 1 0 0,0 3 0 0 0,-1 2-5 0 0,0 0 0 0 0,0-1 0 0 0,0 1 0 0 0,-1-1 1 0 0,0 0-1 0 0,0 1 0 0 0,0-1 0 0 0,-1 0 0 0 0,0 0 1 0 0,-6 8-1 0 0,-3 3-2 0 0,0 0 0 0 0,-17 16 0 0 0,0-4-6 0 0,-2 0-1 0 0,-1-2 0 0 0,-1-2 1 0 0,-1-1-1 0 0,-2-1 0 0 0,-65 31 1 0 0,-5-1-218 0 0,-142 66-1089 0 0,234-114 1226 0 0,-233 93-1536 0 0,227-91 1598 0 0,0 1 0 0 0,0 1 0 0 0,1 0 0 0 0,-20 14 0 0 0,22-11 36 0 0,15-9-14 0 0,2 0-2 0 0,0-3 5 0 0,0 0 1 0 0,0 0-1 0 0,0 0 1 0 0,0 0-1 0 0,0 0 1 0 0,0 0-1 0 0,-1 0 1 0 0,1 0-1 0 0,0 0 1 0 0,0 0-1 0 0,0 0 1 0 0,0 1-1 0 0,0-1 1 0 0,0 0-1 0 0,0 0 1 0 0,0 0-1 0 0,0 0 1 0 0,0 0-1 0 0,0 0 1 0 0,0 0 0 0 0,0 0-1 0 0,0 0 1 0 0,0 0-1 0 0,0 0 1 0 0,0 1-1 0 0,0-1 1 0 0,0 0-1 0 0,0 0 1 0 0,0 0-1 0 0,0 0 1 0 0,0 0-1 0 0,1 0 1 0 0,-1 0-1 0 0,0 0 1 0 0,0 0-1 0 0,0 0 1 0 0,0 0-1 0 0,0 0 1 0 0,0 0-1 0 0,0 0 1 0 0,0 1-1 0 0,0-1 1 0 0,0 0 0 0 0,0 0-1 0 0,0 0 1 0 0,0 0-1 0 0,0 0 1 0 0,0 0-1 0 0,1 0 1 0 0,-1 0-1 0 0,0 0 1 0 0,0 0-1 0 0,0 0 1 0 0,0 0-1 0 0,0 0 1 0 0,0 0-1 0 0,0 0 1 0 0,0 0-1 0 0,0 0 1 0 0,0 0-1 0 0,0 0 1 0 0,1 0-1 0 0,-1 0 1 0 0,0 0-1 0 0,0 0 1 0 0,0 0 0 0 0,9 2 36 0 0,1 1 0 0 0,0-1 1 0 0,-1-1-1 0 0,1 0 1 0 0,0 0-1 0 0,0-1 1 0 0,13-1-1 0 0,75-12 507 0 0,-52 5-336 0 0,60-6 622 0 0,1 5 1 0 0,0 5-1 0 0,0 4 0 0 0,121 16 0 0 0,-134-5-695 0 0,-93-12-185 0 0,-1 1 1 0 0,1 0 0 0 0,-1 0-1 0 0,1-1 1 0 0,0 1-1 0 0,-1 0 1 0 0,1-1 0 0 0,-1 1-1 0 0,1 0 1 0 0,-1-1-1 0 0,1 1 1 0 0,-1-1 0 0 0,1 1-1 0 0,-1-1 1 0 0,0 1-1 0 0,1-1 1 0 0,-1 1 0 0 0,0-1-1 0 0,1 1 1 0 0,-1-1-1 0 0,0 1 1 0 0,0-1 0 0 0,1 0-1 0 0,-1 0 1 0 0,0 0-109 0 0,6-13-1970 0 0,-2 0-5210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55 10591 0 0,'0'-25'1104'0'0,"-4"15"-728"0"0,3 9-164 0 0,0 0 0 0 0,0 0 0 0 0,0 1 0 0 0,0-1 0 0 0,0 0 0 0 0,0 0-1 0 0,0 1 1 0 0,0-1 0 0 0,0 1 0 0 0,0-1 0 0 0,0 1 0 0 0,-1-1 0 0 0,1 1 0 0 0,0 0-1 0 0,0 0 1 0 0,-1-1 0 0 0,1 1 0 0 0,0 0 0 0 0,0 0 0 0 0,-1 0 0 0 0,1 0 0 0 0,-2 1-1 0 0,-31 7 3119 0 0,25-6-2647 0 0,-21 8-571 0 0,0 0 0 0 0,1 2 0 0 0,0 1 0 0 0,1 1 1 0 0,1 2-1 0 0,0 0 0 0 0,1 2 0 0 0,1 1 1 0 0,0 1-1 0 0,2 1 0 0 0,-38 44 0 0 0,27-25-112 0 0,-32 51 0 0 0,55-72 0 0 0,0 0 0 0 0,1 0 0 0 0,1 1 0 0 0,0 0 0 0 0,-7 32 0 0 0,14-45-6 0 0,0 0-1 0 0,1 1 0 0 0,0-1 1 0 0,1 1-1 0 0,0 0 1 0 0,0-1-1 0 0,0 1 1 0 0,1-1-1 0 0,1 1 0 0 0,-1-1 1 0 0,1 0-1 0 0,0 1 1 0 0,4 9-1 0 0,-3-12 2 0 0,0 0 0 0 0,-1-1-1 0 0,2 1 1 0 0,-1-1 0 0 0,0 1 0 0 0,1-1-1 0 0,0 0 1 0 0,0-1 0 0 0,0 1-1 0 0,0-1 1 0 0,0 1 0 0 0,1-1 0 0 0,0-1-1 0 0,0 1 1 0 0,-1 0 0 0 0,1-1 0 0 0,1 0-1 0 0,-1-1 1 0 0,7 3 0 0 0,3-2 20 0 0,0 0 0 0 0,-1-1 0 0 0,1 0 0 0 0,0-1 0 0 0,0-1 0 0 0,0 0 0 0 0,0-1 0 0 0,0-1 0 0 0,26-8 0 0 0,-11 0 139 0 0,0 0 0 0 0,-1-2 0 0 0,45-28 0 0 0,-57 30-31 0 0,-1-1-1 0 0,0-1 1 0 0,0-1-1 0 0,-1 0 1 0 0,-1-1-1 0 0,-1-1 1 0 0,13-18-1 0 0,-10 11 20 0 0,-1-1-1 0 0,-1-1 0 0 0,-2 0 1 0 0,17-45-1 0 0,-22 48-118 0 0,-2 0 1 0 0,0 0-1 0 0,-1-1 0 0 0,1-22 0 0 0,-4 32-16 0 0,-1-1-1 0 0,0 1 1 0 0,-1-1 0 0 0,-1 1-1 0 0,0-1 1 0 0,-1 1 0 0 0,0 0-1 0 0,-6-13 1 0 0,8 22-147 0 0,-1 0-1 0 0,0 0 0 0 0,0 0 1 0 0,-1 0-1 0 0,1 0 1 0 0,-1 1-1 0 0,0-1 0 0 0,0 1 1 0 0,0 0-1 0 0,0 0 1 0 0,-1 0-1 0 0,1 0 0 0 0,-1 0 1 0 0,0 1-1 0 0,1-1 1 0 0,-1 1-1 0 0,0 0 0 0 0,-1 1 1 0 0,1-1-1 0 0,0 1 1 0 0,0-1-1 0 0,-1 1 0 0 0,1 0 1 0 0,-1 1-1 0 0,-6-1 1 0 0,-5 1-808 0 0,0 1 0 0 0,0 1 1 0 0,1 0-1 0 0,-1 1 0 0 0,1 0 1 0 0,-15 6-1 0 0,-14 5-5299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192 220 7487 0 0,'0'0'340'0'0,"-1"2"-5"0"0,-27 34-68 0 0,15-20 987 0 0,-11 19 0 0 0,-3 8 983 0 0,-55 69 0 0 0,67-92-2042 0 0,14-18 660 0 0,1-5-563 0 0,6-15-161 0 0,1 1 1 0 0,0 1 0 0 0,1-1 0 0 0,1 1 0 0 0,1 1 0 0 0,0 0 0 0 0,18-21 0 0 0,1 3-108 0 0,68-59-1 0 0,-80 79-39 0 0,2 0 0 0 0,0 1 0 0 0,0 1 0 0 0,1 1 0 0 0,0 0 0 0 0,1 2 0 0 0,0 0 0 0 0,22-4 0 0 0,-34 9 6 0 0,0 1 0 0 0,0 1 0 0 0,0-1 0 0 0,0 1 0 0 0,1 1 0 0 0,-1 0 0 0 0,18 2 0 0 0,-12 4 10 0 0,-13-4 12 0 0,0-1 0 0 0,0 1 0 0 0,0 0 0 0 0,0 0 0 0 0,0 0 0 0 0,-1 0 0 0 0,1 0-1 0 0,-1 0 1 0 0,1 1 0 0 0,-1-1 0 0 0,0 0 0 0 0,0 1 0 0 0,0-1 0 0 0,0 1 0 0 0,0-1 0 0 0,-1 1-1 0 0,1 0 1 0 0,-1-1 0 0 0,0 1 0 0 0,1 0 0 0 0,-1-1 0 0 0,0 1 0 0 0,-1 0 0 0 0,1-1 0 0 0,0 1 0 0 0,-1-1-1 0 0,-1 5 1 0 0,-1 2 56 0 0,0-1-1 0 0,0 1 0 0 0,-1-1 1 0 0,0 0-1 0 0,-1 0 1 0 0,1-1-1 0 0,-7 8 0 0 0,-12 18 193 0 0,8-12-147 0 0,-16 20 0 0 0,23-33-115 0 0,7-6-70 0 0,2-6-550 0 0,6-9 440 0 0,1 1-1 0 0,0-1 1 0 0,0 1 0 0 0,1 1 0 0 0,16-17 0 0 0,59-50-549 0 0,-78 73 692 0 0,22-19-37 0 0,1 1 0 0 0,1 1 0 0 0,40-22 0 0 0,-44 30 133 0 0,44-22 151 0 0,-63 33-104 0 0,0 0-1 0 0,1 0 1 0 0,0 1 0 0 0,0 0-1 0 0,0 0 1 0 0,-1 1 0 0 0,10-1 0 0 0,-5 4 338 0 0,-9-1-354 0 0,-1 0 184 0 0,2 6 77 0 0,2 0-179 0 0,-4-3-134 0 0,-1 0 0 0 0,1 0 0 0 0,-1 0 0 0 0,0-1 0 0 0,0 1 0 0 0,0 0 0 0 0,-1 0 0 0 0,1 0-1 0 0,-1 0 1 0 0,0 0 0 0 0,0 1 0 0 0,0-1 0 0 0,-1 0 0 0 0,-1 4 0 0 0,-2 9 141 0 0,0 1-1 0 0,-8 16 0 0 0,-1 1 44 0 0,-17 109 91 0 0,28-132-309 0 0,-7 22-68 0 0,-1-2-1539 0 0,8-8-2686 0 0,2-11 2389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32 8287 0 0,'18'-31'8816'0'0,"-19"32"-8530"0"0,-19 18-19 0 0,2 0 0 0 0,1 2 0 0 0,-17 25 0 0 0,4-1 6 0 0,-13 21-32 0 0,26-36-305 0 0,4-9-189 0 0,1 1 1 0 0,1 0-1 0 0,1 1 0 0 0,-15 47 0 0 0,23-42-2553 0 0,2-26 1352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5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0 455 0 0,'0'0'15588'0'0,"0"2"-15358"0"0,0 0-158 0 0,0 1 0 0 0,0-1 1 0 0,0 0-1 0 0,-1 1 1 0 0,1-1-1 0 0,-1 0 1 0 0,0 0-1 0 0,0 0 1 0 0,1 1-1 0 0,-1-1 1 0 0,-1 0-1 0 0,1 0 0 0 0,0 0 1 0 0,0 0-1 0 0,-3 2 1 0 0,-4 4 157 0 0,-1 0 1 0 0,-14 10-1 0 0,20-17-171 0 0,-4 0 6 0 0,-1 0-1 0 0,8-2-60 0 0,0 1 0 0 0,0 0 0 0 0,-1 0-1 0 0,1 0 1 0 0,0 0 0 0 0,0 0 0 0 0,0 0-1 0 0,0-1 1 0 0,-1 1 0 0 0,1 0 0 0 0,0 0-1 0 0,0 0 1 0 0,0-1 0 0 0,0 1 0 0 0,0 0-1 0 0,0 0 1 0 0,-1 0 0 0 0,1-1 0 0 0,0 1 0 0 0,0 0-1 0 0,0 0 1 0 0,0-1 0 0 0,0 1 0 0 0,0 0-1 0 0,0 0 1 0 0,0 0 0 0 0,0-1 0 0 0,0 1-1 0 0,0 0 1 0 0,0 0 0 0 0,0-1 0 0 0,0 1-1 0 0,5-16 109 0 0,-4 14-48 0 0,2-6-40 0 0,1-1 24 0 0,-1-1-36 0 0,-3 2-24 0 0,0 6-22 0 0,4 3 94 0 0,0-1 0 0 0,0 1 1 0 0,0 0-1 0 0,-1 0 1 0 0,5 2-1 0 0,-6-2 627 0 0,-2 1-633 0 0,0 1 0 0 0,0-1 0 0 0,0 0 0 0 0,0 1 0 0 0,-1-1 0 0 0,1 1 0 0 0,-1-1 0 0 0,1 0 0 0 0,-1 1 0 0 0,0-1 0 0 0,0 0 0 0 0,0 1 0 0 0,0-1 0 0 0,-3 4 1 0 0,2-4-51 0 0,1 0 0 0 0,-1 0 1 0 0,0 0-1 0 0,0 0 1 0 0,0 0-1 0 0,0 0 1 0 0,0-1-1 0 0,0 1 1 0 0,-1 0-1 0 0,1-1 1 0 0,0 0-1 0 0,-1 0 1 0 0,1 0-1 0 0,-1 0 0 0 0,0 0 1 0 0,1 0-1 0 0,-4 0 1 0 0,-3 1 8 0 0,-7 4 44 0 0,4-5-99 0 0,6-1 6 0 0,3 0-7 0 0,-5-2 32 0 0,8 2 11 0 0,0 0 0 0 0,0 0 0 0 0,-1 0 0 0 0,1 0 0 0 0,0-1 0 0 0,0 1 0 0 0,-1 0 0 0 0,1 0 0 0 0,0 0 0 0 0,0 0 0 0 0,-1 0 0 0 0,1-1 0 0 0,0 1 0 0 0,0 0 0 0 0,0 0 0 0 0,-1 0 0 0 0,1-1 0 0 0,0 1 0 0 0,0 0 0 0 0,0 0 0 0 0,0-1 0 0 0,0 1 0 0 0,-1 0 0 0 0,1-1 0 0 0,0 1 0 0 0,0 0 0 0 0,0 0 0 0 0,0-1 0 0 0,0 1 0 0 0,0 0 0 0 0,0 0 0 0 0,0-1 0 0 0,0 1 0 0 0,0 0 0 0 0,0-1 0 0 0,0 1 0 0 0,0 0 0 0 0,0 0 0 0 0,0-1 0 0 0,1 1 0 0 0,-1 0 0 0 0,0 0 0 0 0,0-1 0 0 0,0 1 0 0 0,0 0 0 0 0,0 0 0 0 0,1-1 0 0 0,-1 1 0 0 0,0 0 0 0 0,0 0 0 0 0,0 0 0 0 0,1-1 0 0 0,-1 1 0 0 0,0 0 0 0 0,1 0 0 0 0,0-2-1 0 0,1 0 0 0 0,-1 0-1 0 0,1 0 1 0 0,-1 0 0 0 0,1 0 0 0 0,0 1 0 0 0,0-1-1 0 0,2-1 1 0 0,26-10-4 0 0,-15 7 11 0 0,-15 6-6 0 0,0 0 1 0 0,0 0-1 0 0,0 0 1 0 0,0 0-1 0 0,0 0 1 0 0,0 0-1 0 0,0-1 1 0 0,0 1-1 0 0,0 0 1 0 0,0 0-1 0 0,1 0 1 0 0,-1 0-1 0 0,0 0 1 0 0,0 0-1 0 0,0 0 1 0 0,0 0-1 0 0,0 0 1 0 0,0 0-1 0 0,0 0 1 0 0,0 0-1 0 0,0 0 1 0 0,0 0-1 0 0,1 0 1 0 0,-1 0-1 0 0,0 0 1 0 0,0 0-1 0 0,0 0 1 0 0,0 0-1 0 0,0 0 1 0 0,0 0-1 0 0,0 0 1 0 0,0 0-1 0 0,1 0 1 0 0,-1 0-1 0 0,0 0 1 0 0,0 0-1 0 0,0 0 1 0 0,0 0-1 0 0,0 0 1 0 0,0 0-1 0 0,0 0 1 0 0,0 0-1 0 0,0 0 1 0 0,1 0-1 0 0,-1 0 1 0 0,0 0-1 0 0,0 0 1 0 0,0 0-1 0 0,0 0 1 0 0,0 0-1 0 0,0 0 1 0 0,0 1-1 0 0,0-1 1 0 0,0 0-1 0 0,0 0 1 0 0,0 0-1 0 0,0 0 1 0 0,0 0-1 0 0,-6 8 57 0 0,-26 18 70 0 0,30-25-34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15 491 6447 0 0,'0'0'586'0'0,"-1"-2"-486"0"0,-1 0 320 0 0,1-1 1 0 0,-1 1-1 0 0,1-1 0 0 0,-1 0 1 0 0,1 0-1 0 0,0 0 1 0 0,0 0-1 0 0,0 0 1 0 0,1 0-1 0 0,-1 0 0 0 0,1 0 1 0 0,-1 0-1 0 0,1 0 1 0 0,0 0-1 0 0,0 0 0 0 0,1 0 1 0 0,-1-1-1 0 0,0 1 1 0 0,3-6-1 0 0,0 2 140 0 0,0 0 0 0 0,1 0 0 0 0,0 1 0 0 0,0-1 0 0 0,9-10 0 0 0,-7 9-1122 0 0,20-23 619 0 0,2 1 0 0 0,54-46 0 0 0,-31 31-32 0 0,-20 18-274 0 0,1 2 0 0 0,1 1 0 0 0,1 2 0 0 0,1 2 0 0 0,1 0-1 0 0,49-17 1 0 0,-71 31 91 0 0,-11 5 827 0 0,-3 15-379 0 0,1-10-248 0 0,-1 0 0 0 0,0 0 0 0 0,0 0 0 0 0,-1 0 0 0 0,1 0 0 0 0,-1 0 0 0 0,0 0 0 0 0,-1 5 0 0 0,-32 70 554 0 0,-2 7-331 0 0,31-73-227 0 0,-1 2-21 0 0,1 1 1 0 0,1-1 0 0 0,0 1 0 0 0,1-1-1 0 0,-1 18 1 0 0,4-25-125 0 0,-2 32-59 0 0,-1-16-3386 0 0,3-21 2177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3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212 124 12207 0 0,'0'0'562'0'0,"-2"3"-18"0"0,-26 27 352 0 0,2 2 0 0 0,1 1 0 0 0,2 0 0 0 0,-21 42 0 0 0,35-58-726 0 0,-5 12 96 0 0,-14 37 0 0 0,25-57-249 0 0,1 0 0 0 0,0 0-1 0 0,0 0 1 0 0,0 1-1 0 0,1-1 1 0 0,1 1-1 0 0,0-1 1 0 0,1 17 0 0 0,0-23 4 0 0,-1 1 0 0 0,1-1 1 0 0,0 0-1 0 0,0 1 1 0 0,0-1-1 0 0,1 0 1 0 0,-1 0-1 0 0,1 0 1 0 0,0 0-1 0 0,0 0 0 0 0,0 0 1 0 0,0 0-1 0 0,0-1 1 0 0,1 1-1 0 0,-1-1 1 0 0,1 0-1 0 0,-1 1 1 0 0,1-1-1 0 0,0 0 0 0 0,0-1 1 0 0,6 4-1 0 0,-4-3 29 0 0,1 0-1 0 0,-1 0 1 0 0,1-1-1 0 0,-1 0 1 0 0,1 0-1 0 0,0-1 1 0 0,-1 1-1 0 0,1-1 0 0 0,0 0 1 0 0,-1-1-1 0 0,1 1 1 0 0,8-3-1 0 0,-5 1 31 0 0,1-2-1 0 0,-1 1 1 0 0,0-1 0 0 0,0-1-1 0 0,0 1 1 0 0,-1-1 0 0 0,0-1-1 0 0,0 0 1 0 0,0 0-1 0 0,9-9 1 0 0,8-11 332 0 0,32-43-1 0 0,-35 41-272 0 0,26-32 33 0 0,113-136 61 0 0,-60 73-2088 0 0,-95 116 1635 0 0,26-35-980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6911 0 0,'0'0'979'0'0,"0"3"412"0"0,-2 3-745 0 0,0 1 1 0 0,0 0 0 0 0,-1-1-1 0 0,0 0 1 0 0,0 1-1 0 0,-1-1 1 0 0,-4 7 0 0 0,-36 41 886 0 0,27-35-1319 0 0,-91 103 1040 0 0,48-58-438 0 0,4 3-1 0 0,-49 74 1 0 0,-99 206 780 0 0,183-305-1555 0 0,2 1 1 0 0,2 0-1 0 0,-20 82 0 0 0,35-116-173 0 0,0 1 0 0 0,1 0 0 0 0,1-1 0 0 0,-1 1 0 0 0,3 18 0 0 0,3-15-5942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0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1375 0 0,'-2'1'107'0'0,"-5"2"1367"0"0,0 0 0 0 0,1 1 0 0 0,0 0 0 0 0,-1 0-1 0 0,2 0 1 0 0,-1 1 0 0 0,0 0 0 0 0,1 0 0 0 0,-5 7 0 0 0,-4 6 148 0 0,-21 37 0 0 0,35-54-1583 0 0,-1 0 1 0 0,1-1 0 0 0,0 1-1 0 0,-1-1 1 0 0,1 1 0 0 0,0 0-1 0 0,0-1 1 0 0,0 1 0 0 0,-1 0-1 0 0,1-1 1 0 0,0 1-1 0 0,0 0 1 0 0,0-1 0 0 0,0 1-1 0 0,0 0 1 0 0,0 0 0 0 0,0 1 84 0 0,0 1 275 0 0,2-1-6 0 0,1 1-307 0 0,0 0 1 0 0,0 0-1 0 0,0 0 0 0 0,1 0 1 0 0,-1-1-1 0 0,1 1 0 0 0,0-1 1 0 0,0 0-1 0 0,0 0 0 0 0,0 0 1 0 0,0-1-1 0 0,0 1 0 0 0,0-1 0 0 0,1 0 1 0 0,-1 0-1 0 0,0-1 0 0 0,1 1 1 0 0,5-1-1 0 0,11 0 136 0 0,0-1 1 0 0,35-7-1 0 0,-41 6-140 0 0,303-37 545 0 0,64 2-403 0 0,-367 36-1086 0 0,0 0 0 0 0,0 1 1 0 0,0 1-1 0 0,28 4 0 0 0,-25 0-6493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0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78 5983 0 0,'0'0'464'0'0,"-2"0"82"0"0,1 1-185 0 0,0-1 0 0 0,1 0 0 0 0,-1 0 0 0 0,0 1 1 0 0,0-1-1 0 0,0 0 0 0 0,1 1 0 0 0,-1-1 0 0 0,0 1 0 0 0,1-1 1 0 0,-1 1-1 0 0,0-1 0 0 0,1 1 0 0 0,-1 0 0 0 0,1-1 0 0 0,-1 1 0 0 0,1 0 1 0 0,-1-1-1 0 0,1 1 0 0 0,-1 0 0 0 0,1 0 0 0 0,0-1 0 0 0,-1 1 1 0 0,1 0-1 0 0,0 0 0 0 0,0 0 0 0 0,-1 0 0 0 0,1-1 0 0 0,0 1 1 0 0,0 0-1 0 0,0 2 0 0 0,1-2-228 0 0,-1 1 0 0 0,1-1 0 0 0,-1 1 0 0 0,1-1 1 0 0,0 1-1 0 0,-1-1 0 0 0,1 1 0 0 0,0-1 0 0 0,0 0 0 0 0,0 0 0 0 0,0 1 0 0 0,0-1 0 0 0,0 0 1 0 0,1 0-1 0 0,-1 0 0 0 0,0 0 0 0 0,0 0 0 0 0,3 1 0 0 0,2 1 40 0 0,-1-1-1 0 0,1 0 1 0 0,0 0-1 0 0,0-1 1 0 0,-1 0-1 0 0,1 0 1 0 0,0 0 0 0 0,0 0-1 0 0,1-1 1 0 0,-1 0-1 0 0,11-2 1 0 0,4-1 309 0 0,40-11 1 0 0,-47 11-456 0 0,-1-2 0 0 0,-1 0 0 0 0,1 0 1 0 0,-1-1-1 0 0,1-1 0 0 0,-2 0 0 0 0,1 0 0 0 0,14-13 0 0 0,-23 16-129 0 0,0 1 0 0 0,0-1-1 0 0,0 1 1 0 0,0-1 0 0 0,-1 0-1 0 0,3-6 1 0 0,-4 8-167 0 0,-9-9-710 0 0,6 10 913 0 0,1-1 1 0 0,-1 1-1 0 0,0 0 0 0 0,0 1 0 0 0,0-1 1 0 0,0 0-1 0 0,0 1 0 0 0,0-1 0 0 0,-1 1 0 0 0,1-1 1 0 0,0 1-1 0 0,0 0 0 0 0,0 0 0 0 0,0 0 1 0 0,-3 0-1 0 0,-34 6-422 0 0,37-5 480 0 0,-40 11-201 0 0,0 2-1 0 0,-69 33 0 0 0,85-35 189 0 0,-21 9-32 0 0,-65 41 0 0 0,96-52 78 0 0,0 2 1 0 0,1-1-1 0 0,0 2 1 0 0,1 0-1 0 0,0 1 1 0 0,1 0 0 0 0,-14 20-1 0 0,24-30-1 0 0,1 0 0 0 0,0-1 0 0 0,0 1-1 0 0,0 1 1 0 0,0-1 0 0 0,1 0 0 0 0,-1 0 0 0 0,1 0-1 0 0,0 1 1 0 0,0-1 0 0 0,1 1 0 0 0,-1-1 0 0 0,1 1-1 0 0,0-1 1 0 0,1 8 0 0 0,0-9-13 0 0,0 0 0 0 0,0 0 0 0 0,0 0 0 0 0,0 0 0 0 0,1 0 0 0 0,-1 0 0 0 0,1 0 0 0 0,0 0-1 0 0,0 0 1 0 0,0-1 0 0 0,0 1 0 0 0,0-1 0 0 0,1 1 0 0 0,-1-1 0 0 0,1 0 0 0 0,-1 0 0 0 0,1 0 0 0 0,0 0 0 0 0,0-1 0 0 0,0 1 0 0 0,4 1 0 0 0,6 2-261 0 0,1-1 1 0 0,0-1 0 0 0,0 0 0 0 0,0 0 0 0 0,0-2 0 0 0,0 1 0 0 0,0-2 0 0 0,0 0 0 0 0,0-1 0 0 0,19-3 0 0 0,5-3-6361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0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15951 0 0,'-2'0'730'0'0,"-15"3"-437"0"0,0 1 1 0 0,0 0 0 0 0,1 1 0 0 0,-22 10 0 0 0,-63 35 1386 0 0,97-48-1568 0 0,-33 18 491 0 0,0 2-1 0 0,-54 44 1 0 0,83-59-528 0 0,-1 1-1 0 0,-10 13 1 0 0,16-18-64 0 0,1 0 1 0 0,-1 1-1 0 0,1-1 0 0 0,0 1 0 0 0,0 0 1 0 0,0 0-1 0 0,1-1 0 0 0,-1 1 0 0 0,1 0 1 0 0,-1 6-1 0 0,2-9-8 0 0,0 0 1 0 0,0 0-1 0 0,0 0 1 0 0,0 0 0 0 0,0 0-1 0 0,0 1 1 0 0,0-1-1 0 0,0 0 1 0 0,0 0-1 0 0,1 0 1 0 0,0 1-1 0 0,0 1 0 0 0,1 0 0 0 0,0 0-1 0 0,0 0 1 0 0,1 0 0 0 0,-1-1-1 0 0,0 1 1 0 0,1-1-1 0 0,0 0 1 0 0,-1 1 0 0 0,1-1-1 0 0,5 2 1 0 0,40 20 43 0 0,-18-10-49 0 0,-15-7-51 0 0,0 2 1 0 0,0 0-1 0 0,0 0 0 0 0,-1 1 1 0 0,-1 1-1 0 0,18 18 0 0 0,-19-16 8 0 0,-2-2-7 0 0,0 1 0 0 0,0 0 1 0 0,-2 0-1 0 0,1 1 0 0 0,7 16 1 0 0,12 29 258 0 0,16 40 604 0 0,-39-85-731 0 0,-1-1 0 0 0,-1 1 0 0 0,0-1 1 0 0,-1 1-1 0 0,0 0 0 0 0,0 14 0 0 0,-2-23-53 0 0,0 0 0 0 0,0-1 0 0 0,-1 1-1 0 0,1 0 1 0 0,-1-1 0 0 0,0 1 0 0 0,0-1 0 0 0,0 1 0 0 0,-1-1-1 0 0,1 1 1 0 0,-1-1 0 0 0,0 0 0 0 0,0 0 0 0 0,-4 6-1 0 0,3-6 9 0 0,-1 1-1 0 0,1-1 0 0 0,-1 0 1 0 0,0 0-1 0 0,0-1 1 0 0,0 1-1 0 0,0-1 0 0 0,-1 0 1 0 0,1 0-1 0 0,-6 2 0 0 0,-3-1 65 0 0,1 0 0 0 0,0-1 0 0 0,-1-1 0 0 0,0 0 0 0 0,1 0 0 0 0,-1-1 0 0 0,-22-4-1 0 0,15 1 10 0 0,0-1-1 0 0,0-1 0 0 0,1-1 0 0 0,-1-1 1 0 0,2-1-1 0 0,-1 0 0 0 0,-24-16 0 0 0,16 6-374 0 0,0-1 1 0 0,1-2-1 0 0,-41-41 0 0 0,37 30-344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14279 0 0,'0'0'1298'0'0,"-1"-2"-958"0"0,-1-15 555 0 0,3 16-959 0 0,-1 0 0 0 0,0 0 0 0 0,0 1-1 0 0,1-1 1 0 0,-1 1 0 0 0,0-1 0 0 0,1 0 0 0 0,-1 1-1 0 0,1-1 1 0 0,-1 1 0 0 0,1-1 0 0 0,-1 1 0 0 0,1-1-1 0 0,-1 1 1 0 0,1-1 0 0 0,-1 1 0 0 0,1-1 0 0 0,0 1-1 0 0,-1 0 1 0 0,1-1 0 0 0,-1 1 0 0 0,1 0 0 0 0,0 0-1 0 0,0-1 1 0 0,4 0-213 0 0,-1 0 0 0 0,1 0 0 0 0,-1 0-1 0 0,1 1 1 0 0,-1-1 0 0 0,1 1 0 0 0,5 1 0 0 0,10 2-3700 0 0,-7 0 91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6911 0 0,'0'0'7300'0'0,"0"2"-6766"0"0,0 4-276 0 0,-1 1 1 0 0,0-1-1 0 0,0 1 0 0 0,-1-1 1 0 0,-4 12-1 0 0,-17 33 407 0 0,13-28-375 0 0,-86 216 713 0 0,83-205-946 0 0,-43 85 83 0 0,17-42-87 0 0,28-54-85 0 0,-1-1 0 0 0,-1 0 0 0 0,-1 0 0 0 0,-1-2 0 0 0,-35 38 0 0 0,48-57-84 0 0,0 1 1 0 0,1-1-1 0 0,-1 1 0 0 0,0-1 0 0 0,0 0 1 0 0,0 0-1 0 0,0 0 0 0 0,0 0 0 0 0,0 0 1 0 0,-4 0-1 0 0,4 0-1445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38 384 9359 0 0,'-1'1'430'0'0,"-28"21"2994"0"0,29-25-3053 0 0,1 0-1 0 0,-1-1 1 0 0,0 1 0 0 0,0 0 0 0 0,-1-6 0 0 0,1 4 82 0 0,-7-71 1538 0 0,7 72-1984 0 0,1 0 0 0 0,-1 0 1 0 0,1 1-1 0 0,0-1 0 0 0,0 1 0 0 0,0-1 1 0 0,1 1-1 0 0,-1-1 0 0 0,1 1 1 0 0,0 0-1 0 0,0 0 0 0 0,0-1 0 0 0,0 1 1 0 0,1 1-1 0 0,-1-1 0 0 0,4-3 0 0 0,6-4 60 0 0,-1 0 0 0 0,21-12 0 0 0,-27 19-48 0 0,32-20 150 0 0,71-32 0 0 0,46-7 261 0 0,-103 42-186 0 0,-29 12-27 0 0,-1 1 1 0 0,1 0-1 0 0,25-2 1 0 0,-33 7-44 0 0,-1 0 0 0 0,1 2 0 0 0,-1 0 0 0 0,1 0 0 0 0,0 1 0 0 0,20 4 0 0 0,-29-3-153 0 0,0-1 0 0 0,-1 1 1 0 0,1-1-1 0 0,0 2 0 0 0,-1-1 1 0 0,0 0-1 0 0,1 1 0 0 0,-1 0 1 0 0,0 0-1 0 0,0 0 0 0 0,-1 0 1 0 0,7 7-1 0 0,-8-7-18 0 0,1 0 0 0 0,-1 0 0 0 0,0 1 0 0 0,0-1 0 0 0,-1 0 0 0 0,1 1 0 0 0,-1-1 0 0 0,0 1 0 0 0,1-1 0 0 0,-2 1 0 0 0,1-1-1 0 0,0 1 1 0 0,-1 0 0 0 0,1 0 0 0 0,-1-1 0 0 0,0 1 0 0 0,-1 5 0 0 0,-1 0-3 0 0,0 0 1 0 0,-1-1-1 0 0,0 1 0 0 0,0-1 0 0 0,-1 0 0 0 0,0 0 0 0 0,0 0 1 0 0,-1 0-1 0 0,0-1 0 0 0,0 1 0 0 0,-11 9 0 0 0,-6 6-94 0 0,-49 37 0 0 0,48-43-24 0 0,-21 19-438 0 0,-3-2 0 0 0,0-3-1 0 0,-2-1 1 0 0,-104 45 0 0 0,117-63 89 0 0,35-12 323 0 0,3-1-362 0 0,0 0 486 0 0,0 1 0 0 0,-1-1 0 0 0,1 0 0 0 0,0 1 0 0 0,0-1 1 0 0,0 1-1 0 0,1-1 0 0 0,1 1 0 0 0,3-1-9 0 0,130-39 149 0 0,-90 24 55 0 0,54-11-1 0 0,-90 25-136 0 0,0 1 0 0 0,0-1 0 0 0,1 2 0 0 0,-1 0 0 0 0,1 0 0 0 0,-1 1 0 0 0,20 4 1 0 0,-27-4-17 0 0,0 1 0 0 0,0-1 0 0 0,0 0 1 0 0,0 1-1 0 0,-1 0 0 0 0,1 0 1 0 0,-1 0-1 0 0,1 1 0 0 0,-1-1 0 0 0,6 6 1 0 0,-7-6-2 0 0,0 1 0 0 0,0-1 0 0 0,-1 1 0 0 0,1 0 0 0 0,-1-1 0 0 0,1 1-1 0 0,-1 0 1 0 0,0 0 0 0 0,0 0 0 0 0,0 0 0 0 0,0 0 0 0 0,-1 0 0 0 0,1 1 0 0 0,-1-1 0 0 0,0 5 0 0 0,0 2 26 0 0,-1-1 0 0 0,0 1 0 0 0,-1-1 0 0 0,0 0 0 0 0,0 0 0 0 0,-1 0 0 0 0,-4 9 0 0 0,-33 60 230 0 0,21-44-180 0 0,6-11-47 0 0,-1-1 1 0 0,-2 0 0 0 0,0-1-1 0 0,-37 37 1 0 0,41-48-20 0 0,-1 0-1 0 0,1-1 1 0 0,-2 0 0 0 0,1-1 0 0 0,-1 0-1 0 0,-1-2 1 0 0,-23 9 0 0 0,11-6 29 0 0,1-2 1 0 0,-1-1-1 0 0,-41 4 1 0 0,57-9-43 0 0,0 0 0 0 0,0-1 0 0 0,0-1 0 0 0,0 1 0 0 0,0-2 0 0 0,-13-2 0 0 0,19 2-7 0 0,0 1 0 0 0,0-1 0 0 0,0-1 0 0 0,0 1 0 0 0,0 0 0 0 0,1-1 0 0 0,-1 0 0 0 0,1 0 0 0 0,0-1 0 0 0,0 1 0 0 0,0-1 0 0 0,0 0 0 0 0,0 0 0 0 0,-5-8 0 0 0,4 4 18 0 0,1 2-2 0 0,0 0-1 0 0,0 0 0 0 0,0-1 1 0 0,1 1-1 0 0,0-1 0 0 0,1 0 1 0 0,-1 0-1 0 0,-2-14 0 0 0,4 10 28 0 0,0 4-62 0 0,1 5-92 0 0,2 3-824 0 0,6 1 220 0 0,-1 0 0 0 0,0 1 0 0 0,1 0 0 0 0,-1 0 0 0 0,10 7 0 0 0,9 4-1119 0 0,2-4 240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11887 0 0,'0'0'1720'0'0,"1"12"-841"0"0,69 167 2874 0 0,-64-165-3350 0 0,1 1 0 0 0,12 17 1 0 0,-16-27-316 0 0,-2-4 86 0 0,0 0 2 0 0,1 1-103 0 0,1 0-1 0 0,-1 0 0 0 0,1 0 1 0 0,0 0-1 0 0,0-1 0 0 0,-1 0 1 0 0,1 1-1 0 0,0-1 0 0 0,0 0 1 0 0,0 0-1 0 0,0-1 0 0 0,0 1 1 0 0,1 0-1 0 0,-1-1 0 0 0,0 0 1 0 0,0 0-1 0 0,0 0 0 0 0,0 0 1 0 0,0-1-1 0 0,1 1 0 0 0,-1-1 0 0 0,0 1 1 0 0,0-1-1 0 0,0 0 0 0 0,0-1 1 0 0,0 1-1 0 0,4-3 1 0 0,15-10-4 0 0,-2 0 0 0 0,0-1 1 0 0,0-1-1 0 0,-2-1 1 0 0,24-27-1 0 0,5-4-36 0 0,14-19 23 0 0,-6 7-59 0 0,-2 3-247 0 0,-19 18-2732 0 0,-24 26 1486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5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16 10247 0 0,'0'0'466'0'0,"1"-1"-5"0"0,6-14 6684 0 0,-6 17-6890 0 0,0 1-139 0 0,1 1 0 0 0,-1-1 1 0 0,0 1-1 0 0,1 0 0 0 0,-2 0 1 0 0,1 0-1 0 0,0 0 0 0 0,-1-1 0 0 0,0 1 1 0 0,0 0-1 0 0,0 0 0 0 0,0 0 1 0 0,-1 0-1 0 0,0 5 0 0 0,-4 10 250 0 0,-11 31 0 0 0,7-25-65 0 0,-23 61 186 0 0,-65 122 0 0 0,79-173-461 0 0,11-20-11 0 0,0 1 1 0 0,1 0-1 0 0,0 1 0 0 0,-6 30 0 0 0,13-37-667 0 0,-1-9 526 0 0,1-1 0 0 0,-1 0 1 0 0,0 0-1 0 0,1 0 0 0 0,-1 0 0 0 0,0 0 0 0 0,1 0 1 0 0,-1 0-1 0 0,0 0 0 0 0,1 0 0 0 0,-1 0 1 0 0,0 0-1 0 0,1-1 0 0 0,-1 1 0 0 0,0 0 1 0 0,1 0-1 0 0,-1 0 0 0 0,0 0 0 0 0,1 0 1 0 0,-1-1-1 0 0,0 1 0 0 0,0 0 0 0 0,1-1 1 0 0,8-5-1417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15263 0 0,'0'0'4599'0'0,"0"2"-4147"0"0,9 19-12 0 0,-1 1 1 0 0,-2 1-1 0 0,6 32 1 0 0,-8-38-454 0 0,0 12 22 0 0,0 0 0 0 0,-2-1-1 0 0,-1 1 1 0 0,-1 0 0 0 0,-2 0-1 0 0,0 0 1 0 0,-8 31 0 0 0,-7 12-12 0 0,-40 109 0 0 0,23-90 24 0 0,-4-3 1 0 0,-73 126-1 0 0,104-204-37 0 0,5-7-26 0 0,0 0 0 0 0,0 0 0 0 0,0 0 0 0 0,1 0 0 0 0,-1 0 0 0 0,1 0 0 0 0,-2 6 0 0 0,18-16-1487 0 0,2-5-28 0 0,2-5-69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97 158 10591 0 0,'-20'7'519'0'0,"-24"12"-68"0"0,41-18-300 0 0,0 1 0 0 0,0 0-1 0 0,0 0 1 0 0,0 0 0 0 0,0 1 0 0 0,0-1-1 0 0,1 1 1 0 0,-1-1 0 0 0,1 1 0 0 0,-2 7 3398 0 0,7-8-3317 0 0,1 0 1 0 0,0 0-1 0 0,0 0 1 0 0,0 0-1 0 0,0-1 0 0 0,0 1 1 0 0,0-1-1 0 0,0 0 1 0 0,0 0-1 0 0,0-1 0 0 0,1 1 1 0 0,-1-1-1 0 0,0 0 1 0 0,7-1-1 0 0,8-1 196 0 0,35-7-1 0 0,-54 9-417 0 0,333-102 2796 0 0,-225 64-2173 0 0,137-30 1 0 0,-230 65-703 0 0,33-6 227 0 0,-44 9-330 0 0,0 0-1 0 0,0 0 0 0 0,0 0 0 0 0,-1 0 1 0 0,1 0-1 0 0,0 1 0 0 0,-1 0 0 0 0,1 0 1 0 0,0 0-1 0 0,4 2 0 0 0,0 3-5513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 11055 0 0,'-1'-1'151'0'0,"-8"-8"1397"0"0,0 0-1 0 0,-11-16 2737 0 0,24 28-4090 0 0,0 0 0 0 0,1 0 0 0 0,-1 0 0 0 0,1 0 0 0 0,-1-1 0 0 0,7 2 0 0 0,13 8 264 0 0,0 4-91 0 0,0 2 1 0 0,0 0 0 0 0,-2 2 0 0 0,-1 0 0 0 0,25 30 0 0 0,85 126 434 0 0,-71-91-585 0 0,4 2-181 0 0,3-3 0 0 0,110 106 0 0 0,-146-162 15 0 0,67 45 1 0 0,-67-56-432 0 0,-30-16 120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27 13735 0 0,'0'0'630'0'0,"0"-2"-14"0"0,-1-2-455 0 0,-1-17 3756 0 0,-5 33-3537 0 0,-202 272 1747 0 0,-20-15-1400 0 0,207-244-673 0 0,-14 15 0 0 0,-1-1-1 0 0,-79 61 1 0 0,88-79-32 0 0,-2-2 0 0 0,-1 0 0 0 0,0-2-1 0 0,-1-2 1 0 0,-45 17 0 0 0,73-31-20 0 0,2-1 3 0 0,1 1-1 0 0,-1 0 1 0 0,0-1 0 0 0,1 1-1 0 0,-1-1 1 0 0,0 0 0 0 0,0 0-1 0 0,0 0 1 0 0,1 0 0 0 0,-3 0-1 0 0,-4-4-76 0 0,8 3 34 0 0,0 0 0 0 0,0 0 0 0 0,0 0 0 0 0,0 0 0 0 0,0 1 0 0 0,0-1 0 0 0,0 0 0 0 0,1 0 0 0 0,-1 0-1 0 0,0 0 1 0 0,0 0 0 0 0,1 0 0 0 0,-1 0 0 0 0,1 1 0 0 0,-1-1 0 0 0,1 0 0 0 0,-1 0 0 0 0,1 1-1 0 0,-1-1 1 0 0,1 0 0 0 0,0 1 0 0 0,1-2 0 0 0,18-16-2084 0 0,4 1-5021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7831 0 0,'0'0'10376'0'0,"1"-1"-9936"0"0,7-8-117 0 0,-1-1-1 0 0,0 0 1 0 0,0 0-1 0 0,5-12 1 0 0,15-24 24 0 0,-4 14-323 0 0,1 1 0 0 0,2 1 0 0 0,34-31 0 0 0,-27 30-36 0 0,-22 21 3 0 0,0-1 1 0 0,0 2-1 0 0,1-1 0 0 0,0 1 1 0 0,23-12-1 0 0,-8 11-4 0 0,-17 10-51 0 0,-9 0 60 0 0,0 0 1 0 0,0 1 0 0 0,0-1-1 0 0,-1 1 1 0 0,1-1-1 0 0,0 1 1 0 0,0-1-1 0 0,-1 1 1 0 0,1 0-1 0 0,0-1 1 0 0,-1 1 0 0 0,1 0-1 0 0,-1-1 1 0 0,1 1-1 0 0,-1 0 1 0 0,1 0-1 0 0,-1 0 1 0 0,1 0 0 0 0,-1-1-1 0 0,1 2 1 0 0,-1 1-5 0 0,1 0 0 0 0,-1-1 0 0 0,0 1 0 0 0,0 0 1 0 0,0 0-1 0 0,0-1 0 0 0,0 4 0 0 0,-2 4-12 0 0,0 1 0 0 0,-6 16 0 0 0,7-26 20 0 0,-32 82 0 0 0,23-62 0 0 0,1 1 0 0 0,1 1 0 0 0,1-1 0 0 0,0 1 0 0 0,-3 31 0 0 0,9-49 0 0 0,1 0 0 0 0,0 0 0 0 0,0-1 0 0 0,1 1 0 0 0,-1 0 0 0 0,1 0 0 0 0,0 0 0 0 0,0 0 0 0 0,1-1 0 0 0,-1 1 0 0 0,1 0 0 0 0,0-1 0 0 0,0 0 0 0 0,1 1 0 0 0,4 5 0 0 0,-5-7 0 0 0,1 0 0 0 0,0 0 0 0 0,0 0 0 0 0,0-1 0 0 0,1 1 0 0 0,-1-1 0 0 0,1 0 0 0 0,-1 0 0 0 0,1 0 0 0 0,0 0 0 0 0,0-1 0 0 0,-1 0 0 0 0,1 1 0 0 0,0-1 0 0 0,0-1 0 0 0,0 1 0 0 0,0-1 0 0 0,9 1 0 0 0,7-2 100 0 0,1-1 1 0 0,0-1-1 0 0,-1 0 0 0 0,1-2 0 0 0,-1 0 1 0 0,0-1-1 0 0,25-13 0 0 0,129-74 602 0 0,-121 62-535 0 0,65-42 58 0 0,-94 56-166 0 0,-2 0 0 0 0,38-39-1 0 0,-54 51-88 0 0,-1-1 1 0 0,0 0-1 0 0,8-13 0 0 0,-13 18-116 0 0,-2 2-287 0 0,0 0 159 0 0,0 0 1 0 0,0 0-1 0 0,0 0 0 0 0,1 0 0 0 0,-1 0 0 0 0,0 1 0 0 0,0-1 0 0 0,-1 3 0 0 0,2-3 93 0 0,-11 10-1347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43 13503 0 0,'2'-10'1032'0'0,"-2"4"-801"0"0,0 4-207 0 0,1 1-1 0 0,-1-1 0 0 0,0 0 0 0 0,1 0 0 0 0,-1 0 0 0 0,1 0 0 0 0,-1 0 1 0 0,1 0-1 0 0,0 1 0 0 0,0-1 0 0 0,0 0 0 0 0,2-2 1008 0 0,-9 17 137 0 0,-18 31-320 0 0,-57 81-1 0 0,29-50-282 0 0,40-57-448 0 0,-153 245 658 0 0,27-33-651 0 0,89-160-605 0 0,48-68 89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181 523 1375 0 0,'0'0'66'0'0,"-1"1"-8"0"0,-37-1 10490 0 0,38-1-10458 0 0,0 1 0 0 0,-1 0-1 0 0,1-1 1 0 0,-1 1-1 0 0,1 0 1 0 0,-1-1 0 0 0,1 1-1 0 0,0-1 1 0 0,-1 1 0 0 0,1-1-1 0 0,0 1 1 0 0,0-1-1 0 0,-1 1 1 0 0,1-1 0 0 0,0 1-1 0 0,0-1 1 0 0,0 1-1 0 0,-1-2 1 0 0,2-1 60 0 0,0 1 0 0 0,-1-1-1 0 0,1 1 1 0 0,0 0 0 0 0,0-1 0 0 0,0 1 0 0 0,1 0-1 0 0,-1-1 1 0 0,0 1 0 0 0,1 0 0 0 0,2-2 0 0 0,23-23 1047 0 0,-13 13-767 0 0,232-215 74 0 0,-236 220-456 0 0,21-18 28 0 0,2 1 0 0 0,0 2 0 0 0,1 1 0 0 0,2 2 0 0 0,0 1 0 0 0,1 2 0 0 0,57-20 0 0 0,-87 36-58 0 0,0 1 1 0 0,1-1-1 0 0,-1 1 0 0 0,0 0 0 0 0,1 1 0 0 0,-1-1 1 0 0,0 2-1 0 0,1-1 0 0 0,-1 1 0 0 0,15 3 0 0 0,-19-3-2 0 0,-1 0-1 0 0,1 0 0 0 0,0 0 0 0 0,-1 0 1 0 0,1 0-1 0 0,-1 1 0 0 0,1-1 0 0 0,-1 1 1 0 0,0-1-1 0 0,1 1 0 0 0,-1 0 0 0 0,0 0 1 0 0,0 0-1 0 0,0 0 0 0 0,-1 1 1 0 0,1-1-1 0 0,0 0 0 0 0,-1 1 0 0 0,0-1 1 0 0,1 1-1 0 0,-1-1 0 0 0,0 1 0 0 0,0 0 1 0 0,-1 0-1 0 0,1-1 0 0 0,0 1 0 0 0,-1 0 1 0 0,0 0-1 0 0,0 0 0 0 0,0 5 1 0 0,-1 7 37 0 0,-1 0 0 0 0,-1 0 0 0 0,-1 0 0 0 0,0-1 0 0 0,0 1 0 0 0,-2-1 0 0 0,0 0 0 0 0,0 0 1 0 0,-11 15-1 0 0,-2 1 21 0 0,-2 0 0 0 0,-43 46 0 0 0,-118 98 307 0 0,135-137-398 0 0,-1-3-1 0 0,-1-2 0 0 0,-2-2 1 0 0,-64 28-1 0 0,76-42-286 0 0,0-1 0 0 0,0-2-1 0 0,-77 14 1 0 0,96-25-1218 0 0,7-2-2460 0 0,1-2-1753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47 7831 0 0,'-13'2'172'0'0,"0"1"0"0"0,0 0 0 0 0,0 1 0 0 0,-21 10-1 0 0,12-5-27 0 0,-12 7 1525 0 0,1 1 0 0 0,-48 34 0 0 0,73-46-1628 0 0,-10 7 247 0 0,1 1 0 0 0,0 0 0 0 0,1 1 0 0 0,-18 21 1 0 0,27-28-176 0 0,1 1 1 0 0,0-1 0 0 0,1 1 0 0 0,0 0 0 0 0,0 1 0 0 0,1-1 0 0 0,0 1 0 0 0,1 0 0 0 0,0 0 0 0 0,0 0-1 0 0,0 0 1 0 0,0 11 0 0 0,2-17-71 0 0,1 0 1 0 0,0 0-1 0 0,0 0 0 0 0,0 0 0 0 0,1 0 0 0 0,-1 0 1 0 0,0-1-1 0 0,1 1 0 0 0,0 0 0 0 0,0 0 0 0 0,0 0 0 0 0,0 0 1 0 0,0-1-1 0 0,1 1 0 0 0,-1 0 0 0 0,1-1 0 0 0,-1 0 1 0 0,1 1-1 0 0,0-1 0 0 0,0 0 0 0 0,0 0 0 0 0,1 0 1 0 0,-1 0-1 0 0,0 0 0 0 0,1 0 0 0 0,-1-1 0 0 0,1 1 0 0 0,-1-1 1 0 0,1 0-1 0 0,0 1 0 0 0,0-1 0 0 0,0-1 0 0 0,-1 1 1 0 0,1 0-1 0 0,0-1 0 0 0,0 1 0 0 0,0-1 0 0 0,0 0 1 0 0,0 0-1 0 0,6-1 0 0 0,4 0 151 0 0,0-2 0 0 0,0 1 0 0 0,-1-2 0 0 0,18-6 0 0 0,48-25 508 0 0,-68 30-630 0 0,0 0-7 0 0,0 0 1 0 0,0-1-1 0 0,-1-1 1 0 0,1 1-1 0 0,-1-1 0 0 0,-1-1 1 0 0,0 1-1 0 0,0-2 1 0 0,0 1-1 0 0,-1-1 0 0 0,0 0 1 0 0,-1 0-1 0 0,0-1 1 0 0,0 0-1 0 0,7-19 1 0 0,-11 22-57 0 0,0-1 0 0 0,0 1 1 0 0,-1 0-1 0 0,1-1 1 0 0,-2 1-1 0 0,1-1 1 0 0,-2-10-1 0 0,1 13-37 0 0,-1-1-1 0 0,0 1 1 0 0,-1-1 0 0 0,0 1-1 0 0,1 0 1 0 0,-2-1 0 0 0,1 1-1 0 0,0 0 1 0 0,-1 0 0 0 0,-6-7 0 0 0,3 5-96 0 0,0 1 1 0 0,-1 0 0 0 0,0 0 0 0 0,0 0 0 0 0,-1 1 0 0 0,1 0-1 0 0,-1 0 1 0 0,0 1 0 0 0,-17-7 0 0 0,-24-13-1143 0 0,48 23 1228 0 0,1 1 0 0 0,0 0 0 0 0,0 0 0 0 0,-1 0 0 0 0,1 0 0 0 0,0 0 0 0 0,0-1 0 0 0,0 1 0 0 0,-1 0 0 0 0,1 0 0 0 0,0 0 0 0 0,0-1 0 0 0,0 1 0 0 0,0 0 0 0 0,-1 0 0 0 0,1 0 0 0 0,0-1 0 0 0,0 1 0 0 0,0 0 0 0 0,0 0 0 0 0,0-1 0 0 0,0 1 0 0 0,0 0 0 0 0,0 0 0 0 0,0-1 0 0 0,0 1 0 0 0,0 0 0 0 0,0-1 0 0 0,0 1 0 0 0,0 0 0 0 0,0 0 0 0 0,0-1 0 0 0,0 1 0 0 0,0 0 0 0 0,0 0 0 0 0,0-1 0 0 0,0 1 0 0 0,0 0-1 0 0,1 0 1 0 0,-1-1 0 0 0,0 1 0 0 0,0 0 0 0 0,0 0 0 0 0,0 0 0 0 0,1-1 0 0 0,-1 1 0 0 0,0 0 0 0 0,1 0 0 0 0,13-10-1468 0 0,-13 9 1027 0 0,16-7-4961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3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11975 0 0,'0'0'923'0'0,"-1"1"-602"0"0,-9 9 489 0 0,1-1 0 0 0,0 2-1 0 0,1-1 1 0 0,0 1-1 0 0,0 0 1 0 0,-9 20 0 0 0,-14 20-170 0 0,17-30-529 0 0,1-1 0 0 0,1 2 1 0 0,1 0-1 0 0,1 0 0 0 0,0 1 0 0 0,2 0 0 0 0,1 0 0 0 0,-5 30 0 0 0,11-36-547 0 0,2-15-38 0 0,-1 0-566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16703 0 0,'0'0'1808'0'0,"4"11"-1808"0"0,-1 0 0 0 0,3 4-80 0 0,-3 5 8 0 0,3-1 0 0 0,-1 3-520 0 0,0 1-104 0 0,2 2-16 0 0,2-2-5880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90 8287 0 0,'0'0'639'0'0,"10"-15"5052"0"0,-10 14-5433 0 0,1 0 0 0 0,-1 0 0 0 0,1 0 0 0 0,-1 0 0 0 0,0 0 1 0 0,1 0-1 0 0,-1 0 0 0 0,0 0 0 0 0,0 0 0 0 0,0 0 0 0 0,1 0 0 0 0,-1 0 1 0 0,-1 0-1 0 0,1 0 0 0 0,0 0 0 0 0,0 0 0 0 0,0 0 0 0 0,0 0 0 0 0,-1-2 1 0 0,-1 0 78 0 0,0 1-1 0 0,1-1 1 0 0,-1 1 0 0 0,0 0 0 0 0,-4-4 0 0 0,4 4-347 0 0,-1-1 44 0 0,0 0 1 0 0,0 0-1 0 0,0 1 0 0 0,0-1 0 0 0,0 1 0 0 0,0 0 1 0 0,-1 0-1 0 0,1 0 0 0 0,-1 0 0 0 0,0 0 0 0 0,0 1 1 0 0,1 0-1 0 0,-1 0 0 0 0,0 0 0 0 0,0 0 0 0 0,0 0 1 0 0,0 1-1 0 0,0 0 0 0 0,-7 0 0 0 0,0 1-20 0 0,-1 1 0 0 0,1 0 1 0 0,-1 1-1 0 0,1 0 0 0 0,-12 6 0 0 0,-54 27-194 0 0,43-19 183 0 0,3-2 16 0 0,0 2-1 0 0,-39 27 0 0 0,62-39-27 0 0,0 1-1 0 0,1 1 0 0 0,-1-1 1 0 0,1 1-1 0 0,1 0 0 0 0,0 1 1 0 0,0 0-1 0 0,0 0 0 0 0,1 0 1 0 0,0 0-1 0 0,0 1 0 0 0,1 0 1 0 0,-4 13-1 0 0,7-20 1 0 0,1 1 1 0 0,-1-1-1 0 0,1 1 0 0 0,-1-1 1 0 0,1 1-1 0 0,0-1 0 0 0,0 1 1 0 0,0-1-1 0 0,0 1 0 0 0,1-1 1 0 0,-1 1-1 0 0,1-1 0 0 0,0 1 1 0 0,-1-1-1 0 0,1 0 0 0 0,0 1 1 0 0,0-1-1 0 0,0 0 0 0 0,2 3 1 0 0,0-2-16 0 0,0 1 1 0 0,0-1-1 0 0,1 0 1 0 0,-1-1-1 0 0,1 1 1 0 0,-1 0-1 0 0,1-1 1 0 0,0 0-1 0 0,0 0 1 0 0,5 2-1 0 0,10 3-24 0 0,0-1-1 0 0,0-1 1 0 0,26 3 0 0 0,8 2 49 0 0,-29-4-20 0 0,-1 1 0 0 0,0 1 0 0 0,27 13 0 0 0,-42-17 51 0 0,0 0 1 0 0,-1 0-1 0 0,1 1 0 0 0,-1 1 1 0 0,0-1-1 0 0,0 1 0 0 0,0 0 1 0 0,-1 1-1 0 0,0-1 0 0 0,0 1 1 0 0,9 15-1 0 0,-14-20 2 0 0,0 1-1 0 0,1-1 1 0 0,-1 0-1 0 0,0 1 1 0 0,0-1-1 0 0,-1 1 1 0 0,1-1 0 0 0,0 1-1 0 0,-1-1 1 0 0,0 1-1 0 0,1-1 1 0 0,-1 1-1 0 0,0 0 1 0 0,0-1-1 0 0,-1 1 1 0 0,1-1-1 0 0,0 1 1 0 0,-1 0-1 0 0,0-1 1 0 0,1 1 0 0 0,-1-1-1 0 0,0 0 1 0 0,-3 4-1 0 0,1 0 49 0 0,-1-2-1 0 0,0 1 0 0 0,-1 0 1 0 0,1-1-1 0 0,-1 0 0 0 0,-10 7 1 0 0,9-7-126 0 0,-22 16 50 0 0,0-2 1 0 0,-46 22-1 0 0,54-30-18 0 0,-1-2 0 0 0,0-1 0 0 0,-1 0 1 0 0,-38 6-1 0 0,42-11-18 0 0,0 0 0 0 0,-28-2 0 0 0,39 0 24 0 0,0-1-1 0 0,0 1 0 0 0,1-2 1 0 0,-1 1-1 0 0,1-1 0 0 0,-1 0 1 0 0,1 0-1 0 0,0-1 0 0 0,-1 0 1 0 0,-5-3-1 0 0,10 4 9 0 0,1 1 0 0 0,-1 0 0 0 0,0-1 0 0 0,0 1 0 0 0,1-1 0 0 0,-1 0 0 0 0,0 1 0 0 0,1-1 0 0 0,0 0 0 0 0,-1 0 0 0 0,1 0 0 0 0,0 0 1 0 0,0 0-1 0 0,0 0 0 0 0,0 0 0 0 0,1 0 0 0 0,-1-1 0 0 0,1 1 0 0 0,-1 0 0 0 0,1 0 0 0 0,0-1 0 0 0,0 1 0 0 0,0 0 0 0 0,0-1 0 0 0,0 1 0 0 0,0 0 0 0 0,0 0 0 0 0,1-1 0 0 0,-1 1 0 0 0,1 0 0 0 0,0 0 0 0 0,0 0 0 0 0,1-3 0 0 0,2-3 8 0 0,0 1-1 0 0,0 1 1 0 0,1-1 0 0 0,-1 1-1 0 0,1 0 1 0 0,1 0 0 0 0,-1 0-1 0 0,9-6 1 0 0,162-124 226 0 0,-95 81 89 0 0,-48 29-311 0 0,-7 4-17 0 0,-23 20 8 0 0,0-1 1 0 0,1 1-1 0 0,-1-1 0 0 0,-1 0 1 0 0,1 0-1 0 0,0 0 0 0 0,-1-1 1 0 0,1 1-1 0 0,-1-1 0 0 0,0 1 1 0 0,2-5-1 0 0,-2 1-17 0 0,0 1 0 0 0,0-1 0 0 0,0 1 0 0 0,-1-1 0 0 0,0 0 0 0 0,0 1 0 0 0,-1-1 0 0 0,1 0 0 0 0,-2 0-1 0 0,0-8 1 0 0,0-8-18 0 0,1 22-23 0 0,16-5-349 0 0,0 0 128 0 0,1 1 0 0 0,-1 1-1 0 0,1 0 1 0 0,32-2 0 0 0,-36 5 194 0 0,60-1-289 0 0,-55 2 123 0 0,-16 0 1 0 0,-13 3-3562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4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19 8287 0 0,'4'-18'9255'0'0,"-5"19"-9194"0"0,0 1 1 0 0,1-1-1 0 0,-1 1 0 0 0,0-1 0 0 0,0 1 1 0 0,0-1-1 0 0,0 0 0 0 0,-3 2 1 0 0,-1 3 51 0 0,-51 62 693 0 0,-40 58-308 0 0,91-118-490 0 0,0-1 0 0 0,0 1 0 0 0,1 0 0 0 0,0 1 0 0 0,1-1 0 0 0,0 1 0 0 0,-4 14 0 0 0,7-21-8 0 0,-1 1 0 0 0,1-1 0 0 0,0 1 0 0 0,0-1 0 0 0,0 1 0 0 0,0 0 1 0 0,0-1-1 0 0,0 1 0 0 0,1-1 0 0 0,-1 0 0 0 0,1 1 0 0 0,0-1 0 0 0,-1 1 0 0 0,1-1 0 0 0,1 0 0 0 0,-1 0 0 0 0,0 1 0 0 0,0-1 0 0 0,1 0 0 0 0,2 3 0 0 0,3 6 15 0 0,-2-3 110 0 0,0 1-1 0 0,-1-1 0 0 0,-1 1 1 0 0,1 1-1 0 0,-2-1 0 0 0,5 19 1 0 0,-7-25-103 0 0,0 0 1 0 0,0 0 0 0 0,0 0-1 0 0,0 0 1 0 0,0 0-1 0 0,-1 0 1 0 0,1 0-1 0 0,-1 0 1 0 0,0 0-1 0 0,0 0 1 0 0,0 0 0 0 0,0-1-1 0 0,0 1 1 0 0,0 0-1 0 0,-1-1 1 0 0,0 1-1 0 0,1-1 1 0 0,-1 1 0 0 0,0-1-1 0 0,0 0 1 0 0,0 0-1 0 0,-1 0 1 0 0,1 0-1 0 0,0 0 1 0 0,-1 0 0 0 0,-3 1-1 0 0,-13 7 55 0 0,-1-2 0 0 0,0-1-1 0 0,0 0 1 0 0,-1-1 0 0 0,1-1 0 0 0,-1-1-1 0 0,0-1 1 0 0,-30 0 0 0 0,45-3-47 0 0,0 0 0 0 0,0 0 0 0 0,0 0 1 0 0,0-1-1 0 0,0 0 0 0 0,0 0 0 0 0,-9-4 0 0 0,13 5-127 0 0,1-1-1 0 0,0 1 1 0 0,0-1-1 0 0,0 0 1 0 0,0 1-1 0 0,-1-1 1 0 0,1 0-1 0 0,0 0 1 0 0,0 0-1 0 0,1 0 1 0 0,-1 0-1 0 0,0 0 1 0 0,0 0-1 0 0,0 0 1 0 0,1 0-1 0 0,-2-2 1 0 0,2 2-260 0 0,0-1 1 0 0,-1 0-1 0 0,1 1 0 0 0,0-1 1 0 0,0 1-1 0 0,0-1 1 0 0,0 0-1 0 0,0 1 0 0 0,0-1 1 0 0,0 1-1 0 0,1-1 0 0 0,-1 0 1 0 0,1 1-1 0 0,-1-1 1 0 0,1 1-1 0 0,1-3 0 0 0,8-14-5807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4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18 8287 0 0,'0'-1'175'0'0,"0"0"-151"0"0,0 1-1 0 0,-1-1 1 0 0,1 1 0 0 0,0-1 0 0 0,0 1-1 0 0,0-1 1 0 0,0 1 0 0 0,-1-1-1 0 0,1 1 1 0 0,0-1 0 0 0,0 1 0 0 0,-1-1-1 0 0,1 1 1 0 0,0 0 0 0 0,-1-1 0 0 0,1 1-1 0 0,0 0 1 0 0,-1-1 0 0 0,1 1-1 0 0,0 0 1 0 0,-1-1 0 0 0,1 1 0 0 0,-1 0-1 0 0,1 0 1 0 0,-1-1 0 0 0,1 1 0 0 0,-1 0-1 0 0,0 0 1 0 0,-2-1 183 0 0,1 0-1 0 0,-1 0 1 0 0,0 0-1 0 0,1 0 1 0 0,-1 1 0 0 0,0 0-1 0 0,0-1 1 0 0,1 1-1 0 0,-1 0 1 0 0,0 0-1 0 0,0 0 1 0 0,0 1 0 0 0,1-1-1 0 0,-6 2 1 0 0,-4 2 1216 0 0,-24 9 0 0 0,19-6-1312 0 0,-20 8 232 0 0,0 2-1 0 0,1 1 1 0 0,1 1 0 0 0,1 2-1 0 0,-43 36 1 0 0,70-51-284 0 0,0 0 0 0 0,1 0 1 0 0,-8 10-1 0 0,12-14-52 0 0,0 0 0 0 0,1 0 0 0 0,-1 0 0 0 0,1 0 1 0 0,0 0-1 0 0,0 1 0 0 0,0-1 0 0 0,0 0 0 0 0,0 1 0 0 0,0-1 1 0 0,1 1-1 0 0,-1-1 0 0 0,1 1 0 0 0,-1-1 0 0 0,1 1 0 0 0,0 4 1 0 0,1-5-5 0 0,0 0 0 0 0,0 0 1 0 0,0-1-1 0 0,0 1 0 0 0,0 0 1 0 0,0 0-1 0 0,0-1 1 0 0,0 1-1 0 0,1-1 0 0 0,-1 1 1 0 0,1-1-1 0 0,-1 1 0 0 0,1-1 1 0 0,0 0-1 0 0,-1 0 1 0 0,1 0-1 0 0,0 0 0 0 0,0 0 1 0 0,2 1-1 0 0,4 1 4 0 0,0 0-1 0 0,0-1 0 0 0,11 3 1 0 0,-5-3-3 0 0,-1 1 0 0 0,1 1 0 0 0,-1 1-1 0 0,0 0 1 0 0,0 0 0 0 0,-1 1 0 0 0,1 1 0 0 0,21 16 0 0 0,-29-20 43 0 0,0 1 0 0 0,-1 1 0 0 0,1-1 0 0 0,-1 1-1 0 0,0-1 1 0 0,-1 1 0 0 0,1 0 0 0 0,-1 0 0 0 0,0 1 0 0 0,0-1 0 0 0,-1 1 0 0 0,0-1 0 0 0,0 1 0 0 0,0 0 0 0 0,0 0 0 0 0,-1 0 0 0 0,0 0 0 0 0,0 0 0 0 0,-1 0-1 0 0,0 0 1 0 0,0 0 0 0 0,0 0 0 0 0,-1 6 0 0 0,-1-5 46 0 0,1 0 1 0 0,-1-1-1 0 0,0 1 0 0 0,0-1 0 0 0,-1 1 0 0 0,0-1 0 0 0,0 0 0 0 0,0 0 1 0 0,-1-1-1 0 0,-5 8 0 0 0,1-5 48 0 0,1 0-1 0 0,-1 0 1 0 0,-1-1 0 0 0,1 0 0 0 0,-19 11-1 0 0,10-8 40 0 0,-1-1 0 0 0,0-1 0 0 0,-1-1 0 0 0,0 0 0 0 0,0-2-1 0 0,-33 6 1 0 0,30-7-67 0 0,-26-1-1 0 0,42-3-102 0 0,-1 0-1 0 0,1 0 0 0 0,0-1 0 0 0,-1 0 0 0 0,1 0 1 0 0,0 0-1 0 0,-1-1 0 0 0,-9-4 0 0 0,15 5-99 0 0,-1 0-1 0 0,0 0 0 0 0,0 0 1 0 0,1 0-1 0 0,-1-1 1 0 0,1 1-1 0 0,-1 0 1 0 0,1-1-1 0 0,-1 1 0 0 0,1-1 1 0 0,0 0-1 0 0,0 1 1 0 0,0-1-1 0 0,0 0 1 0 0,0 0-1 0 0,0 0 0 0 0,0 1 1 0 0,1-1-1 0 0,-1 0 1 0 0,1 0-1 0 0,-1 0 1 0 0,1 0-1 0 0,0 0 0 0 0,0 0 1 0 0,0 0-1 0 0,0 0 1 0 0,0-4-1 0 0,5-14-1269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10135 0 0,'0'0'778'0'0,"-1"2"-350"0"0,-7 6 361 0 0,0 0-1 0 0,-1-1 1 0 0,0 0 0 0 0,-1 0 0 0 0,-15 8 0 0 0,-11 8-521 0 0,28-18-213 0 0,-8 6 98 0 0,0 1-1 0 0,1 0 0 0 0,0 0 0 0 0,1 2 1 0 0,0 0-1 0 0,-14 19 0 0 0,21-23-34 0 0,-6 9 231 0 0,0 0 1 0 0,-14 31-1 0 0,24-44-262 0 0,0 1 0 0 0,1 0 0 0 0,0 0 0 0 0,0-1 0 0 0,0 1 0 0 0,1 1 0 0 0,0-1-1 0 0,1 0 1 0 0,0 0 0 0 0,0 0 0 0 0,0 0 0 0 0,2 10 0 0 0,-1-14-32 0 0,-1-1-1 0 0,1 1 1 0 0,0 0-1 0 0,0-1 1 0 0,0 1-1 0 0,0-1 1 0 0,0 1-1 0 0,0-1 1 0 0,1 0-1 0 0,-1 1 1 0 0,1-1-1 0 0,0 0 1 0 0,0 0-1 0 0,0 0 1 0 0,0 0-1 0 0,0 0 1 0 0,0-1-1 0 0,0 1 1 0 0,0-1-1 0 0,1 1 1 0 0,-1-1-1 0 0,1 0 1 0 0,-1 0-1 0 0,1 0 1 0 0,-1 0-1 0 0,1 0 1 0 0,0-1-1 0 0,-1 1 1 0 0,1-1-1 0 0,0 0 1 0 0,0 1-1 0 0,-1-1 1 0 0,6-1-1 0 0,0 0 62 0 0,0 0 0 0 0,0 0 0 0 0,0-1 0 0 0,0 0 0 0 0,0-1 0 0 0,-1 0-1 0 0,1 0 1 0 0,-1 0 0 0 0,0-1 0 0 0,10-6 0 0 0,-8 2-76 0 0,0 0 0 0 0,0-1 0 0 0,-1 0 0 0 0,0 0 0 0 0,0 0 0 0 0,-1-1 0 0 0,-1 0 0 0 0,1-1 0 0 0,-2 1 0 0 0,6-13 0 0 0,1-8-338 0 0,-1-1-1 0 0,9-45 0 0 0,-18 71-87 0 0,-1 1 0 0 0,0 0 1 0 0,0 0-1 0 0,0-1 0 0 0,-1 1 0 0 0,0-1 0 0 0,0 1 0 0 0,0 0 1 0 0,-1-1-1 0 0,0 1 0 0 0,0 0 0 0 0,-2-9 0 0 0,2 14 234 0 0,1 0 1 0 0,0-1-1 0 0,0 1 0 0 0,-1 0 0 0 0,1 0 1 0 0,0-1-1 0 0,0 1 0 0 0,-1 0 0 0 0,1 0 0 0 0,0-1 1 0 0,0 1-1 0 0,-1 0 0 0 0,1 0 0 0 0,0 0 0 0 0,-1 0 1 0 0,1-1-1 0 0,0 1 0 0 0,-1 0 0 0 0,1 0 0 0 0,-1 0 1 0 0,0 0-663 0 0,-8-2-4313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4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11375 0 0,'0'0'8520'0'0,"1"-1"-7720"0"0,12-21 228 0 0,9-14-79 0 0,47-63 1 0 0,-40 65-954 0 0,2 1 0 0 0,37-30-1 0 0,-54 51-109 0 0,0 1 0 0 0,1 1 0 0 0,1 0-1 0 0,-1 1 1 0 0,2 0 0 0 0,-1 2-1 0 0,35-12 1 0 0,-48 18 88 0 0,-1 1 1 0 0,1-1-1 0 0,0 0 0 0 0,0 1 1 0 0,-1 0-1 0 0,1 0 0 0 0,0 0 1 0 0,0 0-1 0 0,0 0 0 0 0,-1 0 0 0 0,1 1 1 0 0,0-1-1 0 0,4 2 0 0 0,-5-1 22 0 0,-1 0 0 0 0,0 0 0 0 0,1 0 0 0 0,-1 0-1 0 0,0 0 1 0 0,0 1 0 0 0,0-1 0 0 0,0 0 0 0 0,0 1 0 0 0,0-1-1 0 0,0 0 1 0 0,-1 1 0 0 0,1-1 0 0 0,0 1 0 0 0,-1-1 0 0 0,1 1 0 0 0,-1-1-1 0 0,0 1 1 0 0,1 0 0 0 0,-1-1 0 0 0,0 1 0 0 0,0-1 0 0 0,0 1-1 0 0,0 2 1 0 0,-2 22 35 0 0,-1 0 0 0 0,-1-1 0 0 0,-13 47-1 0 0,-6 34 314 0 0,21-94-304 0 0,1 0 0 0 0,1 0 1 0 0,0 0-1 0 0,1 1 1 0 0,0-1-1 0 0,5 23 0 0 0,-4-31-6 0 0,0 0 0 0 0,-1 0 0 0 0,2 0 0 0 0,-1 0 0 0 0,0 0 0 0 0,1 0 0 0 0,0 0 0 0 0,0-1-1 0 0,0 0 1 0 0,0 1 0 0 0,0-1 0 0 0,1 0 0 0 0,-1-1 0 0 0,1 1 0 0 0,0-1 0 0 0,0 1 0 0 0,0-1-1 0 0,5 1 1 0 0,2 2-530 0 0,23 7-1 0 0,10-2-5561 0 0,-20-6-1068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4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1839 0 0,'0'0'10839'0'0,"-4"10"-9135"0"0,-31 22-59 0 0,-20 22-831 0 0,-77 95-608 0 0,29-28-206 0 0,86-99 0 0 0,1 2 0 0 0,1 0 0 0 0,-18 41 0 0 0,27-51 58 0 0,1 0-1 0 0,1 0 1 0 0,0 0 0 0 0,1 0-1 0 0,0 1 1 0 0,1-1-1 0 0,1 1 1 0 0,0-1-1 0 0,1 1 1 0 0,0 0 0 0 0,2-1-1 0 0,-1 1 1 0 0,2-1-1 0 0,0 1 1 0 0,1-1-1 0 0,0 0 1 0 0,1 0 0 0 0,1-1-1 0 0,0 0 1 0 0,0 1-1 0 0,2-2 1 0 0,0 1-1 0 0,0-1 1 0 0,1-1 0 0 0,0 1-1 0 0,1-1 1 0 0,20 17-1 0 0,-4-9 491 0 0,31 17-1 0 0,-31-20 124 0 0,35 26-1 0 0,-37-18 382 0 0,-23-23-945 0 0,0 1-81 0 0,0 0 0 0 0,-1-1 0 0 0,1 1 1 0 0,-1 0-1 0 0,1 0 0 0 0,-1 0 0 0 0,0 0 1 0 0,1 3-1 0 0,-1-3-12 0 0,1 2-12 0 0,-8 11-5 0 0,5-10-371 0 0,-1-1 0 0 0,0 1 0 0 0,0-1 0 0 0,-6 7 0 0 0,2-5-684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43 919 0 0,'0'0'19008'0'0,"-8"2"-18928"0"0,-5-1 125 0 0,16-8 205 0 0,-1 4-341 0 0,1 0 0 0 0,-1-1 0 0 0,-1 0 0 0 0,4-6 0 0 0,-3 3-83 0 0,-2 6-57 0 0,-2 1 12 0 0,-2 2 44 0 0,-8 5-63 0 0,5-2 10 0 0,5-5 20 0 0,1 2 79 0 0,-4 10-24 0 0,-9 7 72 0 0,13-18 59 0 0,3-2-82 0 0,60-52 98 0 0,-60 52 305 0 0,-19 8 24 0 0,11-3-377 0 0,-15 6-4 0 0,-32 21-1 0 0,27-15-77 0 0,23-14 18 0 0,3-1-42 0 0,0-1 0 0 0,0 0-1 0 0,0 0 1 0 0,0 0-1 0 0,0 0 1 0 0,-1 0 0 0 0,1 0-1 0 0,0 0 1 0 0,0 0-1 0 0,0 0 1 0 0,0 0-1 0 0,0 0 1 0 0,0 0 0 0 0,0 1-1 0 0,-1-1 1 0 0,1 0-1 0 0,0 0 1 0 0,0 0-1 0 0,0 0 1 0 0,0 0 0 0 0,0 0-1 0 0,0 1 1 0 0,0-1-1 0 0,0 0 1 0 0,0 0-1 0 0,0 0 1 0 0,0 0 0 0 0,0 0-1 0 0,0 1 1 0 0,0-1-1 0 0,0 0 1 0 0,0 0-1 0 0,0 0 1 0 0,0 0 0 0 0,0 0-1 0 0,0 1 1 0 0,0-1-1 0 0,0 0 1 0 0,0 0-1 0 0,0 0 1 0 0,0 0 0 0 0,0 0-1 0 0,0 1 1 0 0,0-1-1 0 0,0 0 1 0 0,0 0-1 0 0,1 0 1 0 0,-1 0 0 0 0,0 0-1 0 0,0 0 1 0 0,0 0-1 0 0,0 0 1 0 0,0 1-1 0 0,0-1 1 0 0,0 0 0 0 0,1 0-1 0 0,-1 0 1 0 0,0 0-1 0 0,0 0 1 0 0,0 0 0 0 0,0 0-1 0 0,7 1-33 0 0,-7-1 33 0 0,6-1-112 0 0,0 1 0 0 0,0-1-1 0 0,0 0 1 0 0,0 0 0 0 0,0-1 0 0 0,10-4-1 0 0,-7 2-781 0 0,0 0 0 0 0,0-1 0 0 0,0 0 0 0 0,-1-1 1 0 0,14-12-1 0 0,-2 0-887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217 306 6447 0 0,'0'0'499'0'0,"-2"0"-328"0"0,-30 14 1637 0 0,30-14-820 0 0,-7 1 4613 0 0,10-4-5495 0 0,-1 0 1 0 0,0 0 0 0 0,1 1-1 0 0,0-1 1 0 0,0 0-1 0 0,-1 1 1 0 0,1-1-1 0 0,1 1 1 0 0,-1-1-1 0 0,0 1 1 0 0,1-1-1 0 0,-1 1 1 0 0,1 0-1 0 0,0 0 1 0 0,2-2-1 0 0,5-5 105 0 0,1 0-1 0 0,11-8 0 0 0,0 1 140 0 0,36-30 181 0 0,2 3 0 0 0,66-36-1 0 0,-62 44-213 0 0,-54 30-187 0 0,1 1 1 0 0,0 0-1 0 0,-1 1 1 0 0,20-4 0 0 0,-28 7-94 0 0,1-1 0 0 0,0 1 0 0 0,-1 0 0 0 0,1 0 0 0 0,0-1 0 0 0,-1 1 1 0 0,1 1-1 0 0,0-1 0 0 0,0 0 0 0 0,-1 0 0 0 0,1 1 0 0 0,0-1 0 0 0,-1 1 1 0 0,1-1-1 0 0,-1 1 0 0 0,1 0 0 0 0,-1-1 0 0 0,1 1 0 0 0,2 2 1 0 0,-3-2-4 0 0,0 0 0 0 0,0 1 1 0 0,-1-1-1 0 0,1 0 1 0 0,0 1-1 0 0,-1-1 1 0 0,1 1-1 0 0,-1-1 1 0 0,1 1-1 0 0,-1-1 0 0 0,0 0 1 0 0,1 1-1 0 0,-1 0 1 0 0,0-1-1 0 0,0 1 1 0 0,0-1-1 0 0,-1 3 1 0 0,0 4 30 0 0,-1 0 0 0 0,0-1 1 0 0,0 1-1 0 0,-1-1 1 0 0,0 1-1 0 0,0-1 1 0 0,-5 7-1 0 0,-18 26-101 0 0,-1-1-1 0 0,-2-1 0 0 0,-2-1 1 0 0,-1-2-1 0 0,-2-1 1 0 0,-1-2-1 0 0,-1-1 0 0 0,-45 28 1 0 0,27-25-806 0 0,-1-3 0 0 0,-70 28 1 0 0,115-54 802 0 0,0 1 0 0 0,1 0 0 0 0,-1 0 0 0 0,1 0 0 0 0,-11 12 0 0 0,11-8 40 0 0,9-6 6 0 0,1-3-1 0 0,-1 0 7 0 0,0 0 1 0 0,0-1 0 0 0,0 1-1 0 0,0 0 1 0 0,0-1-1 0 0,0 1 1 0 0,0 0 0 0 0,1-1-1 0 0,-1 1 1 0 0,0 0 0 0 0,0-1-1 0 0,1 1 1 0 0,-1-1 0 0 0,0 1-1 0 0,1 0 1 0 0,-1-1 0 0 0,1 1-1 0 0,-1-1 1 0 0,1 1 0 0 0,-1-1-1 0 0,1 0 1 0 0,-1 1 0 0 0,1 0-1 0 0,14 7 376 0 0,-14-8-365 0 0,5 3 174 0 0,0 0 1 0 0,1-1 0 0 0,-1 1-1 0 0,1-2 1 0 0,0 1 0 0 0,11 1-1 0 0,1 1 124 0 0,8 0-217 0 0,7-5 118 0 0,1-2 0 0 0,53-11 0 0 0,9 2 362 0 0,-90 11-569 0 0,-5 1-16 0 0,1 0 0 0 0,0-1 0 0 0,-1 1 0 0 0,1 0 0 0 0,-1 0 0 0 0,1 1-1 0 0,-1-1 1 0 0,5 2 0 0 0,16 6-1233 0 0,-20-7 753 0 0,0 1 1 0 0,1-1 0 0 0,-1 0-1 0 0,0 0 1 0 0,0 0-1 0 0,1-1 1 0 0,-1 1 0 0 0,5 0-1 0 0,1-1-6132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13559 0 0,'0'0'1364'0'0,"1"2"-1252"0"0,2 14 299 0 0,2 1-1 0 0,0-1 0 0 0,1-1 1 0 0,0 1-1 0 0,1-1 0 0 0,1 0 0 0 0,0-1 1 0 0,2 1-1 0 0,-1-2 0 0 0,2 1 1 0 0,11 11-1 0 0,6 3 181 0 0,1 0 1 0 0,1-3-1 0 0,53 36 0 0 0,-44-37-245 0 0,60 26-1 0 0,-49-29-357 0 0,-48-20-48 0 0,0-1-12 0 0,-2 1-47 0 0,1-1 0 0 0,0 0 0 0 0,0 1 0 0 0,0-1 0 0 0,0 0 0 0 0,0 0 0 0 0,-1 0 0 0 0,1 0 0 0 0,0 0 0 0 0,0 0 0 0 0,0 0 0 0 0,0 0 0 0 0,0 0 0 0 0,0 0 0 0 0,-1 0 0 0 0,1-1-1 0 0,0 1 1 0 0,0 0 0 0 0,0 0 0 0 0,0-1 0 0 0,-1 1 0 0 0,1-1 0 0 0,0 1 0 0 0,0-1 0 0 0,-1 1 0 0 0,1-1 0 0 0,0 0 0 0 0,-1 1 0 0 0,1-1 0 0 0,-1 0 0 0 0,2 0 0 0 0,4-8-1840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6447 0 0,'0'0'9339'0'0,"-1"2"-9040"0"0,-3 4-142 0 0,0-1 0 0 0,0 1 0 0 0,-1-1 1 0 0,0 0-1 0 0,0 0 0 0 0,-1-1 1 0 0,-5 5-1 0 0,-47 27 326 0 0,44-28-460 0 0,-16 9 232 0 0,2 1 1 0 0,0 1 0 0 0,1 2 0 0 0,1 1 0 0 0,1 1-1 0 0,-32 37 1 0 0,36-35-65 0 0,0-1 0 0 0,-2-1-1 0 0,-40 31 1 0 0,59-50-172 0 0,2-3-15 0 0,0 1 0 0 0,-1-1 0 0 0,1 1-1 0 0,0-1 1 0 0,0 0 0 0 0,-1 0 0 0 0,1 0 0 0 0,-1 0 0 0 0,1 0 0 0 0,-1-1-1 0 0,-4 2 1 0 0,5-2-264 0 0,10-11-5793 0 0,2-1-38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193 174 10191 0 0,'-42'3'1053'0'0,"23"-3"2425"0"0,18 0-3153 0 0,4-9 739 0 0,1 3-876 0 0,0-1-1 0 0,0 1 0 0 0,0 0 0 0 0,1 1 1 0 0,0-1-1 0 0,0 1 0 0 0,0 0 0 0 0,1 0 1 0 0,9-7-1 0 0,10-4 190 0 0,26-13 0 0 0,-45 26-318 0 0,14-8 282 0 0,0 2 0 0 0,1 0 1 0 0,0 2-1 0 0,0 0 0 0 0,37-7 1 0 0,-56 14-180 0 0,-2 0-157 0 0,0 0-1 0 0,0 0 1 0 0,0 0-1 0 0,0 1 1 0 0,0-1-1 0 0,0 0 1 0 0,0 0-1 0 0,0 0 1 0 0,0 0-1 0 0,0 0 1 0 0,0 0-1 0 0,0 0 1 0 0,0 0 0 0 0,0 0-1 0 0,0 0 1 0 0,0 1-1 0 0,0-1 1 0 0,0 0-1 0 0,0 0 1 0 0,0 0-1 0 0,0 0 1 0 0,0 0-1 0 0,0 0 1 0 0,0 0-1 0 0,0 0 1 0 0,0 0-1 0 0,0 0 1 0 0,1 0-1 0 0,-1 1 1 0 0,0-1-1 0 0,0 0 1 0 0,0 0 0 0 0,0 0-1 0 0,0 0 1 0 0,0 0-1 0 0,0 0 1 0 0,0 0-1 0 0,0 0 1 0 0,0 0-1 0 0,0 0 1 0 0,1 0-1 0 0,-1 0 1 0 0,0 0-1 0 0,0 0 1 0 0,0 0-1 0 0,0 0 1 0 0,0 0-1 0 0,0 0 1 0 0,0 0-1 0 0,0 0 1 0 0,5 2 23 0 0,2 9 100 0 0,-6-7-115 0 0,0 0 0 0 0,-1 0 0 0 0,1 0 0 0 0,-1 0 0 0 0,0-1 0 0 0,0 1 0 0 0,0 0 0 0 0,-1 0 0 0 0,1 0 0 0 0,-1 0 0 0 0,0 0 0 0 0,0-1 0 0 0,0 1 0 0 0,0 0 0 0 0,-1-1 0 0 0,-2 5 0 0 0,-3 5 4 0 0,0-1 0 0 0,-1 0-1 0 0,-11 11 1 0 0,-3 2-7 0 0,-2-1 1 0 0,-2-1-1 0 0,-29 21 0 0 0,39-32-14 0 0,-69 46-254 0 0,-7 4-4 0 0,68-44 248 0 0,17-13 7 0 0,0-1 0 0 0,1 1-1 0 0,-1 1 1 0 0,1-1 0 0 0,1 1 0 0 0,-8 9 0 0 0,9-7 7 0 0,3-1 15 0 0,2-7-7 0 0,-1 1 0 0 0,0 0 0 0 0,0-1 0 0 0,0 1 1 0 0,1 0-1 0 0,-1-1 0 0 0,0 1 0 0 0,1 0 0 0 0,-1-1 0 0 0,0 1 0 0 0,1-1 1 0 0,-1 1-1 0 0,1-1 0 0 0,-1 1 0 0 0,1-1 0 0 0,-1 1 0 0 0,1-1 0 0 0,0 1 1 0 0,0-1-1 0 0,14 8 67 0 0,-12-6-34 0 0,1 0 21 0 0,1-1 1 0 0,0 1-1 0 0,-1-1 1 0 0,1 0-1 0 0,0 0 1 0 0,0 0-1 0 0,9 0 1 0 0,37-4 246 0 0,-19 1-164 0 0,26-1-6 0 0,-24 0 25 0 0,0 2 1 0 0,64 6-1 0 0,-77-3-268 0 0,-3 1-3582 0 0,-7-3 2020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5983 0 0,'-1'2'6483'0'0,"-78"82"-3323"0"0,41-46-2835 0 0,-9 10-10 0 0,3-5 22 0 0,-73 96 1 0 0,106-123-339 0 0,-4 3 20 0 0,2 2 0 0 0,0-1 0 0 0,-12 29-1 0 0,21-38-32 0 0,4-9-238 0 0,2-2-760 0 0,8 0-302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5063 0 0,'0'0'11732'0'0,"-1"2"-11106"0"0,-7 7-191 0 0,0 0 0 0 0,1 0 0 0 0,0 1 0 0 0,0 0 0 0 0,1 1 0 0 0,-9 19 1 0 0,-19 73 824 0 0,25-70-953 0 0,-22 50 1 0 0,11-45-260 0 0,-1-2-1 0 0,-2 0 1 0 0,-1-1 0 0 0,-2-1 0 0 0,-34 33-1 0 0,-1-2 39 0 0,59-64-61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58 8287 0 0,'0'0'382'0'0,"0"-3"-8"0"0,0 1-346 0 0,-1 0 1 0 0,1 0-1 0 0,0-1 0 0 0,-1 1 0 0 0,1 0 0 0 0,-1 0 0 0 0,0 0 0 0 0,1 0 0 0 0,-3-4 0 0 0,2 4 249 0 0,0 0 0 0 0,-1 0 0 0 0,1 1 0 0 0,0-1 0 0 0,-1 0 0 0 0,0 1 0 0 0,1-1 0 0 0,-1 1 1 0 0,0-1-1 0 0,0 1 0 0 0,1 0 0 0 0,-1-1 0 0 0,0 1 0 0 0,0 0 0 0 0,-1 1 0 0 0,1-1 0 0 0,0 0 0 0 0,0 0 0 0 0,0 1 0 0 0,0 0 0 0 0,-1-1 0 0 0,1 1 0 0 0,0 0 0 0 0,-4 0 0 0 0,3 0-332 0 0,1 1-1 0 0,0-1 1 0 0,0 1-1 0 0,-1 0 1 0 0,1-1 0 0 0,0 1-1 0 0,0 0 1 0 0,-3 2-1 0 0,0 1 52 0 0,0 0 1 0 0,0 0-1 0 0,0 0 0 0 0,1 0 0 0 0,0 1 1 0 0,0 0-1 0 0,0-1 0 0 0,0 2 0 0 0,1-1 1 0 0,0 0-1 0 0,0 1 0 0 0,0-1 0 0 0,-3 12 1 0 0,0 5 23 0 0,1 1 0 0 0,-4 32 0 0 0,4-22 166 0 0,-2 7 345 0 0,-8 53 1264 0 0,14-80-1507 0 0,-2 20 231 0 0,3-30-470 0 0,0-1 0 0 0,1 0 1 0 0,-1 0-1 0 0,0 0 0 0 0,1 0 0 0 0,-1 0 0 0 0,1 1 1 0 0,0-1-1 0 0,0 0 0 0 0,0-1 0 0 0,0 1 1 0 0,1 2-1 0 0,-1-3 136 0 0,15 8 474 0 0,-10-10-533 0 0,0 1 1 0 0,0-1-1 0 0,0 0 1 0 0,0 0-1 0 0,0-1 1 0 0,0 1-1 0 0,0-1 0 0 0,9-5 1 0 0,-13 6-103 0 0,15-7 189 0 0,0-1-1 0 0,21-15 0 0 0,-7 4-114 0 0,-7 5-67 0 0,0-2 1 0 0,41-36-1 0 0,-54 42-63 0 0,0-1-1 0 0,-1 1 1 0 0,0-2 0 0 0,0 1 0 0 0,-2-1-1 0 0,15-28 1 0 0,-19 32-71 0 0,0-1 0 0 0,-1 1 0 0 0,0-1 0 0 0,0 0 0 0 0,1-15 0 0 0,-4 22 41 0 0,1 0 1 0 0,-1 0-1 0 0,0 0 0 0 0,-1 0 0 0 0,1 0 0 0 0,0-1 0 0 0,-1 1 0 0 0,0 0 0 0 0,1 0 0 0 0,-1 0 0 0 0,-1 0 0 0 0,1 0 0 0 0,0 1 1 0 0,-1-1-1 0 0,1 0 0 0 0,-1 0 0 0 0,0 1 0 0 0,0-1 0 0 0,0 1 0 0 0,0 0 0 0 0,-4-3 0 0 0,2 2 2 0 0,1 0 0 0 0,-1 1 0 0 0,-1 0 0 0 0,1-1 0 0 0,0 2 0 0 0,0-1-1 0 0,-1 0 1 0 0,1 1 0 0 0,-1 0 0 0 0,-8-1 0 0 0,-2 1-464 0 0,-31 1-1 0 0,34 1-176 0 0,-1-1-1 0 0,1 0 1 0 0,-18-3-1 0 0,29 3 26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4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 7831 0 0,'-41'-27'7778'0'0,"40"40"-7433"0"0,1-8-333 0 0,1 1-1 0 0,0-1 1 0 0,0 0-1 0 0,0 1 1 0 0,0-1 0 0 0,1 0-1 0 0,0 0 1 0 0,5 8-1 0 0,25 40 122 0 0,-17-31-13 0 0,49 67 411 0 0,109 120 0 0 0,-146-179-521 0 0,-13-13 31 0 0,0 1 1 0 0,0 0-1 0 0,-2 1 0 0 0,0 0 0 0 0,17 40 0 0 0,-25-49 48 0 0,-1 0-1 0 0,0 1 1 0 0,0-1 0 0 0,-1 1 0 0 0,0 0-1 0 0,-1 0 1 0 0,0 0 0 0 0,-1 0-1 0 0,0 0 1 0 0,-1-1 0 0 0,0 1-1 0 0,-1 0 1 0 0,0 0 0 0 0,-4 12 0 0 0,-3 1 157 0 0,-1 0 0 0 0,-2-1 0 0 0,0 0 0 0 0,-23 32 0 0 0,-70 78 179 0 0,101-129-418 0 0,-39 42 137 0 0,30-34-477 0 0,1 2 0 0 0,0-1-1 0 0,-15 24 1 0 0,26-36-795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13 4607 0 0,'12'-12'11386'0'0,"-12"12"-11286"0"0,-2 12 5013 0 0,-1-4-7256 0 0,-9 13 2201 0 0,-1-1 0 0 0,-26 32 0 0 0,10-14-24 0 0,-20 22-34 0 0,-88 84 0 0 0,26-29 0 0 0,82-82 0 0 0,-40 59 0 0 0,60-79 0 0 0,1-2 0 0 0,1 0 0 0 0,0 1 0 0 0,-8 19 0 0 0,14-28 0 0 0,0 0 0 0 0,0 0 0 0 0,0 0 0 0 0,1 0 0 0 0,-1 0 0 0 0,1 0 0 0 0,-1 1 0 0 0,1-1 0 0 0,0 0 0 0 0,0 0 0 0 0,1 0 0 0 0,-1 1 0 0 0,1-1 0 0 0,-1 0 0 0 0,1 0 0 0 0,0 0 0 0 0,0 0 0 0 0,1 0 0 0 0,-1 0 0 0 0,2 3 0 0 0,4 3 129 0 0,0 0-1 0 0,0-1 0 0 0,1 1 1 0 0,1-1-1 0 0,-1-1 0 0 0,17 12 1 0 0,61 33 1023 0 0,-75-46-1105 0 0,21 10 267 0 0,1-1 1 0 0,40 12-1 0 0,-64-22-81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10999 0 0,'4'-8'7496'0'0,"1"19"-6652"0"0,-3-5-666 0 0,0 0 0 0 0,0 1 0 0 0,0-1 1 0 0,-1 0-1 0 0,0 1 0 0 0,0-1 0 0 0,0 1 0 0 0,-1 0 0 0 0,0-1 0 0 0,-2 12 0 0 0,-1-2-155 0 0,-1 1 0 0 0,-1-1 0 0 0,-10 23 0 0 0,14-37-246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210 165 15551 0 0,'0'0'1559'0'0,"-7"-3"570"0"0,35-6-1753 0 0,1-2 0 0 0,34-19 0 0 0,-44 20-377 0 0,-10 5-50 0 0,0 0 0 0 0,0 0 1 0 0,0-1-1 0 0,15-13 1 0 0,-23 17 17 0 0,0 1 1 0 0,0 0 0 0 0,0-1-1 0 0,0 1 1 0 0,0-1-1 0 0,-1 1 1 0 0,1-1 0 0 0,0 0-1 0 0,-1 1 1 0 0,1-1 0 0 0,-1 1-1 0 0,0-1 1 0 0,1 0 0 0 0,-1 0-1 0 0,0 1 1 0 0,0-1 0 0 0,0 0-1 0 0,0 1 1 0 0,0-1 0 0 0,-1-2-1 0 0,1 3 10 0 0,-1 0-1 0 0,1-1 0 0 0,0 1 0 0 0,-1 0 0 0 0,1 0 1 0 0,-1 0-1 0 0,1 0 0 0 0,-1 0 0 0 0,1 0 0 0 0,-1 0 1 0 0,0 0-1 0 0,0 0 0 0 0,1 0 0 0 0,-1 0 1 0 0,0 0-1 0 0,0 0 0 0 0,0 1 0 0 0,0-1 0 0 0,0 0 1 0 0,0 1-1 0 0,0-1 0 0 0,0 0 0 0 0,0 1 0 0 0,-1-1 1 0 0,1 1-1 0 0,0 0 0 0 0,-2-1 0 0 0,-4 0-104 0 0,5 1 97 0 0,-1 0 0 0 0,1-1-1 0 0,-1 1 1 0 0,1 0 0 0 0,-1 1 0 0 0,0-1-1 0 0,1 0 1 0 0,-1 1 0 0 0,1-1 0 0 0,0 1 0 0 0,-1 0-1 0 0,1 0 1 0 0,-3 1 0 0 0,-4 2 20 0 0,6-3 30 0 0,0 0 0 0 0,0 0 0 0 0,0 0 0 0 0,0 0 0 0 0,0-1 0 0 0,-5 1-1 0 0,-3 2 34 0 0,-1 3-41 0 0,1 0-1 0 0,0 1 1 0 0,1 1-1 0 0,0-1 1 0 0,0 2-1 0 0,-15 16 0 0 0,7-8-3 0 0,-23 21-5 0 0,11-11 5 0 0,0 2 0 0 0,-35 45 0 0 0,62-70 31 0 0,1 0 0 0 0,-1 0 0 0 0,1 0-1 0 0,-1 0 1 0 0,1 1 0 0 0,0-1 0 0 0,1 1 0 0 0,-1 0 0 0 0,1 0 0 0 0,0-1 0 0 0,-1 10 0 0 0,2-12-8 0 0,0 0 1 0 0,1 0 0 0 0,-1 1-1 0 0,0-1 1 0 0,1 0 0 0 0,-1 0-1 0 0,1 1 1 0 0,0-1 0 0 0,0 0-1 0 0,-1 0 1 0 0,2 0 0 0 0,-1 0-1 0 0,0 0 1 0 0,0 0 0 0 0,0-1-1 0 0,1 1 1 0 0,-1 0 0 0 0,1 0-1 0 0,0-1 1 0 0,-1 1 0 0 0,1-1-1 0 0,0 0 1 0 0,0 1 0 0 0,0-1-1 0 0,0 0 1 0 0,4 1 0 0 0,-1 0 47 0 0,0 0 0 0 0,0-1 0 0 0,-1 0 0 0 0,1 0 1 0 0,1 0-1 0 0,-1-1 0 0 0,0 0 0 0 0,8 0 1 0 0,42-8 553 0 0,-41 5-474 0 0,33-7 278 0 0,-1-3 0 0 0,-1-1 0 0 0,55-26 0 0 0,-81 30-395 0 0,-18 9-143 0 0,-3 2-408 0 0,0-1 350 0 0,0 1 0 0 0,0 0 0 0 0,0 0-1 0 0,0 0 1 0 0,0 0 0 0 0,0 0 0 0 0,0 1-1 0 0,0-1 1 0 0,0 0 0 0 0,-1 3 0 0 0,-4 1-656 0 0,-5 4-656 0 0,-2-1-51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7831 0 0,'0'0'603'0'0,"0"2"-104"0"0,-20 52 6745 0 0,-15 27-4600 0 0,-75 145-494 0 0,76-166-1976 0 0,-68 91 0 0 0,86-131-341 0 0,2 1-1 0 0,0 0 0 0 0,-21 44 1 0 0,32-59-79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50 522 9151 0 0,'-1'-1'422'0'0,"-46"-55"2887"0"0,46 55-3204 0 0,1 0 0 0 0,0 0 0 0 0,0 0 0 0 0,0 1 0 0 0,0-1 0 0 0,-1 0 1 0 0,1 0-1 0 0,1 0 0 0 0,-1 0 0 0 0,0 0 0 0 0,0 1 0 0 0,0-1 0 0 0,0 0 0 0 0,0 0 0 0 0,1 0 0 0 0,-1 1 0 0 0,0-1 1 0 0,1 0-1 0 0,-1 0 0 0 0,1 1 0 0 0,-1-1 0 0 0,2-1 0 0 0,-1 1-70 0 0,16-25 434 0 0,1 2 0 0 0,1 0 0 0 0,2 1 0 0 0,0 1 0 0 0,43-34 0 0 0,-10 15-405 0 0,91-51-1 0 0,-120 78-27 0 0,117-62 201 0 0,-123 67-138 0 0,0 1 0 0 0,1 1 0 0 0,0 1 0 0 0,0 1 0 0 0,32-5 0 0 0,-49 10-80 0 0,1 0 1 0 0,-1 0-1 0 0,1-1 1 0 0,-1 2-1 0 0,1-1 1 0 0,-1 0 0 0 0,0 1-1 0 0,1 0 1 0 0,-1 0-1 0 0,0 0 1 0 0,1 0-1 0 0,-1 0 1 0 0,0 1-1 0 0,0-1 1 0 0,5 4-1 0 0,-6-3-9 0 0,0 0 0 0 0,0 0-1 0 0,0 1 1 0 0,0-1 0 0 0,0 0 0 0 0,0 1 0 0 0,-1 0-1 0 0,1-1 1 0 0,-1 1 0 0 0,0 0 0 0 0,0 0-1 0 0,0 0 1 0 0,0 0 0 0 0,0 0 0 0 0,-1 0-1 0 0,1 0 1 0 0,-1 4 0 0 0,1 9 55 0 0,-1 0 1 0 0,-1 0 0 0 0,-1 0-1 0 0,0 0 1 0 0,-1 0-1 0 0,-1 0 1 0 0,0-1-1 0 0,-1 0 1 0 0,0 0-1 0 0,-15 27 1 0 0,-5 1 134 0 0,-2-2 0 0 0,-38 48 0 0 0,50-71-183 0 0,-1-1 0 0 0,-1 0 0 0 0,-34 26 0 0 0,-63 34 27 0 0,-71 23-718 0 0,36-22 108 0 0,128-64-868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10591 0 0,'0'0'819'0'0,"-2"1"-534"0"0,-73 42 4540 0 0,51-27-4319 0 0,1 2 1 0 0,-33 31-1 0 0,51-43-463 0 0,0 0 0 0 0,0 0 0 0 0,1 0 0 0 0,0 0 0 0 0,0 1 0 0 0,0-1 0 0 0,1 1 0 0 0,0 0 0 0 0,1 0 0 0 0,-1 0 0 0 0,1 1-1 0 0,-1 8 1 0 0,2-11 12 0 0,1-1-1 0 0,-1 1 0 0 0,1-1 0 0 0,0 1 1 0 0,0-1-1 0 0,1 0 0 0 0,-1 1 1 0 0,1-1-1 0 0,0 1 0 0 0,0-1 0 0 0,1 0 1 0 0,-1 0-1 0 0,1 0 0 0 0,0 0 0 0 0,0 0 1 0 0,0 0-1 0 0,1 0 0 0 0,-1 0 0 0 0,1-1 1 0 0,0 1-1 0 0,6 5 0 0 0,-4-5 46 0 0,0 0 0 0 0,0-1-1 0 0,1 1 1 0 0,-1-1 0 0 0,1 0 0 0 0,0 0-1 0 0,11 3 1 0 0,-13-5-49 0 0,-1 0 0 0 0,1-1 0 0 0,-1 1 0 0 0,1-1 0 0 0,-1 0 0 0 0,1 0 0 0 0,0 0 0 0 0,-1 0 0 0 0,1-1 0 0 0,-1 0 0 0 0,1 1-1 0 0,-1-1 1 0 0,0 0 0 0 0,1-1 0 0 0,-1 1 0 0 0,4-3 0 0 0,0 0 24 0 0,0-1 0 0 0,0 0 0 0 0,-1-1 1 0 0,0 0-1 0 0,0 0 0 0 0,0 0 0 0 0,0-1 0 0 0,-1 1 0 0 0,0-1 0 0 0,-1 0 0 0 0,0-1 0 0 0,0 1 0 0 0,0-1 0 0 0,-1 0 0 0 0,0 0 1 0 0,3-13-1 0 0,-4 10-137 0 0,0 0 1 0 0,0 0 0 0 0,-1 0-1 0 0,-1 0 1 0 0,1 0-1 0 0,-2 0 1 0 0,0 0 0 0 0,0 0-1 0 0,-1 0 1 0 0,0 0 0 0 0,-1 0-1 0 0,-5-13 1 0 0,7 21-69 0 0,0 1 1 0 0,-1 0 0 0 0,1-1-1 0 0,-1 1 1 0 0,0 0-1 0 0,0 0 1 0 0,0 0 0 0 0,0 0-1 0 0,0 0 1 0 0,0 0 0 0 0,0 0-1 0 0,-1 1 1 0 0,1-1-1 0 0,0 1 1 0 0,-1 0 0 0 0,0 0-1 0 0,1 0 1 0 0,-1 0-1 0 0,0 0 1 0 0,1 0 0 0 0,-5 0-1 0 0,5 1-350 0 0,-6 2-2074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18111 0 0,'0'0'1639'0'0,"-2"0"-1350"0"0,-4 3-176 0 0,0 0 1 0 0,0 0-1 0 0,0 0 0 0 0,0 1 1 0 0,1 0-1 0 0,0 0 0 0 0,-1 0 1 0 0,2 1-1 0 0,-1 0 0 0 0,0 0 0 0 0,1 0 1 0 0,-8 12-1 0 0,-2 7 456 0 0,-21 47-1 0 0,22-44-586 0 0,11-24 29 0 0,-8 19 91 0 0,-9 25 0 0 0,17-41-121 0 0,1 1 0 0 0,-1-1 0 0 0,1 0-1 0 0,0 0 1 0 0,0 1 0 0 0,1-1 0 0 0,0 0-1 0 0,0 1 1 0 0,2 8 0 0 0,6 1-2141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11519 0 0,'-1'-1'4152'0'0,"-4"1"-3787"0"0,1 0 1 0 0,0 0-1 0 0,-1 1 0 0 0,1-1 0 0 0,0 1 0 0 0,0 0 0 0 0,0 0 1 0 0,-1 0-1 0 0,1 1 0 0 0,-5 2 0 0 0,-43 22-411 0 0,50-25 129 0 0,-199 130-65 0 0,187-120-58 0 0,0 0 0 0 0,-16 17 0 0 0,27-25-9 0 0,0 1 0 0 0,0-1 0 0 0,0 0 0 0 0,0 1 0 0 0,1 0 0 0 0,0 0 0 0 0,-1 0 0 0 0,1 0 0 0 0,1 0 0 0 0,-1 0-1 0 0,1 0 1 0 0,-1 1 0 0 0,1-1 0 0 0,0 7 0 0 0,1-9 1 0 0,1-1 0 0 0,0 0-1 0 0,0 1 1 0 0,0-1 0 0 0,0 0-1 0 0,0 0 1 0 0,0 0 0 0 0,0 0-1 0 0,0 0 1 0 0,0 0 0 0 0,1 0-1 0 0,-1 0 1 0 0,0 0 0 0 0,1 0-1 0 0,1 0 1 0 0,-1 1-60 0 0,18 8-461 0 0,37 16 0 0 0,11 5 252 0 0,-58-26 398 0 0,-1 1 0 0 0,0 0 0 0 0,0 0 0 0 0,0 1 0 0 0,10 10-1 0 0,-17-15 3 0 0,0 0 0 0 0,-1 1 0 0 0,1-1 0 0 0,0 0 0 0 0,-1 1 0 0 0,1 0 0 0 0,-1-1 0 0 0,0 1 0 0 0,0 0 0 0 0,0 0 0 0 0,0-1 0 0 0,0 1 0 0 0,-1 0 0 0 0,1 0 0 0 0,-1 0 0 0 0,0 0 0 0 0,0 0 0 0 0,0 0 0 0 0,0 0 0 0 0,0 0 0 0 0,-1 0 0 0 0,1 0 0 0 0,-1-1 0 0 0,-2 6 0 0 0,1-2 54 0 0,-1-1-1 0 0,0 0 1 0 0,0 0-1 0 0,-1 0 1 0 0,0 0-1 0 0,0 0 1 0 0,0-1-1 0 0,0 0 1 0 0,0 0-1 0 0,-1 0 0 0 0,0 0 1 0 0,0-1-1 0 0,0 0 1 0 0,0 0-1 0 0,0 0 1 0 0,-9 3-1 0 0,1-1-35 0 0,0-1 0 0 0,0 0 0 0 0,-1-1 0 0 0,1 0 0 0 0,-1-1 0 0 0,-15 1 0 0 0,15-3-70 0 0,0 0 1 0 0,-16-2 0 0 0,27 2-272 0 0,-1-1 0 0 0,1 1 1 0 0,0-1-1 0 0,-1 0 0 0 0,1 0 1 0 0,0 0-1 0 0,0-1 0 0 0,0 1 1 0 0,0-1-1 0 0,0 0 0 0 0,0 1 1 0 0,0-1-1 0 0,0 0 1 0 0,-3-5-1 0 0,-2-4-6591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5:5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84 919 0 0,'0'0'13432'0'0,"-1"0"-12514"0"0,-39 10 3442 0 0,27-8-853 0 0,15-3-3244 0 0,20-10-75 0 0,-1 1 0 0 0,2 1-1 0 0,42-11 1 0 0,75-10-225 0 0,-131 29 56 0 0,17-4 5 0 0,1 1 0 0 0,0 1 0 0 0,0 2-1 0 0,43 3 1 0 0,-68-2-25 0 0,-1 0-1 0 0,1 0 1 0 0,-1 0 0 0 0,1 1-1 0 0,-1-1 1 0 0,1 0-1 0 0,-1 1 1 0 0,1-1-1 0 0,-1 1 1 0 0,1 0 0 0 0,-1 0-1 0 0,1-1 1 0 0,-1 1-1 0 0,0 0 1 0 0,0 0 0 0 0,1 0-1 0 0,-1 0 1 0 0,0 0-1 0 0,0 1 1 0 0,2 1 0 0 0,-3-1-2 0 0,1 0 0 0 0,0 0 0 0 0,-1 0 1 0 0,1 0-1 0 0,-1 0 0 0 0,0 0 0 0 0,1 0 0 0 0,-1 0 1 0 0,0 0-1 0 0,0 0 0 0 0,-1 0 0 0 0,1 0 1 0 0,0 0-1 0 0,-1 2 0 0 0,-2 5-4 0 0,0-1-1 0 0,0 0 0 0 0,-1 0 1 0 0,0 0-1 0 0,0 0 1 0 0,-8 10-1 0 0,-5 4 36 0 0,-2 1-1 0 0,0-2 1 0 0,-1-1-1 0 0,-1 0 1 0 0,-1-2-1 0 0,-1 0 1 0 0,-1-2 0 0 0,0 0-1 0 0,0-2 1 0 0,-2-1-1 0 0,0 0 1 0 0,0-2-1 0 0,-1-2 1 0 0,-34 9-1 0 0,56-17-22 0 0,1 0 0 0 0,-1 0 0 0 0,1 0 0 0 0,-1-1 0 0 0,1 0 0 0 0,-1 0 0 0 0,1 0 0 0 0,-1-1 0 0 0,1 1 0 0 0,-1-1 0 0 0,1 0 0 0 0,0 0 0 0 0,-1-1 0 0 0,-6-2 0 0 0,9 3-84 0 0,1 1 0 0 0,-1-1 0 0 0,1 0 0 0 0,-1 1 1 0 0,1-1-1 0 0,0 0 0 0 0,-1 0 0 0 0,1 0 0 0 0,0 0 0 0 0,0 0 0 0 0,-1 0 0 0 0,1 0 0 0 0,0 0 0 0 0,0 0 0 0 0,-1-3 0 0 0,13 1-98 0 0,1 2 167 0 0,-1 1 0 0 0,1-1 0 0 0,-1 2-1 0 0,0-1 1 0 0,14 4 0 0 0,58 15-16 0 0,-65-14 25 0 0,20 5 150 0 0,-2 1 1 0 0,65 31-1 0 0,-96-40-127 0 0,-1 0 1 0 0,0 0-1 0 0,-1 1 0 0 0,1-1 1 0 0,0 1-1 0 0,-1 0 0 0 0,1 0 1 0 0,-1 0-1 0 0,0 1 0 0 0,0-1 1 0 0,0 1-1 0 0,-1 0 0 0 0,1 0 1 0 0,1 4-1 0 0,-3-6 24 0 0,0 0 0 0 0,0 1 0 0 0,0-1 0 0 0,-1 0 0 0 0,1 0 0 0 0,-1 1 0 0 0,1-1 0 0 0,-1 0 0 0 0,0 1 0 0 0,0-1 0 0 0,0 0 0 0 0,0 1 0 0 0,-1-1 0 0 0,1 0 0 0 0,-1 3 1 0 0,0-1-26 0 0,0-2 16 0 0,0 0 0 0 0,0 0 0 0 0,0 0 0 0 0,0 0 0 0 0,0 0 0 0 0,0-1 0 0 0,-1 1 0 0 0,1 0 0 0 0,-1-1 0 0 0,1 1 0 0 0,-3 1 0 0 0,-1 1 55 0 0,-17 17-22 0 0,-2-1 0 0 0,0-1-1 0 0,-1-1 1 0 0,-1-2 0 0 0,-1 0-1 0 0,0-2 1 0 0,-31 12 0 0 0,27-15 51 0 0,0-3 0 0 0,-1 0 0 0 0,0-2 0 0 0,-45 2 0 0 0,55-5-105 0 0,-39-1 494 0 0,-16 1 79 0 0,59 1-536 0 0,15-3-131 0 0,-10 0-153 0 0,11-1 305 0 0,13 3-1631 0 0,22 8-244 0 0,-21-9 154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7831 0 0,'-2'2'3067'0'0,"-74"60"5708"0"0,34-26-8692 0 0,1 2 0 0 0,-42 53 0 0 0,78-84-76 0 0,0-1 1 0 0,1 2 0 0 0,0-1-1 0 0,0 0 1 0 0,1 1 0 0 0,-5 12-1 0 0,8-18-23 0 0,-1-1 0 0 0,1 0 0 0 0,-1 1 0 0 0,1-1 1 0 0,-1 1-1 0 0,1-1 0 0 0,0 0 0 0 0,0 1 0 0 0,0-1 0 0 0,0 1 0 0 0,0-1 0 0 0,0 1 0 0 0,0-1 0 0 0,0 1 0 0 0,1-1 0 0 0,-1 0 0 0 0,0 1 0 0 0,1-1 0 0 0,0 1 0 0 0,-1-1 0 0 0,1 0 1 0 0,-1 0-1 0 0,1 1 0 0 0,0-1 0 0 0,0 0 0 0 0,0 0 0 0 0,0 0 0 0 0,2 2 0 0 0,-3-3 14 0 0,11 10-85 0 0,1-1-1 0 0,0 0 1 0 0,16 9 0 0 0,-11-8 95 0 0,24 19 1 0 0,-39-26 28 0 0,37 33 530 0 0,-36-33-413 0 0,0 1 0 0 0,0-1 0 0 0,-1 1 0 0 0,1-1 0 0 0,-1 1 0 0 0,0 0 0 0 0,0 0 0 0 0,-1 0 0 0 0,3 8 0 0 0,-3-9-82 0 0,-1 0-1 0 0,0 0 1 0 0,0 0-1 0 0,-1 0 1 0 0,1 0 0 0 0,0 0-1 0 0,-1-1 1 0 0,0 1-1 0 0,0 0 1 0 0,0 0-1 0 0,0 0 1 0 0,0-1-1 0 0,-1 1 1 0 0,1 0 0 0 0,-1-1-1 0 0,1 1 1 0 0,-1-1-1 0 0,0 0 1 0 0,0 1-1 0 0,0-1 1 0 0,-4 3 0 0 0,0 0-19 0 0,-1 0 0 0 0,1 0 1 0 0,-1 0-1 0 0,0-1 0 0 0,0 0 1 0 0,-13 5-1 0 0,-21 5 36 0 0,-33 14-3059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233 114 14711 0 0,'21'-26'1167'0'0,"-15"19"-732"0"0,0 0 0 0 0,-1 0 0 0 0,6-10 1981 0 0,-16 18-2402 0 0,0-1-1 0 0,-1 1 1 0 0,1 0 0 0 0,0 1-1 0 0,0-1 1 0 0,-1 1 0 0 0,1 0-1 0 0,1 0 1 0 0,-1 0 0 0 0,-8 6-1 0 0,-3 3-28 0 0,-23 21 0 0 0,31-25 19 0 0,-8 7-25 0 0,0 1 0 0 0,2 1 0 0 0,0 0 0 0 0,0 1 0 0 0,-20 35 0 0 0,27-40 27 0 0,1 1 0 0 0,0 0 1 0 0,0 0-1 0 0,1 1 1 0 0,1-1-1 0 0,0 1 0 0 0,1 0 1 0 0,1 1-1 0 0,-1 23 1 0 0,3-37 107 0 0,7 4 150 0 0,-5-4-181 0 0,0 0 1 0 0,0 0-1 0 0,0-1 0 0 0,0 1 0 0 0,0 0 0 0 0,0-1 1 0 0,0 0-1 0 0,1 1 0 0 0,-1-1 0 0 0,0 0 0 0 0,0 0 1 0 0,0 0-1 0 0,0 0 0 0 0,1-1 0 0 0,-1 1 0 0 0,0-1 1 0 0,0 1-1 0 0,0-1 0 0 0,3-1 0 0 0,3-2 124 0 0,0 0 0 0 0,-1-1 1 0 0,12-8-1 0 0,-2 1 80 0 0,5-3-289 0 0,-1-1 0 0 0,-1-1 0 0 0,0-1 1 0 0,-1 0-1 0 0,-1-1 0 0 0,16-23 0 0 0,-25 28-234 0 0,0 0 0 0 0,0-1 0 0 0,-1 1 0 0 0,6-19 0 0 0,-11 26 64 0 0,-1-1 0 0 0,1 1 0 0 0,-2-1 0 0 0,1 0 0 0 0,-1 0 1 0 0,0 1-1 0 0,0-1 0 0 0,-1 0 0 0 0,0 0 0 0 0,-3-14 0 0 0,3 19 42 0 0,-1 0-1 0 0,0 1 0 0 0,0-1 1 0 0,0 0-1 0 0,0 1 0 0 0,0-1 1 0 0,0 1-1 0 0,-1-1 0 0 0,1 1 1 0 0,-1 0-1 0 0,0 0 0 0 0,0-1 1 0 0,1 1-1 0 0,-1 0 0 0 0,-1 1 1 0 0,1-1-1 0 0,-4-3 0 0 0,5 5-13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100 463 11975 0 0,'-2'-1'547'0'0,"-31"-1"167"0"0,27 2 5 0 0,1 0-1 0 0,-1-1 1 0 0,0 1 0 0 0,0-1 0 0 0,1 0 0 0 0,-1 0 0 0 0,1-1 0 0 0,-8-3 0 0 0,12 5-26 0 0,0-1-671 0 0,1 1 1 0 0,0 0-1 0 0,-1 0 0 0 0,1-1 1 0 0,0 1-1 0 0,-1 0 0 0 0,1 0 1 0 0,0-1-1 0 0,-1 1 0 0 0,1 0 1 0 0,0-1-1 0 0,0 1 0 0 0,-1-1 0 0 0,1 1 1 0 0,0 0-1 0 0,0-1 0 0 0,0 1 1 0 0,-1-1-1 0 0,1 1 0 0 0,0 0 1 0 0,0-1-1 0 0,0 1 0 0 0,0-1 1 0 0,0 1-1 0 0,0-1 0 0 0,0 1 0 0 0,0 0 1 0 0,0-1-1 0 0,0 1 0 0 0,0-1 1 0 0,0 1-1 0 0,0-1 0 0 0,1 1 1 0 0,3-16 360 0 0,-2 10-249 0 0,1 0 1 0 0,1 1 0 0 0,-1-1-1 0 0,1 1 1 0 0,0 0 0 0 0,0 0 0 0 0,9-8-1 0 0,39-28 235 0 0,-40 32-317 0 0,156-102 247 0 0,-77 53-397 0 0,-47 30-358 0 0,1 1 0 0 0,1 2 0 0 0,91-35-1 0 0,-130 58 431 0 0,0 0-1 0 0,0 0 0 0 0,0 1 1 0 0,0 0-1 0 0,9-1 0 0 0,-14 2 107 0 0,2 12 172 0 0,-3-8-209 0 0,-1 0 0 0 0,1 0 0 0 0,-1 0 0 0 0,0 0 0 0 0,0 0 0 0 0,-1 0 0 0 0,1 0-1 0 0,-1 0 1 0 0,0 0 0 0 0,0 0 0 0 0,0 0 0 0 0,-1-1 0 0 0,-2 6 0 0 0,-4 7 145 0 0,-16 24 1 0 0,18-31-131 0 0,5-8-48 0 0,-16 25 140 0 0,0 1 0 0 0,2 1 0 0 0,-19 48 0 0 0,31-68-135 0 0,1 0 1 0 0,-1 0-1 0 0,1 0 1 0 0,1 1-1 0 0,0-1 1 0 0,0 0-1 0 0,1 1 1 0 0,0-1-1 0 0,0 1 1 0 0,1-1-1 0 0,0 1 1 0 0,0-1-1 0 0,1 0 1 0 0,0 1-1 0 0,1-1 1 0 0,0 0-1 0 0,0 0 1 0 0,8 13-1 0 0,-9-17-59 0 0,1 0 0 0 0,1 1 0 0 0,-1-1 0 0 0,0 0-1 0 0,1-1 1 0 0,0 1 0 0 0,6 4 0 0 0,-6-6-452 0 0,0 1-1 0 0,-1-1 1 0 0,2 0 0 0 0,-1 0 0 0 0,6 2 0 0 0,6-1-6870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42 9215 0 0,'2'-3'127'0'0,"1"-4"99"0"0,0 1 1 0 0,1 0-1 0 0,0 0 1 0 0,5-7 7611 0 0,-11 14-7606 0 0,-114 88 617 0 0,14-10-369 0 0,67-52-376 0 0,2 3 0 0 0,0 0 0 0 0,2 3 0 0 0,-36 48 0 0 0,54-64-65 0 0,0 0 1 0 0,2 1-1 0 0,0 1 0 0 0,1 0 0 0 0,1 0 0 0 0,-8 27 0 0 0,14-40 21 0 0,1 2 0 0 0,1-1 0 0 0,-1 0-1 0 0,1 0 1 0 0,1 0 0 0 0,-1 1 0 0 0,1-1 0 0 0,1 0-1 0 0,-1 1 1 0 0,1-1 0 0 0,0 0 0 0 0,1 0-1 0 0,0 0 1 0 0,0 0 0 0 0,0 0 0 0 0,1 0 0 0 0,0 0-1 0 0,0-1 1 0 0,1 1 0 0 0,0-1 0 0 0,8 11 0 0 0,-4-10 10 0 0,0 1 1 0 0,0-1-1 0 0,0 0 1 0 0,1 0-1 0 0,0-1 1 0 0,0-1-1 0 0,1 1 1 0 0,0-2-1 0 0,0 1 1 0 0,0-1 0 0 0,0-1-1 0 0,0 0 1 0 0,16 3-1 0 0,-9-3-543 0 0,1-1 0 0 0,31 0 0 0 0,-27-3-3154 0 0,39-7-1 0 0,-38 3-2443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27 11055 0 0,'0'0'506'0'0,"-2"-9"168"0"0,-5-7 938 0 0,6 16-1271 0 0,0-1-1 0 0,-1 1 0 0 0,1 0 0 0 0,0 0 0 0 0,0-1 1 0 0,0 1-1 0 0,0 0 0 0 0,0 0 0 0 0,0 0 0 0 0,-1 1 1 0 0,1-1-1 0 0,0 0 0 0 0,0 0 0 0 0,0 1 1 0 0,0-1-1 0 0,0 0 0 0 0,-1 1 0 0 0,-7 8-169 0 0,0 1 0 0 0,1 0-1 0 0,0 0 1 0 0,1 0 0 0 0,0 1-1 0 0,1 0 1 0 0,-6 15 0 0 0,-4 4 53 0 0,-139 238 953 0 0,105-185-1039 0 0,27-41 24 0 0,22-40 58 0 0,3-2-130 0 0,4 3-10 0 0,-2-2-70 0 0,1-1-1 0 0,-1 1 1 0 0,1-1-1 0 0,-1 1 0 0 0,1-1 1 0 0,-1 0-1 0 0,1-1 1 0 0,-1 1-1 0 0,1-1 0 0 0,-1 0 1 0 0,7-2-1 0 0,5-1 9 0 0,129-32 108 0 0,-41 8-47 0 0,66-14 244 0 0,-136 33-320 0 0,-32 9-79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22 11975 0 0,'0'0'923'0'0,"-8"-18"1785"0"0,7 18-2602 0 0,1 0 0 0 0,0-1-1 0 0,-1 1 1 0 0,1 0 0 0 0,-1-1 0 0 0,1 1 0 0 0,-1 0 0 0 0,1 0-1 0 0,-1-1 1 0 0,1 1 0 0 0,-1 0 0 0 0,1 0 0 0 0,-1 0 0 0 0,1 0-1 0 0,-1 0 1 0 0,1 0 0 0 0,-1 0 0 0 0,1 0 0 0 0,-1 0 0 0 0,1 0-1 0 0,-1 0 1 0 0,1 0 0 0 0,-1 0 0 0 0,0 0 0 0 0,1 0 0 0 0,-1 0 0 0 0,0 1-1 0 0,-1 0-22 0 0,1 0 0 0 0,-1 0 0 0 0,0 0 0 0 0,1 0 0 0 0,-1 1 0 0 0,0-1 0 0 0,-1 3 0 0 0,-3 3-28 0 0,0 1 1 0 0,-6 11-1 0 0,-76 159 1712 0 0,31-60-1030 0 0,-191 342 871 0 0,237-442-1591 0 0,-25 56 153 0 0,35-63-157 0 0,1-10-25 0 0,1 0-1 0 0,0 0 1 0 0,-1 0-1 0 0,1 0 0 0 0,0-1 1 0 0,0 1-1 0 0,0 0 1 0 0,0 0-1 0 0,0-1 1 0 0,0 1-1 0 0,0 0 1 0 0,0-1-1 0 0,0 1 1 0 0,0-1-1 0 0,0 1 0 0 0,0-1 1 0 0,1 0-1 0 0,-1 0 1 0 0,0 1-1 0 0,0-1 1 0 0,0 0-1 0 0,0 0 1 0 0,3 0-1 0 0,29-1-882 0 0,-22-1 158 0 0,0 0 1 0 0,0 0-1 0 0,0-1 0 0 0,12-6 0 0 0,17-8-6247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0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14135 0 0,'-6'1'110'0'0,"0"1"0"0"0,0-1-1 0 0,1 1 1 0 0,-1 0 0 0 0,1 0 0 0 0,0 0-1 0 0,0 1 1 0 0,0 0 0 0 0,0 0-1 0 0,0 1 1 0 0,0-1 0 0 0,1 1 0 0 0,-8 7-1 0 0,7-5 50 0 0,0 0 1 0 0,1 0-1 0 0,0 1 0 0 0,0-1 0 0 0,0 1 1 0 0,1 0-1 0 0,0 0 0 0 0,0 0 0 0 0,1 0 1 0 0,0 0-1 0 0,0 1 0 0 0,0-1 0 0 0,1 1 1 0 0,0 9-1 0 0,1-8-72 0 0,1 0 1 0 0,0 1-1 0 0,0-1 1 0 0,1 0-1 0 0,0 0 1 0 0,1 0-1 0 0,0 0 1 0 0,0-1-1 0 0,1 1 1 0 0,0-1-1 0 0,7 11 1 0 0,2 1 19 0 0,1-1 0 0 0,1-1 0 0 0,24 24 0 0 0,58 44 557 0 0,-59-55 355 0 0,62 67-1 0 0,-93-89-899 0 0,0 0 0 0 0,-1 0 0 0 0,0 1-1 0 0,0 0 1 0 0,-1 0 0 0 0,0 0 0 0 0,-1 1 0 0 0,0 0 0 0 0,0 0-1 0 0,-2 0 1 0 0,1 0 0 0 0,-1 0 0 0 0,-1 0 0 0 0,0 19-1 0 0,-1-16-26 0 0,-1 0 1 0 0,-1 0-1 0 0,-1-1 0 0 0,0 0 0 0 0,0 1 0 0 0,-2-1 0 0 0,1 0 0 0 0,-2-1 0 0 0,0 1 0 0 0,0-1 0 0 0,-15 21 0 0 0,-3-2-33 0 0,-2-1 1 0 0,-1-1 0 0 0,-1-1-1 0 0,-1-2 1 0 0,-1 0-1 0 0,-45 27 1 0 0,-28 8-304 0 0,73-44 151 0 0,-16 13-1091 0 0,45-29 745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 7367 0 0,'-13'-2'542'0'0,"4"-1"-549"0"0,0 2-1 0 0,0-1 0 0 0,0 1 0 0 0,-14 0 0 0 0,21 1 169 0 0,-1 1 0 0 0,1-1 0 0 0,0 0 0 0 0,0 1 0 0 0,0-1 0 0 0,0 1 0 0 0,0-1 0 0 0,0 1 1 0 0,0 0-1 0 0,1 0 0 0 0,-1 0 0 0 0,0 0 0 0 0,0 0 0 0 0,1 0 0 0 0,-1 1 0 0 0,0-1 0 0 0,1 0 0 0 0,0 1 0 0 0,-1 0 0 0 0,1-1 1 0 0,0 1-1 0 0,0 0 0 0 0,-1-1 0 0 0,1 1 0 0 0,-1 3 0 0 0,1 1 203 0 0,-1-1 0 0 0,1 1 1 0 0,0 0-1 0 0,0-1 0 0 0,1 1 1 0 0,-1 0-1 0 0,1 0 0 0 0,1 0 0 0 0,-1-1 1 0 0,1 1-1 0 0,0 0 0 0 0,0-1 0 0 0,4 11 1 0 0,0-3-340 0 0,0 0 1 0 0,1-1 0 0 0,0 0 0 0 0,15 21 0 0 0,11 9 102 0 0,1-2-1 0 0,40 35 1 0 0,83 68 411 0 0,-116-109-366 0 0,-22-18-98 0 0,97 90 441 0 0,-88-79-235 0 0,-1 2-1 0 0,23 33 1 0 0,-43-54-128 0 0,-1 1-1 0 0,0-1 1 0 0,0 2-1 0 0,0-1 1 0 0,-1 0-1 0 0,-1 1 1 0 0,0 0-1 0 0,4 18 1 0 0,-6-20-50 0 0,-1-1 1 0 0,0 1 0 0 0,0 0-1 0 0,0-1 1 0 0,-1 1 0 0 0,0 0-1 0 0,0-1 1 0 0,-1 1 0 0 0,0-1-1 0 0,0 1 1 0 0,-1-1 0 0 0,-5 10-1 0 0,-4 5 42 0 0,-2-1 1 0 0,0 0-1 0 0,-2 0 0 0 0,-29 30 1 0 0,-81 64 71 0 0,88-85-315 0 0,0-1 1 0 0,-2-1-1 0 0,-69 34 0 0 0,109-62 7 0 0,-1 0 0 0 0,1 0 0 0 0,0 1 0 0 0,-1-1 0 0 0,1 0 0 0 0,-1 0-1 0 0,1 1 1 0 0,0-1 0 0 0,-1 0 0 0 0,1 0 0 0 0,0 1 0 0 0,-1-1-1 0 0,1 0 1 0 0,0 1 0 0 0,-1-1 0 0 0,1 1 0 0 0,0-1 0 0 0,0 1 0 0 0,13 2-1067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 21967 0 0,'0'0'480'0'0,"-9"-6"104"0"0,0-1 24 0 0,2 0 8 0 0,-2 0-488 0 0,0 2-128 0 0,1 1 0 0 0,0 3 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 12263 0 0,'0'0'6002'0'0,"-2"-10"-4334"0"0,3 7-1609 0 0,-1 1 1 0 0,1-1-1 0 0,0 1 1 0 0,-1-1-1 0 0,1 1 1 0 0,1 0-1 0 0,-1-1 1 0 0,0 1-1 0 0,0 0 1 0 0,1 0-1 0 0,0 0 1 0 0,-1 0-1 0 0,1 0 1 0 0,0 0-1 0 0,0 0 1 0 0,3-2-1 0 0,7-8-202 0 0,22-15-891 0 0,-33 26 628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0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310 314 1839 0 0,'0'0'3154'0'0,"6"-7"-1886"0"0,3-2-1172 0 0,2-10-102 0 0,-10 17-17 0 0,1 0-43 0 0,-1-10 27 0 0,-1 11 37 0 0,0 0-1 0 0,0 0 0 0 0,-1 0 0 0 0,1 0 0 0 0,-1 0 1 0 0,1 1-1 0 0,0-1 0 0 0,-1 0 0 0 0,0 0 1 0 0,1 1-1 0 0,-1-1 0 0 0,1 0 0 0 0,-1 0 0 0 0,0 1 1 0 0,1-1-1 0 0,-1 1 0 0 0,0-1 0 0 0,0 1 1 0 0,0-1-1 0 0,1 1 0 0 0,-1-1 0 0 0,-1 1 0 0 0,1-1 142 0 0,-13-17 2458 0 0,5-11 139 0 0,8 28-2028 0 0,0-4 559 0 0,1 4-1024 0 0,0 0 0 0 0,0 1 0 0 0,0-1 1 0 0,0 1-1 0 0,0-1 0 0 0,0 0 0 0 0,-1 1 1 0 0,1-1-1 0 0,0 1 0 0 0,0-1 1 0 0,0 1-1 0 0,-1-1 0 0 0,1 1 0 0 0,0-1 1 0 0,-1 0-1 0 0,-1-2-122 0 0,1 3-84 0 0,1 0 0 0 0,-1 0 0 0 0,0 0 0 0 0,0 0 0 0 0,1 0 1 0 0,-1 0-1 0 0,0 0 0 0 0,1 0 0 0 0,-1 1 0 0 0,0-1 0 0 0,1 0 0 0 0,-1 0 1 0 0,0 1-1 0 0,1-1 0 0 0,-1 0 0 0 0,0 1 0 0 0,0 0 0 0 0,-3 1 60 0 0,1 0 0 0 0,0 1 0 0 0,-1 0 0 0 0,1-1 0 0 0,0 1 0 0 0,1 0 0 0 0,-1 1 0 0 0,0-1 0 0 0,-3 6 0 0 0,6-8 61 0 0,-8 17 240 0 0,6-15-374 0 0,-1 12 149 0 0,3-13-147 0 0,0 0-1 0 0,0 0 1 0 0,0 0 0 0 0,0 0-1 0 0,0 0 1 0 0,1-1 0 0 0,-1 1-1 0 0,1 0 1 0 0,-1 0 0 0 0,1 0-1 0 0,-1-1 1 0 0,1 1 0 0 0,0 0-1 0 0,0-1 1 0 0,0 1 0 0 0,0 0-1 0 0,2 2 1 0 0,0-2 38 0 0,-1 0 1 0 0,1 0-1 0 0,0 0 0 0 0,-1 0 0 0 0,1 0 1 0 0,0-1-1 0 0,0 1 0 0 0,0-1 0 0 0,5 2 1 0 0,2 0 37 0 0,0-1 1 0 0,0 0 0 0 0,0-1 0 0 0,0 0-1 0 0,20-1 1 0 0,22-6 132 0 0,65-14 1 0 0,-66 10-159 0 0,-43 9-74 0 0,22-9 48 0 0,-24 7-36 0 0,0-1 0 0 0,0 1 0 0 0,0-1 0 0 0,-1 0 1 0 0,0-1-1 0 0,0 1 0 0 0,0-1 0 0 0,0 0 1 0 0,6-9-1 0 0,3-5-31 0 0,17-31-1 0 0,-26 41-53 0 0,-1-1 0 0 0,1 0-1 0 0,4-16 1 0 0,-8 21 45 0 0,0 0 0 0 0,0 0 1 0 0,0 0-1 0 0,-1 0 1 0 0,0 0-1 0 0,0 0 0 0 0,0 0 1 0 0,0 0-1 0 0,-3-10 1 0 0,-1 3-58 0 0,0 9 70 0 0,2 2-1 0 0,-2-2 2 0 0,0 1 1 0 0,1 0 0 0 0,-1 0-1 0 0,0 0 1 0 0,0 0 0 0 0,0 1-1 0 0,-1-1 1 0 0,1 1-1 0 0,0 0 1 0 0,0 0 0 0 0,-1 1-1 0 0,1-1 1 0 0,-7 1-1 0 0,-9 0-45 0 0,-31 5 0 0 0,44-4 47 0 0,-92 17-48 0 0,19-2 50 0 0,73-15 7 0 0,-35 9 0 0 0,29-5-5 0 0,0 1-1 0 0,0 1 1 0 0,1 0 0 0 0,0 0-1 0 0,-17 15 1 0 0,6-6-27 0 0,-2 2 24 0 0,1 0 0 0 0,0 2 0 0 0,2 1 0 0 0,0 0 0 0 0,1 2 0 0 0,2 0 0 0 0,-33 51 0 0 0,45-61 7 0 0,1 0 0 0 0,0 0 0 0 0,1 0 0 0 0,0 0-1 0 0,2 1 1 0 0,-4 15 0 0 0,6-24 3 0 0,0 1 1 0 0,1 0-1 0 0,0-1 0 0 0,0 1 0 0 0,0 0 1 0 0,0-1-1 0 0,1 1 0 0 0,0 0 0 0 0,0-1 0 0 0,0 1 1 0 0,1-1-1 0 0,0 1 0 0 0,0-1 0 0 0,0 0 1 0 0,1 0-1 0 0,0 0 0 0 0,5 8 0 0 0,-4-9 40 0 0,0 0-1 0 0,0 0 0 0 0,1-1 1 0 0,-1 1-1 0 0,1-1 1 0 0,0 0-1 0 0,-1 0 1 0 0,2-1-1 0 0,-1 1 0 0 0,0-1 1 0 0,0-1-1 0 0,1 1 1 0 0,-1 0-1 0 0,1-1 1 0 0,-1 0-1 0 0,1-1 0 0 0,6 1 1 0 0,10-1 142 0 0,-1-1-1 0 0,1-1 1 0 0,23-5 0 0 0,-32 4-125 0 0,190-36 526 0 0,-194 37-573 0 0,3 0 3 0 0,-1-2 0 0 0,1 1 0 0 0,-1-1 0 0 0,20-10 0 0 0,-29 13 12 0 0,-13 6-522 0 0,-6 4-247 0 0,1 2-1 0 0,-18 14 1 0 0,25-19 65 0 0,8-5 184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44 146 7831 0 0,'-3'-3'-129'0'0,"-2"-1"532"0"0,-1 0-1 0 0,2 0 1 0 0,-1 0-1 0 0,0-1 1 0 0,-4-6-1 0 0,8 10-160 0 0,0-1-1 0 0,1 1 0 0 0,-1 0 1 0 0,0 0-1 0 0,1 0 1 0 0,-1 0-1 0 0,1-1 0 0 0,0 1 1 0 0,-1 0-1 0 0,1 0 0 0 0,0-1 1 0 0,0 1-1 0 0,0 0 0 0 0,0 0 1 0 0,0-1-1 0 0,0 1 0 0 0,0 0 1 0 0,0-1-1 0 0,0 1 0 0 0,1 0 1 0 0,-1 0-1 0 0,0 0 0 0 0,1-1 1 0 0,-1 1-1 0 0,1 0 0 0 0,0 0 1 0 0,-1 0-1 0 0,1 0 0 0 0,0 0 1 0 0,0 0-1 0 0,-1 0 1 0 0,1 0-1 0 0,1-1 0 0 0,5-4 9 0 0,1 0 0 0 0,-1 0 1 0 0,1 1-1 0 0,-1 0 0 0 0,2 1 0 0 0,10-5 0 0 0,2 1 417 0 0,31-9-1 0 0,-50 17-693 0 0,1-1 0 0 0,0 0 0 0 0,0 1 0 0 0,0-1 0 0 0,-1 1 0 0 0,1 0 0 0 0,0 0 0 0 0,0 0 0 0 0,0 0 0 0 0,0 0 0 0 0,-1 1 0 0 0,1-1 0 0 0,0 1 0 0 0,4 2 0 0 0,-5-2-16 0 0,0 0-1 0 0,-1 0 1 0 0,1 1 0 0 0,0-1-1 0 0,-1 1 1 0 0,1-1 0 0 0,-1 1-1 0 0,0 0 1 0 0,0-1 0 0 0,0 1 0 0 0,0 0-1 0 0,0 0 1 0 0,0 0 0 0 0,0 0-1 0 0,0 0 1 0 0,-1 0 0 0 0,1 0-1 0 0,-1 0 1 0 0,1 0 0 0 0,-1 4 0 0 0,2 7-1024 0 0,-2 3-48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7831 0 0,'1'-1'603'0'0,"2"-3"537"0"0,7-16 12994 0 0,1 17-13911 0 0,98-34-3701 0 0,-96 31-3944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11055 0 0,'0'0'852'0'0,"-1"0"-341"0"0,-1 0-185 0 0,-1 0 0 0 0,1 1-1 0 0,0 0 1 0 0,-1-1 0 0 0,1 1 0 0 0,0 0 0 0 0,0 0 0 0 0,-1 0-1 0 0,1 0 1 0 0,0 0 0 0 0,0 1 0 0 0,-2 2 0 0 0,-25 22 1507 0 0,23-19-1777 0 0,-22 24 45 0 0,2 1-1 0 0,-33 53 0 0 0,38-53-59 0 0,-8 15 22 0 0,3 1 1 0 0,-26 64-1 0 0,-51 150 81 0 0,99-251-144 0 0,-18 42-20 0 0,-2 0 0 0 0,-40 64 0 0 0,63-115-117 0 0,7-17-11510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26 535 11743 0 0,'-5'-6'1068'0'0,"2"4"-943"0"0,1-1-1 0 0,0 1 0 0 0,1-1 1 0 0,-1 0-1 0 0,0 1 1 0 0,1-1-1 0 0,-1 0 0 0 0,1 0 1 0 0,0 0-1 0 0,0 0 1 0 0,0-1-1 0 0,1 1 0 0 0,-1 0 1 0 0,1 0-1 0 0,-1 0 1 0 0,1-1-1 0 0,0 1 0 0 0,0 0 1 0 0,1 0-1 0 0,-1-1 0 0 0,1 1 1 0 0,0-4-1 0 0,2 0 241 0 0,0 0-1 0 0,0 0 0 0 0,1 1 1 0 0,-1-1-1 0 0,1 1 0 0 0,1 0 1 0 0,-1 0-1 0 0,11-10 0 0 0,110-93 1273 0 0,-63 58-1319 0 0,-17 13-302 0 0,3 2 1 0 0,57-33-1 0 0,-82 55-16 0 0,1 2-1 0 0,0 1 1 0 0,1 1-1 0 0,0 1 1 0 0,0 1-1 0 0,1 1 1 0 0,30-4-1 0 0,-46 10-1 0 0,-1 0 0 0 0,1 0 1 0 0,-1 1-1 0 0,1 1 0 0 0,0 0 0 0 0,-1 0 0 0 0,1 1 0 0 0,-1 0 0 0 0,1 0 0 0 0,-1 1 0 0 0,9 4 1 0 0,-12-4-2 0 0,-1 0 0 0 0,1 1 0 0 0,-1-1 1 0 0,0 1-1 0 0,0 0 0 0 0,0 0 0 0 0,-1 1 1 0 0,0-1-1 0 0,1 1 0 0 0,-1 0 0 0 0,-1 0 1 0 0,1 0-1 0 0,-1 1 0 0 0,0 0 0 0 0,0-1 1 0 0,-1 1-1 0 0,4 11 0 0 0,-3-5 14 0 0,-1-1 1 0 0,0 1-1 0 0,0 0 0 0 0,-1 0 0 0 0,-1 0 1 0 0,0 1-1 0 0,-2 14 0 0 0,0-10 58 0 0,-2 1 0 0 0,0-1 0 0 0,-1 1 0 0 0,-9 19 0 0 0,-8 10 107 0 0,-2-2-1 0 0,-42 60 1 0 0,57-92-186 0 0,-14 20 62 0 0,-1-2 0 0 0,-2-1-1 0 0,-49 46 1 0 0,32-39 50 0 0,-1-2-1 0 0,-49 29 1 0 0,70-49-273 0 0,-1-1 1 0 0,0-2-1 0 0,-1 0 1 0 0,-1-1-1 0 0,0-2 0 0 0,0 0 1 0 0,-1-2-1 0 0,-40 6 0 0 0,44-13-4926 0 0,4-3-1662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1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14567 0 0,'-1'1'664'0'0,"-19"24"-257"0"0,-1 0-1 0 0,-2-2 1 0 0,-25 22-1 0 0,-81 55 1593 0 0,70-57-1045 0 0,30-18-825 0 0,0 0 0 0 0,1 2-1 0 0,2 2 1 0 0,1 0 0 0 0,1 1 0 0 0,2 2 0 0 0,1 0 0 0 0,-24 50-1 0 0,13-12-148 0 0,3 1-1 0 0,3 1 1 0 0,-20 93-1 0 0,38-133 58 0 0,-3 35 1 0 0,9-57-13 0 0,2 0 1 0 0,-1-1-1 0 0,1 1 1 0 0,1 0-1 0 0,0-1 1 0 0,0 1-1 0 0,1 0 1 0 0,4 11-1 0 0,-5-18-10 0 0,0-1 0 0 0,0 1-1 0 0,0-1 1 0 0,0 1 0 0 0,1-1 0 0 0,-1 1 0 0 0,1-1-1 0 0,0 0 1 0 0,-1 0 0 0 0,1 0 0 0 0,0 0-1 0 0,0 0 1 0 0,0 0 0 0 0,1-1 0 0 0,-1 1-1 0 0,0-1 1 0 0,0 1 0 0 0,1-1 0 0 0,-1 0 0 0 0,1 0-1 0 0,0 0 1 0 0,4 1 0 0 0,-1-1-248 0 0,1-1 0 0 0,-1 0 0 0 0,1 0 0 0 0,-1 0 0 0 0,1-1 0 0 0,-1 0 0 0 0,0 0 0 0 0,1 0 0 0 0,7-4 0 0 0,25-9-1139 0 0,-2-4-18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57 1375 0 0,'0'-1'5850'0'0,"-1"-7"-3992"0"0,1 6-1474 0 0,1 0 0 0 0,-1 0-1 0 0,0 0 1 0 0,1 1-1 0 0,-1-1 1 0 0,1 0 0 0 0,0 0-1 0 0,0 0 1 0 0,0 1-1 0 0,0-1 1 0 0,0 0 0 0 0,0 1-1 0 0,2-3 1 0 0,20-17 3556 0 0,-15 30-3256 0 0,-7-6-612 0 0,0 1 1 0 0,0-1 0 0 0,0 0-1 0 0,-1 1 1 0 0,1-1 0 0 0,-1 1-1 0 0,0-1 1 0 0,0 1-1 0 0,0-1 1 0 0,0 1 0 0 0,-1-1-1 0 0,0 1 1 0 0,1-1-1 0 0,-1 0 1 0 0,-2 6 0 0 0,-4 8 140 0 0,-15 28 0 0 0,14-28-102 0 0,-51 103 77 0 0,-65 124-47 0 0,77-166-64 0 0,-8 14-641 0 0,55-90 158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107 311 8287 0 0,'0'0'382'0'0,"-1"-1"-8"0"0,0 0-244 0 0,0-1 0 0 0,1 1 0 0 0,-1-1 0 0 0,0 1 0 0 0,0-1-1 0 0,1 1 1 0 0,-1-1 0 0 0,1 1 0 0 0,-1-1 0 0 0,1 0 0 0 0,0 1-1 0 0,0-1 1 0 0,0 0 0 0 0,0 1 0 0 0,0-4 0 0 0,-1-7 5823 0 0,1 10-4829 0 0,-5-5 36 0 0,3 6-1090 0 0,-1 0-1 0 0,0 1 1 0 0,0-1 0 0 0,0 1 0 0 0,1 0-1 0 0,-1 0 1 0 0,0 0 0 0 0,0 0 0 0 0,0 1-1 0 0,0-1 1 0 0,1 1 0 0 0,-1-1 0 0 0,0 1-1 0 0,0 0 1 0 0,1 0 0 0 0,-4 2 0 0 0,2-1-24 0 0,0 0 0 0 0,0 0 0 0 0,1 0 0 0 0,-1 0 0 0 0,1 0 0 0 0,-1 1 0 0 0,1 0 0 0 0,0 0 0 0 0,0 0 0 0 0,-3 4 0 0 0,5-5 259 0 0,21 8-106 0 0,-13-8-118 0 0,1 0 1 0 0,0 0 0 0 0,-1-1-1 0 0,1-1 1 0 0,0 1-1 0 0,0-1 1 0 0,0-1 0 0 0,12-1-1 0 0,2-2 155 0 0,38-11-1 0 0,10-7 192 0 0,151-45 946 0 0,4 14-957 0 0,-90 23-64 0 0,138-49 0 0 0,-244 68-548 0 0,0 2-1 0 0,0 2 1 0 0,54-9 0 0 0,-79 16 19 0 0,-1 0 0 0 0,0 0 0 0 0,1 0 0 0 0,-1 0 0 0 0,1 1 0 0 0,-1-1 1 0 0,0 1-1 0 0,6 2 0 0 0,-8-3 41 0 0,-1 0 0 0 0,1 1 0 0 0,-1-1 1 0 0,0 0-1 0 0,1 1 0 0 0,-1-1 0 0 0,0 1 1 0 0,0-1-1 0 0,1 0 0 0 0,-1 1 0 0 0,0-1 1 0 0,0 1-1 0 0,0-1 0 0 0,1 1 0 0 0,-1-1 0 0 0,0 1 1 0 0,0-1-1 0 0,0 1 0 0 0,0-1 0 0 0,0 1 1 0 0,0 0-1 0 0,0 0-285 0 0,0 9-1546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22 455 0 0,'16'-8'-215'0'0,"4"-6"17069"0"0,-30 27-15918 0 0,7-10-717 0 0,-5 7 288 0 0,-1-1-1 0 0,-12 10 1 0 0,-10 11 61 0 0,-12 14-462 0 0,-60 50 0 0 0,-56 29 8 0 0,132-101-126 0 0,-2-2 0 0 0,0-2 0 0 0,-1 0 0 0 0,-58 24 0 0 0,-46 5 0 0 0,129-45 14 0 0,-11 6-14 0 0,15-7-42 0 0,3-1-70 0 0,24-3 112 0 0,20-2 191 0 0,59-14 1 0 0,-54 7 107 0 0,1 3-1 0 0,-1 1 1 0 0,2 3 0 0 0,87 3-1 0 0,-120 5-266 0 0,-14-1-12 0 0,0-1 1 0 0,0 0 0 0 0,0 0 0 0 0,1-1-1 0 0,5 0 1 0 0,-2 0-46 0 0,-9 0-154 0 0,-1 2-735 0 0,0 0 580 0 0,-1 0 1 0 0,0 1 0 0 0,1-1 0 0 0,-1 0 0 0 0,0 0 0 0 0,0 1 0 0 0,0-1 0 0 0,-1 0 0 0 0,1 0-1 0 0,0 0 1 0 0,-3 2 0 0 0,-5 3-1191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15263 0 0,'0'0'2239'0'0,"2"1"-1588"0"0,12 2 128 0 0,0 0 0 0 0,1-1 0 0 0,22 1 0 0 0,2 0 295 0 0,-12-1-682 0 0,0-2-1 0 0,0 0 1 0 0,0-2 0 0 0,54-10-1 0 0,105-37-1827 0 0,-68 16-5846 0 0,-76 22 554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368 102 9615 0 0,'-90'17'1107'0'0,"52"-10"3077"0"0,48-11-3131 0 0,64-32 448 0 0,28-13-566 0 0,-82 40-633 0 0,1 2-1 0 0,0 0 0 0 0,25-4 1 0 0,-41 10-180 0 0,0 0 0 0 0,0 1 0 0 0,1-1 1 0 0,-1 1-1 0 0,0 0 0 0 0,1 1 1 0 0,-1-1-1 0 0,8 3 0 0 0,-12-3-92 0 0,1 1-1 0 0,-1-1 1 0 0,1 1 0 0 0,-1-1-1 0 0,0 1 1 0 0,1 0-1 0 0,-1 0 1 0 0,0 0 0 0 0,0 0-1 0 0,0 0 1 0 0,0 0-1 0 0,0 0 1 0 0,0 0-1 0 0,0 0 1 0 0,0 0 0 0 0,0 1-1 0 0,0-1 1 0 0,0 0-1 0 0,-1 1 1 0 0,1-1 0 0 0,-1 1-1 0 0,1-1 1 0 0,-1 0-1 0 0,1 1 1 0 0,-1-1-1 0 0,0 1 1 0 0,0-1 0 0 0,0 1-1 0 0,0-1 1 0 0,0 1-1 0 0,0-1 1 0 0,0 1 0 0 0,-1 1-1 0 0,0 4 3 0 0,-1 1 0 0 0,1-1 0 0 0,-2 0 0 0 0,1-1 0 0 0,-1 1 0 0 0,0 0 0 0 0,0-1-1 0 0,-1 1 1 0 0,-5 6 0 0 0,-6 8 23 0 0,-22 21-1 0 0,-5 2 47 0 0,-1-3 1 0 0,-85 63-1 0 0,104-86-105 0 0,-119 81-64 0 0,119-82 20 0 0,-33 30 0 0 0,-4 3-72 0 0,60-50 120 0 0,1 0 0 0 0,-1 1 0 0 0,1-1 0 0 0,0 0 0 0 0,-1 0 0 0 0,1 0 1 0 0,0 1-1 0 0,-1-1 0 0 0,1 0 0 0 0,0 0 0 0 0,-1 1 0 0 0,1-1 0 0 0,0 0 0 0 0,0 1 0 0 0,-1-1 0 0 0,1 1 0 0 0,0-1 0 0 0,0 0 0 0 0,-1 1 0 0 0,1-1 0 0 0,0 1 0 0 0,0-1 0 0 0,0 0 0 0 0,0 1 1 0 0,0-1-1 0 0,0 1 0 0 0,0-1 0 0 0,0 1 0 0 0,0-1 0 0 0,0 0 0 0 0,0 2 0 0 0,6 2 12 0 0,-6-4-8 0 0,4 2 28 0 0,0 1 1 0 0,0-1 0 0 0,1 0 0 0 0,-1 0 0 0 0,1 0 0 0 0,-1-1 0 0 0,1 1 0 0 0,0-1 0 0 0,6 1 0 0 0,47 1 292 0 0,-28-2-152 0 0,169 3 548 0 0,-168-6-1384 0 0,1-1-1 0 0,-1-1 0 0 0,0-2 1 0 0,39-13-1 0 0,-40 8-1866 0 0,0-1-4148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 6911 0 0,'-44'-4'5915'0'0,"41"1"-3216"0"0,3 2-2608 0 0,-1 1 1 0 0,1 0-1 0 0,0 0 1 0 0,-1-1-1 0 0,1 1 1 0 0,0 0-1 0 0,0-1 1 0 0,-1 1-1 0 0,1 0 1 0 0,0-1-1 0 0,0 1 1 0 0,-1-1-1 0 0,1 1 1 0 0,0 0-1 0 0,0-1 0 0 0,0 1 1 0 0,0-1-1 0 0,0 1 1 0 0,0-1-1 0 0,0 1 1 0 0,0 0-1 0 0,0-1 1 0 0,0 1-1 0 0,0-1 1 0 0,0 0-1 0 0,1-1-9 0 0,0 0-1 0 0,-1 0 1 0 0,1 0-1 0 0,1 0 1 0 0,-1 0-1 0 0,0 0 1 0 0,0 0-1 0 0,1 0 1 0 0,-1 1 0 0 0,1-1-1 0 0,0 0 1 0 0,-1 1-1 0 0,1 0 1 0 0,0-1-1 0 0,0 1 1 0 0,0 0-1 0 0,0 0 1 0 0,0 0-1 0 0,0 0 1 0 0,0 0-1 0 0,0 0 1 0 0,0 0-1 0 0,1 1 1 0 0,-1-1 0 0 0,0 1-1 0 0,3 0 1 0 0,1-1 93 0 0,0 0 1 0 0,1 1 0 0 0,-1 0-1 0 0,0 0 1 0 0,0 1 0 0 0,0 0-1 0 0,1 0 1 0 0,8 3 0 0 0,-5 0-47 0 0,0 0 0 0 0,-1 1 0 0 0,0 1 0 0 0,0 0 0 0 0,0 0 0 0 0,-1 0 0 0 0,0 1 0 0 0,8 9 0 0 0,55 67 90 0 0,-70-83-218 0 0,24 33 2 0 0,-1 0-1 0 0,-2 1 0 0 0,-1 2 1 0 0,21 48-1 0 0,-33-60 29 0 0,0 0 0 0 0,-2 1 0 0 0,-1 0 0 0 0,-1 0 0 0 0,-1 0 0 0 0,-1 1 0 0 0,0 29-1 0 0,-3-34-3 0 0,-2-1 0 0 0,0 0 0 0 0,-1 0-1 0 0,-1-1 1 0 0,-1 1 0 0 0,0-1 0 0 0,-2 0-1 0 0,0 0 1 0 0,-16 29 0 0 0,-17 16 185 0 0,34-56-179 0 0,-1 0-1 0 0,1-1 0 0 0,-1 0 0 0 0,-1 0 0 0 0,-12 9 0 0 0,-90 59-32 0 0,103-70 16 0 0,5-4 952 0 0,3 1-821 0 0,3 5-57 0 0,-3-3-34 0 0,2 4-45 0 0,1 2-11 0 0,-4-9-84 0 0,1 0-1 0 0,-1 1 1 0 0,0-1-1 0 0,1 0 1 0 0,-1 0-1 0 0,1 1 1 0 0,0-1-1 0 0,-1 0 1 0 0,1 0-1 0 0,0 0 1 0 0,0 0-1 0 0,-1 0 1 0 0,1 0-1 0 0,0 0 1 0 0,0 0 0 0 0,0 0-1 0 0,0-1 1 0 0,0 1-1 0 0,0 0 1 0 0,1 0-1 0 0,0 0 1 0 0,2 0-255 0 0,5 5-832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36 2303 0 0,'9'-15'10692'0'0,"-11"14"-10160"0"0,0 1 0 0 0,0-1 1 0 0,-1 1-1 0 0,1-1 0 0 0,0 1 0 0 0,0 0 0 0 0,-1 0 0 0 0,-3 1 0 0 0,-24 5 758 0 0,20-2-1221 0 0,0 0 0 0 0,0 1 0 0 0,-13 8 0 0 0,-4 5 54 0 0,1 1 1 0 0,1 2 0 0 0,0 1-1 0 0,2 0 1 0 0,0 2 0 0 0,-24 33-1 0 0,37-42-116 0 0,0 0 0 0 0,1 1 1 0 0,1 0-1 0 0,0 0 0 0 0,2 1 0 0 0,-1-1 0 0 0,2 2 0 0 0,-4 21 0 0 0,8-36 11 0 0,0 1 0 0 0,1-1 0 0 0,0 0 0 0 0,0 1 0 0 0,0-1 0 0 0,0 1-1 0 0,1-1 1 0 0,-1 0 0 0 0,1 1 0 0 0,0-1 0 0 0,0 0 0 0 0,0 0 0 0 0,0 1 0 0 0,1-1 0 0 0,-1 0-1 0 0,1 0 1 0 0,0-1 0 0 0,0 1 0 0 0,0 0 0 0 0,0 0 0 0 0,0-1 0 0 0,0 0 0 0 0,1 1 0 0 0,0-1 0 0 0,-1 0-1 0 0,1 0 1 0 0,0 0 0 0 0,0 0 0 0 0,0-1 0 0 0,0 1 0 0 0,0-1 0 0 0,0 0 0 0 0,0 0 0 0 0,1 0-1 0 0,-1 0 1 0 0,0-1 0 0 0,5 1 0 0 0,12 0 134 0 0,0 0-1 0 0,0-2 0 0 0,0 0 1 0 0,0-2-1 0 0,-1 0 0 0 0,1-1 1 0 0,-1-1-1 0 0,1-1 1 0 0,-1 0-1 0 0,-1-2 0 0 0,0 0 1 0 0,26-16-1 0 0,-32 16-105 0 0,0-1 0 0 0,0 0 0 0 0,0-1 0 0 0,-2-1 1 0 0,1 1-1 0 0,-1-2 0 0 0,-1 1 0 0 0,0-1 0 0 0,0-1 0 0 0,-2 0 0 0 0,11-22 0 0 0,-13 24-44 0 0,-1 0 0 0 0,0 0 0 0 0,-1-1 0 0 0,0 0 0 0 0,-1 0 0 0 0,0 0 0 0 0,-1 0 0 0 0,0 0 0 0 0,-1 0 0 0 0,0 0 0 0 0,-1 0 0 0 0,0 0 0 0 0,-1 0 0 0 0,-7-21 0 0 0,8 28-99 0 0,-1 0 0 0 0,-1 1 1 0 0,1-1-1 0 0,-1 1 0 0 0,0 0 1 0 0,0 0-1 0 0,0 0 0 0 0,0 0 1 0 0,-1 0-1 0 0,1 1 0 0 0,-1-1 1 0 0,0 1-1 0 0,0 0 0 0 0,0 0 1 0 0,-1 1-1 0 0,1-1 0 0 0,-6-2 1 0 0,5 4-961 0 0,1-1 1 0 0,0 1-1 0 0,-1 0 1 0 0,1 0-1 0 0,-1 0 0 0 0,-9 0 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1375 0 0,'-17'-16'8058'0'0,"27"15"-5478"0"0,15 6 1837 0 0,14 11-4060 0 0,-20-7-126 0 0,21 7-245 0 0,-4-1 212 0 0,-1 0 1 0 0,56 35-1 0 0,-72-37-3 0 0,0 1-1 0 0,-1 1 0 0 0,-1 1 1 0 0,-1 1-1 0 0,0 0 0 0 0,-1 1 1 0 0,20 29-1 0 0,-21-23-26 0 0,-1 0 0 0 0,-1 1 0 0 0,-1 0 0 0 0,-1 1 0 0 0,-1 1 0 0 0,6 28 0 0 0,-9-22-131 0 0,0 0 0 0 0,-2 1 0 0 0,-2 0 0 0 0,-1 0 0 0 0,-2 0 0 0 0,-1-1 0 0 0,-1 1-1 0 0,-2 0 1 0 0,-1-1 0 0 0,-2 0 0 0 0,-2-1 0 0 0,0 0 0 0 0,-21 42 0 0 0,22-58 4 0 0,0-2-1 0 0,0 1 1 0 0,-2-1-1 0 0,-22 24 1 0 0,11-16 49 0 0,-46 35 1 0 0,55-49-111 0 0,0 1 1 0 0,-1-1-1 0 0,0-1 0 0 0,0-1 1 0 0,0 0-1 0 0,-1 0 0 0 0,-15 2 1 0 0,19-5-1649 0 0,0-1 0 0 0,0-1 0 0 0,-15 1 0 0 0,14-2-4535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3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4143 0 0,'2'0'8435'0'0,"33"-8"-4480"0"0,18-9-2356 0 0,6-2-740 0 0,128-24 965 0 0,-149 36-1841 0 0,1 2 0 0 0,73 0 1 0 0,-88 7-1360 0 0,-4 1-438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16351 0 0,'0'0'1484'0'0,"-1"-1"-1221"0"0,-5-3 2432 0 0,17-1-1330 0 0,2 0-1067 0 0,1 1-1 0 0,0 0 1 0 0,0 2 0 0 0,18-3-1 0 0,59 2 171 0 0,-28 2-383 0 0,-46 0-185 0 0,192-3-1809 0 0,-179 4-146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13935 0 0,'-9'10'189'0'0,"1"1"0"0"0,1 0 0 0 0,0 0 0 0 0,0 0 0 0 0,2 1 0 0 0,-1 0 0 0 0,-4 13 0 0 0,-15 33 311 0 0,-89 138 1675 0 0,60-105-1827 0 0,-10 12-31 0 0,-42 78 1042 0 0,104-176-1453 0 0,0 0 1 0 0,-1 1-1 0 0,2-1 0 0 0,-1 1 1 0 0,1-1-1 0 0,-1 1 0 0 0,1 7 1 0 0,11-13-8073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26 599 6911 0 0,'-4'-5'160'0'0,"1"-1"0"0"0,0 1 0 0 0,0-1-1 0 0,1 0 1 0 0,-1 0 0 0 0,1 0-1 0 0,1 0 1 0 0,-1-1 0 0 0,1 1 0 0 0,0 0-1 0 0,0-9 1 0 0,1 6 601 0 0,1 0 1 0 0,0 0-1 0 0,0 0 1 0 0,1 1-1 0 0,0-1 1 0 0,1 1-1 0 0,5-13 1 0 0,-1 6 465 0 0,0 1 0 0 0,1 0 0 0 0,1 0 1 0 0,16-19-1 0 0,-11 17-1437 0 0,18-17 1 0 0,-8 12 389 0 0,1 2 0 0 0,42-26 0 0 0,60-25 365 0 0,-61 35-444 0 0,85-38-124 0 0,-133 66 17 0 0,0 1-1 0 0,1 0 1 0 0,0 1 0 0 0,0 2 0 0 0,0 0 0 0 0,31-1 0 0 0,-45 4-2 0 0,1 0 1 0 0,-1 0 0 0 0,0 1-1 0 0,0 0 1 0 0,1 0 0 0 0,-1 0-1 0 0,0 1 1 0 0,0 0 0 0 0,0 0-1 0 0,0 0 1 0 0,9 5 0 0 0,-11-4 1 0 0,-1-1 1 0 0,1 1 0 0 0,0-1-1 0 0,-1 1 1 0 0,1 0 0 0 0,-1 0-1 0 0,0 0 1 0 0,0 0 0 0 0,0 0-1 0 0,0 0 1 0 0,0 1 0 0 0,-1-1-1 0 0,1 0 1 0 0,-1 1 0 0 0,0 0-1 0 0,0-1 1 0 0,0 7 0 0 0,0 1-4 0 0,-1-1 0 0 0,0 0 0 0 0,-1 0 0 0 0,0 0 0 0 0,-1 1 0 0 0,0-1 0 0 0,0-1 1 0 0,-1 1-1 0 0,-1 0 0 0 0,1-1 0 0 0,-10 17 0 0 0,-2 1 31 0 0,-2-2 0 0 0,-32 40 1 0 0,23-33 23 0 0,-2-2 1 0 0,-1-1 0 0 0,-2-2 0 0 0,0 0 0 0 0,-2-3 0 0 0,-38 23 0 0 0,39-28 0 0 0,-2-1 0 0 0,-40 14 0 0 0,25-12-26 0 0,22-9-115 0 0,-1 0-1 0 0,0-2 1 0 0,-31 6 0 0 0,55-14 87 0 0,-12 1-1374 0 0,0 0-3435 0 0,2-2-1827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46 10591 0 0,'0'-2'43'0'0,"0"0"0"0"0,0 0 0 0 0,-1 0-1 0 0,1 0 1 0 0,0 1 0 0 0,-1-1 0 0 0,0 0-1 0 0,1 0 1 0 0,-1 1 0 0 0,0-1 0 0 0,0 0-1 0 0,0 1 1 0 0,0-1 0 0 0,0 1 0 0 0,0-1-1 0 0,0 1 1 0 0,-1-1 0 0 0,1 1 0 0 0,-1 0-1 0 0,1 0 1 0 0,-1 0 0 0 0,1 0 0 0 0,-1 0-1 0 0,1 0 1 0 0,-1 0 0 0 0,0 0 0 0 0,0 1-1 0 0,1-1 1 0 0,-1 0 0 0 0,-3 0 0 0 0,-2 0 402 0 0,1 0 0 0 0,0 1 0 0 0,-1-1 0 0 0,1 1 0 0 0,0 0 0 0 0,-1 1 0 0 0,-11 2 0 0 0,-44 13 1455 0 0,40-8-1677 0 0,0 1 1 0 0,1 1 0 0 0,-36 22-1 0 0,-54 49 481 0 0,71-46-416 0 0,1 1 0 0 0,1 3 0 0 0,2 1 0 0 0,2 1 0 0 0,-56 91 0 0 0,73-102-138 0 0,-22 55 0 0 0,32-67-116 0 0,1 1 0 0 0,1 0 0 0 0,1 0 0 0 0,-3 28 0 0 0,6-37-7 0 0,1 0 0 0 0,0 0 0 0 0,1-1 1 0 0,0 1-1 0 0,1 0 0 0 0,0-1 1 0 0,0 1-1 0 0,1-1 0 0 0,0 0 1 0 0,1 0-1 0 0,-1 0 0 0 0,2 0 0 0 0,9 15 1 0 0,-9-18-134 0 0,0 1 1 0 0,0-1 0 0 0,1 0 0 0 0,0-1-1 0 0,0 1 1 0 0,0-1 0 0 0,0 0-1 0 0,1-1 1 0 0,0 0 0 0 0,0 0-1 0 0,0 0 1 0 0,0-1 0 0 0,1 0-1 0 0,0 0 1 0 0,-1-1 0 0 0,17 3 0 0 0,2-3-1509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15175 0 0,'-4'1'82'0'0,"1"0"-1"0"0,-1 0 0 0 0,0 0 0 0 0,1 1 1 0 0,-1-1-1 0 0,1 1 0 0 0,-1 0 1 0 0,1 0-1 0 0,0 0 0 0 0,0 0 0 0 0,0 1 1 0 0,0-1-1 0 0,0 1 0 0 0,0 0 0 0 0,1 0 1 0 0,0 0-1 0 0,-1 0 0 0 0,1 0 1 0 0,0 1-1 0 0,0-1 0 0 0,1 0 0 0 0,-1 1 1 0 0,1 0-1 0 0,0-1 0 0 0,-1 6 1 0 0,-2 3 100 0 0,2 1-1 0 0,0 0 1 0 0,0-1 0 0 0,1 1 0 0 0,1 0 0 0 0,0 0 0 0 0,1 0 0 0 0,0 0 0 0 0,1 0 0 0 0,0 0 0 0 0,1-1 0 0 0,1 1 0 0 0,0-1 0 0 0,0 0 0 0 0,1 0-1 0 0,1 0 1 0 0,0-1 0 0 0,1 0 0 0 0,10 15 0 0 0,0-6 131 0 0,0-1 0 0 0,1 0-1 0 0,1-1 1 0 0,1-1 0 0 0,33 22 0 0 0,118 63 1306 0 0,-106-66-1232 0 0,-20-10-306 0 0,-14-7 9 0 0,1-1-1 0 0,52 20 0 0 0,-73-34-312 0 0,0-1 0 0 0,21 3 0 0 0,-28-5 99 0 0,0-1 0 0 0,0 1 0 0 0,0-1 1 0 0,1 0-1 0 0,-1-1 0 0 0,0 1 0 0 0,0-1 1 0 0,0 0-1 0 0,0 0 0 0 0,0 0 0 0 0,5-2 0 0 0,2-4-1593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3 15919 0 0,'-3'-1'71'0'0,"0"1"-1"0"0,0-1 1 0 0,0 1 0 0 0,0 0-1 0 0,0-1 1 0 0,0 1 0 0 0,0 0-1 0 0,0 1 1 0 0,0-1-1 0 0,0 1 1 0 0,0-1 0 0 0,1 1-1 0 0,-1 0 1 0 0,0 0-1 0 0,0 0 1 0 0,0 0 0 0 0,1 1-1 0 0,-1-1 1 0 0,1 1 0 0 0,-1-1-1 0 0,1 1 1 0 0,-1 0-1 0 0,1 0 1 0 0,-2 2 0 0 0,-99 103 1618 0 0,-81 76-438 0 0,-5-4-25 0 0,133-128-1146 0 0,26-22-140 0 0,-1-1 0 0 0,-64 42 0 0 0,94-69-133 0 0,9-9-1112 0 0,5-5 707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1375 0 0,'-1'0'1744'0'0,"-16"1"2067"0"0,-9 2 480 0 0,0 3-2396 0 0,20-5-1398 0 0,-1 0-1 0 0,1 1 1 0 0,0 0-1 0 0,0 0 1 0 0,-10 5-1 0 0,15-6-324 0 0,0 0-1 0 0,0-1 1 0 0,0 1 0 0 0,0 0-1 0 0,0-1 1 0 0,0 1-1 0 0,0 0 1 0 0,0 0 0 0 0,1 0-1 0 0,-1 0 1 0 0,0 0-1 0 0,0 0 1 0 0,1 0 0 0 0,-1 0-1 0 0,1 0 1 0 0,-1 0-1 0 0,1 0 1 0 0,-1 2 0 0 0,1-2-151 0 0,0 0 1 0 0,0 0-1 0 0,0 0 1 0 0,0 0-1 0 0,0 0 1 0 0,1 0 0 0 0,-1 0-1 0 0,0-1 1 0 0,1 1-1 0 0,-1 0 1 0 0,1 0-1 0 0,-1 0 1 0 0,1 0-1 0 0,-1 0 1 0 0,1-1 0 0 0,-1 1-1 0 0,1 0 1 0 0,0 0-1 0 0,0-1 1 0 0,-1 1-1 0 0,3 1 1 0 0,2 1 50 0 0,0 1 0 0 0,1-1 0 0 0,-1 0-1 0 0,1 0 1 0 0,0-1 0 0 0,0 0 0 0 0,7 2 0 0 0,47 8 191 0 0,-43-9-188 0 0,42 6 119 0 0,153 30 222 0 0,-68-1-322 0 0,-139-36-94 0 0,-1 0 0 0 0,0 0 0 0 0,1 0 0 0 0,-1 1 0 0 0,0 0 0 0 0,0 0 0 0 0,5 5 0 0 0,-8-7 0 0 0,0-1 0 0 0,0 1 0 0 0,0 0 0 0 0,-1-1 0 0 0,1 1 0 0 0,-1 0 0 0 0,1 0 0 0 0,0 0 0 0 0,-1 0 0 0 0,1-1 0 0 0,-1 1 0 0 0,1 2 0 0 0,-2 2 0 0 0,0-4 0 0 0,0 1 0 0 0,0 0 0 0 0,0 0 0 0 0,0 0 0 0 0,0 0 0 0 0,0-1 0 0 0,-1 1 1 0 0,1 0-1 0 0,0 0 0 0 0,-1-1 0 0 0,0 1 0 0 0,1-1 0 0 0,-1 0 0 0 0,0 1 0 0 0,-2 0 0 0 0,-31 17-6 0 0,29-16 1 0 0,-18 7-10 0 0,0-2 1 0 0,-30 8 0 0 0,-6 1 3 0 0,5 1 11 0 0,-155 54 0 0 0,201-68 3 0 0,-1-1-21 0 0,0 1 0 0 0,1 0 0 0 0,-1 1 0 0 0,1 0 0 0 0,0 0 1 0 0,-9 9-1 0 0,16-13-612 0 0,5 1-1548 0 0,-2-2 1725 0 0,0 1 0 0 0,0-1-1 0 0,0 1 1 0 0,0-1-1 0 0,0 1 1 0 0,0-1-1 0 0,2 1 1 0 0,-1-1-718 0 0,17 6-4725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31 10799 0 0,'0'0'496'0'0,"2"-2"-13"0"0,-1-1-395 0 0,14-12 13 0 0,-6 7 11 0 0,-2 6 5993 0 0,-6 7-3837 0 0,-6 18-1208 0 0,-13 27-1470 0 0,-142 296 1068 0 0,117-260-635 0 0,39-80-24 0 0,-2 8-2 0 0,-1-2 0 0 0,-1 1 0 0 0,0-1 0 0 0,-11 13 0 0 0,18-24-83 0 0,4-1-920 0 0,-1 0 850 0 0,0-1 0 0 0,1 0 0 0 0,-1 0 0 0 0,1 0 0 0 0,-1 0 0 0 0,0 0 0 0 0,0 0 0 0 0,1 0 0 0 0,-1-1 0 0 0,3-2 0 0 0,19-9-4894 0 0,-10 8 1307 0 0,0 2 1992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22 13359 0 0,'2'-9'1384'0'0,"1"0"4950"0"0,-14 6-5748 0 0,4 3-515 0 0,-1 0 0 0 0,0 0 1 0 0,0 0-1 0 0,1 1 0 0 0,-16 4 0 0 0,-7 1-2 0 0,-55 7-18 0 0,1 4-1 0 0,-85 28 1 0 0,151-38-62 0 0,0 0 0 0 0,0 1-1 0 0,1 1 1 0 0,0 1 0 0 0,1 1 0 0 0,0 0-1 0 0,1 1 1 0 0,0 0 0 0 0,1 2-1 0 0,-19 21 1 0 0,32-34-20 0 0,0 0 1 0 0,0 0-1 0 0,0 0 0 0 0,0 1 0 0 0,0-1 1 0 0,0 0-1 0 0,1 1 0 0 0,-1-1 0 0 0,0 1 1 0 0,1-1-1 0 0,-1 1 0 0 0,1-1 0 0 0,0 1 1 0 0,-1-1-1 0 0,1 1 0 0 0,0 2 0 0 0,0-4-25 0 0,0 1 0 0 0,1 0-1 0 0,-1 0 1 0 0,1 0-1 0 0,-1 0 1 0 0,1 0 0 0 0,-1 0-1 0 0,1-1 1 0 0,-1 1 0 0 0,1 0-1 0 0,0-1 1 0 0,-1 1 0 0 0,1 0-1 0 0,0-1 1 0 0,0 1-1 0 0,0-1 1 0 0,-1 1 0 0 0,1-1-1 0 0,0 1 1 0 0,0-1 0 0 0,0 1-1 0 0,0-1 1 0 0,0 0 0 0 0,0 0-1 0 0,0 1 1 0 0,0-1 0 0 0,0 0-1 0 0,1 0 1 0 0,2 0-365 0 0,0 1-1 0 0,-1-1 1 0 0,1 0 0 0 0,0 0-1 0 0,0 0 1 0 0,0 0 0 0 0,4-2-1 0 0,15-4-5774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24 11111 0 0,'-147'45'3799'0'0,"138"-42"-106"0"0,11-4-3218 0 0,37-12 471 0 0,99-30 414 0 0,-119 39-1248 0 0,1 0 0 0 0,0 1-1 0 0,0 1 1 0 0,0 1 0 0 0,22 1 0 0 0,-38 1-97 0 0,0-1 0 0 0,-1 1 0 0 0,1-1 1 0 0,-1 1-1 0 0,1 0 0 0 0,-1 1 0 0 0,1-1 0 0 0,-1 0 0 0 0,0 1 0 0 0,0 0 0 0 0,0 0 0 0 0,0 0 0 0 0,0 0 0 0 0,4 4 1 0 0,-5-4-14 0 0,-1 0 0 0 0,0-1 0 0 0,1 1 1 0 0,-1 0-1 0 0,0-1 0 0 0,0 1 1 0 0,0 0-1 0 0,-1 0 0 0 0,1 0 0 0 0,0 0 1 0 0,-1 0-1 0 0,1 0 0 0 0,-1 0 0 0 0,0 0 1 0 0,1 0-1 0 0,-1 0 0 0 0,0 1 1 0 0,0-1-1 0 0,-1 0 0 0 0,1 0 0 0 0,0 0 1 0 0,-1 0-1 0 0,1 0 0 0 0,-1 0 1 0 0,0 0-1 0 0,-1 2 0 0 0,-1 3-2 0 0,-1 0 0 0 0,0 0 0 0 0,-1-1 0 0 0,1 0 0 0 0,-1 0 0 0 0,-1 0 0 0 0,1-1 0 0 0,-1 1 0 0 0,-12 8 0 0 0,-4 1 0 0 0,-38 18 0 0 0,20-12 0 0 0,2-2 21 0 0,0-1 1 0 0,-64 19-1 0 0,36-10-21 0 0,51-20-1 0 0,0 0-1 0 0,-1-1 1 0 0,1-1-1 0 0,-1 0 1 0 0,0-1-1 0 0,-23 2 0 0 0,6-1-63 0 0,32-4 4 0 0,2-3 49 0 0,1 1 0 0 0,0-1 0 0 0,0 1 0 0 0,0-1 0 0 0,0 1 0 0 0,0 0 0 0 0,0 0 0 0 0,0 0 0 0 0,0 0 0 0 0,2 0 0 0 0,13-4-34 0 0,-1 1-1 0 0,1 1 1 0 0,-1 1 0 0 0,19-1-1 0 0,0 0-9 0 0,-14 1 29 0 0,-1 1 0 0 0,1 0 0 0 0,-1 2 0 0 0,30 4 0 0 0,-38-3 1 0 0,0 1 0 0 0,-1 0 0 0 0,0 1 0 0 0,1 0 0 0 0,-1 0 0 0 0,-1 1 0 0 0,1 1 0 0 0,-1 0 0 0 0,11 8 0 0 0,-10-5 7 0 0,0 0-1 0 0,-1 0 1 0 0,13 16 0 0 0,-19-20 77 0 0,0 0 0 0 0,0 0 1 0 0,-1 0-1 0 0,0 1 0 0 0,0-1 0 0 0,-1 1 1 0 0,0 0-1 0 0,0-1 0 0 0,3 12 0 0 0,-5-15-27 0 0,0-1 0 0 0,0 1 0 0 0,0 0 0 0 0,0 0 0 0 0,-1-1 0 0 0,1 1 0 0 0,-1-1 0 0 0,1 1 0 0 0,-1 0 0 0 0,1-1 0 0 0,-1 1 0 0 0,0-1 0 0 0,0 1 0 0 0,0-1 0 0 0,1 1 0 0 0,-2-1-1 0 0,1 0 1 0 0,-2 2 0 0 0,-24 20 167 0 0,24-20-170 0 0,-12 7-1 0 0,0-1 1 0 0,0-1-1 0 0,-26 11 1 0 0,-54 15 108 0 0,9-4-77 0 0,-80 43-163 0 0,164-72-43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12959 0 0,'0'0'1420'0'0,"-1"2"-1178"0"0,-2 4-155 0 0,0-1-1 0 0,1 1 1 0 0,0 0 0 0 0,0-1 0 0 0,0 1 0 0 0,1 0 0 0 0,0 1 0 0 0,0-1 0 0 0,0 0 0 0 0,1 0 0 0 0,0 0-1 0 0,0 0 1 0 0,2 9 0 0 0,1 6 86 0 0,1 0 0 0 0,11 33-1 0 0,1-8 431 0 0,34 69-1 0 0,34 38 656 0 0,-2-4 0 0 0,-61-105-629 0 0,23 69 1 0 0,-38-98-497 0 0,-2 1 0 0 0,0 0 0 0 0,-1 0 0 0 0,-1 0 1 0 0,-1 0-1 0 0,0 0 0 0 0,-2 23 0 0 0,0-27-61 0 0,-1-1 1 0 0,0 1 0 0 0,-1-1-1 0 0,0 1 1 0 0,-1-1-1 0 0,0-1 1 0 0,-1 1 0 0 0,0 0-1 0 0,-1-1 1 0 0,0 0 0 0 0,-8 9-1 0 0,-9 9 73 0 0,0 0 1 0 0,-2-3-1 0 0,-1 0 0 0 0,-1-1 1 0 0,-52 34-1 0 0,23-25-402 0 0,0-3 0 0 0,-97 37 0 0 0,95-43-825 0 0,34-11-1619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15 175 6911 0 0,'0'0'5016'0'0,"-7"-9"-610"0"0,7 9-4265 0 0,-1 0 1 0 0,1-1-1 0 0,-1 1 0 0 0,1 0 1 0 0,-1 0-1 0 0,1-1 1 0 0,0 1-1 0 0,-1-1 1 0 0,1 1-1 0 0,0 0 1 0 0,-1-1-1 0 0,1 1 1 0 0,0-1-1 0 0,-1 1 1 0 0,1-1-1 0 0,0 1 1 0 0,0-1-1 0 0,0 1 1 0 0,-1-1-1 0 0,1 1 1 0 0,0-1-1 0 0,0 1 1 0 0,0-1-1 0 0,0 0 0 0 0,0 1 1 0 0,0-1-1 0 0,0 1 1 0 0,0-1-1 0 0,0 1 1 0 0,0-1-1 0 0,0 1 1 0 0,1-1-1 0 0,-1 0 1 0 0,2 0-110 0 0,-1 0-1 0 0,1 0 1 0 0,-1 0 0 0 0,1 0 0 0 0,0 0-1 0 0,0 1 1 0 0,-1-1 0 0 0,1 0 0 0 0,4 0 0 0 0,83-15-6 0 0,-14 4 22 0 0,285-71-672 0 0,-301 70-177 0 0,0 0-3535 0 0,-47 10-1583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13359 0 0,'0'0'1027'0'0,"2"0"-670"0"0,12 2 213 0 0,-1-2 0 0 0,0 0-1 0 0,1 0 1 0 0,-1-2-1 0 0,18-3 1 0 0,66-21 1440 0 0,322-91 610 0 0,-413 115-2667 0 0,0 1 0 0 0,1 1 0 0 0,-1-1-1 0 0,9 1 1 0 0,-13 0-22 0 0,-5 11-1928 0 0,-2 1-303 0 0,0-1-4434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 13359 0 0,'0'0'612'0'0,"1"-1"-14"0"0,4-6 1510 0 0,-6 9-1080 0 0,-222 445 2319 0 0,116-218-2950 0 0,45-123-293 0 0,41-74-390 0 0,2 1-1 0 0,-19 45 1 0 0,31-54-2641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17215 0 0,'0'0'1566'0'0,"2"-1"-1290"0"0,32-10 700 0 0,1 0 0 0 0,0 3 0 0 0,57-8 0 0 0,-24 5-651 0 0,-33 4-288 0 0,59-11-524 0 0,100-5-1 0 0,-178 23-738 0 0,-5 2-49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5983 0 0,'0'0'464'0'0,"-1"2"-305"0"0,-80 113 8356 0 0,-40 61-5490 0 0,-10 46-1492 0 0,104-171-1283 0 0,-47 71 92 0 0,6-9-232 0 0,12-26-1350 0 0,55-85 738 0 0,8-12-5187 0 0,-4 7 4326 0 0,9-13-3641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44 345 11231 0 0,'0'0'514'0'0,"-13"-10"188"0"0,10 8-511 0 0,1-1-1 0 0,-1 1 1 0 0,1 0-1 0 0,0-1 1 0 0,-1 0-1 0 0,1 1 1 0 0,0-1-1 0 0,1 0 1 0 0,-1 0-1 0 0,0 0 1 0 0,1 0 0 0 0,0 0-1 0 0,0-1 1 0 0,0 1-1 0 0,-1-4 1 0 0,2 4-13 0 0,0 0 0 0 0,0 0 0 0 0,0 0 0 0 0,1 0 0 0 0,-1 0 0 0 0,1 0 0 0 0,0 0 1 0 0,-1 0-1 0 0,1 0 0 0 0,1 1 0 0 0,-1-1 0 0 0,0 0 0 0 0,1 1 0 0 0,-1-1 1 0 0,1 1-1 0 0,0-1 0 0 0,4-3 0 0 0,5-5-58 0 0,0 0 0 0 0,1 1 0 0 0,0 0 0 0 0,1 1 0 0 0,0 0 0 0 0,1 1 1 0 0,19-8-1 0 0,107-37-163 0 0,-104 41 110 0 0,-10 4-82 0 0,41-15 83 0 0,82-17-1 0 0,-129 36 0 0 0,1 1 0 0 0,-1 0 0 0 0,1 2-1 0 0,-1 1 1 0 0,1 0 0 0 0,-1 1 0 0 0,1 1 0 0 0,36 9 0 0 0,-48-8-23 0 0,0 1 1 0 0,0-1-1 0 0,0 1 1 0 0,0 1 0 0 0,-1 0-1 0 0,1 0 1 0 0,-1 0-1 0 0,0 1 1 0 0,-1 0 0 0 0,9 9-1 0 0,-11-9-22 0 0,0 0 0 0 0,-1-1-1 0 0,0 1 1 0 0,0 1 0 0 0,0-1-1 0 0,-1 1 1 0 0,0-1 0 0 0,0 1-1 0 0,0 0 1 0 0,-1 0 0 0 0,0 0-1 0 0,-1 0 1 0 0,1 1 0 0 0,-1 6 0 0 0,0-4 7 0 0,-1-1 0 0 0,-1 0 0 0 0,0 0 0 0 0,0 0 0 0 0,0 0 1 0 0,-1 0-1 0 0,-1 0 0 0 0,0 0 0 0 0,0-1 0 0 0,-8 16 1 0 0,4-12 34 0 0,0-1 1 0 0,-1 0 0 0 0,0 0 0 0 0,-1-1 0 0 0,0 0 0 0 0,-18 14 0 0 0,1-4 56 0 0,-1-2-1 0 0,-1-1 1 0 0,0-1 0 0 0,-1-2 0 0 0,-43 16 0 0 0,-3-4 6 0 0,-94 19 0 0 0,-81 2-924 0 0,206-42-796 0 0,30-6 123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 13359 0 0,'0'0'1027'0'0,"-2"0"-670"0"0,-3-1-157 0 0,-1 1-1 0 0,0 0 0 0 0,0 0 0 0 0,0 0 0 0 0,0 1 1 0 0,0 0-1 0 0,0 0 0 0 0,0 1 0 0 0,1-1 1 0 0,-9 5-1 0 0,-8 4 935 0 0,-27 17 1 0 0,11-6-896 0 0,8-6-13 0 0,-104 58 604 0 0,113-59-717 0 0,0 0 0 0 0,1 1 0 0 0,1 1-1 0 0,-18 20 1 0 0,19-18-50 0 0,2 2 0 0 0,1-1 0 0 0,0 2 0 0 0,1 0 0 0 0,1 1 0 0 0,2 0 0 0 0,0 1 0 0 0,1 0 0 0 0,1 1 0 0 0,-10 44 1 0 0,8-17 31 0 0,-3 53 0 0 0,13-85-132 0 0,0-1-1 0 0,1 0 1 0 0,1 1 0 0 0,1-1-1 0 0,0 0 1 0 0,8 27 0 0 0,-8-39-213 0 0,0 1 0 0 0,1-1 1 0 0,-1 0-1 0 0,2 0 0 0 0,-1 0 1 0 0,7 8-1 0 0,2-1-1257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179 415 3679 0 0,'0'0'284'0'0,"-1"1"-10"0"0,-33 21 5323 0 0,24-16-5087 0 0,0 0 0 0 0,-1 0 0 0 0,0-1-1 0 0,0-1 1 0 0,-1 0 0 0 0,-11 3 0 0 0,-21 3 1498 0 0,43-9-964 0 0,1-2-1019 0 0,0 1 0 0 0,0 0 1 0 0,0 0-1 0 0,0 0 0 0 0,0 0 0 0 0,0-1 0 0 0,0 1 0 0 0,-1 0 0 0 0,1 0 0 0 0,0 0 0 0 0,0 0 0 0 0,0-1 1 0 0,0 1-1 0 0,0 0 0 0 0,0 0 0 0 0,0 0 0 0 0,0 0 0 0 0,0 0 0 0 0,-1-1 0 0 0,1 1 0 0 0,0 0 0 0 0,0 0 0 0 0,0 0 1 0 0,0 0-1 0 0,0 0 0 0 0,0 0 0 0 0,-1 0 0 0 0,1 0 0 0 0,0 0 0 0 0,0 0 0 0 0,-1-1 0 0 0,1 1 11 0 0,0 0 0 0 0,-1 0 0 0 0,1 0-1 0 0,0 0 1 0 0,-1-1 0 0 0,1 1-1 0 0,0 0 1 0 0,-1 0 0 0 0,1 0 0 0 0,0-1-1 0 0,-1 1 1 0 0,1 0 0 0 0,0-1-1 0 0,0 1 1 0 0,-1 0 0 0 0,1-1-1 0 0,0 1 1 0 0,0 0 0 0 0,0-1 0 0 0,0 1-1 0 0,-1 0 1 0 0,1-1 0 0 0,0 1-1 0 0,0-1 1 0 0,0-2 71 0 0,-1-1 0 0 0,1 1 0 0 0,0 0 0 0 0,0-1 0 0 0,1 1-1 0 0,-1 0 1 0 0,1-1 0 0 0,0 1 0 0 0,-1 0 0 0 0,2 0 0 0 0,-1 0 0 0 0,0-1 0 0 0,0 1 0 0 0,1 0-1 0 0,0 1 1 0 0,3-6 0 0 0,5-6 49 0 0,1 1 0 0 0,13-13-1 0 0,-19 21-97 0 0,32-34 147 0 0,107-104 48 0 0,-120 123-230 0 0,0 0 1 0 0,2 2 0 0 0,0 0 0 0 0,41-19 0 0 0,-46 26 19 0 0,1 2 1 0 0,0 0-1 0 0,0 1 1 0 0,45-9-1 0 0,-43 13-43 0 0,1 2 0 0 0,29-1 0 0 0,-48 3 0 0 0,0 0 0 0 0,1 1 0 0 0,-1 0 0 0 0,0 0 0 0 0,0 0 0 0 0,0 1 0 0 0,0 0 0 0 0,0 0 0 0 0,0 0 0 0 0,0 1 0 0 0,-1 0 0 0 0,1 0 0 0 0,-1 0 0 0 0,6 5 0 0 0,-9-6 0 0 0,1 0 0 0 0,-1 0 0 0 0,0 1 0 0 0,-1-1 0 0 0,1 0 0 0 0,0 1 0 0 0,-1-1 0 0 0,1 1 0 0 0,-1-1 0 0 0,0 1 0 0 0,1 0 0 0 0,-2 0 0 0 0,1-1 0 0 0,0 1 0 0 0,0 0 0 0 0,-1 0 0 0 0,0 0 0 0 0,1 0 0 0 0,-1 0 0 0 0,0 0 0 0 0,0 0 0 0 0,-1 0 0 0 0,1 0 0 0 0,-1 0 0 0 0,1 0 0 0 0,-1-1 0 0 0,-2 6 0 0 0,-3 4 0 0 0,0 0 0 0 0,-1-1 0 0 0,0 0 0 0 0,-17 20 0 0 0,12-15 0 0 0,-28 34 18 0 0,-2-1 1 0 0,-2-3-1 0 0,-2-1 0 0 0,-2-3 1 0 0,-2-1-1 0 0,-105 64 0 0 0,129-89-17 0 0,9-5 25 0 0,-23 10 1 0 0,27-16-37 0 0,10-4-100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11055 0 0,'-1'2'852'0'0,"-7"12"-273"0"0,1 0-1 0 0,0 1 1 0 0,1 0-1 0 0,1 0 0 0 0,0 0 1 0 0,-3 22-1 0 0,4-15 98 0 0,2 0 0 0 0,0 0 0 0 0,1 0-1 0 0,3 26 1 0 0,0-33-593 0 0,0 0-1 0 0,1-1 0 0 0,0 0 1 0 0,2 0-1 0 0,-1 0 1 0 0,2 0-1 0 0,0-1 1 0 0,0 0-1 0 0,2 0 0 0 0,-1 0 1 0 0,1-1-1 0 0,16 18 1 0 0,-7-12 237 0 0,1-1 0 0 0,1 0 0 0 0,0-1 0 0 0,2-1 0 0 0,-1-1 0 0 0,37 18 0 0 0,206 101 2253 0 0,-229-116-2527 0 0,-32-16-205 0 0,-1-2-624 0 0,0 0 493 0 0,0-1 0 0 0,0 1 0 0 0,-1 0 0 0 0,1 0-1 0 0,0 0 1 0 0,-1-1 0 0 0,1 1 0 0 0,-1 0 0 0 0,1-4 0 0 0,2-5-1318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15199 0 0,'0'0'696'0'0,"-2"0"-13"0"0,-1 0-624 0 0,0 0 0 0 0,0 1 1 0 0,0-1-1 0 0,0 1 0 0 0,0 0 1 0 0,0 0-1 0 0,0 0 0 0 0,0 1 0 0 0,1-1 1 0 0,-1 1-1 0 0,0-1 0 0 0,1 1 1 0 0,-1 0-1 0 0,1 0 0 0 0,0 0 0 0 0,-4 4 1 0 0,-4 6 744 0 0,1 0 0 0 0,-11 16 0 0 0,2 0 9 0 0,-129 145 17 0 0,-13-10-632 0 0,114-118-131 0 0,-100 93 106 0 0,94-90-238 0 0,35-29-818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38 919 0 0,'2'-1'67'0'0,"13"-8"-726"0"0,8-5 4641 0 0,-19 12-2700 0 0,0 0 0 0 0,1 0 0 0 0,-1 0 0 0 0,0 1 1 0 0,1 0-1 0 0,-1 0 0 0 0,8-1 0 0 0,-10 2-1014 0 0,1 0 1 0 0,-1 0-1 0 0,1 0 1 0 0,-1 0-1 0 0,1 0 0 0 0,-1 1 1 0 0,1-1-1 0 0,-1 1 0 0 0,1 0 1 0 0,-1-1-1 0 0,1 1 1 0 0,-1 0-1 0 0,0 0 0 0 0,4 3 1 0 0,-5-3-200 0 0,0 0-1 0 0,0 0 1 0 0,0 0 0 0 0,0 0-1 0 0,0 1 1 0 0,0-1 0 0 0,0 0 0 0 0,0 0-1 0 0,-1 1 1 0 0,1-1 0 0 0,-1 1-1 0 0,1-1 1 0 0,-1 0 0 0 0,1 1 0 0 0,-1-1-1 0 0,0 1 1 0 0,0-1 0 0 0,1 1-1 0 0,-1-1 1 0 0,0 1 0 0 0,-1 0 0 0 0,1-1-1 0 0,0 1 1 0 0,0-1 0 0 0,-1 0-1 0 0,1 2 1 0 0,-2 3-4 0 0,0-1-1 0 0,-1 0 0 0 0,1 0 1 0 0,-1 0-1 0 0,0 0 1 0 0,0 0-1 0 0,0-1 1 0 0,-1 1-1 0 0,-4 4 0 0 0,-43 37 153 0 0,34-31-144 0 0,-43 32 45 0 0,-2-3 0 0 0,-78 42 1 0 0,107-66-77 0 0,-57 32 15 0 0,-86 54 67 0 0,160-93-102 0 0,9-8-1 0 0,0 1-1 0 0,-13 7 0 0 0,18-12 38 0 0,10 3 97 0 0,1-2-118 0 0,0-1-1 0 0,0 0 0 0 0,0 0 1 0 0,0-1-1 0 0,0 0 1 0 0,0-1-1 0 0,0 0 0 0 0,12-2 1 0 0,4 0-5 0 0,82-12 240 0 0,-55 7 47 0 0,99-27 0 0 0,-100 21-237 0 0,-21 6-159 0 0,-12 3-228 0 0,1 0 0 0 0,0 1 0 0 0,0 1 0 0 0,21-1 0 0 0,-29 5-1525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93 13823 0 0,'-9'0'1431'0'0,"0"0"4429"0"0,12-1-5440 0 0,71-10 1070 0 0,75-23 1 0 0,41-7-1060 0 0,-158 38-1786 0 0,50 1 0 0 0,-71 2 605 0 0,13 0-1153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496 121 10135 0 0,'-2'-1'464'0'0,"-32"-14"133"0"0,1 0 642 0 0,10 8 2453 0 0,22 7-3530 0 0,0 0 1 0 0,0 0-1 0 0,0 0 0 0 0,0-1 0 0 0,0 1 0 0 0,0 0 0 0 0,0-1 0 0 0,0 1 0 0 0,0-1 1 0 0,1 1-1 0 0,-1-1 0 0 0,-1 0 0 0 0,2 1-108 0 0,0 0 0 0 0,-1-1 1 0 0,1 1-1 0 0,0 0 0 0 0,0 0 0 0 0,0-1 1 0 0,0 1-1 0 0,0 0 0 0 0,-1-1 0 0 0,1 1 1 0 0,0 0-1 0 0,0 0 0 0 0,0-1 0 0 0,0 1 1 0 0,0 0-1 0 0,0-1 0 0 0,0 1 0 0 0,0 0 1 0 0,0 0-1 0 0,0-1 0 0 0,0 1 0 0 0,0 0 1 0 0,0-1-1 0 0,1 1 0 0 0,-1 0 0 0 0,0-1 1 0 0,1-1 41 0 0,1 1 1 0 0,-1-1-1 0 0,0 0 1 0 0,1 1 0 0 0,-1-1-1 0 0,1 1 1 0 0,0 0-1 0 0,-1 0 1 0 0,1-1-1 0 0,3 0 1 0 0,13-7 75 0 0,0 1 0 0 0,1 1 0 0 0,0 0 0 0 0,1 1 0 0 0,0 2 0 0 0,-1 0 0 0 0,1 1 0 0 0,38-1 0 0 0,-55 4-149 0 0,1 0 1 0 0,-1 0-1 0 0,1 0 1 0 0,-1 1-1 0 0,0 0 1 0 0,1-1 0 0 0,-1 1-1 0 0,0 0 1 0 0,0 1-1 0 0,0-1 1 0 0,0 1-1 0 0,0-1 1 0 0,5 4-1 0 0,-7-4-14 0 0,0 1-1 0 0,0-1 1 0 0,1 0 0 0 0,-2 0-1 0 0,1 1 1 0 0,0-1 0 0 0,0 1-1 0 0,0-1 1 0 0,-1 1 0 0 0,1-1-1 0 0,0 1 1 0 0,-1-1 0 0 0,0 1-1 0 0,1-1 1 0 0,-1 1 0 0 0,0 0-1 0 0,0-1 1 0 0,0 1-1 0 0,0-1 1 0 0,0 1 0 0 0,0 0-1 0 0,0-1 1 0 0,0 1 0 0 0,-1-1-1 0 0,1 1 1 0 0,-1 0 0 0 0,1-1-1 0 0,-1 1 1 0 0,0-1 0 0 0,-1 2-1 0 0,-3 7 8 0 0,0-1-1 0 0,-1 0 1 0 0,-1 0-1 0 0,0 0 1 0 0,0-1-1 0 0,-11 10 1 0 0,-52 41 79 0 0,63-54-79 0 0,-163 109 133 0 0,-3 2-50 0 0,167-111-99 0 0,-32 24 0 0 0,2 1 0 0 0,1 1 0 0 0,-31 38 0 0 0,61-64 1 0 0,3-3 0 0 0,1 0-1 0 0,-1 0 1 0 0,1-1 0 0 0,-1 1 0 0 0,1 0 0 0 0,0 1 0 0 0,0-1-1 0 0,0 0 1 0 0,0 0 0 0 0,0 0 0 0 0,-1 4 0 0 0,2-5 2 0 0,0-1-1 0 0,0 1 1 0 0,0-1 0 0 0,1 1 0 0 0,-1-1-1 0 0,0 0 1 0 0,0 1 0 0 0,0-1-1 0 0,0 1 1 0 0,0-1 0 0 0,1 1 0 0 0,-1-1-1 0 0,0 0 1 0 0,0 1 0 0 0,0-1 0 0 0,1 0-1 0 0,-1 1 1 0 0,0-1 0 0 0,1 0 0 0 0,-1 1-1 0 0,0-1 1 0 0,1 0 0 0 0,-1 1 0 0 0,1-1-1 0 0,9 6 36 0 0,-2-4-21 0 0,0-1 0 0 0,0 1-1 0 0,1-1 1 0 0,-1-1 0 0 0,0 0-1 0 0,0 0 1 0 0,15-2-1 0 0,-3 0 3 0 0,271-29 621 0 0,-153 14-309 0 0,-110 14-192 0 0,47-13 0 0 0,-64 13-574 0 0,0-1 0 0 0,0 0 0 0 0,-1 0 0 0 0,1-1 1 0 0,-1-1-1 0 0,0 0 0 0 0,10-8 0 0 0,-2-2-1212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9671 0 0,'-2'0'5'0'0,"-9"1"487"0"0,-1 1-1 0 0,1 0 1 0 0,0 1 0 0 0,-19 6 0 0 0,27-8-304 0 0,1 0-1 0 0,-1 1 1 0 0,1-1-1 0 0,-1 1 1 0 0,1-1-1 0 0,-1 1 1 0 0,1 0-1 0 0,0 0 1 0 0,0 0-1 0 0,0 0 1 0 0,0 0 0 0 0,1 0-1 0 0,-1 0 1 0 0,0 1-1 0 0,1-1 1 0 0,0 1-1 0 0,-1-1 1 0 0,1 1-1 0 0,0 0 1 0 0,0-1-1 0 0,1 1 1 0 0,-1 0 0 0 0,0 0-1 0 0,1-1 1 0 0,0 4-1 0 0,0 2-106 0 0,0-1 0 0 0,1 0 0 0 0,0 1 0 0 0,1-1 0 0 0,0 0 0 0 0,0 0 0 0 0,0 0 0 0 0,1 0 0 0 0,0 0 0 0 0,0-1 1 0 0,5 8-1 0 0,5 6 41 0 0,1-1 1 0 0,18 20-1 0 0,134 121 540 0 0,-3-2 28 0 0,-144-137-411 0 0,-2 1 0 0 0,0 0 0 0 0,-1 1 0 0 0,-2 1-1 0 0,0 0 1 0 0,10 29 0 0 0,-18-38-58 0 0,-1-1 0 0 0,-1 2 0 0 0,-1-1 0 0 0,0 0 0 0 0,-1 1 0 0 0,0 0 0 0 0,-1-1 0 0 0,-1 1 0 0 0,-1 0 0 0 0,-2 15 0 0 0,0-13-69 0 0,-1 0 0 0 0,0-1 0 0 0,-2 0 0 0 0,0 0 1 0 0,-1 0-1 0 0,-1-1 0 0 0,0 0 0 0 0,-15 22 0 0 0,-8 4 108 0 0,-69 72-1 0 0,-47 27-162 0 0,20-21-641 0 0,121-114 325 0 0,-41 44-211 0 0,41-43-719 0 0,1 0-1 0 0,0 0 0 0 0,-3 8 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11975 0 0,'0'-8'1083'0'0,"0"5"-880"0"0,-1-1-1 0 0,1 1 1 0 0,1 0-1 0 0,-1-1 1 0 0,0 1 0 0 0,1-1-1 0 0,0 1 1 0 0,0 0 0 0 0,0-1-1 0 0,0 1 1 0 0,0 0-1 0 0,4-6 1 0 0,-2 4 252 0 0,1 0 0 0 0,-1 1 1 0 0,1-1-1 0 0,0 1 0 0 0,1 0 0 0 0,8-7 1 0 0,2 1 162 0 0,1 0 0 0 0,0 1 0 0 0,32-12 0 0 0,-22 12-549 0 0,1 0 0 0 0,0 2 0 0 0,0 1 0 0 0,1 1 0 0 0,-1 2 0 0 0,1 0 0 0 0,35 3 0 0 0,-47 1-466 0 0,0 0 0 0 0,0 2 0 0 0,0 0 0 0 0,0 0-1 0 0,0 2 1 0 0,-1 0 0 0 0,26 12 0 0 0,-24-8-738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46 159 9671 0 0,'-46'-14'9371'0'0,"72"0"-6456"0"0,70-20-1087 0 0,128-26 1 0 0,-166 48-1781 0 0,0 1 0 0 0,1 4 0 0 0,1 2 0 0 0,66 3 0 0 0,-115 4-740 0 0,0 0 0 0 0,0 0 1 0 0,0 2-1 0 0,0-1 0 0 0,-1 1 1 0 0,1 1-1 0 0,-1 0 0 0 0,13 8 1 0 0,-19-11-1219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5063 0 0,'0'0'14130'0'0,"9"-8"-11645"0"0,8 3-1790 0 0,1 1 1 0 0,0 0-1 0 0,36-2 0 0 0,-40 5-556 0 0,33-3-26 0 0,1 3 0 0 0,60 5 0 0 0,-21 7-8151 0 0,-66-7 762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25 100 7831 0 0,'-5'1'230'0'0,"-15"9"8375"0"0,50-11-6761 0 0,0-1 0 0 0,35-8 0 0 0,58-18-779 0 0,-78 18-458 0 0,-43 9-630 0 0,228-46 1766 0 0,-114 36-2614 0 0,-84 11-2486 0 0,53 5 1 0 0,-58-1-4387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29 10591 0 0,'2'-2'819'0'0,"0"1"-671"0"0,12-14 260 0 0,3 5 8251 0 0,-22 17-7687 0 0,-25 25-949 0 0,-60 51 1 0 0,-8 8-97 0 0,-32 53 8 0 0,101-109 67 0 0,2 2-1 0 0,-28 50 1 0 0,43-64 4 0 0,0 1 1 0 0,2 0-1 0 0,1 1 0 0 0,0 0 0 0 0,2 0 0 0 0,-7 52 1 0 0,12-62 34 0 0,1 0 1 0 0,1 0 0 0 0,0 1-1 0 0,1-1 1 0 0,0 0 0 0 0,2 0-1 0 0,0 0 1 0 0,0 0 0 0 0,1-1-1 0 0,1 1 1 0 0,1-1 0 0 0,0 0-1 0 0,11 19 1 0 0,-12-26 69 0 0,-1-1 0 0 0,1 0 0 0 0,1 0 0 0 0,-1 0 1 0 0,1-1-1 0 0,8 7 0 0 0,41 23 1184 0 0,-42-27-795 0 0,-11-7-297 0 0,0 2-129 0 0,8 7-91 0 0,-9-9-44 0 0,-3 2-1971 0 0,1 2 511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6911 0 0,'-6'-2'11734'0'0,"207"-48"-7997"0"0,-159 39-3415 0 0,70-12 251 0 0,-98 21-625 0 0,0 0-1 0 0,0 2 1 0 0,1-1 0 0 0,-1 2-1 0 0,25 3 1 0 0,-18 6-2870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1839 0 0,'-17'8'20682'0'0,"27"-4"-17687"0"0,8-1-5629 0 0,-8-3 4246 0 0,23-2-938 0 0,62-13 0 0 0,33-18-442 0 0,-24 6-467 0 0,-75 20-1858 0 0,-15 3 858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 8287 0 0,'2'-7'10238'0'0,"4"16"-9280"0"0,-4-5-827 0 0,0 1 0 0 0,0 0 1 0 0,0 0-1 0 0,-1-1 0 0 0,0 1 0 0 0,0 0 0 0 0,-1 0 0 0 0,1 0 0 0 0,-1 0 0 0 0,0 1 0 0 0,-1 4 1 0 0,0 1 59 0 0,-1-1 1 0 0,0 0 0 0 0,0 1-1 0 0,-6 13 1 0 0,-14 35 352 0 0,-28 65 84 0 0,-53 84-375 0 0,-16 33-30 0 0,105-208-476 0 0,13-30-662 0 0,14 6-2837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13823 0 0,'2'0'6136'0'0,"21"2"-5394"0"0,0-2 0 0 0,1 0-1 0 0,-1-2 1 0 0,41-7 0 0 0,-24 3-283 0 0,26-4 0 0 0,-1-3 0 0 0,67-23 0 0 0,1 2-270 0 0,-64 18-216 0 0,-67 16-77 0 0,9-5-2312 0 0,-6-3 1205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274 382 10191 0 0,'0'0'7348'0'0,"3"1"-6849"0"0,7 2-255 0 0,0-1-1 0 0,0 0 1 0 0,0 0 0 0 0,1-1 0 0 0,-1 0-1 0 0,0-1 1 0 0,1 0 0 0 0,-1-1 0 0 0,12-2-1 0 0,98-24 1551 0 0,-96 21-1544 0 0,188-56 1003 0 0,-205 59-1293 0 0,0 0 0 0 0,-1 0 0 0 0,1 0 0 0 0,-1-1-1 0 0,12-8 1 0 0,-17 10-18 0 0,1 0-1 0 0,-1 0 1 0 0,1 0 0 0 0,-1 0-1 0 0,0-1 1 0 0,0 1 0 0 0,0 0-1 0 0,0-1 1 0 0,0 1 0 0 0,0-1-1 0 0,0-3 1 0 0,0 3-50 0 0,1-8-34 0 0,-1 0-1 0 0,1 0 1 0 0,-2 0-1 0 0,0 0 1 0 0,0 0 0 0 0,-1 0-1 0 0,0 0 1 0 0,-1 0-1 0 0,0 0 1 0 0,-1 0 0 0 0,0 1-1 0 0,-1-1 1 0 0,0 1-1 0 0,-1 0 1 0 0,-6-10 0 0 0,9 16 49 0 0,-1 0 0 0 0,-1 0 0 0 0,1 0 0 0 0,-1 1 0 0 0,1-1 0 0 0,-1 1 0 0 0,0 0 0 0 0,0 0 0 0 0,0 1 0 0 0,-1-1 0 0 0,1 1 0 0 0,-1 0 0 0 0,1 0 0 0 0,-1 0 0 0 0,0 1 1 0 0,0 0-1 0 0,0-1 0 0 0,1 2 0 0 0,-1-1 0 0 0,0 1 0 0 0,0-1 0 0 0,0 1 0 0 0,0 1 0 0 0,-8 0 0 0 0,0 1 13 0 0,0 1 0 0 0,0 0 0 0 0,0 1 0 0 0,1 0 1 0 0,0 1-1 0 0,0 0 0 0 0,0 1 0 0 0,-13 9 0 0 0,-153 125 158 0 0,135-104 11 0 0,1 1 152 0 0,2 0-1 0 0,-59 72 1 0 0,80-85-50 0 0,1 1-1 0 0,2 0 1 0 0,1 2-1 0 0,0-1 1 0 0,3 2-1 0 0,-14 40 1 0 0,21-54-110 0 0,1 1 0 0 0,1 0 1 0 0,0 0-1 0 0,1 0 0 0 0,1 0 0 0 0,0 0 1 0 0,1 0-1 0 0,3 20 0 0 0,-2-27-10 0 0,0-1-1 0 0,1 0 0 0 0,0 0 0 0 0,0-1 0 0 0,0 1 1 0 0,1 0-1 0 0,0-1 0 0 0,1 1 0 0 0,-1-1 0 0 0,1 0 1 0 0,1 0-1 0 0,-1-1 0 0 0,1 1 0 0 0,0-1 0 0 0,0 0 1 0 0,0 0-1 0 0,1 0 0 0 0,-1-1 0 0 0,10 5 1 0 0,-1-2 122 0 0,1 0 0 0 0,0-1 0 0 0,0-1 0 0 0,0 0 0 0 0,26 4 0 0 0,-6-4 121 0 0,52 1 0 0 0,-49-6-285 0 0,1-2 0 0 0,-1-1 1 0 0,0-2-1 0 0,-1-2 0 0 0,1-1 0 0 0,60-22 0 0 0,-91 27-337 0 0,0 0-1 0 0,0-1 1 0 0,0 0-1 0 0,-1 0 1 0 0,0 0-1 0 0,1-1 0 0 0,-2 0 1 0 0,1 0-1 0 0,0-1 1 0 0,-1 1-1 0 0,0-1 1 0 0,0 0-1 0 0,-1-1 1 0 0,7-11-1 0 0,-4 2-6751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70 10591 0 0,'-1'0'819'0'0,"-68"9"8845"0"0,70-9-9467 0 0,8 1-15 0 0,-1 0 0 0 0,1-1 0 0 0,0 0 0 0 0,-1 0 0 0 0,14-2 0 0 0,46-12 482 0 0,-42 8-513 0 0,27-7-747 0 0,59-22 1 0 0,-100 30-718 0 0,-4 0-58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 7367 0 0,'1'-5'12823'0'0,"-44"75"-11428"0"0,25-38-1168 0 0,-41 54 0 0 0,47-70-149 0 0,1 0-1 0 0,-13 27 0 0 0,5-10 75 0 0,18-31 600 0 0,6 0-609 0 0,-5-2-138 0 0,0 0 1 0 0,0 1 0 0 0,1-1 0 0 0,-1 0 0 0 0,0 0-1 0 0,1 1 1 0 0,-1-1 0 0 0,0 0 0 0 0,0 0 0 0 0,1 0 0 0 0,-1 0-1 0 0,0 1 1 0 0,1-1 0 0 0,-1 0 0 0 0,0 0 0 0 0,1 0 0 0 0,-1 0-1 0 0,0 0 1 0 0,1 0 0 0 0,-1 0 0 0 0,0 0 0 0 0,1 0 0 0 0,-1 0-1 0 0,1 0 1 0 0,6 0 46 0 0,13 0 74 0 0,0-1 0 0 0,23-3-1 0 0,40-7 118 0 0,9-1-2864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20 4143 0 0,'1'-2'319'0'0,"15"-15"9676"0"0,-16 17-9887 0 0,-2 13 8693 0 0,0-1-6385 0 0,-1-2-5538 0 0,-1 9 3382 0 0,-2 1 0 0 0,0-2 0 0 0,-12 26 0 0 0,-33 53 460 0 0,22-44-518 0 0,-113 217 175 0 0,136-257-600 0 0,0 1-1 0 0,-5 17 1 0 0,4-9-1703 0 0,2-5-6158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5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1783 11 15407 0 0,'10'-4'288'0'0,"-8"3"-138"0"0,1 0 0 0 0,-1 0 0 0 0,1 0 0 0 0,-1 1 0 0 0,1-1 0 0 0,0 1 0 0 0,-1-1 0 0 0,6 1 0 0 0,-7 0-128 0 0,0 0 1 0 0,0 0 0 0 0,-1 0-1 0 0,1 0 1 0 0,0 0 0 0 0,0 1-1 0 0,-1-1 1 0 0,1 0 0 0 0,0 0-1 0 0,-1 1 1 0 0,1-1 0 0 0,0 0-1 0 0,-1 1 1 0 0,1-1 0 0 0,-1 1-1 0 0,1-1 1 0 0,-1 1 0 0 0,1-1-1 0 0,0 1 1 0 0,-1-1 0 0 0,0 1-1 0 0,1-1 1 0 0,-1 1 0 0 0,1 0-1 0 0,-1-1 1 0 0,0 1 0 0 0,1 0-1 0 0,-1-1 1 0 0,0 1 0 0 0,0 0-1 0 0,0 0 1 0 0,1 0 0 0 0,-1 0 89 0 0,0 0-49 0 0,0 0-1 0 0,0 1 1 0 0,0-1 0 0 0,0 0 0 0 0,0 0 0 0 0,0 0 0 0 0,0 0 0 0 0,0 0 0 0 0,0 1 0 0 0,0-1 0 0 0,-1 0 0 0 0,1 0 0 0 0,0 0 0 0 0,-1 0 0 0 0,1 0 0 0 0,-1 0 0 0 0,0 1 0 0 0,-12 16 303 0 0,12-17-307 0 0,-3 4 51 0 0,0-1-1 0 0,0 0 0 0 0,-1 0 1 0 0,1-1-1 0 0,-1 1 0 0 0,0-1 1 0 0,-6 3-1 0 0,-40 17 598 0 0,29-14-441 0 0,-94 34 260 0 0,-137 31-1 0 0,148-45-475 0 0,97-26-50 0 0,-484 118-101 0 0,446-112-6 0 0,22-3-133 0 0,0-2 1 0 0,-1 0-1 0 0,-45 0 1 0 0,70-4 175 0 0,-1 0-1 0 0,0 0 1 0 0,0 0 0 0 0,0 0-1 0 0,0-1 1 0 0,0 1 0 0 0,0 0 0 0 0,1 0-1 0 0,-1 0 1 0 0,0-1 0 0 0,0 1-1 0 0,0 0 1 0 0,1-1 0 0 0,-1 1 0 0 0,0-1-1 0 0,0 1 1 0 0,1-1 0 0 0,-1 1-1 0 0,0-1 1 0 0,1 0 0 0 0,-1 1-1 0 0,1-1 1 0 0,-1 0 0 0 0,1 1 0 0 0,-1-1-1 0 0,1 0 1 0 0,-1-1 0 0 0,1 1-24 0 0,0 0 1 0 0,-1 0-1 0 0,1-1 1 0 0,0 1-1 0 0,1 0 1 0 0,-1-1-1 0 0,0 1 1 0 0,0 0-1 0 0,0 0 1 0 0,1-1-1 0 0,-1 1 1 0 0,1 0-1 0 0,-1 0 1 0 0,1 0-1 0 0,-1 0 1 0 0,1-1-1 0 0,0 1 1 0 0,0-1-1 0 0,4-3-28 0 0,0 0-1 0 0,0 0 0 0 0,0 1 1 0 0,1 0-1 0 0,0 0 0 0 0,0 0 1 0 0,0 0-1 0 0,0 1 0 0 0,0 0 1 0 0,1 1-1 0 0,11-4 0 0 0,-16 5 167 0 0,0 1-1 0 0,-1-1 0 0 0,1 1 1 0 0,0 0-1 0 0,0 0 0 0 0,0 0 1 0 0,0 0-1 0 0,-1 0 0 0 0,1 0 1 0 0,0 1-1 0 0,0-1 1 0 0,0 1-1 0 0,0-1 0 0 0,-1 1 1 0 0,1-1-1 0 0,2 2 0 0 0,-1 0 28 0 0,0 0-1 0 0,0 0 1 0 0,-1 0 0 0 0,1 1-1 0 0,-1-1 1 0 0,0 1 0 0 0,1-1-1 0 0,2 5 1 0 0,-1 0 67 0 0,0 1 1 0 0,0 0-1 0 0,0 0 1 0 0,-1 0-1 0 0,0 0 1 0 0,2 11-1 0 0,-1 1 7 0 0,-2 0 0 0 0,0 1 0 0 0,-1 0 0 0 0,-2-1-1 0 0,0 1 1 0 0,-1 0 0 0 0,0-1 0 0 0,-2 0 0 0 0,-11 36 0 0 0,-7 5 43 0 0,-51 103 1 0 0,36-96-153 0 0,-2-1 1 0 0,-4-3 0 0 0,-91 108-1 0 0,72-106-15 0 0,-3-2 0 0 0,-81 60-1 0 0,140-118 74 0 0,0 0 1 0 0,0 0-1 0 0,1 1 0 0 0,0-1 0 0 0,0 1 1 0 0,0 0-1 0 0,1 1 0 0 0,0-1 0 0 0,0 1 1 0 0,-2 9-1 0 0,5-15-65 0 0,1 1 1 0 0,-1-1-1 0 0,1 1 0 0 0,0-1 1 0 0,0 1-1 0 0,0 0 0 0 0,0-1 1 0 0,0 1-1 0 0,1-1 0 0 0,-1 1 1 0 0,1-1-1 0 0,0 1 1 0 0,-1-1-1 0 0,1 1 0 0 0,0-1 1 0 0,0 0-1 0 0,1 1 0 0 0,-1-1 1 0 0,0 0-1 0 0,1 0 0 0 0,3 3 1 0 0,-3-2-1 0 0,1-1 0 0 0,0 1 1 0 0,0-1-1 0 0,0 0 0 0 0,0 0 1 0 0,0 0-1 0 0,0-1 0 0 0,0 1 1 0 0,1-1-1 0 0,-1 0 0 0 0,1 0 1 0 0,-1 0-1 0 0,1 0 0 0 0,4 0 1 0 0,5 0 104 0 0,0-1 0 0 0,0-1 0 0 0,0 0 1 0 0,16-4-1 0 0,52-15 266 0 0,-39 8-236 0 0,307-64 1070 0 0,-184 49-424 0 0,-136 21-735 0 0,-27 5-298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5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11 10943 0 0,'0'0'498'0'0,"1"-1"-9"0"0,12-9 7987 0 0,-11 14-8427 0 0,0-1 1 0 0,0 0-1 0 0,-1 1 1 0 0,0-1-1 0 0,1 0 1 0 0,-1 1-1 0 0,0 0 1 0 0,-1-1-1 0 0,1 1 0 0 0,-1 0 1 0 0,1-1-1 0 0,-1 1 1 0 0,0 0-1 0 0,-1-1 1 0 0,0 7-1 0 0,-2 7 131 0 0,0 0-1 0 0,-6 18 0 0 0,-29 71 420 0 0,-64 129-1 0 0,65-155-536 0 0,2-10-6 0 0,-18 46 65 0 0,52-114-119 0 0,-2 5 15 0 0,1 1 0 0 0,0 0 0 0 0,0-1 0 0 0,-1 16 0 0 0,3-21 15 0 0,14-6-1773 0 0,-1-2-3082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1 919 0 0,'0'1'5878'0'0,"-5"5"-3992"0"0,-22 16 2476 0 0,20-17-3923 0 0,0 0-1 0 0,-9 11 1 0 0,1-1 136 0 0,2 1 1 0 0,0 1 0 0 0,0-1 0 0 0,2 2-1 0 0,-18 34 1 0 0,14-17-317 0 0,-39 97 203 0 0,43-99-348 0 0,0 0 0 0 0,-5 38 0 0 0,15-68-75 0 0,1 0-1 0 0,0 0 1 0 0,-1 0 0 0 0,1 0 0 0 0,0 0 0 0 0,0 0 0 0 0,1 0-1 0 0,-1 0 1 0 0,1 0 0 0 0,-1 0 0 0 0,1 0 0 0 0,0 0-1 0 0,0 0 1 0 0,3 5 0 0 0,-3-6-7 0 0,0-1 1 0 0,1 0-1 0 0,-1 1 1 0 0,0-1-1 0 0,0 0 1 0 0,1 0-1 0 0,-1 0 0 0 0,1 0 1 0 0,-1 0-1 0 0,1 0 1 0 0,0 0-1 0 0,-1 0 1 0 0,1-1-1 0 0,0 1 0 0 0,-1-1 1 0 0,1 1-1 0 0,0-1 1 0 0,0 0-1 0 0,0 1 1 0 0,-1-1-1 0 0,1 0 0 0 0,0 0 1 0 0,0-1-1 0 0,0 1 1 0 0,3-1-1 0 0,14-4 150 0 0,0 0 0 0 0,-1-2 0 0 0,1 0 0 0 0,-2-1-1 0 0,34-20 1 0 0,-1 1 14 0 0,0-1-16 0 0,-2-2 1 0 0,-1-2-1 0 0,47-43 0 0 0,-85 67-154 0 0,0 0 0 0 0,0 0 0 0 0,-1-1 0 0 0,0 0 0 0 0,-1 0 0 0 0,0-1-1 0 0,-1 0 1 0 0,0 0 0 0 0,0 0 0 0 0,-1-1 0 0 0,0 0 0 0 0,-1 0 0 0 0,4-13 0 0 0,-8 21-21 0 0,0 1-1 0 0,1 0 1 0 0,-1 0 0 0 0,0 0 0 0 0,0 0-1 0 0,0-1 1 0 0,0 1 0 0 0,0 0 0 0 0,-1 0-1 0 0,1 0 1 0 0,-1-1 0 0 0,1 1 0 0 0,-1 0-1 0 0,0 0 1 0 0,0 0 0 0 0,0 0 0 0 0,0 0-1 0 0,-1-2 1 0 0,0 2-14 0 0,-1-1 0 0 0,1 1-1 0 0,0 0 1 0 0,-1 0 0 0 0,0 0 0 0 0,1 0-1 0 0,-1 1 1 0 0,0-1 0 0 0,0 1 0 0 0,0 0-1 0 0,-4-2 1 0 0,-6 0-80 0 0,-1 0-1 0 0,0 0 1 0 0,0 2 0 0 0,-21-1-1 0 0,33 2 75 0 0,-41 1-202 0 0,1 2-1 0 0,-47 8 0 0 0,19-1-98 0 0,60-9 226 0 0,2 1-21 0 0,0-1 0 0 0,-1 0 0 0 0,1-1 0 0 0,0 0-1 0 0,-1 0 1 0 0,1-1 0 0 0,0 0 0 0 0,0 0 0 0 0,-9-3 0 0 0,11 1 63 0 0,27 4-12 0 0,-7 0-819 0 0,9 2-3724 0 0,2 1-1589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5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13 147 2303 0 0,'-13'6'17027'0'0,"18"-3"-16902"0"0,1 0-1 0 0,-1-1 1 0 0,1 0 0 0 0,0 0-1 0 0,0-1 1 0 0,0 0 0 0 0,0 0-1 0 0,7 1 1 0 0,53-2 588 0 0,-49 0-567 0 0,32-3 360 0 0,90-16-1 0 0,46-24-115 0 0,-121 27-244 0 0,14-4-54 0 0,188-37 73 0 0,-171 49-69 0 0,-50 5-68 0 0,0 6-1115 0 0,-47-3 1035 0 0,0 1 0 0 0,0 0 0 0 0,1 0 0 0 0,-1 0 0 0 0,0 0 0 0 0,1 0 0 0 0,-1 0 0 0 0,-1 3 0 0 0,-4 1-81 0 0,-36 18-2585 0 0,40-22 1343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5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 11575 0 0,'0'0'530'0'0,"2"-1"-13"0"0,-1 0-367 0 0,2-1-91 0 0,16 1-59 0 0,-18 1 35 0 0,0 0 0 0 0,0 0 0 0 0,0 0 0 0 0,0 1-1 0 0,0-1 1 0 0,0 0 0 0 0,0 0 0 0 0,0 1 0 0 0,0-1 0 0 0,0 0-1 0 0,0 1 1 0 0,0-1 0 0 0,0 1 0 0 0,0-1 0 0 0,-1 1-1 0 0,1 0 1 0 0,0-1 0 0 0,0 1 0 0 0,0 0 0 0 0,-1 0 0 0 0,2 1-1 0 0,-1-1 121 0 0,0 1 0 0 0,0 0 0 0 0,-1 0-1 0 0,1 0 1 0 0,0 0 0 0 0,-1 0 0 0 0,1 0 0 0 0,-1 0-1 0 0,0 0 1 0 0,1 3 0 0 0,-2 3 373 0 0,1 1 0 0 0,-1-1 0 0 0,0 1 0 0 0,-3 9 1 0 0,-13 37 234 0 0,-26 59 0 0 0,18-48-284 0 0,-126 311 1204 0 0,140-351-1609 0 0,10-23-50 0 0,11 0-9104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3223 0 0,'0'0'11776'0'0,"0"2"-11432"0"0,1 5-134 0 0,-1 1 0 0 0,0-1 0 0 0,-1 7 0 0 0,1-11-138 0 0,-1-1-18 0 0,-3 11 34 0 0,-1 6 99 0 0,-1 0 1 0 0,-13 27-1 0 0,-8 12 239 0 0,17-34-304 0 0,-1-1 1 0 0,-1 0-1 0 0,0-1 0 0 0,-2 0 1 0 0,-17 20-1 0 0,2-8-75 0 0,-28 30 125 0 0,55-63 43 0 0,5-1-110 0 0,31-8 218 0 0,8-1 39 0 0,23-1 86 0 0,18-2-350 0 0,207-24 964 0 0,-280 35-1034 0 0,0 0 0 0 0,0 1 0 0 0,0 0 0 0 0,0 1 0 0 0,18 3 0 0 0,-13 0-28 0 0,-3 0-12 0 0,-10-3-58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0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 8751 0 0,'0'0'794'0'0,"-6"-4"-636"0"0,4 4-104 0 0,0-1-1 0 0,1 0 1 0 0,-1 1-1 0 0,0-1 0 0 0,0 1 1 0 0,1 0-1 0 0,-1-1 1 0 0,0 1-1 0 0,0 0 1 0 0,0 0-1 0 0,0 0 0 0 0,0 0 1 0 0,1 1-1 0 0,-1-1 1 0 0,0 0-1 0 0,-3 2 0 0 0,1 0 235 0 0,0-1-1 0 0,0 1 1 0 0,0 1-1 0 0,1-1 1 0 0,-1 0-1 0 0,-6 7 1 0 0,1 0 479 0 0,0 1 0 0 0,0 0 0 0 0,-11 19 1 0 0,-1 4-306 0 0,2 2 0 0 0,-29 73 0 0 0,-11 80 658 0 0,13-2 671 0 0,-27 233 0 0 0,64-332-949 0 0,9-85-750 0 0,-1 0-28 0 0,1 0-55 0 0,0 1-6 0 0,-10 8 45 0 0,8-9-256 0 0,-3-15-8101 0 0,1-1 2122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0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27 109 6647 0 0,'0'0'3251'0'0,"-2"1"-2982"0"0,-4 5 3 0 0,5-4 272 0 0,-8 5 104 0 0,5-4 360 0 0,-1 2 3102 0 0,9-5-1570 0 0,0 0-3595 0 0,-1 0 1218 0 0,11 2 119 0 0,-11-1-202 0 0,13 2 96 0 0,0-1-1 0 0,0-1 1 0 0,0 0-1 0 0,30-3 1 0 0,69-14 547 0 0,-45 5-468 0 0,76-16 320 0 0,-89 15-154 0 0,115-10-1 0 0,-28 17-340 0 0,-141 6-119 0 0,1-1 0 0 0,0-1 0 0 0,0 1 0 0 0,-1-1 0 0 0,1 1 0 0 0,0-1 0 0 0,-1 0 0 0 0,6-2 0 0 0,-7 2-51 0 0,0 0 0 0 0,0-1 0 0 0,0 1 0 0 0,-1-1-1 0 0,1 1 1 0 0,0-1 0 0 0,2-3 0 0 0,3-3-194 0 0,-6 7-216 0 0,1-9-3041 0 0,-2 3 1626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0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 3679 0 0,'0'0'167'0'0,"2"-1"-7"0"0,15-11 6509 0 0,-19 19-3721 0 0,2-2-4365 0 0,1 4 1505 0 0,-1-6-7 0 0,1-1 30 0 0,3 7 326 0 0,0-1 1 0 0,1 1-1 0 0,9 11 0 0 0,-6-8 87 0 0,-7-9-435 0 0,1 0 0 0 0,-1 0-1 0 0,0 0 1 0 0,-1 0-1 0 0,1 0 1 0 0,0 0 0 0 0,-1 0-1 0 0,0 0 1 0 0,0 0 0 0 0,0 0-1 0 0,0 6 1 0 0,0-1 103 0 0,-1 12 106 0 0,-1-1 0 0 0,0 1-1 0 0,-8 27 1 0 0,-21 57 432 0 0,4-15-129 0 0,20-61-428 0 0,1 1 1 0 0,1 0-1 0 0,1 0 1 0 0,2 1-1 0 0,0-1 1 0 0,7 59-1 0 0,5 29-37 0 0,-10-104-125 0 0,-1-2 44 0 0,1-9 87 0 0,-1-12-55 0 0,0 9-109 0 0,1-1 0 0 0,0 1-1 0 0,0-1 1 0 0,0 1 0 0 0,0-1-1 0 0,0 1 1 0 0,0 0 0 0 0,0-1-1 0 0,1 1 1 0 0,-1-1 0 0 0,0 1-1 0 0,1-1 1 0 0,-1 1 0 0 0,1 0-1 0 0,-1 0 1 0 0,1-1 0 0 0,0 1-1 0 0,1-2 1 0 0,19-22-1593 0 0,-12 12 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52 12007 0 0,'4'-5'61'0'0,"4"-3"381"0"0,1 0-1 0 0,15-13 1 0 0,-23 20 616 0 0,-2 0-967 0 0,0 0-1 0 0,0 0 0 0 0,0 1 1 0 0,-1-1-1 0 0,1 0 0 0 0,0 0 1 0 0,0 1-1 0 0,-1-1 0 0 0,1 1 1 0 0,-1-1-1 0 0,1 1 0 0 0,0 0 1 0 0,-1 0-1 0 0,1-1 0 0 0,-1 1 1 0 0,1 0-1 0 0,-2 0 0 0 0,-26 5-67 0 0,10-1 148 0 0,-52 8 391 0 0,-88 25 0 0 0,65-13-376 0 0,-70 17-132 0 0,-59 14 262 0 0,207-52-183 0 0,-29 11-1 0 0,40-12-110 0 0,0 1 1 0 0,0-1-1 0 0,0 1 0 0 0,1 0 1 0 0,-1 0-1 0 0,1 0 0 0 0,0 1 1 0 0,0-1-1 0 0,-6 7 0 0 0,9-9-22 0 0,0 1 0 0 0,-1 0 0 0 0,1 0 0 0 0,0 0 0 0 0,0 0 1 0 0,0 0-1 0 0,1 0 0 0 0,-1 0 0 0 0,0 0 0 0 0,1 0 0 0 0,-1 0 0 0 0,1 1 0 0 0,0-1 0 0 0,0 0 0 0 0,0 0 0 0 0,0 3 0 0 0,1-1 8 0 0,-1 0-1 0 0,1 0 1 0 0,1 0-1 0 0,-1 0 1 0 0,0 0-1 0 0,1-1 1 0 0,0 1 0 0 0,3 4-1 0 0,4 4 63 0 0,0 0 0 0 0,1 0 0 0 0,19 16 0 0 0,-28-27-59 0 0,27 23 130 0 0,1-1-1 0 0,0-2 1 0 0,2-1-1 0 0,1-1 1 0 0,0-2 0 0 0,53 21-1 0 0,-72-33-96 0 0,14 6 96 0 0,0 1-1 0 0,32 20 0 0 0,-52-28-90 0 0,0 1 0 0 0,0 0 0 0 0,0 1-1 0 0,-1-1 1 0 0,0 1 0 0 0,0 0 0 0 0,-1 1-1 0 0,1-1 1 0 0,-1 1 0 0 0,-1 0 0 0 0,1 1-1 0 0,5 12 1 0 0,-6-9 62 0 0,-1 0 0 0 0,0 0 0 0 0,-1 0-1 0 0,0 1 1 0 0,-1-1 0 0 0,0 22 0 0 0,-1-25-50 0 0,-1 0 0 0 0,0-1 1 0 0,0 1-1 0 0,0 0 1 0 0,-1-1-1 0 0,-1 1 0 0 0,1-1 1 0 0,-1 1-1 0 0,0-1 0 0 0,-1 0 1 0 0,-4 7-1 0 0,3-8-41 0 0,-1 1 0 0 0,1-1 0 0 0,-1 0 0 0 0,-1-1 0 0 0,1 1 0 0 0,-9 4 0 0 0,-45 25 80 0 0,46-28-94 0 0,0-1 0 0 0,-1 0 0 0 0,1-1-1 0 0,-2-1 1 0 0,1 0 0 0 0,0-1 0 0 0,-1-1 0 0 0,1 0 0 0 0,-1-1-1 0 0,-16-1 1 0 0,18-1-1 0 0,1 0 0 0 0,0-1 0 0 0,0-1 0 0 0,0 0 0 0 0,0 0 0 0 0,1-2 0 0 0,-1 1 0 0 0,1-2-1 0 0,0 1 1 0 0,0-2 0 0 0,1 0 0 0 0,-12-9 0 0 0,19 13-8 0 0,1 0 0 0 0,-1 0 0 0 0,1 0 0 0 0,0-1 1 0 0,0 0-1 0 0,0 1 0 0 0,0-1 0 0 0,1 0 0 0 0,-1 0 0 0 0,1-1 0 0 0,0 1 0 0 0,0 0 0 0 0,1-1 0 0 0,-2-4 0 0 0,2 2-6 0 0,0 0-1 0 0,1 1 1 0 0,-1-1-1 0 0,1 0 0 0 0,1 1 1 0 0,-1-1-1 0 0,1 1 0 0 0,0-1 1 0 0,3-7-1 0 0,1 0-7 0 0,0-1-1 0 0,1 1 1 0 0,1-1-1 0 0,0 2 1 0 0,1-1-1 0 0,1 1 1 0 0,17-20-1 0 0,-4 9 53 0 0,1 1 0 0 0,0 2 0 0 0,33-23 0 0 0,86-45 105 0 0,-61 51-140 0 0,-19 9 0 0 0,-45 21-4 0 0,104-59-210 0 0,-107 58 184 0 0,0-1-1 0 0,-1 0 1 0 0,-1-1-1 0 0,0-1 0 0 0,0 0 1 0 0,12-17-1 0 0,-21 25-48 0 0,0 0 0 0 0,0 0 1 0 0,0-1-1 0 0,-1 1 0 0 0,1-1 0 0 0,1-7 0 0 0,-4 12 52 0 0,0-1 1 0 0,0 1-1 0 0,0 0 0 0 0,0 0 0 0 0,0-1 1 0 0,0 1-1 0 0,0 0 0 0 0,0-1 0 0 0,0 1 0 0 0,0 0 1 0 0,0 0-1 0 0,0-1 0 0 0,0 1 0 0 0,0 0 1 0 0,-1 0-1 0 0,1-1 0 0 0,0 1 0 0 0,0 0 1 0 0,0 0-1 0 0,0 0 0 0 0,-1-1 0 0 0,1 1 0 0 0,0 0 1 0 0,0 0-1 0 0,0 0 0 0 0,-1 0 0 0 0,1-1 1 0 0,0 1-1 0 0,0 0 0 0 0,-1 0 0 0 0,1 0 1 0 0,0 0-1 0 0,0 0 0 0 0,-1 0 0 0 0,1 0 0 0 0,0 0 1 0 0,-1 0-1 0 0,1 0 0 0 0,0 0 0 0 0,0 0 1 0 0,-1 0-1 0 0,1 0 0 0 0,-1 0 0 0 0,-12 0-794 0 0,13 0 790 0 0,-30 6-2883 0 0,12 1 1242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226 119 4607 0 0,'-13'-7'870'0'0,"-1"1"0"0"0,1 1 0 0 0,-24-6 0 0 0,29 9-73 0 0,-1 1 1 0 0,1 0 0 0 0,0 0 0 0 0,-1 1 0 0 0,1 0 0 0 0,-1 0 0 0 0,-13 4 0 0 0,1-1-90 0 0,11-2-165 0 0,1 1 0 0 0,-18 6 1392 0 0,43-2-1213 0 0,-5-2-548 0 0,0-2-9 0 0,0 0 0 0 0,0 0 0 0 0,1-1 0 0 0,-1-1 0 0 0,0 0-1 0 0,14-2 1 0 0,69-14 550 0 0,-64 10-585 0 0,132-30 337 0 0,142-22-29 0 0,-278 57-447 0 0,0 1 0 0 0,28 3 0 0 0,-50-3-1 0 0,-1-1-1 0 0,-2 1 6 0 0,0 0-1 0 0,0 1 1 0 0,0-1 0 0 0,0 0-1 0 0,0 0 1 0 0,0 0 0 0 0,-1 0-1 0 0,1 1 1 0 0,0-1 0 0 0,0 0-1 0 0,0 1 1 0 0,-1-1 0 0 0,1 1-1 0 0,0-1 1 0 0,0 1 0 0 0,-1-1-1 0 0,2 2 1 0 0,-1-1-85 0 0,0 0-2 0 0,1 1 76 0 0,-1-1 0 0 0,-1 1 1 0 0,1-1-1 0 0,0 1 0 0 0,0 0 0 0 0,-1 0 1 0 0,1-1-1 0 0,0 4 0 0 0,0 0 8 0 0,-1 0 0 0 0,0 0 0 0 0,1 0 0 0 0,-2 0 0 0 0,1 0 0 0 0,-1 0 0 0 0,1 0 0 0 0,-1 0 0 0 0,-1 0-1 0 0,-1 4 1 0 0,-4 11-9 0 0,-10 20-1 0 0,8-22 2 0 0,-35 79-31 0 0,-63 148 27 0 0,88-192 21 0 0,1 2 0 0 0,-17 93 0 0 0,32-129-1 0 0,0-1 0 0 0,1 1 0 0 0,1 0 0 0 0,1 0 0 0 0,1 0 0 0 0,0 0 0 0 0,1 0 0 0 0,2 0 0 0 0,6 24 0 0 0,55 135 320 0 0,-62-171-244 0 0,-1 0-1 0 0,0 0 1 0 0,-1 0-1 0 0,0 0 1 0 0,0 1 0 0 0,0-1-1 0 0,-1 0 1 0 0,-1 13-1 0 0,-2 3 302 0 0,-7 31 0 0 0,0 1 278 0 0,9-52-496 0 0,1 11 313 0 0,6-9-318 0 0,0 1 92 0 0,-1-2-154 0 0,-4-3 27 0 0,-1 0-119 0 0,-2 5-22 0 0,-10 13 1 0 0,1 3 21 0 0,6-9 0 0 0,2-2 11 0 0,2-9 1478 0 0,5 0-1396 0 0,1-1-91 0 0,-22-11 227 0 0,11 7-229 0 0,1 0 0 0 0,-1 0 0 0 0,0 0-1 0 0,0 1 1 0 0,0 0 0 0 0,-1 1 0 0 0,1-1 0 0 0,0 1-1 0 0,-1 1 1 0 0,1-1 0 0 0,0 1 0 0 0,-10 0 0 0 0,-14 0-51 0 0,-77-16 39 0 0,19 2 13 0 0,83 14-3 0 0,-1 0 1 0 0,1 1-1 0 0,0-1 0 0 0,-1 1 0 0 0,1 0 1 0 0,0 0-1 0 0,-1 1 0 0 0,-7 3 0 0 0,-39 19-46 0 0,37-16 48 0 0,2-1 0 0 0,0-1 0 0 0,1 2 0 0 0,-21 16 0 0 0,27-17 0 0 0,9-4 0 0 0,5-3 0 0 0,-8 0 0 0 0,13-1-6 0 0,0 0 0 0 0,0-1 0 0 0,0-1 0 0 0,0 0 0 0 0,14-6 0 0 0,-12 4-1460 0 0,1 0 1 0 0,19-2-1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6911 0 0,'0'0'8683'0'0,"3"0"-8031"0"0,21-3-156 0 0,1 0 1 0 0,-1-1 0 0 0,-1-2-1 0 0,32-10 1 0 0,-4 1-91 0 0,-16 5-209 0 0,304-71 1236 0 0,-320 77-1425 0 0,-8 1-124 0 0,-1 2 0 0 0,19-2 1 0 0,-27 3-216 0 0,-2 5-2686 0 0,-1-2 2638 0 0,0 0-1 0 0,1 0 1 0 0,-1 0-1 0 0,0 0 1 0 0,0 0-1 0 0,-3 3 1 0 0,-4 6-1180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9383 0 0,'0'0'852'0'0,"2"1"-704"0"0,7 0 338 0 0,-1-1 0 0 0,1 0-1 0 0,-1 0 1 0 0,1-1-1 0 0,-1 0 1 0 0,1 0-1 0 0,8-3 1 0 0,12-2 813 0 0,247-38 4780 0 0,-203 31-5215 0 0,-42 6-494 0 0,-1 2 1 0 0,43-1 0 0 0,-73 5-365 0 0,1 1 0 0 0,0 0 0 0 0,0 0 0 0 0,-1 0 1 0 0,1 1-1 0 0,0-1 0 0 0,0 0 0 0 0,-1 0 0 0 0,1 0 0 0 0,0 0 0 0 0,-1 1 1 0 0,1-1-1 0 0,0 0 0 0 0,0 1 0 0 0,0 0 0 0 0,1 0-2 0 0,0 0-78 0 0,0 1-178 0 0,9 6-1276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4143 0 0,'0'0'15487'0'0,"11"-2"-12998"0"0,-2 4-1192 0 0,-1 7-1077 0 0,-7-5-214 0 0,-1 0 0 0 0,0 1 0 0 0,1-1 0 0 0,-1 1 0 0 0,-1-1 0 0 0,1 0-1 0 0,-1 1 1 0 0,0-1 0 0 0,0 0 0 0 0,0 0 0 0 0,0 1 0 0 0,-4 6 0 0 0,0 3-112 0 0,4-12-147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7831 0 0,'0'0'5955'0'0,"1"3"-5456"0"0,8 24 426 0 0,-8-25 488 0 0,1 0-1285 0 0,0-1 0 0 0,0 1 0 0 0,1-1 0 0 0,-1 0 0 0 0,0 1 0 0 0,1-1 0 0 0,-1 0 0 0 0,4 1 0 0 0,-4-2-32 0 0,12 3 300 0 0,-11-3-256 0 0,9-4 136 0 0,-7 2-150 0 0,0-1 0 0 0,0 0 0 0 0,0 0 1 0 0,0-1-1 0 0,-1 1 0 0 0,1-1 0 0 0,-1 0 0 0 0,0 0 0 0 0,0-1 0 0 0,0 1 0 0 0,4-9 0 0 0,-6 10 1557 0 0,-16 20-1427 0 0,10-15-255 0 0,1 1-5 0 0,-7 15 67 0 0,8-15-142 0 0,-4 13 361 0 0,6-16-278 0 0,0 0 0 0 0,0 0 0 0 0,0 0 0 0 0,0 0 0 0 0,-1 0 0 0 0,1 0 0 0 0,0 0 0 0 0,0 1 0 0 0,0-1 0 0 0,0 0-1 0 0,0 0 1 0 0,0 0 0 0 0,1 0 0 0 0,-1 0 0 0 0,0 0 0 0 0,0 0 0 0 0,0 0 0 0 0,0 0 0 0 0,0 0 0 0 0,0 0 0 0 0,0 0 0 0 0,0 0 0 0 0,0 0 0 0 0,0 1 0 0 0,0-1 0 0 0,0 0 0 0 0,0 0 0 0 0,0 0-1 0 0,0 0 1 0 0,0 0 0 0 0,0 0 0 0 0,0 0 0 0 0,0 0 0 0 0,0 0 0 0 0,0 0 0 0 0,0 0 0 0 0,0 0 0 0 0,1 0 0 0 0,-1 0 0 0 0,0 0 0 0 0,0 0 0 0 0,0 0 0 0 0,0 0 0 0 0,0 0 0 0 0,0 0-1 0 0,0 0 1 0 0,0 0 0 0 0,0 0 0 0 0,0 0 0 0 0,0 0 0 0 0,0 0 0 0 0,0 0 0 0 0,1 0 0 0 0,-1 0 0 0 0,0 0 0 0 0,0 0 0 0 0,0 0 0 0 0,0 0 0 0 0,0 0 0 0 0,0 0 0 0 0,0 0 0 0 0,10-8 80 0 0,-7 6-80 0 0,-1 0 0 0 0,0 0 0 0 0,0 0 0 0 0,0-1-1 0 0,-1 1 1 0 0,1-1 0 0 0,0 1 0 0 0,-1-1 0 0 0,0 0 0 0 0,2-3-1 0 0,10-21 99 0 0,-13 26 170 0 0,-1 2-192 0 0,-1 2-74 0 0,-1 2 8 0 0,0 0-1 0 0,0 0 1 0 0,0 0-1 0 0,1 0 0 0 0,0 1 1 0 0,-3 8-1 0 0,-9 26 216 0 0,13-38 70 0 0,3-3-546 0 0,8-3-1345 0 0,1-3-3471 0 0,2-3-2223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113 169 1839 0 0,'-75'20'2203'0'0,"56"-16"2629"0"0,0 1 4052 0 0,222-59-4779 0 0,-2 0-2897 0 0,-157 43-1117 0 0,68-18 487 0 0,150-18 1 0 0,-251 46-579 0 0,1 0 0 0 0,0 0 0 0 0,0 1 0 0 0,20 3 0 0 0,-21 2 0 0 0,-10-4 0 0 0,0 0 0 0 0,-1 1 0 0 0,1-1 0 0 0,0 0 0 0 0,0 1 0 0 0,-1-1 0 0 0,1 1 0 0 0,-1-1 0 0 0,1 1 0 0 0,-1 0 0 0 0,1-1 0 0 0,-1 1 0 0 0,0-1 0 0 0,0 1 0 0 0,0 0 0 0 0,0-1 0 0 0,0 1 0 0 0,0 0 0 0 0,0-1 0 0 0,-1 1 0 0 0,1-1 0 0 0,-1 1 0 0 0,1-1 0 0 0,-2 3 0 0 0,-1 5 0 0 0,-1 0 0 0 0,-8 14 0 0 0,11-22 0 0 0,-15 26 0 0 0,-2 0 0 0 0,-1-1 0 0 0,0-1 0 0 0,-40 37 0 0 0,-65 65 18 0 0,-12 11 17 0 0,82-86 11 0 0,3 3-1 0 0,-58 78 0 0 0,106-124-34 0 0,6-6-8 0 0,5-4-6 0 0,-3 0-228 0 0,-1-1 0 0 0,1 1 0 0 0,-1-1 0 0 0,0 0 0 0 0,0 0 0 0 0,6-4 1 0 0,-10 6 170 0 0,23-14-1824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5 11055 0 0,'5'-4'11640'0'0,"-163"108"-11309"0"0,8 5-284 0 0,98-68-41 0 0,3-4 2 0 0,-89 71 63 0 0,104-78-47 0 0,-56 62 1 0 0,87-89-15 0 0,1 0 0 0 0,-1 1 0 0 0,1-1 0 0 0,0 0 0 0 0,0 1 0 0 0,0 0 0 0 0,0-1 0 0 0,1 1 0 0 0,0 0 0 0 0,-1 0 0 0 0,2 0 0 0 0,-1 0 0 0 0,0 0 0 0 0,1 0 0 0 0,-1 0 1 0 0,1 0-1 0 0,0 0 0 0 0,1 1 0 0 0,-1-1 0 0 0,1 0 0 0 0,0 0 0 0 0,0 0 0 0 0,0 0 0 0 0,0-1 0 0 0,1 1 0 0 0,-1 0 0 0 0,1 0 0 0 0,0-1 0 0 0,4 6 0 0 0,0 0 26 0 0,1 0 0 0 0,0-1 0 0 0,1 0 0 0 0,0 0 0 0 0,0-1 0 0 0,1 0 0 0 0,0 0 0 0 0,0-1 0 0 0,18 10 0 0 0,-7-7 51 0 0,0-1 0 0 0,1-1 0 0 0,-1-1 0 0 0,1-1 0 0 0,1-1 0 0 0,40 4 0 0 0,-17-7 109 0 0,0-1 1 0 0,58-8-1 0 0,-49 0 83 0 0,1-3 0 0 0,-1-2 1 0 0,62-24-1 0 0,-95 29-248 0 0,0-2 1 0 0,0 0-1 0 0,-1-2 0 0 0,-1 0 0 0 0,0-1 1 0 0,0-1-1 0 0,-2-1 0 0 0,0 0 1 0 0,0-2-1 0 0,26-33 0 0 0,-40 45-69 0 0,1 0-1 0 0,-1 0 1 0 0,0 0 0 0 0,-1 0-1 0 0,0 0 1 0 0,1 0 0 0 0,-1-1-1 0 0,-1 1 1 0 0,1-1 0 0 0,-1 1-1 0 0,0-7 1 0 0,0 9 17 0 0,-1 1-1 0 0,-1-1 1 0 0,1 0 0 0 0,0 1-1 0 0,-1-1 1 0 0,1 1-1 0 0,-1-1 1 0 0,0 1 0 0 0,0-1-1 0 0,0 1 1 0 0,0-1-1 0 0,0 1 1 0 0,-1 0 0 0 0,1-1-1 0 0,-1 1 1 0 0,1 0 0 0 0,-1 0-1 0 0,0 0 1 0 0,0 0-1 0 0,0 1 1 0 0,0-1 0 0 0,0 0-1 0 0,0 1 1 0 0,0-1-1 0 0,-5-1 1 0 0,1 0-50 0 0,-1 0 0 0 0,1 1 0 0 0,-1-1-1 0 0,0 1 1 0 0,0 0 0 0 0,0 1 0 0 0,0 0 0 0 0,0 0-1 0 0,-13 1 1 0 0,9 0 39 0 0,0 1-1 0 0,1 1 0 0 0,-1 0 1 0 0,1 0-1 0 0,0 1 0 0 0,-11 5 1 0 0,4-1 12 0 0,1 1 0 0 0,0 1-1 0 0,0 0 1 0 0,1 1 0 0 0,1 1 0 0 0,0 0 0 0 0,-20 21 0 0 0,28-26 19 0 0,1 0 0 0 0,0 1-1 0 0,0-1 1 0 0,1 1 0 0 0,-1 0 0 0 0,1 0 0 0 0,1 0 0 0 0,0 1 0 0 0,0-1 0 0 0,0 1 0 0 0,-2 12-1 0 0,4-15 3 0 0,1 0-1 0 0,0 0 0 0 0,-1 1 0 0 0,2-1 0 0 0,-1 0 0 0 0,1 0 0 0 0,-1 0 1 0 0,1 1-1 0 0,1-1 0 0 0,-1 0 0 0 0,1 0 0 0 0,0-1 0 0 0,0 1 0 0 0,0 0 1 0 0,1 0-1 0 0,-1-1 0 0 0,1 0 0 0 0,6 8 0 0 0,-5-8-325 0 0,0 0 0 0 0,0 0 0 0 0,0 0 0 0 0,7 3 0 0 0,-8-4-225 0 0,1-2-1 0 0,-1 1 1 0 0,0 0 0 0 0,1-1 0 0 0,0 1 0 0 0,-1-1 0 0 0,1 0 0 0 0,0 0 0 0 0,0-1 0 0 0,0 1 0 0 0,6-1 0 0 0,12-1-6424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6447 0 0,'-2'2'12492'0'0,"-35"35"-11117"0"0,2 2 0 0 0,1 2 0 0 0,-30 48 0 0 0,-81 172-245 0 0,113-192-1009 0 0,-43 141 0 0 0,71-195-233 0 0,1-7-259 0 0,1 1 1 0 0,0 0-1 0 0,0 0 0 0 0,-1 13 1 0 0,16-22-3365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468 283 4607 0 0,'0'0'15476'0'0,"2"0"-14832"0"0,5-1-405 0 0,1 0 0 0 0,-1 0 0 0 0,0-1 0 0 0,1 0 1 0 0,-1 0-1 0 0,0 0 0 0 0,0-1 0 0 0,0 0 0 0 0,10-7 0 0 0,-1 0-158 0 0,-2 0 0 0 0,1-1 0 0 0,13-13 0 0 0,-20 17-69 0 0,-1-1-1 0 0,-1 0 1 0 0,0 0 0 0 0,0 0 0 0 0,0 0-1 0 0,-1-1 1 0 0,0 0 0 0 0,-1 0 0 0 0,6-17-1 0 0,-9 23-29 0 0,0-1-1 0 0,0 1 0 0 0,-1-1 1 0 0,0 1-1 0 0,1-1 0 0 0,-1 1 1 0 0,0-1-1 0 0,-1 1 0 0 0,1-1 1 0 0,0 1-1 0 0,-1-1 0 0 0,0 1 1 0 0,-2-5-1 0 0,2 5-20 0 0,-1 1 0 0 0,1-1 1 0 0,-1 0-1 0 0,0 1 0 0 0,0-1 0 0 0,0 1 0 0 0,0 0 0 0 0,0 0 1 0 0,-1 0-1 0 0,1 0 0 0 0,-1 0 0 0 0,0 0 0 0 0,1 1 0 0 0,-1-1 1 0 0,0 1-1 0 0,0 0 0 0 0,-4-2 0 0 0,-2 1-44 0 0,-1-1 0 0 0,1 1 1 0 0,-1 1-1 0 0,0 0 0 0 0,0 0 0 0 0,1 1 0 0 0,-17 2 0 0 0,6 0 19 0 0,1 1-1 0 0,-35 11 1 0 0,14 0 36 0 0,0 2 0 0 0,1 1 0 0 0,1 2 0 0 0,1 2 0 0 0,0 1 0 0 0,2 2 0 0 0,-47 41 0 0 0,62-46 26 0 0,-21 24-1 0 0,35-36 10 0 0,1-1 1 0 0,-1 1-1 0 0,2 1 0 0 0,-1-1 0 0 0,1 1 0 0 0,0-1 1 0 0,1 1-1 0 0,-3 9 0 0 0,5-14 2 0 0,1-1 0 0 0,-1 0-1 0 0,1 0 1 0 0,0 0 0 0 0,0 1 0 0 0,0-1 0 0 0,0 0-1 0 0,0 0 1 0 0,0 1 0 0 0,1-1 0 0 0,-1 0-1 0 0,1 0 1 0 0,-1 0 0 0 0,1 0 0 0 0,0 0-1 0 0,0 0 1 0 0,0 0 0 0 0,0 0 0 0 0,0 0 0 0 0,1 0-1 0 0,-1 0 1 0 0,0 0 0 0 0,1-1 0 0 0,-1 1-1 0 0,1-1 1 0 0,0 1 0 0 0,0-1 0 0 0,-1 1-1 0 0,1-1 1 0 0,0 0 0 0 0,0 0 0 0 0,0 0 0 0 0,0 0-1 0 0,3 0 1 0 0,4 2 54 0 0,0 0 0 0 0,0 0 1 0 0,0-1-1 0 0,0-1 0 0 0,1 0 0 0 0,16 0 0 0 0,-2-2 116 0 0,1-1-1 0 0,-1-1 1 0 0,43-11-1 0 0,-26 2 49 0 0,52-23-1 0 0,-60 20-40 0 0,0-2 0 0 0,-2-1 0 0 0,39-30 0 0 0,-90 74-213 0 0,-35 27-76 0 0,34-34 61 0 0,0 2 0 0 0,-21 26 0 0 0,24-22 66 0 0,0 1-1 0 0,3 1 1 0 0,0 0 0 0 0,1 1-1 0 0,-18 55 1 0 0,22-46 13 0 0,1 0 1 0 0,2 1-1 0 0,1 0 0 0 0,-1 53 0 0 0,6-64 16 0 0,2-5 60 0 0,-2 0 0 0 0,-1 0 0 0 0,0 0 0 0 0,-2 0 0 0 0,-10 35 0 0 0,11-48-60 0 0,2-7 219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36 12295 0 0,'7'-6'292'0'0,"0"0"0"0"0,1 0 0 0 0,-1 1 0 0 0,15-7 6339 0 0,-23 13-6110 0 0,-45 49 599 0 0,-42 60 0 0 0,55-63-874 0 0,-35 64 0 0 0,-19 58 59 0 0,38-71-186 0 0,15-34-94 0 0,-34 69 53 0 0,53-100-56 0 0,-22 71 1 0 0,36-99-85 0 0,0 0 0 0 0,0 1 0 0 0,0-1 0 0 0,0 0-1 0 0,1 0 1 0 0,0 10 0 0 0,0-14 34 0 0,0 0-1 0 0,1 0 0 0 0,-1 0 1 0 0,0 0-1 0 0,1 0 1 0 0,-1 0-1 0 0,0 0 0 0 0,1 0 1 0 0,-1 0-1 0 0,1-1 1 0 0,-1 1-1 0 0,1 0 0 0 0,0 0 1 0 0,-1 0-1 0 0,1-1 1 0 0,0 1-1 0 0,0 0 0 0 0,0-1 1 0 0,-1 1-1 0 0,1 0 1 0 0,0-1-1 0 0,0 1 0 0 0,0-1 1 0 0,0 0-1 0 0,0 1 1 0 0,0-1-1 0 0,0 0 0 0 0,0 1 1 0 0,0-1-1 0 0,0 0 1 0 0,0 0-1 0 0,0 0 1 0 0,0 0-1 0 0,0 0 0 0 0,0 0 1 0 0,0 0-1 0 0,0 0 1 0 0,0-1-1 0 0,0 1 0 0 0,0 0 1 0 0,1-1-1 0 0,25-6-1591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18 213 13823 0 0,'-7'-5'1431'0'0,"1"0"-1144"0"0,5 5-141 0 0,1 0 0 0 0,0-1 1 0 0,-1 1-1 0 0,1-1 1 0 0,0 1-1 0 0,-1-1 1 0 0,1 1-1 0 0,0-1 0 0 0,0 0 1 0 0,0 1-1 0 0,-1-1 1 0 0,1 1-1 0 0,0-1 1 0 0,0 1-1 0 0,0-1 0 0 0,0 0 1 0 0,0 1-1 0 0,0-1 1 0 0,0 1-1 0 0,0-1 1 0 0,0 0-1 0 0,0 1 0 0 0,0-1 1 0 0,1 1-1 0 0,-1-1 1 0 0,0 1-1 0 0,0-1 1 0 0,1 0-1 0 0,8-14 1914 0 0,-2 9-1749 0 0,0-1-1 0 0,0 1 0 0 0,1 1 1 0 0,0-1-1 0 0,0 1 1 0 0,1 1-1 0 0,13-6 0 0 0,67-20 439 0 0,16 2-376 0 0,1 5 1 0 0,124-11-1 0 0,-5 27-1216 0 0,-203 7 178 0 0,-21 0-807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1580 1 5527 0 0,'-1'1'9550'0'0,"-6"5"-9089"0"0,-1 0 0 0 0,1 0 1 0 0,-1 0-1 0 0,-1-1 0 0 0,1 0 1 0 0,-1-1-1 0 0,0 0 0 0 0,-14 4 1 0 0,-318 123 1026 0 0,-100 55-2047 0 0,359-150-113 0 0,71-32 475 0 0,0 0 1 0 0,0-1-1 0 0,0-1 0 0 0,-1 0 1 0 0,-20 1-1 0 0,30-2 173 0 0,0-1 1 0 0,1 0-1 0 0,-1 0 1 0 0,0-1-1 0 0,0 1 1 0 0,1 0-1 0 0,-1-1 1 0 0,0 1-1 0 0,0-1 1 0 0,1 1-1 0 0,-1-1 1 0 0,1 0-1 0 0,-1 0 1 0 0,1 1-1 0 0,-1-1 1 0 0,1 0-1 0 0,-2-2 1 0 0,2 2 13 0 0,0-1 1 0 0,0 1 0 0 0,0 0 0 0 0,0 0-1 0 0,1-1 1 0 0,-1 1 0 0 0,1-1 0 0 0,-1 1-1 0 0,1-1 1 0 0,-1 1 0 0 0,1-1 0 0 0,0 1-1 0 0,0-1 1 0 0,0 1 0 0 0,0-1 0 0 0,0-1-1 0 0,1-4-5 0 0,0 0-1 0 0,1 0 0 0 0,0 0 0 0 0,0 0 1 0 0,0 0-1 0 0,7-12 0 0 0,10-18-24 0 0,1 0 0 0 0,2 2-1 0 0,34-44 1 0 0,-56 78 53 0 0,1 0 0 0 0,0 0-1 0 0,0 0 1 0 0,0 0 0 0 0,0 0 0 0 0,0 0 0 0 0,0 0 0 0 0,0 0 0 0 0,1 1-1 0 0,1-2 1 0 0,-3 2-5 0 0,0 0-1 0 0,1 0 0 0 0,-1 0 0 0 0,0 0 1 0 0,0 0-1 0 0,1 0 0 0 0,-1 0 0 0 0,0 0 1 0 0,0 0-1 0 0,0 0 0 0 0,1 0 0 0 0,-1 0 1 0 0,0 0-1 0 0,0 0 0 0 0,0 0 1 0 0,1 1-1 0 0,-1-1 0 0 0,0 0 0 0 0,0 0 1 0 0,0 0-1 0 0,0 0 0 0 0,1 0 0 0 0,-1 0 1 0 0,0 1-1 0 0,0-1 0 0 0,0 0 0 0 0,0 0 1 0 0,0 0-1 0 0,1 1 0 0 0,-1-1 1 0 0,0 0-1 0 0,0 0 0 0 0,0 0 0 0 0,0 1 1 0 0,0-1-1 0 0,0 0 0 0 0,1 5 80 0 0,-1 0 0 0 0,0-1 0 0 0,0 1-1 0 0,-1 8 1 0 0,1-4-90 0 0,-3 28 351 0 0,-2-1 0 0 0,-16 59-1 0 0,-30 69 56 0 0,27-97-413 0 0,-2-1 1 0 0,-4-2 0 0 0,-2-1 0 0 0,-3-1 0 0 0,-76 100 0 0 0,77-121-267 0 0,-2-1 1 0 0,-2-2-1 0 0,-1-1 1 0 0,-58 40 0 0 0,27-33 264 0 0,69-43 418 0 0,0 2 3 0 0,1-3-391 0 0,0 0 1 0 0,0 1-1 0 0,0-1 0 0 0,0 0 0 0 0,0 0 0 0 0,-1 1 1 0 0,1-1-1 0 0,0 0 0 0 0,0 0 0 0 0,0 1 1 0 0,0-1-1 0 0,0 0 0 0 0,0 1 0 0 0,0-1 1 0 0,0 0-1 0 0,0 0 0 0 0,0 1 0 0 0,0-1 1 0 0,0 0-1 0 0,0 1 0 0 0,0-1 0 0 0,0 0 0 0 0,0 0 1 0 0,1 1-1 0 0,-1-1 0 0 0,1 3 88 0 0,0-1 0 0 0,1 0-1 0 0,-1 0 1 0 0,1 1 0 0 0,0-1-1 0 0,0 0 1 0 0,0-1 0 0 0,0 1-1 0 0,0 0 1 0 0,0 0 0 0 0,0-1 0 0 0,0 1-1 0 0,5 1 1 0 0,-2-1 3 0 0,0 0 1 0 0,-1-1 0 0 0,1 0-1 0 0,0 0 1 0 0,0 0-1 0 0,0 0 1 0 0,5-1-1 0 0,7 0 104 0 0,-1-1-1 0 0,1-1 1 0 0,26-7-1 0 0,211-58 694 0 0,-2 1-270 0 0,-228 60-1014 0 0,0 2-1 0 0,42-3 1 0 0,-64 7-688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17623 0 0,'0'0'804'0'0,"-2"1"-13"0"0,-2 2-738 0 0,-1 0 0 0 0,0 0 0 0 0,1 1 0 0 0,-1 0 1 0 0,1-1-1 0 0,-6 8 0 0 0,-22 31 136 0 0,23-30-49 0 0,-53 80 270 0 0,-61 123-1 0 0,57-96-276 0 0,-13 44 70 0 0,30-57-846 0 0,48-104 223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6911 0 0,'1'-1'315'0'0,"13"-16"661"0"0,1 0 1 0 0,1 2-1 0 0,0 0 0 0 0,1 0 0 0 0,0 2 1 0 0,38-22-1 0 0,53-20 4063 0 0,-35 26-4956 0 0,-12 7 753 0 0,118-25 0 0 0,-143 41-601 0 0,1 1 1 0 0,0 2-1 0 0,1 1 1 0 0,61 6-1 0 0,-86-3-147 0 0,-1 0 1 0 0,0 2-1 0 0,0 0 0 0 0,0 0 1 0 0,0 1-1 0 0,20 9 0 0 0,-29-11-69 0 0,0-1-1 0 0,0 1 1 0 0,0 0-1 0 0,0 0 1 0 0,0 0-1 0 0,-1 0 1 0 0,1 1 0 0 0,-1-1-1 0 0,0 1 1 0 0,0-1-1 0 0,0 1 1 0 0,0 0-1 0 0,0 0 1 0 0,0 0-1 0 0,-1 0 1 0 0,1 0 0 0 0,-1 0-1 0 0,0 0 1 0 0,0 1-1 0 0,0-1 1 0 0,0 0-1 0 0,-1 1 1 0 0,1-1-1 0 0,-1 1 1 0 0,0-1 0 0 0,0 0-1 0 0,0 1 1 0 0,-1-1-1 0 0,0 4 1 0 0,-1 3 5 0 0,-1-1 1 0 0,0 0 0 0 0,-1 0-1 0 0,0-1 1 0 0,-1 1-1 0 0,1-1 1 0 0,-1 0 0 0 0,-1 0-1 0 0,0 0 1 0 0,0-1-1 0 0,-12 12 1 0 0,-7 3 46 0 0,0-2 1 0 0,-30 20-1 0 0,-45 27-6 0 0,-4-4 0 0 0,-182 80 0 0 0,251-129-1127 0 0,-69 18 0 0 0,82-28 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15 2303 0 0,'-1'0'167'0'0,"-40"22"8007"0"0,9-4 1326 0 0,37-22-8023 0 0,12-4-943 0 0,33-11 1 0 0,-24 10-362 0 0,-15 6-81 0 0,1 0 0 0 0,0 0 0 0 0,0 1 0 0 0,0 0 0 0 0,0 1 0 0 0,1 1-1 0 0,-1 0 1 0 0,0 1 0 0 0,0 0 0 0 0,0 0 0 0 0,0 1 0 0 0,15 5 0 0 0,-16-1-79 0 0,-10-5-9 0 0,1 0-1 0 0,-1 0 1 0 0,0 0 0 0 0,0 0-1 0 0,0 1 1 0 0,0-1 0 0 0,0 0-1 0 0,0 0 1 0 0,0 1 0 0 0,-1-1-1 0 0,1 1 1 0 0,0-1 0 0 0,-1 1-1 0 0,1-1 1 0 0,-1 1 0 0 0,0-1-1 0 0,1 1 1 0 0,-1 1-1 0 0,0 0 2 0 0,0 0-1 0 0,0-1 0 0 0,-1 1 0 0 0,1-1 0 0 0,-1 1 0 0 0,0-1 0 0 0,1 1 0 0 0,-1-1 0 0 0,0 0 0 0 0,-2 4 0 0 0,-3 3-1 0 0,0-1 0 0 0,-1 1 0 0 0,0-1-1 0 0,-9 9 1 0 0,16-17-3 0 0,-80 68-63 0 0,29-27 62 0 0,-42 29-3 0 0,33-26 61 0 0,58-43-113 0 0,24-1-101 0 0,2 0 142 0 0,87 2-136 0 0,-88 0 115 0 0,-1 1 1 0 0,42 10 0 0 0,-59-11 35 0 0,1-1 0 0 0,-1 1 0 0 0,0 1 0 0 0,0-1 0 0 0,0 1 0 0 0,7 4 0 0 0,-11-6 0 0 0,1 0 1 0 0,-1 0-1 0 0,0 0 1 0 0,1 0-1 0 0,-1 0 0 0 0,0 1 1 0 0,0-1-1 0 0,0 0 0 0 0,0 1 1 0 0,0-1-1 0 0,0 0 0 0 0,0 1 1 0 0,0 0-1 0 0,-1-1 0 0 0,1 1 1 0 0,0-1-1 0 0,-1 1 0 0 0,1 0 1 0 0,-1 2-1 0 0,1-2 10 0 0,-1 5 23 0 0,0 0 0 0 0,-1 0 0 0 0,1 0 0 0 0,-1-1 0 0 0,-1 1 0 0 0,1 0 0 0 0,-1-1 0 0 0,0 1 0 0 0,-1-1 0 0 0,0 0 0 0 0,0 1 0 0 0,0-1 0 0 0,-5 7 0 0 0,-5 4 59 0 0,-1 0 1 0 0,0-1 0 0 0,-1-1-1 0 0,-1 0 1 0 0,0-1-1 0 0,-1-1 1 0 0,0-1 0 0 0,-32 18-1 0 0,19-14-52 0 0,0-1 0 0 0,-43 15 0 0 0,55-24-24 0 0,-1-1 0 0 0,0-1 0 0 0,0 0 0 0 0,0-1 0 0 0,-30 0 0 0 0,34-3-14 0 0,5 1 6 0 0,0-1 0 0 0,-1 0 0 0 0,1-1 1 0 0,0 0-1 0 0,0 0 0 0 0,0-1 0 0 0,0-1 0 0 0,-17-5 0 0 0,27 7-18 0 0,0 1 1 0 0,-1 0-1 0 0,1 0 1 0 0,0-1-1 0 0,-1 1 1 0 0,1 0 0 0 0,0-1-1 0 0,0 1 1 0 0,-1 0-1 0 0,1-1 1 0 0,0 1-1 0 0,0-1 1 0 0,-1 1-1 0 0,1 0 1 0 0,0-1-1 0 0,0 1 1 0 0,0-1-1 0 0,0 1 1 0 0,0 0-1 0 0,0-1 1 0 0,0 1 0 0 0,0-1-1 0 0,0 1 1 0 0,0-1-1 0 0,0 1 1 0 0,0 0-1 0 0,0-1 1 0 0,0 1-1 0 0,0-1 1 0 0,0 1-1 0 0,0-1 1 0 0,1 1-1 0 0,5-13-456 0 0,-3 9-199 0 0,0 0 0 0 0,0 0 0 0 0,0 1 0 0 0,1 0 0 0 0,-1-1 0 0 0,1 1 0 0 0,0 0 0 0 0,0 1 0 0 0,0-1 0 0 0,0 1 0 0 0,1 0-1 0 0,-1 0 1 0 0,0 0 0 0 0,9-2 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27 13823 0 0,'10'-5'283'0'0,"-7"4"-111"0"0,0-1-1 0 0,0 0 1 0 0,0 0-1 0 0,-1 0 1 0 0,1 0-1 0 0,-1 0 0 0 0,6-6 4782 0 0,-14 22-3978 0 0,-2-1-791 0 0,0-1-1 0 0,-1 0 1 0 0,-1-1 0 0 0,-13 13-1 0 0,3-3-32 0 0,-130 129 481 0 0,47-48-469 0 0,-60 79-115 0 0,137-148-40 0 0,2 0-1 0 0,2 2 0 0 0,-34 69 0 0 0,51-91 11 0 0,0 1 0 0 0,0-1 0 0 0,2 1 0 0 0,0 0 0 0 0,0 0 0 0 0,1 0 0 0 0,1 0 0 0 0,1 0 0 0 0,1 23-1 0 0,-1-30-9 0 0,1 0 0 0 0,1 1 0 0 0,-1-1 0 0 0,1 0 0 0 0,0 1 0 0 0,1-1 0 0 0,0-1 0 0 0,0 1 0 0 0,0 0 0 0 0,1-1 0 0 0,0 1 0 0 0,0-1 0 0 0,1 0 0 0 0,-1 0 0 0 0,1-1 0 0 0,1 0 0 0 0,-1 0 0 0 0,1 0 0 0 0,12 8 0 0 0,-11-9-370 0 0,1-1 1 0 0,0 1 0 0 0,0-1 0 0 0,0-1-1 0 0,14 3 1 0 0,-6-2-786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1375 0 0,'9'-2'128'0'0,"-7"1"177"0"0,1 1 0 0 0,-1-1 0 0 0,1 1 0 0 0,-1 0 0 0 0,1 0 0 0 0,-1 0 0 0 0,1 1 0 0 0,-1-1 0 0 0,1 0 0 0 0,-1 1 0 0 0,1 0 0 0 0,-1-1 0 0 0,1 1-1 0 0,-1 0 1 0 0,4 2 0 0 0,-3-1 85 0 0,0 1 0 0 0,0-1-1 0 0,-1 1 1 0 0,1-1-1 0 0,0 1 1 0 0,-1 0 0 0 0,1 0-1 0 0,-1 0 1 0 0,3 5 0 0 0,2 6 539 0 0,-1 1 1 0 0,-1-1 0 0 0,0 1 0 0 0,3 17-1 0 0,-3-15-505 0 0,-2-3-38 0 0,27 96 2802 0 0,51 125-1 0 0,-67-202-2926 0 0,2 0 1 0 0,1-1 0 0 0,1-1-1 0 0,2 0 1 0 0,1-2-1 0 0,2 0 1 0 0,49 49-1 0 0,13-5-36 0 0,-68-61-189 0 0,0 0-1 0 0,1 0 1 0 0,24 10 0 0 0,-37-20-34 0 0,1 1-1 0 0,-1-1 1 0 0,1-1-1 0 0,0 1 0 0 0,-1-1 1 0 0,1 0-1 0 0,6 0 0 0 0,-9-1-234 0 0,-1 0 0 0 0,0 0 0 0 0,1 0 0 0 0,-1 0-1 0 0,0-1 1 0 0,1 1 0 0 0,-1-1 0 0 0,0 0-1 0 0,1 1 1 0 0,-1-1 0 0 0,0 0 0 0 0,0 0 0 0 0,0-1-1 0 0,0 1 1 0 0,0 0 0 0 0,0-1 0 0 0,0 1-1 0 0,-1-1 1 0 0,1 1 0 0 0,2-3 0 0 0,4-10-7046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51 5983 0 0,'0'-50'9956'0'0,"0"53"-9282"0"0,-4 16-327 0 0,0 0 0 0 0,-1 0 0 0 0,0-1 0 0 0,-2 0 0 0 0,0 0 0 0 0,-1 0 0 0 0,-1-1 0 0 0,-12 18 1 0 0,-98 126 802 0 0,107-146-1031 0 0,-50 57 70 0 0,-89 80 0 0 0,-81 52-122 0 0,188-167-63 0 0,9-8-501 0 0,33-27 88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17535 0 0,'0'-1'803'0'0,"1"-3"-686"0"0,0 0 0 0 0,0 0 1 0 0,1 0-1 0 0,-1 0 0 0 0,1 1 1 0 0,0-1-1 0 0,0 1 0 0 0,0-1 0 0 0,1 1 1 0 0,-1 0-1 0 0,1 0 0 0 0,0 0 0 0 0,0 0 1 0 0,0 0-1 0 0,0 1 0 0 0,0-1 1 0 0,6-2-1 0 0,5-3 363 0 0,1 1 0 0 0,-1 1 1 0 0,21-5-1 0 0,-8 1-342 0 0,32-9 265 0 0,90-18 0 0 0,-134 34-868 0 0,1 1 1 0 0,27-1 0 0 0,-11 6-5512 0 0,-12 0-890 0 0</inkml:trace>
  <inkml:trace contextRef="#ctx0" brushRef="#br0" timeOffset="1">25 473 16847 0 0,'0'0'1904'0'0,"1"-2"-1304"0"0,1-1-403 0 0,0 0-1 0 0,0 0 1 0 0,1 0-1 0 0,-1 0 1 0 0,1 0-1 0 0,0 0 1 0 0,-1 1-1 0 0,1-1 1 0 0,0 1-1 0 0,1 0 1 0 0,-1 0-1 0 0,0 0 1 0 0,6-2-1 0 0,6-2-18 0 0,0 1 0 0 0,16-4 0 0 0,-10 3 72 0 0,144-30 73 0 0,-53 19-3539 0 0,-87 14 1334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43 11431 0 0,'0'0'1032'0'0,"1"0"-845"0"0,6-1 5216 0 0,-13 10-4250 0 0,-7 5-662 0 0,-29 23 1 0 0,3-2-327 0 0,2 5-160 0 0,3 1 1 0 0,1 2-1 0 0,-28 47 0 0 0,58-85 0 0 0,-8 13-8 0 0,-13 26-1 0 0,22-39 39 0 0,-1 0-1 0 0,2 0 0 0 0,-1 0 1 0 0,0 1-1 0 0,1-1 0 0 0,0 0 1 0 0,0 1-1 0 0,1-1 0 0 0,-1 1 1 0 0,2 9-1 0 0,-1-13 10 0 0,1 0-1 0 0,0 0 0 0 0,-1 0 1 0 0,1 1-1 0 0,0-1 1 0 0,0-1-1 0 0,1 1 0 0 0,-1 0 1 0 0,0 0-1 0 0,0 0 1 0 0,1 0-1 0 0,-1-1 0 0 0,1 1 1 0 0,0-1-1 0 0,-1 1 1 0 0,1-1-1 0 0,0 0 0 0 0,0 0 1 0 0,0 1-1 0 0,0-1 0 0 0,0 0 1 0 0,0-1-1 0 0,0 1 1 0 0,3 0-1 0 0,3 2 80 0 0,0-2 0 0 0,0 1 1 0 0,0-1-1 0 0,0 0 0 0 0,10-1 0 0 0,-2 0 3 0 0,0-1 1 0 0,-1-1-1 0 0,1-1 0 0 0,-1 0 0 0 0,20-8 0 0 0,-8 1 49 0 0,0-1-1 0 0,25-15 0 0 0,-41 20-136 0 0,-1 0 0 0 0,0 0-1 0 0,0-2 1 0 0,0 1 0 0 0,-1-1-1 0 0,0 0 1 0 0,-1-1 0 0 0,0 0 0 0 0,0 0-1 0 0,-1-1 1 0 0,0 0 0 0 0,-1-1-1 0 0,0 1 1 0 0,-1-1 0 0 0,0 0 0 0 0,0 0-1 0 0,-1-1 1 0 0,-1 1 0 0 0,0-1-1 0 0,2-13 1 0 0,4-65-102 0 0,-9 77-56 0 0,0 0 1 0 0,-1 0-1 0 0,0 0 0 0 0,-6-26 0 0 0,5 35-9 0 0,1 0 0 0 0,-1-1 0 0 0,0 1 0 0 0,0 0 0 0 0,0 0 0 0 0,-1 0 0 0 0,1 0-1 0 0,-1 0 1 0 0,0 0 0 0 0,0 1 0 0 0,-1-1 0 0 0,1 1 0 0 0,0 0 0 0 0,-1 0 0 0 0,-4-2-1 0 0,5 3-387 0 0,-1 0 0 0 0,1 1 0 0 0,0-1 0 0 0,-1 1 0 0 0,1 0 0 0 0,-1 0 0 0 0,1 0 0 0 0,-1 1 0 0 0,0-1 0 0 0,1 1 0 0 0,-1 0 0 0 0,-6 0 0 0 0,1 2-5185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5:5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12895 0 0,'-4'1'147'0'0,"0"0"0"0"0,-1 1 0 0 0,1-1 0 0 0,0 1 1 0 0,0 0-1 0 0,0 0 0 0 0,0 1 0 0 0,0-1 0 0 0,1 1 0 0 0,-1 0 0 0 0,1 0 0 0 0,-1 0 0 0 0,1 0 0 0 0,0 1 0 0 0,0-1 0 0 0,1 1 0 0 0,-1 0 0 0 0,1 0 0 0 0,0 0 0 0 0,-3 7 0 0 0,2-4 34 0 0,0 1 0 0 0,1-1 1 0 0,0 0-1 0 0,0 1 0 0 0,0-1 0 0 0,1 1 0 0 0,1 0 0 0 0,-1 0 0 0 0,1-1 0 0 0,0 1 0 0 0,3 13 1 0 0,0-8-95 0 0,1 0 0 0 0,1 0 0 0 0,0-1 0 0 0,1 1 0 0 0,0-1 0 0 0,1 0 0 0 0,0 0 0 0 0,11 12 1 0 0,79 83 420 0 0,-53-61-374 0 0,-3-3 23 0 0,-2-2 65 0 0,37 49 0 0 0,-66-75-16 0 0,1 0 0 0 0,-2 1 0 0 0,0 0 0 0 0,-1 0 0 0 0,-1 1-1 0 0,0 0 1 0 0,6 27 0 0 0,-11-34-38 0 0,-1 1-1 0 0,0 0 0 0 0,0 0 1 0 0,-1 0-1 0 0,-1 0 1 0 0,0 0-1 0 0,0-1 0 0 0,-1 1 1 0 0,0 0-1 0 0,-6 15 1 0 0,-1-3 173 0 0,-1 1 1 0 0,-1-2-1 0 0,-20 31 1 0 0,19-35-242 0 0,0-1 0 0 0,-2 0 0 0 0,0-1 0 0 0,-24 21-1 0 0,-71 49-1806 0 0,63-52-133 0 0,24-16 208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15951 0 0,'0'0'1816'0'0,"2"0"-1190"0"0,33-6 1434 0 0,36-12 0 0 0,86-35-160 0 0,-69 22-1235 0 0,-77 27-630 0 0,158-49 286 0 0,-132 44-306 0 0,0 1 0 0 0,62-5 0 0 0,-84 12-124 0 0,6 0 106 0 0,39 2 0 0 0,-55-1-165 0 0,0 0 0 0 0,0 1-1 0 0,0 0 1 0 0,0 0 0 0 0,-1 1 0 0 0,1-1-1 0 0,0 1 1 0 0,-1 0 0 0 0,1 0 0 0 0,-1 1-1 0 0,0-1 1 0 0,1 1 0 0 0,5 5-1 0 0,-3 2-1705 0 0,-5 1-85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16615 0 0,'0'0'1506'0'0,"1"1"-1241"0"0,1 3-263 0 0,11 24 468 0 0,13 32 1 0 0,-23-49-308 0 0,0-1 0 0 0,0 1 0 0 0,-1 0 0 0 0,-1 0 1 0 0,1 0-1 0 0,-2 21 0 0 0,-2-7-14 0 0,-1 0 1 0 0,-2 0-1 0 0,0 0 0 0 0,-13 33 0 0 0,-43 91 370 0 0,35-91-379 0 0,-19 65-1 0 0,34-76 130 0 0,9-23-1448 0 0,4-2-4133 0 0,5-9-1474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 13823 0 0,'0'0'630'0'0,"-1"-1"-13"0"0,0 0-594 0 0,0 0-1 0 0,-1 1 1 0 0,1-1 0 0 0,0 1 0 0 0,-1-1 0 0 0,1 1-1 0 0,-1-1 1 0 0,1 1 0 0 0,-1 0 0 0 0,1-1-1 0 0,-1 1 1 0 0,1 0 0 0 0,-1 0 0 0 0,1 0 0 0 0,-1 0-1 0 0,1 1 1 0 0,-1-1 0 0 0,1 0 0 0 0,-1 1-1 0 0,1-1 1 0 0,-1 1 0 0 0,1-1 0 0 0,-1 1 0 0 0,1 0-1 0 0,-2 1 1 0 0,-4 1 486 0 0,0 1 0 0 0,1 0-1 0 0,0 0 1 0 0,-7 7 0 0 0,-7 9 398 0 0,2 0 0 0 0,0 1-1 0 0,1 0 1 0 0,-25 43 0 0 0,-41 102-208 0 0,47-81-618 0 0,5 2 1 0 0,-34 147-1 0 0,57-201-301 0 0,3-15-933 0 0,1 0 1 0 0,-3 26 0 0 0,6-31-567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17 260 8751 0 0,'-4'-8'317'0'0,"1"0"0"0"0,1 0 0 0 0,0 0 0 0 0,0 0-1 0 0,0-1 1 0 0,0-10 0 0 0,2 15-62 0 0,1 0 0 0 0,-1 0 1 0 0,1 1-1 0 0,-1-1 0 0 0,1 0 1 0 0,0 1-1 0 0,1-1 0 0 0,-1 1 0 0 0,0-1 1 0 0,1 1-1 0 0,0 0 0 0 0,0-1 1 0 0,0 1-1 0 0,0 0 0 0 0,1 0 0 0 0,4-5 1 0 0,5-2-82 0 0,1-1 0 0 0,0 1 0 0 0,1 1 0 0 0,-1 1 0 0 0,2 0 1 0 0,-1 0-1 0 0,1 1 0 0 0,1 1 0 0 0,16-4 0 0 0,13-2 73 0 0,89-12-1 0 0,-110 21-260 0 0,0 1-1 0 0,47 2 1 0 0,-62 1 92 0 0,0 0 1 0 0,-1 0-1 0 0,1 1 1 0 0,0 0-1 0 0,-1 1 0 0 0,1 0 1 0 0,-1 0-1 0 0,0 1 0 0 0,0 0 1 0 0,0 0-1 0 0,9 7 1 0 0,-13-7 43 0 0,0-1 1 0 0,0 1 0 0 0,-1 0 0 0 0,1 1 0 0 0,-1-1 0 0 0,0 0 0 0 0,0 1 0 0 0,-1 0 0 0 0,1 0 0 0 0,-1 0-1 0 0,0 0 1 0 0,-1 0 0 0 0,1 0 0 0 0,-1 0 0 0 0,0 0 0 0 0,0 1 0 0 0,0-1 0 0 0,-1 1 0 0 0,0-1 0 0 0,-1 11 0 0 0,-1-1 90 0 0,0 0 1 0 0,-1 1 0 0 0,-1-2 0 0 0,0 1-1 0 0,-1 0 1 0 0,-9 16 0 0 0,3-10-137 0 0,0 0 1 0 0,-2 0-1 0 0,-1-1 1 0 0,0-1-1 0 0,-1 0 1 0 0,-1-1-1 0 0,-1-1 1 0 0,-1 0-1 0 0,-27 19 1 0 0,6-9 8 0 0,-1-2 1 0 0,-1-1 0 0 0,-80 32-1 0 0,90-42-128 0 0,16-7-406 0 0,0 0 0 0 0,0-2 0 0 0,0 1 0 0 0,0-2 0 0 0,-32 6 0 0 0,30-11-7126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 7367 0 0,'0'0'568'0'0,"2"-1"-373"0"0,5-3-483 0 0,4 1 6839 0 0,-11 3-6467 0 0,1 0 1 0 0,-1 0-1 0 0,0 1 1 0 0,0-1-1 0 0,1 0 0 0 0,-1 1 1 0 0,0-1-1 0 0,0 0 1 0 0,1 1-1 0 0,-1-1 0 0 0,0 0 1 0 0,0 1-1 0 0,0-1 1 0 0,0 0-1 0 0,1 1 0 0 0,-1-1 1 0 0,0 1-1 0 0,0-1 1 0 0,0 0-1 0 0,0 1 0 0 0,0-1 1 0 0,0 1-1 0 0,0-1 1 0 0,0 0-1 0 0,0 1 0 0 0,0-1 1 0 0,0 1-1 0 0,-1-1 1 0 0,1 0-1 0 0,0 1 1 0 0,0-1-1 0 0,-2 9 15 0 0,1 0-1 0 0,-2-1 1 0 0,1 1 0 0 0,-1-1 0 0 0,-1 0-1 0 0,-7 16 1 0 0,-35 44 383 0 0,21-33-206 0 0,-168 262 796 0 0,96-155-559 0 0,81-122-1416 0 0,-2 0 0 0 0,0-1 0 0 0,-1 0 0 0 0,-31 22 0 0 0,38-32-4895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44 13447 0 0,'61'-19'1454'0'0,"11"-5"7253"0"0,-72 25-8549 0 0,0 2-136 0 0,-1 0-1 0 0,0 0 1 0 0,1 0 0 0 0,-1 0 0 0 0,0 0 0 0 0,-1 0 0 0 0,1 0 0 0 0,0-1-1 0 0,-1 1 1 0 0,0 0 0 0 0,-3 4 0 0 0,-28 29 130 0 0,24-26-112 0 0,-103 103 35 0 0,-2-9-143 0 0,88-84 45 0 0,0-2 1 0 0,-52 28-1 0 0,44-27-311 0 0,1 1 0 0 0,-50 40-1 0 0,78-57 317 0 0,3-2 16 0 0,1 0-1 0 0,0 0 1 0 0,0 0 0 0 0,-1 0-1 0 0,1 0 1 0 0,0 0 0 0 0,0 0-1 0 0,0 0 1 0 0,0 0 0 0 0,0 1-1 0 0,0-1 1 0 0,1 0 0 0 0,-1 1-1 0 0,-1 1 1 0 0,2-3 4 0 0,0 1-1 0 0,0-1 1 0 0,-1 0-1 0 0,1 0 1 0 0,0 1 0 0 0,0-1-1 0 0,0 0 1 0 0,0 0-1 0 0,0 1 1 0 0,0-1-1 0 0,-1 0 1 0 0,1 1-1 0 0,0-1 1 0 0,0 0 0 0 0,0 1-1 0 0,0-1 1 0 0,0 0-1 0 0,0 0 1 0 0,0 1-1 0 0,0-1 1 0 0,0 0-1 0 0,0 1 1 0 0,1-1 0 0 0,-1 0-1 0 0,0 1 1 0 0,0-1-1 0 0,0 0 1 0 0,0 0-1 0 0,0 1 1 0 0,0-1-1 0 0,1 0 1 0 0,-1 0 0 0 0,0 1-1 0 0,0-1 1 0 0,0 0-1 0 0,1 0 1 0 0,-1 1-1 0 0,0-1 1 0 0,0 0-1 0 0,1 0 1 0 0,-1 0 0 0 0,0 0-1 0 0,0 0 1 0 0,1 1-1 0 0,-1-1 1 0 0,0 0-1 0 0,1 0 1 0 0,-1 0 0 0 0,0 0-1 0 0,0 0 1 0 0,1 0-1 0 0,-1 0 1 0 0,0 0-1 0 0,1 0 1 0 0,-1 0-1 0 0,0 0 1 0 0,1 0 0 0 0,-1 0-1 0 0,22 1 158 0 0,0 0 0 0 0,0-2 0 0 0,-1 0 0 0 0,43-9 0 0 0,-26 4 22 0 0,144-17 1250 0 0,-129 25-1138 0 0,-51-2-277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25 19007 0 0,'-1'-2'82'0'0,"-1"0"1"0"0,1 0-1 0 0,-1 0 0 0 0,0 0 0 0 0,0 1 1 0 0,0-1-1 0 0,0 1 0 0 0,0-1 0 0 0,0 1 1 0 0,0 0-1 0 0,-1 0 0 0 0,1 0 0 0 0,0 0 1 0 0,-1 0-1 0 0,1 1 0 0 0,-1-1 0 0 0,1 1 1 0 0,-1-1-1 0 0,1 1 0 0 0,-1 0 0 0 0,1 0 0 0 0,-1 0 1 0 0,1 0-1 0 0,-5 1 0 0 0,-6 2 58 0 0,0 0 1 0 0,0 1-1 0 0,0 1 0 0 0,1 0 0 0 0,-1 0 1 0 0,-17 12-1 0 0,-67 49 922 0 0,96-66-1061 0 0,-51 41 268 0 0,2 2 0 0 0,-76 85 0 0 0,102-100-223 0 0,0 1-1 0 0,3 1 1 0 0,0 1-1 0 0,2 1 1 0 0,-24 52-1 0 0,39-73-26 0 0,0 0 0 0 0,0 1 0 0 0,1-1 0 0 0,1 1-1 0 0,0 0 1 0 0,0 0 0 0 0,1 0 0 0 0,1 0 0 0 0,0 0-1 0 0,1 0 1 0 0,0 0 0 0 0,5 20 0 0 0,-3-21-100 0 0,1 0 0 0 0,0-1 0 0 0,0 0 0 0 0,1 0 0 0 0,0 0 1 0 0,1-1-1 0 0,0 0 0 0 0,0 0 0 0 0,1 0 0 0 0,1-1 0 0 0,-1 0 0 0 0,1 0 0 0 0,18 13 0 0 0,-7-8-1539 0 0,3-2-3723 0 0,0-2-1699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156 127 2303 0 0,'0'0'102'0'0,"1"2"-1"0"0,20 38 3455 0 0,4 9 5520 0 0,-9-16-6455 0 0,73 151 2739 0 0,-72-151-4821 0 0,1-1 0 0 0,2-1 0 0 0,1-1-1 0 0,39 43 1 0 0,-17-28-14 0 0,90 73 0 0 0,-119-107-491 0 0,-1-1 1 0 0,1-1-1 0 0,1 0 0 0 0,0 0 0 0 0,0-2 0 0 0,0 0 1 0 0,1-1-1 0 0,18 5 0 0 0,-31-10-157 0 0,-1-1 0 0 0,1 1 0 0 0,0-1-1 0 0,-1 1 1 0 0,1-1 0 0 0,0 0 0 0 0,-1 0 0 0 0,1 0 0 0 0,0-1 0 0 0,-1 1-1 0 0,1-1 1 0 0,0 1 0 0 0,-1-1 0 0 0,1 0 0 0 0,-1 0 0 0 0,1 0-1 0 0,-1 0 1 0 0,1 0 0 0 0,-1-1 0 0 0,0 1 0 0 0,0-1 0 0 0,0 1 0 0 0,0-1-1 0 0,0 0 1 0 0,0 0 0 0 0,0 0 0 0 0,0 0 0 0 0,-1 0 0 0 0,3-3-1 0 0,3-9-1657 0 0</inkml:trace>
  <inkml:trace contextRef="#ctx0" brushRef="#br0" timeOffset="1">645 1 17647 0 0,'0'0'811'0'0,"-1"0"-19"0"0,-1 0-767 0 0,-1 1 0 0 0,1-1 0 0 0,0 1 0 0 0,-1-1 0 0 0,1 1 0 0 0,0 0 0 0 0,0 0 1 0 0,-1 0-1 0 0,1 0 0 0 0,0 0 0 0 0,0 0 0 0 0,0 1 0 0 0,0-1 0 0 0,1 1 0 0 0,-1-1 0 0 0,0 1 0 0 0,-2 4 0 0 0,-4 3 154 0 0,1 1-1 0 0,-7 15 1 0 0,6-12 79 0 0,-39 65 805 0 0,-3-3-1 0 0,-97 114 1 0 0,32-75-633 0 0,68-70-268 0 0,-81 98-1 0 0,123-135-213 0 0,2-3-97 0 0,-1 1 0 0 0,1-1 0 0 0,0 1 0 0 0,0 0 0 0 0,0 0-1 0 0,1 1 1 0 0,-4 8 0 0 0,6-3-1299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19519 0 0,'1'-2'895'0'0,"3"-4"-676"0"0,1 0 0 0 0,0 1-1 0 0,0-1 1 0 0,0 1 0 0 0,1 0 0 0 0,-1 0 0 0 0,1 1 0 0 0,0 0-1 0 0,1 0 1 0 0,-1 0 0 0 0,1 1 0 0 0,0-1 0 0 0,0 2 0 0 0,0-1 0 0 0,15-2-1 0 0,8-2 44 0 0,0 3 0 0 0,47-2 0 0 0,-75 6-268 0 0,13-1-278 0 0,67-2 574 0 0,-40 6-2405 0 0,-3 5-4209 0 0,-19-1-691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3679 0 0,'2'-1'15103'0'0,"5"-4"-14338"0"0,1-1 1 0 0,0 2-1 0 0,0-1 0 0 0,0 1 1 0 0,16-5-1 0 0,49-11-186 0 0,-46 14-213 0 0,263-51-1527 0 0,-259 52-558 0 0</inkml:trace>
  <inkml:trace contextRef="#ctx0" brushRef="#br0" timeOffset="1">1166 1 14743 0 0,'0'0'1335'0'0,"-1"1"-1096"0"0,-20 32 1971 0 0,2 1 0 0 0,2 1 0 0 0,-24 67 1 0 0,26-58-1538 0 0,-13 66 0 0 0,25-90-1264 0 0,0 1 0 0 0,2-1 0 0 0,0 0 0 0 0,1 1 0 0 0,5 37 0 0 0,-2-43-5140 0 0,1-4-1697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17359 0 0,'-2'0'82'0'0,"-1"1"0"0"0,0-1 0 0 0,0 1 1 0 0,1 0-1 0 0,-1 0 0 0 0,0 0 0 0 0,1 1 0 0 0,-1-1 0 0 0,1 0 0 0 0,0 1 0 0 0,-1 0 0 0 0,1-1 0 0 0,0 1 0 0 0,0 0 1 0 0,0 0-1 0 0,0 0 0 0 0,0 1 0 0 0,0-1 0 0 0,1 0 0 0 0,-1 1 0 0 0,1-1 0 0 0,-2 5 0 0 0,-2 4-4 0 0,1 0 1 0 0,0 1-1 0 0,0-1 0 0 0,2 1 0 0 0,-1-1 0 0 0,2 1 0 0 0,-1 0 1 0 0,1 0-1 0 0,1 0 0 0 0,2 19 0 0 0,0-16 42 0 0,1 1-1 0 0,0-1 1 0 0,1 0-1 0 0,1 0 1 0 0,0 0-1 0 0,1-1 1 0 0,13 23-1 0 0,99 146 842 0 0,-15-27-145 0 0,-78-114-192 0 0,34 81 0 0 0,-52-105-342 0 0,0 0-1 0 0,-2 0 1 0 0,0 1-1 0 0,-1 0 1 0 0,3 35-1 0 0,-7-42-149 0 0,0-1-1 0 0,-1 1 0 0 0,0 0 1 0 0,-1-1-1 0 0,0 0 0 0 0,-1 1 1 0 0,0-1-1 0 0,-1 0 0 0 0,0 0 0 0 0,-11 20 1 0 0,4-14-53 0 0,0-1 0 0 0,-1 1 1 0 0,-1-2-1 0 0,-22 22 0 0 0,-65 49 684 0 0,46-42-3543 0 0,3 3-4082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32 12439 0 0,'-3'-3'205'0'0,"-1"0"0"0"0,1 0 0 0 0,0 0 0 0 0,-1 0 0 0 0,0 1 0 0 0,0-1-1 0 0,0 1 1 0 0,0 0 0 0 0,0 0 0 0 0,-8-2 0 0 0,9 3 31 0 0,1 1 0 0 0,-1 0 1 0 0,0 0-1 0 0,0 0 0 0 0,0 0 1 0 0,1 0-1 0 0,-1 0 0 0 0,0 1 0 0 0,1 0 1 0 0,-1-1-1 0 0,0 1 0 0 0,1 0 0 0 0,-1 0 1 0 0,1 0-1 0 0,-1 1 0 0 0,1-1 0 0 0,-1 1 1 0 0,-3 3-1 0 0,-5 4 176 0 0,0 1-1 0 0,1 0 1 0 0,0 1 0 0 0,1 1 0 0 0,0-1-1 0 0,-11 22 1 0 0,-36 79 880 0 0,-67 215-468 0 0,17-40-672 0 0,96-263-302 0 0,-2-1 0 0 0,0-1 0 0 0,-2 0 0 0 0,0-1 0 0 0,-1-1 0 0 0,-1 0 0 0 0,-1-1-1 0 0,-1 0 1 0 0,-26 20 0 0 0,23-25-2075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5063 0 0,'0'0'16226'0'0,"2"-1"-15253"0"0,31-14 21 0 0,1 1 1 0 0,41-10-1 0 0,76-14-451 0 0,-142 36-485 0 0,166-32 417 0 0,-125 27-663 0 0,77-2-1 0 0,-80 11-4005 0 0,-33-2-3781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7367 0 0,'0'0'568'0'0,"-11"-4"8282"0"0,1 6-1335 0 0,6 1-6813 0 0,1 0-598 0 0,0-1-1 0 0,0 0 0 0 0,1 1 0 0 0,-1 0 1 0 0,1-1-1 0 0,0 1 0 0 0,0 0 0 0 0,0 0 0 0 0,0 0 1 0 0,1 1-1 0 0,-1-1 0 0 0,1 0 0 0 0,0 0 1 0 0,0 1-1 0 0,0-1 0 0 0,0 1 0 0 0,0 3 0 0 0,-5 23-115 0 0,7-21-212 0 0,0-3-29 0 0,-1-4-340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444 232 2759 0 0,'-8'2'510'0'0,"3"-1"559"0"0,1 0-1 0 0,0 1 1 0 0,0-1 0 0 0,0 1 0 0 0,0 0 0 0 0,0 0-1 0 0,-6 5 1 0 0,4-3-432 0 0,1 1-1 0 0,0-1 0 0 0,0 1 1 0 0,0 0-1 0 0,1 1 0 0 0,0-1 1 0 0,-4 7-1 0 0,7-10-11 0 0,1-2-535 0 0,-1 1 0 0 0,1 0 1 0 0,-1 0-1 0 0,1 0 0 0 0,0 0 0 0 0,-1 0 0 0 0,1 0 0 0 0,0 0 0 0 0,0 0 0 0 0,0 0 0 0 0,0 0 1 0 0,0 0-1 0 0,0 0 0 0 0,0 0 0 0 0,0 0 0 0 0,0 0 0 0 0,0 0 0 0 0,0 0 0 0 0,1 0 0 0 0,0 1 0 0 0,-1 0 46 0 0,1 1 0 0 0,0-1 0 0 0,-1 0 0 0 0,1 0 0 0 0,0 0 0 0 0,1 0 0 0 0,0 2 0 0 0,1-1-41 0 0,0-1 0 0 0,0 0 0 0 0,1 1-1 0 0,-1-1 1 0 0,0-1 0 0 0,1 1 0 0 0,-1 0 0 0 0,1-1 0 0 0,0 0-1 0 0,-1 0 1 0 0,1 0 0 0 0,0 0 0 0 0,0 0 0 0 0,4 0 0 0 0,7-1 191 0 0,0 0 1 0 0,20-3 0 0 0,-18 2-46 0 0,47-6 32 0 0,1-3 0 0 0,-2-3 0 0 0,0-2 0 0 0,88-34 0 0 0,-126 39-229 0 0,-1 0 0 0 0,27-17 0 0 0,-45 23-44 0 0,0 0 0 0 0,0 0-1 0 0,0 0 1 0 0,0-1 0 0 0,-1 0-1 0 0,0 0 1 0 0,0 0 0 0 0,0-1 0 0 0,-1 0-1 0 0,0 0 1 0 0,0 0 0 0 0,6-13-1 0 0,-9 15-69 0 0,1 0 0 0 0,-1 1 0 0 0,-1-1-1 0 0,1 0 1 0 0,-1 0 0 0 0,1-1-1 0 0,-1 1 1 0 0,0 0 0 0 0,0 0 0 0 0,-1 0-1 0 0,1 0 1 0 0,-1 0 0 0 0,0 0-1 0 0,0 0 1 0 0,-1 1 0 0 0,1-1-1 0 0,-1 0 1 0 0,1 1 0 0 0,-1-1 0 0 0,0 0-1 0 0,-1 1 1 0 0,-3-6 0 0 0,2 5-110 0 0,0 0 0 0 0,0 0 0 0 0,0 1 0 0 0,-1-1 0 0 0,1 1-1 0 0,-1 0 1 0 0,1 0 0 0 0,-1 0 0 0 0,0 0 0 0 0,0 1 0 0 0,-1 0 0 0 0,1 0 0 0 0,0 1 0 0 0,-1-1 0 0 0,1 1 0 0 0,-6 0 0 0 0,-16 0 22 0 0,0 2 0 0 0,0 0 0 0 0,0 2 0 0 0,1 1 0 0 0,-1 1 0 0 0,1 1 0 0 0,-40 16 0 0 0,36-9 158 0 0,0 1 0 0 0,1 1 0 0 0,-44 31 0 0 0,-73 69 0 0 0,-166 180-64 0 0,298-279 270 0 0,0 0 0 0 0,0 1 0 0 0,2 0 0 0 0,-18 31 1 0 0,27-41-112 0 0,1-1 1 0 0,-1 1 0 0 0,1-1 0 0 0,0 1 0 0 0,1 0 0 0 0,-1 0 0 0 0,0 12 0 0 0,2-14-60 0 0,1 0 1 0 0,-1 0-1 0 0,1 0 0 0 0,0 0 1 0 0,0 0-1 0 0,0-1 1 0 0,1 1-1 0 0,-1 0 0 0 0,1-1 1 0 0,0 1-1 0 0,1-1 0 0 0,2 5 1 0 0,2 0 123 0 0,0 0-1 0 0,1-1 1 0 0,-1 0 0 0 0,2 0-1 0 0,-1-1 1 0 0,1 0 0 0 0,0 0 0 0 0,0-1-1 0 0,1-1 1 0 0,10 6 0 0 0,1-2 213 0 0,0-1 0 0 0,1 0 0 0 0,43 8 0 0 0,-30-11-69 0 0,1-1 0 0 0,0-2-1 0 0,0-1 1 0 0,68-8 0 0 0,141-37 552 0 0,8-30-574 0 0,-223 64-267 0 0,-28 10-171 0 0,-4 0-16 0 0,-27 11-486 0 0,1 1-1 0 0,-29 18 1 0 0,9-3-6352 0 0,41-23 4970 0 0,-4 2-4599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0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1375 0 0,'-12'14'1804'0'0,"-16"6"17337"0"0,36-20-20615 0 0,76-14 4103 0 0,-16 3-1937 0 0,-47 7-634 0 0,0 0-1 0 0,25-9 0 0 0,8-3-37 0 0,-52 15-31 0 0,0 0 0 0 0,0 1 0 0 0,0-1 0 0 0,0 1 0 0 0,0 0 0 0 0,0-1 0 0 0,0 1 0 0 0,5 0 0 0 0,-3 1-42 0 0,-3-1-39 0 0,-4 18-8200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 1375 0 0,'17'-9'20672'0'0,"-13"23"-19824"0"0,-2 1-667 0 0,-1-1 0 0 0,-1 1 0 0 0,0-1 0 0 0,-1 1 0 0 0,0 0 0 0 0,-7 26-1 0 0,0-10-26 0 0,-1-1 0 0 0,-15 33 0 0 0,16-44-125 0 0,-25 58 61 0 0,-48 82-1 0 0,45-92-284 0 0,36-66 54 0 0,10-2-7179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8143 0 0,'0'0'5159'0'0,"2"1"-4574"0"0,4 5-18 0 0,-5-4-72 0 0,-1-1-30 0 0,1 6-288 0 0,-1 0-1 0 0,0 0 1 0 0,0 0 0 0 0,0 0-1 0 0,-1 0 1 0 0,0 0-1 0 0,-1 0 1 0 0,0-1 0 0 0,0 1-1 0 0,0-1 1 0 0,0 1 0 0 0,-1-1-1 0 0,0 0 1 0 0,-5 7 0 0 0,-8 11-170 0 0,-1-1 0 0 0,-23 25 0 0 0,11-14 139 0 0,17-20-122 0 0,-2 2 96 0 0,0 1 0 0 0,2 1 0 0 0,0 0 0 0 0,-18 36 0 0 0,30-53 786 0 0,13 0-340 0 0,-11-1-503 0 0,1 1 1 0 0,-1-1 0 0 0,1 0 0 0 0,-1 0 0 0 0,1-1-1 0 0,-1 1 1 0 0,1 0 0 0 0,-1-1 0 0 0,5-1 0 0 0,39-16 342 0 0,72-25 83 0 0,-100 38-431 0 0,0 0-1 0 0,1 1 0 0 0,-1 2 1 0 0,32-2-1 0 0,-46 3 15 0 0,2 0-342 0 0,7 1-3250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9671 0 0,'0'0'6811'0'0,"-2"1"-6018"0"0,-7 9-404 0 0,0 1-1 0 0,1-1 1 0 0,0 1-1 0 0,-7 15 1 0 0,-24 54 21 0 0,24-48-219 0 0,-153 354 347 0 0,140-305-377 0 0,15-37 167 0 0,-3-2 1 0 0,-25 51-1 0 0,32-78-141 0 0,8-14-66 0 0,2-11-4597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41 5527 0 0,'1'-1'250'0'0,"2"-4"40"0"0,-2 2-51 0 0,1 0 0 0 0,0 1-1 0 0,0-1 1 0 0,0 1 0 0 0,0-1-1 0 0,0 1 1 0 0,15-14 10809 0 0,-18 17-10851 0 0,0 5-98 0 0,-1 0 0 0 0,0 0 0 0 0,-1 0-1 0 0,1 0 1 0 0,-1 0 0 0 0,-4 5 0 0 0,-26 35 70 0 0,21-30-163 0 0,-91 111 134 0 0,52-65-99 0 0,-51 57 95 0 0,99-116-133 0 0,-6 13 68 0 0,8-14 415 0 0,2-1-403 0 0,3 1-45 0 0,0-1 1 0 0,0 1 0 0 0,0-1-1 0 0,0 0 1 0 0,0 0-1 0 0,0 0 1 0 0,0-1 0 0 0,0 1-1 0 0,0-1 1 0 0,9-1-1 0 0,47-7 211 0 0,-36 4-171 0 0,223-48 462 0 0,-122 23 3 0 0,-71 20-315 0 0,-53 9-310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9215 0 0,'0'0'7376'0'0,"1"2"-6589"0"0,3 6-548 0 0,-1 1 0 0 0,-1 0 1 0 0,0 0-1 0 0,0 0 0 0 0,0 0 1 0 0,-2 0-1 0 0,1 17 0 0 0,-2-10-86 0 0,0 0-1 0 0,-2 0 0 0 0,-7 30 1 0 0,-4-8-117 0 0,0 0 0 0 0,-34 60 0 0 0,15-41 161 0 0,-65 86 1 0 0,-52 41 383 0 0,38-48 0 0 0,56-70-272 0 0,27-33-86 0 0,2 2 0 0 0,1 0-1 0 0,-23 42 1 0 0,45-70-176 0 0,1-2-16 0 0,1-1-1 0 0,-1 1 0 0 0,1 0 0 0 0,0 0 0 0 0,1 0 0 0 0,-1 0 1 0 0,1 0-1 0 0,0 0 0 0 0,1 1 0 0 0,-1-1 0 0 0,1 7 0 0 0,0-11 49 0 0,4-1-199 0 0,-1-1-1 0 0,1 1 1 0 0,0-1-1 0 0,0 0 1 0 0,-1 0-1 0 0,1 0 1 0 0,0 0-1 0 0,-1-1 1 0 0,1 0-1 0 0,-1 1 1 0 0,0-1 0 0 0,1 0-1 0 0,-1-1 1 0 0,0 1-1 0 0,0-1 1 0 0,3-3-1 0 0,6-6-1711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21 5983 0 0,'0'0'4379'0'0,"10"-14"3180"0"0,-17 16-7537 0 0,1 0 0 0 0,0 1 1 0 0,0 0-1 0 0,0-1 0 0 0,1 2 1 0 0,-1-1-1 0 0,1 1 1 0 0,0 0-1 0 0,0 0 0 0 0,0 0 1 0 0,-5 6-1 0 0,-4 5 203 0 0,1 0 0 0 0,-15 24-1 0 0,18-24 44 0 0,1 1 1 0 0,-13 32-1 0 0,18-40-135 0 0,1 0 1 0 0,1 1-1 0 0,0 0 1 0 0,0-1-1 0 0,0 1 0 0 0,1 0 1 0 0,0 17-1 0 0,1-24-98 0 0,0-1 0 0 0,1 1 0 0 0,-1-1 0 0 0,0 1 0 0 0,0-1 0 0 0,1 0 0 0 0,-1 1-1 0 0,1-1 1 0 0,-1 0 0 0 0,1 1 0 0 0,0-1 0 0 0,0 0 0 0 0,-1 0 0 0 0,1 1 0 0 0,0-1 0 0 0,0 0 0 0 0,0 0-1 0 0,0 0 1 0 0,0 0 0 0 0,0 0 0 0 0,1 0 0 0 0,-1-1 0 0 0,0 1 0 0 0,0 0 0 0 0,1-1 0 0 0,-1 1 0 0 0,0-1-1 0 0,1 1 1 0 0,-1-1 0 0 0,0 1 0 0 0,1-1 0 0 0,-1 0 0 0 0,1 0 0 0 0,-1 0 0 0 0,2 0 0 0 0,5 0 101 0 0,0 0 0 0 0,-1-1-1 0 0,1 0 1 0 0,0 0 0 0 0,9-4 0 0 0,3-1-52 0 0,0-1 1 0 0,-1-1-1 0 0,1 0 0 0 0,-2-2 1 0 0,1 0-1 0 0,-2-1 0 0 0,1-1 0 0 0,-1 0 1 0 0,-1-2-1 0 0,0 0 0 0 0,-1 0 1 0 0,-1-1-1 0 0,20-27 0 0 0,-31 37-84 0 0,1 0-1 0 0,-1 0 1 0 0,0 0 0 0 0,-1 0-1 0 0,1 0 1 0 0,-1-1 0 0 0,0 1-1 0 0,-1-1 1 0 0,1 0 0 0 0,-1 1-1 0 0,0-1 1 0 0,0 0 0 0 0,-1 0-1 0 0,1 1 1 0 0,-2-8 0 0 0,1 11-18 0 0,0 1 0 0 0,-1-1-1 0 0,1 1 1 0 0,-1 0 0 0 0,1-1 0 0 0,-1 1 0 0 0,0 0 0 0 0,1-1 0 0 0,-1 1 0 0 0,0 0 0 0 0,0 0 0 0 0,0-1-1 0 0,0 1 1 0 0,0 0 0 0 0,0 0 0 0 0,0 0 0 0 0,0 0 0 0 0,-2 0 0 0 0,0-1-22 0 0,0 1 0 0 0,0 0 1 0 0,1-1-1 0 0,-1 1 0 0 0,0 1 0 0 0,0-1 1 0 0,0 0-1 0 0,-5 1 0 0 0,-2-1-96 0 0,0 1 0 0 0,0 1 0 0 0,0 0-1 0 0,-14 3 1 0 0,9 0-311 0 0,0 0-1 0 0,0 2 0 0 0,1-1 1 0 0,-1 2-1 0 0,2 0 0 0 0,-17 11 1 0 0,14-8-1220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12 243 3223 0 0,'17'-6'18060'0'0,"-26"7"-18512"0"0,3 0 404 0 0,-7 1 1594 0 0,13 1-723 0 0,10 0-552 0 0,5-1-188 0 0,-1-1-1 0 0,1 0 0 0 0,0-1 1 0 0,28-4-1 0 0,-14 2-22 0 0,358-41 195 0 0,-4-22-207 0 0,-60 9 567 0 0,61-12 699 0 0,-294 56-3222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11055 0 0,'-3'1'852'0'0,"-14"1"-145"0"0,0 2 0 0 0,0 0 0 0 0,0 1 0 0 0,-28 12-1 0 0,-64 36 2616 0 0,104-50-3454 0 0,-36 20 198 0 0,1 2 0 0 0,2 2 0 0 0,-55 47 0 0 0,45-29-374 0 0,-81 99 0 0 0,128-143 302 0 0,-8 11-1 0 0,0-1-1 0 0,0 2 0 0 0,1-1 1 0 0,-10 23-1 0 0,17-32 34 0 0,0 1 0 0 0,0-1 0 0 0,0 1-1 0 0,0-1 1 0 0,0 1 0 0 0,1-1 0 0 0,0 1 0 0 0,-1-1-1 0 0,1 1 1 0 0,1 6 0 0 0,0-7 6 0 0,0-1 0 0 0,0 1 0 0 0,0-1 0 0 0,0 1 0 0 0,0-1 0 0 0,0 0 0 0 0,0 1 0 0 0,1-1 0 0 0,0 0 0 0 0,-1 0 0 0 0,1 0 0 0 0,0 0 0 0 0,0 0 0 0 0,0 0 0 0 0,0-1 0 0 0,3 3 0 0 0,3 0 88 0 0,0 1 0 0 0,0-2-1 0 0,0 1 1 0 0,0-1 0 0 0,1 0-1 0 0,-1-1 1 0 0,1 0 0 0 0,0 0-1 0 0,0-1 1 0 0,0 0 0 0 0,12-1 0 0 0,12-1 485 0 0,55-9 1 0 0,-13-2 164 0 0,84-26 1 0 0,-109 23-384 0 0,0-3 1 0 0,73-36 0 0 0,-115 50-385 0 0,0-1-1 0 0,-1 1 1 0 0,1-1 0 0 0,-1-1-1 0 0,0 1 1 0 0,0-1 0 0 0,-1 0-1 0 0,0-1 1 0 0,0 0 0 0 0,0 0-1 0 0,-1 0 1 0 0,0 0 0 0 0,0-1-1 0 0,-1 0 1 0 0,0 0 0 0 0,-1 0-1 0 0,1-1 1 0 0,-2 1 0 0 0,1-1-1 0 0,-1 0 1 0 0,0 1 0 0 0,-1-1-1 0 0,0 0 1 0 0,0 0 0 0 0,-1 0-1 0 0,-1 0 1 0 0,1 0 0 0 0,-1 0-1 0 0,-1 0 1 0 0,1 1 0 0 0,-2-1-1 0 0,1 0 1 0 0,-7-14 0 0 0,4 13-172 0 0,1 0-1 0 0,-2 1 1 0 0,1-1 0 0 0,-1 1 0 0 0,-1 1 0 0 0,0-1 0 0 0,0 1-1 0 0,0 0 1 0 0,-1 1 0 0 0,0-1 0 0 0,-1 2 0 0 0,0-1 0 0 0,0 1-1 0 0,0 1 1 0 0,-1-1 0 0 0,1 2 0 0 0,-1-1 0 0 0,-1 1 0 0 0,1 1-1 0 0,0 0 1 0 0,-1 0 0 0 0,0 1 0 0 0,-14-1 0 0 0,-6 1-1158 0 0,-1 2 1 0 0,-36 4-1 0 0,-17 8-5389 0 0,84-12 5275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22 14279 0 0,'0'0'655'0'0,"0"-2"-12"0"0,-3-17 5062 0 0,-6 25-3367 0 0,6-3-2310 0 0,0 0-1 0 0,1 1 0 0 0,-1-1 0 0 0,1 1 1 0 0,0-1-1 0 0,0 1 0 0 0,0 0 0 0 0,-2 6 0 0 0,-10 37 85 0 0,10-31-66 0 0,-29 108 17 0 0,-19 66 78 0 0,-16-5-65 0 0,45-139-76 0 0,-45 66 0 0 0,55-92 0 0 0,6-9-4 0 0,-84 118-923 0 0,90-127-142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67 8287 0 0,'-69'25'2021'0'0,"41"-13"1574"0"0,26-11-2738 0 0,-16 9 5242 0 0,18-9-6008 0 0,0 0-1 0 0,1 0 1 0 0,-1 0-1 0 0,1 1 1 0 0,-1-1-1 0 0,1 0 1 0 0,-1 0-1 0 0,1 0 1 0 0,-1 0-1 0 0,1-1 0 0 0,0 1 1 0 0,-1 0-1 0 0,1 0 1 0 0,0 0-1 0 0,0 0 1 0 0,0-1-1 0 0,2 2 1 0 0,18 11 660 0 0,-19-12-651 0 0,17 9 204 0 0,1-2-1 0 0,0 0 0 0 0,1-1 1 0 0,0-1-1 0 0,0 0 0 0 0,0-2 1 0 0,1-1-1 0 0,-1 0 1 0 0,1-2-1 0 0,25-1 0 0 0,-7-3-74 0 0,1-2 0 0 0,-1-1 0 0 0,0-3 0 0 0,58-19-1 0 0,13-9 35 0 0,262-76 248 0 0,-373 113-556 0 0,0-1 0 0 0,0 1 1 0 0,1 0-1 0 0,-1 0 0 0 0,0 0 1 0 0,1 0-1 0 0,-1 0 0 0 0,0-1 1 0 0,0 1-1 0 0,1 0 0 0 0,-1 0 1 0 0,0 0-1 0 0,1 0 0 0 0,-1 0 1 0 0,0 0-1 0 0,1 0 0 0 0,-1 0 1 0 0,0 0-1 0 0,0 0 0 0 0,1 0 1 0 0,-1 0-1 0 0,0 1 0 0 0,1-1 1 0 0,-1 0-1 0 0,0 0 0 0 0,0 0 1 0 0,1 0-1 0 0,-1 0 0 0 0,0 1 1 0 0,-7 5-891 0 0,-21 12-1302 0 0,24-15 1474 0 0,-16 9-5130 0 0,1 0-1638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 13823 0 0,'5'-9'203'0'0,"-2"4"41"0"0,0-1 0 0 0,1 1-1 0 0,-1 0 1 0 0,1 1 0 0 0,9-10 2037 0 0,-13 16-1062 0 0,-4 15-460 0 0,-1 0 1 0 0,-1-1 0 0 0,0 0 0 0 0,-16 28 0 0 0,-2 6-34 0 0,-26 76 154 0 0,-45 184 1 0 0,80-265-3344 0 0,10-36 1142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146 173 1375 0 0,'-33'-1'250'0'0,"-36"4"-1"0"0,48-1 3464 0 0,-1 1 11565 0 0,61 4-13500 0 0,13-5-788 0 0,86-7-1 0 0,-104 3-767 0 0,139-16 724 0 0,-38 4-442 0 0,129-17 236 0 0,-181 16-466 0 0,94-29 1 0 0,-138 32-230 0 0,103-28 70 0 0,-124 37-473 0 0,1 1 1 0 0,25-1-1 0 0,-43 4 20 0 0,1 0 1 0 0,-1-1 0 0 0,0 1-1 0 0,0 0 1 0 0,0 0 0 0 0,0-1-1 0 0,0 1 1 0 0,-1 0 0 0 0,1 0-1 0 0,0 0 1 0 0,0 0 0 0 0,0 0 0 0 0,-1 0-1 0 0,2 2 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421 268 4143 0 0,'0'0'191'0'0,"-2"1"-11"0"0,2-1-136 0 0,-2 1 139 0 0,0 0 1 0 0,0 0 0 0 0,1 0-1 0 0,-1 0 1 0 0,0 0 0 0 0,1 0-1 0 0,-1 0 1 0 0,1 0 0 0 0,-1 1-1 0 0,-1 2 1 0 0,1-2 493 0 0,1-1 0 0 0,0 1 0 0 0,-1-1 0 0 0,1 0 0 0 0,-1 0-1 0 0,1 1 1 0 0,-1-1 0 0 0,0 0 0 0 0,-1 0 0 0 0,-4 3 378 0 0,5-2-816 0 0,0 0 0 0 0,-1 0 0 0 0,1 0 0 0 0,0 0-1 0 0,1 0 1 0 0,-1 0 0 0 0,0 0 0 0 0,0 1 0 0 0,1-1 0 0 0,0 0 0 0 0,-1 1 0 0 0,-1 4 0 0 0,3-5-112 0 0,-1 0 0 0 0,1 0 0 0 0,0 0 0 0 0,0 0 0 0 0,0 0 0 0 0,0 0 0 0 0,0 1 0 0 0,0-1 0 0 0,1 0 0 0 0,-1 0 0 0 0,0 0 0 0 0,1-1 0 0 0,0 1 1 0 0,-1 0-1 0 0,1 0 0 0 0,0 0 0 0 0,0 0 0 0 0,2 2 0 0 0,1 2 108 0 0,0 0-1 0 0,1-1 1 0 0,0 0 0 0 0,0 1 0 0 0,0-2-1 0 0,0 1 1 0 0,1-1 0 0 0,0 1 0 0 0,0-2-1 0 0,0 1 1 0 0,9 3 0 0 0,-5-3-110 0 0,-1-1 0 0 0,1 0 0 0 0,1 0 0 0 0,-1-1 0 0 0,0-1 0 0 0,1 1 0 0 0,10-1 0 0 0,4-2-77 0 0,1-2 0 0 0,-1 0 0 0 0,0-1 0 0 0,0-1 0 0 0,37-14 0 0 0,-44 13-49 0 0,0-2 0 0 0,-1 0 0 0 0,0 0 0 0 0,-1-2-1 0 0,0 0 1 0 0,0-1 0 0 0,-1 0 0 0 0,-1-1 0 0 0,17-18 0 0 0,-21 20-135 0 0,-1-1 1 0 0,0-1-1 0 0,-1 0 1 0 0,0 0 0 0 0,0 0-1 0 0,-2-1 1 0 0,1 0-1 0 0,-2 0 1 0 0,0-1-1 0 0,0 0 1 0 0,-1 0 0 0 0,3-24-1 0 0,-6 32-10 0 0,-1 0 1 0 0,0 0-1 0 0,0 0 0 0 0,-1 1 0 0 0,1-1 0 0 0,-1 0 1 0 0,0 0-1 0 0,-1 1 0 0 0,1-1 0 0 0,-1 0 0 0 0,-3-5 1 0 0,4 8 75 0 0,-1 1 0 0 0,1-1 1 0 0,-1 1-1 0 0,0-1 1 0 0,0 1-1 0 0,0-1 0 0 0,0 1 1 0 0,0 0-1 0 0,-1 0 1 0 0,1 0-1 0 0,-1 0 0 0 0,1 1 1 0 0,-1-1-1 0 0,0 0 0 0 0,1 1 1 0 0,-1 0-1 0 0,0 0 1 0 0,0 0-1 0 0,0 0 0 0 0,0 0 1 0 0,0 1-1 0 0,-4-1 1 0 0,-6 0 6 0 0,-1 2 0 0 0,1-1 0 0 0,-1 2 0 0 0,1-1 1 0 0,0 2-1 0 0,-26 8 0 0 0,4 1 70 0 0,-42 23 0 0 0,42-17-7 0 0,1 2 0 0 0,-37 28 0 0 0,-58 55 0 0 0,123-98 0 0 0,-258 247 0 0 0,245-233 99 0 0,2 2 0 0 0,0 0 0 0 0,1 1 0 0 0,1 0 0 0 0,-17 36 1 0 0,28-48 14 0 0,0-1 1 0 0,1 1-1 0 0,0 0 1 0 0,1 1 0 0 0,0-1-1 0 0,0 0 1 0 0,0 14 0 0 0,2-16-11 0 0,1 0 1 0 0,0 0 0 0 0,0 0 0 0 0,0-1-1 0 0,1 1 1 0 0,0 0 0 0 0,1-1 0 0 0,0 0 0 0 0,0 1-1 0 0,7 11 1 0 0,-4-10 30 0 0,0 1 0 0 0,1-1 1 0 0,0-1-1 0 0,1 0 0 0 0,0 0 0 0 0,0 0 0 0 0,0-1 0 0 0,1 0 0 0 0,10 6 1 0 0,-5-5 26 0 0,0-1 1 0 0,0-1 0 0 0,1 0 0 0 0,0 0 0 0 0,27 5 0 0 0,-9-6 42 0 0,-1-1 1 0 0,1-1-1 0 0,-1-2 0 0 0,1-2 0 0 0,51-7 0 0 0,-78 8-187 0 0,56-8 319 0 0,76-20 0 0 0,-120 23-351 0 0,0 0 0 0 0,-1-1 1 0 0,0-1-1 0 0,-1-1 0 0 0,1-1 0 0 0,-2 0 1 0 0,1-1-1 0 0,-1 0 0 0 0,14-14 1 0 0,-24 20 36 0 0,0-1 1 0 0,0 0 0 0 0,4-7-1 0 0,-2-4-1857 0 0,-6 15 1151 0 0,-1 0 0 0 0,0 0 0 0 0,0-1 0 0 0,0 1 0 0 0,0 0 0 0 0,0 0 1 0 0,0 0-1 0 0,0-1 0 0 0,0 1 0 0 0,0 0 0 0 0,-1-2 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51 6447 0 0,'-15'3'1062'0'0,"-27"8"-1"0"0,37-10-98 0 0,0 1-1 0 0,0 0 1 0 0,0 1 0 0 0,1-1-1 0 0,-1 1 1 0 0,0 0 0 0 0,1 0-1 0 0,-7 7 2953 0 0,29 2-2314 0 0,-12-11-1455 0 0,0 0 0 0 0,0 0-1 0 0,0-1 1 0 0,0 0 0 0 0,0 0-1 0 0,11-1 1 0 0,36-9 322 0 0,-44 7-423 0 0,39-8 37 0 0,-1-3-1 0 0,75-33 0 0 0,-71 26-1646 0 0,-44 20-194 0 0,-5 0 305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15343 0 0,'0'0'4482'0'0,"-9"2"-3012"0"0,6 0-1426 0 0,-1-1 1 0 0,1 1-1 0 0,0 0 0 0 0,0 0 1 0 0,0 0-1 0 0,0 0 0 0 0,0 0 1 0 0,0 1-1 0 0,1-1 0 0 0,-1 1 1 0 0,1 0-1 0 0,-1 0 0 0 0,-1 4 1 0 0,-5 8 259 0 0,-11 24 1 0 0,11-21-239 0 0,-9 18-13 0 0,-1-1 1 0 0,-29 39-1 0 0,-1-1 707 0 0,49-72-740 0 0,-1 0-1 0 0,1-1 1 0 0,-1 1-1 0 0,1 0 1 0 0,-1 0-1 0 0,1 0 1 0 0,0 0-1 0 0,0 0 1 0 0,-1 0-1 0 0,1 0 1 0 0,0 0-1 0 0,0 0 1 0 0,0 0-1 0 0,0 0 1 0 0,0 0-1 0 0,0 0 1 0 0,0 0-1 0 0,0 0 1 0 0,1 0-1 0 0,-1 0 1 0 0,0 0-1 0 0,1 0 0 0 0,-1 0 1 0 0,1 0-1 0 0,-1 0 1 0 0,1 0-1 0 0,-1 0 1 0 0,1 0-1 0 0,-1 0 1 0 0,1-1-1 0 0,0 1 1 0 0,-1 0-1 0 0,1 0 1 0 0,0-1-1 0 0,0 1 1 0 0,0-1-1 0 0,0 1 1 0 0,-1-1-1 0 0,1 1 1 0 0,0-1-1 0 0,0 1 1 0 0,2 0-1 0 0,3 1 6 0 0,-1 0-1 0 0,1-1 0 0 0,0 1 0 0 0,0-1 1 0 0,0 0-1 0 0,7 0 0 0 0,10 0-8 0 0,1-2 0 0 0,-1-1 0 0 0,37-7 0 0 0,66-23-1421 0 0,-120 30 954 0 0,-1 0 0 0 0,1 0-1 0 0,0 0 1 0 0,-1 0 0 0 0,0-1 0 0 0,0 0 0 0 0,0 0 0 0 0,0-1 0 0 0,0 1 0 0 0,0-1 0 0 0,6-7 0 0 0,-5 2-875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1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15951 0 0,'0'0'1446'0'0,"-1"0"-1192"0"0,-17 13 301 0 0,2 0-1 0 0,-1 1 1 0 0,1 1-1 0 0,-13 16 1 0 0,11-12-21 0 0,-22 26 529 0 0,3 3 1 0 0,-50 82-1 0 0,45-62-853 0 0,3 3 0 0 0,3 1-1 0 0,-41 116 1 0 0,28-30-1727 0 0,38-133-511 0 0,6-16 273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7367 0 0,'0'0'10358'0'0,"1"2"-9876"0"0,1 5-308 0 0,-1 1-1 0 0,0-1 1 0 0,0 1-1 0 0,0-1 1 0 0,-1 1-1 0 0,-1-1 1 0 0,1 1-1 0 0,-1-1 1 0 0,0 0-1 0 0,-1 1 1 0 0,1-1-1 0 0,-1 0 1 0 0,-1 0 0 0 0,0 0-1 0 0,-5 10 1 0 0,-7 11 61 0 0,-1 0 1 0 0,-26 32-1 0 0,35-50-126 0 0,-165 238 850 0 0,166-240-995 0 0,-1 2 390 0 0,8-8-159 0 0,6-2-91 0 0,277-74 235 0 0,-206 52-335 0 0,-49 14-108 0 0,51-12-332 0 0,-6 4-1805 0 0,-58 12 617 0 0,0 1-66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14799 0 0,'0'0'1343'0'0,"-9"-1"-1078"0"0,7 1-208 0 0,0 1 0 0 0,0-1-1 0 0,1 1 1 0 0,-1-1 0 0 0,0 1-1 0 0,0 0 1 0 0,0-1 0 0 0,0 1-1 0 0,1 0 1 0 0,-1 0-1 0 0,0 1 1 0 0,1-1 0 0 0,-1 0-1 0 0,1 0 1 0 0,-1 1 0 0 0,1-1-1 0 0,0 1 1 0 0,0-1 0 0 0,-2 3-1 0 0,-2 4 561 0 0,-1 1-1 0 0,-5 12 1 0 0,9-15-482 0 0,-93 209 2685 0 0,48-101-2378 0 0,16-38-309 0 0,-14 31-22 0 0,-52 121 244 0 0,82-184-192 0 0,1 1-1 0 0,3 0 1 0 0,-8 59-1 0 0,15-87 34 0 0,2-8-2491 0 0,8-17-1125 0 0,3-8-3490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6 388 15631 0 0,'0'0'719'0'0,"-1"0"-20"0"0,-4-1-374 0 0,14-5 575 0 0,9-2-516 0 0,0 2-1 0 0,0 0 1 0 0,30-5 0 0 0,-14 3-179 0 0,179-36 563 0 0,-78 19-395 0 0,584-113 1509 0 0,-533 104-1245 0 0,352-47 1184 0 0,-459 68-1602 0 0,-45 6-9299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39 7831 0 0,'7'-6'706'0'0,"5"-6"-1791"0"0,-8 9 2103 0 0,0 0 1 0 0,0 0-1 0 0,1 0 1 0 0,3-2-1 0 0,-6 5-654 0 0,-1-1 1 0 0,0 1-1 0 0,0-1 0 0 0,1 1 1 0 0,-1-1-1 0 0,0 1 0 0 0,1 0 1 0 0,-1-1-1 0 0,0 1 0 0 0,1 0 1 0 0,-1 0-1 0 0,0 0 0 0 0,1 0 1 0 0,-1 0-1 0 0,0 1 0 0 0,1-1 1 0 0,1 1-1 0 0,-2-1-263 0 0,0 1 1 0 0,0 0-1 0 0,0-1 0 0 0,0 1 1 0 0,0 0-1 0 0,0 0 0 0 0,0-1 1 0 0,-1 1-1 0 0,1 0 0 0 0,0 0 1 0 0,-1 0-1 0 0,1 0 0 0 0,0 0 1 0 0,0 2-1 0 0,0 0-16 0 0,0 0 0 0 0,-1-1 0 0 0,1 1 0 0 0,-1 0 0 0 0,1 0 0 0 0,-1 0 0 0 0,0-1 0 0 0,0 1 0 0 0,0 0 0 0 0,-1 0 0 0 0,1 0 0 0 0,-1-1 0 0 0,-1 6 0 0 0,-17 39 436 0 0,9-26-263 0 0,-182 383 1414 0 0,153-332-1574 0 0,13-25-42 0 0,2 1 1 0 0,-21 58-1 0 0,42-91-30 0 0,3-14-44 0 0,0 0-1 0 0,0 0 1 0 0,0-1-1 0 0,0 1 1 0 0,0 0-1 0 0,1 0 1 0 0,-1 0-1 0 0,0 0 1 0 0,0 0-1 0 0,1 0 0 0 0,-1-1 1 0 0,0 1-1 0 0,1 0 1 0 0,-1 0-1 0 0,1 0 1 0 0,0-1-1 0 0,-1 1 1 0 0,1 0-1 0 0,-1-1 1 0 0,1 1-1 0 0,0 0 0 0 0,-1-1 1 0 0,1 1-1 0 0,0-1 1 0 0,0 1-1 0 0,0-1 1 0 0,-1 0-1 0 0,1 1 1 0 0,0-1-1 0 0,2 1 1 0 0,0-1-234 0 0,0 1 1 0 0,0-1-1 0 0,1 1 1 0 0,-1-1-1 0 0,0 0 1 0 0,1-1-1 0 0,3 1 1 0 0,12-4-1056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17 10591 0 0,'5'-16'9971'0'0,"-4"23"-6179"0"0,-2 6-3467 0 0,-1-6-5 0 0,-3 24 59 0 0,-1 0 0 0 0,-2-1 0 0 0,-17 42 0 0 0,0 3-84 0 0,3-2-179 0 0,-92 358-40 0 0,108-403-185 0 0,2 0 0 0 0,0 0 0 0 0,2 0 0 0 0,1 0 0 0 0,4 33 0 0 0,-3-58-374 0 0,1 1-1 0 0,-1-1 1 0 0,1 0-1 0 0,0 0 1 0 0,0 0-1 0 0,1 0 1 0 0,1 5-1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2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18599 0 0,'0'0'6701'0'0,"2"1"-6395"0"0,14 10 35 0 0,-14-11-1328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5063 0 0,'-1'2'11986'0'0,"-2"7"-11227"0"0,0 0 0 0 0,-1-1 0 0 0,0 0-1 0 0,-1 1 1 0 0,0-2 0 0 0,-8 12 0 0 0,-42 43 1331 0 0,18-20-1534 0 0,-5 3-510 0 0,-1-1 0 0 0,-3-2 0 0 0,-73 52 0 0 0,6-20-111 0 0,71-47 39 0 0,-70 34-27 0 0,105-57 53 0 0,3 3 12 0 0,9 2 48 0 0,-3-7-38 0 0,0-1 0 0 0,0 1 0 0 0,1 0 0 0 0,-1-1 0 0 0,1 0 0 0 0,-1 1 0 0 0,1-1 0 0 0,-1 0 0 0 0,1 0 0 0 0,0-1 0 0 0,-1 1 0 0 0,1 0 0 0 0,0-1 0 0 0,3 1 0 0 0,5-1 128 0 0,1 0 0 0 0,14-2 0 0 0,-3 0 118 0 0,163-13 619 0 0,-106 9-737 0 0,-40 2 3 0 0,0 2 0 0 0,0 2-1 0 0,79 9 1 0 0,-95-5-153 0 0,130 22 0 0 0,-118-26 0 0 0,-34 0-378 0 0,0 0-1 0 0,0 0 1 0 0,0 0-1 0 0,0 0 1 0 0,-1 1-1 0 0,1-1 0 0 0,0 0 1 0 0,3 2-1 0 0,-4-1 91 0 0,-1-1 0 0 0,1 1-1 0 0,0-1 1 0 0,0 1-1 0 0,0 0 1 0 0,-1 0-1 0 0,1-1 1 0 0,-1 1-1 0 0,1 0 1 0 0,0 0 0 0 0,-1 0-1 0 0,1 0 1 0 0,-1 0-1 0 0,1 2 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52 169 1375 0 0,'-1'1'8964'0'0,"-3"3"-8140"0"0,0 0-1 0 0,1 0 0 0 0,-1 0 0 0 0,-1-1 0 0 0,1 0 0 0 0,0 0 1 0 0,-1 0-1 0 0,0-1 0 0 0,-8 4 4036 0 0,15-6-4387 0 0,252-37 798 0 0,107-20-549 0 0,-273 43-572 0 0,-43 7-191 0 0,75-20 0 0 0,-107 22-358 0 0,-1 0-1 0 0,1-1 1 0 0,-1-1 0 0 0,15-11-1 0 0,1 1-4039 0 0,-19 12-2518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18 8751 0 0,'0'-2'674'0'0,"0"2"-531"0"0,1-1 0 0 0,-1 1 0 0 0,0-1 0 0 0,0 1 0 0 0,0 0 1 0 0,0-1-1 0 0,0 1 0 0 0,0-1 0 0 0,1 1 0 0 0,-1-1 0 0 0,0 1 1 0 0,0-1-1 0 0,0 1 0 0 0,-1 0 0 0 0,1-1 0 0 0,0 1 0 0 0,0-1 0 0 0,0 1 1 0 0,0-1-1 0 0,0 1 0 0 0,0 0 0 0 0,-1-1 0 0 0,1 1 0 0 0,0-1 1 0 0,0 1-1 0 0,-1 0 0 0 0,1-1 0 0 0,0 1 0 0 0,-1 0 0 0 0,1-1 0 0 0,0 1 1 0 0,-1 0-1 0 0,1-1 0 0 0,0 1 0 0 0,-1 0 0 0 0,1 0 0 0 0,0 0 1 0 0,-1-1-1 0 0,1 1 0 0 0,-1 0 0 0 0,-14 2 3816 0 0,13-1-4627 0 0,-5 1 777 0 0,0 1 1 0 0,0 0 0 0 0,0 0-1 0 0,0 1 1 0 0,1 0 0 0 0,0 0 0 0 0,0 0-1 0 0,0 1 1 0 0,0 0 0 0 0,1 0 0 0 0,-1 1-1 0 0,-7 10 1 0 0,0 2 161 0 0,1 0 0 0 0,1 1 0 0 0,-11 23 0 0 0,4-1-145 0 0,3 1-1 0 0,0 0 1 0 0,-7 46-1 0 0,-17 133 237 0 0,38-218-362 0 0,-5 32-475 0 0,2-13-961 0 0,-2 25 0 0 0,5-41 955 0 0,1 1 1 0 0,0-1-1 0 0,1 1 1 0 0,0-1-1 0 0,0 1 1 0 0,0-1-1 0 0,0 1 1 0 0,4 7-1 0 0,0-3-5679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18 17735 0 0,'1'-1'812'0'0,"-1"-1"-547"0"0,2-1 0 0 0,11-6 321 0 0,-13 9-560 0 0,1-1 0 0 0,-1 1 0 0 0,1 0 0 0 0,-1-1 0 0 0,0 1 0 0 0,1 0-1 0 0,-1 0 1 0 0,1 0 0 0 0,-1-1 0 0 0,1 1 0 0 0,0 0 0 0 0,-1 0 0 0 0,1 0 0 0 0,-1 0-1 0 0,1 0 1 0 0,-1 0 0 0 0,1 0 0 0 0,-1 0 0 0 0,1 0 0 0 0,-1 0 0 0 0,1 0 0 0 0,-1 1-1 0 0,1-1 1 0 0,-1 0 0 0 0,1 0 0 0 0,-1 0 0 0 0,1 1 0 0 0,0-1 0 0 0,0 1 20 0 0,-1 0 1 0 0,1 0-1 0 0,0 0 1 0 0,0 0-1 0 0,-1 0 1 0 0,1 0 0 0 0,-1 0-1 0 0,1 0 1 0 0,-1 1-1 0 0,1-1 1 0 0,-1 0-1 0 0,0 1 1 0 0,1 3 30 0 0,0 0 1 0 0,0 0 0 0 0,-1-1-1 0 0,0 1 1 0 0,-1 9-1 0 0,-4 8 62 0 0,0-1-1 0 0,-2 1 0 0 0,-9 22 1 0 0,-34 60 398 0 0,25-53-394 0 0,-14 22-35 0 0,-2-2 0 0 0,-4-2 1 0 0,-75 88-1 0 0,97-127-700 0 0,22-29-66 0 0,8-10-4180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19 242 10943 0 0,'0'0'498'0'0,"-9"-2"168"0"0,1 1-560 0 0,7 1 922 0 0,1-4-818 0 0,1 1 1 0 0,0-1 0 0 0,0 1-1 0 0,0-1 1 0 0,0 1 0 0 0,0 0-1 0 0,1-1 1 0 0,-1 1 0 0 0,1 0 0 0 0,0 0-1 0 0,0 0 1 0 0,0 0 0 0 0,0 1-1 0 0,0-1 1 0 0,6-4 0 0 0,2-2 179 0 0,0 1 0 0 0,22-14 0 0 0,0 3 50 0 0,1 2-1 0 0,69-25 1 0 0,-44 24-162 0 0,61-12 0 0 0,-84 24 43 0 0,-1 0 1 0 0,62 0-1 0 0,-81 6-180 0 0,-1 0 0 0 0,0 1 0 0 0,1 1 0 0 0,-1 1 0 0 0,0 0 0 0 0,0 0 0 0 0,0 2 0 0 0,-1-1 0 0 0,20 11 0 0 0,-28-12-96 0 0,-1-1 0 0 0,0 1 0 0 0,1 0 0 0 0,-1 1 0 0 0,0-1 0 0 0,0 1 0 0 0,-1 0 0 0 0,1-1 0 0 0,-1 2 0 0 0,0-1 0 0 0,0 0 0 0 0,0 1 0 0 0,2 5 0 0 0,-3-6-20 0 0,-1 1 0 0 0,1-1-1 0 0,-1 1 1 0 0,0 0-1 0 0,-1 0 1 0 0,1-1 0 0 0,-1 1-1 0 0,0 0 1 0 0,0 0 0 0 0,-1-1-1 0 0,1 1 1 0 0,-1 0 0 0 0,0-1-1 0 0,-3 9 1 0 0,-1-1 44 0 0,0 1-1 0 0,-1-1 1 0 0,-1 0-1 0 0,0 0 1 0 0,-1-1 0 0 0,0 0-1 0 0,0 0 1 0 0,-1-1-1 0 0,-19 17 1 0 0,1-5 126 0 0,-1 0 1 0 0,-50 29-1 0 0,32-26-170 0 0,-1-2-1 0 0,0-2 1 0 0,-2-1-1 0 0,-64 15 1 0 0,-24-7-2698 0 0,109-24 182 0 0,3-2-4652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62 8751 0 0,'1'-1'399'0'0,"0"-2"-172"0"0,0 2-192 0 0,0 0 1 0 0,-1 0-1 0 0,1 0 1 0 0,-1 0-1 0 0,1 0 1 0 0,-1 0-1 0 0,0 0 1 0 0,0-1-1 0 0,1 1 0 0 0,-1 0 1 0 0,0 0-1 0 0,0 0 1 0 0,0-1-1 0 0,0 1 1 0 0,0 0-1 0 0,0 0 1 0 0,-1 0-1 0 0,1-1 1 0 0,-1 0-1 0 0,-4-15 3969 0 0,-5 0 5089 0 0,8 18-9075 0 0,1 0 1 0 0,-1 0-1 0 0,1 0 0 0 0,0 1 0 0 0,-1-1 1 0 0,1 0-1 0 0,0 1 0 0 0,0-1 0 0 0,0 0 0 0 0,0 1 1 0 0,0-1-1 0 0,-1 4 0 0 0,1-4-4 0 0,-129 195-81 0 0,-94 118 423 0 0,144-174 41 0 0,67-112-340 0 0,1 1 0 0 0,1 1 0 0 0,-8 33 0 0 0,17-52-38 0 0,0 0 0 0 0,1 0 0 0 0,0 0 0 0 0,1 22-1 0 0,0-30-46 0 0,0 1-1 0 0,0 0 1 0 0,1 0-1 0 0,0 0 1 0 0,0 0-1 0 0,0-1 1 0 0,0 1-1 0 0,1 0 0 0 0,-1-1 1 0 0,1 1-1 0 0,0-1 1 0 0,0 0-1 0 0,0 1 1 0 0,0-1-1 0 0,1 0 1 0 0,-1 0-1 0 0,6 4 0 0 0,3-1-1333 0 0,3-2-445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59 8287 0 0,'-1'-1'382'0'0,"-27"-19"136"0"0,-5-4 223 0 0,9 10 9072 0 0,19 30-9187 0 0,2 2-359 0 0,1 0 0 0 0,1 0 0 0 0,1 0-1 0 0,1 20 1 0 0,13 73 781 0 0,-13-103-965 0 0,5 27 305 0 0,1 0 0 0 0,1 0-1 0 0,2-1 1 0 0,26 59-1 0 0,-28-76-270 0 0,1 0-1 0 0,1 0 1 0 0,1-1 0 0 0,0 0-1 0 0,1-1 1 0 0,1 0-1 0 0,0-1 1 0 0,1-1-1 0 0,0 0 1 0 0,24 16-1 0 0,-11-11-17 0 0,1-2 0 0 0,1-1 0 0 0,1-2 0 0 0,0-1 0 0 0,0-1 0 0 0,1-1 0 0 0,47 8 0 0 0,-70-17-289 0 0,0-1 0 0 0,-1 0 0 0 0,1 0 0 0 0,0-1-1 0 0,0 0 1 0 0,-1 0 0 0 0,1-1 0 0 0,8-3-1 0 0,-15 5 35 0 0,0-1-1 0 0,0 1 0 0 0,0-1 1 0 0,0 0-1 0 0,1 1 0 0 0,-1-1 0 0 0,0 0 1 0 0,0 0-1 0 0,-1 0 0 0 0,1 0 1 0 0,0 0-1 0 0,0 0 0 0 0,0 0 0 0 0,-1 0 1 0 0,1 0-1 0 0,0 0 0 0 0,-1-1 1 0 0,1 1-1 0 0,-1 0 0 0 0,1 0 0 0 0,-1 0 1 0 0,0-1-1 0 0,1-1 0 0 0,-1 1-526 0 0,0 0-1 0 0,0 1 0 0 0,0-1 1 0 0,0 0-1 0 0,0 0 0 0 0,-1 1 1 0 0,1-1-1 0 0,0 0 1 0 0,-1 0-1 0 0,-1-2 0 0 0,-4-8-5320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10 14599 0 0,'0'0'1320'0'0,"0"-1"-1082"0"0,1 0-193 0 0,-1 1 1 0 0,0-1-1 0 0,1 1 1 0 0,-1-1-1 0 0,0 1 1 0 0,1-1 0 0 0,-1 1-1 0 0,0-1 1 0 0,1 1-1 0 0,-1 0 1 0 0,1-1-1 0 0,-1 1 1 0 0,1 0 0 0 0,-1-1-1 0 0,1 1 1 0 0,-1 0-1 0 0,1 0 1 0 0,-1-1-1 0 0,1 1 1 0 0,0 0 0 0 0,-1 0-1 0 0,1 0 1 0 0,-1 0-1 0 0,1 0 1 0 0,-1 0-1 0 0,1 0 1 0 0,0 0 0 0 0,-1 0-1 0 0,1 0 1 0 0,-1 0-1 0 0,1 0 1 0 0,10 10 1321 0 0,-9-7-1467 0 0,1 0 194 0 0,-1 0 1 0 0,0 0-1 0 0,0 1 1 0 0,-1-1-1 0 0,1 0 1 0 0,-1 1-1 0 0,0 0 1 0 0,0-1-1 0 0,0 1 1 0 0,0 0-1 0 0,0-1 1 0 0,-1 1-1 0 0,0 0 0 0 0,0 0 1 0 0,0-1-1 0 0,0 1 1 0 0,0 0-1 0 0,-2 4 1 0 0,-1 6 115 0 0,0-1 1 0 0,-1 0 0 0 0,-9 22-1 0 0,3-12 31 0 0,-2-1 0 0 0,0-1 0 0 0,-24 31 0 0 0,-53 54 307 0 0,24-41-288 0 0,-118 93-1 0 0,169-147-250 0 0,-141 101 113 0 0,40-32-269 0 0,114-79-431 0 0,16-3-2992 0 0,2-2 2291 0 0,4-2-29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12263 0 0,'0'0'1112'0'0,"1"-1"-777"0"0,3-5 155 0 0,0 1 1 0 0,0-1 0 0 0,1 1-1 0 0,0 0 1 0 0,0 1-1 0 0,0-1 1 0 0,1 1-1 0 0,0 0 1 0 0,-1 0-1 0 0,1 1 1 0 0,1-1-1 0 0,-1 1 1 0 0,9-2-1 0 0,11-4 19 0 0,0 2 0 0 0,29-4-1 0 0,-53 11-487 0 0,27-6-20 0 0,1 2 0 0 0,0 1 0 0 0,0 1 0 0 0,0 1 0 0 0,60 8 0 0 0,-87-7-712 0 0,11 4 850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8 211 1375 0 0,'-8'5'14256'0'0,"93"-49"-8306"0"0,51-13-4669 0 0,-101 44-799 0 0,241-76 33 0 0,-240 82-625 0 0,-5 2-3462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285 192 8287 0 0,'0'0'2668'0'0,"-1"-9"3366"0"0,3 5-5758 0 0,0 0 0 0 0,0 0 0 0 0,1 1 0 0 0,-1-1 0 0 0,1 0 0 0 0,0 1 1 0 0,0-1-1 0 0,0 1 0 0 0,0 0 0 0 0,1 0 0 0 0,-1 0 0 0 0,1 1 0 0 0,0-1 1 0 0,-1 1-1 0 0,1 0 0 0 0,8-3 0 0 0,8-3 36 0 0,0 1 0 0 0,27-5 0 0 0,-34 9-140 0 0,219-54 193 0 0,-99 22-339 0 0,-109 31 63 0 0,-24 4-85 0 0,0 1 0 0 0,0-1-1 0 0,1 1 1 0 0,-1-1 0 0 0,0 1 0 0 0,0-1 0 0 0,0 1-1 0 0,1-1 1 0 0,-1 1 0 0 0,0-1 0 0 0,0 1-1 0 0,0-1 1 0 0,0 1 0 0 0,0-1 0 0 0,0 1 0 0 0,0-1-1 0 0,0 1 1 0 0,-1-1 0 0 0,1 1 0 0 0,0 0-1 0 0,0-1-2 0 0,-1 4-1 0 0,0 1 0 0 0,-1-1 0 0 0,1 0 0 0 0,-1 0 0 0 0,0-1 0 0 0,0 1 0 0 0,0 0 0 0 0,0 0 0 0 0,-1-1 0 0 0,0 0 0 0 0,1 1 0 0 0,-5 2 0 0 0,-6 7 0 0 0,-23 15 0 0 0,33-25 0 0 0,-227 149 55 0 0,154-105-46 0 0,-74 41 52 0 0,-20 14-58 0 0,143-85-7 0 0,-26 18 13 0 0,48-32-17 0 0,0 1-1 0 0,0 1 0 0 0,1-1 1 0 0,-1 1-1 0 0,1 0 0 0 0,0 0 1 0 0,-4 7-1 0 0,4-2 9 0 0,4-10 0 0 0,-1 1 0 0 0,1 0 0 0 0,0 0 0 0 0,0 0 0 0 0,0 0 0 0 0,-1 0 0 0 0,1 0 0 0 0,0 0 0 0 0,0-1 0 0 0,0 1 0 0 0,0 0 0 0 0,1 0 0 0 0,-1 0 0 0 0,0 0 0 0 0,0 0 0 0 0,0 0 0 0 0,1 0 0 0 0,-1-1 0 0 0,0 1 0 0 0,1 0 0 0 0,-1 0 0 0 0,1 0 0 0 0,-1-1 0 0 0,1 1 0 0 0,-1 0 0 0 0,1 0 0 0 0,0-1 0 0 0,-1 1 0 0 0,1-1 0 0 0,0 1 0 0 0,-1-1 0 0 0,1 1 0 0 0,0-1 0 0 0,0 1 0 0 0,0-1 0 0 0,0 1 0 0 0,-1-1 0 0 0,1 0 0 0 0,0 0 0 0 0,0 1 0 0 0,0-1 0 0 0,0 0 0 0 0,0 0 0 0 0,1 0 0 0 0,11 1 14 0 0,1-2 0 0 0,-1 1 0 0 0,1-1 0 0 0,-1-1 0 0 0,23-6 0 0 0,-8 2 33 0 0,197-37 171 0 0,-17 13 22 0 0,-94 16-220 0 0,-88 8-750 0 0,0 0-1 0 0,51-20 0 0 0,-16 4-2698 0 0,-39 15 1047 0 0,1-2-3632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 9383 0 0,'0'0'852'0'0,"1"-5"-691"0"0,0 1 2492 0 0,-16 50 2350 0 0,-64 177-3968 0 0,49-157-974 0 0,-3-2-1 0 0,-74 106 1 0 0,99-158-12 0 0,0 0 0 0 0,1 0 0 0 0,0 0 0 0 0,-8 24 0 0 0,15-35-62 0 0,0-1 1 0 0,0 0-1 0 0,0 0 0 0 0,0 1 1 0 0,0-1-1 0 0,0 0 0 0 0,0 1 1 0 0,0-1-1 0 0,0 0 0 0 0,0 0 1 0 0,0 1-1 0 0,0-1 0 0 0,0 0 1 0 0,0 0-1 0 0,0 1 0 0 0,0-1 1 0 0,0 0-1 0 0,0 1 0 0 0,0-1 1 0 0,0 0-1 0 0,0 0 0 0 0,1 1 1 0 0,-1-1-1 0 0,0 0 0 0 0,0 0 1 0 0,0 0-1 0 0,0 1 0 0 0,1-1 1 0 0,-1 0-1 0 0,0 0 0 0 0,0 0 1 0 0,0 1-1 0 0,1-1 0 0 0,-1 0 1 0 0,0 0-1 0 0,0 0 0 0 0,1 0 0 0 0,-1 0 1 0 0,0 0-1 0 0,0 0 0 0 0,1 1 1 0 0,-1-1-1 0 0,0 0 0 0 0,1 0 1 0 0,-1 0-1 0 0,0 0 0 0 0,0 0 1 0 0,1 0-1 0 0,-1 0 0 0 0,0 0 1 0 0,1-1-1 0 0,-1 1 0 0 0,0 0 1 0 0,0 0-1 0 0,1 0 0 0 0,-1 0 1 0 0,0 0-1 0 0,1-1 0 0 0,-1 1-30 0 0,15-4-881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9215 0 0,'-2'1'707'0'0,"-2"0"-541"0"0,-1 0 1 0 0,0 0-1 0 0,0 1 0 0 0,1-1 1 0 0,-1 1-1 0 0,1 0 0 0 0,-1 1 1 0 0,-5 4-1 0 0,8-6-53 0 0,1-1 0 0 0,0 1-1 0 0,0 0 1 0 0,-1 1 0 0 0,1-1-1 0 0,0 0 1 0 0,0 0 0 0 0,0 0 0 0 0,0 1-1 0 0,1-1 1 0 0,-1 0 0 0 0,0 1 0 0 0,0-1-1 0 0,1 1 1 0 0,-1-1 0 0 0,1 1 0 0 0,0-1-1 0 0,-1 1 1 0 0,1-1 0 0 0,0 1-1 0 0,0 0 1 0 0,0-1 0 0 0,0 1 0 0 0,0-1-1 0 0,0 1 1 0 0,0-1 0 0 0,0 1 0 0 0,1 0-1 0 0,-1-1 1 0 0,1 1 0 0 0,-1-1 0 0 0,2 2-1 0 0,1 3 75 0 0,1 0-1 0 0,1 0 0 0 0,-1 0 0 0 0,1 0 1 0 0,0-1-1 0 0,0 1 0 0 0,0-1 0 0 0,1-1 1 0 0,0 1-1 0 0,0-1 0 0 0,11 6 1 0 0,9 4 304 0 0,43 15 0 0 0,-57-24-353 0 0,230 83 1678 0 0,-204-73-1254 0 0,-1 1 0 0 0,0 2 0 0 0,56 37 0 0 0,-75-43-250 0 0,0 1 0 0 0,-1 1 0 0 0,-1 1-1 0 0,0 0 1 0 0,-1 2 0 0 0,0-1 0 0 0,-2 2 0 0 0,16 25 0 0 0,-25-35-229 0 0,0-1 0 0 0,-1 0 0 0 0,0 1 0 0 0,0 0 0 0 0,-1 0 0 0 0,0 0 0 0 0,0 0 0 0 0,-1 0 0 0 0,0 0 0 0 0,0 0 0 0 0,-2 13 0 0 0,0-9-27 0 0,-1-1 0 0 0,0 0 0 0 0,0 1 0 0 0,-2-1 0 0 0,1 0 0 0 0,-1-1 0 0 0,-9 16 0 0 0,-1-2-23 0 0,-1-2 1 0 0,0 1-1 0 0,-2-2 1 0 0,-1 0-1 0 0,-1-1 1 0 0,-25 21-1 0 0,16-18 2 0 0,-55 35 0 0 0,-38 10 9 0 0,0 1-38 0 0,104-58-498 0 0,0 1 0 0 0,-30 26-1 0 0,46-37-760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58 12895 0 0,'-9'0'829'0'0,"2"0"-518"0"0,0 0-1 0 0,0 0 1 0 0,0 1-1 0 0,0 0 1 0 0,0 0-1 0 0,-11 4 3566 0 0,31-2-2690 0 0,8-1-811 0 0,0-1 0 0 0,0-1 0 0 0,-1-1 1 0 0,1-1-1 0 0,21-5 0 0 0,0 2-229 0 0,114-16 89 0 0,171-14-125 0 0,-287 34-110 0 0,58 8 0 0 0,-96-7 0 0 0,1 1 0 0 0,-1-1 1 0 0,0 0-1 0 0,0 1 0 0 0,1-1 0 0 0,-1 1 0 0 0,0 0 0 0 0,0 0 1 0 0,0 0-1 0 0,0 0 0 0 0,0 0 0 0 0,0 0 0 0 0,0 0 0 0 0,-1 1 1 0 0,1-1-1 0 0,0 1 0 0 0,-1-1 0 0 0,1 1 0 0 0,-1 0 0 0 0,1-1 1 0 0,1 4-1 0 0,-2-3-4 0 0,-1 1 1 0 0,1 0 0 0 0,0-1-1 0 0,0 1 1 0 0,-1 0 0 0 0,0 0-1 0 0,1 0 1 0 0,-1 0 0 0 0,0-1-1 0 0,-1 1 1 0 0,1 0 0 0 0,0 0-1 0 0,-1 0 1 0 0,0-1 0 0 0,1 1-1 0 0,-3 4 1 0 0,-10 25-44 0 0,-28 50 0 0 0,4-9 61 0 0,24-42-6 0 0,1 0 1 0 0,-6 33-1 0 0,-11 68 14 0 0,8-35-16 0 0,-70 221-6 0 0,24-93 0 0 0,65-219 2 0 0,-5 21 162 0 0,-8 51 0 0 0,14-71-133 0 0,0 1-1 0 0,1-1 1 0 0,0 1 0 0 0,1-1-1 0 0,-1 1 1 0 0,2-1-1 0 0,-1 0 1 0 0,1 1 0 0 0,0-1-1 0 0,0 0 1 0 0,7 13-1 0 0,-7-17 3 0 0,0 0 0 0 0,0 0 0 0 0,1 0-1 0 0,-1-1 1 0 0,1 1 0 0 0,0-1-1 0 0,-1 1 1 0 0,1-1 0 0 0,0 0 0 0 0,1 0-1 0 0,-1-1 1 0 0,0 1 0 0 0,0-1-1 0 0,1 1 1 0 0,-1-1 0 0 0,1 0 0 0 0,-1 0-1 0 0,5 0 1 0 0,8 1 208 0 0,1 0 1 0 0,28-1-1 0 0,-31-1-103 0 0,28-1 199 0 0,85 4 560 0 0,-68 6-748 0 0,-59-8-154 0 0,0-1 0 0 0,0 1-1 0 0,0 0 1 0 0,0 0 0 0 0,-1 0 0 0 0,1 0-1 0 0,0-1 1 0 0,-1 1 0 0 0,1 0 0 0 0,0 0-1 0 0,-1 0 1 0 0,1-1 0 0 0,-2 2 0 0 0,-2 3-9 0 0,0 0 0 0 0,0-1 0 0 0,-1 0 1 0 0,0 0-1 0 0,0 0 0 0 0,0-1 0 0 0,0 1 1 0 0,0-1-1 0 0,-8 3 0 0 0,-7 2-38 0 0,-27 8-1 0 0,-32 7 1 0 0,-90 13 0 0 0,120-29 95 0 0,0-2 1 0 0,-1-2-1 0 0,-57-4 0 0 0,81-2 309 0 0,-41-11-1 0 0,29 6 89 0 0,32 6-395 0 0,5 2-41 0 0,0 0 0 0 0,-1-1-1 0 0,1 1 1 0 0,-1 0 0 0 0,1 0 0 0 0,-1 0 0 0 0,1 0 0 0 0,-1 0-1 0 0,1 0 1 0 0,0 0 0 0 0,-1 0 0 0 0,1 0 0 0 0,-1 1-1 0 0,1-1 1 0 0,-1 1 0 0 0,1-1 0 0 0,0 1 0 0 0,-2 1-1 0 0,1-2-49 0 0,0 1-1 0 0,1 0 0 0 0,-1 0 1 0 0,0 0-1 0 0,1 1 1 0 0,-1-1-1 0 0,1 0 0 0 0,-1 1 1 0 0,1-1-1 0 0,0 1 0 0 0,-2 1 1 0 0,2-2-108 0 0,1 0 1 0 0,-1-1 0 0 0,1 1-1 0 0,-1 0 1 0 0,1 0 0 0 0,-1 0-1 0 0,1 0 1 0 0,0 0 0 0 0,-1 0-1 0 0,1 0 1 0 0,0 0 0 0 0,0 0-1 0 0,0 0 1 0 0,0 0 0 0 0,0 0-1 0 0,0 0 1 0 0,0 0 0 0 0,0 0-1 0 0,0 0 1 0 0,0 0-1 0 0,1 0 1 0 0,-1 0 0 0 0,0 0-1 0 0,1 0 1 0 0,-1 1 0 0 0,5 5-1246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13847 0 0,'-2'1'631'0'0,"-35"0"5050"0"0,39-2-5219 0 0,51-15 173 0 0,0 2 1 0 0,62-8 0 0 0,-65 13-453 0 0,23-1-277 0 0,0 2 1 0 0,82 3-1 0 0,-153 5-1145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7:3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22 379 3223 0 0,'0'0'4188'0'0,"-2"0"-4023"0"0,0-1 37 0 0,0 0 1 0 0,0 1 0 0 0,0-1 0 0 0,0 0 0 0 0,-3-2 0 0 0,4 2-143 0 0,1 1 1 0 0,-1-1-1 0 0,1 1 1 0 0,0-1-1 0 0,-1 0 1 0 0,1 1-1 0 0,0-1 1 0 0,0 0-1 0 0,-1 1 0 0 0,1-1 1 0 0,0 0-1 0 0,0 0 1 0 0,0 1-1 0 0,0-1 1 0 0,0 0-1 0 0,0 0 1 0 0,0 1-1 0 0,0-1 1 0 0,0 0-1 0 0,0 1 1 0 0,0-1-1 0 0,1 0 1 0 0,-1 1-1 0 0,1-2 1 0 0,-1 1 2 0 0,1-1 0 0 0,0 1 1 0 0,0 0-1 0 0,0 0 1 0 0,0 0-1 0 0,1 0 0 0 0,-1 0 1 0 0,0 0-1 0 0,0 0 0 0 0,1 1 1 0 0,1-2-1 0 0,6-2 21 0 0,1 0 1 0 0,0 1-1 0 0,11-2 0 0 0,-10 3-44 0 0,3-1-20 0 0,24-2 0 0 0,0 0-7 0 0,58-7 23 0 0,-11 2-8 0 0,-42-2-3 0 0,-33 9-7 0 0,1 0-1 0 0,20-4 1 0 0,-4 2 52 0 0,-21 4-55 0 0,0-1 1 0 0,0 1-1 0 0,0 1 0 0 0,11-1 0 0 0,22 1 17 0 0,0-2 0 0 0,73-14-1 0 0,-14 2 76 0 0,-32 7 335 0 0,55-6 252 0 0,-104 11-540 0 0,24-6 0 0 0,5-1 63 0 0,58-9 155 0 0,36-4-145 0 0,-111 21-136 0 0,0 1 0 0 0,57 9 0 0 0,-67-7-63 0 0,-8-1-15 0 0,27 5 13 0 0,1-2 0 0 0,0-2 0 0 0,63-4 0 0 0,43-23 38 0 0,-133 23-64 0 0,0 0 0 0 0,0 0 0 0 0,19 0 0 0 0,-1 1 0 0 0,-17-1 0 0 0,-9 2 0 0 0,0-1 0 0 0,0 1 0 0 0,0 0 0 0 0,0 0 0 0 0,0 1 0 0 0,-1-1 0 0 0,1 1 0 0 0,0 0 0 0 0,0 0 0 0 0,5 2 0 0 0,3 0 0 0 0,26 8 0 0 0,-29-7 0 0 0,28 6 0 0 0,-23-7 0 0 0,-1 0 0 0 0,1-1 0 0 0,0-1 0 0 0,0 0 0 0 0,0-1 0 0 0,0 0 0 0 0,0-2 0 0 0,19-2 0 0 0,138-27 46 0 0,-150 28-38 0 0,169-23 120 0 0,-3 12-35 0 0,-40 4 112 0 0,-20 6-141 0 0,-10 0 41 0 0,-93 2-87 0 0,0-1 1 0 0,42-12-1 0 0,18-8 206 0 0,-79 21-191 0 0,1 1-1 0 0,-1-1 1 0 0,1 1-1 0 0,0 1 1 0 0,0-1-1 0 0,-1 1 1 0 0,1 0-1 0 0,7 1 1 0 0,-1 0-6 0 0,-5-1 7 0 0,21 5 75 0 0,-20-4-73 0 0,1 1 83 0 0,1 0 1 0 0,0-1-1 0 0,0 0 1 0 0,12-1-1 0 0,-10 0-45 0 0,2 0-60 0 0,20-4 57 0 0,-28 3-59 0 0,0 0-1 0 0,0 0 1 0 0,0 1-1 0 0,7 0 0 0 0,30-7-11 0 0,-3-1-4 0 0,-13 2-65 0 0,-12 2 54 0 0,1 1 15 0 0,0 1 0 0 0,0 4 0 0 0,6 4-26 0 0,-18-3 8 0 0,-2-1-2 0 0,0-1-13 0 0,1 0 0 0 0,-1 1 0 0 0,0 0 0 0 0,0-1 0 0 0,0 1 0 0 0,0 0 0 0 0,0 0 0 0 0,0 0 0 0 0,0 0 0 0 0,0 0 0 0 0,-1 0 0 0 0,1 0 0 0 0,-1 1 0 0 0,2 4 0 0 0,-1-3-261 0 0,-1 1 1 0 0,1 0-1 0 0,-1 0 0 0 0,0 0 0 0 0,-1 0 0 0 0,1 10 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7:4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4175 0 0,'0'0'408'0'0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7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0 452 3223 0 0,'0'0'9467'0'0,"2"2"-9408"0"0,2 6-38 0 0,-2-6 1256 0 0,-2-1-1263 0 0,1-1-1 0 0,0 1 1 0 0,0-1-1 0 0,0 1 1 0 0,0-1-1 0 0,-1 0 1 0 0,1 1-1 0 0,0-1 1 0 0,0 0-1 0 0,0 0 1 0 0,0 1-1 0 0,0-1 1 0 0,0 0-1 0 0,0 0 1 0 0,0 0-1 0 0,1 0 1 0 0,10-4 71 0 0,-8 3-73 0 0,31-13 168 0 0,-11 3-92 0 0,-6 3-36 0 0,-14 6-50 0 0,1-4 51 0 0,24-14 121 0 0,-28 19 38 0 0,11-8 292 0 0,-10 7-453 0 0,16-13 469 0 0,-6 7-477 0 0,-1-1-33 0 0,0 1-10 0 0,0-1 11 0 0,-1 0 32 0 0,1 0-33 0 0,6-2-13 0 0,1 0 77 0 0,-18 11-71 0 0,1 0 0 0 0,-1-1 0 0 0,0 1 0 0 0,1 0 0 0 0,-1 0 0 0 0,1-1 0 0 0,-1 1-1 0 0,1 0 1 0 0,-1 0 0 0 0,0 0 0 0 0,1-1 0 0 0,-1 1 0 0 0,1 0 0 0 0,-1 0 0 0 0,1 0 0 0 0,-1 0 0 0 0,1 0 0 0 0,-1 0 0 0 0,1 0 0 0 0,-1 0 0 0 0,1 0 0 0 0,9 0 64 0 0,66-19 10 0 0,44-8-13 0 0,-84 22-64 0 0,-22 3 0 0 0,-1 0 0 0 0,24-7 0 0 0,15-5 0 0 0,-47 12 0 0 0,21-9 0 0 0,-15 6 0 0 0,-4 1 0 0 0,-5 2 0 0 0,0 1 0 0 0,1 0 0 0 0,-1 0 0 0 0,1 0 0 0 0,-1 0 0 0 0,1 0 0 0 0,-1 1 0 0 0,1-1 0 0 0,-1 1 0 0 0,1 0 0 0 0,0-1 0 0 0,3 1 0 0 0,16-1 0 0 0,-5 0 0 0 0,24-5 0 0 0,-26 3 0 0 0,7 0 0 0 0,0-1 0 0 0,-17 3 0 0 0,20-7 0 0 0,6-4 0 0 0,-26 12 0 0 0,0-2 0 0 0,13-8 0 0 0,-10 3 0 0 0,-4 4 0 0 0,0 1 0 0 0,0-1 0 0 0,1 0 0 0 0,-1 1 0 0 0,7-3 0 0 0,-6 3 0 0 0,0-1 0 0 0,1 1 0 0 0,-1 0 0 0 0,9-2 0 0 0,-6 2 0 0 0,-4 0 0 0 0,1 1 0 0 0,-1 0 0 0 0,1 1 0 0 0,-1-1 0 0 0,8 0 0 0 0,0 1 0 0 0,-4-2 0 0 0,0 1 0 0 0,1 0 0 0 0,-1 0 0 0 0,0 1 0 0 0,15 2 0 0 0,-1-1 0 0 0,19 0 0 0 0,-13-1 0 0 0,28-3 0 0 0,-46 2 0 0 0,-1-1 0 0 0,0 0 0 0 0,0-1 0 0 0,0 1 0 0 0,0-2 0 0 0,10-4 0 0 0,69-35 0 0 0,-85 42 0 0 0,0-1 0 0 0,0 1 0 0 0,0 0 0 0 0,0 0 0 0 0,1 0 0 0 0,3-1 0 0 0,26-5 0 0 0,-13 1 0 0 0,-14 5 0 0 0,12 3 0 0 0,-3 0 0 0 0,0 3 0 0 0,-1 4 0 0 0,-1 0 0 0 0,-2 1 0 0 0,-2-1-10 0 0,-6-6-33 0 0,7 6 32 0 0,1 0 11 0 0,1-2 0 0 0,1-1 0 0 0,1 0 0 0 0,1-2 0 0 0,10 5 0 0 0,-10-6 0 0 0,3-1 0 0 0,113 4 0 0 0,-121-6 0 0 0,13 1 0 0 0,1 5 0 0 0,-10-3 0 0 0,1 1 0 0 0,3 1 0 0 0,2 6 0 0 0,-7-6 0 0 0,-1 2 0 0 0,0 0 12 0 0,1-1 52 0 0,-3-2 23 0 0,15 7 36 0 0,-12-5-113 0 0,2-3-10 0 0,-2 1 0 0 0,-1 1 0 0 0,0-1 0 0 0,-1 1 0 0 0,6 4 0 0 0,17 10 0 0 0,-26-13 11 0 0,-5-3 32 0 0,2 4-22 0 0,-3-3 22 0 0,4 3-22 0 0,-3-3 22 0 0,3 4-33 0 0,3 3-10 0 0,3 2 4 0 0,-10-12-10 0 0,3 1 13 0 0,23 17 52 0 0,-16-10-59 0 0,-1 0 0 0 0,0 2 0 0 0,0-1 0 0 0,11 5 16 0 0,-20-14 216 0 0,1 0-172 0 0,0-2-49 0 0,1 0-14 0 0,17 8 125 0 0,-17-4-114 0 0,-1 0-6 0 0,18 1 62 0 0,-5-1-64 0 0,-1 2 0 0 0,0 1 0 0 0,-1 2 0 0 0,1 0 0 0 0,0-1 0 0 0,1-3 11 0 0,29 3 106 0 0,-27-2-63 0 0,-6 0-33 0 0,1 3 22 0 0,-3-1-22 0 0,-6-4 22 0 0,8 6-33 0 0,-1-1 1 0 0,-6-5 32 0 0,5 6-33 0 0,3 1-10 0 0,-1-1 0 0 0,-3-1 11 0 0,-5-6 32 0 0,6 2-33 0 0,0-1 1 0 0,-2 0 41 0 0,-5-2-51 0 0,17 0 127 0 0,-6 1-64 0 0,6 4 0 0 0,-16-3-65 0 0,0-1 2 0 0,7 5-1 0 0,1 1 0 0 0,-1 1 0 0 0,-1 0 0 0 0,-1 1 0 0 0,0-1 11 0 0,1-3 32 0 0,-1-6-22 0 0,-6-1 42 0 0,-1 0 1 0 0,1 1-1 0 0,-1-1 0 0 0,0 0 1 0 0,1 0-1 0 0,3-3 0 0 0,11-4 713 0 0,6 2-678 0 0,-11 4-98 0 0,1 2 11 0 0,-1-1 32 0 0,0-2-22 0 0,-7 0 44 0 0,1 1 0 0 0,-1-1 1 0 0,-1 0-1 0 0,1 0 0 0 0,0-1 1 0 0,7-7-1 0 0,-4 4 19 0 0,-2 3-22 0 0,-7 4-63 0 0,28-12 112 0 0,-25 11 141 0 0,16-10 59 0 0,-17 10-314 0 0,3 0-62 0 0,8-2-16 0 0,4 0 62 0 0,-10 3 23 0 0,17 1-79 0 0,-9-1 75 0 0,0 0 0 0 0,-2-3 0 0 0,1-2 0 0 0,-1-2 0 0 0,8-3 0 0 0,-16 10 0 0 0,26-12 0 0 0,-12 4 0 0 0,-16 8 0 0 0,17-6 0 0 0,9-4 0 0 0,-23 8 0 0 0,22-2 0 0 0,47-10 0 0 0,-71 14 0 0 0,1-1 0 0 0,-1 1 0 0 0,0 0 0 0 0,1-1 0 0 0,-1 0 0 0 0,0 0 0 0 0,4-1 0 0 0,20-8 0 0 0,-18 9 0 0 0,-1-1 0 0 0,28-13 0 0 0,-8 3 0 0 0,-17 7 104 0 0,-1 0-1 0 0,17-11 1 0 0,-25 15-75 0 0,4-2 40 0 0,18-5 16 0 0,-3 2-44 0 0,16-9-8 0 0,-23 8-22 0 0,4-4 37 0 0,-15 9-40 0 0,31-11 121 0 0,0-2-106 0 0,-30 13 20 0 0,8-3-33 0 0,6-3-11 0 0,-16 7-5 0 0,12-11 155 0 0,-13 10-64 0 0,1 1-12 0 0,5-7 10 0 0,-3 5-5 0 0,5-2-22 0 0,3 0-45 0 0,2 1-11 0 0,-1 2 11 0 0,-10 2 58 0 0,3 10-669 0 0,11 21-1524 0 0,-10-17 1080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7:5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0,'0'0'2664'0'0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7:5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6911 0 0,'0'0'528'0'0,"1"-2"-341"0"0,2-3-47 0 0,5-6-1 0 0,-4 9 789 0 0,2 2-742 0 0,-1 1 0 0 0,1 0 0 0 0,0 0 0 0 0,-1 0 0 0 0,1 1 0 0 0,-1-1 0 0 0,9 5 0 0 0,32 20-712 0 0,-45-26 538 0 0,2 2-44 0 0,0-1 0 0 0,-1 0 0 0 0,1 0 0 0 0,0 0 0 0 0,0 0 0 0 0,0-1 0 0 0,0 1 0 0 0,0-1 0 0 0,0 0 0 0 0,0 0 0 0 0,0 0 0 0 0,0 0 0 0 0,0 0 0 0 0,0 0 0 0 0,0-1 0 0 0,0 0 0 0 0,5-1 0 0 0,18-12 1175 0 0,29-21 0 0 0,-53 34-987 0 0,0 0 0 0 0,0-1 0 0 0,0 1 1 0 0,0 0-1 0 0,0 0 0 0 0,1 0 0 0 0,1 0 1 0 0,32-2 235 0 0,-5 3-392 0 0,1 2 0 0 0,-27-1 0 0 0,23-2 0 0 0,-18 0 3 0 0,0 0 0 0 0,0-1-1 0 0,0 0 1 0 0,0-1 0 0 0,12-5-1 0 0,46-23 84 0 0,-3 0 115 0 0,-51 25-99 0 0,1 1 0 0 0,26-6 0 0 0,-33 10-66 0 0,1 0 0 0 0,-1 1 1 0 0,0-1-1 0 0,1 2 0 0 0,-1-1 0 0 0,0 1 1 0 0,10 3-1 0 0,10 2 55 0 0,-26-5-77 0 0,0-1 0 0 0,1 1 0 0 0,-1-1 0 0 0,1 1 0 0 0,-1-1 0 0 0,1 0 0 0 0,-1 0 0 0 0,1 0 1 0 0,-1 0-1 0 0,1 0 0 0 0,-1-1 0 0 0,4 0 0 0 0,3-2 35 0 0,45-8 422 0 0,-38 7-284 0 0,0 1 1 0 0,22-2-1 0 0,-22 3-12 0 0,0 0 0 0 0,26-8 0 0 0,3 0 75 0 0,159-19 200 0 0,-169 27-434 0 0,-1 2-1 0 0,1 1 0 0 0,66 11 1 0 0,-30 5 82 0 0,9 2 98 0 0,-68-17-161 0 0,1-1 0 0 0,-1 0 0 0 0,0 0 0 0 0,22-3 0 0 0,-19 0-10 0 0,60-5 131 0 0,-66 6-144 0 0,28 2 40 0 0,-21 1-52 0 0,3 1 0 0 0,-16-1 0 0 0,1 0 0 0 0,14 1 0 0 0,-3-2 0 0 0,-1 5 0 0 0,0 0 0 0 0,7 5 11 0 0,-20-10-7 0 0,1 0-1 0 0,-1-1 1 0 0,0 1 0 0 0,1-1-1 0 0,-1 1 1 0 0,0-1-1 0 0,1 1 1 0 0,-1-1 0 0 0,1 0-1 0 0,-1 0 1 0 0,1 0 0 0 0,-1 0-1 0 0,0 0 1 0 0,1 0-1 0 0,2 0 1 0 0,7 0 7 0 0,2-1 116 0 0,1-1-1 0 0,0 0 1 0 0,21-6 0 0 0,-7 1 22 0 0,-4 1-84 0 0,34-15 0 0 0,-37 13-33 0 0,0 1-1 0 0,25-6 0 0 0,-35 11-31 0 0,20-2 0 0 0,-19 5 0 0 0,0 1 0 0 0,14 3 0 0 0,-16-3 0 0 0,18 9 0 0 0,-11-4 0 0 0,-6-2 0 0 0,0 0 0 0 0,3-1 0 0 0,-8-4-326 0 0,0 0 0 0 0,0 0-1 0 0,-1 0 1 0 0,1-1 0 0 0,0 0-1 0 0,0-1 1 0 0,0 1 0 0 0,5-3-1 0 0,16-4-897 0 0,-9 3-39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7:5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14 255 14511 0 0,'-5'-13'663'0'0,"3"10"-12"0"0,1 2-415 0 0,-4-5-199 0 0,4 4-52 0 0,6 14-729 0 0,-4-9 630 0 0,1 0 1 0 0,-1 1-1 0 0,1-1 0 0 0,0 0 0 0 0,0-1 1 0 0,1 1-1 0 0,-1 0 0 0 0,0 0 0 0 0,1-1 1 0 0,0 0-1 0 0,-1 1 0 0 0,1-1 0 0 0,0 0 0 0 0,0 0 1 0 0,1-1-1 0 0,-1 1 0 0 0,4 1 0 0 0,6 1-67 0 0,0 0 0 0 0,0 0 0 0 0,15 1 0 0 0,-10-2 152 0 0,367 55 746 0 0,-336-54-719 0 0,0-2 0 0 0,0-3 0 0 0,0-2 0 0 0,0-1 0 0 0,89-22 0 0 0,-65 9-65 0 0,175-37 372 0 0,-168 41-173 0 0,206-30 123 0 0,5 23-209 0 0,-63 18-193 0 0,181 2-165 0 0,-152-6 353 0 0,-2-17 32 0 0,-40 3-43 0 0,57-9 96 0 0,-217 19 164 0 0,-2-2 0 0 0,1-3 0 0 0,68-29 0 0 0,-80 32-134 0 0,12-3-155 0 0,-53 14-46 0 0,0 1 1 0 0,0 0-1 0 0,0-1 1 0 0,0 1-1 0 0,-1 0 0 0 0,1 0 1 0 0,0 0-1 0 0,0 0 1 0 0,0 0-1 0 0,0 0 1 0 0,0 0-1 0 0,-1 0 0 0 0,1 0 1 0 0,0 0-1 0 0,0 0 1 0 0,0 1-1 0 0,0-1 1 0 0,-1 0-1 0 0,2 1 0 0 0,1 0-680 0 0,9 4-4125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59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62 442 455 0 0,'-24'1'47'0'0,"0"3"3289"0"0,10-2 4633 0 0,17-1-7729 0 0,8 3-161 0 0,1 0 0 0 0,0 0 0 0 0,0-1-1 0 0,0-1 1 0 0,1 0 0 0 0,-1-1 0 0 0,0 0 0 0 0,1-1-1 0 0,-1 0 1 0 0,16-3 0 0 0,70-1-15 0 0,-69 4 82 0 0,56-6 1 0 0,-58 2-49 0 0,0 2 0 0 0,0 1 0 0 0,0 2-1 0 0,0 0 1 0 0,34 7 0 0 0,23-3-12 0 0,-30-3-25 0 0,50 0 180 0 0,-25-2 52 0 0,-44 0-58 0 0,1-2 0 0 0,-1-1-1 0 0,50-11 1 0 0,101-36 388 0 0,-97 26-467 0 0,102-14 0 0 0,-137 31-132 0 0,1 2 1 0 0,91 4 0 0 0,24 10-25 0 0,-147-9 26 0 0,0-2-1 0 0,0 0 0 0 0,0-1 1 0 0,43-12-1 0 0,-32 7 8 0 0,121-33 126 0 0,36-7 192 0 0,-156 41-303 0 0,1 2 1 0 0,-1 1 0 0 0,52 1-1 0 0,-1 9-48 0 0,-38-2 0 0 0,67-3 0 0 0,-42-7 133 0 0,118-24 0 0 0,-81 15 373 0 0,-93 12-471 0 0,0 1 0 0 0,25 0 0 0 0,20-3-16 0 0,-5-3 7 0 0,0 3-1 0 0,1 2 1 0 0,0 2 0 0 0,63 8-1 0 0,15 3-25 0 0,-5-1 0 0 0,-99-7 0 0 0,1-2 0 0 0,-1-2 0 0 0,43-6 0 0 0,-18 1 0 0 0,18-1 0 0 0,35-4 0 0 0,117 2 0 0 0,-178 12 0 0 0,-19 0 0 0 0,33-3 0 0 0,-24 1 0 0 0,-1 0 0 0 0,48 8 0 0 0,40 2 0 0 0,-74-12 0 0 0,77-12 0 0 0,-67 7 77 0 0,35-7 118 0 0,7-11 123 0 0,-30 6 173 0 0,120-14 0 0 0,-146 29-442 0 0,1 2 0 0 0,0 2 0 0 0,-1 2-1 0 0,92 17 1 0 0,-119-14-49 0 0,20 9 0 0 0,-24-7 0 0 0,0-2 0 0 0,19 4 0 0 0,-33-8 0 0 0,-1 0 0 0 0,1-1 0 0 0,0 1 0 0 0,0-1 0 0 0,0 0 1 0 0,0 0-1 0 0,0 0 0 0 0,0 0 0 0 0,0 0 0 0 0,-1-1 0 0 0,5 0 0 0 0,3-1 10 0 0,12-2 63 0 0,-1-1 1 0 0,32-10 0 0 0,-30 8 51 0 0,44-9 1 0 0,19 4-73 0 0,-71 11-53 0 0,-2 0-10 0 0,-10 1 12 0 0,-1 0 52 0 0,8-3-44 0 0,1-2 1 0 0,-9 4 20 0 0,-4 2-69 0 0,-17 7 35 0 0,-1 0 0 0 0,1-2 0 0 0,-27 5 0 0 0,42-10 3 0 0,-44 5 0 0 0,7-2 0 0 0,-6 3 0 0 0,0-2 0 0 0,-55-1 0 0 0,3 1 0 0 0,-93-3 0 0 0,57 1 0 0 0,-60 6 0 0 0,-39-6 0 0 0,200-4 0 0 0,-261 1 0 0 0,92 22 0 0 0,178-18 0 0 0,-85 6 0 0 0,39-5 0 0 0,-8-2 22 0 0,-130-9-1 0 0,27-2 0 0 0,51-1-21 0 0,-2 0 0 0 0,-155 2 0 0 0,280 7 6 0 0,-183 7 52 0 0,79 1-58 0 0,1-1 0 0 0,99-6 1 0 0,-43 5 4 0 0,-60-1 0 0 0,58-7 44 0 0,-122 0-34 0 0,126 2 38 0 0,23 0-53 0 0,-43 4 0 0 0,-7 5 0 0 0,-43 7 0 0 0,21 5 0 0 0,-301 44 0 0 0,192-63 0 0 0,207-2 0 0 0,-132-10 51 0 0,0-1-38 0 0,90 12-1 0 0,0 1 0 0 0,1 2 0 0 0,-1 3 0 0 0,1 1 0 0 0,-45 14 0 0 0,89-21-13 0 0,-87 23-62 0 0,-110 17-1 0 0,160-37 78 0 0,-1-2-1 0 0,1-2 0 0 0,-47-4 1 0 0,52 0 10 0 0,1-1 1 0 0,-55-16 0 0 0,69 17-13 0 0,1 1 0 0 0,0 0 0 0 0,-1 2 0 0 0,0 0 0 0 0,-26 2 0 0 0,16 2 71 0 0,-39 9-1 0 0,-17 1-167 0 0,66-11 85 0 0,-59 2 0 0 0,63-5 0 0 0,-4 1 0 0 0,15-1 0 0 0,-10-4 12 0 0,10 4 36 0 0,-7-4-36 0 0,-2 2-12 0 0,-21-7-10 0 0,56 26-44 0 0,-19-13 54 0 0,17 5 0 0 0,-11-5 0 0 0,1 0 0 0 0,-1-1 0 0 0,0 0 0 0 0,1-1 0 0 0,14 0 0 0 0,55-5 0 0 0,-44 2 0 0 0,71-6 0 0 0,114-4 0 0 0,294-13 3 0 0,-261 8-59 0 0,21 8 43 0 0,5 0 15 0 0,44-9 62 0 0,-143 9-96 0 0,292 22 0 0 0,-326 1 32 0 0,66 5 0 0 0,-178-17 0 0 0,0-2 0 0 0,0-1 0 0 0,0-2 0 0 0,40-8 0 0 0,94-11 0 0 0,-113 17 0 0 0,122-7 0 0 0,7 10 0 0 0,-48 8 0 0 0,43 2 0 0 0,-153-8 0 0 0,262-9 0 0 0,88-44 0 0 0,-174 28 0 0 0,-135 18 11 0 0,-33 4 16 0 0,66 2-1 0 0,-80 1-26 0 0,32-3 0 0 0,-36 1 0 0 0,0 0 0 0 0,1 2 0 0 0,21 2 0 0 0,205 19 0 0 0,-111-22-5 0 0,-109 0 22 0 0,1-2 0 0 0,-1-1 1 0 0,32-10-1 0 0,-24 6 130 0 0,46-8 0 0 0,-75 16-129 0 0,2-2-6 0 0,-1 0-8 0 0,16 3 50 0 0,7 3-44 0 0,-14 1-10 0 0,-2 3 0 0 0,-6-5-1 0 0,11 19-129 0 0,-10-14 128 0 0,-6-8 2 0 0,0 0 1 0 0,0 0 0 0 0,0 0-1 0 0,0 0 1 0 0,0 0-1 0 0,0 0 1 0 0,0 0 0 0 0,0 0-1 0 0,1-1 1 0 0,-1 1-1 0 0,0 0 1 0 0,0 0 0 0 0,0 0-1 0 0,0 0 1 0 0,0 0-1 0 0,0 0 1 0 0,0 0 0 0 0,0 0-1 0 0,0 0 1 0 0,0 0-1 0 0,0 0 1 0 0,0 0 0 0 0,0 0-1 0 0,0 0 1 0 0,0 0-1 0 0,0 0 1 0 0,0 0 0 0 0,0 0-1 0 0,0 0 1 0 0,0 0-1 0 0,1 0 1 0 0,-1 0 0 0 0,0 0-1 0 0,0 0 1 0 0,0 0-1 0 0,0 0 1 0 0,0 0 0 0 0,0 0-1 0 0,0 0 1 0 0,0 0-1 0 0,0 0 1 0 0,0 0 0 0 0,0 0-1 0 0,0 0 1 0 0,0 0-1 0 0,0 0 1 0 0,0 1 0 0 0,0-1-1 0 0,3-10-85 0 0,-3 8-142 0 0,-7 20-5445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10135 0 0,'0'0'919'0'0,"-2"0"-759"0"0,-2 1 172 0 0,1 0 1 0 0,-1-1-1 0 0,1 1 1 0 0,0 1-1 0 0,-1-1 1 0 0,1 0-1 0 0,0 1 0 0 0,0 0 1 0 0,0-1-1 0 0,0 1 1 0 0,0 1-1 0 0,0-1 1 0 0,1 0-1 0 0,-1 1 1 0 0,1-1-1 0 0,0 1 0 0 0,-1 0 1 0 0,1-1-1 0 0,-2 6 1 0 0,-3 3 107 0 0,0 0-1 0 0,1 0 1 0 0,1 1 0 0 0,-5 14 0 0 0,8-21-325 0 0,1-1 0 0 0,0 1 0 0 0,0-1-1 0 0,1 1 1 0 0,-1 7 0 0 0,1-11 245 0 0,2-2-802 0 0,16-10-5490 0 0,-7 4-414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346 328 1375 0 0,'-7'-6'19175'0'0,"7"9"-19105"0"0,0-1 0 0 0,0 0 1 0 0,0 1-1 0 0,0-1 0 0 0,0 0 0 0 0,1 1 0 0 0,-1-1 1 0 0,1 1-1 0 0,-1-1 0 0 0,1 0 0 0 0,0 0 1 0 0,0 0-1 0 0,0 1 0 0 0,0-1 0 0 0,1 0 1 0 0,-1 0-1 0 0,0 0 0 0 0,1-1 0 0 0,0 1 0 0 0,-1 0 1 0 0,1 0-1 0 0,0-1 0 0 0,2 2 0 0 0,0 0 2 0 0,0 0-1 0 0,0 0 1 0 0,0-1-1 0 0,0 0 1 0 0,1 1-1 0 0,-1-1 1 0 0,1-1-1 0 0,-1 1 1 0 0,1-1-1 0 0,8 2 1 0 0,6-2 95 0 0,-1-1 1 0 0,1-1 0 0 0,-1 0-1 0 0,35-8 1 0 0,71-25 37 0 0,-116 31-196 0 0,34-10 17 0 0,-1-2 1 0 0,39-21-1 0 0,-61 26-65 0 0,0-1 0 0 0,-1-1 0 0 0,0 0 0 0 0,-1-1 0 0 0,0-1 0 0 0,16-18 0 0 0,-28 26-63 0 0,0 0 0 0 0,0-1 0 0 0,-1 0 0 0 0,0 0 0 0 0,0 0 0 0 0,-1 0-1 0 0,1-1 1 0 0,-2 1 0 0 0,1-1 0 0 0,-1 0 0 0 0,2-10 0 0 0,-4 15 40 0 0,1 0 1 0 0,-1 0 0 0 0,0 0 0 0 0,0 0 0 0 0,0 0 0 0 0,0 0 0 0 0,0 0-1 0 0,-1 0 1 0 0,1 0 0 0 0,-1 1 0 0 0,0-1 0 0 0,0 0 0 0 0,0 0-1 0 0,0 1 1 0 0,-1-1 0 0 0,1 0 0 0 0,-1 1 0 0 0,1-1 0 0 0,-1 1-1 0 0,0 0 1 0 0,0 0 0 0 0,0 0 0 0 0,0 0 0 0 0,0 0 0 0 0,-1 0-1 0 0,1 0 1 0 0,0 0 0 0 0,-1 1 0 0 0,0 0 0 0 0,1-1 0 0 0,-1 1-1 0 0,0 0 1 0 0,1 0 0 0 0,-4 0 0 0 0,-7-2-92 0 0,1 1 0 0 0,-1 0 1 0 0,0 2-1 0 0,0-1 0 0 0,1 1 0 0 0,-1 1 1 0 0,-15 3-1 0 0,-87 21-139 0 0,114-25 291 0 0,-58 17-42 0 0,-107 46 0 0 0,127-45 31 0 0,1 2-1 0 0,1 2 1 0 0,-52 40-1 0 0,49-30 68 0 0,1 1 0 0 0,2 3 1 0 0,1 0-1 0 0,-33 45 0 0 0,56-62-10 0 0,1 0-1 0 0,0 0 1 0 0,1 1 0 0 0,-14 39 0 0 0,20-44-24 0 0,1 0 1 0 0,0 0 0 0 0,2 0 0 0 0,-1 0-1 0 0,2 1 1 0 0,0-1 0 0 0,2 31 0 0 0,0-39 51 0 0,0 1 1 0 0,0-1-1 0 0,0 0 1 0 0,1 0 0 0 0,0 0-1 0 0,0-1 1 0 0,1 1-1 0 0,0 0 1 0 0,0-1 0 0 0,1 1-1 0 0,-1-1 1 0 0,1 0 0 0 0,1-1-1 0 0,-1 1 1 0 0,1 0-1 0 0,0-1 1 0 0,0 0 0 0 0,1-1-1 0 0,-1 1 1 0 0,1-1-1 0 0,0 0 1 0 0,0 0 0 0 0,1-1-1 0 0,-1 1 1 0 0,1-2 0 0 0,-1 1-1 0 0,1-1 1 0 0,0 0-1 0 0,0 0 1 0 0,0-1 0 0 0,0 0-1 0 0,12 1 1 0 0,9-2 150 0 0,-1-1 1 0 0,0-1-1 0 0,47-10 0 0 0,78-27 464 0 0,-121 30-573 0 0,10-3 15 0 0,-1-1-1 0 0,58-28 1 0 0,-95 39-263 0 0,1 1-1 0 0,-1-1 1 0 0,0 0 0 0 0,0-1-1 0 0,0 1 1 0 0,-1-1-1 0 0,1 1 1 0 0,0-1-1 0 0,-1 0 1 0 0,0 0 0 0 0,0 0-1 0 0,3-4 1 0 0,-5 6 24 0 0,1 0 1 0 0,-1 0-1 0 0,0 0 1 0 0,1 0-1 0 0,-1 0 1 0 0,0 0-1 0 0,0-1 0 0 0,0 1 1 0 0,0 0-1 0 0,0 0 1 0 0,0 0-1 0 0,0 0 1 0 0,0 0-1 0 0,0-1 1 0 0,0 1-1 0 0,-1-2 0 0 0,0 2-38 0 0,0-1 0 0 0,0 1-1 0 0,0-1 1 0 0,0 1-1 0 0,0 0 1 0 0,0-1 0 0 0,0 1-1 0 0,0 0 1 0 0,-1 0 0 0 0,1 0-1 0 0,0 0 1 0 0,-1 0-1 0 0,1 0 1 0 0,-3-1 0 0 0,-5-2-6655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10943 0 0,'-2'0'498'0'0,"-6"0"-71"0"0,-1 1 0 0 0,0 1 1 0 0,0 0-1 0 0,0 0 0 0 0,-16 7 5853 0 0,33-1-4771 0 0,-6-6-1393 0 0,0-1 0 0 0,1 1-1 0 0,-1-1 1 0 0,1 0 0 0 0,-1 0 0 0 0,1 0 0 0 0,-1 0-1 0 0,1 0 1 0 0,0-1 0 0 0,-1 1 0 0 0,1-1 0 0 0,0 0 0 0 0,-1 1-1 0 0,5-2 1 0 0,7 1 199 0 0,21-5 0 0 0,-23 3-130 0 0,85-16-348 0 0,112-37-1 0 0,-164 42-1460 0 0,-27 8-898 0 0,-4-1-4692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 11519 0 0,'0'0'887'0'0,"0"-1"-583"0"0,-3-6 3251 0 0,-3 10-3032 0 0,1 0 1 0 0,-1 0 0 0 0,1 1 0 0 0,0-1 0 0 0,0 1 0 0 0,0 0 0 0 0,1 1 0 0 0,-1-1 0 0 0,1 1 0 0 0,-5 6-1 0 0,-5 10-521 0 0,-15 28 0 0 0,9-15 483 0 0,-88 134-322 0 0,97-153-138 0 0,-1 0 1 0 0,-25 24-1 0 0,36-37-24 0 0,0-1 831 0 0,3-1-581 0 0,13 1-100 0 0,0-2 1 0 0,0 1-1 0 0,0-2 0 0 0,25-5 1 0 0,4 0 19 0 0,-14 3-288 0 0,116-13-2019 0 0,-139 16 1795 0 0,12-1-2304 0 0,24-4-1 0 0,-29 2 859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13703 0 0,'0'0'1246'0'0,"-2"0"-1028"0"0,-1 0 35 0 0,-1 0-1 0 0,0 1 0 0 0,1 0 1 0 0,-1 0-1 0 0,0 0 0 0 0,1 0 1 0 0,-1 1-1 0 0,1-1 0 0 0,-1 1 1 0 0,1 0-1 0 0,0 0 0 0 0,-6 4 1 0 0,-3 5 771 0 0,-20 20 0 0 0,22-20-853 0 0,-25 27 487 0 0,2 3 0 0 0,1 0 1 0 0,2 2-1 0 0,-34 66 0 0 0,51-81-487 0 0,0 1-1 0 0,2 0 1 0 0,-13 51 0 0 0,12-23-66 0 0,-4 60 0 0 0,7-61-645 0 0,4-32-5164 0 0,5-22 4827 0 0,-4 15-6750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13303 0 0,'0'0'1202'0'0,"1"-2"-988"0"0,5-5-369 0 0,5-7 6278 0 0,-10 15-5912 0 0,1 1-214 0 0,-1-1 1 0 0,0 1-1 0 0,0 0 1 0 0,0 0 0 0 0,0-1-1 0 0,0 1 1 0 0,0 0-1 0 0,0 0 1 0 0,0 0-1 0 0,-1 0 1 0 0,1 0-1 0 0,-1 0 1 0 0,0 0-1 0 0,1 0 1 0 0,-1 0 0 0 0,0 0-1 0 0,0 0 1 0 0,0 1-1 0 0,-1 2 1 0 0,0 3-328 0 0,1-6-947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3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34 16927 0 0,'2'-6'100'0'0,"-2"4"83"0"0,1-1-1 0 0,0 1 0 0 0,0 0 0 0 0,0-1 1 0 0,0 1-1 0 0,0 0 0 0 0,0 0 0 0 0,1-1 1 0 0,3-4 2060 0 0,-4 9-2198 0 0,0 0-1 0 0,0 0 0 0 0,0-1 1 0 0,-1 1-1 0 0,1 0 0 0 0,0 0 1 0 0,-1 0-1 0 0,0 0 0 0 0,1 0 1 0 0,-1 3-1 0 0,0 4 17 0 0,-1 0-1 0 0,1 0 0 0 0,-2-1 1 0 0,1 1-1 0 0,-1 0 0 0 0,-1-1 1 0 0,1 1-1 0 0,-6 9 0 0 0,-4 8 133 0 0,-19 30-1 0 0,-149 223 368 0 0,174-271-549 0 0,5-7 285 0 0,13-1-108 0 0,12-1-127 0 0,-1-1 1 0 0,33-8-1 0 0,-5 0-36 0 0,192-27-1138 0 0,-163 19-2299 0 0,-54 11 1675 0 0,-5 2 23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6911 0 0,'0'0'623'0'0,"0"1"-514"0"0,-1 27 1138 0 0,-2 0 0 0 0,-1 0 0 0 0,-1-1 0 0 0,-1 1 0 0 0,-1-1 0 0 0,-13 31 0 0 0,-2-6-374 0 0,-2-1 0 0 0,-33 53 0 0 0,-93 118 1509 0 0,-24 42-47 0 0,161-242-2286 0 0,5-8-47 0 0,0 0 1 0 0,1 1-1 0 0,-10 27 0 0 0,31-48-1646 0 0,4-7 625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181 130 3223 0 0,'0'0'143'0'0,"-22"-16"13369"0"0,25 6-11368 0 0,3 3-1696 0 0,1 0 0 0 0,-1 1 0 0 0,1 0 0 0 0,0 0 0 0 0,15-9 0 0 0,43-21 542 0 0,-60 33-938 0 0,1 0-1 0 0,0 0 0 0 0,0 1 1 0 0,0 0-1 0 0,0 0 0 0 0,0 1 1 0 0,0-1-1 0 0,1 1 0 0 0,11 0 1 0 0,-17 1-49 0 0,-1 0 1 0 0,1 0-1 0 0,-1 0 1 0 0,1 0-1 0 0,-1 0 1 0 0,1 0-1 0 0,-1 0 1 0 0,1 0-1 0 0,-1 0 1 0 0,1 0-1 0 0,0 0 1 0 0,-1 0 0 0 0,1 1-1 0 0,-1-1 1 0 0,1 0-1 0 0,-1 0 1 0 0,1 0-1 0 0,-1 1 1 0 0,0-1-1 0 0,1 0 1 0 0,-1 1-1 0 0,1-1 1 0 0,-1 0-1 0 0,1 1 1 0 0,-1-1-1 0 0,0 1 1 0 0,1-1-1 0 0,-1 1 1 0 0,0-1-1 0 0,0 1 1 0 0,1-1-1 0 0,-1 1 1 0 0,0-1-1 0 0,0 1 1 0 0,0 0-1 0 0,1 0 11 0 0,0 1-14 0 0,0 1 1 0 0,0 0-1 0 0,-1-1 1 0 0,1 1 0 0 0,0 0-1 0 0,-1 0 1 0 0,0-1-1 0 0,0 1 1 0 0,1 0-1 0 0,-2 0 1 0 0,1 0-1 0 0,0-1 1 0 0,-1 1-1 0 0,1 0 1 0 0,-1 0 0 0 0,0-1-1 0 0,-1 5 1 0 0,-3 5 15 0 0,-1 0 1 0 0,-11 16 0 0 0,11-18 27 0 0,-14 21 4 0 0,-1 0-1 0 0,-2-2 1 0 0,-1 0 0 0 0,-1-2-1 0 0,-2 0 1 0 0,0-2 0 0 0,-2-1-1 0 0,-45 29 1 0 0,59-44-44 0 0,0 1-1 0 0,-16 16 1 0 0,29-23 38 0 0,1-3-38 0 0,1 1-1 0 0,0-1 1 0 0,0 1-1 0 0,-1-1 1 0 0,1 1-1 0 0,0-1 1 0 0,0 1-1 0 0,0-1 1 0 0,-1 1-1 0 0,1 0 1 0 0,0-1-1 0 0,0 1 1 0 0,0-1-1 0 0,0 1 1 0 0,0-1-1 0 0,0 1 1 0 0,0 0-1 0 0,1-1 1 0 0,-1 1-1 0 0,0-1 1 0 0,0 1-1 0 0,0-1 1 0 0,0 1-1 0 0,1 0 1 0 0,-1-1-1 0 0,0 1 1 0 0,1-1-1 0 0,-1 1 1 0 0,0-1-1 0 0,1 0 1 0 0,-1 1-1 0 0,1-1 1 0 0,-1 1-1 0 0,0-1 1 0 0,1 0-1 0 0,-1 1 1 0 0,2-1-1 0 0,17 9 187 0 0,-17-9-182 0 0,7 3 74 0 0,0-1 0 0 0,0 0-1 0 0,1 0 1 0 0,-1-1 0 0 0,1 0 0 0 0,14-1 0 0 0,59-9 177 0 0,-14 0-232 0 0,-20 5-56 0 0,-29 1-276 0 0,0 1 1 0 0,0 1-1 0 0,1 1 1 0 0,-1 1-1 0 0,38 7 1 0 0,-42-3-1363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148 221 12695 0 0,'-61'11'1034'0'0,"44"-6"251"0"0,0-2 0 0 0,-35 3 2023 0 0,65-6-2812 0 0,1 0 0 0 0,0 0-1 0 0,-1-2 1 0 0,20-3 0 0 0,-4 1-210 0 0,919-142 1220 0 0,-899 138-1396 0 0,499-66 1309 0 0,-546 74-1411 0 0,36-4 26 0 0,0 2 0 0 0,54 4-1 0 0,-90-2-510 0 0,-4 1-908 0 0,-29 17-955 0 0,8-7 609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417 120 12439 0 0,'0'0'7119'0'0,"1"-1"-6307"0"0,5-3-594 0 0,-1-1 0 0 0,1 1 0 0 0,0 0 1 0 0,0 0-1 0 0,0 1 0 0 0,0 0 0 0 0,0 0 0 0 0,9-2 1 0 0,58-14-87 0 0,-52 14 1 0 0,295-50 419 0 0,-309 55-525 0 0,2-2 34 0 0,1 1 1 0 0,-1 0 0 0 0,1 0-1 0 0,0 1 1 0 0,-1 1 0 0 0,1-1-1 0 0,15 4 1 0 0,-24-3-51 0 0,0-1 0 0 0,-1 0 1 0 0,1 0-1 0 0,0 1 0 0 0,0-1 0 0 0,0 0 0 0 0,0 1 1 0 0,-1-1-1 0 0,1 1 0 0 0,0-1 0 0 0,0 1 0 0 0,-1-1 0 0 0,1 1 1 0 0,0 0-1 0 0,-1-1 0 0 0,1 1 0 0 0,-1 0 0 0 0,1-1 1 0 0,-1 1-1 0 0,1 0 0 0 0,-1 0 0 0 0,0 0 0 0 0,1-1 0 0 0,-1 1 1 0 0,0 0-1 0 0,1 2 0 0 0,-1-1-1 0 0,0-1 1 0 0,0 1-1 0 0,-1 0 1 0 0,1 0-1 0 0,-1 0 1 0 0,1 0-1 0 0,-1-1 1 0 0,1 1-1 0 0,-1 0 1 0 0,0-1-1 0 0,0 1 1 0 0,-1 2-1 0 0,-4 3 17 0 0,1 0-1 0 0,-1 0 1 0 0,0-1-1 0 0,-11 10 1 0 0,-25 13 126 0 0,-1-1 0 0 0,-74 35 0 0 0,58-32-95 0 0,-453 258-1339 0 0,358-199-47 0 0,146-86 1300 0 0,-13 10 43 0 0,20-14 234 0 0,3 0-76 0 0,33-2 204 0 0,0-2-1 0 0,-1-2 1 0 0,65-19 0 0 0,6-1 5 0 0,19 2-86 0 0,146-9-1 0 0,-112 22-207 0 0,-141 10-883 0 0,0 0 0 0 0,1-1 0 0 0,-1-1 0 0 0,21-6 1 0 0,-27 6-768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39 7831 0 0,'2'-1'603'0'0,"32"-19"1035"0"0,-13 3 11008 0 0,-25 28-12318 0 0,1-7-297 0 0,0 1 0 0 0,0-1 1 0 0,-1 1-1 0 0,0-1 0 0 0,0 0 0 0 0,0-1 1 0 0,0 1-1 0 0,0-1 0 0 0,-1 1 0 0 0,-7 3 0 0 0,-3 1 58 0 0,-1 0 0 0 0,-18 6-1 0 0,-44 10-256 0 0,-2-2 0 0 0,-98 13 0 0 0,95-18-173 0 0,-50 7-1384 0 0,125-24 1449 0 0,7 0 20 0 0,1-2-522 0 0,-2-5 650 0 0,2 5 8 0 0,1 1 35 0 0,1-3 48 0 0,14-15-121 0 0,-15 18 94 0 0,0 0 11 0 0,4-4 29 0 0,-4 4-43 0 0,-2 4 61 0 0,0-1 0 0 0,0 1 0 0 0,0 0 0 0 0,0-1 0 0 0,-1 1 0 0 0,1-1 0 0 0,-1 0-1 0 0,1 1 1 0 0,-1-1 0 0 0,0 0 0 0 0,-3 3 0 0 0,0 1-1 0 0,-20 22 117 0 0,-1 0-1 0 0,-1-2 0 0 0,-1-1 1 0 0,-1-1-1 0 0,-41 25 0 0 0,68-48 1139 0 0,5 0-1236 0 0,0 0 0 0 0,0 0 0 0 0,-1-1 0 0 0,1 1 0 0 0,5 0 0 0 0,16 0 13 0 0,1-2 1 0 0,34-5-1 0 0,25 0 27 0 0,-45 6-17 0 0,40 5 0 0 0,-65-3-19 0 0,0 1 1 0 0,0 0-1 0 0,0 1 0 0 0,0 0 1 0 0,0 1-1 0 0,14 8 0 0 0,42 28 321 0 0,-61-34-242 0 0,0 0-1 0 0,0 0 0 0 0,0 1 0 0 0,14 17 0 0 0,-21-23-68 0 0,1 0-6 0 0,1 11 94 0 0,-1 3 0 0 0,-4-12-95 0 0,-1-1 5 0 0,1 2-6 0 0,0 0-1 0 0,-1-1 0 0 0,0 1 0 0 0,0 0 1 0 0,0-1-1 0 0,0 0 0 0 0,-1 0 0 0 0,0 0 1 0 0,0 0-1 0 0,0 0 0 0 0,0 0 0 0 0,0-1 1 0 0,-1 1-1 0 0,0-1 0 0 0,1 0 0 0 0,-1 0 1 0 0,0-1-1 0 0,-8 5 0 0 0,-7 2 1 0 0,0 0 0 0 0,0-1-1 0 0,-21 6 1 0 0,-17 2 39 0 0,-61 9-1 0 0,55-9-43 0 0,12-2-26 0 0,49-14-71 0 0,6-3-1008 0 0,1 0 784 0 0,-1 0 1 0 0,1 0-1 0 0,8-4 1 0 0,1-1-188 0 0,24-13-1921 0 0,-17 10 448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44 7831 0 0,'1'-1'603'0'0,"11"-20"-216"0"0,0-1 13699 0 0,-9 27-14007 0 0,-1 1 1 0 0,0-1-1 0 0,0 1 0 0 0,0-1 1 0 0,-1 1-1 0 0,0 0 0 0 0,0 0 0 0 0,0-1 1 0 0,-1 1-1 0 0,0 0 0 0 0,0 0 1 0 0,0 0-1 0 0,-1 0 0 0 0,-1 9 0 0 0,-10 27 349 0 0,-32 80 0 0 0,33-92-309 0 0,-35 83 246 0 0,3-10-342 0 0,-41 154 0 0 0,79-231-780 0 0,1-1 1 0 0,-1 41-1 0 0,4-43-1168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6:4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6447 0 0,'0'0'19840'0'0,"0"-9"-19144"0"0,2-2-448 0 0,1 2-1048 0 0,2 2-216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0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2759 0 0,'0'0'126'0'0,"0"-2"-5"0"0,0-1 479 0 0,0 0-1 0 0,0 0 1 0 0,0 0-1 0 0,0-1 1 0 0,1 1-1 0 0,-1 0 1 0 0,3-6 2014 0 0,-2 8-2456 0 0,0 0 0 0 0,0 0 0 0 0,1 1 0 0 0,-1-1 0 0 0,0 0 1 0 0,0 0-1 0 0,0 0 0 0 0,-1 0 0 0 0,1 0 0 0 0,0 0 0 0 0,0-1 0 0 0,0 1 1 0 0,-1 0-1 0 0,1 0 0 0 0,0-2 0 0 0,6-8 54 0 0,1 5-103 0 0,0 0 0 0 0,1 0-1 0 0,0 1 1 0 0,0 0-1 0 0,1 1 1 0 0,-1 0 0 0 0,1 0-1 0 0,14-3 1 0 0,9-4-44 0 0,36-14-436 0 0,0 3 0 0 0,1 2 0 0 0,111-14 0 0 0,-159 32-668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0:1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20 268 11951 0 0,'0'0'547'0'0,"-1"-1"-11"0"0,-5-7-344 0 0,4 5-55 0 0,0 1 0 0 0,1-1 0 0 0,-1 1-1 0 0,1-1 1 0 0,0 1 0 0 0,0-1 0 0 0,0 0 0 0 0,-1-3 0 0 0,2 5-21 0 0,0 0-1 0 0,0 0 1 0 0,0 0 0 0 0,0 0-1 0 0,1 0 1 0 0,-1-1 0 0 0,0 1 0 0 0,0 0-1 0 0,1 0 1 0 0,-1 0 0 0 0,1-2 0 0 0,2-3-196 0 0,-1 1 227 0 0,1-1 0 0 0,-1 1-1 0 0,1 0 1 0 0,0 0 0 0 0,1 1 0 0 0,-1-1-1 0 0,1 1 1 0 0,0-1 0 0 0,0 1-1 0 0,0 0 1 0 0,1 1 0 0 0,6-5 0 0 0,4-2 110 0 0,2 0 0 0 0,25-11 0 0 0,-19 12-196 0 0,0 1-1 0 0,0 0 1 0 0,25-3 0 0 0,75-9-134 0 0,-78 15-1099 0 0,-1-2-1 0 0,67-21 1 0 0,-80 18-16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0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13735 0 0,'0'0'1246'0'0,"3"1"-1028"0"0,1 1-250 0 0,-1-1 0 0 0,1 1 0 0 0,-1-1 0 0 0,1 0 0 0 0,0-1 0 0 0,-1 1 0 0 0,1-1 0 0 0,0 1 0 0 0,0-1 0 0 0,-1 0 0 0 0,1 0 0 0 0,0-1 0 0 0,0 1 0 0 0,-1-1 0 0 0,6-1 0 0 0,8-3-130 0 0,-1-1 1 0 0,19-10-1 0 0,-20 9 135 0 0,106-52-127 0 0,13-6 568 0 0,1 11-168 0 0,-76 33-3972 0 0,-16 7-974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3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4 506 1839 0 0,'2'-1'134'0'0,"0"-3"654"0"0,1 0 1 0 0,-1-1 0 0 0,0 1-1 0 0,0-1 1 0 0,0 1-1 0 0,0-1 1 0 0,-1 0 0 0 0,0 0-1 0 0,0 1 1 0 0,0-1-1 0 0,0 0 1 0 0,-1-7 0 0 0,-5-3-414 0 0,3 9-256 0 0,2 4 40 0 0,-8-6 273 0 0,3 1-407 0 0,1 0-14 0 0,3 6 5 0 0,2 0-418 0 0,0 0 395 0 0,-1 1 0 0 0,1-1 0 0 0,0 0 0 0 0,0 1 0 0 0,-1-1 0 0 0,1 0 0 0 0,0 0 0 0 0,-1 0-1 0 0,1 1 1 0 0,-1-1 0 0 0,1 0 0 0 0,-1 0 0 0 0,1-2 0 0 0,0 1 27 0 0,0 0 0 0 0,0 0 0 0 0,0 1 0 0 0,0-1 1 0 0,0 0-1 0 0,1 0 0 0 0,-1 1 0 0 0,0-1 0 0 0,4-2 0 0 0,39-14 623 0 0,-41 17-482 0 0,-1 1 20 0 0,8 0 3 0 0,-8 0-9 0 0,1 0-40 0 0,1-1-112 0 0,1 1 29 0 0,0 0 1 0 0,1 0 0 0 0,-1 0-1 0 0,0 1 1 0 0,7 1-1 0 0,35 0 12 0 0,-32-1-64 0 0,0-4 0 0 0,-1 0 11 0 0,-5 1 7 0 0,-1 0 0 0 0,0-1 1 0 0,-1 0-1 0 0,1 0 0 0 0,0-1 0 0 0,-1 0 0 0 0,0 0 0 0 0,11-9 1 0 0,3-1 120 0 0,45-25 499 0 0,-62 37-553 0 0,0 0-1 0 0,1 1 1 0 0,-1-1 0 0 0,1 1-1 0 0,-1 0 1 0 0,1 0-1 0 0,-1 0 1 0 0,1 0-1 0 0,-1 1 1 0 0,1 0 0 0 0,0 0-1 0 0,-1 0 1 0 0,10 2-1 0 0,-7-1-21 0 0,-4-1-55 0 0,20 10 77 0 0,-9-4-27 0 0,-12-6-57 0 0,0 1 0 0 0,0 0 0 0 0,1-1 0 0 0,-1 1 0 0 0,0 0 1 0 0,0 1-1 0 0,0-1 0 0 0,0 0 0 0 0,-1 0 0 0 0,3 3 0 0 0,1-1-3 0 0,9 3 2 0 0,2-6 0 0 0,-11 1-2 0 0,19-5 18 0 0,-17 3 14 0 0,22-11 70 0 0,-19 8-59 0 0,4-2 13 0 0,-1 1 0 0 0,25-6 0 0 0,-28 9 74 0 0,-7 1-16 0 0,0 0-1 0 0,0 0 1 0 0,0 0 0 0 0,0 1-1 0 0,1 0 1 0 0,4 0-1 0 0,-1 1-13 0 0,0 0-1 0 0,-1 1 0 0 0,13 5 1 0 0,-5-1-42 0 0,-2 2-46 0 0,-1 1-10 0 0,1-2 0 0 0,1-2 0 0 0,-8-3 0 0 0,-1-1 0 0 0,16-2 0 0 0,-7 0 88 0 0,0-1 0 0 0,18-6 0 0 0,-20 5 81 0 0,0 0 0 0 0,0 1 0 0 0,20-2 0 0 0,-10 4-154 0 0,-18 0-16 0 0,17 4-1 0 0,9 3 2 0 0,-24-5 0 0 0,0-1 0 0 0,-1 1 0 0 0,1 0 0 0 0,5 3 0 0 0,16 8 0 0 0,30 17-144 0 0,-43-24 144 0 0,22 3 0 0 0,-25-7 0 0 0,-8-2 0 0 0,0 1 0 0 0,0-1 0 0 0,0 1 0 0 0,0-1 0 0 0,0 0 0 0 0,0 1 0 0 0,0-1 0 0 0,0 0 0 0 0,1 0 0 0 0,-1-1 0 0 0,0 1 0 0 0,0 0 0 0 0,0-1 0 0 0,4-1 0 0 0,2 0 11 0 0,21-2 42 0 0,1 1-53 0 0,-15 2 0 0 0,-1-4 0 0 0,0 2 0 0 0,6-1 0 0 0,-17 4 0 0 0,16 2 0 0 0,-4-1 0 0 0,0 1 0 0 0,8 0 0 0 0,-1 6 0 0 0,50 14 0 0 0,-68-20 0 0 0,1-1 0 0 0,-1 0 0 0 0,1 0 0 0 0,0-1 0 0 0,-1 1 0 0 0,1-1 0 0 0,0 0 0 0 0,6-1 0 0 0,4 0 0 0 0,-3 0 2 0 0,1 0-1 0 0,-1 0 0 0 0,0-1 1 0 0,0-1-1 0 0,0 0 0 0 0,0-1 1 0 0,19-8-1 0 0,7-2 107 0 0,-24 10-91 0 0,-7 2-17 0 0,0-1 0 0 0,0 1 0 0 0,0 1 0 0 0,0-1 0 0 0,0 1 0 0 0,0 1 0 0 0,1-1 0 0 0,12 2 0 0 0,-1-1 0 0 0,-7 1 0 0 0,0 0 0 0 0,1 1 0 0 0,-1 0 0 0 0,19 7 0 0 0,-20-6 0 0 0,3 0-64 0 0,0-1 0 0 0,1-1 0 0 0,-1 0 0 0 0,0-1 0 0 0,0 0 0 0 0,22-4 0 0 0,5 1-29 0 0,89-12 42 0 0,-29 3 27 0 0,-71 9 24 0 0,23-2 0 0 0,-24 4 12 0 0,64 0 128 0 0,-68 0-95 0 0,-12 1-30 0 0,-1-1-1 0 0,0 0 1 0 0,1-1-1 0 0,16-4 1 0 0,-7-1-8 0 0,131-45 60 0 0,-127 43-45 0 0,1 1-1 0 0,1 1 0 0 0,0 1 1 0 0,0 2-1 0 0,37-2 0 0 0,-56 5-18 0 0,-4 1 7 0 0,1 0 0 0 0,0 0 0 0 0,0 1 0 0 0,7 1 1 0 0,48 3 63 0 0,-57-4-69 0 0,-1 0 0 0 0,0-1 0 0 0,0 0 0 0 0,1 1 0 0 0,-1-1 0 0 0,0 0 0 0 0,0-1 0 0 0,1 1 0 0 0,4-2 0 0 0,0 0 20 0 0,-1 1 24 0 0,0 0 0 0 0,0 0 0 0 0,-1-1 0 0 0,1 0 0 0 0,-1 0 0 0 0,1-1 0 0 0,8-5 0 0 0,8-2 100 0 0,6 1 55 0 0,2 0-132 0 0,-27 7-64 0 0,1 0-4 0 0,16 1-4 0 0,0 2 0 0 0,-17 1 0 0 0,1 0 0 0 0,-3-2 0 0 0,16 6 0 0 0,2 3 0 0 0,-5-4 0 0 0,0-2 0 0 0,0 0 0 0 0,-13-2 0 0 0,0 0 0 0 0,1 0 0 0 0,-1-1 0 0 0,0 0 0 0 0,1 1 0 0 0,-1-1 0 0 0,0 0 0 0 0,0 0 0 0 0,5-1 0 0 0,-2 0 0 0 0,37-3 0 0 0,-10-3 0 0 0,-1 2 0 0 0,-15 1 0 0 0,-1 1 0 0 0,29 0 0 0 0,-30 1 0 0 0,-9 1 0 0 0,-1 1 0 0 0,1 0 0 0 0,-1-1 0 0 0,1 2 0 0 0,-1-1 0 0 0,1 0 0 0 0,8 3 0 0 0,20 4 0 0 0,-1 2 41 0 0,54 11 75 0 0,-75-18-98 0 0,1-1 0 0 0,-1 0-1 0 0,0-1 1 0 0,1 0 0 0 0,21-4 0 0 0,32-10 126 0 0,-28 6 10 0 0,0 1 1 0 0,72-4 0 0 0,-28 11-155 0 0,189 3 0 0 0,-249-2 0 0 0,0-2 0 0 0,0 0 0 0 0,0-2 0 0 0,0 0 0 0 0,21-7 0 0 0,-22 6 0 0 0,-15 2 0 0 0,0 0 0 0 0,16 1 0 0 0,8 3 0 0 0,-13-1 0 0 0,32-1 0 0 0,-38-1 0 0 0,41 3 0 0 0,-45-3 0 0 0,19 5 0 0 0,-10-1 0 0 0,0-1 0 0 0,8 2 0 0 0,-20-4 0 0 0,18-4 0 0 0,26 0 54 0 0,-26 2-11 0 0,-10 0 12 0 0,0 1 0 0 0,19 0 0 0 0,-21 1-30 0 0,0 1 1 0 0,0 0-1 0 0,-1 0 1 0 0,17 5-1 0 0,-18-4-21 0 0,-5-2-3 0 0,0 0 0 0 0,0 1-1 0 0,0-1 1 0 0,0 1-1 0 0,0-1 1 0 0,0 1 0 0 0,0 0-1 0 0,0 0 1 0 0,-1 0 0 0 0,4 2-1 0 0,16 11 0 0 0,-5-5 0 0 0,-9-5 0 0 0,0 0 0 0 0,1 0 0 0 0,0 0 0 0 0,0-1 0 0 0,13 4 0 0 0,1-4 0 0 0,-17-4 0 0 0,0-1 0 0 0,2 2-1 0 0,1-1 0 0 0,-1 0 1 0 0,0 0-1 0 0,13-5 0 0 0,37-19 45 0 0,-50 22-30 0 0,12-7-4 0 0,-15 9-10 0 0,17-2 0 0 0,-18 2 0 0 0,0 0 0 0 0,0 0 0 0 0,1 1 0 0 0,-1-1 0 0 0,0 1 0 0 0,1 0 0 0 0,-1 0 0 0 0,6 1 0 0 0,0 0 0 0 0,71 7 0 0 0,-6-1 0 0 0,-65-7 0 0 0,1-1 0 0 0,0 0 0 0 0,-1 0 0 0 0,1-1 0 0 0,14-5 0 0 0,-2 1-62 0 0,25-4 0 0 0,-21 5 34 0 0,0-1 28 0 0,-1-1 0 0 0,1-1 0 0 0,25-13 0 0 0,8-2 0 0 0,-34 14 0 0 0,-10 4 0 0 0,0 0 0 0 0,1 0 0 0 0,17-1 0 0 0,-3 2 0 0 0,-18 3 0 0 0,0 0 0 0 0,1 2 0 0 0,-1-1 0 0 0,21 4 0 0 0,-17-1 0 0 0,11 1 0 0 0,43 14 0 0 0,-13 2-800 0 0,-55-20 528 0 0,0 2-202 0 0,7 5-1888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3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2303 0 0,'0'0'6011'0'0,"3"-1"-6202"0"0,16-14 305 0 0,-17 13 112 0 0,0 0-111 0 0,5-5 10 0 0,-5 5 1163 0 0,0 2-1234 0 0,2 0-30 0 0,7 0 49 0 0,15 10-32 0 0,27 15 697 0 0,-51-24-706 0 0,4 2 88 0 0,1-1 0 0 0,-1 0 1 0 0,1 0-1 0 0,0 0 0 0 0,8 0 0 0 0,13 0 50 0 0,10 0 404 0 0,53-3-1 0 0,-85 0-529 0 0,0 1 0 0 0,0-1-1 0 0,10-3 1 0 0,13-3 5 0 0,-13 4-49 0 0,-1 2 0 0 0,0-1 11 0 0,0 4 32 0 0,-1 0-22 0 0,13 2 44 0 0,-25-3-6 0 0,1-1 6 0 0,22 5 202 0 0,-23-5-118 0 0,1 0 3 0 0,6 2 0 0 0,-6-2 0 0 0,-1 0 0 0 0,2 1-95 0 0,4 1 20 0 0,-1 0 0 0 0,1-1 0 0 0,-1-1 1 0 0,1 1-1 0 0,8-2 0 0 0,6 2-58 0 0,-16-2-24 0 0,16-5 75 0 0,-13 3 70 0 0,0 1-1 0 0,0 1 1 0 0,16-2-1 0 0,-15 3-42 0 0,198-29 1172 0 0,-162 26-1098 0 0,-13 1-96 0 0,70-2 75 0 0,-1 1-79 0 0,-22-9 24 0 0,-42 6-2 0 0,1 1-1 0 0,64 1 1 0 0,-71 9-17 0 0,-7-1-15 0 0,-5 0-68 0 0,0-1 1 0 0,1 0-1 0 0,-1-2 1 0 0,35-2-1 0 0,-55 1 7 0 0,129-15 0 0 0,-113 12 55 0 0,1 1 1 0 0,0 0-1 0 0,24 2 0 0 0,-13 3 293 0 0,52 13 1 0 0,-72-14-308 0 0,29 2 99 0 0,10-2-83 0 0,124 11 155 0 0,-119-3-212 0 0,-39-6 0 0 0,-1-2 0 0 0,1 1 0 0 0,0-2 0 0 0,20 1 0 0 0,-13-3 12 0 0,8-1 79 0 0,1 0 0 0 0,46-11 1 0 0,35-9 214 0 0,-99 19-295 0 0,-2 1 9 0 0,1 0 1 0 0,18-1-1 0 0,4-1 48 0 0,-1 2-1 0 0,1 2 0 0 0,41 4 1 0 0,-58-3-67 0 0,0 0 1 0 0,23-2 0 0 0,27-1 67 0 0,-36 1-47 0 0,-1 2-1 0 0,41 7 0 0 0,10-1-21 0 0,-49-3 0 0 0,40-1 0 0 0,-44-3 0 0 0,-1 2 0 0 0,46 7 0 0 0,24 9 0 0 0,-59-13 0 0 0,-1-1 0 0 0,72 21 0 0 0,26 4 0 0 0,-107-25 0 0 0,1-1 0 0 0,-1-1 0 0 0,0-2 0 0 0,27-2 0 0 0,66-17-5 0 0,-3 0 64 0 0,-93 17-51 0 0,71-5-6 0 0,71 11 254 0 0,-112-4-213 0 0,-1-3 0 0 0,57-9 1 0 0,-105 11-38 0 0,83-10 58 0 0,-67 9-64 0 0,-19 1 0 0 0,38 0 0 0 0,-2-5 12 0 0,-35 5 48 0 0,0 1 12 0 0,18-9 144 0 0,-19 8-144 0 0,1 0 0 0 0,8-4 4 0 0,-2 1 16 0 0,-6 3 54 0 0,0 1-657 0 0,6 1 487 0 0,-6-1-41 0 0,0 0 1 0 0,-1 1 0 0 0,1-1-1 0 0,0 0 1 0 0,-1 1-1 0 0,1-1 1 0 0,0 1-1 0 0,-1-1 1 0 0,1 1-1 0 0,-1 0 1 0 0,1-1-1 0 0,-1 1 1 0 0,1 0 0 0 0,-1 0-1 0 0,0 0 1 0 0,1 0-1 0 0,-1 0 1 0 0,0 1-1 0 0,0-1 1 0 0,2 2-1 0 0,-2 0-483 0 0,-1 0-1 0 0,1-1 1 0 0,0 1-1 0 0,-1 0 1 0 0,0-1-1 0 0,0 1 1 0 0,0 0-1 0 0,0 0 1 0 0,0-1-1 0 0,0 1 1 0 0,-2 4-1 0 0,-1 11-5174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4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4 188 5063 0 0,'-1'-1'7546'0'0,"1"-3"-7320"0"0,-1 1-1 0 0,1 0 1 0 0,-1-1 0 0 0,1 1 0 0 0,0 0 0 0 0,0-1 0 0 0,0 1 0 0 0,1 0 0 0 0,-1 0-1 0 0,1-1 1 0 0,0 1 0 0 0,0 0 0 0 0,0 0 0 0 0,0 0 0 0 0,0 0 0 0 0,1 0 0 0 0,0 0-1 0 0,-1 0 1 0 0,5-5 0 0 0,-1 2-244 0 0,0 0-1 0 0,0 0 1 0 0,1 1 0 0 0,0 0-1 0 0,0 0 1 0 0,0 0 0 0 0,12-6-1 0 0,3 0-119 0 0,0 1 0 0 0,1 2-1 0 0,0 0 1 0 0,0 1 0 0 0,0 2-1 0 0,1 0 1 0 0,28-2 0 0 0,-13 4 24 0 0,1 2 1 0 0,-1 2 0 0 0,61 9-1 0 0,354 40 470 0 0,-372-42-245 0 0,115 8 95 0 0,1-8-1 0 0,235-21 1 0 0,219-53 1210 0 0,-526 55-1077 0 0,179 5 0 0 0,-206 11-460 0 0,0 5 0 0 0,130 30 0 0 0,-211-36-161 0 0,1 1 0 0 0,-1 0 0 0 0,-1 1 0 0 0,1 1 0 0 0,17 11 0 0 0,-32-17-398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4:3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347 628 6447 0 0,'0'0'952'0'0,"1"-2"444"0"0,4-8 2941 0 0,2-1-1870 0 0,-6 9-2307 0 0,2-7-113 0 0,0 3-132 0 0,0-1 1 0 0,0 1-1 0 0,1 0 0 0 0,0 0 1 0 0,0 1-1 0 0,0-1 0 0 0,1 1 1 0 0,-1 0-1 0 0,8-7 0 0 0,157-165 493 0 0,-36 34 400 0 0,-102 111-711 0 0,56-52-51 0 0,-69 68-48 0 0,0 2 1 0 0,1 0-1 0 0,23-12 0 0 0,-35 22-5 0 0,0 0 1 0 0,1 1-1 0 0,-1 0 0 0 0,1 1 0 0 0,0 0 1 0 0,15-3-1 0 0,-19 5-37 0 0,0 0 0 0 0,0-1 0 0 0,0 2 0 0 0,0-1 0 0 0,0 0 0 0 0,0 1 0 0 0,0-1 0 0 0,0 1-1 0 0,0 0 1 0 0,0 1 0 0 0,0-1 0 0 0,-1 1 0 0 0,1 0 0 0 0,6 3 0 0 0,-10-4 19 0 0,1-1 0 0 0,0 1 0 0 0,0 0 0 0 0,-1-1-1 0 0,1 1 1 0 0,0 0 0 0 0,-1 0 0 0 0,1 0 0 0 0,-1-1 0 0 0,1 1-1 0 0,-1 0 1 0 0,1 0 0 0 0,-1 0 0 0 0,0 0 0 0 0,1 0 0 0 0,-1 1-1 0 0,1 3-54 0 0,2 1-21 0 0,-1 1 0 0 0,0 0-1 0 0,0 0 1 0 0,-1 0 0 0 0,1 0 0 0 0,-2 0-1 0 0,1 0 1 0 0,-1 0 0 0 0,-1 13 0 0 0,-1-8 10 0 0,0-1 0 0 0,-1 0 1 0 0,0 1-1 0 0,0-1 0 0 0,-8 14 1 0 0,-6 6-15 0 0,-1 0-1 0 0,-40 52 1 0 0,56-80 103 0 0,-31 38-13 0 0,-2-2 1 0 0,-41 35 0 0 0,36-39-87 0 0,-1-2 1 0 0,-2-2-1 0 0,-2-2 1 0 0,0-1-1 0 0,-2-3 1 0 0,-1-2-1 0 0,-70 24 1 0 0,-28-7 25 0 0,52-17 303 0 0,-32 13 1150 0 0,101-30 2743 0 0,27-5-3725 0 0,154 47 1147 0 0,97 36-1445 0 0,-165-52-280 0 0,2-4 0 0 0,0-4 0 0 0,174 22 0 0 0,-188-38 3 0 0,255 30-534 0 0,-114 2 474 0 0,-104-18-230 0 0,-38-7-2135 0 0,142 46 0 0 0,-168-41-2148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5:1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3 211 4975 0 0,'0'0'556'0'0,"0"-2"60"0"0,-1-4-124 0 0,0 0 0 0 0,1 0 0 0 0,-1 0 0 0 0,1 1 0 0 0,1-1 0 0 0,-1 0 0 0 0,1 0 0 0 0,3-10 0 0 0,-4 15-204 0 0,1-1-21 0 0,3-5-90 0 0,-3 5 297 0 0,0 0-408 0 0,2-1-54 0 0,-1-1 1 0 0,1 1-1 0 0,1 0 0 0 0,-1 0 0 0 0,1 0 0 0 0,-1 0 0 0 0,1 1 0 0 0,0-1 1 0 0,5-2-1 0 0,6-4-6 0 0,9-5-7 0 0,1-3 18 0 0,-14 9 19 0 0,-7 4-7 0 0,1 0-1 0 0,0 0 1 0 0,0 1 0 0 0,0 0-1 0 0,0 0 1 0 0,0 1-1 0 0,1-1 1 0 0,-1 1-1 0 0,1 0 1 0 0,0 0-1 0 0,-1 1 1 0 0,1 0-1 0 0,0 0 1 0 0,9 0-1 0 0,4-1-28 0 0,-15 3 0 0 0,17 5 0 0 0,-6-2 0 0 0,0 1 0 0 0,0 0 0 0 0,4 2 0 0 0,1-1 0 0 0,1-1 0 0 0,-1-1 0 0 0,38 2 0 0 0,-21-5 0 0 0,48-7 0 0 0,-44 3 0 0 0,207-31 783 0 0,-180 23-556 0 0,-27 6-205 0 0,1 2 1 0 0,-1 1 0 0 0,0 3 0 0 0,1 1-1 0 0,73 14 1 0 0,197 66 63 0 0,-298-77-83 0 0,1-2-1 0 0,0 0 0 0 0,1 0 0 0 0,-1-2 1 0 0,0 0-1 0 0,0 0 0 0 0,17-3 0 0 0,-10-1 9 0 0,0 0 0 0 0,0-2 0 0 0,0-1-1 0 0,24-9 1 0 0,96-31 766 0 0,-113 38-557 0 0,1 2 0 0 0,58-4 1 0 0,-75 10-215 0 0,-1 0 1 0 0,1 1 0 0 0,0 1-1 0 0,0 0 1 0 0,-1 1 0 0 0,1 0-1 0 0,18 8 1 0 0,-26-9-54 0 0,-1 1 0 0 0,1-1 0 0 0,-1 1-1 0 0,1 0 1 0 0,-1 0 0 0 0,0 1 0 0 0,0-1 0 0 0,7 9 0 0 0,-10-10-45 0 0,1-1-216 0 0,5 5 219 0 0,-3-5 21 0 0,-2-1 67 0 0,-1 0 0 0 0,1-1 0 0 0,0 1 0 0 0,0-1 1 0 0,-1 0-1 0 0,1 1 0 0 0,0-1 0 0 0,-1 0 1 0 0,1 0-1 0 0,-1 0 0 0 0,1 0 0 0 0,-1 0 0 0 0,0 0 1 0 0,1-1-1 0 0,1-2 0 0 0,2-1 0 0 0,-2 3 3 0 0,10-14 63 0 0,9-9 188 0 0,-21 23-178 0 0,1 5-30 0 0,-1-1-88 0 0,0 1 0 0 0,0 0 0 0 0,0-1 0 0 0,0 1 0 0 0,-1 0-1 0 0,1 0 1 0 0,-1 0 0 0 0,0 0 0 0 0,0 0 0 0 0,0 0 0 0 0,0 0 0 0 0,0 0-1 0 0,-1 5 1 0 0,-10 23-4075 0 0,3-13-176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13647 0 0,'0'0'2440'0'0,"2"1"-2096"0"0,32 20 1172 0 0,36 28 0 0 0,-11-3-620 0 0,93 67 244 0 0,-137-103-1072 0 0,130 89 501 0 0,-113-74-417 0 0,0 2 0 0 0,34 36 0 0 0,-55-51-149 0 0,-1 1-1 0 0,0-1 0 0 0,-1 1 1 0 0,0 1-1 0 0,-1 0 0 0 0,-1 0 0 0 0,0 1 1 0 0,10 30-1 0 0,-15-36-3 0 0,0 1 0 0 0,0 0 0 0 0,-1 0 0 0 0,0 1 1 0 0,-1-1-1 0 0,0 0 0 0 0,0 0 0 0 0,-1 0 0 0 0,-1 0 0 0 0,0 0 0 0 0,0 0 1 0 0,-1 0-1 0 0,0 0 0 0 0,0-1 0 0 0,-7 12 0 0 0,-5 6 1 0 0,-1-2 0 0 0,-1 1 0 0 0,-1-2 0 0 0,-41 43 0 0 0,12-23 0 0 0,-67 50 0 0 0,60-58 41 0 0,-1-2 1 0 0,-76 33-1 0 0,90-47-26 0 0,-32 14 121 0 0,71-33-83 0 0,16-9-1418 0 0,3 0-278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7 5983 0 0,'0'0'542'0'0,"-1"-1"-446"0"0,-2-5 4736 0 0,-4 10 22 0 0,-2 7-4016 0 0,7-9-506 0 0,-36 50 1285 0 0,-58 104 0 0 0,87-135-1231 0 0,0 0 0 0 0,-11 40 0 0 0,-1 3-181 0 0,13-51-227 0 0,7-11-433 0 0,-1 0 1 0 0,1-1-1 0 0,0 1 0 0 0,0 0 0 0 0,0 0 1 0 0,0 0-1 0 0,0 0 0 0 0,0 0 0 0 0,0 3 1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12463 0 0,'9'-14'1224'0'0,"0"12"-1096"0"0,1 2-128 0 0,1 2 0 0 0,1 1 0 0 0,1 3-240 0 0,-1 1-80 0 0,2 2-8 0 0,1 3-3160 0 0,-1 1-640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10135 0 0,'0'0'2266'0'0,"-2"0"-941"0"0,-4 0-798 0 0,1 1 0 0 0,-1 0 0 0 0,0 0 0 0 0,1 0 0 0 0,-1 1 0 0 0,1-1 1 0 0,-10 6-1 0 0,-38 22 109 0 0,19-9-248 0 0,9-7-218 0 0,-13 7 36 0 0,1 1 0 0 0,-53 39 0 0 0,79-50-156 0 0,0-1 0 0 0,0 1 0 0 0,1 1 0 0 0,1 0 0 0 0,-15 21 0 0 0,21-26-22 0 0,2-5 34 0 0,1 1-53 0 0,0-1 1 0 0,1 0-1 0 0,-1 1 1 0 0,0-1 0 0 0,1 1-1 0 0,-1-1 1 0 0,1 0 0 0 0,-1 0-1 0 0,1 1 1 0 0,0-1-1 0 0,-1 0 1 0 0,1 0 0 0 0,0 0-1 0 0,0 1 1 0 0,0-1 0 0 0,0 0-1 0 0,0 0 1 0 0,0-1 0 0 0,0 1-1 0 0,1 0 1 0 0,-1 0-1 0 0,0 0 1 0 0,3 0 0 0 0,2 2 14 0 0,1 0 0 0 0,1 0 0 0 0,8 1 0 0 0,-10-2-11 0 0,14 3-8 0 0,-1 1 1 0 0,-1 0 0 0 0,1 2 0 0 0,-1 0 0 0 0,20 13 0 0 0,-33-18-1 0 0,1 1 0 0 0,-1 0 1 0 0,1 1-1 0 0,-1-1 1 0 0,0 1-1 0 0,-1 0 0 0 0,1 0 1 0 0,-1 1-1 0 0,0-1 0 0 0,0 1 1 0 0,-1 0-1 0 0,1 0 1 0 0,-2 0-1 0 0,1 0 0 0 0,0 1 1 0 0,-1-1-1 0 0,0 1 0 0 0,1 11 1 0 0,-2-10 97 0 0,-1 0-1 0 0,1-1 1 0 0,-2 1 0 0 0,1 0 0 0 0,-1-1 0 0 0,0 1 0 0 0,-1-1-1 0 0,1 1 1 0 0,-1-1 0 0 0,-6 12 0 0 0,6-14 5 0 0,-1 0 0 0 0,0 0 0 0 0,0 0 0 0 0,-1 0 1 0 0,1 0-1 0 0,-1-1 0 0 0,0 0 0 0 0,-1 1 0 0 0,1-1 0 0 0,-1-1 1 0 0,1 1-1 0 0,-1-1 0 0 0,0 0 0 0 0,-7 3 0 0 0,-14 4 36 0 0,-1-1 0 0 0,0-1 0 0 0,0-1 0 0 0,-34 3 0 0 0,53-9-177 0 0,-13 3-463 0 0,-31 0 1 0 0,55-12-2489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99 6447 0 0,'0'0'499'0'0,"-4"-16"3036"0"0,-2-3 1522 0 0,5-12-2999 0 0,1 23-999 0 0,0 7-647 0 0,0-2 108 0 0,0 2-476 0 0,0 0-1 0 0,1 0 1 0 0,-1 0-1 0 0,0 1 1 0 0,0-1-1 0 0,-1 0 1 0 0,1 0-1 0 0,0 0 1 0 0,0 0 0 0 0,0 1-1 0 0,0-1 1 0 0,-1 0-1 0 0,1 0 1 0 0,0 1-1 0 0,-1-1 1 0 0,0-1-1 0 0,-4 0-29 0 0,1 1-1 0 0,-1 0 1 0 0,0 1-1 0 0,0-1 1 0 0,0 1-1 0 0,0 0 1 0 0,0 0 0 0 0,-9 1-1 0 0,1 1-20 0 0,-1 1 0 0 0,-12 4-1 0 0,0 2-14 0 0,1 1 1 0 0,-39 22-1 0 0,-43 34 27 0 0,90-54 13 0 0,0 0 0 0 0,1 2 0 0 0,-27 27 0 0 0,35-31-9 0 0,0-1 0 0 0,1 1 0 0 0,-1 1 0 0 0,2-1 0 0 0,0 1 0 0 0,0 0 0 0 0,-7 21 0 0 0,12-28 2 0 0,0 0 0 0 0,0 0-1 0 0,0 0 1 0 0,0 0 0 0 0,1 0 0 0 0,0 0-1 0 0,0 0 1 0 0,0 0 0 0 0,0 1 0 0 0,1-1-1 0 0,1 6 1 0 0,-2-8-2 0 0,1 0-1 0 0,0 0 1 0 0,0 0-1 0 0,0 0 1 0 0,0 0-1 0 0,1-1 1 0 0,-1 1-1 0 0,0 0 0 0 0,1 0 1 0 0,-1-1-1 0 0,1 1 1 0 0,0-1-1 0 0,-1 0 1 0 0,1 1-1 0 0,0-1 1 0 0,0 0-1 0 0,0 0 1 0 0,0 0-1 0 0,0 0 1 0 0,0 0-1 0 0,0-1 1 0 0,4 2-1 0 0,12 1 78 0 0,1 0 0 0 0,-1-1 0 0 0,1-1 0 0 0,20-1 1 0 0,74-11 65 0 0,-91 8-109 0 0,-1-2 0 0 0,1 0 0 0 0,-1-2 0 0 0,-1 0 0 0 0,1-1 1 0 0,-1-1-1 0 0,-1-1 0 0 0,1-1 0 0 0,-2 0 0 0 0,0-2 0 0 0,27-22 0 0 0,5-5 461 0 0,-42 35-404 0 0,-8 5-99 0 0,0 0-1 0 0,0 0 0 0 0,0 0 1 0 0,0 1-1 0 0,0-1 0 0 0,0 0 1 0 0,0 0-1 0 0,0 0 1 0 0,0 0-1 0 0,0 0 0 0 0,0 1 1 0 0,0-1-1 0 0,0 0 1 0 0,0 0-1 0 0,0 0 0 0 0,0 0 1 0 0,0 0-1 0 0,0 1 0 0 0,0-1 1 0 0,0 0-1 0 0,0 0 1 0 0,0 0-1 0 0,0 0 0 0 0,0 0 1 0 0,0 0-1 0 0,0 1 0 0 0,0-1 1 0 0,1 0-1 0 0,-1 0 1 0 0,0 0-1 0 0,0 0 0 0 0,0 0 1 0 0,0 0-1 0 0,0 0 1 0 0,0 0-1 0 0,0 0 0 0 0,1 0 1 0 0,-1 0-1 0 0,0 1 0 0 0,0-1 1 0 0,0 0-1 0 0,0 0 1 0 0,0 0-1 0 0,1 0 0 0 0,-1 0 1 0 0,0 0-1 0 0,0 0 1 0 0,0 0-1 0 0,0 0 0 0 0,0 0 1 0 0,1 0-1 0 0,-1 0 0 0 0,0-1 1 0 0,0 1-1 0 0,0 0 1 0 0,0 0-1 0 0,0 0 0 0 0,0 0 1 0 0,1 0-1 0 0,-1 0 1 0 0,0 0-1 0 0,0 0 0 0 0,0 0 1 0 0,0 0-1 0 0,-6 9-4 0 0,6-8 3 0 0,-10 16 25 0 0,1 0 0 0 0,0 0 0 0 0,2 0 0 0 0,0 1 0 0 0,-5 20-1 0 0,11-32-12 0 0,0 0 0 0 0,0 0-1 0 0,0 0 1 0 0,1 0 0 0 0,0-1-1 0 0,1 1 1 0 0,-1 0 0 0 0,1 0-1 0 0,2 7 1 0 0,-2-9-7 0 0,0 0 1 0 0,1 0-1 0 0,0-1 0 0 0,0 1 1 0 0,0 0-1 0 0,0 0 0 0 0,1-1 1 0 0,-1 0-1 0 0,1 1 0 0 0,0-1 0 0 0,0 0 1 0 0,0 0-1 0 0,1-1 0 0 0,3 4 1 0 0,4 0 36 0 0,0 0 0 0 0,1 0-1 0 0,-1-1 1 0 0,1-1 0 0 0,0 0 0 0 0,0 0 0 0 0,25 3 0 0 0,5-2-161 0 0,43-1-1 0 0,-44-5-737 0 0,1-2 0 0 0,56-11 0 0 0,-61 8-769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412 290 2303 0 0,'0'0'582'0'0,"-4"-16"10420"0"0,9 6-10658 0 0,1-1-1 0 0,0 1 1 0 0,1 0-1 0 0,0 1 1 0 0,0 0 0 0 0,13-12-1 0 0,-15 16-276 0 0,14-16 212 0 0,17-24 0 0 0,-30 37-239 0 0,-1-1-1 0 0,0 1 0 0 0,-1-1 0 0 0,0 0 0 0 0,0 0 0 0 0,5-17 0 0 0,-9 25-37 0 0,0-1-1 0 0,1 1 0 0 0,-1 0 1 0 0,0-1-1 0 0,0 1 1 0 0,0-1-1 0 0,0 1 1 0 0,0-1-1 0 0,0 1 0 0 0,0-1 1 0 0,0 1-1 0 0,-1-1 1 0 0,1 1-1 0 0,0 0 1 0 0,-1-1-1 0 0,1 1 0 0 0,-1 0 1 0 0,0-1-1 0 0,1 1 1 0 0,-1 0-1 0 0,-1-2 0 0 0,1 2 4 0 0,-1 0 0 0 0,0 0-1 0 0,1-1 1 0 0,-1 1-1 0 0,1 0 1 0 0,-1 1 0 0 0,0-1-1 0 0,0 0 1 0 0,0 0-1 0 0,1 1 1 0 0,-1-1-1 0 0,0 1 1 0 0,0 0 0 0 0,-2-1-1 0 0,-3 1 9 0 0,-1 0-1 0 0,1 0 1 0 0,0 1-1 0 0,0-1 1 0 0,-1 2-1 0 0,1-1 1 0 0,-11 5-1 0 0,-16 8-25 0 0,1 2 1 0 0,1 2-1 0 0,1 0 0 0 0,-43 34 0 0 0,38-21 13 0 0,0 1 0 0 0,3 2 0 0 0,-56 70 0 0 0,77-88-2 0 0,-19 32 0 0 0,28-44 4 0 0,1 1-1 0 0,-1-1 1 0 0,1 1-1 0 0,1 0 1 0 0,-1 0-1 0 0,1 0 1 0 0,-1 0 0 0 0,1 0-1 0 0,1 0 1 0 0,-1 0-1 0 0,1 0 1 0 0,0 6-1 0 0,1-10 10 0 0,-1 0 0 0 0,1 0 0 0 0,-1 0-1 0 0,1 0 1 0 0,0-1 0 0 0,0 1 0 0 0,-1 0 0 0 0,1-1-1 0 0,0 1 1 0 0,0 0 0 0 0,0-1 0 0 0,0 1-1 0 0,0-1 1 0 0,0 0 0 0 0,0 1 0 0 0,0-1 0 0 0,0 0-1 0 0,0 1 1 0 0,0-1 0 0 0,0 0 0 0 0,0 0-1 0 0,2 0 1 0 0,4-1 70 0 0,1 0 1 0 0,-1 0-1 0 0,0-1 0 0 0,0 0 0 0 0,0 0 0 0 0,0-1 0 0 0,13-7 0 0 0,-10 6 6 0 0,25-13 50 0 0,0-2 0 0 0,35-26 1 0 0,60-54-663 0 0,-123 93 434 0 0,-1 0 0 0 0,1 0 0 0 0,-1-1 0 0 0,6-9 0 0 0,-11 14-61 0 0,-10 3-110 0 0,4 2 312 0 0,0-1 1 0 0,0 1 0 0 0,1 0 0 0 0,-1 1 0 0 0,1-1 0 0 0,0 1 0 0 0,-1 0 0 0 0,2 0 0 0 0,-5 5 0 0 0,2-2 30 0 0,-11 11 154 0 0,1 1 1 0 0,-26 41-1 0 0,35-48-193 0 0,0 0 0 0 0,1 1 0 0 0,0 0 0 0 0,1 0 0 0 0,1 1 0 0 0,-5 22 0 0 0,9-33-44 0 0,-1 0 0 0 0,1 0 0 0 0,0 0 0 0 0,0 0-1 0 0,0 0 1 0 0,0 0 0 0 0,1 1 0 0 0,-1-1 0 0 0,1 0 0 0 0,0 0-1 0 0,0 0 1 0 0,0-1 0 0 0,2 6 0 0 0,-1-6-167 0 0,-1 0 0 0 0,0 0 1 0 0,1-1-1 0 0,-1 1 0 0 0,1 0 1 0 0,0-1-1 0 0,-1 1 0 0 0,1-1 0 0 0,0 1 1 0 0,0-1-1 0 0,0 0 0 0 0,0 0 1 0 0,0 0-1 0 0,0 0 0 0 0,1 0 0 0 0,-1 0 1 0 0,0-1-1 0 0,4 1 0 0 0,12 2-5603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77 312 13903 0 0,'0'0'638'0'0,"-2"0"-14"0"0,-49 30 132 0 0,28-18 3921 0 0,30-21-4040 0 0,-5 4-505 0 0,29-32 180 0 0,1 1 0 0 0,63-56 0 0 0,-60 64-442 0 0,2 0 0 0 0,0 3 1 0 0,2 1-1 0 0,53-24 0 0 0,-85 44 53 0 0,1 1 0 0 0,0 0 0 0 0,1 0 1 0 0,-1 1-1 0 0,0 0 0 0 0,1 0 0 0 0,12-1 0 0 0,-21 3 77 0 0,1 0 0 0 0,-1 0 0 0 0,1 0 0 0 0,0 0 0 0 0,-1 0 0 0 0,1 1 0 0 0,-1-1 0 0 0,1 0 0 0 0,-1 0 0 0 0,1 0 0 0 0,0 0 0 0 0,-1 1 0 0 0,1-1 0 0 0,-1 0 0 0 0,1 1 0 0 0,0 0 0 0 0,0 0 10 0 0,0 1 0 0 0,0 0-1 0 0,0-1 1 0 0,0 1-1 0 0,-1 0 1 0 0,1 0 0 0 0,0 0-1 0 0,-1 0 1 0 0,1 0 0 0 0,-1-1-1 0 0,0 1 1 0 0,0 0 0 0 0,0 0-1 0 0,0 0 1 0 0,0 0 0 0 0,0 0-1 0 0,0 0 1 0 0,-1 2 0 0 0,-10 40 249 0 0,8-34-206 0 0,-3 8 56 0 0,0-1 0 0 0,-2-1 0 0 0,-18 32 0 0 0,0-2-86 0 0,24-43-11 0 0,1-2-11 0 0,0 0 1 0 0,1 0-1 0 0,-1 0 0 0 0,1 0 1 0 0,-1 0-1 0 0,1 0 0 0 0,-1 0 1 0 0,1 0-1 0 0,0 0 0 0 0,-1 0 1 0 0,1 1-1 0 0,0-1 0 0 0,0 0 1 0 0,0 0-1 0 0,0 2 0 0 0,-1-2-132 0 0,1 1 0 0 0,0 0 0 0 0,0-1 1 0 0,0 1-1 0 0,0 0 0 0 0,0-1 0 0 0,0 1 0 0 0,1 0 0 0 0,-1-1 0 0 0,0 1 0 0 0,1-1 0 0 0,-1 1 0 0 0,1 0 1 0 0,0-1-1 0 0,-1 1 0 0 0,3 2 0 0 0,4 3-1664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134 462 11519 0 0,'0'0'2648'0'0,"-11"6"2854"0"0,8-5-5395 0 0,-1 0 0 0 0,0 0 0 0 0,1 0 1 0 0,-1-1-1 0 0,0 0 0 0 0,0 1 0 0 0,1-1 0 0 0,-1-1 1 0 0,0 1-1 0 0,1-1 0 0 0,-1 1 0 0 0,0-1 1 0 0,1 0-1 0 0,-1 0 0 0 0,1-1 0 0 0,-1 1 1 0 0,1-1-1 0 0,-1 0 0 0 0,1 1 0 0 0,-5-6 1 0 0,4 4-102 0 0,0 0 1 0 0,1 0 0 0 0,0-1 0 0 0,0 1 0 0 0,0-1 0 0 0,0 0-1 0 0,0 0 1 0 0,1 0 0 0 0,-1 0 0 0 0,1 0 0 0 0,0-1-1 0 0,1 1 1 0 0,-1-1 0 0 0,1 1 0 0 0,0-1 0 0 0,-1-6 0 0 0,2-1-122 0 0,0 1 1 0 0,0-1-1 0 0,1 1 1 0 0,1-1-1 0 0,0 1 1 0 0,0-1-1 0 0,2 1 1 0 0,-1 0-1 0 0,1 0 1 0 0,1 0-1 0 0,0 1 1 0 0,0 0-1 0 0,1 0 1 0 0,0 0 0 0 0,9-10-1 0 0,1-1-213 0 0,2 2 1 0 0,0 0-1 0 0,1 1 1 0 0,1 0-1 0 0,37-24 0 0 0,-44 34 310 0 0,0 1-1 0 0,1 0 1 0 0,0 0-1 0 0,0 2 1 0 0,1 0-1 0 0,-1 0 1 0 0,1 1-1 0 0,0 1 1 0 0,29-2-1 0 0,-35 5 125 0 0,0 0 1 0 0,0 0-1 0 0,0 1 0 0 0,0 0 1 0 0,0 1-1 0 0,-1 0 0 0 0,1 0 1 0 0,8 4-1 0 0,-11-3 14 0 0,0-1 0 0 0,-1 1-1 0 0,0 1 1 0 0,0-1 0 0 0,0 1-1 0 0,0 0 1 0 0,0 0 0 0 0,-1 0-1 0 0,1 0 1 0 0,-1 1 0 0 0,0 0-1 0 0,4 8 1 0 0,-4-8-55 0 0,-2 1 0 0 0,1-1 0 0 0,-1 1 1 0 0,1 0-1 0 0,-2-1 0 0 0,1 1 0 0 0,-1 0 0 0 0,1 0 0 0 0,-2 0 0 0 0,1 1 0 0 0,-1-1 0 0 0,0 7 0 0 0,-1-5-6 0 0,0 1 0 0 0,-1-1-1 0 0,0 1 1 0 0,0-1 0 0 0,-1 0-1 0 0,0 0 1 0 0,-8 15 0 0 0,3-9-19 0 0,0-1 0 0 0,-1 0 1 0 0,-1-1-1 0 0,0 0 1 0 0,-1-1-1 0 0,0 0 1 0 0,-1 0-1 0 0,0-1 1 0 0,-15 9-1 0 0,8-8-65 0 0,0 0 1 0 0,-1-1-1 0 0,-24 9 0 0 0,35-15-148 0 0,-1-1-1 0 0,1-1 1 0 0,-1 1 0 0 0,0-2 0 0 0,0 1-1 0 0,0-1 1 0 0,0-1 0 0 0,0 0-1 0 0,-13-1 1 0 0,-2-6-1164 0 0,11-2-3926 0 0,5 0-705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1375 0 0,'-2'0'2670'0'0,"-5"5"78"0"0,1-1 0 0 0,-12 12 0 0 0,-25 31-489 0 0,21-21-1572 0 0,-57 58 507 0 0,18-21-469 0 0,-87 119-1 0 0,130-155-677 0 0,2 1-1 0 0,0 1 1 0 0,2 1 0 0 0,1-1 0 0 0,2 2 0 0 0,1 0-1 0 0,1 0 1 0 0,2 1 0 0 0,1 0 0 0 0,1 0-1 0 0,0 35 1 0 0,3-20-1159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99 346 1375 0 0,'-10'2'6667'0'0,"6"2"-5811"0"0,1-1 0 0 0,-1 1 0 0 0,1-1 0 0 0,-1 1 0 0 0,1 0 0 0 0,0 0 0 0 0,1 1-1 0 0,-4 5 1 0 0,3-3-280 0 0,0 1-1 0 0,0 0 1 0 0,1 0-1 0 0,-2 12 1 0 0,1 6-458 0 0,2 0 0 0 0,1 34-1 0 0,1-21 1074 0 0,1-20-777 0 0,-2-18 148 0 0,0 5-400 0 0,-1-3 1128 0 0,-5-13-1245 0 0,1 1 0 0 0,0-2 0 0 0,0 1 0 0 0,1-1-1 0 0,0 1 1 0 0,1-1 0 0 0,1 0 0 0 0,0 0 0 0 0,0 0 0 0 0,1 0-1 0 0,0-1 1 0 0,2-19 0 0 0,0 20-8 0 0,0-1 1 0 0,1 0-1 0 0,0 1 0 0 0,1-1 1 0 0,1 1-1 0 0,-1 0 0 0 0,2 0 1 0 0,0 0-1 0 0,0 0 0 0 0,1 1 1 0 0,0 0-1 0 0,9-11 0 0 0,5-2-72 0 0,2 0-1 0 0,0 2 0 0 0,1 0 1 0 0,2 2-1 0 0,-1 1 1 0 0,33-18-1 0 0,-21 16-17 0 0,1 2-1 0 0,1 2 1 0 0,1 1 0 0 0,43-10-1 0 0,-64 20 30 0 0,125-30 59 0 0,-116 31 15 0 0,0 0-1 0 0,0 1 1 0 0,38 2-1 0 0,-61 1-60 0 0,-1 1 0 0 0,0-1 0 0 0,0 0 0 0 0,1 1 0 0 0,-1-1 0 0 0,0 1 0 0 0,0 0 0 0 0,0 0 0 0 0,0 1 0 0 0,0-1 0 0 0,0 1 0 0 0,-1-1 0 0 0,4 3 0 0 0,-5-3-339 0 0,-3 11-6623 0 0,-3 1 133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5527 0 0,'0'0'9507'0'0,"0"3"-9086"0"0,1 7-199 0 0,-1 0-1 0 0,-1 0 0 0 0,0-1 1 0 0,-1 1-1 0 0,1 0 0 0 0,-2-1 1 0 0,-3 11-1 0 0,-29 68 845 0 0,26-68-935 0 0,-94 213 733 0 0,66-152-920 0 0,-3-3 0 0 0,-71 103 0 0 0,101-166-4 0 0,-5 8-2 0 0,0 0-1 0 0,-2-1 0 0 0,0-1 1 0 0,-32 30-1 0 0,37-44-132 0 0,10-6-18 0 0,-6-4-3266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6447 0 0,'0'0'11687'0'0,"2"-1"-10976"0"0,27-3 759 0 0,54-15 1 0 0,187-52 1038 0 0,-246 66-2803 0 0,0 1 0 0 0,0 2-1 0 0,1 0 1 0 0,-1 1 0 0 0,38 4 0 0 0,-44 0-1669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258 488 13503 0 0,'0'0'620'0'0,"-2"1"-16"0"0,-4 2-434 0 0,-21 15-50 0 0,-20 14 1348 0 0,46-31-914 0 0,-1-3-392 0 0,0 0-108 0 0,1 0 0 0 0,-1 0 1 0 0,1 0-1 0 0,0 0 0 0 0,-1 0 1 0 0,1-1-1 0 0,0 1 1 0 0,1 0-1 0 0,-1-1 0 0 0,0 1 1 0 0,1 0-1 0 0,-1-1 0 0 0,1 1 1 0 0,0-4-1 0 0,0 1 12 0 0,0 0 0 0 0,1 1 0 0 0,-1-1 1 0 0,1 1-1 0 0,1-1 0 0 0,-1 1 0 0 0,3-6 0 0 0,4-6 20 0 0,0 0 1 0 0,2 0-1 0 0,12-16 1 0 0,-17 25-99 0 0,17-25-47 0 0,2 2 0 0 0,0 1 0 0 0,2 1-1 0 0,53-45 1 0 0,-45 47 66 0 0,96-69-196 0 0,-115 85 366 0 0,1 1 0 0 0,0 1 1 0 0,0 1-1 0 0,1 0 0 0 0,0 1 0 0 0,32-7 0 0 0,-43 12-123 0 0,0 1 1 0 0,0 0 0 0 0,0-1 0 0 0,0 2 0 0 0,0-1 0 0 0,0 1-1 0 0,0 0 1 0 0,-1 0 0 0 0,1 1 0 0 0,0-1 0 0 0,0 1 0 0 0,-1 1-1 0 0,1-1 1 0 0,-1 1 0 0 0,0 0 0 0 0,0 0 0 0 0,0 0 0 0 0,0 1-1 0 0,-1 0 1 0 0,1 0 0 0 0,-1 0 0 0 0,0 0 0 0 0,0 1 0 0 0,0-1-1 0 0,-1 1 1 0 0,1 0 0 0 0,-1 0 0 0 0,-1 1 0 0 0,1-1 0 0 0,2 8 0 0 0,-1 0-35 0 0,-1 0 1 0 0,0 0 0 0 0,-1 1 0 0 0,0-1-1 0 0,-1 1 1 0 0,-1 0 0 0 0,0-1 0 0 0,-1 1 0 0 0,0 0-1 0 0,-1-1 1 0 0,-5 19 0 0 0,2-15-7 0 0,-1 0 1 0 0,-1-1-1 0 0,0 0 0 0 0,-1 0 1 0 0,0 0-1 0 0,-2-1 0 0 0,1-1 1 0 0,-18 20-1 0 0,13-19-50 0 0,-2 0 1 0 0,1 0-1 0 0,-2-1 0 0 0,0-1 1 0 0,-29 17-1 0 0,10-11-258 0 0,-1-2 0 0 0,-43 15 0 0 0,-13 3-204 0 0,19-6-436 0 0,-95 24 0 0 0,138-45 727 0 0,22-5 160 0 0,0 0 1 0 0,-1-1-1 0 0,1 0 0 0 0,-1-1 1 0 0,1 0-1 0 0,-1-1 0 0 0,0 1 1 0 0,1-2-1 0 0,-13-1 0 0 0,10 0-17 0 0,2 1 57 0 0,21 6 254 0 0,13 11 56 0 0,0 2-1 0 0,-1 1 0 0 0,-1 0 1 0 0,-1 2-1 0 0,-1 0 1 0 0,-1 1-1 0 0,0 1 0 0 0,-2 1 1 0 0,18 34-1 0 0,-27-44-175 0 0,-2 1-1 0 0,0 0 1 0 0,0 1-1 0 0,-2 0 1 0 0,0 0 0 0 0,2 18-1 0 0,3 99 587 0 0,-7-85-561 0 0,-2-37-123 0 0,0-4-7 0 0,1 0 0 0 0,-1 0 0 0 0,1 0-1 0 0,1 0 1 0 0,0 1 0 0 0,0-2 0 0 0,4 12 0 0 0,-5-16 8 0 0,4-1-446 0 0,0-1 154 0 0,-1 0 0 0 0,1-1 0 0 0,-1 1 0 0 0,1-1 0 0 0,0 0 0 0 0,-1 0 0 0 0,0 0 0 0 0,1-1 0 0 0,-1 0 0 0 0,0 1 0 0 0,1-2 0 0 0,-1 1 0 0 0,0 0 0 0 0,-1-1 1 0 0,6-3-1 0 0,13-15-6444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135 273 2303 0 0,'-2'2'167'0'0,"-11"26"16221"0"0,22-29-16253 0 0,-1 0 0 0 0,1 0-1 0 0,-1-1 1 0 0,1 0 0 0 0,-1 0 0 0 0,1-1 0 0 0,-1 0 0 0 0,0-1 0 0 0,10-6 0 0 0,12-8 163 0 0,29-23 0 0 0,-34 22-232 0 0,-24 19-66 0 0,119-95 162 0 0,-116 91-178 0 0,-1 1 0 0 0,0-1 0 0 0,1 0 0 0 0,-1 0 1 0 0,-1 0-1 0 0,1-1 0 0 0,-1 1 0 0 0,1-1 0 0 0,1-7 0 0 0,-3 10-4 0 0,-1 1-1 0 0,1 0 1 0 0,-1-1 0 0 0,0 1-1 0 0,0-1 1 0 0,0 1 0 0 0,0-1-1 0 0,0 1 1 0 0,0-1 0 0 0,0 1 0 0 0,0-1-1 0 0,0 1 1 0 0,-1 0 0 0 0,1-1-1 0 0,-1 1 1 0 0,1-1 0 0 0,-1 1-1 0 0,1 0 1 0 0,-1-1 0 0 0,0 1-1 0 0,0 0 1 0 0,1 0 0 0 0,-1 0 0 0 0,0-1-1 0 0,0 1 1 0 0,0 0 0 0 0,0 0-1 0 0,-1 0 1 0 0,1 1 0 0 0,0-1-1 0 0,0 0 1 0 0,-1 0 0 0 0,1 1-1 0 0,0-1 1 0 0,-1 1 0 0 0,-2-2 0 0 0,-3 0-40 0 0,-1 1 0 0 0,1-1 0 0 0,-1 1 0 0 0,0 0 0 0 0,0 1 0 0 0,0 0 0 0 0,0 0 0 0 0,1 1 0 0 0,-1 0 0 0 0,0 0 0 0 0,1 1 0 0 0,-11 3 0 0 0,-1 2 17 0 0,1 0-1 0 0,-1 1 1 0 0,-28 17-1 0 0,31-14 68 0 0,0 1-1 0 0,0 0 1 0 0,1 1-1 0 0,0 1 1 0 0,-18 23-1 0 0,7-4 275 0 0,-33 55-1 0 0,52-73-192 0 0,-1 0 0 0 0,2 0 0 0 0,0 1 0 0 0,1 0 0 0 0,1 0 0 0 0,0 0 0 0 0,-2 22 0 0 0,6-30-50 0 0,0-1 0 0 0,0 0-1 0 0,1 0 1 0 0,0 1 0 0 0,0-1 0 0 0,1 0 0 0 0,0 0-1 0 0,0 0 1 0 0,1-1 0 0 0,0 1 0 0 0,0 0-1 0 0,7 9 1 0 0,-1-5 29 0 0,-6-9-84 0 0,1 0-1 0 0,-1 0 0 0 0,0 0 1 0 0,1-1-1 0 0,-1 0 1 0 0,1 1-1 0 0,-1-1 0 0 0,1-1 1 0 0,-1 1-1 0 0,1 0 1 0 0,0-1-1 0 0,0 0 0 0 0,-1 0 1 0 0,8-1-1 0 0,22-5-1677 0 0,-3-4-3953 0 0,-10 0-503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16 12439 0 0,'0'0'958'0'0,"-12"-10"811"0"0,10 9-1515 0 0,1 0 0 0 0,-1 0 0 0 0,1 1-1 0 0,-1-1 1 0 0,0 1 0 0 0,1 0 0 0 0,-1-1 0 0 0,0 1 0 0 0,1 0 0 0 0,-1 0-1 0 0,0 0 1 0 0,0 0 0 0 0,1 0 0 0 0,-1 0 0 0 0,0 1 0 0 0,1-1 0 0 0,-1 0 0 0 0,-2 2-1 0 0,-3 1-26 0 0,0 0-1 0 0,-13 8 0 0 0,10-5-159 0 0,-23 14-11 0 0,2 2 0 0 0,0 1 0 0 0,-29 29 0 0 0,9-8-24 0 0,47-40-35 0 0,-13 9 24 0 0,-16 19 0 0 0,29-28-18 0 0,1 0-1 0 0,-1 0 1 0 0,1 0-1 0 0,0 1 1 0 0,0 0-1 0 0,1-1 1 0 0,-1 1-1 0 0,1 0 1 0 0,-3 10-1 0 0,4-12-20 0 0,1 0 0 0 0,0-1 0 0 0,0 1 0 0 0,1 0-1 0 0,-1-1 1 0 0,0 1 0 0 0,1-1 0 0 0,-1 1 0 0 0,1 0 0 0 0,0-1 0 0 0,0 1-1 0 0,0-1 1 0 0,0 0 0 0 0,1 1 0 0 0,-1-1 0 0 0,0 0 0 0 0,1 0-1 0 0,0 0 1 0 0,-1 0 0 0 0,1 0 0 0 0,0 0 0 0 0,3 2 0 0 0,7 5-166 0 0,-1 0 0 0 0,25 13 1 0 0,-25-16 70 0 0,6 4 88 0 0,0 1-1 0 0,-1 1 1 0 0,-1 0-1 0 0,21 21 1 0 0,-31-28 86 0 0,0 0-1 0 0,0 1 1 0 0,-1 0 0 0 0,0 0 0 0 0,0 0-1 0 0,0 0 1 0 0,-1 1 0 0 0,0-1-1 0 0,0 1 1 0 0,-1 0 0 0 0,0 0-1 0 0,0 0 1 0 0,0 0 0 0 0,-1 0-1 0 0,1 11 1 0 0,-3-15 9 0 0,1 0 0 0 0,0 1 0 0 0,-1-1 0 0 0,0 0 0 0 0,0 0 1 0 0,0 0-1 0 0,0 0 0 0 0,0 0 0 0 0,-1 0 0 0 0,0 0 0 0 0,1-1 0 0 0,-1 1 0 0 0,0 0 1 0 0,0-1-1 0 0,0 1 0 0 0,0-1 0 0 0,-1 0 0 0 0,1 0 0 0 0,-1 0 0 0 0,1 0 0 0 0,-1 0 1 0 0,0-1-1 0 0,-4 3 0 0 0,-7 3 166 0 0,-1-1 1 0 0,1-1 0 0 0,-24 6-1 0 0,34-10-252 0 0,-44 10-20 0 0,-1-2 1 0 0,1-2-1 0 0,-1-3 0 0 0,-54-1 0 0 0,99-3-42 0 0,-1 0-85 0 0,1 1-1 0 0,-1-2 1 0 0,1 1 0 0 0,-1 0-1 0 0,1-1 1 0 0,-1 1 0 0 0,1-1-1 0 0,0-1 1 0 0,-1 1 0 0 0,1-1-1 0 0,-6-2 1 0 0,-2-6-1532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64 13359 0 0,'0'0'2639'0'0,"-2"1"-1295"0"0,-2 0-954 0 0,0 1 1 0 0,1 0-1 0 0,-1 0 1 0 0,1 1-1 0 0,-1-1 1 0 0,1 1-1 0 0,0-1 0 0 0,-5 7 1 0 0,-24 31-305 0 0,24-29 145 0 0,-4 6-153 0 0,0 0 0 0 0,2 1 0 0 0,0 0 0 0 0,-11 30 0 0 0,16-34-23 0 0,1 0 1 0 0,0 0 0 0 0,0 0 0 0 0,2 1-1 0 0,0-1 1 0 0,0 1 0 0 0,1 16 0 0 0,1-27-39 0 0,1-1 0 0 0,-1 1 0 0 0,1 0 0 0 0,-1-1 0 0 0,1 1 0 0 0,0 0 0 0 0,1-1 0 0 0,-1 1 1 0 0,0-1-1 0 0,1 0 0 0 0,0 1 0 0 0,0-1 0 0 0,0 0 0 0 0,2 3 0 0 0,-2-4 14 0 0,0-1 0 0 0,0 1-1 0 0,0-1 1 0 0,0 1-1 0 0,0-1 1 0 0,0 0 0 0 0,0 0-1 0 0,0 0 1 0 0,0 0 0 0 0,1 0-1 0 0,-1-1 1 0 0,0 1-1 0 0,1-1 1 0 0,-1 1 0 0 0,0-1-1 0 0,1 0 1 0 0,-1 0 0 0 0,1 0-1 0 0,-1 0 1 0 0,0 0 0 0 0,1 0-1 0 0,3-2 1 0 0,1 0 89 0 0,1 0 0 0 0,-1-1-1 0 0,0 0 1 0 0,0 0 0 0 0,10-7 0 0 0,32-24 207 0 0,-40 27-297 0 0,11-7 7 0 0,0-2 0 0 0,-1 0 0 0 0,-1-1 0 0 0,-1-1-1 0 0,-1 0 1 0 0,0-2 0 0 0,-1 0 0 0 0,-1 0 0 0 0,22-45 0 0 0,-14 19-324 0 0,7-16-1603 0 0,-10 19-2485 0 0,-11 22-2337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9 9215 0 0,'4'-9'9564'0'0,"-6"11"-9295"0"0,1-1 0 0 0,0 1-1 0 0,-1-1 1 0 0,1 1 0 0 0,0 0 0 0 0,0 0-1 0 0,0 0 1 0 0,-1 3 0 0 0,1-3 2 0 0,-86 167 1371 0 0,-45 93-948 0 0,22 13-599 0 0,30 18-592 0 0,71-259 92 0 0,8-27-58 0 0,-3 8 620 0 0,4-7-5522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27 19295 0 0,'2'-9'57'0'0,"0"-9"2653"0"0,-7 27-2349 0 0,-48 97 386 0 0,18-39-575 0 0,-33 77 32 0 0,-94 288 1 0 0,-47 225-357 0 0,160-536-634 0 0,30-79-878 0 0,18-40 70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25 202 2759 0 0,'-2'0'207'0'0,"-21"6"18865"0"0,34-5-15805 0 0,9-1-5980 0 0,-10 0 4469 0 0,36-9-1137 0 0,0-1-1 0 0,77-29 0 0 0,-62 19-494 0 0,87-32 30 0 0,20-6-44 0 0,-151 53-281 0 0,1 0 0 0 0,-1 1 0 0 0,1 2 0 0 0,29-2 0 0 0,-45 4-123 0 0,0 0 0 0 0,1 0-1 0 0,-1 0 1 0 0,0 0-1 0 0,0 1 1 0 0,0-1 0 0 0,0 1-1 0 0,0 0 1 0 0,0-1-1 0 0,4 3 1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7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77 20095 0 0,'-1'-6'362'0'0,"0"4"-275"0"0,0 0-1 0 0,1 0 1 0 0,-1 0-1 0 0,1 0 1 0 0,-1 0-1 0 0,1 0 1 0 0,0 0-1 0 0,0 0 1 0 0,0 0-1 0 0,0 0 1 0 0,0 0-1 0 0,0 0 1 0 0,1 0-1 0 0,-1 0 1 0 0,1 0-1 0 0,0 0 1 0 0,-1 0-1 0 0,1 0 1 0 0,0 0-1 0 0,0 0 1 0 0,0 1-1 0 0,0-1 1 0 0,0 0-1 0 0,1 1 1 0 0,-1-1-1 0 0,3-2 0 0 0,-2 3-1 0 0,-1-1-1 0 0,1 0 1 0 0,0 1-1 0 0,0 0 0 0 0,0-1 1 0 0,0 1-1 0 0,0 0 0 0 0,1 0 1 0 0,-1 0-1 0 0,0 1 0 0 0,0-1 1 0 0,1 0-1 0 0,-1 1 0 0 0,0-1 1 0 0,1 1-1 0 0,-1 0 0 0 0,0 0 1 0 0,1 0-1 0 0,-1 0 0 0 0,1 0 1 0 0,-1 1-1 0 0,0-1 0 0 0,1 1 1 0 0,-1-1-1 0 0,3 2 0 0 0,14 9-2356 0 0,-5 6-3518 0 0,-8-8-1494 0 0</inkml:trace>
  <inkml:trace contextRef="#ctx0" brushRef="#br0" timeOffset="1">0 784 17047 0 0,'0'0'5512'0'0,"9"-5"-3472"0"0,0 1 8 0 0,0 1-1640 0 0,0-1-336 0 0,-1-1-72 0 0,3 0-7232 0 0,0-1-1448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54 1375 0 0,'2'-1'107'0'0,"28"-17"756"0"0,-3 1 3498 0 0,10 0 6488 0 0,-37 19-10742 0 0,0 0 0 0 0,0 0 0 0 0,0 0-1 0 0,0 0 1 0 0,-1 0 0 0 0,1 0 0 0 0,0-1 0 0 0,-1 1-1 0 0,-1 4 1 0 0,-86 176 1761 0 0,34-74-1693 0 0,-10 12-60 0 0,2-3-618 0 0,37-63-2100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61 163 12895 0 0,'-38'-2'1142'0'0,"16"0"2211"0"0,44-12-2037 0 0,-4 7-912 0 0,2 1 0 0 0,-1 1 1 0 0,0 1-1 0 0,1 0 0 0 0,26 0 1 0 0,18-5 278 0 0,88-20 424 0 0,107-18-108 0 0,-182 37-854 0 0,107-1-1 0 0,-90 15-100 0 0,-49-1-35 0 0,5-1-98 0 0,-49-2-70 0 0,0-1 1 0 0,0 1 0 0 0,0 0-1 0 0,0 0 1 0 0,0-1-1 0 0,-1 1 1 0 0,1 0 0 0 0,0-1-1 0 0,0 1 1 0 0,0-1-1 0 0,0 1 1 0 0,0-1-1 0 0,0 0 1 0 0,0 0-196 0 0,0 1 1 0 0,-1-1-1 0 0,1 0 1 0 0,-1 0-1 0 0,1 1 0 0 0,-1-1 1 0 0,1 0-1 0 0,-1 0 1 0 0,1 0-1 0 0,-1 1 0 0 0,0-1 1 0 0,1-2-1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17047 0 0,'0'0'3982'0'0,"2"-1"-2811"0"0,10-5-778 0 0,1 0 0 0 0,-1 0 0 0 0,1 2-1 0 0,1-1 1 0 0,-1 1 0 0 0,1 1 0 0 0,-1 1-1 0 0,19-2 1 0 0,199-6 321 0 0,-105 7-2793 0 0,-105 2 1052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10591 0 0,'31'-16'909'0'0,"0"1"-1"0"0,1 2 0 0 0,40-11 0 0 0,-20 7 414 0 0,33-14-153 0 0,173-50 2123 0 0,88 5-657 0 0,-299 66-2473 0 0,0 3 0 0 0,1 1 0 0 0,71 2 0 0 0,-6 11-3225 0 0,-90-5-2007 0 0,-2-2-1472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493 866 1375 0 0,'0'-1'13669'0'0,"-3"-4"-12690"0"0,5-4-901 0 0,1 1-1 0 0,0 1 0 0 0,0-1 0 0 0,1 0 1 0 0,0 1-1 0 0,0-1 0 0 0,1 1 0 0 0,5-7 1 0 0,49-52 209 0 0,-56 63-271 0 0,156-174 293 0 0,-130 140-414 0 0,-2-2 0 0 0,46-84-1 0 0,-73 121 101 0 0,21-40-336 0 0,18-55 0 0 0,-34 84 195 0 0,-1-1 1 0 0,-1 0-1 0 0,0 0 1 0 0,-1 0 0 0 0,0 0-1 0 0,-2-1 1 0 0,1 1 0 0 0,-3-22-1 0 0,1 33 149 0 0,1 1 0 0 0,0-1 0 0 0,-1 1 0 0 0,0-1 0 0 0,1 1 0 0 0,-1 0 1 0 0,0-1-1 0 0,0 1 0 0 0,0 0 0 0 0,0 0 0 0 0,-1-1 0 0 0,1 1 0 0 0,-1 0 0 0 0,1 0 0 0 0,-1 0 0 0 0,-3-2 0 0 0,3 3 1 0 0,0 0 0 0 0,0 0 1 0 0,-1 0-1 0 0,1 0 0 0 0,-1 0 0 0 0,1 0 1 0 0,0 1-1 0 0,-1-1 0 0 0,0 1 0 0 0,1-1 1 0 0,-1 1-1 0 0,1 0 0 0 0,-1 0 0 0 0,1 1 1 0 0,-1-1-1 0 0,-3 1 0 0 0,-7 2-3 0 0,0 0-1 0 0,1 0 1 0 0,0 1-1 0 0,0 1 1 0 0,0 0 0 0 0,0 1-1 0 0,1 0 1 0 0,-1 0-1 0 0,2 1 1 0 0,-16 13-1 0 0,12-7 67 0 0,1 0-1 0 0,1 0 0 0 0,0 1 1 0 0,1 1-1 0 0,1 0 1 0 0,-17 31-1 0 0,-105 247 504 0 0,87-188-347 0 0,14-23 482 0 0,-26 108 1 0 0,56-188-691 0 0,-1 7 56 0 0,-62 201 780 0 0,51-174-807 0 0,-2-1 0 0 0,-1 0-1 0 0,-35 55 1 0 0,34-67-27 0 0,0 0 1 0 0,-1-1-1 0 0,-2-1 0 0 0,0 0 1 0 0,-1-2-1 0 0,-40 29 0 0 0,57-45-360 0 0,0-1 0 0 0,0 0-1 0 0,-1 1 1 0 0,1-1 0 0 0,-9 2-1 0 0,13-4 264 0 0,-1 0 0 0 0,1 0 0 0 0,0 0 1 0 0,-1 0-1 0 0,1-1 0 0 0,0 1 0 0 0,0 0 0 0 0,-1 0 0 0 0,1 0 0 0 0,0 0 0 0 0,-1-1 0 0 0,1 1 0 0 0,0 0 0 0 0,0 0 0 0 0,0 0 0 0 0,-1-1 0 0 0,1 1 1 0 0,0 0-1 0 0,0 0 0 0 0,0-1 0 0 0,-1 1 0 0 0,1-1 0 0 0,-4-6-5762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14999 0 0,'0'0'2098'0'0,"2"1"-1585"0"0,17 1-134 0 0,0-1 1 0 0,1-1-1 0 0,-1-1 0 0 0,0 0 1 0 0,34-8-1 0 0,96-31 469 0 0,-85 20-352 0 0,24-6-115 0 0,240-57 63 0 0,-262 73-2748 0 0,-35 7 888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14711 0 0,'-4'0'123'0'0,"0"0"0"0"0,1 1 1 0 0,-1-1-1 0 0,0 1 0 0 0,1-1 0 0 0,-1 1 0 0 0,0 0 0 0 0,1 1 0 0 0,-1-1 0 0 0,1 1 0 0 0,0-1 0 0 0,-6 4 0 0 0,-7 8 192 0 0,1 1 0 0 0,1 0 0 0 0,0 1-1 0 0,1 0 1 0 0,-14 20 0 0 0,11-13-148 0 0,-10 15 153 0 0,1 0 0 0 0,2 2 0 0 0,-22 51-1 0 0,-39 131 664 0 0,77-199-963 0 0,0-5-20 0 0,-6 35 1 0 0,13-51-205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20 222 15407 0 0,'-1'0'704'0'0,"-1"1"-485"0"0,1-1-178 0 0,0 0 1 0 0,1 0-1 0 0,-1 0 1 0 0,0 0-1 0 0,0 0 1 0 0,1 0-1 0 0,-1 0 1 0 0,0 0 0 0 0,0 0-1 0 0,1 0 1 0 0,-1-1-1 0 0,0 1 1 0 0,0 0-1 0 0,1-1 1 0 0,-1 1 0 0 0,0 0-1 0 0,1-1 1 0 0,-2 0-1 0 0,1 1 871 0 0,15 3 103 0 0,1-1-665 0 0,1-1 0 0 0,1 0 0 0 0,24-3 0 0 0,51-10 640 0 0,-65 8-641 0 0,488-83 2438 0 0,-436 73-2617 0 0,36-7-64 0 0,167-27 170 0 0,1 14-1529 0 0,-266 33 629 0 0,22-1-1230 0 0,-16 7-5560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0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10 421 7831 0 0,'0'0'603'0'0,"-8"-14"1208"0"0,7 10-1148 0 0,1 0 0 0 0,0-1 0 0 0,-1 1 0 0 0,1 0 0 0 0,1 0 1 0 0,-1-1-1 0 0,1 1 0 0 0,-1 0 0 0 0,3-8 0 0 0,0 6-279 0 0,0-1 0 0 0,0 1 0 0 0,0 0 0 0 0,0 0 0 0 0,7-8 0 0 0,5-3-236 0 0,0 0-1 0 0,31-25 1 0 0,-36 33 215 0 0,-8 8-349 0 0,154-126 407 0 0,-134 112-423 0 0,0 0 0 0 0,1 2-1 0 0,1 1 1 0 0,0 0 0 0 0,39-12-1 0 0,-56 22 1 0 0,-1 1-1 0 0,1-1 1 0 0,0 1 0 0 0,11 0-1 0 0,-18 1 0 0 0,1 0-1 0 0,-1 0 1 0 0,1 1 0 0 0,-1-1-1 0 0,1 0 1 0 0,-1 0 0 0 0,1 1-1 0 0,-1-1 1 0 0,1 0-1 0 0,-1 1 1 0 0,0-1 0 0 0,1 0-1 0 0,-1 1 1 0 0,0-1 0 0 0,1 1-1 0 0,-1-1 1 0 0,0 1 0 0 0,1-1-1 0 0,-1 1 1 0 0,0-1-1 0 0,0 1 1 0 0,0-1 0 0 0,0 1-1 0 0,1-1 1 0 0,-1 1 0 0 0,3 12-50 0 0,-3-6 39 0 0,0 0 0 0 0,0-1 0 0 0,-1 1-1 0 0,1-1 1 0 0,-1 1 0 0 0,-1 0 0 0 0,-1 6 0 0 0,-19 46 20 0 0,10-31-11 0 0,-1 7-1 0 0,-1-1 33 0 0,2 1 0 0 0,-12 56 0 0 0,24-88-24 0 0,-1 1 1 0 0,1 0-1 0 0,-1-1 1 0 0,1 1-1 0 0,0 0 1 0 0,1 0-1 0 0,-1-1 1 0 0,1 1-1 0 0,-1 0 0 0 0,1-1 1 0 0,0 1-1 0 0,0 0 1 0 0,4 5-1 0 0,-4-6 18 0 0,1-1 0 0 0,-1 0-1 0 0,1 0 1 0 0,0 0 0 0 0,0 0-1 0 0,0 0 1 0 0,0 0 0 0 0,0 0-1 0 0,1-1 1 0 0,-1 1 0 0 0,1-1-1 0 0,-1 1 1 0 0,1-1 0 0 0,-1 0-1 0 0,1 0 1 0 0,-1 0 0 0 0,1-1 0 0 0,5 2-1 0 0,8 0 127 0 0,0-1 0 0 0,0-1 1 0 0,0 0-1 0 0,1-1 0 0 0,-1-1 0 0 0,0 0 0 0 0,0-1 0 0 0,28-10 0 0 0,1-3 49 0 0,71-36 0 0 0,-65 25-4 0 0,63-43 0 0 0,-68 41-60 0 0,-30 20-452 0 0,-1-1 0 0 0,-1 0 0 0 0,22-19 0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861 532 2759 0 0,'1'2'363'0'0,"3"23"2650"0"0,3 9 693 0 0,-6-33-3148 0 0,13 9 1702 0 0,-1-1-1198 0 0,-10-8-664 0 0,1 0 0 0 0,0 0 1 0 0,0 0-1 0 0,0-1 0 0 0,0 0 1 0 0,-1 0-1 0 0,1 0 1 0 0,8-1-1 0 0,-10 1 615 0 0,-2 0-985 0 0,0 0 0 0 0,0 0 0 0 0,0 0 0 0 0,0 0 0 0 0,0 0 1 0 0,0 1-1 0 0,0-1 0 0 0,0 0 0 0 0,1 0 0 0 0,-1 0 0 0 0,0 0 0 0 0,0 0 0 0 0,0 0 0 0 0,0 0 0 0 0,0 0 0 0 0,1 1 0 0 0,-1-1 0 0 0,0 0 0 0 0,0 0 0 0 0,0 0 0 0 0,0 0 0 0 0,1 0 0 0 0,-1 0 0 0 0,0 0 1 0 0,0 0-1 0 0,0 0 0 0 0,1 0 0 0 0,-1 0 0 0 0,0 0 0 0 0,0 0 0 0 0,0 0 0 0 0,0 0 0 0 0,1 0 0 0 0,-1-1 0 0 0,0 1 0 0 0,0 0 0 0 0,0 0 0 0 0,0 0 0 0 0,0 0 0 0 0,1 0 0 0 0,-1 0 0 0 0,0-1 0 0 0,3-8 1871 0 0,-2-9-532 0 0,-7-15-1010 0 0,1 0 1 0 0,0-55-1 0 0,-5-36-357 0 0,-1-2 0 0 0,10 89-31 0 0,1 14-34 0 0,0 0 0 0 0,6-45-1 0 0,-6 67 51 0 0,1-7-21 0 0,-2-15-30 0 0,1 22-5 0 0,-10 17-226 0 0,-6 5 297 0 0,14-18 0 0 0,-7 8 0 0 0,2-5 0 0 0,3-4 0 0 0,1 1 0 0 0,-1-1 0 0 0,0 1 0 0 0,0-1 0 0 0,-1 0 0 0 0,1 0 0 0 0,0-1 0 0 0,-1 0 0 0 0,1 1 0 0 0,-6 0 0 0 0,-10 2 0 0 0,-117 51-24 0 0,91-34 11 0 0,-2-2 0 0 0,-54 13-1 0 0,83-28 14 0 0,-1-1 0 0 0,1-1 0 0 0,-1-1 0 0 0,0-1 0 0 0,-22-2 0 0 0,-98-20 0 0 0,114 15 28 0 0,-49-19 0 0 0,47 15-20 0 0,-32-12-84 0 0,55 20 16 0 0,4 3-16 0 0,3 12-96 0 0,-2-10 168 0 0,0 0-1 0 0,1 1 1 0 0,-1-1 0 0 0,1 0-1 0 0,-1 0 1 0 0,1 0-1 0 0,0 0 1 0 0,0 1-1 0 0,0-1 1 0 0,0 0 0 0 0,0 0-1 0 0,0-1 1 0 0,0 1-1 0 0,1 0 1 0 0,-1 0 0 0 0,4 2-1 0 0,0 1 0 0 0,3 3 5 0 0,0-2 0 0 0,0 1 0 0 0,1-1 0 0 0,0 0 0 0 0,0-1 0 0 0,14 7 0 0 0,-11-7 0 0 0,-1 1 0 0 0,0 1 0 0 0,20 14 0 0 0,-23-13-6 0 0,0 1 0 0 0,0-1 0 0 0,-1 1 0 0 0,0 0-1 0 0,0 1 1 0 0,-1 0 0 0 0,0 0 0 0 0,-1 0 0 0 0,5 14 0 0 0,-3-2-14 0 0,0 1 1 0 0,-2 0 0 0 0,5 36-1 0 0,25 312-33 0 0,-32-334 53 0 0,12 47 0 0 0,-2-9 0 0 0,-12-69-4 0 0,-1-1 0 0 0,0 0 0 0 0,0 1-1 0 0,-1-1 1 0 0,1 1 0 0 0,-1-1 0 0 0,0 0-1 0 0,-1 1 1 0 0,1-1 0 0 0,-1 0 0 0 0,0 0 0 0 0,0 0-1 0 0,-1 0 1 0 0,0 0 0 0 0,0-1 0 0 0,-6 9-1 0 0,-5 3-55 0 0,-1-1 0 0 0,0 0 0 0 0,-19 13-1 0 0,5-3 70 0 0,17-14-19 0 0,4-3-21 0 0,-1-1 0 0 0,0 0 0 0 0,0 0 0 0 0,-15 8 0 0 0,-26 14-249 0 0,49-28 159 0 0,3-3-1599 0 0,9-7-3142 0 0,8-5-1614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 8287 0 0,'1'-1'639'0'0,"-1"1"-476"0"0,0 0 1 0 0,1 0-1 0 0,-1 0 1 0 0,0-1-1 0 0,0 1 1 0 0,1 0-1 0 0,-1 0 1 0 0,0 0-1 0 0,0-1 1 0 0,1 1-1 0 0,-1 0 0 0 0,0 0 1 0 0,0-1-1 0 0,1 1 1 0 0,-1 0-1 0 0,0 0 1 0 0,0-1-1 0 0,0 1 1 0 0,0 0-1 0 0,0-1 1 0 0,0 1-1 0 0,1 0 0 0 0,-1-1 1 0 0,0 1-1 0 0,0 0 1 0 0,0-1-1 0 0,0 1 1 0 0,0 0-1 0 0,0-1 1 0 0,0 1-1 0 0,0 0 1 0 0,0-1-1 0 0,0 1 0 0 0,-1 0 1 0 0,1-1-1 0 0,-12 1 958 0 0,-17 9-1405 0 0,12 0 388 0 0,0 0 0 0 0,0 2 0 0 0,1-1 0 0 0,-21 20 0 0 0,-9 13 79 0 0,-75 76 229 0 0,98-94-347 0 0,2 1 0 0 0,-37 57 0 0 0,49-69 13 0 0,1 1 0 0 0,0 1 0 0 0,2-1 1 0 0,-8 22-1 0 0,13-31-7 0 0,0 0 1 0 0,0 0 0 0 0,0 0 0 0 0,0 0-1 0 0,1 0 1 0 0,0 0 0 0 0,0 0-1 0 0,1 0 1 0 0,0-1 0 0 0,0 1 0 0 0,0 0-1 0 0,0 0 1 0 0,1 0 0 0 0,0-1-1 0 0,5 10 1 0 0,-1-5 71 0 0,0 0 1 0 0,1-1-1 0 0,0 0 0 0 0,1-1 0 0 0,-1 1 1 0 0,2-1-1 0 0,-1-1 0 0 0,1 1 0 0 0,18 10 1 0 0,-1-3 55 0 0,0-2 0 0 0,46 17 0 0 0,-66-28-341 0 0,1-1 1 0 0,-1 0 0 0 0,1 0 0 0 0,-1 0 0 0 0,1-1-1 0 0,-1 0 1 0 0,1 0 0 0 0,8-2 0 0 0,-5-2-1976 0 0,-8 2 1190 0 0,7-4-5076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15 358 8495 0 0,'0'0'766'0'0,"-1"2"-628"0"0,-11 90 2876 0 0,11-83-2704 0 0,1 0 1 0 0,0 0-1 0 0,0 1 1 0 0,1-1 0 0 0,0 0-1 0 0,0 0 1 0 0,1 0-1 0 0,0 0 1 0 0,1 0-1 0 0,0-1 1 0 0,1 1 0 0 0,-1-1-1 0 0,1 1 1 0 0,1-1-1 0 0,7 10 1 0 0,-11-17-201 0 0,0 0 1 0 0,0 1 0 0 0,0-1-1 0 0,0 0 1 0 0,0 0-1 0 0,1 0 1 0 0,-1 0 0 0 0,0 0-1 0 0,1 0 1 0 0,-1 0-1 0 0,0-1 1 0 0,1 1 0 0 0,-1 0-1 0 0,1-1 1 0 0,-1 1-1 0 0,3 0 1 0 0,-3-1-48 0 0,0 0 0 0 0,0 0 1 0 0,1 0-1 0 0,-1-1 0 0 0,0 1 1 0 0,0 0-1 0 0,0 0 0 0 0,0-1 0 0 0,1 1 1 0 0,-1-1-1 0 0,0 1 0 0 0,0-1 1 0 0,0 1-1 0 0,0-1 0 0 0,0 0 0 0 0,0 1 1 0 0,1-2-1 0 0,0 0 3 0 0,0-1 1 0 0,1 1-1 0 0,-1-1 0 0 0,0 0 1 0 0,0 0-1 0 0,-1 0 0 0 0,1 0 1 0 0,-1 0-1 0 0,1 0 0 0 0,-1-1 1 0 0,0 1-1 0 0,1-6 0 0 0,4-40 92 0 0,-2-72 0 0 0,-5 85-82 0 0,2 0 0 0 0,2-1 0 0 0,1 1 0 0 0,11-46 0 0 0,-12 71-76 0 0,1 0 0 0 0,-1 1 0 0 0,11-20 0 0 0,-12 27 0 0 0,0-1 0 0 0,1 1 0 0 0,0-1 0 0 0,-1 1 0 0 0,1 0 0 0 0,1 0 0 0 0,-1 0 0 0 0,0 1 0 0 0,1-1 0 0 0,-1 1 0 0 0,1-1 0 0 0,0 1 0 0 0,6-2 0 0 0,24-8 167 0 0,1 2 1 0 0,65-11-1 0 0,-61 14-69 0 0,64-7 304 0 0,-88 13-340 0 0,1 1 0 0 0,-1 0 0 0 0,0 1 0 0 0,27 6 0 0 0,-36-5-69 0 0,-1 0 1 0 0,0 0-1 0 0,0 0 0 0 0,0 0 1 0 0,6 5-1 0 0,-10-6-200 0 0,0 10-1808 0 0,-3 1-5547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0,'0'0'1030'0'0,"1"1"132"0"0,4 4-303 0 0,0-1 0 0 0,0 0 0 0 0,1-1 0 0 0,-1 1-1 0 0,1-1 1 0 0,10 5 0 0 0,42 11 881 0 0,-9-3-741 0 0,-31-8-750 0 0,0 0-1 0 0,0 1 1 0 0,-1 0 0 0 0,0 2 0 0 0,0 0-1 0 0,-2 0 1 0 0,16 15 0 0 0,-25-20-227 0 0,0 0-1 0 0,0 0 1 0 0,-1 1-1 0 0,0 0 1 0 0,0 0-1 0 0,0 0 1 0 0,-1 1-1 0 0,0 0 1 0 0,-1-1-1 0 0,0 1 1 0 0,0 1-1 0 0,-1-1 1 0 0,1 0-1 0 0,-2 1 1 0 0,1-1-1 0 0,-1 1 1 0 0,-1-1-1 0 0,0 15 1 0 0,-1-10-4 0 0,-1 1 0 0 0,0-1 1 0 0,-1 0-1 0 0,-1 0 1 0 0,0 0-1 0 0,-8 17 1 0 0,8-21 16 0 0,-1 0 0 0 0,0 0 0 0 0,-1-1 0 0 0,0 0 0 0 0,0 0 0 0 0,-1 0 0 0 0,0-1 0 0 0,0 0 0 0 0,-11 7 1 0 0,15-11-190 0 0,-9 6 348 0 0,-21 12 1 0 0,8-10-1914 0 0,-2-7-4268 0 0,18-6-132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3 232 13103 0 0,'0'0'598'0'0,"-2"-9"198"0"0,2 6-614 0 0,-1 0 0 0 0,1 0 0 0 0,0 0 1 0 0,0 0-1 0 0,0 0 0 0 0,2-5 0 0 0,-1 0 823 0 0,-1 6-281 0 0,6-6 69 0 0,-2 5-641 0 0,0 0 0 0 0,0 0 0 0 0,0 0 0 0 0,1 1 1 0 0,-1 0-1 0 0,0 0 0 0 0,1 0 0 0 0,0 0 0 0 0,-1 1 0 0 0,8-2 0 0 0,55-7 1003 0 0,-42 8-942 0 0,248-43 455 0 0,-12 2-168 0 0,-195 34-891 0 0,135-20-2226 0 0,-166 20 284 0 0,-21 4 586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12 11111 0 0,'17'-4'459'0'0,"29"-3"414"0"0,-36 7 3085 0 0,-10 1-3322 0 0,-3 5-369 0 0,0-1 0 0 0,0 0 0 0 0,-1 0 0 0 0,1 0 0 0 0,-1-1 0 0 0,0 1 1 0 0,0-1-1 0 0,-1 0 0 0 0,-9 7 0 0 0,-3 1 118 0 0,-28 14 0 0 0,-1-3-282 0 0,-1-2 1 0 0,-1-3 0 0 0,-1-1-1 0 0,0-3 1 0 0,-1-2 0 0 0,-74 9-1 0 0,-176 13-56 0 0,273-33-205 0 0,0 0 0 0 0,0-2 1 0 0,0-1-1 0 0,0-1 0 0 0,-27-7 0 0 0,53 10 2 0 0,35-2-173 0 0,-24 1 453 0 0,1 0 1 0 0,0 1-1 0 0,-1 1 0 0 0,13 1 0 0 0,-20-2-99 0 0,0 1-1 0 0,0 0 0 0 0,0 0 0 0 0,0 0 0 0 0,0 1 0 0 0,0-1 0 0 0,0 1 1 0 0,0-1-1 0 0,0 1 0 0 0,-1 0 0 0 0,1 0 0 0 0,-1 0 0 0 0,1 0 0 0 0,-1 1 0 0 0,0-1 1 0 0,0 1-1 0 0,3 4 0 0 0,-1 1-13 0 0,0 1 1 0 0,0-1 0 0 0,-1 0-1 0 0,0 1 1 0 0,-1 0-1 0 0,0 0 1 0 0,0-1-1 0 0,-1 1 1 0 0,0 0-1 0 0,-1 0 1 0 0,-1 17 0 0 0,-2 7 61 0 0,-15 59 0 0 0,9-60-47 0 0,-1-1 0 0 0,-1 0 0 0 0,-27 52-1 0 0,-58 79 132 0 0,77-132-110 0 0,-47 90 148 0 0,59-98-174 0 0,7-21-20 0 0,0-1 1 0 0,0 1-1 0 0,0-1 1 0 0,0 0-1 0 0,1 1 1 0 0,-1-1-1 0 0,0 0 0 0 0,0 1 1 0 0,0-1-1 0 0,1 0 1 0 0,-1 0-1 0 0,0 1 1 0 0,0-1-1 0 0,1 0 1 0 0,-1 0-1 0 0,0 1 0 0 0,1-1 1 0 0,-1 0-1 0 0,0 0 1 0 0,1 0-1 0 0,-1 1 1 0 0,0-1-1 0 0,1 0 1 0 0,-1 0-1 0 0,0 0 0 0 0,1 0 1 0 0,-1 0-1 0 0,1 0 1 0 0,-1 0-1 0 0,11 2-51 0 0,-8-2-81 0 0,-1-1 0 0 0,0 1 0 0 0,0 0 0 0 0,0-1 0 0 0,1 1 0 0 0,-1-1 0 0 0,0 0 0 0 0,0 0 0 0 0,0 0 0 0 0,3-2 0 0 0,9-7-1448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4143 0 0,'-1'-2'116'0'0,"1"-2"54"0"0,-1 0 0 0 0,1 1-1 0 0,-1-1 1 0 0,-1 0 0 0 0,1 1 0 0 0,0-1-1 0 0,-1 0 1 0 0,0 1 0 0 0,-8-11 9705 0 0,19 17-9711 0 0,0 0 0 0 0,19 3 1 0 0,13 3-17 0 0,14 10 0 0 0,-1 2 0 0 0,-1 3 0 0 0,64 37 0 0 0,-111-57-108 0 0,0 0 0 0 0,0 0 0 0 0,-1 1 0 0 0,1 0-1 0 0,-1 0 1 0 0,0 0 0 0 0,0 1 0 0 0,-1-1 0 0 0,1 1 0 0 0,4 10-1 0 0,-7-13-25 0 0,0 1 0 0 0,-1 0-1 0 0,1 0 1 0 0,-1 0-1 0 0,0 0 1 0 0,0 1-1 0 0,-1-1 1 0 0,1 0-1 0 0,-1 0 1 0 0,0 0 0 0 0,0 1-1 0 0,0-1 1 0 0,-1 0-1 0 0,1 0 1 0 0,-1 1-1 0 0,0-1 1 0 0,0 0-1 0 0,-1 0 1 0 0,-2 5 0 0 0,-5 9 125 0 0,0-1 1 0 0,-2 1-1 0 0,-18 22 0 0 0,-45 45 293 0 0,46-55-340 0 0,1 1-1 0 0,-26 41 1 0 0,37-45-89 0 0,0 1 1 0 0,-19 51 0 0 0,30-64-4 0 0,0 0 0 0 0,1 0 0 0 0,0 0 0 0 0,2 1 0 0 0,-1-1-1 0 0,2 1 1 0 0,1 24 0 0 0,0-32 19 0 0,1 0-1 0 0,1-1 1 0 0,-1 1 0 0 0,1-1-1 0 0,0 0 1 0 0,1 1-1 0 0,0-1 1 0 0,0 0 0 0 0,1 0-1 0 0,0-1 1 0 0,0 1 0 0 0,0-1-1 0 0,1 0 1 0 0,9 9-1 0 0,-6-7 56 0 0,0-1 0 0 0,1 0-1 0 0,1 0 1 0 0,-1-1 0 0 0,1-1-1 0 0,0 0 1 0 0,0 0 0 0 0,0 0 0 0 0,16 3-1 0 0,-24-7-62 0 0,22 6 10 0 0,0 0 0 0 0,0-1 0 0 0,49 4 0 0 0,-71-10-204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84 5983 0 0,'0'0'464'0'0,"0"-2"-97"0"0,1-1 52 0 0,0 1 0 0 0,0-1 1 0 0,0 1-1 0 0,1-1 0 0 0,-1 1 0 0 0,0-1 0 0 0,1 1 1 0 0,0 0-1 0 0,0 0 0 0 0,-1 0 0 0 0,1 0 1 0 0,0 0-1 0 0,1 0 0 0 0,2-2 0 0 0,40-23 1467 0 0,-30 18-1059 0 0,-3 0 1757 0 0,-26 13-468 0 0,-2 0-2250 0 0,-26 7 338 0 0,-45 18 1 0 0,65-21-166 0 0,-147 52 43 0 0,160-57-82 0 0,-1-1 0 0 0,1 1 0 0 0,-13 0-1 0 0,-18 4 66 0 0,39-7-65 0 0,1 0 0 0 0,-1 0 0 0 0,1 0 0 0 0,-1 1 0 0 0,1-1 0 0 0,-1 0 0 0 0,1 0 0 0 0,0 0 0 0 0,-1 0 0 0 0,1 0 0 0 0,-1 1 0 0 0,1-1 0 0 0,-1 0 0 0 0,1 0 0 0 0,0 1 0 0 0,-1-1 0 0 0,1 0 0 0 0,0 0 0 0 0,-1 1 0 0 0,1-1 0 0 0,0 0 0 0 0,-1 1 0 0 0,1-1 0 0 0,0 1 0 0 0,0-1 0 0 0,0 0 0 0 0,-1 1 0 0 0,1-1 0 0 0,0 1 0 0 0,0-1 0 0 0,0 1 0 0 0,0-1 0 0 0,0 1 0 0 0,0-1 0 0 0,0 0 0 0 0,0 1 0 0 0,0 0 0 0 0,0-1 0 0 0,-2 3 0 0 0,0 12 0 0 0,1-9-3 0 0,4 20-47 0 0,-2-18 49 0 0,1 0 0 0 0,0-1-1 0 0,0 1 1 0 0,1-1 0 0 0,0 0 0 0 0,0 0 0 0 0,1 0-1 0 0,0 0 1 0 0,5 6 0 0 0,5 5 2 0 0,30 28 0 0 0,-31-33-2 0 0,-6-8 1 0 0,-5-2 0 0 0,0-1 0 0 0,1 0 0 0 0,-1 1 0 0 0,0-1 0 0 0,0 1 0 0 0,0 0 0 0 0,2 4 0 0 0,4 8 1 0 0,-8-11 3 0 0,-1-2 2 0 0,2 0 0 0 0,-1 0-1 0 0,0-1 1 0 0,-1 1 0 0 0,1 0 0 0 0,0 0-1 0 0,0-1 1 0 0,-1 1 0 0 0,1 0 0 0 0,-1-1-1 0 0,0 1 1 0 0,1-1 0 0 0,-1 1 0 0 0,0 0-1 0 0,0-1 1 0 0,0 0 0 0 0,0 1 0 0 0,0-1-1 0 0,0 1 1 0 0,0-1 0 0 0,-1 0 0 0 0,1 0-1 0 0,0 0 1 0 0,-1 0 0 0 0,1 0 0 0 0,-1 0-1 0 0,-2 1 1 0 0,-3 2 45 0 0,-1-1 1 0 0,1 0-1 0 0,-1 0 0 0 0,-8 1 1 0 0,-124 26 463 0 0,99-28-802 0 0,34-2 212 0 0,5 0-46 0 0,3-2-215 0 0,0 0 228 0 0,-1 1 0 0 0,1-1 0 0 0,0 0 0 0 0,0 1 0 0 0,0-1 0 0 0,0 0 0 0 0,0 1 0 0 0,3-3 0 0 0,10-6-1375 0 0,5-2-421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1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 9271 0 0,'0'0'423'0'0,"-1"0"-8"0"0,-3-1-331 0 0,1 1-1 0 0,0 0 1 0 0,0 0 0 0 0,0 0 0 0 0,-1 0 0 0 0,1 0 0 0 0,0 1-1 0 0,0-1 1 0 0,0 1 0 0 0,0 0 0 0 0,0 0 0 0 0,0 0 0 0 0,0 1 0 0 0,0-1-1 0 0,0 1 1 0 0,1-1 0 0 0,-1 1 0 0 0,0 0 0 0 0,1 0 0 0 0,-1 0 0 0 0,1 0-1 0 0,0 0 1 0 0,0 1 0 0 0,0-1 0 0 0,0 1 0 0 0,0 0 0 0 0,-2 4 0 0 0,1-1 124 0 0,1-1 0 0 0,-1 1 1 0 0,1 0-1 0 0,0 0 1 0 0,1 0-1 0 0,-1 0 1 0 0,1 1-1 0 0,1-1 1 0 0,-1 0-1 0 0,1 0 1 0 0,0 1-1 0 0,0-1 1 0 0,2 10-1 0 0,2-3-55 0 0,0 0-1 0 0,0 1 0 0 0,2-2 1 0 0,-1 1-1 0 0,2-1 0 0 0,-1 0 1 0 0,2 0-1 0 0,11 14 0 0 0,10 10 59 0 0,39 35-1 0 0,145 110 36 0 0,-159-138-113 0 0,-20-16-30 0 0,57 48 304 0 0,-77-61-149 0 0,0 0 0 0 0,-1 0 0 0 0,22 33 1 0 0,-31-41-170 0 0,-1 1 0 0 0,0 0 1 0 0,0 0-1 0 0,0 0 0 0 0,0 0 1 0 0,-1 0-1 0 0,-1 1 1 0 0,1-1-1 0 0,-1 1 0 0 0,0-1 1 0 0,-1 1-1 0 0,0-1 1 0 0,0 1-1 0 0,-1-1 0 0 0,0 1 1 0 0,0-1-1 0 0,0 1 0 0 0,-1-1 1 0 0,0 1-1 0 0,-1-1 1 0 0,0 0-1 0 0,0 0 0 0 0,0-1 1 0 0,-1 1-1 0 0,-5 7 1 0 0,-9 10 243 0 0,-1-1 1 0 0,-1-1-1 0 0,-1 0 1 0 0,-44 33-1 0 0,-104 61 848 0 0,108-77-1012 0 0,46-29-897 0 0,1 2 0 0 0,-23 22 0 0 0,35-33-117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11 10591 0 0,'-13'-11'6224'0'0,"10"16"-5934"0"0,-1 0 0 0 0,1 0 0 0 0,0 0-1 0 0,0 0 1 0 0,1 1 0 0 0,-1-1 0 0 0,1 1-1 0 0,1 0 1 0 0,-3 7 0 0 0,-5 18-49 0 0,-28 60-168 0 0,-195 501 547 0 0,193-490-1204 0 0,-70 134-1 0 0,93-208 410 0 0,8-12 30 0 0,0 0 0 0 0,-1-1 0 0 0,-1 0 0 0 0,-1-1 0 0 0,-14 16 0 0 0,4-10-973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8 669 10135 0 0,'0'0'778'0'0,"-4"-8"-476"0"0,3 6-186 0 0,1-1 0 0 0,-1 0-1 0 0,0 1 1 0 0,1-1 0 0 0,0 0-1 0 0,0 1 1 0 0,0-1 0 0 0,0 0 0 0 0,0 0-1 0 0,0 1 1 0 0,1-1 0 0 0,-1 0-1 0 0,1 1 1 0 0,0-1 0 0 0,0 0-1 0 0,0 1 1 0 0,0-1 0 0 0,2-3-1 0 0,4-5 990 0 0,0 1 0 0 0,16-18 0 0 0,-9 11-570 0 0,142-160 1213 0 0,-95 110-1352 0 0,-19 20-46 0 0,90-75 0 0 0,-109 104-317 0 0,1 1 0 0 0,0 1 0 0 0,2 1 0 0 0,-1 1 0 0 0,2 2 0 0 0,35-13 0 0 0,-54 22-21 0 0,1 1 0 0 0,-1 0 0 0 0,1 1 0 0 0,0 0-1 0 0,-1 0 1 0 0,1 1 0 0 0,0 0 0 0 0,0 0 0 0 0,13 3 0 0 0,-18-2-9 0 0,0 0-1 0 0,-1 0 0 0 0,1 0 1 0 0,-1 0-1 0 0,1 1 1 0 0,-1-1-1 0 0,0 1 1 0 0,1 0-1 0 0,-1 0 1 0 0,0 0-1 0 0,0 1 1 0 0,0-1-1 0 0,-1 1 1 0 0,1-1-1 0 0,-1 1 1 0 0,1 0-1 0 0,-1 0 1 0 0,0 0-1 0 0,0 0 1 0 0,0 0-1 0 0,0 1 1 0 0,-1-1-1 0 0,1 1 1 0 0,1 6-1 0 0,-1 1 0 0 0,-1-1 0 0 0,0 1 0 0 0,0 0 0 0 0,-1 0 0 0 0,0 0 0 0 0,-1 0 0 0 0,0-1 0 0 0,-4 16 0 0 0,0-8 49 0 0,0 0 0 0 0,-1-1-1 0 0,-1 0 1 0 0,-11 20 0 0 0,0-7-1 0 0,0-1 0 0 0,-3-2 0 0 0,0 0-1 0 0,-2-1 1 0 0,0-1 0 0 0,-46 37 0 0 0,21-25-83 0 0,-2-2 0 0 0,-103 55 0 0 0,123-75 81 0 0,-34 11 1 0 0,14-11-1211 0 0,36-12-1650 0 0,-22 2 1 0 0,23-5-3359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34 11519 0 0,'-2'0'887'0'0,"-4"-2"-719"0"0,-1 1 1 0 0,1 0-1 0 0,-1 0 0 0 0,1 0 1 0 0,-1 1-1 0 0,0 0 0 0 0,1 1 1 0 0,-1-1-1 0 0,1 1 0 0 0,-10 3 1 0 0,-10 3 1151 0 0,-31 13 1 0 0,24-8-1225 0 0,6-2 239 0 0,1 0 0 0 0,-47 26 0 0 0,64-30-262 0 0,0 0-1 0 0,0 1 1 0 0,1-1-1 0 0,0 2 1 0 0,0-1-1 0 0,0 1 1 0 0,1 0-1 0 0,0 1 1 0 0,1-1-1 0 0,-9 17 1 0 0,12-19-60 0 0,0-1 1 0 0,1 1-1 0 0,0 0 1 0 0,0-1-1 0 0,0 1 1 0 0,1 0-1 0 0,0 0 1 0 0,0 1-1 0 0,0-1 1 0 0,1 0-1 0 0,0 0 0 0 0,0 0 1 0 0,1 0-1 0 0,-1 0 1 0 0,1 1-1 0 0,1-1 1 0 0,-1 0-1 0 0,1-1 1 0 0,0 1-1 0 0,0 0 1 0 0,1 0-1 0 0,0-1 1 0 0,0 0-1 0 0,0 1 0 0 0,0-1 1 0 0,1 0-1 0 0,0-1 1 0 0,0 1-1 0 0,1-1 1 0 0,7 7-1 0 0,-6-6 110 0 0,1-1 0 0 0,-1 0 0 0 0,1 0 0 0 0,1 0 0 0 0,-1-1 1 0 0,0 0-1 0 0,1-1 0 0 0,0 1 0 0 0,-1-1 0 0 0,15 1 0 0 0,-16-2-41 0 0,0-1 1 0 0,0 0-1 0 0,0 0 0 0 0,0-1 1 0 0,0 0-1 0 0,0 0 1 0 0,-1 0-1 0 0,1-1 0 0 0,0 0 1 0 0,-1 0-1 0 0,1 0 1 0 0,-1 0-1 0 0,1-1 0 0 0,-1 0 1 0 0,5-4-1 0 0,-6 4-63 0 0,0 0-1 0 0,0 0 1 0 0,0-1-1 0 0,0 0 1 0 0,-1 0-1 0 0,0 0 1 0 0,1 0-1 0 0,-2 0 1 0 0,1 0-1 0 0,0-1 1 0 0,-1 1-1 0 0,0-1 1 0 0,0 0-1 0 0,0 0 1 0 0,1-7-1 0 0,4-20-198 0 0,-1-1 0 0 0,1-63-1 0 0,0 4-894 0 0,-6 81 892 0 0,0-3-341 0 0,1 1 0 0 0,1-1-1 0 0,7-25 1 0 0,-9 38 204 0 0,-5 12-5782 0 0,2 4 988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28 15663 0 0,'0'0'1207'0'0,"-1"-1"-788"0"0,-1-4-218 0 0,1 4 16 0 0,-1-1 0 0 0,1 0 0 0 0,0 1 0 0 0,-1-1-1 0 0,1 1 1 0 0,-1 0 0 0 0,1-1 0 0 0,-1 1 0 0 0,0 0 0 0 0,0 0 0 0 0,1 0 0 0 0,-1 0 0 0 0,0 0 0 0 0,0 0 0 0 0,0 1-1 0 0,0-1 1 0 0,0 1 0 0 0,0-1 0 0 0,0 1 0 0 0,0 0 0 0 0,-3 0 0 0 0,1-1-167 0 0,-1 1 0 0 0,0 0 0 0 0,0 1 0 0 0,1-1 1 0 0,-1 1-1 0 0,0 0 0 0 0,-7 2 0 0 0,8 0-65 0 0,0-1-1 0 0,1 0 1 0 0,0 1 0 0 0,-1 0-1 0 0,1 0 1 0 0,0 0-1 0 0,0 0 1 0 0,0 1 0 0 0,1-1-1 0 0,-1 1 1 0 0,1-1 0 0 0,-3 8-1 0 0,-1 0-239 0 0,2 0-1 0 0,-1 0 1 0 0,1 0 0 0 0,1 0-1 0 0,0 1 1 0 0,1-1 0 0 0,-1 15-1 0 0,1 2-88 0 0,4 52-1 0 0,-2-74 344 0 0,1-1 0 0 0,1 1 0 0 0,-1-1-1 0 0,1 1 1 0 0,-1-1 0 0 0,2 1 0 0 0,-1-1 0 0 0,0 0 0 0 0,1 0-1 0 0,4 5 1 0 0,5 6 2 0 0,21 22 0 0 0,-5-7-2 0 0,-26-28 3 0 0,1 0-1 0 0,-1 0 1 0 0,0 0-1 0 0,0 0 1 0 0,0 0-1 0 0,-1 1 1 0 0,1-1 0 0 0,-1 1-1 0 0,1-1 1 0 0,-1 1-1 0 0,0 0 1 0 0,0 5-1 0 0,-1-7 4 0 0,0 1 0 0 0,0-1 0 0 0,-1 1 0 0 0,1-1 0 0 0,-1 1 0 0 0,0-1 0 0 0,1 1 0 0 0,-1-1 0 0 0,0 0 0 0 0,0 0 0 0 0,-1 1 0 0 0,1-1 0 0 0,0 0 0 0 0,-1 0-1 0 0,1 0 1 0 0,-1 0 0 0 0,0 0 0 0 0,0-1 0 0 0,0 1 0 0 0,-2 1 0 0 0,-8 6 26 0 0,-1 0 0 0 0,0 0-1 0 0,-1-2 1 0 0,-19 9 0 0 0,-61 19 64 0 0,83-31-92 0 0,-28 9 12 0 0,0-2-1 0 0,0-2 0 0 0,-1-1 1 0 0,-51 3-1 0 0,63-12-159 0 0,26 1-618 0 0,2-2-297 0 0,1-8-68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11975 0 0,'0'0'1472'0'0,"-1"2"-257"0"0,-19 24 2269 0 0,-29 31 1 0 0,30-36-3019 0 0,1 0 0 0 0,-29 46-1 0 0,8 9-118 0 0,35-66-355 0 0,0 1 0 0 0,0-1 0 0 0,1 1-1 0 0,1 0 1 0 0,-2 19 0 0 0,4-28-109 0 0,0 1 0 0 0,0 0-1 0 0,0 0 1 0 0,0 0 0 0 0,1 0 0 0 0,0 3 0 0 0,5 4-1671 0 0,4-4-3593 0 0,2-5-1237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15 16759 0 0,'9'-12'763'0'0,"-8"10"314"0"0,0 5-767 0 0,1 5-156 0 0,0 1 0 0 0,-1-1 0 0 0,0 1 1 0 0,0 0-1 0 0,-1 0 0 0 0,0-1 0 0 0,-1 1 1 0 0,-2 14-1 0 0,-20 74 393 0 0,17-77-418 0 0,-27 89 373 0 0,-4 0 1 0 0,-6-3-1 0 0,-84 155 1 0 0,-78 79-296 0 0,112-192-1327 0 0,63-102-1962 0 0,20-31-1503 0 0,0-2-1635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19551 0 0,'0'0'1772'0'0,"1"-1"-1458"0"0,14-7 190 0 0,1 0 1 0 0,0 1 0 0 0,29-8-1 0 0,56-9 461 0 0,-73 18-795 0 0,512-114 588 0 0,-523 117-831 0 0,-1 0-1 0 0,1 1 0 0 0,21 0 0 0 0,-23 3-1502 0 0,28 4-1 0 0,-25-2-204 0 0</inkml:trace>
  <inkml:trace contextRef="#ctx0" brushRef="#br0" timeOffset="1">977 153 1839 0 0,'0'0'83'0'0,"-1"2"-6"0"0,-7 20 48 0 0,-2 13 4920 0 0,-5 14 4185 0 0,2-12-7101 0 0,-53 137 3153 0 0,42-106-5345 0 0,14-37-1332 0 0,6-19 498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14079 0 0,'0'0'4606'0'0,"2"0"-4045"0"0,21-3 545 0 0,33 1 0 0 0,3 0-175 0 0,17-7-31 0 0,144-36 0 0 0,67-50-1643 0 0,-243 80-692 0 0,-16 7-2407 0 0,-18 6-2920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3223 0 0,'5'-7'288'0'0,"1"-2"-288"0"0,-1-2 0 0 0,2 2 0 0 0,2 4 2080 0 0,0 0 368 0 0,0 1 72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85 159 18199 0 0,'0'0'830'0'0,"-9"1"276"0"0,7-1-1098 0 0,0 1-1 0 0,0 0 1 0 0,0 0 0 0 0,1 0-1 0 0,-1 0 1 0 0,0 0-1 0 0,1 0 1 0 0,-1 0 0 0 0,1 1-1 0 0,-1-1 1 0 0,1 1 0 0 0,0-1-1 0 0,0 1 1 0 0,-2 2-1 0 0,-14 26 554 0 0,16-29-522 0 0,-5 12 198 0 0,1 1 1 0 0,0 0-1 0 0,1 0 1 0 0,1 0 0 0 0,0 0-1 0 0,-1 19 1 0 0,2 2 492 0 0,3 51 0 0 0,-1-76-583 0 0,1 0-1 0 0,1-1 0 0 0,4 18 1 0 0,-5-25 202 0 0,-1-2-335 0 0,0 1-1 0 0,0-1 1 0 0,0 0-1 0 0,0 0 1 0 0,1 1 0 0 0,-1-1-1 0 0,0 0 1 0 0,0 0-1 0 0,0 1 1 0 0,1-1 0 0 0,-1 0-1 0 0,0 0 1 0 0,0 0-1 0 0,0 1 1 0 0,1-1 0 0 0,-1 0-1 0 0,0 0 1 0 0,0 0-1 0 0,1 0 1 0 0,-1 0 0 0 0,0 0-1 0 0,0 0 1 0 0,1 1-1 0 0,-1-1 1 0 0,0 0 0 0 0,1 0-1 0 0,-1 0 1 0 0,0 0-1 0 0,0 0 1 0 0,1 0 0 0 0,-1 0-1 0 0,0 0 1 0 0,1-1-1 0 0,-1 1 1 0 0,0 0-1 0 0,0 0 1 0 0,1 0 0 0 0,-1 0-1 0 0,1 0 1 0 0,10-3 215 0 0,-4-1-124 0 0,0 0 0 0 0,0 0 0 0 0,-1-1 0 0 0,0 0 0 0 0,0-1 0 0 0,0 1 0 0 0,-1-1 0 0 0,0 0 0 0 0,5-8 0 0 0,9-8 32 0 0,77-96 180 0 0,-4 5-260 0 0,-70 88-127 0 0,1 2 0 0 0,37-30 0 0 0,-45 42 28 0 0,6-6-317 0 0,1 1-1 0 0,1 1 1 0 0,29-14-1 0 0,-51 28 253 0 0,1 0-1 0 0,-1 0 0 0 0,1 1 1 0 0,-1-1-1 0 0,1 1 1 0 0,-1-1-1 0 0,1 1 0 0 0,-1 0 1 0 0,1-1-1 0 0,0 1 1 0 0,-1 0-1 0 0,1 0 0 0 0,0 0 1 0 0,-1 0-1 0 0,1 0 1 0 0,-1 1-1 0 0,1-1 0 0 0,0 0 1 0 0,-1 1-1 0 0,1-1 1 0 0,-1 1-1 0 0,1 0 0 0 0,-1-1 1 0 0,1 1-1 0 0,-1 0 1 0 0,3 2-1 0 0,-2 0-447 0 0,1 0-1 0 0,-1-1 1 0 0,0 1-1 0 0,0 1 1 0 0,-1-1 0 0 0,1 0-1 0 0,-1 0 1 0 0,1 1-1 0 0,-1-1 1 0 0,1 8 0 0 0,2 3-5695 0 0</inkml:trace>
  <inkml:trace contextRef="#ctx0" brushRef="#br0" timeOffset="1">648 175 5063 0 0,'0'0'390'0'0,"1"1"-252"0"0,9 9 1578 0 0,1 0 0 0 0,0-1 0 0 0,0-1 0 0 0,1 0-1 0 0,14 8 1 0 0,-19-12-1243 0 0,0-1-1 0 0,0-1 1 0 0,0 1-1 0 0,0-1 1 0 0,0 0-1 0 0,0-1 1 0 0,0 1-1 0 0,1-2 1 0 0,-1 1-1 0 0,1-1 1 0 0,-1 0-1 0 0,8-1 0 0 0,3-2-14 0 0,0-1-1 0 0,-1-1 1 0 0,1 0-1 0 0,28-15 1 0 0,-17 6-143 0 0,49-34 0 0 0,-62 37-273 0 0,24-23 0 0 0,-35 30-51 0 0,-1-1 1 0 0,1 0 0 0 0,-1 0-1 0 0,0 0 1 0 0,-1 0 0 0 0,1-1 0 0 0,-1 0-1 0 0,4-10 1 0 0,-6 14-25 0 0,0 0-1 0 0,-1-1 0 0 0,0 1 1 0 0,1 0-1 0 0,-1-1 1 0 0,0 1-1 0 0,0 0 1 0 0,-1-1-1 0 0,1 1 0 0 0,-1-2 1 0 0,1 3 17 0 0,0 1 0 0 0,0 0 1 0 0,0-1-1 0 0,-1 1 0 0 0,1 0 1 0 0,0-1-1 0 0,0 1 0 0 0,-1 0 0 0 0,1 0 1 0 0,0 0-1 0 0,0-1 0 0 0,-1 1 1 0 0,1 0-1 0 0,0 0 0 0 0,-1 0 0 0 0,1-1 1 0 0,0 1-1 0 0,-1 0 0 0 0,1 0 1 0 0,0 0-1 0 0,-1 0 0 0 0,1 0 0 0 0,0 0 1 0 0,-1 0-1 0 0,1 0 0 0 0,-1 0 1 0 0,1 0-1 0 0,0 0 0 0 0,-1 0 0 0 0,-10 2-170 0 0,11-2 181 0 0,-12 4-102 0 0,0 0 0 0 0,0 1 0 0 0,1 1 0 0 0,0 0 0 0 0,0 1 0 0 0,0 0 0 0 0,-10 9 0 0 0,-16 10 74 0 0,-11 4 0 0 0,1 3 1 0 0,-55 51-1 0 0,84-68 69 0 0,1 2-1 0 0,1 0 0 0 0,0 1 1 0 0,1 0-1 0 0,1 2 1 0 0,2-1-1 0 0,0 2 1 0 0,-10 23-1 0 0,19-37 13 0 0,0 1 1 0 0,0 0-1 0 0,1-1 0 0 0,1 1 1 0 0,-1 0-1 0 0,1 18 0 0 0,1-24-35 0 0,0 0 0 0 0,0 1 0 0 0,0-1 0 0 0,1 0 0 0 0,-1 1 0 0 0,1-1 0 0 0,0 0 0 0 0,0 0 0 0 0,0 1 0 0 0,1-1 0 0 0,-1 0 0 0 0,1 0 0 0 0,-1-1 0 0 0,1 1 0 0 0,0 0 0 0 0,0 0 0 0 0,0-1 0 0 0,1 1 0 0 0,-1-1 0 0 0,1 0 0 0 0,4 4 0 0 0,-3-4-9 0 0,0-1 0 0 0,0 1 0 0 0,0-1 0 0 0,0 0 0 0 0,0 0 0 0 0,1 0 0 0 0,-1-1 0 0 0,0 1 0 0 0,5-1 0 0 0,39-3 12 0 0,-26-2-677 0 0,0 0 0 0 0,-1-1-1 0 0,37-16 1 0 0,-49 18 178 0 0,29-12-1173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9671 0 0,'0'0'10554'0'0,"-2"1"-10134"0"0,-2 2-249 0 0,0 0 1 0 0,-1 1 0 0 0,1 0 0 0 0,1-1 0 0 0,-1 1-1 0 0,1 1 1 0 0,-1-1 0 0 0,1 0 0 0 0,-3 8 0 0 0,-23 50 493 0 0,14-29-418 0 0,9-19-234 0 0,-159 299 434 0 0,156-299-412 0 0,4-7-259 0 0,-1 1 1 0 0,1 1 0 0 0,0-1 0 0 0,1 1 0 0 0,0 0-1 0 0,-4 15 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6911 0 0,'0'0'672'0'0,"-3"13"-600"0"0,3 5-72 0 0,3 5 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283 333 11975 0 0,'-52'9'730'0'0,"-45"4"4309"0"0,87-12-4435 0 0,0-1-1 0 0,0 0 1 0 0,0-1 0 0 0,1 0 0 0 0,-1 0-1 0 0,0-1 1 0 0,-16-6 0 0 0,24 7-529 0 0,-1 0-1 0 0,1 0 1 0 0,0 0 0 0 0,-1 0 0 0 0,1 0-1 0 0,0-1 1 0 0,0 1 0 0 0,0-1 0 0 0,0 1-1 0 0,0-1 1 0 0,0 0 0 0 0,0 0 0 0 0,1 0-1 0 0,-1 0 1 0 0,1 0 0 0 0,-1 0 0 0 0,-1-3-1 0 0,3 3-23 0 0,-1-1-1 0 0,1 1 1 0 0,0 0-1 0 0,-1-1 0 0 0,1 1 1 0 0,0 0-1 0 0,0-1 1 0 0,1 1-1 0 0,-1-1 0 0 0,0 1 1 0 0,1 0-1 0 0,0 0 0 0 0,-1-1 1 0 0,1 1-1 0 0,0 0 1 0 0,0 0-1 0 0,0 0 0 0 0,0 0 1 0 0,2-2-1 0 0,7-12-142 0 0,1 1 1 0 0,1 1-1 0 0,0 0 0 0 0,0 0 1 0 0,2 1-1 0 0,22-17 0 0 0,-6 8-177 0 0,1 2 1 0 0,45-22-1 0 0,-47 28-50 0 0,1 0 0 0 0,39-11-1 0 0,-60 22 338 0 0,-1 0 0 0 0,1 2-1 0 0,0-1 1 0 0,0 1 0 0 0,0 0 0 0 0,0 1 0 0 0,0 0-1 0 0,0 0 1 0 0,0 1 0 0 0,0 0 0 0 0,-1 0-1 0 0,1 1 1 0 0,11 4 0 0 0,-16-4-4 0 0,-1-1 0 0 0,0 1 1 0 0,0 0-1 0 0,0-1 0 0 0,0 1 1 0 0,0 1-1 0 0,0-1 0 0 0,-1 0 0 0 0,1 1 1 0 0,-1-1-1 0 0,1 1 0 0 0,-1 0 0 0 0,0 0 1 0 0,2 4-1 0 0,-2-2 27 0 0,0 0 0 0 0,0 0 0 0 0,0 0-1 0 0,-1 0 1 0 0,0 0 0 0 0,0 0 0 0 0,0 0 0 0 0,-1 11-1 0 0,-1 3 77 0 0,-2 1-1 0 0,0-1 0 0 0,-1 1 0 0 0,-7 20 0 0 0,7-27-105 0 0,1 0-117 0 0,0-4-277 0 0,0 0 1 0 0,1 0-1 0 0,0 0 1 0 0,0 0-1 0 0,1 0 1 0 0,1 0-1 0 0,0 16 1 0 0,0-23-1148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38 10591 0 0,'1'-3'13'0'0,"1"1"127"0"0,0-1 0 0 0,-1 0 0 0 0,0 0-1 0 0,0 0 1 0 0,0 0 0 0 0,0 0 0 0 0,0 0-1 0 0,-1 0 1 0 0,1-6 1341 0 0,-10 10 2210 0 0,6 0-3473 0 0,1 1-1 0 0,-1-1 1 0 0,0 1 0 0 0,0-1-1 0 0,1 1 1 0 0,-1 0 0 0 0,1 0-1 0 0,0 0 1 0 0,-1 0 0 0 0,1 0-1 0 0,-3 4 1 0 0,-21 31-267 0 0,22-29 217 0 0,-26 41 146 0 0,-31 73 1 0 0,-14 59 210 0 0,55-128-389 0 0,-99 284 388 0 0,25-64-216 0 0,77-226-302 0 0,-9 25 5 0 0,-51 99 0 0 0,65-151-917 0 0,-15 20-1 0 0,18-28-932 0 0</inkml:trace>
  <inkml:trace contextRef="#ctx0" brushRef="#br0" timeOffset="1">1 828 14279 0 0,'0'0'1679'0'0,"1"-1"-639"0"0,8-4 77 0 0,1 0 1 0 0,-1 1-1 0 0,11-3 0 0 0,61-13 5 0 0,-45 12-621 0 0,89-23 222 0 0,185-37 31 0 0,-247 58-761 0 0,109-14 171 0 0,-129 20-521 0 0,86 3 1 0 0,-116 2 112 0 0,1 1 0 0 0,13 2 1 0 0,-24-3-7 0 0,1 0 0 0 0,-1 0 0 0 0,1 1 0 0 0,-1-1 0 0 0,1 1 0 0 0,-1-1 0 0 0,0 1 0 0 0,0 0 0 0 0,0 1 0 0 0,0-1 0 0 0,5 5 1 0 0,2 7-1337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210 133 5983 0 0,'0'0'13508'0'0,"1"1"-12817"0"0,2 0-545 0 0,0 1-1 0 0,0-1 1 0 0,-1 0 0 0 0,1 0 0 0 0,0 0 0 0 0,0 0-1 0 0,0-1 1 0 0,0 1 0 0 0,0-1 0 0 0,0 0 0 0 0,0 0-1 0 0,0 0 1 0 0,0 0 0 0 0,0 0 0 0 0,6-2 0 0 0,8-2 352 0 0,25-8 1 0 0,-36 11-431 0 0,229-91 667 0 0,-228 88-786 0 0,0 1-1 0 0,1-2 1 0 0,8-5 0 0 0,-15 9-269 0 0,-2 0-194 0 0,-1 0 399 0 0,0 0 1 0 0,1 0 0 0 0,-1 0 0 0 0,0 0-1 0 0,0 1 1 0 0,0-1 0 0 0,1 1 0 0 0,-1-1 0 0 0,0 1-1 0 0,-2-1 1 0 0,-3 1-96 0 0,0 0 0 0 0,0 0 0 0 0,0 1 1 0 0,0 0-1 0 0,0 0 0 0 0,-10 3 0 0 0,-41 17-380 0 0,41-15 528 0 0,-186 89-230 0 0,190-87 312 0 0,-27 14 205 0 0,1 2 0 0 0,2 2 0 0 0,-43 37 0 0 0,57-41 14 0 0,22-21-215 0 0,0 0-1 0 0,0 1 1 0 0,0-1-1 0 0,0 1 1 0 0,0-1-1 0 0,0 1 1 0 0,1-1-1 0 0,-1 1 1 0 0,1 0-1 0 0,-1-1 0 0 0,1 1 1 0 0,-1 0-1 0 0,1 3 1 0 0,0-5-16 0 0,0 1 1 0 0,1-1-1 0 0,-1 1 0 0 0,0-1 1 0 0,1 1-1 0 0,-1-1 1 0 0,0 1-1 0 0,1-1 0 0 0,-1 0 1 0 0,1 1-1 0 0,-1-1 0 0 0,1 1 1 0 0,-1-1-1 0 0,1 0 1 0 0,-1 0-1 0 0,1 1 0 0 0,-1-1 1 0 0,1 0-1 0 0,-1 0 1 0 0,1 0-1 0 0,0 1 0 0 0,1-1 17 0 0,5 3-10 0 0,0-1-1 0 0,0 0 0 0 0,0 0 1 0 0,0-1-1 0 0,1 0 0 0 0,11 1 1 0 0,46-5-3447 0 0,-48 2 738 0 0,23-2-3873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668 148 16527 0 0,'19'-19'527'0'0,"1"1"-1"0"0,1 2 0 0 0,41-26 1 0 0,-4 4 1153 0 0,-41 24-1380 0 0,-16 13 30 0 0,-3 3-226 0 0,-98 58 6 0 0,23-16-116 0 0,58-32 6 0 0,-6 3 0 0 0,1 1 0 0 0,1 1 0 0 0,-24 23 0 0 0,44-38 0 0 0,-7 12 11 0 0,10-13-7 0 0,0-1 0 0 0,1 1-1 0 0,-1-1 1 0 0,1 1 0 0 0,-1-1 0 0 0,1 1 0 0 0,-1-1 0 0 0,1 0-1 0 0,-1 1 1 0 0,1-1 0 0 0,0 0 0 0 0,-1 0 0 0 0,1 1 0 0 0,-1-1 0 0 0,1 0-1 0 0,0 0 1 0 0,10 2 55 0 0,-10-1-52 0 0,1-1 0 0 0,-1 0 0 0 0,0 1-1 0 0,1-1 1 0 0,-1 0 0 0 0,0 0 0 0 0,1 0 0 0 0,-1-1 0 0 0,0 1 0 0 0,1 0 0 0 0,-1 0 0 0 0,0-1-1 0 0,0 1 1 0 0,1 0 0 0 0,-1-1 0 0 0,0 0 0 0 0,3-1 0 0 0,0 0-2 0 0,23-12 67 0 0,-18 8-72 0 0,-9 6-2 0 0,1-1 0 0 0,0 1-1 0 0,0-1 1 0 0,0 1 0 0 0,-1-1 0 0 0,1 1-1 0 0,0 0 1 0 0,0-1 0 0 0,0 1 0 0 0,0 0-1 0 0,0 0 1 0 0,0 0 0 0 0,0 0 0 0 0,0 0 0 0 0,0 0-1 0 0,0 0 1 0 0,-1 0 0 0 0,1 0 0 0 0,0 0-1 0 0,0 0 1 0 0,0 1 0 0 0,0-1 0 0 0,0 0-1 0 0,0 1 1 0 0,0-1 0 0 0,-1 0 0 0 0,1 1-1 0 0,0-1 1 0 0,0 1 0 0 0,0 0 0 0 0,-1-1-1 0 0,1 1 1 0 0,0-1 0 0 0,-1 1 0 0 0,1 0-1 0 0,-1 0 1 0 0,1-1 0 0 0,-1 1 0 0 0,1 0-1 0 0,-1 0 1 0 0,1 0 0 0 0,-1 0 0 0 0,0-1-1 0 0,1 1 1 0 0,-1 0 0 0 0,0 2 0 0 0,0-3 2 0 0,2 5-13 0 0,-2-1-1 0 0,1 0 1 0 0,0 0 0 0 0,-1 1-1 0 0,0-1 1 0 0,0 1 0 0 0,0-1-1 0 0,0 0 1 0 0,-1 1 0 0 0,-1 4-1 0 0,-14 44 2 0 0,15-49 8 0 0,-47 117 17 0 0,-65 115-1 0 0,83-177 73 0 0,-116 222 438 0 0,22-44 411 0 0,102-194-521 0 0,-2 0 1 0 0,-1-1 0 0 0,-3-2-1 0 0,-36 42 1 0 0,62-79-389 0 0,-5 4 83 0 0,7-7-108 0 0,0 0 0 0 0,0 0 0 0 0,0 0 1 0 0,0 0-1 0 0,-1 0 0 0 0,1 0 0 0 0,0 0 0 0 0,0 1 0 0 0,0-1 0 0 0,0 0 0 0 0,-1 0 0 0 0,1 0 0 0 0,0 0 1 0 0,0 0-1 0 0,0 0 0 0 0,0 0 0 0 0,-1 0 0 0 0,1 0 0 0 0,0 0 0 0 0,0-1 0 0 0,0 1 0 0 0,-1 0 1 0 0,1 0-1 0 0,0 0 0 0 0,0 0 0 0 0,0 0 0 0 0,0 0 0 0 0,0 0 0 0 0,-1 0 0 0 0,1 0 0 0 0,0-1 0 0 0,0 1 1 0 0,0 0-1 0 0,0 0 0 0 0,0 0 0 0 0,0 0 0 0 0,-1 0 0 0 0,1-1 0 0 0,0 1 0 0 0,0 0 0 0 0,0 0 1 0 0,0 0-1 0 0,0 0 0 0 0,0-1 0 0 0,0 1 0 0 0,0 0 0 0 0,0 0 0 0 0,-1-9-58 0 0,1 8 39 0 0,1-9-378 0 0,1 0 0 0 0,0-1 0 0 0,0 1-1 0 0,1 0 1 0 0,0 0 0 0 0,0 1 0 0 0,7-13 0 0 0,12-24-7502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194 134 14279 0 0,'0'0'1298'0'0,"0"2"-996"0"0,2 2-127 0 0,-1-1 1 0 0,0 1-1 0 0,1-1 0 0 0,0 1 0 0 0,0-1 0 0 0,0 0 0 0 0,0 0 0 0 0,1 0 0 0 0,-1 0 0 0 0,1 0 1 0 0,-1 0-1 0 0,1-1 0 0 0,0 1 0 0 0,0-1 0 0 0,0 0 0 0 0,1 0 0 0 0,4 3 0 0 0,-2-3-22 0 0,0 0-1 0 0,0 0 0 0 0,0-1 1 0 0,0 0-1 0 0,0 0 0 0 0,0 0 1 0 0,1-1-1 0 0,-1 0 1 0 0,0 0-1 0 0,9-1 0 0 0,4-2 43 0 0,-1-1 1 0 0,1-1-1 0 0,-1 0 0 0 0,0-1 1 0 0,32-16-1 0 0,-23 7-122 0 0,-2 0 1 0 0,48-38-1 0 0,-65 46-81 0 0,0 0-1 0 0,0-1 1 0 0,0-1-1 0 0,9-13 0 0 0,-16 20-87 0 0,-1 2 75 0 0,0-1 0 0 0,-1 0 0 0 0,1 1-1 0 0,0-1 1 0 0,0 0 0 0 0,-1 1-1 0 0,1-1 1 0 0,0 0 0 0 0,-1 1 0 0 0,1-1-1 0 0,-1 1 1 0 0,1-1 0 0 0,-1 0-1 0 0,1 1 1 0 0,-1-1 0 0 0,0 1 0 0 0,1 0-1 0 0,-1-1 1 0 0,1 1 0 0 0,-1-1-1 0 0,0 1 1 0 0,1 0 0 0 0,-1 0 0 0 0,0-1-1 0 0,0 1 1 0 0,0 0 0 0 0,-21-3-415 0 0,10 4 268 0 0,-1 1 1 0 0,2 0-1 0 0,-1 1 1 0 0,-20 7-1 0 0,-44 22-265 0 0,33-10 679 0 0,0 1 1 0 0,2 2-1 0 0,0 2 0 0 0,2 1 0 0 0,1 3 1 0 0,2 1-1 0 0,1 1 0 0 0,-58 72 0 0 0,88-100-142 0 0,1 1 0 0 0,0 0 1 0 0,1 0-1 0 0,0 0 0 0 0,0 1 0 0 0,0-1 0 0 0,-3 14 0 0 0,5-18-87 0 0,1-1 0 0 0,-1 1 0 0 0,1 0 0 0 0,0-1-1 0 0,0 1 1 0 0,0 0 0 0 0,0 0 0 0 0,0-1-1 0 0,0 1 1 0 0,1 0 0 0 0,-1 0 0 0 0,0-1 0 0 0,1 1-1 0 0,-1 0 1 0 0,1-1 0 0 0,0 1 0 0 0,-1-1 0 0 0,1 1-1 0 0,0-1 1 0 0,0 1 0 0 0,0-1 0 0 0,0 0 0 0 0,1 1-1 0 0,-1-1 1 0 0,0 0 0 0 0,0 0 0 0 0,1 0 0 0 0,-1 0-1 0 0,1 0 1 0 0,-1 0 0 0 0,1 0 0 0 0,-1 0 0 0 0,1 0-1 0 0,-1-1 1 0 0,1 1 0 0 0,3 0 0 0 0,1 0-24 0 0,1 1 0 0 0,0-1 1 0 0,0-1-1 0 0,0 0 0 0 0,0 0 0 0 0,-1 0 1 0 0,13-2-1 0 0,49-14-1243 0 0,-42 9-106 0 0,22-5-6143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23 717 8287 0 0,'0'0'639'0'0,"-2"1"-415"0"0,-2 1 352 0 0,-12-1 11383 0 0,21-16-11365 0 0,0 0 0 0 0,2 0 1 0 0,0 1-1 0 0,1-1 1 0 0,13-17-1 0 0,-4 4-183 0 0,-3 4-351 0 0,78-121 679 0 0,-72 117-610 0 0,1 2-1 0 0,1 0 1 0 0,27-24-1 0 0,199-146-128 0 0,-244 193 0 0 0,15-12-89 0 0,1 2 0 0 0,1 0 0 0 0,0 1 0 0 0,27-11-1 0 0,-41 21 47 0 0,0-1-1 0 0,1 1 0 0 0,0 0 0 0 0,-1 1 0 0 0,1 0 0 0 0,0 0 0 0 0,10 1 1 0 0,-13 0 23 0 0,0 1 1 0 0,-1-1-1 0 0,1 1 1 0 0,0 0-1 0 0,0 1 1 0 0,-1-1-1 0 0,1 1 1 0 0,-1 0 0 0 0,1 0-1 0 0,-1 1 1 0 0,0-1-1 0 0,7 6 1 0 0,-6-3-313 0 0,-1-1 1 0 0,0 1-1 0 0,0-1 1 0 0,0 1-1 0 0,0 0 1 0 0,-1 1-1 0 0,0-1 1 0 0,0 0-1 0 0,-1 1 1 0 0,3 6-1 0 0,1 7-1316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37 1375 0 0,'69'-25'2055'0'0,"-34"17"3484"0"0,1 5 5237 0 0,-36 6-10629 0 0,0 0 1 0 0,-1 0 0 0 0,0 0 0 0 0,0 0 0 0 0,0 0 0 0 0,0 0 0 0 0,0 0 0 0 0,0-1 0 0 0,-1 1 0 0 0,1 0 0 0 0,-1-1 0 0 0,-2 4 0 0 0,-28 28 220 0 0,27-29-270 0 0,-102 94 195 0 0,-23 23-33 0 0,81-70-239 0 0,2 1 1 0 0,-49 75-1 0 0,92-123-21 0 0,1 0 0 0 0,0 1 0 0 0,1 0 0 0 0,-1-1 0 0 0,1 1 1 0 0,0 0-1 0 0,0 0 0 0 0,1 0 0 0 0,-1 0 0 0 0,2 0 0 0 0,-2 10 0 0 0,3-11 8 0 0,-1 0 0 0 0,1-1 0 0 0,0 1 0 0 0,0-1 0 0 0,0 1 0 0 0,1-1 0 0 0,-1 1 0 0 0,1-1 0 0 0,0 0 0 0 0,0 0 0 0 0,1 1 0 0 0,-1-2 0 0 0,1 1 0 0 0,0 0 0 0 0,0-1 0 0 0,4 4 0 0 0,1 1-46 0 0,1-1-1 0 0,0 0 1 0 0,1-1-1 0 0,0 0 1 0 0,0-1-1 0 0,0 0 0 0 0,1 0 1 0 0,-1-1-1 0 0,1 0 1 0 0,0-1-1 0 0,0 0 1 0 0,1-1-1 0 0,-1-1 0 0 0,0 1 1 0 0,21-2-1 0 0,-24 0-323 0 0,0-1-1 0 0,0 0 1 0 0,0 0-1 0 0,0-1 0 0 0,0 0 1 0 0,-1-1-1 0 0,1 0 1 0 0,-1 0-1 0 0,1 0 1 0 0,11-8-1 0 0,-8 0-681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2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12607 0 0,'0'2'579'0'0,"4"21"150"0"0,1 0-1 0 0,15 43 1 0 0,-13-48 333 0 0,-1-1 0 0 0,-1 2 0 0 0,-1-1 0 0 0,0 0 0 0 0,-1 1 0 0 0,0 27 0 0 0,-3-35-854 0 0,-1 0 0 0 0,-1 0 0 0 0,0 0-1 0 0,0 0 1 0 0,-1 0 0 0 0,0 0 0 0 0,-1-1 0 0 0,0 0 0 0 0,-1 0 0 0 0,0 0 0 0 0,0 0 0 0 0,-1-1 0 0 0,-1 0 0 0 0,0 0 0 0 0,-12 13-1 0 0,-6 3-102 0 0,-1-1-1 0 0,-2-1 0 0 0,0-2 0 0 0,-33 20 0 0 0,-129 61-3307 0 0,151-82-5288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87 6911 0 0,'10'-36'415'0'0,"-1"6"392"0"0,-3 9 8371 0 0,-10 22-9101 0 0,1 0 0 0 0,0 0-1 0 0,0 1 1 0 0,0-1 0 0 0,0 1-1 0 0,1-1 1 0 0,-1 1 0 0 0,0 0-1 0 0,0 0 1 0 0,1 0 0 0 0,0 0-1 0 0,-4 4 1 0 0,5-5-55 0 0,-23 24 56 0 0,1 1-1 0 0,1 0 1 0 0,2 2 0 0 0,0 0-1 0 0,-27 56 1 0 0,-59 165 292 0 0,85-193-365 0 0,-15 36 39 0 0,-76 138-1 0 0,95-200-27 0 0,-43 68 42 0 0,50-82-104 0 0,-2-1 1 0 0,0-1-1 0 0,-1 0 1 0 0,-17 14 0 0 0,17-18-14 0 0,3 0-213 0 0,-1-1-1 0 0,-1 0 1 0 0,0-1-1 0 0,0 0 1 0 0,-24 10-1 0 0,30-15-14 0 0,-12 5-253 0 0,17-8 477 0 0,1 0 0 0 0,-1 1 0 0 0,1-1 1 0 0,-1 0-1 0 0,0 0 0 0 0,1 0 0 0 0,-1 0 0 0 0,1 0 1 0 0,-1 0-1 0 0,0 0 0 0 0,1 0 0 0 0,-1 0 0 0 0,0 0 1 0 0,1 0-1 0 0,-1 0 0 0 0,1-1 0 0 0,-1 1 1 0 0,1 0-1 0 0,-1 0 0 0 0,0-1 0 0 0,1 1 0 0 0,-1 0 1 0 0,1-1-1 0 0,-1 1 0 0 0,0-1 0 0 0,-3-5-577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160 250 5527 0 0,'-80'-3'1558'0'0,"61"4"822"0"0,1 0 1 0 0,-24 5 3483 0 0,67 1-5012 0 0,-9-7-584 0 0,0 0 1 0 0,0-1-1 0 0,0-1 1 0 0,17-5-1 0 0,64-19 413 0 0,-66 16-472 0 0,363-103 1428 0 0,-241 77-1392 0 0,29-8-1326 0 0,-162 38 650 0 0,34-8-2080 0 0,-34 11 649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10135 0 0,'0'0'778'0'0,"-1"0"-506"0"0,-4 4-1 0 0,1-1 1 0 0,-1 1-1 0 0,1 0 0 0 0,0 0 1 0 0,0 1-1 0 0,0-1 1 0 0,1 1-1 0 0,-1 0 1 0 0,1 0-1 0 0,0 0 1 0 0,-2 7-1 0 0,-7 8 752 0 0,-27 41 783 0 0,-38 66-1542 0 0,26-14 321 0 0,-40 127 0 0 0,43-107-347 0 0,31-87-173 0 0,-33 60 0 0 0,40-88-25 0 0,0-1-1 0 0,-2 0 1 0 0,0-1-1 0 0,-1 0 1 0 0,0-1-1 0 0,-18 16 1 0 0,-19 3 1741 0 0,51-36-1653 0 0,0-4-117 0 0,1 0-1 0 0,-1 0 1 0 0,1 1 0 0 0,1-1-1 0 0,-1 1 1 0 0,1-1 0 0 0,0 1-1 0 0,0 0 1 0 0,1 0 0 0 0,-1 0-1 0 0,7-5 1 0 0,8-9-186 0 0,25-20-1 0 0,-37 34 163 0 0,24-21-145 0 0,62-50-105 0 0,-78 65 237 0 0,1 2 0 0 0,0-1 0 0 0,1 2-1 0 0,25-11 1 0 0,-38 18 25 0 0,1 0 0 0 0,-1 0-1 0 0,1 0 1 0 0,0 0 0 0 0,-1 0-1 0 0,1 1 1 0 0,0-1 0 0 0,0 1 0 0 0,-1 0-1 0 0,1 0 1 0 0,0 1 0 0 0,4 0-1 0 0,-5 0 14 0 0,-1 0 0 0 0,1 0-1 0 0,-1 0 1 0 0,1 1-1 0 0,-1-1 1 0 0,0 1 0 0 0,0-1-1 0 0,0 1 1 0 0,1 0-1 0 0,-2 0 1 0 0,1 0 0 0 0,0 0-1 0 0,0 0 1 0 0,-1 0-1 0 0,1 0 1 0 0,-1 1 0 0 0,3 3-1 0 0,-2 0 59 0 0,0-1 1 0 0,1 1-1 0 0,-2 0 0 0 0,1-1 0 0 0,-1 1 0 0 0,0 0 1 0 0,0 0-1 0 0,0 0 0 0 0,-1 0 0 0 0,-1 12 1 0 0,-1-2 61 0 0,-1 0 0 0 0,-8 25 0 0 0,6-26-177 0 0,1 2 0 0 0,-4 28-1 0 0,8-44-358 0 0,0 5 989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233 112 10735 0 0,'0'0'1279'0'0,"2"0"-591"0"0,10 0 542 0 0,-4 0-373 0 0,0 0 0 0 0,0 0 0 0 0,-1-1 0 0 0,10-1 0 0 0,3-3 12 0 0,-5 2-644 0 0,-2 0 0 0 0,1-1 0 0 0,0-1 0 0 0,-1 0 1 0 0,0 0-1 0 0,0-2 0 0 0,22-13 0 0 0,-17 5-225 0 0,-17 15-16 0 0,0-1 1 0 0,0 1-1 0 0,0-1 0 0 0,0 0 1 0 0,0 0-1 0 0,0 0 0 0 0,0 1 0 0 0,0-1 1 0 0,0 0-1 0 0,0 0 0 0 0,-1 0 0 0 0,1 0 1 0 0,0-1-1 0 0,-1 1 0 0 0,1 0 1 0 0,-1 0-1 0 0,1 0 0 0 0,-1 0 0 0 0,0-1 1 0 0,1 1-1 0 0,-1 0 0 0 0,0 0 0 0 0,0-2 1 0 0,0 2-44 0 0,0 0 35 0 0,0 1-1 0 0,-1-1 1 0 0,1 1-1 0 0,0-1 1 0 0,-1 1-1 0 0,1 0 1 0 0,0-1-1 0 0,-1 1 0 0 0,1-1 1 0 0,-1 1-1 0 0,1 0 1 0 0,0-1-1 0 0,-1 1 1 0 0,1 0-1 0 0,-1-1 1 0 0,1 1-1 0 0,-1 0 1 0 0,1 0-1 0 0,-1-1 1 0 0,1 1-1 0 0,-1 0 1 0 0,0 0-1 0 0,1 0 1 0 0,-1 0-1 0 0,0 0 1 0 0,-16-2-299 0 0,9 2 282 0 0,1 0 0 0 0,0 1 0 0 0,-1 0 1 0 0,1 0-1 0 0,0 1 0 0 0,0-1 0 0 0,-1 2 0 0 0,-10 4 0 0 0,-55 33-330 0 0,52-27 338 0 0,-5 2 146 0 0,1 2 1 0 0,0 1-1 0 0,2 1 0 0 0,0 1 0 0 0,1 0 0 0 0,1 2 1 0 0,1 1-1 0 0,1 1 0 0 0,1 0 0 0 0,-21 39 1 0 0,36-58-70 0 0,0 0 1 0 0,1 1-1 0 0,0-1 0 0 0,0 1 1 0 0,1 0-1 0 0,-1 0 1 0 0,1 0-1 0 0,0 0 1 0 0,1 0-1 0 0,0 11 1 0 0,0-14-13 0 0,0 0-1 0 0,1-1 1 0 0,-1 1-1 0 0,1 0 1 0 0,0-1 0 0 0,-1 1-1 0 0,1-1 1 0 0,1 1 0 0 0,-1-1-1 0 0,0 1 1 0 0,1-1 0 0 0,-1 0-1 0 0,1 1 1 0 0,-1-1-1 0 0,1 0 1 0 0,0 0 0 0 0,0 0-1 0 0,0-1 1 0 0,0 1 0 0 0,0 0-1 0 0,1-1 1 0 0,-1 1 0 0 0,0-1-1 0 0,1 0 1 0 0,4 2 0 0 0,1-1 93 0 0,1 0 1 0 0,-1 0 0 0 0,1-1 0 0 0,-1 0-1 0 0,1 0 1 0 0,0-1 0 0 0,10-1 0 0 0,65-12 241 0 0,-53 8-254 0 0,151-29-692 0 0,-180 34-355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123 172 3223 0 0,'0'0'9920'0'0,"-1"2"-9072"0"0,0 6-524 0 0,-2-1-1 0 0,1 1 1 0 0,-1-1-1 0 0,0 0 1 0 0,0 0-1 0 0,-1 0 1 0 0,0 0-1 0 0,0 0 0 0 0,-1-1 1 0 0,-8 9-1 0 0,4-4-195 0 0,-1-1-1 0 0,0 0 1 0 0,-1-1-1 0 0,0 0 0 0 0,-13 7 1 0 0,22-15 613 0 0,5-23-147 0 0,0 16-511 0 0,1-1 0 0 0,-1 1 0 0 0,1 0 1 0 0,1 0-1 0 0,-1 0 0 0 0,1 0 0 0 0,7-6 1 0 0,1-2-20 0 0,13-14-83 0 0,2 0 0 0 0,57-44 1 0 0,-61 55-80 0 0,0 2 1 0 0,0 0-1 0 0,1 2 1 0 0,44-18-1 0 0,-58 28 106 0 0,0 0 0 0 0,1 0 0 0 0,-1 1 0 0 0,1 0 0 0 0,-1 1 0 0 0,1 0 0 0 0,12 1 0 0 0,-18 0 34 0 0,1 1 0 0 0,-1 0 0 0 0,1 0 0 0 0,-1 0 0 0 0,1 1 0 0 0,-1 0 0 0 0,0 0 0 0 0,0 1 0 0 0,0 0 0 0 0,0 0 0 0 0,0 0 0 0 0,-1 1 0 0 0,10 6 0 0 0,-13-7 11 0 0,1 0 0 0 0,-1 1 0 0 0,0-1 0 0 0,0 0-1 0 0,0 0 1 0 0,-1 1 0 0 0,1-1 0 0 0,-1 1 0 0 0,1 0 0 0 0,-1-1-1 0 0,0 1 1 0 0,-1 0 0 0 0,1 0 0 0 0,-1 0 0 0 0,0-1 0 0 0,1 1 0 0 0,-2 7-1 0 0,0-1 10 0 0,0 0 0 0 0,-1 1 0 0 0,0-1 0 0 0,-1 0 0 0 0,-5 13 0 0 0,2-7-138 0 0,-1 1 180 0 0,1-1 1 0 0,-9 37 0 0 0,14-49-231 0 0,0 1 0 0 0,1 0 0 0 0,-1-1 0 0 0,1 1 0 0 0,0 0 0 0 0,1 0 0 0 0,-1-1 0 0 0,1 1 0 0 0,0 0 0 0 0,0-1 0 0 0,0 1 0 0 0,1-1 0 0 0,-1 1 0 0 0,1-1 0 0 0,0 0 0 0 0,5 7 0 0 0,3 0-1405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14999 0 0,'0'0'1358'0'0,"-2"1"-1118"0"0,-8 7-188 0 0,0 0 1 0 0,0 0-1 0 0,1 1 1 0 0,0 1-1 0 0,1-1 1 0 0,-12 19-1 0 0,-39 71 588 0 0,49-78-507 0 0,-79 149 910 0 0,-21 40 96 0 0,100-193-1036 0 0,-196 318 693 0 0,111-192-679 0 0,81-116-49 0 0,-5 8-2525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16007 0 0,'0'0'2243'0'0,"1"-1"-1691"0"0,160-34 3272 0 0,36-7-2767 0 0,201-49-1140 0 0,-335 75-330 0 0,155-48-2503 0 0,-154 40 772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11887 0 0,'0'0'1083'0'0,"-1"1"-891"0"0,-12 34 1008 0 0,-3-1 1 0 0,-30 51-1 0 0,1-6 276 0 0,-81 178 958 0 0,-110 205-660 0 0,71-190-1366 0 0,143-232-372 0 0,15-27-8 0 0,-1 1 1 0 0,-1-1-1 0 0,-12 17 0 0 0,14-24 47 0 0,6-4 334 0 0,2-5-380 0 0,0 1 0 0 0,0 0 0 0 0,0 0 0 0 0,0 0 0 0 0,0 0 0 0 0,1 0 0 0 0,-1 1-1 0 0,3-3 1 0 0,0-2 22 0 0,26-32-184 0 0,52-51 0 0 0,-76 82 91 0 0,37-37-431 0 0,1 2 0 0 0,97-69 0 0 0,-137 108 462 0 0,1 0 0 0 0,-1 0-1 0 0,1 1 1 0 0,0 0-1 0 0,-1 0 1 0 0,1 0-1 0 0,0 0 1 0 0,0 1-1 0 0,0 0 1 0 0,0 0 0 0 0,9 0-1 0 0,-4 4 12 0 0,-8-1 21 0 0,-1 0 0 0 0,1 0 0 0 0,0 0 0 0 0,-1 1 0 0 0,1-1 0 0 0,-1 0 0 0 0,0 1 0 0 0,0-1 0 0 0,0 1 0 0 0,0-1 0 0 0,0 1 0 0 0,-1-1-1 0 0,1 1 1 0 0,0 3 0 0 0,1 40 381 0 0,-2-41-386 0 0,-1 33 69 0 0,0-23-45 0 0,0 0 0 0 0,1 0 0 0 0,1 0-1 0 0,3 16 1 0 0,-3-29-213 0 0,-1-1 1 0 0,1 1-1 0 0,0 0 0 0 0,0 0 1 0 0,0 0-1 0 0,0-1 0 0 0,0 1 0 0 0,0 0 1 0 0,1-1-1 0 0,-1 1 0 0 0,0-1 1 0 0,1 0-1 0 0,0 1 0 0 0,-1-1 0 0 0,1 0 1 0 0,-1 0-1 0 0,1 0 0 0 0,0 0 1 0 0,0 0-1 0 0,0 0 0 0 0,0 0 1 0 0,0-1-1 0 0,0 1 0 0 0,-1-1 0 0 0,1 0 1 0 0,0 1-1 0 0,3-1 0 0 0,9-1-6551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111 140 11311 0 0,'0'0'522'0'0,"2"0"-13"0"0,13-2 149 0 0,1 2 0 0 0,27 2 0 0 0,-31-1-34 0 0,-1 0 0 0 0,1-1 1 0 0,0 0-1 0 0,0-1 1 0 0,0 0-1 0 0,-1-1 1 0 0,20-5-1 0 0,-11 0-314 0 0,-1-1-1 0 0,30-17 0 0 0,-44 22-306 0 0,0 0-1 0 0,0-1 0 0 0,0 1 0 0 0,-1-1 1 0 0,0 0-1 0 0,1 0 0 0 0,-2-1 1 0 0,1 1-1 0 0,0-1 0 0 0,-1 0 1 0 0,0 1-1 0 0,0-2 0 0 0,0 1 1 0 0,1-6-1 0 0,-3 8 41 0 0,-1 2-41 0 0,0 1 1 0 0,0-1 0 0 0,0 0 0 0 0,0 1 0 0 0,0-1 0 0 0,0 0 0 0 0,0 1 0 0 0,-1-1 0 0 0,1 0 0 0 0,0 1 0 0 0,0-1 0 0 0,-1 0 0 0 0,1 1 0 0 0,0-1 0 0 0,-1 1 0 0 0,1-1 0 0 0,0 1 0 0 0,-1-1-1 0 0,1 1 1 0 0,-1-1 0 0 0,1 1 0 0 0,-1-1 0 0 0,1 1 0 0 0,-1-1 0 0 0,1 1 0 0 0,-1 0 0 0 0,0-1 0 0 0,1 1 0 0 0,-1 0 0 0 0,0 0 0 0 0,1-1 0 0 0,-1 1 0 0 0,0 0 0 0 0,1 0 0 0 0,-1 0-1 0 0,0 0 1 0 0,1 0 0 0 0,-1 0 0 0 0,-1 0 0 0 0,1 0 2 0 0,-2 0 4 0 0,0 0 0 0 0,-1 1 0 0 0,1-1 0 0 0,0 1 0 0 0,0-1-1 0 0,0 1 1 0 0,-1 0 0 0 0,1 1 0 0 0,0-1 0 0 0,0 0 0 0 0,-3 3 0 0 0,-33 24 29 0 0,29-21-28 0 0,-28 22 197 0 0,-115 95 846 0 0,131-105-879 0 0,2 2 0 0 0,0 0 0 0 0,1 2 0 0 0,-26 40 1 0 0,42-57-148 0 0,-1 0 0 0 0,1 0 0 0 0,1 1 0 0 0,-1-1 0 0 0,1 1 0 0 0,0-1 0 0 0,-1 9 0 0 0,3-13-12 0 0,-1 0 0 0 0,1 0 1 0 0,0 0-1 0 0,0 0 0 0 0,0 0 0 0 0,0 0 1 0 0,1 0-1 0 0,-1-1 0 0 0,0 1 1 0 0,1 0-1 0 0,-1 0 0 0 0,1 0 0 0 0,0 0 1 0 0,-1 0-1 0 0,1-1 0 0 0,0 1 0 0 0,0 0 1 0 0,0-1-1 0 0,1 1 0 0 0,-1-1 1 0 0,0 1-1 0 0,1-1 0 0 0,-1 1 0 0 0,0-1 1 0 0,1 0-1 0 0,0 0 0 0 0,-1 0 1 0 0,1 0-1 0 0,1 1 0 0 0,5 1 89 0 0,0 0-1 0 0,1-1 1 0 0,-1 0 0 0 0,0-1-1 0 0,1 1 1 0 0,-1-2 0 0 0,1 1-1 0 0,-1-1 1 0 0,0 0 0 0 0,15-3-1 0 0,33-8-1172 0 0,-6-3-5224 0 0,-20 3-1085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 6911 0 0,'0'0'11158'0'0,"0"-1"-11000"0"0,0 1 0 0 0,0 0 0 0 0,0-1 0 0 0,0 1 1 0 0,1 0-1 0 0,-1-1 0 0 0,0 1 0 0 0,0 0 0 0 0,1-1 1 0 0,-1 1-1 0 0,0 0 0 0 0,1-1 0 0 0,-1 1 0 0 0,0 0 1 0 0,1 0-1 0 0,-1 0 0 0 0,0-1 0 0 0,1 1 0 0 0,-1 0 1 0 0,0 0-1 0 0,1 0 0 0 0,0 0 0 0 0,0 1-108 0 0,1 0 1 0 0,0 0-1 0 0,-1 0 0 0 0,1 1 0 0 0,-1-1 1 0 0,1 1-1 0 0,-1 0 0 0 0,0-1 0 0 0,0 1 1 0 0,0 0-1 0 0,0-1 0 0 0,0 1 0 0 0,0 0 1 0 0,0 0-1 0 0,1 3 0 0 0,-1 0 21 0 0,0 0 0 0 0,-1 0-1 0 0,1 0 1 0 0,-1 0 0 0 0,0 0 0 0 0,-1 6-1 0 0,-1 7 107 0 0,-2-1-1 0 0,-8 29 0 0 0,-48 112 238 0 0,16-45-324 0 0,-26 61-122 0 0,67-167-322 0 0,0 1 1 0 0,0-1-1 0 0,1 1 0 0 0,0 0 1 0 0,0 0-1 0 0,-1 16 0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48 9215 0 0,'13'-8'690'0'0,"27"-18"294"0"0,-10 13 7856 0 0,-32 14-8514 0 0,-43 25 149 0 0,1 2 0 0 0,-75 62-1 0 0,-125 111-381 0 0,48-43-231 0 0,178-142 115 0 0,-24 26 1 0 0,36-35 18 0 0,0 0 0 0 0,1 0 1 0 0,0 1-1 0 0,1-1 0 0 0,-1 1 1 0 0,2 0-1 0 0,-5 11 0 0 0,7-16 13 0 0,0 0-1 0 0,1 0 0 0 0,0 0 1 0 0,-1 0-1 0 0,1 0 1 0 0,0 0-1 0 0,0 0 1 0 0,1 0-1 0 0,-1 0 0 0 0,1 0 1 0 0,-1 0-1 0 0,1 0 1 0 0,0 0-1 0 0,0-1 0 0 0,0 1 1 0 0,1 0-1 0 0,-1 0 1 0 0,1-1-1 0 0,-1 1 0 0 0,1-1 1 0 0,0 0-1 0 0,0 1 1 0 0,0-1-1 0 0,0 0 1 0 0,0 0-1 0 0,0 0 0 0 0,3 1 1 0 0,3 3 27 0 0,1 0-1 0 0,-1-1 1 0 0,1-1 0 0 0,-1 1-1 0 0,1-1 1 0 0,1-1 0 0 0,9 3 0 0 0,8 1 19 0 0,0-2 1 0 0,0-2-1 0 0,1 0 1 0 0,-1-1-1 0 0,1-2 1 0 0,0-1-1 0 0,52-9 1 0 0,-51 4-3844 0 0,55-18 0 0 0,-62 16-2578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368 379 14999 0 0,'0'0'687'0'0,"2"2"-16"0"0,-1 0-628 0 0,1 0 1 0 0,-1 1-1 0 0,0-1 1 0 0,0 0-1 0 0,0 1 1 0 0,0-1-1 0 0,0 1 1 0 0,0-1-1 0 0,0 1 1 0 0,-1 0-1 0 0,0-1 1 0 0,1 1-1 0 0,-1 0 1 0 0,0-1-1 0 0,0 1 1 0 0,0 0-1 0 0,-1-1 1 0 0,1 1-1 0 0,-1-1 1 0 0,1 1-1 0 0,-1 0 1 0 0,-2 3-1 0 0,2-2 127 0 0,-1 0 0 0 0,0 0 0 0 0,0-1 0 0 0,-1 1 0 0 0,1-1-1 0 0,-1 1 1 0 0,0-1 0 0 0,0 0 0 0 0,0 0 0 0 0,0 0 0 0 0,0 0 0 0 0,-1 0-1 0 0,-5 3 1 0 0,2-3-6 0 0,1-1 1 0 0,-1 1-1 0 0,0-1 0 0 0,0-1 1 0 0,0 1-1 0 0,0-1 0 0 0,0 0 0 0 0,0-1 1 0 0,0 0-1 0 0,0 0 0 0 0,0 0 0 0 0,-12-3 1 0 0,7 1-88 0 0,0-1 1 0 0,0 0-1 0 0,0-1 1 0 0,0-1 0 0 0,1 1-1 0 0,-16-10 1 0 0,17 7-52 0 0,-1 0 0 0 0,1-1 0 0 0,1 0 0 0 0,-1 0 0 0 0,1-1 0 0 0,1 0 1 0 0,0-1-1 0 0,0 1 0 0 0,1-2 0 0 0,0 1 0 0 0,1-1 0 0 0,-9-18 0 0 0,12 22-37 0 0,1-1 0 0 0,-1 1 0 0 0,1-1 1 0 0,1 0-1 0 0,-1 0 0 0 0,1 1 0 0 0,1-1 0 0 0,0 0 0 0 0,0 0 0 0 0,0 0 0 0 0,1 0 0 0 0,0 0 1 0 0,0 1-1 0 0,1-1 0 0 0,0 0 0 0 0,0 1 0 0 0,1-1 0 0 0,0 1 0 0 0,1 0 0 0 0,7-12 0 0 0,-4 9-59 0 0,0 1-1 0 0,0 1 1 0 0,2-1-1 0 0,-1 1 1 0 0,1 0-1 0 0,0 1 1 0 0,0 0-1 0 0,1 1 1 0 0,0 0-1 0 0,16-8 1 0 0,-3 5 10 0 0,0 0 0 0 0,1 1 0 0 0,46-8-1 0 0,-24 7 20 0 0,-21 3 99 0 0,1 2 0 0 0,-1 0 0 0 0,51 0 0 0 0,-47 5 185 0 0,-1 2 0 0 0,38 8 0 0 0,-57-9-171 0 0,0 0 0 0 0,0 1 0 0 0,-1 0 0 0 0,1 1 0 0 0,-1 0-1 0 0,0 0 1 0 0,0 1 0 0 0,0 0 0 0 0,-1 0 0 0 0,1 1 0 0 0,8 8 0 0 0,-15-12-67 0 0,1 0-1 0 0,0 0 1 0 0,-1 0-1 0 0,1 1 1 0 0,-1-1 0 0 0,0 0-1 0 0,1 1 1 0 0,-1-1-1 0 0,0 1 1 0 0,-1-1-1 0 0,1 1 1 0 0,0 0-1 0 0,-1-1 1 0 0,1 1 0 0 0,-1 0-1 0 0,0-1 1 0 0,0 1-1 0 0,0 0 1 0 0,0 0-1 0 0,-1-1 1 0 0,1 1 0 0 0,-1 0-1 0 0,1-1 1 0 0,-1 1-1 0 0,0-1 1 0 0,0 1-1 0 0,0-1 1 0 0,-1 1-1 0 0,1-1 1 0 0,0 0 0 0 0,-3 4-1 0 0,-3 2 6 0 0,0 1 0 0 0,0-1 0 0 0,-1 0 0 0 0,0 0 0 0 0,0-1 0 0 0,-14 9 0 0 0,-39 23-91 0 0,-2-2-1 0 0,-80 34 1 0 0,101-52-1242 0 0,-2-2-1 0 0,-85 21 1 0 0,105-36-1062 0 0,10-6-2974 0 0,8-1 345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8287 0 0,'0'0'756'0'0,"1"3"-356"0"0,0 1 64 0 0,-1 0-1 0 0,0 1 1 0 0,1-1 0 0 0,-1 1-1 0 0,-1-1 1 0 0,1 1-1 0 0,-1-1 1 0 0,0 1-1 0 0,0-1 1 0 0,0 0-1 0 0,0 1 1 0 0,-1-1-1 0 0,-3 7 1 0 0,-4 6 509 0 0,-22 31 1 0 0,15-25-905 0 0,-91 136 669 0 0,-136 220-134 0 0,138-197-400 0 0,93-162-115 0 0,-26 33 1 0 0,31-45-621 0 0,0 0 0 0 0,0-1 1 0 0,-1 0-1 0 0,0 0 1 0 0,0-1-1 0 0,-13 8 0 0 0,12-9-1189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532 693 10103 0 0,'-3'11'340'0'0,"1"0"-1"0"0,0 1 1 0 0,0-1-1 0 0,1 1 1 0 0,0-1-1 0 0,1 1 1 0 0,2 16-1 0 0,-1-27 555 0 0,0 0-689 0 0,0 0 1 0 0,0 0 0 0 0,0-1-1 0 0,0 1 1 0 0,0-1 0 0 0,1 1 0 0 0,-1-1-1 0 0,0 1 1 0 0,1-1 0 0 0,-1 0-1 0 0,0 0 1 0 0,1 0 0 0 0,1 1 0 0 0,1-2 12 0 0,-1 0 0 0 0,1 0 0 0 0,-1 0 0 0 0,0 0 0 0 0,1-1 1 0 0,-1 1-1 0 0,0-1 0 0 0,0 0 0 0 0,0 0 0 0 0,0 0 1 0 0,0 0-1 0 0,3-3 0 0 0,3-4 455 0 0,17-20 0 0 0,0-7-228 0 0,-2-2 0 0 0,-1-1 0 0 0,22-52 0 0 0,-20 35-354 0 0,24-83-1 0 0,5-63-947 0 0,-46 170 122 0 0,7-65 0 0 0,-16 83 429 0 0,1 14 293 0 0,-1 0 1 0 0,1-1-1 0 0,0 1 1 0 0,0 0-1 0 0,0 0 1 0 0,0 0-1 0 0,0-1 1 0 0,0 1 0 0 0,0 0-1 0 0,0 0 1 0 0,-1 0-1 0 0,1 0 1 0 0,0-1-1 0 0,0 1 1 0 0,0 0-1 0 0,0 0 1 0 0,-1 0-1 0 0,1 0 1 0 0,0 0 0 0 0,0 0-1 0 0,0 0 1 0 0,0-1-1 0 0,-1 1 1 0 0,1 0-1 0 0,0 0 1 0 0,0 0-1 0 0,0 0 1 0 0,-1 0-1 0 0,1 0 1 0 0,0 0 0 0 0,-1 0-1 0 0,0 1-11 0 0,-1 0 0 0 0,1-1 0 0 0,-1 1 0 0 0,1 0 0 0 0,-1 0 0 0 0,1 0 0 0 0,-1 1 0 0 0,1-1-1 0 0,0 0 1 0 0,0 0 0 0 0,-2 3 0 0 0,-12 14-40 0 0,2 0 0 0 0,-21 36 0 0 0,-16 45 183 0 0,45-90-116 0 0,-118 271 560 0 0,17-36-290 0 0,94-218-252 0 0,-177 357 388 0 0,161-330-1014 0 0,4-8 1079 0 0,-2-1 0 0 0,-34 47 1 0 0,48-77-910 0 0,0 0 0 0 0,0-1 0 0 0,-25 19 0 0 0,27-25-680 0 0,-1 1 0 0 0,0-2 0 0 0,-1 1 0 0 0,0-1 0 0 0,-24 8 0 0 0,20-10-4501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11055 0 0,'1'1'7812'0'0,"2"2"-7631"0"0,1 0 0 0 0,-1-1-1 0 0,1 0 1 0 0,-1 0 0 0 0,1 0-1 0 0,0 0 1 0 0,0 0 0 0 0,-1-1-1 0 0,1 1 1 0 0,0-1 0 0 0,0 0-1 0 0,1-1 1 0 0,-1 1 0 0 0,0-1 0 0 0,0 0-1 0 0,7 0 1 0 0,9-1 153 0 0,-1-2 1 0 0,27-5-1 0 0,-8 0 118 0 0,378-77 478 0 0,-249 43-2316 0 0,-117 31 583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 7831 0 0,'0'0'356'0'0,"-1"0"-6"0"0,-8-1-94 0 0,0 0 1 0 0,0 1-1 0 0,0 1 0 0 0,0 0 1 0 0,0 0-1 0 0,1 0 1 0 0,-1 1-1 0 0,0 0 0 0 0,-8 4 1 0 0,-1 1 934 0 0,0 1 0 0 0,1 0 0 0 0,-21 14 0 0 0,17-8-851 0 0,1 1 1 0 0,1 1 0 0 0,0 0-1 0 0,1 2 1 0 0,0 0 0 0 0,2 1-1 0 0,0 0 1 0 0,1 2 0 0 0,-21 38-1 0 0,34-54-294 0 0,0 0-1 0 0,0 0 0 0 0,0-1 1 0 0,1 2-1 0 0,0-1 0 0 0,0 0 1 0 0,0 0-1 0 0,0 7 0 0 0,1-10 78 0 0,22 6 674 0 0,-16-8-721 0 0,0-1 0 0 0,0 0 0 0 0,0-1 0 0 0,0 1 0 0 0,0-1 0 0 0,0 0 0 0 0,-1-1 1 0 0,1 1-1 0 0,0-1 0 0 0,-1 0 0 0 0,6-5 0 0 0,2-1 0 0 0,-1-1-1 0 0,0 0 1 0 0,13-15 0 0 0,10-17-178 0 0,-2-1 0 0 0,39-69-1 0 0,-41 62-1788 0 0,-21 34-191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596 877 7831 0 0,'1'-1'6882'0'0,"56"-70"-2018"0"0,4 3-3314 0 0,45-56-975 0 0,85-166-390 0 0,-172 257-597 0 0,21-50 0 0 0,-33 64 214 0 0,0 0 0 0 0,-1 0 0 0 0,-1-1 0 0 0,3-28 0 0 0,-7 44 130 0 0,-1 0 0 0 0,0-1 1 0 0,0 1-1 0 0,0 0 1 0 0,-1 0-1 0 0,1 0 1 0 0,-1-1-1 0 0,0 1 1 0 0,0 0-1 0 0,0 0 1 0 0,-1 0-1 0 0,-1-3 1 0 0,2 5 50 0 0,0 0 0 0 0,-1 0 1 0 0,1 1-1 0 0,0-1 0 0 0,-1 1 0 0 0,1-1 1 0 0,-1 1-1 0 0,0-1 0 0 0,1 1 1 0 0,-1 0-1 0 0,0 0 0 0 0,0 0 1 0 0,1 0-1 0 0,-1 0 0 0 0,0 0 0 0 0,0 1 1 0 0,0-1-1 0 0,0 1 0 0 0,0-1 1 0 0,-1 1-1 0 0,1 0 0 0 0,0 0 1 0 0,0 0-1 0 0,0 0 0 0 0,-3 0 1 0 0,-3 1-9 0 0,1 1 0 0 0,0-1 1 0 0,0 1-1 0 0,0 1 1 0 0,0-1-1 0 0,0 1 1 0 0,1 0-1 0 0,-1 1 1 0 0,-6 4-1 0 0,-4 4-25 0 0,2 0 0 0 0,-17 16 0 0 0,9-5 66 0 0,2 1 0 0 0,0 1 0 0 0,2 1 0 0 0,1 1 1 0 0,-22 42-1 0 0,-59 154 276 0 0,88-196-257 0 0,-71 184 534 0 0,-61 240 0 0 0,132-407-364 0 0,-32 107 531 0 0,36-133-695 0 0,0-1-1 0 0,-1-1 0 0 0,-1 1 1 0 0,0-2-1 0 0,-2 1 1 0 0,-16 20-1 0 0,2-10-255 0 0,-1-1-1 0 0,0-1 1 0 0,-57 37-1 0 0,-37 10-5114 0 0,104-62 3754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16271 0 0,'0'0'3227'0'0,"2"0"-2428"0"0,13-1 77 0 0,0-1 0 0 0,29-7 0 0 0,2 0-286 0 0,247-32 611 0 0,-223 34-1786 0 0,142 2 0 0 0,-192 7-1526 0 0,-3 3-5685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29 1839 0 0,'1'-1'134'0'0,"26"-27"14539"0"0,-34 49-13704 0 0,-10 20-348 0 0,-25 44 0 0 0,20-41-479 0 0,-29 59-46 0 0,-76 143 152 0 0,91-191-254 0 0,-46 55 0 0 0,57-78-18 0 0,-32 40-700 0 0,55-71 427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9 442 6447 0 0,'-1'-1'499'0'0,"-7"-25"9654"0"0,10 26-9750 0 0,1-1-261 0 0,0 0 0 0 0,0 0 1 0 0,0 1-1 0 0,0-1 0 0 0,0 1 0 0 0,0 0 1 0 0,0-1-1 0 0,0 2 0 0 0,1-1 0 0 0,-1 0 0 0 0,4 1 1 0 0,36 13 845 0 0,-33-10-755 0 0,1-1-1 0 0,17 4 1 0 0,16-2 25 0 0,0-3-1 0 0,-1-1 0 0 0,1-2 1 0 0,62-10-1 0 0,173-45 130 0 0,-107 19-142 0 0,142-32-62 0 0,134-23 59 0 0,-399 84-509 0 0,84-26 1 0 0,-104 24 108 0 0,-1-1 0 0 0,-1-2 0 0 0,0 0 0 0 0,29-20 0 0 0,-8 2-777 0 0,-5 2-4008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12895 0 0,'0'0'595'0'0,"1"-1"-18"0"0,16-8 9730 0 0,-16 30-9483 0 0,-3-12-675 0 0,0-1 0 0 0,-6 15 0 0 0,5-17-282 0 0,1 0 0 0 0,-1 0-1 0 0,2 0 1 0 0,-1 1 0 0 0,1-1 0 0 0,-1 10-1 0 0,3-14-45 0 0,0-1-1 0 0,0 1 0 0 0,0-1 0 0 0,0 0 0 0 0,0 1 0 0 0,1-1 0 0 0,-1 0 0 0 0,0 0 0 0 0,1 0 0 0 0,-1 0 0 0 0,1 0 1 0 0,-1 0-1 0 0,1-1 0 0 0,2 2 0 0 0,-2-2-11 0 0,-1 1 1 0 0,1 0-1 0 0,0-1 1 0 0,0 0-1 0 0,0 1 0 0 0,0-1 1 0 0,0 0-1 0 0,0 0 1 0 0,1 0-1 0 0,-1 0 1 0 0,0 0-1 0 0,3-1 1 0 0,12-4-1348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 9215 0 0,'-2'-6'6787'0'0,"-5"13"-6303"0"0,0 1 0 0 0,0-1 0 0 0,1 1 0 0 0,0 0 0 0 0,-10 18 0 0 0,1-2-89 0 0,-13 19 104 0 0,2 2 0 0 0,2 0 1 0 0,-34 91-1 0 0,45-84-424 0 0,13-51-233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6911 0 0,'0'0'736'0'0,"11"-4"-736"0"0,-1 2 0 0 0,3 2 440 0 0,3 0 64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 9215 0 0,'0'0'707'0'0,"-1"-1"-464"0"0,-5 0 310 0 0,1-1 1 0 0,-1 1 0 0 0,1 0-1 0 0,-1 1 1 0 0,1-1 0 0 0,-1 1-1 0 0,1 0 1 0 0,-1 1 0 0 0,1-1-1 0 0,-1 1 1 0 0,1 0 0 0 0,-6 2-1 0 0,-12 4 327 0 0,-31 13-1 0 0,53-19-897 0 0,-33 13 66 0 0,1 2 0 0 0,0 1 0 0 0,2 2 0 0 0,0 1 0 0 0,-42 35 0 0 0,38-19-48 0 0,32-33 0 0 0,0 0 0 0 0,1 0 0 0 0,-1 1 0 0 0,1 0 0 0 0,0-1 0 0 0,0 1 0 0 0,0 0 0 0 0,1 0 0 0 0,-2 6 0 0 0,3-8 0 0 0,-1 0 0 0 0,1 0 0 0 0,1 0 0 0 0,-1 0 0 0 0,0 0 0 0 0,0 0 0 0 0,1 0 0 0 0,-1 0 0 0 0,1-1 0 0 0,0 1 0 0 0,-1 0 0 0 0,1 0 0 0 0,0 0 0 0 0,0-1 0 0 0,2 4 0 0 0,22 23 0 0 0,-19-21 0 0 0,12 9-14 0 0,0 1 0 0 0,26 16-1 0 0,-22-17-3 0 0,30 28-1 0 0,-32-24-10 0 0,23 31-1 0 0,-37-44 79 0 0,-1 1 0 0 0,0 0 0 0 0,0 1 0 0 0,-1-1 0 0 0,0 1 0 0 0,0 0 0 0 0,4 17 1 0 0,-7-24 12 0 0,-1-1 1 0 0,0 1 0 0 0,0 0 0 0 0,0 0 0 0 0,0 0 0 0 0,0-1-1 0 0,0 1 1 0 0,-1 0 0 0 0,1 0 0 0 0,0-1 0 0 0,-1 1 0 0 0,1 0 0 0 0,-1-1-1 0 0,0 1 1 0 0,0-1 0 0 0,0 1 0 0 0,1 0 0 0 0,-1-1 0 0 0,-1 0 0 0 0,1 1-1 0 0,0-1 1 0 0,0 0 0 0 0,0 1 0 0 0,-1-1 0 0 0,1 0 0 0 0,-1 0-1 0 0,1 0 1 0 0,-1 0 0 0 0,-2 1 0 0 0,-5 2 269 0 0,-1 0 0 0 0,1-1 0 0 0,-1 0 0 0 0,-12 2 0 0 0,8-2-238 0 0,-31 6-67 0 0,-1-1-1 0 0,0-2 0 0 0,-92-1 1 0 0,122-7-1064 0 0,1 1 1 0 0,-30-9 0 0 0,25 5-558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979 239 5983 0 0,'-5'4'542'0'0,"-21"22"1180"0"0,22-23-505 0 0,-1 0 0 0 0,1-1-1 0 0,0 1 1 0 0,-1-1-1 0 0,1 0 1 0 0,-1 0-1 0 0,1 0 1 0 0,-9 2 0 0 0,15-15-425 0 0,0 2-637 0 0,2 1 0 0 0,-1 0 0 0 0,1-1 0 0 0,0 1 0 0 0,7-9 0 0 0,-6 9-145 0 0,0 0 0 0 0,-1 0-1 0 0,0-1 1 0 0,5-14-1 0 0,-7 14-30 0 0,1-1 0 0 0,-1 0 0 0 0,-1 1 0 0 0,1-20-1 0 0,-2 26 10 0 0,-1-1 0 0 0,1 0 0 0 0,-1 0 0 0 0,0 0-1 0 0,0 1 1 0 0,0-1 0 0 0,0 0 0 0 0,-1 1-1 0 0,1-1 1 0 0,-1 1 0 0 0,0 0 0 0 0,0 0 0 0 0,-1-1-1 0 0,1 1 1 0 0,-5-4 0 0 0,3 3 9 0 0,0 0 1 0 0,-1 1 0 0 0,1-1-1 0 0,-1 1 1 0 0,1 0 0 0 0,-1 1-1 0 0,0-1 1 0 0,0 1 0 0 0,0 0-1 0 0,0 0 1 0 0,-1 0 0 0 0,-7-1-1 0 0,5 2-3 0 0,-1 1 1 0 0,1-1-1 0 0,-1 1 0 0 0,0 1 0 0 0,1 0 0 0 0,-1 0 0 0 0,-10 3 1 0 0,-4 3-8 0 0,-1 2 1 0 0,2 0 0 0 0,-1 1-1 0 0,-33 22 1 0 0,30-16 35 0 0,1 1 0 0 0,-28 24-1 0 0,43-33-14 0 0,2 0-1 0 0,-1 1 1 0 0,1 0-1 0 0,1 0 1 0 0,0 1 0 0 0,0 0-1 0 0,1 1 1 0 0,-8 16-1 0 0,12-22-7 0 0,0 1 0 0 0,1-1 1 0 0,0 0-1 0 0,0 0 0 0 0,0 1 0 0 0,1-1 0 0 0,-1 0 0 0 0,1 1 1 0 0,1-1-1 0 0,-1 1 0 0 0,1-1 0 0 0,0 0 0 0 0,0 0 0 0 0,0 1 0 0 0,1-1 1 0 0,0 0-1 0 0,0 0 0 0 0,0 0 0 0 0,5 7 0 0 0,-4-7 0 0 0,0-1-1 0 0,0 0 0 0 0,0-1 0 0 0,0 1 1 0 0,1 0-1 0 0,0-1 0 0 0,-1 0 1 0 0,1 0-1 0 0,0 0 0 0 0,1 0 1 0 0,-1-1-1 0 0,0 0 0 0 0,1 0 1 0 0,-1 0-1 0 0,1 0 0 0 0,0-1 1 0 0,0 1-1 0 0,0-1 0 0 0,-1 0 1 0 0,1-1-1 0 0,6 1 0 0 0,6-2-32 0 0,0 0 0 0 0,0-1-1 0 0,0-1 1 0 0,0 0 0 0 0,-1-1 0 0 0,1-1-1 0 0,-1-1 1 0 0,0 0 0 0 0,-1-1 0 0 0,0-1-1 0 0,0-1 1 0 0,0 0 0 0 0,-1 0 0 0 0,0-1-1 0 0,16-17 1 0 0,0-3-37 0 0,-15 14 36 0 0,1 1-1 0 0,0 0 1 0 0,1 1-1 0 0,28-17 1 0 0,-35 27-26 0 0,-10 5 49 0 0,0-1 0 0 0,0 1 0 0 0,1 0 0 0 0,-1 0 1 0 0,0 0-1 0 0,0 0 0 0 0,0 0 0 0 0,0-1 1 0 0,0 1-1 0 0,0 0 0 0 0,0 0 0 0 0,0 0 1 0 0,-1 1-1 0 0,-3 17-10 0 0,-2 0 1 0 0,0-1-1 0 0,-1 0 0 0 0,-16 30 1 0 0,1 1-17 0 0,-31 72 71 0 0,-68 160 190 0 0,19 7-73 0 0,78-205-202 0 0,-122 383-834 0 0,136-437 763 0 0,-2-1-1 0 0,0 1 1 0 0,-2-2 0 0 0,-1 0-1 0 0,-31 42 1 0 0,37-59 148 0 0,1 0-1 0 0,-2-1 1 0 0,1 0 0 0 0,-1-1-1 0 0,0 0 1 0 0,-21 12 0 0 0,22-15 76 0 0,0-1 0 0 0,-1 0 0 0 0,0 0 0 0 0,1-1 0 0 0,-1-1 0 0 0,0 0 1 0 0,0 0-1 0 0,-1 0 0 0 0,-15-1 0 0 0,17-1 95 0 0,0-1 1 0 0,0 0-1 0 0,0-1 1 0 0,0 1 0 0 0,0-2-1 0 0,1 1 1 0 0,-1-1-1 0 0,1-1 1 0 0,0 1-1 0 0,-12-8 1 0 0,16 8-138 0 0,0 1 0 0 0,0-1 0 0 0,0 0 0 0 0,1 0 0 0 0,-1 0 0 0 0,1 0 0 0 0,0-1 0 0 0,0 0 0 0 0,0 1 1 0 0,0-1-1 0 0,1 0 0 0 0,-1 0 0 0 0,1-1 0 0 0,0 1 0 0 0,0 0 0 0 0,1-1 0 0 0,-1 1 0 0 0,1-1 0 0 0,0 1 0 0 0,0-1 0 0 0,0-7 0 0 0,2 3-70 0 0,0 1 0 0 0,0-1 0 0 0,0 1 0 0 0,1-1 0 0 0,1 1 0 0 0,-1 0 0 0 0,6-11 0 0 0,31-54-1272 0 0,-33 63 782 0 0,65-103-3065 0 0,-27 51 1719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 13327 0 0,'0'0'612'0'0,"0"-1"-14"0"0,-1 0-505 0 0,1 1 1 0 0,0 0 0 0 0,-1-1 0 0 0,1 1 0 0 0,0 0-1 0 0,-1-1 1 0 0,1 1 0 0 0,0 0 0 0 0,-1-1-1 0 0,1 1 1 0 0,0 0 0 0 0,-1 0 0 0 0,1-1 0 0 0,-1 1-1 0 0,1 0 1 0 0,-1 0 0 0 0,1 0 0 0 0,-1 0-1 0 0,1 0 1 0 0,-1 0 0 0 0,1-1 0 0 0,0 1 0 0 0,-1 0-1 0 0,1 0 1 0 0,-1 1 0 0 0,1-1 0 0 0,-1 0 0 0 0,1 0-1 0 0,-1 0 1 0 0,1 0 0 0 0,-1 0 0 0 0,1 0-1 0 0,-1 1 1 0 0,1-1 0 0 0,0 0 0 0 0,-1 0 0 0 0,1 1-1 0 0,-1-1 1 0 0,1 0 0 0 0,0 0 0 0 0,-1 1-1 0 0,1-1 1 0 0,0 0 0 0 0,-1 1 0 0 0,1-1 0 0 0,0 1-1 0 0,-10 21-199 0 0,9-18 511 0 0,-5 19 352 0 0,-8 38 0 0 0,1 4-91 0 0,-31 75 450 0 0,32-108-2073 0 0,-2 0 0 0 0,-23 38-1 0 0,27-52-6174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11975 0 0,'0'0'5584'0'0,"0"2"-4242"0"0,1 23-935 0 0,2-1 1 0 0,1 1 0 0 0,10 36 0 0 0,5 23 187 0 0,-16-61-462 0 0,6 46 194 0 0,-8-63-264 0 0,-1 1 0 0 0,0 0-1 0 0,-1 0 1 0 0,0-1 0 0 0,0 1-1 0 0,0 0 1 0 0,-4 10 0 0 0,4-15 1119 0 0,0-4-902 0 0,1-1-221 0 0,-1 0-1 0 0,0 0 1 0 0,1 0-1 0 0,0 0 0 0 0,0 0 1 0 0,0 0-1 0 0,0 0 1 0 0,0 0-1 0 0,0 0 1 0 0,1 0-1 0 0,0 0 1 0 0,-1 0-1 0 0,1 0 1 0 0,0 0-1 0 0,2-3 0 0 0,3-6 56 0 0,0 0-1 0 0,9-13 0 0 0,18-23-29 0 0,75-84 0 0 0,57-30-708 0 0,-145 143 197 0 0,0 1 0 0 0,2 1 1 0 0,0 2-1 0 0,29-17 0 0 0,-48 31 129 0 0,0-1 0 0 0,0 1-1 0 0,1 0 1 0 0,-1 0-1 0 0,0 0 1 0 0,0 0-1 0 0,0 0 1 0 0,1 1-1 0 0,-1-1 1 0 0,0 1-1 0 0,1 0 1 0 0,-1 0-1 0 0,0 1 1 0 0,1-1-1 0 0,4 2 1 0 0,2 2-1636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97 135 8751 0 0,'0'0'674'0'0,"1"1"-438"0"0,4 3 234 0 0,0 0 0 0 0,0 0 0 0 0,0-1 0 0 0,0 0 0 0 0,1 0 0 0 0,0 0 0 0 0,-1-1 0 0 0,1 0 0 0 0,0 0 0 0 0,0 0 0 0 0,0-1 0 0 0,0 1 0 0 0,0-2 0 0 0,0 1 0 0 0,1-1 0 0 0,7 0 0 0 0,9-2-41 0 0,0-1 1 0 0,0-2-1 0 0,0 0 0 0 0,-1-1 0 0 0,0-1 0 0 0,0-1 1 0 0,-1-1-1 0 0,0-1 0 0 0,34-22 0 0 0,-50 28-495 0 0,0 0 0 0 0,0-1 0 0 0,-1 1 0 0 0,1-1 0 0 0,3-7 0 0 0,-7 11-16 0 0,0 0-1 0 0,0 0 0 0 0,0 0 0 0 0,0-1 1 0 0,0 1-1 0 0,0-1 0 0 0,-1 1 1 0 0,1 0-1 0 0,0-1 0 0 0,-1 1 0 0 0,1-1 1 0 0,-1 1-1 0 0,0-1 0 0 0,0 0 0 0 0,1 1 1 0 0,-1-1-1 0 0,0 1 0 0 0,0-1 1 0 0,-1 1-1 0 0,1-1 0 0 0,0 0 0 0 0,0 1 1 0 0,-1-1-1 0 0,1 1 0 0 0,-1-1 1 0 0,0-1-1 0 0,0 2-11 0 0,0 0 0 0 0,0 0 0 0 0,-1 0 0 0 0,1 0 0 0 0,0 1 0 0 0,0-1 0 0 0,0 0 0 0 0,-1 1 0 0 0,1-1-1 0 0,0 1 1 0 0,0 0 0 0 0,-1-1 0 0 0,1 1 0 0 0,0 0 0 0 0,-1 0 0 0 0,1 0 0 0 0,-1 0 0 0 0,1 0 0 0 0,0 0 0 0 0,-1 0 0 0 0,1 0 0 0 0,-2 1 0 0 0,-3 0-109 0 0,0 0-1 0 0,0 1 1 0 0,-9 3 0 0 0,-18 9 348 0 0,0 2 0 0 0,1 1-1 0 0,1 1 1 0 0,0 1 0 0 0,2 2 0 0 0,0 1 0 0 0,-25 27 0 0 0,-30 40 1112 0 0,72-74-1021 0 0,1-1-1 0 0,0 2 0 0 0,1-1 1 0 0,-12 28-1 0 0,20-39-173 0 0,0 1 0 0 0,0-1 0 0 0,1 1 0 0 0,0-1 0 0 0,0 1 0 0 0,0 0 1 0 0,0 0-1 0 0,1-1 0 0 0,0 1 0 0 0,1 7 0 0 0,-1-11-47 0 0,0 1 1 0 0,1 0-1 0 0,-1 0 1 0 0,1 0-1 0 0,0 0 0 0 0,-1-1 1 0 0,1 1-1 0 0,0 0 1 0 0,0-1-1 0 0,0 1 1 0 0,0-1-1 0 0,1 1 1 0 0,-1-1-1 0 0,0 1 1 0 0,1-1-1 0 0,-1 0 0 0 0,1 1 1 0 0,-1-1-1 0 0,1 0 1 0 0,-1 0-1 0 0,1 0 1 0 0,0-1-1 0 0,0 1 1 0 0,-1 0-1 0 0,1-1 0 0 0,0 1 1 0 0,0-1-1 0 0,2 1 1 0 0,5 0-61 0 0,0 0 0 0 0,-1 0 0 0 0,1-1 0 0 0,0 0-1 0 0,-1-1 1 0 0,10-1 0 0 0,53-15-1719 0 0,-68 16 1677 0 0,49-14-1209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125 215 12671 0 0,'-65'77'1511'0'0,"6"-7"5273"0"0,69-82-5592 0 0,28-22-430 0 0,55-39-1 0 0,-55 44-622 0 0,5-3-200 0 0,1 2 0 0 0,1 2-1 0 0,1 2 1 0 0,2 2 0 0 0,93-33-1 0 0,-131 54 55 0 0,32-9-57 0 0,-38 12 53 0 0,-1-1 1 0 0,0 1-1 0 0,0 0 0 0 0,1 0 1 0 0,-1 0-1 0 0,0 0 0 0 0,0 0 0 0 0,1 1 1 0 0,-1-1-1 0 0,5 2 0 0 0,-7-1 11 0 0,1 0-1 0 0,-1 0 0 0 0,0 0 1 0 0,1 0-1 0 0,-1 1 0 0 0,0-1 1 0 0,1 0-1 0 0,-1 0 0 0 0,0 1 1 0 0,0-1-1 0 0,0 1 0 0 0,0-1 1 0 0,0 1-1 0 0,-1-1 1 0 0,1 1-1 0 0,0 0 0 0 0,-1-1 1 0 0,1 1-1 0 0,-1 0 0 0 0,0 0 1 0 0,1-1-1 0 0,-1 1 0 0 0,0 0 1 0 0,0 0-1 0 0,0-1 0 0 0,0 1 1 0 0,-1 2-1 0 0,0 6 39 0 0,0-1-1 0 0,-1 1 1 0 0,-4 13-1 0 0,-4 8 242 0 0,-3 0 1 0 0,-19 36-1 0 0,19-40-114 0 0,0 0 0 0 0,2 1 0 0 0,-11 35-1 0 0,21-59-239 0 0,0 0 0 0 0,1 0 0 0 0,-1 0 0 0 0,1 0 0 0 0,0 0 0 0 0,-1 0 0 0 0,2 1 0 0 0,-1-1-1 0 0,0 0 1 0 0,1 0 0 0 0,1 5 0 0 0,5 4-1053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49 6911 0 0,'0'-48'8747'0'0,"-1"49"-8614"0"0,-70 117 1133 0 0,-64 183 754 0 0,17 9-794 0 0,-12 33-767 0 0,119-317-446 0 0,-40 89 92 0 0,42-97-45 0 0,-1-2 1 0 0,0 1-1 0 0,-1-1 0 0 0,-19 20 1 0 0,28-33-35 0 0,-1 0 0 0 0,0 0 0 0 0,-1-1 1 0 0,1 1-1 0 0,0-1 0 0 0,-1 1 0 0 0,1-1 0 0 0,-1-1 0 0 0,0 1 1 0 0,-7 2-1 0 0,10-4-18 0 0,-1 1-1 0 0,1-1 1 0 0,0 0 0 0 0,-1 0 0 0 0,1 0 0 0 0,-1 0 0 0 0,1 0-1 0 0,-1 0 1 0 0,1 0 0 0 0,0-1 0 0 0,-1 1 0 0 0,1 0-1 0 0,0-1 1 0 0,-1 1 0 0 0,1-1 0 0 0,0 1 0 0 0,-1-1-1 0 0,1 0 1 0 0,0 0 0 0 0,0 1 0 0 0,0-1 0 0 0,0 0-1 0 0,0 0 1 0 0,0 0 0 0 0,0 0 0 0 0,0 0 0 0 0,0-1-1 0 0,0 1 1 0 0,0 0 0 0 0,1 0 0 0 0,-1 0 0 0 0,0-1 0 0 0,1 1-1 0 0,-1-2 1 0 0,-1-2 9 0 0,1-1 1 0 0,0 1-1 0 0,0 0 0 0 0,0-1 0 0 0,1 1 0 0 0,-1-1 1 0 0,2 0-1 0 0,-1 1 0 0 0,1-9 0 0 0,2-2-107 0 0,9-30 0 0 0,-3 21-27 0 0,0 0 0 0 0,2 0 0 0 0,1 1 0 0 0,1 1 0 0 0,25-36 0 0 0,-28 46 67 0 0,0 1 1 0 0,1-1-1 0 0,0 1 0 0 0,1 1 1 0 0,1 0-1 0 0,-1 1 1 0 0,2 1-1 0 0,-1 0 0 0 0,1 0 1 0 0,21-8-1 0 0,-30 14 44 0 0,0 2-1 0 0,0-1 1 0 0,0 1-1 0 0,0-1 1 0 0,1 1-1 0 0,-1 1 1 0 0,0-1-1 0 0,0 1 1 0 0,1 0-1 0 0,-1 0 1 0 0,0 0-1 0 0,0 1 1 0 0,1 0-1 0 0,-1 0 1 0 0,0 0-1 0 0,0 0 1 0 0,0 1-1 0 0,0 0 1 0 0,0 0-1 0 0,-1 1 1 0 0,1-1-1 0 0,0 1 1 0 0,-1 0-1 0 0,0 0 1 0 0,0 0-1 0 0,0 1 1 0 0,0 0 0 0 0,0-1-1 0 0,2 6 1 0 0,6 5 77 0 0,-2 1 1 0 0,0 0-1 0 0,0 1 1 0 0,-2 0-1 0 0,0 0 1 0 0,-1 1 0 0 0,0 0-1 0 0,-2 0 1 0 0,0 1-1 0 0,-1 0 1 0 0,0-1 0 0 0,0 22-1 0 0,-3-33-22 0 0,-1 0 0 0 0,-1 0 0 0 0,1 0 0 0 0,-1 0 0 0 0,0 0 0 0 0,-1 0 0 0 0,1 0 1 0 0,-1 0-1 0 0,-1 0 0 0 0,1-1 0 0 0,-6 11 0 0 0,3-9 12 0 0,0 0 0 0 0,-1-1 0 0 0,1 1-1 0 0,-1-1 1 0 0,0-1 0 0 0,-1 1 0 0 0,-12 7 0 0 0,-5 1 35 0 0,0-1-1 0 0,-2-2 1 0 0,1 0-1 0 0,-32 7 0 0 0,-192 39 48 0 0,244-56-143 0 0,-3 1-69 0 0,-1-1 1 0 0,0 1-1 0 0,0-1 1 0 0,1-1-1 0 0,-1 1 0 0 0,0-2 1 0 0,0 1-1 0 0,-15-4 1 0 0,14-2-1643 0 0,7-3-5697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0,'0'3'5871'0'0,"9"57"919"0"0,4 0-3505 0 0,1-4-2218 0 0,28 68 1 0 0,-36-109-1008 0 0,1 0-1 0 0,1 0 1 0 0,17 26-1 0 0,-22-37-190 0 0,0 0 0 0 0,0 0 1 0 0,1 0-1 0 0,-1 0 0 0 0,1-1 0 0 0,0 1 0 0 0,0-1 0 0 0,0 0 0 0 0,0 0 0 0 0,0-1 0 0 0,1 1 0 0 0,-1-1 0 0 0,1 0 0 0 0,0 0 1 0 0,0 0-1 0 0,-1-1 0 0 0,7 2 0 0 0,9-4-1832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2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11 11519 0 0,'2'0'887'0'0,"36"-8"316"0"0,-10 5 9843 0 0,-29 5-10889 0 0,0 1-121 0 0,-1 1-1 0 0,0-1 1 0 0,-1 0-1 0 0,1 0 0 0 0,0 0 1 0 0,-1 0-1 0 0,0-1 1 0 0,1 1-1 0 0,-1-1 0 0 0,0 1 1 0 0,-7 3-1 0 0,-6 3-41 0 0,-20 8 0 0 0,21-10 4 0 0,-18 7-448 0 0,1-1 0 0 0,-1-2 0 0 0,-1-1 0 0 0,-42 6-1 0 0,59-14 154 0 0,0 0-1 0 0,0-2 0 0 0,0 1 0 0 0,0-2 1 0 0,0 0-1 0 0,0-2 0 0 0,0 1 0 0 0,-25-9 1 0 0,33 8 242 0 0,1 0-17 0 0,7 2-7 0 0,-5 1 18 0 0,4 0 55 0 0,1 0 0 0 0,0 0 0 0 0,-1 0 1 0 0,1 1-1 0 0,0-1 0 0 0,0 0 0 0 0,-1 0 0 0 0,1 1 1 0 0,0-1-1 0 0,0 1 0 0 0,0-1 0 0 0,-1 1 0 0 0,1-1 1 0 0,0 1-1 0 0,0 0 0 0 0,-1 1 0 0 0,1-2 6 0 0,1 0 0 0 0,-1 0 0 0 0,1 0 0 0 0,-1 1 0 0 0,1-1 0 0 0,-1 0 0 0 0,1 1 0 0 0,-1-1 0 0 0,1 0 0 0 0,-1 1 0 0 0,1-1 0 0 0,0 0 0 0 0,-1 1 0 0 0,1-1 0 0 0,0 1 0 0 0,-1-1 0 0 0,1 1 0 0 0,0-1 0 0 0,-1 1 0 0 0,1-1 0 0 0,0 1 0 0 0,0-1 0 0 0,0 1 0 0 0,0-1 0 0 0,-1 1 0 0 0,1 0 0 0 0,0 0 0 0 0,0 1 0 0 0,-1 0 24 0 0,0 1 0 0 0,1-1 0 0 0,-1 1 0 0 0,0-1 0 0 0,1 1 0 0 0,0 0 0 0 0,-1-1 0 0 0,1 1 0 0 0,0 0 0 0 0,1-1 0 0 0,-1 1 0 0 0,0 0 0 0 0,1-1 0 0 0,-1 1 0 0 0,1-1 0 0 0,0 1 0 0 0,0-1 0 0 0,0 1 0 0 0,0-1 0 0 0,0 1 0 0 0,1-1 0 0 0,-1 0 0 0 0,3 3 0 0 0,-3-4 51 0 0,0 0-54 0 0,0-1 0 0 0,-1 1 1 0 0,1-1-1 0 0,0 1 0 0 0,0-1 1 0 0,-1 1-1 0 0,1-1 0 0 0,0 1 1 0 0,-1 0-1 0 0,1 0 0 0 0,0-1 0 0 0,-1 1 1 0 0,1 0-1 0 0,-1 0 0 0 0,1-1 1 0 0,-1 1-1 0 0,0 0 0 0 0,1 0 0 0 0,-1 0 1 0 0,0 0-1 0 0,0 0 0 0 0,1 1 1 0 0,-1 0 21 0 0,0 0 0 0 0,0 0 1 0 0,-1 0-1 0 0,1 0 1 0 0,0 0-1 0 0,-1 0 1 0 0,1 0-1 0 0,-1 0 0 0 0,-1 3 1 0 0,-1 1 43 0 0,0 0 0 0 0,0 0-1 0 0,-1-1 1 0 0,0 1 0 0 0,-5 5 0 0 0,-8 5 167 0 0,-23 18-1 0 0,27-24-124 0 0,0 1-1 0 0,0 1 1 0 0,-18 21-1 0 0,31-32 30 0 0,11 4-36 0 0,-2-3-121 0 0,1 0-1 0 0,-1-1 0 0 0,1 0 0 0 0,-1 0 0 0 0,1-1 0 0 0,14-1 1 0 0,58-13-143 0 0,-7 1-20 0 0,-54 11 105 0 0,-1 1 0 0 0,1 1 0 0 0,30 3-1 0 0,-38-1 32 0 0,0 1-1 0 0,-1 0 1 0 0,1 1-1 0 0,-1 0 0 0 0,1 1 1 0 0,17 10-1 0 0,6 3 4 0 0,-21-11 8 0 0,25 16 0 0 0,-31-17 169 0 0,0 1 0 0 0,8 9 0 0 0,-15-14 0 0 0,-1 10 216 0 0,-1-10-351 0 0,0 0 0 0 0,0-1 0 0 0,1 1 0 0 0,-1-1 0 0 0,0 1 0 0 0,0 0 0 0 0,-1-1 0 0 0,1 1 0 0 0,0-1 0 0 0,0 1 0 0 0,-1 0-1 0 0,1-1 1 0 0,-1 1 0 0 0,0-1 0 0 0,1 1 0 0 0,-1-1 0 0 0,0 0 0 0 0,0 1 0 0 0,-1 0 0 0 0,-4 5 20 0 0,0 0-1 0 0,-1-1 1 0 0,0 0 0 0 0,-1 0-1 0 0,1 0 1 0 0,-1-1 0 0 0,0-1-1 0 0,-15 7 1 0 0,-5 1 40 0 0,-39 10-1 0 0,2-5-30 0 0,-1-4 0 0 0,-122 11-1 0 0,187-24-59 0 0,0 0 1 0 0,0 0-1 0 0,0 0 0 0 0,0 0 1 0 0,0 0-1 0 0,0 0 0 0 0,0 0 1 0 0,0 0-1 0 0,0 0 0 0 0,0 0 1 0 0,0-1-1 0 0,0 1 0 0 0,0 0 1 0 0,-1-1-1 0 0,2 1-26 0 0,0-1 0 0 0,0 1 0 0 0,0 0 0 0 0,0-1 0 0 0,0 1 0 0 0,0 0 0 0 0,0 0 0 0 0,0-1 0 0 0,0 1 0 0 0,0 0 0 0 0,0-1 0 0 0,1 1 0 0 0,-1 0 0 0 0,0 0 0 0 0,0-1 0 0 0,0 1 0 0 0,0 0 0 0 0,0 0 0 0 0,1 0 0 0 0,-1-1 0 0 0,0 1 0 0 0,0 0 0 0 0,0 0 0 0 0,1 0 0 0 0,-1-1 0 0 0,0 1 0 0 0,0 0 0 0 0,1 0 0 0 0,-1 0 0 0 0,1 0 0 0 0,29-17-2489 0 0,-4 5 975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8:4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2 8287 0 0,'0'0'756'0'0,"-2"0"-622"0"0,-4-1-120 0 0,1 2 357 0 0,1 0 0 0 0,0 1 0 0 0,-1 0 0 0 0,1 0 1 0 0,0 0-1 0 0,0 0 0 0 0,0 0 0 0 0,-6 6 0 0 0,-28 28 4436 0 0,-71 88-640 0 0,54-56-3608 0 0,4 3 1 0 0,-61 111-1 0 0,59-79-94 0 0,4 2 0 0 0,-61 191 0 0 0,48-64-402 0 0,10-39-434 0 0,42-158-107 0 0,-2-1-1 0 0,-28 59 1 0 0,33-80-207 0 0,0 1-1 0 0,-2-2 0 0 0,0 1 1 0 0,0-1-1 0 0,-1 0 1 0 0,0-1-1 0 0,-1 0 0 0 0,-1-1 1 0 0,-14 11-1 0 0,2-5-5350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 1839 0 0,'-1'-1'4806'0'0,"-4"-15"6782"0"0,5 16-11578 0 0,0 0 0 0 0,0-1 0 0 0,0 1 0 0 0,0 0 0 0 0,0 0 0 0 0,0-1 0 0 0,0 1 1 0 0,0 0-1 0 0,0 0 0 0 0,0-1 0 0 0,0 1 0 0 0,1 0 0 0 0,-1 0 0 0 0,0-1 0 0 0,0 1 0 0 0,0 0 1 0 0,0 0-1 0 0,0-1 0 0 0,0 1 0 0 0,1 0 0 0 0,-1 0 0 0 0,0 0 0 0 0,0-1 0 0 0,0 1 1 0 0,1 0-1 0 0,-1 0 0 0 0,0 0 0 0 0,0 0 0 0 0,0 0 0 0 0,1-1 0 0 0,-1 1 0 0 0,1 0 1 0 0,10-3-1182 0 0,-3 1-242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10943 0 0,'0'0'987'0'0,"1"-1"-810"0"0,94-104 9229 0 0,-101 115-9656 0 0,-11 26-3014 0 0,13-24-3320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1760 28 8287 0 0,'8'-8'890'0'0,"-5"0"1500"0"0,-4 7-2107 0 0,-1 0-1 0 0,1 0 1 0 0,0 0-1 0 0,0 0 1 0 0,-1 0-1 0 0,1 0 1 0 0,-1 0-1 0 0,1 1 1 0 0,-1-1-1 0 0,1 0 1 0 0,-1 1-1 0 0,1-1 1 0 0,-1 1-1 0 0,-2-1 1 0 0,-1 1 33 0 0,-1 0 0 0 0,1 1 0 0 0,-1-1 0 0 0,0 1 0 0 0,1 0 0 0 0,0 0 1 0 0,-1 1-1 0 0,1-1 0 0 0,0 1 0 0 0,-10 6 0 0 0,-4 2 259 0 0,-27 22-1 0 0,5-4-358 0 0,-24 9 3 0 0,-106 43 1 0 0,-78 13-222 0 0,124-49 13 0 0,58-22-245 0 0,-1-2-1 0 0,-1-4 1 0 0,0-3-1 0 0,-1-3 1 0 0,-138 2 0 0 0,176-12 189 0 0,-61-9 0 0 0,82 7 38 0 0,-1 0-1 0 0,1-1 1 0 0,0 0 0 0 0,0-1-1 0 0,0 0 1 0 0,0-1-1 0 0,1 0 1 0 0,-16-11 0 0 0,23 14-27 0 0,0 0 1 0 0,1 0-1 0 0,0 0 0 0 0,-1-1 1 0 0,1 1-1 0 0,0-1 1 0 0,0 1-1 0 0,0-1 1 0 0,1 1-1 0 0,-1-1 1 0 0,1 0-1 0 0,-1 0 1 0 0,1 0-1 0 0,0 0 1 0 0,0 0-1 0 0,0 0 1 0 0,1 0-1 0 0,-1 0 1 0 0,1-1-1 0 0,-1-4 1 0 0,2 4-24 0 0,-1-1 0 0 0,1 1 0 0 0,0-1 1 0 0,0 1-1 0 0,1-1 0 0 0,-1 1 0 0 0,1 0 0 0 0,0 0 0 0 0,0 0 1 0 0,0 0-1 0 0,1 0 0 0 0,-1 0 0 0 0,1 1 0 0 0,3-4 1 0 0,6-6 223 0 0,1 0 0 0 0,25-19 1 0 0,-32 28-140 0 0,0-1 0 0 0,1 1 1 0 0,0 1-1 0 0,-1-1 0 0 0,1 1 1 0 0,1 0-1 0 0,-1 1 0 0 0,0-1 1 0 0,8 0-1 0 0,-13 2-60 0 0,0 1 1 0 0,-1 0-1 0 0,1 0 0 0 0,0 0 1 0 0,-1 0-1 0 0,1 0 0 0 0,0 0 1 0 0,0 1-1 0 0,-1-1 0 0 0,1 0 1 0 0,0 1-1 0 0,-1-1 0 0 0,1 1 1 0 0,0 0-1 0 0,-1-1 0 0 0,1 1 1 0 0,-1 0-1 0 0,1 0 1 0 0,-1 0-1 0 0,0 0 0 0 0,1 0 1 0 0,-1 1-1 0 0,0-1 0 0 0,0 0 1 0 0,0 1-1 0 0,0-1 0 0 0,0 0 1 0 0,0 1-1 0 0,0-1 0 0 0,0 1 1 0 0,-1 0-1 0 0,1-1 0 0 0,0 1 1 0 0,-1 0-1 0 0,1-1 0 0 0,-1 4 1 0 0,2 4 80 0 0,-2 0 1 0 0,1 0-1 0 0,-1 0 0 0 0,0 0 1 0 0,-3 15-1 0 0,-9 47 438 0 0,-28 90-1 0 0,-33 66 154 0 0,42-138-599 0 0,-105 340 276 0 0,94-267-200 0 0,34-128-247 0 0,6-25 29 0 0,0 1 1 0 0,-6 15-1 0 0,8-23-125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57 213 11975 0 0,'-8'5'592'0'0,"1"-2"-228"0"0,0 1-1 0 0,1 0 0 0 0,-9 8 1 0 0,14-11-127 0 0,0 1 0 0 0,0-1 0 0 0,-1 0 0 0 0,1 0 0 0 0,0 1 0 0 0,0-1 0 0 0,1 0 0 0 0,-1 1 1 0 0,0-1-1 0 0,0 1 0 0 0,1-1 0 0 0,-1 1 0 0 0,1-1 0 0 0,-1 1 0 0 0,1 0 0 0 0,0-1 0 0 0,-1 1 0 0 0,1 0 0 0 0,0-1 1 0 0,0 1-1 0 0,0-1 0 0 0,1 3 0 0 0,-1-3-189 0 0,0 0 1 0 0,0 0 0 0 0,1 0-1 0 0,-1-1 1 0 0,0 1-1 0 0,1 0 1 0 0,-1 0-1 0 0,1 0 1 0 0,-1 0 0 0 0,1-1-1 0 0,0 1 1 0 0,-1 0-1 0 0,1-1 1 0 0,0 1-1 0 0,-1 0 1 0 0,1-1 0 0 0,0 1-1 0 0,0-1 1 0 0,0 1-1 0 0,1 0 1 0 0,1 0 13 0 0,-1 0 1 0 0,1 0-1 0 0,0-1 1 0 0,-1 1-1 0 0,1-1 1 0 0,0 0-1 0 0,3 0 1 0 0,3 0 104 0 0,0-1 0 0 0,-1 0 1 0 0,16-4-1 0 0,38-16 652 0 0,102-50 1 0 0,-48 19-558 0 0,90-25-471 0 0,-59 24-4052 0 0,-107 37-2794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0,'-1'2'5791'0'0,"-12"17"-2068"0"0,-18 22 1 0 0,-46 46-2055 0 0,17-22-837 0 0,57-62-817 0 0,-80 101 358 0 0,73-89-353 0 0,0 1-1 0 0,2-1 1 0 0,0 1-1 0 0,1 1 1 0 0,-8 24-1 0 0,12-31 0 0 0,1 1 1 0 0,0-1-1 0 0,0 1 0 0 0,1-1 0 0 0,1 1 1 0 0,0-1-1 0 0,0 1 0 0 0,1-1 0 0 0,4 19 1 0 0,-5-25-60 0 0,1 0 1 0 0,1-1-1 0 0,-1 1 1 0 0,0-1-1 0 0,1 1 1 0 0,0-1-1 0 0,0 0 1 0 0,0 1-1 0 0,0-1 1 0 0,0 0-1 0 0,0 0 1 0 0,1-1-1 0 0,0 1 1 0 0,0 0-1 0 0,-1-1 1 0 0,1 0-1 0 0,0 0 1 0 0,1 0-1 0 0,-1 0 1 0 0,0 0-1 0 0,1 0 1 0 0,-1-1-1 0 0,1 0 1 0 0,-1 1-1 0 0,1-2 1 0 0,0 1-1 0 0,-1 0 1 0 0,1-1-1 0 0,0 1 1 0 0,6-1-1 0 0,11-2-1277 0 0,0-1-370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7367 0 0,'0'0'568'0'0,"-1"2"-373"0"0,-1 4 521 0 0,0 0 1 0 0,0 1-1 0 0,0-1 0 0 0,0 1 1 0 0,1-1-1 0 0,0 1 0 0 0,1 0 1 0 0,0-1-1 0 0,0 1 0 0 0,0 0 1 0 0,3 13-1 0 0,-1-11-279 0 0,1 1-1 0 0,0 0 1 0 0,1-1 0 0 0,0 0-1 0 0,0 0 1 0 0,1 0-1 0 0,7 11 1 0 0,4 0-139 0 0,1 0 0 0 0,0-1-1 0 0,1-1 1 0 0,1-1 0 0 0,32 23 0 0 0,-4-9 56 0 0,58 29-1 0 0,15 9-134 0 0,-111-63-224 0 0,0 0 0 0 0,-1 1-1 0 0,0 0 1 0 0,-1 0 0 0 0,1 1-1 0 0,9 13 1 0 0,-17-20-140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12439 0 0,'0'0'958'0'0,"-1"2"-470"0"0,-19 26 1847 0 0,-40 45 1 0 0,-36 17-1152 0 0,37-44-1454 0 0,-98 59-1 0 0,151-101 235 0 0,-18 8-18 0 0,22-12-9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9215 0 0,'0'0'707'0'0,"-1"2"-307"0"0,-3 7 294 0 0,1 0 0 0 0,0 0 0 0 0,1 0 0 0 0,0 1 0 0 0,-1 14 0 0 0,2-13-525 0 0,1 0 0 0 0,1 1 0 0 0,0-1 0 0 0,0 0-1 0 0,1 0 1 0 0,0 0 0 0 0,1-1 0 0 0,5 13 0 0 0,2 0 239 0 0,1 0 1 0 0,1-1-1 0 0,0 0 1 0 0,2-1-1 0 0,1-1 1 0 0,1 0-1 0 0,35 35 1 0 0,-27-31-37 0 0,-1 1 0 0 0,-1 1 1 0 0,22 32-1 0 0,-38-49-295 0 0,0 1 1 0 0,-1 0-1 0 0,-1 0 1 0 0,1 0-1 0 0,-2 0 1 0 0,1 1-1 0 0,-1-1 0 0 0,-1 1 1 0 0,0 0-1 0 0,0 0 1 0 0,-1 0-1 0 0,-1 0 1 0 0,-1 19-1 0 0,-1-16-19 0 0,-1 0-1 0 0,0 0 1 0 0,-1 0-1 0 0,-1-1 1 0 0,0 1-1 0 0,-1-1 1 0 0,0-1-1 0 0,-1 1 1 0 0,0-1 0 0 0,-1 0-1 0 0,0 0 1 0 0,-17 16-1 0 0,-8 4 168 0 0,-1-1 1 0 0,-60 41-1 0 0,60-50-2004 0 0,-1-3-3331 0 0</inkml:trace>
  <inkml:trace contextRef="#ctx0" brushRef="#br0" timeOffset="1">908 365 11055 0 0,'-6'2'10464'0'0,"86"-14"-9501"0"0,109-32 0 0 0,-155 35-913 0 0,-5 2-411 0 0,-1 2-1 0 0,34-3 1 0 0,-49 9-1463 0 0,-6 0-3044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11519 0 0,'0'0'4818'0'0,"2"0"-2833"0"0,10-2-1304 0 0,0 0 1 0 0,0 0-1 0 0,-1-2 1 0 0,0 1-1 0 0,1-1 1 0 0,11-6-1 0 0,-2 1-186 0 0,50-21 655 0 0,-31 12-1489 0 0,76-23 0 0 0,-100 36-1906 0 0,-1 0-5706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14567 0 0,'0'0'1632'0'0,"0"2"-1222"0"0,-1 2-259 0 0,1 0 0 0 0,1 0 1 0 0,-1 0-1 0 0,0 0 1 0 0,1 0-1 0 0,0 0 1 0 0,0 0-1 0 0,0 0 0 0 0,0-1 1 0 0,1 1-1 0 0,-1 0 1 0 0,1-1-1 0 0,0 1 0 0 0,0-1 1 0 0,0 0-1 0 0,4 4 1 0 0,5 7 210 0 0,1 0 0 0 0,17 14 1 0 0,11 6 331 0 0,77 52-1 0 0,51 17 92 0 0,-129-81-572 0 0,-7-2 25 0 0,0 1 0 0 0,31 27-1 0 0,-49-36-132 0 0,-1 0 0 0 0,-1 1 0 0 0,0 0 0 0 0,-1 1 0 0 0,-1 0 0 0 0,16 28 0 0 0,-22-35-62 0 0,-1 0-1 0 0,0 0 0 0 0,-1 0 1 0 0,1 0-1 0 0,-1 1 0 0 0,-1-1 1 0 0,0 1-1 0 0,0 0 1 0 0,0-1-1 0 0,-1 1 0 0 0,0 0 1 0 0,-2 11-1 0 0,1-9 4 0 0,-2 0 0 0 0,0-1 0 0 0,0 1 0 0 0,0 0 0 0 0,-1-1 0 0 0,-1 0 1 0 0,0 0-1 0 0,-8 13 0 0 0,-2-3-6 0 0,-1-1 1 0 0,-1 0 0 0 0,0-1 0 0 0,-1 0 0 0 0,-1-2-1 0 0,-1 0 1 0 0,-23 13 0 0 0,9-6-59 0 0,-163 92-399 0 0,195-113 119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9671 0 0,'0'0'748'0'0,"-1"1"-492"0"0,-1 0-43 0 0,1 0 0 0 0,0 0 0 0 0,0 0 0 0 0,0 1 0 0 0,0-1 0 0 0,0 0 0 0 0,0 1 0 0 0,0-1 0 0 0,0 1 0 0 0,0-1 0 0 0,0 1 0 0 0,1-1 0 0 0,-1 1 0 0 0,1-1 0 0 0,-1 1 0 0 0,1 0 0 0 0,0-1 0 0 0,-1 1 0 0 0,1 0 0 0 0,0-1 0 0 0,0 1 0 0 0,0 0 0 0 0,0-1 0 0 0,1 1 0 0 0,-1 0 0 0 0,1 3 0 0 0,0 5 235 0 0,-1 1-1 0 0,0-1 1 0 0,-1 1 0 0 0,0-1-1 0 0,-1 1 1 0 0,0-1 0 0 0,-5 17-1 0 0,0-2-4 0 0,-23 103 486 0 0,-6-1 0 0 0,-78 183 1 0 0,97-275-1522 0 0,0-1 0 0 0,-2 0 0 0 0,-40 52 0 0 0,55-82 377 0 0,0 1 1 0 0,0-1-1 0 0,0 0 0 0 0,0 0 1 0 0,-1 0-1 0 0,-9 5 0 0 0,13-8 119 0 0,0-1-1 0 0,0 1 0 0 0,0 0 0 0 0,0-1 1 0 0,0 1-1 0 0,0-1 0 0 0,-1 0 0 0 0,1 1 1 0 0,0-1-1 0 0,0 0 0 0 0,-1 0 1 0 0,1 0-1 0 0,0 0 0 0 0,0 0 0 0 0,-1 0 1 0 0,1 0-1 0 0,0 0 0 0 0,0 0 1 0 0,0-1-1 0 0,-1 1 0 0 0,1 0 0 0 0,0-1 1 0 0,0 1-1 0 0,0-1 0 0 0,0 1 1 0 0,0-1-1 0 0,0 0 0 0 0,0 1 0 0 0,0-1 1 0 0,0 0-1 0 0,0 0 0 0 0,0 0 1 0 0,0 0-1 0 0,0 0 0 0 0,1 0 0 0 0,-1 0 1 0 0,0 0-1 0 0,0-2 0 0 0,-7-13-1547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25 401 5063 0 0,'-5'-7'451'0'0,"-9"-20"-882"0"0,12 23 1044 0 0,1 0 0 0 0,0 0 0 0 0,0 0 0 0 0,1-1 0 0 0,-1 1 1 0 0,1 0-1 0 0,0-7 0 0 0,1 5 324 0 0,0 0 1 0 0,0 1-1 0 0,0-1 1 0 0,1 1-1 0 0,2-7 1 0 0,10-16-90 0 0,-3 9-629 0 0,2 0-1 0 0,0 1 1 0 0,1 1 0 0 0,0 0 0 0 0,2 1 0 0 0,0 0 0 0 0,0 2 0 0 0,2 0 0 0 0,0 1 0 0 0,0 0 0 0 0,1 1 0 0 0,1 2 0 0 0,0 0 0 0 0,0 1 0 0 0,1 1-1 0 0,0 0 1 0 0,0 2 0 0 0,1 1 0 0 0,24-3 0 0 0,-27 5-148 0 0,1 1 1 0 0,0 1-1 0 0,0 1 0 0 0,-1 0 0 0 0,1 2 1 0 0,0 0-1 0 0,-1 1 0 0 0,21 7 1 0 0,-22-5 17 0 0,0 2 0 0 0,-1 0 0 0 0,0 1 0 0 0,0 1 0 0 0,-1 0 1 0 0,20 16-1 0 0,-27-18-54 0 0,-1 0 1 0 0,0 1-1 0 0,-1 0 1 0 0,0 0-1 0 0,0 1 1 0 0,-1-1-1 0 0,0 1 0 0 0,0 1 1 0 0,-1-1-1 0 0,0 1 1 0 0,-1 0-1 0 0,4 15 1 0 0,-5-16-21 0 0,-1 1 1 0 0,0 0-1 0 0,0 0 0 0 0,-1 0 1 0 0,0 0-1 0 0,-1 1 1 0 0,-1-1-1 0 0,1 0 0 0 0,-1 0 1 0 0,-1 0-1 0 0,0 0 0 0 0,-1 0 1 0 0,1-1-1 0 0,-2 1 1 0 0,0-1-1 0 0,0 1 0 0 0,0-1 1 0 0,-1-1-1 0 0,0 1 1 0 0,-1 0-1 0 0,0-1 0 0 0,-1 0 1 0 0,-12 12-1 0 0,-9 3 15 0 0,-2 0-1 0 0,0-2 0 0 0,-1-2 1 0 0,-1 0-1 0 0,-63 25 1 0 0,-180 47-567 0 0,264-88 435 0 0,-6 3-271 0 0,-1-1 0 0 0,1-1 0 0 0,-1-1-1 0 0,0-1 1 0 0,-21 1 0 0 0,27-6-751 0 0,4-5-11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17 11975 0 0,'5'-16'8466'0'0,"-4"17"-8309"0"0,-1 3-132 0 0,1 0 0 0 0,0-1 1 0 0,-1 1-1 0 0,0 0 0 0 0,0-1 1 0 0,0 1-1 0 0,0 0 0 0 0,-1 0 0 0 0,1-1 1 0 0,-1 1-1 0 0,0 0 0 0 0,0-1 1 0 0,0 1-1 0 0,-3 4 0 0 0,-3 6 75 0 0,1-1 1 0 0,-13 18-1 0 0,-141 171 585 0 0,114-149-437 0 0,8-8 283 0 0,2 3-1 0 0,-56 95 1 0 0,85-129-404 0 0,0-1-1 0 0,2 1 0 0 0,-1 0 1 0 0,2 0-1 0 0,0 0 1 0 0,-4 29-1 0 0,7-35-101 0 0,1-1 0 0 0,0 1 1 0 0,0 0-1 0 0,1-1 0 0 0,0 1 1 0 0,0-1-1 0 0,0 0 0 0 0,1 1 0 0 0,1-1 1 0 0,-1 0-1 0 0,1 0 0 0 0,0 0 1 0 0,0 0-1 0 0,1-1 0 0 0,6 10 0 0 0,-5-10-70 0 0,0 0 0 0 0,1 0 0 0 0,-1 0 0 0 0,1 0-1 0 0,0-1 1 0 0,1 0 0 0 0,0 0 0 0 0,-1-1 0 0 0,1 1-1 0 0,1-2 1 0 0,-1 1 0 0 0,0-1 0 0 0,1 0 0 0 0,0-1-1 0 0,0 1 1 0 0,0-1 0 0 0,0-1 0 0 0,0 0 0 0 0,12 0-1 0 0,29-2-2309 0 0,-21-3 977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16 19727 0 0,'3'-9'1787'0'0,"1"2"-129"0"0,-4 10-1606 0 0,1-1 0 0 0,-1 1 0 0 0,0-1 0 0 0,0 1 0 0 0,0-1-1 0 0,0 1 1 0 0,-1-1 0 0 0,1 1 0 0 0,-2 3 0 0 0,2-3 19 0 0,-12 45 409 0 0,-2 0 0 0 0,-27 58-1 0 0,27-69-388 0 0,-136 369-208 0 0,149-404-107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121 178 9671 0 0,'-73'-25'2251'0'0,"25"15"7010"0"0,124 19-8374 0 0,1-2-1 0 0,-1-4 0 0 0,87-7 1 0 0,228-40 215 0 0,-288 28-883 0 0,188-53-1 0 0,-262 60-1193 0 0,35-7 0 0 0,-42 13-888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20271 0 0,'0'0'3025'0'0,"-2"0"-2586"0"0,-2 2-405 0 0,0-1 1 0 0,-1 1-1 0 0,1 0 0 0 0,0 0 1 0 0,0 0-1 0 0,0 0 0 0 0,1 1 1 0 0,-1 0-1 0 0,0-1 0 0 0,1 1 1 0 0,0 1-1 0 0,-5 5 0 0 0,-6 8 129 0 0,-15 26 0 0 0,19-28-143 0 0,-41 67-21 0 0,-49 70 0 0 0,82-129 3 0 0,0-1 1 0 0,-1-1 0 0 0,-1-1-1 0 0,-31 24 1 0 0,-26 16 125 0 0,76-59-8 0 0,15 0 10 0 0,6-1-98 0 0,0-2-1 0 0,0 0 0 0 0,0-2 0 0 0,0 0 0 0 0,34-12 0 0 0,-22 7 6 0 0,110-28 285 0 0,-111 31-95 0 0,0 2 0 0 0,53-2 0 0 0,-80 6-254 0 0,0 0 0 0 0,0 0 0 0 0,0 1-1 0 0,-1-1 1 0 0,1 1 0 0 0,0 0 0 0 0,0 0 0 0 0,-1 0 0 0 0,1 1 0 0 0,3 1-1 0 0,-6-3-105 0 0,-1 1-1 0 0,1 0 0 0 0,0-1 1 0 0,-1 1-1 0 0,1 0 0 0 0,-1 0 1 0 0,1-1-1 0 0,-1 1 0 0 0,0 0 1 0 0,1 0-1 0 0,-1-1 0 0 0,0 1 0 0 0,1 0 1 0 0,-1 0-1 0 0,0 0 0 0 0,0 0 1 0 0,0 0-1 0 0,0 0 0 0 0,0-1 1 0 0,0 1-1 0 0,0 0 0 0 0,0 0 1 0 0,0 0-1 0 0,-1 1 0 0 0,1-1 105 0 0,-3 11-1629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 17791 0 0,'-1'1'819'0'0,"-1"-1"-558"0"0,-12 8 3036 0 0,16-8-2470 0 0,11 1-406 0 0,1-1 0 0 0,0 0 0 0 0,-1-1 0 0 0,1-1 0 0 0,22-5 0 0 0,0 0-167 0 0,110-19 500 0 0,116-15-1797 0 0,-192 39-4560 0 0,-56 2-1769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13647 0 0,'0'0'628'0'0,"0"-2"-17"0"0,-3-3 834 0 0,0 25 701 0 0,4-6-1701 0 0,0-1 0 0 0,1 1 1 0 0,1 0-1 0 0,0-1 0 0 0,1 0 1 0 0,0 0-1 0 0,1 0 0 0 0,1 0 1 0 0,7 13-1 0 0,5 4-6 0 0,1-1 0 0 0,33 39 0 0 0,-29-42-214 0 0,1-1 0 0 0,1-1 0 0 0,1-1 0 0 0,1-2 0 0 0,31 19 0 0 0,11 2 310 0 0,77 32 0 0 0,-110-60-592 0 0,-35-14-809 0 0,-1-1-276 0 0,0-6-45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13823 0 0,'0'0'5674'0'0,"0"2"-4322"0"0,-9 32 107 0 0,4-15-1116 0 0,0 0 1 0 0,-1-1-1 0 0,-1 1 0 0 0,-1-1 0 0 0,-10 18 0 0 0,-27 28 104 0 0,-3-2 0 0 0,-64 63 0 0 0,7-8-164 0 0,102-114-286 0 0,-8 12-127 0 0,11-13-553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0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2759 0 0,'-1'1'207'0'0,"-5"3"1293"0"0,0-1-1 0 0,1 1 0 0 0,-1 0 1 0 0,1 0-1 0 0,0 1 1 0 0,0 0-1 0 0,-4 6 1 0 0,7-8-1165 0 0,0-1 0 0 0,0 1 1 0 0,1 0-1 0 0,-1 0 1 0 0,1 0-1 0 0,0 1 1 0 0,0-1-1 0 0,0 0 1 0 0,0 0-1 0 0,1 1 1 0 0,-1-1-1 0 0,1 0 1 0 0,0 1-1 0 0,0-1 1 0 0,0 0-1 0 0,2 7 1 0 0,0 0-88 0 0,0 0 1 0 0,1-1 0 0 0,0 1 0 0 0,1-1 0 0 0,0 0 0 0 0,1 0 0 0 0,0 0 0 0 0,10 13 0 0 0,6 5 87 0 0,31 29 0 0 0,-21-24-167 0 0,10 11-92 0 0,20 22 170 0 0,75 101 0 0 0,-121-144-105 0 0,-1 1 0 0 0,0 0-1 0 0,-2 0 1 0 0,-1 1 0 0 0,0 1 0 0 0,-2 0 0 0 0,-1 0-1 0 0,-1 1 1 0 0,5 34 0 0 0,-11-45-83 0 0,-1 0 0 0 0,0 0-1 0 0,-1 0 1 0 0,-1 0 0 0 0,0 0 0 0 0,-1-1-1 0 0,-1 1 1 0 0,0-1 0 0 0,-1 1 0 0 0,0-1 0 0 0,-1-1-1 0 0,-13 22 1 0 0,7-15 24 0 0,-1-1-1 0 0,-1-1 1 0 0,0 0-1 0 0,-1-1 1 0 0,-1 0-1 0 0,-1-2 1 0 0,-29 23-1 0 0,26-26-555 0 0,0-1 0 0 0,0-1 0 0 0,-33 12 0 0 0,36-15 177 0 0,15-7-639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14367 0 0,'0'0'4771'0'0,"1"-1"-4110"0"0,23-5-86 0 0,0 0 1 0 0,0 2-1 0 0,0 0 0 0 0,0 2 0 0 0,0 1 1 0 0,28 1-1 0 0,-23 0-647 0 0,0-1 0 0 0,-1-2 0 0 0,1-1 0 0 0,-1-1 0 0 0,30-10 0 0 0,-41 10-388 0 0,38-12-2341 0 0,-37 8 795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 5527 0 0,'-9'0'498'0'0,"4"0"-412"0"0,-18 2 14929 0 0,34-4-12962 0 0,191-31 1147 0 0,-53 8-3041 0 0,-136 22-299 0 0,-8 2-47 0 0,1 0 1 0 0,-1 0 0 0 0,0 1-1 0 0,1 0 1 0 0,-1-1 0 0 0,1 2-1 0 0,9 0 1 0 0,-13 0-1325 0 0,-2 11-2366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1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15031 0 0,'0'0'1782'0'0,"3"8"3062"0"0,2-5-4461 0 0,0-1 1 0 0,0 0 0 0 0,1 0 0 0 0,-1-1-1 0 0,0 1 1 0 0,0-1 0 0 0,1-1 0 0 0,-1 1 0 0 0,1 0-1 0 0,-1-1 1 0 0,6-1 0 0 0,12-1 190 0 0,30-6 0 0 0,-27 4-204 0 0,81-17 7 0 0,39-5-3927 0 0,-126 24 1854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1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1369 100 8375 0 0,'2'-1'382'0'0,"61"-38"586"0"0,-17 9 1706 0 0,7 7 1808 0 0,-38 17-3493 0 0,-13 6-700 0 0,-2 0-255 0 0,0 0 0 0 0,1-1 0 0 0,-1 1 1 0 0,1 0-1 0 0,-1 0 0 0 0,0 0 0 0 0,1 1 0 0 0,-1-1 0 0 0,0 0 0 0 0,1 0 0 0 0,-1 0 0 0 0,0 0 0 0 0,1 0 0 0 0,-1 0 0 0 0,0 0 0 0 0,1 1 1 0 0,-1-1-1 0 0,0 0 0 0 0,1 0 0 0 0,-1 0 0 0 0,0 1 0 0 0,1-1 0 0 0,-1 0 0 0 0,0 1 0 0 0,0-1 0 0 0,1 0 0 0 0,-1 0 0 0 0,0 1 1 0 0,0-1-1 0 0,0 0 0 0 0,1 1 0 0 0,-1 1-5 0 0,0-1 1 0 0,0 0 0 0 0,0 0-1 0 0,0 0 1 0 0,-1 0 0 0 0,1 0 0 0 0,0 0-1 0 0,0 0 1 0 0,-1 0 0 0 0,1 0-1 0 0,-1 1 1 0 0,-19 30 62 0 0,17-28 49 0 0,-55 63 229 0 0,13-16-252 0 0,-5 5-54 0 0,24-28-64 0 0,-144 152 0 0 0,98-112-1 0 0,16-17 13 0 0,-13 15 36 0 0,-43 46-41 0 0,90-87-8 0 0,0 1 1 0 0,-29 48-1 0 0,-33 72 145 0 0,-26 46 204 0 0,97-168-284 0 0,2-7-31 0 0,-11 29 1 0 0,20-41-27 0 0,0 0 0 0 0,1 0 0 0 0,0 0 0 0 0,-1 0 0 0 0,2 0 1 0 0,-1 0-1 0 0,0 0 0 0 0,1 0 0 0 0,0 0 0 0 0,0 0 0 0 0,2 6 0 0 0,-2-9 29 0 0,1 1 0 0 0,0-1-1 0 0,0 0 1 0 0,0 0 0 0 0,1 1 0 0 0,-1-1 0 0 0,0 0-1 0 0,1 0 1 0 0,0 0 0 0 0,-1 0 0 0 0,1-1-1 0 0,0 1 1 0 0,0 0 0 0 0,3 1 0 0 0,3 3 80 0 0,0-2-1 0 0,12 7 1 0 0,19 4 173 0 0,17 10 64 0 0,-50-22-320 0 0,0 0 0 0 0,0 1 0 0 0,0 0 0 0 0,-1 1-1 0 0,1-1 1 0 0,6 7 0 0 0,5 10-8 0 0,-12-14-13 0 0,1-1 1 0 0,0-1-1 0 0,10 9 1 0 0,0 1 51 0 0,-14-12-40 0 0,19 18 5 0 0,-13-16-29 0 0,1-1 0 0 0,4 1 10 0 0,-11-4 17 0 0,11 0 11 0 0,-9-1 4 0 0,3-1-20 0 0,-3 0 20 0 0,3 1-20 0 0,-6 0 646 0 0,-1 2-600 0 0,-4 7-61 0 0,-1 1 0 0 0,0-1 0 0 0,-1 0 0 0 0,0-1 0 0 0,0 0 0 0 0,-1 0 0 0 0,0 0 1 0 0,-10 9-1 0 0,-15 17 6 0 0,-183 193 41 0 0,142-155-44 0 0,50-47 58 0 0,22-24 592 0 0,1 1-593 0 0,4 17-54 0 0,-1-9-13 0 0,-2-8 0 0 0,-1 0 0 0 0,1 0 0 0 0,0 0 0 0 0,0 0 0 0 0,0 0 0 0 0,0 0 0 0 0,1 0 0 0 0,-1-1 0 0 0,0 1 0 0 0,1 0 0 0 0,-1-1 0 0 0,1 1 0 0 0,-1-1 0 0 0,1 0 0 0 0,0 0 0 0 0,0 1 0 0 0,-1-1 0 0 0,1 0 0 0 0,0 0 0 0 0,0-1 0 0 0,3 2 0 0 0,0 0 0 0 0,8 2 23 0 0,0-1 0 0 0,0 0 0 0 0,1 0 0 0 0,26 0 0 0 0,-16-1 1 0 0,-9-1-16 0 0,8 1 28 0 0,0 0 0 0 0,1 2 1 0 0,-1 0-1 0 0,39 14 0 0 0,-52-14-37 0 0,-5-2 4 0 0,1 0 0 0 0,-1 1 0 0 0,10 5 0 0 0,-8-1 43 0 0,-6-4-39 0 0,3 2-10 0 0,-4-5 2 0 0,1 0-1 0 0,-1 0 1 0 0,0 0-1 0 0,0 0 1 0 0,1 1 0 0 0,-1-1-1 0 0,0 0 1 0 0,0 0-1 0 0,0 1 1 0 0,1-1-1 0 0,-1 0 1 0 0,0 0 0 0 0,0 1-1 0 0,0-1 1 0 0,0 0-1 0 0,0 1 1 0 0,1-1 0 0 0,-1 0-1 0 0,0 1 1 0 0,0-1-1 0 0,0 0 1 0 0,0 1 0 0 0,0-1-1 0 0,0 0 1 0 0,0 0-1 0 0,0 1 1 0 0,0-1-1 0 0,0 0 1 0 0,0 1 0 0 0,0-1-1 0 0,-1 0 1 0 0,1 1-1 0 0,0-1 1 0 0,-3 11-12 0 0,1 0 13 0 0,2-10 0 0 0,0-1 0 0 0,0 1 0 0 0,0 0 0 0 0,0 0 0 0 0,-1 0 0 0 0,1 0 0 0 0,0 0 0 0 0,-1 0 0 0 0,1 0 0 0 0,-1-1 0 0 0,1 1 0 0 0,-1 0 0 0 0,1 0 0 0 0,-1 0 0 0 0,1-1 0 0 0,-1 1 0 0 0,-1 1 0 0 0,-4 5 0 0 0,-4 3-25 0 0,0-1 0 0 0,-22 16 1 0 0,-8 7-41 0 0,-7 14 26 0 0,1 2 0 0 0,-74 105 0 0 0,-123 174-78 0 0,79-98 105 0 0,140-187 12 0 0,1 0 1 0 0,2 1-1 0 0,-27 84 0 0 0,40-96-1 0 0,2 0 1 0 0,0 1-1 0 0,3 0 0 0 0,0-1 1 0 0,2 1-1 0 0,4 39 0 0 0,3-5 30 0 0,31 125 0 0 0,-27-152-8 0 0,2-2-1 0 0,1 0 0 0 0,2 0 0 0 0,2-1 0 0 0,22 35 0 0 0,-24-47 14 0 0,1-1 0 0 0,1-1 0 0 0,0 0 0 0 0,2-1 0 0 0,1-2 0 0 0,0 0 0 0 0,45 33-1 0 0,-35-35 165 0 0,1-2 0 0 0,0-1-1 0 0,1-1 1 0 0,49 13 0 0 0,33 13 1096 0 0,-13-2-229 0 0,-59-24-706 0 0,-39-13-199 0 0,9 6 983 0 0,-18-5-1414 0 0,1 0-1 0 0,0 0 1 0 0,-1-1 0 0 0,1 0 0 0 0,-1 0 0 0 0,1-1 0 0 0,-1 1 0 0 0,-9-3-1 0 0,0 0-2767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15 10135 0 0,'0'0'778'0'0,"6"-14"9563"0"0,-78 190-8317 0 0,-129 209-1425 0 0,160-312-538 0 0,34-60-51 0 0,0 0 1 0 0,1 0 0 0 0,1 1-1 0 0,-6 18 1 0 0,9-15-1047 0 0,2-13 236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1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9 130 2303 0 0,'-8'-7'19315'0'0,"45"0"-17932"0"0,51-15 0 0 0,-20 3-779 0 0,-16 7-331 0 0,136-31 330 0 0,-143 36-542 0 0,1 1 0 0 0,54 0 0 0 0,-94 6-136 0 0,0 0-1 0 0,0 0 1 0 0,-1 1 0 0 0,1 0-1 0 0,6 2 1 0 0,-10-3-209 0 0,-2 2-1301 0 0,0 9 154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6703 0 0,'0'0'1352'0'0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1093 228 3679 0 0,'79'-45'370'0'0,"-42"27"4933"0"0,64-19 0 0 0,-40 19-3388 0 0,-25 8-1057 0 0,-1-2-1 0 0,43-22 1 0 0,-47 19-245 0 0,-18 7-137 0 0,0 2 1 0 0,1 0-1 0 0,0 0 0 0 0,27-6 1 0 0,-39 12-280 0 0,-14 9-101 0 0,-53 35-161 0 0,-78 37 0 0 0,104-59-74 0 0,-153 66-532 0 0,48-24 394 0 0,-105 69 224 0 0,21-11 27 0 0,38-17 26 0 0,156-83 11 0 0,-48 28 86 0 0,65-43 2114 0 0,21 0-2186 0 0,3 1-25 0 0,2-2 0 0 0,-5-4 4 0 0,0 0 0 0 0,1 0-1 0 0,-1 0 1 0 0,0-1 0 0 0,1 0-1 0 0,-1 0 1 0 0,1 0 0 0 0,0 0-1 0 0,-1-1 1 0 0,7 0 0 0 0,-9 0 8 0 0,19-1 135 0 0,0-1-1 0 0,36-9 0 0 0,-23 4-25 0 0,413-89 475 0 0,-386 82-544 0 0,181-30 15 0 0,-212 42-67 0 0,-30 2 0 0 0,0 0 0 0 0,1 0 0 0 0,-1 0 0 0 0,0 0 0 0 0,0 0 0 0 0,0-1 0 0 0,1 1 0 0 0,-1 0 0 0 0,0 0 0 0 0,0 0 0 0 0,0 0 0 0 0,1 0 0 0 0,-1 0 0 0 0,0 0 0 0 0,0 0 0 0 0,0 0 0 0 0,1 0 0 0 0,-1 0 0 0 0,0 0 0 0 0,0 1 0 0 0,0-1 0 0 0,0 0 0 0 0,1 0 0 0 0,-1 0 0 0 0,0 0 0 0 0,0 0 0 0 0,0 0 0 0 0,0 0 0 0 0,1 0 0 0 0,-1 1 0 0 0,0-1 0 0 0,0 0 0 0 0,0 0 0 0 0,0 0 0 0 0,0 0 0 0 0,1 1 0 0 0,-1-1 0 0 0,0 0 0 0 0,0 0 0 0 0,0 0 0 0 0,0 0 0 0 0,0 1 0 0 0,0-1 0 0 0,0 0 0 0 0,0 0 0 0 0,0 0 0 0 0,0 1 0 0 0,0-1 0 0 0,0 0 0 0 0,0 0 0 0 0,0 0 0 0 0,0 1 0 0 0,0-1 0 0 0,0 0 0 0 0,0 0 0 0 0,0 0 0 0 0,0 0 0 0 0,0 1 0 0 0,0-1 0 0 0,-1 0 0 0 0,-5 8 0 0 0,6-8 0 0 0,-11 10 1 0 0,0-1-1 0 0,-1 0 1 0 0,-24 14-1 0 0,-42 17-23 0 0,10-9-213 0 0,-105 52-363 0 0,142-66 359 0 0,-30 22 0 0 0,15-11 208 0 0,-1-1 1 0 0,-61 25-1 0 0,-8 4-9 0 0,-265 138 41 0 0,363-185 10 0 0,8-4 13 0 0,0 0 1 0 0,-15 9-1 0 0,24-13 717 0 0,28 8-464 0 0,144 34 36 0 0,-156-41-302 0 0,1 1 0 0 0,-1-2 0 0 0,0 0 0 0 0,0 0 1 0 0,1-1-1 0 0,-1-1 0 0 0,17-4 0 0 0,106-28 108 0 0,-105 24-105 0 0,55-15 82 0 0,182-47 645 0 0,-190 55-257 0 0,116-11-1 0 0,-138 24-406 0 0,-1 2 0 0 0,95 11 0 0 0,-140-8-89 0 0,-3 2-53 0 0,-7-3-11 0 0,0 1-141 0 0,-1-2 164 0 0,-1 0 0 0 0,0 0 0 0 0,0 0 0 0 0,1 0 0 0 0,-1 0 0 0 0,0 0 0 0 0,0 0 0 0 0,0 0 0 0 0,1 0 0 0 0,-1 0 0 0 0,0 0 0 0 0,0 1 0 0 0,0-1 1 0 0,0 0-1 0 0,1 0 0 0 0,-1 0 0 0 0,0 0 0 0 0,0 0 0 0 0,0 1 0 0 0,0-1 0 0 0,0 0 0 0 0,1 0 0 0 0,-1 0 0 0 0,0 0 0 0 0,0 1 0 0 0,0-1 1 0 0,0 0-1 0 0,0 0 0 0 0,0 0 0 0 0,0 1 0 0 0,0-1 0 0 0,0 0 0 0 0,0 1 0 0 0,-5 4-642 0 0,0 1 0 0 0,0-1-1 0 0,0 0 1 0 0,-1 0 0 0 0,-9 5 0 0 0,-1-2-655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11 2759 0 0,'0'0'5195'0'0,"-15"-11"2138"0"0,11 12-7175 0 0,0-1-1 0 0,0 1 0 0 0,1 0 1 0 0,-1 0-1 0 0,0 0 0 0 0,1 0 0 0 0,-1 1 1 0 0,1-1-1 0 0,-1 1 0 0 0,1 0 1 0 0,0 0-1 0 0,0 0 0 0 0,0 1 1 0 0,0-1-1 0 0,0 1 0 0 0,0 0 1 0 0,1 0-1 0 0,-4 4 0 0 0,-5 7 87 0 0,1 2 0 0 0,-13 25 0 0 0,17-31-5 0 0,-18 39-149 0 0,2 1 0 0 0,-19 62 0 0 0,-20 108 221 0 0,2-10-172 0 0,-10-21 384 0 0,64-176-425 0 0,-4 7 158 0 0,0 0 0 0 0,-1-1 0 0 0,-21 31 0 0 0,29-49 140 0 0,2-2-377 0 0,-1 1 0 0 0,0-1-1 0 0,0 0 1 0 0,1 0 0 0 0,-1 1-1 0 0,1-1 1 0 0,-1 0-1 0 0,1 0 1 0 0,-1 0 0 0 0,1 0-1 0 0,-1-1 1 0 0,0 1-4 0 0,0-2 23 0 0,0-1 0 0 0,0 0 0 0 0,0 0 0 0 0,0 0 0 0 0,1 0 0 0 0,-1 0 0 0 0,1 0 0 0 0,0 0 0 0 0,1-7 0 0 0,7-37 319 0 0,-7 47-350 0 0,26-105 180 0 0,-10 44-158 0 0,6-11-2837 0 0,3 1-1 0 0,41-79 1 0 0,-56 127 985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65 11719 0 0,'1'-1'532'0'0,"4"-2"-211"0"0,-1-1-1 0 0,0 1 1 0 0,0-1-1 0 0,0 0 1 0 0,0 0-1 0 0,0-1 0 0 0,-1 1 1 0 0,6-12 1685 0 0,-15 2 1891 0 0,5 13-3850 0 0,0 1 1 0 0,0 0-1 0 0,0-1 1 0 0,0 1-1 0 0,1 0 1 0 0,-1 0-1 0 0,0 0 1 0 0,0 0-1 0 0,0 0 1 0 0,0 0-1 0 0,0 0 1 0 0,0 0-1 0 0,0 0 1 0 0,1 0-1 0 0,-1 1 1 0 0,0-1-1 0 0,0 0 1 0 0,0 1-1 0 0,-1 0 1 0 0,-1 0-18 0 0,1 1 1 0 0,-1 0 0 0 0,0 0 0 0 0,1 0 0 0 0,-4 4-1 0 0,-1 1-113 0 0,1 1-1 0 0,1 0 0 0 0,-6 8 1 0 0,9-12-215 0 0,-1 1-1 0 0,1-1 1 0 0,0 1 0 0 0,0 0 0 0 0,1 0 0 0 0,-1-1 0 0 0,1 1-1 0 0,0 0 1 0 0,1 0 0 0 0,-1 6 0 0 0,1-2-6341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14855 0 0,'0'0'3922'0'0,"2"-1"-3166"0"0,50-17-6 0 0,71-22 1602 0 0,-60 28-4368 0 0,-49 11-173 0 0,0 0-1 0 0,20 1 1 0 0,-23 2-3871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29 1375 0 0,'1'-1'107'0'0,"12"-6"-1543"0"0,0 2 3728 0 0,-6 3 1804 0 0,1 0-1 0 0,-1 1 1 0 0,16-2-1 0 0,-4 3-1526 0 0,11-5-767 0 0,-17 3-149 0 0,-11 1-785 0 0,-18 8-692 0 0,-91 39-125 0 0,-161 67-896 0 0,187-84-116 0 0,-117 27 0 0 0,184-53 904 0 0,-120 24-326 0 0,107-24 334 0 0,1 0 0 0 0,0-2 0 0 0,-31-2 1 0 0,48 0 34 0 0,0 0 1 0 0,1-1-1 0 0,-15-4 1 0 0,22 6 13 0 0,1 0 0 0 0,-1-1 0 0 0,0 1 0 0 0,1 0 0 0 0,-1 0 0 0 0,0-1 0 0 0,1 1 0 0 0,-1 0 0 0 0,1-1 0 0 0,-1 1 0 0 0,1-1 0 0 0,-1 1 0 0 0,0-1 0 0 0,1 1 0 0 0,0-1 0 0 0,-1 1 0 0 0,1-1 0 0 0,-1 0 0 0 0,1-5 0 0 0,0 6 0 0 0,1-2-9 0 0,-1 0-1 0 0,1 0 0 0 0,0 0 1 0 0,-1 0-1 0 0,1 0 1 0 0,0 0-1 0 0,0 0 0 0 0,0 0 1 0 0,0 0-1 0 0,1 1 1 0 0,-1-1-1 0 0,0 0 0 0 0,1 1 1 0 0,2-3-1 0 0,24-18-134 0 0,1 9 163 0 0,-27 13 70 0 0,10 2 82 0 0,-9-1-154 0 0,0 0 1 0 0,-1 0 0 0 0,1 0 0 0 0,-1 1-1 0 0,0-1 1 0 0,1 0 0 0 0,-1 1-1 0 0,0 0 1 0 0,0 0 0 0 0,0 0-1 0 0,0 0 1 0 0,0 0 0 0 0,0 0-1 0 0,0 0 1 0 0,-1 0 0 0 0,1 1-1 0 0,-1-1 1 0 0,0 1 0 0 0,0-1-1 0 0,0 1 1 0 0,2 4 0 0 0,0 6 53 0 0,0-1 0 0 0,-1 1 0 0 0,2 15 0 0 0,-4-27-70 0 0,1 21 83 0 0,-1-1-1 0 0,0 1 0 0 0,-2 0 0 0 0,0-1 0 0 0,-2 1 0 0 0,-7 24 0 0 0,0-6 76 0 0,-3-1-1 0 0,-24 48 1 0 0,-10-2 195 0 0,16-31-292 0 0,1-3-3 0 0,-19 35-105 0 0,50-85-153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9671 0 0,'0'0'10511'0'0,"3"0"-9990"0"0,7 1-360 0 0,0-1 0 0 0,0 0 0 0 0,1 0 0 0 0,-1-1 1 0 0,12-3-1 0 0,51-15 1074 0 0,-27 7-917 0 0,-29 9-914 0 0,1 0 0 0 0,-1 2-1 0 0,0 0 1 0 0,19 1 0 0 0,-12 0-259 0 0,-9 0-1173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9215 0 0,'-3'-5'10436'0'0,"3"5"-10293"0"0,-14 10 1313 0 0,-18 17-2323 0 0,11-8 896 0 0,-66 65-79 0 0,73-69 174 0 0,1 1 0 0 0,1 0 1 0 0,1 1-1 0 0,-10 18 0 0 0,18-31-34 0 0,0 1 1 0 0,1 0-1 0 0,-1 0 0 0 0,1 0 0 0 0,0 0 0 0 0,0 0 1 0 0,1 0-1 0 0,0 1 0 0 0,0-1 0 0 0,0 0 0 0 0,1 1 0 0 0,-1-1 1 0 0,1 7-1 0 0,1-10-55 0 0,-1-1 0 0 0,1 1 0 0 0,0-1-1 0 0,0 1 1 0 0,0 0 0 0 0,-1-1 0 0 0,1 1 0 0 0,1-1 0 0 0,-1 0 0 0 0,0 1 0 0 0,0-1 0 0 0,0 0 0 0 0,1 0 0 0 0,-1 0 0 0 0,1 0-1 0 0,-1 0 1 0 0,3 1 0 0 0,-1 0 36 0 0,0 0-1 0 0,1 0 1 0 0,-1-1-1 0 0,1 0 0 0 0,-1 0 1 0 0,7 1-1 0 0,0-1 54 0 0,-1-1 1 0 0,1 0-1 0 0,-1-1 0 0 0,0 0 1 0 0,1 0-1 0 0,15-5 0 0 0,-11 1-9 0 0,1 0-1 0 0,-1-1 1 0 0,18-10-1 0 0,-19 9-90 0 0,-1 0 0 0 0,-1-1 0 0 0,1-1 0 0 0,-1 0 0 0 0,-1 0 0 0 0,0-1 0 0 0,13-15 0 0 0,-19 20-17 0 0,-1 0 1 0 0,0 0-1 0 0,0-1 0 0 0,0 1 0 0 0,0-1 0 0 0,-1 1 1 0 0,0-1-1 0 0,0 0 0 0 0,0 0 0 0 0,-1 0 0 0 0,0 0 1 0 0,0 0-1 0 0,-1-1 0 0 0,1 1 0 0 0,-1 0 0 0 0,-1 0 1 0 0,1 0-1 0 0,-1 0 0 0 0,-2-7 0 0 0,2 9-36 0 0,0 0-1 0 0,0 0 1 0 0,-1 1-1 0 0,1-1 1 0 0,-1 0-1 0 0,0 1 1 0 0,0 0-1 0 0,-1-1 1 0 0,1 1-1 0 0,-1 0 1 0 0,1 0-1 0 0,-1 0 1 0 0,0 0-1 0 0,0 1 1 0 0,0-1-1 0 0,-1 1 1 0 0,1 0-1 0 0,-1 0 1 0 0,-6-3-1 0 0,6 3-21 0 0,-1 1-1 0 0,0-1 0 0 0,0 1 1 0 0,0 0-1 0 0,1 0 0 0 0,-1 1 1 0 0,0 0-1 0 0,0 0 1 0 0,0 0-1 0 0,0 0 0 0 0,0 1 1 0 0,0 0-1 0 0,0 0 0 0 0,0 0 1 0 0,-8 3-1 0 0,11-3-163 0 0,-4 2-2544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3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73 192 1375 0 0,'0'0'16223'0'0,"0"2"-16134"0"0,-24 89 576 0 0,-8 43-532 0 0,27-106 583 0 0,4-26 74 0 0,-4-18-650 0 0,3 7-125 0 0,0 0 0 0 0,1 1 0 0 0,1-1-1 0 0,-1 0 1 0 0,2-15 0 0 0,10-44-20 0 0,-8 56 5 0 0,0 0 0 0 0,2 0 0 0 0,-1 1 0 0 0,9-15 0 0 0,-9 18-8 0 0,1 0 1 0 0,0 0-1 0 0,1 1 0 0 0,-1-1 0 0 0,1 1 1 0 0,1 0-1 0 0,-1 1 0 0 0,1 0 0 0 0,1 0 0 0 0,10-7 1 0 0,-5 3 20 0 0,14-8-13 0 0,1 2 0 0 0,0 1 0 0 0,31-13 0 0 0,4-1 11 0 0,-15 8 53 0 0,-37 18-21 0 0,0 5-33 0 0,-1 4-10 0 0,-8-5 0 0 0,1 1 0 0 0,-1 0 0 0 0,0-1 0 0 0,0 1 0 0 0,0 0 0 0 0,0 0 0 0 0,0 0 0 0 0,0 0 0 0 0,0 1 0 0 0,-1-1 0 0 0,3 5 0 0 0,0 0 0 0 0,7 9 0 0 0,-9-14 0 0 0,-1 0 0 0 0,0 1 0 0 0,0-1 0 0 0,0 0 0 0 0,0 0 0 0 0,0 1 0 0 0,0-1 0 0 0,0 3 0 0 0,0-3-8 0 0,0 0-1 0 0,-1-1 1 0 0,1 1-1 0 0,-1 0 1 0 0,1 0-1 0 0,-1-1 1 0 0,0 1-1 0 0,1 0 1 0 0,-1 0-1 0 0,0 0 1 0 0,0 3-1 0 0,-1-1-113 0 0,1-2-102 0 0,4-27-7384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 3223 0 0,'-1'1'240'0'0,"-6"7"2076"0"0,0-1-1 0 0,-17 14 6896 0 0,45-27-7509 0 0,-13 3-1298 0 0,-1-1 0 0 0,1 1-1 0 0,8-7 1 0 0,13-7 497 0 0,-14 9-504 0 0,-12 5-301 0 0,1 1 0 0 0,-1 0 0 0 0,0 0 0 0 0,1 1 0 0 0,0-1 0 0 0,0 1 0 0 0,-1 0 0 0 0,1-1 0 0 0,0 2 0 0 0,0-1 0 0 0,6 0 0 0 0,1 1-21 0 0,0 1-63 0 0,-1 1-12 0 0,-4-1-421 0 0,0 0 0 0 0,0 0-1 0 0,0-1 1 0 0,-1 0 0 0 0,1 0 0 0 0,0-1-1 0 0,0 0 1 0 0,7-1 0 0 0,16-2-3128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10799 0 0,'0'0'8716'0'0,"0"2"-8497"0"0,1 6-123 0 0,-1 0 1 0 0,0 0-1 0 0,-1 1 1 0 0,1-1-1 0 0,-2 0 0 0 0,1 0 1 0 0,-4 11-1 0 0,-23 59 472 0 0,12-37-315 0 0,-36 86 242 0 0,0 0 155 0 0,51-122-571 0 0,-1-1-1 0 0,1 1 1 0 0,1-1 0 0 0,-2 10-1 0 0,2-12 377 0 0,2-1-512 0 0,0-1-35 0 0,-1 1-210 0 0,1-1 0 0 0,-1 1 0 0 0,1-1 0 0 0,-1 1 0 0 0,1-1 0 0 0,-1 0 0 0 0,1 1-1 0 0,-1-1 1 0 0,1 0 0 0 0,0 0 0 0 0,-1 0 0 0 0,1 0 0 0 0,-1-1 0 0 0,1 1 0 0 0,-1 0 0 0 0,3-1 0 0 0,3-4-1622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267 231 5063 0 0,'0'0'232'0'0,"-11"4"2454"0"0,7-2-2951 0 0,-7 8 9255 0 0,9-5-8105 0 0,1-3-690 0 0,0 1-144 0 0,0 0 0 0 0,-1 0 0 0 0,1 0 0 0 0,1 0 0 0 0,-1 0 0 0 0,0 0 0 0 0,1 1 0 0 0,-1 5 0 0 0,4 21 367 0 0,-3-28-282 0 0,1-1-32 0 0,1 2-66 0 0,0-1-1 0 0,1 0 1 0 0,-1 1-1 0 0,0-1 0 0 0,1 0 1 0 0,-1-1-1 0 0,1 1 1 0 0,0 0-1 0 0,0-1 1 0 0,-1 1-1 0 0,1-1 1 0 0,0 0-1 0 0,4 1 0 0 0,0 0 31 0 0,0-1-1 0 0,0-1 1 0 0,0 1 0 0 0,0-1-1 0 0,10-1 1 0 0,13-2 131 0 0,-1-2 1 0 0,48-13 0 0 0,56-27-96 0 0,-98 33-97 0 0,-12 3-112 0 0,0-2 0 0 0,-1 0 0 0 0,0-1 0 0 0,37-27 0 0 0,-56 36 70 0 0,0 1 1 0 0,-1-1 0 0 0,1 0-1 0 0,-1 0 1 0 0,1 0 0 0 0,-1 0-1 0 0,0 0 1 0 0,0 0 0 0 0,0-1-1 0 0,0 1 1 0 0,-1-1-1 0 0,1 1 1 0 0,-1-1 0 0 0,0 1-1 0 0,0-1 1 0 0,-1 0 0 0 0,1-5-1 0 0,-1 5-22 0 0,-1 0-1 0 0,0 0 0 0 0,-1 0 1 0 0,1 0-1 0 0,-1 0 1 0 0,0 0-1 0 0,0 0 1 0 0,0 0-1 0 0,-5-5 0 0 0,4 5 42 0 0,-5-8 7 0 0,5 7-3 0 0,0 0-1 0 0,-1 0 0 0 0,0 1 1 0 0,0-1-1 0 0,-5-3 0 0 0,7 6-6 0 0,0-1-36 0 0,0 1-1 0 0,-1 0 1 0 0,1 0-1 0 0,-1 0 1 0 0,0 0-1 0 0,0 0 1 0 0,1 1-1 0 0,-1-1 1 0 0,0 1-1 0 0,-5-2 1 0 0,2 2-89 0 0,-1 0 0 0 0,1 0 0 0 0,-1 1 0 0 0,-7 0 0 0 0,-5 1 80 0 0,1 0 0 0 0,0 2 0 0 0,0 0 0 0 0,-23 7 0 0 0,-69 29 109 0 0,105-37-50 0 0,-24 10 31 0 0,0 2 1 0 0,1 0 0 0 0,-27 20 0 0 0,-73 61 60 0 0,107-78-4 0 0,1 1 0 0 0,0 0 0 0 0,2 2 0 0 0,0 0 0 0 0,-16 22 0 0 0,28-32-41 0 0,0 0-1 0 0,0 1 1 0 0,1-1 0 0 0,0 1-1 0 0,1 0 1 0 0,0 0-1 0 0,1 0 1 0 0,0 1-1 0 0,0-1 1 0 0,2 1 0 0 0,-1-1-1 0 0,1 1 1 0 0,2 22-1 0 0,1-16 193 0 0,0 0-1 0 0,1 0 1 0 0,1 0-1 0 0,1 0 1 0 0,1-1-1 0 0,10 23 1 0 0,-15-39-200 0 0,0 0 1 0 0,0 0-1 0 0,0 0 1 0 0,0 0-1 0 0,0-1 1 0 0,0 1-1 0 0,1 0 1 0 0,-1-1-1 0 0,0 1 1 0 0,0-1-1 0 0,1 1 1 0 0,-1-1-1 0 0,0 0 1 0 0,1 1-1 0 0,-1-1 1 0 0,2 0-1 0 0,-1 1 41 0 0,29 3 550 0 0,-1-1-1 0 0,47-2 1 0 0,-63-1-555 0 0,12-1 244 0 0,47-9 0 0 0,-28 2-95 0 0,119-20 415 0 0,-159 27-622 0 0,14 0 55 0 0,-18 1-28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57 2303 0 0,'-8'5'200'0'0,"-30"15"14655"0"0,43-20-14410 0 0,3 0-31 0 0,0 0 0 0 0,0 0 0 0 0,0-1 0 0 0,0 0 0 0 0,14-4 0 0 0,183-48 2068 0 0,-159 42-2412 0 0,-31 8-131 0 0,0 0-1 0 0,28-1 1 0 0,-41 4-27 0 0,17 3-2965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 9503 0 0,'-6'-6'859'0'0,"-11"-4"-694"0"0,-26-7 1925 0 0,42 16-1572 0 0,0 1-442 0 0,1 0 0 0 0,0 0 0 0 0,0 0-1 0 0,-1 0 1 0 0,1 0 0 0 0,0 0 0 0 0,0 0-1 0 0,-1 0 1 0 0,1-1 0 0 0,0 1 0 0 0,0 0-1 0 0,0 0 1 0 0,-1 0 0 0 0,1 0 0 0 0,0 0-1 0 0,0-1 1 0 0,0 1 0 0 0,-1 0 0 0 0,1 0-1 0 0,0 0 1 0 0,0 0 0 0 0,0-1 0 0 0,0 1-1 0 0,0 0 1 0 0,-1 0 0 0 0,1-1 0 0 0,24-2-30 0 0,1 1 1 0 0,-1 1 0 0 0,1 1-1 0 0,47 7 1 0 0,-65-6 41 0 0,0 0 1 0 0,0 1 0 0 0,-1 0-1 0 0,1 1 1 0 0,-1-1-1 0 0,0 1 1 0 0,1 0-1 0 0,-1 1 1 0 0,9 6-1 0 0,-13-8-54 0 0,0 0 0 0 0,0 0 0 0 0,0 0 0 0 0,0 0 0 0 0,0 0 0 0 0,0 1 0 0 0,0-1 0 0 0,-1 0 0 0 0,1 1 0 0 0,-1 0 0 0 0,0-1 0 0 0,0 1 0 0 0,0 0 0 0 0,0 0 0 0 0,0 0 0 0 0,0 0 0 0 0,-1-1 0 0 0,1 1 0 0 0,-1 0 0 0 0,0 0 0 0 0,0 0 0 0 0,0 0 0 0 0,-1 0 0 0 0,0 4 0 0 0,-10 31 24 0 0,7-25-36 0 0,0 1 0 0 0,0 0 0 0 0,-1 17 0 0 0,3-7-22 0 0,1-10 0 0 0,-1-1 0 0 0,-4 18 0 0 0,5-26 2 0 0,-1 1 0 0 0,0-1 0 0 0,0 0 0 0 0,0 0 0 0 0,-1 0 0 0 0,0 0 0 0 0,0 0 0 0 0,-4 4 0 0 0,-4 5 14 0 0,-17 14 0 0 0,-7 7-2 0 0,21-20-2 0 0,-1 0 0 0 0,-33 24 1 0 0,-10 10 25 0 0,57-48-18 0 0,0 0 0 0 0,0 1-1 0 0,0-1 1 0 0,0 1 0 0 0,0-1 0 0 0,0 0 0 0 0,1 1-1 0 0,-1 0 1 0 0,0-1 0 0 0,1 1 0 0 0,-1-1 0 0 0,1 1 0 0 0,0 0-1 0 0,-1-1 1 0 0,1 1 0 0 0,0 0 0 0 0,0-1 0 0 0,0 1-1 0 0,0 0 1 0 0,1-1 0 0 0,-1 1 0 0 0,0 0 0 0 0,1-1 0 0 0,-1 1-1 0 0,1 0 1 0 0,-1-1 0 0 0,2 3 0 0 0,0 0 20 0 0,0 0 1 0 0,1 0-1 0 0,-1 0 0 0 0,1-1 1 0 0,0 1-1 0 0,0-1 1 0 0,0 1-1 0 0,4 2 1 0 0,1 0 95 0 0,0-1 0 0 0,14 7 1 0 0,4 2 212 0 0,8 2 291 0 0,-15-7-410 0 0,-17-8-84 0 0,12 1-356 0 0,-14-2 175 0 0,0 0-1 0 0,0 0 1 0 0,0 0 0 0 0,0 1-1 0 0,1-1 1 0 0,-1 0-1 0 0,0 0 1 0 0,0 0 0 0 0,0 0-1 0 0,0 0 1 0 0,0 1 0 0 0,0-1-1 0 0,0 0 1 0 0,0 0-1 0 0,0 0 1 0 0,0 0 0 0 0,0 1-1 0 0,0-1 1 0 0,0 0-1 0 0,0 0 1 0 0,0 0 0 0 0,0 0-1 0 0,0 1 1 0 0,-1-1-1 0 0,1 0 1 0 0,0 0 0 0 0,0 0-1 0 0,0 0 1 0 0,0 0 0 0 0,0 0-1 0 0,0 1 1 0 0,0-1-1 0 0,0 0 1 0 0,-1 0 0 0 0,1 0-1 0 0,0 0 1 0 0,0 0-1 0 0,0 0 1 0 0,0 0 0 0 0,-1 1-1 0 0,-22 12-4165 0 0,14-10 2559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 4143 0 0,'0'0'7303'0'0,"9"-6"-1314"0"0,-9 6-5929 0 0,-15-1 382 0 0,-20 4-684 0 0,-13 6 306 0 0,46-9 290 0 0,-22 11 148 0 0,18-8-440 0 0,-1 0 0 0 0,1 0-1 0 0,0 1 1 0 0,-6 4 0 0 0,-13 8 77 0 0,14-10-90 0 0,-6 2 124 0 0,-30 20 0 0 0,45-27 343 0 0,1 26-77 0 0,6-8-429 0 0,18 41-10 0 0,-23-56 0 0 0,0-1 0 0 0,14 17 11 0 0,-4-7 53 0 0,-9-12-11 0 0,-1 0 1 0 0,1 0-54 0 0,-1 0 0 0 0,0 0 0 0 0,0 0 1 0 0,0-1-1 0 0,1 1 0 0 0,-1 0 1 0 0,0 0-1 0 0,0 0 0 0 0,0 0 1 0 0,0-1-1 0 0,-1 1 0 0 0,1 0 0 0 0,0 0 1 0 0,0 0-1 0 0,0 0 0 0 0,-1-1 1 0 0,1 1-1 0 0,0 0 0 0 0,-1 0 1 0 0,1 0-1 0 0,-1-1 0 0 0,1 1 0 0 0,-1 0 1 0 0,1-1-1 0 0,-1 1 0 0 0,1 0 1 0 0,-1-1-1 0 0,0 1 0 0 0,1-1 1 0 0,-1 1-1 0 0,0-1 0 0 0,1 1 0 0 0,-1-1 1 0 0,0 0-1 0 0,-1 1 0 0 0,1 0 0 0 0,-9 3 0 0 0,1 0 0 0 0,-1-1 0 0 0,-13 4 0 0 0,4-2 0 0 0,9-2 1 0 0,-5 2-6 0 0,0 0-1 0 0,-15 9 0 0 0,24-11-74 0 0,5-3-17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9815 0 0,'0'0'1130'0'0,"1"3"-686"0"0,3 17 261 0 0,2-1 0 0 0,1 1 0 0 0,0-1 0 0 0,1-1 0 0 0,1 1 0 0 0,1-2 0 0 0,23 33 0 0 0,-16-30-395 0 0,0-1 1 0 0,1 0 0 0 0,2-1 0 0 0,-1-1 0 0 0,26 17 0 0 0,102 62 1258 0 0,-139-92-1485 0 0,0 1-1 0 0,0 1 1 0 0,-1-1-1 0 0,0 1 1 0 0,0 0 0 0 0,0 1-1 0 0,-1 0 1 0 0,8 11-1 0 0,-13-17-12 0 0,0 1-40 0 0,0-1-202 0 0,5 8-146 0 0,-3-1-4642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14743 0 0,'0'0'5930'0'0,"2"-1"-4492"0"0,38-13-390 0 0,0 2-1 0 0,1 1 0 0 0,44-5 1 0 0,28-7-606 0 0,-82 14-495 0 0,38-7 64 0 0,-61 14-525 0 0,1 1 1 0 0,-1 0-1 0 0,1 1 0 0 0,-1 0 1 0 0,15 1-1 0 0,-15 3-2224 0 0,-6-3 2186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 7831 0 0,'0'0'6632'0'0,"0"0"-6517"0"0,0 0 0 0 0,0-1-1 0 0,0 1 1 0 0,0 0 0 0 0,0 0-1 0 0,0 0 1 0 0,0-1 0 0 0,0 1-1 0 0,0 0 1 0 0,0 0 0 0 0,0-1-1 0 0,0 1 1 0 0,0 0 0 0 0,-1 0-1 0 0,1 0 1 0 0,0-1 0 0 0,0 1-1 0 0,0 0 1 0 0,0 0 0 0 0,-1 0-1 0 0,1 0 1 0 0,0-1 0 0 0,0 1-1 0 0,0 0 1 0 0,-1 0 0 0 0,1 0-1 0 0,0 0 1 0 0,0 0 0 0 0,-1 0-1 0 0,1 0 1 0 0,0 0 0 0 0,-7 8-214 0 0,-7 10 289 0 0,0-1 0 0 0,-27 23 1 0 0,19-21 22 0 0,-14 12 321 0 0,-67 43 0 0 0,-33 9-157 0 0,125-76-358 0 0,1 0 0 0 0,-1 1-1 0 0,-16 15 1 0 0,26-22 8 0 0,13 1-479 0 0,-6-1 157 0 0,-1-1 0 0 0,0 0 0 0 0,1-1 0 0 0,-1 1 0 0 0,0-1 0 0 0,0 0 0 0 0,1 0 0 0 0,6-3 0 0 0,2-1-972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11487 0 0,'0'0'2123'0'0,"-1"1"-1646"0"0,-16 13 5 0 0,0 0 1 0 0,-32 20-1 0 0,29-21-230 0 0,-37 31 1 0 0,48-36-207 0 0,-27 29 47 0 0,27-22-40 0 0,4-7-42 0 0,-1-1-1 0 0,0 0 0 0 0,0 0 1 0 0,-1 0-1 0 0,-14 11 0 0 0,-2 2-8 0 0,-64 78 56 0 0,43-46-52 0 0,31-37 123 0 0,1 1 0 0 0,1 0 0 0 0,0 1 0 0 0,1 1 0 0 0,1-1 0 0 0,0 1 0 0 0,2 1 0 0 0,-10 32-1 0 0,14-38 19 0 0,0 0-1 0 0,1 0 0 0 0,1 0 1 0 0,0 1-1 0 0,0-1 0 0 0,1 0 0 0 0,1 1 1 0 0,0-1-1 0 0,1 0 0 0 0,1 0 0 0 0,0 0 1 0 0,0 0-1 0 0,11 23 0 0 0,-9-27-60 0 0,-1-1-1 0 0,1 0 1 0 0,1-1-1 0 0,-1 1 1 0 0,1-1-1 0 0,1 0 1 0 0,-1-1-1 0 0,1 1 1 0 0,0-1-1 0 0,16 9 1 0 0,-5-4 154 0 0,2-1 1 0 0,-1-1-1 0 0,34 10 1 0 0,0 0-92 0 0,-51-18-335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2303 0 0,'0'0'5614'0'0,"1"-2"-5077"0"0,3-2-282 0 0,1 0 0 0 0,-1 0-1 0 0,1 0 1 0 0,-1 1 0 0 0,1 0-1 0 0,0 0 1 0 0,0 0 0 0 0,0 0 0 0 0,1 1-1 0 0,8-3 1 0 0,10-2 889 0 0,28-5-1 0 0,-42 10-887 0 0,10-2 240 0 0,69-10 1279 0 0,-80 13-1621 0 0,1 0 0 0 0,-1 1 0 0 0,1 1 0 0 0,-1 0 0 0 0,1 0 0 0 0,-1 1 0 0 0,12 3 0 0 0,-19-4-139 0 0,0-1 0 0 0,1 1 0 0 0,-1 0 0 0 0,-1 0 0 0 0,1 0 0 0 0,0 0 0 0 0,0 1 0 0 0,0-1 0 0 0,-1 0 0 0 0,1 1 0 0 0,0-1 0 0 0,-1 1 0 0 0,0 0 0 0 0,1-1 0 0 0,-1 1 0 0 0,0 0 0 0 0,2 3 0 0 0,-2-2-3 0 0,0 0 1 0 0,0 1-1 0 0,0-1 1 0 0,0 1-1 0 0,-1-1 1 0 0,1 1-1 0 0,-1-1 1 0 0,0 1-1 0 0,-1 6 1 0 0,-1 2 4 0 0,0 0 0 0 0,-1-1 0 0 0,0 1 0 0 0,-1-1 0 0 0,-6 13 0 0 0,-11 18-17 0 0,-29 43 0 0 0,26-46 0 0 0,-24 52 0 0 0,39-67 29 0 0,1 1-1 0 0,1 0 1 0 0,1 0 0 0 0,1 1-1 0 0,1-1 1 0 0,0 36-1 0 0,4-50 24 0 0,0 1 1 0 0,1 0-1 0 0,0-1 0 0 0,0 1 0 0 0,2-1 1 0 0,-1 1-1 0 0,1-1 0 0 0,9 20 0 0 0,-9-24 17 0 0,0-1-1 0 0,1 0 1 0 0,0 1 0 0 0,0-1-1 0 0,1-1 1 0 0,0 1 0 0 0,0-1-1 0 0,0 0 1 0 0,0 0-1 0 0,1 0 1 0 0,0-1 0 0 0,0 1-1 0 0,0-1 1 0 0,1-1 0 0 0,6 4-1 0 0,36 9 579 0 0,-8-3-67 0 0,-39-12-521 0 0,-5 1-2059 0 0,1-1 1708 0 0,0 0-1 0 0,1 0 0 0 0,-1 0 0 0 0,0 0 0 0 0,0-1 0 0 0,-3 2 0 0 0,4-2 92 0 0,-11 3-1935 0 0,0-1-3291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22 8719 0 0,'0'0'6868'0'0,"1"0"-6316"0"0,53-21 3926 0 0,-67 21-4143 0 0,9-1-308 0 0,0 1 1 0 0,0 0-1 0 0,0 0 1 0 0,0 1-1 0 0,0-1 0 0 0,-1 1 1 0 0,-3 1-1 0 0,-24 10 23 0 0,1 2-1 0 0,-48 26 0 0 0,42-11-49 0 0,30-22 0 0 0,3 0-12 0 0,2-4-36 0 0,-1 4 36 0 0,1-1 6 0 0,-1 0 1 0 0,0 0-1 0 0,0 0 0 0 0,0 0 0 0 0,-1-1 0 0 0,0 1 1 0 0,0-1-1 0 0,0 0 0 0 0,-1 0 0 0 0,-8 6 0 0 0,12-9 6 0 0,-16 10-39 0 0,13-9 35 0 0,-1 0 0 0 0,1 0 0 0 0,0 0 0 0 0,0 0 0 0 0,1 1 0 0 0,-1 0 0 0 0,1 0 0 0 0,-5 7 1 0 0,8-9-2 0 0,1-1 1 0 0,0 1 0 0 0,-1-1 0 0 0,1 0 0 0 0,0 1 0 0 0,0-1 0 0 0,0 0 0 0 0,0 0 0 0 0,0 0-1 0 0,0 0 1 0 0,1 0 0 0 0,0 1 0 0 0,-1-1 4 0 0,0 0 0 0 0,-1-1 0 0 0,1 1 0 0 0,0 0 0 0 0,-1-1 0 0 0,1 1 0 0 0,0 0 0 0 0,0-1 0 0 0,0 1 0 0 0,-1-1 0 0 0,1 0 0 0 0,0 1 0 0 0,0-1 0 0 0,0 0 0 0 0,0 1 0 0 0,0-1 0 0 0,0 0 0 0 0,2 0 0 0 0,0 0 0 0 0,36 8 20 0 0,-30-7-2 0 0,-1 0 0 0 0,1 1 0 0 0,-1 0 0 0 0,0 1 0 0 0,10 4 0 0 0,-16-7-18 0 0,-1 0 0 0 0,0 1 0 0 0,0-1 0 0 0,0 1 0 0 0,0 0 0 0 0,0-1 0 0 0,0 1 0 0 0,0 0 0 0 0,0-1 0 0 0,0 1 0 0 0,0 0 0 0 0,0 0 0 0 0,0 0 0 0 0,-1 0 0 0 0,1 0 0 0 0,0 0 0 0 0,-1 0 0 0 0,1 0 0 0 0,0 0 0 0 0,-1 0 0 0 0,0 0 0 0 0,1 3 0 0 0,0 0 0 0 0,1-1 0 0 0,2 16 0 0 0,-4-16 18 0 0,0 1 0 0 0,-1-1 1 0 0,1 1-1 0 0,-1-1 0 0 0,1 0 0 0 0,-1 1 0 0 0,0-1 0 0 0,0 0 0 0 0,-1 0 0 0 0,1 0 0 0 0,-1 0 1 0 0,1 0-1 0 0,-1 0 0 0 0,0 0 0 0 0,0 0 0 0 0,-5 4 0 0 0,-2 2 59 0 0,0-1 0 0 0,0 1 0 0 0,-13 6 0 0 0,13-8-70 0 0,-1-1-1 0 0,0-1 0 0 0,-1 0 1 0 0,0 0-1 0 0,1-1 1 0 0,-1 0-1 0 0,0-1 0 0 0,-1-1 1 0 0,1 1-1 0 0,-1-2 1 0 0,1 1-1 0 0,-1-2 0 0 0,1 0 1 0 0,-1 0-1 0 0,1-1 1 0 0,-1 0-1 0 0,1-1 0 0 0,-1 0 1 0 0,-11-5-1 0 0,15 4-20 0 0,7 3-61 0 0,2-2 51 0 0,0 1 0 0 0,0-1 0 0 0,0 1 0 0 0,0 0 0 0 0,0 0 0 0 0,0 0 0 0 0,0-1 0 0 0,1 1 0 0 0,-1 0 0 0 0,0 1 0 0 0,1-1 0 0 0,2-1 0 0 0,-4 2 19 0 0,9-5-262 0 0,1 2 0 0 0,-1-1 1 0 0,1 1-1 0 0,0 0 1 0 0,12-1-1 0 0,15-4-1772 0 0,-15 2 724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0,'0'0'10012'0'0,"1"2"-9326"0"0,15 53 2238 0 0,-9-29-2118 0 0,2 0-1 0 0,0-1 1 0 0,13 25-1 0 0,-15-39-617 0 0,0 0 1 0 0,0-1-1 0 0,1 0 0 0 0,1 0 0 0 0,-1-1 0 0 0,2 0 0 0 0,-1-1 1 0 0,1 0-1 0 0,20 13 0 0 0,7 0 291 0 0,64 26 0 0 0,-50-25-254 0 0,-9-4-67 0 0,48 25 76 0 0,-85-41-218 0 0,-3 0-10 0 0,1-1-1 0 0,0 1 1 0 0,0 0 0 0 0,-1 1-1 0 0,1-1 1 0 0,-1 0 0 0 0,0 1-1 0 0,4 4 1 0 0,-2-1-31 0 0,-4-5 3 0 0,0-1 1 0 0,-1 1 0 0 0,1 0-1 0 0,0 0 1 0 0,-1 0-1 0 0,1 0 1 0 0,-1-1-1 0 0,1 1 1 0 0,-1 0-1 0 0,1-1 1 0 0,-1 1 0 0 0,0 0-1 0 0,1-1 1 0 0,-1 1-1 0 0,0-1 1 0 0,0 1-1 0 0,-1 0 1 0 0,2-1-8 0 0,-1 1-29 0 0,0-1 1 0 0,0 1-1 0 0,0-1 0 0 0,0 1 1 0 0,0-1-1 0 0,1 0 0 0 0,-1 0 0 0 0,0 1 1 0 0,0-1-1 0 0,0 0 0 0 0,0 0 0 0 0,0 0 1 0 0,0 0-1 0 0,0 0 0 0 0,0 0 1 0 0,0 0-1 0 0,0-1 0 0 0,0 1 0 0 0,0 0 1 0 0,0-1-1 0 0,0 1 0 0 0,0 0 1 0 0,0-1-1 0 0,-1 0 0 0 0,-2-1-418 0 0,0-1-1 0 0,1 0 1 0 0,-1 1-1 0 0,-4-6 1 0 0,-3-4-1475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16 4607 0 0,'-1'-1'4211'0'0,"-1"-1"-3889"0"0,0 1 0 0 0,1 0 0 0 0,-1-1 0 0 0,0 1-1 0 0,1 0 1 0 0,-1 0 0 0 0,0 0 0 0 0,0 0 0 0 0,0 1 0 0 0,0-1 0 0 0,0 0 0 0 0,0 1-1 0 0,0-1 1 0 0,0 1 0 0 0,0 0 0 0 0,-2 0 0 0 0,0 0-111 0 0,0 0 0 0 0,0 1-1 0 0,0-1 1 0 0,0 1 0 0 0,0 0 0 0 0,0 0-1 0 0,0 1 1 0 0,-3 1 0 0 0,-2 1-62 0 0,1 1 0 0 0,0 0-1 0 0,1 0 1 0 0,-1 0 0 0 0,1 1 0 0 0,-12 13 0 0 0,-42 55 680 0 0,41-47-598 0 0,-1-1 1 0 0,-2-1-1 0 0,-49 43 0 0 0,-44 14 175 0 0,88-64-202 0 0,-2-1-1 0 0,-36 16 0 0 0,56-28-24 0 0,0 0 1 0 0,-11 8-1 0 0,6-3 275 0 0,13-10 178 0 0,4 1-635 0 0,0-1 0 0 0,0 0 0 0 0,0 0 0 0 0,0 0-1 0 0,-1 0 1 0 0,1 0 0 0 0,0 0 0 0 0,0 0 0 0 0,3-2 0 0 0,1 1-31 0 0,15-3-1490 0 0,7-5-5655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 2303 0 0,'0'0'1838'0'0,"-10"-1"6636"0"0,9 1-8160 0 0,1 1-1 0 0,-1-1 1 0 0,1 1-1 0 0,-1-1 0 0 0,1 0 1 0 0,0 1-1 0 0,-1-1 1 0 0,1 1-1 0 0,-1-1 0 0 0,1 1 1 0 0,0 0-1 0 0,0-1 1 0 0,-1 1-1 0 0,1-1 0 0 0,0 1 1 0 0,0-1-1 0 0,0 1 1 0 0,0 0-1 0 0,0-1 1 0 0,0 1-1 0 0,0 0 0 0 0,0 0 1 0 0,0 1-78 0 0,0 0-1 0 0,1 0 1 0 0,-1-1 0 0 0,1 1 0 0 0,0 0-1 0 0,-1-1 1 0 0,1 1 0 0 0,2 2-1 0 0,3 4-711 0 0,0 0-1 0 0,11 10 1 0 0,-7-7 1175 0 0,10 13-699 0 0,-1 0 0 0 0,24 44 0 0 0,22 59 0 0 0,-55-101 58 0 0,0 0 0 0 0,-1 0 0 0 0,-2 1-1 0 0,-1 0 1 0 0,-1 0 0 0 0,-1 0 0 0 0,-1 1-1 0 0,-2-1 1 0 0,-1 1 0 0 0,-1-1 0 0 0,-1 1 0 0 0,-1-1-1 0 0,-2 1 1 0 0,-9 32 0 0 0,8-44-6 0 0,0 0 1 0 0,-1-1-1 0 0,-1 0 1 0 0,0 0-1 0 0,-1-1 1 0 0,-1 0-1 0 0,0 0 1 0 0,-1-1-1 0 0,0-1 1 0 0,-1 0-1 0 0,0 0 1 0 0,-1-1-1 0 0,-1-1 1 0 0,1 0-1 0 0,-2-1 1 0 0,1 0-1 0 0,-1-1 1 0 0,-30 11-1 0 0,-69 26-69 0 0,113-44-73 0 0,5 7-147 0 0,-3-7 143 0 0,0 0 0 0 0,0 0 0 0 0,1 0 0 0 0,-1 0 0 0 0,0 0 0 0 0,1 0 0 0 0,-1 0 0 0 0,1-1 0 0 0,-1 1 0 0 0,1 0 0 0 0,0-1 0 0 0,-1 1 0 0 0,1-1 0 0 0,-1 0 0 0 0,1 0 0 0 0,1 1 0 0 0,10 0-3252 0 0,-8-1 845 0 0,9 0-4078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9815 0 0,'0'0'2138'0'0,"-10"2"-302"0"0,6 0-1705 0 0,0 1 1 0 0,0-1-1 0 0,0 1 1 0 0,1 0-1 0 0,-1 0 1 0 0,1 0 0 0 0,0 0-1 0 0,0 0 1 0 0,0 1-1 0 0,0 0 1 0 0,1-1-1 0 0,-1 1 1 0 0,1 0-1 0 0,-3 8 1 0 0,-3 6 343 0 0,-10 39 1 0 0,15-47-383 0 0,2 1 0 0 0,-1 0 0 0 0,1 0 0 0 0,1 0 0 0 0,0-1 0 0 0,0 1 0 0 0,4 20 0 0 0,23 75 695 0 0,-21-86-594 0 0,9 29 198 0 0,-7-25-144 0 0,-1 0 0 0 0,8 49 0 0 0,-15-60-91 0 0,0 0 0 0 0,-1 0 0 0 0,-5 24 0 0 0,4-26-46 0 0,2-8-60 0 0,-1 1-1 0 0,0-1 1 0 0,0 1 0 0 0,0-1-1 0 0,0 1 1 0 0,0-1 0 0 0,-1 0-1 0 0,0 1 1 0 0,0-1 0 0 0,0 0-1 0 0,0 0 1 0 0,0 0 0 0 0,0 0-1 0 0,-1-1 1 0 0,-2 3 0 0 0,1-2-20 0 0,1-1 0 0 0,-1 0 0 0 0,1 0 0 0 0,-1 0 0 0 0,0-1 0 0 0,0 1 0 0 0,0-1 0 0 0,0 0 0 0 0,0 0 0 0 0,0 0 0 0 0,0-1 0 0 0,0 1 0 0 0,-7-1 0 0 0,0-1-3 0 0,-1 0-1 0 0,1-1 0 0 0,0 0 1 0 0,-1-1-1 0 0,1 0 1 0 0,-16-8-1 0 0,-2-1-47 0 0,-32-20 0 0 0,49 25-34 0 0,1 0 1 0 0,-1-1-1 0 0,1 0 0 0 0,1 0 0 0 0,-1-1 1 0 0,2-1-1 0 0,-1 1 0 0 0,-10-15 0 0 0,19 21-11 0 0,0 1-1 0 0,0 0 1 0 0,0 0-1 0 0,0 0 1 0 0,0-1-1 0 0,0 1 1 0 0,1-1-1 0 0,-1 1 1 0 0,1 0-1 0 0,-1-1 1 0 0,1 1-1 0 0,0-1 1 0 0,0 1-1 0 0,0-1 1 0 0,0 1-1 0 0,1-1 1 0 0,-1 1-1 0 0,1-1 1 0 0,-1 1-1 0 0,2-4 1 0 0,0 2-287 0 0,0 0 0 0 0,0 0 0 0 0,1-1 1 0 0,-1 1-1 0 0,1 1 0 0 0,0-1 0 0 0,0 0 0 0 0,1 1 1 0 0,-1-1-1 0 0,5-2 0 0 0,-1 0-927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39:5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14743 0 0,'2'-14'1312'0'0,"-2"-4"-1056"0"0,0 1-256 0 0,0-1 0 0 0,0 2 976 0 0,0 2 144 0 0,0 1 24 0 0,2 3 8 0 0,-2 1-360 0 0,1 0-192 0 0,7 2-696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6879 0 0,'0'0'4328'0'0,"2"0"-4064"0"0,10 4 95 0 0,0-2 0 0 0,1 1 0 0 0,-1-2 0 0 0,18 1 0 0 0,54-3 796 0 0,-63 0-809 0 0,288-19 2905 0 0,-72 8-3198 0 0,-164 7 19 0 0,1 2 0 0 0,144 15 0 0 0,-180-9-72 0 0,0-1 0 0 0,58-5 0 0 0,-4-1 0 0 0,24-1-175 0 0,0-1 22 0 0,-18 11 153 0 0,-62-2 0 0 0,1-2 0 0 0,65-6 0 0 0,-26-7 11 0 0,-71 11 29 0 0,18 2 176 0 0,-19-2-173 0 0,3 0-33 0 0,2 1-10 0 0,-4 0 6 0 0,0 0 0 0 0,0 0 0 0 0,0 0 0 0 0,0-1 0 0 0,0 1 0 0 0,0-1 0 0 0,-1-1-1 0 0,1 1 1 0 0,0-1 0 0 0,0 1 0 0 0,6-5 0 0 0,25-10-2 0 0,-34 16 24 0 0,-5 1-177 0 0,1-1 58 0 0,0 1 1 0 0,0 1-1 0 0,0-1 1 0 0,0 0-1 0 0,0 0 1 0 0,-2 3-1 0 0,0-1-389 0 0,-7 6-720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85 287 8287 0 0,'-14'-3'318'0'0,"0"1"-1"0"0,-16 0 1 0 0,4 2 6912 0 0,28 0-6409 0 0,29 4 146 0 0,1-1 1 0 0,0-2-1 0 0,39-3 0 0 0,98-16-130 0 0,-136 13-627 0 0,460-83 456 0 0,-249 41-500 0 0,336-68-2423 0 0,-558 110 1723 0 0,24-3-584 0 0,-16 9-4107 0 0,-14 3-777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11 11575 0 0,'2'-1'530'0'0,"36"-9"11733"0"0,-51 27-10293 0 0,-20 19-2638 0 0,-58 69 1036 0 0,39-40-359 0 0,38-49-9 0 0,-99 124 0 0 0,100-121 0 0 0,0 1 0 0 0,2 0 0 0 0,0 1 0 0 0,1 0 0 0 0,-11 38 0 0 0,18-51 2 0 0,2 0-1 0 0,-1 1 1 0 0,1-1 0 0 0,0 1-1 0 0,1-1 1 0 0,0 1 0 0 0,0-1 0 0 0,1 1-1 0 0,0-1 1 0 0,1 1 0 0 0,4 14-1 0 0,-4-17-4 0 0,1 1 0 0 0,0-1 0 0 0,0 1 0 0 0,1-1 1 0 0,-1 0-1 0 0,1-1 0 0 0,1 1 0 0 0,-1-1 0 0 0,1 1 0 0 0,0-1 0 0 0,0-1 0 0 0,1 1 0 0 0,-1-1 0 0 0,11 6 0 0 0,9 3 292 0 0,0-2 0 0 0,0-1 0 0 0,40 10 0 0 0,6 2 283 0 0,-36-7-348 0 0,-33-14-149 0 0,-1 0-17 0 0,8 2-47 0 0,0 2-11 0 0,-1-2-36 0 0,-7-2-151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31 3223 0 0,'1'-1'240'0'0,"18"-17"5274"0"0,-10 7 2165 0 0,-20 15-6738 0 0,-15 10-1352 0 0,6 3 444 0 0,1 1 0 0 0,1 0 0 0 0,0 2-1 0 0,1 0 1 0 0,-22 36 0 0 0,8-3 365 0 0,1 1 1 0 0,-22 58-1 0 0,32-60-18 0 0,2 1 0 0 0,2 1 0 0 0,3 1 1 0 0,2-1-1 0 0,2 2 0 0 0,-1 72 0 0 0,11-69-78 0 0,-1 14 290 0 0,0-65-419 0 0,-1 0 0 0 0,0 0-1 0 0,-1-1 1 0 0,0 1 0 0 0,0 0-1 0 0,-6 13 1 0 0,6-19-96 0 0,0 0 0 0 0,1 1 1 0 0,-1-1-1 0 0,0-1 0 0 0,0 1 0 0 0,0 0 1 0 0,0 0-1 0 0,-1-1 0 0 0,1 1 0 0 0,0-1 1 0 0,-1 0-1 0 0,1 1 0 0 0,-1-1 1 0 0,1 0-1 0 0,-1-1 0 0 0,-3 2 0 0 0,-7 3 311 0 0,-3 1 96 0 0,14-5-405 0 0,0-1-25 0 0,-7 0-32 0 0,9 0-19 0 0,-1-1 1 0 0,1 1-1 0 0,-1-1 0 0 0,0 1 1 0 0,1 0-1 0 0,-1-1 0 0 0,1 1 1 0 0,-1-1-1 0 0,1 0 0 0 0,0 1 1 0 0,-1-1-1 0 0,1 1 1 0 0,-1-1-1 0 0,1 0 0 0 0,0 1 1 0 0,0-1-1 0 0,-1 0 0 0 0,1 0 1 0 0,-2-2 2 0 0,1 1 1 0 0,-1-1-1 0 0,1 1 1 0 0,0-1 0 0 0,0 0-1 0 0,0 0 1 0 0,0 1-1 0 0,1-1 1 0 0,-1 0-1 0 0,1 0 1 0 0,-1 0 0 0 0,1 0-1 0 0,0 0 1 0 0,1-4-1 0 0,-1-7 13 0 0,-1 3 16 0 0,1 1 1 0 0,2-15-1 0 0,0-7 40 0 0,-2 7-3 0 0,1 3-336 0 0,-1 1 1 0 0,-1-1 0 0 0,-1 1-1 0 0,-7-31 1 0 0,5 43-11 0 0,0 0 0 0 0,-1 1 0 0 0,1-1 0 0 0,-2 1 0 0 0,1 0 0 0 0,-1 0 0 0 0,-1 1 0 0 0,-13-13-1 0 0,20 19-95 0 0,3-7-2651 0 0,24-15-898 0 0,-6 10 1904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99 9559 0 0,'0'0'7298'0'0,"-2"-8"-5308"0"0,0-35 2283 0 0,2 41-3506 0 0,-1-1-453 0 0,2 3-290 0 0,-1 0 1 0 0,0 0-1 0 0,0-1 0 0 0,0 1 1 0 0,0 0-1 0 0,0 0 0 0 0,0 0 1 0 0,0-1-1 0 0,0 1 0 0 0,0 0 1 0 0,0 0-1 0 0,0-1 0 0 0,-1 1 1 0 0,1 0-1 0 0,0 0 0 0 0,0 0 1 0 0,0-1-1 0 0,0 1 0 0 0,0 0 1 0 0,0 0-1 0 0,0 0 0 0 0,0-1 1 0 0,-1 1-1 0 0,1 0 0 0 0,0 0 1 0 0,0 0-1 0 0,0 0 0 0 0,0 0 1 0 0,-1-1-1 0 0,-3 0 21 0 0,-17-1 106 0 0,19 0-98 0 0,1 0-194 0 0,0 0 0 0 0,1 0-1 0 0,0 0 1 0 0,-1-1-1 0 0,1 1 1 0 0,0 0-1 0 0,0 0 1 0 0,1 0 0 0 0,-1-1-1 0 0,0 1 1 0 0,1 0-1 0 0,0-3 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42 14047 0 0,'5'-5'127'0'0,"-2"1"93"0"0,0 1 0 0 0,-1 0 0 0 0,1 0 0 0 0,-1-1 0 0 0,0 0 0 0 0,3-6 1659 0 0,-3 8-481 0 0,2-1 2379 0 0,-2 8-3739 0 0,0 0-1 0 0,-1 0 1 0 0,0 0-1 0 0,0 0 0 0 0,0 1 1 0 0,0-1-1 0 0,-1 0 0 0 0,0 0 1 0 0,0 1-1 0 0,-1-1 1 0 0,1 0-1 0 0,-1 0 0 0 0,0 1 1 0 0,-1-1-1 0 0,-2 6 0 0 0,-4 12 258 0 0,-23 43 0 0 0,29-61-247 0 0,-24 44 42 0 0,-86 176 1042 0 0,83-161-720 0 0,-31 107 1 0 0,55-144-425 0 0,4-14-455 0 0,3-11 283 0 0,-1 1-1422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9007 0 0,'0'0'4552'0'0,"2"0"-3301"0"0,10 2 118 0 0,1-1-1 0 0,-1 0 1 0 0,0-1 0 0 0,1 0-1 0 0,15-4 1 0 0,-26 4-556 0 0,5-3 946 0 0,-28 22-178 0 0,14-12-1581 0 0,4-2 0 0 0,8-7-12 0 0,-4 1-47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7975 0 0,'0'0'2866'0'0,"2"0"-2198"0"0,12-4-288 0 0,1 1 1 0 0,0 0 0 0 0,0 1 0 0 0,1 1 0 0 0,-1 0-1 0 0,0 2 1 0 0,0-1 0 0 0,1 2 0 0 0,-1 0-1 0 0,0 0 1 0 0,22 8 0 0 0,-35-9-308 0 0,-1 0 1 0 0,1-1-1 0 0,-1 1 1 0 0,0 0-1 0 0,1 0 1 0 0,-1-1-1 0 0,0 1 1 0 0,0 0-1 0 0,0 0 0 0 0,0 1 1 0 0,0-1-1 0 0,0 0 1 0 0,0 0-1 0 0,0 0 1 0 0,0 1-1 0 0,0-1 1 0 0,-1 0-1 0 0,1 1 1 0 0,0-1-1 0 0,-1 1 0 0 0,1-1 1 0 0,-1 1-1 0 0,0-1 1 0 0,0 1-1 0 0,1-1 1 0 0,-1 1-1 0 0,0 1 1 0 0,0 5 223 0 0,-1-1 0 0 0,1 1 0 0 0,-1 0 1 0 0,-3 8-1 0 0,2-5-8 0 0,1-6-253 0 0,1 0 1 0 0,0-1 0 0 0,0 1-1 0 0,0 0 1 0 0,0 0-1 0 0,0 0 1 0 0,1 0-1 0 0,0-1 1 0 0,0 1 0 0 0,1 0-1 0 0,1 5 1 0 0,1-2-30 0 0,0-1 1 0 0,0 0 0 0 0,1 0-1 0 0,0 0 1 0 0,0-1-1 0 0,11 12 1 0 0,-13-15 35 0 0,-1 4-33 0 0,-4 2-10 0 0,1-8 4 0 0,0 0 0 0 0,-1 1 0 0 0,1-1 0 0 0,0 0 0 0 0,-1 1 1 0 0,1-1-1 0 0,-1 0 0 0 0,1 0 0 0 0,-1 0 0 0 0,1 0 0 0 0,-1 0 0 0 0,0-1 0 0 0,1 1 0 0 0,-1 0 0 0 0,0-1 0 0 0,-2 1 0 0 0,-3 0 10 0 0,0 0-1 0 0,0-1 1 0 0,-8 0-1 0 0,-7 1 11 0 0,20-1-19 0 0,0 0 1 0 0,0 1-1 0 0,0-1 0 0 0,0 0 1 0 0,0 0-1 0 0,0 0 1 0 0,0-1-1 0 0,0 1 0 0 0,0 0 1 0 0,-2-1-1 0 0,0 0 1 0 0,1 0 0 0 0,0 1 0 0 0,-1-1-1 0 0,1 1 1 0 0,-1 0 0 0 0,1 0 0 0 0,0 0 0 0 0,-1 0-1 0 0,-3 2 1 0 0,-1-1-16 0 0,6 0-33 0 0,-3 3 43 0 0,4-3 55 0 0,0 1-8 0 0,0 0 0 0 0,0 0 1 0 0,0 0-1 0 0,1 0 1 0 0,-1 1-1 0 0,0 3 1 0 0,-1 3-38 0 0,-1 0-10 0 0,1-6 6 0 0,1-1-1 0 0,-1 1 0 0 0,1 0 0 0 0,-1-1 1 0 0,0 1-1 0 0,0-1 0 0 0,0 1 1 0 0,-1-1-1 0 0,1 0 0 0 0,0 0 1 0 0,-1 0-1 0 0,1 0 0 0 0,-6 2 1 0 0,8-4-6 0 0,-39 17 301 0 0,38-16-157 0 0,0-1-218 0 0,0 1-1 0 0,1-1 1 0 0,-1 1 0 0 0,0-1-1 0 0,1 1 1 0 0,-1-1-1 0 0,1 1 1 0 0,-1 0 0 0 0,1-1-1 0 0,-1 1 1 0 0,1-1-1 0 0,0 1 1 0 0,-1 0 0 0 0,1 0-1 0 0,0-1 1 0 0,-1 1-1 0 0,1 0 1 0 0,0-1 0 0 0,0 1-1 0 0,0 0 1 0 0,0 0-1 0 0,0 0 1 0 0,0-1 0 0 0,0 3-1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4143 0 0,'0'0'663'0'0,"-3"-14"3933"0"0,3 12-4396 0 0,1 1 0 0 0,-1-1 1 0 0,1 0-1 0 0,-1 0 0 0 0,1 0 0 0 0,-1 0 1 0 0,1 1-1 0 0,0-1 0 0 0,0 0 0 0 0,0 1 0 0 0,0-1 1 0 0,0 1-1 0 0,0-1 0 0 0,0 1 0 0 0,1-1 1 0 0,-1 1-1 0 0,2-2 0 0 0,1 0 53 0 0,0 0 1 0 0,0 1-1 0 0,0-1 0 0 0,0 0 1 0 0,6-2-1 0 0,-7 4-126 0 0,0 0 0 0 0,0 0 1 0 0,0 0-1 0 0,0 0 0 0 0,0 0 0 0 0,0 1 1 0 0,0-1-1 0 0,0 1 0 0 0,0 0 0 0 0,0 0 1 0 0,0 0-1 0 0,4 1 0 0 0,-5 0-84 0 0,0-1 0 0 0,0 1 0 0 0,0 0 0 0 0,0 0 0 0 0,0 0-1 0 0,0 0 1 0 0,-1 1 0 0 0,1-1 0 0 0,0 0 0 0 0,-1 1 0 0 0,1-1 0 0 0,-1 1 0 0 0,0 0 0 0 0,1-1-1 0 0,-1 1 1 0 0,0 0 0 0 0,0 0 0 0 0,0 0 0 0 0,1 3 0 0 0,5 16 353 0 0,0 0-1 0 0,-2 0 1 0 0,0 0 0 0 0,3 35 0 0 0,-4-26 340 0 0,12 47 0 0 0,-8-48-366 0 0,2-1 0 0 0,1 0 1 0 0,16 30-1 0 0,-20-47-360 0 0,-1 0 0 0 0,2 0 0 0 0,0-1 1 0 0,0 0-1 0 0,0 0 0 0 0,1-1 0 0 0,1 0 0 0 0,0-1 0 0 0,21 14 0 0 0,-16-13 40 0 0,1-1 0 0 0,1 0 0 0 0,33 9 0 0 0,55 7 118 0 0,-92-22-255 0 0,1-1-1 0 0,18 0 1 0 0,-29-1 64 0 0,-1 0-196 0 0,-22 0-829 0 0,-9 1-205 0 0,-43 8 0 0 0,37-3-690 0 0,16-4 224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29 3679 0 0,'2'-1'284'0'0,"28"-16"816"0"0,-25 15-168 0 0,0 0 0 0 0,-1 1 0 0 0,1-1 1 0 0,0 1-1 0 0,0 0 0 0 0,0 0 0 0 0,0 1 0 0 0,8-1 2907 0 0,-13 9-3053 0 0,1-7-757 0 0,-1 0-1 0 0,0 0 0 0 0,0 0 1 0 0,0-1-1 0 0,0 1 0 0 0,0 0 1 0 0,0 0-1 0 0,0 0 0 0 0,0 0 1 0 0,-1-1-1 0 0,1 1 0 0 0,0 0 1 0 0,-1 1-1 0 0,-1 3 61 0 0,-1-1 0 0 0,0 0 0 0 0,0 0 0 0 0,0 0 0 0 0,-1 0 0 0 0,1 0 0 0 0,-1-1 0 0 0,0 1 0 0 0,-5 2 0 0 0,-42 27 834 0 0,29-21-565 0 0,-14 13 204 0 0,1 1 1 0 0,1 2 0 0 0,-44 45-1 0 0,11-15-342 0 0,51-46-268 0 0,1 1-1 0 0,0 0 1 0 0,1 1-1 0 0,0 1 1 0 0,-22 31-1 0 0,35-44-196 0 0,-10 1-3262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20 919 0 0,'-31'-7'-186'0'0,"-17"-3"3324"0"0,15 7 10320 0 0,35 4-13221 0 0,14 7 107 0 0,0 0 0 0 0,19 6 0 0 0,15 6 1 0 0,12 11-49 0 0,94 64 0 0 0,-148-89-272 0 0,1-1 0 0 0,0 0 0 0 0,0-1-1 0 0,1 1 1 0 0,-1-2 0 0 0,1 1 0 0 0,0-2 0 0 0,0 1-1 0 0,0-1 1 0 0,0-1 0 0 0,0 1 0 0 0,15-2 0 0 0,-14-1 40 0 0,-3-1 2 0 0,-7 2 65 0 0,-12 0-40 0 0,-5 3-49 0 0,1 0 0 0 0,-1 1 0 0 0,1 0 0 0 0,0 1 0 0 0,0 1 0 0 0,0 1 0 0 0,1 0 0 0 0,0 0 0 0 0,0 2 0 0 0,-20 16 0 0 0,26-19-30 0 0,4-4-9 0 0,1 0 0 0 0,0 1 0 0 0,0-1 0 0 0,0 1 0 0 0,0 0 0 0 0,1 0 0 0 0,-1 0 0 0 0,1 0 0 0 0,0 0 0 0 0,0 1 0 0 0,0-1 0 0 0,0 1 0 0 0,0-1 0 0 0,1 1 0 0 0,-2 5 0 0 0,2-6-281 0 0,0-1-1 0 0,0 1 1 0 0,1-1-1 0 0,-1 0 0 0 0,1 1 1 0 0,0-1-1 0 0,-1 1 1 0 0,2 2-1 0 0,-1 2-1695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 7367 0 0,'0'0'334'0'0,"-2"0"-1"0"0,-2-1-272 0 0,0 0 0 0 0,0 1 0 0 0,0-1 0 0 0,0 1 0 0 0,0 0 0 0 0,0 1 0 0 0,0-1 0 0 0,0 1 0 0 0,0-1 0 0 0,0 1 0 0 0,0 0 0 0 0,-5 3 1 0 0,-7 2 2095 0 0,-24 14 1 0 0,10-2-1230 0 0,0 1 0 0 0,2 2 0 0 0,-38 34 0 0 0,46-36-725 0 0,0 2 1 0 0,2 0-1 0 0,0 1 0 0 0,-15 24 0 0 0,30-40-139 0 0,0-1 0 0 0,0 0 0 0 0,1 1 0 0 0,0 0 0 0 0,0-1 0 0 0,0 1 0 0 0,1 0 0 0 0,0 0 0 0 0,0 0 0 0 0,0 0 0 0 0,1 0 0 0 0,0 0 0 0 0,0 0 0 0 0,1 7-1 0 0,0-9 25 0 0,0 1-1 0 0,0-1 0 0 0,0 0 0 0 0,0 0 1 0 0,1 0-1 0 0,-1 0 0 0 0,1 0 0 0 0,0 0 0 0 0,1 0 1 0 0,-1-1-1 0 0,1 1 0 0 0,-1-1 0 0 0,1 0 0 0 0,0 0 1 0 0,0 1-1 0 0,0-2 0 0 0,1 1 0 0 0,-1 0 0 0 0,1-1 1 0 0,4 3-1 0 0,-1-2 3 0 0,0 0 0 0 0,0-1 0 0 0,0 0-1 0 0,0 0 1 0 0,1 0 0 0 0,-1-1 0 0 0,0 0 0 0 0,1-1 0 0 0,-1 1 0 0 0,0-2 0 0 0,1 1 0 0 0,7-2 0 0 0,9-2 199 0 0,0-2 0 0 0,29-11 0 0 0,-28 9-105 0 0,-15 4-143 0 0,0 0 1 0 0,0 0-1 0 0,-1-1 1 0 0,1 0-1 0 0,10-8 0 0 0,-15 9-24 0 0,0 0-1 0 0,0 0 1 0 0,-1 0-1 0 0,1-1 1 0 0,-1 1-1 0 0,0-1 0 0 0,0 0 1 0 0,-1 0-1 0 0,0-1 1 0 0,4-7-1 0 0,-5 9-23 0 0,-2 1-1 0 0,1-1 1 0 0,0 1-1 0 0,-1-1 1 0 0,1 0-1 0 0,-1 1 1 0 0,0-1-1 0 0,0 0 1 0 0,-1 1 0 0 0,1-1-1 0 0,-1 1 1 0 0,0-1-1 0 0,0 1 1 0 0,0-1-1 0 0,0 1 1 0 0,-3-5-1 0 0,-3-6-59 0 0,0 0-1 0 0,-15-18 0 0 0,13 19 37 0 0,0-1-68 0 0,2 4-177 0 0,0 0 0 0 0,0 0 0 0 0,-1 1 0 0 0,0 0 0 0 0,-13-12 0 0 0,20 21-746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 11055 0 0,'0'0'2607'0'0,"-7"-3"-2263"0"0,1 3-294 0 0,0 0-1 0 0,1 1 1 0 0,-1 0 0 0 0,1 0-1 0 0,-1 0 1 0 0,1 0 0 0 0,0 1 0 0 0,-1 0-1 0 0,-8 4 1 0 0,9-3-11 0 0,-2 0 19 0 0,0 0-1 0 0,0 1 1 0 0,1 0 0 0 0,-1 1-1 0 0,-10 10 1 0 0,-27 31 428 0 0,20-20-109 0 0,5-6-53 0 0,0 1-1 0 0,-22 35 0 0 0,35-47-258 0 0,1 0-1 0 0,0 0 1 0 0,0 0-1 0 0,1 1 1 0 0,1-1 0 0 0,0 1-1 0 0,0 0 1 0 0,0 0-1 0 0,1 1 1 0 0,0 10-1 0 0,2-18-38 0 0,0 1-1 0 0,0-1 0 0 0,0 1 1 0 0,1-1-1 0 0,-1 1 0 0 0,1-1 1 0 0,0 0-1 0 0,0 1 1 0 0,0-1-1 0 0,0 0 0 0 0,1 0 1 0 0,-1 0-1 0 0,1 0 0 0 0,0 0 1 0 0,3 4-1 0 0,-2-4 18 0 0,1 1 0 0 0,-1-1 0 0 0,1 0 0 0 0,0 0-1 0 0,0 0 1 0 0,1 0 0 0 0,-1-1 0 0 0,0 1 0 0 0,9 2 0 0 0,1-1 46 0 0,0 0-1 0 0,0-1 1 0 0,0-1 0 0 0,1 0 0 0 0,-1-1-1 0 0,21-1 1 0 0,13-2-8 0 0,0-1 0 0 0,-1-3 1 0 0,0-2-1 0 0,0-2 0 0 0,-1-3 0 0 0,81-31 0 0 0,-117 40-81 0 0,-1-1 0 0 0,0 0 0 0 0,-1 0 0 0 0,1-1 0 0 0,-1 0 0 0 0,0 0 0 0 0,0-1 0 0 0,11-12 0 0 0,-17 16 0 0 0,1-1 0 0 0,-1 1 0 0 0,1-1 0 0 0,-1 0 0 0 0,0 1 0 0 0,0-1 0 0 0,-1 0 0 0 0,1 0 0 0 0,-1-1 0 0 0,0 1 0 0 0,0 0 0 0 0,0 0 0 0 0,-1 0 0 0 0,1-1 0 0 0,-1 1 0 0 0,0 0 0 0 0,0-1 0 0 0,-1 1 0 0 0,1 0 0 0 0,-1 0 0 0 0,0-1 0 0 0,-3-6 0 0 0,0-1-34 0 0,-2 1 0 0 0,1 0 1 0 0,-2 0-1 0 0,1 1 0 0 0,-1 0 0 0 0,-1 0 0 0 0,0 0 0 0 0,0 1 0 0 0,-1 1 1 0 0,0-1-1 0 0,0 1 0 0 0,-1 1 0 0 0,-18-11 0 0 0,14 10-20 0 0,-1 0 0 0 0,-1 1 0 0 0,1 1-1 0 0,-1 0 1 0 0,-1 1 0 0 0,1 1 0 0 0,0 0 0 0 0,-1 1-1 0 0,-25 0 1 0 0,19 3-220 0 0,-43 7-1 0 0,41-4-2000 0 0,-25 1-1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22 5063 0 0,'0'0'12395'0'0,"-9"-9"-10092"0"0,7 9-2222 0 0,0 0 0 0 0,-1-1 0 0 0,1 1 0 0 0,0 0 0 0 0,0 1 0 0 0,0-1 0 0 0,0 0 0 0 0,0 1 0 0 0,0-1 0 0 0,0 1 0 0 0,0-1 1 0 0,0 1-1 0 0,1 0 0 0 0,-1 0 0 0 0,0 0 0 0 0,0 0 0 0 0,1 0 0 0 0,-4 3 0 0 0,-3 3-72 0 0,0 0 1 0 0,-9 12-1 0 0,4-5 61 0 0,-75 80-70 0 0,74-77 0 0 0,0 1 0 0 0,2 0 0 0 0,-19 36 0 0 0,28-50-1 0 0,2 0 0 0 0,-1 0 1 0 0,1 0-1 0 0,-1 0 0 0 0,1 0 0 0 0,0 0 0 0 0,0 1 0 0 0,1-1 0 0 0,-1 0 0 0 0,1 1 0 0 0,0-1 0 0 0,1 5 1 0 0,0-5 19 0 0,0-1 0 0 0,0 0 0 0 0,0 0 1 0 0,0 0-1 0 0,0 0 0 0 0,1-1 0 0 0,0 1 0 0 0,-1 0 1 0 0,1-1-1 0 0,0 1 0 0 0,0-1 0 0 0,0 1 1 0 0,1-1-1 0 0,-1 0 0 0 0,1 0 0 0 0,-1 0 1 0 0,4 2-1 0 0,5 2 107 0 0,0 0 0 0 0,0 0 0 0 0,1-1 0 0 0,-1-1 0 0 0,1 0 0 0 0,0 0 0 0 0,23 2 0 0 0,-10-3 168 0 0,0-1 0 0 0,48-2-1 0 0,-58-2-213 0 0,0 0-1 0 0,-1-1 0 0 0,1 0 1 0 0,-1-2-1 0 0,0 1 1 0 0,0-2-1 0 0,0 0 0 0 0,-1-1 1 0 0,1 0-1 0 0,-2 0 1 0 0,1-2-1 0 0,-1 0 0 0 0,13-12 1 0 0,-17 13-55 0 0,0 0 0 0 0,-1 0-1 0 0,0-1 1 0 0,0 0 0 0 0,-1 0 0 0 0,0 0 0 0 0,-1-1 0 0 0,5-12 0 0 0,-7 15-28 0 0,-1-1 1 0 0,1 0-1 0 0,-2 0 1 0 0,1 0 0 0 0,-1 0-1 0 0,0 0 1 0 0,-1 0-1 0 0,0 0 1 0 0,0 0 0 0 0,-1-1-1 0 0,-2-13 1 0 0,1 16-57 0 0,0-1 0 0 0,0 1-1 0 0,0 1 1 0 0,0-1 0 0 0,-1 0 0 0 0,0 0 0 0 0,0 1 0 0 0,-1 0 0 0 0,1 0-1 0 0,-1 0 1 0 0,0 0 0 0 0,-1 0 0 0 0,1 1 0 0 0,-1 0 0 0 0,0 0 0 0 0,0 0-1 0 0,0 0 1 0 0,-1 1 0 0 0,1 0 0 0 0,-1 0 0 0 0,0 1 0 0 0,1-1 0 0 0,-13-2-1 0 0,-7-1-242 0 0,0 2 0 0 0,0 1 0 0 0,-1 1 0 0 0,-38 1 0 0 0,49 1 124 0 0,-57-7-891 0 0,70 7 987 0 0,4 1-1315 0 0,7 6-459 0 0,3 1-4507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4143 0 0,'0'0'191'0'0,"-2"0"-11"0"0,2 0 288 0 0,-1 0 0 0 0,1 0-1 0 0,-9-5 7017 0 0,8 4-7017 0 0,1 1-383 0 0,0-1 1 0 0,0 1-1 0 0,0 0 0 0 0,1-1 0 0 0,-1 1 0 0 0,0 0 0 0 0,0-1 0 0 0,0 1 1 0 0,0 0-1 0 0,1 0 0 0 0,-1-1 0 0 0,0 1 0 0 0,0 0 0 0 0,1 0 1 0 0,-1 0-1 0 0,0-1 0 0 0,1 1 0 0 0,-1 0 0 0 0,0 0 0 0 0,0 0 0 0 0,1 0 1 0 0,-1-1-1 0 0,1 1 0 0 0,18-5-109 0 0,-13 4 137 0 0,1 0-1 0 0,-1 1 1 0 0,0 0-1 0 0,0 1 1 0 0,0 0 0 0 0,1 0-1 0 0,-1 0 1 0 0,0 0-1 0 0,0 1 1 0 0,6 3-1 0 0,9 3 441 0 0,27 18 0 0 0,-31-17-323 0 0,-11-5-172 0 0,1 0 1 0 0,-1 1-1 0 0,1 0 0 0 0,-1 0 0 0 0,0 0 0 0 0,-1 1 1 0 0,0 0-1 0 0,0 0 0 0 0,0 0 0 0 0,0 1 0 0 0,5 11 1 0 0,-7-13-21 0 0,-1 0 0 0 0,0 0 0 0 0,0 0 0 0 0,0 1 0 0 0,-1-1 0 0 0,0 1 0 0 0,0-1 0 0 0,0 1 0 0 0,-1-1 0 0 0,0 1 0 0 0,0 0 0 0 0,0-1 0 0 0,-1 1 0 0 0,1 0 0 0 0,-1-1 0 0 0,-1 1 0 0 0,-1 4 1 0 0,0-2 35 0 0,-1 0 1 0 0,0 0 0 0 0,-1-1 0 0 0,1 0 0 0 0,-2 0 0 0 0,-9 11 0 0 0,-43 37 48 0 0,16-17-115 0 0,40-36-252 0 0,-6 7 467 0 0,3-6-4125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0,'2'0'7755'0'0,"0"0"-7473"0"0,1 0 1 0 0,-1 0-1 0 0,1 0 1 0 0,-1 0-1 0 0,1 1 1 0 0,-1-1-1 0 0,0 1 1 0 0,1 0-1 0 0,-1-1 1 0 0,0 1-1 0 0,1 0 1 0 0,-1 0-1 0 0,0 1 1 0 0,0-1-1 0 0,0 0 1 0 0,0 1-1 0 0,0-1 0 0 0,0 1 1 0 0,0 0-1 0 0,-1 0 1 0 0,1-1-1 0 0,2 5 1 0 0,4 6 149 0 0,0 0 0 0 0,12 24 1 0 0,-14-24 37 0 0,12 22-58 0 0,1-2 0 0 0,2 0 0 0 0,2-1 0 0 0,0-1 1 0 0,2-1-1 0 0,2-1 0 0 0,0-2 0 0 0,45 35 0 0 0,60 27 856 0 0,-101-69-971 0 0,38 32-1 0 0,-66-49-290 0 0,7 10-18 0 0,-9-11-70 0 0,-1 2-763 0 0,0 1 1402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8287 0 0,'-1'1'639'0'0,"-3"1"-669"0"0,-7 2 607 0 0,0 0 1 0 0,0 1-1 0 0,1 0 1 0 0,0 1-1 0 0,-17 12 1 0 0,10-1 380 0 0,1 1 0 0 0,0 1-1 0 0,1 0 1 0 0,-23 39 0 0 0,-19 27 129 0 0,-59 62-829 0 0,105-135-259 0 0,0-1 1 0 0,-2 0-1 0 0,1 0 0 0 0,-1-1 0 0 0,-25 14 1 0 0,3-5 29 0 0,-44 16 0 0 0,34-13-111 0 0,44-21-404 0 0,3-2-205 0 0,6-3-48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13559 0 0,'0'0'622'0'0,"-1"1"-13"0"0,-10 4-437 0 0,1 1 0 0 0,1 1-1 0 0,-1 0 1 0 0,1 0 0 0 0,0 1 0 0 0,0 0 0 0 0,-8 11 0 0 0,-1 0 38 0 0,-52 63-74 0 0,5-6-138 0 0,54-65 14 0 0,-1 0-1 0 0,0-1 1 0 0,-1 0 0 0 0,-18 11-1 0 0,-19 3-11 0 0,-3 2 0 0 0,42-18 55 0 0,9-5-16 0 0,2-1-6 0 0,-1-1 494 0 0,2 1-213 0 0,0-1-245 0 0,0 1-1 0 0,0-1 1 0 0,0 1 0 0 0,0-1-1 0 0,0 1 1 0 0,0-1-1 0 0,0 0 1 0 0,1 0-1 0 0,-1 1 1 0 0,0-1 0 0 0,1 0-1 0 0,-1 0 1 0 0,1 0-1 0 0,-1-1 1 0 0,1 1-1 0 0,0 0 1 0 0,-1-1-1 0 0,1 1 1 0 0,0-1 0 0 0,-1 1-1 0 0,1-1 1 0 0,0 0-1 0 0,0 1 1 0 0,-1-1-1 0 0,1 0 1 0 0,0 0 0 0 0,2-1-1 0 0,29-1 638 0 0,0-2 0 0 0,58-14 0 0 0,-89 18-685 0 0,29-7 182 0 0,176-47 847 0 0,-205 53-1183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14711 0 0,'0'0'5186'0'0,"2"0"-4628"0"0,371-46 2386 0 0,-367 46-3766 0 0,0-1 0 0 0,0 0 0 0 0,0 0 0 0 0,-1-1 0 0 0,1 0 0 0 0,0 0 0 0 0,-1 0 0 0 0,1 0 0 0 0,8-6 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0:1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9 11519 0 0,'0'0'1040'0'0,"-1"0"-710"0"0,-5-1-48 0 0,1 1 0 0 0,-1 0-1 0 0,1 0 1 0 0,-1 0 0 0 0,1 1 0 0 0,0 0 0 0 0,-1 0 0 0 0,1 0 0 0 0,0 1 0 0 0,0 0 0 0 0,0 0 0 0 0,0 0 0 0 0,0 1 0 0 0,-6 4 0 0 0,-8 6-354 0 0,0 0 1 0 0,-18 20 0 0 0,8-9 342 0 0,-17 18-205 0 0,-65 78 0 0 0,69-73 42 0 0,24-27 11 0 0,2 0 0 0 0,-15 23 0 0 0,26-35-15 0 0,0 0 0 0 0,1 0 1 0 0,0 0-1 0 0,1 0 1 0 0,0 1-1 0 0,0 0 0 0 0,1-1 1 0 0,0 1-1 0 0,-1 14 0 0 0,3-21-45 0 0,0 1 1 0 0,0 0-1 0 0,0 0 0 0 0,0 0 0 0 0,1 0 1 0 0,-1 0-1 0 0,1 0 0 0 0,0-1 0 0 0,0 1 1 0 0,0 0-1 0 0,0-1 0 0 0,1 1 0 0 0,-1-1 1 0 0,1 1-1 0 0,2 3 0 0 0,-1-2 33 0 0,1-1 0 0 0,0 0 1 0 0,-1 1-1 0 0,1-1 0 0 0,0-1 0 0 0,1 1 0 0 0,-1-1 1 0 0,7 4-1 0 0,-1-2 62 0 0,0-1 0 0 0,0 0 0 0 0,0 0 0 0 0,1-1 0 0 0,-1-1 0 0 0,1 1 0 0 0,-1-2 0 0 0,12 0 0 0 0,4-2 87 0 0,0-1 1 0 0,-1-2-1 0 0,1 0 0 0 0,-1-2 0 0 0,0-1 0 0 0,-1 0 1 0 0,45-24-1 0 0,-50 21-181 0 0,1-1-1 0 0,-2 0 1 0 0,0-2 0 0 0,-1 0-1 0 0,0-1 1 0 0,-1 0 0 0 0,0-1-1 0 0,-2-1 1 0 0,20-29 0 0 0,-28 37-59 0 0,-1 0-1 0 0,0 0 1 0 0,-1-1 0 0 0,0 0 0 0 0,0 0 0 0 0,-1 0 0 0 0,0 0-1 0 0,-1 0 1 0 0,2-14 0 0 0,-4 17-56 0 0,1 0 1 0 0,-2 0-1 0 0,1 0 0 0 0,-1 0 0 0 0,0 0 0 0 0,0 0 1 0 0,-1 1-1 0 0,0-1 0 0 0,0 0 0 0 0,-1 1 1 0 0,0-1-1 0 0,0 1 0 0 0,0 0 0 0 0,-1 0 1 0 0,-4-6-1 0 0,-11-13-542 0 0,-24-23-1 0 0,36 41 390 0 0,0 0-1 0 0,-1 0 1 0 0,0 1-1 0 0,0 0 1 0 0,0 1-1 0 0,-1 0 1 0 0,-13-6-1 0 0,19 9 124 0 0,0 1 1 0 0,-1 1-1 0 0,1-1 0 0 0,0 0 0 0 0,0 1 0 0 0,0-1 1 0 0,0 1-1 0 0,-1 0 0 0 0,1 0 0 0 0,0 0 0 0 0,0 1 1 0 0,0-1-1 0 0,0 1 0 0 0,-1 0 0 0 0,1 0 0 0 0,-4 1 1 0 0,2 1 0 0 0,1-1-1 0 0,0 1 1 0 0,0 0 0 0 0,0 0 0 0 0,0 0 0 0 0,0 0 0 0 0,0 0 0 0 0,1 1 0 0 0,0 0 0 0 0,-3 4 0 0 0,-8 13-150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1236 2759 0 0,'0'0'10044'0'0,"1"2"-9593"0"0,0-1-352 0 0,-1 0 1 0 0,1-1-1 0 0,-1 1 1 0 0,1 0-1 0 0,0 0 1 0 0,0-1-1 0 0,-1 1 1 0 0,1 0-1 0 0,0-1 1 0 0,0 1-1 0 0,0-1 1 0 0,0 1-1 0 0,0-1 1 0 0,0 1-1 0 0,0-1 1 0 0,0 1-1 0 0,0-1 1 0 0,0 0-1 0 0,0 0 1 0 0,0 0-1 0 0,1 1 1 0 0,-1-1-47 0 0,1-1 0 0 0,0 1 1 0 0,-1 0-1 0 0,1-1 0 0 0,-1 1 0 0 0,1-1 0 0 0,-1 0 1 0 0,0 1-1 0 0,1-1 0 0 0,-1 0 0 0 0,0 0 1 0 0,3-2-1 0 0,3-4-83 0 0,0 0 1 0 0,-1 0 0 0 0,11-16-1 0 0,-9 12 275 0 0,150-222 86 0 0,-54 73-181 0 0,-46 76-170 0 0,138-209-112 0 0,-165 242 88 0 0,76-136-274 0 0,-106 186 364 0 0,-1 4-34 0 0,0-1-1 0 0,0 0 1 0 0,0 1-1 0 0,0-1 0 0 0,-1 0 1 0 0,1 1-1 0 0,-1-1 1 0 0,1 0-1 0 0,-1 0 1 0 0,-1 4-1 0 0,0 0 14 0 0,-49 229 61 0 0,44-193-79 0 0,-13 83 7 0 0,6 0-1 0 0,5 221 0 0 0,10-294-13 0 0,2 1 0 0 0,14 72 0 0 0,-13-110 0 0 0,0-1 14 0 0,-3-14-9 0 0,-1 1 0 0 0,0-1 0 0 0,1 1 0 0 0,-1-1 0 0 0,1 0 0 0 0,-1 1 0 0 0,1-1 0 0 0,-1 1 0 0 0,1-1 0 0 0,-1 0 0 0 0,1 1 0 0 0,-1-1 0 0 0,1 0 0 0 0,0 0 0 0 0,-1 1 0 0 0,1-1 0 0 0,1 0 0 0 0,0 0 26 0 0,1 0 0 0 0,-1-1 0 0 0,1 1 0 0 0,-1 0 0 0 0,1-1 0 0 0,-1 0 1 0 0,0 0-1 0 0,1 0 0 0 0,-1 0 0 0 0,0 0 0 0 0,0 0 0 0 0,0 0 0 0 0,0-1 0 0 0,0 1 0 0 0,0-1 0 0 0,0 1 0 0 0,2-3 0 0 0,5-5 152 0 0,-1 0-1 0 0,9-12 1 0 0,16-28 414 0 0,41-81 1 0 0,-36 59-316 0 0,252-424 788 0 0,-63 119-1018 0 0,-197 325-166 0 0,-10 16-346 0 0,35-47 0 0 0,-54 81 258 0 0,6 33-1733 0 0,-7-10 1012 0 0,0 2-33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59 11487 0 0,'0'0'528'0'0,"-2"0"-16"0"0,-9 5-410 0 0,0 0 0 0 0,0 1-1 0 0,1 0 1 0 0,0 0 0 0 0,0 1-1 0 0,1 0 1 0 0,0 1 0 0 0,0 0-1 0 0,0 0 1 0 0,1 1 0 0 0,-11 16-1 0 0,3-3 78 0 0,2 1-1 0 0,0 0 0 0 0,2 1 1 0 0,-11 29-1 0 0,-12 45 140 0 0,31-84-294 0 0,1-1-1 0 0,0 1 1 0 0,1 0 0 0 0,0 0 0 0 0,1 20-1 0 0,1-30-12 0 0,1 0 0 0 0,-1 0 0 0 0,1 0 0 0 0,0 0 1 0 0,0 0-1 0 0,0 0 0 0 0,3 5 0 0 0,-4-7 9 0 0,1-1 0 0 0,0 0 0 0 0,0 0 0 0 0,0 1 0 0 0,-1-1 0 0 0,1 0 0 0 0,0 0 0 0 0,0 0 0 0 0,0 0 0 0 0,1 0-1 0 0,-1-1 1 0 0,0 1 0 0 0,0 0 0 0 0,0 0 0 0 0,1-1 0 0 0,-1 1 0 0 0,0-1 0 0 0,1 1 0 0 0,-1-1 0 0 0,0 1 0 0 0,1-1 0 0 0,-1 0 0 0 0,1 0 0 0 0,1 0 0 0 0,4 0 69 0 0,-1 0 0 0 0,0-1 1 0 0,0 0-1 0 0,1 0 0 0 0,-1 0 0 0 0,0-1 0 0 0,0 0 0 0 0,0 0 0 0 0,-1-1 0 0 0,11-5 0 0 0,-9 3 41 0 0,0 0 0 0 0,1-1 0 0 0,-2 0 0 0 0,1 0 0 0 0,-1-1 0 0 0,10-13 0 0 0,-5 5 53 0 0,-2-1 0 0 0,0 0 0 0 0,-1-1-1 0 0,0 0 1 0 0,-2 0 0 0 0,9-33 0 0 0,-8 10-50 0 0,-1 0 1 0 0,-2 0 0 0 0,-2-51-1 0 0,-1 75-376 0 0,-5-29-1 0 0,3 40 194 0 0,0 1-1 0 0,0 0 1 0 0,0-1 0 0 0,0 1-1 0 0,-1 0 1 0 0,1 0-1 0 0,-1 0 1 0 0,0 0-1 0 0,0 0 1 0 0,-1 1 0 0 0,-5-8-1 0 0,-6 3-525 0 0,9 7-2329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14599 0 0,'0'0'664'0'0,"-7"-1"230"0"0,3 1-869 0 0,1 0 0 0 0,-1 0 0 0 0,1 1 0 0 0,-1 0 0 0 0,1-1 0 0 0,-1 1 0 0 0,1 0 0 0 0,0 1 0 0 0,-1-1 0 0 0,1 0 0 0 0,0 1 0 0 0,0 0 0 0 0,-4 3 0 0 0,-6 4 394 0 0,-17 17 1 0 0,28-25-399 0 0,-16 18 241 0 0,1 0-1 0 0,1 0 0 0 0,0 2 1 0 0,2 0-1 0 0,-17 31 1 0 0,-48 119 449 0 0,4 57-469 0 0,46-132-216 0 0,-122 326 106 0 0,135-383-496 0 0,-42 72 0 0 0,37-75-2153 0 0,20-34 1282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2759 0 0,'0'2'5768'0'0,"1"0"-5294"0"0,0-1 0 0 0,0 1-1 0 0,0 0 1 0 0,0 0 0 0 0,0-1-1 0 0,0 1 1 0 0,0-1 0 0 0,1 1 0 0 0,-1-1-1 0 0,1 0 1 0 0,-1 1 0 0 0,1-1-1 0 0,0 0 1 0 0,-1 0 0 0 0,4 2-1 0 0,-1-2-196 0 0,0 1 0 0 0,-1-1-1 0 0,1 0 1 0 0,0 0-1 0 0,0-1 1 0 0,0 1 0 0 0,6-1-1 0 0,4-1 52 0 0,1 0 0 0 0,-1-1 0 0 0,22-5 0 0 0,60-23 1033 0 0,-19 5-696 0 0,-11 6-391 0 0,47-13 135 0 0,-90 27-585 0 0,-1 1-1 0 0,1 2 0 0 0,25-1 1 0 0,-44 3-42 0 0,-1 0 0 0 0,1 0 1 0 0,0 0-1 0 0,-1 1 0 0 0,1-1 1 0 0,-1 1-1 0 0,1 0 0 0 0,-1 0 1 0 0,1 1-1 0 0,4 1 0 0 0,-6-1-147 0 0,0-1 0 0 0,0 1 0 0 0,0 0-1 0 0,0 0 1 0 0,0 0 0 0 0,0 0 0 0 0,0 0-1 0 0,-1 0 1 0 0,1 1 0 0 0,-1-1 0 0 0,0 0-1 0 0,1 1 1 0 0,-1-1 0 0 0,1 4 0 0 0,2 6-4869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10591 0 0,'0'0'14120'0'0,"0"2"-13944"0"0,-3 7-96 0 0,-1 0 0 0 0,1 0 1 0 0,-1 0-1 0 0,-1-1 0 0 0,0 1 0 0 0,0-1 0 0 0,-9 10 0 0 0,11-15-94 0 0,1-1-5 0 0,1 0 0 0 0,-1 0 1 0 0,1 0-1 0 0,-1 0 0 0 0,1 0 0 0 0,-1 1 0 0 0,1-1 0 0 0,-2 5 0 0 0,17-10-766 0 0,-10 2 414 0 0,1-1-1 0 0,-1 0 0 0 0,1 0 1 0 0,-1 0-1 0 0,7-5 1 0 0,9-7-1640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229 196 12463 0 0,'0'0'572'0'0,"2"1"-10"0"0,11 12-354 0 0,-7-8 135 0 0,0 0 0 0 0,-1 1 1 0 0,7 8-1 0 0,-8-7 227 0 0,1-2-1 0 0,-1 1 1 0 0,1 0-1 0 0,0-1 1 0 0,1 0-1 0 0,-1 0 1 0 0,1-1 0 0 0,8 6-1 0 0,-9-8-484 0 0,-1 0 0 0 0,0 0 0 0 0,1-1 0 0 0,-1 1 1 0 0,1-1-1 0 0,-1 0 0 0 0,1 0 0 0 0,0 0 0 0 0,-1-1 0 0 0,1 0 0 0 0,0 0 0 0 0,-1 0 0 0 0,1 0 0 0 0,5-2 0 0 0,-2 0-52 0 0,1 0-1 0 0,-1-1 0 0 0,0 0 1 0 0,0 0-1 0 0,0-1 0 0 0,-1 0 0 0 0,11-6 1 0 0,46-41-121 0 0,-30 23-209 0 0,-27 22 173 0 0,0 0 0 0 0,0-1 0 0 0,-1 0 1 0 0,0-1-1 0 0,0 1 0 0 0,0-1 0 0 0,-1 0 0 0 0,0 0 0 0 0,-1-1 1 0 0,0 0-1 0 0,0 0 0 0 0,-1 1 0 0 0,0-2 0 0 0,-1 1 0 0 0,2-13 1 0 0,-3 20 72 0 0,-1 0 1 0 0,0 0-1 0 0,0-1 1 0 0,0 1-1 0 0,0 0 1 0 0,0 0-1 0 0,-1 0 1 0 0,1 0-1 0 0,-1 0 1 0 0,1 0-1 0 0,-1 0 1 0 0,0 0-1 0 0,0 1 1 0 0,0-1-1 0 0,0 0 1 0 0,0 0-1 0 0,0 0 1 0 0,0 1-1 0 0,-2-3 1 0 0,1 3 17 0 0,0 0 0 0 0,0-1-1 0 0,0 1 1 0 0,0 0 0 0 0,0 0 0 0 0,0 0 0 0 0,-1 0 0 0 0,1 1 0 0 0,0-1 0 0 0,-1 1 0 0 0,1-1 0 0 0,0 1 0 0 0,-1 0 0 0 0,-2 0 0 0 0,-6 1-8 0 0,0 0 1 0 0,-1 1-1 0 0,1 0 0 0 0,1 1 1 0 0,-20 6-1 0 0,-10 8 106 0 0,0 2 0 0 0,1 1 0 0 0,1 2 0 0 0,2 2 0 0 0,0 1 0 0 0,1 2-1 0 0,1 1 1 0 0,-42 47 0 0 0,57-53 108 0 0,0 0-1 0 0,2 1 1 0 0,0 0-1 0 0,-21 44 0 0 0,32-56-104 0 0,1 0 0 0 0,0 1 0 0 0,1-1 0 0 0,1 1 0 0 0,-1 0-1 0 0,2 1 1 0 0,0-1 0 0 0,0 0 0 0 0,1 1 0 0 0,1-1 0 0 0,0 0 0 0 0,1 1-1 0 0,2 15 1 0 0,-2-23-23 0 0,0 0 0 0 0,1 0 0 0 0,0 0 0 0 0,0 0 0 0 0,0-1 0 0 0,0 1 0 0 0,1-1 0 0 0,0 1 0 0 0,0-1 0 0 0,0 0 0 0 0,0 0 0 0 0,1 0 0 0 0,7 6 0 0 0,-5-6 20 0 0,0 0 0 0 0,0 0 0 0 0,0-1 0 0 0,0 0 0 0 0,1 0-1 0 0,0 0 1 0 0,0-1 0 0 0,-1 0 0 0 0,9 1 0 0 0,3-1 83 0 0,0 0 0 0 0,0-1 0 0 0,-1-2 0 0 0,1 1 1 0 0,0-2-1 0 0,-1 0 0 0 0,24-7 0 0 0,-6-1-55 0 0,0-1-1 0 0,42-21 1 0 0,14-16-3107 0 0,-65 32 1830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12439 0 0,'0'0'8127'0'0,"2"-1"-7672"0"0,-1 0-453 0 0,1 0 1 0 0,-1 0 0 0 0,1 0-1 0 0,-1 0 1 0 0,1 1 0 0 0,0-1-1 0 0,0 0 1 0 0,-1 1 0 0 0,1 0-1 0 0,0-1 1 0 0,0 1 0 0 0,0 0-1 0 0,0 0 1 0 0,-1 0 0 0 0,1 0-1 0 0,0 0 1 0 0,0 0 0 0 0,0 0-1 0 0,0 1 1 0 0,-1-1-1 0 0,1 1 1 0 0,0-1 0 0 0,0 1-1 0 0,-1 0 1 0 0,1 0 0 0 0,0-1-1 0 0,-1 1 1 0 0,1 0 0 0 0,-1 1-1 0 0,2 0 1 0 0,3 7-1211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4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18775 0 0,'0'0'1832'0'0,"5"-7"-1632"0"0,1 0-200 0 0,1 0 0 0 0,0 0 0 0 0,2 0 576 0 0,-2 0 752 0 0,-2 0-448 0 0,0 0-664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4143 0 0,'0'0'9762'0'0,"-3"2"-8776"0"0,-83 51 906 0 0,58-34-1408 0 0,-45 23 0 0 0,34-26-188 0 0,0-1 0 0 0,-63 14 0 0 0,94-27-248 0 0,-1 1-1 0 0,1 0 1 0 0,0 1 0 0 0,0-1-1 0 0,0 2 1 0 0,-10 6-1 0 0,13-8-36 0 0,0 1 0 0 0,1 0-1 0 0,0 0 1 0 0,0 0 0 0 0,0 0-1 0 0,0 0 1 0 0,1 1 0 0 0,-1 0 0 0 0,1 0-1 0 0,-3 7 1 0 0,5-8 32 0 0,3 9-33 0 0,-1-10-10 0 0,1 0 0 0 0,-1 0 0 0 0,1 0 0 0 0,0-1 0 0 0,0 1 0 0 0,0 0 0 0 0,0-1 0 0 0,1 0 0 0 0,-1 0 0 0 0,1 1 0 0 0,-1-1 0 0 0,1-1 0 0 0,0 1 0 0 0,0 0 0 0 0,0-1 0 0 0,0 1 0 0 0,3 0 0 0 0,8 3 0 0 0,0 0 0 0 0,22 3 0 0 0,-26-6 0 0 0,37 9 32 0 0,70 24 0 0 0,-96-26-21 0 0,-17-4 13 0 0,-1-1-5 0 0,-2-2-8 0 0,1 0 0 0 0,-1 1 0 0 0,0-1 0 0 0,1 1 1 0 0,-1-1-1 0 0,-1 1 0 0 0,1 0 0 0 0,0-1 0 0 0,0 1 1 0 0,-1 0-1 0 0,0-1 0 0 0,1 1 0 0 0,-1 0 1 0 0,0 0-1 0 0,-1-1 0 0 0,1 1 0 0 0,0 0 0 0 0,-1-1 1 0 0,1 1-1 0 0,-1 0 0 0 0,0-1 0 0 0,0 1 1 0 0,-1 2-1 0 0,-1 2 12 0 0,0 0 0 0 0,-1 0 0 0 0,0 0 0 0 0,0-1 0 0 0,-1 0 0 0 0,1 1 0 0 0,-7 5 0 0 0,0-3 76 0 0,0 0 0 0 0,0 0-1 0 0,-1-1 1 0 0,0 0 0 0 0,-1-1 0 0 0,0 0 0 0 0,0-1 0 0 0,-23 7 0 0 0,-11 0 243 0 0,-60 9 0 0 0,72-15-321 0 0,-91 12-70 0 0,67-11-449 0 0,57-8 167 0 0,4-2-1705 0 0,10-8-105 0 0,1 1 1 0 0,15-9-1 0 0,-2 4-3033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 12871 0 0,'15'-6'588'0'0,"-12"5"224"0"0,-4 3-773 0 0,0 1 1 0 0,0-1-1 0 0,0 0 0 0 0,0 0 0 0 0,0 0 0 0 0,0 0 0 0 0,-1 0 0 0 0,1-1 1 0 0,-1 1-1 0 0,0 0 0 0 0,0 0 0 0 0,1-1 0 0 0,-3 2 0 0 0,3-3-27 0 0,-13 11 218 0 0,-1-1 0 0 0,-1-1 0 0 0,-26 12 0 0 0,7-5 152 0 0,10-2 141 0 0,0 0 1 0 0,-29 23 0 0 0,46-31-399 0 0,0 0 0 0 0,0 1 1 0 0,1 1-1 0 0,0-1 1 0 0,1 1-1 0 0,-1 0 1 0 0,1 1-1 0 0,1 0 0 0 0,-9 16 1 0 0,13-22-97 0 0,0 0 0 0 0,0 0 0 0 0,0 0 0 0 0,0 1 0 0 0,1-1 0 0 0,-1 0 0 0 0,1 0 0 0 0,0 1 0 0 0,0-1 0 0 0,0 0 0 0 0,0 0 0 0 0,0 1-1 0 0,1-1 1 0 0,-1 0 0 0 0,1 0 0 0 0,0 0 0 0 0,0 1 0 0 0,0-1 0 0 0,1 0 0 0 0,-1-1 0 0 0,1 1 0 0 0,0 0 0 0 0,-1 0 0 0 0,1-1 0 0 0,0 1 0 0 0,1-1 0 0 0,-1 1 0 0 0,4 2 0 0 0,0 0 47 0 0,1 0 0 0 0,-1-1 0 0 0,1 1 0 0 0,1-1 0 0 0,-1-1 0 0 0,1 0 0 0 0,-1 0 0 0 0,1 0 0 0 0,0-1 0 0 0,10 2 0 0 0,-6-1 66 0 0,0-2-1 0 0,1 1 1 0 0,0-2 0 0 0,-1 1-1 0 0,1-2 1 0 0,-1 0 0 0 0,17-3-1 0 0,-27 3-125 0 0,0 0 0 0 0,0 0-1 0 0,0 0 1 0 0,-1-1 0 0 0,1 1 0 0 0,0 0-1 0 0,0-1 1 0 0,-1 1 0 0 0,1-1-1 0 0,-1 0 1 0 0,0 0 0 0 0,1 1 0 0 0,-1-1-1 0 0,1-3 1 0 0,0 2 4 0 0,2-5 5 0 0,0 0-1 0 0,0 0 0 0 0,-1-1 1 0 0,0 0-1 0 0,0 1 1 0 0,1-11-1 0 0,6-57 82 0 0,-2 9-116 0 0,-6 55-249 0 0,-1 0 1 0 0,0 0 0 0 0,-1 0-1 0 0,0 0 1 0 0,-1 0-1 0 0,0 0 1 0 0,0 0 0 0 0,-2 0-1 0 0,-4-14 1 0 0,7 24-233 0 0,-2 1 3 0 0,-5-3-1061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174 274 8839 0 0,'-2'2'400'0'0,"-14"19"208"0"0,-1-2 0 0 0,-1 0 0 0 0,-30 24 0 0 0,44-39-143 0 0,-1-1 0 0 0,0 0 0 0 0,0 0 0 0 0,0-1 0 0 0,0 0 0 0 0,0 0 0 0 0,-1 0 0 0 0,1 0 0 0 0,-1-1 0 0 0,1 0 0 0 0,-9 1 0 0 0,12-2 769 0 0,2-2-1009 0 0,0-5-168 0 0,1 1 1 0 0,0 0 0 0 0,1 0-1 0 0,-1 0 1 0 0,1 0-1 0 0,0 0 1 0 0,1 1-1 0 0,-1-1 1 0 0,1 1 0 0 0,0-1-1 0 0,1 1 1 0 0,-1 0-1 0 0,1 0 1 0 0,0 0-1 0 0,6-4 1 0 0,10-10-14 0 0,0 0 0 0 0,26-16 0 0 0,-36 27-24 0 0,10-6-11 0 0,0 1 0 0 0,1 0 1 0 0,0 2-1 0 0,0 0 0 0 0,2 1 0 0 0,34-10 0 0 0,-32 15-13 0 0,-21 5 40 0 0,-1 0 316 0 0,11 3 207 0 0,-13 0-486 0 0,1 2-65 0 0,-1 0 0 0 0,1 0-1 0 0,-1 0 1 0 0,0 0 0 0 0,0 0 0 0 0,-1 0-1 0 0,1 0 1 0 0,-1 0 0 0 0,0 1 0 0 0,-1-1 0 0 0,1 0-1 0 0,-1 0 1 0 0,0 0 0 0 0,0 0 0 0 0,-3 5-1 0 0,-4 11 56 0 0,-1-1-1 0 0,-19 34 0 0 0,26-52 7 0 0,2 0 5 0 0,-4 5 12 0 0,3-5-11 0 0,3-5-20 0 0,36-48-40 0 0,-26 35-82 0 0,-1 0-1 0 0,2 1 0 0 0,15-15 1 0 0,107-82-690 0 0,-114 97 681 0 0,1 1 1 0 0,0 1-1 0 0,1 1 1 0 0,43-15-1 0 0,-52 22 76 0 0,0 3 0 0 0,2 6 0 0 0,-1 3 11 0 0,-11-5 14 0 0,-1 0-1 0 0,1 1 1 0 0,-1 0 0 0 0,0 0-1 0 0,0 0 1 0 0,0 0 0 0 0,0 0-1 0 0,0 0 1 0 0,3 6 0 0 0,-4-4 20 0 0,0-1 1 0 0,0 1 0 0 0,-1 0 0 0 0,1-1 0 0 0,-1 1 0 0 0,0 0 0 0 0,-1 0 0 0 0,1 0 0 0 0,-1 0-1 0 0,0-1 1 0 0,0 1 0 0 0,-1 0 0 0 0,-1 9 0 0 0,0-4 11 0 0,-1-1-1 0 0,0 0 1 0 0,-1 1 0 0 0,0-1-1 0 0,-10 16 1 0 0,-9 19 12 0 0,13-25-39 0 0,-13 20-1 0 0,11-19-41 0 0,11-18-57 0 0,4-3-2140 0 0,1 0 1470 0 0,-1 0-1 0 0,0 0 1 0 0,0 0-1 0 0,1 0 1 0 0,-1-1-1 0 0,0 1 1 0 0,0-1-1 0 0,3-3 1 0 0,12-9-4708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70 5527 0 0,'2'0'423'0'0,"53"17"4436"0"0,-47-15-3891 0 0,0 0 1 0 0,-1-1 0 0 0,1 0 0 0 0,0-1-1 0 0,12 0 1 0 0,39-5 1654 0 0,-59 5-2613 0 0,1 0 27 0 0,-1 0 1 0 0,1 0-1 0 0,0-1 1 0 0,-1 1-1 0 0,1 0 1 0 0,0 0-1 0 0,-1 0 0 0 0,1-1 1 0 0,0 1-1 0 0,-1 0 1 0 0,1 0-1 0 0,-1-1 1 0 0,1 1-1 0 0,-1-1 0 0 0,1 1 1 0 0,0-1-1 0 0,1-1 64 0 0,0 1 403 0 0,-3-11-368 0 0,-4 1-190 0 0,1 7-85 0 0,0 0 0 0 0,0 0 1 0 0,-1 0-1 0 0,1 0 1 0 0,-1 1-1 0 0,0 0 1 0 0,0 0-1 0 0,0 0 0 0 0,0 0 1 0 0,0 1-1 0 0,0 0 1 0 0,-1 0-1 0 0,-10-2 1 0 0,-6 0-373 0 0,0 1-1 0 0,-28-1 1 0 0,45 4 447 0 0,-1 0 17 0 0,1 0 0 0 0,-1 0-1 0 0,0 1 1 0 0,0 0 0 0 0,0 0 0 0 0,1 0-1 0 0,-1 1 1 0 0,1 0 0 0 0,-1 0 0 0 0,-8 5-1 0 0,6-3 76 0 0,0 2 0 0 0,1-1-1 0 0,-1 1 1 0 0,1 0-1 0 0,1 0 1 0 0,-8 9-1 0 0,1 1 197 0 0,1 1 0 0 0,1 0 0 0 0,1 0 0 0 0,0 1 1 0 0,-10 28-1 0 0,11-21 152 0 0,0 1 0 0 0,-6 32 0 0 0,13-46-270 0 0,0 0 1 0 0,1-1 0 0 0,0 1 0 0 0,1 0 0 0 0,0 0 0 0 0,1 0-1 0 0,3 17 1 0 0,-3-26-80 0 0,0 0-1 0 0,0 0 1 0 0,0 0-1 0 0,0 0 1 0 0,0 0-1 0 0,1 0 1 0 0,-1 0 0 0 0,1-1-1 0 0,0 1 1 0 0,-1-1-1 0 0,1 1 1 0 0,1-1-1 0 0,-1 0 1 0 0,0 0-1 0 0,0 1 1 0 0,4 1 0 0 0,-3-2 3 0 0,1-1 1 0 0,0 1-1 0 0,0 0 1 0 0,0-1 0 0 0,0 0-1 0 0,0 0 1 0 0,0 0-1 0 0,0 0 1 0 0,0-1 0 0 0,8 1-1 0 0,5-3 39 0 0,1 0 0 0 0,-1-1-1 0 0,0 0 1 0 0,27-10 0 0 0,-35 10-58 0 0,30-10-742 0 0,0-2 0 0 0,-2-2 0 0 0,0-1 0 0 0,45-31 0 0 0,-42 23-853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 13903 0 0,'0'0'1262'0'0,"-2"1"-1037"0"0,-11 5-52 0 0,1 1-1 0 0,0 0 1 0 0,0 1 0 0 0,0 1-1 0 0,1 0 1 0 0,-17 18 0 0 0,-56 70 1104 0 0,82-94-1247 0 0,-140 181 1695 0 0,-24 33-347 0 0,94-119-1020 0 0,-86 145 117 0 0,98-126-355 0 0,51-96-111 0 0,-5 14 51 0 0,8-10-55 0 0,9-15-12 0 0,-1-6-12 0 0,-2-2-98 0 0,6 6-145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162 150 11487 0 0,'-14'0'152'0'0,"1"2"-1"0"0,-1 0 1 0 0,1 1-1 0 0,-1 0 0 0 0,1 1 1 0 0,1 0-1 0 0,-1 1 0 0 0,0 0 1 0 0,1 1-1 0 0,-16 11 1 0 0,25-15 305 0 0,5 0 20 0 0,-1 0-418 0 0,1-1 1 0 0,-1 1-1 0 0,1 0 0 0 0,0-1 0 0 0,-1 1 0 0 0,1-1 0 0 0,0 0 0 0 0,0 1 0 0 0,0-1 1 0 0,0 0-1 0 0,0 0 0 0 0,0 0 0 0 0,1-1 0 0 0,-1 1 0 0 0,0 0 0 0 0,0-1 1 0 0,1 1-1 0 0,-1-1 0 0 0,0 0 0 0 0,1 0 0 0 0,-1 0 0 0 0,4 0 0 0 0,8-1 149 0 0,0-1-1 0 0,21-4 1 0 0,-25 4-73 0 0,60-16 1103 0 0,90-34 0 0 0,1-2-150 0 0,-46 25-566 0 0,210-27 0 0 0,-311 55-600 0 0,47-4-174 0 0,-54 5 84 0 0,0 0-1 0 0,0 1 1 0 0,0 0 0 0 0,-1 0-1 0 0,1 0 1 0 0,9 4 0 0 0,-14-4-547 0 0,2 10-797 0 0,-3-9 1353 0 0,-1 0 1 0 0,0 0-1 0 0,0-1 1 0 0,0 1-1 0 0,0 0 1 0 0,0-1-1 0 0,-1 1 0 0 0,1 0 1 0 0,-1-1-1 0 0,1 1 1 0 0,-1 0-1 0 0,1-1 1 0 0,-1 1-1 0 0,-1 2 1 0 0,-1 1-351 0 0,-8 18-1103 0 0,10-21 1043 0 0,-5 12-782 0 0,8 37 6007 0 0,-4-35-4241 0 0,0 0 1 0 0,-1 0-1 0 0,-1 0 0 0 0,0-1 0 0 0,-8 20 0 0 0,0-9 660 0 0,-31 51 1 0 0,-68 111 1829 0 0,108-184-2831 0 0,-3 4-283 0 0,5-7-953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8 335 8751 0 0,'0'0'674'0'0,"-1"2"-438"0"0,-6 14 7635 0 0,27-40-3423 0 0,-5 5-4593 0 0,29-30 711 0 0,66-54 0 0 0,-89 87-585 0 0,0 1 0 0 0,1 1 0 0 0,1 1-1 0 0,32-14 1 0 0,-50 25 18 0 0,18-5-81 0 0,-12 4 29 0 0,-10 3 48 0 0,0 0 1 0 0,-1 0-1 0 0,1 0 0 0 0,-1 0 1 0 0,1 1-1 0 0,-1-1 0 0 0,1 0 1 0 0,0 0-1 0 0,-1 1 0 0 0,1-1 1 0 0,-1 0-1 0 0,1 1 0 0 0,-1-1 1 0 0,1 0-1 0 0,-1 1 0 0 0,0-1 1 0 0,1 1-1 0 0,-1-1 1 0 0,1 1-1 0 0,-1-1 0 0 0,0 1 1 0 0,1-1-1 0 0,-1 1 0 0 0,0-1 1 0 0,0 1-1 0 0,0 0 0 0 0,1 0 0 0 0,3 13-19 0 0,-3-8 14 0 0,0 0 3 0 0,-1 0 0 0 0,0 0 0 0 0,0 0-1 0 0,0 0 1 0 0,-3 10 0 0 0,3-10 7 0 0,-6 20 0 0 0,0-10 0 0 0,1-2 0 0 0,1-2 12 0 0,3-10 47 0 0,5-2-54 0 0,0 0-1 0 0,0 0 1 0 0,-1 0 0 0 0,1-1 0 0 0,0 0 0 0 0,0 0 0 0 0,0 0-1 0 0,-1 0 1 0 0,1-1 0 0 0,0 1 0 0 0,-1-1 0 0 0,5-3-1 0 0,5-1-1 0 0,17-11-188 0 0,0 0 1 0 0,45-35-1 0 0,-51 33 42 0 0,1 2-1 0 0,1 1 1 0 0,0 0 0 0 0,31-12 0 0 0,-50 26 118 0 0,-2 0 1 0 0,0 0 1 0 0,0 1-1 0 0,0 0 0 0 0,1 0 1 0 0,5-1-1 0 0,-9 3 51 0 0,0-1 0 0 0,0 0 0 0 0,0 1 0 0 0,-1-1 1 0 0,1 1-1 0 0,0-1 0 0 0,-1 1 0 0 0,1 0 0 0 0,-1 0 0 0 0,1 0 1 0 0,-1 0-1 0 0,1 0 0 0 0,-1 0 0 0 0,1 0 0 0 0,-1 0 0 0 0,0 1 0 0 0,0-1 1 0 0,0 0-1 0 0,0 1 0 0 0,0-1 0 0 0,1 3 0 0 0,-1-2 96 0 0,1 1-23 0 0,0 4-61 0 0,0 1 0 0 0,-1-1 0 0 0,1 0 0 0 0,-1 1 0 0 0,-1-1 0 0 0,0 1-1 0 0,0-1 1 0 0,0 1 0 0 0,-1 0 0 0 0,0-1 0 0 0,0 0 0 0 0,-1 1 0 0 0,0-1 0 0 0,0 0 0 0 0,-1 0 0 0 0,0 0 0 0 0,0 0 0 0 0,-8 12 0 0 0,-28 56 102 0 0,33-64-290 0 0,5-8-625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49 5527 0 0,'0'0'250'0'0,"-2"0"-2"0"0,-2 0-3 0 0,1 0-1 0 0,-1 0 1 0 0,1 1 0 0 0,-1-1 0 0 0,1 1-1 0 0,-1 0 1 0 0,1 0 0 0 0,-6 3 0 0 0,-5 1 2309 0 0,-18 4 9119 0 0,35-9-11352 0 0,16-2-86 0 0,0 0 0 0 0,-1-2 0 0 0,1 0-1 0 0,0-1 1 0 0,29-12 0 0 0,-25 8-70 0 0,1 2 0 0 0,-1 0 0 0 0,26-3-1 0 0,-38 9-123 0 0,0 0-1 0 0,0 0 1 0 0,0 1-1 0 0,0 0 0 0 0,-1 1 1 0 0,20 3-1 0 0,-9 5-40 0 0,-15-1 0 0 0,-5-5 0 0 0,0-1-1 0 0,0 0-1 0 0,-1 0 1 0 0,1 0 0 0 0,-1 0-1 0 0,0 0 1 0 0,0 0 0 0 0,0 0-1 0 0,0 0 1 0 0,0 0 0 0 0,0 0-1 0 0,0 0 1 0 0,0 0 0 0 0,-1 0-1 0 0,1 0 1 0 0,-1 0 0 0 0,0 0-1 0 0,1-1 1 0 0,-1 1 0 0 0,0 0-1 0 0,0 0 1 0 0,0 0 0 0 0,0-1-1 0 0,-2 3 1 0 0,-2 2-5 0 0,0 0-1 0 0,-1 1 1 0 0,1-2 0 0 0,-11 9-1 0 0,-18 13-44 0 0,-2-2 1 0 0,-1-1-1 0 0,-1-2 0 0 0,0-2 1 0 0,-2-1-1 0 0,-75 24 0 0 0,76-30-28 0 0,20-6 9 0 0,0 0 1 0 0,-21 3-1 0 0,38-10 14 0 0,4 1-101 0 0,12 5 141 0 0,1 0 0 0 0,-1-2 1 0 0,1 0-1 0 0,26 4 0 0 0,-34-7 15 0 0,32 5 43 0 0,54-1 0 0 0,-55-4 0 0 0,56 9 0 0 0,-68-3 11 0 0,-17-2-42 0 0,-2 2-11 0 0,-7-5 8 0 0,1 0 0 0 0,-1 0 0 0 0,0 0 0 0 0,0 0 0 0 0,0 0 0 0 0,0 0 0 0 0,0 0 0 0 0,-1 0 0 0 0,1 0 0 0 0,0 0 0 0 0,-1-1 0 0 0,0 1 0 0 0,1 0 0 0 0,-1 0 0 0 0,0 0 0 0 0,0 0 0 0 0,0-1 0 0 0,0 1 0 0 0,0 0 0 0 0,0-1 0 0 0,-1 1 0 0 0,-1 1-1 0 0,-4 5 54 0 0,-1 0 0 0 0,-14 10-1 0 0,-5 2-22 0 0,-1-2 0 0 0,0-1 0 0 0,-49 22 0 0 0,-99 25 93 0 0,170-62-142 0 0,0-1-1 0 0,0 1 1 0 0,0-1 0 0 0,0 0-1 0 0,-1-1 1 0 0,1 1 0 0 0,-7-2-1 0 0,12 1-133 0 0,12-9-7967 0 0,3-1 932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234 162 7367 0 0,'149'-97'4748'0'0,"-130"84"-3959"0"0,0 2 0 0 0,2 0 0 0 0,-1 1 1 0 0,28-9 3177 0 0,-50 20-4609 0 0,-86 52 369 0 0,-43 28 935 0 0,51-31-240 0 0,-94 69 736 0 0,170-116-1079 0 0,-1 1 0 0 0,2 0 0 0 0,-1-1 1 0 0,0 1-1 0 0,1 1 0 0 0,0-1 0 0 0,-5 8 0 0 0,7-10 48 0 0,4 1-93 0 0,1 0 1 0 0,-1-1 0 0 0,1 1-1 0 0,0-1 1 0 0,0 0 0 0 0,-1 0-1 0 0,1 0 1 0 0,1-1 0 0 0,-1 1-1 0 0,0-1 1 0 0,0 0 0 0 0,0 0-1 0 0,5 0 1 0 0,8 1-64 0 0,0-2-1 0 0,18-1 1 0 0,-15 0-199 0 0,38-2-1173 0 0,-19-1-3923 0 0,-6-1-1039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8751 0 0,'0'0'674'0'0,"-2"0"-438"0"0,-4 1 261 0 0,-1-1 0 0 0,1 1 1 0 0,-1 0-1 0 0,1 1 1 0 0,0 0-1 0 0,-8 2 0 0 0,-38 20 2670 0 0,25-11-2611 0 0,-25 12 305 0 0,-61 37 0 0 0,95-50-669 0 0,0 1-1 0 0,1 0 1 0 0,1 1-1 0 0,0 1 0 0 0,1 0 1 0 0,-22 29-1 0 0,35-41-175 0 0,1-2 2 0 0,0 1 0 0 0,0-1 0 0 0,0 1 0 0 0,0 0 0 0 0,1-1 0 0 0,-1 1 0 0 0,0 0 0 0 0,1-1 1 0 0,0 1-1 0 0,-1 0 0 0 0,1 0 0 0 0,0-1 0 0 0,0 1 0 0 0,0 0 0 0 0,0 0 0 0 0,0-1 0 0 0,1 3 1 0 0,-1-2-7 0 0,1 0 1 0 0,-1 0 0 0 0,1-1 0 0 0,0 1 0 0 0,0 0 0 0 0,0-1 0 0 0,0 1 0 0 0,0-1 0 0 0,0 1 0 0 0,0-1-1 0 0,1 0 1 0 0,-1 1 0 0 0,1-1 0 0 0,2 2 0 0 0,-2-1 2 0 0,4 2 12 0 0,1 1 0 0 0,0-1 1 0 0,1 0-1 0 0,-1-1 1 0 0,0 0-1 0 0,1 0 1 0 0,9 2-1 0 0,29 12 100 0 0,-41-14-109 0 0,1 0 0 0 0,0 0 1 0 0,-1 1-1 0 0,1 0 0 0 0,-1 0 0 0 0,0 0 0 0 0,0 0 0 0 0,8 11 0 0 0,-12-13 7 0 0,1 1 0 0 0,-1-1 0 0 0,1 1 0 0 0,-1-1 0 0 0,0 1 0 0 0,0 0 0 0 0,0 0 0 0 0,0-1 1 0 0,-1 1-1 0 0,1 0 0 0 0,-1 0 0 0 0,1 0 0 0 0,-1 0 0 0 0,0 0 0 0 0,0 0 0 0 0,-1 0 0 0 0,1 0 0 0 0,-1 0 0 0 0,1-1 0 0 0,-1 1 0 0 0,0 0 0 0 0,-1 3 0 0 0,-5 11 121 0 0,-1-1 0 0 0,0 1 0 0 0,-2-2 1 0 0,1 1-1 0 0,-2-1 0 0 0,-23 25 0 0 0,25-30-102 0 0,-1-2 0 0 0,1 0 0 0 0,-1 0 0 0 0,-1-1 0 0 0,1 0 0 0 0,-1 0 0 0 0,-1-1 0 0 0,1-1 0 0 0,-1 0 0 0 0,-21 6-1 0 0,18-8-2 0 0,0 0-1 0 0,-1-1 1 0 0,1 0-1 0 0,-1-1 0 0 0,0-1 1 0 0,-16-2-1 0 0,-22-7-6564 0 0,30 2-704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1582 1839 0 0,'0'0'11904'0'0,"2"-1"-11060"0"0,34-33 677 0 0,44-51 0 0 0,28-47-1190 0 0,-57 68-174 0 0,138-181 111 0 0,-38 49-91 0 0,-77 100-69 0 0,69-85 141 0 0,-1 18-147 0 0,107-134-33 0 0,-189 211 283 0 0,-59 84-51 0 0,0 5-288 0 0,-1-1-1 0 0,1 0 1 0 0,-1 1-1 0 0,0-1 1 0 0,0 1 0 0 0,0-1-1 0 0,0 1 1 0 0,0-1-1 0 0,0 0 1 0 0,-1 1-1 0 0,0 2 1 0 0,0-3-12 0 0,-9 44-1 0 0,-33 88 0 0 0,21-73 0 0 0,-36 117 0 0 0,-47 131 0 0 0,62-194 0 0 0,-49 218 0 0 0,88-310-5 0 0,0 1 0 0 0,0 32-1 0 0,4-55-46 0 0,0-1-1 0 0,0 0 1 0 0,0 1 0 0 0,0-1-1 0 0,0 1 1 0 0,0-1-1 0 0,0 1 1 0 0,0-1 0 0 0,0 0-1 0 0,0 1 1 0 0,1-1 0 0 0,-1 1-1 0 0,0-1 1 0 0,0 0-1 0 0,1 1 1 0 0,-1-1 0 0 0,0 1-1 0 0,0-1 1 0 0,1 0-1 0 0,-1 1 1 0 0,0-1 0 0 0,1 0-1 0 0,0 1 1 0 0,6-6-427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9671 0 0,'1'-1'3543'0'0,"3"-5"-3061"0"0,0 1 1 0 0,0 0-1 0 0,0 0 1 0 0,1 0-1 0 0,0 1 0 0 0,0-1 1 0 0,0 1-1 0 0,1 1 1 0 0,-1-1-1 0 0,1 1 1 0 0,6-3-1 0 0,8-3 105 0 0,0 1-1 0 0,25-6 1 0 0,-29 11-369 0 0,0 1 0 0 0,1 0 1 0 0,-1 1-1 0 0,1 0 0 0 0,24 4 0 0 0,-19-2-621 0 0,1-1 1 0 0,25-2 0 0 0,-27-1-4664 0 0,0 1-1726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995 225 6911 0 0,'0'-2'528'0'0,"9"-31"134"0"0,-7 25 362 0 0,-1-1 0 0 0,0 0 0 0 0,-1 1 0 0 0,0-1 1 0 0,0 1-1 0 0,-1-1 0 0 0,-2-12 0 0 0,-1 3-321 0 0,3 11-455 0 0,0 0 1 0 0,0-1 0 0 0,-1 1 0 0 0,-1 0 0 0 0,1 0 0 0 0,-1 0 0 0 0,0 0 0 0 0,-5-7 0 0 0,7 13-214 0 0,-1-1 1 0 0,0 0 0 0 0,1 1-1 0 0,-1-1 1 0 0,0 1 0 0 0,0-1-1 0 0,0 1 1 0 0,0 0 0 0 0,0 0 0 0 0,0 0-1 0 0,0 0 1 0 0,0 0 0 0 0,-1 1-1 0 0,1-1 1 0 0,0 1 0 0 0,0-1 0 0 0,-1 1-1 0 0,1 0 1 0 0,0 0 0 0 0,-1 0-1 0 0,1 0 1 0 0,-3 1 0 0 0,-2 0-27 0 0,-1 0 0 0 0,0 1 0 0 0,0 0 0 0 0,-13 6 0 0 0,-10 6-12 0 0,0 1-1 0 0,1 2 1 0 0,1 1-1 0 0,-39 31 0 0 0,18-6 174 0 0,-61 66 0 0 0,99-97-72 0 0,1 1 1 0 0,0 1-1 0 0,-14 24 1 0 0,22-33-79 0 0,1-1 0 0 0,0 0 0 0 0,0 1 1 0 0,0-1-1 0 0,0 1 0 0 0,1-1 0 0 0,0 1 1 0 0,0 0-1 0 0,0-1 0 0 0,0 1 0 0 0,1 0 1 0 0,0 0-1 0 0,0 0 0 0 0,0 0 0 0 0,1-1 1 0 0,0 1-1 0 0,2 8 0 0 0,-2-10-20 0 0,0-1 0 0 0,0 0 0 0 0,0 0 0 0 0,0 0 0 0 0,0-1 0 0 0,1 1 0 0 0,-1 0 0 0 0,1 0 0 0 0,-1-1 0 0 0,1 1 0 0 0,0-1 0 0 0,-1 1 0 0 0,1-1 0 0 0,0 0 0 0 0,0 1 0 0 0,0-1 0 0 0,0 0 0 0 0,0 0 0 0 0,0-1 0 0 0,0 1 0 0 0,1 0 0 0 0,-1-1 0 0 0,0 1 0 0 0,0-1 0 0 0,1 0 0 0 0,-1 0 0 0 0,0 0 0 0 0,0 0 0 0 0,1 0 0 0 0,-1 0 0 0 0,4-1 0 0 0,4-1 0 0 0,0-1 0 0 0,0 1 0 0 0,0-2 0 0 0,0 1 0 0 0,13-8 0 0 0,3-4-42 0 0,0-1 1 0 0,-2-2-1 0 0,36-31 0 0 0,-3 2-197 0 0,-53 45 205 0 0,0-1 0 0 0,-1-1 0 0 0,1 1 0 0 0,-1 0 1 0 0,1-1-1 0 0,-1 0 0 0 0,0 0 0 0 0,2-4 1 0 0,-4 6-57 0 0,-14-3-247 0 0,10 5 306 0 0,1-1 0 0 0,-1 1 0 0 0,0 0 1 0 0,0 0-1 0 0,0 0 0 0 0,0 0 0 0 0,0 1 0 0 0,0-1 1 0 0,0 1-1 0 0,0 0 0 0 0,0 0 0 0 0,0 0 1 0 0,1 0-1 0 0,-1 0 0 0 0,-4 3 0 0 0,-4 3-4 0 0,1 0 1 0 0,-13 12-1 0 0,21-17 36 0 0,-16 15-2 0 0,0 1 0 0 0,1 1 1 0 0,1 1-1 0 0,0 1 0 0 0,-20 37 1 0 0,-51 119 193 0 0,68-127-162 0 0,1 0-1 0 0,3 1 0 0 0,-14 83 1 0 0,-5 161-48 0 0,16-108 24 0 0,9-125-10 0 0,-2 0 0 0 0,-23 69-1 0 0,21-91 30 0 0,-1-1-1 0 0,-3 0 1 0 0,-1-1-1 0 0,-27 42 1 0 0,33-62 168 0 0,-1 0 0 0 0,-1-1 1 0 0,-29 28-1 0 0,41-43-157 0 0,0 0 0 0 0,0 0 1 0 0,0-1-1 0 0,0 1 0 0 0,-1-1 0 0 0,1 0 0 0 0,0 1 1 0 0,-1-1-1 0 0,1 0 0 0 0,-1 0 0 0 0,0 0 1 0 0,1-1-1 0 0,-1 1 0 0 0,0-1 0 0 0,1 0 1 0 0,-1 1-1 0 0,0-1 0 0 0,-3-1 0 0 0,3 1-14 0 0,1-1-1 0 0,-1 0 1 0 0,1 0-1 0 0,0 0 1 0 0,-1 0 0 0 0,1 0-1 0 0,0 0 1 0 0,0-1-1 0 0,0 1 1 0 0,0-1-1 0 0,0 0 1 0 0,0 1 0 0 0,0-1-1 0 0,0 0 1 0 0,1 0-1 0 0,-1 0 1 0 0,1 0-1 0 0,0-1 1 0 0,-2-3 0 0 0,-3-5-11 0 0,2 0 0 0 0,0-1 0 0 0,0 0 0 0 0,1 0 1 0 0,1 0-1 0 0,0 0 0 0 0,-1-14 0 0 0,2-6-221 0 0,4-50 1 0 0,1 38-210 0 0,3 1 0 0 0,13-47 1 0 0,35-84-1953 0 0,-25 95 1283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285 253 6911 0 0,'0'0'972'0'0,"6"-8"2178"0"0,17-20 1142 0 0,16-5-2834 0 0,7-3-971 0 0,-44 34-475 0 0,-1 0-1 0 0,1 0 1 0 0,0 0-1 0 0,-1 0 1 0 0,1 0 0 0 0,-1 0-1 0 0,1-1 1 0 0,-1 1-1 0 0,0-1 1 0 0,0 1 0 0 0,0-1-1 0 0,0 1 1 0 0,-1-1 0 0 0,1 1-1 0 0,-1-1 1 0 0,1 0-1 0 0,-1 1 1 0 0,0-1 0 0 0,0 0-1 0 0,0 1 1 0 0,-1-1 0 0 0,1 0-1 0 0,-1 1 1 0 0,1-1-1 0 0,-1 1 1 0 0,0-1 0 0 0,-1-3-1 0 0,0 1 52 0 0,0 1 1 0 0,-1-1-1 0 0,1 1 0 0 0,-1 0 0 0 0,0 0 0 0 0,0 0 0 0 0,0 0 0 0 0,-1 0 1 0 0,1 1-1 0 0,-1-1 0 0 0,0 1 0 0 0,0 0 0 0 0,-8-5 0 0 0,6 5 11 0 0,-1 1 0 0 0,0-1 1 0 0,0 1-1 0 0,-1 0 0 0 0,1 1 0 0 0,0 0 0 0 0,-1 0 0 0 0,1 0 0 0 0,0 1 0 0 0,-1 0 1 0 0,1 0-1 0 0,-1 1 0 0 0,1 0 0 0 0,0 1 0 0 0,0-1 0 0 0,-1 1 0 0 0,1 1 0 0 0,0-1 1 0 0,-11 7-1 0 0,3-1 5 0 0,0 1 0 0 0,1 1 1 0 0,0 0-1 0 0,0 1 0 0 0,1 1 1 0 0,0 0-1 0 0,-14 17 1 0 0,15-14-39 0 0,1-1 0 0 0,0 2 1 0 0,0-1-1 0 0,-11 27 1 0 0,19-38-24 0 0,1 0 0 0 0,1 1 0 0 0,-1 0 1 0 0,0-1-1 0 0,1 1 0 0 0,0 0 0 0 0,0 0 1 0 0,1 0-1 0 0,-1 0 0 0 0,1 0 0 0 0,0 0 0 0 0,0 0 1 0 0,1 0-1 0 0,0 0 0 0 0,0-1 0 0 0,0 1 1 0 0,0 0-1 0 0,1 0 0 0 0,-1-1 0 0 0,1 1 1 0 0,0-1-1 0 0,4 6 0 0 0,-5-8-9 0 0,1 0 0 0 0,-1 0-1 0 0,1-1 1 0 0,-1 1 0 0 0,1-1-1 0 0,0 1 1 0 0,-1-1 0 0 0,1 0-1 0 0,0 0 1 0 0,0 1 0 0 0,0-1-1 0 0,0-1 1 0 0,0 1 0 0 0,0 0-1 0 0,0 0 1 0 0,0-1 0 0 0,1 1-1 0 0,-1-1 1 0 0,0 0 0 0 0,0 1-1 0 0,0-1 1 0 0,1 0 0 0 0,-1-1-1 0 0,0 1 1 0 0,0 0 0 0 0,0 0-1 0 0,1-1 1 0 0,-1 0 0 0 0,0 1-1 0 0,4-3 1 0 0,5-2 6 0 0,0 0 0 0 0,0-1 0 0 0,0-1 0 0 0,13-9 0 0 0,-14 8-45 0 0,10-7-142 0 0,-1-1 0 0 0,0-1 1 0 0,-2 0-1 0 0,0-2 0 0 0,-1 0 1 0 0,25-38-1 0 0,-36 49 1292 0 0,-14 17-694 0 0,5-3-405 0 0,-1 0 0 0 0,1 1 1 0 0,0-1-1 0 0,0 1 1 0 0,0 0-1 0 0,1 0 1 0 0,0 0-1 0 0,1 0 0 0 0,-1 0 1 0 0,2 1-1 0 0,-1-1 1 0 0,-1 13-1 0 0,3-18-21 0 0,0-1-1 0 0,-1 1 1 0 0,1-1 0 0 0,0 1-1 0 0,0-1 1 0 0,0 1-1 0 0,0-1 1 0 0,0 1-1 0 0,0-1 1 0 0,1 1 0 0 0,-1-1-1 0 0,1 0 1 0 0,-1 1-1 0 0,1-1 1 0 0,-1 1 0 0 0,1-1-1 0 0,-1 0 1 0 0,1 1-1 0 0,1 1 1 0 0,1 0-53 0 0,-1-1-118 0 0,0 1 1 0 0,0-1 0 0 0,0 0-1 0 0,0-1 1 0 0,1 1 0 0 0,-1 0-1 0 0,0 0 1 0 0,1-1 0 0 0,-1 0-1 0 0,1 1 1 0 0,0-1-1 0 0,-1 0 1 0 0,1 0 0 0 0,0-1-1 0 0,0 1 1 0 0,0 0 0 0 0,-1-1-1 0 0,1 0 1 0 0,0 0 0 0 0,0 0-1 0 0,4 0 1 0 0,11-2-1645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35 269 12551 0 0,'0'0'1135'0'0,"-1"2"-932"0"0,-2 12 806 0 0,-1-1 0 0 0,0 0 1 0 0,-1 0-1 0 0,-12 23 2795 0 0,26-45-3215 0 0,166-156-244 0 0,-172 163-355 0 0,62-53-302 0 0,-55 47 267 0 0,1 1 0 0 0,1 0 0 0 0,-1 0 0 0 0,17-6 0 0 0,-13 10-10 0 0,-10 5 67 0 0,-4-1-9 0 0,0 0 16 0 0,0 0 1 0 0,1 0 0 0 0,-1 0-1 0 0,0 0 1 0 0,0 0 0 0 0,0 0 0 0 0,0 1-1 0 0,0-1 1 0 0,0 0 0 0 0,0 1 0 0 0,-1-1-1 0 0,1 0 1 0 0,0 1 0 0 0,-1-1 0 0 0,1 1-1 0 0,-1-1 1 0 0,1 1 0 0 0,-1-1-1 0 0,0 3 1 0 0,2 30 407 0 0,-4-17-250 0 0,0 0 1 0 0,-1 0-1 0 0,0-1 1 0 0,-2 1-1 0 0,-8 20 1 0 0,6-16-123 0 0,7-20 3 0 0,0-10-69 0 0,1-1 0 0 0,1 0 0 0 0,0 1-1 0 0,0-1 1 0 0,1 1 0 0 0,0 0-1 0 0,0 0 1 0 0,1 0 0 0 0,1 0 0 0 0,-1 0-1 0 0,12-15 1 0 0,-2 7-145 0 0,0 0-1 0 0,0 1 1 0 0,2 0 0 0 0,21-16-1 0 0,-28 24 135 0 0,1 1 0 0 0,0 0-1 0 0,0 0 1 0 0,1 2 0 0 0,-1-1 0 0 0,1 1-1 0 0,0 0 1 0 0,1 1 0 0 0,-1 1 0 0 0,1 0-1 0 0,0 0 1 0 0,13 0 0 0 0,-18 1 95 0 0,-5 2 15 0 0,-1 1 0 0 0,3 1-53 0 0,-1 0 1 0 0,1 1-1 0 0,-1-1 0 0 0,0 1 1 0 0,0 0-1 0 0,0 0 0 0 0,0 0 1 0 0,-1 0-1 0 0,1 0 0 0 0,-1 1 1 0 0,0-1-1 0 0,0 1 0 0 0,0-1 1 0 0,0 1-1 0 0,0 0 0 0 0,-1 0 1 0 0,0 0-1 0 0,0 0 0 0 0,1 8 1 0 0,0 7 50 0 0,0 0 0 0 0,-1 0 0 0 0,-3 22 0 0 0,1-6-110 0 0,1-29-271 0 0,-1-1 0 0 0,0 0 0 0 0,0 1 1 0 0,-1-1-1 0 0,1 0 0 0 0,-1 0 0 0 0,0 1 0 0 0,-3 3 1 0 0,4-7-328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3223 0 0,'2'9'18973'0'0,"1"-11"-18915"0"0,1 0-1 0 0,-1 0 1 0 0,0 0-1 0 0,0-1 1 0 0,0 1-1 0 0,0-1 1 0 0,0 1-1 0 0,0-1 1 0 0,3-5-1 0 0,22-34 40 0 0,-10 14-78 0 0,-9 16-7 0 0,10-16-238 0 0,24-24 1 0 0,-37 45 162 0 0,1 0 1 0 0,0 0-1 0 0,1 1 1 0 0,0 0 0 0 0,0 0-1 0 0,0 1 1 0 0,1 0-1 0 0,9-4 1 0 0,-16 8 59 0 0,0 0 1 0 0,-1 1-1 0 0,1-1 0 0 0,0 1 1 0 0,0-1-1 0 0,0 1 0 0 0,0 0 1 0 0,0-1-1 0 0,-1 1 0 0 0,1 0 1 0 0,0 0-1 0 0,0 0 0 0 0,0 1 1 0 0,0-1-1 0 0,0 0 0 0 0,0 1 1 0 0,-1-1-1 0 0,1 1 1 0 0,0 0-1 0 0,0-1 0 0 0,-1 1 1 0 0,1 0-1 0 0,3 2 0 0 0,-3 0 4 0 0,0-1 0 0 0,1 1-1 0 0,-1-1 1 0 0,0 1 0 0 0,-1 0-1 0 0,1 0 1 0 0,0 0 0 0 0,-1 0-1 0 0,0 0 1 0 0,0 0 0 0 0,0 0-1 0 0,2 6 1 0 0,-2 1 93 0 0,1-1 0 0 0,-1 1 0 0 0,0-1 0 0 0,-1 1 0 0 0,-1 12-1 0 0,-12 50 312 0 0,6-38-273 0 0,7-33-73 0 0,8-1-11 0 0,-5 0-72 0 0,-1-1 0 0 0,1 0 0 0 0,-1 1 0 0 0,0-1 0 0 0,0 0 0 0 0,1 0 0 0 0,-1-1 0 0 0,0 1 0 0 0,0 0 0 0 0,0-1 0 0 0,0 1 0 0 0,-1-1 0 0 0,1 0 0 0 0,1-1 0 0 0,24-31-258 0 0,-19 22 245 0 0,21-28-55 0 0,2 1-1 0 0,37-34 1 0 0,-55 60 61 0 0,0 1 1 0 0,2 1-1 0 0,-1 0 1 0 0,1 1-1 0 0,1 1 1 0 0,-1 0-1 0 0,2 1 1 0 0,32-12-1 0 0,-43 19 34 0 0,-1 0-1 0 0,1 0 0 0 0,-1 0 1 0 0,9 1-1 0 0,-13 0 10 0 0,1 1 0 0 0,-1-1 0 0 0,0 1-1 0 0,0-1 1 0 0,0 1 0 0 0,0-1 0 0 0,0 1-1 0 0,0-1 1 0 0,0 1 0 0 0,0 0 0 0 0,0 0 0 0 0,0-1-1 0 0,0 1 1 0 0,0 0 0 0 0,1 1 0 0 0,9 14 99 0 0,-9-11-76 0 0,-1-1 0 0 0,1 1 1 0 0,-1 0-1 0 0,-1-1 0 0 0,1 1 0 0 0,-1 0 0 0 0,1 0 0 0 0,-2 0 0 0 0,1 0 0 0 0,0-1 1 0 0,-1 1-1 0 0,-1 5 0 0 0,-1 20 63 0 0,3-15-76 0 0,-1 7-9 0 0,2-1 0 0 0,0 0 1 0 0,1 1-1 0 0,1-1 0 0 0,7 29 0 0 0,-8-46-520 0 0,0 1 0 0 0,0 0 0 0 0,1-1 0 0 0,-1 0 0 0 0,1 1 0 0 0,0-1 0 0 0,0 0 1 0 0,4 3-1 0 0,2 1-6243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70 9215 0 0,'0'0'707'0'0,"0"-1"-464"0"0,5-5 1654 0 0,-8-12 7964 0 0,1 9-9645 0 0,2 8-161 0 0,0 0-1 0 0,-1-1 1 0 0,1 1 0 0 0,0-1-1 0 0,-1 1 1 0 0,1-1 0 0 0,-1 1-1 0 0,1 0 1 0 0,-1-1 0 0 0,0 1-1 0 0,1 0 1 0 0,-1-1 0 0 0,0 1-1 0 0,0 0 1 0 0,0 0 0 0 0,0 0-1 0 0,0 0 1 0 0,0 0 0 0 0,-1 0-1 0 0,-1-1 1 0 0,1 0-44 0 0,-1 1 0 0 0,0 0 0 0 0,0 0 0 0 0,1 0 0 0 0,-1 1 1 0 0,0-1-1 0 0,0 0 0 0 0,0 1 0 0 0,0 0 0 0 0,-3 0 0 0 0,-1 0-42 0 0,-1 1 0 0 0,1 0 0 0 0,0 0 0 0 0,0 0 1 0 0,0 1-1 0 0,0 0 0 0 0,-13 6 0 0 0,4 2 26 0 0,1 0 0 0 0,0 1 0 0 0,1 0 0 0 0,0 1 0 0 0,0 1 0 0 0,2 0 0 0 0,0 1 0 0 0,0 0 0 0 0,1 1 0 0 0,1 0 0 0 0,0 1 0 0 0,1 0 0 0 0,1 1 0 0 0,-9 26 0 0 0,16-40 11 0 0,0 0 0 0 0,0 0 1 0 0,0 0-1 0 0,0 0 0 0 0,1 0 0 0 0,0 0 0 0 0,-1 0 0 0 0,1 1 0 0 0,0-1 1 0 0,0 0-1 0 0,1 0 0 0 0,-1 0 0 0 0,2 4 0 0 0,-2-6-2 0 0,1 1 1 0 0,0-1-1 0 0,0 0 0 0 0,0 1 0 0 0,0-1 0 0 0,0 0 1 0 0,0 0-1 0 0,0 0 0 0 0,0 1 0 0 0,0-1 0 0 0,0 0 1 0 0,1-1-1 0 0,-1 1 0 0 0,0 0 0 0 0,1 0 0 0 0,-1 0 1 0 0,1-1-1 0 0,-1 1 0 0 0,1-1 0 0 0,-1 1 0 0 0,1-1 1 0 0,-1 0-1 0 0,1 1 0 0 0,-1-1 0 0 0,1 0 1 0 0,0 0-1 0 0,-1 0 0 0 0,3 0 0 0 0,4-1 9 0 0,0 1 1 0 0,0-2-1 0 0,0 1 0 0 0,0-1 0 0 0,0 0 1 0 0,0 0-1 0 0,0-1 0 0 0,-1 0 0 0 0,11-6 0 0 0,4-4 75 0 0,34-27-1 0 0,-3 2-34 0 0,-44 35-53 0 0,-8 4 2 0 0,0-1-1 0 0,0 1 1 0 0,0-1-1 0 0,0 1 0 0 0,-1-1 1 0 0,1 1-1 0 0,0-1 1 0 0,0 1-1 0 0,-1 0 1 0 0,1 0-1 0 0,0-1 1 0 0,-1 1-1 0 0,1 0 1 0 0,0 0-1 0 0,-1 0 0 0 0,1-1 1 0 0,-1 1-1 0 0,0 0 1 0 0,1 0-1 0 0,-1 0 1 0 0,0 0-1 0 0,1 0 1 0 0,-1 0-1 0 0,0 0 1 0 0,0 2-1 0 0,1 28 71 0 0,-1-23-54 0 0,0-1-5 0 0,0 0 1 0 0,0 0-1 0 0,0 0 0 0 0,1 0 0 0 0,0 0 0 0 0,0 0 1 0 0,1 0-1 0 0,0 0 0 0 0,0 0 0 0 0,4 8 0 0 0,-5-15-64 0 0,-1 1-1 0 0,0-1 0 0 0,1 1 0 0 0,-1-1 0 0 0,1 1 0 0 0,-1-1 0 0 0,0 0 0 0 0,1 1 0 0 0,-1-1 0 0 0,1 0 1 0 0,-1 0-1 0 0,1 1 0 0 0,-1-1 0 0 0,1 0 0 0 0,-1 0 0 0 0,1 0 0 0 0,-1 1 0 0 0,1-1 0 0 0,0 0 0 0 0,1 0-752 0 0,12 3-7115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227 414 2303 0 0,'0'0'9495'0'0,"-6"11"-6407"0"0,1 12-289 0 0,4-20-2572 0 0,1 0 0 0 0,0 0 0 0 0,-1-1 1 0 0,0 1-1 0 0,1 0 0 0 0,-1-1 0 0 0,0 1 0 0 0,-1 0 0 0 0,1-1 0 0 0,-2 3 0 0 0,2-3 157 0 0,-13 0 624 0 0,12-2-957 0 0,1 1 0 0 0,-1-1 0 0 0,1 1-1 0 0,-1-1 1 0 0,1 0 0 0 0,0 0-1 0 0,-1 0 1 0 0,1 0 0 0 0,-1 0 0 0 0,1 0-1 0 0,-1 0 1 0 0,1-1 0 0 0,-1 1-1 0 0,1 0 1 0 0,0-1 0 0 0,-1 1 0 0 0,1-1-1 0 0,0 1 1 0 0,-2-2 0 0 0,-8-7 112 0 0,0 0 0 0 0,1 0 0 0 0,1-1 1 0 0,0 0-1 0 0,0-1 0 0 0,1 0 0 0 0,-13-23 1 0 0,5 5-113 0 0,2-2 0 0 0,-12-33 1 0 0,23 53-48 0 0,0 1 0 0 0,0-1 0 0 0,0 1 0 0 0,2-1-1 0 0,-1 0 1 0 0,1 0 0 0 0,1-14 0 0 0,1 18-57 0 0,0 0 0 0 0,0 0-1 0 0,0 0 1 0 0,1 0-1 0 0,0 0 1 0 0,1 1 0 0 0,-1-1-1 0 0,1 1 1 0 0,0-1-1 0 0,1 1 1 0 0,0 0 0 0 0,5-6-1 0 0,-5 6-8 0 0,0 1 0 0 0,1 1 0 0 0,-1-1-1 0 0,1 1 1 0 0,0 0 0 0 0,0 0 0 0 0,1 0 0 0 0,-1 0 0 0 0,1 1-1 0 0,0 0 1 0 0,0 0 0 0 0,0 1 0 0 0,0 0 0 0 0,0 0 0 0 0,0 0-1 0 0,1 1 1 0 0,-1 0 0 0 0,1 0 0 0 0,-1 0 0 0 0,1 1 0 0 0,-1 0-1 0 0,1 0 1 0 0,11 3 0 0 0,73 11 54 0 0,-19-3 93 0 0,108 30 0 0 0,-171-38-57 0 0,0 0 1 0 0,0 1 0 0 0,0 0 0 0 0,-1 1-1 0 0,0 0 1 0 0,1 0 0 0 0,-2 1 0 0 0,1 0 0 0 0,7 7-1 0 0,-13-11-13 0 0,0 0 0 0 0,0 1 0 0 0,0-1 0 0 0,0 1 0 0 0,0-1 0 0 0,0 1 0 0 0,-1 0 0 0 0,1 0 0 0 0,-1 0 0 0 0,0 0 0 0 0,0 0 0 0 0,0 0 0 0 0,0 0-1 0 0,0 0 1 0 0,-1 0 0 0 0,1 0 0 0 0,-1 0 0 0 0,0 1 0 0 0,0-1 0 0 0,0 0 0 0 0,0 0 0 0 0,-1 0 0 0 0,0 0 0 0 0,1 1 0 0 0,-1-1 0 0 0,0 0-1 0 0,0 0 1 0 0,-1 0 0 0 0,1-1 0 0 0,-4 7 0 0 0,0-3 11 0 0,0 1-1 0 0,-1-1 0 0 0,0 1 1 0 0,0-2-1 0 0,0 1 0 0 0,-1-1 1 0 0,0 0-1 0 0,-10 6 0 0 0,-8 2 16 0 0,-28 12-1 0 0,0-4-57 0 0,-1-3 0 0 0,0-2-1 0 0,-61 9 1 0 0,42-14-218 0 0,65-10 33 0 0,0-1 0 0 0,0 0 0 0 0,1 0 0 0 0,-1-1 0 0 0,0 0 0 0 0,1 0 0 0 0,-12-4 1 0 0,6-3-1640 0 0,8 0-2780 0 0,3-4-1739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 6447 0 0,'-26'-1'641'0'0,"-3"0"-221"0"0,9 3 7287 0 0,19-1-7630 0 0,0 0-1 0 0,1-1 1 0 0,-1 1 0 0 0,1 0-1 0 0,-1 0 1 0 0,1 0 0 0 0,0 0-1 0 0,-1-1 1 0 0,1 1-1 0 0,0 0 1 0 0,0 0 0 0 0,-1 0-1 0 0,1 0 1 0 0,0 0-1 0 0,0 0 1 0 0,0 0 0 0 0,0 0-1 0 0,0 0 1 0 0,0 0-1 0 0,1 0 1 0 0,-1 0 0 0 0,0 0-1 0 0,1 1 1 0 0,9 16 298 0 0,1 0 0 0 0,1-1 0 0 0,1 0 0 0 0,20 22 0 0 0,68 57 706 0 0,-23-33 29 0 0,86 53-1 0 0,-86-65-26 0 0,99 89-1 0 0,-176-140-1078 0 0,48 48 257 0 0,-43-42-225 0 0,-1 1 1 0 0,0-1-1 0 0,0 1 1 0 0,0 1-1 0 0,6 12 1 0 0,-10-17-30 0 0,0 0 0 0 0,0 1 1 0 0,0-1-1 0 0,0 0 0 0 0,-1 1 0 0 0,0-1 1 0 0,1 1-1 0 0,-1-1 0 0 0,0 1 0 0 0,-1-1 1 0 0,1 1-1 0 0,-2 5 0 0 0,0-3 4 0 0,0 0 0 0 0,0 0 0 0 0,0-1 0 0 0,-1 1-1 0 0,0-1 1 0 0,-6 9 0 0 0,-1-2 25 0 0,0 0-1 0 0,-1-1 1 0 0,0-1 0 0 0,0 0-1 0 0,-15 10 1 0 0,-59 34-202 0 0,-3-2 1 0 0,-124 52 0 0 0,200-99 22 0 0,-2 2-758 0 0,-1-1-1 0 0,-30 9 0 0 0,43-14-34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5527 0 0,'0'0'10196'0'0,"-1"2"-9208"0"0,-49 77 229 0 0,2-3-522 0 0,-79 162 659 0 0,17-29-922 0 0,71-146-365 0 0,-3-2 1 0 0,-98 110-1 0 0,124-154-46 0 0,2 0 0 0 0,0 1 1 0 0,0 1-1 0 0,2 0 0 0 0,0 1 0 0 0,-9 23 0 0 0,20-43-26 0 0,1 1-1 0 0,0 0 0 0 0,0 0 1 0 0,-1-1-1 0 0,1 1 0 0 0,0 0 1 0 0,0-1-1 0 0,0 1 0 0 0,-1 0 1 0 0,1 0-1 0 0,0-1 0 0 0,0 1 1 0 0,0 0-1 0 0,1 0 1 0 0,-1-1-1 0 0,0 1 0 0 0,0 0 1 0 0,0 1-1 0 0,5 0-87 0 0,-4-2 61 0 0,2 1-179 0 0,-1 0-1 0 0,1 0 1 0 0,0 0 0 0 0,-1-1-1 0 0,1 1 1 0 0,0-1-1 0 0,0 1 1 0 0,4-1 0 0 0,13-2-6511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 9215 0 0,'35'-15'11643'0'0,"-34"16"-11310"0"0,8 15 1840 0 0,2 21-2434 0 0,-10-32 318 0 0,0 0-1 0 0,-1 0 0 0 0,0 0 1 0 0,0 0-1 0 0,0 0 0 0 0,-1 1 1 0 0,0-1-1 0 0,-1 5 0 0 0,-2 4-25 0 0,-9 22 0 0 0,8-27-910 0 0,0 1 0 0 0,-1-1-1 0 0,0 0 1 0 0,-1-1-1 0 0,0 1 1 0 0,-8 7 0 0 0,8-10-631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24 16415 0 0,'1'-2'752'0'0,"1"0"-440"0"0,0 1-223 0 0,-1-1 0 0 0,1 1 0 0 0,-1-1 1 0 0,0 0-1 0 0,0 0 0 0 0,0 0 0 0 0,0 0 1 0 0,2-3 1064 0 0,-16 10 25 0 0,-15 7-1122 0 0,2 1 0 0 0,-1 1 0 0 0,1 1 0 0 0,1 2 0 0 0,-42 36 1 0 0,46-34-27 0 0,11-10-22 0 0,0 0 0 0 0,0 1 0 0 0,1 0 0 0 0,1 0 0 0 0,-14 22 0 0 0,17-19 34 0 0,7-2-65 0 0,1-7-58 0 0,0 0 0 0 0,0 0-1 0 0,1 0 1 0 0,-1-1 0 0 0,1 0-1 0 0,0 0 1 0 0,0 0 0 0 0,0 0-1 0 0,0 0 1 0 0,10 3 0 0 0,2 3-215 0 0,-4-2 128 0 0,0 1 0 0 0,-1 1 1 0 0,1 0-1 0 0,-2 0 0 0 0,17 19 1 0 0,-23-24 225 0 0,-1 0 1 0 0,0 1 0 0 0,0-1-1 0 0,0 1 1 0 0,-1 0 0 0 0,1 0-1 0 0,-1 0 1 0 0,0 0 0 0 0,-1 0 0 0 0,1 1-1 0 0,-1-1 1 0 0,0 0 0 0 0,0 1-1 0 0,-1-1 1 0 0,1 1 0 0 0,-1-1-1 0 0,-1 9 1 0 0,0-8 22 0 0,0 0 0 0 0,-1 0 0 0 0,1 0 0 0 0,-1 0 0 0 0,0-1-1 0 0,-1 1 1 0 0,1-1 0 0 0,-1 0 0 0 0,0 1 0 0 0,-1-1 0 0 0,1 0 0 0 0,-1-1 0 0 0,0 1-1 0 0,0-1 1 0 0,0 0 0 0 0,-9 7 0 0 0,6-6-20 0 0,-1-1 0 0 0,1 0 0 0 0,-1 0 0 0 0,1-1 0 0 0,-1 0-1 0 0,0-1 1 0 0,-1 0 0 0 0,1 0 0 0 0,0 0 0 0 0,0-1 0 0 0,-14 0 0 0 0,-1 0-43 0 0,-1-1 0 0 0,1-2 1 0 0,0 0-1 0 0,0-1 0 0 0,0-2 1 0 0,0 0-1 0 0,-42-16 0 0 0,42 8-1088 0 0,5-2-351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11055 0 0,'0'0'852'0'0,"-2"1"-560"0"0,-5 3 38 0 0,0 1 1 0 0,0 0-1 0 0,0 0 0 0 0,1 1 0 0 0,0 0 0 0 0,0 0 0 0 0,0 1 0 0 0,1-1 0 0 0,0 1 0 0 0,0 0 0 0 0,-6 14 0 0 0,1-2 20 0 0,2 0-1 0 0,1 0 1 0 0,-10 39-1 0 0,4 0-141 0 0,-37 152 918 0 0,-17-5 561 0 0,-54 66-595 0 0,98-228-971 0 0,-2-2 0 0 0,-43 54 0 0 0,2-24-1250 0 0,50-56-4053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6 280 16095 0 0,'-6'-4'5144'0'0,"37"2"-4291"0"0,-1-1 0 0 0,1-1 0 0 0,32-11 1 0 0,7 0-340 0 0,-29 6-501 0 0,-1-1 0 0 0,0-3 0 0 0,-1-1 0 0 0,-1-2 1 0 0,0-1-1 0 0,-1-2 0 0 0,63-45 0 0 0,-62 43-968 0 0,-28 16-4 0 0,-1 0-1 0 0,0-1 0 0 0,9-6 1 0 0,0-3-4292 0 0,-2 4-1337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70 385 2303 0 0,'0'0'102'0'0,"0"1"-1"0"0,-2 7-80 0 0,-6 8 11365 0 0,6-15-10744 0 0,-12 3 3912 0 0,-13-7-1640 0 0,27 3-2667 0 0,-2 0 415 0 0,-8-15 957 0 0,9 14-1552 0 0,0-1-1 0 0,1 0 1 0 0,-1 0-1 0 0,1 0 1 0 0,-1 1 0 0 0,1-1-1 0 0,0 0 1 0 0,0 0-1 0 0,0 0 1 0 0,0 0-1 0 0,0 0 1 0 0,0 0-1 0 0,0 0 1 0 0,1 0 0 0 0,-1 1-1 0 0,1-1 1 0 0,1-4-1 0 0,17-33 488 0 0,-12 25-374 0 0,6-12-100 0 0,2 0-1 0 0,0 2 1 0 0,2 0-1 0 0,1 0 0 0 0,0 2 1 0 0,2 0-1 0 0,0 2 1 0 0,2 0-1 0 0,44-32 1 0 0,-53 44-301 0 0,0 0 1 0 0,26-10 0 0 0,-34 16-260 0 0,1-1 1 0 0,0 2-1 0 0,-1-1 1 0 0,1 1-1 0 0,0 0 1 0 0,0 0-1 0 0,0 0 1 0 0,0 1-1 0 0,12 0 1 0 0,-3 5-1744 0 0</inkml:trace>
  <inkml:trace contextRef="#ctx0" brushRef="#br0" timeOffset="1">683 50 15951 0 0,'0'0'1446'0'0,"1"0"-1192"0"0,0-1-214 0 0,0 1 0 0 0,0 0-1 0 0,-1 0 1 0 0,1 0 0 0 0,0 0 0 0 0,0 0-1 0 0,0-1 1 0 0,-1 2 0 0 0,1-1 0 0 0,0 0-1 0 0,0 0 1 0 0,0 0 0 0 0,-1 0 0 0 0,1 0-1 0 0,0 1 1 0 0,0-1 0 0 0,-1 0 0 0 0,1 1-1 0 0,0-1 1 0 0,0 0 0 0 0,-1 1-1 0 0,1-1 1 0 0,-1 1 0 0 0,1-1 0 0 0,0 1-1 0 0,-1 0 1 0 0,1-1 0 0 0,0 2 0 0 0,1 0 215 0 0,-1-1-123 0 0,1 0-1 0 0,-1 0 0 0 0,0 1 0 0 0,0-1 1 0 0,1 0-1 0 0,-1 1 0 0 0,0-1 1 0 0,0 0-1 0 0,-1 1 0 0 0,1-1 1 0 0,0 1-1 0 0,0 0 0 0 0,-1-1 1 0 0,1 1-1 0 0,-1-1 0 0 0,1 3 1 0 0,-1 0-2 0 0,1-1 0 0 0,-1 1 0 0 0,0 0 0 0 0,-1 0 0 0 0,1 0 0 0 0,0-1 0 0 0,-2 5 0 0 0,-1 4 91 0 0,-2 0 0 0 0,1 0-1 0 0,-9 16 1 0 0,-88 151 464 0 0,93-167-720 0 0,3-4-45 0 0,-1 0 0 0 0,1 1-1 0 0,1 0 1 0 0,0 0 0 0 0,0 1-1 0 0,-4 14 1 0 0,9-24 42 0 0,-1 1-1 0 0,1-1 1 0 0,-1 0-1 0 0,0 1 1 0 0,1-1-1 0 0,0 1 0 0 0,-1-1 1 0 0,1 0-1 0 0,-1 1 1 0 0,1-1-1 0 0,-1 0 1 0 0,1 1-1 0 0,0-1 1 0 0,-1 0-1 0 0,1 0 1 0 0,0 0-1 0 0,-1 0 1 0 0,1 0-1 0 0,-1 0 1 0 0,2 0-1 0 0,-1 0 0 0 0,18-1-1362 0 0,5-7-374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7367 0 0,'0'0'1174'0'0,"0"2"847"0"0,-2 12 2166 0 0,-8 26 0 0 0,-21 43-2422 0 0,7-22-1100 0 0,-4 19-508 0 0,-148 371 1079 0 0,140-373-1834 0 0,-29 56-1952 0 0,52-111 2048 0 0,-1-1 1 0 0,-1 1-1 0 0,-26 28 1 0 0,19-29-2430 0 0,21-20 2042 0 0,-17 3-1058 0 0,11-5 1851 0 0,5 0 764 0 0,-8-13 2945 0 0,9 9-3320 0 0,0 0-1 0 0,0 0 1 0 0,1 0 0 0 0,0 0-1 0 0,-1 0 1 0 0,2-1-1 0 0,-1 1 1 0 0,0 0-1 0 0,1 0 1 0 0,0 0-1 0 0,0 0 1 0 0,0 0 0 0 0,0 0-1 0 0,1 0 1 0 0,-1 0-1 0 0,1 0 1 0 0,0 1-1 0 0,3-5 1 0 0,5-7 27 0 0,1 0-1 0 0,24-24 1 0 0,-24 27-98 0 0,12-13-65 0 0,-2-1 1 0 0,36-56-1 0 0,-47 66-149 0 0,46-75 62 0 0,-44 74-55 0 0,1-1 1 0 0,29-28-1 0 0,-39 43-22 0 0,1 0 0 0 0,-1 0 1 0 0,1 1-1 0 0,-1-1 0 0 0,1 1 0 0 0,0 0 0 0 0,0 0 0 0 0,0 1 0 0 0,0-1 0 0 0,7-1 0 0 0,-9 3 3 0 0,0-1-1 0 0,0 1 0 0 0,0 0 1 0 0,1 0-1 0 0,-1 0 0 0 0,0 0 1 0 0,0 0-1 0 0,0 0 0 0 0,0 1 0 0 0,0-1 1 0 0,0 1-1 0 0,0-1 0 0 0,0 1 1 0 0,0 0-1 0 0,0 0 0 0 0,0 0 0 0 0,0 0 1 0 0,-1 0-1 0 0,1 0 0 0 0,0 0 1 0 0,-1 1-1 0 0,1-1 0 0 0,-1 1 1 0 0,2 1-1 0 0,6 9-23 0 0,0 1 0 0 0,-2 1 0 0 0,1-1 0 0 0,-2 1 0 0 0,0 0 0 0 0,0 1 0 0 0,-2-1 1 0 0,0 1-1 0 0,0 0 0 0 0,-1 0 0 0 0,1 24 0 0 0,-2 16 157 0 0,-10 103 1 0 0,6-135-37 0 0,2-8-66 0 0,-2-1-1 0 0,0 0 1 0 0,0 0-1 0 0,-2 0 1 0 0,0 0-1 0 0,0-1 1 0 0,-10 20-1 0 0,13-31-6 0 0,-1 0 0 0 0,0 0 0 0 0,1 0 0 0 0,-1 0 0 0 0,0 0-1 0 0,0-1 1 0 0,0 1 0 0 0,0-1 0 0 0,0 1 0 0 0,-1-1 0 0 0,1 0 0 0 0,0 0 0 0 0,-1 0 0 0 0,1 0-1 0 0,0 0 1 0 0,-1-1 0 0 0,1 1 0 0 0,-1-1 0 0 0,-4 1 0 0 0,-6 0 106 0 0,0-1 0 0 0,-21-1 0 0 0,25 0-74 0 0,-6 0 7 0 0,-1-1 0 0 0,1-1 0 0 0,0 0 0 0 0,-1-1 0 0 0,2 0 0 0 0,-1-1 0 0 0,0-1 0 0 0,1 0 0 0 0,0-1 0 0 0,-14-10 0 0 0,26 15-67 0 0,0 1 0 0 0,-1-1 0 0 0,1 0 0 0 0,0 0 0 0 0,0 0 0 0 0,0 0 0 0 0,1 0 0 0 0,-1-1 0 0 0,0 1 0 0 0,1 0 0 0 0,0-1 0 0 0,-1 1 0 0 0,1-1 0 0 0,0 0 0 0 0,0 1 0 0 0,0-1 0 0 0,1 0 0 0 0,-1 0 0 0 0,1 1 0 0 0,0-1 0 0 0,-1 0 0 0 0,1 0 0 0 0,0 0 0 0 0,1 0 0 0 0,-1 1 0 0 0,1-5 0 0 0,1-1-260 0 0,1 0 0 0 0,0 1 1 0 0,0 0-1 0 0,1 0 0 0 0,0 0 0 0 0,0 0 0 0 0,0 0 1 0 0,8-7-1 0 0,12-14-1739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11055 0 0,'0'0'852'0'0,"1"2"-560"0"0,0 0-213 0 0,0 1-1 0 0,0-1 0 0 0,0 1 1 0 0,0-1-1 0 0,-1 1 0 0 0,1 0 1 0 0,-1-1-1 0 0,1 1 0 0 0,-1 0 0 0 0,0-1 1 0 0,0 1-1 0 0,-1 0 0 0 0,1 0 1 0 0,0-1-1 0 0,-1 1 0 0 0,-1 3 1 0 0,-2 7 836 0 0,-1 0-1 0 0,-7 14 1 0 0,1-1-133 0 0,-2 2 105 0 0,-2 0 1 0 0,0-1 0 0 0,-2-1-1 0 0,-32 40 1 0 0,43-58-637 0 0,-4 5 119 0 0,2-1-1 0 0,0 2 1 0 0,-8 15-1 0 0,13-24-293 0 0,1 1 0 0 0,0-1 0 0 0,0 1 0 0 0,1-1 0 0 0,-1 1 0 0 0,1 0 0 0 0,1 0 0 0 0,-1-1-1 0 0,1 1 1 0 0,0 0 0 0 0,0 7 0 0 0,1-12-66 0 0,-1 0 1 0 0,0 0-1 0 0,1 0 0 0 0,-1 0 0 0 0,1 0 0 0 0,-1 0 1 0 0,1 0-1 0 0,-1 0 0 0 0,1 0 0 0 0,-1-1 0 0 0,1 1 1 0 0,0 0-1 0 0,0 0 0 0 0,-1-1 0 0 0,1 1 0 0 0,0 0 1 0 0,0-1-1 0 0,0 1 0 0 0,0-1 0 0 0,-1 1 0 0 0,1-1 1 0 0,0 0-1 0 0,2 1 0 0 0,21 3 225 0 0,-12-5-146 0 0,0 0 0 0 0,-1-1 0 0 0,1 0-1 0 0,-1 0 1 0 0,0-1 0 0 0,20-9 0 0 0,-1-1 5 0 0,33-21 1 0 0,-49 25-103 0 0,1-2 0 0 0,-1 0 0 0 0,-1 0 1 0 0,0-2-1 0 0,-1 1 0 0 0,0-2 0 0 0,-1 1 0 0 0,-1-2 0 0 0,0 1 1 0 0,-1-1-1 0 0,0-1 0 0 0,-1 0 0 0 0,8-22 0 0 0,-14 33-13 0 0,-2 4 15 0 0,1-1 0 0 0,-1 1 0 0 0,1 0 0 0 0,-1-1-1 0 0,1 1 1 0 0,-1-1 0 0 0,0 1 0 0 0,0-1-1 0 0,1 1 1 0 0,-1-1 0 0 0,0 1 0 0 0,-1-1 0 0 0,1 1-1 0 0,0-1 1 0 0,0 1 0 0 0,-1-2 0 0 0,1 2-74 0 0,-1 2 8 0 0,-9 10 21 0 0,8-9 45 0 0,0 0 0 0 0,0 0 1 0 0,0 0-1 0 0,0 0 0 0 0,0 1 0 0 0,1-1 0 0 0,-1 1 0 0 0,1 0 0 0 0,0-1 0 0 0,0 1 0 0 0,-2 4 0 0 0,0 9-23 0 0,0-6 27 0 0,1 0-1 0 0,0 0 1 0 0,1 0-1 0 0,0 1 1 0 0,0-1 0 0 0,1 0-1 0 0,0 1 1 0 0,1-1 0 0 0,4 17-1 0 0,37 96-1630 0 0,-42-122 1034 0 0,15-7-5918 0 0,-8 2 5263 0 0,-1 0 0 0 0,1-1 0 0 0,7-7 0 0 0,8-8-3533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26 11519 0 0,'10'-15'528'0'0,"0"5"6190"0"0,-18 60-5322 0 0,5-30-1080 0 0,-1 0 1 0 0,-1 0 0 0 0,-9 24-1 0 0,-28 57 437 0 0,29-70-510 0 0,-44 104 482 0 0,-38 85-118 0 0,-144 228-259 0 0,219-415-494 0 0,-1 0-1 0 0,-2-1 1 0 0,-1-1 0 0 0,-37 36-1 0 0,52-59-354 0 0,7-6-19 0 0,1-14-1494 0 0,1 2 1312 0 0,0 1 0 0 0,1-1 0 0 0,0 0 0 0 0,0 0 0 0 0,4-11 1 0 0,-3 10-117 0 0,10-51-4818 0 0,-6 24 1420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60 13071 0 0,'-3'-3'107'0'0,"1"0"0"0"0,-1 0 0 0 0,0 1 0 0 0,-1-1 0 0 0,1 1 0 0 0,0 0 0 0 0,-1 0 0 0 0,1 0 0 0 0,-1 0 0 0 0,0 1 0 0 0,1-1 0 0 0,-1 1 0 0 0,0 0 0 0 0,0 0 0 0 0,0 0 0 0 0,0 1 0 0 0,0-1 0 0 0,0 1 0 0 0,0 0 0 0 0,0 0 0 0 0,-7 2 0 0 0,11-2-1 0 0,-1 0 0 0 0,1 0 0 0 0,0 0 0 0 0,0 0 0 0 0,0 0 0 0 0,-1 0 1 0 0,1 0-1 0 0,0 0 0 0 0,0 0 0 0 0,-1 0 0 0 0,1 0 0 0 0,0 0 0 0 0,0 0 0 0 0,0 1 1 0 0,-1-1-1 0 0,1 0 0 0 0,0 0 0 0 0,0 0 0 0 0,0 0 0 0 0,0 0 0 0 0,-1 0 1 0 0,1 1-1 0 0,0-1 0 0 0,0 0 0 0 0,0 0 0 0 0,0 0 0 0 0,0 1 0 0 0,0-1 0 0 0,-1 0 1 0 0,1 0-1 0 0,0 0 0 0 0,0 1 0 0 0,0-1 0 0 0,0 0 0 0 0,0 0 0 0 0,0 1 1 0 0,0-1-1 0 0,0 0 0 0 0,0 0 0 0 0,0 0 0 0 0,0 1 0 0 0,8 7 1087 0 0,18 6-611 0 0,-11-10-175 0 0,0 0 0 0 0,0-1 0 0 0,0 0 1 0 0,0-1-1 0 0,1-1 0 0 0,17-1 0 0 0,93-10 1077 0 0,59-16-757 0 0,87-9-1375 0 0,-265 34 463 0 0,41-2-840 0 0,-44 4 738 0 0,1-1 1 0 0,-1 0-1 0 0,0 1 0 0 0,0-1 1 0 0,0 1-1 0 0,0 1 1 0 0,0-1-1 0 0,7 4 0 0 0,-10-5 129 0 0,0 1 0 0 0,0 0 0 0 0,0-1-1 0 0,0 1 1 0 0,0 0 0 0 0,0 0-1 0 0,-1 0 1 0 0,1 0 0 0 0,0 0-1 0 0,0 0 1 0 0,-1 0 0 0 0,1 0-1 0 0,-1 0 1 0 0,1 0 0 0 0,-1 0-1 0 0,0 0 1 0 0,1 0 0 0 0,-1 0-1 0 0,0 0 1 0 0,0 1 0 0 0,1 0-1 0 0,-1 1-270 0 0,0 0-1 0 0,0 0 0 0 0,-1 0 0 0 0,1 0 1 0 0,-1 0-1 0 0,1 0 0 0 0,-2 3 0 0 0,-5 10-1794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 3223 0 0,'-13'2'312'0'0,"-1"-1"-430"0"0,-9 0 19103 0 0,37 2-18596 0 0,12 2-106 0 0,49 3 0 0 0,-62-7-273 0 0,9 0-26 0 0,0-1-1 0 0,0-2 1 0 0,-1 0-1 0 0,1-1 1 0 0,25-7-1 0 0,103-38-1711 0 0,-138 43 1164 0 0,-10 4 162 0 0,1 0 1 0 0,0 0-1 0 0,-1 0 0 0 0,1 0 1 0 0,0 0-1 0 0,0 1 1 0 0,4-1-1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59 307 4143 0 0,'0'2'191'0'0,"2"6"49"0"0,-1 0 1 0 0,-1-1-1 0 0,1 1 0 0 0,-1 0 1 0 0,-1 10-1 0 0,1 24 7542 0 0,3-12-3683 0 0,3 82 1869 0 0,-6-99-5836 0 0,-1-1 0 0 0,-1 1 0 0 0,0-1 0 0 0,-1 0 0 0 0,0 0 0 0 0,-9 23-1 0 0,5-20-81 0 0,-15 23-1 0 0,4-9-17 0 0,17-27-108 0 0,14-12-795 0 0,7-6 178 0 0,55-48-2708 0 0,-61 51 236 0 0,16-22 1 0 0,-3-1-2602 0 0</inkml:trace>
  <inkml:trace contextRef="#ctx0" brushRef="#br0" timeOffset="1">494 48 919 0 0,'11'-19'0'0'0,"-4"12"80"0"0,2 0-80 0 0,-2 1 0 0 0,9-3 11600 0 0,-5 15-10800 0 0,-3 4-448 0 0,-2 3-96 0 0,-1 4-24 0 0,0 3-864 0 0,1-1-168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133 190 8751 0 0,'0'0'1178'0'0,"2"0"238"0"0,14-4 8157 0 0,-22 9-8922 0 0,-13 14-211 0 0,1 2 1 0 0,1 0 0 0 0,1 0 0 0 0,-26 47-1 0 0,36-58-354 0 0,1 1 0 0 0,0 1 0 0 0,0-1 0 0 0,1 1-1 0 0,-3 19 1 0 0,6-30 1 0 0,3 1 62 0 0,-1-1-111 0 0,1 0-1 0 0,0 0 1 0 0,0 0-1 0 0,0 0 1 0 0,0 0-1 0 0,0 0 1 0 0,0 0-1 0 0,0-1 1 0 0,0 1 0 0 0,0-1-1 0 0,0 1 1 0 0,0-1-1 0 0,1 0 1 0 0,-1 0-1 0 0,0 0 1 0 0,0 0-1 0 0,0 0 1 0 0,0-1-1 0 0,0 1 1 0 0,3-1 0 0 0,8-3 140 0 0,-1 1 0 0 0,15-8 1 0 0,-16 7-66 0 0,19-9-73 0 0,-1-1 0 0 0,-1-1 0 0 0,0-2 0 0 0,-2-1 0 0 0,0-1-1 0 0,0-1 1 0 0,23-25 0 0 0,-42 38-118 0 0,-1 1 1 0 0,0-2-1 0 0,0 1 0 0 0,-1-1 0 0 0,0 1 0 0 0,0-2 1 0 0,-1 1-1 0 0,0 0 0 0 0,3-11 0 0 0,-5 13 21 0 0,-1 0-1 0 0,0 1 1 0 0,0-1 0 0 0,0 0-1 0 0,-1 0 1 0 0,0 1-1 0 0,0-1 1 0 0,0 0 0 0 0,-1 0-1 0 0,0 1 1 0 0,0-1 0 0 0,0 0-1 0 0,-1 1 1 0 0,0-1-1 0 0,-4-8 1 0 0,2 6-100 0 0,2 4-18 0 0,0 0 0 0 0,0 0 0 0 0,0 0 0 0 0,-1-7 0 0 0,3 9-2 0 0,-1 1 0 0 0,1 0 1 0 0,0 0-1 0 0,0 0 0 0 0,0-1 1 0 0,0 1-1 0 0,0 0 0 0 0,1 0 0 0 0,-1 0 1 0 0,0 0-1 0 0,1-1 0 0 0,-1 1 1 0 0,0 0-1 0 0,1 0 0 0 0,-1 0 0 0 0,1 0 1 0 0,0 0-1 0 0,-1 0 0 0 0,1 0 1 0 0,0 0-1 0 0,1-1 0 0 0,5-5-4835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1:5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17 250 4143 0 0,'-11'65'1230'0'0,"6"-30"14276"0"0,16-35-13806 0 0,-7 0-1469 0 0,-1 1-1 0 0,1-1 0 0 0,-1-1 0 0 0,1 1 0 0 0,-1 0 1 0 0,1-1-1 0 0,-1 0 0 0 0,6-1 0 0 0,14-9 221 0 0,-1-1-1 0 0,39-27 1 0 0,-18 10-183 0 0,67-43 102 0 0,44-26-240 0 0,-57 46-91 0 0,-83 45-35 0 0,0 2-1 0 0,1-1 1 0 0,0 2-1 0 0,0 0 1 0 0,16-2-1 0 0,-29 6-3 0 0,0 0 0 0 0,0 0 0 0 0,0 0 0 0 0,0 0 0 0 0,0 0 0 0 0,0 0 0 0 0,0 1 0 0 0,0-1 0 0 0,0 1 0 0 0,3 1 0 0 0,8 6-15 0 0,-11-3-17 0 0,-1-3 12 0 0,1 3 17 0 0,0-1-1 0 0,-1 1 0 0 0,1-1 1 0 0,-1 1-1 0 0,0-1 0 0 0,0 1 1 0 0,0 0-1 0 0,-1-1 0 0 0,0 7 0 0 0,-5 45-29 0 0,1-24 26 0 0,2-3 17 0 0,0-1 1 0 0,3 1-1 0 0,0 0 0 0 0,1-1 1 0 0,2 0-1 0 0,14 52 0 0 0,-15-72-15 0 0,-1-1 0 0 0,2 0 0 0 0,-1 0 0 0 0,1-1 0 0 0,0 1 0 0 0,1-1 0 0 0,-1 1 0 0 0,1-1 0 0 0,0-1 0 0 0,1 1 0 0 0,-1-1 0 0 0,1 0 0 0 0,11 7 0 0 0,-9-7-232 0 0,0 0-1 0 0,0-1 0 0 0,1 0 0 0 0,-1-1 1 0 0,1 0-1 0 0,0 0 0 0 0,0-1 0 0 0,0 0 1 0 0,0-1-1 0 0,0 0 0 0 0,10 0 0 0 0,2-1-1246 0 0,1-2-269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25 362 1839 0 0,'1'-2'134'0'0,"3"-1"514"0"0,0-1 1 0 0,0 0 0 0 0,-1 0-1 0 0,0-1 1 0 0,0 1-1 0 0,0-1 1 0 0,0 1 0 0 0,2-7-1 0 0,0-1 1586 0 0,0 0 0 0 0,3-18 2499 0 0,-16 35-4569 0 0,7-2-74 0 0,-1 1-1 0 0,1-1 1 0 0,0 1 0 0 0,0-1-1 0 0,0 1 1 0 0,1 0 0 0 0,-1-1-1 0 0,1 1 1 0 0,0 0-1 0 0,0 5 1 0 0,-2 16 84 0 0,-4 4 50 0 0,-1 0-1 0 0,-16 40 1 0 0,18-54 15 0 0,0 1-1 0 0,1 0 1 0 0,-4 24 0 0 0,8-39-215 0 0,1-1 0 0 0,-1 1 1 0 0,0-1-1 0 0,1 1 1 0 0,-1-1-1 0 0,0 1 1 0 0,1-1-1 0 0,-1 0 1 0 0,0 1-1 0 0,1-1 1 0 0,-1 0-1 0 0,1 1 0 0 0,-1-1 1 0 0,1 0-1 0 0,-1 1 1 0 0,1-1-1 0 0,-1 0 1 0 0,1 0-1 0 0,-1 1 1 0 0,1-1-1 0 0,-1 0 0 0 0,1 0 1 0 0,0 0-1 0 0,-1 0 1 0 0,1 0-1 0 0,-1 0 1 0 0,1 0-1 0 0,-1 0 1 0 0,1 0-1 0 0,-1 0 1 0 0,2 0-1 0 0,18-1 416 0 0,-12-1-334 0 0,1-1 0 0 0,-1 0 0 0 0,1 0 0 0 0,-1-1-1 0 0,0 0 1 0 0,13-8 0 0 0,-2-2-60 0 0,23-20-1 0 0,-35 28-44 0 0,6-5 15 0 0,-1-1 0 0 0,0 0-1 0 0,14-18 1 0 0,-21 22-29 0 0,1 1-1 0 0,0 0 1 0 0,1 0 0 0 0,14-12-1 0 0,-9 6-63 0 0,-11 12 12 0 0,1 2-72 0 0,2 6 121 0 0,1-1 1 0 0,-1 1-1 0 0,0 0 1 0 0,0 0-1 0 0,-1 1 1 0 0,0-1 0 0 0,0 1-1 0 0,-1-1 1 0 0,2 11-1 0 0,9 25 21 0 0,-9-35 25 0 0,0 0-1 0 0,0 0 1 0 0,1 0-1 0 0,0 0 1 0 0,0-1-1 0 0,1 0 1 0 0,0 0-1 0 0,10 8 1 0 0,-11-10 41 0 0,0-1-1 0 0,1 1 1 0 0,0-1-1 0 0,0-1 1 0 0,0 1-1 0 0,1-1 1 0 0,-1 0-1 0 0,1 0 1 0 0,-1-1-1 0 0,1 0 1 0 0,10 2-1 0 0,-14-4-43 0 0,0 0 1 0 0,0 0-1 0 0,0 0 0 0 0,0 0 0 0 0,0 0 0 0 0,0-1 1 0 0,0 1-1 0 0,0-1 0 0 0,0 0 0 0 0,0 0 1 0 0,0 0-1 0 0,-1 0 0 0 0,1 0 0 0 0,0-1 0 0 0,0 1 1 0 0,-1-1-1 0 0,1 0 0 0 0,-1 0 0 0 0,0 0 1 0 0,1 0-1 0 0,-1 0 0 0 0,0 0 0 0 0,2-4 0 0 0,4-5 25 0 0,-2 0 0 0 0,1 0 0 0 0,-2-1-1 0 0,7-14 1 0 0,-6 10-40 0 0,15-42 33 0 0,3-7-14 0 0,-2 14-26 0 0,14-28-31 0 0,-30 68-59 0 0,37-60-234 0 0,-37 62 87 0 0,1 0 1 0 0,1 1 0 0 0,-1 0-1 0 0,1 0 1 0 0,14-10 0 0 0,37-18-2287 0 0,-20 13 309 0 0,-10 4 261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10303 0 0,'0'0'1687'0'0,"-1"2"-1058"0"0,-44 88 2262 0 0,-7 17-1387 0 0,-9 55-209 0 0,-53 221-1 0 0,97-318-920 0 0,-28 69 0 0 0,45-133 138 0 0,4-23-360 0 0,2 8-132 0 0,0 0-1 0 0,1 0 0 0 0,1 1 1 0 0,0 0-1 0 0,18-21 0 0 0,-5 10 27 0 0,43-38 0 0 0,-62 60-46 0 0,8-7-19 0 0,1 1 0 0 0,-1-1 0 0 0,1 2 0 0 0,16-9 0 0 0,-24 15 15 0 0,-1-1 0 0 0,1 1-1 0 0,0 0 1 0 0,0 0 0 0 0,0 0 0 0 0,0 1 0 0 0,0-1-1 0 0,0 1 1 0 0,0-1 0 0 0,0 1 0 0 0,0 0 0 0 0,0 0 0 0 0,0 0-1 0 0,0 1 1 0 0,0-1 0 0 0,0 1 0 0 0,0 0 0 0 0,0-1-1 0 0,-1 1 1 0 0,1 0 0 0 0,0 1 0 0 0,0-1 0 0 0,-1 1 0 0 0,1-1-1 0 0,3 3 1 0 0,-4-2 3 0 0,0 0 1 0 0,0 0-1 0 0,-1 0 0 0 0,1 0 1 0 0,0 0-1 0 0,-1 1 0 0 0,0-1 0 0 0,1 0 1 0 0,-1 1-1 0 0,0-1 0 0 0,0 1 1 0 0,1 4-1 0 0,-1-1 0 0 0,0-1 0 0 0,0 1 0 0 0,-1 0-1 0 0,0 0 1 0 0,-1 9 0 0 0,-1 0 21 0 0,-1 0 0 0 0,0 0 0 0 0,-9 23 0 0 0,-1 7 81 0 0,9-30-41 0 0,-8 22-1 0 0,8-29-48 0 0,2-5 32 0 0,-3 4-45 0 0,26-14-448 0 0,12-9-2529 0 0,-15 8 1196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130 140 12463 0 0,'0'0'1134'0'0,"1"2"-937"0"0,25 32 754 0 0,-10-11 867 0 0,-14-21-1663 0 0,0 1 0 0 0,0-1 1 0 0,0 0-1 0 0,1 0 0 0 0,-1 0 0 0 0,1 0 0 0 0,-1-1 0 0 0,1 1 0 0 0,-1-1 0 0 0,1 0 0 0 0,0 1 0 0 0,0-1 0 0 0,0 0 1 0 0,0-1-1 0 0,0 1 0 0 0,0 0 0 0 0,0-1 0 0 0,0 0 0 0 0,0 0 0 0 0,0 1 0 0 0,0-2 0 0 0,0 1 0 0 0,0 0 1 0 0,3-1-1 0 0,-2 0-89 0 0,0 0 1 0 0,0-1 0 0 0,0 1 0 0 0,0-1-1 0 0,-1 1 1 0 0,1-1 0 0 0,-1 0 0 0 0,1-1-1 0 0,-1 1 1 0 0,0-1 0 0 0,1 1-1 0 0,-1-1 1 0 0,-1 0 0 0 0,1 0 0 0 0,0 0-1 0 0,3-6 1 0 0,-3 3-85 0 0,0-1 1 0 0,0 0-1 0 0,-1 1 0 0 0,0-1 0 0 0,0 0 1 0 0,0 0-1 0 0,-1 0 0 0 0,0-1 0 0 0,-1 1 1 0 0,0 0-1 0 0,0 0 0 0 0,-2-12 1 0 0,2 17-8 0 0,0 1 0 0 0,0-1 0 0 0,-1 1 0 0 0,1-1 0 0 0,0 1 0 0 0,-1-1 0 0 0,1 1 0 0 0,-1-1 0 0 0,0 1 1 0 0,0 0-1 0 0,1-1 0 0 0,-1 1 0 0 0,0 0 0 0 0,0 0 0 0 0,0-1 0 0 0,0 1 0 0 0,-1 0 0 0 0,1 0 0 0 0,0 0 1 0 0,0 1-1 0 0,-1-1 0 0 0,1 0 0 0 0,0 0 0 0 0,-1 1 0 0 0,1-1 0 0 0,-1 0 0 0 0,1 1 0 0 0,-1 0 0 0 0,1-1 1 0 0,-1 1-1 0 0,1 0 0 0 0,-1 0 0 0 0,1 0 0 0 0,-1 0 0 0 0,1 0 0 0 0,-1 0 0 0 0,1 0 0 0 0,-3 1 0 0 0,-6 1-66 0 0,1 0-1 0 0,-1 1 0 0 0,1 0 0 0 0,-16 7 0 0 0,23-9 89 0 0,-16 8 6 0 0,1 0 0 0 0,0 0 0 0 0,0 2 0 0 0,1 0 0 0 0,0 1 0 0 0,1 1 0 0 0,1 0-1 0 0,0 1 1 0 0,1 0 0 0 0,-15 21 0 0 0,24-29 24 0 0,1-1-1 0 0,0 1 0 0 0,0 0 0 0 0,0-1 1 0 0,1 1-1 0 0,0 1 0 0 0,0-1 1 0 0,0 0-1 0 0,1 0 0 0 0,-1 11 1 0 0,2-15-15 0 0,0 1 0 0 0,0-1-1 0 0,0 1 1 0 0,1-1 0 0 0,-1 0 0 0 0,1 1 0 0 0,0-1 0 0 0,-1 1 0 0 0,1-1 0 0 0,0 0 0 0 0,0 0 0 0 0,0 1 0 0 0,1-1-1 0 0,-1 0 1 0 0,1 0 0 0 0,-1 0 0 0 0,1 0 0 0 0,0 0 0 0 0,-1-1 0 0 0,1 1 0 0 0,0 0 0 0 0,0-1 0 0 0,0 0-1 0 0,0 1 1 0 0,0-1 0 0 0,1 0 0 0 0,-1 0 0 0 0,0 0 0 0 0,1 0 0 0 0,1 0 0 0 0,19 5-388 0 0,0-2 1 0 0,1-1-1 0 0,-1 0 0 0 0,30-1 1 0 0,26 2-3414 0 0,-55-2 2134 0 0,-9-1 627 0 0,-1 1 1 0 0,1 0-1 0 0,16 5 0 0 0,-27-5 832 0 0,0-1-1 0 0,0 1 0 0 0,0 0 1 0 0,0 0-1 0 0,0 0 0 0 0,0 0 0 0 0,0 1 1 0 0,-1-1-1 0 0,0 1 0 0 0,1 0 1 0 0,-1 0-1 0 0,0 0 0 0 0,0 1 0 0 0,-1-1 1 0 0,4 5-1 0 0,-4-4 633 0 0,-1 0 1 0 0,1 0-1 0 0,0 0 0 0 0,-1 0 0 0 0,0 1 0 0 0,0-1 1 0 0,0 0-1 0 0,-1 1 0 0 0,1 4 0 0 0,1 9 5557 0 0,19-22-3735 0 0,-18 3-2087 0 0,0-1-1 0 0,0 0 1 0 0,0 0-1 0 0,0 0 1 0 0,0 0 0 0 0,0-1-1 0 0,-1 1 1 0 0,1-1-1 0 0,-1 0 1 0 0,1 0-1 0 0,-1 0 1 0 0,0 0-1 0 0,0 0 1 0 0,2-5-1 0 0,2-7 112 0 0,-1 1 0 0 0,5-19 0 0 0,-1 3 45 0 0,-1 8-318 0 0,2-1 0 0 0,0 1 1 0 0,2 1-1 0 0,0 0 0 0 0,2 0 1 0 0,0 1-1 0 0,1 1 0 0 0,26-26 1 0 0,-28 32-389 0 0,1 1 1 0 0,0 1-1 0 0,0 0 1 0 0,1 1-1 0 0,0 1 0 0 0,1 0 1 0 0,0 1-1 0 0,1 0 1 0 0,0 2-1 0 0,0 0 1 0 0,0 1-1 0 0,21-4 1 0 0,-34 9 227 0 0,0-1 1 0 0,0 1-1 0 0,0 0 1 0 0,0 0-1 0 0,0 0 1 0 0,-1 0-1 0 0,1 1 1 0 0,0-1-1 0 0,0 1 1 0 0,0 0 0 0 0,0 0-1 0 0,0 1 1 0 0,-1-1-1 0 0,1 1 1 0 0,-1 0-1 0 0,1 0 1 0 0,-1 0-1 0 0,0 0 1 0 0,5 4-1 0 0,-3-1-112 0 0,-1 1 0 0 0,1-1 0 0 0,-1 1-1 0 0,0 0 1 0 0,-1 0 0 0 0,1 0-1 0 0,-1 0 1 0 0,0 1 0 0 0,-1 0 0 0 0,3 7-1 0 0,19 83-1804 0 0,-23-95 2214 0 0,0 0-1 0 0,0 0 1 0 0,0 0-1 0 0,0 0 1 0 0,0 0-1 0 0,1 0 1 0 0,-1 0-1 0 0,1 0 1 0 0,-1-1-1 0 0,1 1 1 0 0,0 0-1 0 0,0-1 1 0 0,-1 1-1 0 0,1-1 1 0 0,0 0-1 0 0,0 0 1 0 0,1 0-1 0 0,-1 0 1 0 0,0 0-1 0 0,3 1 1 0 0,-1-1 190 0 0,1 0 1 0 0,0 0-1 0 0,0 0 1 0 0,0-1-1 0 0,-1 0 1 0 0,1 0-1 0 0,0 0 1 0 0,6-1-1 0 0,6-2 119 0 0,-1-1 1 0 0,1 0-1 0 0,-1-1 0 0 0,0-1 0 0 0,0 0 1 0 0,17-10-1 0 0,-3-1-77 0 0,-1-2 0 0 0,-1 0 0 0 0,-1-2 0 0 0,0-1 0 0 0,-2-1 0 0 0,35-40 1 0 0,-45 42-357 0 0,-15 21-23 0 0,0 0-1 0 0,0-1 0 0 0,0 1 1 0 0,1 0-1 0 0,-1 0 1 0 0,0 0-1 0 0,0 0 0 0 0,0-1 1 0 0,0 1-1 0 0,0 0 1 0 0,0 0-1 0 0,0-1 0 0 0,1 1 1 0 0,-1 0-1 0 0,0 0 1 0 0,0 0-1 0 0,0-1 0 0 0,0 1 1 0 0,0 0-1 0 0,0 0 1 0 0,0-1-1 0 0,0 1 0 0 0,0 0 1 0 0,0 0-1 0 0,0 0 1 0 0,0-1-1 0 0,-1 1 0 0 0,1 0 1 0 0,0 0-1 0 0,0-1 1 0 0,0 1-1 0 0,0 0 0 0 0,0 0 1 0 0,0 0-1 0 0,0 0 1 0 0,-1-1-1 0 0,1 1 0 0 0,0 0 1 0 0,0 0-1 0 0,0 0 1 0 0,0 0-1 0 0,-1-1 0 0 0,1 1 1 0 0,0 0-1 0 0,0 0 1 0 0,0 0-1 0 0,-1 0 0 0 0,1 0 1 0 0,0 0-1 0 0,0 0 1 0 0,0 0-1 0 0,-1 0 0 0 0,1 0 1 0 0,-13 0-80 0 0,12 0 64 0 0,-14 1-19 0 0,1 2-1 0 0,-1 0 1 0 0,1 1 0 0 0,-1 0-1 0 0,1 1 1 0 0,1 0-1 0 0,-17 10 1 0 0,4-1 32 0 0,0 2-1 0 0,-37 30 1 0 0,34-23 95 0 0,2 2 0 0 0,-46 52 0 0 0,65-66-53 0 0,-1 0 0 0 0,2 0 0 0 0,-1 1 0 0 0,2 0 0 0 0,-1 0 0 0 0,2 1 0 0 0,-1 0 0 0 0,2 0 0 0 0,0 0 0 0 0,-4 27 0 0 0,7-37-29 0 0,1 0-1 0 0,0 0 1 0 0,0 0 0 0 0,0 0 0 0 0,0 0 0 0 0,0 0 0 0 0,1 1-1 0 0,-1-1 1 0 0,1 0 0 0 0,0 0 0 0 0,0 0 0 0 0,0 0 0 0 0,1-1-1 0 0,-1 1 1 0 0,0 0 0 0 0,4 4 0 0 0,-2-4 11 0 0,0 0 0 0 0,0 0 0 0 0,0-1 0 0 0,1 1 0 0 0,-1-1-1 0 0,1 0 1 0 0,0 0 0 0 0,-1 0 0 0 0,1 0 0 0 0,0 0 0 0 0,8 1 0 0 0,7 2 67 0 0,0-2-1 0 0,0 0 0 0 0,0-1 1 0 0,0-1-1 0 0,34-2 1 0 0,96-19 231 0 0,-48 2-230 0 0,71-11-1392 0 0,-170 29 43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130 257 5983 0 0,'0'0'6895'0'0,"-1"3"-6188"0"0,-29 92 609 0 0,-42 164 1374 0 0,51-117-1321 0 0,20-130-1274 0 0,0-10 760 0 0,0-13-342 0 0,0-2-309 0 0,0 1 0 0 0,1-1 0 0 0,0 0 1 0 0,5-22-1 0 0,14-50 157 0 0,-1 23-207 0 0,4 1 1 0 0,31-62-1 0 0,-35 88-151 0 0,1 2-1 0 0,2 0 0 0 0,1 1 0 0 0,38-42 0 0 0,-48 61 32 0 0,0 1-1 0 0,1 0 1 0 0,1 1-1 0 0,-1 0 1 0 0,2 1 0 0 0,-1 1-1 0 0,2 1 1 0 0,-1 0-1 0 0,1 0 1 0 0,0 2-1 0 0,0 0 1 0 0,1 1 0 0 0,0 0-1 0 0,0 2 1 0 0,0 0-1 0 0,0 1 1 0 0,0 0 0 0 0,1 1-1 0 0,-1 2 1 0 0,1-1-1 0 0,24 6 1 0 0,-41-6-33 0 0,13 2 23 0 0,0 2 1 0 0,-1-1 0 0 0,1 2 0 0 0,-1-1-1 0 0,20 11 1 0 0,11 9-25 0 0,-32-19-12 0 0,-10-3-149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4607 0 0,'-2'1'5623'0'0,"-3"0"-4948"0"0,1 1 0 0 0,-1 1-1 0 0,1-1 1 0 0,-1 0 0 0 0,1 1 0 0 0,0 0-1 0 0,0 0 1 0 0,0 0 0 0 0,1 1 0 0 0,-1-1-1 0 0,-3 6 1 0 0,-3 4-535 0 0,1 1-1 0 0,-8 16 1 0 0,-9 14 641 0 0,8-16-527 0 0,2 2 0 0 0,-23 54 0 0 0,-9 20 120 0 0,36-80-371 0 0,12-20-32 0 0,0-2-102 0 0,17-5-11976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9671 0 0,'0'0'864'0'0,"-7"15"-696"0"0,-2 1-168 0 0,0 6 0 0 0,-3 2 440 0 0,3 1 48 0 0,0 0 16 0 0,4-2 0 0 0,3 0-632 0 0,6-2-120 0 0,-1 2-24 0 0,6-5-8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23 11519 0 0,'6'-4'245'0'0,"0"-1"595"0"0,7-9 4850 0 0,-15 16-5541 0 0,-1 0 1 0 0,0-1-1 0 0,1 1 0 0 0,-1-1 0 0 0,0 0 1 0 0,0 0-1 0 0,-4 1 0 0 0,-6 3 89 0 0,-28 13 714 0 0,0 2 1 0 0,-48 32-1 0 0,83-47-937 0 0,0 0 1 0 0,0 0-1 0 0,1 1 0 0 0,-10 12 1 0 0,6-6-13 0 0,6-9-3 0 0,0 1 0 0 0,1-1 0 0 0,-1 1 0 0 0,1 0 0 0 0,0 0 0 0 0,0 0 0 0 0,0 0 0 0 0,0 0 0 0 0,1 1 0 0 0,0-1 0 0 0,0 0 0 0 0,0 1 0 0 0,0-1 0 0 0,1 1 0 0 0,-1 4 0 0 0,0 5 0 0 0,0-1-16 0 0,0 0 0 0 0,1 0 0 0 0,1 1 0 0 0,0-1 0 0 0,0 0 0 0 0,4 14 0 0 0,-2-19 6 0 0,-1 0 0 0 0,1 1 0 0 0,0-1-1 0 0,1 0 1 0 0,0-1 0 0 0,0 1 0 0 0,0-1 0 0 0,1 0 0 0 0,0 0-1 0 0,9 9 1 0 0,3 0 10 0 0,-11-14 0 0 0,-1 0 0 0 0,9 5 0 0 0,-2 1 0 0 0,-12-7 1 0 0,0 1 1 0 0,1-1-1 0 0,-1 0 0 0 0,0 0 0 0 0,0 1 0 0 0,0-1 0 0 0,0 0 1 0 0,0 0-1 0 0,-1 1 0 0 0,1-1 0 0 0,0 0 0 0 0,0 0 1 0 0,-1 0-1 0 0,1 1 0 0 0,-1-1 0 0 0,1 0 0 0 0,-1 0 1 0 0,0 0-1 0 0,1 0 0 0 0,-1 0 0 0 0,0 0 0 0 0,0 0 0 0 0,1 0 1 0 0,-1 0-1 0 0,0 0 0 0 0,-2 1 0 0 0,-2 2 6 0 0,1 0-1 0 0,-1 0 0 0 0,-1 0 1 0 0,-5 3-1 0 0,-15 5 10 0 0,-1-2 0 0 0,0-1 0 0 0,-51 10 0 0 0,47-12 63 0 0,-36 3 0 0 0,56-9-50 0 0,0 0 0 0 0,-1-1 0 0 0,1-1 0 0 0,0 0-1 0 0,0 0 1 0 0,-20-6 0 0 0,18 2 44 0 0,5-3-58 0 0,7 6-66 0 0,0 0-1 0 0,0 0 1 0 0,1 1-1 0 0,-1-1 1 0 0,1 0-1 0 0,-1 0 1 0 0,1 0-1 0 0,0 0 1 0 0,0 0-1 0 0,0 0 1 0 0,0 0-1 0 0,0 0 1 0 0,0 0-1 0 0,1-3 1 0 0,9-28-1319 0 0,-1 14 160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3679 0 0,'2'-1'11004'0'0,"66"-26"-3597"0"0,101-29-4242 0 0,-153 51-3044 0 0,1 0 0 0 0,0 2 0 0 0,0 0 0 0 0,0 1 0 0 0,26 0-1 0 0,-33 3-228 0 0,0 1-1 0 0,0 0 0 0 0,-1 1 1 0 0,1 0-1 0 0,14 6 0 0 0,-15-5-1087 0 0,1 0-1 0 0,-1-1 0 0 0,1 0 0 0 0,0 0 0 0 0,14 1 0 0 0,-9-4-5599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437 303 5983 0 0,'0'0'542'0'0,"2"-1"-446"0"0,12-10-72 0 0,-12 8 63 0 0,1-3 5271 0 0,-2 3-5049 0 0,0 1-1 0 0,0-1 1 0 0,0 1 0 0 0,0-1-1 0 0,0 0 1 0 0,0 1 0 0 0,-1-1-1 0 0,1 0 1 0 0,-1 1-1 0 0,0-1 1 0 0,0 0 0 0 0,0 0-1 0 0,0 1 1 0 0,-1-6 0 0 0,-1-1 84 0 0,-1 1 0 0 0,0-1 1 0 0,-5-10-1 0 0,-2-5 161 0 0,-4-17 95 0 0,8 23-484 0 0,0 1 0 0 0,-1 0 1 0 0,-15-29-1 0 0,21 44-165 0 0,-1 0 1 0 0,1 0 0 0 0,0 0-1 0 0,-1 1 1 0 0,1-1 0 0 0,-1 0 0 0 0,0 1-1 0 0,1-1 1 0 0,-1 1 0 0 0,0-1 0 0 0,0 1-1 0 0,0 0 1 0 0,0 0 0 0 0,0 0 0 0 0,0 0-1 0 0,0 0 1 0 0,-1 0 0 0 0,1 0-1 0 0,0 1 1 0 0,0-1 0 0 0,-1 1 0 0 0,1 0-1 0 0,-4 0 1 0 0,1 0-9 0 0,0 1 0 0 0,0 0-1 0 0,1 1 1 0 0,-1-1 0 0 0,0 1 0 0 0,1 0-1 0 0,-1 0 1 0 0,1 0 0 0 0,0 1-1 0 0,-6 4 1 0 0,-8 7-40 0 0,2 0 0 0 0,-1 1 1 0 0,2 1-1 0 0,-23 28 0 0 0,-46 78-31 0 0,74-107 65 0 0,1-1 14 0 0,-34 57 0 0 0,38-61 0 0 0,0 0 0 0 0,1 0 0 0 0,0 0 0 0 0,1 0 0 0 0,-3 18 0 0 0,5-27 0 0 0,1 0 0 0 0,0 0 0 0 0,0 1 0 0 0,0-1 0 0 0,0 0 0 0 0,0 1 0 0 0,0-1 0 0 0,0 0 0 0 0,0 1 0 0 0,1 1 0 0 0,0-1 0 0 0,1 0 0 0 0,-1 0 0 0 0,0-1 0 0 0,1 1 0 0 0,-1 0 0 0 0,1-1-1 0 0,-1 1 1 0 0,1-1 0 0 0,0 1 0 0 0,0-1 0 0 0,0 0 0 0 0,0 1 0 0 0,0-1 0 0 0,0 0 0 0 0,0-1-1 0 0,0 1 1 0 0,0 0 0 0 0,0 0 0 0 0,1-1 0 0 0,-1 0 0 0 0,0 1 0 0 0,4-1 0 0 0,3 1 16 0 0,0-1 1 0 0,0 0-1 0 0,0-1 1 0 0,13-2-1 0 0,5-4 65 0 0,-1-1 0 0 0,0-1-1 0 0,-1-1 1 0 0,41-23 0 0 0,-35 17-5 0 0,-9 4-52 0 0,-1-1-1 0 0,0-1 0 0 0,24-21 1 0 0,-43 33 690 0 0,-16 3-410 0 0,10 0-267 0 0,2-1-16 0 0,0 1 0 0 0,0-1 0 0 0,0 1-1 0 0,0-1 1 0 0,1 1 0 0 0,-1 0 0 0 0,-3 1 0 0 0,1 1 12 0 0,0 0-1 0 0,1 1 1 0 0,-1-1 0 0 0,-6 8 0 0 0,2 0-33 0 0,5 2 0 0 0,7 2 0 0 0,-2-12-5 0 0,0 0 0 0 0,1 1 0 0 0,-1-1 0 0 0,1 0 0 0 0,0 0 0 0 0,0-1 0 0 0,0 1 0 0 0,0-1 0 0 0,0 1-1 0 0,1-1 1 0 0,-1 0 0 0 0,1 0 0 0 0,5 2 0 0 0,7 2-733 0 0,30 8-1 0 0,-36-11 6 0 0,27 3-2690 0 0,-17-3 1663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25 6447 0 0,'13'-25'4723'0'0,"-12"29"-4509"0"0,0-1 0 0 0,0 1 0 0 0,0-1 0 0 0,0 1 0 0 0,-1-1 0 0 0,1 1 0 0 0,-1-1 0 0 0,0 1 0 0 0,0 0 0 0 0,0-1 0 0 0,-1 1 0 0 0,1-1 0 0 0,-1 1 0 0 0,-1 3 0 0 0,-2 8 26 0 0,-1-1 1 0 0,-7 13 0 0 0,9-20-12 0 0,-25 51 1346 0 0,-65 99-1 0 0,-52 43 182 0 0,144-198-1745 0 0,-38 52 337 0 0,2 1-1 0 0,-53 110 1 0 0,84-154-2272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0 592 4607 0 0,'8'-20'403'0'0,"1"0"0"0"0,1 1 0 0 0,22-32 0 0 0,-18 32 1003 0 0,1 0-1 0 0,1 2 1 0 0,1-1-1 0 0,1 2 1 0 0,34-25 0 0 0,387-232 1308 0 0,-328 221-1834 0 0,-95 47-663 0 0,-1-1 0 0 0,1 2 1 0 0,0 0-1 0 0,0 1 0 0 0,24-1 0 0 0,-34 4-139 0 0,-1 0 1 0 0,1 0-1 0 0,-1 1 0 0 0,0-1 1 0 0,1 1-1 0 0,-1 1 1 0 0,0-1-1 0 0,1 1 0 0 0,-1 0 1 0 0,0 0-1 0 0,8 5 1 0 0,-10-5-49 0 0,0 0 1 0 0,0 0 0 0 0,-1 0-1 0 0,1 1 1 0 0,-1-1-1 0 0,0 1 1 0 0,0 0 0 0 0,0 0-1 0 0,0 0 1 0 0,0 0 0 0 0,0 0-1 0 0,-1 0 1 0 0,1 0-1 0 0,-1 0 1 0 0,0 1 0 0 0,0-1-1 0 0,0 0 1 0 0,-1 1 0 0 0,1 3-1 0 0,0 4 4 0 0,-1-1-1 0 0,-1 1 1 0 0,0-1-1 0 0,0 1 1 0 0,-1-1-1 0 0,-1 0 1 0 0,0 0-1 0 0,0 0 1 0 0,0 0 0 0 0,-9 14-1 0 0,-1 0 65 0 0,-1 0 0 0 0,-31 40 0 0 0,11-25 9 0 0,-1-1 1 0 0,-1-2 0 0 0,-2-2-1 0 0,-2-1 1 0 0,-1-2 0 0 0,-52 30-1 0 0,46-34-5 0 0,-92 39 0 0 0,131-63-256 0 0,3-1-104 0 0,1 0 0 0 0,0 0 0 0 0,-1-1 0 0 0,1 0 0 0 0,-1 0 0 0 0,-6 1 0 0 0,13-5-1434 0 0,10-13-78 0 0,6 1-20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346 100 6447 0 0,'9'-6'94'0'0,"-1"0"59"0"0,1 1 0 0 0,0 0 0 0 0,1 0-1 0 0,-1 1 1 0 0,13-4 8172 0 0,-23 8-8245 0 0,0 0 1 0 0,0 0-1 0 0,0 1 0 0 0,0-1 0 0 0,1 0 1 0 0,-1 1-1 0 0,0-1 0 0 0,0 1 1 0 0,0-1-1 0 0,0 1 0 0 0,-1 1 1 0 0,-2 1-8 0 0,-23 14 214 0 0,0 1 1 0 0,-26 23-1 0 0,8-4 115 0 0,11-11 23 0 0,2 1-1 0 0,1 2 1 0 0,1 1-1 0 0,1 2 0 0 0,-38 55 1 0 0,63-81-347 0 0,0 1 0 0 0,0-1 0 0 0,0 1 0 0 0,1 0 1 0 0,0 0-1 0 0,1 0 0 0 0,-4 11 0 0 0,6-15-54 0 0,0-1 1 0 0,-1 0-1 0 0,1 1 1 0 0,0-1-1 0 0,1 0 0 0 0,-1 1 1 0 0,0-1-1 0 0,1 0 1 0 0,-1 0-1 0 0,1 1 0 0 0,0-1 1 0 0,-1 0-1 0 0,1 0 0 0 0,0 0 1 0 0,0 0-1 0 0,1 0 1 0 0,-1 0-1 0 0,0 0 0 0 0,1 0 1 0 0,-1 0-1 0 0,1 0 1 0 0,0-1-1 0 0,-1 1 0 0 0,1-1 1 0 0,0 1-1 0 0,0-1 0 0 0,4 2 1 0 0,0 0 21 0 0,0 0 0 0 0,0-1 0 0 0,0 0 0 0 0,1 0 0 0 0,-1 0 1 0 0,1-1-1 0 0,-1 0 0 0 0,1 0 0 0 0,0-1 0 0 0,-1 0 0 0 0,1 0 0 0 0,0 0 0 0 0,-1-1 0 0 0,8-2 1 0 0,2 0 31 0 0,-1-1 1 0 0,0-1 0 0 0,-1 0-1 0 0,28-14 1 0 0,-33 14-60 0 0,0-1 0 0 0,-1 0 0 0 0,1 0 0 0 0,-2 0 0 0 0,1-1-1 0 0,-1 0 1 0 0,0-1 0 0 0,0 1 0 0 0,-1-1 0 0 0,0-1 0 0 0,0 1 0 0 0,-1-1 0 0 0,0 0-1 0 0,0 0 1 0 0,3-13 0 0 0,-1 1 22 0 0,-2 0 0 0 0,0-1-1 0 0,-2 0 1 0 0,0 0 0 0 0,-1-44 0 0 0,-3 27-395 0 0,2-43-235 0 0,-1 75-83 0 0,1 0 0 0 0,0-1 0 0 0,1 1 0 0 0,-1 1 0 0 0,2-1-1 0 0,-1 0 1 0 0,1 0 0 0 0,6-11 0 0 0,-1 5-5483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14831 0 0,'0'0'2256'0'0,"-2"1"-1541"0"0,-14 3-116 0 0,0 0 1 0 0,1 2 0 0 0,0 0-1 0 0,-25 14 1 0 0,25-13-347 0 0,-7 5 179 0 0,-41 28 0 0 0,52-32-388 0 0,1 1 1 0 0,0 0-1 0 0,0 1 0 0 0,1 0 1 0 0,-11 14-1 0 0,13-12-44 0 0,3 2 0 0 0,4-8 0 0 0,0 0 0 0 0,0 0 0 0 0,0 0 0 0 0,1 0 0 0 0,0 0 0 0 0,3 11 0 0 0,15 35 0 0 0,-2-8 0 0 0,-9-18 0 0 0,1 0 0 0 0,6 36 0 0 0,-14-53 0 0 0,0 0 0 0 0,0 0 0 0 0,-1 1 0 0 0,0-1 0 0 0,0 0 0 0 0,-1 1 0 0 0,-4 15 0 0 0,3-17 0 0 0,0 0-1 0 0,-1-1 1 0 0,0 1 0 0 0,0-1-1 0 0,0 0 1 0 0,-1 0 0 0 0,-5 8-1 0 0,6-12 32 0 0,0 1-1 0 0,-1-1 1 0 0,1 0-1 0 0,0 0 1 0 0,-1 0-1 0 0,0 0 1 0 0,0-1-1 0 0,0 1 1 0 0,0-1-1 0 0,0 0 1 0 0,0 0-1 0 0,0-1 1 0 0,-8 3-1 0 0,-1-1 44 0 0,0-1 1 0 0,0-1-1 0 0,0 0 0 0 0,-1 0 0 0 0,1-1 1 0 0,0-1-1 0 0,-18-3 0 0 0,-88-24-700 0 0,104 23 313 0 0,15 5 233 0 0,-1 0 0 0 0,1 0 0 0 0,-1-1 0 0 0,1 1 0 0 0,-1 0 0 0 0,1-1 0 0 0,-1 1 0 0 0,1-1 0 0 0,-1 1 0 0 0,1-1 0 0 0,-1 1 0 0 0,1-1 0 0 0,0 1 0 0 0,-1-1 0 0 0,1 1 0 0 0,0-1 0 0 0,-1 0 0 0 0,1 1 0 0 0,0-1 0 0 0,0 1 0 0 0,0-1 0 0 0,-1-1-1 0 0,1 1-118 0 0,0-13-856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6447 0 0,'3'0'499'0'0,"18"0"21"0"0,1 3 4379 0 0,-20-2-4262 0 0,0 0 0 0 0,0 0 0 0 0,0 0 1 0 0,0 0-1 0 0,0 0 0 0 0,0 0 0 0 0,0 1 0 0 0,-1-1 1 0 0,1 1-1 0 0,0-1 0 0 0,2 4 0 0 0,-2-2-531 0 0,0 0 0 0 0,-1 0 0 0 0,1 0 0 0 0,-1 0 0 0 0,0 0 0 0 0,1 0 0 0 0,-1 0-1 0 0,0 0 1 0 0,-1 1 0 0 0,1-1 0 0 0,-1 0 0 0 0,1 0 0 0 0,-1 1 0 0 0,0-1 0 0 0,0 0 0 0 0,-1 1 0 0 0,1-1-1 0 0,-1 0 1 0 0,1 0 0 0 0,-2 4 0 0 0,-3 9-7 0 0,0 0-1 0 0,-14 27 1 0 0,10-25 137 0 0,-43 86 378 0 0,-17 43-569 0 0,68-145-696 0 0,1-2 605 0 0,0 1 0 0 0,0-1 0 0 0,0 0 0 0 0,0 0 0 0 0,0 1 0 0 0,0-1 0 0 0,0 0 0 0 0,0 0 0 0 0,0 1 0 0 0,0-1 0 0 0,0 0 1 0 0,0 0-1 0 0,0 1 0 0 0,0-1 0 0 0,-1 0 0 0 0,1 0 0 0 0,0 1 0 0 0,0-1 0 0 0,0 0 0 0 0,0 0 0 0 0,-1 0 0 0 0,1 1 0 0 0,0-1 0 0 0,0 0 0 0 0,-1 0 0 0 0,1 1-73 0 0,0-1 0 0 0,0 0-1 0 0,0 0 1 0 0,-1 0 0 0 0,1 0 0 0 0,0 1 0 0 0,0-1 0 0 0,0 0 0 0 0,0 0-1 0 0,-1 0 1 0 0,1 1 0 0 0,0-1 0 0 0,0 0 0 0 0,0 0 0 0 0,0 1-1 0 0,0-1 1 0 0,0 0 0 0 0,0 0 0 0 0,0 1 0 0 0,0-1 0 0 0,0 0 0 0 0,0 0-1 0 0,0 1 1 0 0,0-1 0 0 0,0 1 0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35 17191 0 0,'4'-5'367'0'0,"1"0"0"0"0,-1 0-1 0 0,1 0 1 0 0,7-5 0 0 0,0 5-278 0 0,-11 5-67 0 0,0 0 0 0 0,1 0 0 0 0,-1 0 0 0 0,0 0 0 0 0,0 1 0 0 0,1-1 0 0 0,-1 0 0 0 0,0 1 0 0 0,0-1 0 0 0,1 1 0 0 0,-1-1 0 0 0,0 1 0 0 0,0 0 0 0 0,0-1 0 0 0,0 1 0 0 0,0 0 0 0 0,0 0 0 0 0,0-1 0 0 0,0 1 0 0 0,0 0 0 0 0,-1 0 0 0 0,1 0 0 0 0,0 0 0 0 0,0 1 0 0 0,-1-1 0 0 0,1 0 0 0 0,-1 0 0 0 0,1 0 0 0 0,-1 0 0 0 0,1 1 0 0 0,-1-1 0 0 0,0 0 0 0 0,0 0 1 0 0,1 2-1 0 0,0 4 91 0 0,-1-1 1 0 0,1 1 0 0 0,-1-1 0 0 0,-1 0-1 0 0,0 11 1 0 0,-4 8-68 0 0,-1 1 0 0 0,-1-1-1 0 0,-13 31 1 0 0,-38 70 262 0 0,45-101-263 0 0,-192 353 1392 0 0,64-125-1055 0 0,54-81-238 0 0,69-130-409 0 0,1 1-1 0 0,-11 49 1 0 0,27-87-1060 0 0,-1 5-413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9215 0 0,'0'-14'950'0'0,"0"13"-808"0"0,0 0-1 0 0,1 0 1 0 0,-1-1 0 0 0,0 1 0 0 0,0 0 0 0 0,1 0 0 0 0,-1 0 0 0 0,1 0 0 0 0,-1 0-1 0 0,1 0 1 0 0,-1 0 0 0 0,1 0 0 0 0,0 0 0 0 0,-1 1 0 0 0,1-1 0 0 0,0 0 0 0 0,0 0 0 0 0,0 0-1 0 0,-1 1 1 0 0,1-1 0 0 0,0 1 0 0 0,0-1 0 0 0,0 0 0 0 0,0 1 0 0 0,2-1 0 0 0,0-1 686 0 0,34-14 4315 0 0,21-3-4138 0 0,-7 3-337 0 0,1 0-196 0 0,0 1 1 0 0,0 4-1 0 0,2 1 1 0 0,-1 3-1 0 0,1 2 1 0 0,0 2-1 0 0,61 6 1 0 0,-104-2-774 0 0,34 3-167 0 0,-15 4-5306 0 0,-18-3-1282 0 0</inkml:trace>
  <inkml:trace contextRef="#ctx0" brushRef="#br0" timeOffset="1">743 175 4143 0 0,'0'0'191'0'0,"0"2"-11"0"0,-2 16-600 0 0,-3 23 3350 0 0,3 1 4251 0 0,2-4-3809 0 0,-7 48 1 0 0,5-70-3165 0 0,-1 1 1 0 0,-1-1-1 0 0,-1 0 0 0 0,0 0 0 0 0,-11 21 0 0 0,15-32-165 0 0,-9 11 107 0 0,8-14-134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5983 0 0,'0'0'542'0'0,"1"-1"-446"0"0,7-5 6144 0 0,-7 8-5908 0 0,3 4-161 0 0,-1 0 0 0 0,1 0 0 0 0,-1 1 0 0 0,-1-1 0 0 0,1 1 0 0 0,-1 0 0 0 0,2 9 0 0 0,4 53 756 0 0,-8-68-920 0 0,1 24 963 0 0,-1 0-1 0 0,-2 1 1 0 0,-7 35-1 0 0,2-13 545 0 0,2-10-540 0 0,0 1-115 0 0,1 0 0 0 0,1 49 0 0 0,3-86-803 0 0,0-1 0 0 0,0 1 0 0 0,0 0 1 0 0,0 0-1 0 0,1 0 0 0 0,-1-1 0 0 0,1 1 1 0 0,-1 0-1 0 0,1-1 0 0 0,-1 1 0 0 0,1 0 0 0 0,0-1 1 0 0,0 1-1 0 0,0-1 0 0 0,2 3 0 0 0,-2-3-39 0 0,-1-1-1 0 0,1 1 1 0 0,0-1 0 0 0,0 1-1 0 0,0-1 1 0 0,0 0-1 0 0,0 0 1 0 0,0 1 0 0 0,0-1-1 0 0,1 0 1 0 0,-1 0-1 0 0,0 0 1 0 0,0 0-1 0 0,0 0 1 0 0,0 0 0 0 0,0 0-1 0 0,0 0 1 0 0,0 0-1 0 0,0-1 1 0 0,0 1-1 0 0,0 0 1 0 0,0-1 0 0 0,1 0-1 0 0,7-3 32 0 0,0 0 1 0 0,-1-1-1 0 0,0 0 0 0 0,1 0 1 0 0,7-8-1 0 0,37-35 108 0 0,-24 21-90 0 0,216-212-1069 0 0,-238 232 910 0 0,30-26-2145 0 0,60-43 0 0 0,-29 26-3431 0 0,-48 33 3670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5983 0 0,'0'0'464'0'0,"1"3"-305"0"0,1 4 106 0 0,4 11 2843 0 0,11 24 0 0 0,-14-36-2579 0 0,1 0 0 0 0,-1 0 0 0 0,1-1 0 0 0,0 1 0 0 0,0-1 0 0 0,1 0 0 0 0,9 8 0 0 0,-7-7-276 0 0,1-1-1 0 0,-1 0 1 0 0,1-1-1 0 0,0 0 1 0 0,0 0-1 0 0,1 0 0 0 0,-1-1 1 0 0,1-1-1 0 0,0 1 1 0 0,0-1-1 0 0,-1-1 1 0 0,1 0-1 0 0,1 0 1 0 0,-1 0-1 0 0,0-1 1 0 0,0-1-1 0 0,0 0 1 0 0,0 0-1 0 0,0 0 0 0 0,-1-1 1 0 0,1-1-1 0 0,10-3 1 0 0,-5 0-88 0 0,-3-3-92 0 0,-8 6-66 0 0,1-1-3 0 0,3-16-4 0 0,-7 19-8 0 0,0-1 0 0 0,1 1-1 0 0,-1 0 1 0 0,0 0 0 0 0,1-1-1 0 0,-1 1 1 0 0,0 0 0 0 0,0 0-1 0 0,0-1 1 0 0,0 1 0 0 0,0 0 0 0 0,-1 0-1 0 0,1-1 1 0 0,0 1 0 0 0,-1 0-1 0 0,1 0 1 0 0,0-1 0 0 0,-1 1-1 0 0,0 0 1 0 0,1 0 0 0 0,-1 0-1 0 0,-1-2 1 0 0,0 2-9 0 0,1-1-1 0 0,-1 1 0 0 0,0 0 1 0 0,1 0-1 0 0,-1 0 1 0 0,0 0-1 0 0,0 0 0 0 0,0 1 1 0 0,0-1-1 0 0,0 0 0 0 0,0 1 1 0 0,-4-1-1 0 0,-1 0-39 0 0,-1 1 1 0 0,0 0-1 0 0,0 0 0 0 0,0 1 0 0 0,0 0 1 0 0,-9 2-1 0 0,-5 3 23 0 0,1 0 0 0 0,0 2 0 0 0,1 0 0 0 0,-1 2 0 0 0,2 0 0 0 0,-1 1 1 0 0,2 1-1 0 0,0 0 0 0 0,0 2 0 0 0,1 0 0 0 0,-22 24 0 0 0,35-35 39 0 0,1 1 0 0 0,0 0-1 0 0,0 1 1 0 0,0-1 0 0 0,1 0 0 0 0,-1 1-1 0 0,1-1 1 0 0,0 1 0 0 0,1 0 0 0 0,-1 0 0 0 0,1 0-1 0 0,0-1 1 0 0,-1 9 0 0 0,2-8 24 0 0,0 1 0 0 0,1 0 0 0 0,-1-1 0 0 0,1 1 0 0 0,1 0 0 0 0,-1-1 1 0 0,1 1-1 0 0,0-1 0 0 0,0 0 0 0 0,0 1 0 0 0,5 6 0 0 0,-2-4 36 0 0,0 0-1 0 0,1-1 1 0 0,0 0-1 0 0,0 0 1 0 0,1 0 0 0 0,0-1-1 0 0,0 0 1 0 0,0 0-1 0 0,1-1 1 0 0,10 7 0 0 0,-4-5 8 0 0,-1-1 1 0 0,1 0-1 0 0,0-1 1 0 0,0-1 0 0 0,26 6-1 0 0,-23-8-141 0 0,0-1 0 0 0,0 0 0 0 0,0-1 0 0 0,0-1 0 0 0,24-4 0 0 0,-23 0-1184 0 0,0-2-400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8751 0 0,'-1'1'8018'0'0,"-20"30"-6848"0"0,1 2-1 0 0,2 0 1 0 0,-20 47 0 0 0,32-68-968 0 0,-57 153 891 0 0,-4 16-845 0 0,-7 20-32 0 0,42-118-1259 0 0,31-81-319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49 9815 0 0,'1'-2'448'0'0,"1"-3"-208"0"0,-2 3-211 0 0,1 0 0 0 0,0 0 0 0 0,0 0 0 0 0,0 0 0 0 0,0 0 0 0 0,0 1 0 0 0,0-1 0 0 0,1 0 0 0 0,-1 1 0 0 0,0-1 0 0 0,1 1-1 0 0,2-3 1 0 0,19-12 3689 0 0,-9 18-812 0 0,-13 1-1984 0 0,1 2-763 0 0,0 0 0 0 0,0 0 0 0 0,-1 0 0 0 0,0 0 0 0 0,0 0 0 0 0,0 0 0 0 0,0 1 0 0 0,-1-1 0 0 0,0 0 0 0 0,0 1 0 0 0,-1-1 0 0 0,0 0 0 0 0,0 1 0 0 0,0-1 0 0 0,0 0 0 0 0,-1 0 0 0 0,1 0 0 0 0,-2 0 0 0 0,1 0 0 0 0,-3 4 1 0 0,-17 27 295 0 0,-1-1 0 0 0,-1-1 1 0 0,-39 40-1 0 0,-22 30-230 0 0,68-82-263 0 0,9-13-329 0 0,1 1 0 0 0,0 0 0 0 0,-10 20-1 0 0,16-27-1057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27 198 10591 0 0,'-1'3'819'0'0,"-2"8"-621"0"0,-3 8 109 0 0,-7 38 1 0 0,13-54-52 0 0,-1 7 4322 0 0,1-11-4441 0 0,-1 0 0 0 0,1-1 0 0 0,-1 1 0 0 0,1 0 0 0 0,0 0 0 0 0,0 0 0 0 0,-1 0 0 0 0,1-1 0 0 0,0 1 0 0 0,0 0 0 0 0,0 0 0 0 0,0 0 0 0 0,1-2 0 0 0,0-6-83 0 0,0 0 0 0 0,1 1 0 0 0,1-1-1 0 0,0 0 1 0 0,0 1 0 0 0,0 0 0 0 0,1 0 0 0 0,0 0-1 0 0,1 0 1 0 0,0 0 0 0 0,0 1 0 0 0,10-11 0 0 0,1 1-63 0 0,1 1 0 0 0,1 0 0 0 0,30-21 0 0 0,-26 23 15 0 0,43-23-1 0 0,-53 32 22 0 0,0 0-1 0 0,0 0 1 0 0,0 1 0 0 0,0 1-1 0 0,24-3 1 0 0,-23 6 156 0 0,-1 0 1 0 0,1 1 0 0 0,0 0-1 0 0,-1 2 1 0 0,1-1-1 0 0,14 6 1 0 0,-3-2 96 0 0,-23-5-267 0 0,0-1-1 0 0,0 0 0 0 0,0 0 0 0 0,0 1 1 0 0,-1-1-1 0 0,1 1 0 0 0,0-1 1 0 0,0 1-1 0 0,0-1 0 0 0,0 1 1 0 0,-1-1-1 0 0,1 1 0 0 0,1 1 1 0 0,1 0 2 0 0,7 9 33 0 0,-7-7-45 0 0,-1 0 0 0 0,0 0 0 0 0,0 0 0 0 0,0 1 0 0 0,-1-1 0 0 0,1 0 0 0 0,-1 1 0 0 0,0-1 1 0 0,0 1-1 0 0,-1-1 0 0 0,1 1 0 0 0,-1-1 0 0 0,0 1 0 0 0,0 0 0 0 0,-1-1 0 0 0,0 1 0 0 0,1-1 0 0 0,-1 1 0 0 0,-1-1 0 0 0,-1 6 0 0 0,-4 7 16 0 0,-1-1 1 0 0,-1 1-1 0 0,-20 26 0 0 0,-1 5-213 0 0,0 13-1586 0 0,29-59 523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10591 0 0,'0'0'1274'0'0,"1"2"-368"0"0,0 0-741 0 0,0 0 0 0 0,0 0-1 0 0,0 0 1 0 0,0 0 0 0 0,-1 1-1 0 0,1-1 1 0 0,-1 0 0 0 0,1 1-1 0 0,-1-1 1 0 0,0 0 0 0 0,0 1-1 0 0,0-1 1 0 0,0 0 0 0 0,0 1-1 0 0,-1-1 1 0 0,1 0 0 0 0,-1 0-1 0 0,1 1 1 0 0,-2 2 0 0 0,-3 7 150 0 0,0 0 0 0 0,-9 15 1 0 0,8-16-253 0 0,-79 134 1067 0 0,11-22-23 0 0,-28 66 502 0 0,-79 137 109 0 0,160-287-1668 0 0,2 0-1 0 0,-15 43 1 0 0,10-9-3358 0 0,21-62 1644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13823 0 0,'0'0'6402'0'0,"3"0"-5806"0"0,303-22 2971 0 0,-199 11-3479 0 0,160-8-572 0 0,-231 17-721 0 0,-2 1-391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75 15631 0 0,'0'0'1418'0'0,"-1"2"-1168"0"0,-1 1-203 0 0,1 0 1 0 0,-1 1-1 0 0,1-1 0 0 0,0 0 1 0 0,0 1-1 0 0,0-1 0 0 0,1 1 0 0 0,-1 5 1 0 0,1-6-6 0 0,0-2-5 0 0,0 0-1 0 0,1 0 0 0 0,-1 0 0 0 0,0 0 1 0 0,1 0-1 0 0,-1 0 0 0 0,0 0 0 0 0,1 0 1 0 0,-1 0-1 0 0,1-1 0 0 0,0 1 1 0 0,-1 0-1 0 0,1 0 0 0 0,-1-1 0 0 0,1 1 1 0 0,0 0-1 0 0,0-1 0 0 0,-1 1 0 0 0,1-1 1 0 0,0 1-1 0 0,0-1 0 0 0,0 1 0 0 0,0-1 1 0 0,0 1-1 0 0,1-1 0 0 0,22 7 621 0 0,-8-6-264 0 0,0-1-1 0 0,0-1 0 0 0,-1 0 1 0 0,1-1-1 0 0,0 0 0 0 0,19-7 1 0 0,-10 4-196 0 0,-20 4-191 0 0,0-1-1 0 0,-1 1 0 0 0,0-1 1 0 0,1 1-1 0 0,-1-1 1 0 0,0-1-1 0 0,0 1 0 0 0,0 0 1 0 0,0-1-1 0 0,0 0 1 0 0,-1 0-1 0 0,1 0 1 0 0,-1 0-1 0 0,0-1 0 0 0,4-4 1 0 0,-6 6-24 0 0,0 0 1 0 0,0 0 0 0 0,-1 0-1 0 0,1 0 1 0 0,-1 0 0 0 0,1-1-1 0 0,-1 1 1 0 0,1 0 0 0 0,-1 0-1 0 0,0 0 1 0 0,0-1 0 0 0,0 1-1 0 0,-1 0 1 0 0,1 0 0 0 0,0 0-1 0 0,-1 0 1 0 0,1-1 0 0 0,-1 1-1 0 0,0 0 1 0 0,0 0 0 0 0,0 0-1 0 0,0 0 1 0 0,0 0 0 0 0,0 0-1 0 0,0 1 1 0 0,-1-1 0 0 0,1 0-1 0 0,-1 1 1 0 0,1-1 0 0 0,-4-2 0 0 0,0 2-28 0 0,0-1 1 0 0,-1 1 0 0 0,1 1 0 0 0,0-1 0 0 0,-1 1 0 0 0,1 0 0 0 0,-1 0 0 0 0,0 0-1 0 0,1 1 1 0 0,-1 0 0 0 0,0 0 0 0 0,1 0 0 0 0,-1 1 0 0 0,1 0 0 0 0,-9 2 0 0 0,-3 1-28 0 0,0 2 1 0 0,1 0-1 0 0,-28 14 1 0 0,28-11 123 0 0,-1 0 0 0 0,1 2 1 0 0,1 0-1 0 0,-15 14 0 0 0,24-19-9 0 0,0-1-1 0 0,0 1 0 0 0,1 1 0 0 0,-1-1 1 0 0,1 1-1 0 0,1 0 0 0 0,0 0 1 0 0,0 0-1 0 0,0 1 0 0 0,1-1 1 0 0,-5 15-1 0 0,8-20-31 0 0,-1 1-1 0 0,1-1 1 0 0,0 0 0 0 0,-1 1 0 0 0,1-1 0 0 0,0 0 0 0 0,1 1-1 0 0,-1-1 1 0 0,0 1 0 0 0,1-1 0 0 0,-1 0 0 0 0,1 0 0 0 0,0 1-1 0 0,0-1 1 0 0,0 0 0 0 0,2 4 0 0 0,-1-3 4 0 0,0-1-1 0 0,0 0 1 0 0,0 1 0 0 0,1-1 0 0 0,-1 0 0 0 0,1 0-1 0 0,-1 0 1 0 0,1 0 0 0 0,0-1 0 0 0,0 1-1 0 0,3 0 1 0 0,7 3 16 0 0,1-1 1 0 0,0-1-1 0 0,0 0 0 0 0,22 1 0 0 0,-24-2-51 0 0,9 1-10 0 0,-1-1-950 0 0,34 1 1 0 0,-21-4-1144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224 148 3679 0 0,'124'-81'2536'0'0,"-45"39"5343"0"0,-25 18-1654 0 0,-56 26-5937 0 0,-1 4-266 0 0,0-1 0 0 0,0 0 0 0 0,-1 0-1 0 0,0 0 1 0 0,0 0 0 0 0,0 0 0 0 0,-10 7-1 0 0,-39 27 207 0 0,49-37-198 0 0,-99 57 419 0 0,45-28-122 0 0,47-23-233 0 0,10-6-28 0 0,14 6 14 0 0,-7-6-103 0 0,1-1 1 0 0,0 1-1 0 0,0-1 0 0 0,0-1 0 0 0,0 1 0 0 0,-1-1 0 0 0,1 0 1 0 0,12-2-1 0 0,-17 1-170 0 0,-6 16-542 0 0,-3 1 699 0 0,-17 27 0 0 0,0-2 33 0 0,-1 13 16 0 0,2 2 0 0 0,3 0 0 0 0,-22 97 0 0 0,24-57 406 0 0,-9 145 0 0 0,21-166 129 0 0,-2 0 0 0 0,-33 130 1 0 0,36-189-514 0 0,-14 66 260 0 0,17-72-263 0 0,0 1 0 0 0,1-1-1 0 0,1 1 1 0 0,0 0 0 0 0,3 17 0 0 0,-1-15-1100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11519 0 0,'0'0'1040'0'0,"2"0"-853"0"0,9 2 1387 0 0,1 1 0 0 0,-1 1 0 0 0,17 7 0 0 0,19 5-937 0 0,-45-15-449 0 0,4 0-3 0 0,-3 1-166 0 0,14-2 240 0 0,-12 0-216 0 0,5-3-49 0 0,-9 3-11 0 0,-1-1 8 0 0,1 1 1 0 0,-1 0-1 0 0,1 0 1 0 0,-1-1-1 0 0,1 1 1 0 0,-1 0-1 0 0,1-1 1 0 0,-1 1-1 0 0,0 0 0 0 0,1-1 1 0 0,-1 1-1 0 0,0 0 1 0 0,1-1-1 0 0,-1 1 1 0 0,0-1-1 0 0,0 1 1 0 0,1-1-1 0 0,-1 1 1 0 0,0-1-1 0 0,0 1 1 0 0,0-1-1 0 0,0 1 1 0 0,0-1-1 0 0,1 0 1 0 0,-3-9-10 0 0,2 10 19 0 0,0-1 0 0 0,-1 1 0 0 0,1-1 0 0 0,0 1-1 0 0,-1 0 1 0 0,1-1 0 0 0,0 1 0 0 0,-1-1 0 0 0,1 1 0 0 0,-1 0-1 0 0,1-1 1 0 0,-1 1 0 0 0,1 0 0 0 0,-1 0 0 0 0,1-1 0 0 0,-1 1 0 0 0,1 0-1 0 0,-1 0 1 0 0,-3-1 16 0 0,0 1 0 0 0,1-1 1 0 0,-1 1-1 0 0,0 0 0 0 0,1 0 0 0 0,-1 1 0 0 0,0-1 0 0 0,1 1 0 0 0,-1 0 0 0 0,1 0 0 0 0,-1 0 1 0 0,1 0-1 0 0,0 0 0 0 0,-1 1 0 0 0,1 0 0 0 0,-4 2 0 0 0,-8 6 125 0 0,1 0 0 0 0,-14 13 0 0 0,18-15-57 0 0,-78 75 952 0 0,14-12-284 0 0,54-50-490 0 0,18-19-26 0 0,4 0-138 0 0,2 2-52 0 0,-1-1 0 0 0,1 0 1 0 0,0 0-1 0 0,0 0 0 0 0,0 0 0 0 0,1-1 1 0 0,-1 0-1 0 0,1 1 0 0 0,-1-2 0 0 0,1 1 1 0 0,0 0-1 0 0,0-1 0 0 0,-1 0 0 0 0,9 1 1 0 0,31 0-1185 0 0,-1-4-4736 0 0,-10-1-1441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1 606 9671 0 0,'0'0'748'0'0,"1"2"-258"0"0,0 0-87 0 0,0-1 0 0 0,0 0 0 0 0,0 0 0 0 0,0 1 0 0 0,0-1 0 0 0,0 0 0 0 0,0 0 0 0 0,0 0 0 0 0,1 0 0 0 0,-1-1 0 0 0,0 1 0 0 0,1 0 0 0 0,-1 0 0 0 0,1-1 0 0 0,-1 1 0 0 0,0-1 0 0 0,1 1 0 0 0,0-1 0 0 0,2 1 0 0 0,5-2-610 0 0,-4-1 409 0 0,-1 1 0 0 0,0-1 0 0 0,0 0 0 0 0,0 0 0 0 0,0-1 0 0 0,0 1 0 0 0,0-1 0 0 0,-1 0 0 0 0,1 0 0 0 0,-1 0 0 0 0,0-1 0 0 0,0 1 0 0 0,0-1 0 0 0,0 1 0 0 0,-1-1 0 0 0,1 0 1 0 0,2-6-1 0 0,2-5 295 0 0,0-1 1 0 0,-1 0-1 0 0,5-21 0 0 0,1-6 129 0 0,35-113 340 0 0,-40 137-952 0 0,1 0 0 0 0,1 0 0 0 0,1 1 0 0 0,0 1-1 0 0,24-31 1 0 0,-25 39-43 0 0,0 0 0 0 0,1 1 0 0 0,-1 0 0 0 0,2 1 0 0 0,-1 0 0 0 0,1 0 1 0 0,0 1-1 0 0,1 0 0 0 0,-1 1 0 0 0,23-6 0 0 0,10-1-432 0 0,74-9-1 0 0,-100 18 351 0 0,103-10-715 0 0,-28 3-492 0 0,-67 8 490 0 0,-4 2-32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10591 0 0,'0'0'819'0'0,"-1"3"-318"0"0,-1 4 103 0 0,0 0-1 0 0,-1 0 0 0 0,0-1 0 0 0,0 1 1 0 0,-1-1-1 0 0,-7 12 0 0 0,-34 37 1641 0 0,21-27-1724 0 0,-9 12 498 0 0,2 2-1 0 0,-49 88 1 0 0,79-130-1011 0 0,1 1 0 0 0,0 0 0 0 0,-1 0-1 0 0,1 0 1 0 0,-1 0 0 0 0,1 0 0 0 0,0-1-1 0 0,0 1 1 0 0,-1 0 0 0 0,1 0 0 0 0,0 0 0 0 0,0 0-1 0 0,0 0 1 0 0,0 0 0 0 0,0 0 0 0 0,0 0 0 0 0,0 0-1 0 0,1-1 1 0 0,-1 1 0 0 0,0 0 0 0 0,1 1-1 0 0,5 9-155 0 0,-4-10 73 0 0,-1 0-1 0 0,0 0 1 0 0,0 0-1 0 0,0 0 1 0 0,1-1-1 0 0,-1 1 1 0 0,0 0-1 0 0,1-1 1 0 0,-1 1-1 0 0,3 0 1 0 0,16 0-1091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 17015 0 0,'0'0'1664'0'0,"-10"-7"-1480"0"0,-5 7-184 0 0,1 4 0 0 0,2 3 152 0 0,5 4-24 0 0,9 6-1024 0 0,5 1-192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52 122 919 0 0,'-7'0'80'0'0,"-11"3"748"0"0,-9 3 18875 0 0,29-6-19115 0 0,238-70 2536 0 0,-198 60-2947 0 0,9-2-76 0 0,72-7-1 0 0,-72 12-1587 0 0,-18 0-5633 0 0,-13 1-214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1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15663 0 0,'0'0'1706'0'0,"-2"1"-1254"0"0,-11 6-35 0 0,1 0 0 0 0,0 1 0 0 0,-16 13 0 0 0,-11 7-419 0 0,-16 10 106 0 0,30-20 121 0 0,-40 23 1 0 0,44-30 9 0 0,0 2 0 0 0,0 0 0 0 0,1 1 1 0 0,-32 30-1 0 0,41-33-183 0 0,11-11-51 0 0,-1 0-1 0 0,1 0 1 0 0,0 1 0 0 0,-1-1-1 0 0,1 0 1 0 0,0 0 0 0 0,0 1 0 0 0,-1-1-1 0 0,1 0 1 0 0,0 0 0 0 0,0 1 0 0 0,0-1-1 0 0,-1 0 1 0 0,1 1 0 0 0,0-1 0 0 0,0 0-1 0 0,0 1 1 0 0,0-1 0 0 0,0 0-1 0 0,-1 1 1 0 0,1-1 0 0 0,0 0 0 0 0,0 1-1 0 0,0 3 38 0 0,0 6-28 0 0,7 2 1 0 0,1-4-6 0 0,1-1 0 0 0,0 0 0 0 0,0 0 0 0 0,0-1 0 0 0,14 6 0 0 0,-12-6-77 0 0,1 1 0 0 0,-1 0 0 0 0,16 13 1 0 0,-20-13 42 0 0,0 1 0 0 0,0-1 0 0 0,0 1 0 0 0,-1 0 0 0 0,-1 1 0 0 0,7 11 1 0 0,-5-6 54 0 0,-2 0 1 0 0,0 0 0 0 0,-1 1 0 0 0,5 26 0 0 0,-8-39 31 0 0,-1 1 1 0 0,0 0-1 0 0,1 0 1 0 0,-1-1 0 0 0,0 1-1 0 0,0 0 1 0 0,-1 0-1 0 0,1-1 1 0 0,-1 1 0 0 0,1 0-1 0 0,-1 0 1 0 0,0-1 0 0 0,0 1-1 0 0,0-1 1 0 0,0 1-1 0 0,0-1 1 0 0,-1 1 0 0 0,1-1-1 0 0,-1 0 1 0 0,0 0-1 0 0,-1 3 1 0 0,0-3 54 0 0,0 1 0 0 0,0-1 0 0 0,-1 0 0 0 0,1 0-1 0 0,0 0 1 0 0,-1-1 0 0 0,1 1 0 0 0,-1-1 0 0 0,1 0 0 0 0,-1 0 0 0 0,0 0 0 0 0,0 0-1 0 0,1 0 1 0 0,-8-1 0 0 0,-22 1 335 0 0,-1-2 0 0 0,-44-8 0 0 0,-67-18-644 0 0,69 12-1337 0 0,58 12 514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52 11519 0 0,'3'-1'528'0'0,"0"-1"-433"0"0,1 1-1 0 0,-1-1 1 0 0,1 1-1 0 0,-1-1 0 0 0,0 0 1 0 0,0 0-1 0 0,3-3 1 0 0,10-6 40 0 0,18-12 8181 0 0,-36 23-8277 0 0,0 1 0 0 0,-1-1-1 0 0,1 0 1 0 0,0 1 0 0 0,0-1 0 0 0,1 1 0 0 0,-1 0 0 0 0,0 0 0 0 0,-2 1-1 0 0,-1 0 7 0 0,-23 8-22 0 0,-15 4 47 0 0,0 3-1 0 0,-58 31 1 0 0,61-24-115 0 0,0 1 0 0 0,1 3-1 0 0,2 1 1 0 0,1 1-1 0 0,-42 48 1 0 0,57-55-22 0 0,4-4-107 0 0,-28 38 0 0 0,41-51 127 0 0,0 1-1 0 0,0 0 0 0 0,0 0 0 0 0,1 1 1 0 0,0-1-1 0 0,1 1 0 0 0,0 0 0 0 0,0-1 1 0 0,0 1-1 0 0,0 9 0 0 0,2-14 45 0 0,0 0 0 0 0,0-1 0 0 0,1 1 0 0 0,-1-1 0 0 0,0 1 0 0 0,1-1 0 0 0,-1 1 0 0 0,1-1 0 0 0,0 1 0 0 0,0-1 0 0 0,0 0 0 0 0,0 1 0 0 0,0-1 0 0 0,1 0 0 0 0,2 4 0 0 0,-1-3-5 0 0,0 0-1 0 0,0 0 1 0 0,1-1 0 0 0,-1 1 0 0 0,0-1-1 0 0,1 0 1 0 0,-1 0 0 0 0,1 0-1 0 0,5 1 1 0 0,2 1-11 0 0,1-1 1 0 0,0 0-1 0 0,0-1 0 0 0,0-1 0 0 0,23 1 0 0 0,97-7 168 0 0,-34 0-36 0 0,-73 4-233 0 0,0 0 0 0 0,0-2 1 0 0,0-1-1 0 0,-1-1 1 0 0,35-11-1 0 0,3-4-2050 0 0,-27 8 116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63 4607 0 0,'7'-20'475'0'0,"-5"13"-202"0"0,1-7 10087 0 0,-4 13-10193 0 0,1 0-1 0 0,-1 0 1 0 0,1 0-1 0 0,-1 0 1 0 0,1 0 0 0 0,-1 0-1 0 0,0 0 1 0 0,0 0-1 0 0,1 0 1 0 0,-1 0-1 0 0,0 0 1 0 0,0 0-1 0 0,0 0 1 0 0,0 1 0 0 0,0-1-1 0 0,0 0 1 0 0,0 1-1 0 0,0-1 1 0 0,-2 0-1 0 0,1 0-26 0 0,-1 1 0 0 0,0-1 0 0 0,0 0 0 0 0,1 1-1 0 0,-1 0 1 0 0,0 0 0 0 0,0 0 0 0 0,-3 0 0 0 0,-6 2-14 0 0,1 0 1 0 0,-1 1 0 0 0,-12 5 0 0 0,23-8-84 0 0,-17 8-21 0 0,0 0 0 0 0,1 2 0 0 0,1 0 1 0 0,-1 0-1 0 0,2 2 0 0 0,-29 25 0 0 0,29-22-13 0 0,0 0 0 0 0,2 1 0 0 0,-1 0-1 0 0,2 1 1 0 0,-11 19 0 0 0,16-20-9 0 0,4-2 0 0 0,6 2 0 0 0,6-1 0 0 0,-7-12 7 0 0,1-1-1 0 0,-1 1 0 0 0,0-1 1 0 0,1 0-1 0 0,-1 0 1 0 0,1 0-1 0 0,-1-1 1 0 0,1 1-1 0 0,0-1 0 0 0,0 1 1 0 0,0-1-1 0 0,0 0 1 0 0,0 0-1 0 0,0 0 1 0 0,0 0-1 0 0,0-1 0 0 0,0 1 1 0 0,0-1-1 0 0,1 0 1 0 0,-1 0-1 0 0,0 0 0 0 0,0 0 1 0 0,0-1-1 0 0,1 1 1 0 0,-1-1-1 0 0,0 0 1 0 0,3-1-1 0 0,8-3 38 0 0,-1-1 0 0 0,1 0 0 0 0,-1-1 0 0 0,18-13 0 0 0,-24 16-38 0 0,2-2 10 0 0,0 0 0 0 0,0-1 1 0 0,-1 1-1 0 0,0-2 1 0 0,0 1-1 0 0,0-1 1 0 0,-1 0-1 0 0,-1 0 1 0 0,1-1-1 0 0,6-13 1 0 0,-32 39 22 0 0,9-3-66 0 0,0 0 0 0 0,-16 30 1 0 0,24-39 26 0 0,-1 1 1 0 0,1 0-1 0 0,0 0 1 0 0,0 1-1 0 0,0-1 1 0 0,1 0-1 0 0,0 0 1 0 0,1 1 0 0 0,-1-1-1 0 0,1 1 1 0 0,1 6-1 0 0,4-1-10 0 0,-4-10-12 0 0,0-1 0 0 0,0 0 0 0 0,0 0 0 0 0,0 0 0 0 0,0 0 0 0 0,1 0 0 0 0,-1 0 0 0 0,0-1 0 0 0,1 1 0 0 0,-1 0 0 0 0,1-1 0 0 0,-1 1 0 0 0,1-1 0 0 0,-1 1 1 0 0,1-1-1 0 0,-1 0 0 0 0,3 1 0 0 0,0-2-28 0 0,-1 1 0 0 0,1 0 0 0 0,0-1 0 0 0,-1 1 1 0 0,1-1-1 0 0,-1 0 0 0 0,5-2 0 0 0,4-2-431 0 0,0-1-1 0 0,0-1 1 0 0,11-8-1 0 0,-22 15 454 0 0,22-17-2055 0 0,31-29 0 0 0,-11 5-3513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92 5063 0 0,'87'-92'12203'0'0,"-87"96"-11531"0"0,-4 12-214 0 0,0 1 1 0 0,-1-1-1 0 0,-9 21 1 0 0,-27 49 497 0 0,24-52-606 0 0,-24 47 322 0 0,-43 95 112 0 0,-19 61-750 0 0,82-190-456 0 0,19-43 121 0 0,-1 2 115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348 188 11255 0 0,'148'-164'1388'0'0,"-119"140"4786"0"0,-28 26-6148 0 0,0 0 0 0 0,1 0 0 0 0,-1 0 0 0 0,0 0 0 0 0,0 0 0 0 0,0 1 0 0 0,-1-1 0 0 0,1 0 0 0 0,-1 0 0 0 0,1 0 0 0 0,-1 1 0 0 0,0-1 0 0 0,1 0 0 0 0,-1 1 0 0 0,0-1 0 0 0,-1 0 0 0 0,1 0 0 0 0,-1 4 0 0 0,-1 7 39 0 0,-1-1-1 0 0,-5 13 0 0 0,6-18-9 0 0,-87 224 900 0 0,-13-25-93 0 0,-16-8-149 0 0,-17 29-298 0 0,120-200-497 0 0,1 0-1 0 0,1 1 0 0 0,1 1 1 0 0,-8 33-1 0 0,20-61 16 0 0,0-1 0 0 0,0 1 0 0 0,0-1 0 0 0,0 1-1 0 0,0 0 1 0 0,0-1 0 0 0,0 1 0 0 0,0-1 0 0 0,0 1 0 0 0,0 0 0 0 0,0-1 0 0 0,0 1-1 0 0,1-1 1 0 0,-1 1 0 0 0,0-1 0 0 0,0 1 0 0 0,1 0 0 0 0,20 1-12249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75 15087 0 0,'0'0'1366'0'0,"1"2"-1126"0"0,1 6-158 0 0,1-1 229 0 0,0 1 0 0 0,0-1 1 0 0,7 12-1 0 0,-8-16-152 0 0,-1-1-85 0 0,0-1-1 0 0,0 0 1 0 0,0 0-1 0 0,0 0 0 0 0,0 0 1 0 0,0-1-1 0 0,0 1 1 0 0,1 0-1 0 0,-1 0 1 0 0,0-1-1 0 0,0 1 1 0 0,1 0-1 0 0,-1-1 0 0 0,0 0 1 0 0,1 1-1 0 0,-1-1 1 0 0,1 0-1 0 0,1 1 1 0 0,25-1 642 0 0,-18-1-465 0 0,1-1-1 0 0,-1-1 1 0 0,0 1 0 0 0,0-2-1 0 0,0 1 1 0 0,14-9-1 0 0,-6 2-30 0 0,0-1 1 0 0,21-16-1 0 0,-35 23-210 0 0,0 1 1 0 0,0-1 0 0 0,0 1-1 0 0,5-8 1 0 0,2-6-29 0 0,-11 14-34 0 0,0 0-11 0 0,0 3 47 0 0,0-1 0 0 0,0 0 0 0 0,0 1 0 0 0,0-1 0 0 0,0 1 0 0 0,0-1 0 0 0,0 1 0 0 0,0-1 1 0 0,0 1-1 0 0,0-1 0 0 0,0 0 0 0 0,0 1 0 0 0,0-1 0 0 0,0 1 0 0 0,0-1 0 0 0,-1 1 0 0 0,1-1 0 0 0,0 1 0 0 0,0-1 0 0 0,-1 1 0 0 0,1-1 0 0 0,0 1 1 0 0,-1-1-1 0 0,1 1 0 0 0,-1-1 0 0 0,1 1 0 0 0,0 0 0 0 0,-1-1 0 0 0,1 1 0 0 0,-1 0 0 0 0,1-1 0 0 0,-1 1 0 0 0,1 0 0 0 0,-1 0 0 0 0,1-1 1 0 0,-1 1-1 0 0,0 0 0 0 0,-2-1-41 0 0,1 1 0 0 0,0-1 1 0 0,0 1-1 0 0,0 0 0 0 0,-1 0 1 0 0,1 0-1 0 0,-4 0 0 0 0,-4 2-42 0 0,0 1-1 0 0,0 0 0 0 0,1 0 1 0 0,-1 1-1 0 0,1 0 0 0 0,0 1 1 0 0,0 0-1 0 0,-9 7 1 0 0,-62 53-197 0 0,76-62 296 0 0,-43 40 96 0 0,3 2 0 0 0,-54 71 0 0 0,88-104-60 0 0,1 1-1 0 0,-11 22 1 0 0,18-30-24 0 0,-1-1 1 0 0,1 1-1 0 0,1 0 1 0 0,-1 0-1 0 0,1 0 0 0 0,-1 0 1 0 0,2 0-1 0 0,-1 0 1 0 0,0 0-1 0 0,1 1 1 0 0,1 7-1 0 0,-1-11-8 0 0,0-1 0 0 0,0 0 0 0 0,1 1 0 0 0,-1-1 0 0 0,1 0 0 0 0,-1 1 0 0 0,1-1 0 0 0,-1 0 0 0 0,1 0 0 0 0,0 1-1 0 0,0-1 1 0 0,0 0 0 0 0,-1 0 0 0 0,1 0 0 0 0,0 0 0 0 0,0 0 0 0 0,0 0 0 0 0,1-1 0 0 0,-1 1 0 0 0,1 1 0 0 0,1-1-28 0 0,0 0-1 0 0,-1 0 1 0 0,1 0 0 0 0,0-1 0 0 0,0 1 0 0 0,-1 0 0 0 0,1-1-1 0 0,0 0 1 0 0,4 0 0 0 0,5-1-318 0 0,-1 0 0 0 0,1-1 0 0 0,18-5-1 0 0,-30 7 333 0 0,39-12-837 0 0,3-4-8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1034 11575 0 0,'-33'48'1207'0'0,"28"-38"-883"0"0,-1-1-1 0 0,0 1 0 0 0,-1-1 1 0 0,0-1-1 0 0,-1 1 0 0 0,1-1 0 0 0,-16 12 1709 0 0,17-20-1127 0 0,5 0-803 0 0,0 0 1 0 0,0 0-1 0 0,0 0 1 0 0,0 0-1 0 0,-1 0 1 0 0,1 0-1 0 0,0 0 1 0 0,0 0-1 0 0,0 0 0 0 0,0-1 1 0 0,0 1-1 0 0,0 0 1 0 0,0-1-1 0 0,0 1 1 0 0,0-1-1 0 0,0 1 1 0 0,0-1-1 0 0,1 0 1 0 0,-1 1-1 0 0,0-1 1 0 0,0 0-1 0 0,0 1 0 0 0,1-1 1 0 0,-1 0-1 0 0,-1-2 1 0 0,0-1 0 0 0,-1 0-1 0 0,1-1 1 0 0,0 1 0 0 0,0-1-1 0 0,1 1 1 0 0,-1-1 0 0 0,1 0-1 0 0,0 0 1 0 0,0 0 0 0 0,1-9 0 0 0,-1-1 174 0 0,2 1 0 0 0,2-22 0 0 0,1 17-345 0 0,0 0-1 0 0,1 0 1 0 0,1 0 0 0 0,0 1-1 0 0,2 0 1 0 0,0 0-1 0 0,1 1 1 0 0,1 0 0 0 0,21-29-1 0 0,-23 36 26 0 0,1 0 1 0 0,0 0-1 0 0,1 1 0 0 0,0 0 0 0 0,0 0 1 0 0,1 1-1 0 0,0 1 0 0 0,0 0 0 0 0,1 0 1 0 0,0 1-1 0 0,0 1 0 0 0,0 0 0 0 0,1 0 1 0 0,-1 2-1 0 0,18-4 0 0 0,-20 5 33 0 0,0 1-1 0 0,0 1 1 0 0,1 0-1 0 0,-1 0 1 0 0,0 1-1 0 0,0 0 0 0 0,0 1 1 0 0,0 0-1 0 0,14 5 1 0 0,-20-6 30 0 0,0 1 0 0 0,0 0 1 0 0,0 0-1 0 0,0 0 0 0 0,0 0 0 0 0,0 1 0 0 0,-1-1 1 0 0,1 1-1 0 0,-1 0 0 0 0,0 0 0 0 0,0 1 0 0 0,0-1 1 0 0,0 1-1 0 0,-1-1 0 0 0,1 1 0 0 0,-1 0 0 0 0,0 0 1 0 0,0 0-1 0 0,0 0 0 0 0,-1 0 0 0 0,0 0 1 0 0,1 0-1 0 0,-1 1 0 0 0,0 4 0 0 0,0 0 18 0 0,-1 1 0 0 0,0-1 0 0 0,0 1 0 0 0,-1-1 0 0 0,0 1 0 0 0,-1-1 0 0 0,0 1 0 0 0,0-1 0 0 0,-1 0 0 0 0,0 0 0 0 0,-1 0 0 0 0,0-1 0 0 0,0 1 0 0 0,-1-1 0 0 0,0 0 0 0 0,-8 10 0 0 0,-2-1 57 0 0,0 0 0 0 0,-1-1 0 0 0,-1-1 0 0 0,-1-1 0 0 0,-33 23 0 0 0,34-26-104 0 0,10-6-26 0 0,0 0 0 0 0,-1 0-1 0 0,1-1 1 0 0,-1 0-1 0 0,-16 5 1 0 0,9-5-312 0 0,-25 4-1 0 0,35-7 32 0 0,1-1-1 0 0,-1 0 1 0 0,0 0-1 0 0,1 0 0 0 0,-1-1 1 0 0,1 1-1 0 0,-1-1 0 0 0,1 0 1 0 0,-1-1-1 0 0,-4-1 1 0 0,-5-5-1478 0 0</inkml:trace>
  <inkml:trace contextRef="#ctx0" brushRef="#br0" timeOffset="1">827 29 7831 0 0,'36'-28'10879'0'0,"-37"33"-10785"0"0,0 0-1 0 0,-1 0 1 0 0,0 0 0 0 0,1 0 0 0 0,-2 0 0 0 0,1 0-1 0 0,0 0 1 0 0,-1 0 0 0 0,-5 5 0 0 0,4-3 3 0 0,-240 393 1483 0 0,128-218-1402 0 0,63-104-66 0 0,-59 116 0 0 0,106-181-632 0 0,0 1-1 0 0,-7 25 1 0 0,12-35 226 0 0,0 0 1 0 0,1-1-1 0 0,-1 1 1 0 0,1 0-1 0 0,-1 0 0 0 0,1 0 1 0 0,1-1-1 0 0,-1 1 1 0 0,0 0-1 0 0,1 0 0 0 0,0 0 1 0 0,0-1-1 0 0,0 1 1 0 0,0 0-1 0 0,2 3 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528 231 7367 0 0,'0'0'568'0'0,"1"-2"-373"0"0,9-8 355 0 0,-9 6-359 0 0,0-3 1992 0 0,4-2 1684 0 0,-5 6-3355 0 0,2-4-171 0 0,-1 0 1 0 0,-1 0-1 0 0,1-1 1 0 0,-1 1-1 0 0,-1 0 1 0 0,1-1-1 0 0,-1 1 1 0 0,0 0-1 0 0,-5-14 1 0 0,2 7-236 0 0,-2 1 0 0 0,1 0 0 0 0,-1 0 0 0 0,-11-17 0 0 0,16 28-107 0 0,-1 0 1 0 0,1 1-1 0 0,-1-1 1 0 0,0 0-1 0 0,1 0 1 0 0,-1 1-1 0 0,0-1 0 0 0,0 1 1 0 0,0-1-1 0 0,0 1 1 0 0,0 0-1 0 0,0 0 1 0 0,0 0-1 0 0,0 0 1 0 0,-5-1-1 0 0,3 1-31 0 0,0 0 1 0 0,0 1-1 0 0,0 0 0 0 0,1 0 1 0 0,-1 0-1 0 0,0 0 0 0 0,0 1 1 0 0,0-1-1 0 0,-4 2 0 0 0,-2 1-43 0 0,0 1 0 0 0,0 0 0 0 0,1 0 0 0 0,-1 1 0 0 0,1 0 0 0 0,-12 10 0 0 0,-32 27-31 0 0,3 2-1 0 0,-79 88 0 0 0,124-126 105 0 0,-16 18 12 0 0,-34 50-1 0 0,51-67 4 0 0,-1 0 0 0 0,1 0 0 0 0,1 0 0 0 0,-1 1 0 0 0,1 0 0 0 0,1 0 0 0 0,0 0 0 0 0,0 0 0 0 0,0 0 0 0 0,1 0 0 0 0,0 0 0 0 0,1 14 0 0 0,0-19 6 0 0,0 0 0 0 0,0-1 0 0 0,1 1 0 0 0,0 0 0 0 0,-1-1 0 0 0,1 1 0 0 0,0-1 0 0 0,0 1 0 0 0,0-1 0 0 0,1 1 0 0 0,-1-1 0 0 0,1 0 0 0 0,-1 0 0 0 0,1 1 0 0 0,0-1 0 0 0,3 3 0 0 0,-2-3 13 0 0,0 0 1 0 0,0 0-1 0 0,0 0 0 0 0,1-1 0 0 0,-1 1 1 0 0,1-1-1 0 0,-1 0 0 0 0,1 0 1 0 0,-1 0-1 0 0,8 1 0 0 0,1-1 59 0 0,1-1 0 0 0,0 0 0 0 0,-1-1 0 0 0,1 0 0 0 0,-1-1 0 0 0,14-4 1 0 0,1-2-61 0 0,-1-1 1 0 0,0-2 0 0 0,0 0 0 0 0,-1-2 0 0 0,-1 0 0 0 0,0-2 0 0 0,-1-1-1 0 0,0-1 1 0 0,35-34 0 0 0,-52 46-59 0 0,-1 1 3 0 0,-1-1 0 0 0,1 1 1 0 0,-1-1-1 0 0,1 0 1 0 0,-2-1-1 0 0,1 1 1 0 0,0-1-1 0 0,-1 1 0 0 0,0-1 1 0 0,-1 0-1 0 0,4-8 1 0 0,-7 13 27 0 0,1 1 1 0 0,0 0 0 0 0,0-1 0 0 0,-1 1 0 0 0,1 0 0 0 0,0 0 0 0 0,0-1 0 0 0,-1 1 0 0 0,1 0 0 0 0,0 0-1 0 0,-1-1 1 0 0,1 1 0 0 0,0 0 0 0 0,-1 0 0 0 0,1 0 0 0 0,0 0 0 0 0,-1-1 0 0 0,1 1 0 0 0,0 0 0 0 0,-1 0-1 0 0,1 0 1 0 0,0 0 0 0 0,-1 0 0 0 0,1 0 0 0 0,-1 0 0 0 0,1 0-2 0 0,-3 0 15 0 0,1 1-1 0 0,-1-1 1 0 0,1 1-1 0 0,-1-1 1 0 0,1 1-1 0 0,0 0 1 0 0,-1 0-1 0 0,1 0 1 0 0,0 0-1 0 0,-1 0 1 0 0,1 0-1 0 0,-3 3 1 0 0,-26 22 180 0 0,25-21-169 0 0,1-1-12 0 0,0 2 0 0 0,0-1-1 0 0,0 1 1 0 0,0-1 0 0 0,1 1 0 0 0,0 0 0 0 0,0 1 0 0 0,1-1-1 0 0,-1 1 1 0 0,-3 11 0 0 0,5-4-17 0 0,2-13-85 0 0,0 1-1 0 0,0-1 1 0 0,0 0-1 0 0,0 0 1 0 0,0 0-1 0 0,1 1 1 0 0,-1-1-1 0 0,0 0 1 0 0,1 0-1 0 0,-1 0 1 0 0,1 0-1 0 0,0 0 1 0 0,-1 0-1 0 0,1 0 1 0 0,0 0-1 0 0,-1 0 1 0 0,1 0-1 0 0,0 0 1 0 0,0 0-1 0 0,0-1 1 0 0,0 1-1 0 0,0 0 1 0 0,0 0-1 0 0,0-1 1 0 0,0 1-1 0 0,0-1 1 0 0,2 1-1 0 0,2 1-759 0 0,0-1 0 0 0,0 0 0 0 0,-1 0 0 0 0,1 0 0 0 0,7-1 0 0 0,11 1-4779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93 277 3223 0 0,'-2'1'143'0'0,"-6"6"-173"0"0,0-1 0 0 0,-15 9 0 0 0,-4 4 3169 0 0,10-10 6313 0 0,10-6-4749 0 0,8-6-4163 0 0,10-11-239 0 0,0 1 0 0 0,1 0 1 0 0,0 0-1 0 0,24-18 0 0 0,61-40-142 0 0,-32 26-159 0 0,-11 6 0 0 0,87-46 0 0 0,-123 78 0 0 0,-17 6-1 0 0,0 1 0 0 0,0 0 0 0 0,0-1 0 0 0,0 1 1 0 0,0 0-1 0 0,-1 0 0 0 0,1 0 0 0 0,0 0 0 0 0,0 0 0 0 0,0 0 0 0 0,0 0 0 0 0,2 0 0 0 0,-1 1-1 0 0,0 0-1 0 0,-1 0 1 0 0,1 0-1 0 0,-1 0 1 0 0,1 0-1 0 0,-1 0 1 0 0,1 0-1 0 0,-1 1 1 0 0,0-1-1 0 0,1 1 1 0 0,-1-1-1 0 0,0 1 1 0 0,0-1-1 0 0,0 1 1 0 0,0-1-1 0 0,0 1 1 0 0,-1 0-1 0 0,1 0 1 0 0,0-1-1 0 0,-1 1 1 0 0,0 0-1 0 0,1 0 1 0 0,-1 0 0 0 0,0 0-1 0 0,0 0 1 0 0,0-1-1 0 0,0 4 1 0 0,0 6 21 0 0,-1-1 1 0 0,0 0 0 0 0,-5 16-1 0 0,-7 22 188 0 0,8-30-153 0 0,0 0 1 0 0,1-1-1 0 0,-2 25 0 0 0,6-27-43 0 0,3 7-135 0 0,0-18-265 0 0,-1-1-195 0 0,-2 0-615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1781 19 11519 0 0,'10'-5'536'0'0,"-6"3"-427"0"0,-1 0 1 0 0,1 0-1 0 0,0 0 0 0 0,1 1 0 0 0,-1 0 0 0 0,0-1 0 0 0,7 0 1 0 0,-10 2-11 0 0,0 0 0 0 0,-1 0 0 0 0,1 0 0 0 0,0 1 0 0 0,-1-1 0 0 0,1 0 0 0 0,0 0 0 0 0,-1 0 0 0 0,1 0 1 0 0,0 1-1 0 0,-1-1 0 0 0,1 0 0 0 0,0 1 0 0 0,-1-1 0 0 0,1 0 0 0 0,-1 1 0 0 0,1-1 0 0 0,-1 1 0 0 0,1-1 1 0 0,-1 1-1 0 0,2 0 41 0 0,-2 0-43 0 0,1-1 0 0 0,-1 1 0 0 0,1-1-1 0 0,-1 1 1 0 0,1-1 0 0 0,-1 1 0 0 0,1 0 0 0 0,-1-1 0 0 0,0 1 0 0 0,1-1-1 0 0,-1 1 1 0 0,0 0 0 0 0,0 0 0 0 0,1-1 0 0 0,-1 1 0 0 0,0 0 0 0 0,0-1-1 0 0,0 1 1 0 0,0 0 0 0 0,0 0 0 0 0,0-1 0 0 0,0 2 0 0 0,0 0 171 0 0,0 0-221 0 0,0 0 0 0 0,0 0 1 0 0,0 1-1 0 0,0-1 0 0 0,0 0 1 0 0,0 0-1 0 0,-1 0 0 0 0,1 0 1 0 0,-1 1-1 0 0,0-1 0 0 0,0 0 0 0 0,1 0 1 0 0,-1 0-1 0 0,-1 0 0 0 0,-1 3 1 0 0,0-2 41 0 0,1 0 1 0 0,-1 0 0 0 0,0-1 0 0 0,0 1 0 0 0,0-1-1 0 0,-1 1 1 0 0,1-1 0 0 0,-5 2 0 0 0,-1 0 211 0 0,0 0 0 0 0,-1-1 1 0 0,1 0-1 0 0,-1 0 1 0 0,0-1-1 0 0,-12 1 1 0 0,-107 13 266 0 0,1 6 1 0 0,-221 68 0 0 0,204-46-1715 0 0,-185 31 0 0 0,289-68 883 0 0,20-2 106 0 0,1-2 0 0 0,-2 0-1 0 0,1-1 1 0 0,0-1 0 0 0,-34-3 0 0 0,28-5-261 0 0,28-7-95 0 0,1 9 397 0 0,0 0-1 0 0,0 1 1 0 0,0-1 0 0 0,0 1-1 0 0,1-1 1 0 0,0 1 0 0 0,0 0-1 0 0,0 0 1 0 0,0 0 0 0 0,1 1-1 0 0,0-1 1 0 0,3-2 0 0 0,11-8-373 0 0,26-16 0 0 0,-36 25 354 0 0,-2 1 140 0 0,1 0 0 0 0,-1 1 0 0 0,0 0 0 0 0,1 0 0 0 0,0 1 0 0 0,0-1 0 0 0,0 1 0 0 0,0 1 1 0 0,0 0-1 0 0,0 0 0 0 0,7 0 0 0 0,-9 3 155 0 0,-2 0-118 0 0,0 1 0 0 0,0-1 0 0 0,0 1 0 0 0,-1 0-1 0 0,1 0 1 0 0,-1 0 0 0 0,0 1 0 0 0,0-1 0 0 0,0 0 0 0 0,-1 1 0 0 0,3 5 0 0 0,-2-1 29 0 0,0-1 0 0 0,-1 0 0 0 0,0 1 0 0 0,0-1 0 0 0,0 12 0 0 0,-3 6 160 0 0,-1 0 0 0 0,-9 40 1 0 0,12-64-226 0 0,-14 57 373 0 0,-3-1 0 0 0,-40 95-1 0 0,35-107-407 0 0,-2-2 0 0 0,-2 0-1 0 0,-2-2 1 0 0,-1-1 0 0 0,-3-1-1 0 0,-1-2 1 0 0,-1-1 0 0 0,-75 60-1 0 0,81-77-394 0 0,-1-1 1 0 0,-59 26-1 0 0,40-21 215 0 0,34-15 209 0 0,4 0 0 0 0,9-8 2 0 0,1 0 0 0 0,0 1 0 0 0,-1-1 0 0 0,1 0 0 0 0,0 1 0 0 0,0-1 0 0 0,-1 1 0 0 0,1-1 0 0 0,0 1 0 0 0,0-1 0 0 0,0 0 0 0 0,0 1 0 0 0,0-1 0 0 0,-1 1 0 0 0,1-1 0 0 0,0 1 0 0 0,0-1 0 0 0,0 1 0 0 0,0-1 0 0 0,0 1 0 0 0,0-1 0 0 0,1 1 0 0 0,0 0 22 0 0,0 0 1 0 0,0 0-1 0 0,0 0 1 0 0,0 0 0 0 0,0 0-1 0 0,0 0 1 0 0,0 0-1 0 0,0-1 1 0 0,1 1 0 0 0,-1 0-1 0 0,0-1 1 0 0,1 1-1 0 0,-1-1 1 0 0,0 0 0 0 0,3 1-1 0 0,24 3 369 0 0,-8-3-78 0 0,0-1-1 0 0,0-1 1 0 0,31-5-1 0 0,62-19 655 0 0,-60 12-628 0 0,89-23 704 0 0,76-15 678 0 0,-165 42-1140 0 0,85-2 1 0 0,-124 12-627 0 0,-20 1-371 0 0,-20 1-332 0 0,5-2-695 0 0,-2-3-410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3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315 302 2303 0 0,'0'0'102'0'0,"-2"1"-1"0"0,-10 3 147 0 0,1-4 4587 0 0,-2 1 3194 0 0,12 0-7906 0 0,-1-1 0 0 0,1 1 1 0 0,0 0-1 0 0,-1-1 0 0 0,1 1 1 0 0,0 0-1 0 0,0 0 0 0 0,-1 0 0 0 0,1 0 1 0 0,0 0-1 0 0,0 0 0 0 0,0 0 0 0 0,0 1 1 0 0,0-1-1 0 0,0 0 0 0 0,1 0 1 0 0,-1 1-1 0 0,0-1 0 0 0,1 1 0 0 0,-1-1 1 0 0,1 0-1 0 0,-1 1 0 0 0,1-1 0 0 0,0 1 1 0 0,0-1-1 0 0,-1 1 0 0 0,1-1 1 0 0,0 1-1 0 0,0-1 0 0 0,1 1 0 0 0,-1-1 1 0 0,0 1-1 0 0,0-1 0 0 0,1 1 0 0 0,-1-1 1 0 0,1 1-1 0 0,-1-1 0 0 0,1 1 1 0 0,1 1-1 0 0,-1 0-55 0 0,1 1 1 0 0,0-1-1 0 0,0 1 1 0 0,1-1-1 0 0,-1 0 1 0 0,1 0-1 0 0,0 0 1 0 0,-1 0-1 0 0,1 0 1 0 0,0 0-1 0 0,1-1 1 0 0,-1 0 0 0 0,0 0-1 0 0,6 3 1 0 0,-4-3 19 0 0,-1-1 1 0 0,1 0 0 0 0,0 0 0 0 0,-1-1 0 0 0,1 1-1 0 0,0-1 1 0 0,0 0 0 0 0,0 0 0 0 0,7-2 0 0 0,6-1 143 0 0,21-7 1 0 0,-9 1-127 0 0,131-43-31 0 0,-126 37-149 0 0,-1 0 0 0 0,0-3 0 0 0,31-22 0 0 0,-55 34-49 0 0,-1-1-1 0 0,0-1 0 0 0,0 0 1 0 0,-1 0-1 0 0,11-14 1 0 0,-15 17 24 0 0,0-1 1 0 0,0 1 0 0 0,-1-1-1 0 0,0 0 1 0 0,0 0 0 0 0,0 0 0 0 0,-1-1-1 0 0,0 1 1 0 0,0 0 0 0 0,2-14 0 0 0,-4 14 80 0 0,0 0 1 0 0,0 0 0 0 0,0 0 0 0 0,-1 0 0 0 0,0 0 0 0 0,0 0 0 0 0,-1 0 0 0 0,1 1 0 0 0,-1-1 0 0 0,-4-7 0 0 0,5 11 11 0 0,0-1 0 0 0,0 1 0 0 0,-1 0 0 0 0,1-1 0 0 0,-1 1 0 0 0,0 0 0 0 0,0 0 0 0 0,0 0 0 0 0,0 0 0 0 0,0 0 0 0 0,0 1 0 0 0,0-1 0 0 0,-1 1 0 0 0,1-1 0 0 0,0 1 0 0 0,-1 0 0 0 0,1 0 0 0 0,-1 0 0 0 0,0 0 0 0 0,1 0 0 0 0,-1 1 0 0 0,0-1 0 0 0,1 1 0 0 0,-5 0 0 0 0,-9 1-15 0 0,0 1-1 0 0,1 1 1 0 0,-1 0-1 0 0,0 1 1 0 0,1 1 0 0 0,-15 7-1 0 0,-23 6-20 0 0,6-3 32 0 0,0 2-1 0 0,2 2 0 0 0,0 2 1 0 0,1 2-1 0 0,2 2 0 0 0,0 1 1 0 0,2 3-1 0 0,0 1 0 0 0,3 2 1 0 0,0 1-1 0 0,-38 47 0 0 0,64-68 29 0 0,2 1 0 0 0,0 0-1 0 0,0 0 1 0 0,1 0 0 0 0,1 1 0 0 0,0 1-1 0 0,-8 24 1 0 0,13-30 22 0 0,0 0-1 0 0,0-1 1 0 0,1 1 0 0 0,0 0-1 0 0,1 0 1 0 0,-1 0-1 0 0,2 0 1 0 0,0 0 0 0 0,0 0-1 0 0,0 0 1 0 0,1 0-1 0 0,0-1 1 0 0,1 1 0 0 0,6 15-1 0 0,-6-18 13 0 0,1 0 1 0 0,-1 0-1 0 0,1 0 0 0 0,0-1 0 0 0,0 1 0 0 0,0-1 1 0 0,1 0-1 0 0,0-1 0 0 0,0 1 0 0 0,0-1 0 0 0,1 0 0 0 0,-1 0 1 0 0,11 5-1 0 0,-8-6 44 0 0,0 1 0 0 0,0-2-1 0 0,0 1 1 0 0,1-1 0 0 0,0 0 0 0 0,-1-1 0 0 0,1 0 0 0 0,0 0 0 0 0,-1-1 0 0 0,11-1-1 0 0,130-19 1302 0 0,-4-1-571 0 0,-30 13-746 0 0,-93 3-460 0 0,-6 1-24 0 0,-14 3 200 0 0,8-3-1313 0 0,9-3-1487 0 0,-10 6 1729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9215 0 0,'0'0'707'0'0,"1"-1"-464"0"0,2-2 122 0 0,0 0 0 0 0,0 1 0 0 0,0-1 0 0 0,0 1 0 0 0,0 0 0 0 0,0-1 0 0 0,1 2 0 0 0,-1-1 0 0 0,1 0 0 0 0,6-1 0 0 0,44-11 4760 0 0,-27 9-4912 0 0,43-11 777 0 0,-21 6-216 0 0,78-28-1 0 0,7-19-402 0 0,-132 56-570 0 0,0 1 0 0 0,0-1 0 0 0,0 1 1 0 0,0 0-1 0 0,0 0 0 0 0,-1 0 0 0 0,1 0 0 0 0,0 0 1 0 0,0 0-1 0 0,0 1 0 0 0,0-1 0 0 0,-1 0 0 0 0,1 1 0 0 0,0-1 1 0 0,2 2-1 0 0,-1-1-1023 0 0,11 4-5442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0 609 4607 0 0,'0'0'13926'0'0,"2"-2"-12966"0"0,0 0-806 0 0,1-1 0 0 0,-1 0 0 0 0,0 0 0 0 0,0 0 0 0 0,0 0 0 0 0,0 0 0 0 0,0-1 0 0 0,-1 1 0 0 0,1 0 0 0 0,-1-1 0 0 0,0 1 0 0 0,0-1 0 0 0,0 1 0 0 0,-1-1 0 0 0,1 0 1 0 0,-1 1-1 0 0,0-1 0 0 0,0 0 0 0 0,-1-6 0 0 0,-4-44 827 0 0,2 25-441 0 0,1-40-1 0 0,3 58-476 0 0,0 0 0 0 0,0 1-1 0 0,1-1 1 0 0,0 1-1 0 0,1-1 1 0 0,1 1 0 0 0,5-14-1 0 0,-3 13-60 0 0,1 0 1 0 0,-1 1-1 0 0,2 0 1 0 0,-1 0-1 0 0,2 1 0 0 0,-1 0 1 0 0,18-14-1 0 0,0 2-12 0 0,49-28 0 0 0,-26 21-264 0 0,2 1-1 0 0,66-25 1 0 0,-109 49 83 0 0,1 0-1 0 0,0 1 1 0 0,0 0-1 0 0,12-2 1 0 0,6 6-4209 0 0,-12 1-2643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80 9215 0 0,'1'-2'112'0'0,"6"-8"458"0"0,-1 0 1 0 0,0 0-1 0 0,0 0 1 0 0,5-17 4551 0 0,-11 26-4911 0 0,0 1 0 0 0,1-1-1 0 0,-1 1 1 0 0,0-1-1 0 0,0 1 1 0 0,0-1 0 0 0,0 1-1 0 0,0-1 1 0 0,-1 1 0 0 0,1-1-1 0 0,0 1 1 0 0,0-1-1 0 0,0 1 1 0 0,0-1 0 0 0,0 1-1 0 0,-1-1 1 0 0,1 1 0 0 0,0 0-1 0 0,0-1 1 0 0,-1 0 0 0 0,-9 5 329 0 0,3 1-458 0 0,2 1 1 0 0,-1-1-1 0 0,0 1 0 0 0,1 0 0 0 0,0 0 0 0 0,1 0 0 0 0,-1 1 1 0 0,1 0-1 0 0,-4 10 0 0 0,0-3-17 0 0,-40 80 120 0 0,-38 107 0 0 0,-20 42 38 0 0,60-151-306 0 0,-36 70-346 0 0,55-115 162 0 0,-45 59 1 0 0,47-67-2666 0 0,22-36 1136 0 0,-4 3-55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349 104 1375 0 0,'3'0'107'0'0,"22"-11"-190"0"0,-8-1 8126 0 0,-11 7-4610 0 0,-5 4-3107 0 0,1 0 0 0 0,-1 1-1 0 0,0-1 1 0 0,0 0-1 0 0,0 0 1 0 0,0 0 0 0 0,0 0-1 0 0,0 0 1 0 0,0 0-1 0 0,0-1 1 0 0,0 1 0 0 0,-1 0-1 0 0,1 0 1 0 0,0 0 0 0 0,-1-1-1 0 0,1 1 1 0 0,-1 0-1 0 0,1-1 1 0 0,-1 1 0 0 0,0-1-1 0 0,1-1 1 0 0,-2 1-195 0 0,1 1 0 0 0,0-1 0 0 0,-1 1 0 0 0,1-1 0 0 0,-1 1 0 0 0,1 0 0 0 0,-1-1 0 0 0,0 1 0 0 0,0 0 0 0 0,0-1 0 0 0,0 1 0 0 0,1 0 0 0 0,-1 0 0 0 0,-1 0 0 0 0,1 0 0 0 0,-2-2 0 0 0,-2 0-93 0 0,1 0 0 0 0,-1 0 0 0 0,0 0 0 0 0,0 1 0 0 0,0 0 0 0 0,-1-1 0 0 0,1 2 0 0 0,0-1 0 0 0,-8 0 0 0 0,6 1-26 0 0,0 1 1 0 0,-1 1 0 0 0,1-1-1 0 0,0 1 1 0 0,-1 1 0 0 0,1-1-1 0 0,0 1 1 0 0,0 1 0 0 0,0-1-1 0 0,0 1 1 0 0,-10 5 0 0 0,-3 4 10 0 0,1 1 1 0 0,-24 19-1 0 0,23-16 25 0 0,2 0 0 0 0,0 1 0 0 0,1 1 0 0 0,1 1 0 0 0,1 0-1 0 0,1 1 1 0 0,-15 27 0 0 0,25-38 5 0 0,1-1-1 0 0,0 1 0 0 0,0 1 1 0 0,1-1-1 0 0,-3 17 1 0 0,5-24-45 0 0,0 0 1 0 0,1 0 0 0 0,-1 1-1 0 0,0-1 1 0 0,1 0 0 0 0,-1 0-1 0 0,1 0 1 0 0,0 0 0 0 0,-1-1-1 0 0,1 1 1 0 0,0 0 0 0 0,0 0-1 0 0,0 0 1 0 0,3 2 0 0 0,-2-1 3 0 0,1 1 1 0 0,0-1 0 0 0,0 0 0 0 0,1 0 0 0 0,3 3-1 0 0,-4-4-5 0 0,-1-1 0 0 0,1 1-1 0 0,0-1 1 0 0,0 0-1 0 0,0 0 1 0 0,0 0-1 0 0,0-1 1 0 0,0 1 0 0 0,0 0-1 0 0,1-1 1 0 0,-1 0-1 0 0,5 0 1 0 0,22-3 40 0 0,-19-3 9 0 0,-4 1-42 0 0,99-64-3886 0 0,-85 54-3496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5 266 1375 0 0,'0'3'3000'0'0,"-1"1"536"0"0,-2 8 3117 0 0,2 0-4345 0 0,1-11-2200 0 0,0 0 0 0 0,1 0 0 0 0,-1 0 0 0 0,0 0 0 0 0,1 0 0 0 0,-1 0 0 0 0,0 0-1 0 0,1 0 1 0 0,-1 0 0 0 0,1 0 0 0 0,0 0 0 0 0,-1 0 0 0 0,1-1 0 0 0,0 1 0 0 0,-1 0 0 0 0,1 0 0 0 0,0-1 0 0 0,0 1 0 0 0,0 0 0 0 0,0-1 0 0 0,1 1 0 0 0,0 1-58 0 0,1-1 0 0 0,-1-1 0 0 0,1 1-1 0 0,-1 0 1 0 0,1 0 0 0 0,0-1 0 0 0,-1 0 0 0 0,1 1 0 0 0,0-1-1 0 0,-1 0 1 0 0,1-1 0 0 0,0 1 0 0 0,-1 0 0 0 0,1-1 0 0 0,2 0-1 0 0,5-2 54 0 0,-1 0-1 0 0,13-6 1 0 0,-22 9-100 0 0,11-6 40 0 0,0 0 1 0 0,-1 0-1 0 0,0-1 0 0 0,0 0 0 0 0,16-17 0 0 0,40-50 99 0 0,-45 50-101 0 0,-6 6-24 0 0,45-49 58 0 0,-50 57-62 0 0,0 2 0 0 0,0-1 1 0 0,1 1-1 0 0,20-11 0 0 0,-27 17-4 0 0,0 0 0 0 0,1 1-1 0 0,0-1 1 0 0,-1 1 0 0 0,1 0 0 0 0,0 0-1 0 0,-1 0 1 0 0,9 1 0 0 0,-11 0 5 0 0,-1 0 0 0 0,1 0 0 0 0,0 1 0 0 0,0-1 0 0 0,0 1 0 0 0,0-1 0 0 0,-1 1 0 0 0,1 0 0 0 0,0 0 0 0 0,-1 0-1 0 0,1 0 1 0 0,-1 0 0 0 0,1 0 0 0 0,-1 0 0 0 0,1 0 0 0 0,-1 1 0 0 0,2 1 0 0 0,0 0 35 0 0,-1 0 0 0 0,1 1 0 0 0,-1-1 0 0 0,0 1 0 0 0,3 7 0 0 0,-3-6 44 0 0,-1 1 0 0 0,0 0 0 0 0,0 0-1 0 0,0 0 1 0 0,0 0 0 0 0,-1-1 0 0 0,0 1 0 0 0,-1 0-1 0 0,-1 11 1 0 0,-3 7 214 0 0,-8 24 0 0 0,6-26-160 0 0,-1 1-52 0 0,5-15-73 0 0,0 0 0 0 0,0 0 0 0 0,1 0 0 0 0,0 0 0 0 0,-1 16 0 0 0,4 0-904 0 0,5-5-6385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381 183 4143 0 0,'17'-18'-83'0'0,"43"-45"1915"0"0,-47 51 440 0 0,1 0 1 0 0,27-17-1 0 0,-30 24-1769 0 0,-8 3-461 0 0,0 0 0 0 0,0 0 0 0 0,0 0-1 0 0,0 0 1 0 0,0 0 0 0 0,0 0 0 0 0,-1-1 0 0 0,4-2 0 0 0,-5 3 816 0 0,-1 1-810 0 0,0 1 0 0 0,0-1 1 0 0,-1 0-1 0 0,1 1 0 0 0,-1-1 0 0 0,1 1 0 0 0,-1-1 0 0 0,1 1 0 0 0,-1-1 0 0 0,1 1 0 0 0,-1-1 0 0 0,1 1 0 0 0,-1-1 0 0 0,1 1 1 0 0,-1 0-1 0 0,0-1 0 0 0,1 1 0 0 0,-2-1 0 0 0,-13-5 518 0 0,9 5-358 0 0,-1 0-1 0 0,1 0 0 0 0,-1 1 1 0 0,0 0-1 0 0,1 0 1 0 0,-1 0-1 0 0,0 1 0 0 0,1 0 1 0 0,-1 0-1 0 0,1 1 1 0 0,-1 0-1 0 0,1 0 0 0 0,0 0 1 0 0,-9 5-1 0 0,-4 3 239 0 0,2 0-1 0 0,-1 1 1 0 0,-21 19 0 0 0,28-22-296 0 0,1 1 1 0 0,-12 14 0 0 0,20-20-137 0 0,-1 0 0 0 0,1 0 0 0 0,0 0 0 0 0,-1 1 0 0 0,2-1 0 0 0,-1 1 0 0 0,0-1 0 0 0,1 1 1 0 0,-1 0-1 0 0,1 0 0 0 0,-1 6 0 0 0,3-5 29 0 0,-1-3-42 0 0,9 21 8 0 0,-6-19-9 0 0,6 7 0 0 0,-4-9-19 0 0,-1 1 0 0 0,1 0 1 0 0,0-1-1 0 0,0 0 0 0 0,0 0 0 0 0,9 1 0 0 0,-12-3-20 0 0,0 0 0 0 0,-1 0-1 0 0,1 0 1 0 0,0 0 0 0 0,0-1 0 0 0,0 1-1 0 0,0-1 1 0 0,0 1 0 0 0,0-1 0 0 0,0 0-1 0 0,-1 0 1 0 0,1 0 0 0 0,0 0 0 0 0,0 0-1 0 0,1-1 1 0 0,2-1-81 0 0,8-6-260 0 0,0 0 0 0 0,0-1 0 0 0,-1 0 0 0 0,0-1 0 0 0,-1 0 0 0 0,11-14 0 0 0,-21 23 270 0 0,-4 3-42 0 0,0 0 172 0 0,0 0-1 0 0,0 0 0 0 0,0 0 1 0 0,0 1-1 0 0,0-1 0 0 0,1 1 1 0 0,-1 0-1 0 0,0 0 0 0 0,1 0 1 0 0,-1 0-1 0 0,1 0 0 0 0,0 0 1 0 0,-3 3-1 0 0,2-1 10 0 0,-17 18 17 0 0,0 2 1 0 0,2 0-1 0 0,0 1 1 0 0,2 1-1 0 0,1 0 1 0 0,0 1-1 0 0,-18 55 1 0 0,16-33 33 0 0,4 0 1 0 0,1 0 0 0 0,-10 99-1 0 0,16-25 1073 0 0,9 123 0 0 0,-1-216-542 0 0,-2 0-1 0 0,-2 1 1 0 0,-7 43 0 0 0,8-66-485 0 0,-1-1-1 0 0,0 1 0 0 0,0-1 0 0 0,-1 1 0 0 0,0-1 0 0 0,-8 14 0 0 0,6-15-50 0 0,0 0 1 0 0,0 0-1 0 0,-1 0 0 0 0,1-1 0 0 0,-1 1 1 0 0,-1-2-1 0 0,1 1 0 0 0,-14 7 1 0 0,19-11-69 0 0,-1 0 1 0 0,1-1 0 0 0,0 1-1 0 0,0-1 1 0 0,0 1-1 0 0,0-1 1 0 0,0 1-1 0 0,-1-1 1 0 0,1 0 0 0 0,0 0-1 0 0,0 0 1 0 0,-1 1-1 0 0,1-1 1 0 0,0 0-1 0 0,0 0 1 0 0,-1-1 0 0 0,1 1-1 0 0,0 0 1 0 0,0 0-1 0 0,-1-1 1 0 0,1 1-1 0 0,-2-1 1 0 0,1 0 1 0 0,1-1-1 0 0,-1 1 1 0 0,0-1 0 0 0,1 1-1 0 0,-1-1 1 0 0,1 1 0 0 0,0-1-1 0 0,-1 0 1 0 0,1 1 0 0 0,0-1 0 0 0,0 0-1 0 0,-1-2 1 0 0,-2-7-45 0 0,1 0 0 0 0,-1 1 0 0 0,2-1 0 0 0,-2-12-1 0 0,-6-87-1883 0 0,1 6-1654 0 0,6 85 341 0 0,-9-29-1 0 0,4 24-2454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138 431 1375 0 0,'0'0'11674'0'0,"1"3"-11072"0"0,-4 14 3112 0 0,3-17-3670 0 0,0 1-1 0 0,0 0 1 0 0,0-1 0 0 0,0 1-1 0 0,-1-1 1 0 0,1 1-1 0 0,0-1 1 0 0,-1 1 0 0 0,1-1-1 0 0,0 1 1 0 0,-1-1 0 0 0,1 0-1 0 0,0 1 1 0 0,-1-1-1 0 0,1 1 1 0 0,-1-1 0 0 0,1 0-1 0 0,-1 1 1 0 0,1-1 0 0 0,-1 0-1 0 0,1 0 1 0 0,-1 1-1 0 0,1-1 1 0 0,-1 0 0 0 0,1 0-1 0 0,-1 0 1 0 0,1 0-1 0 0,-1 0 1 0 0,1 1 0 0 0,-1-1-1 0 0,0 0 1 0 0,1 0 0 0 0,-1 0-1 0 0,1-1 1 0 0,-1 1-1 0 0,1 0 1 0 0,-1 0 0 0 0,0 0-1 0 0,0-1 1 0 0,-6-1 15 0 0,-1-1 0 0 0,1 0 1 0 0,0-1-1 0 0,0 0 0 0 0,0 0 1 0 0,0 0-1 0 0,1-1 0 0 0,0 0 0 0 0,0-1 1 0 0,0 1-1 0 0,1-1 0 0 0,-9-10 1 0 0,11 11-18 0 0,0 0 1 0 0,0 0-1 0 0,1 0 1 0 0,-1 0-1 0 0,1 0 1 0 0,0 0 0 0 0,1-1-1 0 0,-1 1 1 0 0,1 0-1 0 0,0-1 1 0 0,0 1 0 0 0,1-7-1 0 0,0 2-16 0 0,1 0-1 0 0,0 0 0 0 0,1 0 0 0 0,0 1 1 0 0,1-1-1 0 0,4-9 0 0 0,-1 2-48 0 0,1 1 0 0 0,1-1 0 0 0,1 1-1 0 0,0 1 1 0 0,1 0 0 0 0,0 0 0 0 0,1 1 0 0 0,23-22-1 0 0,-25 27 1 0 0,0 2-1 0 0,1-1 0 0 0,0 1 1 0 0,0 0-1 0 0,0 1 0 0 0,1 1 1 0 0,0-1-1 0 0,0 2 0 0 0,0-1 1 0 0,1 1-1 0 0,-1 1 0 0 0,1 0 1 0 0,0 1-1 0 0,12-1 0 0 0,-8 2 59 0 0,-1 1 0 0 0,1 1 0 0 0,-1 0-1 0 0,0 1 1 0 0,0 0 0 0 0,0 2 0 0 0,0-1 0 0 0,0 2-1 0 0,-1 0 1 0 0,1 1 0 0 0,-1 0 0 0 0,-1 1 0 0 0,1 1-1 0 0,-1 0 1 0 0,0 0 0 0 0,-1 2 0 0 0,0-1 0 0 0,-1 2-1 0 0,15 16 1 0 0,-25-26-32 0 0,1 0 0 0 0,-1 1 0 0 0,1-1 0 0 0,-1 1 0 0 0,0-1 0 0 0,0 1 0 0 0,1-1-1 0 0,-1 1 1 0 0,-1 0 0 0 0,3 3 0 0 0,-2-1 19 0 0,4 9-12 0 0,-2 2-10 0 0,-3-11 4 0 0,0 1-1 0 0,-1 0 1 0 0,0 0-1 0 0,0-1 0 0 0,0 1 1 0 0,0 0-1 0 0,-1-1 1 0 0,0 1-1 0 0,0-1 1 0 0,0 0-1 0 0,0 1 1 0 0,-1-1-1 0 0,1 0 1 0 0,-1 0-1 0 0,0-1 0 0 0,-1 1 1 0 0,1-1-1 0 0,-7 6 1 0 0,-6 4-5 0 0,-1 0 0 0 0,-34 18 0 0 0,46-28 2 0 0,-19 11-40 0 0,-1-1 0 0 0,-46 16 0 0 0,60-25-36 0 0,-1-1 0 0 0,0 0 0 0 0,0-1 0 0 0,0 0 0 0 0,0-1 0 0 0,0 0 0 0 0,-1-1 0 0 0,-19-2 0 0 0,30 1-58 0 0,1 1 62 0 0,0 0 0 0 0,0 0 0 0 0,-1 0-1 0 0,1-1 1 0 0,0 1 0 0 0,0-1 0 0 0,0 1 0 0 0,0-1 0 0 0,0 1 0 0 0,0-1 0 0 0,0 0 0 0 0,0 1 0 0 0,0-1 0 0 0,0 0-1 0 0,0 0 1 0 0,0 0 0 0 0,0 0 0 0 0,0 0 0 0 0,0-1 0 0 0,-1 0-401 0 0,1 0 1 0 0,0 0 0 0 0,0 0-1 0 0,0 0 1 0 0,0-1-1 0 0,0 1 1 0 0,0 0-1 0 0,0-3 1 0 0,0-9-4915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23 7975 0 0,'41'-22'871'0'0,"-39"21"-747"0"0,-3 3-86 0 0,0 0-1 0 0,1 0 1 0 0,-1 0 0 0 0,-1 0-1 0 0,1 0 1 0 0,0 0-1 0 0,0 0 1 0 0,-1 0 0 0 0,-1 2-1 0 0,-1-1 48 0 0,-35 45 960 0 0,-3 4 692 0 0,-52 81 0 0 0,-68 164 955 0 0,78-154-1986 0 0,5-7-160 0 0,74-127-492 0 0,1 1 1 0 0,0 0-1 0 0,0-1 0 0 0,1 1 1 0 0,0 0-1 0 0,-2 18 0 0 0,5-25-61 0 0,0 0-1 0 0,0 0 0 0 0,0 0 0 0 0,0-1 0 0 0,0 1 0 0 0,1 0 1 0 0,-1 0-1 0 0,1 0 0 0 0,0-1 0 0 0,0 1 0 0 0,0 0 0 0 0,0-1 1 0 0,0 1-1 0 0,0 0 0 0 0,1-1 0 0 0,-1 0 0 0 0,1 1 0 0 0,0-1 1 0 0,0 0-1 0 0,0 0 0 0 0,0 0 0 0 0,0 0 0 0 0,0 0 0 0 0,1-1 1 0 0,-1 1-1 0 0,0 0 0 0 0,1-1 0 0 0,4 2 0 0 0,9 2-1372 0 0,0-2-4624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11519 0 0,'0'0'4056'0'0,"1"2"-2496"0"0,2 1-1445 0 0,-1 0 0 0 0,0 0 1 0 0,-1 0-1 0 0,1 0 0 0 0,0 1 0 0 0,-1-1 0 0 0,0 1 0 0 0,0-1 0 0 0,0 1 0 0 0,0-1 0 0 0,-1 1 0 0 0,1 0 0 0 0,-1-1 1 0 0,0 1-1 0 0,0 0 0 0 0,0 0 0 0 0,0-1 0 0 0,-1 1 0 0 0,-1 4 0 0 0,-2 9-23 0 0,-1-1 0 0 0,-14 32 0 0 0,8-20 394 0 0,0 1-292 0 0,-10 39 0 0 0,14-25-3356 0 0,10-42 1526 0 0,15 2-18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 1839 0 0,'2'-1'134'0'0,"22"-3"16324"0"0,-24 5-16270 0 0,0 6-1034 0 0,-2-2 889 0 0,0 0 0 0 0,0 0 0 0 0,0-1 1 0 0,0 1-1 0 0,-1-1 0 0 0,0 0 0 0 0,0 1 1 0 0,0-1-1 0 0,-5 4 0 0 0,-4 8 54 0 0,-40 45 208 0 0,38-47-249 0 0,1 2 0 0 0,0 0 0 0 0,1 0 0 0 0,-18 34 0 0 0,24-37-45 0 0,4 1 42 0 0,3-13-47 0 0,-1 1-1 0 0,0 0 0 0 0,1-1 1 0 0,0 1-1 0 0,-1 0 1 0 0,1-1-1 0 0,0 1 0 0 0,0-1 1 0 0,0 1-1 0 0,0-1 1 0 0,0 1-1 0 0,0-1 0 0 0,0 0 1 0 0,0 0-1 0 0,3 2 1 0 0,24 15 62 0 0,-1-1-31 0 0,-21-11-36 0 0,-1 0-1 0 0,1 0 1 0 0,-1 0-1 0 0,-1 0 1 0 0,1 1-1 0 0,-1 0 1 0 0,-1 0-1 0 0,1 0 1 0 0,-1 0-1 0 0,4 13 0 0 0,-4-8-10 0 0,0 0-1 0 0,-1 0 0 0 0,0 1 0 0 0,-1 0 0 0 0,0 24 0 0 0,-2-28 11 0 0,-1 1 0 0 0,0 0 0 0 0,-5 16 0 0 0,6-24 30 0 0,0 0 1 0 0,0-1-1 0 0,0 1 0 0 0,0 0 0 0 0,0-1 1 0 0,0 1-1 0 0,-1-1 0 0 0,1 1 0 0 0,-1-1 1 0 0,1 0-1 0 0,-1 1 0 0 0,1-1 0 0 0,-3 1 1 0 0,-23 11 329 0 0,0-5-158 0 0,0 0 0 0 0,-1-2 0 0 0,1-1 0 0 0,-51 2 0 0 0,70-7-381 0 0,-1 0 0 0 0,1 0 0 0 0,0-1 0 0 0,-13-2 0 0 0,19 2-596 0 0,-1 1 0 0 0,0-1 0 0 0,1 0 0 0 0,-1-1 0 0 0,1 1 0 0 0,-3-2 0 0 0,-6-7-5487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13039 0 0,'0'0'2636'0'0,"-2"2"-1968"0"0,-12 23 124 0 0,-35 44-1 0 0,22-32-386 0 0,-102 159 1088 0 0,7-9-1347 0 0,105-165-339 0 0,16-20-121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86 919 0 0,'-17'-5'9028'0'0,"-4"3"-2912"0"0,7 4 403 0 0,27 1-5607 0 0,0-1-645 0 0,1-2-1 0 0,-1 1 1 0 0,1-1 0 0 0,-1-1 0 0 0,1-1-1 0 0,23-5 1 0 0,21-2 283 0 0,-41 5-995 0 0,0 0-1 0 0,0 0 0 0 0,-1-2 1 0 0,0 0-1 0 0,27-15 1 0 0,-24 12-59 0 0,-5 2-1277 0 0,-3 0-69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5983 0 0,'0'0'542'0'0,"-2"0"-446"0"0,-1 1 212 0 0,0-1 0 0 0,0 1 0 0 0,-1-1 1 0 0,1 1-1 0 0,0 0 0 0 0,0 1 0 0 0,0-1 1 0 0,0 0-1 0 0,0 1 0 0 0,0-1 0 0 0,1 1 1 0 0,-4 2-1 0 0,-32 30 4158 0 0,26-22-3489 0 0,-24 24-503 0 0,1 2 1 0 0,3 1-1 0 0,1 2 0 0 0,2 1 0 0 0,1 1 0 0 0,-27 61 0 0 0,-104 292 2036 0 0,75-171-2190 0 0,69-185-340 0 0,-2-1 0 0 0,-29 47-1 0 0,44-83-234 0 0,-1 1 0 0 0,0-1-1 0 0,0 0 1 0 0,0 0 0 0 0,0-1-1 0 0,0 1 1 0 0,-5 2 0 0 0,6-4-1416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77 9671 0 0,'-13'-1'236'0'0,"1"1"0"0"0,-1 0 0 0 0,-23 4 0 0 0,32-3-78 0 0,-1 0-1 0 0,1 1 0 0 0,0-1 0 0 0,-1 1 1 0 0,1 0-1 0 0,0 0 0 0 0,0 0 0 0 0,0 1 1 0 0,0-1-1 0 0,1 1 0 0 0,-1 0 0 0 0,1 0 1 0 0,-1 0-1 0 0,-3 5 0 0 0,-11 21 2279 0 0,18-28-2363 0 0,-1-1-1 0 0,1 1 1 0 0,0 0 0 0 0,0-1 0 0 0,0 1-1 0 0,0-1 1 0 0,0 1 0 0 0,0 0 0 0 0,0-1-1 0 0,0 1 1 0 0,0 0 0 0 0,0-1-1 0 0,0 1 1 0 0,1 0 0 0 0,-1-1 0 0 0,0 1-1 0 0,0-1 1 0 0,0 1 0 0 0,1 0 0 0 0,-1-1-1 0 0,0 1 1 0 0,2 0 0 0 0,8 9 515 0 0,-6-7-436 0 0,0 0 0 0 0,1-1 0 0 0,0 1 0 0 0,0-1 0 0 0,-1 0 1 0 0,1-1-1 0 0,0 1 0 0 0,0-1 0 0 0,1 0 0 0 0,-1-1 0 0 0,9 1 0 0 0,9 0 354 0 0,29-4 0 0 0,-39 2-320 0 0,60-7 762 0 0,91-21 1 0 0,69-33-180 0 0,-119 33-733 0 0,228-29-1 0 0,-336 58-48 0 0,10-2-1084 0 0,-1 1 0 0 0,26 0 0 0 0,-36 3-1628 0 0,5 4-3838 0 0</inkml:trace>
  <inkml:trace contextRef="#ctx0" brushRef="#br0" timeOffset="1">1101 575 12095 0 0,'0'0'554'0'0,"-1"1"-17"0"0,-13 20 10420 0 0,18-36-8994 0 0,9-25-2394 0 0,16-29 708 0 0,2 0 0 0 0,49-75 0 0 0,-63 120-751 0 0,0 2 1 0 0,2 0 0 0 0,1 1-1 0 0,27-23 1 0 0,-30 29-1282 0 0,1 1-3912 0 0,0 3-1547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10591 0 0,'0'0'1454'0'0,"1"3"223"0"0,2 3-899 0 0,0 1-1 0 0,0 0 1 0 0,-1 0 0 0 0,0 0-1 0 0,-1 1 1 0 0,1-1 0 0 0,-1 0-1 0 0,0 8 1 0 0,-1-4-391 0 0,-1-1 1 0 0,0 0-1 0 0,0 1 0 0 0,-1-1 1 0 0,-3 11-1 0 0,-6 8-414 0 0,0 1 1 0 0,-30 50-1 0 0,26-51 629 0 0,3-6-1204 0 0,-1-1 1 0 0,-16 22-1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0 13903 0 0,'0'0'1262'0'0,"-1"2"-1037"0"0,-50 74 335 0 0,15-25-204 0 0,-20 31 177 0 0,-43 68 677 0 0,-62 139 550 0 0,20 10-1450 0 0,101-210-308 0 0,-9 27-36 0 0,45-107-113 0 0,-1 1 0 0 0,0-1 0 0 0,-11 18-1 0 0,13-24-294 0 0,1 1 0 0 0,-1-1-1 0 0,0 1 1 0 0,-1-1-1 0 0,1 0 1 0 0,0 0-1 0 0,-1 0 1 0 0,1-1-1 0 0,-1 1 1 0 0,0-1-1 0 0,-7 3 1 0 0,10-5 248 0 0,0 1 1 0 0,0-1 0 0 0,-1 0 0 0 0,1 0 0 0 0,0 0 0 0 0,-1 0 0 0 0,1 0 0 0 0,0 0 0 0 0,-1 0-1 0 0,1 0 1 0 0,0-1 0 0 0,0 1 0 0 0,-1 0 0 0 0,1-1 0 0 0,0 1 0 0 0,0-1 0 0 0,-1 0-1 0 0,1 1 1 0 0,0-1 0 0 0,0 0 0 0 0,0 0 0 0 0,0 1 0 0 0,0-1 0 0 0,0 0 0 0 0,0 0 0 0 0,0 0-1 0 0,-1-2 1 0 0,-1-1-97 0 0,1 0 1 0 0,-1 0-1 0 0,1 0 0 0 0,0-1 0 0 0,-3-7 0 0 0,3 3 127 0 0,-1 0 0 0 0,1-1-1 0 0,-1-11 1 0 0,2 12 660 0 0,1 0 0 0 0,0 1-1 0 0,1-1 1 0 0,0 0 0 0 0,0 0 0 0 0,3-9-1 0 0,-1 8 72 0 0,1 0 0 0 0,0 0-1 0 0,0 0 1 0 0,1 1 0 0 0,0 0-1 0 0,1-1 1 0 0,0 2 0 0 0,0-1 0 0 0,12-11-1 0 0,85-79 593 0 0,-77 72-1143 0 0,48-36 0 0 0,-64 56-7 0 0,0 0 1 0 0,0 1 0 0 0,1 0 0 0 0,0 1 0 0 0,0 0-1 0 0,1 0 1 0 0,-1 1 0 0 0,24-4 0 0 0,-28 7 101 0 0,0 0 0 0 0,1 0 1 0 0,-1 1-1 0 0,1 0 0 0 0,-1 1 0 0 0,0-1 1 0 0,1 1-1 0 0,-1 1 0 0 0,0 0 0 0 0,0 0 0 0 0,0 0 1 0 0,0 1-1 0 0,10 4 0 0 0,-12-4-31 0 0,-1 0-1 0 0,1 0 1 0 0,-1 1-1 0 0,0 0 1 0 0,0-1-1 0 0,0 1 1 0 0,0 0-1 0 0,-1 1 1 0 0,0-1-1 0 0,1 1 1 0 0,-2-1-1 0 0,1 1 1 0 0,0 0 0 0 0,-1 0-1 0 0,0 0 1 0 0,0 1-1 0 0,-1-1 1 0 0,2 9-1 0 0,-1-1 124 0 0,-1-1-1 0 0,0 1 1 0 0,-1 0-1 0 0,-1 0 1 0 0,0 0-1 0 0,-5 21 1 0 0,-25 75 1611 0 0,22-83-1351 0 0,5-11-323 0 0,-2 0 0 0 0,0 0 0 0 0,-1-1-1 0 0,-16 27 1 0 0,18-34-111 0 0,-1-1-1 0 0,1 1 0 0 0,-1-1 1 0 0,0 0-1 0 0,0-1 0 0 0,0 0 1 0 0,-1 0-1 0 0,0 0 0 0 0,0 0 0 0 0,-1-1 1 0 0,-8 3-1 0 0,-9 4-81 0 0,0-2 0 0 0,-1 0 0 0 0,-37 6 0 0 0,60-14-245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8287 0 0,'0'0'639'0'0,"3"1"-415"0"0,6 1-96 0 0,0 3 516 0 0,-3-2 3057 0 0,-6 0-2877 0 0,-1 4-409 0 0,0 0 0 0 0,0 1 0 0 0,-1-1-1 0 0,0 0 1 0 0,0 1 0 0 0,0-1 0 0 0,-1 0-1 0 0,0-1 1 0 0,-5 8 0 0 0,-39 59 1488 0 0,43-68-1800 0 0,-7 11 63 0 0,0 0 1 0 0,-9 21 0 0 0,17-30-58 0 0,0 1 1 0 0,0-1-1 0 0,1 1 1 0 0,0-1-1 0 0,0 1 0 0 0,1 0 1 0 0,0 0-1 0 0,0 9 1 0 0,13-13 500 0 0,-9-4-545 0 0,0 0-1 0 0,1 0 1 0 0,-1 0-1 0 0,0-1 1 0 0,0 1-1 0 0,0-1 1 0 0,0 0-1 0 0,0 0 0 0 0,-1 0 1 0 0,1 0-1 0 0,0-1 1 0 0,5-2-1 0 0,30-25 302 0 0,-35 27-331 0 0,99-94-147 0 0,-68 61-367 0 0,55-44 1 0 0,-82 74 424 0 0,1 1 1 0 0,-1 0 0 0 0,12-5-1 0 0,-16 8 32 0 0,-1 0-100 0 0,8 30-367 0 0,-10-21 492 0 0,0-1 0 0 0,0 1 0 0 0,-1 0 0 0 0,0-1 0 0 0,-1 1 0 0 0,0 0 0 0 0,0-1 0 0 0,0 0 0 0 0,-7 13 0 0 0,5-10 120 0 0,0 1 1 0 0,0 1 0 0 0,-4 21-1 0 0,8-21-38 0 0,0-11-81 0 0,0-1-1 0 0,0 1 0 0 0,0 0 1 0 0,0-1-1 0 0,0 1 0 0 0,0 0 1 0 0,1-1-1 0 0,-1 1 0 0 0,0-1 0 0 0,0 1 1 0 0,1 0-1 0 0,-1-1 0 0 0,0 1 1 0 0,1-1-1 0 0,-1 1 0 0 0,0-1 1 0 0,1 1-1 0 0,0 0 0 0 0,1 0-2 0 0,0 0 1 0 0,-1-1-1 0 0,1 1 0 0 0,0 0 1 0 0,0-1-1 0 0,0 0 0 0 0,0 1 1 0 0,0-1-1 0 0,0 0 0 0 0,0 0 1 0 0,-1 0-1 0 0,5-1 0 0 0,27-5-113 0 0,-27 5 31 0 0,-5 0 41 0 0,24-4-1843 0 0,40-14 0 0 0,-34 5-4995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11055 0 0,'0'0'4162'0'0,"-2"3"-2514"0"0,-16 30-765 0 0,-2-2 1 0 0,-24 29 0 0 0,-14 22-49 0 0,-13 30 66 0 0,-76 113 278 0 0,76-128-934 0 0,-86 130 318 0 0,115-159-536 0 0,-52 64-1 0 0,17-36-2105 0 0,75-94 633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20 189 10591 0 0,'0'0'819'0'0,"-1"-2"-534"0"0,0 1 279 0 0,0 0 1 0 0,0 1-1 0 0,0-1 0 0 0,1 0 0 0 0,-1 1 0 0 0,0-1 0 0 0,0 0 0 0 0,0 1 0 0 0,0-1 0 0 0,0 1 1 0 0,0 0-1 0 0,-2-1 0 0 0,-2 0 3818 0 0,8 0-3789 0 0,75-14 834 0 0,125-9-1 0 0,42-7-1423 0 0,96-49-281 0 0,-274 65-111 0 0,-40 10-1251 0 0,1-1-3547 0 0</inkml:trace>
  <inkml:trace contextRef="#ctx0" brushRef="#br0" timeOffset="1">766 275 5983 0 0,'-1'3'6330'0'0,"-9"34"858"0"0,2-9-4808 0 0,-7 48 1 0 0,13-55-2175 0 0,-1 0 0 0 0,-1 0 1 0 0,-12 40-1 0 0,15-56-325 0 0,-1 0 0 0 0,0 0 0 0 0,-1 0 0 0 0,1-1 0 0 0,-1 1 0 0 0,1-1 0 0 0,-2 1 0 0 0,1-1 0 0 0,-7 8 0 0 0,6-9-86 0 0,-4 4-3598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2759 0 0,'0'0'120'0'0,"11"-7"32"0"0,-2-4-152 0 0,5 8 2480 0 0,0 3 3504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45 7831 0 0,'0'0'7247'0'0,"-2"2"-6192"0"0,-168 136 3734 0 0,123-100-4223 0 0,-27 23 280 0 0,64-51-731 0 0,1 0 0 0 0,0 1 0 0 0,0-1 0 0 0,-12 22-1 0 0,14-18 801 0 0,10-13-546 0 0,2 0-257 0 0,0 1 0 0 0,0-1 0 0 0,0 0 0 0 0,0-1-1 0 0,0 0 1 0 0,1 1 0 0 0,-1-2 0 0 0,0 1 0 0 0,0-1-1 0 0,0 1 1 0 0,1-1 0 0 0,-1-1 0 0 0,8-2 0 0 0,7-4-11 0 0,0-1 0 0 0,18-11 0 0 0,-27 15-94 0 0,-6 2-15 0 0,1 0-1 0 0,-1 0 0 0 0,0-1 1 0 0,0 1-1 0 0,6-6 0 0 0,-5 3-9 0 0,0 0-81 0 0,1 0 0 0 0,-1-1 0 0 0,0 0 0 0 0,-1 0 0 0 0,1 0 0 0 0,-1-1 0 0 0,5-12 0 0 0,2-6-173 0 0,9-29 0 0 0,3-8-114 0 0,-20 54 273 0 0,0-1-458 0 0,0 0-1 0 0,2 0 1 0 0,-1 0-1 0 0,1 0 0 0 0,11-13 1 0 0,-16 22-430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48 279 9215 0 0,'0'0'707'0'0,"-2"3"-464"0"0,-9 13 1570 0 0,1 0-1 0 0,-15 32 5508 0 0,28-48-7086 0 0,0-1 0 0 0,0 0 0 0 0,0-1 0 0 0,0 1 0 0 0,0-1 0 0 0,0 1 0 0 0,0-1 0 0 0,4-3-1 0 0,-6 4-120 0 0,74-64 1194 0 0,14-6-792 0 0,-46 35-363 0 0,71-45 1 0 0,-78 61-217 0 0,2 1 0 0 0,73-26 0 0 0,-103 42 40 0 0,-4 2 12 0 0,0 0-1 0 0,0 0 0 0 0,0 0 0 0 0,0 0 1 0 0,0 1-1 0 0,0 0 0 0 0,0-1 0 0 0,6 2 0 0 0,-10-1 12 0 0,0 0 0 0 0,0 0 0 0 0,0 0 0 0 0,0 0 0 0 0,1 0 0 0 0,-1 0 0 0 0,0 0 0 0 0,0 0 0 0 0,0 0 0 0 0,0 0 0 0 0,0 0 0 0 0,0 0 0 0 0,1 0 0 0 0,-1 0-1 0 0,0 0 1 0 0,0 0 0 0 0,0 0 0 0 0,0 0 0 0 0,0 0 0 0 0,0 1 0 0 0,0-1 0 0 0,0 0 0 0 0,1 0 0 0 0,-1 0 0 0 0,0 0 0 0 0,0 0 0 0 0,0 0 0 0 0,0 0 0 0 0,0 0-1 0 0,0 0 1 0 0,0 1 0 0 0,0-1 0 0 0,0 0 0 0 0,0 0 0 0 0,0 0 0 0 0,0 0 0 0 0,0 0 0 0 0,0 0 0 0 0,0 1 0 0 0,2 2 1 0 0,-1 0-1 0 0,0 0 1 0 0,-1 0 0 0 0,1 0 0 0 0,0 1 0 0 0,-1-1 0 0 0,0 0-1 0 0,0 1 1 0 0,0-1 0 0 0,-1 6 0 0 0,-9 33 113 0 0,8-35-88 0 0,-1 1-1 0 0,1 0 1 0 0,1-1 0 0 0,0 1 0 0 0,0 0 0 0 0,0 12 0 0 0,2-12-9 0 0,0-1-1 0 0,1 0 1 0 0,0 1-1 0 0,0-1 1 0 0,1 0 0 0 0,0 0-1 0 0,0-1 1 0 0,1 1-1 0 0,0-1 1 0 0,0 1-1 0 0,0-1 1 0 0,1 0 0 0 0,0 0-1 0 0,10 8 1 0 0,5 4 187 0 0,2-1 1 0 0,39 24 0 0 0,-58-39-176 0 0,32 18 353 0 0,0-2 0 0 0,47 17-1 0 0,-15-9-4351 0 0,-31-13-1498 0 0,-18-7-2266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333 103 6447 0 0,'-4'4'18348'0'0,"20"-14"-18320"0"0,0 0 1 0 0,1 1-1 0 0,0 0 0 0 0,25-8 0 0 0,-8 4-21 0 0,-15 4-20 0 0,0 2-1 0 0,1 0 1 0 0,36-8 0 0 0,-45 15 2 0 0,-10 0 11 0 0,0 0 0 0 0,-1 0 0 0 0,1 0 0 0 0,0 0 0 0 0,-1 0 0 0 0,1 0 0 0 0,0 0 0 0 0,-1 0 0 0 0,1 0 0 0 0,0 0 0 0 0,-1 0 0 0 0,1 1 0 0 0,0-1 0 0 0,-1 0 0 0 0,1 0 0 0 0,0 1 0 0 0,-1-1 0 0 0,1 0 0 0 0,-1 1 0 0 0,1-1 0 0 0,-1 1 0 0 0,1-1 0 0 0,-1 1 0 0 0,1-1 0 0 0,0 2 0 0 0,0 0 0 0 0,1-1-2 0 0,-1 0-1 0 0,0 0 1 0 0,1 0 0 0 0,-1 1-1 0 0,0-1 1 0 0,0 0-1 0 0,0 1 1 0 0,0-1 0 0 0,0 1-1 0 0,0-1 1 0 0,0 1-1 0 0,-1 0 1 0 0,1-1 0 0 0,-1 1-1 0 0,1 0 1 0 0,-1-1-1 0 0,1 1 1 0 0,-1 0 0 0 0,0 0-1 0 0,0 0 1 0 0,0-1 0 0 0,0 1-1 0 0,0 0 1 0 0,0 0-1 0 0,-1 2 1 0 0,0 1 0 0 0,1-2 2 0 0,0-1 0 0 0,0 0 0 0 0,-1 1 0 0 0,1-1 0 0 0,0 0 0 0 0,-1 1 0 0 0,0-1 0 0 0,0 0 0 0 0,0 0 0 0 0,0 0 0 0 0,0 0 0 0 0,0 0 0 0 0,0 0 0 0 0,-1 0 0 0 0,-1 2 0 0 0,-3 4 0 0 0,-3 6 0 0 0,-2 0 1 0 0,1-1-1 0 0,-25 23 1 0 0,-44 32-8 0 0,33-30-41 0 0,8-8-32 0 0,-67 39 0 0 0,22-16-112 0 0,-40 23 181 0 0,109-67 11 0 0,6-6 0 0 0,5-1 0 0 0,0 1 0 0 0,-1-1 0 0 0,1 1 0 0 0,0-1 0 0 0,1 1 0 0 0,-6 6 0 0 0,5-7 0 0 0,3-2 0 0 0,-1 1 0 0 0,0-1 0 0 0,1 1 0 0 0,-1-1 0 0 0,0 1 0 0 0,1-1 0 0 0,-1 1 0 0 0,1 0 0 0 0,-1-1 0 0 0,1 1 0 0 0,-1 0 0 0 0,1-1 0 0 0,-1 1 0 0 0,1 0 0 0 0,0 0 0 0 0,-1 0 0 0 0,1-1 0 0 0,0 2 0 0 0,-3 2-12 0 0,2-2 9 0 0,0 0 0 0 0,0 0-1 0 0,1 1 1 0 0,-1-1 0 0 0,0 0-1 0 0,1 0 1 0 0,-1 0 0 0 0,1 0-1 0 0,0 5 1 0 0,0-5 93 0 0,12-1 105 0 0,4-1-136 0 0,-1 0-1 0 0,0-2 1 0 0,28-5-1 0 0,-25 3-8 0 0,0 2 0 0 0,25-2 0 0 0,12 6 194 0 0,92 17 0 0 0,-137-18-202 0 0,1-1 1 0 0,-1 0-1 0 0,1 0 0 0 0,-1-1 1 0 0,13-3-1 0 0,-19 3-40 0 0,16-2-89 0 0,-19 3 6 0 0,2-1-414 0 0,3 0 212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42:4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6447 0 0,'0'-2'2966'0'0,"2"-1"-529"0"0,2-9 6549 0 0,-3 6-7146 0 0,13 2-1741 0 0,-8 2-103 0 0,0 1 0 0 0,0 0 0 0 0,1 0-1 0 0,-1 0 1 0 0,1 1 0 0 0,-1 0 0 0 0,0 0 0 0 0,9 1 0 0 0,7 1-82 0 0,30 1-2216 0 0,-33-1-5033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4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42 919 0 0,'0'0'7951'0'0,"0"3"-7512"0"0,0 8-46 0 0,0-9 1071 0 0,-7 12-209 0 0,-7 11-1220 0 0,-1-1 1 0 0,0 0 0 0 0,-2-1 0 0 0,-22 23-1 0 0,13-17 204 0 0,1 1 1 0 0,-27 41-1 0 0,43-57-15 0 0,1 1 0 0 0,1 0 1 0 0,0 0-1 0 0,2 0 1 0 0,-1 1-1 0 0,-5 32 0 0 0,9-33-104 0 0,-2 7-94 0 0,4-19-29 0 0,3 17 74 0 0,-3-19-63 0 0,0 0 1 0 0,1 0-1 0 0,-1 0 1 0 0,0 0 0 0 0,0 0-1 0 0,1 0 1 0 0,-1 0-1 0 0,0 0 1 0 0,1 0 0 0 0,-1-1-1 0 0,1 1 1 0 0,-1 0-1 0 0,1 0 1 0 0,1 1 0 0 0,1 2 6 0 0,6 10-5 0 0,2 0-10 0 0,1-1 0 0 0,3-4 0 0 0,7 2 0 0 0,-16-11 0 0 0,-1 0 0 0 0,26 5 0 0 0,-7-2 238 0 0,-1-1-1 0 0,40-3 0 0 0,-55 0-149 0 0,-5 1-79 0 0,17 3 44 0 0,-15-2-53 0 0,6 1 14 0 0,-1-1 1 0 0,1 2 0 0 0,0 0 0 0 0,10 4 0 0 0,-1-1-15 0 0,-15-7 0 0 0,-2 0 0 0 0,20-1 0 0 0,-19 0 0 0 0,15-3 36 0 0,-15 2-15 0 0,-1-1-4 0 0,3 0 58 0 0,0 0 0 0 0,0-1 0 0 0,0 0 0 0 0,-1-1 0 0 0,1 1 0 0 0,-1-1 0 0 0,-1 0 0 0 0,1-1 0 0 0,5-9 0 0 0,58-124 1160 0 0,-52 104-966 0 0,39-83 715 0 0,-54 117-777 0 0,0 0-190 0 0,-1 1 0 0 0,1-1-1 0 0,0 0 1 0 0,-1 0 0 0 0,0 0 0 0 0,1 0 0 0 0,-1 0 0 0 0,0 0 0 0 0,0-3-1 0 0,0 4-12 0 0,0 1-3 0 0,0-1 4 0 0,0 0 0 0 0,0 0 1 0 0,0 0-1 0 0,0 0 1 0 0,0 0-1 0 0,0 0 0 0 0,0 0 1 0 0,-1 0-1 0 0,1 0 0 0 0,0 0 1 0 0,0 0-1 0 0,-1 0 1 0 0,1 1-1 0 0,-1-1 0 0 0,0-1 1 0 0,-10-20 24 0 0,-1-5-54 0 0,-24-47-166 0 0,32 67 164 0 0,-1-1 1 0 0,0 0-1 0 0,-1 1 1 0 0,1 0-1 0 0,-1 0 0 0 0,-10-8 1 0 0,13 13-44 0 0,2 1 45 0 0,0 0-1 0 0,0 0 1 0 0,0 0-1 0 0,0 1 0 0 0,0-1 1 0 0,-1 0-1 0 0,1 1 1 0 0,0-1-1 0 0,-1 1 1 0 0,1-1-1 0 0,0 1 1 0 0,-1 0-1 0 0,1 0 1 0 0,-2-1-1 0 0,-12-2-55 0 0,8 2 23 0 0,3 0 38 0 0,-1 0-1 0 0,1 1 1 0 0,-1-1 0 0 0,1 1 0 0 0,-6 1 0 0 0,-2-1-3 0 0,-37-3-10 0 0,26 0 21 0 0,15 1 0 0 0,-1 1 1 0 0,1 0-1 0 0,-18 0 1 0 0,21 0-58 0 0,-1 1-1 0 0,0 0 1 0 0,1 1 0 0 0,-1 0 0 0 0,1-1 0 0 0,-7 3-1 0 0,2 0-304 0 0,2-3 10 0 0,13-5-224 0 0,14-7-241 0 0,-3 4-694 0 0,-2-1-3826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4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2303 0 0,'0'0'102'0'0,"2"-1"-1"0"0,7-7-80 0 0,0-3 1926 0 0,-3 10 1186 0 0,-4 1-2576 0 0,0-1 1 0 0,0 1-1 0 0,0 0 0 0 0,-1-1 1 0 0,1 0-1 0 0,0 1 1 0 0,0-1-1 0 0,-1 0 0 0 0,4-2 1 0 0,-2 3-109 0 0,-3 0-420 0 0,2 0 64 0 0,1-1 1 0 0,-1 1 0 0 0,0-1 0 0 0,1 1 0 0 0,-1 0-1 0 0,1 0 1 0 0,-1 0 0 0 0,0 0 0 0 0,5 2 0 0 0,17 11 11 0 0,-17-4-91 0 0,-3-4 11 0 0,4 7-15 0 0,12 18-8 0 0,-1 1 1 0 0,-2 1-1 0 0,-1 0 0 0 0,12 38 0 0 0,-19-42 159 0 0,0 1-1 0 0,6 46 1 0 0,-12-56-113 0 0,-1 0-1 0 0,-1 0 1 0 0,-1 1 0 0 0,-1-1-1 0 0,-3 20 1 0 0,2-31 40 0 0,0 0 0 0 0,0 0 0 0 0,-1 0 0 0 0,0 0 0 0 0,0 0 0 0 0,-1-1 0 0 0,0 0 0 0 0,-7 10 0 0 0,-2 0 30 0 0,-30 29 0 0 0,42-44-237 0 0,1-3-900 0 0,1-1 943 0 0,-1 1 0 0 0,1 0 1 0 0,-1 0-1 0 0,1 0 0 0 0,0 0 1 0 0,0 0-1 0 0,-1 0 0 0 0,1 0 1 0 0,1-1-1 0 0,3-4-169 0 0,12-16-542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1839 0 0,'1'-2'134'0'0,"20"-28"5375"0"0,-15 17 1394 0 0,0 3-6888 0 0,-1 0 1 0 0,0 0 0 0 0,-1-1 0 0 0,0 1 0 0 0,4-22-1 0 0,-1 4 176 0 0,-2 11-121 0 0,65-192 2261 0 0,-65 199-2219 0 0,0 1-1 0 0,0-1 1 0 0,1 1 0 0 0,0 0-1 0 0,1 0 1 0 0,0 0 0 0 0,0 1-1 0 0,1 0 1 0 0,0 1 0 0 0,0-1-1 0 0,0 2 1 0 0,1-1-1 0 0,1 1 1 0 0,-1 1 0 0 0,1-1-1 0 0,-1 2 1 0 0,20-7 0 0 0,-19 9-102 0 0,-1 0 0 0 0,0 1 1 0 0,1 1-1 0 0,-1 0 0 0 0,1 0 1 0 0,-1 1-1 0 0,0 0 1 0 0,13 3-1 0 0,21 2-107 0 0,-38-6 59 0 0,-1 0-26 0 0,1 0-1 0 0,-1 0 0 0 0,0 0 0 0 0,0-1 0 0 0,0 1 0 0 0,0-1 0 0 0,0 0 0 0 0,6-3 0 0 0,-10 4 64 0 0,0 0-1 0 0,0 0 1 0 0,0 0 0 0 0,0 0-1 0 0,0 0 1 0 0,0 0-1 0 0,0 0 1 0 0,0 0 0 0 0,0 0-1 0 0,0 0 1 0 0,0 0-1 0 0,0 1 1 0 0,0-1 0 0 0,0 0-1 0 0,0 0 1 0 0,0 0 0 0 0,0 0-1 0 0,0 0 1 0 0,0 0-1 0 0,0 0 1 0 0,0 0 0 0 0,0 0-1 0 0,0 0 1 0 0,0 0-1 0 0,0 0 1 0 0,0 0 0 0 0,0 0-1 0 0,0 0 1 0 0,0 1-1 0 0,0-1 1 0 0,0 0 0 0 0,0 0-1 0 0,0 0 1 0 0,0 0-1 0 0,1 0 1 0 0,-1 0 0 0 0,0 0-1 0 0,0 0 1 0 0,0 0-1 0 0,0 0 1 0 0,0 0 0 0 0,0 0-1 0 0,0 0 1 0 0,0 0-1 0 0,0 0 1 0 0,0 0 0 0 0,0 0-1 0 0,0 0 1 0 0,0 0-1 0 0,0 0 1 0 0,0 0 0 0 0,0 0-1 0 0,1 0 1 0 0,-1 0 0 0 0,0 0-1 0 0,0 0 1 0 0,0 0-1 0 0,0 0 1 0 0,0 0 0 0 0,0 0-1 0 0,0 0 1 0 0,0 0-1 0 0,0 0 1 0 0,0 0 0 0 0,0 0-1 0 0,-2 16-41 0 0,-1-1 1 0 0,-1 1-1 0 0,0-1 0 0 0,-10 20 0 0 0,-31 60-102 0 0,15-35 140 0 0,2-3 7 0 0,-21 49 87 0 0,39-81-76 0 0,-1 0 1 0 0,-2-1-1 0 0,-23 35 0 0 0,28-50-2 0 0,-3-2 42 0 0,1-3 15 0 0,8-4 31 0 0,-1 1 34 0 0,2-1-115 0 0,1 0 1 0 0,-1 0-1 0 0,0 0 1 0 0,0 0-1 0 0,0 0 0 0 0,0 0 1 0 0,1-1-1 0 0,-1 1 1 0 0,0 0-1 0 0,0 0 0 0 0,0 0 1 0 0,1-1-1 0 0,-1 1 1 0 0,0 0-1 0 0,0-1 0 0 0,1 1 1 0 0,-1-1-1 0 0,0 1 1 0 0,1-1-1 0 0,-1 1 0 0 0,0-1 1 0 0,1 0-1 0 0,-1 1 1 0 0,1-1-1 0 0,-1 0 0 0 0,1 1 1 0 0,-1-1-1 0 0,0-1 1 0 0,0 1-67 0 0,4 0-556 0 0,6-1 593 0 0,-1 0 14 0 0,0 0 1 0 0,0 1-1 0 0,0 0 1 0 0,8 0-1 0 0,-6 1 59 0 0,8-2 116 0 0,0 2-1 0 0,0 0 1 0 0,33 4-1 0 0,-16 1 156 0 0,-21-3-181 0 0,0 0 1 0 0,22 7-1 0 0,-24-4-110 0 0,0 0 0 0 0,0 1 1 0 0,13 8-1 0 0,-16-8-41 0 0,34 15 36 0 0,-29-15-23 0 0,24 14-1 0 0,53 51-13 0 0,-89-70 0 0 0,3 3 0 0 0,14 9 0 0 0,20 2 0 0 0,-34-14 0 0 0,0 1 0 0 0,0-1 0 0 0,0 0 0 0 0,0-1 0 0 0,0 1 0 0 0,0-1 0 0 0,1 0 0 0 0,-1 0 0 0 0,0-1 0 0 0,0 0 0 0 0,0 0 0 0 0,9-2 0 0 0,-3-3 0 0 0,-10 6 0 0 0,0-1 1 0 0,1 1-1 0 0,-1-1 0 0 0,0 0 1 0 0,0 1-1 0 0,0-1 0 0 0,0 0 0 0 0,0 0 1 0 0,0 0-1 0 0,0 0 0 0 0,0 0 0 0 0,0 0 1 0 0,2-2-1 0 0,1 1-86 0 0,-2-10-129 0 0,-2 11 204 0 0,0 0 1 0 0,-1 0-1 0 0,1 1 0 0 0,0-1 1 0 0,0 0-1 0 0,0 1 1 0 0,-1-1-1 0 0,1 0 0 0 0,0 1 1 0 0,-1-1-1 0 0,1 0 1 0 0,-1 1-1 0 0,1-1 0 0 0,-1 1 1 0 0,1-1-1 0 0,-1 1 1 0 0,1-1-1 0 0,-1 1 0 0 0,0-1 1 0 0,0 0-1 0 0,0 0-21 0 0,-9-8-1184 0 0,1 3 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0,'0'0'16300'0'0,"1"2"-16352"0"0,3 4 37 0 0,-1 0 0 0 0,1 1 1 0 0,-2-1-1 0 0,1 0 0 0 0,3 13 0 0 0,6 40 6 0 0,-6-30-41 0 0,29 162-958 0 0,-34-188 591 0 0,-3-16-2492 0 0,0-3-331 0 0,-3-3-1030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16271 0 0,'0'0'3488'0'0,"-4"14"-6472"0"0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57 549 11687 0 0,'0'0'6608'0'0,"-1"-2"-6088"0"0,-47-94-630 0 0,47 94 19 0 0,0-1 19 0 0,-1-3 30 0 0,1 1 1 0 0,0-1-1 0 0,1 1 0 0 0,-1-1 1 0 0,1 0-1 0 0,0 1 1 0 0,0-1-1 0 0,1 1 0 0 0,-1-1 1 0 0,2 0-1 0 0,-1 1 1 0 0,0-1-1 0 0,1 1 0 0 0,4-10 1 0 0,54-105 291 0 0,-16 32-88 0 0,-30 60-96 0 0,0 1-1 0 0,33-45 1 0 0,-38 61-66 0 0,-9 11 0 0 0,0 0 0 0 0,1-1 0 0 0,-1 1 0 0 0,0-1 0 0 0,1 1 0 0 0,-1-1 0 0 0,0 1 0 0 0,1 0 0 0 0,-1-1 0 0 0,1 1 0 0 0,-1 0 0 0 0,1 0 0 0 0,-1-1 0 0 0,1 1 0 0 0,-1 0 0 0 0,0 0 0 0 0,1-1 0 0 0,-1 1 0 0 0,2 0 0 0 0,0 0-1 0 0,-1 1 0 0 0,1-1 0 0 0,-1 1 0 0 0,0-1 0 0 0,1 1 0 0 0,-1 0 0 0 0,1 0 0 0 0,-1 0 0 0 0,0-1 0 0 0,0 1 0 0 0,1 0 0 0 0,-1 1 0 0 0,0-1-1 0 0,0 0 1 0 0,0 0 0 0 0,0 0 0 0 0,0 1 0 0 0,-1-1 0 0 0,1 0 0 0 0,0 1 0 0 0,1 2 0 0 0,13 36-42 0 0,-15-40 43 0 0,7 28 4 0 0,4 31 1 0 0,-8-36 9 0 0,2-1 0 0 0,14 44-1 0 0,-14-53-13 0 0,2-4-16 0 0,8 11-1601 0 0,-14-18 1261 0 0,0 0-259 0 0,2 9 259 0 0,3 14-3691 0 0,10 28 0 0 0,-15-52 3834 0 0,0 1 1 0 0,-1-1-1 0 0,1 0 0 0 0,0 1 1 0 0,0-1-1 0 0,0 0 1 0 0,0 0-1 0 0,0 0 1 0 0,0 0-1 0 0,0 0 1 0 0,0 0-1 0 0,0 0 0 0 0,1 0 1 0 0,1 1-1 0 0,-1-1 250 0 0,-2-1-45 0 0,0 0 1 0 0,0 0 0 0 0,0 0 0 0 0,0 0-1 0 0,0 0 1 0 0,0 0 0 0 0,0 0 0 0 0,0 0-1 0 0,0 0 1 0 0,1 0 0 0 0,-1 1-1 0 0,0-1 1 0 0,0 0 0 0 0,0 0 0 0 0,0 0-1 0 0,0 0 1 0 0,0 0 0 0 0,0 0 0 0 0,0 0-1 0 0,0 0 1 0 0,1 0 0 0 0,-1 0-1 0 0,0 0 1 0 0,0 0 0 0 0,0 0 0 0 0,0 0-1 0 0,0 0 1 0 0,0 0 0 0 0,0 0 0 0 0,0 0-1 0 0,0 0 1 0 0,1-1 0 0 0,-1 1-1 0 0,0 0 1 0 0,0 0 0 0 0,0 0 0 0 0,0 0-1 0 0,0 0 1 0 0,0 0 0 0 0,0 0-1 0 0,0 0 1 0 0,0 0 0 0 0,0 0 0 0 0,0 0-1 0 0,0 0 1 0 0,8-8-60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0,'0'0'7962'0'0,"1"2"-7620"0"0,4 8-87 0 0,144 362 1218 0 0,-133-320-2067 0 0,19 101 0 0 0,-11 59-474 0 0,-23-197 1067 0 0,0-3 4 0 0,0-1-1 0 0,1 1 1 0 0,0-1-1 0 0,0 0 0 0 0,1 0 1 0 0,9 20-1 0 0,-7-19-2051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45 447 6447 0 0,'-2'2'499'0'0,"-8"7"288"0"0,-22 17 12198 0 0,54-40-12808 0 0,0-1 0 0 0,0 0 0 0 0,-2-2 1 0 0,22-21-1 0 0,-16 14-92 0 0,90-94-65 0 0,-9 7-372 0 0,-72 78 146 0 0,-15 13-461 0 0,0 1 0 0 0,2 1-1 0 0,34-22 1 0 0,-54 38 216 0 0,0 2-85 0 0,-1 0 448 0 0,0 0 0 0 0,0 0 1 0 0,1 1-1 0 0,-1-1 0 0 0,0 0 0 0 0,0 0 0 0 0,0 1 0 0 0,1-1 0 0 0,-1 0 0 0 0,0 1 0 0 0,0-1 0 0 0,0 1 0 0 0,0 0 0 0 0,0-1 0 0 0,0 1 0 0 0,0 0 0 0 0,0 0 1 0 0,1 0-1 0 0,0 1-388 0 0,-2 1-18 0 0,9 22-1684 0 0,-8-22 1292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22 267 919 0 0,'0'0'19504'0'0,"3"1"-19312"0"0,2 0-177 0 0,0 0 0 0 0,1 0 0 0 0,-1-1 0 0 0,1 1 0 0 0,-1-1 0 0 0,1-1 1 0 0,-1 1-1 0 0,0-1 0 0 0,1 0 0 0 0,-1 0 0 0 0,0 0 0 0 0,0-1 0 0 0,1 0 0 0 0,5-3 0 0 0,10-5-181 0 0,0-2 1 0 0,20-15 0 0 0,0 1-542 0 0,-29 17 236 0 0,0 1 0 0 0,15-16 0 0 0,-5 5 53 0 0,-20 16 365 0 0,29-47 588 0 0,-28 44-436 0 0,-1 1-1 0 0,0 0 0 0 0,0-1 1 0 0,0 0-1 0 0,1-9 0 0 0,-2 6-115 0 0,-1 7-68 0 0,-1 0-13 0 0,1 1 63 0 0,0 0-1 0 0,-1 0 1 0 0,1 1-1 0 0,0-1 1 0 0,-1 0 0 0 0,1 1-1 0 0,0-1 1 0 0,-1 0-1 0 0,1 1 1 0 0,-1-1-1 0 0,1 1 1 0 0,-1-1 0 0 0,0 0-1 0 0,1 1 1 0 0,-1 0-1 0 0,1-1 1 0 0,-1 1-1 0 0,0-1 1 0 0,1 1 0 0 0,-1 0-1 0 0,0-1 1 0 0,0 1-1 0 0,1 0 1 0 0,-1 0-1 0 0,0-1 1 0 0,0 1 0 0 0,1 0-1 0 0,-1 0 1 0 0,0 0-1 0 0,0 0 1 0 0,0 0-1 0 0,1 0 1 0 0,-1 0 0 0 0,0 0-1 0 0,0 1 1 0 0,1-1-1 0 0,-1 0 1 0 0,0 0-1 0 0,-1 1 1 0 0,-4 2-75 0 0,-1 1 1 0 0,1-1-1 0 0,0 1 1 0 0,1 0-1 0 0,-1 1 0 0 0,1-1 1 0 0,-1 1-1 0 0,-5 7 1 0 0,-14 12-32 0 0,-12 5 87 0 0,-54 46-16 0 0,72-57 244 0 0,0 1 1 0 0,-23 30-1 0 0,38-43-11 0 0,-1 0 0 0 0,1 1 1 0 0,0-1-1 0 0,1 1 0 0 0,-1 0 0 0 0,1 0 0 0 0,1 0 1 0 0,-1 1-1 0 0,-1 13 0 0 0,3-15-32 0 0,1 0 0 0 0,0-1 0 0 0,0 1 0 0 0,0 0 0 0 0,1-1 0 0 0,0 1 0 0 0,0 0 0 0 0,1-1 0 0 0,-1 1-1 0 0,1-1 1 0 0,1 0 0 0 0,-1 1 0 0 0,6 8 0 0 0,-3-7-56 0 0,0 0 0 0 0,0-1 0 0 0,1 1 0 0 0,0-1 0 0 0,0 0 0 0 0,1 0 0 0 0,-1-1 0 0 0,1 0 0 0 0,1 0 0 0 0,-1-1 0 0 0,1 1 0 0 0,-1-2 0 0 0,1 1 0 0 0,0-1 0 0 0,16 4 0 0 0,-15-5-131 0 0,-1 0 1 0 0,2-1-1 0 0,-1 0 1 0 0,0-1 0 0 0,0 0-1 0 0,0 0 1 0 0,0-1-1 0 0,0 0 1 0 0,0 0-1 0 0,0-1 1 0 0,0 0 0 0 0,-1-1-1 0 0,1 0 1 0 0,16-8-1 0 0,-3-2-1038 0 0,0-1 0 0 0,-1-1-1 0 0,23-22 1 0 0,-24 19-497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8 2303 0 0,'11'0'4275'0'0,"25"-7"9790"0"0,-39 18-13663 0 0,-2-1-360 0 0,-1-1 1 0 0,-1 1 0 0 0,1-1 0 0 0,-1 0 0 0 0,-1 0 0 0 0,-13 12 0 0 0,3-3-21 0 0,-21 19-22 0 0,-58 43 0 0 0,66-55 0 0 0,-17 12 3 0 0,-64 67 1 0 0,99-91 55 0 0,1 1 1 0 0,1 0 0 0 0,0 1-1 0 0,1 1 1 0 0,1 0-1 0 0,0 0 1 0 0,1 0 0 0 0,1 1-1 0 0,-8 28 1 0 0,13-36 19 0 0,0 0 0 0 0,1 0 0 0 0,1 0 1 0 0,0 0-1 0 0,0 0 0 0 0,0 0 0 0 0,1 0 0 0 0,1 0 1 0 0,-1 0-1 0 0,4 9 0 0 0,-2-7 35 0 0,1-1 1 0 0,0 0-1 0 0,1 0 1 0 0,0 0-1 0 0,1 0 1 0 0,0-1-1 0 0,0 0 1 0 0,8 8-1 0 0,-7-10 72 0 0,0-1 0 0 0,0 0 0 0 0,0 0-1 0 0,1-1 1 0 0,0 0 0 0 0,0-1 0 0 0,15 7 0 0 0,-21-10 111 0 0,0-1-153 0 0,5 3-12 0 0,-5-3 21 0 0,0 1-67 0 0,5 0-45 0 0,-5-1-114 0 0,-5 3-1735 0 0,1-2 1505 0 0,1 0 0 0 0,-1 0 1 0 0,1 0-1 0 0,-1 0 0 0 0,0 0 1 0 0,1 0-1 0 0,-1 0 0 0 0,-3 1 1 0 0,1-1-1342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67 2759 0 0,'-1'-2'207'0'0,"-6"-10"654"0"0,-14-21 12243 0 0,20 33-12992 0 0,1 0 0 0 0,-1 0 0 0 0,0-1 0 0 0,1 1 0 0 0,-1-1 0 0 0,1 1 0 0 0,-1 0 0 0 0,0-1 0 0 0,1 1 0 0 0,-1-1 0 0 0,1 1 0 0 0,0-1 0 0 0,-1 1 0 0 0,0-2 0 0 0,0 1-54 0 0,1 0 0 0 0,-1 0 0 0 0,1 0 0 0 0,-1 1 0 0 0,1-1 0 0 0,-1 0 0 0 0,0 1 0 0 0,1-1 0 0 0,-1 0 0 0 0,0 1 0 0 0,0-1 0 0 0,0 1 0 0 0,1-1 0 0 0,-1 1 0 0 0,0 0 0 0 0,0-1 0 0 0,0 1 0 0 0,0 0 0 0 0,0-1 0 0 0,0 1 0 0 0,-1 0 0 0 0,-4 1-66 0 0,1 1 0 0 0,0 0-1 0 0,0 0 1 0 0,0 1 0 0 0,0-1-1 0 0,0 1 1 0 0,0 0 0 0 0,1 0-1 0 0,-1 1 1 0 0,1-1 0 0 0,0 1-1 0 0,0 0 1 0 0,0 0 0 0 0,-4 7-1 0 0,-2 2-363 0 0,0 1-1 0 0,2-1 0 0 0,-14 29 0 0 0,14-24 132 0 0,2 1 0 0 0,-1 0 0 0 0,2 0 0 0 0,1 0 0 0 0,0 1-1 0 0,-1 27 1 0 0,5-44 290 0 0,0 0 0 0 0,0 0 0 0 0,0 0 0 0 0,0 0 0 0 0,1 0 0 0 0,-1 0 0 0 0,1-1 0 0 0,-1 1 0 0 0,1 0 0 0 0,0 0 1 0 0,1 0-1 0 0,-1-1 0 0 0,0 1 0 0 0,1 0 0 0 0,-1-1 0 0 0,1 0 0 0 0,0 1 0 0 0,0-1 0 0 0,0 0 0 0 0,0 0 0 0 0,0 0 0 0 0,1 0 0 0 0,-1 0 0 0 0,0 0 0 0 0,1-1 0 0 0,-1 1 0 0 0,1-1 0 0 0,0 0 0 0 0,0 1 0 0 0,-1-1 0 0 0,1-1 0 0 0,0 1 0 0 0,0 0 0 0 0,0-1 0 0 0,0 1 0 0 0,0-1 0 0 0,0 0 0 0 0,5 0 0 0 0,-2-1 25 0 0,0 0 0 0 0,0 0 0 0 0,-1-1 0 0 0,1 0 0 0 0,-1 0 0 0 0,1 0 0 0 0,-1 0 0 0 0,9-6 0 0 0,40-31 117 0 0,-40 28-202 0 0,-5 4-93 0 0,0 1-221 0 0,0-1 1 0 0,0 0-1 0 0,-1 0 0 0 0,0 0 0 0 0,-1-1 1 0 0,0-1-1 0 0,12-16 0 0 0,-14 18 11 0 0,0 12 1355 0 0,-1 0-1249 0 0,4 5 273 0 0,-1 0 0 0 0,0 1 0 0 0,0-1 0 0 0,-2 1 0 0 0,1 1 0 0 0,7 22 0 0 0,14 77-195 0 0,-16-58 118 0 0,16 60-194 0 0,78 204 0 0 0,-91-282 231 0 0,8 19-102 0 0,41 73 1 0 0,-54-112 156 0 0,0 0-1 0 0,1-1 1 0 0,1-1 0 0 0,0 1 0 0 0,0-2-1 0 0,2 0 1 0 0,-1 0 0 0 0,1-1 0 0 0,22 14 0 0 0,10 4 2964 0 0,-47-30-2630 0 0,-5 0-267 0 0,0 0 0 0 0,0-1 0 0 0,0 0 0 0 0,1-1-1 0 0,-1 1 1 0 0,1-1 0 0 0,0 0 0 0 0,0-1 0 0 0,0 0 0 0 0,0 0 0 0 0,0 0 0 0 0,-6-7-1 0 0,-8-9 112 0 0,-31-41 0 0 0,24 28-251 0 0,-282-321-7731 0 0,298 342 6664 0 0,-1 1 0 0 0,-21-18 0 0 0,9 14-896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53 543 2303 0 0,'0'0'14316'0'0,"1"1"-13777"0"0,5 7 73 0 0,-3-4-52 0 0,3-14-749 0 0,-3 2 121 0 0,-1 0 0 0 0,1 0 1 0 0,-1 0-1 0 0,-1 0 0 0 0,0 0 1 0 0,0 0-1 0 0,0-1 0 0 0,-1 1 1 0 0,0 0-1 0 0,-3-16 1 0 0,0 7 369 0 0,-1 1 0 0 0,-1 1 1 0 0,-7-19-1 0 0,5 15 319 0 0,-6-23-1 0 0,-18-90 780 0 0,30 128-1518 0 0,0-1 1 0 0,0 0-1 0 0,0 0 0 0 0,1 0 1 0 0,0 0-1 0 0,0 0 0 0 0,0 0 0 0 0,1 0 1 0 0,0 0-1 0 0,0 0 0 0 0,1-5 0 0 0,-1 7 42 0 0,1 0-1 0 0,-1 1 1 0 0,0-1-1 0 0,1 0 0 0 0,-1 1 1 0 0,1 0-1 0 0,0-1 0 0 0,0 1 1 0 0,0 0-1 0 0,0 0 1 0 0,0 0-1 0 0,0 0 0 0 0,1 0 1 0 0,-1 0-1 0 0,1 1 0 0 0,-1-1 1 0 0,1 1-1 0 0,0 0 1 0 0,4-2-1 0 0,69-24-2546 0 0,-74 26 2498 0 0,2 0-312 0 0,0 0 1 0 0,-1-1-1 0 0,1 0 1 0 0,0 0-1 0 0,0 0 0 0 0,-1 0 1 0 0,1 0-1 0 0,5-6 1 0 0,0-1-1158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15 919 0 0,'-2'1'67'0'0,"0"2"118"0"0,0 0 0 0 0,-1-1 0 0 0,0 1 0 0 0,0-1 0 0 0,0 0 0 0 0,-16 9 10451 0 0,11-8-7507 0 0,6-2-3074 0 0,-2 0-2 0 0,-12-5 89 0 0,6-1-100 0 0,-5-7-153 0 0,12 9-42 0 0,0 0 0 0 0,0 1 0 0 0,0-1 0 0 0,-1 1 0 0 0,1 0 0 0 0,-1 0 0 0 0,1 0 0 0 0,-1 0 0 0 0,0 1 0 0 0,-6-2 0 0 0,8 3 106 0 0,0 0-1 0 0,1 0 1 0 0,-1 1-1 0 0,0-1 1 0 0,0 0-1 0 0,1 1 1 0 0,-1 0-1 0 0,1-1 1 0 0,-1 1-1 0 0,0 0 1 0 0,1 0-1 0 0,0 0 1 0 0,-3 2-1 0 0,0-1-57 0 0,-1 2 66 0 0,0 0 1 0 0,0 0-1 0 0,0 1 1 0 0,0 0 0 0 0,1 0-1 0 0,0 0 1 0 0,0 0-1 0 0,1 1 1 0 0,-1-1-1 0 0,1 1 1 0 0,0 0 0 0 0,-3 10-1 0 0,1-1 395 0 0,0 1-1 0 0,1-1 1 0 0,-3 29-1 0 0,7-41-178 0 0,-1 0 0 0 0,1-1-1 0 0,0 1 1 0 0,1 0 0 0 0,-1 0 0 0 0,0-1-1 0 0,1 1 1 0 0,0 0 0 0 0,0 0 0 0 0,-1-1-1 0 0,1 1 1 0 0,1-1 0 0 0,-1 1-1 0 0,0-1 1 0 0,1 0 0 0 0,-1 1 0 0 0,1-1-1 0 0,0 0 1 0 0,0 0 0 0 0,0 0 0 0 0,2 2-1 0 0,-3-3-137 0 0,1-1 0 0 0,-1 0 0 0 0,1 1 0 0 0,-1-1 0 0 0,1 0 0 0 0,-1 0 1 0 0,1 0-1 0 0,-1 0 0 0 0,1 0 0 0 0,-1 0 0 0 0,1 0 0 0 0,-1 0 0 0 0,1-1 0 0 0,-1 1 0 0 0,0-1 0 0 0,1 1 0 0 0,1-2 0 0 0,-1 2 25 0 0,4-3 19 0 0,0 1 1 0 0,-1-1-1 0 0,1 0 1 0 0,-1-1-1 0 0,0 1 1 0 0,0-1 0 0 0,0 0-1 0 0,0-1 1 0 0,-1 1-1 0 0,5-7 1 0 0,6-7 181 0 0,16-29 0 0 0,-21 33-257 0 0,-6 6-3 0 0,-2 4-160 0 0,0 1-1 0 0,0-1 1 0 0,0 1-1 0 0,0-1 0 0 0,0 1 1 0 0,5-5-1 0 0,-6 11-22 0 0,3 12 92 0 0,-1 1 0 0 0,-1 0 1 0 0,-1-1-1 0 0,0 1 1 0 0,-2 20-1 0 0,1-11 82 0 0,1-6-221 0 0,1-15 408 0 0,-1 2-2893 0 0,1-6 1014 0 0,10-2-3604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0,'0'0'6338'0'0,"1"3"-6212"0"0,64 213 298 0 0,-29-83-448 0 0,24 86-709 0 0,-47-158-64 0 0,7 102-1 0 0,-17-125 564 0 0,-1 8-63 0 0,2 0 0 0 0,12 56 0 0 0,-15-101 325 0 0,-1 0-15 0 0,0-1 0 0 0,0 1-1 0 0,0 0 1 0 0,0 0 0 0 0,1 0-1 0 0,-1-1 1 0 0,0 1-1 0 0,0 0 1 0 0,1 0 0 0 0,-1-1-1 0 0,1 1 1 0 0,-1 0-1 0 0,1-1 1 0 0,-1 1 0 0 0,1 0-1 0 0,-1-1 1 0 0,1 1-1 0 0,0-1 1 0 0,-1 1 0 0 0,2 0-1 0 0,13 6 153 0 0,-8-8-160 0 0,-5 0 13 0 0,1 1-40 0 0,-1-1-1 0 0,0 1 1 0 0,1-1-1 0 0,-1 0 1 0 0,0 1-1 0 0,1-1 1 0 0,-1 0-1 0 0,0 0 1 0 0,0-1-1 0 0,0 1 1 0 0,0 0-1 0 0,0-1 1 0 0,0 1-1 0 0,-1-1 1 0 0,1 0-1 0 0,2-3 1 0 0,7-12-248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95 391 12207 0 0,'-11'12'304'0'0,"0"1"0"0"0,0 0-1 0 0,1 0 1 0 0,1 1-1 0 0,1 1 1 0 0,0-1-1 0 0,0 1 1 0 0,2 1 0 0 0,-7 19 2438 0 0,16-37-2250 0 0,14-6-132 0 0,-1-1 0 0 0,0-1-1 0 0,-1 0 1 0 0,19-18 0 0 0,55-57 683 0 0,-54 50-694 0 0,152-124 765 0 0,9-10-1131 0 0,-190 163-814 0 0,0 1 1 0 0,0 0-1 0 0,0 0 0 0 0,1 1 1 0 0,11-6-1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171 152 12495 0 0,'0'0'1134'0'0,"-1"3"-814"0"0,1 5 4795 0 0,3-19-4245 0 0,8-23-1757 0 0,0 18 771 0 0,-9 10 110 0 0,2-8-50 0 0,-2 10 118 0 0,-1-1 1 0 0,0 0-1 0 0,0 0 1 0 0,0 0-1 0 0,-1-1 1 0 0,0 1-1 0 0,0-7 1 0 0,-1 6-41 0 0,1 4 122 0 0,-6-8 60 0 0,3 5-208 0 0,2 4-19 0 0,1 0-1 0 0,-1 1 0 0 0,1-1 1 0 0,-1 0-1 0 0,1 0 0 0 0,-1 1 1 0 0,0-1-1 0 0,1 1 0 0 0,-1-1 1 0 0,0 1-1 0 0,1-1 0 0 0,-1 1 1 0 0,0-1-1 0 0,0 1 0 0 0,0-1 1 0 0,1 1-1 0 0,-1 0 0 0 0,0 0 1 0 0,0-1-1 0 0,0 1 0 0 0,0 0 1 0 0,1 0-1 0 0,-1 0 1 0 0,0 0-1 0 0,0 0 0 0 0,0 0 1 0 0,0 0-1 0 0,0 0 0 0 0,0 0 1 0 0,1 0-1 0 0,-1 1 0 0 0,0-1 1 0 0,0 0-1 0 0,0 1 0 0 0,0-1 1 0 0,1 0-1 0 0,-1 1 0 0 0,0-1 1 0 0,0 1-1 0 0,1-1 0 0 0,-1 1 1 0 0,0 0-1 0 0,1-1 0 0 0,-1 1 1 0 0,0 0-1 0 0,-3 4-46 0 0,1-1 0 0 0,-1 1 0 0 0,1 0 0 0 0,-5 10 0 0 0,-6 17 171 0 0,2 1 0 0 0,1 0 1 0 0,-12 67-1 0 0,-12 40 532 0 0,4-42-543 0 0,27-80-82 0 0,1 0-1 0 0,0 1 1 0 0,0 27-1 0 0,5-26-7 0 0,-1-18 8 0 0,-1-1 1 0 0,1 1-1 0 0,0-1 0 0 0,-1 1 0 0 0,1-1 0 0 0,0 0 1 0 0,0 1-1 0 0,0-1 0 0 0,0 0 0 0 0,1 0 0 0 0,-1 0 0 0 0,0 0 1 0 0,0 0-1 0 0,1 0 0 0 0,-1 0 0 0 0,1 0 0 0 0,-1-1 1 0 0,0 1-1 0 0,1 0 0 0 0,-1-1 0 0 0,1 1 0 0 0,0-1 1 0 0,1 1-1 0 0,5 0 79 0 0,0 0 0 0 0,0-1 1 0 0,12 0-1 0 0,-7-1 1 0 0,3 1 130 0 0,-1 0 0 0 0,1-2 0 0 0,-1 0 0 0 0,0-1 0 0 0,1 0 1 0 0,-1-1-1 0 0,18-8 0 0 0,80-33 407 0 0,-109 44-957 0 0,-1-1 0 0 0,0 1 0 0 0,1-1 0 0 0,-1 0 0 0 0,5-3 0 0 0,-4-4-4059 0 0,-3 5 2713 0 0,2-6-4537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4607 0 0,'0'0'354'0'0,"0"2"-233"0"0,0 8 240 0 0,0-8 1447 0 0,-1 24 6097 0 0,0 16-5579 0 0,5-19-2139 0 0,1 0 0 0 0,0 0 0 0 0,2-1 0 0 0,16 39 0 0 0,-8-24-149 0 0,-5-11-32 0 0,122 337-1660 0 0,-122-338 1306 0 0,-9-23 258 0 0,5 9-200 0 0,6 14-960 0 0,-11-23 788 0 0,3 9-2587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14 616 13215 0 0,'0'0'4958'0'0,"-1"-2"-4886"0"0,-1-3-81 0 0,0 1 0 0 0,0-1 1 0 0,0 0-1 0 0,1 0 0 0 0,0 0 1 0 0,0 0-1 0 0,0-1 1 0 0,1-6-1 0 0,1-49-214 0 0,1 38 220 0 0,-1-21-25 0 0,13-146 500 0 0,-11 169-324 0 0,1 0 1 0 0,1 0-1 0 0,1 0 0 0 0,0 0 1 0 0,2 1-1 0 0,16-32 0 0 0,-21 47-51 0 0,1 0-1 0 0,-1 0 1 0 0,1 0-1 0 0,0 0 1 0 0,0 1-1 0 0,0-1 1 0 0,0 1-1 0 0,1 0 0 0 0,0 1 1 0 0,0-1-1 0 0,0 1 1 0 0,6-4-1 0 0,-7 6-46 0 0,0-1 0 0 0,0 1 0 0 0,0 0 0 0 0,0 0 0 0 0,0 0 0 0 0,0 1 0 0 0,1-1 0 0 0,-1 1 0 0 0,0 0 0 0 0,0 0-1 0 0,0 1 1 0 0,1-1 0 0 0,-1 1 0 0 0,0 0 0 0 0,0 0 0 0 0,0 0 0 0 0,0 0 0 0 0,5 3 0 0 0,-1 1-39 0 0,0 0 0 0 0,0 0 0 0 0,0 0 0 0 0,0 1 0 0 0,-1 0 0 0 0,0 1 0 0 0,0 0 0 0 0,-1 0 0 0 0,0 0 0 0 0,8 13 0 0 0,-4-5-74 0 0,-1 2-1 0 0,-1-1 1 0 0,0 1-1 0 0,7 26 1 0 0,-11-29-31 0 0,-1-1 0 0 0,0 1 1 0 0,-1 1-1 0 0,-1-1 0 0 0,0 0 1 0 0,-1 0-1 0 0,0 1 0 0 0,-6 26 1 0 0,5-31 66 0 0,-2 0 1 0 0,1 0 0 0 0,-1-1-1 0 0,-1 1 1 0 0,0-1 0 0 0,0 0-1 0 0,0 0 1 0 0,-1-1 0 0 0,-1 1-1 0 0,0-1 1 0 0,0 0 0 0 0,0 0-1 0 0,-12 10 1 0 0,13-14 68 0 0,-1 1 1 0 0,0-1-1 0 0,0 0 1 0 0,0-1-1 0 0,0 1 1 0 0,0-1-1 0 0,-1-1 0 0 0,0 1 1 0 0,-7 1-1 0 0,-44 17 205 0 0,52-19-905 0 0,0 1 0 0 0,0 0 1 0 0,0 0-1 0 0,0 1 1 0 0,1-1-1 0 0,-1 1 0 0 0,1 0 1 0 0,0 1-1 0 0,-9 9 1 0 0,12-12-198 0 0,2 0-697 0 0,-5 9-2867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203 609 455 0 0,'6'13'156'0'0,"-2"1"-1"0"0,0 0 0 0 0,4 23 1 0 0,-4-1 5712 0 0,-5 10 2066 0 0,0-34-7142 0 0,0-1-1 0 0,-1 1 1 0 0,-6 19 0 0 0,8-29 385 0 0,-3-3-1110 0 0,-1-1-66 0 0,-1 1 0 0 0,0-1 0 0 0,1 0 0 0 0,-1-1 0 0 0,1 1 0 0 0,0-1 0 0 0,0 0 0 0 0,0 0 0 0 0,0 0 0 0 0,0-1 0 0 0,0 1 0 0 0,-4-7 0 0 0,-4-6-4 0 0,-19-33 0 0 0,14 19 1 0 0,1 6 54 0 0,1-1 0 0 0,2-1 0 0 0,1-1 0 0 0,-11-33 1 0 0,19 48-31 0 0,1 0 1 0 0,0 0 0 0 0,1 0 0 0 0,1 0 0 0 0,0 0 0 0 0,1 0 0 0 0,0 0 0 0 0,0 0 0 0 0,1-1 0 0 0,1 1 0 0 0,0 0 0 0 0,7-20 0 0 0,-1 12 81 0 0,1 0 1 0 0,1 0-1 0 0,1 1 0 0 0,15-20 1 0 0,58-68 745 0 0,-35 47-480 0 0,-38 46-305 0 0,18-18 0 0 0,-26 29-42 0 0,1 0 1 0 0,0 0-1 0 0,-1 0 0 0 0,1 0 1 0 0,0 1-1 0 0,0 0 1 0 0,0-1-1 0 0,1 1 0 0 0,-1 1 1 0 0,9-3-1 0 0,1 4 37 0 0,-9 1-59 0 0,-1 1-1 0 0,1-1 0 0 0,-1 1 1 0 0,0 0-1 0 0,0 1 0 0 0,0-1 1 0 0,0 1-1 0 0,0-1 1 0 0,-1 1-1 0 0,1 0 0 0 0,-1 1 1 0 0,0-1-1 0 0,0 1 0 0 0,0-1 1 0 0,0 1-1 0 0,0 0 1 0 0,-1 0-1 0 0,3 5 0 0 0,3 8-128 0 0,-1-1 0 0 0,0 1 0 0 0,5 24 0 0 0,-4-13-430 0 0,-2 1 1 0 0,-1 0-1 0 0,1 55 0 0 0,-6-82 428 0 0,0 1 8 0 0,-1 33 2 0 0,-3-10 120 0 0,2-20 0 0 0,-2-1 0 0 0,-2 8 7 0 0,-2 0-1 0 0,1 0 0 0 0,-2-1 1 0 0,-16 19-1 0 0,3-7-179 0 0,-26 22 1 0 0,9-19-105 0 0,19-14-174 0 0,19-12 340 0 0,0-1 1 0 0,0 1-1 0 0,-1 0 1 0 0,1-1-1 0 0,0 1 0 0 0,0-1 1 0 0,0 1-1 0 0,-1-1 1 0 0,1 0-1 0 0,0 1 0 0 0,-1-1 1 0 0,1 0-1 0 0,0 0 1 0 0,-1 0-1 0 0,1 0 0 0 0,0 0 1 0 0,-1 0-1 0 0,0-1 1 0 0,0 1-805 0 0,-9-11-3957 0 0,2-3 545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8751 0 0,'2'-11'12016'0'0,"-1"14"-11637"0"0,5 10-349 0 0,-1-1 1 0 0,-1 1-1 0 0,-1 1 1 0 0,1-1-1 0 0,-2 0 1 0 0,0 1 0 0 0,0 17-1 0 0,-5 99-176 0 0,3-129 145 0 0,-14 147-709 0 0,-1-5-43 0 0,13-107 465 0 0,2-1 0 0 0,4 36-1 0 0,-3-62 226 0 0,0 0-1 0 0,1 0 0 0 0,0 0 1 0 0,1 0-1 0 0,0 0 0 0 0,1 0 1 0 0,-1-1-1 0 0,9 12 0 0 0,-9-14-23 0 0,1-1-1 0 0,0 0 1 0 0,0-1-1 0 0,0 1 0 0 0,0-1 1 0 0,1 0-1 0 0,0 0 0 0 0,0 0 1 0 0,0 0-1 0 0,0-1 0 0 0,1 0 1 0 0,10 4-1 0 0,-14-6-45 0 0,-4 14-4322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16 2303 0 0,'0'0'380'0'0,"2"-1"755"0"0,32-11 14317 0 0,-34 12-15438 0 0,0 0 0 0 0,0 0-1 0 0,0 1 1 0 0,0-1 0 0 0,0 0 0 0 0,0 0 0 0 0,0 0 0 0 0,-1 0 0 0 0,1 0-1 0 0,0 0 1 0 0,0 1 0 0 0,0-1 0 0 0,0 0 0 0 0,0 0 0 0 0,-1 0 0 0 0,1 0-1 0 0,0 0 1 0 0,0 0 0 0 0,0 0 0 0 0,0 0 0 0 0,-1 0 0 0 0,1 0 0 0 0,0 0-1 0 0,0 0 1 0 0,0 0 0 0 0,0 0 0 0 0,-1 0 0 0 0,1 0 0 0 0,0 0 0 0 0,0 0-1 0 0,0 0 1 0 0,-1 0 0 0 0,1 0 0 0 0,0 0 0 0 0,0 0 0 0 0,0 0 0 0 0,0 0-1 0 0,0 0 1 0 0,-1 0 0 0 0,1 0 0 0 0,0-1 0 0 0,0 1 0 0 0,0 0-1 0 0,0 0 1 0 0,0 0 0 0 0,-1 0 0 0 0,1 0 0 0 0,0 0 0 0 0,0-1 0 0 0,0 1-1 0 0,0 0 1 0 0,0 0 0 0 0,0 0 0 0 0,0 0 0 0 0,0-1 0 0 0,0 1 0 0 0,0 0-1 0 0,0 0 1 0 0,0 0 0 0 0,0 0 0 0 0,0-1 0 0 0,0 1 0 0 0,0 0 0 0 0,0 0-1 0 0,0 0 1 0 0,0-1 0 0 0,-11 14 290 0 0,-71 114 201 0 0,-99 141-285 0 0,150-211-24 0 0,0 0-362 0 0,30-55 2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492 943 12871 0 0,'0'0'3256'0'0,"0"-3"-2581"0"0,4-20-136 0 0,-1 0 0 0 0,-1 0 0 0 0,-1-43 1 0 0,-15-73 1268 0 0,-52-200-2804 0 0,56 304 571 0 0,-1 1-1 0 0,-2 0 0 0 0,-23-46 1 0 0,32 74 342 0 0,-1 0 0 0 0,1 0 0 0 0,-1 1 0 0 0,0 0 0 0 0,0 0 0 0 0,-1 0 1 0 0,1 0-1 0 0,-1 1 0 0 0,0 0 0 0 0,0 0 0 0 0,-12-5 0 0 0,-18-13-160 0 0,32 19 249 0 0,-5-4 196 0 0,-1 0-1 0 0,0 0 1 0 0,0 1-1 0 0,-1 0 1 0 0,1 1 0 0 0,-1 1-1 0 0,-20-7 1 0 0,20 9-159 0 0,-2 3-33 0 0,0 3-10 0 0,10-3-5 0 0,0 1-1 0 0,0 0 1 0 0,0 1-1 0 0,0-1 1 0 0,0 0-1 0 0,1 1 1 0 0,-1 0-1 0 0,1-1 1 0 0,0 1-1 0 0,-1 0 1 0 0,1 0-1 0 0,0 0 1 0 0,1 1-1 0 0,-1-1 1 0 0,1 0-1 0 0,-3 8 1 0 0,0 3-35 0 0,1 1 1 0 0,-3 27 0 0 0,4-29 34 0 0,-14 206-26 0 0,6-49-66 0 0,6-135 92 0 0,-2 32 18 0 0,1 74-1 0 0,6-121-1 0 0,0 0 0 0 0,2 1 0 0 0,0-1 0 0 0,1 0-1 0 0,1-1 1 0 0,1 1 0 0 0,1-1 0 0 0,10 21 0 0 0,-8-25 7 0 0,0-1 0 0 0,2 0 0 0 0,-1-1 0 0 0,14 13 0 0 0,15 19-102 0 0,-34-37 39 0 0,1 0 1 0 0,-1 0-1 0 0,0 0 0 0 0,-1 1 1 0 0,0 0-1 0 0,0 0 0 0 0,-1 0 0 0 0,0 0 1 0 0,-1 1-1 0 0,2 10 0 0 0,10 138-114 0 0,-3-19 246 0 0,14 37-1535 0 0,-25-173 1290 0 0,0-1 0 0 0,0 1 0 0 0,0-1-1 0 0,0 1 1 0 0,0 0 0 0 0,-1-1 0 0 0,0 5 0 0 0,0-5 233 0 0,1 0-181 0 0,-3 1 92 0 0,0-1 76 0 0,1 1 0 0 0,0 0 0 0 0,-1 0 0 0 0,-2 5 1807 0 0,5-8-1862 0 0,0 0 1 0 0,0 0 0 0 0,0 0-1 0 0,0 0 1 0 0,0-1-1 0 0,0 1 1 0 0,0 0-1 0 0,0 0 1 0 0,0 0 0 0 0,0 0-1 0 0,0 0 1 0 0,-1 0-1 0 0,1 0 1 0 0,0 0-1 0 0,0 0 1 0 0,0 0 0 0 0,0 0-1 0 0,0 0 1 0 0,0-1-1 0 0,0 1 1 0 0,0 0-1 0 0,0 0 1 0 0,0 0-1 0 0,0 0 1 0 0,0 0 0 0 0,0 0-1 0 0,0 0 1 0 0,0 0-1 0 0,0 0 1 0 0,0 0-1 0 0,0 0 1 0 0,-1 0 0 0 0,1 0-1 0 0,0 0 1 0 0,0 0-1 0 0,0 0 1 0 0,0 0-1 0 0,0 0 1 0 0,0 0 0 0 0,0 0-1 0 0,0 0 1 0 0,0 0-1 0 0,0 0 1 0 0,0 0-1 0 0,0 0 1 0 0,-1 0 0 0 0,1 0-1 0 0,0 0 1 0 0,0 0-1 0 0,0 0 1 0 0,0 0-1 0 0,0 0 1 0 0,0 0-1 0 0,0 0 1 0 0,0 0 0 0 0,0 0-1 0 0,0 0 1 0 0,0 0-1 0 0,-5 2 53 0 0,-7-8 339 0 0,11 5-678 0 0,0 0 0 0 0,1 0 0 0 0,-1 0 0 0 0,0 1 0 0 0,1-1 0 0 0,-1 0 1 0 0,0 0-1 0 0,1 0 0 0 0,-1 0 0 0 0,1 0 0 0 0,0 0 0 0 0,-1 0 0 0 0,1 0 0 0 0,0 0 0 0 0,0-1 0 0 0,-1 1 0 0 0,1-2 0 0 0,0-9-5292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38:5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13447 0 0,'0'0'8605'0'0,"2"-2"-7939"0"0,181-127 1660 0 0,59-45-4078 0 0,-202 144 154 0 0,1 1-1 0 0,2 3 1 0 0,83-39-1 0 0,-108 56-4564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3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13823 0 0,'-2'0'5580'0'0,"-2"2"-3017"0"0,6 0-1234 0 0,12 2-1182 0 0,25 4-1559 0 0,49 3-2572 0 0,-56-6-2663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0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0 8207 0 0,'0'0'8760'0'0,"-2"1"-8552"0"0,-4 3-107 0 0,-1 0-1 0 0,0-1 1 0 0,0 1-1 0 0,-9 1 1 0 0,-12 7-4 0 0,-127 75-12 0 0,29-15-91 0 0,95-57 6 0 0,0-1 1 0 0,-40 13-1 0 0,37-16-30 0 0,1-2 1 0 0,-1-1-1 0 0,-1-1 0 0 0,-68 3 0 0 0,94-9-77 0 0,1-1 1 0 0,-1-1-1 0 0,1 1 0 0 0,-1-2 1 0 0,1 1-1 0 0,0-1 0 0 0,-1 0 1 0 0,1 0-1 0 0,-15-8 0 0 0,-38-23-1173 0 0,59 31 1230 0 0,1 1 0 0 0,-1 0 0 0 0,1-1 0 0 0,0 1-1 0 0,0-1 1 0 0,0 1 0 0 0,-1-1 0 0 0,1 1 0 0 0,1-1-1 0 0,-2-2 1 0 0,1 2 65 0 0,0 0 1266 0 0,8 11-1121 0 0,-5-7-143 0 0,-1 1 0 0 0,1 0 0 0 0,-1-1 0 0 0,0 1-1 0 0,0 0 1 0 0,0 0 0 0 0,0 0 0 0 0,-1 0 0 0 0,1 0-1 0 0,-1 0 1 0 0,0 5 0 0 0,1 1 21 0 0,1 9-7 0 0,-1 0 0 0 0,0 1 0 0 0,-4 23 0 0 0,-10 56 80 0 0,9-77-106 0 0,-5 26 8 0 0,-2 0-1 0 0,-2-1 0 0 0,-37 87 1 0 0,35-99-78 0 0,4-8 8 0 0,-1 0 0 0 0,-19 29 0 0 0,16-32 6 0 0,-1 0 0 0 0,-1-1 1 0 0,-1-1-1 0 0,-29 26 0 0 0,38-40 41 0 0,9-7 6 0 0,1 1 0 0 0,-1-1 0 0 0,1 1 0 0 0,-1-1 1 0 0,1 1-1 0 0,0-1 0 0 0,-1 1 0 0 0,1-1 0 0 0,-1 1 0 0 0,1-1 1 0 0,0 0-1 0 0,0 0 0 0 0,0 1 0 0 0,7 0 5 0 0,0 1 0 0 0,0-2-1 0 0,0 1 1 0 0,0-1 0 0 0,0 0-1 0 0,0-1 1 0 0,0 0-1 0 0,12-3 1 0 0,-8 2 8 0 0,6-1 69 0 0,1 0 89 0 0,24-1 0 0 0,10 1 244 0 0,72 1 611 0 0,-46 7-925 0 0,175 4 178 0 0,-245-10-957 0 0,0 0 0 0 0,0-1 0 0 0,0 0 0 0 0,0-1 0 0 0,0 1 0 0 0,0-2 0 0 0,-1 1 0 0 0,13-8 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7799 0 0,'0'0'706'0'0,"3"0"-578"0"0,18-7 1255 0 0,0-1 1 0 0,0-1-1 0 0,35-21 1 0 0,-5 3 726 0 0,-38 21-1785 0 0,0 0 1 0 0,0 1-1 0 0,1 1 0 0 0,0 0 1 0 0,0 1-1 0 0,0 1 1 0 0,0 0-1 0 0,0 1 1 0 0,20 0-1 0 0,-14 0-945 0 0,0 0-1 0 0,0-2 1 0 0,-1 0-1 0 0,1-2 1 0 0,20-6 0 0 0,-18 3-1006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3679 0 0,'0'0'167'0'0,"1"-2"-7"0"0,3-5-127 0 0,-3 7 132 0 0,-1-1 0 0 0,0 0-1 0 0,1 1 1 0 0,-1-1-1 0 0,1 0 1 0 0,-1 1 0 0 0,1-1-1 0 0,-1 0 1 0 0,1 1 0 0 0,0-1-1 0 0,-1 1 1 0 0,1-1-1 0 0,-1 1 1 0 0,1-1 0 0 0,0 1-1 0 0,0 0 1 0 0,-1-1-1 0 0,1 1 1 0 0,0 0 0 0 0,0 0-1 0 0,-1-1 1 0 0,1 1-1 0 0,0 0 1 0 0,0 0 0 0 0,0 0-1 0 0,-1 0 1 0 0,1 0-1 0 0,0 0 1 0 0,4 0 2623 0 0,-2 1-2568 0 0,0-1 0 0 0,0 1-1 0 0,0 0 1 0 0,-1-1 0 0 0,1 1 0 0 0,0 1 0 0 0,0-1 0 0 0,-1 0 0 0 0,1 1 0 0 0,0-1 0 0 0,-1 1 0 0 0,0 0 0 0 0,1-1 0 0 0,-1 1 0 0 0,0 1 0 0 0,0-1-1 0 0,0 0 1 0 0,0 0 0 0 0,1 4 0 0 0,7 7-200 0 0,-2 1 1 0 0,10 20-1 0 0,-8-14 466 0 0,1 0-348 0 0,0-1 0 0 0,2 0 0 0 0,0-1-1 0 0,0-1 1 0 0,2 0 0 0 0,0 0 0 0 0,1-2 0 0 0,1 0 0 0 0,35 24 0 0 0,-40-32-94 0 0,0 0 0 0 0,1 0 1 0 0,0-1-1 0 0,0-1 1 0 0,23 6-1 0 0,-16-6 2 0 0,1 1 17 0 0,0-1-1 0 0,0-1 1 0 0,43 2-1 0 0,-36-6 10 0 0,53 7 0 0 0,-45-3-1708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0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3223 0 0,'-1'1'143'0'0,"-11"4"4"0"0,-20 14-1 0 0,2-1 2201 0 0,-24 13 970 0 0,-69 49-1673 0 0,55-26-237 0 0,-3 2 226 0 0,40-30-709 0 0,8-5-190 0 0,22-20-664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0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0,'0'0'6208'0'0,"9"9"-6208"0"0,0-3-4216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0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14367 0 0,'0'0'1560'0'0,"-5"7"-1560"0"0,-2-3-800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2303 0 0,'2'0'3426'0'0,"7"2"2492"0"0,-9 0-5759 0 0,1 12 260 0 0,-1 1-1 0 0,-1 0 1 0 0,-1 0-1 0 0,0-1 1 0 0,0 1-1 0 0,-8 20 1 0 0,3-4-92 0 0,-5 10 71 0 0,-2 0 0 0 0,-27 57-1 0 0,7-21-191 0 0,12-25-186 0 0,-3-1 1 0 0,-2 0-1 0 0,-54 74 0 0 0,47-75-433 0 0,33-48-55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 11055 0 0,'0'0'852'0'0,"-2"-15"11045"0"0,-2 18-11873 0 0,0 0 0 0 0,0 1-1 0 0,0 0 1 0 0,1-1 0 0 0,-1 1-1 0 0,-3 6 1 0 0,-19 30 104 0 0,21-33-123 0 0,-5 8-1 0 0,6-10-8 0 0,0 1-1 0 0,1-1 0 0 0,-1 1 1 0 0,1 0-1 0 0,-2 7 0 0 0,4-11-114 0 0,11-3-341 0 0,0 0-1 0 0,-1 0 1 0 0,1-1-1 0 0,0 0 1 0 0,-1-1-1 0 0,1 0 1 0 0,-1-1-1 0 0,0 0 1 0 0,15-8-1 0 0,6-6-6663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71 592 7919 0 0,'0'0'714'0'0,"-2"1"-586"0"0,-4 2 227 0 0,-1-1 1 0 0,0 1 0 0 0,0-1-1 0 0,0-1 1 0 0,0 1-1 0 0,-12 0 1 0 0,17-2 417 0 0,2 0-737 0 0,-1 0 0 0 0,1 0 0 0 0,0 0 0 0 0,-1 0 0 0 0,1 0 0 0 0,0-1 0 0 0,0 1 0 0 0,-1 0 0 0 0,1 0 0 0 0,0 0 0 0 0,-1 0 0 0 0,1-1 0 0 0,0 1 0 0 0,0 0 0 0 0,-1 0-1 0 0,1 0 1 0 0,0-1 0 0 0,0 1 0 0 0,-1 0 0 0 0,1-1 0 0 0,0 1 0 0 0,0 0 0 0 0,0 0 0 0 0,0-1 0 0 0,-1 0 0 0 0,3-4 12 0 0,-1 0-1 0 0,1-1 1 0 0,0 1 0 0 0,0 0 0 0 0,0 0-1 0 0,1 0 1 0 0,0 0 0 0 0,5-6 0 0 0,32-37 108 0 0,-31 37-149 0 0,102-131 118 0 0,5-6-18 0 0,-93 121-103 0 0,64-65 61 0 0,-74 80-48 0 0,0 1-1 0 0,1 0 1 0 0,0 0-1 0 0,1 2 1 0 0,17-9-1 0 0,-29 16 7 0 0,0 1-1 0 0,0 0 0 0 0,0-1 1 0 0,0 1-1 0 0,0 1 0 0 0,0-1 0 0 0,0 0 1 0 0,1 1-1 0 0,-1 0 0 0 0,0-1 1 0 0,0 1-1 0 0,1 1 0 0 0,-1-1 1 0 0,0 0-1 0 0,0 1 0 0 0,1-1 1 0 0,-1 1-1 0 0,0 0 0 0 0,0 0 1 0 0,0 1-1 0 0,0-1 0 0 0,0 0 1 0 0,0 1-1 0 0,-1 0 0 0 0,1 0 0 0 0,0 0 1 0 0,-1 0-1 0 0,1 0 0 0 0,-1 0 1 0 0,0 1-1 0 0,0-1 0 0 0,0 1 1 0 0,0-1-1 0 0,0 1 0 0 0,0 0 1 0 0,-1 0-1 0 0,2 3 0 0 0,1 3-22 0 0,-1-1 0 0 0,-1 1 0 0 0,1 0 0 0 0,-1 0 0 0 0,-1-1 0 0 0,0 1 0 0 0,0 0 0 0 0,0 0 0 0 0,-1 0 0 0 0,-2 15 0 0 0,-3 7 0 0 0,-15 52 0 0 0,5-21 0 0 0,12-49-4 0 0,-1 0-1 0 0,0-1 0 0 0,-1 1 1 0 0,0-1-1 0 0,-1 0 0 0 0,0-1 1 0 0,-1 0-1 0 0,-1 0 0 0 0,1 0 0 0 0,-2-1 1 0 0,-18 19-1 0 0,-4-2-25 0 0,-2-1 0 0 0,-51 31 0 0 0,36-25 14 0 0,8-5-54 0 0,-58 38-210 0 0,87-59-1118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 10135 0 0,'0'0'919'0'0,"-9"-2"-742"0"0,7 2-120 0 0,-1 1-1 0 0,0-1 1 0 0,1 0-1 0 0,-1 1 1 0 0,1-1-1 0 0,-1 1 0 0 0,1 0 1 0 0,-1 0-1 0 0,1 0 1 0 0,0 0-1 0 0,-1 0 1 0 0,1 1-1 0 0,0-1 0 0 0,0 1 1 0 0,0-1-1 0 0,0 1 1 0 0,0 0-1 0 0,0 0 1 0 0,-2 3-1 0 0,-4 5 342 0 0,0 0 0 0 0,-9 19 0 0 0,16-28-395 0 0,-8 15 27 0 0,-26 44 275 0 0,-27 67 0 0 0,45-85-236 0 0,-111 240 70 0 0,114-255-105 0 0,-92 148 126 0 0,75-127-307 0 0,3 1 0 0 0,-39 89 0 0 0,46-96-3997 0 0,12-23-167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86 919 0 0,'-1'1'4886'0'0,"-1"1"-4328"0"0,0 1 0 0 0,0-1-1 0 0,0 0 1 0 0,-1 0 0 0 0,1 0 0 0 0,0-1 0 0 0,-1 1 0 0 0,1 0 0 0 0,-1-1 0 0 0,0 0 0 0 0,-3 2 0 0 0,-2 1 2135 0 0,22-17-2539 0 0,1 2-130 0 0,-15 10-19 0 0,0 0 0 0 0,0 0 0 0 0,0 1 0 0 0,0-1 0 0 0,0 0 1 0 0,0 0-1 0 0,0 0 0 0 0,0 0 0 0 0,0 0 0 0 0,0 1 0 0 0,0-1 0 0 0,-1-2 0 0 0,1 3 3 0 0,0-2-1 0 0,1 0 1 0 0,-1 0 0 0 0,1 1 0 0 0,0-1 0 0 0,0 0 0 0 0,0 1-1 0 0,0-1 1 0 0,0 0 0 0 0,0 1 0 0 0,0-1 0 0 0,0 1 0 0 0,0 0-1 0 0,3-3 1 0 0,8-10 109 0 0,-6 3 43 0 0,-1 4-93 0 0,-5 6-67 0 0,0 1 0 0 0,0-1 0 0 0,0 1 0 0 0,0-1 0 0 0,0 1 0 0 0,0-1 0 0 0,0 1 1 0 0,0-1-1 0 0,0 1 0 0 0,0-1 0 0 0,0 1 0 0 0,0-1 0 0 0,-1 1 0 0 0,1-1 0 0 0,0 1 0 0 0,0-1 0 0 0,-1 0 0 0 0,0 0-12 0 0,0 0 0 0 0,0 0 0 0 0,0 0 0 0 0,-1 1 0 0 0,1-1 0 0 0,0 0 0 0 0,-1 0 0 0 0,1 1 0 0 0,0-1 0 0 0,-1 1 0 0 0,1-1 0 0 0,-1 1-1 0 0,1 0 1 0 0,-1-1 0 0 0,1 1 0 0 0,-1 0 0 0 0,1 0 0 0 0,-1 0 0 0 0,1 0 0 0 0,-1 1 0 0 0,1-1 0 0 0,-3 1 0 0 0,-3 0-64 0 0,0 0-1 0 0,0 1 1 0 0,-9 3 0 0 0,-13 8 51 0 0,1 0 0 0 0,0 2 1 0 0,1 1-1 0 0,0 1 0 0 0,2 2 1 0 0,0 0-1 0 0,-43 45 0 0 0,59-55 82 0 0,1 0-1 0 0,-1 1 1 0 0,1 0 0 0 0,1 1-1 0 0,0 0 1 0 0,-6 14-1 0 0,12-22-19 0 0,-1 1 1 0 0,1-1-1 0 0,0 1 0 0 0,0-1 0 0 0,0 1 0 0 0,1-1 0 0 0,-1 1 0 0 0,1 0 0 0 0,0-1 0 0 0,0 1 0 0 0,0 0 0 0 0,0 0 0 0 0,1-1 0 0 0,-1 1 0 0 0,1-1 1 0 0,0 1-1 0 0,0 0 0 0 0,1-1 0 0 0,-1 0 0 0 0,1 1 0 0 0,-1-1 0 0 0,1 0 0 0 0,0 0 0 0 0,1 0 0 0 0,3 5 0 0 0,-3-4-3 0 0,1-1 0 0 0,-1 0 0 0 0,1 0 0 0 0,-1 0 0 0 0,1-1 0 0 0,0 1 0 0 0,0-1 0 0 0,0 0 0 0 0,0 0 0 0 0,1 0 0 0 0,-1-1 0 0 0,1 1 0 0 0,-1-1-1 0 0,1 0 1 0 0,-1 0 0 0 0,1-1 0 0 0,-1 1 0 0 0,1-1 0 0 0,0 0 0 0 0,-1 0 0 0 0,1-1 0 0 0,0 1 0 0 0,-1-1 0 0 0,1 0 0 0 0,-1-1 0 0 0,0 1 0 0 0,1-1 0 0 0,-1 1 0 0 0,0-1 0 0 0,0-1-1 0 0,0 1 1 0 0,0 0 0 0 0,0-1 0 0 0,5-5 0 0 0,1 1-12 0 0,-1-1 0 0 0,0-1 0 0 0,0 0-1 0 0,-1 0 1 0 0,0-1 0 0 0,-1 1 0 0 0,0-2-1 0 0,7-13 1 0 0,-26 44-22 0 0,8-14 0 0 0,0 0 0 0 0,0 0 0 0 0,1 0 0 0 0,-4 10 0 0 0,6-13-5 0 0,0-1-48 0 0,0 0-1 0 0,0 1 0 0 0,0-1 0 0 0,1 0 0 0 0,-1 1 0 0 0,1-1 0 0 0,0 1 0 0 0,0-1 0 0 0,0 1 0 0 0,0-1 0 0 0,0 1 0 0 0,0-1 0 0 0,1 4 0 0 0,0-4-414 0 0,1-2-925 0 0,6 3-402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4 290 7343 0 0,'-2'10'416'0'0,"0"6"38"0"0,3 4 2783 0 0,8-28-1664 0 0,36-37 342 0 0,59-76-1 0 0,-46 51-1735 0 0,-57 68-176 0 0,11-13 16 0 0,1 1 0 0 0,0 1 0 0 0,0 0 0 0 0,18-12 0 0 0,-22 17 62 0 0,-7 7 143 0 0,-1 3-64 0 0,0 2-104 0 0,0 1 0 0 0,0-1-1 0 0,0 1 1 0 0,-1-1 0 0 0,1 1 0 0 0,-1-1 0 0 0,0 1 0 0 0,-1-1 0 0 0,1 1-1 0 0,-1-1 1 0 0,-1 6 0 0 0,-15 52 344 0 0,14-54-345 0 0,-24 62 135 0 0,16-45-284 0 0,2 1 1 0 0,-13 51 0 0 0,22-75 61 0 0,0-1 0 0 0,1 1 0 0 0,-1-1 0 0 0,0 0 0 0 0,0 1 0 0 0,1-1 1 0 0,-1 0-1 0 0,1 1 0 0 0,-1-1 0 0 0,1 0 0 0 0,0 2 0 0 0,0-1-39 0 0,0 0-201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186 131 1839 0 0,'0'0'8668'0'0,"1"1"-7892"0"0,4 1-729 0 0,-1-1-1 0 0,0 0 1 0 0,1 0 0 0 0,-1 0-1 0 0,1 0 1 0 0,-1-1-1 0 0,1 0 1 0 0,-1 0 0 0 0,1 0-1 0 0,-1 0 1 0 0,1-1-1 0 0,-1 1 1 0 0,1-1 0 0 0,5-2-1 0 0,7-3 189 0 0,0 0 0 0 0,22-12 0 0 0,-20 7 89 0 0,0-1 0 0 0,0 0 0 0 0,23-22 0 0 0,-37 30-259 0 0,-2 1-43 0 0,1 0-1 0 0,-1 0 0 0 0,0 0 0 0 0,5-8 0 0 0,-8 10 6 0 0,-12-4-362 0 0,9 5 307 0 0,1-1 0 0 0,-1 1 1 0 0,1 0-1 0 0,-1 0 0 0 0,0 0 0 0 0,1 0 0 0 0,-1 0 1 0 0,1 1-1 0 0,-1-1 0 0 0,0 1 0 0 0,-2 1 1 0 0,-30 13-127 0 0,20-8 97 0 0,-14 7 119 0 0,0 2 0 0 0,1 1 0 0 0,-27 21 0 0 0,-70 70 1731 0 0,112-96-1471 0 0,0 1 0 0 0,2 1 0 0 0,-17 24 0 0 0,24-31-277 0 0,0-1-1 0 0,0 1 1 0 0,1 1 0 0 0,0-1 0 0 0,0 0 0 0 0,0 1 0 0 0,1-1 0 0 0,1 1 0 0 0,-1 0 0 0 0,0 13 0 0 0,2-19-44 0 0,0 0 1 0 0,0-1 0 0 0,1 1 0 0 0,-1 0 0 0 0,0 0 0 0 0,1 0 0 0 0,-1 0 0 0 0,1-1 0 0 0,0 1 0 0 0,-1 0 0 0 0,1-1 0 0 0,0 1 0 0 0,0 0 0 0 0,0-1 0 0 0,0 1 0 0 0,0-1-1 0 0,1 0 1 0 0,1 3 0 0 0,0-2-5 0 0,0 0 0 0 0,0 0 0 0 0,0 0 0 0 0,0-1 1 0 0,1 1-1 0 0,-1-1 0 0 0,0 0 0 0 0,1 0 0 0 0,4 1 0 0 0,4-1-61 0 0,-1 0-1 0 0,1 0 1 0 0,0-1 0 0 0,-1-1 0 0 0,13-2 0 0 0,0-1-1078 0 0,34-11 0 0 0,-37 8-2103 0 0,4 0-1590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1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15 4607 0 0,'4'-8'407'0'0,"-2"1"1652"0"0,-13 10 2566 0 0,-8 4-3459 0 0,1 0 0 0 0,-25 15 0 0 0,-11 5-1139 0 0,17-11-24 0 0,-100 47 32 0 0,115-51-28 0 0,0 1-1 0 0,1 1 1 0 0,-38 32-1 0 0,40-28-6 0 0,19-18 0 0 0,0 1 0 0 0,-1-1 0 0 0,1 0 0 0 0,0 0 0 0 0,0 0 0 0 0,0 0 0 0 0,0 0 0 0 0,-1 0 0 0 0,1 0 0 0 0,0 1 0 0 0,0-1 0 0 0,0 0 0 0 0,0 0 0 0 0,0 0 0 0 0,0 0 0 0 0,-1 1 0 0 0,1-1 0 0 0,0 0 0 0 0,0 0 0 0 0,0 0 0 0 0,0 1 0 0 0,0-1 0 0 0,0 0 0 0 0,0 0 0 0 0,0 0 0 0 0,0 1 0 0 0,0-1 0 0 0,0 0 0 0 0,0 0 0 0 0,0 0 0 0 0,0 1 0 0 0,0-1 0 0 0,0 0 0 0 0,0 0 0 0 0,0 0 0 0 0,0 1 0 0 0,0-1 0 0 0,0 0 0 0 0,1 0 0 0 0,-1 0 0 0 0,0 1 0 0 0,0-1 0 0 0,0 0 0 0 0,0 0 0 0 0,0 0 0 0 0,0 0 0 0 0,1 0 0 0 0,-1 1 0 0 0,0-1 0 0 0,0 0 0 0 0,0 0 0 0 0,0 0 0 0 0,1 0 0 0 0,-1 0 0 0 0,7 2 0 0 0,8 0 0 0 0,0 0 0 0 0,0-1 0 0 0,20-2 0 0 0,-19 1 0 0 0,1 0 0 0 0,22 3 0 0 0,-28 0 40 0 0,1-1-1 0 0,-1 1 0 0 0,0 1 1 0 0,0 0-1 0 0,0 1 1 0 0,0 0-1 0 0,-1 0 0 0 0,1 1 1 0 0,-2 1-1 0 0,1 0 1 0 0,10 9-1 0 0,-10-6 18 0 0,0 1 1 0 0,0 0-1 0 0,-1 0 1 0 0,-1 1-1 0 0,0 0 0 0 0,0 1 1 0 0,-2 0-1 0 0,10 22 1 0 0,-9-18 105 0 0,-1 0 0 0 0,-1 0 0 0 0,7 37 0 0 0,-11-50-59 0 0,-1 1 0 0 0,1 0 0 0 0,-1 0 1 0 0,0 0-1 0 0,-1 0 0 0 0,1 0 1 0 0,-1 0-1 0 0,0 0 0 0 0,-1 0 0 0 0,1 0 1 0 0,-1 0-1 0 0,1-1 0 0 0,-2 1 0 0 0,1-1 1 0 0,0 1-1 0 0,-1-1 0 0 0,0 0 0 0 0,0 0 1 0 0,-5 5-1 0 0,5-6-33 0 0,0 0 1 0 0,-1-1-1 0 0,1 1 0 0 0,-1-1 1 0 0,0 0-1 0 0,0 0 0 0 0,0-1 1 0 0,0 1-1 0 0,0-1 0 0 0,0 0 1 0 0,-7 2-1 0 0,-2-1-40 0 0,-1-1 0 0 0,-18 0 0 0 0,30-1-65 0 0,-1 0-1 0 0,0 0 1 0 0,0-1-1 0 0,0 1 1 0 0,1-1-1 0 0,-1 1 1 0 0,0-1 0 0 0,1 0-1 0 0,-1 0 1 0 0,0 0-1 0 0,1-1 1 0 0,-4-1-1 0 0,1-1-508 0 0,0-1 0 0 0,0 1 0 0 0,-9-11 0 0 0,9 8-873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429 232 1375 0 0,'0'0'7970'0'0,"3"1"-7553"0"0,-2-1-247 0 0,0 1 0 0 0,1-1 0 0 0,-1 1 0 0 0,0-1 0 0 0,1 0 0 0 0,-1 0 0 0 0,0 1 0 0 0,1-1 0 0 0,-1 0 0 0 0,1 0 0 0 0,-1 0 0 0 0,0 0 0 0 0,1-1 1 0 0,-1 1-1 0 0,0 0 0 0 0,1-1 0 0 0,-1 1 0 0 0,0 0 0 0 0,1-1 0 0 0,-1 0 0 0 0,2-1 0 0 0,0-1-54 0 0,0 0 1 0 0,0 0 0 0 0,0-1-1 0 0,0 1 1 0 0,-1-1 0 0 0,4-7-1 0 0,12-21 140 0 0,-2 0 0 0 0,-1-1 0 0 0,17-55 0 0 0,-31 84-182 0 0,0-4-48 0 0,-2 7-17 0 0,0 1-1 0 0,0 0 1 0 0,1 0-1 0 0,-1 0 0 0 0,0 0 1 0 0,0 0-1 0 0,0 0 1 0 0,0 0-1 0 0,0 0 1 0 0,1 0-1 0 0,-1 0 1 0 0,0 0-1 0 0,0 1 0 0 0,-1-1 1 0 0,-5 3-8 0 0,0 1 1 0 0,1 0 0 0 0,-1 0-1 0 0,1 0 1 0 0,0 0-1 0 0,0 1 1 0 0,0 0-1 0 0,-5 7 1 0 0,-18 13-13 0 0,-132 78-728 0 0,18-13-160 0 0,127-79 882 0 0,0 1 0 0 0,1 0 0 0 0,0 1 0 0 0,-22 26 0 0 0,29-29 106 0 0,1 0 1 0 0,1 1-1 0 0,-1 0 0 0 0,2 0 1 0 0,-1 0-1 0 0,1 1 0 0 0,1 0 1 0 0,-4 18-1 0 0,6-23-60 0 0,1 0-1 0 0,0 1 1 0 0,0-1 0 0 0,1 1 0 0 0,0-1-1 0 0,1 0 1 0 0,-1 1 0 0 0,1-1 0 0 0,0 0-1 0 0,1 1 1 0 0,0-1 0 0 0,0 0 0 0 0,1 0-1 0 0,0 0 1 0 0,6 10 0 0 0,-8-15-11 0 0,1 0 0 0 0,-1 1 0 0 0,1-1-1 0 0,0 0 1 0 0,0-1 0 0 0,0 1 0 0 0,0 0 0 0 0,1-1 0 0 0,-1 1 0 0 0,0-1 0 0 0,0 1-1 0 0,1-1 1 0 0,-1 0 0 0 0,1 0 0 0 0,0 0 0 0 0,-1-1 0 0 0,1 1 0 0 0,-1 0 0 0 0,1-1-1 0 0,0 0 1 0 0,0 0 0 0 0,-1 1 0 0 0,1-2 0 0 0,0 1 0 0 0,-1 0 0 0 0,1-1 0 0 0,4 0-1 0 0,4-2 79 0 0,-1 0 0 0 0,0-1 0 0 0,-1 0 0 0 0,1 0 0 0 0,17-12 0 0 0,-9 4 141 0 0,-1-1 1 0 0,0 0-1 0 0,22-24 1 0 0,39-53 493 0 0,-70 79-659 0 0,-1 0 0 0 0,-1 0 0 0 0,0-1-1 0 0,0 0 1 0 0,-1 0 0 0 0,5-20 0 0 0,-9 30 777 0 0,-1 3-845 0 0,0-1 0 0 0,0 1 0 0 0,0-1 0 0 0,-1 1 0 0 0,1-1-1 0 0,0 0 1 0 0,0 1 0 0 0,0-1 0 0 0,0 1 0 0 0,0-1 0 0 0,0 1 0 0 0,-1-1 0 0 0,1 0 0 0 0,0 1-1 0 0,0-1 1 0 0,-1 1 0 0 0,1-1 0 0 0,0 0 0 0 0,-1 1 0 0 0,1-1 0 0 0,0 0 0 0 0,-1 0-1 0 0,0 1 1 0 0,-1 1-20 0 0,-1 1 0 0 0,1 0 0 0 0,0-1 0 0 0,-1 1-1 0 0,-2 5 1 0 0,-13 32-52 0 0,12-22 68 0 0,6-13 0 0 0,1-1 0 0 0,-2 15-25 0 0,3-14 9 0 0,0-1 4 0 0,2 11-9 0 0,2-2-33 0 0,12 8-127 0 0,-8-12-728 0 0,-7-6-230 0 0,9 3-48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6911 0 0,'0'0'528'0'0,"0"2"-341"0"0,0 17 5945 0 0,2-19-5563 0 0,0-2-390 0 0,1 1-1 0 0,-1-1 0 0 0,1 1 1 0 0,-1-1-1 0 0,0 0 1 0 0,1 0-1 0 0,-1 0 0 0 0,0 0 1 0 0,0 0-1 0 0,0-1 1 0 0,-1 1-1 0 0,3-4 0 0 0,17-36 810 0 0,-5 8-555 0 0,-15 33-432 0 0,71-111 247 0 0,-61 98-217 0 0,0 0 0 0 0,1 1 1 0 0,0 1-1 0 0,1 0 0 0 0,23-16 0 0 0,-21 18-35 0 0,-6 3-4 0 0,1 0-1 0 0,-1 1 1 0 0,1 0-1 0 0,1 0 1 0 0,-1 1-1 0 0,1 1 1 0 0,16-5-1 0 0,-26 9-117 0 0,1 0 0 0 0,0-1 0 0 0,0 1 0 0 0,-1 0 0 0 0,1 0 0 0 0,0 0 0 0 0,-1 0 0 0 0,1 1 0 0 0,0-1-1 0 0,0 0 1 0 0,-1 1 0 0 0,1-1 0 0 0,-1 1 0 0 0,1 0 0 0 0,0 0 0 0 0,-1-1 0 0 0,3 3 0 0 0,3 3-1109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20 502 10479 0 0,'0'0'950'0'0,"0"2"-782"0"0,-3 16 3858 0 0,-8-29-2202 0 0,10 7-1673 0 0,0 1-1 0 0,0-1 0 0 0,0 1 0 0 0,0-1 1 0 0,1 0-1 0 0,-1 1 0 0 0,1-1 1 0 0,0 1-1 0 0,0-1 0 0 0,1 0 1 0 0,-1 1-1 0 0,2-8 0 0 0,2-2-6 0 0,1 0 0 0 0,5-14-1 0 0,-6 19-16 0 0,0-1-15 0 0,1 0-1 0 0,0 1 1 0 0,1-1-1 0 0,-1 1 1 0 0,2 1 0 0 0,12-14-1 0 0,51-38 469 0 0,-44 38-427 0 0,20-15-220 0 0,3 3 1 0 0,0 1-1 0 0,2 3 1 0 0,85-35 0 0 0,-111 53-557 0 0,41-16-112 0 0,-56 24-1435 0 0,1 0 0 0 0,15-1 0 0 0,-12 2-3560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42 1839 0 0,'0'0'83'0'0,"1"-1"-6"0"0,7-13 476 0 0,10-6 13222 0 0,-7 14-11379 0 0,-11 6-2371 0 0,0 0 0 0 0,1 0 1 0 0,-1 0-1 0 0,0 0 0 0 0,1 0 0 0 0,-1 0 0 0 0,1 0 0 0 0,-1 0 0 0 0,0 0 0 0 0,1 0 0 0 0,-1 0 1 0 0,0 0-1 0 0,1 0 0 0 0,-1 0 0 0 0,0 0 0 0 0,1 0 0 0 0,-1 0 0 0 0,0 1 0 0 0,1-1 0 0 0,-1 0 0 0 0,0 0 1 0 0,1 0-1 0 0,-1 1 0 0 0,0-1 0 0 0,3 11 159 0 0,-2-5-167 0 0,-1 1 1 0 0,0-1-1 0 0,-1 1 0 0 0,0-1 0 0 0,0 0 0 0 0,0 1 1 0 0,0-1-1 0 0,-1 0 0 0 0,0 0 0 0 0,-5 8 0 0 0,-3 8 96 0 0,-21 28-1 0 0,15-26-86 0 0,10-13-54 0 0,-77 115-2070 0 0,82-124 1487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81 919 0 0,'48'-42'1810'0'0,"-24"22"4336"0"0,1 1 8545 0 0,-26 20-14586 0 0,-49 32-49 0 0,-1-2 0 0 0,-69 31 0 0 0,98-51-404 0 0,-1-2 0 0 0,-39 12 0 0 0,54-19 237 0 0,-1 0 0 0 0,0 0 0 0 0,1-1 0 0 0,-1 0 0 0 0,0-1 0 0 0,0 0 0 0 0,0 0 0 0 0,1-1 0 0 0,-1 0 0 0 0,-16-5 0 0 0,19 4-104 0 0,0 0 0 0 0,0-1 0 0 0,0 0 0 0 0,1 0 0 0 0,0-1 0 0 0,-1 0 0 0 0,1 0 0 0 0,-6-6 1088 0 0,3 16-185 0 0,-2 6-454 0 0,-1 0-1 0 0,-21 17 0 0 0,18-17-118 0 0,-22 25 0 0 0,16-12 74 0 0,-20 36 1 0 0,38-58-126 0 0,1 3 3 0 0,1-3-14 0 0,1-1-52 0 0,0-1-1 0 0,0 1 1 0 0,0-1-1 0 0,0 1 0 0 0,0-1 1 0 0,0 1-1 0 0,0-1 0 0 0,0 0 1 0 0,0 0-1 0 0,1 1 0 0 0,-1-1 1 0 0,0 0-1 0 0,1 0 0 0 0,-1 0 1 0 0,1 0-1 0 0,0-1 0 0 0,-1 1 1 0 0,1 0-1 0 0,-1-1 1 0 0,1 1-1 0 0,0-1 0 0 0,0 1 1 0 0,-1-1-1 0 0,1 0 0 0 0,0 0 1 0 0,0 0-1 0 0,3 0 0 0 0,-1 0 1 0 0,95 1-35 0 0,-12-2-113 0 0,-54 2 108 0 0,60 11 1 0 0,-83-11 43 0 0,-1 2 0 0 0,0-1 1 0 0,0 1-1 0 0,0 0 0 0 0,0 1 1 0 0,0 0-1 0 0,-1 1 0 0 0,0 0 1 0 0,0 0-1 0 0,0 0 0 0 0,8 9 0 0 0,-14-12 21 0 0,0 0-1 0 0,0 0 0 0 0,0 0 0 0 0,0 0 0 0 0,-1 0 0 0 0,1 1 1 0 0,-1-1-1 0 0,1 0 0 0 0,-1 1 0 0 0,0-1 0 0 0,0 1 0 0 0,0 0 1 0 0,-1-1-1 0 0,1 1 0 0 0,0 0 0 0 0,-1 0 0 0 0,0-1 0 0 0,0 1 0 0 0,0 0 1 0 0,0 0-1 0 0,0-1 0 0 0,0 1 0 0 0,-1 0 0 0 0,-1 4 0 0 0,1-2 6 0 0,-1-1 0 0 0,-1 0 0 0 0,1 0 0 0 0,0 0 0 0 0,-1 0 0 0 0,0 0 0 0 0,0-1 0 0 0,0 1 0 0 0,-1-1 0 0 0,1 0 0 0 0,-1 0 0 0 0,1 0 0 0 0,-8 4 0 0 0,-31 15-2 0 0,-1-2 0 0 0,0-1 0 0 0,-53 13 0 0 0,48-15-21 0 0,-121 39-400 0 0,167-55 185 0 0,11-10-7995 0 0,3-2 1675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 8287 0 0,'0'0'8591'0'0,"0"2"-8351"0"0,-10 134 77 0 0,4-95-323 0 0,3 0 1 0 0,1 54-1 0 0,5-75 97 0 0,-2-20-79 0 0,-1 1 1 0 0,0-1 0 0 0,0 0-1 0 0,1 0 1 0 0,-1 0 0 0 0,0 0-1 0 0,0 1 1 0 0,1-1 0 0 0,-1 0-1 0 0,0 0 1 0 0,0 0 0 0 0,1 0-1 0 0,-1 0 1 0 0,0 0 0 0 0,1 0-1 0 0,-1 0 1 0 0,0 1 0 0 0,0-1-1 0 0,1 0 1 0 0,-1 0 0 0 0,0 0-1 0 0,1-1 1 0 0,-1 1 0 0 0,0 0-1 0 0,1 0 1 0 0,-1 0 0 0 0,0 0-1 0 0,0 0 1 0 0,1 0 0 0 0,-1 0-1 0 0,0 0 1 0 0,0-1 0 0 0,1 1-1 0 0,-1 0 1 0 0,11-5 162 0 0,3-6 138 0 0,1-1 0 0 0,-2 0-1 0 0,1-1 1 0 0,-2-1 0 0 0,14-18-1 0 0,-6 8-148 0 0,-3 4-103 0 0,0 0 0 0 0,2 2 0 0 0,0 0-1 0 0,33-23 1 0 0,43-26-286 0 0,-42 29-2799 0 0,-38 28 913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8663 0 0,'0'0'398'0'0,"1"2"-9"0"0,1 11-208 0 0,0 0 0 0 0,6 19-1 0 0,-7-29 21 0 0,1 1-1 0 0,-1-1 1 0 0,0 1-1 0 0,1-1 1 0 0,0 1-1 0 0,0-1 1 0 0,0 0-1 0 0,0 0 0 0 0,0 0 1 0 0,0 0-1 0 0,1 0 1 0 0,0-1-1 0 0,-1 1 1 0 0,5 2-1 0 0,-5-4-73 0 0,0-1-1 0 0,0 1 0 0 0,0 0 0 0 0,0-1 1 0 0,0 0-1 0 0,1 1 0 0 0,-1-1 0 0 0,0 0 1 0 0,0 0-1 0 0,0 0 0 0 0,1 0 0 0 0,-1-1 1 0 0,0 1-1 0 0,3-1 0 0 0,32-12 1139 0 0,-26 8-870 0 0,28-10 1039 0 0,62-34 0 0 0,-84 39-1295 0 0,-1-1-1 0 0,1 0 1 0 0,-2-2-1 0 0,0 1 1 0 0,24-27 0 0 0,-26 20-65 0 0,-24 22-10 0 0,-41 24-211 0 0,-67 46 0 0 0,96-56 75 0 0,1 0-1 0 0,0 2 1 0 0,1 0 0 0 0,-36 44-1 0 0,54-59 31 0 0,0 0-1 0 0,0 0 1 0 0,0 0-1 0 0,0 1 1 0 0,1-1-1 0 0,0 1 1 0 0,0 0 0 0 0,0 0-1 0 0,0 0 1 0 0,1 0-1 0 0,-1 0 1 0 0,0 9-1 0 0,2-12 37 0 0,0-1-1 0 0,0 1 0 0 0,0 0 1 0 0,0-1-1 0 0,0 1 1 0 0,0 0-1 0 0,0-1 0 0 0,1 1 1 0 0,-1-1-1 0 0,1 1 1 0 0,-1 0-1 0 0,1-1 0 0 0,-1 1 1 0 0,1-1-1 0 0,0 1 1 0 0,2 1-1 0 0,0 2-1 0 0,2 2 49 0 0,0 0 0 0 0,0 0 0 0 0,1 0 0 0 0,0 0 0 0 0,12 8 0 0 0,38 27 284 0 0,-44-33-304 0 0,-5-5-42 0 0,1 1 0 0 0,-1-1 0 0 0,1-1-1 0 0,0 1 1 0 0,0-1 0 0 0,1-1 0 0 0,-1 0-1 0 0,0 0 1 0 0,1 0 0 0 0,0-1 0 0 0,14 0-1 0 0,-11-1-1775 0 0,1-1 0 0 0,13-2 0 0 0,6-3-4221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502 216 10367 0 0,'0'0'792'0'0,"1"-2"-552"0"0,22-14-187 0 0,-19 13 69 0 0,-1 1 0 0 0,1-1-1 0 0,0 1 1 0 0,-1-1 0 0 0,0 0 0 0 0,0 0 0 0 0,0-1-1 0 0,0 1 1 0 0,4-6 0 0 0,-2-2 61 0 0,0 1-1 0 0,0-1 1 0 0,-2 1-1 0 0,1-1 1 0 0,-1 0-1 0 0,-1 0 1 0 0,0-1-1 0 0,-1 1 1 0 0,1-14-1 0 0,-2 24-168 0 0,0-1-1 0 0,0 1 0 0 0,0-1 0 0 0,-1 1 0 0 0,1-1 1 0 0,0 1-1 0 0,-1-1 0 0 0,1 1 0 0 0,0-1 1 0 0,-1 1-1 0 0,0-1 0 0 0,1 1 0 0 0,-1 0 0 0 0,0-1 1 0 0,0 1-1 0 0,0 0 0 0 0,0 0 0 0 0,0 0 1 0 0,0 0-1 0 0,-2-2 0 0 0,1 2 30 0 0,0 0-1 0 0,0-1 1 0 0,-1 1 0 0 0,1 0-1 0 0,0 0 1 0 0,-1 1 0 0 0,1-1 0 0 0,-1 0-1 0 0,0 1 1 0 0,1 0 0 0 0,-3-1-1 0 0,-6 1 101 0 0,1 1 0 0 0,-1 0 0 0 0,1 0-1 0 0,-20 6 1 0 0,4 0-97 0 0,0 3 1 0 0,0 0-1 0 0,1 1 0 0 0,1 1 0 0 0,0 2 1 0 0,0 0-1 0 0,-23 20 0 0 0,12-5 58 0 0,2 1 0 0 0,1 1 0 0 0,-45 58 0 0 0,61-69-61 0 0,-20 34 0 0 0,32-47-35 0 0,0 0 0 0 0,1 0 0 0 0,0 0 0 0 0,0 0 0 0 0,1 1 0 0 0,0-1 0 0 0,0 1 0 0 0,1-1 0 0 0,-1 13 0 0 0,2-19-4 0 0,0 0 0 0 0,0 0 1 0 0,0 1-1 0 0,0-1 0 0 0,0 0 0 0 0,0 0 0 0 0,0 1 0 0 0,1-1 0 0 0,-1 0 0 0 0,1 0 1 0 0,-1 0-1 0 0,1 1 0 0 0,-1-1 0 0 0,1 0 0 0 0,-1 0 0 0 0,1 0 0 0 0,0 0 0 0 0,0 0 1 0 0,0 0-1 0 0,0 0 0 0 0,-1-1 0 0 0,1 1 0 0 0,0 0 0 0 0,1 0 0 0 0,-1-1 0 0 0,0 1 1 0 0,0 0-1 0 0,0-1 0 0 0,0 1 0 0 0,0-1 0 0 0,0 0 0 0 0,1 1 0 0 0,-1-1 0 0 0,0 0 1 0 0,0 0-1 0 0,1 1 0 0 0,-1-1 0 0 0,0 0 0 0 0,0 0 0 0 0,2-1 0 0 0,4 1 41 0 0,0-1 0 0 0,0-1 0 0 0,-1 1 0 0 0,1-1-1 0 0,-1 0 1 0 0,8-3 0 0 0,25-14 255 0 0,0-2 1 0 0,41-29-1 0 0,-64 39-182 0 0,0-1-1 0 0,-1 0 0 0 0,-1-1 1 0 0,0 0-1 0 0,13-17 0 0 0,-26 29 331 0 0,-8 11-376 0 0,4-5-81 0 0,0 1 1 0 0,1-1-1 0 0,-1 0 0 0 0,1 1 0 0 0,0 0 1 0 0,1-1-1 0 0,-1 1 0 0 0,1 0 0 0 0,0 6 0 0 0,1-10-5 0 0,0 0 0 0 0,0 0-1 0 0,0 0 1 0 0,0 0-1 0 0,1 0 1 0 0,-1 0 0 0 0,1 0-1 0 0,-1 0 1 0 0,1 0-1 0 0,0 0 1 0 0,0 0 0 0 0,0 0-1 0 0,0-1 1 0 0,0 1-1 0 0,0 0 1 0 0,0-1 0 0 0,0 1-1 0 0,1 0 1 0 0,-1-1-1 0 0,1 0 1 0 0,-1 1-1 0 0,1-1 1 0 0,0 0 0 0 0,-1 0-1 0 0,1 0 1 0 0,0 0-1 0 0,0 0 1 0 0,0 0 0 0 0,3 0-1 0 0,10 4-376 0 0,2-2 1 0 0,-1 0-1 0 0,0 0 0 0 0,1-2 0 0 0,-1 0 0 0 0,0-1 0 0 0,21-2 1 0 0,-14 1-1100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36 8287 0 0,'7'-9'183'0'0,"12"-17"9497"0"0,-19 28-9629 0 0,0 0 0 0 0,0 1-1 0 0,-1-1 1 0 0,1 0 0 0 0,-1 0 0 0 0,0 0 0 0 0,-1 4 0 0 0,0 0-2 0 0,-74 251 96 0 0,49-170-82 0 0,-3-2 0 0 0,-4 0-1 0 0,-4-3 1 0 0,-3-1 0 0 0,-67 99-1 0 0,24-47-381 0 0,30-44-3375 0 0,40-63-1925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7831 0 0,'1'1'8332'0'0,"2"2"-8179"0"0,1 0-1 0 0,-1-1 0 0 0,0 0 0 0 0,1 0 1 0 0,-1 0-1 0 0,1 0 0 0 0,-1 0 0 0 0,1-1 1 0 0,0 0-1 0 0,4 1 0 0 0,44 7 718 0 0,-34-7-427 0 0,22 2 384 0 0,1-2 0 0 0,57-4 0 0 0,81-16 124 0 0,-118 10-812 0 0,233-32-2832 0 0,-255 34-2315 0 0,-3 0-1470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33 9215 0 0,'0'0'707'0'0,"-8"-4"-438"0"0,-10-2-15 0 0,1 0 0 0 0,-1 1 0 0 0,0 2 0 0 0,-1-1 1 0 0,1 2-1 0 0,-1 0 0 0 0,1 2 0 0 0,-1 0 0 0 0,1 1 0 0 0,-1 0 0 0 0,1 2 0 0 0,0 0 0 0 0,0 1 0 0 0,0 1 0 0 0,0 1 0 0 0,-18 8 0 0 0,28-10-71 0 0,0 1-1 0 0,0 0 1 0 0,0 1-1 0 0,1 0 1 0 0,0 0 0 0 0,0 1-1 0 0,1-1 1 0 0,0 1-1 0 0,0 1 1 0 0,-7 10-1 0 0,5-5 62 0 0,1 0 0 0 0,0 1 0 0 0,1 0 0 0 0,0 0 0 0 0,-5 24 0 0 0,9-31-195 0 0,1-1-1 0 0,0 1 1 0 0,0 0 0 0 0,1 0 0 0 0,0 0 0 0 0,0 0-1 0 0,1 0 1 0 0,0-1 0 0 0,0 1 0 0 0,0 0 0 0 0,4 9-1 0 0,-4-13-40 0 0,1 1-1 0 0,-1-1 0 0 0,1 0 0 0 0,0 0 0 0 0,0 0 0 0 0,0 0 0 0 0,0 0 0 0 0,0 0 0 0 0,1 0 0 0 0,-1-1 1 0 0,1 0-1 0 0,0 1 0 0 0,0-1 0 0 0,0 0 0 0 0,0 0 0 0 0,0 0 0 0 0,0-1 0 0 0,0 1 0 0 0,1-1 0 0 0,-1 1 1 0 0,0-1-1 0 0,1 0 0 0 0,6 0 0 0 0,-1 0 48 0 0,1-1 0 0 0,-1 0 0 0 0,1-1 0 0 0,0 0 0 0 0,-1-1-1 0 0,0 0 1 0 0,1 0 0 0 0,15-7 0 0 0,-8 2 91 0 0,0 0 0 0 0,-1-1-1 0 0,26-19 1 0 0,-35 22-60 0 0,0 0-1 0 0,-1 0 0 0 0,0-1 1 0 0,0 0-1 0 0,0 0 0 0 0,-1 0 1 0 0,1-1-1 0 0,-2 0 0 0 0,1 0 1 0 0,-1 0-1 0 0,0-1 0 0 0,0 1 1 0 0,-1-1-1 0 0,0 0 0 0 0,3-16 1 0 0,-6 23 548 0 0,-9 9-426 0 0,3-1-208 0 0,0 1 0 0 0,0 0 0 0 0,1 1 0 0 0,-1-1 0 0 0,2 1 0 0 0,-1 0 0 0 0,2 0 0 0 0,-1 1 0 0 0,1-1 0 0 0,0 1 0 0 0,1 0 0 0 0,0 0 0 0 0,0 13 0 0 0,2-20-10 0 0,0 1 0 0 0,1 0 1 0 0,-1-1-1 0 0,1 1 0 0 0,0-1 0 0 0,0 1 0 0 0,1-1 0 0 0,-1 1 0 0 0,1-1 0 0 0,-1 0 1 0 0,1 0-1 0 0,0 1 0 0 0,0-2 0 0 0,1 1 0 0 0,-1 0 0 0 0,0 0 0 0 0,1-1 1 0 0,0 1-1 0 0,0-1 0 0 0,0 0 0 0 0,0 1 0 0 0,0-1 0 0 0,0-1 0 0 0,4 3 1 0 0,0-1-81 0 0,1 1 1 0 0,0-2-1 0 0,0 1 1 0 0,1-1-1 0 0,-1 0 1 0 0,1 0-1 0 0,-1-1 1 0 0,1 0-1 0 0,11-1 1 0 0,32-5-2088 0 0,-23 0 895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79 4143 0 0,'7'-5'428'0'0,"14"-11"3523"0"0,28-28 0 0 0,-47 43-4066 0 0,4-7 2018 0 0,-6 8-1874 0 0,0 0-1 0 0,0 0 0 0 0,0-1 0 0 0,0 1 1 0 0,0 0-1 0 0,0 0 0 0 0,0 0 0 0 0,-1-1 1 0 0,1 1-1 0 0,0 0 0 0 0,0 0 0 0 0,0 0 0 0 0,0-1 1 0 0,0 1-1 0 0,0 0 0 0 0,0 0 0 0 0,-1 0 1 0 0,1 0-1 0 0,0-1 0 0 0,0 1 0 0 0,0 0 0 0 0,0 0 1 0 0,0 0-1 0 0,-1 0 0 0 0,1 0 0 0 0,0 0 1 0 0,0 0-1 0 0,0 0 0 0 0,-1-1 0 0 0,1 1 1 0 0,0 0-1 0 0,0 0 0 0 0,0 0 0 0 0,-1 0 0 0 0,1 0 1 0 0,0 0-1 0 0,0 0 0 0 0,0 0 0 0 0,-1 0 1 0 0,1 0-1 0 0,0 0 0 0 0,0 0 0 0 0,0 0 0 0 0,-1 1 1 0 0,1-1-1 0 0,0 0 0 0 0,0 0 0 0 0,-1 0 1 0 0,-9 1 151 0 0,0 0 0 0 0,0 0 0 0 0,1 1 0 0 0,-1 0 0 0 0,-12 5 0 0 0,-46 22 314 0 0,-92 65-60 0 0,119-69-396 0 0,2 2 0 0 0,-64 54 0 0 0,96-76-56 0 0,6-4-78 0 0,3-1-30 0 0,78-22-434 0 0,1 0 220 0 0,-69 20 287 0 0,1 0 0 0 0,-1 1 1 0 0,1 0-1 0 0,22 2 0 0 0,-25 0 50 0 0,0 1 1 0 0,-1-1-1 0 0,0 2 0 0 0,1-1 0 0 0,-1 1 0 0 0,0 1 0 0 0,0 0 1 0 0,0 0-1 0 0,13 9 0 0 0,-17-9 25 0 0,0 0 0 0 0,-1-1 0 0 0,1 2 0 0 0,-1-1 1 0 0,0 0-1 0 0,0 1 0 0 0,-1 0 0 0 0,1 0 0 0 0,-1 0 0 0 0,0 0 0 0 0,0 0 1 0 0,-1 1-1 0 0,0-1 0 0 0,0 1 0 0 0,0 0 0 0 0,2 11 0 0 0,-3-13-6 0 0,-1 1-1 0 0,1-1 0 0 0,-1 0 1 0 0,0 1-1 0 0,0-1 1 0 0,-1 1-1 0 0,1-1 0 0 0,-1 0 1 0 0,0 1-1 0 0,0-1 1 0 0,-1 0-1 0 0,1 0 1 0 0,-1 0-1 0 0,-2 5 0 0 0,2-5 19 0 0,-1-1 0 0 0,0 1 0 0 0,-1 0 0 0 0,1-1 0 0 0,0 0 0 0 0,-1 0 0 0 0,0 0 0 0 0,0 0 0 0 0,0 0-1 0 0,0-1 1 0 0,0 0 0 0 0,-9 4 0 0 0,1-2 32 0 0,-1 0 0 0 0,1 0 0 0 0,-1-2 0 0 0,-21 3-1 0 0,-55-1 20 0 0,43-3-23 0 0,44-1-61 0 0,-7 1-3 0 0,-1-1 1 0 0,0 0-1 0 0,1-1 0 0 0,-1 0 0 0 0,0 0 1 0 0,1-1-1 0 0,0 0 0 0 0,-12-4 1 0 0,21 6-34 0 0,-1-1 1 0 0,1 1 0 0 0,-1 0 0 0 0,1 0 0 0 0,0 0 0 0 0,-1 0 0 0 0,1 0-1 0 0,0 0 1 0 0,-1-1 0 0 0,1 1 0 0 0,0 0 0 0 0,0 0 0 0 0,-1 0 0 0 0,1-1-1 0 0,0 1 1 0 0,-1 0 0 0 0,1 0 0 0 0,0-1 0 0 0,0 1 0 0 0,0 0-1 0 0,-1-1 1 0 0,1 1 0 0 0,0 0 0 0 0,0-1 0 0 0,0 1 0 0 0,0 0 0 0 0,0-1-1 0 0,-1 1 1 0 0,1 0 0 0 0,0-1 0 0 0,0 1 0 0 0,0 0 0 0 0,0-1 0 0 0,0 1-1 0 0,0-1 1 0 0,0 1 0 0 0,0 0 0 0 0,0-1 0 0 0,1 1 0 0 0,-1 0 0 0 0,0-1-1 0 0,0 1 1 0 0,0 0 0 0 0,0-1 0 0 0,0 1 0 0 0,1 0 0 0 0,-1-1 0 0 0,0 1-1 0 0,1-1 1 0 0,13-12-4829 0 0,-4 7-4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108 277 3679 0 0,'-1'2'167'0'0,"-42"54"352"0"0,-2 4 6445 0 0,28-33-3446 0 0,16-38-2774 0 0,2 1-617 0 0,1 0 0 0 0,0 0 0 0 0,1 0 0 0 0,0 0 0 0 0,0 0 0 0 0,1 0 0 0 0,10-16 0 0 0,-8 12-87 0 0,8-13-13 0 0,0 1 0 0 0,19-27-1 0 0,-26 44-20 0 0,1-1-1 0 0,-1 1 0 0 0,1 1 1 0 0,1-1-1 0 0,0 1 0 0 0,0 1 1 0 0,0 0-1 0 0,14-8 0 0 0,-19 13 17 0 0,0 0-1 0 0,0 0 0 0 0,0 0 0 0 0,0 1 1 0 0,1-1-1 0 0,-1 1 0 0 0,0 0 1 0 0,1 1-1 0 0,-1-1 0 0 0,0 1 0 0 0,1 0 1 0 0,-1 0-1 0 0,1 0 0 0 0,-1 0 1 0 0,1 1-1 0 0,4 1 0 0 0,-6-1-1 0 0,1 1 0 0 0,-1-1-1 0 0,0 1 1 0 0,0 0 0 0 0,0-1 0 0 0,0 1-1 0 0,-1 1 1 0 0,1-1 0 0 0,0 0-1 0 0,-1 1 1 0 0,0-1 0 0 0,1 1 0 0 0,-1 0-1 0 0,0-1 1 0 0,0 1 0 0 0,-1 0-1 0 0,1 1 1 0 0,-1-1 0 0 0,1 0 0 0 0,1 7-1 0 0,-2-6-6 0 0,0 1 0 0 0,0 0 0 0 0,0-1 0 0 0,-1 1 0 0 0,0 0 0 0 0,0 0 0 0 0,0-1 0 0 0,0 1 0 0 0,-1 0 0 0 0,0 0 0 0 0,0-1 0 0 0,0 1 0 0 0,0 0 0 0 0,-1-1 0 0 0,-2 5 0 0 0,2-4 31 0 0,0-1-1 0 0,-1 1 1 0 0,0-1 0 0 0,-6 9-1 0 0,4-6 35 0 0,4-6 618 0 0,9-18-564 0 0,3 4-160 0 0,1 0 0 0 0,1 1-1 0 0,0 1 1 0 0,1 0 0 0 0,16-11-1 0 0,81-41-384 0 0,-33 19 318 0 0,-70 40 97 0 0,66-38-142 0 0,-64 38 167 0 0,0 0 0 0 0,0 0 1 0 0,0 1-1 0 0,1 0 0 0 0,18-3 0 0 0,-26 6 1 0 0,0 0 0 0 0,0 0 0 0 0,0 0-1 0 0,0 0 1 0 0,-1 0 0 0 0,1 1 0 0 0,0-1 0 0 0,0 1 0 0 0,0 0 0 0 0,0 0 0 0 0,0 0-1 0 0,-1 0 1 0 0,1 1 0 0 0,0-1 0 0 0,-1 1 0 0 0,1-1 0 0 0,-1 1 0 0 0,0 0 0 0 0,1 0-1 0 0,-1 0 1 0 0,0 0 0 0 0,0 0 0 0 0,-1 1 0 0 0,4 4 0 0 0,-2-3-16 0 0,-1 1 0 0 0,0 0 1 0 0,0 0-1 0 0,0 0 0 0 0,-1 0 1 0 0,1 0-1 0 0,-1 0 0 0 0,0 0 1 0 0,-1 0-1 0 0,1 1 0 0 0,-1-1 1 0 0,0 0-1 0 0,-1 8 0 0 0,-6 23 45 0 0,-2 0-1 0 0,-25 70 0 0 0,13-48-37 0 0,-3 14-4 0 0,20-62-478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11311 0 0,'0'0'1535'0'0,"-9"3"-862"0"0,-29 12 322 0 0,-57 14 0 0 0,59-19-563 0 0,0 1 0 0 0,-39 19 1 0 0,48-17-171 0 0,1 1 0 0 0,-32 23-1 0 0,49-30-175 0 0,0 0 0 0 0,1 0-1 0 0,-1 1 1 0 0,1 0-1 0 0,1 1 1 0 0,0 0-1 0 0,0 0 1 0 0,1 0 0 0 0,-7 14-1 0 0,12-19-43 0 0,-1-1 0 0 0,1 1 0 0 0,0-1 0 0 0,0 1 0 0 0,0 0 0 0 0,1-1 0 0 0,-1 8 0 0 0,2-9-23 0 0,0-1 1 0 0,0 1-1 0 0,0 0 0 0 0,0-1 0 0 0,0 1 0 0 0,0-1 0 0 0,0 1 0 0 0,1-1 1 0 0,-1 1-1 0 0,1-1 0 0 0,-1 0 0 0 0,1 0 0 0 0,2 2 0 0 0,-4-3-8 0 0,5 3 20 0 0,1 0 1 0 0,-1-1-1 0 0,0 1 0 0 0,1-1 1 0 0,-1-1-1 0 0,1 1 0 0 0,-1-1 1 0 0,1 0-1 0 0,0 0 0 0 0,0 0 1 0 0,8-1-1 0 0,10-1 184 0 0,32-4 0 0 0,-54 4-200 0 0,24-2 94 0 0,26-8 0 0 0,-43 8-88 0 0,0 0 0 0 0,1 0 0 0 0,-1-1 0 0 0,-1 0 0 0 0,18-11 0 0 0,-23 13-15 0 0,1-1 0 0 0,-1 0 0 0 0,0 0 0 0 0,0 0 0 0 0,0 0-1 0 0,-1 0 1 0 0,1-1 0 0 0,-1 1 0 0 0,1-1 0 0 0,-1 1 0 0 0,0-1 0 0 0,-1 0-1 0 0,1 0 1 0 0,1-5 0 0 0,-3 7 42 0 0,-1 1-47 0 0,1 1-1 0 0,0 0 0 0 0,0 0 1 0 0,0-1-1 0 0,-1 1 0 0 0,1 0 1 0 0,0 0-1 0 0,0 0 1 0 0,-1-1-1 0 0,1 1 0 0 0,0 0 1 0 0,0 0-1 0 0,-1 0 0 0 0,1 0 1 0 0,0 0-1 0 0,-1 0 1 0 0,1 0-1 0 0,0-1 0 0 0,-1 1 1 0 0,1 0-1 0 0,0 0 0 0 0,0 0 1 0 0,-1 0-1 0 0,1 0 1 0 0,0 0-1 0 0,-1 0 0 0 0,1 1 1 0 0,0-1-1 0 0,-1 0 0 0 0,1 0 1 0 0,0 0-1 0 0,0 0 1 0 0,-1 0-1 0 0,0 1 0 0 0,-7 5-2 0 0,8-6 3 0 0,-4 3-9 0 0,1 1-1 0 0,-1-1 1 0 0,1 1 0 0 0,0-1-1 0 0,0 1 1 0 0,0 0 0 0 0,1 0-1 0 0,-1 0 1 0 0,1 1 0 0 0,0-1-1 0 0,1 0 1 0 0,-1 1 0 0 0,1-1-1 0 0,-2 9 1 0 0,2-12-27 0 0,1 0-1 0 0,0 0 1 0 0,0 0 0 0 0,0 0-1 0 0,0 0 1 0 0,0 0 0 0 0,0 0-1 0 0,0 0 1 0 0,0 0 0 0 0,0 0 0 0 0,0 0-1 0 0,0 0 1 0 0,1 0 0 0 0,-1 0-1 0 0,0-1 1 0 0,1 1 0 0 0,-1 0-1 0 0,0 0 1 0 0,1 0 0 0 0,-1 0 0 0 0,2 1-1 0 0,-1-2-301 0 0,-1 1-1 0 0,1 0 1 0 0,0-1-1 0 0,0 0 1 0 0,0 1 0 0 0,0-1-1 0 0,0 1 1 0 0,0-1-1 0 0,0 0 1 0 0,-1 0 0 0 0,1 1-1 0 0,1-1 1 0 0,0 0-831 0 0,8 1-4816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 9935 0 0,'1'-1'455'0'0,"16"-7"2700"0"0,-16 9-2319 0 0,1 1-757 0 0,-1 0 0 0 0,0 0 0 0 0,0-1 0 0 0,0 1 1 0 0,0 0-1 0 0,0 0 0 0 0,0 0 0 0 0,0 0 0 0 0,-1 0 0 0 0,1 0 1 0 0,-1 0-1 0 0,1 1 0 0 0,-1-1 0 0 0,0 0 0 0 0,0 0 1 0 0,0 0-1 0 0,0 0 0 0 0,0 1 0 0 0,0-1 0 0 0,-1 3 1 0 0,-2 11 337 0 0,-8 25 1 0 0,7-29-218 0 0,-23 69 930 0 0,-61 130 0 0 0,74-182-1121 0 0,-3 5-52 0 0,1 2 0 0 0,2 0-1 0 0,-17 60 1 0 0,31-95-24 0 0,0-1-1 0 0,0 0 1 0 0,0 1-1 0 0,0-1 1 0 0,0 0-1 0 0,0 1 1 0 0,0-1-1 0 0,0 0 1 0 0,0 0-1 0 0,0 1 1 0 0,0-1-1 0 0,0 0 1 0 0,0 1-1 0 0,0-1 1 0 0,0 0-1 0 0,0 1 1 0 0,0-1-1 0 0,0 0 1 0 0,0 1-1 0 0,0-1 1 0 0,0 0-1 0 0,0 0 1 0 0,1 1-1 0 0,-1-1 1 0 0,0 0-1 0 0,0 1 1 0 0,0-1-1 0 0,1 0 1 0 0,-1 0-1 0 0,0 0 1 0 0,0 1-1 0 0,1-1 1 0 0,-1 0-1 0 0,12-2-936 0 0,17-15-413 0 0,-27 15 1103 0 0,21-15-1360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4143 0 0,'0'0'319'0'0,"-1"1"-210"0"0,-17 5 1446 0 0,16-5-930 0 0,0 1-1 0 0,1-1 1 0 0,-1 1 0 0 0,0-1 0 0 0,0 1 0 0 0,1 0-1 0 0,-1 0 1 0 0,1 0 0 0 0,0 0 0 0 0,-1 0-1 0 0,1 0 1 0 0,0 0 0 0 0,0 0 0 0 0,0 0-1 0 0,1 0 1 0 0,-2 4 0 0 0,2-4-642 0 0,-1 1 0 0 0,1-1 0 0 0,0 1 0 0 0,0 0 0 0 0,0-1 1 0 0,0 1-1 0 0,0-1 0 0 0,1 1 0 0 0,0 2 0 0 0,1 0 142 0 0,0 1 0 0 0,0-1-1 0 0,0 0 1 0 0,1 0 0 0 0,0 0 0 0 0,0-1 0 0 0,1 1 0 0 0,-1-1-1 0 0,1 0 1 0 0,0 0 0 0 0,7 7 0 0 0,6 2 297 0 0,32 19 0 0 0,-36-24-271 0 0,137 73 938 0 0,6 5 46 0 0,-143-79-1009 0 0,-1 2 0 0 0,0 0 0 0 0,0 0 0 0 0,-1 1 0 0 0,0 0 0 0 0,9 13 0 0 0,-16-18-78 0 0,0 1 0 0 0,0-1 1 0 0,-1 1-1 0 0,0 0 0 0 0,0 1 1 0 0,0-1-1 0 0,-1 0 0 0 0,0 1 1 0 0,0-1-1 0 0,0 1 0 0 0,-1 0 1 0 0,0-1-1 0 0,-1 1 0 0 0,1 0 1 0 0,-2 10-1 0 0,-1-3 4 0 0,-1-1-1 0 0,0 1 1 0 0,-1-1 0 0 0,0 0-1 0 0,-1 0 1 0 0,-1-1 0 0 0,0 0-1 0 0,0 1 1 0 0,-1-2 0 0 0,-1 1-1 0 0,0-1 1 0 0,-15 15 0 0 0,-10 9 36 0 0,-2-2 1 0 0,-46 34-1 0 0,-58 37 48 0 0,21-18-120 0 0,92-68-32 0 0,25-18-64 0 0,12-2-2513 0 0,12-4-1352 0 0,-10 2-2573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21 2303 0 0,'5'-4'127'0'0,"9"-13"12953"0"0,-21 32-11181 0 0,2-6-1522 0 0,-100 230 2068 0 0,-34 82-1921 0 0,119-272-567 0 0,3 0-1 0 0,1 1 1 0 0,3 0-1 0 0,-8 62 1 0 0,20-104-162 0 0,0-1-1 0 0,1 0 1 0 0,0 1 0 0 0,1-1-1 0 0,-1 1 1 0 0,1-1 0 0 0,1 0-1 0 0,1 8 1 0 0,2-5-1230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254 337 7367 0 0,'0'0'10394'0'0,"-4"-7"-9004"0"0,2 3-1484 0 0,1-1 0 0 0,0 0 0 0 0,0 1 0 0 0,1-1 0 0 0,0 0 0 0 0,-1 1 0 0 0,2-1 0 0 0,-1 0 0 0 0,0 0 0 0 0,1 1 0 0 0,0-1 0 0 0,3-7 0 0 0,3-9 458 0 0,14-30 0 0 0,-11 28-310 0 0,52-122 93 0 0,-57 127-348 0 0,-5 16 111 0 0,-1 2-190 0 0,-2-1 262 0 0,0 1-1 0 0,0 0 0 0 0,0-1 0 0 0,0 1 1 0 0,0 1-1 0 0,0-1 0 0 0,0 0 1 0 0,0 1-1 0 0,0-1 0 0 0,0 1 1 0 0,0 0-1 0 0,1 0 0 0 0,-1 0 1 0 0,0 1-1 0 0,1-1 0 0 0,-1 0 1 0 0,1 1-1 0 0,-1 0 0 0 0,1 0 1 0 0,-3 2-1 0 0,-5 5 5 0 0,0 0 0 0 0,0 0 0 0 0,-9 14 0 0 0,-128 162 209 0 0,140-176-154 0 0,-9 10 76 0 0,-24 38-1 0 0,34-47-83 0 0,1 1-1 0 0,0-1 0 0 0,1 1 1 0 0,0 0-1 0 0,1 1 0 0 0,0-1 1 0 0,-1 12-1 0 0,3-20 376 0 0,13 0-30 0 0,-4-3-251 0 0,1 0 1 0 0,-1 0-1 0 0,1-1 0 0 0,-1 0 1 0 0,1 0-1 0 0,-1-1 1 0 0,12-4-1 0 0,-1 0-14 0 0,-1-1 0 0 0,21-11 0 0 0,-33 14-105 0 0,1 0-1 0 0,-1 0 1 0 0,0 0-1 0 0,0-1 1 0 0,0 0-1 0 0,-1 0 1 0 0,1 0-1 0 0,-1-1 1 0 0,0 1-1 0 0,-1-1 1 0 0,0-1 0 0 0,1 1-1 0 0,-2-1 1 0 0,1 1-1 0 0,-1-1 1 0 0,3-8-1 0 0,-4 7 1 0 0,0 1 0 0 0,1 0 0 0 0,0 0 0 0 0,0 0 0 0 0,1 1 0 0 0,0-1 0 0 0,7-8 0 0 0,-3 5-8 0 0,-8 9 0 0 0,0 1 0 0 0,1 0 0 0 0,-1-1 0 0 0,0 1 0 0 0,0 0 0 0 0,1-1 0 0 0,-1 1 0 0 0,0 0 0 0 0,1-1 0 0 0,-1 1 0 0 0,1 0 0 0 0,-1 0 0 0 0,0 0 0 0 0,1-1 0 0 0,-1 1 0 0 0,1 0 0 0 0,-1 0 0 0 0,1 0 0 0 0,-1 0 0 0 0,1 0 0 0 0,6-3 0 0 0,-6 3-5 0 0,-1 0 0 0 0,1 0 0 0 0,0 0 0 0 0,-1 0 0 0 0,1 0 0 0 0,0 0-1 0 0,0 0 1 0 0,-1 0 0 0 0,1 0 0 0 0,0 0 0 0 0,0 0 0 0 0,-1 0 0 0 0,1 0 0 0 0,0 1 0 0 0,-1-1-1 0 0,1 0 1 0 0,0 1 0 0 0,-1-1 0 0 0,1 0 0 0 0,0 1 0 0 0,-1-1 0 0 0,1 1 0 0 0,-1-1 0 0 0,1 1-1 0 0,-1-1 1 0 0,1 1 0 0 0,10 18-62 0 0,-5-3 55 0 0,-7-11 14 0 0,0-2-3 0 0,1 6-66 0 0,0 0 0 0 0,-1 0-1 0 0,-1 0 1 0 0,1-1 0 0 0,-5 12 0 0 0,4-11-160 0 0,-2 21-1459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3223 0 0,'2'0'240'0'0,"11"0"224"0"0,0-1 0 0 0,-1-1 0 0 0,1 0 0 0 0,-1-1 0 0 0,13-4 0 0 0,-17 5-1044 0 0,-1-1-1 0 0,14-8 1 0 0,-20 11 718 0 0,0-1-1 0 0,0 0 1 0 0,1 0-1 0 0,-1 1 1 0 0,0-1-1 0 0,0 0 1 0 0,0 0-1 0 0,0 0 1 0 0,0 0-1 0 0,0 0 1 0 0,0 0-1 0 0,-1 0 1 0 0,1-1-1 0 0,0 1 1 0 0,0 0-1 0 0,-1 0 1 0 0,1-1-1 0 0,-1 1 1 0 0,1-3-1 0 0,-2-8 10282 0 0,-3 16-10281 0 0,1 0 0 0 0,0 0 0 0 0,0 0-1 0 0,0 0 1 0 0,1 0 0 0 0,0 1 0 0 0,0-1 0 0 0,0 1-1 0 0,0 0 1 0 0,1 0 0 0 0,-2 6 0 0 0,0 7 150 0 0,-1 33 1 0 0,2-23-21 0 0,0-14-169 0 0,-1 19 83 0 0,3-32-143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0,'0'0'2528'0'0,"7"9"-1504"0"0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2 356 7367 0 0,'0'0'6376'0'0,"0"-1"-5641"0"0,-1-5-504 0 0,1 1-1 0 0,0-1 1 0 0,0 0 0 0 0,0 1-1 0 0,1-1 1 0 0,0 1 0 0 0,0-1-1 0 0,0 1 1 0 0,1-1-1 0 0,-1 1 1 0 0,1 0 0 0 0,1 0-1 0 0,-1 0 1 0 0,5-7 0 0 0,6-8 12 0 0,1 0 0 0 0,16-18 0 0 0,-18 25-23 0 0,8-12 31 0 0,35-32 0 0 0,-44 48-230 0 0,-1 0 1 0 0,1 1 0 0 0,1 0 0 0 0,0 1-1 0 0,0 0 1 0 0,13-4 0 0 0,-7 3-407 0 0,0 2 1 0 0,1 0 0 0 0,32-5-1 0 0,-26 7-6067 0 0</inkml:trace>
  <inkml:trace contextRef="#ctx0" brushRef="#br0" timeOffset="1">838 101 12351 0 0,'0'0'564'0'0,"2"1"-9"0"0,1-1-539 0 0,0 0-1 0 0,-1 1 1 0 0,1 0-1 0 0,0 0 1 0 0,-1 0 0 0 0,1 0-1 0 0,-1 0 1 0 0,1 1-1 0 0,-1-1 1 0 0,1 1-1 0 0,-1-1 1 0 0,0 1 0 0 0,0 0-1 0 0,0 0 1 0 0,0 0-1 0 0,0 0 1 0 0,0 0 0 0 0,2 4-1 0 0,-2-2-2 0 0,0-1-1 0 0,-1 1 1 0 0,1 0 0 0 0,-1 0-1 0 0,0 0 1 0 0,0 0-1 0 0,-1 0 1 0 0,1 0 0 0 0,-1 0-1 0 0,0 0 1 0 0,0 1-1 0 0,0 5 1 0 0,-3 6 73 0 0,0-1 0 0 0,0 0 1 0 0,-1 1-1 0 0,-1-2 0 0 0,-9 20 1 0 0,-40 68 488 0 0,41-78-389 0 0,-69 115 497 0 0,-103 134 0 0 0,158-237-657 0 0,-154 222-561 0 0,173-244-3368 0 0,4-5-1325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2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9215 0 0,'0'-11'535'0'0,"0"1"0"0"0,1 0 0 0 0,1 0 0 0 0,0 0 0 0 0,0 1 0 0 0,0-1 0 0 0,2 0 0 0 0,-1 1 0 0 0,1 0 0 0 0,7-13 0 0 0,-4 12-223 0 0,-1 0 1 0 0,1 1 0 0 0,1 0 0 0 0,0 1 0 0 0,0 0 0 0 0,1 0 0 0 0,0 1-1 0 0,17-12 1 0 0,-5 7-249 0 0,1 0 0 0 0,-1 1 0 0 0,2 2 1 0 0,0 0-1 0 0,0 2 0 0 0,0 0 0 0 0,1 2 0 0 0,31-4 0 0 0,-24 6 1 0 0,1 1 1 0 0,0 2-1 0 0,0 1 1 0 0,-1 2-1 0 0,60 12 1 0 0,-77-11 18 0 0,-1 0 0 0 0,1 1 0 0 0,-1 0 1 0 0,0 1-1 0 0,0 1 0 0 0,23 15 1 0 0,-29-16-50 0 0,0-1 0 0 0,0 1 0 0 0,0 1 0 0 0,0-1 0 0 0,-1 1 0 0 0,0 0 0 0 0,-1 1 0 0 0,1-1 0 0 0,-1 1 0 0 0,-1 0 0 0 0,6 14 0 0 0,-8-19-25 0 0,-2 0 0 0 0,1-1 0 0 0,0 1-1 0 0,-1 0 1 0 0,1 0 0 0 0,-1-1 0 0 0,0 1-1 0 0,0 0 1 0 0,0 0 0 0 0,0 0 0 0 0,0 0 0 0 0,-1-1-1 0 0,1 1 1 0 0,-1 0 0 0 0,0 0 0 0 0,-1 4-1 0 0,0-3 0 0 0,0-1 0 0 0,-1 0 0 0 0,1 0 0 0 0,-1 0 0 0 0,1 0 0 0 0,-1 0 0 0 0,0-1 0 0 0,0 1 0 0 0,0-1 0 0 0,0 1 0 0 0,-4 1 0 0 0,-8 3 5 0 0,-1 1 1 0 0,0-2 0 0 0,-1 0-1 0 0,-25 5 1 0 0,26-7-18 0 0,5-1-263 0 0,-93 27 716 0 0,53-9-1822 0 0,37-15-1332 0 0,-18 14-1 0 0,22-13-3162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16 4143 0 0,'1'0'319'0'0,"30"-7"10400"0"0,-32 9-10671 0 0,0-1 0 0 0,0 1 0 0 0,0-1 0 0 0,0 0 0 0 0,0 1 0 0 0,0-1 0 0 0,0 0 0 0 0,0 1 0 0 0,0-1 0 0 0,-1 0 1 0 0,1 0-1 0 0,-3 1 0 0 0,2 0 16 0 0,-22 15 315 0 0,-33 18-1 0 0,36-23-243 0 0,1 0 0 0 0,1 1 0 0 0,-27 23 0 0 0,33-23 72 0 0,0 1 0 0 0,1 0 1 0 0,-14 23-1 0 0,20-28-45 0 0,0 1 1 0 0,1 0-1 0 0,0 1 1 0 0,1-1 0 0 0,0 1-1 0 0,-4 20 1 0 0,7-29-126 0 0,1 0-1 0 0,0-1 1 0 0,-1 1 0 0 0,1 0 0 0 0,0 0 0 0 0,0 0-1 0 0,0 0 1 0 0,1 0 0 0 0,-1 0 0 0 0,0 0 0 0 0,1 0-1 0 0,-1-1 1 0 0,1 1 0 0 0,0 0 0 0 0,1 3 0 0 0,-1-4-10 0 0,0 0-1 0 0,0 0 1 0 0,0 0 0 0 0,0 0 0 0 0,0 0 0 0 0,0 0-1 0 0,0 0 1 0 0,1-1 0 0 0,-1 1 0 0 0,0 0 0 0 0,1-1-1 0 0,-1 1 1 0 0,0-1 0 0 0,1 1 0 0 0,-1-1 0 0 0,0 0-1 0 0,1 1 1 0 0,-1-1 0 0 0,1 0 0 0 0,-1 0 0 0 0,2 0 0 0 0,8 0 73 0 0,0-1 1 0 0,0 0-1 0 0,0-1 1 0 0,-1 0-1 0 0,1 0 1 0 0,0-1-1 0 0,-1-1 1 0 0,0 0 0 0 0,0 0-1 0 0,0-1 1 0 0,0 0-1 0 0,-1-1 1 0 0,15-11-1 0 0,-17 11-81 0 0,0 0-1 0 0,0-1 1 0 0,-1 0-1 0 0,0 0 1 0 0,-1-1-1 0 0,1 1 0 0 0,-1-1 1 0 0,-1 0-1 0 0,1 0 1 0 0,-1-1-1 0 0,-1 0 1 0 0,0 1-1 0 0,0-1 1 0 0,-1 0-1 0 0,0 0 0 0 0,1-13 1 0 0,-2 14-23 0 0,-1 0 1 0 0,0 0 0 0 0,0 0-1 0 0,-1 0 1 0 0,0 1 0 0 0,0-1-1 0 0,-1 0 1 0 0,-5-14-1 0 0,5 17-68 0 0,0 1-1 0 0,-1-1 0 0 0,1 0 0 0 0,-1 1 0 0 0,0 0 0 0 0,0-1 0 0 0,-1 1 0 0 0,1 0 0 0 0,-1 1 0 0 0,0-1 0 0 0,0 1 1 0 0,0 0-1 0 0,-1-1 0 0 0,-5-1 0 0 0,3 0-359 0 0,-15-6 268 0 0,7 7-3763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22 461 12095 0 0,'0'0'4426'0'0,"-7"-6"-2442"0"0,5 4-1819 0 0,0 0 1 0 0,1 0-1 0 0,0-1 1 0 0,-1 1-1 0 0,1 0 1 0 0,0-1-1 0 0,0 1 1 0 0,0-1-1 0 0,1 0 1 0 0,-1 1-1 0 0,0-1 1 0 0,1 0 0 0 0,0 1-1 0 0,0-1 1 0 0,0 0-1 0 0,0 1 1 0 0,0-1-1 0 0,0 0 1 0 0,1-2-1 0 0,1-4-8 0 0,0-1 0 0 0,0 1 0 0 0,1 0-1 0 0,4-9 1 0 0,9-18-123 0 0,1 1 0 0 0,38-55 0 0 0,-43 73-26 0 0,1 0 1 0 0,0 1-1 0 0,1 1 0 0 0,1 0 1 0 0,1 1-1 0 0,29-21 0 0 0,-33 29-262 0 0,-1 0 0 0 0,1 0 0 0 0,0 1 0 0 0,0 0 0 0 0,22-4 0 0 0,66-7-3462 0 0,-68 12-2780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1 919 0 0,'8'0'199'0'0,"-4"0"2640"0"0,-3 0-2297 0 0,0 1 1 0 0,0-1 0 0 0,0 0-1 0 0,0 1 1 0 0,0-1-1 0 0,0 1 1 0 0,0-1 0 0 0,0 1-1 0 0,0 0 1 0 0,0-1-1 0 0,0 1 1 0 0,0 0 0 0 0,0 0-1 0 0,-1-1 1 0 0,1 1 0 0 0,0 0-1 0 0,-1 0 1 0 0,1 0-1 0 0,-1 0 1 0 0,2 1 0 0 0,-1 1-263 0 0,0 0 0 0 0,0 0 0 0 0,-1 1 0 0 0,1-1 0 0 0,0 0 0 0 0,-1 0 0 0 0,0 4 0 0 0,0 2-351 0 0,-1 0 0 0 0,0 0-1 0 0,0 0 1 0 0,-5 14-1 0 0,-14 32 521 0 0,-3-1 0 0 0,-2-2 0 0 0,-37 59 0 0 0,-86 111 28 0 0,31-50-366 0 0,113-166-144 0 0,-80 131 185 0 0,61-97-986 0 0,-24 63 0 0 0,40-82-3590 0 0,3-2-1447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11951 0 0,'3'0'547'0'0,"130"-4"1415"0"0,0-5-1 0 0,157-33 1 0 0,158-13 2814 0 0,-432 54-4791 0 0,-6 1-154 0 0,0-1-1 0 0,0 0 1 0 0,0 0 0 0 0,11-4 0 0 0,-8 0-1050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3679 0 0,'0'0'17927'0'0,"2"1"-17398"0"0,3 3-368 0 0,0-1 0 0 0,0 0 1 0 0,0 0-1 0 0,0-1 0 0 0,1 1 0 0 0,-1-1 0 0 0,1 0 0 0 0,0-1 1 0 0,0 0-1 0 0,-1 1 0 0 0,1-2 0 0 0,0 1 0 0 0,0-1 0 0 0,0 0 1 0 0,6 0-1 0 0,14-3 186 0 0,-1 0 0 0 0,31-9 0 0 0,-19 4-116 0 0,-12 2-156 0 0,24-4-14 0 0,90-7 0 0 0,-97 14-126 0 0,-25 1-372 0 0,0 1 0 0 0,0 1 0 0 0,25 2 0 0 0,-40-1-514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29 10591 0 0,'1'-5'613'0'0,"-3"-14"112"0"0,2 18 315 0 0,-11-1 1755 0 0,11 1-2740 0 0,-1 1 0 0 0,1 0 0 0 0,-1 0 0 0 0,1 0-1 0 0,0-1 1 0 0,-1 1 0 0 0,1 0 0 0 0,-1 0 0 0 0,1 0 0 0 0,-1 0 0 0 0,1 0 0 0 0,-1 0-1 0 0,1 0 1 0 0,-1 0 0 0 0,1 0 0 0 0,-1 0 0 0 0,1 0 0 0 0,-1 1 0 0 0,1-1 0 0 0,-1 0-1 0 0,1 0 1 0 0,0 0 0 0 0,-1 0 0 0 0,1 1 0 0 0,-1-1 0 0 0,1 0 0 0 0,0 1 0 0 0,-1-1 0 0 0,1 0-1 0 0,-1 1 1 0 0,1-1 0 0 0,0 0 0 0 0,0 1 0 0 0,-1-1 0 0 0,1 0 0 0 0,0 1 0 0 0,0-1-1 0 0,-1 1 1 0 0,1 0 0 0 0,-5 8 5 0 0,0 1 0 0 0,1-1-1 0 0,0 1 1 0 0,1 0 0 0 0,-3 16-1 0 0,-3 5-1 0 0,-159 430 94 0 0,161-443-152 0 0,-145 361 40 0 0,115-289-26 0 0,-1 0 10 0 0,-4-2 1 0 0,-66 102 0 0 0,92-167-1210 0 0,-32 34 0 0 0,39-47-4725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19 104 10591 0 0,'-3'-3'532'0'0,"2"2"-466"0"0,1 0 1 0 0,-1 0-1 0 0,0 0 1 0 0,0 0-1 0 0,0 0 1 0 0,0 1-1 0 0,-8-5 7780 0 0,11 5-7513 0 0,22 2-100 0 0,0-1-1 0 0,0-1 0 0 0,38-5 1 0 0,73-18-14 0 0,-59 9-53 0 0,7-1-87 0 0,0 0-40 0 0,96-6 0 0 0,-108 23-1468 0 0,-40 1-214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14943 0 0,'0'0'1358'0'0,"-1"1"-1118"0"0,-15 18 214 0 0,0 1 1 0 0,2 0-1 0 0,0 2 1 0 0,-12 24 0 0 0,-7 12-344 0 0,21-39-96 0 0,1 0 0 0 0,1 1 0 0 0,1 0 0 0 0,1 1 1 0 0,1 0-1 0 0,-9 38 0 0 0,16-58 148 0 0,0 0-138 0 0,0-1 1 0 0,0 1 0 0 0,0 0-1 0 0,1-1 1 0 0,-1 1-1 0 0,0-1 1 0 0,0 1 0 0 0,0-1-1 0 0,1 1 1 0 0,-1-1-1 0 0,0 0 1 0 0,0 1 0 0 0,1-1-1 0 0,-1 1 1 0 0,0-1-1 0 0,1 0 1 0 0,-1 1 0 0 0,1-1-1 0 0,-1 1 1 0 0,1-1-1 0 0,-1 0 1 0 0,0 0 0 0 0,1 1-1 0 0,-1-1 1 0 0,1 0-1 0 0,-1 0 1 0 0,1 0-1 0 0,-1 1 1 0 0,2-1 0 0 0,16 6 453 0 0,-8-6-341 0 0,0 0 0 0 0,0 0 1 0 0,0-1-1 0 0,0 0 0 0 0,0-1 1 0 0,0 0-1 0 0,19-7 0 0 0,-13 4-22 0 0,13-2-67 0 0,0-3 0 0 0,-1 0 0 0 0,0-1 0 0 0,0-2 0 0 0,40-26 0 0 0,-62 35-33 0 0,-1 0 1 0 0,0 0-1 0 0,0-1 1 0 0,0 0-1 0 0,-1 0 1 0 0,0 0 0 0 0,0-1-1 0 0,0 1 1 0 0,0-1-1 0 0,-1 0 1 0 0,0 0 0 0 0,0 0-1 0 0,-1-1 1 0 0,0 1-1 0 0,0-1 1 0 0,0 1 0 0 0,1-14-1 0 0,-3 2 66 0 0,-1-38 71 0 0,0 51-177 0 0,0 0 1 0 0,0-1 0 0 0,0 1-1 0 0,-1 0 1 0 0,1 0-1 0 0,-1 0 1 0 0,0 0 0 0 0,-4-6-1 0 0,5 10-7 0 0,0 0 0 0 0,0 0 0 0 0,0 0 0 0 0,0 0 0 0 0,0 0 0 0 0,-1 0-1 0 0,1 0 1 0 0,0 0 0 0 0,0 1 0 0 0,-1-1 0 0 0,1 0 0 0 0,-1 1 0 0 0,1-1 0 0 0,0 1 0 0 0,-1-1 0 0 0,1 1 0 0 0,-1 0-1 0 0,1 0 1 0 0,-1 0 0 0 0,1 0 0 0 0,-1 0 0 0 0,1 0 0 0 0,-1 0 0 0 0,1 0 0 0 0,-1 0 0 0 0,1 1 0 0 0,-2 0-1 0 0,-6 1-261 0 0,0 1 0 0 0,1 0 0 0 0,-12 6 0 0 0,12-6 78 0 0,-25 12-1240 0 0,-10 5-1117 0 0,14-7-1987 0 0,4-4-405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233 392 5063 0 0,'0'0'654'0'0,"1"1"436"0"0,1 0-733 0 0,-1 0-1 0 0,0-1 1 0 0,1 1-1 0 0,-1 0 0 0 0,0-1 1 0 0,1 1-1 0 0,-1-1 1 0 0,1 1-1 0 0,-1-1 1 0 0,1 0-1 0 0,-1 0 0 0 0,1 0 1 0 0,-1 0-1 0 0,1 0 1 0 0,0 0-1 0 0,1 0 0 0 0,0-1-158 0 0,0 0 0 0 0,-1 0 0 0 0,1 0 0 0 0,-1 0-1 0 0,0 0 1 0 0,1 0 0 0 0,-1-1 0 0 0,0 1 0 0 0,2-2-1 0 0,5-5-125 0 0,-2 0 0 0 0,1-1 0 0 0,10-15-1 0 0,-13 18 285 0 0,7-12-166 0 0,-1-1 1 0 0,12-29-1 0 0,3-3 54 0 0,-20 38-177 0 0,-1 0 1 0 0,0 0-1 0 0,-1-1 1 0 0,4-24-1 0 0,0 5-13 0 0,-7 29-53 0 0,0-1 1 0 0,0 0-1 0 0,-1 1 1 0 0,1-1-1 0 0,-1 0 0 0 0,0 0 1 0 0,0 0-1 0 0,-2-5 1 0 0,2 9-2 0 0,0 0 0 0 0,-1-1 0 0 0,1 1 0 0 0,0 0 0 0 0,-1 0-1 0 0,1 0 1 0 0,-1 0 0 0 0,0 0 0 0 0,1 0 0 0 0,-1 0 0 0 0,0 0 0 0 0,1 0 0 0 0,-1 0 0 0 0,0 1 0 0 0,0-1 0 0 0,0 0 0 0 0,0 0 0 0 0,0 1 0 0 0,0-1 0 0 0,0 1-1 0 0,0-1 1 0 0,0 1 0 0 0,0-1 0 0 0,0 1 0 0 0,0-1 0 0 0,-1 1 0 0 0,1 0 0 0 0,0 0 0 0 0,0 0 0 0 0,0 0 0 0 0,0-1 0 0 0,-1 2 0 0 0,1-1 0 0 0,0 0 0 0 0,0 0-1 0 0,0 0 1 0 0,0 0 0 0 0,-2 1 0 0 0,-9 2 0 0 0,1 1 0 0 0,0 0 0 0 0,0 0 0 0 0,0 1 0 0 0,-16 10 0 0 0,6-2 0 0 0,-31 26 0 0 0,19-9 24 0 0,2 0 0 0 0,0 2 0 0 0,2 1-1 0 0,2 2 1 0 0,1 0 0 0 0,-23 42 0 0 0,45-69 5 0 0,0-1 1 0 0,1 1-1 0 0,0-1 0 0 0,0 1 1 0 0,1 0-1 0 0,0 0 0 0 0,-1 11 1 0 0,2-17-17 0 0,1 1 1 0 0,0-1 0 0 0,0 0-1 0 0,0 1 1 0 0,0-1 0 0 0,0 0 0 0 0,0 0-1 0 0,1 1 1 0 0,-1-1 0 0 0,1 0-1 0 0,0 0 1 0 0,-1 0 0 0 0,1 1 0 0 0,0-1-1 0 0,0 0 1 0 0,0 0 0 0 0,1 0 0 0 0,-1-1-1 0 0,0 1 1 0 0,1 0 0 0 0,-1 0-1 0 0,1-1 1 0 0,0 1 0 0 0,0-1 0 0 0,-1 1-1 0 0,1-1 1 0 0,0 0 0 0 0,0 0-1 0 0,0 0 1 0 0,4 2 0 0 0,-3-2 46 0 0,1-1 0 0 0,-1 1 0 0 0,1-1 0 0 0,0 1 0 0 0,-1-1 0 0 0,1 0-1 0 0,-1 0 1 0 0,1-1 0 0 0,4 0 0 0 0,34-9 424 0 0,-26 5-322 0 0,-6 3-100 0 0,1-1-1 0 0,-1 0 1 0 0,1-1 0 0 0,-1 0-1 0 0,0-1 1 0 0,-1 0-1 0 0,1 0 1 0 0,-1-1 0 0 0,0 0-1 0 0,-1-1 1 0 0,1 0-1 0 0,-1-1 1 0 0,0 1 0 0 0,7-12-1 0 0,-12 16-32 0 0,-3 6-117 0 0,-5 8-70 0 0,5-10 199 0 0,-2 2-55 0 0,-1 15-32 0 0,2-16 39 0 0,1 0-1 0 0,0 0 1 0 0,0 0-1 0 0,0 0 1 0 0,0 0-1 0 0,1-1 1 0 0,-1 1-1 0 0,0 0 1 0 0,1 2-1 0 0,7 4-898 0 0,-5-5-62 0 0,6 4-5339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4607 0 0,'0'0'208'0'0,"-1"3"-9"0"0,-31 87 8056 0 0,3-14-5830 0 0,-15 65-1891 0 0,-68 191 349 0 0,93-281-820 0 0,-54 123 368 0 0,58-144-360 0 0,-1-2-1 0 0,-1 0 1 0 0,-38 47-1 0 0,55-74-70 0 0,-7 7-15 0 0,0 0-1 0 0,0 0 1 0 0,-1 0-1 0 0,0-1 1 0 0,0 0-1 0 0,0 0 1 0 0,-12 5-1 0 0,19-11-90 0 0,-8-14-368 0 0,9 11 427 0 0,0-1 1 0 0,0 0-1 0 0,0 0 0 0 0,1 1 0 0 0,-1-1 1 0 0,0 0-1 0 0,1 0 0 0 0,0 1 0 0 0,0-1 1 0 0,1-3-1 0 0,15-28-1207 0 0,-13 27 586 0 0,8-14-4680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28 567 4607 0 0,'0'0'4955'0'0,"-9"4"-1524"0"0,9-4-3355 0 0,-1 0 0 0 0,0 0 1 0 0,1 0-1 0 0,-1 0 1 0 0,0 0-1 0 0,0 0 0 0 0,1-1 1 0 0,-1 1-1 0 0,0 0 0 0 0,1 0 1 0 0,-1 0-1 0 0,0-1 0 0 0,1 1 1 0 0,-1 0-1 0 0,1-1 1 0 0,-1 1-1 0 0,0-1 0 0 0,1 1 1 0 0,-1-1-1 0 0,1 1 0 0 0,-1-1 1 0 0,1 1-1 0 0,-1-1 1 0 0,1 1-1 0 0,-1-2 0 0 0,0 0 11 0 0,1 0 0 0 0,-1 1 0 0 0,1-1 0 0 0,0 0-1 0 0,0 0 1 0 0,-1 0 0 0 0,1 1 0 0 0,0-1-1 0 0,0 0 1 0 0,1-2 0 0 0,1-6 170 0 0,0 0 0 0 0,8-19 0 0 0,-9 25-135 0 0,17-37 334 0 0,1 0-1 0 0,35-53 1 0 0,-42 74-342 0 0,6-11-10 0 0,2 0 0 0 0,2 2 0 0 0,46-51 0 0 0,-55 68-77 0 0,-1 0-1 0 0,2 1 1 0 0,0 1-1 0 0,0 0 1 0 0,1 1-1 0 0,0 0 1 0 0,0 1 0 0 0,1 1-1 0 0,0 1 1 0 0,23-7-1 0 0,-23 10 33 0 0,0-1 0 0 0,0 2 1 0 0,0 0-1 0 0,0 1 0 0 0,0 1 0 0 0,1 0 0 0 0,-1 1 0 0 0,21 4 0 0 0,-30-3-18 0 0,0 0-1 0 0,-1 0 0 0 0,1 0 1 0 0,-1 1-1 0 0,0 0 0 0 0,1 0 1 0 0,-1 1-1 0 0,-1 0 0 0 0,9 6 1 0 0,-10-6-3 0 0,0 0 0 0 0,0 0 1 0 0,-1 0-1 0 0,1 1 0 0 0,-1-1 1 0 0,0 1-1 0 0,-1 0 0 0 0,1 0 1 0 0,-1 0-1 0 0,0 1 0 0 0,0-1 1 0 0,0 0-1 0 0,0 6 0 0 0,1 5 41 0 0,-2-1 1 0 0,0 0-1 0 0,0 1 0 0 0,-2-1 1 0 0,0 1-1 0 0,0-1 0 0 0,-2 0 0 0 0,0 0 1 0 0,0 0-1 0 0,-9 22 0 0 0,5-19-56 0 0,-1 0 0 0 0,-1 0 0 0 0,0-1 0 0 0,-1 0 0 0 0,-1-1 0 0 0,-1 0 0 0 0,-24 26 0 0 0,21-28-23 0 0,-1-1 0 0 0,0 0 0 0 0,-26 15 0 0 0,-58 24-152 0 0,78-42-52 0 0,-1-2-1 0 0,-44 11 0 0 0,20-9-3041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39 9671 0 0,'13'-12'53'0'0,"-6"5"1613"0"0,3-4 3333 0 0,-12 12-4869 0 0,0 1 1 0 0,0-1-1 0 0,0 0 1 0 0,0 0-1 0 0,-1 0 1 0 0,1 0-1 0 0,0-1 0 0 0,-4 1 1 0 0,-5 3-11 0 0,-28 13-491 0 0,1 2-1 0 0,1 2 0 0 0,1 1 0 0 0,-42 33 1 0 0,68-47 403 0 0,1 1 0 0 0,0 0 0 0 0,0 0 1 0 0,0 1-1 0 0,1 0 0 0 0,1 0 0 0 0,0 1 1 0 0,0 0-1 0 0,-6 15 0 0 0,10-20 27 0 0,1 0 1 0 0,0 0-1 0 0,0 0 1 0 0,1 0-1 0 0,0 0 0 0 0,0 1 1 0 0,0-1-1 0 0,1 0 1 0 0,0 8-1 0 0,1-9-29 0 0,0-1 1 0 0,-1 0 0 0 0,2 1-1 0 0,-1-1 1 0 0,0 0-1 0 0,1 0 1 0 0,0 0-1 0 0,0 0 1 0 0,0 0-1 0 0,0 0 1 0 0,1 0 0 0 0,-1-1-1 0 0,1 1 1 0 0,4 3-1 0 0,0-1 1 0 0,-1-1-1 0 0,1 0 1 0 0,0 0 0 0 0,1-1-1 0 0,-1 0 1 0 0,1 0-1 0 0,0-1 1 0 0,0 0 0 0 0,0 0-1 0 0,0-1 1 0 0,0 0-1 0 0,1-1 1 0 0,-1 1 0 0 0,0-1-1 0 0,1-1 1 0 0,-1 0-1 0 0,12-1 1 0 0,-9 0-5 0 0,1 0 0 0 0,-1-1 0 0 0,0 0 0 0 0,0-1 0 0 0,0 0 0 0 0,0-1 0 0 0,0 0 0 0 0,-1-1 0 0 0,0 0 0 0 0,0-1 0 0 0,0 0 1 0 0,13-10-1 0 0,-17 10-69 0 0,0 0 1 0 0,0 0 0 0 0,-1 0 0 0 0,1-1-1 0 0,-1 0 1 0 0,-1 0 0 0 0,1-1 0 0 0,-1 1-1 0 0,-1-1 1 0 0,1 0 0 0 0,-1 0 0 0 0,-1 0 0 0 0,1 0-1 0 0,-2 0 1 0 0,1-1 0 0 0,-1 1 0 0 0,0-1-1 0 0,0-10 1 0 0,-2 6-72 0 0,0-1 0 0 0,-1 1 0 0 0,-1 0 1 0 0,0 0-1 0 0,0 0 0 0 0,-1 1 0 0 0,-1-1 0 0 0,0 1 0 0 0,-1 0 0 0 0,0 0 0 0 0,-9-12 0 0 0,11 17-88 0 0,-1 0 0 0 0,0 1 0 0 0,0-1 0 0 0,-1 1 0 0 0,0 0-1 0 0,0 0 1 0 0,-1 1 0 0 0,1 0 0 0 0,-9-5 0 0 0,-3-1-497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8 18775 0 0,'3'-1'430'0'0,"-1"-1"-259"0"0,9-3 1110 0 0,-3 5-1124 0 0,0 6-117 0 0,-7-5-24 0 0,0 1 1 0 0,-1-1-1 0 0,1 1 1 0 0,-1 0-1 0 0,1-1 1 0 0,-1 1-1 0 0,0 0 1 0 0,0-1-1 0 0,0 1 0 0 0,0 0 1 0 0,0 0-1 0 0,0-1 1 0 0,0 1-1 0 0,-1 0 1 0 0,1-1-1 0 0,-1 1 1 0 0,1 0-1 0 0,-2 2 1 0 0,-15 30 191 0 0,-85 109-388 0 0,9-12-293 0 0,77-107 178 0 0,6-11-127 0 0,1 1 0 0 0,1 1 0 0 0,0-1 0 0 0,1 2 1 0 0,0-1-1 0 0,-4 17 0 0 0,11-21-3926 0 0,3-4-1307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 10135 0 0,'0'0'919'0'0,"3"-9"6226"0"0,-6 10-7036 0 0,-1-1 1 0 0,0 1-1 0 0,1 0 0 0 0,0 0 0 0 0,-7 2 0 0 0,-1 1-76 0 0,-8 4-102 0 0,-1 0-1 0 0,1 1 0 0 0,0 1 1 0 0,1 1-1 0 0,0 1 0 0 0,1 0 1 0 0,-25 24-1 0 0,39-33 60 0 0,1-1 1 0 0,-1 0-1 0 0,1 1 1 0 0,0-1 0 0 0,0 1-1 0 0,0 0 1 0 0,0 0-1 0 0,0 0 1 0 0,1 0-1 0 0,-1 0 1 0 0,1 0-1 0 0,0 0 1 0 0,0 0-1 0 0,0 0 1 0 0,-1 5-1 0 0,2-4 5 0 0,1 0-1 0 0,-1-1 1 0 0,0 1-1 0 0,1-1 1 0 0,0 1-1 0 0,0-1 1 0 0,0 1-1 0 0,0-1 0 0 0,0 0 1 0 0,1 1-1 0 0,0-1 1 0 0,-1 0-1 0 0,1 0 1 0 0,4 4-1 0 0,26 34 6 0 0,-19-25 22 0 0,0 0-1 0 0,18 33 0 0 0,-23-36 21 0 0,-2 1 0 0 0,0 0 0 0 0,-1 0 0 0 0,0 0 0 0 0,-1 1 0 0 0,3 22-1 0 0,-6-30-18 0 0,-1-1 0 0 0,0 0 0 0 0,0 1 0 0 0,0-1 0 0 0,-1 0 0 0 0,0 0 0 0 0,0 1-1 0 0,0-1 1 0 0,-1 0 0 0 0,0 0 0 0 0,0 0 0 0 0,-1 0 0 0 0,0-1 0 0 0,0 1 0 0 0,0-1 0 0 0,0 1-1 0 0,-1-1 1 0 0,-5 5 0 0 0,2-4-54 0 0,0 0 0 0 0,0 0-1 0 0,0-1 1 0 0,-1 0 0 0 0,0 0 0 0 0,0-1-1 0 0,0 0 1 0 0,0-1 0 0 0,-1 0 0 0 0,1 0-1 0 0,-1-1 1 0 0,0 0 0 0 0,0 0-1 0 0,-12 0 1 0 0,13-1-938 0 0,0-1-1 0 0,-1 0 0 0 0,1-1 1 0 0,0 0-1 0 0,-12-3 1 0 0,4-1-4457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 14367 0 0,'9'-5'1060'0'0,"-3"2"2690"0"0,-9 10-3741 0 0,-1-1 1 0 0,0 0 0 0 0,0-1 0 0 0,-1 1 0 0 0,0-1 0 0 0,0 0 0 0 0,-9 8-1 0 0,-46 28-271 0 0,20-14-45 0 0,25-17 199 0 0,6-4 72 0 0,0 0 0 0 0,1 0 0 0 0,0 1 0 0 0,-14 14 0 0 0,21-20 33 0 0,0 1 1 0 0,0 0-1 0 0,-1-1 1 0 0,1 1-1 0 0,0 0 1 0 0,0-1 0 0 0,1 1-1 0 0,-1 0 1 0 0,0 0-1 0 0,1 0 1 0 0,-1 0-1 0 0,1 0 1 0 0,-1 0-1 0 0,1-1 1 0 0,0 1 0 0 0,0 0-1 0 0,0 0 1 0 0,0 0-1 0 0,0 0 1 0 0,0 0-1 0 0,1 0 1 0 0,-1 0-1 0 0,1 0 1 0 0,-1 0-1 0 0,1 0 1 0 0,0 0 0 0 0,0 0-1 0 0,0-1 1 0 0,0 1-1 0 0,0 0 1 0 0,2 2-1 0 0,58 64-139 0 0,0-1-86 0 0,-54-58 221 0 0,0 1 1 0 0,-1-1-1 0 0,-1 1 1 0 0,1 1-1 0 0,-2-1 1 0 0,5 12-1 0 0,-7-16 7 0 0,0 0 0 0 0,0 1 0 0 0,-1-1 0 0 0,0 0 0 0 0,0 1-1 0 0,-1 11 1 0 0,0-16 1 0 0,0 1-1 0 0,-1-1 1 0 0,1 0-1 0 0,-1 0 1 0 0,1 0-1 0 0,-1 0 1 0 0,0 0-1 0 0,0 0 0 0 0,0 0 1 0 0,0 0-1 0 0,0-1 1 0 0,-1 1-1 0 0,1 0 1 0 0,0 0-1 0 0,-1-1 1 0 0,0 1-1 0 0,1-1 1 0 0,-1 0-1 0 0,0 1 1 0 0,1-1-1 0 0,-1 0 1 0 0,0 0-1 0 0,0 0 0 0 0,-3 1 1 0 0,-12 4 31 0 0,-1-2 0 0 0,0 0 1 0 0,0 0-1 0 0,0-2 0 0 0,-27 1 1 0 0,40-3-26 0 0,-93 6-1080 0 0,85-7-3076 0 0,5-4-1393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1498 49 1375 0 0,'19'-9'95'0'0,"-10"5"8"0"0,1 0 1 0 0,-1-1 0 0 0,-1 0-1 0 0,1-1 1 0 0,11-9 15114 0 0,-31 16-13351 0 0,-30 8-1346 0 0,-72 24 1 0 0,34-8-191 0 0,0-3-158 0 0,-233 63 30 0 0,229-65-563 0 0,-134 13 0 0 0,213-33 309 0 0,0 0-1 0 0,-1 0 1 0 0,1 0 0 0 0,-1 0-1 0 0,1-1 1 0 0,-1 1-1 0 0,1-1 1 0 0,-5-2 0 0 0,8 3 37 0 0,0-1 0 0 0,0 1 0 0 0,0-1 0 0 0,0 1 0 0 0,0-1 0 0 0,0 1 0 0 0,0-1 0 0 0,0 0 0 0 0,1 1 0 0 0,-1-1 0 0 0,0 0 0 0 0,1 0 0 0 0,-1 0 0 0 0,0 0 0 0 0,1 0 0 0 0,-1 1 0 0 0,1-1 0 0 0,-1 0 0 0 0,1 0 0 0 0,0 0 0 0 0,-1 0 0 0 0,1 0 0 0 0,0 0 0 0 0,0-1 0 0 0,0 1 0 0 0,-1 0 0 0 0,1 0 0 0 0,0 0 0 0 0,1 0 0 0 0,-1 0 0 0 0,0 0 0 0 0,0 0 0 0 0,0 0 0 0 0,1 0 0 0 0,-1 0 0 0 0,0 0 0 0 0,1 0 0 0 0,0-2 0 0 0,3-4-29 0 0,-1-1 0 0 0,2 1 0 0 0,-1 0 0 0 0,1 0 0 0 0,0 1 0 0 0,0-1 0 0 0,1 1 0 0 0,0 0 0 0 0,7-6 0 0 0,7-4-51 0 0,38-23 0 0 0,-47 32 83 0 0,-8 4 5 0 0,1 1-1 0 0,0 0 1 0 0,-1 0-1 0 0,1 0 0 0 0,0 0 1 0 0,0 0-1 0 0,0 1 1 0 0,0 0-1 0 0,1 0 0 0 0,4-1 1 0 0,-8 2 9 0 0,0 0 0 0 0,-1 0 1 0 0,1 1-1 0 0,-1-1 0 0 0,1 0 0 0 0,0 0 0 0 0,-1 0 1 0 0,1 1-1 0 0,-1-1 0 0 0,1 0 0 0 0,-1 1 0 0 0,1-1 1 0 0,-1 0-1 0 0,1 1 0 0 0,-1-1 0 0 0,1 1 0 0 0,-1-1 1 0 0,0 1-1 0 0,1-1 0 0 0,-1 1 0 0 0,1-1 1 0 0,-1 1-1 0 0,0-1 0 0 0,0 1 0 0 0,1-1 0 0 0,-1 1 1 0 0,0 0-1 0 0,0-1 0 0 0,0 1 0 0 0,0-1 0 0 0,0 1 1 0 0,0 0-1 0 0,0-1 0 0 0,0 1 0 0 0,0 0 1 0 0,1 23 57 0 0,-3 0-19 0 0,-1 0 0 0 0,-1 0 0 0 0,-1-1-1 0 0,-14 39 1 0 0,-45 88 79 0 0,36-88-72 0 0,-64 125-400 0 0,77-163 210 0 0,0 1-1 0 0,-2-2 0 0 0,-1 0 0 0 0,0-1 0 0 0,-26 23 1 0 0,-85 60-57 0 0,-63 44 358 0 0,163-130 263 0 0,-1 0 0 0 0,-39 17-1 0 0,66-34 806 0 0,72-6-236 0 0,100-16 0 0 0,-79 6-469 0 0,26 1 615 0 0,133 1 0 0 0,-248 12-1308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12439 0 0,'0'0'6148'0'0,"1"2"-5941"0"0,-1 1-198 0 0,1-1 0 0 0,-1 1 1 0 0,1 0-1 0 0,-1-1 0 0 0,0 1 1 0 0,0 0-1 0 0,-1 0 0 0 0,1-1 1 0 0,0 1-1 0 0,-1 0 0 0 0,0-1 0 0 0,1 1 1 0 0,-1-1-1 0 0,0 1 0 0 0,-1-1 1 0 0,1 1-1 0 0,0-1 0 0 0,-1 0 0 0 0,1 1 1 0 0,-1-1-1 0 0,-3 3 0 0 0,-4 5 40 0 0,-1-1 0 0 0,0-1 1 0 0,-15 11-1 0 0,1-2-21 0 0,-13 10-52 0 0,20-15-23 0 0,-30 26 0 0 0,43-34 42 0 0,0 1 1 0 0,0-1-1 0 0,0 1 0 0 0,0 0 0 0 0,1 0 0 0 0,0 0 0 0 0,0 0 1 0 0,0 0-1 0 0,1 1 0 0 0,0 0 0 0 0,-2 6 0 0 0,3-9 13 0 0,0 0-1 0 0,1 1 1 0 0,0-1 0 0 0,-1 0-1 0 0,1 1 1 0 0,0-1-1 0 0,0 1 1 0 0,1-1-1 0 0,-1 0 1 0 0,1 1 0 0 0,0-1-1 0 0,0 0 1 0 0,0 0-1 0 0,0 0 1 0 0,0 1 0 0 0,1-1-1 0 0,-1 0 1 0 0,1-1-1 0 0,0 1 1 0 0,0 0 0 0 0,0 0-1 0 0,0-1 1 0 0,0 1-1 0 0,1-1 1 0 0,-1 0-1 0 0,1 0 1 0 0,0 0 0 0 0,4 3-1 0 0,5 0 23 0 0,-1 0 0 0 0,24 7 0 0 0,-29-11-22 0 0,-1 0 0 0 0,0-1-1 0 0,0 1 1 0 0,0-1 0 0 0,1 0 0 0 0,-1-1 0 0 0,0 1 0 0 0,0-1-1 0 0,10-2 1 0 0,-11 2 2 0 0,4-1 18 0 0,0-1 0 0 0,0 1 1 0 0,0-2-1 0 0,-1 1 0 0 0,1-1 0 0 0,-1 0 0 0 0,13-9 0 0 0,-13 7 79 0 0,0 0 1 0 0,-1-1-1 0 0,0 1 1 0 0,0-1 0 0 0,-1-1-1 0 0,0 1 1 0 0,0-1-1 0 0,-1 0 1 0 0,0 0-1 0 0,0 0 1 0 0,3-11-1 0 0,0-7 133 0 0,-1-1 0 0 0,4-35 0 0 0,0-3-1457 0 0,-9 63 728 0 0,17-5-3019 0 0,-8 6 1361 0 0,2 2-3237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45 336 7367 0 0,'0'0'1103'0'0,"-9"0"3048"0"0,-27-5 5218 0 0,46-8-8964 0 0,4-2-340 0 0,2 0 1 0 0,-1 1-1 0 0,2 0 0 0 0,35-21 1 0 0,-4 2-5 0 0,15-12-34 0 0,90-50-1 0 0,-136 86 1 0 0,-1 1 0 0 0,1 1-1 0 0,0 0 1 0 0,1 1 0 0 0,0 1-1 0 0,24-3 1 0 0,-40 7-21 0 0,0 1-1 0 0,0 0 1 0 0,1 0 0 0 0,-1 0-1 0 0,0 0 1 0 0,0 0 0 0 0,0 0-1 0 0,0 1 1 0 0,0-1 0 0 0,1 1-1 0 0,-1 0 1 0 0,0-1 0 0 0,0 1-1 0 0,0 0 1 0 0,0 0 0 0 0,-1 0-1 0 0,1 0 1 0 0,0 1 0 0 0,0-1-1 0 0,-1 0 1 0 0,1 1 0 0 0,0-1-1 0 0,1 4 1 0 0,0-1 5 0 0,-1 0 1 0 0,0 0-1 0 0,-1 1 0 0 0,1-1 0 0 0,-1 1 0 0 0,1-1 1 0 0,-2 1-1 0 0,1 0 0 0 0,0 8 0 0 0,-1 13-1 0 0,-1 0 1 0 0,-1 0-1 0 0,-1-1 0 0 0,-12 42 0 0 0,14-60-13 0 0,-1 2-4 0 0,1 1 0 0 0,0-1 0 0 0,0 1-1 0 0,1-1 1 0 0,0 1 0 0 0,1-1 0 0 0,0 1 0 0 0,3 10-1 0 0,-2-14-251 0 0,0 0 0 0 0,0 0 0 0 0,0 1 0 0 0,1-1 0 0 0,5 7 0 0 0,-6-9-463 0 0,0-1 0 0 0,1 1-1 0 0,0-1 1 0 0,0 0 0 0 0,0 0-1 0 0,0 0 1 0 0,0 0 0 0 0,7 4-1 0 0,1-3-5821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 5063 0 0,'-2'0'2748'0'0,"-1"-1"-1820"0"0,-1 1 0 0 0,1-1 0 0 0,0 1 0 0 0,0 0 0 0 0,-1 0 0 0 0,1 0 0 0 0,-6 2 0 0 0,7-2 36 0 0,2 2-592 0 0,-15 67 282 0 0,-3 0 0 0 0,-27 68 0 0 0,-74 156 146 0 0,-22-9-2191 0 0,129-264 139 0 0,1-8-55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0 528 1375 0 0,'1'-2'107'0'0,"2"-14"1246"0"0,2 0 0 0 0,0 0 0 0 0,0 0-1 0 0,2 0 1 0 0,0 1 0 0 0,15-24 0 0 0,64-82 1927 0 0,-85 119-3321 0 0,25-29 449 0 0,1 1 0 0 0,2 1-1 0 0,0 2 1 0 0,57-41 0 0 0,-70 56-243 0 0,2 1 1 0 0,0 1-1 0 0,0 0 1 0 0,1 1-1 0 0,0 2 1 0 0,26-9-1 0 0,-33 14-44 0 0,-1-1-1 0 0,1 2 1 0 0,-1-1-1 0 0,1 1 0 0 0,0 1 1 0 0,0 0-1 0 0,-1 1 1 0 0,1 0-1 0 0,0 1 1 0 0,-1 0-1 0 0,0 1 0 0 0,17 6 1 0 0,-17-5-51 0 0,0 1 1 0 0,-1 0-1 0 0,0 1 1 0 0,0 0-1 0 0,0 1 1 0 0,-1 0-1 0 0,0 0 1 0 0,0 1-1 0 0,-1 0 1 0 0,8 9-1 0 0,-11-10 0 0 0,-1-1 1 0 0,0 0-1 0 0,0 1 0 0 0,0-1 0 0 0,-1 1 1 0 0,0 0-1 0 0,0 1 0 0 0,-1-1 0 0 0,0 0 1 0 0,0 1-1 0 0,-1-1 0 0 0,0 1 0 0 0,0-1 1 0 0,-1 1-1 0 0,0-1 0 0 0,-1 10 0 0 0,-1-6-34 0 0,0-1-1 0 0,0 1 1 0 0,-1-1-1 0 0,0 0 0 0 0,-1 0 1 0 0,0 0-1 0 0,0-1 1 0 0,-12 18-1 0 0,7-14-2 0 0,-1-1-1 0 0,0 0 1 0 0,-1-1-1 0 0,0 0 1 0 0,-18 15-1 0 0,4-9-24 0 0,-1 0-1 0 0,0-2 1 0 0,-1-1-1 0 0,-1-1 0 0 0,-49 16 1 0 0,50-21-215 0 0,-33 7 0 0 0,50-13-741 0 0,-1-1 0 0 0,0 0-1 0 0,-15-1 1 0 0,13-2-5416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0 557 10591 0 0,'0'0'819'0'0,"2"0"-534"0"0,-1 0 80 0 0,0-1 0 0 0,0 1-1 0 0,0 0 1 0 0,0-1 0 0 0,0 1 0 0 0,0 0-1 0 0,0-1 1 0 0,-1 1 0 0 0,1-1-1 0 0,0 0 1 0 0,0 1 0 0 0,0-1-1 0 0,0 0 1 0 0,0 0 0 0 0,0 0-194 0 0,-1 0 0 0 0,1 0 0 0 0,-1 0 0 0 0,1 1 0 0 0,-1-1 0 0 0,1 0 1 0 0,-1 0-1 0 0,0 0 0 0 0,1 0 0 0 0,-1 0 0 0 0,0-2 0 0 0,0-1-53 0 0,0 1-1 0 0,0 0 0 0 0,-1-1 1 0 0,1 1-1 0 0,-1 0 0 0 0,-1-4 1 0 0,1 3 367 0 0,-2-10-437 0 0,0 0 1 0 0,1-1 0 0 0,0 1-1 0 0,2-1 1 0 0,0 0 0 0 0,0 1-1 0 0,1-1 1 0 0,1 1 0 0 0,0-1-1 0 0,1 1 1 0 0,1 0-1 0 0,0 0 1 0 0,1 0 0 0 0,0 0-1 0 0,1 1 1 0 0,10-15 0 0 0,-4 6-86 0 0,1 0 0 0 0,1 1 1 0 0,2 0-1 0 0,0 1 1 0 0,1 1-1 0 0,0 1 0 0 0,2 1 1 0 0,33-26-1 0 0,-41 37-228 0 0,-1 0 0 0 0,1 0 0 0 0,0 1 0 0 0,0 1 1 0 0,1 0-1 0 0,-1 1 0 0 0,1 0 0 0 0,0 0 0 0 0,15 0 0 0 0,-9 1-1702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 12095 0 0,'0'0'4795'0'0,"-2"2"-4295"0"0,-7 8-292 0 0,-1-1 1 0 0,0 0-1 0 0,-1 0 0 0 0,-14 7 1 0 0,-14 13-198 0 0,16-11 47 0 0,0 2-1 0 0,-38 43 0 0 0,55-56-18 0 0,1 1 0 0 0,-1 0 0 0 0,1 0 0 0 0,1 0 0 0 0,-1 0-1 0 0,1 0 1 0 0,1 1 0 0 0,0 0 0 0 0,0 0 0 0 0,1 0 0 0 0,0 0 0 0 0,0 0-1 0 0,0 15 1 0 0,2-22-22 0 0,0 0-1 0 0,0 0 1 0 0,0-1-1 0 0,0 1 0 0 0,1 0 1 0 0,-1-1-1 0 0,0 1 1 0 0,1 0-1 0 0,0-1 1 0 0,-1 1-1 0 0,1 0 1 0 0,0-1-1 0 0,0 1 0 0 0,0-1 1 0 0,0 1-1 0 0,0-1 1 0 0,0 0-1 0 0,0 1 1 0 0,0-1-1 0 0,1 0 1 0 0,-1 0-1 0 0,0 0 0 0 0,1 0 1 0 0,-1 0-1 0 0,1 0 1 0 0,-1 0-1 0 0,1-1 1 0 0,0 1-1 0 0,-1 0 1 0 0,1-1-1 0 0,0 1 0 0 0,-1-1 1 0 0,1 0-1 0 0,0 1 1 0 0,2-1-1 0 0,5 0 159 0 0,1 0 0 0 0,-1 0-1 0 0,1-1 1 0 0,18-3 0 0 0,-13 0-1 0 0,1 0 1 0 0,-1-1-1 0 0,-1 0 1 0 0,1-1 0 0 0,21-13-1 0 0,-6 0 0 0 0,39-30 1 0 0,-61 42-159 0 0,0 0 1 0 0,0-1 0 0 0,0 0-1 0 0,-1 0 1 0 0,0-1 0 0 0,-1 1 0 0 0,0-1-1 0 0,6-12 1 0 0,-8 14-2 0 0,-1 0 0 0 0,-1 0 0 0 0,1 0 0 0 0,-1 0 0 0 0,-1-1-1 0 0,1 1 1 0 0,-1 0 0 0 0,0-1 0 0 0,-1 1 0 0 0,0-1 0 0 0,0 1 0 0 0,-2-14-1 0 0,1 18-24 0 0,0 0 1 0 0,0-1-1 0 0,0 1 0 0 0,0 0 0 0 0,0 0 0 0 0,-1 0 0 0 0,0 0 0 0 0,1 0 0 0 0,-1 0 0 0 0,0 0 0 0 0,0 1 0 0 0,0-1 0 0 0,-1 1 0 0 0,1-1 0 0 0,-1 1 0 0 0,1 0 0 0 0,-1 0 0 0 0,0 0 0 0 0,0 0 0 0 0,0 1 0 0 0,0-1 0 0 0,0 1 0 0 0,0 0 0 0 0,0-1 0 0 0,0 1 0 0 0,-1 1 0 0 0,1-1 0 0 0,-6 0 0 0 0,-3 0-417 0 0,1 0-1 0 0,-1 1 1 0 0,0 1 0 0 0,1 0 0 0 0,-1 0 0 0 0,1 1 0 0 0,-13 4 0 0 0,12-3-808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17303 0 0,'0'0'1736'0'0,"2"2"-1592"0"0,-2-1-135 0 0,1 0-1 0 0,0 1 0 0 0,-1-1 1 0 0,1 0-1 0 0,-1 1 1 0 0,1-1-1 0 0,-1 1 0 0 0,1-1 1 0 0,-1 1-1 0 0,0-1 1 0 0,0 1-1 0 0,0-1 0 0 0,0 1 1 0 0,0-1-1 0 0,0 1 1 0 0,0-1-1 0 0,-1 3 0 0 0,0 0 35 0 0,-1 0 0 0 0,1-1 0 0 0,-1 1 0 0 0,0-1 0 0 0,1 1-1 0 0,-6 5 1 0 0,0 0 54 0 0,-1 0 0 0 0,-1 0 0 0 0,-16 12 0 0 0,-114 91 152 0 0,98-78-237 0 0,14-13 319 0 0,1 1-1 0 0,-39 45 0 0 0,52-52-150 0 0,2 0 0 0 0,0 2 1 0 0,-12 24-1 0 0,19-33-163 0 0,1 0 0 0 0,0 0 0 0 0,0 0 0 0 0,1 0 1 0 0,0 0-1 0 0,0 1 0 0 0,1-1 0 0 0,0 1 0 0 0,0-1 0 0 0,1 11 0 0 0,1-16-17 0 0,-1 0 0 0 0,1 0 0 0 0,-1 0 0 0 0,1 0 0 0 0,0 0 0 0 0,0 0 0 0 0,0 0 0 0 0,1 0 0 0 0,-1-1 0 0 0,0 1-1 0 0,1 0 1 0 0,0-1 0 0 0,0 1 0 0 0,0-1 0 0 0,3 3 0 0 0,-2-2-40 0 0,1 0 1 0 0,0-1-1 0 0,0 1 1 0 0,0-1-1 0 0,0 0 0 0 0,0 0 1 0 0,0 0-1 0 0,0-1 0 0 0,7 2 1 0 0,4 0-294 0 0,0-1 0 0 0,0-1 1 0 0,1 0-1 0 0,-1-1 0 0 0,18-3 1 0 0,-12 2-1073 0 0,1-2 1 0 0,38-11 0 0 0,-26 3-494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79 3679 0 0,'0'0'284'0'0,"1"0"-186"0"0,18-6 1147 0 0,-13 5 765 0 0,0 0 1 0 0,0 0 0 0 0,1 0-1 0 0,-1 1 1 0 0,8 1 0 0 0,3 1-2135 0 0,3 1 870 0 0,0 0 1 0 0,0-2-1 0 0,0 0 1 0 0,0-1-1 0 0,0-1 1 0 0,21-4-1 0 0,-14 0-340 0 0,55-12 321 0 0,-73 15-689 0 0,1-2-1 0 0,0 1 1 0 0,-1-1 0 0 0,0-1 0 0 0,0 0 0 0 0,11-8-1 0 0,-20 13-39 0 0,0 0 0 0 0,0 0 0 0 0,0 0 0 0 0,1 0 0 0 0,-1 0 0 0 0,0 0-1 0 0,0 0 1 0 0,0-1 0 0 0,1 1 0 0 0,-1 0 0 0 0,0 0 0 0 0,0 0 0 0 0,0 0-1 0 0,0 0 1 0 0,0-1 0 0 0,1 1 0 0 0,-1 0 0 0 0,0 0 0 0 0,0 0 0 0 0,0-1-1 0 0,0 1 1 0 0,0 0 0 0 0,0 0 0 0 0,0-1 0 0 0,0 1 0 0 0,0 0 0 0 0,0 0-1 0 0,0 0 1 0 0,0-1 0 0 0,0 1 0 0 0,0 0 0 0 0,0 0 0 0 0,0-1 0 0 0,0 1-1 0 0,0 0 1 0 0,0 0 0 0 0,0 0 0 0 0,0-1 0 0 0,0 1 0 0 0,0 0 0 0 0,0 0-1 0 0,-1 0 1 0 0,1-1 0 0 0,0 1 0 0 0,0 0 0 0 0,0 0 0 0 0,0 0 0 0 0,0 0-1 0 0,-1 0 1 0 0,1-1 0 0 0,0 1 0 0 0,-8-4-101 0 0,8 4 96 0 0,-5-1-57 0 0,0 1 1 0 0,1-1-1 0 0,-1 1 0 0 0,0 0 1 0 0,1 0-1 0 0,-1 0 0 0 0,1 1 1 0 0,-1-1-1 0 0,0 1 0 0 0,1 0 0 0 0,-6 3 1 0 0,-8 2-153 0 0,-22 12 0 0 0,-2 4 184 0 0,1 1-1 0 0,1 2 0 0 0,1 3 1 0 0,1 0-1 0 0,1 3 1 0 0,-61 66-1 0 0,87-85 34 0 0,1 1 0 0 0,-12 19 0 0 0,20-27 4 0 0,-1 0 0 0 0,0 0 0 0 0,1 0 0 0 0,0 0 0 0 0,1 0 1 0 0,-1 0-1 0 0,1 0 0 0 0,0 0 0 0 0,0 1 0 0 0,0-1 0 0 0,1 6 0 0 0,0-10-12 0 0,0 1 1 0 0,0-1-1 0 0,1 1 0 0 0,-1-1 1 0 0,1 1-1 0 0,-1-1 0 0 0,1 0 0 0 0,-1 1 1 0 0,1-1-1 0 0,0 0 0 0 0,-1 0 0 0 0,1 1 1 0 0,0-1-1 0 0,0 0 0 0 0,0 0 0 0 0,0 0 1 0 0,0 0-1 0 0,0 0 0 0 0,1 0 1 0 0,-1 0-1 0 0,0-1 0 0 0,0 1 0 0 0,1 0 1 0 0,-1-1-1 0 0,0 1 0 0 0,1 0 0 0 0,1 0 1 0 0,5 0-141 0 0,0 1 1 0 0,-1-1-1 0 0,1 0 1 0 0,8 0-1 0 0,-9-1-98 0 0,11 1-780 0 0,-1-2 0 0 0,22-2 0 0 0,2-4-5622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74 1375 0 0,'8'-16'219'0'0,"7"-14"131"0"0,-6 3 16956 0 0,-15 29-15741 0 0,5-2-2175 0 0,-13 8 757 0 0,1 0 1 0 0,0 0 0 0 0,1 2 0 0 0,-15 12 0 0 0,-6 5-125 0 0,8-8-16 0 0,3-3 22 0 0,-37 35 0 0 0,54-46-7 0 0,0 1 1 0 0,0-1-1 0 0,0 2 1 0 0,1-1 0 0 0,0 0-1 0 0,0 1 1 0 0,1 0 0 0 0,-1-1-1 0 0,1 2 1 0 0,1-1 0 0 0,-3 11-1 0 0,4-14-9 0 0,1 0-1 0 0,0 0 1 0 0,0 0-1 0 0,0 1 1 0 0,0-1-1 0 0,1 0 1 0 0,0 0-1 0 0,0 0 1 0 0,0 0-1 0 0,0 0 1 0 0,0 0-1 0 0,1 0 1 0 0,0 0 0 0 0,3 5-1 0 0,4 5 31 0 0,1 0-1 0 0,17 17 1 0 0,-17-19 17 0 0,0 0 0 0 0,8 14 0 0 0,-14-20-9 0 0,-1 0 0 0 0,0 0 0 0 0,0 0 0 0 0,0 0 0 0 0,-1 0 0 0 0,2 9-1 0 0,-4-12-20 0 0,1-1 0 0 0,-1 0 0 0 0,0 1-1 0 0,0-1 1 0 0,0 0 0 0 0,-1 0 0 0 0,1 1-1 0 0,0-1 1 0 0,-1 0 0 0 0,1 0-1 0 0,-1 0 1 0 0,0 1 0 0 0,0-1 0 0 0,0 0-1 0 0,0 0 1 0 0,0 0 0 0 0,0 0 0 0 0,-1-1-1 0 0,1 1 1 0 0,0 0 0 0 0,-1 0-1 0 0,-2 1 1 0 0,-5 4 5 0 0,1-1 1 0 0,-2 0-1 0 0,1-1 0 0 0,-1 0 0 0 0,1 0 0 0 0,-1-1 1 0 0,-1-1-1 0 0,1 1 0 0 0,-20 2 0 0 0,9-5-385 0 0,12-5-1642 0 0,4-5-4476 0 0,4-3 246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82 13215 0 0,'19'-6'403'0'0,"-1"-2"-1"0"0,35-20 1 0 0,-35 18 196 0 0,1 0-1 0 0,26-9 3695 0 0,-56 30-4009 0 0,-14 7-178 0 0,-27 18 0 0 0,29-21-3 0 0,-38 31 0 0 0,59-45-103 0 0,0 1 0 0 0,1 0 0 0 0,-1 0 0 0 0,0 0 0 0 0,1 0 0 0 0,-1 0 0 0 0,1 0 0 0 0,0 1 0 0 0,0-1 0 0 0,0 0 0 0 0,0 1 0 0 0,0-1 0 0 0,0 1 0 0 0,1-1 0 0 0,-1 1 0 0 0,1-1 0 0 0,-1 1 0 0 0,1 4 0 0 0,1 2 0 0 0,0-1 0 0 0,1 0 0 0 0,0 0 0 0 0,5 13 0 0 0,-6-17 0 0 0,7 14 67 0 0,1 1 1 0 0,0-1-1 0 0,1 0 0 0 0,25 32 0 0 0,15 26 270 0 0,-45-67-312 0 0,-1 1-1 0 0,1 0 1 0 0,-1 0 0 0 0,-1 1-1 0 0,0-1 1 0 0,2 17 0 0 0,-4-19 31 0 0,0 0 1 0 0,-1 0-1 0 0,0 0 1 0 0,0 0-1 0 0,-2 13 1 0 0,1-17-1 0 0,0-1-1 0 0,0 1 0 0 0,-1 0 1 0 0,1 0-1 0 0,-1-1 1 0 0,0 1-1 0 0,0-1 1 0 0,0 0-1 0 0,0 1 1 0 0,0-1-1 0 0,-1 0 1 0 0,1 0-1 0 0,-5 3 0 0 0,-4 2 59 0 0,0 0-1 0 0,0-1 0 0 0,0 0 0 0 0,-1-1 1 0 0,0 0-1 0 0,-1-1 0 0 0,1-1 0 0 0,-23 6 0 0 0,-1-3-63 0 0,-71 6 0 0 0,-25-8-2479 0 0,108-6 1146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17047 0 0,'0'0'4928'0'0,"-1"2"-4609"0"0,-7 12 49 0 0,1 0 1 0 0,0 0 0 0 0,-7 28-1 0 0,-9 19-14 0 0,5-27-280 0 0,-40 63 1 0 0,-34 25 131 0 0,0 2-100 0 0,80-108-187 0 0,9-12 30 0 0,0 0 0 0 0,0 0 0 0 0,0 0 0 0 0,-3 6 0 0 0,6-8-269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372 272 5583 0 0,'0'0'4195'0'0,"-5"-8"2554"0"0,4 7-6626 0 0,0-1 1 0 0,-1 1-1 0 0,1-1 0 0 0,0 1 0 0 0,0-1 0 0 0,0 1 1 0 0,1-1-1 0 0,-1 1 0 0 0,0-1 0 0 0,1 0 1 0 0,-1 0-1 0 0,1 1 0 0 0,-1-1 0 0 0,1 0 0 0 0,0 0 1 0 0,-1 0-1 0 0,1 1 0 0 0,0-1 0 0 0,0 0 0 0 0,1 0 1 0 0,0-3-1 0 0,1-7-19 0 0,0 0 1 0 0,6-15-1 0 0,-2 5 32 0 0,-5 16-116 0 0,4-15 12 0 0,2-26 0 0 0,-7 42-32 0 0,1 0-1 0 0,-1 0 1 0 0,0 0 0 0 0,-1 0-1 0 0,1-1 1 0 0,-1 1 0 0 0,0 0-1 0 0,0 0 1 0 0,-1 0 0 0 0,1 1 0 0 0,-3-6-1 0 0,3 9-5 0 0,0 0 0 0 0,0 0 0 0 0,0 0 0 0 0,0 0 0 0 0,0 0 0 0 0,0 1 0 0 0,0-1 0 0 0,0 0 0 0 0,0 1 0 0 0,0-1 0 0 0,0 1-1 0 0,0-1 1 0 0,-1 1 0 0 0,1-1 0 0 0,0 1 0 0 0,0 0 0 0 0,-1 0 0 0 0,1-1 0 0 0,0 1 0 0 0,0 0 0 0 0,-1 0 0 0 0,1 0 0 0 0,0 0 0 0 0,0 1 0 0 0,-1-1 0 0 0,1 0 0 0 0,0 1 0 0 0,-2 0-1 0 0,-4 0-81 0 0,1 2 0 0 0,-1-1 0 0 0,-11 7 0 0 0,1 1 10 0 0,1 0 0 0 0,0 2 0 0 0,-22 19 0 0 0,-37 47-138 0 0,49-49 200 0 0,-29 46 0 0 0,44-58 10 0 0,1 0-1 0 0,0 1 1 0 0,2 1 0 0 0,-10 26-1 0 0,18-43 6 0 0,-1-1 0 0 0,0 1 0 0 0,1 0 0 0 0,0-1-1 0 0,-1 1 1 0 0,1 0 0 0 0,0-1 0 0 0,0 1 0 0 0,0 0 0 0 0,0 0-1 0 0,0-1 1 0 0,0 1 0 0 0,0 0 0 0 0,1-1 0 0 0,-1 1-1 0 0,1 0 1 0 0,-1-1 0 0 0,1 1 0 0 0,-1 0 0 0 0,1-1 0 0 0,0 1-1 0 0,0-1 1 0 0,0 1 0 0 0,0-1 0 0 0,0 0 0 0 0,0 1 0 0 0,0-1-1 0 0,1 0 1 0 0,-1 0 0 0 0,0 0 0 0 0,1 0 0 0 0,-1 0 0 0 0,1 0-1 0 0,-1 0 1 0 0,1 0 0 0 0,-1-1 0 0 0,1 1 0 0 0,0-1 0 0 0,-1 1-1 0 0,1-1 1 0 0,0 1 0 0 0,-1-1 0 0 0,1 0 0 0 0,0 0 0 0 0,0 0-1 0 0,-1 0 1 0 0,1 0 0 0 0,3-1 0 0 0,6 0 29 0 0,0-2 1 0 0,1 1 0 0 0,-1-2-1 0 0,0 1 1 0 0,-1-1-1 0 0,1-1 1 0 0,16-9 0 0 0,67-50 54 0 0,-83 55-66 0 0,-9 7-14 0 0,8-4 15 0 0,-1 0 0 0 0,-1-1 0 0 0,1-1 0 0 0,-1 1-1 0 0,-1-1 1 0 0,14-18 0 0 0,-21 26-1 0 0,0 0-1 0 0,0-1 1 0 0,0 1 0 0 0,0 0-1 0 0,0 0 1 0 0,0 0-1 0 0,0 0 1 0 0,0 0 0 0 0,0 0-1 0 0,-1 0 1 0 0,1 0-1 0 0,0 0 1 0 0,0 0 0 0 0,0 0-1 0 0,0 0 1 0 0,0 0 0 0 0,0 0-1 0 0,0 0 1 0 0,0 0-1 0 0,0 0 1 0 0,0 0 0 0 0,0 0-1 0 0,0 0 1 0 0,0 0-1 0 0,0 0 1 0 0,0 0 0 0 0,0 0-1 0 0,0-1 1 0 0,0 1-1 0 0,0 0 1 0 0,0 0 0 0 0,0 0-1 0 0,-8 8 189 0 0,-11 14-150 0 0,-56 91-417 0 0,46-62-5334 0 0,18-29-238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4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11951 0 0,'0'0'1083'0'0,"-1"1"-891"0"0,0 6-114 0 0,-1-1 0 0 0,-1 0 0 0 0,1 0 0 0 0,-1 0 0 0 0,0 0-1 0 0,-7 9 1 0 0,-28 34 521 0 0,27-36-486 0 0,-61 74 683 0 0,-106 139 748 0 0,-25 93-826 0 0,97-149-2770 0 0,90-145-3550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16703 0 0,'2'-1'382'0'0,"12"-3"-92"0"0,-1 1 0 0 0,1 0 0 0 0,0 1 0 0 0,23-1 0 0 0,24 0 744 0 0,0-3 0 0 0,0-3-1 0 0,98-26 1 0 0,-105 19-898 0 0,262-71-3256 0 0,-301 84 2415 0 0,-1 0-1 0 0,2 0 1 0 0,-1 2 0 0 0,0-1-1 0 0,0 2 1 0 0,22 2 0 0 0,-20 1-4717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569 137 12495 0 0,'7'-9'276'0'0,"45"-63"800"0"0,-49 66-890 0 0,1 1 0 0 0,0 0 0 0 0,0 0-1 0 0,1 1 1 0 0,-1-1 0 0 0,11-6-1 0 0,-13 9-116 0 0,0 0 0 0 0,0 1-1 0 0,0 0 1 0 0,1-1-1 0 0,-1 1 1 0 0,0 0-1 0 0,1 0 1 0 0,-1 1-1 0 0,1-1 1 0 0,-1 0-1 0 0,1 1 1 0 0,-1-1-1 0 0,1 1 1 0 0,-1 0-1 0 0,1 0 1 0 0,-1 0-1 0 0,1 0 1 0 0,0 0-1 0 0,3 2 1 0 0,-4-2-38 0 0,-1 1 0 0 0,1 0 0 0 0,-1 0 0 0 0,0 0 0 0 0,0 0 0 0 0,1 0 0 0 0,-1 0 1 0 0,0 0-1 0 0,0 0 0 0 0,0 0 0 0 0,0 0 0 0 0,0 1 0 0 0,-1-1 0 0 0,1 0 0 0 0,0 1 0 0 0,0-1 0 0 0,-1 1 0 0 0,1-1 0 0 0,-1 1 1 0 0,0-1-1 0 0,1 1 0 0 0,-1-1 0 0 0,0 1 0 0 0,0 1 0 0 0,1 4 81 0 0,-1 0 0 0 0,0 0-1 0 0,-1 0 1 0 0,-1 7 0 0 0,-3 15 249 0 0,-2-1 1 0 0,-1 1 0 0 0,-15 33-1 0 0,-43 78 249 0 0,-71 91-51 0 0,-14-9-311 0 0,71-107-160 0 0,-116 162-726 0 0,179-258-237 0 0,-24 25 0 0 0,34-37 104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13791 0 0,'0'0'1247'0'0,"1"1"-927"0"0,3 3-97 0 0,0-1 0 0 0,0 1 0 0 0,0-1 0 0 0,0 0 0 0 0,1 0 0 0 0,0-1 0 0 0,-1 1 0 0 0,1-1 0 0 0,0 0 0 0 0,0 0-1 0 0,0-1 1 0 0,0 0 0 0 0,1 1 0 0 0,-1-2 0 0 0,7 2 0 0 0,13-1 430 0 0,46-1 0 0 0,-1-5-226 0 0,0-3-1 0 0,85-19 1 0 0,-114 16-1330 0 0,1-1 0 0 0,-2-2 0 0 0,0-2-1 0 0,72-41 1 0 0,-75 35-5381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47 6911 0 0,'8'-7'158'0'0,"0"0"0"0"0,1 1 0 0 0,11-7 0 0 0,-17 11 103 0 0,0 0 0 0 0,0 0 1 0 0,1 1-1 0 0,-1-1 0 0 0,1 1 1 0 0,-1 0-1 0 0,1 0 0 0 0,-1 1 0 0 0,1-1 1 0 0,-1 1-1 0 0,1-1 0 0 0,0 1 0 0 0,4 1 1 0 0,-7-1-124 0 0,-1 0 0 0 0,1 1 1 0 0,0-1-1 0 0,0 0 0 0 0,0 1 1 0 0,0-1-1 0 0,0 1 0 0 0,-1 0 1 0 0,1-1-1 0 0,0 1 1 0 0,0-1-1 0 0,-1 1 0 0 0,1 0 1 0 0,-1 0-1 0 0,1-1 0 0 0,0 1 1 0 0,-1 0-1 0 0,0 0 0 0 0,1 0 1 0 0,-1 0-1 0 0,1-1 0 0 0,-1 1 1 0 0,0 0-1 0 0,0 0 0 0 0,1 0 1 0 0,-1 2-1 0 0,1 24 1528 0 0,-3-10-1178 0 0,-1 0 0 0 0,-1-1 0 0 0,-7 22 0 0 0,-24 49 463 0 0,16-39-578 0 0,-37 85 521 0 0,-130 227 0 0 0,-99 86-665 0 0,266-418-223 0 0,4-6 9 0 0,-1-1-1 0 0,-1 0 1 0 0,-24 24-1 0 0,34-42-14 0 0,5-4 0 0 0,2-5 0 0 0,1 2-27 0 0,0-1 0 0 0,0 0 0 0 0,0 1 0 0 0,1 0 0 0 0,-1-1 0 0 0,1 1 0 0 0,0 0 0 0 0,1 0 0 0 0,-1 0 0 0 0,4-4 0 0 0,5-7-208 0 0,17-16 0 0 0,-18 21 161 0 0,13-15-178 0 0,2 1 0 0 0,28-22 1 0 0,-43 38 240 0 0,0 1 1 0 0,1 0 0 0 0,1 0 0 0 0,-1 1 0 0 0,1 1 0 0 0,0 0-1 0 0,0 0 1 0 0,20-4 0 0 0,-28 9 22 0 0,-1-1-1 0 0,0 0 1 0 0,0 1-1 0 0,1 0 1 0 0,-1 0-1 0 0,0 0 1 0 0,1 0-1 0 0,-1 1 1 0 0,0-1 0 0 0,1 1-1 0 0,-1 0 1 0 0,0 0-1 0 0,6 2 1 0 0,-6-1 18 0 0,0 0 0 0 0,0 0 0 0 0,-1 1 0 0 0,1-1 1 0 0,-1 0-1 0 0,0 1 0 0 0,0 0 0 0 0,0-1 0 0 0,0 1 0 0 0,0 0 1 0 0,0 0-1 0 0,-1 0 0 0 0,2 5 0 0 0,2 6 86 0 0,-1 0 1 0 0,-1 0-1 0 0,0 1 0 0 0,-1-1 1 0 0,-1 1-1 0 0,0 20 0 0 0,3 26-1582 0 0,5-54-2172 0 0,2-3-2552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40 455 0 0,'27'-9'0'0'0,"-26"8"127"0"0,0 1-1 0 0,-1 0 1 0 0,1-1-1 0 0,0 1 1 0 0,0 0-1 0 0,-1 0 1 0 0,1 0-1 0 0,0-1 1 0 0,0 1-1 0 0,-1 0 1 0 0,1 0-1 0 0,0 0 1 0 0,0 0-1 0 0,-1 0 1 0 0,1 0-1 0 0,0 1 1 0 0,0-1-1 0 0,-1 0 1 0 0,1 0-1 0 0,0 0 0 0 0,0 1 1 0 0,-1-1-1 0 0,1 0 1 0 0,0 1-1 0 0,-1-1 1 0 0,1 1-1 0 0,-1-1 1 0 0,1 1-1 0 0,0-1 1 0 0,-1 1-1 0 0,1-1 1 0 0,-1 1-1 0 0,1 0 1 0 0,-1-1-1 0 0,1 2 1 0 0,1 0 903 0 0,11 22 7613 0 0,-13-22-8454 0 0,1 1 0 0 0,0-1 0 0 0,1 1 0 0 0,-1-1 1 0 0,0 1-1 0 0,1-1 0 0 0,-1 0 0 0 0,1 0 0 0 0,0 0 1 0 0,-1 0-1 0 0,1 0 0 0 0,0 0 0 0 0,0 0 0 0 0,1-1 1 0 0,-1 1-1 0 0,4 2 0 0 0,0-3-29 0 0,1 1 0 0 0,-1-1-1 0 0,0 0 1 0 0,1 0 0 0 0,-1-1 0 0 0,1 0 0 0 0,-1 0 0 0 0,0 0 0 0 0,1-1-1 0 0,8-2 1 0 0,1-1 163 0 0,-1 0-1 0 0,0-1 0 0 0,16-7 1 0 0,-23 8-222 0 0,1 0 1 0 0,-1-1 0 0 0,0 0-1 0 0,8-7 1 0 0,-13 9-68 0 0,0 0 0 0 0,0 1 0 0 0,0-1 0 0 0,0 0 0 0 0,-1-1 0 0 0,1 1 0 0 0,-1 0 0 0 0,0-1 0 0 0,0 1 0 0 0,-1-1 0 0 0,1 1 0 0 0,1-6 1 0 0,-3 8 171 0 0,-4 1-183 0 0,0 0 0 0 0,-1 0-1 0 0,1 0 1 0 0,0 1 0 0 0,0 0-1 0 0,-1 0 1 0 0,1 0 0 0 0,0 0-1 0 0,0 1 1 0 0,-4 1 0 0 0,-39 23 234 0 0,38-20-244 0 0,-23 13-26 0 0,1 2-1 0 0,-38 35 1 0 0,52-40 5 0 0,0 1 0 0 0,1 0 0 0 0,1 2 0 0 0,-24 36 0 0 0,35-48 6 0 0,0 0 0 0 0,0 0 0 0 0,1 0 0 0 0,1 0 0 0 0,-1 1 0 0 0,1-1 0 0 0,0 1 0 0 0,-1 13-1 0 0,3-16 1 0 0,0-1 0 0 0,0 1 0 0 0,0-1 0 0 0,1 0 0 0 0,0 1 0 0 0,0-1 0 0 0,0 1 0 0 0,0-1 0 0 0,0 0 0 0 0,1 0 0 0 0,0 1 0 0 0,0-1 0 0 0,0 0 0 0 0,1-1 0 0 0,-1 1 0 0 0,5 5 0 0 0,1-1-23 0 0,0-1 0 0 0,0 0 0 0 0,0 0 0 0 0,1-1-1 0 0,0 0 1 0 0,1-1 0 0 0,-1 0 0 0 0,1 0 0 0 0,0-1 0 0 0,0 0 0 0 0,0-1 0 0 0,15 3 0 0 0,2-1-985 0 0,0-1 0 0 0,1-2 0 0 0,46-1 1 0 0,-44-3-5637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311 277 2303 0 0,'0'0'420'0'0,"1"2"924"0"0,3 7 324 0 0,0 1 0 0 0,-1 0 0 0 0,1 0 0 0 0,1 13 5714 0 0,5-25-6481 0 0,-6 0-851 0 0,-1 0-1 0 0,1 0 1 0 0,-1 0 0 0 0,1 0 0 0 0,-1-1-1 0 0,0 1 1 0 0,0-1 0 0 0,0 0 0 0 0,-1 1-1 0 0,1-1 1 0 0,-1-1 0 0 0,1 1 0 0 0,1-4 0 0 0,4-8 314 0 0,12-28 0 0 0,-12 22-276 0 0,-1 7-94 0 0,-1-1 0 0 0,-1 1 0 0 0,-1-1 0 0 0,0-1 1 0 0,-1 1-1 0 0,0-1 0 0 0,-1 1 0 0 0,-1-29 0 0 0,-1 39-36 0 0,-1 1 1 0 0,1-1-1 0 0,-1 1 1 0 0,0-1-1 0 0,-1 1 1 0 0,1 0-1 0 0,-1-1 1 0 0,-3-4 0 0 0,5 8 6 0 0,-1 0 0 0 0,0 1 1 0 0,1-1-1 0 0,-1 0 0 0 0,0 0 1 0 0,0 1-1 0 0,0-1 0 0 0,0 0 0 0 0,0 1 1 0 0,0-1-1 0 0,0 1 0 0 0,0-1 1 0 0,0 1-1 0 0,0-1 0 0 0,0 1 1 0 0,0 0-1 0 0,0 0 0 0 0,0-1 1 0 0,0 1-1 0 0,-2 0 0 0 0,-20 2-444 0 0,22-2 449 0 0,-8 3-52 0 0,1-1 0 0 0,-1 2 0 0 0,1-1 0 0 0,0 1 0 0 0,0 0 0 0 0,1 1 0 0 0,-1-1 0 0 0,-9 10 0 0 0,-9 4 20 0 0,-11 6-12 0 0,2 1 0 0 0,-44 41 1 0 0,63-50 64 0 0,0 1 1 0 0,1 0 0 0 0,1 2-1 0 0,0-1 1 0 0,2 1 0 0 0,-13 26-1 0 0,20-35 6 0 0,1-1 0 0 0,0 1 0 0 0,1 0 0 0 0,0 0 0 0 0,0 0 0 0 0,1 0 0 0 0,-1 17 0 0 0,3-23 14 0 0,0-1 0 0 0,0 0-1 0 0,0 0 1 0 0,1 0 0 0 0,-1 0 0 0 0,1 0 0 0 0,0 0 0 0 0,-1 0 0 0 0,1 0-1 0 0,1 0 1 0 0,-1 0 0 0 0,0-1 0 0 0,1 1 0 0 0,-1 0 0 0 0,1-1-1 0 0,0 1 1 0 0,0-1 0 0 0,0 0 0 0 0,0 1 0 0 0,1-1 0 0 0,-1 0 0 0 0,0 0-1 0 0,1 0 1 0 0,0-1 0 0 0,-1 1 0 0 0,1-1 0 0 0,0 1 0 0 0,0-1 0 0 0,0 0-1 0 0,3 1 1 0 0,-1-1 34 0 0,1 0-1 0 0,0-1 1 0 0,0 1-1 0 0,-1-1 0 0 0,1 0 1 0 0,0 0-1 0 0,0-1 1 0 0,-1 0-1 0 0,1 0 1 0 0,0 0-1 0 0,-1-1 0 0 0,9-3 1 0 0,8-4 138 0 0,34-20 0 0 0,-39 19-153 0 0,-1 0 0 0 0,0-2 1 0 0,-1 0-1 0 0,0 0 0 0 0,-1-2 0 0 0,23-26 0 0 0,-36 39 161 0 0,-5 11-33 0 0,-3 2-22 0 0,0-1 1 0 0,-11 14-1 0 0,12-18-295 0 0,1 0-1 0 0,-1 1 1 0 0,2-1 0 0 0,-1 1 0 0 0,1 0-1 0 0,0 0 1 0 0,-4 14 0 0 0,16-18-2789 0 0,2-1-2895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19 455 0 0,'9'-18'16167'0'0,"-14"25"-12964"0"0,-12 15-3031 0 0,-2 0 1 0 0,0-2 0 0 0,-1 0-1 0 0,-32 24 1 0 0,40-34-158 0 0,-26 23-15 0 0,1 1 0 0 0,-39 48 0 0 0,59-60 0 0 0,0 0 0 0 0,2 1 0 0 0,0 0 0 0 0,2 1 0 0 0,-17 44 0 0 0,29-66-34 0 0,0 1-1 0 0,0-1 1 0 0,0 0-1 0 0,1 0 1 0 0,-1 1-1 0 0,1-1 1 0 0,0 0-1 0 0,-1 1 1 0 0,1-1-1 0 0,0 0 1 0 0,0 1 0 0 0,1-1-1 0 0,-1 0 1 0 0,0 1-1 0 0,1-1 1 0 0,1 4-1 0 0,-1-5 3 0 0,0 1 0 0 0,0-1-1 0 0,0 1 1 0 0,0-1 0 0 0,1 0 0 0 0,-1 0-1 0 0,1 1 1 0 0,-1-1 0 0 0,1 0-1 0 0,-1 0 1 0 0,1 0 0 0 0,0-1 0 0 0,-1 1-1 0 0,1 0 1 0 0,0-1 0 0 0,0 1 0 0 0,-1-1-1 0 0,1 1 1 0 0,0-1 0 0 0,0 0-1 0 0,2 0 1 0 0,11 2-109 0 0,0-2 0 0 0,1 0 0 0 0,-1-1 0 0 0,0 0 0 0 0,23-6 0 0 0,74-24-2647 0 0,-111 31 2737 0 0,16-6-1224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42 9615 0 0,'4'-4'114'0'0,"0"1"-1"0"0,0 0 0 0 0,1 1 0 0 0,0-1 0 0 0,-1 1 1 0 0,1 0-1 0 0,0 0 0 0 0,5-1 0 0 0,13-5 740 0 0,-4 4 576 0 0,-17 4-626 0 0,1 0 0 0 0,-1-1-1 0 0,1 1 1 0 0,-1-1 0 0 0,1 0-1 0 0,3-1 1 0 0,-8 14-151 0 0,1-8-592 0 0,-1-1 0 0 0,1 1-1 0 0,-1-1 1 0 0,0 0 0 0 0,0 0 0 0 0,0 0-1 0 0,-1 0 1 0 0,1 0 0 0 0,-4 4 0 0 0,-29 21 168 0 0,26-21-203 0 0,-120 87 104 0 0,61-41-129 0 0,30-25 0 0 0,-68 66 0 0 0,103-90 0 0 0,-1 0 0 0 0,1 0 0 0 0,0 0 0 0 0,-2 5 0 0 0,0 2 0 0 0,6-1-13 0 0,0-8 8 0 0,0 0 1 0 0,0 0-1 0 0,0 0 1 0 0,0 0-1 0 0,1 0 1 0 0,-1 0-1 0 0,1-1 1 0 0,0 1-1 0 0,-1-1 1 0 0,1 1-1 0 0,0-1 1 0 0,0 0-1 0 0,0 1 0 0 0,0-1 1 0 0,2 1-1 0 0,34 12 11 0 0,-30-12-16 0 0,11 3-65 0 0,1 0 0 0 0,-1-1 0 0 0,1-1 0 0 0,0-1 0 0 0,1-1 0 0 0,-1-1 0 0 0,33-4 0 0 0,-37 2-1076 0 0,1-1 1 0 0,29-10-1 0 0,-28 6-379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48 7831 0 0,'1'-2'603'0'0,"32"-21"359"0"0,3 1 7168 0 0,-44 34-7561 0 0,-2 1-330 0 0,-1 0 0 0 0,-1-1 0 0 0,0-1 0 0 0,-22 17-1 0 0,2-2 11 0 0,0 1-193 0 0,-2-1 1 0 0,0-1-1 0 0,-54 28 0 0 0,9-4 508 0 0,78-48-546 0 0,-1 0-1 0 0,0 0 0 0 0,1 0 1 0 0,0 0-1 0 0,-1 1 1 0 0,1-1-1 0 0,0 0 1 0 0,-1 1-1 0 0,1-1 1 0 0,0 1-1 0 0,0 0 0 0 0,0-1 1 0 0,0 1-1 0 0,1 0 1 0 0,-1 0-1 0 0,0-1 1 0 0,1 1-1 0 0,-1 0 0 0 0,1 0 1 0 0,0 0-1 0 0,0 0 1 0 0,-1 0-1 0 0,1-1 1 0 0,0 1-1 0 0,1 0 0 0 0,-1 0 1 0 0,0 0-1 0 0,0 0 1 0 0,2 2-1 0 0,-1 0 3 0 0,0-1 0 0 0,1 0 0 0 0,0 1 0 0 0,0-1 1 0 0,0 0-1 0 0,0 0 0 0 0,0 0 0 0 0,1 0 0 0 0,-1-1 0 0 0,1 1 0 0 0,0-1 0 0 0,0 1 0 0 0,0-1 0 0 0,3 2 0 0 0,5 2 20 0 0,1-1 0 0 0,-1 0 0 0 0,0-1-1 0 0,1 0 1 0 0,0-1 0 0 0,0 0 0 0 0,0-1 0 0 0,1 0 0 0 0,-1-1-1 0 0,16 0 1 0 0,15-3 52 0 0,68-11-1 0 0,-67 7-85 0 0,43-4-75 0 0,-51 9-2671 0 0,-35 1 1274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26 10591 0 0,'6'-4'1359'0'0,"-14"7"-614"0"0,-1 0-1 0 0,2 1 1 0 0,-1 0 0 0 0,0 0 0 0 0,1 0-1 0 0,0 1 1 0 0,-10 9 0 0 0,-5 1-354 0 0,-169 123-246 0 0,96-68-50 0 0,70-52-42 0 0,1 1 0 0 0,-23 25 0 0 0,37-34 10 0 0,2 0-1 0 0,-1 0 1 0 0,1 1 0 0 0,0 1-1 0 0,1-1 1 0 0,1 1 0 0 0,-7 16-1 0 0,12-24-11 0 0,-1-1 0 0 0,1 1 0 0 0,0 0-1 0 0,0 0 1 0 0,1-1 0 0 0,-1 1 0 0 0,1 0-1 0 0,0 0 1 0 0,0 0 0 0 0,0-1 0 0 0,1 1-1 0 0,-1 0 1 0 0,1 0 0 0 0,0 0 0 0 0,0-1-1 0 0,0 1 1 0 0,0 0 0 0 0,1-1 0 0 0,-1 1 0 0 0,1-1-1 0 0,0 0 1 0 0,0 0 0 0 0,4 5 0 0 0,-1-3 83 0 0,0 1 0 0 0,1-1 0 0 0,0 0 0 0 0,0-1 0 0 0,0 0 0 0 0,1 0 1 0 0,-1 0-1 0 0,1 0 0 0 0,0-1 0 0 0,0 0 0 0 0,8 2 0 0 0,-2-2-70 0 0,0 0 0 0 0,0 0 0 0 0,0-1-1 0 0,0 0 1 0 0,0-1 0 0 0,1-1 0 0 0,-1 0-1 0 0,0-1 1 0 0,0-1 0 0 0,1 0 0 0 0,-1 0 0 0 0,0-1-1 0 0,-1-1 1 0 0,1 0 0 0 0,-1-1 0 0 0,0 0 0 0 0,0-1-1 0 0,20-13 1 0 0,-7 2-17 0 0,0-1-1 0 0,-1-2 0 0 0,0 0 1 0 0,-2-1-1 0 0,-1-2 1 0 0,0 0-1 0 0,21-33 1 0 0,-31 40-99 0 0,-1-1 1 0 0,0-1 0 0 0,-1 1-1 0 0,-1-2 1 0 0,-1 1 0 0 0,-1-1-1 0 0,0 0 1 0 0,-1 0 0 0 0,-2-1-1 0 0,0 0 1 0 0,0 1 0 0 0,-2-27-1 0 0,-1 39 4 0 0,-1 0 1 0 0,1 0-1 0 0,-2 0 0 0 0,1 0 0 0 0,-1 1 0 0 0,0-1 1 0 0,0 0-1 0 0,-1 1 0 0 0,-4-8 0 0 0,6 11 31 0 0,0 1 0 0 0,-1 0-1 0 0,0-1 1 0 0,0 1 0 0 0,0 0-1 0 0,0 0 1 0 0,0 0-1 0 0,0 0 1 0 0,0 0 0 0 0,-1 0-1 0 0,1 1 1 0 0,-1-1 0 0 0,1 1-1 0 0,-1 0 1 0 0,1 0-1 0 0,-1-1 1 0 0,0 2 0 0 0,0-1-1 0 0,0 0 1 0 0,1 1 0 0 0,-1-1-1 0 0,0 1 1 0 0,0 0 0 0 0,-3 0-1 0 0,-8 1-27 0 0,1 1 0 0 0,0 0 0 0 0,0 1-1 0 0,0 1 1 0 0,0 0 0 0 0,-21 10 0 0 0,-68 43-4412 0 0,81-45 1453 0 0,4-2-3139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17791 0 0,'0'0'2656'0'0,"2"-1"-1866"0"0,20-5 594 0 0,0 1 0 0 0,41-5 0 0 0,49 2-361 0 0,-65 6-684 0 0,125-5-636 0 0,-98 8-3039 0 0,-56-1 1657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25 9991 0 0,'4'-5'152'0'0,"-3"4"-82"0"0,0 0 0 0 0,0 0 0 0 0,0 0 0 0 0,1 0 0 0 0,-1 0 1 0 0,0 0-1 0 0,0 0 0 0 0,1 0 0 0 0,-1 0 0 0 0,1 1 0 0 0,-1-1 0 0 0,3-1 0 0 0,5-1 2778 0 0,-19 8-2679 0 0,-33 19-17 0 0,19-11 68 0 0,0 1-1 0 0,0 1 0 0 0,2 1 0 0 0,-42 37 0 0 0,41-28 62 0 0,1 0-1 0 0,1 2 0 0 0,-22 37 1 0 0,40-59-237 0 0,0 1 0 0 0,0 0 0 0 0,1 0 1 0 0,0 0-1 0 0,0 0 0 0 0,0 0 1 0 0,-1 10-1 0 0,3-14-33 0 0,0 0 1 0 0,0 1-1 0 0,0-1 1 0 0,0 0 0 0 0,0 0-1 0 0,0 0 1 0 0,0 0-1 0 0,1 0 1 0 0,-1 0-1 0 0,1 0 1 0 0,0 0-1 0 0,-1 0 1 0 0,1 0 0 0 0,0 0-1 0 0,0 0 1 0 0,0 0-1 0 0,1 0 1 0 0,-1 0-1 0 0,0-1 1 0 0,1 1-1 0 0,-1-1 1 0 0,1 1 0 0 0,-1-1-1 0 0,1 1 1 0 0,3 1-1 0 0,1 0 30 0 0,0-1-1 0 0,1 1 1 0 0,-1-1-1 0 0,1 0 1 0 0,0 0-1 0 0,0-1 1 0 0,-1 0-1 0 0,1-1 1 0 0,0 1-1 0 0,0-1 1 0 0,0 0-1 0 0,0-1 1 0 0,0 0-1 0 0,0 0 1 0 0,-1 0 0 0 0,9-3-1 0 0,9-4 99 0 0,0-1 0 0 0,-1-1 0 0 0,24-14 1 0 0,-28 14-118 0 0,-1-1 0 0 0,0-1 0 0 0,-1 0 1 0 0,0-2-1 0 0,22-23 0 0 0,-33 31-5 0 0,0 0 0 0 0,-1 0-1 0 0,1-1 1 0 0,-2 0 0 0 0,1 0 0 0 0,-1-1-1 0 0,0 1 1 0 0,0-1 0 0 0,-1 0 0 0 0,0 0 0 0 0,-1 0-1 0 0,0 0 1 0 0,0 0 0 0 0,-1-1 0 0 0,1 1-1 0 0,-1-16 1 0 0,-2 19-24 0 0,0 0 0 0 0,0 0 0 0 0,-1 0 0 0 0,1 0 0 0 0,-1 0 0 0 0,0 0 0 0 0,0 0 0 0 0,-1 1 1 0 0,1-1-1 0 0,-1 1 0 0 0,0 0 0 0 0,0 0 0 0 0,-1 0 0 0 0,1 0 0 0 0,-1 0 0 0 0,0 1 0 0 0,0 0 0 0 0,-4-4 0 0 0,3 4-76 0 0,1 0 0 0 0,-1 0-1 0 0,0 0 1 0 0,0 1 0 0 0,0 0 0 0 0,0 0 0 0 0,-1 0-1 0 0,1 0 1 0 0,-1 1 0 0 0,1 0 0 0 0,-1 0 0 0 0,1 1-1 0 0,-1-1 1 0 0,1 1 0 0 0,-1 0 0 0 0,-6 2 0 0 0,0 12-2479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188 425 4607 0 0,'-2'2'208'0'0,"-2"4"-52"0"0,-2 0 0 0 0,1 0-1 0 0,0-1 1 0 0,-1 1 0 0 0,0-1-1 0 0,0-1 1 0 0,-11 7-1 0 0,4-3 1319 0 0,0-2 1 0 0,-1 1-1 0 0,-15 4 0 0 0,27-10-1309 0 0,-1 0 0 0 0,1-1 0 0 0,-1 1 1 0 0,1-1-1 0 0,-1 0 0 0 0,1 0 1 0 0,-1 0-1 0 0,1 0 0 0 0,0 0 0 0 0,-1 0 1 0 0,1-1-1 0 0,-1 1 0 0 0,1-1 1 0 0,-1 0-1 0 0,1 0 0 0 0,-4-2 0 0 0,4 3-97 0 0,1-1 0 0 0,0 0 0 0 0,0 0 0 0 0,0 0 0 0 0,0 0 0 0 0,0 0 0 0 0,0 0 0 0 0,0 0 0 0 0,1 0 0 0 0,-1 0 0 0 0,0 0 0 0 0,0 0 0 0 0,1 0 0 0 0,-1-1 0 0 0,1 1 0 0 0,-1 0 0 0 0,1-1 0 0 0,0 1 0 0 0,-1 0 0 0 0,1-1 0 0 0,0 1 0 0 0,0 0 0 0 0,0-1 0 0 0,0 1 0 0 0,0 0 0 0 0,0-1 0 0 0,0 1 0 0 0,1 0 0 0 0,-1-1 0 0 0,0 1 0 0 0,1 0 0 0 0,0-2 0 0 0,13-30 459 0 0,1 0-1 0 0,2 1 1 0 0,1 1 0 0 0,40-51-1 0 0,-26 41-426 0 0,48-48-1 0 0,-63 72-223 0 0,1 1-1 0 0,0 1 1 0 0,1 0-1 0 0,1 2 1 0 0,25-14-1 0 0,-40 24-153 0 0,0 1 0 0 0,0-1-1 0 0,0 1 1 0 0,1 0 0 0 0,-1 0-1 0 0,1 0 1 0 0,0 1 0 0 0,-1 0 0 0 0,1 0-1 0 0,6 0 1 0 0,2 3-1221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295 241 9559 0 0,'-24'32'471'0'0,"-2"-2"-1"0"0,-1-1 1 0 0,-1-1-1 0 0,-32 25 0 0 0,55-49-380 0 0,1-1-1 0 0,-1 1 0 0 0,-1-1 0 0 0,1 0 1 0 0,0 0-1 0 0,-1-1 0 0 0,1 0 1 0 0,-1 0-1 0 0,-6 2 0 0 0,10-4-14 0 0,0 1-1 0 0,0-1 1 0 0,0 0-1 0 0,-1 0 1 0 0,1 0-1 0 0,0 0 1 0 0,0 0 0 0 0,0 0-1 0 0,0 0 1 0 0,0-1-1 0 0,0 1 1 0 0,0-1-1 0 0,0 1 1 0 0,0-1-1 0 0,0 0 1 0 0,0 0-1 0 0,0 0 1 0 0,1 0 0 0 0,-1 0-1 0 0,0 0 1 0 0,0-1-1 0 0,1 1 1 0 0,-1-1-1 0 0,1 1 1 0 0,0-1-1 0 0,-1 1 1 0 0,1-1-1 0 0,0 0 1 0 0,-2-2 0 0 0,1-2 101 0 0,-1-1 1 0 0,1 0 0 0 0,0 1 0 0 0,0-1-1 0 0,1 0 1 0 0,0 0 0 0 0,0 0 0 0 0,1 1-1 0 0,-1-1 1 0 0,2 0 0 0 0,0-11 0 0 0,2 2-45 0 0,0 0 0 0 0,1 0 0 0 0,10-28 0 0 0,-8 30-148 0 0,1 0 1 0 0,0 1-1 0 0,1-1 1 0 0,1 2-1 0 0,0-1 0 0 0,0 1 1 0 0,1 0-1 0 0,1 1 1 0 0,0 1-1 0 0,1-1 1 0 0,0 2-1 0 0,0 0 0 0 0,1 0 1 0 0,0 1-1 0 0,0 1 1 0 0,1 0-1 0 0,0 0 0 0 0,24-6 1 0 0,-13 5-12 0 0,0 1 1 0 0,36-5 0 0 0,-50 11 19 0 0,1 1 0 0 0,-1-1 1 0 0,0 2-1 0 0,1-1 1 0 0,-1 2-1 0 0,0-1 0 0 0,0 2 1 0 0,11 3-1 0 0,-8-2 22 0 0,-2 1-1 0 0,1 1 0 0 0,0 0 1 0 0,-1 1-1 0 0,0 0 0 0 0,17 14 1 0 0,-21-14 1 0 0,-1 0 0 0 0,0 0 0 0 0,0 0 0 0 0,-1 1 1 0 0,1 0-1 0 0,-2 0 0 0 0,1 0 0 0 0,-1 1 1 0 0,7 18-1 0 0,-10-23 10 0 0,-1 0 0 0 0,0 0-1 0 0,0 0 1 0 0,-1 0 0 0 0,1 0 0 0 0,-1 0 0 0 0,0 0-1 0 0,0 1 1 0 0,0-1 0 0 0,-1 0 0 0 0,1 0 0 0 0,-1 0-1 0 0,0 0 1 0 0,0 0 0 0 0,-1 0 0 0 0,1 0 0 0 0,-1 0-1 0 0,0-1 1 0 0,1 1 0 0 0,-2 0 0 0 0,1-1 0 0 0,0 1-1 0 0,-1-1 1 0 0,0 0 0 0 0,-5 5 0 0 0,-6 4-4 0 0,0-1-1 0 0,0 0 1 0 0,-1-1 0 0 0,-24 13 0 0 0,7-6-158 0 0,-36 13 1 0 0,52-24 10 0 0,-1 0 1 0 0,-1-1-1 0 0,1-1 1 0 0,-20 2 0 0 0,32-5-14 0 0,0-1 0 0 0,0 0 0 0 0,0 0 0 0 0,0 0 0 0 0,0 0 0 0 0,0-1 1 0 0,0 1-1 0 0,0-1 0 0 0,0-1 0 0 0,0 1 0 0 0,0-1 0 0 0,1 0 0 0 0,-1 0 0 0 0,-4-3 1 0 0,-2-5-1225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0 9671 0 0,'0'0'6079'0'0,"-1"2"-5542"0"0,-6 11-366 0 0,-1 0 1 0 0,0-1-1 0 0,-18 21 0 0 0,-38 33-158 0 0,16-18 93 0 0,-1 8 44 0 0,-57 84 0 0 0,-29 71 116 0 0,91-141-222 0 0,-133 188-1116 0 0,113-184-1326 0 0,62-72 1825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9215 0 0,'0'2'7627'0'0,"2"9"-7259"0"0,-2 1 0 0 0,0 0 0 0 0,0-1 0 0 0,-1 1 0 0 0,-1 0 0 0 0,1-1 0 0 0,-2 0 0 0 0,0 1-1 0 0,0-1 1 0 0,-1 0 0 0 0,-10 19 0 0 0,8-18-621 0 0,0-1-1 0 0,-1 0 0 0 0,-1-1 0 0 0,0 0 0 0 0,0 0 1 0 0,-1-1-1 0 0,0 1 0 0 0,0-2 0 0 0,-1 0 1 0 0,-18 12-1 0 0,27-19-133 0 0,6-8-3221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12 266 10735 0 0,'0'0'979'0'0,"0"2"-808"0"0,-1 0-154 0 0,-10 10 4044 0 0,12-24-3772 0 0,0-1-1 0 0,1 1 0 0 0,0 0 1 0 0,1 0-1 0 0,1 0 0 0 0,0 0 1 0 0,0 0-1 0 0,1 1 0 0 0,0-1 1 0 0,1 1-1 0 0,1 1 0 0 0,0-1 1 0 0,0 1-1 0 0,13-13 0 0 0,-12 14-286 0 0,0 0-1 0 0,1 1 0 0 0,1 0 1 0 0,-1 0-1 0 0,1 1 0 0 0,0 0 1 0 0,1 1-1 0 0,0 0 1 0 0,0 1-1 0 0,0 0 0 0 0,0 1 1 0 0,1 0-1 0 0,0 1 0 0 0,22-4 1 0 0,-27 7-1 0 0,0 0 1 0 0,1 0-1 0 0,-1 1 1 0 0,0 0 0 0 0,1 0-1 0 0,-1 1 1 0 0,0 0 0 0 0,0 0-1 0 0,0 1 1 0 0,0 0 0 0 0,0 0-1 0 0,-1 0 1 0 0,9 7-1 0 0,-10-7 6 0 0,0 1 0 0 0,0 0 0 0 0,0 0 0 0 0,-1 0 0 0 0,0 0-1 0 0,0 1 1 0 0,0 0 0 0 0,0-1 0 0 0,-1 2 0 0 0,0-1-1 0 0,0 0 1 0 0,0 0 0 0 0,0 1 0 0 0,-1 0 0 0 0,0-1-1 0 0,2 10 1 0 0,-4-7 16 0 0,0-1 1 0 0,0 1-1 0 0,-1 0 0 0 0,0-1 1 0 0,0 1-1 0 0,-1-1 0 0 0,0 0 1 0 0,0 1-1 0 0,-5 10 0 0 0,3-7-662 0 0,0 0-1 0 0,-2 13 1 0 0,6-14-5302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57 14567 0 0,'7'-9'397'0'0,"2"1"-1"0"0,-1 0 0 0 0,14-10 1 0 0,-10 4 4033 0 0,-14 14-4183 0 0,-2 0-260 0 0,-1 1 0 0 0,0 0 0 0 0,0 0 0 0 0,1 0 0 0 0,-1 1 0 0 0,1 0-1 0 0,-1 0 1 0 0,1 0 0 0 0,-1 0 0 0 0,1 0 0 0 0,0 1 0 0 0,-5 4 0 0 0,-7 6-118 0 0,-22 23-1 0 0,34-32 116 0 0,-6 6 11 0 0,1 0 1 0 0,-15 20-1 0 0,24-30 5 0 0,0 0 1 0 0,-1 1-1 0 0,1-1 0 0 0,0 0 1 0 0,0 0-1 0 0,-1 1 0 0 0,1-1 0 0 0,0 0 1 0 0,0 0-1 0 0,0 1 0 0 0,0-1 1 0 0,0 0-1 0 0,-1 1 0 0 0,1-1 0 0 0,0 0 1 0 0,0 1-1 0 0,0-1 0 0 0,0 0 0 0 0,0 0 1 0 0,0 1-1 0 0,0-1 0 0 0,0 0 1 0 0,0 1-1 0 0,0-1 0 0 0,0 0 0 0 0,0 1 1 0 0,0-1-1 0 0,1 0 0 0 0,-1 1 1 0 0,0-1-1 0 0,0 0 0 0 0,0 0 0 0 0,0 1 1 0 0,0-1-1 0 0,1 0 0 0 0,-1 0 1 0 0,0 1-1 0 0,0-1 0 0 0,0 0 0 0 0,1 0 1 0 0,-1 1-1 0 0,0-1 0 0 0,0 0 0 0 0,1 0 1 0 0,-1 0-1 0 0,0 0 0 0 0,1 1 1 0 0,-1-1-1 0 0,1 0 0 0 0,10 1 43 0 0,-11-1-40 0 0,8-1 23 0 0,-1 0 1 0 0,1 0-1 0 0,-1-1 0 0 0,0 0 0 0 0,9-4 0 0 0,4-1 8 0 0,8-4-3 0 0,7-1-9 0 0,-34 11-22 0 0,-1 1 0 0 0,1 0 0 0 0,-1 0 0 0 0,1 0 0 0 0,0-1 0 0 0,-1 1 0 0 0,1 0 0 0 0,-1 0 0 0 0,1 0 0 0 0,0 0 0 0 0,-1 0 0 0 0,1 0 0 0 0,0 1 0 0 0,-1-1 0 0 0,1 0 0 0 0,-1 0 0 0 0,1 0 0 0 0,0 1 0 0 0,-1-1 0 0 0,1 0 0 0 0,0 1 0 0 0,1 5 0 0 0,-2-6 0 0 0,0 4-1 0 0,1-1 0 0 0,-1 0-1 0 0,1 1 1 0 0,-1-1 0 0 0,0 1-1 0 0,-1-1 1 0 0,1 1 0 0 0,-1-1-1 0 0,1 0 1 0 0,-1 1 0 0 0,-1 3 0 0 0,-18 40-33 0 0,11-25 17 0 0,-18 50-313 0 0,2 2 0 0 0,-16 86 1 0 0,10 51-4692 0 0,29-172 3955 0 0,0-9-1 0 0,-1 0-1 0 0,-1 0 1 0 0,-10 34-1 0 0,13-61 1307 0 0,0 0 0 0 0,0 0 0 0 0,-1-1 0 0 0,1 1 0 0 0,-1-1 0 0 0,0 1 0 0 0,0-1 0 0 0,0 0-1 0 0,0 1 1 0 0,0-1 0 0 0,0 0 0 0 0,0 0 0 0 0,-1-1 0 0 0,1 1 0 0 0,-1 0 0 0 0,1-1 0 0 0,-1 0 0 0 0,0 1-1 0 0,0-1 1 0 0,1 0 0 0 0,-1 0 0 0 0,0-1 0 0 0,0 1 0 0 0,0-1 0 0 0,-6 1 0 0 0,-5 0 640 0 0,-1-1 0 0 0,0 0 0 0 0,-26-5 0 0 0,38 4-863 0 0,-1 1 45 0 0,0-1 0 0 0,0 0-1 0 0,0 1 1 0 0,0-2 0 0 0,0 1 0 0 0,0 0-1 0 0,0-1 1 0 0,0 0 0 0 0,0 0 0 0 0,-6-5-1 0 0,8 5-239 0 0,0 0 0 0 0,0 0-1 0 0,1 0 1 0 0,-1 0 0 0 0,0 0 0 0 0,1-1-1 0 0,0 1 1 0 0,-1-1 0 0 0,1 1 0 0 0,0-1-1 0 0,0 0 1 0 0,1 1 0 0 0,-1-1 0 0 0,0 0-1 0 0,1 1 1 0 0,0-1 0 0 0,0-4 0 0 0,-1-14-5867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39 349 3223 0 0,'0'0'8084'0'0,"0"2"-7117"0"0,-5 39 979 0 0,1 46 0 0 0,4-77-1505 0 0,-1 1 1 0 0,0 0 0 0 0,0 0-1 0 0,-1 0 1 0 0,-7 18-1 0 0,-5-2 707 0 0,14-26-280 0 0,-1-3-684 0 0,1-3-129 0 0,0 0 1 0 0,0 0-1 0 0,0-1 0 0 0,0 1 0 0 0,1 0 0 0 0,0 0 1 0 0,2-9-1 0 0,15-38 61 0 0,-6 21-114 0 0,0-7-46 0 0,2 1 0 0 0,2 1 0 0 0,1 0 0 0 0,2 1 0 0 0,30-42 0 0 0,-39 65 24 0 0,1 0-1 0 0,0 1 0 0 0,0 0 1 0 0,1 1-1 0 0,0 0 1 0 0,1 1-1 0 0,0 1 1 0 0,0 0-1 0 0,1 1 1 0 0,0 0-1 0 0,20-6 0 0 0,16-3-19 0 0,0 3-1 0 0,54-8 1 0 0,-42 9 8 0 0,-22 6 28 0 0,0 1-1 0 0,60 0 1 0 0,-98 5-135 0 0,-2 3-1119 0 0,0 0 449 0 0,-1 0-1 0 0,1 1 1 0 0,-1-1 0 0 0,0-1 0 0 0,0 1 0 0 0,-2 5 0 0 0,-4 6-5149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318 133 4607 0 0,'0'0'354'0'0,"1"-1"7"0"0,1-5 401 0 0,0-1 1 0 0,0 1-1 0 0,-1 0 0 0 0,0-1 0 0 0,0 1 1 0 0,0-1-1 0 0,-1 1 0 0 0,0-1 0 0 0,0 0 1 0 0,-2-8-1 0 0,2 13-693 0 0,-1-1 1 0 0,1 1-1 0 0,-1 0 0 0 0,0-1 0 0 0,0 1 1 0 0,0-1-1 0 0,0 1 0 0 0,0 0 1 0 0,0 0-1 0 0,0-1 0 0 0,-1 1 1 0 0,1 0-1 0 0,-1 0 0 0 0,0 1 0 0 0,0-1 1 0 0,1 0-1 0 0,-1 0 0 0 0,0 1 1 0 0,0-1-1 0 0,-1 1 0 0 0,1 0 1 0 0,0 0-1 0 0,0 0 0 0 0,-1 0 0 0 0,1 0 1 0 0,-1 0-1 0 0,1 0 0 0 0,0 1 1 0 0,-1-1-1 0 0,-3 1 0 0 0,1 0-30 0 0,-1 0 0 0 0,1 1 0 0 0,-1 0 1 0 0,1 0-1 0 0,0 0 0 0 0,-1 1 0 0 0,1-1 0 0 0,0 1 0 0 0,0 1 0 0 0,0-1 0 0 0,1 1 0 0 0,-1 0 0 0 0,-5 4 0 0 0,-8 6 18 0 0,-28 29 1 0 0,46-42-58 0 0,-18 18 80 0 0,1 0 0 0 0,0 2 1 0 0,2 0-1 0 0,0 1 1 0 0,-13 26-1 0 0,25-40-49 0 0,0-1 0 0 0,0 1 1 0 0,0 0-1 0 0,1 1 0 0 0,-3 13 0 0 0,4-20-19 0 0,1 1 0 0 0,0-1 0 0 0,0 0 1 0 0,0 1-1 0 0,0-1 0 0 0,0 0 0 0 0,0 0 0 0 0,0 1 1 0 0,0-1-1 0 0,0 0 0 0 0,1 1 0 0 0,-1-1 0 0 0,0 0 0 0 0,1 0 1 0 0,-1 0-1 0 0,1 1 0 0 0,0-1 0 0 0,-1 0 0 0 0,1 0 1 0 0,0 0-1 0 0,-1 0 0 0 0,1 0 0 0 0,0 0 0 0 0,0 0 1 0 0,0 0-1 0 0,0 0 0 0 0,0-1 0 0 0,0 1 0 0 0,0 0 1 0 0,0-1-1 0 0,1 1 0 0 0,-1-1 0 0 0,0 1 0 0 0,0-1 1 0 0,0 1-1 0 0,1-1 0 0 0,-1 0 0 0 0,0 1 0 0 0,0-1 1 0 0,1 0-1 0 0,1 0 0 0 0,4 0 82 0 0,0 0 1 0 0,-1-1-1 0 0,1 0 1 0 0,0 0-1 0 0,-1 0 0 0 0,1-1 1 0 0,9-3-1 0 0,44-23 647 0 0,-23 10-380 0 0,-12 6-221 0 0,-17 8-104 0 0,0 0 1 0 0,1 0-1 0 0,-1 1 1 0 0,1 0-1 0 0,9-2 1 0 0,-17 5-35 0 0,-1 1 0 0 0,1-1 0 0 0,-1 0 0 0 0,0 1 0 0 0,1-1 1 0 0,-1 0-1 0 0,1 0 0 0 0,-1 1 0 0 0,0-1 0 0 0,0 1 0 0 0,1-1 0 0 0,-1 0 0 0 0,0 1 0 0 0,1-1 1 0 0,-1 1-1 0 0,0-1 0 0 0,0 1 0 0 0,0-1 0 0 0,0 1 0 0 0,1-1 0 0 0,-1 0 0 0 0,0 1 1 0 0,0-1-1 0 0,0 2 0 0 0,0-2-2 0 0,0 3-7 0 0,0 0 0 0 0,1 0 0 0 0,-1 0 0 0 0,-1 0 0 0 0,1 0 1 0 0,0 0-1 0 0,-1 0 0 0 0,1 0 0 0 0,-1 0 0 0 0,-2 4 0 0 0,-14 31-129 0 0,10-23 92 0 0,-10 20-1434 0 0,-29 45-1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11055 0 0,'-1'1'5554'0'0,"-6"5"-5168"0"0,0-1 1 0 0,1 2-1 0 0,0-1 1 0 0,1 1 0 0 0,-1 0-1 0 0,-6 13 1 0 0,-25 51 402 0 0,24-44-466 0 0,-150 292 783 0 0,-45 93-1694 0 0,135-261-2988 0 0,64-132 1726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4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275 222 6447 0 0,'0'0'499'0'0,"-20"3"11505"0"0,28 1-11285 0 0,8 5-566 0 0,-5 0 361 0 0,1 0 0 0 0,24 15 0 0 0,-29-21-402 0 0,-1 0 1 0 0,1-1 0 0 0,0 1 0 0 0,-1-1 0 0 0,1-1 0 0 0,0 1-1 0 0,0-1 1 0 0,10 0 0 0 0,-1-1-33 0 0,1 0 1 0 0,0-2-1 0 0,-1 0 0 0 0,1-1 1 0 0,-1-1-1 0 0,24-8 0 0 0,92-44 113 0 0,-118 49-168 0 0,6-2-28 0 0,0-2-1 0 0,30-21 1 0 0,-42 26-57 0 0,-1 1 0 0 0,0-2 0 0 0,-1 1 1 0 0,1-1-1 0 0,-1 0 0 0 0,0 0 0 0 0,-1-1 1 0 0,0 1-1 0 0,5-11 0 0 0,-9 16 39 0 0,0 1 0 0 0,0-1-1 0 0,-1 0 1 0 0,1 1 0 0 0,-1-1-1 0 0,1 0 1 0 0,-1 1 0 0 0,0-1-1 0 0,1 0 1 0 0,-1 0 0 0 0,0 1-1 0 0,0-1 1 0 0,0 0 0 0 0,0 0 0 0 0,-1 1-1 0 0,1-1 1 0 0,0 0 0 0 0,-1 1-1 0 0,1-1 1 0 0,-1 0 0 0 0,0 1-1 0 0,0-1 1 0 0,1 0 0 0 0,-1 1-1 0 0,0-1 1 0 0,0 1 0 0 0,0 0-1 0 0,0-1 1 0 0,-1 1 0 0 0,1 0 0 0 0,0 0-1 0 0,-1 0 1 0 0,1-1 0 0 0,0 1-1 0 0,-1 1 1 0 0,1-1 0 0 0,-1 0-1 0 0,-2-1 1 0 0,-4-1-139 0 0,-1-1 0 0 0,1 1 0 0 0,-1 1 0 0 0,0 0 0 0 0,-18-2 1 0 0,2 1-50 0 0,0 2 1 0 0,-1 1 0 0 0,1 1 0 0 0,0 1 0 0 0,0 1-1 0 0,-48 13 1 0 0,63-13 194 0 0,0 0 0 0 0,0 1 0 0 0,0 1 0 0 0,1 0 0 0 0,-1 0 0 0 0,1 1 0 0 0,0 0 0 0 0,1 0 0 0 0,-10 10 0 0 0,-52 53 16 0 0,-102 129 0 0 0,116-126 314 0 0,-54 94-1 0 0,106-159-228 0 0,0-1-1 0 0,1 1 1 0 0,0 0 0 0 0,0 0 0 0 0,1 0-1 0 0,-3 11 1 0 0,5-16-50 0 0,0-1 0 0 0,0 1 0 0 0,-1 0 0 0 0,1 0 0 0 0,0 0 0 0 0,0 0 0 0 0,1 0 0 0 0,-1 0 0 0 0,0-1 0 0 0,1 1 0 0 0,-1 0 0 0 0,1 0 0 0 0,-1 0 0 0 0,1-1 0 0 0,0 1 0 0 0,0 0 0 0 0,0-1 0 0 0,0 1-1 0 0,0-1 1 0 0,0 1 0 0 0,0-1 0 0 0,0 1 0 0 0,1-1 0 0 0,-1 0 0 0 0,0 0 0 0 0,1 1 0 0 0,0-1 0 0 0,-1 0 0 0 0,1 0 0 0 0,1 0 0 0 0,7 3 163 0 0,-1 0 0 0 0,1-1 0 0 0,0-1 0 0 0,0 0 0 0 0,0 0 0 0 0,0-1 0 0 0,17 0 0 0 0,72-7 647 0 0,-54 1-513 0 0,158-5 632 0 0,-178 8-893 0 0,0-1 1 0 0,31-9 0 0 0,36-6 54 0 0,-81 16-128 0 0,7 3-1369 0 0,-18-1 1316 0 0,0 0-1 0 0,0 0 1 0 0,0 0 0 0 0,0 0 0 0 0,0 0 0 0 0,0 0 0 0 0,0 0 0 0 0,0 1 0 0 0,0-1 0 0 0,0 0 0 0 0,0 0 0 0 0,0 0 0 0 0,1 0 0 0 0,-1 0-1 0 0,-1 0 1 0 0,1 0 0 0 0,0 0 0 0 0,0 1 0 0 0,0-1 0 0 0,0 0 0 0 0,0 0 0 0 0,0 0 0 0 0,0 0 0 0 0,0 0 0 0 0,0 0 0 0 0,0 0 0 0 0,0 0-1 0 0,0 1 1 0 0,0-1 0 0 0,0 0 0 0 0,0 0 0 0 0,0 0 0 0 0,0 0 0 0 0,0 0 0 0 0,-1 0 0 0 0,1 0 0 0 0,0 0 0 0 0,0 0 0 0 0,0 0 0 0 0,0 0 0 0 0,0 0-1 0 0,0 0 1 0 0,0 0 0 0 0,0 0 0 0 0,0 0 0 0 0,-1 0 0 0 0,1 1 0 0 0,0-1 0 0 0,0 0 0 0 0,0 0 0 0 0,0 0 0 0 0,0 0 0 0 0,0-1 0 0 0,0 1-1 0 0,-1 0 1 0 0,1 0 0 0 0,0 0 0 0 0,-1 1-159 0 0,1-1-1 0 0,-1 0 0 0 0,0 1 1 0 0,1-1-1 0 0,-1 0 0 0 0,0 1 1 0 0,0-1-1 0 0,1 0 0 0 0,-1 0 1 0 0,0 0-1 0 0,0 0 0 0 0,0 0 1 0 0,1 0-1 0 0,-1 0 0 0 0,0 0 1 0 0,0 0-1 0 0,0 0 0 0 0,1-1 1 0 0,-1 1-1 0 0,0 0 0 0 0,0 0 1 0 0,1-1-1 0 0,-2 0 0 0 0,0-5-1099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0,'0'0'1062'0'0,"2"0"-693"0"0,12 2 695 0 0,0-2 0 0 0,21-1 0 0 0,5 0 80 0 0,147 1 1243 0 0,68 3-2000 0 0,-152 3-5436 0 0,-76-4-1443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199 146 10999 0 0,'0'0'499'0'0,"0"1"-4"0"0,1 4-342 0 0,0 0 0 0 0,0 0 0 0 0,1 0 0 0 0,0 0 0 0 0,0 0 0 0 0,0-1 0 0 0,0 1 0 0 0,1-1 0 0 0,3 6 0 0 0,-4-8 9 0 0,-1 0 0 0 0,1 0 0 0 0,0 0-1 0 0,0 0 1 0 0,0 0 0 0 0,0-1-1 0 0,1 1 1 0 0,-1-1 0 0 0,0 1 0 0 0,1-1-1 0 0,-1 0 1 0 0,1 0 0 0 0,-1 0 0 0 0,1 0-1 0 0,0 0 1 0 0,-1-1 0 0 0,1 1-1 0 0,0-1 1 0 0,3 0 0 0 0,5 0 83 0 0,-1-1 0 0 0,1-1-1 0 0,-1 0 1 0 0,0 0 0 0 0,0-1 0 0 0,0 0 0 0 0,0-1 0 0 0,0 0 0 0 0,10-6-1 0 0,-9 4-33 0 0,0-1 0 0 0,0-1 0 0 0,0 0 0 0 0,-1 0-1 0 0,0-1 1 0 0,16-18 0 0 0,-23 24-189 0 0,-1-1 0 0 0,1 1 1 0 0,-1-1-1 0 0,0 0 0 0 0,0 1 1 0 0,0-1-1 0 0,-1 0 0 0 0,1 0 1 0 0,-1 0-1 0 0,0 0 0 0 0,0 0 0 0 0,-1-1 1 0 0,1-5-1 0 0,-1 8-22 0 0,0 0-1 0 0,0-1 1 0 0,0 1-1 0 0,-1 0 1 0 0,1-1 0 0 0,-1 1-1 0 0,0 0 1 0 0,0 0-1 0 0,0 0 1 0 0,0-1-1 0 0,0 1 1 0 0,0 0 0 0 0,0 0-1 0 0,-1 1 1 0 0,1-1-1 0 0,-1 0 1 0 0,1 0 0 0 0,-1 1-1 0 0,0-1 1 0 0,0 1-1 0 0,0-1 1 0 0,0 1-1 0 0,0 0 1 0 0,0 0 0 0 0,-3-2-1 0 0,1 1-46 0 0,-1 1 0 0 0,0-1-1 0 0,1 1 1 0 0,-1-1 0 0 0,0 1 0 0 0,0 1-1 0 0,0-1 1 0 0,0 1 0 0 0,0 0 0 0 0,0 0-1 0 0,-6 1 1 0 0,3 1-24 0 0,-1-1 0 0 0,1 2-1 0 0,1-1 1 0 0,-1 1 0 0 0,0 0 0 0 0,-8 5-1 0 0,-3 4-46 0 0,2 0 0 0 0,-1 1 0 0 0,2 0 0 0 0,-21 22 0 0 0,6-3 130 0 0,2 1 0 0 0,1 1 0 0 0,2 1 0 0 0,1 1 0 0 0,-37 75 0 0 0,57-101-4 0 0,1 0-1 0 0,0 1 0 0 0,1 0 1 0 0,0 0-1 0 0,1 0 1 0 0,-2 14-1 0 0,4-22-3 0 0,0 1 0 0 0,0 0 0 0 0,0-1 0 0 0,0 1 0 0 0,0-1 0 0 0,1 1 0 0 0,0-1 0 0 0,-1 1 0 0 0,1-1 0 0 0,1 1 0 0 0,-1-1 0 0 0,0 0-1 0 0,1 1 1 0 0,0-1 0 0 0,0 0 0 0 0,0 0 0 0 0,0 0 0 0 0,0 0 0 0 0,0-1 0 0 0,1 1 0 0 0,0-1 0 0 0,-1 1 0 0 0,5 2 0 0 0,0-2 0 0 0,0 1 0 0 0,0-1 0 0 0,0 0 1 0 0,1 0-1 0 0,-1-1 0 0 0,1 0 0 0 0,0-1 0 0 0,0 1 0 0 0,0-1 0 0 0,0-1 1 0 0,-1 0-1 0 0,16-1 0 0 0,1-2-350 0 0,0-1 1 0 0,44-12-1 0 0,-15-1-290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420 104 3223 0 0,'-47'0'1798'0'0,"-62"4"12292"0"0,70 0-15012 0 0,32-2 979 0 0,1-1 0 0 0,-1 1 1 0 0,1 0-1 0 0,-1 0 0 0 0,1 1 1 0 0,0 0-1 0 0,0 0 0 0 0,0 0 1 0 0,0 1-1 0 0,1 0 0 0 0,-1 0 0 0 0,1 1 1 0 0,0-1-1 0 0,0 1 0 0 0,-5 8 1 0 0,-6 7 25 0 0,1 1 1 0 0,-20 41-1 0 0,17-30 218 0 0,12-20-171 0 0,0 0 1 0 0,0 0-1 0 0,1 0 1 0 0,1 0-1 0 0,0 1 1 0 0,1 0-1 0 0,0 0 1 0 0,1 0 0 0 0,0 0-1 0 0,1 0 1 0 0,1 21-1 0 0,0-32-109 0 0,1 0 0 0 0,-1 0-1 0 0,0 0 1 0 0,1 0 0 0 0,-1 0-1 0 0,1 0 1 0 0,-1 0 0 0 0,1 0 0 0 0,0 0-1 0 0,0 0 1 0 0,0 0 0 0 0,0 0-1 0 0,0 0 1 0 0,1 0 0 0 0,-1-1 0 0 0,0 1-1 0 0,1-1 1 0 0,-1 1 0 0 0,1-1 0 0 0,0 1-1 0 0,-1-1 1 0 0,1 0 0 0 0,0 0-1 0 0,0 0 1 0 0,0 0 0 0 0,0 0 0 0 0,2 1-1 0 0,1-1 24 0 0,-1-1-1 0 0,1 1 0 0 0,-1-1 1 0 0,1 1-1 0 0,-1-1 0 0 0,1-1 1 0 0,-1 1-1 0 0,1-1 1 0 0,-1 1-1 0 0,1-1 0 0 0,-1-1 1 0 0,5-1-1 0 0,19-7 52 0 0,-1-3-1 0 0,-1 0 1 0 0,0-1-1 0 0,0-2 1 0 0,-2 0-1 0 0,0-2 1 0 0,-1-1 0 0 0,0 0-1 0 0,-2-2 1 0 0,27-33-1 0 0,-45 50-95 0 0,0 1 0 0 0,0-1 0 0 0,-1 0-1 0 0,0 0 1 0 0,0 0 0 0 0,0 0 0 0 0,0 0 0 0 0,-1 0 0 0 0,1-1-1 0 0,0-6 1 0 0,-1 9-19 0 0,-1 0 0 0 0,0 0 0 0 0,0 0 1 0 0,0 0-1 0 0,0 1 0 0 0,-1-1 0 0 0,1 0 0 0 0,0 0 0 0 0,-1 0 0 0 0,1 1 0 0 0,-1-1 0 0 0,0 0 0 0 0,1 0 0 0 0,-1 1 0 0 0,0-1 1 0 0,0 1-1 0 0,0-1 0 0 0,0 1 0 0 0,-1-1 0 0 0,1 1 0 0 0,0-1 0 0 0,-1 1 0 0 0,1 0 0 0 0,0 0 0 0 0,-1 0 0 0 0,0 0 0 0 0,-1-1 0 0 0,-11-5-473 0 0,-24-8-1 0 0,24 10 123 0 0,0 0 0 0 0,-14-8-1 0 0,26 11 303 0 0,0 1 0 0 0,0 0 0 0 0,0-1 0 0 0,0 0 0 0 0,0 1 0 0 0,1-1 0 0 0,-1 0 0 0 0,0 0 0 0 0,1 0 0 0 0,-1 0 0 0 0,1 0 0 0 0,0-1 0 0 0,0 1 0 0 0,0 0 0 0 0,0-1 0 0 0,0 1 0 0 0,0 0 0 0 0,0-1 0 0 0,1 1 0 0 0,0-1 0 0 0,-1 1 0 0 0,1-1 0 0 0,0 1 0 0 0,0-1 0 0 0,0 1 0 0 0,0-1 0 0 0,1 0 0 0 0,1-4 0 0 0,0-3-552 0 0,1 1-1 0 0,1-1 1 0 0,0 1-1 0 0,0 0 0 0 0,0 0 1 0 0,7-9-1 0 0,6-6-1258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660 837 9871 0 0,'0'0'1202'0'0,"10"-5"1646"0"0,-4-1-2169 0 0,0 0 1 0 0,-1 0 0 0 0,1 0-1 0 0,-1 0 1 0 0,7-14 0 0 0,20-40 1357 0 0,-24 45-1650 0 0,22-48 302 0 0,-3 0 0 0 0,-3-1 0 0 0,24-102 0 0 0,-42 137-706 0 0,-1 0 0 0 0,-1 0 0 0 0,0-57-1 0 0,-4 76-16 0 0,-1 0-1 0 0,0 0 0 0 0,0 0 0 0 0,-1 0 0 0 0,0 0 0 0 0,-1 1 0 0 0,0-1 0 0 0,-1 1 0 0 0,0 0 0 0 0,0-1 0 0 0,-1 2 0 0 0,0-1 0 0 0,0 1 0 0 0,-1-1 0 0 0,-8-7 0 0 0,12 14 27 0 0,0 0 0 0 0,0 0 0 0 0,0 0 1 0 0,0 1-1 0 0,0-1 0 0 0,0 1 0 0 0,0 0 0 0 0,-1 0 0 0 0,1-1 0 0 0,-1 1 0 0 0,1 1 0 0 0,-1-1 0 0 0,1 0 1 0 0,-1 1-1 0 0,0-1 0 0 0,1 1 0 0 0,-1 0 0 0 0,1 0 0 0 0,-1 0 0 0 0,0 0 0 0 0,1 0 0 0 0,-1 0 0 0 0,0 1 1 0 0,1 0-1 0 0,-1-1 0 0 0,1 1 0 0 0,-1 0 0 0 0,1 0 0 0 0,-1 0 0 0 0,1 1 0 0 0,-3 0 0 0 0,-3 4-12 0 0,0 0 0 0 0,1 0-1 0 0,-1 0 1 0 0,1 1-1 0 0,1 0 1 0 0,-1 1 0 0 0,-6 9-1 0 0,-21 33-9 0 0,2 2-1 0 0,3 2 1 0 0,1 0 0 0 0,-26 76-1 0 0,19-24-33 0 0,-32 159 0 0 0,21 74 10 0 0,35-230 44 0 0,3-35 10 0 0,-20 80 0 0 0,21-128 0 0 0,0-1 0 0 0,-2 0 0 0 0,-1 0 0 0 0,-1-1 0 0 0,-1 0 0 0 0,-25 37 0 0 0,17-34-141 0 0,0 0 0 0 0,-2-2 1 0 0,-1 0-1 0 0,-1-1 0 0 0,-44 34 0 0 0,59-52-549 0 0,-17 12-505 0 0,9-9-4821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11519 0 0,'0'0'5883'0'0,"1"-1"-5162"0"0,7-1-427 0 0,-1 0 0 0 0,1 0 0 0 0,0 1 0 0 0,-1 0 1 0 0,1 1-1 0 0,0 0 0 0 0,12 0 0 0 0,-3 1 13 0 0,1 0 49 0 0,-1 1 0 0 0,0 1 0 0 0,22 6 0 0 0,13 2 356 0 0,-9-5-416 0 0,1-1 0 0 0,0-2 0 0 0,54-3 0 0 0,-76-3-687 0 0,-1 0 1 0 0,37-11-1 0 0,-25 4-309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1549 1 11231 0 0,'0'0'1127'0'0,"22"-1"2846"0"0,-25 4-2580 0 0,-13 7-420 0 0,-25 9-612 0 0,-492 171-310 0 0,411-149-107 0 0,-34 8-886 0 0,150-47 768 0 0,1-1 0 0 0,-1 0 0 0 0,1 0 0 0 0,-1-1 0 0 0,1 0 0 0 0,-1 0 1 0 0,1 0-1 0 0,-1 0 0 0 0,-8-3 0 0 0,11 2 57 0 0,1 0 1 0 0,0 1-1 0 0,-1-1 1 0 0,1 0-1 0 0,0-1 1 0 0,0 1-1 0 0,0 0 1 0 0,0-1-1 0 0,0 1 0 0 0,0-1 1 0 0,0 1-1 0 0,1-1 1 0 0,-1 0-1 0 0,1 0 1 0 0,-1 0-1 0 0,1 0 1 0 0,-1 0-1 0 0,1 0 1 0 0,0 0-1 0 0,0-1 1 0 0,0 1-1 0 0,0 0 1 0 0,0-5-1 0 0,-1-25-656 0 0,2 31 626 0 0,-2-8 827 0 0,-10 30-282 0 0,-19 44-1 0 0,-6 10-202 0 0,27-59 10 0 0,-1 1 0 0 0,-1-2 0 0 0,-26 27 0 0 0,31-35 89 0 0,-1-1 0 0 0,0 1 0 0 0,-12 5 1 0 0,11-7-138 0 0,1 1 0 0 0,-1 0 1 0 0,-9 9-1 0 0,-18 21 80 0 0,-30 29-73 0 0,57-55-163 0 0,0 1 0 0 0,1 0-1 0 0,1 1 1 0 0,-11 20-1 0 0,12-11-244 0 0,9-19 206 0 0,0-1-1 0 0,0-1 1 0 0,0 1 0 0 0,0 0-1 0 0,0-1 1 0 0,0 0-1 0 0,0 1 1 0 0,0-1-1 0 0,4-1 1 0 0,28-3-22 0 0,-32 3 47 0 0,173-43-132 0 0,19-3 41 0 0,-172 44 169 0 0,0 0 0 0 0,1 2 0 0 0,-1 0 0 0 0,1 2-1 0 0,-1 0 1 0 0,37 8 0 0 0,-34-3 251 0 0,45 17 0 0 0,-59-18-277 0 0,-1 0 0 0 0,0 1 0 0 0,-1 0 0 0 0,1 0 0 0 0,-1 1-1 0 0,12 11 1 0 0,-20-16-31 0 0,0 0-1 0 0,1 1 1 0 0,-1-1-1 0 0,0 1 1 0 0,0-1-1 0 0,-1 1 1 0 0,1 0-1 0 0,-1 0 1 0 0,1 0-1 0 0,-1 0 1 0 0,0 0-1 0 0,0 0 1 0 0,0 0-1 0 0,0 0 1 0 0,-1 0-1 0 0,1 1 1 0 0,-1-1-1 0 0,0 0 1 0 0,0 0-1 0 0,0 0 1 0 0,0 1-1 0 0,-1-1 1 0 0,1 0-1 0 0,-2 4 1 0 0,0-3 19 0 0,1 1 0 0 0,-1-1 0 0 0,0 1 0 0 0,-1-1 0 0 0,1 0 0 0 0,-1 0 0 0 0,0 0 0 0 0,0 0 0 0 0,0-1 0 0 0,0 1 0 0 0,-1-1 0 0 0,1 1 0 0 0,-1-1 0 0 0,0 0 0 0 0,-6 3 0 0 0,-6 3 231 0 0,-1-2 0 0 0,0 1-1 0 0,-32 8 1 0 0,-57 6 767 0 0,3 0-406 0 0,-240 87-166 0 0,121-34-527 0 0,202-68 49 0 0,-28 7-125 0 0,45-13 103 0 0,0-1 0 0 0,0 1 0 0 0,0-1 0 0 0,0 0 0 0 0,0 0 0 0 0,0 0 0 0 0,0 0 0 0 0,0 0 0 0 0,0-1 0 0 0,0 1 0 0 0,0-1 0 0 0,-5-2 0 0 0,7 2 21 0 0,1 1 0 0 0,-1-1 0 0 0,1 1 0 0 0,-1-1 0 0 0,1 1 0 0 0,0-1 1 0 0,-1 1-1 0 0,1-1 0 0 0,0 1 0 0 0,-1-1 0 0 0,1 0 0 0 0,0 1 0 0 0,0-1 0 0 0,-1 0 0 0 0,1 1 0 0 0,0-1 0 0 0,0 0 0 0 0,0 1 0 0 0,0-1 0 0 0,0 0 0 0 0,0 1 0 0 0,0-2 0 0 0,3-15-270 0 0,-3 16 263 0 0,1-3-167 0 0,0-1 1 0 0,1 1 0 0 0,-1-1-1 0 0,1 1 1 0 0,0 0 0 0 0,0 0 0 0 0,1 0-1 0 0,-1 0 1 0 0,1 0 0 0 0,4-5 0 0 0,4-2-1319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2:5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5983 0 0,'0'0'464'0'0,"2"0"-305"0"0,0 0 144 0 0,1-1-1 0 0,0 1 1 0 0,-1 0-1 0 0,1 0 1 0 0,0 1-1 0 0,-1-1 1 0 0,1 1-1 0 0,-1-1 1 0 0,1 1-1 0 0,-1 0 1 0 0,1 0 0 0 0,-1 0-1 0 0,1 0 1 0 0,-1 0-1 0 0,0 0 1 0 0,1 1-1 0 0,-1-1 1 0 0,0 1-1 0 0,0 0 1 0 0,0-1-1 0 0,0 1 1 0 0,0 0-1 0 0,-1 0 1 0 0,1 0 0 0 0,1 4-1 0 0,-1-3-189 0 0,-1-1-1 0 0,1 1 1 0 0,-1 0-1 0 0,0 0 1 0 0,0 0-1 0 0,0 0 1 0 0,0 0-1 0 0,0 5 1 0 0,-1-2-13 0 0,0 0 0 0 0,0 0 0 0 0,-1-1 0 0 0,0 1 0 0 0,0 0 1 0 0,0 0-1 0 0,-1-1 0 0 0,0 1 0 0 0,-4 10 0 0 0,-4 3 137 0 0,-17 24 1 0 0,11-18-114 0 0,-21 34 4 0 0,-2-2 1 0 0,-50 54 0 0 0,-102 113-1 0 0,181-211-137 0 0,0 0-59 0 0,-1-1 1 0 0,0 0-1 0 0,-15 13 0 0 0,25-24-180 0 0,8-12-3904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165 334 8375 0 0,'-1'1'382'0'0,"-40"22"166"0"0,24-13-106 0 0,0 0 0 0 0,-25 8 0 0 0,27-11 67 0 0,12-5-346 0 0,-1-1 0 0 0,1 0 0 0 0,0 1-1 0 0,-1-1 1 0 0,1 0 0 0 0,-7 0-1 0 0,9-1 249 0 0,1-11 676 0 0,1 7-952 0 0,0-1 0 0 0,1 1 0 0 0,-1 0 0 0 0,1 0 0 0 0,0 0 1 0 0,0 0-1 0 0,0 0 0 0 0,1 0 0 0 0,-1 0 0 0 0,5-4 0 0 0,35-34 333 0 0,-33 33-320 0 0,153-136 898 0 0,-129 118-1004 0 0,2 3 1 0 0,0 0 0 0 0,44-20-1 0 0,-67 38 70 0 0,1 1 1 0 0,0-1-1 0 0,0 2 0 0 0,0 0 0 0 0,0 0 1 0 0,1 2-1 0 0,0-1 0 0 0,-1 2 0 0 0,1 0 0 0 0,0 0 1 0 0,21 3-1 0 0,-31-2-93 0 0,-1 1 0 0 0,1 0 0 0 0,-1 0 0 0 0,0 0 0 0 0,1 0 0 0 0,-1 0 0 0 0,0 1 0 0 0,0-1 0 0 0,0 1 0 0 0,0 0-1 0 0,0 0 1 0 0,0 0 0 0 0,-1 0 0 0 0,1 0 0 0 0,-1 1 0 0 0,1-1 0 0 0,3 6 0 0 0,-4-4 25 0 0,0 1 0 0 0,0-1 0 0 0,0 1 0 0 0,0 0 0 0 0,0-1 0 0 0,-1 1 0 0 0,0 0 0 0 0,0 0 0 0 0,-1 0 0 0 0,1 0 0 0 0,-1 7 0 0 0,-1-1 19 0 0,0 0 0 0 0,0 0 1 0 0,-1 0-1 0 0,-1-1 0 0 0,0 1 1 0 0,0 0-1 0 0,-1-1 0 0 0,0 0 1 0 0,-1 0-1 0 0,-10 16 0 0 0,1-7-56 0 0,-1-1-1 0 0,-1 0 0 0 0,0-2 1 0 0,-30 24-1 0 0,16-17 5 0 0,-1-2 0 0 0,-38 19-1 0 0,29-20 22 0 0,-65 21 0 0 0,94-37-431 0 0,-1-1-1 0 0,0-1 1 0 0,0 1-1 0 0,-24 0 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84 7367 0 0,'0'0'5467'0'0,"0"2"-3968"0"0,7 49 655 0 0,-7-50-2013 0 0,0 0 0 0 0,1 0 0 0 0,-1 1 1 0 0,1-1-1 0 0,-1 0 0 0 0,1 0 0 0 0,0 0 0 0 0,-1 0 0 0 0,1 0 0 0 0,0 0 0 0 0,0 0 0 0 0,0-1 0 0 0,0 1 0 0 0,-1 0 0 0 0,1 0 0 0 0,0-1 0 0 0,0 1 0 0 0,1 0 0 0 0,-1-1 1 0 0,2 1-1 0 0,22 6-362 0 0,-20-7 199 0 0,1 0 1 0 0,-1 0-1 0 0,1 0 1 0 0,-1-1-1 0 0,1 0 1 0 0,-1 0 0 0 0,0 0-1 0 0,10-4 1 0 0,4-3 352 0 0,19-10 0 0 0,-19 7-310 0 0,-9 6 21 0 0,0 0 0 0 0,14-12-1 0 0,-20 14-42 0 0,-1 0-1 0 0,0 0 1 0 0,0 0-1 0 0,0 0 1 0 0,0-1-1 0 0,0 1 0 0 0,0-1 1 0 0,-1 0-1 0 0,3-4 1 0 0,-5 6-33 0 0,0 1 1 0 0,1 0 0 0 0,-1 0 0 0 0,0 0-1 0 0,0-1 1 0 0,0 1 0 0 0,0 0 0 0 0,0 0 0 0 0,0-1-1 0 0,0 1 1 0 0,-1 0 0 0 0,1 0 0 0 0,0 0-1 0 0,-1 0 1 0 0,1-1 0 0 0,-1 1 0 0 0,1 0 0 0 0,-1 0-1 0 0,0 0 1 0 0,1 0 0 0 0,-1 0 0 0 0,0 0-1 0 0,0 0 1 0 0,1 0 0 0 0,-1 1 0 0 0,0-1-1 0 0,0 0 1 0 0,0 0 0 0 0,0 1 0 0 0,-2-2 0 0 0,-1 0-178 0 0,0-1 1 0 0,0 1-1 0 0,0 0 1 0 0,-1 0 0 0 0,1 1-1 0 0,-7-2 1 0 0,3 2 19 0 0,1 0 0 0 0,0 1 0 0 0,0 0 0 0 0,-1 0-1 0 0,1 1 1 0 0,0 0 0 0 0,0 0 0 0 0,0 0 0 0 0,0 1 0 0 0,0 1 0 0 0,0-1 0 0 0,0 1 0 0 0,-8 5 0 0 0,-6 4 157 0 0,0 0 0 0 0,-31 27 0 0 0,34-22 163 0 0,0 0 0 0 0,2 1 0 0 0,0 1-1 0 0,1 1 1 0 0,0 0 0 0 0,2 1 0 0 0,0 0 0 0 0,2 1 0 0 0,0 0 0 0 0,-13 42 0 0 0,21-52-111 0 0,-1 0-1 0 0,2 0 1 0 0,-2 15-1 0 0,4-24-63 0 0,-1 0 1 0 0,1 0-1 0 0,0 0 1 0 0,0 0-1 0 0,0 0 1 0 0,1 0 0 0 0,-1 0-1 0 0,1-1 1 0 0,0 1-1 0 0,-1 0 1 0 0,1 0-1 0 0,1 0 1 0 0,-1 0-1 0 0,0-1 1 0 0,1 1-1 0 0,-1-1 1 0 0,1 1-1 0 0,3 3 1 0 0,6 0-3650 0 0,2-5-1240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48 640 919 0 0,'-1'-1'13146'0'0,"-10"-27"-11551"0"0,2 0 1 0 0,-11-52-1 0 0,17 68-1366 0 0,2-1-1 0 0,-1 1 0 0 0,2-1 1 0 0,0 1-1 0 0,0-1 1 0 0,1 1-1 0 0,1-1 0 0 0,0 1 1 0 0,5-17-1 0 0,0 10-161 0 0,1 0-1 0 0,1 1 1 0 0,0 0 0 0 0,1 0-1 0 0,1 1 1 0 0,1 1 0 0 0,0 0-1 0 0,1 0 1 0 0,22-19 0 0 0,-16 18-66 0 0,1 1 1 0 0,1 1 0 0 0,1 1-1 0 0,0 1 1 0 0,0 1 0 0 0,2 1-1 0 0,23-9 1 0 0,-10 7-679 0 0,0 3 0 0 0,76-13 1 0 0,-82 18-462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1839 0 0,'0'0'83'0'0,"-32"7"18665"0"0,43-7-17787 0 0,46-7 502 0 0,65-17 0 0 0,-16 3-725 0 0,-72 13-604 0 0,-23 5-397 0 0,0 0 1 0 0,-1 1-1 0 0,1 0 0 0 0,0 1 0 0 0,13 0 0 0 0,-33 18-2126 0 0,3-9 791 0 0,1 1-60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6 455 0 0,'9'-5'12812'0'0,"-8"6"-12488"0"0,0 0-309 0 0,0 0 0 0 0,0 0 0 0 0,0 1-1 0 0,0-1 1 0 0,-1 0 0 0 0,1 0 0 0 0,0 1-1 0 0,-1-1 1 0 0,1 0 0 0 0,-1 1 0 0 0,0-1-1 0 0,1 0 1 0 0,-1 1 0 0 0,0-1 0 0 0,0 3-1 0 0,0 0 21 0 0,0 1-1 0 0,-1-1 0 0 0,0 0 0 0 0,1 0 1 0 0,-3 5-1 0 0,-2 6 193 0 0,-15 27-1 0 0,19-39-193 0 0,-63 125 948 0 0,-55 101-82 0 0,-88 83-563 0 0,80-126-244 0 0,92-133-82 0 0,-1 4-9 0 0,-82 98 0 0 0,108-144-1 0 0,2-6 0 0 0,7-6 2 0 0,0 1-1 0 0,1 0 1 0 0,-1 0-1 0 0,1-1 1 0 0,-1 1-1 0 0,0-1 1 0 0,1 1 0 0 0,-1 0-1 0 0,1-1 1 0 0,-1 1-1 0 0,1-1 1 0 0,0 1-1 0 0,-1-1 1 0 0,1 0-1 0 0,-1 1 1 0 0,1-1-1 0 0,0 1 1 0 0,-1-1-1 0 0,1 0 1 0 0,0 1 0 0 0,0-1-1 0 0,-1 0 1 0 0,1 1-1 0 0,0-1 1 0 0,0 0-1 0 0,0 1 1 0 0,0-1-1 0 0,0 0 1 0 0,0 1-1 0 0,0-1 1 0 0,0-1-1 0 0,3-23 14 0 0,1 12-15 0 0,0 0 0 0 0,1 1 0 0 0,0-1 0 0 0,1 1 0 0 0,13-20 0 0 0,43-54 0 0 0,-58 82 0 0 0,16-20-10 0 0,0 1 0 0 0,2 1 0 0 0,1 2 0 0 0,1 0 0 0 0,44-29 0 0 0,-54 41 33 0 0,0 0 0 0 0,1 1 0 0 0,0 1 0 0 0,1 0 0 0 0,-1 1 0 0 0,1 0 0 0 0,0 2 0 0 0,0-1 1 0 0,1 2-1 0 0,16 0 0 0 0,-30 1 14 0 0,0 2 0 0 0,0-1 0 0 0,-1 0 0 0 0,1 0 0 0 0,0 1 0 0 0,-1 0 0 0 0,1-1 0 0 0,-1 1 0 0 0,1 0 0 0 0,-1 0 1 0 0,1 1-1 0 0,-1-1 0 0 0,1 0 0 0 0,-1 1 0 0 0,0 0 0 0 0,0-1 0 0 0,0 1 0 0 0,0 0 0 0 0,0 0 0 0 0,0 0 0 0 0,-1 0 1 0 0,1 0-1 0 0,-1 1 0 0 0,1-1 0 0 0,-1 0 0 0 0,0 1 0 0 0,0-1 0 0 0,1 4 0 0 0,0 0 3 0 0,0-1 1 0 0,-1 1-1 0 0,0 0 0 0 0,0 0 0 0 0,-1 0 1 0 0,0 0-1 0 0,0 1 0 0 0,0-1 0 0 0,-1 0 1 0 0,0 0-1 0 0,-2 9 0 0 0,-8 18 73 0 0,-2 0 1 0 0,-30 55-1 0 0,-5 9-206 0 0,48-95-194 0 0,-2 5 596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12207 0 0,'0'0'1792'0'0,"-1"1"-1544"0"0,-16 15-113 0 0,-1-2-1 0 0,0-1 1 0 0,-27 16-1 0 0,26-18-113 0 0,0 1 0 0 0,1 1 0 0 0,-32 29 0 0 0,44-36 11 0 0,0 0 1 0 0,0 1 0 0 0,1 0 0 0 0,0 0 0 0 0,0 0 0 0 0,1 0 0 0 0,-1 1-1 0 0,2 0 1 0 0,-1 0 0 0 0,-2 11 0 0 0,4-12 89 0 0,-2 5 77 0 0,1-1-1 0 0,1 1 0 0 0,0 0 0 0 0,0 18 1 0 0,2-28-169 0 0,0 1 1 0 0,0-1-1 0 0,0 1 1 0 0,0-1-1 0 0,1 1 1 0 0,-1-1 0 0 0,1 0-1 0 0,0 1 1 0 0,0-1-1 0 0,0 0 1 0 0,0 0-1 0 0,0 1 1 0 0,0-1 0 0 0,0 0-1 0 0,1 0 1 0 0,-1 0-1 0 0,1-1 1 0 0,-1 1-1 0 0,1 0 1 0 0,0 0 0 0 0,0-1-1 0 0,0 1 1 0 0,0-1-1 0 0,0 0 1 0 0,0 1-1 0 0,0-1 1 0 0,0 0-1 0 0,0 0 1 0 0,3 0 0 0 0,-1 0 38 0 0,1 0 1 0 0,-1-1 0 0 0,1 1-1 0 0,-1-1 1 0 0,1-1 0 0 0,-1 1-1 0 0,1 0 1 0 0,-1-1 0 0 0,0 0-1 0 0,1 0 1 0 0,-1 0 0 0 0,0-1-1 0 0,0 1 1 0 0,0-1 0 0 0,0 0-1 0 0,0 0 1 0 0,6-4 0 0 0,3-4 116 0 0,1 0-1 0 0,-1-1 1 0 0,14-15 0 0 0,-12 11-199 0 0,0 0-1 0 0,-2-2 1 0 0,0 1 0 0 0,0-2 0 0 0,-2 0 0 0 0,0 0-1 0 0,-2-1 1 0 0,0 0 0 0 0,11-35 0 0 0,-18 49-103 0 0,-2 0 1 0 0,1 0-1 0 0,0 0 1 0 0,-1 0-1 0 0,0 0 1 0 0,0-1-1 0 0,0 1 1 0 0,-2-7-1 0 0,2 10 25 0 0,-1 1 0 0 0,1-1 0 0 0,0 0 0 0 0,-1 1 0 0 0,1-1-1 0 0,-1 1 1 0 0,0-1 0 0 0,0 1 0 0 0,1-1 0 0 0,-1 1 0 0 0,0-1 0 0 0,0 1-1 0 0,0 0 1 0 0,0-1 0 0 0,0 1 0 0 0,-1 0 0 0 0,1 0 0 0 0,0 0 0 0 0,-1 0 0 0 0,1 0-1 0 0,0 0 1 0 0,-1 0 0 0 0,1 0 0 0 0,-1 1 0 0 0,0-1 0 0 0,1 1 0 0 0,-1-1-1 0 0,-2 0 1 0 0,-7 1-3731 0 0,0 0-1184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248 140 12607 0 0,'0'0'1143'0'0,"-2"1"-940"0"0,-3 1-188 0 0,1 0-1 0 0,-1 0 1 0 0,1 0 0 0 0,-1 1 0 0 0,1-1 0 0 0,0 1 0 0 0,0 0 0 0 0,-5 6 0 0 0,-26 33 324 0 0,9-10-246 0 0,-56 69-96 0 0,73-88 30 0 0,0 1 1 0 0,1 0 0 0 0,1 1 0 0 0,0 0-1 0 0,-9 29 1 0 0,15-42 3 0 0,1 0 0 0 0,-1 0 1 0 0,1 0-1 0 0,0-1 0 0 0,0 1 0 0 0,-1 0 1 0 0,1 0-1 0 0,0 0 0 0 0,1 0 1 0 0,-1 0-1 0 0,0 0 0 0 0,0 0 0 0 0,1 0 1 0 0,-1 0-1 0 0,1 0 0 0 0,0 0 0 0 0,0 0 1 0 0,0-1-1 0 0,1 4 0 0 0,0-4 46 0 0,0 1 0 0 0,-1 0-1 0 0,1 0 1 0 0,0-1 0 0 0,0 1 0 0 0,1-1-1 0 0,-1 0 1 0 0,0 0 0 0 0,0 0 0 0 0,1 0-1 0 0,-1 0 1 0 0,1 0 0 0 0,-1 0 0 0 0,0-1-1 0 0,4 1 1 0 0,1 0 116 0 0,0-1 0 0 0,1 1-1 0 0,-1-2 1 0 0,0 1 0 0 0,0-1 0 0 0,0 0-1 0 0,0 0 1 0 0,10-4 0 0 0,54-22 902 0 0,-68 26-1045 0 0,16-8 77 0 0,-1 0-1 0 0,0 0 0 0 0,0-2 1 0 0,-1 0-1 0 0,-1-1 1 0 0,0-1-1 0 0,0 0 0 0 0,-2-2 1 0 0,25-29-1 0 0,-8 4 27 0 0,32-57 0 0 0,-50 74-327 0 0,-1-1 1 0 0,-2 0 0 0 0,0 0 0 0 0,8-33 0 0 0,-4 16-2344 0 0,-12 33 1298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4143 0 0,'4'29'1489'0'0,"-2"-1"0"0"0,0 0 0 0 0,-3 33 0 0 0,0 25-287 0 0,1-63-1471 0 0,0-6 1269 0 0,0-7 3802 0 0,-2-30-3768 0 0,0-1-1 0 0,2 1 1 0 0,0 0 0 0 0,6-41 0 0 0,-2 38-658 0 0,2 0 0 0 0,0 1-1 0 0,18-43 1 0 0,-8 35-383 0 0,0 0 0 0 0,2 0-1 0 0,1 2 1 0 0,1 0 0 0 0,1 2-1 0 0,33-32 1 0 0,-32 36 7 0 0,0 2 0 0 0,2 0 0 0 0,0 2 0 0 0,38-22 0 0 0,14 1-333 0 0,111-41 1 0 0,-129 61-1691 0 0,-31 10 71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3:0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7367 0 0,'0'0'720'0'0,"0"-7"1872"0"0,11-2 408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34 8087 0 0,'0'0'734'0'0,"-1"-1"-602"0"0,1 0-29 0 0,0 0 1 0 0,0 0 0 0 0,-1 0-1 0 0,1-1 1 0 0,-1 1 0 0 0,1 0 0 0 0,-1 0-1 0 0,1 0 1 0 0,-1 0 0 0 0,1 0-1 0 0,-1 0 1 0 0,0 0 0 0 0,0 0-1 0 0,1 0 1 0 0,-1 1 0 0 0,0-1-1 0 0,0 0 1 0 0,0 0 0 0 0,0 1 0 0 0,0-1-1 0 0,0 1 1 0 0,0-1 0 0 0,0 1-1 0 0,0-1 1 0 0,0 1 0 0 0,-1-1-1 0 0,1 1 1 0 0,0 0 0 0 0,0 0 0 0 0,-2 0-1 0 0,-2 0 169 0 0,1 0 1 0 0,0 1-1 0 0,-1 0 0 0 0,1-1 0 0 0,0 2 1 0 0,-5 1-1 0 0,-2 0 238 0 0,1 1 176 0 0,-1 0 0 0 0,1 0 0 0 0,-18 11 1 0 0,5-3 110 0 0,19-10-694 0 0,1 0 1 0 0,-1 1 0 0 0,0-1 0 0 0,1 1-1 0 0,-1 0 1 0 0,1 0 0 0 0,0 1 0 0 0,0-1-1 0 0,0 1 1 0 0,0-1 0 0 0,1 1 0 0 0,-1 0 0 0 0,1 0-1 0 0,0 0 1 0 0,0 0 0 0 0,1 0 0 0 0,-1 0-1 0 0,1 1 1 0 0,-1 4 0 0 0,0 0-56 0 0,1 0 0 0 0,1 0 1 0 0,-1 1-1 0 0,1-1 0 0 0,1 0 0 0 0,0 0 0 0 0,0 0 1 0 0,4 14-1 0 0,-4-20-23 0 0,0 1 1 0 0,0-1 0 0 0,0 0-1 0 0,0 0 1 0 0,0 0-1 0 0,1 1 1 0 0,0-1-1 0 0,0-1 1 0 0,0 1-1 0 0,0 0 1 0 0,0 0-1 0 0,0-1 1 0 0,1 1 0 0 0,-1-1-1 0 0,1 0 1 0 0,0 0-1 0 0,-1 0 1 0 0,1 0-1 0 0,0 0 1 0 0,0 0-1 0 0,0-1 1 0 0,1 0 0 0 0,-1 1-1 0 0,0-1 1 0 0,0 0-1 0 0,7 0 1 0 0,-4 0 40 0 0,0-1 1 0 0,-1 0-1 0 0,1-1 0 0 0,-1 1 1 0 0,1-1-1 0 0,-1 0 1 0 0,1-1-1 0 0,-1 1 0 0 0,0-1 1 0 0,1 0-1 0 0,-1 0 1 0 0,0-1-1 0 0,0 0 0 0 0,-1 1 1 0 0,1-2-1 0 0,4-2 0 0 0,-3 1-22 0 0,0 0-1 0 0,0-1 0 0 0,-1 1 0 0 0,0-1 0 0 0,0 0 0 0 0,0-1 0 0 0,-1 1 0 0 0,0-1 0 0 0,0 0 0 0 0,4-10 0 0 0,-6 13-61 0 0,-1 0-1 0 0,0 0 0 0 0,-1 0 1 0 0,1 0-1 0 0,-1 1 0 0 0,1-1 0 0 0,-1 0 1 0 0,0 0-1 0 0,-1 0 0 0 0,1 0 1 0 0,-1 0-1 0 0,0 0 0 0 0,0 0 1 0 0,0 1-1 0 0,0-1 0 0 0,0 0 1 0 0,-1 1-1 0 0,0-1 0 0 0,0 1 1 0 0,0-1-1 0 0,0 1 0 0 0,-5-5 0 0 0,2 2-67 0 0,0 1 0 0 0,-1 1 0 0 0,0-1 1 0 0,0 1-1 0 0,0 0 0 0 0,-1 1 0 0 0,1-1 0 0 0,-1 1 0 0 0,-9-3 0 0 0,-13-7-376 0 0,28 13 169 0 0,1-1-586 0 0,-1 0 715 0 0,1 0-1 0 0,0 0 1 0 0,0 0 0 0 0,0 0 0 0 0,0 0-1 0 0,0 0 1 0 0,0 0 0 0 0,1 0 0 0 0,-1 0-1 0 0,0 0 1 0 0,0 0 0 0 0,1 0 0 0 0,-1 0-1 0 0,1-2 1 0 0,8-6-1961 0 0,1-1-3626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594 661 6447 0 0,'0'0'2712'0'0,"-8"-16"4923"0"0,8 8-7503 0 0,0 0-1 0 0,0-1 1 0 0,1 1 0 0 0,0 0 0 0 0,0 0-1 0 0,1-1 1 0 0,0 1 0 0 0,6-13 0 0 0,1-10 94 0 0,59-167 499 0 0,-17 56-402 0 0,-40 107-221 0 0,-2-1 1 0 0,5-40 0 0 0,-12 36 150 0 0,-11 48-93 0 0,-5 6-100 0 0,0 1 0 0 0,1 1 0 0 0,0 0 0 0 0,1 0 0 0 0,-13 27 0 0 0,15-28-36 0 0,-100 199 159 0 0,18 9-152 0 0,79-190-17 0 0,-161 458-1454 0 0,158-443 1152 0 0,-11 31 143 0 0,-23 72-18 0 0,39-113-444 0 0,-33 71-1 0 0,36-93 364 0 0,-1 0 0 0 0,0-1 0 0 0,-1 0 0 0 0,-1-1 0 0 0,0 0-1 0 0,-23 22 1 0 0,8-15-752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0,'0'0'1304'0'0,"2"2"-118"0"0,1 2-823 0 0,1 0-1 0 0,0 1 1 0 0,0-1 0 0 0,0-1 0 0 0,1 1 0 0 0,-1-1 0 0 0,1 0 0 0 0,0 0 0 0 0,0 0 0 0 0,0-1 0 0 0,0 1 0 0 0,0-1 0 0 0,1 0 0 0 0,-1-1 0 0 0,1 0-1 0 0,-1 1 1 0 0,8-1 0 0 0,13 2-221 0 0,-1-2-1 0 0,41-3 0 0 0,-51 1 205 0 0,8 0-288 0 0,121-8 201 0 0,-108 5-1406 0 0,70-18 0 0 0,-55 7-156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7831 0 0,'0'0'603'0'0,"-1"2"-396"0"0,-11 38 1766 0 0,-1 0 1 0 0,-2-1 0 0 0,-31 56-1 0 0,-154 243 373 0 0,7-38-2539 0 0,100-159-353 0 0,70-106 305 0 0,13-17 20 0 0,-1-1 1 0 0,0 0 0 0 0,-2-1 0 0 0,-19 20-1 0 0,25-31-210 0 0,5-13 69 0 0,4-7 59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66 563 10047 0 0,'-7'4'912'0'0,"-32"6"-293"0"0,39-10-565 0 0,-1 0 0 0 0,0 0 1 0 0,1 1-1 0 0,-1-1 0 0 0,1 0 0 0 0,-1 0 0 0 0,1 0 1 0 0,-1 0-1 0 0,0 0 0 0 0,1 0 0 0 0,-1 0 0 0 0,1 0 0 0 0,-1 0 1 0 0,1 0-1 0 0,-1 0 0 0 0,0 0 0 0 0,1-1 0 0 0,-1 1 1 0 0,1 0-1 0 0,-1 0 0 0 0,1 0 0 0 0,-1-1 0 0 0,1 1 1 0 0,-1 0-1 0 0,1-1 0 0 0,-1 1 0 0 0,1-1 0 0 0,-1 1 1 0 0,1 0-1 0 0,0-1 0 0 0,-1 1 0 0 0,1-1 0 0 0,0 1 1 0 0,-1-1-1 0 0,1 1 0 0 0,0-1 0 0 0,0 1 0 0 0,-1-1 0 0 0,1 0 1 0 0,0 1-1 0 0,0-1 0 0 0,0 1 0 0 0,0-1 0 0 0,0 1 1 0 0,0-1-1 0 0,0 0 0 0 0,0 1 0 0 0,0-1 0 0 0,0 1 1 0 0,0-1-1 0 0,0 0 0 0 0,0 1 0 0 0,0-1 0 0 0,1 1 1 0 0,-1-1-1 0 0,0 1 0 0 0,0-1 0 0 0,1 0 0 0 0,12-18 400 0 0,0 1-1 0 0,1 0 0 0 0,26-25 1 0 0,4-6-64 0 0,42-49 330 0 0,102-91-1 0 0,-169 172-504 0 0,1 0-1 0 0,0 2 1 0 0,1 1 0 0 0,1 0-1 0 0,0 2 1 0 0,31-13 0 0 0,-49 23-154 0 0,1 0 1 0 0,-1 1 0 0 0,0 0 0 0 0,1 0 0 0 0,0 0-1 0 0,-1 1 1 0 0,1-1 0 0 0,-1 1 0 0 0,1 0 0 0 0,0 1-1 0 0,-1-1 1 0 0,1 1 0 0 0,-1-1 0 0 0,1 2 0 0 0,-1-1-1 0 0,1 0 1 0 0,4 3 0 0 0,-4-1 9 0 0,1 0 0 0 0,-1 0 0 0 0,0 1 1 0 0,-1 0-1 0 0,1 0 0 0 0,-1 0 0 0 0,1 0 0 0 0,-1 1 0 0 0,-1 0 0 0 0,1 0 1 0 0,0 0-1 0 0,3 8 0 0 0,0 2-23 0 0,-1-1-1 0 0,0 1 1 0 0,-2 0 0 0 0,1 0-1 0 0,-2 0 1 0 0,0 0 0 0 0,1 17-1 0 0,-3-9 9 0 0,0 1-1 0 0,-2-1 0 0 0,0 1 0 0 0,-6 24 0 0 0,5-35-53 0 0,-2 1 1 0 0,1 0-1 0 0,-2-1 0 0 0,0 0 1 0 0,0 0-1 0 0,-1-1 0 0 0,-15 23 1 0 0,15-26 0 0 0,-1 0 0 0 0,-1-1 0 0 0,1 0 0 0 0,-1 0 1 0 0,-1 0-1 0 0,1-1 0 0 0,-1-1 0 0 0,-1 1 0 0 0,1-1 0 0 0,-14 5 0 0 0,3-2-23 0 0,-1-1-1 0 0,-1 0 0 0 0,0-2 1 0 0,1-1-1 0 0,-2-1 0 0 0,1 0 1 0 0,-36 0-1 0 0,57-4-96 0 0,0 0 1 0 0,0 0-1 0 0,0 0 0 0 0,0 0 1 0 0,0 0-1 0 0,-1 0 0 0 0,1 0 1 0 0,0 0-1 0 0,0 0 0 0 0,0-1 1 0 0,0 1-1 0 0,0 0 0 0 0,0-1 1 0 0,0 1-1 0 0,0-1 0 0 0,0 1 0 0 0,0-1 1 0 0,0 0-1 0 0,0 1 0 0 0,0-1 1 0 0,0 0-1 0 0,0 0 0 0 0,0 0 1 0 0,1 1-1 0 0,-1-1 0 0 0,-1-1 1 0 0,0-9-1894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89 6071 0 0,'0'0'275'0'0,"-2"0"-2"0"0,-83 20 2409 0 0,38-10 296 0 0,20-9-930 0 0,16-2 3944 0 0,24-4-5489 0 0,169-61 1396 0 0,-134 51-1154 0 0,93-14 0 0 0,-131 28-673 0 0,26-1 233 0 0,-35 2-301 0 0,-1 0-1 0 0,1 1 0 0 0,-1-1 0 0 0,1 0 1 0 0,-1 1-1 0 0,1-1 0 0 0,-1 1 0 0 0,0-1 1 0 0,1 1-1 0 0,-1-1 0 0 0,0 1 0 0 0,1-1 1 0 0,-1 1-1 0 0,0-1 0 0 0,0 1 0 0 0,0 0 0 0 0,1-1 1 0 0,-1 1-1 0 0,0-1 0 0 0,0 1 0 0 0,0 0 1 0 0,0 0-1 0 0,0-1-3 0 0,0 3-1 0 0,0 0 0 0 0,0-1-1 0 0,0 1 1 0 0,0 0 0 0 0,0-1 0 0 0,-1 1 0 0 0,0-1-1 0 0,1 1 1 0 0,-1-1 0 0 0,0 1 0 0 0,0-1 0 0 0,0 1-1 0 0,0-1 1 0 0,-1 0 0 0 0,1 0 0 0 0,-1 1 0 0 0,1-1-1 0 0,-1 0 1 0 0,-2 2 0 0 0,-6 6-16 0 0,-1-1 0 0 0,-15 13-1 0 0,13-13 2 0 0,-78 58-614 0 0,-152 83 0 0 0,-73 53-10 0 0,308-198 640 0 0,-22 22 0 0 0,30-27 0 0 0,0 0 0 0 0,0 0 0 0 0,-1 0 0 0 0,1 1 0 0 0,0-1 0 0 0,0 0 0 0 0,0 0 0 0 0,-1 0 0 0 0,1 0-1 0 0,0 0 1 0 0,0 0 0 0 0,0 1 0 0 0,0-1 0 0 0,0 0 0 0 0,0 0 0 0 0,-1 0 0 0 0,1 0 0 0 0,0 1 0 0 0,0-1 0 0 0,0 0 0 0 0,0 0 0 0 0,0 0 0 0 0,0 1 0 0 0,0-1-1 0 0,0 0 1 0 0,0 0 0 0 0,0 0 0 0 0,0 1 0 0 0,0-1 0 0 0,0 0 0 0 0,0 0 0 0 0,0 0 0 0 0,0 1 0 0 0,0-1 0 0 0,0 0 0 0 0,0 0 0 0 0,0 0 0 0 0,0 1 0 0 0,0-1-1 0 0,0 0 1 0 0,1 0 0 0 0,-1 0 0 0 0,0 0 0 0 0,0 1 0 0 0,0-1 0 0 0,0 0 0 0 0,0 0 0 0 0,1 0 0 0 0,-1 0 0 0 0,0 0 0 0 0,0 1 0 0 0,0-1 0 0 0,0 0 0 0 0,1 0 0 0 0,-1 0-1 0 0,7 1 20 0 0,5 0 69 0 0,1-1 0 0 0,-1 0-1 0 0,1-1 1 0 0,-1-1 0 0 0,19-4 0 0 0,11-1 122 0 0,120-10 402 0 0,-127 15-429 0 0,-1 2-1 0 0,61 8 1 0 0,-84-6-183 0 0,0 0 0 0 0,-5-1-183 0 0,0 0 0 0 0,1 0 0 0 0,-1 0 0 0 0,1-1 0 0 0,-1 0 0 0 0,1 0 0 0 0,-1-1 0 0 0,1 0 0 0 0,-1 0 0 0 0,0 0 0 0 0,0-1 0 0 0,1 0 0 0 0,-1 0 0 0 0,0 0 0 0 0,8-6 0 0 0,-5 0-2203 0 0,-3 1 820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36 12151 0 0,'2'-1'49'0'0,"6"-4"101"0"0,1 0-1 0 0,0 1 1 0 0,0 0 0 0 0,0 0 0 0 0,0 1 0 0 0,1 0 0 0 0,-1 1 0 0 0,11-1 0 0 0,-15 2 127 0 0,1 1 0 0 0,0 0 0 0 0,-1 0 0 0 0,1 1 0 0 0,0-1 0 0 0,10 4 0 0 0,-14-3-236 0 0,-1-1-1 0 0,1 1 0 0 0,-1 0 1 0 0,1 0-1 0 0,-1 0 1 0 0,1 0-1 0 0,-1 0 0 0 0,0 0 1 0 0,1 0-1 0 0,-1 0 1 0 0,0 1-1 0 0,0-1 0 0 0,0 1 1 0 0,0-1-1 0 0,0 1 1 0 0,-1-1-1 0 0,1 1 1 0 0,0-1-1 0 0,0 1 0 0 0,-1-1 1 0 0,1 1-1 0 0,-1 0 1 0 0,0-1-1 0 0,0 1 0 0 0,1 0 1 0 0,-1 3-1 0 0,0 3 97 0 0,-1-1-1 0 0,1 1 0 0 0,-2 0 0 0 0,1-1 1 0 0,-1 1-1 0 0,0-1 0 0 0,-5 12 0 0 0,-26 50 580 0 0,27-57-598 0 0,-155 250 1306 0 0,105-175-1145 0 0,-6 9-14 0 0,-88 142 191 0 0,84-125-181 0 0,14-25-1143 0 0,19-30-2775 0 0,26-44-2553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8287 0 0,'0'0'756'0'0,"-9"5"2488"0"0,-50 3 1318 0 0,45-7-4542 0 0,0 0-1 0 0,0 1 1 0 0,0 1-1 0 0,0 0 1 0 0,0 1-1 0 0,-23 9 1 0 0,14 1 352 0 0,0 1-1 0 0,1 1 1 0 0,1 0 0 0 0,0 2 0 0 0,1 0-1 0 0,1 2 1 0 0,1 0 0 0 0,0 1 0 0 0,2 0-1 0 0,-24 43 1 0 0,36-57-327 0 0,1-1 0 0 0,0 1 0 0 0,0 0-1 0 0,1 1 1 0 0,0-1 0 0 0,-3 15 0 0 0,5-20-41 0 0,0-1-1 0 0,-1 0 1 0 0,1 1-1 0 0,0-1 1 0 0,0 1 0 0 0,0-1-1 0 0,0 0 1 0 0,1 1 0 0 0,-1-1-1 0 0,0 1 1 0 0,0-1 0 0 0,1 0-1 0 0,-1 1 1 0 0,1-1 0 0 0,-1 0-1 0 0,1 0 1 0 0,0 1 0 0 0,-1-1-1 0 0,1 0 1 0 0,0 0 0 0 0,0 0-1 0 0,0 0 1 0 0,0 0 0 0 0,0 0-1 0 0,0 0 1 0 0,0 0 0 0 0,0 0-1 0 0,0 0 1 0 0,1-1 0 0 0,-1 1-1 0 0,0 0 1 0 0,0-1 0 0 0,1 1-1 0 0,-1-1 1 0 0,0 0 0 0 0,1 1-1 0 0,-1-1 1 0 0,1 0 0 0 0,-1 0-1 0 0,0 0 1 0 0,1 0 0 0 0,-1 0-1 0 0,1 0 1 0 0,1 0 0 0 0,11-1-218 0 0,1-1 1 0 0,22-6-1 0 0,6-5-5270 0 0,-10 1-1146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9615 0 0,'0'0'3582'0'0,"2"-2"-2177"0"0,13-21-336 0 0,1 0 0 0 0,22-21 0 0 0,-9 14-1013 0 0,0 2 1 0 0,44-33-1 0 0,-56 50-30 0 0,-1 0 0 0 0,2 1 0 0 0,19-9 0 0 0,-27 15 46 0 0,0 0-1 0 0,0 0 0 0 0,1 1 1 0 0,-1 1-1 0 0,1-1 0 0 0,-1 2 0 0 0,16-1 1 0 0,-24 2-18 0 0,0 0 0 0 0,0 0 0 0 0,0 0 0 0 0,0 0 0 0 0,0 1 0 0 0,0-1 0 0 0,0 1 0 0 0,0-1 1 0 0,0 1-1 0 0,-1 0 0 0 0,1 0 0 0 0,0-1 0 0 0,0 2 0 0 0,0-1 0 0 0,-1 0 0 0 0,1 0 0 0 0,-1 0 1 0 0,1 1-1 0 0,-1-1 0 0 0,1 1 0 0 0,-1-1 0 0 0,0 1 0 0 0,1 0 0 0 0,-1-1 0 0 0,0 1 0 0 0,0 0 1 0 0,-1 0-1 0 0,1 0 0 0 0,0 0 0 0 0,0-1 0 0 0,-1 1 0 0 0,1 0 0 0 0,-1 0 0 0 0,0 1 0 0 0,0-1 0 0 0,0 2 1 0 0,1 8 158 0 0,-1 1 1 0 0,-1-1-1 0 0,0 0 1 0 0,-5 21 0 0 0,5-27-163 0 0,-16 55 101 0 0,0 2-577 0 0,17-61-307 0 0,0-1 626 0 0,0-1 0 0 0,1 1 1 0 0,-1 0-1 0 0,0-1 0 0 0,0 1 1 0 0,1 0-1 0 0,-1-1 0 0 0,0 1 1 0 0,1 0-1 0 0,-1-1 0 0 0,1 1 1 0 0,-1-1-1 0 0,1 1 0 0 0,-1 0 1 0 0,1-1-1 0 0,-1 0 0 0 0,1 1 1 0 0,-1-1-1 0 0,1 1 0 0 0,-1-1 1 0 0,1 0-1 0 0,0 1 0 0 0,-1-1 1 0 0,1 0-1 0 0,0 1 0 0 0,0-1 1 0 0,-1 0-1 0 0,1 0 0 0 0,0 0 1 0 0,-1 0-1 0 0,1 0 0 0 0,1 0 1 0 0,23 0-2140 0 0,-6-5 807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62 141 2303 0 0,'0'2'2758'0'0,"5"16"7122"0"0,0-17-9678 0 0,0 1 0 0 0,-1-2 0 0 0,1 1 0 0 0,0 0 0 0 0,0-1 0 0 0,0 0 0 0 0,0 0 0 0 0,0-1 0 0 0,0 1 0 0 0,0-1 0 0 0,0 0 0 0 0,6-2 0 0 0,10-4 192 0 0,28-13 1 0 0,-42 17-261 0 0,17-7 45 0 0,0-1 0 0 0,-1-1 0 0 0,0-1 0 0 0,-1-1 0 0 0,-1-1 0 0 0,39-35 0 0 0,-60 50-178 0 0,-1 0 0 0 0,1 0 0 0 0,0 0 1 0 0,0 0-1 0 0,0 0 0 0 0,0 0 0 0 0,0 0 0 0 0,0 0 0 0 0,0 0 0 0 0,0-1 0 0 0,0 1 0 0 0,0 0 0 0 0,-1 0 0 0 0,1 0 0 0 0,0 0 1 0 0,0 0-1 0 0,0 0 0 0 0,0 0 0 0 0,0 0 0 0 0,0 0 0 0 0,0 0 0 0 0,0 0 0 0 0,0 0 0 0 0,0-1 0 0 0,0 1 0 0 0,0 0 0 0 0,0 0 0 0 0,0 0 1 0 0,0 0-1 0 0,0 0 0 0 0,0 0 0 0 0,0 0 0 0 0,0 0 0 0 0,0 0 0 0 0,0-1 0 0 0,0 1 0 0 0,0 0 0 0 0,0 0 0 0 0,0 0 0 0 0,0 0 1 0 0,0 0-1 0 0,0 0 0 0 0,0 0 0 0 0,0 0 0 0 0,0 0 0 0 0,0 0 0 0 0,0-1 0 0 0,0 1 0 0 0,0 0 0 0 0,0 0 0 0 0,1 0 0 0 0,-1 0 1 0 0,0 0-1 0 0,0 0 0 0 0,-15 4 9 0 0,-21 12-16 0 0,-12 9 6 0 0,1 1 0 0 0,2 3 0 0 0,1 2 0 0 0,-75 68 0 0 0,115-96-2 0 0,-28 33 9 0 0,29-33-12 0 0,1-1 0 0 0,0 1 0 0 0,0 0 1 0 0,1 0-1 0 0,-1 1 0 0 0,1-1 0 0 0,-1 0 1 0 0,1 0-1 0 0,0 1 0 0 0,-1 5 0 0 0,2-7-25 0 0,0-1-1 0 0,0 0 0 0 0,0 1 1 0 0,1-1-1 0 0,-1 0 1 0 0,1 0-1 0 0,-1 0 0 0 0,0 1 1 0 0,1-1-1 0 0,0 0 1 0 0,-1 0-1 0 0,1 0 1 0 0,0 0-1 0 0,0 0 0 0 0,-1 0 1 0 0,1 0-1 0 0,0 0 1 0 0,0 0-1 0 0,0-1 0 0 0,0 1 1 0 0,0 0-1 0 0,0-1 1 0 0,0 1-1 0 0,1 0 0 0 0,-1-1 1 0 0,0 1-1 0 0,0-1 1 0 0,0 0-1 0 0,1 1 0 0 0,-1-1 1 0 0,2 0-1 0 0,3 2-304 0 0,1-1-1 0 0,0 0 1 0 0,0-1 0 0 0,9 1-1 0 0,12-3-1144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57 10623 0 0,'4'-8'279'0'0,"-1"4"-154"0"0,0-1 0 0 0,-1 0 0 0 0,0 1 0 0 0,0-1 0 0 0,-1 0 0 0 0,1 0 0 0 0,1-11 1525 0 0,-5 16-1390 0 0,0 0-1 0 0,0 0 1 0 0,0 0 0 0 0,1 0-1 0 0,-1 1 1 0 0,0-1-1 0 0,0 0 1 0 0,-3 2-1 0 0,-8 5 86 0 0,1-1-1 0 0,0 2 0 0 0,0 0 0 0 0,-17 16 1 0 0,13-9-189 0 0,1 1 0 0 0,0 0 0 0 0,2 1 0 0 0,0 1 0 0 0,0 0 0 0 0,2 1 0 0 0,0 0 0 0 0,-11 28 0 0 0,20-42-109 0 0,0 0 1 0 0,1 0 0 0 0,-1 0 0 0 0,1 0 0 0 0,0 1 0 0 0,1-1 0 0 0,-1 0 0 0 0,1 0 0 0 0,0 1 0 0 0,0-1 0 0 0,0 0 0 0 0,1 1 0 0 0,0-1 0 0 0,0 0 0 0 0,1 0 0 0 0,-1 0-1 0 0,4 8 1 0 0,-1-6 66 0 0,1 1 0 0 0,0 0 0 0 0,0-1-1 0 0,0 0 1 0 0,1 0 0 0 0,0-1-1 0 0,0 0 1 0 0,1 0 0 0 0,12 9 0 0 0,-15-12-60 0 0,16 11 345 0 0,24 23 0 0 0,-39-33-353 0 0,-1 1 0 0 0,0-1 0 0 0,1 1 0 0 0,-2 0 0 0 0,1 0 0 0 0,0 1 0 0 0,-1-1 0 0 0,0 1 0 0 0,-1 0 0 0 0,4 9 0 0 0,-5-13-38 0 0,-1 0-1 0 0,0-1 0 0 0,1 1 1 0 0,-1 0-1 0 0,0 0 1 0 0,0 0-1 0 0,0 0 0 0 0,0 0 1 0 0,0-1-1 0 0,-1 1 1 0 0,1 0-1 0 0,0 0 1 0 0,-1 0-1 0 0,0 0 0 0 0,1-1 1 0 0,-1 1-1 0 0,0 0 1 0 0,-2 2-1 0 0,1-1 0 0 0,0-1 1 0 0,0 0-1 0 0,0 0 0 0 0,0-1 0 0 0,0 1 1 0 0,-1 0-1 0 0,1-1 0 0 0,0 1 0 0 0,-1-1 1 0 0,0 0-1 0 0,-3 2 0 0 0,-3-1 1 0 0,0 1 0 0 0,-1-1 0 0 0,0-1 0 0 0,1 0 0 0 0,-1 0 0 0 0,-12-1 0 0 0,8-1-364 0 0,-1-1 0 0 0,-13-3 1 0 0,-9-5-5664 0 0,12 1-635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538 149 8495 0 0,'0'0'2195'0'0,"2"-1"-1492"0"0,21-8 1064 0 0,-13 5-260 0 0,1 0-1 0 0,11-3 0 0 0,-21 7-1056 0 0,4-4 232 0 0,-5 4-631 0 0,1-1-1 0 0,-1 1 0 0 0,1 0 1 0 0,-1 0-1 0 0,1-1 0 0 0,-1 1 0 0 0,1 0 1 0 0,-1-1-1 0 0,1 1 0 0 0,-1 0 1 0 0,0-1-1 0 0,1 1 0 0 0,-1-1 1 0 0,0 1-1 0 0,1-1 0 0 0,-1 1 1 0 0,0-1-1 0 0,1 0 0 0 0,-1-1 2 0 0,0 1-1 0 0,0-1 1 0 0,-1 0 0 0 0,1 0-1 0 0,0 1 1 0 0,-1-1 0 0 0,1 0-1 0 0,-1 1 1 0 0,0-1 0 0 0,1 0-1 0 0,-1 1 1 0 0,0-1 0 0 0,0 1-1 0 0,0-1 1 0 0,0 1 0 0 0,0 0-1 0 0,0-1 1 0 0,-1 1-1 0 0,1 0 1 0 0,0 0 0 0 0,-3-2-1 0 0,-3-2 5 0 0,1 1 0 0 0,-1-1 0 0 0,-11-5 0 0 0,-7 0-47 0 0,0 1 0 0 0,0 0 1 0 0,0 2-1 0 0,-1 1 0 0 0,0 1 0 0 0,-30-1 0 0 0,43 5-14 0 0,0 1 0 0 0,0 1 0 0 0,0 0 0 0 0,0 0 1 0 0,1 2-1 0 0,-1-1 0 0 0,0 2 0 0 0,1 0 0 0 0,0 0 0 0 0,0 1 0 0 0,0 0 0 0 0,-17 12 0 0 0,17-8 35 0 0,0 1 0 0 0,0 1 0 0 0,1 0-1 0 0,1 0 1 0 0,0 1 0 0 0,-13 20 0 0 0,9-10 58 0 0,1 1-1 0 0,1 0 1 0 0,-9 27 0 0 0,14-34-47 0 0,-7 35 0 0 0,13-44-34 0 0,0-1 1 0 0,0 0-1 0 0,1 0 1 0 0,-1 1-1 0 0,1-1 1 0 0,1 1-1 0 0,-1-1 0 0 0,1 0 1 0 0,2 7-1 0 0,-2-11 1 0 0,-1-1 0 0 0,1 1-1 0 0,-1-1 1 0 0,1 0 0 0 0,0 1 0 0 0,-1-1-1 0 0,1 1 1 0 0,0-1 0 0 0,0 0 0 0 0,0 0-1 0 0,0 0 1 0 0,0 0 0 0 0,0 1-1 0 0,1-1 1 0 0,-1-1 0 0 0,0 1 0 0 0,0 0-1 0 0,1 0 1 0 0,2 1 0 0 0,-2-1 11 0 0,1-1 1 0 0,-1 1-1 0 0,1-1 1 0 0,0 0-1 0 0,-1 1 1 0 0,1-1-1 0 0,0 0 1 0 0,-1-1-1 0 0,1 1 0 0 0,4-1 1 0 0,4-2 49 0 0,-1-1 1 0 0,0 1-1 0 0,0-2 1 0 0,15-7-1 0 0,11-11 47 0 0,-1-1-1 0 0,42-38 0 0 0,-31 25-101 0 0,-25 21-29 0 0,-29 38-143 0 0,7-21 151 0 0,-6 10-31 0 0,1 1-1 0 0,1-1 0 0 0,0 1 1 0 0,0 0-1 0 0,1 0 0 0 0,1 0 1 0 0,-3 17-1 0 0,6-27 2 0 0,0 0 0 0 0,0 0 0 0 0,0 0 1 0 0,0 0-1 0 0,1 0 0 0 0,-1 0 0 0 0,1 0 0 0 0,-1-1 0 0 0,1 1 1 0 0,0 0-1 0 0,-1 0 0 0 0,1 0 0 0 0,0 0 0 0 0,0-1 1 0 0,1 1-1 0 0,-1-1 0 0 0,0 1 0 0 0,0-1 0 0 0,1 1 0 0 0,-1-1 1 0 0,1 1-1 0 0,-1-1 0 0 0,1 0 0 0 0,0 0 0 0 0,0 0 1 0 0,-1 0-1 0 0,1 0 0 0 0,0 0 0 0 0,3 0 0 0 0,4 2-553 0 0,0-1 0 0 0,-1 0-1 0 0,1 0 1 0 0,0-1 0 0 0,11 0-1 0 0,2-1-1673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9615 0 0,'0'0'868'0'0,"1"2"-713"0"0,8 42 4892 0 0,-9-43-4961 0 0,1-1 0 0 0,-1 0-1 0 0,1 1 1 0 0,-1-1 0 0 0,0 0-1 0 0,1 1 1 0 0,-1-1 0 0 0,0 0-1 0 0,1 0 1 0 0,-1 0 0 0 0,1 1 0 0 0,-1-1-1 0 0,1 0 1 0 0,-1 0 0 0 0,1 0-1 0 0,-1 0 1 0 0,1 0 0 0 0,-1 0-1 0 0,1 0 1 0 0,0 0 0 0 0,6-5 643 0 0,0-1 0 0 0,0 0 0 0 0,-1 0 0 0 0,0 0 0 0 0,10-13 0 0 0,23-42 584 0 0,1 0-775 0 0,-9 23-536 0 0,2 3 0 0 0,53-47 0 0 0,-68 67-262 0 0,29-19-1 0 0,-38 28-258 0 0,0 1-1 0 0,0 0 0 0 0,1 0 1 0 0,0 1-1 0 0,16-5 1 0 0,-12 7-1368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34 433 9615 0 0,'0'2'439'0'0,"2"7"-73"0"0,-1-2-279 0 0,0-1 0 0 0,0 0 0 0 0,-1 12-1 0 0,0-16 494 0 0,1-2-413 0 0,-1 0-1 0 0,0 0 1 0 0,0 1-1 0 0,0-1 1 0 0,0 0 0 0 0,0 0-1 0 0,0 1 1 0 0,0-1-1 0 0,-1 0 1 0 0,1 0-1 0 0,0 1 1 0 0,0-1-1 0 0,0 0 1 0 0,0 0-1 0 0,0 1 1 0 0,0-1-1 0 0,-1 1 1167 0 0,0-1-1167 0 0,1 1 1 0 0,0-1-1 0 0,0 0 1 0 0,0 0-1 0 0,-1 0 1 0 0,1 0 0 0 0,0 0-1 0 0,0 0 1 0 0,-1 0-1 0 0,1 0 1 0 0,0 1-1 0 0,-9-7 1738 0 0,-6-17-700 0 0,13 18-1021 0 0,0-1 0 0 0,0 0 0 0 0,1 0 1 0 0,-1 1-1 0 0,2-1 0 0 0,-1 0 1 0 0,0 0-1 0 0,1 0 0 0 0,0 0 0 0 0,1 0 1 0 0,0-7-1 0 0,1 4-77 0 0,0-1 1 0 0,1 1-1 0 0,0 0 1 0 0,1 0-1 0 0,0 0 0 0 0,6-11 1 0 0,2 2-98 0 0,0 1 0 0 0,1 0 0 0 0,1 1 0 0 0,0 0 0 0 0,28-22 0 0 0,-14 16-78 0 0,0 2 0 0 0,2 2 0 0 0,0 0 0 0 0,1 2 0 0 0,0 1 0 0 0,1 2 0 0 0,44-12 0 0 0,17-5-2257 0 0,-65 21 1108 0 0</inkml:trace>
  <inkml:trace contextRef="#ctx0" brushRef="#br0" timeOffset="1">853 70 14479 0 0,'0'0'663'0'0,"-4"8"224"0"0,0 0-499 0 0,0-1 0 0 0,-9 12 0 0 0,8-13 158 0 0,1 1 1 0 0,0-1-1 0 0,0 0 0 0 0,-2 9 1 0 0,-16 58 975 0 0,15-48-1394 0 0,-12 32 0 0 0,5-27-374 0 0,-2-2 0 0 0,-26 38 0 0 0,34-53-352 0 0,6-12-64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0,'0'0'4512'0'0,"9"9"-2312"0"0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124 114 10135 0 0,'0'0'778'0'0,"0"3"-345"0"0,1 13 823 0 0,0 0-1 0 0,-1 0 1 0 0,-5 30 0 0 0,-13 50-167 0 0,17-92-1044 0 0,-14 51 89 0 0,-2-2 1 0 0,-42 90-1 0 0,57-139-528 0 0,1-1 702 0 0,0 0-1 0 0,-1-1 1 0 0,1 1-1 0 0,0 0 0 0 0,0 0 1 0 0,0 4-1 0 0,1-6-255 0 0,0-1 1 0 0,0 0-1 0 0,0 0 0 0 0,0 0 1 0 0,0 0-1 0 0,0 1 0 0 0,0-1 0 0 0,0 0 1 0 0,0 0-1 0 0,0 0 0 0 0,0 0 1 0 0,0 0-1 0 0,1 1 0 0 0,-1-1 0 0 0,0 0 1 0 0,0 0-1 0 0,0 0 0 0 0,0 0 1 0 0,0 0-1 0 0,0 0 0 0 0,0 0 0 0 0,1 0 1 0 0,-1 1-1 0 0,0-1 0 0 0,0 0 1 0 0,0 0-1 0 0,0 0 0 0 0,0 0 0 0 0,1 0 1 0 0,-1 0-1 0 0,0 0 0 0 0,0 0 1 0 0,0 0-1 0 0,0 0 0 0 0,0 0 0 0 0,1 0 1 0 0,-1 0-1 0 0,0 0 0 0 0,0 0 0 0 0,0 0 1 0 0,15-6 794 0 0,28-20-612 0 0,0-3 0 0 0,-2-1 1 0 0,43-42-1 0 0,6-4-32 0 0,20-15-362 0 0,27-22-301 0 0,-94 81 241 0 0,61-34 0 0 0,-79 51-170 0 0,27-13-2183 0 0,-31 19 310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10135 0 0,'0'0'778'0'0,"2"-1"-506"0"0,1-2 814 0 0,0 1 0 0 0,0-1 0 0 0,1 1 0 0 0,-1 0 1 0 0,1 0-1 0 0,6-3 0 0 0,-6 4 2324 0 0,-4 3-3193 0 0,0 3-196 0 0,-1 0 0 0 0,0 0 0 0 0,0 1 0 0 0,0-1 0 0 0,-1 0 0 0 0,1-1-1 0 0,-1 1 1 0 0,0 0 0 0 0,-1 0 0 0 0,1-1 0 0 0,-7 9 0 0 0,-4 4 113 0 0,-25 25 0 0 0,15-18-93 0 0,-151 143-41 0 0,126-124 0 0 0,31-28 0 0 0,1 1 0 0 0,1 0 0 0 0,-17 24 0 0 0,27-33 0 0 0,1 0 0 0 0,0 0 0 0 0,0 1 0 0 0,0-1 0 0 0,1 1 0 0 0,0 0 0 0 0,0 0 0 0 0,1 0 0 0 0,0 0 0 0 0,0 0 0 0 0,0 17 0 0 0,2-22 22 0 0,0 1-1 0 0,1 0 1 0 0,-1-1-1 0 0,1 1 1 0 0,0-1-1 0 0,0 1 1 0 0,0-1-1 0 0,1 1 1 0 0,-1-1-1 0 0,1 0 1 0 0,0 0-1 0 0,0 0 1 0 0,0 0-1 0 0,0 0 1 0 0,0 0-1 0 0,1 0 1 0 0,0-1-1 0 0,-1 1 1 0 0,1-1-1 0 0,0 0 1 0 0,0 0-1 0 0,0 0 1 0 0,5 3-1 0 0,7 2 141 0 0,0-1 0 0 0,0 0 0 0 0,31 7 1 0 0,-33-10-139 0 0,-8-1 0 0 0,7 0 48 0 0,30 0 98 0 0,-33-1-129 0 0,-7 0-190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250 206 1375 0 0,'0'0'66'0'0,"0"2"-8"0"0,2 52 12946 0 0,-1-36-9622 0 0,-2 33 0 0 0,0-44-3325 0 0,0 0 0 0 0,0-1 0 0 0,-1 1 1 0 0,0 0-1 0 0,0-1 0 0 0,-1 1 0 0 0,0-1 1 0 0,-3 6-1 0 0,-7 7 12 0 0,0 0-1 0 0,-1-1 1 0 0,-1 0 0 0 0,-24 21-1 0 0,-73 55-917 0 0,89-75 346 0 0,22-18-781 0 0</inkml:trace>
  <inkml:trace contextRef="#ctx0" brushRef="#br0" timeOffset="1">516 1 15031 0 0,'0'0'1968'0'0,"6"12"-1968"0"0,1-3-88 0 0,5-2-4480 0 0,2-1-816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8 176 6911 0 0,'0'0'528'0'0,"-1"1"-341"0"0,0 3 43 0 0,-4 11 777 0 0,5-3 4541 0 0,4-14-5284 0 0,1 1 1 0 0,-1 0-1 0 0,0-1 0 0 0,0 0 0 0 0,1 0 1 0 0,-1 0-1 0 0,-1-1 0 0 0,1 1 0 0 0,3-4 0 0 0,-5 5-167 0 0,18-15 927 0 0,26-27 1 0 0,-32 30-615 0 0,0-1 0 0 0,0 2 0 0 0,2 0 1 0 0,16-10-1 0 0,-13 11-211 0 0,1 2 0 0 0,25-10 1 0 0,-37 16-190 0 0,1 1 1 0 0,-1 0 0 0 0,0 0-1 0 0,1 0 1 0 0,0 2-1 0 0,-1-1 1 0 0,1 1 0 0 0,14 1-1 0 0,-22-1-11 0 0,0 0 0 0 0,1 1 0 0 0,-1-1 0 0 0,0 1 0 0 0,0-1 0 0 0,1 1 0 0 0,-1-1 0 0 0,0 1 0 0 0,0-1 0 0 0,0 1 0 0 0,0 0 0 0 0,0 0 0 0 0,0 0 0 0 0,0 0 0 0 0,0 0 0 0 0,0 0 0 0 0,0 0 0 0 0,0 0 0 0 0,0 0-1 0 0,-1 0 1 0 0,1 0 0 0 0,0 0 0 0 0,-1 1 0 0 0,1-1 0 0 0,-1 0 0 0 0,1 0 0 0 0,-1 1 0 0 0,0-1 0 0 0,0 0 0 0 0,0 1 0 0 0,1-1 0 0 0,-1 0 0 0 0,-1 3 0 0 0,1 4-8 0 0,-1 0 1 0 0,0 1-1 0 0,0-1 0 0 0,-4 10 1 0 0,3-11 6 0 0,-20 67 10 0 0,-5 24-255 0 0,27-97 89 0 0,-1 1-1 0 0,1 0 0 0 0,0-1 0 0 0,0 1 1 0 0,0 0-1 0 0,0 0 0 0 0,0-1 0 0 0,0 1 1 0 0,0 0-1 0 0,1-1 0 0 0,-1 1 0 0 0,0 0 1 0 0,2 2-1 0 0,-1-3-186 0 0,-1 0 0 0 0,1-1 1 0 0,-1 1-1 0 0,1 0 0 0 0,0 0 1 0 0,-1-1-1 0 0,1 1 0 0 0,0 0 1 0 0,0-1-1 0 0,-1 1 0 0 0,1-1 0 0 0,0 1 1 0 0,0-1-1 0 0,0 1 0 0 0,0-1 1 0 0,1 1-1 0 0,12 1-5502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56 7831 0 0,'3'-3'375'0'0,"8"-14"252"0"0,-10 15-574 0 0,0 1 209 0 0,-1 0-1 0 0,1 1 1 0 0,-1-1-1 0 0,0 0 1 0 0,1 1 0 0 0,-1-1-1 0 0,0 0 1 0 0,0 0 0 0 0,0 1-1 0 0,1-1 1 0 0,-1 0-1 0 0,0 0 1 0 0,0 0 0 0 0,0 1-1 0 0,0-1 1 0 0,0 0-1 0 0,0 0 1 0 0,-1 1 0 0 0,1-1-1 0 0,0 0 1 0 0,0 0-1 0 0,0 0 1 0 0,-1 0 0 0 0,0 0-99 0 0,0 0 0 0 0,0 0 1 0 0,0 0-1 0 0,0 0 1 0 0,1 0-1 0 0,-1 1 0 0 0,0-1 1 0 0,-1 0-1 0 0,1 1 1 0 0,0-1-1 0 0,0 1 0 0 0,0-1 1 0 0,-2 0-1 0 0,-1 0-86 0 0,0 0 0 0 0,0 1 0 0 0,-1-1-1 0 0,1 1 1 0 0,0 0 0 0 0,0 0 0 0 0,0 0-1 0 0,-5 1 1 0 0,4 0-36 0 0,1 0-1 0 0,0 1 0 0 0,-1-1 0 0 0,1 1 1 0 0,0 0-1 0 0,0 0 0 0 0,0 0 0 0 0,0 1 1 0 0,1 0-1 0 0,-1-1 0 0 0,0 1 1 0 0,1 0-1 0 0,0 1 0 0 0,0-1 0 0 0,0 1 1 0 0,0-1-1 0 0,1 1 0 0 0,-1 0 0 0 0,1 0 1 0 0,0 0-1 0 0,0 0 0 0 0,0 1 1 0 0,1-1-1 0 0,-1 0 0 0 0,1 1 0 0 0,0-1 1 0 0,1 1-1 0 0,-1 8 0 0 0,1-12 264 0 0,1 4-247 0 0,-1-5-50 0 0,0 0-1 0 0,0 1 0 0 0,0-1 0 0 0,0 0 0 0 0,0 0 0 0 0,0 1 0 0 0,0-1 0 0 0,0 0 0 0 0,0 0 0 0 0,0 1 0 0 0,0-1 0 0 0,0 0 1 0 0,0 0-1 0 0,0 0 0 0 0,1 1 0 0 0,-1-1 0 0 0,0 0 0 0 0,0 0 0 0 0,0 1 0 0 0,0-1 0 0 0,0 0 0 0 0,0 0 0 0 0,1 0 0 0 0,-1 1 0 0 0,0-1 1 0 0,0 0-1 0 0,0 0 0 0 0,1 0 0 0 0,-1 0 0 0 0,0 0 0 0 0,0 1 0 0 0,0-1 0 0 0,1 0 0 0 0,2 1 19 0 0,1 0-1 0 0,-1 0 1 0 0,1 0-1 0 0,-1 0 1 0 0,1 0 0 0 0,0-1-1 0 0,-1 0 1 0 0,1 0-1 0 0,0 0 1 0 0,-1 0-1 0 0,6-1 1 0 0,45-12 378 0 0,-25 6-309 0 0,-22 5-93 0 0,-1 0-4 0 0,0 1 1 0 0,0 0 0 0 0,1 0-1 0 0,-1 1 1 0 0,11-1 0 0 0,-17 2-14 0 0,1-1 0 0 0,0 0 0 0 0,0 0 1 0 0,-1 0-1 0 0,1 1 0 0 0,0-1 0 0 0,0 0 0 0 0,-1 1 1 0 0,1-1-1 0 0,0 1 0 0 0,-1-1 0 0 0,1 1 0 0 0,-1-1 0 0 0,1 1 1 0 0,-1 0-1 0 0,1-1 0 0 0,-1 1 0 0 0,1-1 0 0 0,-1 1 1 0 0,1 0-1 0 0,-1-1 0 0 0,0 1 0 0 0,1 0 0 0 0,-1 0 1 0 0,0-1-1 0 0,0 1 0 0 0,0 0 0 0 0,1 0 0 0 0,-1 0 0 0 0,0-1 1 0 0,0 1-1 0 0,0 0 0 0 0,0 0 0 0 0,0 0 0 0 0,-1-1 1 0 0,1 1-1 0 0,0 1 0 0 0,-1 3-20 0 0,0 0 1 0 0,-1 0-1 0 0,1 0 1 0 0,-4 6-1 0 0,-34 67-202 0 0,-6 14 170 0 0,-41 133-556 0 0,-7 18-4546 0 0,78-209 4599 0 0,-2 0 0 0 0,-37 58 1 0 0,41-74 797 0 0,0-2 1 0 0,-1 1-1 0 0,0-2 1 0 0,-2 0-1 0 0,0 0 1 0 0,-26 18-1 0 0,33-28 223 0 0,1 0-1 0 0,-2 0 1 0 0,1 0-1 0 0,0-1 0 0 0,-1 0 1 0 0,-17 3-1 0 0,21-5-385 0 0,-1-1 0 0 0,1-1-1 0 0,-1 1 1 0 0,1-1-1 0 0,-1 0 1 0 0,1-1 0 0 0,0 1-1 0 0,-1-1 1 0 0,1-1-1 0 0,0 1 1 0 0,-12-5 0 0 0,-3-4-530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3223 0 0,'-9'-9'288'0'0,"2"2"1408"0"0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2303 0 0,'-1'2'3610'0'0,"-3"5"-2829"0"0,0 0 0 0 0,1 0 0 0 0,0 1 0 0 0,0-1 0 0 0,1 1 0 0 0,0 0 1 0 0,0 0-1 0 0,-1 10 0 0 0,1 6 443 0 0,1 39 0 0 0,3-33-831 0 0,2-1 1 0 0,0 1-1 0 0,2-1 0 0 0,2 0 0 0 0,0 0 0 0 0,2-1 1 0 0,1-1-1 0 0,19 37 0 0 0,-11-33-2 0 0,1-2-1 0 0,48 55 1 0 0,-30-40-94 0 0,46 71 59 0 0,-74-98-363 0 0,-1 0 0 0 0,12 34 0 0 0,2 2-1190 0 0,-22-51 755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11951 0 0,'0'0'4208'0'0,"-7"3"-3512"0"0,4-2-618 0 0,0 0-1 0 0,0 0 0 0 0,0 0 1 0 0,0 0-1 0 0,0 1 0 0 0,0 0 1 0 0,1-1-1 0 0,-1 1 0 0 0,1 0 1 0 0,-1 0-1 0 0,-3 4 0 0 0,-116 132 824 0 0,-6 7-524 0 0,78-90-351 0 0,-4 4 42 0 0,-91 78 0 0 0,-26-12-34 0 0,16-12-4 0 0,144-104-30 0 0,11-9-4 0 0,0 0 0 0 0,0 0 0 0 0,0 0-1 0 0,0 0 1 0 0,-1 0 0 0 0,1 0 0 0 0,0 0 0 0 0,0 0 0 0 0,0 0-1 0 0,0 0 1 0 0,0 0 0 0 0,-1 1 0 0 0,1-1 0 0 0,0 0-1 0 0,0 0 1 0 0,0 0 0 0 0,0 0 0 0 0,0 0 0 0 0,0 1 0 0 0,0-1-1 0 0,-1 0 1 0 0,1 0 0 0 0,0 0 0 0 0,0 0 0 0 0,0 0-1 0 0,0 1 1 0 0,0-1 0 0 0,0 0 0 0 0,0 0 0 0 0,0 0 0 0 0,0 0-1 0 0,0 1 1 0 0,0-1 0 0 0,0 0 0 0 0,0 0 0 0 0,0 0-1 0 0,0 0 1 0 0,0 1 0 0 0,0-1 0 0 0,0 0 0 0 0,0 0 0 0 0,0 0-1 0 0,1 0 1 0 0,-1 1 0 0 0,0-1 0 0 0,0 0 0 0 0,0 0-1 0 0,0 0 1 0 0,0 0 0 0 0,0 0 0 0 0,0 0 0 0 0,0 1-1 0 0,1-1 1 0 0,-1 0 0 0 0,0 0 0 0 0,0 0 0 0 0,0 0 0 0 0,0 0-1 0 0,1 0 1 0 0,-1 0 0 0 0,0 0 0 0 0,0 0 0 0 0,0 0-1 0 0,0 0 1 0 0,1 0 0 0 0,9 1-237 0 0,-9-1 200 0 0,22-2-613 0 0,4-6-38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387 355 1375 0 0,'7'-36'-26'0'0,"-3"15"834"0"0,2-22 0 0 0,-5 36 249 0 0,-1-1 0 0 0,0 0 0 0 0,-2-11 0 0 0,1 10-538 0 0,1 1 1 0 0,0 0-1 0 0,1 0 0 0 0,-1 0 1 0 0,1-1-1 0 0,1 1 1 0 0,0 0-1 0 0,0 0 1 0 0,6-14-1 0 0,-2 9 79 0 0,0 0-1 0 0,0 0 1 0 0,2 1 0 0 0,16-23-1 0 0,6 5 2947 0 0,-27 40-3263 0 0,-1 5-162 0 0,-5-2-48 0 0,0 0 0 0 0,-1 0 0 0 0,-1 0-1 0 0,0-1 1 0 0,-1 0 0 0 0,-8 15 0 0 0,1-2 9 0 0,-159 300 240 0 0,123-229-332 0 0,-128 260 88 0 0,168-337-77 0 0,0-1-83 0 0,0 0 0 0 0,2 1 1 0 0,-10 36-1 0 0,16-53-46 0 0,5-12-628 0 0,11-42 643 0 0,26-71-442 0 0,-35 108 506 0 0,1 1 1 0 0,1 0 0 0 0,0 0 0 0 0,0 1 0 0 0,2 0-1 0 0,13-15 1 0 0,-16 21 45 0 0,0-1-1 0 0,1 1 0 0 0,0 1 0 0 0,0-1 1 0 0,1 1-1 0 0,16-8 0 0 0,-19 11 3 0 0,0 1 0 0 0,0 0-1 0 0,1 0 1 0 0,-1 0 0 0 0,1 1-1 0 0,-1 0 1 0 0,1 0 0 0 0,-1 1-1 0 0,1 0 1 0 0,0 0 0 0 0,11 2-1 0 0,-9-1 16 0 0,0 1 0 0 0,0 1 0 0 0,0-1 0 0 0,0 1-1 0 0,-1 1 1 0 0,1-1 0 0 0,13 10 0 0 0,-17-10 14 0 0,0 0 0 0 0,-1 1 0 0 0,0-1-1 0 0,1 1 1 0 0,-1 0 0 0 0,-1 1 0 0 0,1-1 0 0 0,-1 1 0 0 0,1-1 0 0 0,-1 1 0 0 0,-1 0 0 0 0,1 0 0 0 0,3 11 0 0 0,-4-12 4 0 0,-1 1 1 0 0,0 0 0 0 0,-1-1 0 0 0,1 1 0 0 0,-1 0 0 0 0,0 0 0 0 0,0-1 0 0 0,0 1 0 0 0,-1 0 0 0 0,1-1 0 0 0,-3 9 0 0 0,0-6 5 0 0,1 0-1 0 0,-2 0 1 0 0,1 0 0 0 0,-1 0 0 0 0,0-1 0 0 0,-7 11 0 0 0,-6 1 11 0 0,0 0 1 0 0,-1 0-1 0 0,-28 19 1 0 0,39-31-48 0 0,-24 17-116 0 0,-1-1 1 0 0,-1-2-1 0 0,-1-1 1 0 0,-53 21-1 0 0,86-40-524 0 0,0-1-184 0 0,0-8-36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77 8751 0 0,'0'0'1055'0'0,"0"2"-276"0"0,0 1-1044 0 0,0-2 475 0 0,0 0 0 0 0,0 0 0 0 0,-1-1 0 0 0,1 1 0 0 0,0 0 0 0 0,0 0 0 0 0,0 0 0 0 0,1-1 0 0 0,-1 1 0 0 0,0 0 0 0 0,0 0 0 0 0,0 0 0 0 0,0-1 0 0 0,1 1-1 0 0,-1 0 1 0 0,0 0 0 0 0,1-1 0 0 0,-1 1 0 0 0,1 0 0 0 0,-1-1 0 0 0,1 1 0 0 0,-1 0 0 0 0,1-1 0 0 0,-1 1 0 0 0,1-1 0 0 0,-1 1 0 0 0,1-1 0 0 0,0 1 0 0 0,-1-1 0 0 0,1 1 0 0 0,1 0 0 0 0,2-1-123 0 0,0 1-1 0 0,0-1 1 0 0,0 1-1 0 0,0-1 1 0 0,0 0 0 0 0,0 0-1 0 0,0-1 1 0 0,0 1-1 0 0,0-1 1 0 0,4-1-1 0 0,39-14 378 0 0,-45 15-446 0 0,20-9 46 0 0,-1-2 0 0 0,0 0 0 0 0,0 0 1 0 0,27-24-1 0 0,-45 33 237 0 0,-4 3-99 0 0,-10 5-17 0 0,-18 11-124 0 0,-9 6-61 0 0,1 3 0 0 0,-57 47 0 0 0,77-58 0 0 0,-2 3 0 0 0,0 1 0 0 0,-16 21 0 0 0,31-34 0 0 0,0 0 0 0 0,0 0 0 0 0,1 1 0 0 0,-1-1 0 0 0,1 1 0 0 0,0 0 0 0 0,1 0 0 0 0,0 0 0 0 0,0 0 0 0 0,0 0 0 0 0,1 1 0 0 0,-1-1 0 0 0,1 9 0 0 0,1-12 15 0 0,0 0-1 0 0,0-1 1 0 0,1 1-1 0 0,-1-1 1 0 0,1 1-1 0 0,-1-1 1 0 0,1 1-1 0 0,0-1 1 0 0,0 0-1 0 0,0 1 1 0 0,0-1-1 0 0,0 0 0 0 0,1 0 1 0 0,-1 1-1 0 0,4 2 1 0 0,-2-2 5 0 0,1 0 1 0 0,-1 0-1 0 0,0-1 0 0 0,1 1 1 0 0,0-1-1 0 0,0 0 0 0 0,0 0 1 0 0,7 2-1 0 0,1 0-42 0 0,1-1 0 0 0,0-1-1 0 0,0 0 1 0 0,0 0 0 0 0,17-1 0 0 0,-6-2-872 0 0,25-4 0 0 0,-9-1-5608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97 277 3311 0 0,'0'0'4606'0'0,"9"-4"2012"0"0,-10 11-6427 0 0,1-1 0 0 0,-1 0 0 0 0,0 0 0 0 0,-1 0 0 0 0,1 0 0 0 0,-5 10 0 0 0,-19 35 277 0 0,10-24-371 0 0,12-21-49 0 0,0 0 0 0 0,-1 0 1 0 0,1 0-1 0 0,-1-1 0 0 0,0 0 1 0 0,-1 0-1 0 0,-5 5 0 0 0,9-9 204 0 0,-2-1-84 0 0,2 0-142 0 0,1 0 0 0 0,0 0 0 0 0,-1 0 0 0 0,1 0 0 0 0,-1 0 0 0 0,1 1 0 0 0,-1-2 0 0 0,1 1 1 0 0,-1 0-1 0 0,1 0 0 0 0,0 0 0 0 0,-1 0 0 0 0,1 0 0 0 0,-1 0 0 0 0,1 0 0 0 0,0 0 0 0 0,-1-1 0 0 0,1 1 0 0 0,-1 0 0 0 0,1 0 0 0 0,0-1 0 0 0,-1 1 0 0 0,1 0 0 0 0,0-1 0 0 0,-1 1 0 0 0,1 0 0 0 0,0-1 0 0 0,0 1 0 0 0,-1 0 0 0 0,1-1 0 0 0,0 1 0 0 0,0 0 0 0 0,0-1 0 0 0,-1 1 0 0 0,1-1 0 0 0,0 1 0 0 0,0 0 0 0 0,0-1 0 0 0,0 1 0 0 0,0-1 0 0 0,0 1 0 0 0,0-1 0 0 0,0 1 0 0 0,0-1 0 0 0,0 1 0 0 0,0 0 1 0 0,0-1-1 0 0,0-4-4 0 0,0-1 0 0 0,1 1 0 0 0,-1 0 1 0 0,1 0-1 0 0,0 0 0 0 0,0 0 0 0 0,1 1 1 0 0,0-1-1 0 0,-1 0 0 0 0,6-7 1 0 0,2-6 21 0 0,17-21 1 0 0,-23 35-49 0 0,87-107 68 0 0,-73 91-53 0 0,2 1-1 0 0,0 1 0 0 0,1 1 0 0 0,1 0 1 0 0,1 2-1 0 0,0 0 0 0 0,1 2 1 0 0,0 0-1 0 0,1 2 0 0 0,0 0 1 0 0,1 2-1 0 0,0 1 0 0 0,0 1 1 0 0,41-7-1 0 0,-62 14-2 0 0,0-1 0 0 0,1 1 0 0 0,-1 0 0 0 0,0 0 0 0 0,0 1 1 0 0,0-1-1 0 0,0 1 0 0 0,1 0 0 0 0,-1 0 0 0 0,0 0 0 0 0,0 0 0 0 0,-1 1 0 0 0,1 0 0 0 0,0 0 1 0 0,0 0-1 0 0,-1 0 0 0 0,1 0 0 0 0,-1 1 0 0 0,0-1 0 0 0,0 1 0 0 0,0 0 0 0 0,0 0 0 0 0,3 5 1 0 0,-2-3 0 0 0,-1 0 1 0 0,-1 0 0 0 0,1 1-1 0 0,-1-1 1 0 0,0 1 0 0 0,0 0-1 0 0,0-1 1 0 0,-1 1 0 0 0,0 0-1 0 0,0 0 1 0 0,-1 0 0 0 0,1 0-1 0 0,-1 0 1 0 0,-1 0 0 0 0,0 9-1 0 0,-2 0 24 0 0,-1 0 0 0 0,0-1-1 0 0,-1 0 1 0 0,0 0 0 0 0,-1 0-1 0 0,-14 24 1 0 0,4-14 50 0 0,0-1-1 0 0,-34 36 0 0 0,-3 0-22 0 0,40-44-436 0 0,12-14-34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152 150 919 0 0,'2'0'67'0'0,"6"6"1568"0"0,0 0 0 0 0,0 0 1 0 0,9 11-1 0 0,18 14 4749 0 0,-31-28-6377 0 0,0 0-1 0 0,0-1 1 0 0,1 1 0 0 0,5 1 0 0 0,-2-1 71 0 0,1-1 0 0 0,-1 0 0 0 0,0 0 0 0 0,1-1 0 0 0,0 0 0 0 0,-1 0 0 0 0,1-1 0 0 0,-1 0 0 0 0,1-1 0 0 0,0 0 0 0 0,-1 0 1 0 0,1-1-1 0 0,-1 0 0 0 0,0 0 0 0 0,1-1 0 0 0,10-5 0 0 0,-12 4-58 0 0,0 0 0 0 0,0 0 0 0 0,-1 0 0 0 0,1-1 0 0 0,-1 0 0 0 0,0 0 0 0 0,-1 0 0 0 0,1-1 0 0 0,-1 0 0 0 0,0 0 0 0 0,0 0-1 0 0,-1-1 1 0 0,0 1 0 0 0,0-1 0 0 0,-1 0 0 0 0,0 0 0 0 0,0-1 0 0 0,2-8 0 0 0,-2 6-25 0 0,-2 0-1 0 0,1 0 1 0 0,-1-12-1 0 0,0 19-73 0 0,-1 0-1 0 0,0 0 1 0 0,0 0-1 0 0,-1 0 1 0 0,1 0-1 0 0,-1 0 1 0 0,1 0-1 0 0,-1 0 1 0 0,0 1 0 0 0,0-1-1 0 0,0 0 1 0 0,-1 0-1 0 0,1 1 1 0 0,0-1-1 0 0,-3-2 1 0 0,3 5 30 0 0,1-1 1 0 0,-1 1 0 0 0,0-1-1 0 0,0 1 1 0 0,0-1-1 0 0,0 1 1 0 0,0 0-1 0 0,0-1 1 0 0,0 1-1 0 0,0 0 1 0 0,0 0-1 0 0,0 0 1 0 0,0 0-1 0 0,0 0 1 0 0,0 0-1 0 0,0 0 1 0 0,0 0-1 0 0,0 0 1 0 0,0 0 0 0 0,-1 1-1 0 0,-21 7-168 0 0,20-6 165 0 0,-15 6-14 0 0,1 2 0 0 0,-1 0-1 0 0,-20 17 1 0 0,-45 42 318 0 0,43-34-61 0 0,-6 2 90 0 0,3 3-1 0 0,-63 71 1 0 0,98-101-201 0 0,1 0 0 0 0,0 1 0 0 0,-10 19 0 0 0,16-27-60 0 0,-1 1 0 0 0,1-1-1 0 0,0 1 1 0 0,0 0 0 0 0,0 0-1 0 0,1 0 1 0 0,-1 5 0 0 0,1-7-13 0 0,0 0 1 0 0,0-1 0 0 0,0 1-1 0 0,1 0 1 0 0,-1 0 0 0 0,0 0-1 0 0,1-1 1 0 0,0 1 0 0 0,-1 0 0 0 0,1-1-1 0 0,0 1 1 0 0,0 0 0 0 0,0-1-1 0 0,0 1 1 0 0,0-1 0 0 0,2 3-1 0 0,-1-3 13 0 0,1 1 1 0 0,-1 0-1 0 0,1-1 0 0 0,0 1 0 0 0,-1-1 0 0 0,1 0 0 0 0,0 0 0 0 0,0 0 1 0 0,0 0-1 0 0,0 0 0 0 0,0 0 0 0 0,0-1 0 0 0,0 0 0 0 0,0 0 0 0 0,3 0 1 0 0,8 0 132 0 0,25-5 0 0 0,-39 5-152 0 0,57-8 108 0 0,209-38 524 0 0,-233 39-633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 5527 0 0,'2'-1'250'0'0,"8"-3"1190"0"0,26-15 12406 0 0,-141 83-12518 0 0,93-55-1313 0 0,1 0 0 0 0,0 0 0 0 0,0 1 0 0 0,1 1-1 0 0,0 0 1 0 0,-12 18 0 0 0,18-21-15 0 0,0 0 0 0 0,0 1 0 0 0,0 0 0 0 0,1 0 0 0 0,1 0 0 0 0,0 0 0 0 0,0 0 0 0 0,0 0 0 0 0,1 1 0 0 0,1-1 0 0 0,0 1 0 0 0,1 15 0 0 0,0-19 39 0 0,0-1-1 0 0,0 1 1 0 0,0-1 0 0 0,1 0-1 0 0,0 0 1 0 0,0 0 0 0 0,0 0-1 0 0,5 8 1 0 0,-5-11-11 0 0,0 1-1 0 0,0 0 1 0 0,0-1 0 0 0,1 1-1 0 0,-1-1 1 0 0,1 0 0 0 0,0 0-1 0 0,0 0 1 0 0,-1 0 0 0 0,1 0-1 0 0,0-1 1 0 0,1 1-1 0 0,-1-1 1 0 0,6 2 0 0 0,3-1-10 0 0,0 0 0 0 0,0 0 0 0 0,0-1 0 0 0,0-1 0 0 0,0 0 1 0 0,0 0-1 0 0,0-1 0 0 0,0-1 0 0 0,0 0 0 0 0,0-1 0 0 0,0 0 0 0 0,-1-1 0 0 0,22-10 1 0 0,-15 5 34 0 0,0-1-1 0 0,0 0 1 0 0,-1-2 0 0 0,-1 0 0 0 0,0-1 0 0 0,0-1 0 0 0,19-22 0 0 0,-28 28-25 0 0,0 0 0 0 0,-1 0 0 0 0,0-1 0 0 0,0 1 0 0 0,-1-1 0 0 0,0 0 0 0 0,0-1 0 0 0,-1 1 0 0 0,0-1 0 0 0,-1 0 0 0 0,0 0 0 0 0,-1 0 0 0 0,2-14 0 0 0,-4 18-63 0 0,1 0 0 0 0,-1 0 0 0 0,0 0 1 0 0,0 0-1 0 0,-1 0 0 0 0,-2-9 0 0 0,1 5-34 0 0,1 8 39 0 0,0-1 1 0 0,0 1 0 0 0,0 0-1 0 0,-1 0 1 0 0,1 0-1 0 0,-1 0 1 0 0,1 0-1 0 0,-1 1 1 0 0,0-1 0 0 0,1 0-1 0 0,-1 1 1 0 0,0-1-1 0 0,0 1 1 0 0,0 0 0 0 0,-4-2-1 0 0,0 1-8 0 0,1 0-1 0 0,-1 1 0 0 0,1-1 1 0 0,-1 2-1 0 0,0-1 0 0 0,1 1 1 0 0,-1-1-1 0 0,0 1 1 0 0,1 1-1 0 0,-1-1 0 0 0,0 1 1 0 0,1 0-1 0 0,-1 1 1 0 0,-5 1-1 0 0,-11 4-32 0 0,2 2 0 0 0,-24 11 0 0 0,31-13-9 0 0,1-1 0 0 0,-15 12 0 0 0,25-17 16 0 0,14 10-8765 0 0,1-4 2938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12751 0 0,'0'0'1158'0'0,"-1"2"-954"0"0,-2 6-45 0 0,0 1 0 0 0,0 0 1 0 0,1 0-1 0 0,0 1 0 0 0,1-1 1 0 0,0 0-1 0 0,0 0 0 0 0,1 1 1 0 0,1 9-1 0 0,0-5 11 0 0,1 0 1 0 0,1-1-1 0 0,0 1 0 0 0,1 0 0 0 0,9 20 1 0 0,-5-17-62 0 0,1 0-1 0 0,0 0 1 0 0,1-1 0 0 0,1-1 0 0 0,1 1-1 0 0,0-2 1 0 0,1 0 0 0 0,0 0-1 0 0,20 15 1 0 0,-20-20 41 0 0,1 0 0 0 0,0-1 0 0 0,0 0 0 0 0,0-1 0 0 0,1-1 0 0 0,19 6-1 0 0,-5-4 288 0 0,0-2-1 0 0,43 4 1 0 0,-59-9-352 0 0,-8 0-74 0 0,1-1 0 0 0,-1 1 0 0 0,1 0 0 0 0,-1 0-1 0 0,0 1 1 0 0,11 3 0 0 0,-15-4-252 0 0,-6 8-3710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3679 0 0,'2'1'7490'0'0,"-1"0"-7397"0"0,0 0-1 0 0,-1 0 1 0 0,1-1 0 0 0,0 1 0 0 0,0 0 0 0 0,-1 0 0 0 0,1 0 0 0 0,0 0-1 0 0,-1 0 1 0 0,1 0 0 0 0,-1 0 0 0 0,1 0 0 0 0,-1 0 0 0 0,0 0 0 0 0,1 0-1 0 0,-1 0 1 0 0,0 0 0 0 0,0 0 0 0 0,0 2 0 0 0,0-1-27 0 0,0 0 1 0 0,0 0 0 0 0,-1 0-1 0 0,1 0 1 0 0,-1 1-1 0 0,0-1 1 0 0,1-1-1 0 0,-1 1 1 0 0,-2 4 0 0 0,-3 2-55 0 0,-1 1 1 0 0,1-1 0 0 0,-13 11 0 0 0,11-11 155 0 0,-151 173 1806 0 0,59-52-181 0 0,86-108-1682 0 0,0 1 1 0 0,2 0-1 0 0,0 1 1 0 0,-11 32-1 0 0,23-53-387 0 0,10-4-7444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16 11975 0 0,'-2'-8'1244'0'0,"0"0"3572"0"0,-3 20-4218 0 0,-114 342-19 0 0,110-328-505 0 0,-44 114 38 0 0,-5-2 1 0 0,-146 244-1 0 0,97-192-697 0 0,106-188-666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14511 0 0,'0'0'1314'0'0,"2"0"-1078"0"0,10 3 222 0 0,0-2 1 0 0,0 1 0 0 0,0-2-1 0 0,20 0 1 0 0,52-9 1216 0 0,-45 5-1299 0 0,278-45 1678 0 0,-94-1-1199 0 0,-118 28-834 0 0,-62 19-6865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91 12263 0 0,'5'-9'308'0'0,"-4"7"-235"0"0,1 0 0 0 0,-1 0 0 0 0,0-1 0 0 0,0 1 0 0 0,0 0 0 0 0,0-1-1 0 0,0 1 1 0 0,0-1 0 0 0,0 1 0 0 0,-1-1 0 0 0,0 1 0 0 0,1-1-1 0 0,-1-3 1 0 0,0 4-6 0 0,-1 1 1 0 0,1-1-1 0 0,0 1 0 0 0,0-1 0 0 0,0 1 0 0 0,0-1 0 0 0,0 0 0 0 0,0 1 1 0 0,1-1-1 0 0,-1 1 0 0 0,0-1 0 0 0,1 1 0 0 0,-1-1 0 0 0,1 1 0 0 0,0-1 1 0 0,-1 1-1 0 0,1 0 0 0 0,0-1 0 0 0,0 1 0 0 0,0 0 0 0 0,0 0 0 0 0,0 0 1 0 0,0-1-1 0 0,0 1 0 0 0,0 0 0 0 0,1 0 0 0 0,-1 1 0 0 0,0-1 0 0 0,1 0 1 0 0,-1 0-1 0 0,0 1 0 0 0,1-1 0 0 0,-1 0 0 0 0,1 1 0 0 0,-1 0 0 0 0,1-1 1 0 0,-1 1-1 0 0,3 0 0 0 0,-3-1 430 0 0,-1 3-401 0 0,-7 18 37 0 0,-1-1 0 0 0,-13 24 0 0 0,-1 2 122 0 0,-321 639 1146 0 0,291-598-1437 0 0,-3-2-1 0 0,-3-2 1 0 0,-82 86 0 0 0,105-128-648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144 274 6447 0 0,'-31'0'462'0'0,"13"0"241"0"0,-21 2 0 0 0,33-1 295 0 0,1 0 0 0 0,0 0 1 0 0,-1 1-1 0 0,-7 3 0 0 0,-7 4 4278 0 0,21-9-5013 0 0,9 3-129 0 0,-1-1 0 0 0,0-1 1 0 0,0 1-1 0 0,1-2 0 0 0,-1 1 1 0 0,0-1-1 0 0,13-2 1 0 0,67-13 378 0 0,-81 13-459 0 0,130-37 606 0 0,-77 20-482 0 0,-56 18-168 0 0,220-62 350 0 0,-169 50-1017 0 0,-1-4-1 0 0,-1-1 0 0 0,-1-3 1 0 0,96-53-1 0 0,-117 55-958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5063 0 0,'0'0'895'0'0,"-1"3"1025"0"0,-6 34 4382 0 0,-12 22-2925 0 0,-1 1-2355 0 0,-118 361 777 0 0,37-189-1683 0 0,69-167-104 0 0,-62 91 1 0 0,49-96 35 0 0,-2-2 0 0 0,-3-2 0 0 0,-67 58 0 0 0,110-108-50 0 0,5-3 0 0 0,-1-1 0 0 0,1 0 0 0 0,-1 0 0 0 0,0 0 0 0 0,0 0 0 0 0,0 0 0 0 0,0-1 0 0 0,0 1 0 0 0,-5 1 0 0 0,9-13-230 0 0,3 3 109 0 0,0 0 1 0 0,0 1-1 0 0,1 0 1 0 0,0 0 0 0 0,0 0-1 0 0,6-5 1 0 0,38-31-724 0 0,-44 37 765 0 0,49-39-667 0 0,-18 12 542 0 0,1 2-1 0 0,66-39 1 0 0,-100 67 284 0 0,0 1-1 0 0,0-1 1 0 0,0 1 0 0 0,0 0 0 0 0,1-1 0 0 0,-1 1 0 0 0,1 1-1 0 0,-1-1 1 0 0,0 0 0 0 0,1 1 0 0 0,-1 0 0 0 0,1 0-1 0 0,-1 0 1 0 0,1 0 0 0 0,-1 0 0 0 0,1 1 0 0 0,-1 0-1 0 0,1 0 1 0 0,-1 0 0 0 0,0 0 0 0 0,1 0 0 0 0,-1 0-1 0 0,0 1 1 0 0,0 0 0 0 0,0-1 0 0 0,0 1 0 0 0,0 0-1 0 0,0 1 1 0 0,-1-1 0 0 0,1 0 0 0 0,-1 1 0 0 0,1 0-1 0 0,2 3 1 0 0,23 38 307 0 0,-21-32-422 0 0,0-1 0 0 0,14 17 0 0 0,-19-26-318 0 0,-1-1 121 0 0,-1 0 1 0 0,1 0-1 0 0,0 0 1 0 0,0 0 0 0 0,0 0-1 0 0,0-1 1 0 0,-1 1-1 0 0,1 0 1 0 0,0-1 0 0 0,0 1-1 0 0,1-1 1 0 0,-1 1-1 0 0,0-1 1 0 0,2 1 0 0 0,6 1-5825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30 9439 0 0,'0'0'859'0'0,"1"1"-710"0"0,18 16 34 0 0,-10-9 600 0 0,0-1 0 0 0,1 0 0 0 0,0 0 0 0 0,11 6 0 0 0,-17-11-633 0 0,0-1-1 0 0,-1 0 0 0 0,1 1 0 0 0,0-1 0 0 0,0 0 1 0 0,0-1-1 0 0,0 1 0 0 0,0-1 0 0 0,0 0 0 0 0,0 0 1 0 0,-1 0-1 0 0,1 0 0 0 0,0-1 0 0 0,0 1 0 0 0,0-1 1 0 0,7-2-1 0 0,-8 2-92 0 0,1-1-1 0 0,-1 1 1 0 0,1-1-1 0 0,-1 1 1 0 0,0-1 0 0 0,0 0-1 0 0,0 0 1 0 0,0-1 0 0 0,0 1-1 0 0,4-4 1 0 0,-6 3-38 0 0,1 1 1 0 0,-1 0-1 0 0,0-1 0 0 0,1 1 1 0 0,-1-1-1 0 0,0 1 0 0 0,0-1 1 0 0,-1 1-1 0 0,1-1 0 0 0,-1 0 1 0 0,1 1-1 0 0,-1-1 1 0 0,0 0-1 0 0,0-3 0 0 0,0 5-13 0 0,0 0 0 0 0,0 0 0 0 0,-1 0-1 0 0,1 0 1 0 0,-1 0 0 0 0,1 0 0 0 0,0 0-1 0 0,-1 0 1 0 0,0 0 0 0 0,1 0 0 0 0,-1 0-1 0 0,0 0 1 0 0,1 1 0 0 0,-1-1 0 0 0,0 0 0 0 0,0 0-1 0 0,0 1 1 0 0,1-1 0 0 0,-3 0 0 0 0,1-1-5 0 0,0 1 0 0 0,0 0 0 0 0,0 0 0 0 0,-1 0 0 0 0,1 0 0 0 0,0 0 0 0 0,-4 0 0 0 0,3 1-1 0 0,0 0 0 0 0,0 0 0 0 0,1 0 0 0 0,-1 0 0 0 0,0 1 0 0 0,0 0 0 0 0,0-1 0 0 0,0 1 0 0 0,0 0 0 0 0,1 1 0 0 0,-1-1 0 0 0,0 0 0 0 0,-4 4 0 0 0,-31 25-67 0 0,37-29 61 0 0,-102 100 299 0 0,86-81-179 0 0,1 1 0 0 0,1 0 0 0 0,-19 35 0 0 0,32-53-108 0 0,0 0-1 0 0,1 1 1 0 0,-1-1-1 0 0,1 1 0 0 0,0-1 1 0 0,0 1-1 0 0,0-1 1 0 0,1 1-1 0 0,-1 0 1 0 0,1 0-1 0 0,0-1 0 0 0,0 1 1 0 0,1 4-1 0 0,-1-6-5 0 0,1 0 0 0 0,0 0 0 0 0,-1 0-1 0 0,1 0 1 0 0,0 0 0 0 0,0 0-1 0 0,0-1 1 0 0,1 1 0 0 0,-1 0 0 0 0,0-1-1 0 0,1 1 1 0 0,-1-1 0 0 0,1 1 0 0 0,-1-1-1 0 0,1 0 1 0 0,-1 0 0 0 0,1 0 0 0 0,0 0-1 0 0,0 0 1 0 0,0 0 0 0 0,0 0 0 0 0,0 0-1 0 0,-1-1 1 0 0,1 1 0 0 0,4 0 0 0 0,4 1-30 0 0,1-1 1 0 0,0 1 0 0 0,0-2 0 0 0,0 0 0 0 0,14-1-1 0 0,1-2-849 0 0,27-7-1 0 0,-12 0-5211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41 380 3679 0 0,'0'0'167'0'0,"-15"6"4229"0"0,4 2 920 0 0,5-2-4612 0 0,-2-1 5840 0 0,9-11-6430 0 0,1-1-1 0 0,0 1 1 0 0,1 0 0 0 0,-1 0-1 0 0,1 0 1 0 0,0 1 0 0 0,7-9-1 0 0,31-38-148 0 0,-35 45 60 0 0,16-20-96 0 0,87-95-426 0 0,-89 102 357 0 0,0 1-1 0 0,2 1 1 0 0,43-27-1 0 0,-54 39 140 0 0,0 0-1 0 0,0 1 0 0 0,1 0 1 0 0,0 1-1 0 0,18-4 0 0 0,-25 6 5 0 0,1 1 0 0 0,-1 0 0 0 0,1 1-1 0 0,0 0 1 0 0,-1 0 0 0 0,1 0 0 0 0,0 0 0 0 0,-1 1-1 0 0,1 0 1 0 0,0 0 0 0 0,-1 0 0 0 0,1 1 0 0 0,-1 0-1 0 0,7 3 1 0 0,-9-3 0 0 0,-1-1-1 0 0,1 1 1 0 0,0 0-1 0 0,-1 0 0 0 0,0 0 1 0 0,1 1-1 0 0,-1-1 1 0 0,0 1-1 0 0,0-1 1 0 0,0 1-1 0 0,-1-1 0 0 0,1 1 1 0 0,-1 0-1 0 0,2 3 1 0 0,-1-1 6 0 0,-1 0 0 0 0,0 0 0 0 0,0 0 0 0 0,0-1 0 0 0,-1 1 0 0 0,1 0 1 0 0,-1 0-1 0 0,-1 7 0 0 0,-1 1 10 0 0,-1 0 0 0 0,0 0 1 0 0,-1-1-1 0 0,0 1 0 0 0,-1-1 0 0 0,-6 12 1 0 0,-59 111 166 0 0,67-125-215 0 0,0-1-833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8287 0 0,'0'2'7563'0'0,"1"1"-7474"0"0,-1 0 0 0 0,0 0 0 0 0,0 1 0 0 0,0-1 0 0 0,-1 0 0 0 0,1 0 0 0 0,-1 0 0 0 0,0 1 0 0 0,0-1 0 0 0,0 0 0 0 0,-2 5 0 0 0,-22 35-22 0 0,11-18 43 0 0,-13 23 1 0 0,-20 43 105 0 0,43-81-127 0 0,0 0 0 0 0,1 0 0 0 0,0 1 1 0 0,1-1-1 0 0,0 1 0 0 0,0-1 0 0 0,0 13 0 0 0,2-22-56 0 0,0 0 0 0 0,0 0 0 0 0,0 0 0 0 0,1 0 0 0 0,-1 0 0 0 0,0 0 0 0 0,0 0 0 0 0,1 0 0 0 0,-1 0 0 0 0,0 0 0 0 0,1 0 0 0 0,-1 0 0 0 0,1 0 0 0 0,-1 0 0 0 0,1 0 0 0 0,-1-1 0 0 0,1 1 0 0 0,0 0 0 0 0,0 0 0 0 0,-1-1 0 0 0,1 1 0 0 0,0 0 0 0 0,0-1 0 0 0,0 1 0 0 0,0-1 0 0 0,-1 1 0 0 0,1-1 0 0 0,0 1 0 0 0,0-1 0 0 0,0 0 0 0 0,0 0 0 0 0,0 1 0 0 0,0-1 0 0 0,0 0 0 0 0,2 0 0 0 0,2 0 111 0 0,0 0-1 0 0,-1 0 0 0 0,1 0 1 0 0,0-1-1 0 0,8-2 0 0 0,-2 0-29 0 0,-1 0-1 0 0,1-1 1 0 0,-1 0-1 0 0,0-1 0 0 0,0 0 1 0 0,-1-1-1 0 0,1 0 1 0 0,-1-1-1 0 0,-1 1 1 0 0,1-2-1 0 0,12-13 0 0 0,0-5-378 0 0,-1 0-1 0 0,26-45 0 0 0,10-16-1779 0 0,-22 48-647 0 0,-15 18 1169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7831 0 0,'-7'6'15668'0'0,"9"-4"-14372"0"0,-1-1-887 0 0,1 0-97 0 0,-2-1-231 0 0,1 1-27 0 0,0-1 1 0 0,1 0-1 0 0,-1 1 1 0 0,-1-1-1 0 0,1 1 1 0 0,0 0-1 0 0,0-1 1 0 0,0 1-1 0 0,0 0 0 0 0,0-1 1 0 0,0 1-1 0 0,-1 0 1 0 0,1 0-1 0 0,1 2 1 0 0,-2-2-52 0 0,0 0 0 0 0,1 0 1 0 0,-1 0-1 0 0,0 0 0 0 0,0 1 1 0 0,0-1-1 0 0,0 0 0 0 0,0 0 1 0 0,0 0-1 0 0,-1 0 0 0 0,1 1 1 0 0,0-1-1 0 0,-1 0 0 0 0,1 0 1 0 0,0 0-1 0 0,-1 0 0 0 0,0 0 1 0 0,1 0-1 0 0,-1 0 0 0 0,1 0 1 0 0,-1 0-1 0 0,0 0 0 0 0,0 0 1 0 0,0 0-1 0 0,-1 1 0 0 0,-1 1 0 0 0,-21 23-47 0 0,23-25-47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70 196 6911 0 0,'-6'16'906'0'0,"-1"-1"0"0"0,-17 28 0 0 0,14-27 2069 0 0,-12 29 1739 0 0,23-46-4530 0 0,7-4-147 0 0,0-1 1 0 0,-1 0 0 0 0,0 0-1 0 0,0-1 1 0 0,7-8-1 0 0,30-42 189 0 0,-25 30-188 0 0,0 2-38 0 0,4-6 0 0 0,1 1 0 0 0,1 1 0 0 0,47-43 0 0 0,-69 69-1 0 0,15-8 13 0 0,-17 11-10 0 0,-1 0-1 0 0,0 0 1 0 0,1 1 0 0 0,-1-1-1 0 0,0 0 1 0 0,1 0 0 0 0,-1 0-1 0 0,0 0 1 0 0,1 0 0 0 0,-1 0-1 0 0,0 0 1 0 0,1 0 0 0 0,-1 1 0 0 0,0-1-1 0 0,1 0 1 0 0,-1 0 0 0 0,0 0-1 0 0,0 1 1 0 0,1-1 0 0 0,-1 0-1 0 0,0 0 1 0 0,0 1 0 0 0,0-1-1 0 0,1 0 1 0 0,-1 1 0 0 0,0-1 0 0 0,0 0-1 0 0,0 1 1 0 0,0-1 0 0 0,1 0-1 0 0,-1 1 1 0 0,0-1 0 0 0,0 1-1 0 0,3 11 6 0 0,-2-5 4 0 0,0 0 1 0 0,0 1-1 0 0,-1-1 0 0 0,-1 1 1 0 0,1-1-1 0 0,-1 1 0 0 0,-4 12 1 0 0,-19 53 28 0 0,16-53-11 0 0,-10 38 0 0 0,18-57-31 0 0,0-1 0 0 0,0 1 0 0 0,-1-1 0 0 0,1 1 0 0 0,0-1-1 0 0,0 1 1 0 0,0-1 0 0 0,0 1 0 0 0,0 0 0 0 0,0-1 0 0 0,0 1 0 0 0,0-1 0 0 0,1 1-1 0 0,-1-1 1 0 0,0 1 0 0 0,0-1 0 0 0,0 1 0 0 0,1-1 0 0 0,-1 1 0 0 0,0-1 0 0 0,0 1-1 0 0,1-1 1 0 0,-1 1 0 0 0,0-1 0 0 0,1 0 0 0 0,-1 1 0 0 0,1 0 0 0 0,0-1 1 0 0,0 1 0 0 0,0-1 1 0 0,0 0-1 0 0,0 0 0 0 0,0 1 0 0 0,0-1 1 0 0,1 0-1 0 0,-1 0 0 0 0,0 0 1 0 0,0 0-1 0 0,0 0 0 0 0,0 0 1 0 0,1-1-1 0 0,3 0 2 0 0,0 0 0 0 0,0 0 0 0 0,0-1-1 0 0,0 0 1 0 0,5-3 0 0 0,12-10-123 0 0,0-1-1 0 0,-1 0 1 0 0,-1-2-1 0 0,24-27 1 0 0,37-32-108 0 0,-78 75 263 0 0,-1 0 0 0 0,1 0 0 0 0,0 1 0 0 0,0-1 0 0 0,-1 1 1 0 0,1-1-1 0 0,0 1 0 0 0,6-2 0 0 0,-9 3-24 0 0,1 0 0 0 0,-1 0 0 0 0,1 0 0 0 0,-1 0 0 0 0,0 0 0 0 0,1 0 0 0 0,-1 1 0 0 0,0-1 0 0 0,1 0 0 0 0,-1 0 0 0 0,1 0 0 0 0,-1 0 1 0 0,0 1-1 0 0,1-1 0 0 0,-1 0 0 0 0,0 0 0 0 0,1 0 0 0 0,-1 1 0 0 0,0-1 0 0 0,0 0 0 0 0,1 1 0 0 0,-1-1 0 0 0,0 0 0 0 0,0 1 0 0 0,1-1 0 0 0,-1 0 0 0 0,0 1 0 0 0,0-1 0 0 0,0 0 0 0 0,0 1 0 0 0,0-1 0 0 0,0 1 0 0 0,1-1 0 0 0,-1 0 0 0 0,0 1 0 0 0,0-1 0 0 0,0 1 0 0 0,0-1 0 0 0,0 0 0 0 0,-1 1 0 0 0,0 17 109 0 0,-4 0 28 0 0,-1 1 0 0 0,0-1 1 0 0,-14 26-1 0 0,-8 22-1 0 0,25-57-138 0 0,1 0-1 0 0,-1 0 0 0 0,2 0 1 0 0,-1 0-1 0 0,1 16 0 0 0,0-23-95 0 0,1 1 0 0 0,0-1-1 0 0,0 1 1 0 0,0-1 0 0 0,1 1-1 0 0,-1 0 1 0 0,1-1 0 0 0,-1 1-1 0 0,1-1 1 0 0,0 0 0 0 0,0 1-1 0 0,1 2 1 0 0,0-2-92 0 0,-2-2-382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0 10591 0 0,'0'0'964'0'0,"0"2"-794"0"0,-7 28 635 0 0,-1-1 1 0 0,-2 0 0 0 0,-22 46-1 0 0,-55 76-237 0 0,-316 495-46 0 0,203-333 216 0 0,193-301-730 0 0,4-8 0 0 0,0 1 1 0 0,0-1-1 0 0,0 0 0 0 0,0 0 1 0 0,-1-1-1 0 0,0 1 1 0 0,-7 5-1 0 0,14-20 45 0 0,6-8-113 0 0,1 0 0 0 0,1 1 0 0 0,1 1 0 0 0,0 0-1 0 0,16-16 1 0 0,77-73-535 0 0,-98 100 558 0 0,-6 4 24 0 0,18-16-138 0 0,0 0 0 0 0,2 1 0 0 0,0 1 0 0 0,0 1 0 0 0,29-15 0 0 0,-48 28 188 0 0,0 1 0 0 0,0 0 0 0 0,1 1 0 0 0,-1-1 0 0 0,0 0 0 0 0,1 1 0 0 0,-1-1 0 0 0,0 1 0 0 0,1 0 1 0 0,-1 0-1 0 0,1 0 0 0 0,-1 0 0 0 0,0 0 0 0 0,1 0 0 0 0,-1 1 0 0 0,1-1 0 0 0,2 2 0 0 0,-3-1 11 0 0,0 0-1 0 0,0 0 1 0 0,-1 0 0 0 0,1 0 0 0 0,-1 0 0 0 0,1 1-1 0 0,-1-1 1 0 0,0 1 0 0 0,1-1 0 0 0,-1 1 0 0 0,0-1 0 0 0,0 1-1 0 0,0-1 1 0 0,0 1 0 0 0,0 0 0 0 0,-1 0 0 0 0,1 0 0 0 0,0-1-1 0 0,-1 1 1 0 0,1 0 0 0 0,0 4 0 0 0,0 7 40 0 0,-1 1 0 0 0,1 0 0 0 0,-2-1 0 0 0,0 1 0 0 0,-1-1 0 0 0,0 1 0 0 0,-7 21-1 0 0,-38 90 71 0 0,43-115-135 0 0,-3 7-4 0 0,-1-1 0 0 0,0 1 0 0 0,-1-1 0 0 0,-1-1 0 0 0,-1 0 0 0 0,0 0 0 0 0,-1-1 0 0 0,0 0 0 0 0,-1-1 0 0 0,-24 19 0 0 0,29-27 9 0 0,-1-1 0 0 0,0 1 0 0 0,1-1 0 0 0,-1-1-1 0 0,-1 0 1 0 0,1 0 0 0 0,0-1 0 0 0,-1 0 0 0 0,-17 2 0 0 0,9-3-2 0 0,0-1 1 0 0,-1-1 0 0 0,1 0 0 0 0,-22-5-1 0 0,39 6-31 0 0,-15-3-6 0 0,-25-9 0 0 0,37 11-131 0 0,1 0 0 0 0,0 0-1 0 0,-1-1 1 0 0,1 0 0 0 0,0 1-1 0 0,0-1 1 0 0,0 0-1 0 0,0-1 1 0 0,0 1 0 0 0,0 0-1 0 0,1-1 1 0 0,-1 0 0 0 0,-3-5-1 0 0,0-9-5701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31 177 3223 0 0,'2'0'143'0'0,"2"0"-88"0"0,0 0 0 0 0,0 1 1 0 0,0 0-1 0 0,0 0 0 0 0,0 0 0 0 0,0 0 0 0 0,0 1 0 0 0,0 0 0 0 0,-1-1 1 0 0,6 4-1 0 0,-5-2 1142 0 0,1-1 1 0 0,0-1 0 0 0,0 1-1 0 0,0-1 1 0 0,-1 0-1 0 0,1 0 1 0 0,0 0 0 0 0,7 0-1 0 0,-2-1-551 0 0,-1 0-1 0 0,1 0 0 0 0,14-4 1 0 0,-2-2-568 0 0,0-1 1 0 0,0-1 0 0 0,-1-1 0 0 0,0-1 0 0 0,37-24 0 0 0,-49 28-93 0 0,0-1 0 0 0,-1-1 0 0 0,0 1 1 0 0,0-1-1 0 0,-1-1 0 0 0,1 1 0 0 0,-2-1 0 0 0,0 0 1 0 0,0-1-1 0 0,7-15 0 0 0,-12 25 21 0 0,-1-1 1 0 0,0 0-1 0 0,1 0 1 0 0,-1 0-1 0 0,0 0 1 0 0,1 0-1 0 0,-1 0 1 0 0,0 0 0 0 0,0 0-1 0 0,0 1 1 0 0,0-1-1 0 0,0 0 1 0 0,0-2-1 0 0,0 3-6 0 0,0-1 1 0 0,0 1-1 0 0,0 0 0 0 0,0-1 0 0 0,-1 1 1 0 0,1 0-1 0 0,0-1 0 0 0,0 1 0 0 0,0 0 1 0 0,-1-1-1 0 0,1 1 0 0 0,0 0 0 0 0,0 0 1 0 0,-1-1-1 0 0,1 1 0 0 0,0 0 0 0 0,-1 0 1 0 0,1 0-1 0 0,0-1 0 0 0,-1 1 0 0 0,0 0 1 0 0,-14-1-6 0 0,6 4 4 0 0,0 0 0 0 0,1 0 0 0 0,-1 0 0 0 0,1 1 0 0 0,-8 5 0 0 0,-39 26-60 0 0,12-4 58 0 0,3 1-1 0 0,0 1 1 0 0,2 3 0 0 0,-64 78-1 0 0,96-107 2 0 0,0 1 0 0 0,1 0-1 0 0,0 0 1 0 0,0 1 0 0 0,1 0-1 0 0,1 0 1 0 0,-5 14 0 0 0,7-21-8 0 0,1-1 0 0 0,0 1 1 0 0,0-1-1 0 0,0 1 1 0 0,0-1-1 0 0,0 1 0 0 0,1-1 1 0 0,-1 1-1 0 0,0-1 1 0 0,1 0-1 0 0,-1 1 1 0 0,1-1-1 0 0,0 1 0 0 0,-1-1 1 0 0,1 0-1 0 0,0 0 1 0 0,0 1-1 0 0,0-1 0 0 0,0 0 1 0 0,0 0-1 0 0,0 0 1 0 0,0 0-1 0 0,0 0 1 0 0,2 1-1 0 0,0 1-198 0 0,1-1-1 0 0,0 0 1 0 0,0 1 0 0 0,0-2-1 0 0,0 1 1 0 0,0 0 0 0 0,6 1-1 0 0,9 0-764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1 662 7367 0 0,'1'-2'5694'0'0,"36"-32"839"0"0,-5-4-3708 0 0,24-46-2153 0 0,-26 38 404 0 0,-4 11-767 0 0,2 2 0 0 0,1 1 1 0 0,35-30-1 0 0,-24 23-175 0 0,-5 6-237 0 0,0 1 0 0 0,2 2 0 0 0,2 2 0 0 0,0 1 0 0 0,77-38 0 0 0,-46 33-1829 0 0,-46 23 23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9671 0 0,'0'0'3238'0'0,"0"3"-2028"0"0,-1 14-893 0 0,-1 0 0 0 0,0 0 0 0 0,-1 0-1 0 0,-1 0 1 0 0,-6 18 0 0 0,-36 84-417 0 0,24-69 281 0 0,-28 69-144 0 0,-74 127 0 0 0,-174 212 147 0 0,252-397 49 0 0,40-54-157 0 0,0-1 1 0 0,0 0-1 0 0,0 0 1 0 0,-1 0-1 0 0,0-1 1 0 0,-12 7-1 0 0,17-12 174 0 0,2-1-221 0 0,-1-1 0 0 0,1 0 0 0 0,-1 1 0 0 0,1-1 0 0 0,0 0 0 0 0,-1 0 0 0 0,1 1 0 0 0,0-1 0 0 0,0 0 0 0 0,0 0 0 0 0,0 0 0 0 0,1 1 0 0 0,-1-1 0 0 0,1-3 0 0 0,12-25 164 0 0,-8 19-111 0 0,6-12-16 0 0,2 0 0 0 0,1 1 0 0 0,0 0 0 0 0,27-30 0 0 0,-10 18-79 0 0,61-52 0 0 0,-73 70 13 0 0,2 1-1 0 0,36-22 0 0 0,-48 32 4 0 0,0 1-1 0 0,1-1 0 0 0,0 2 1 0 0,0-1-1 0 0,0 1 0 0 0,0 1 1 0 0,1 0-1 0 0,-1 0 0 0 0,12 0 1 0 0,-18 2 25 0 0,0 0 0 0 0,0 1 0 0 0,0 0 0 0 0,0-1 0 0 0,0 1 0 0 0,0 1 0 0 0,0-1 0 0 0,0 0 0 0 0,-1 1 1 0 0,1 0-1 0 0,0 0 0 0 0,-1 0 0 0 0,0 0 0 0 0,1 1 0 0 0,-1-1 0 0 0,0 1 0 0 0,0 0 0 0 0,-1 0 1 0 0,1 0-1 0 0,0 0 0 0 0,-1 0 0 0 0,0 0 0 0 0,3 5 0 0 0,-1 2 37 0 0,1-1 0 0 0,-1 1 0 0 0,-1 0 0 0 0,0 0 0 0 0,0 0 0 0 0,-1 0 0 0 0,1 19 0 0 0,-1 3 73 0 0,-2 1 1 0 0,-1-1-1 0 0,-1 0 0 0 0,-2 0 1 0 0,-2 0-1 0 0,-15 52 0 0 0,3-40-1453 0 0,13-36 396 0 0,1 1 1 0 0,1 0-1 0 0,-1-1 1 0 0,2 1-1 0 0,-4 15 1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 8751 0 0,'0'0'674'0'0,"1"-1"-438"0"0,15-7 5541 0 0,-17 10-5662 0 0,-22 23-133 0 0,-1-1 1 0 0,-1 0 0 0 0,-31 20-1 0 0,-24 23-122 0 0,59-47 193 0 0,-36 44 0 0 0,50-56 83 0 0,1 1 0 0 0,1 0 1 0 0,-1 0-1 0 0,1 0 0 0 0,1 1 0 0 0,0-1 0 0 0,0 1 0 0 0,-4 19 0 0 0,8-27-111 0 0,-1 0 1 0 0,1 0 0 0 0,0 1-1 0 0,0-1 1 0 0,0 0-1 0 0,0 0 1 0 0,0 0 0 0 0,1 0-1 0 0,-1 1 1 0 0,1-1-1 0 0,-1 0 1 0 0,1 0-1 0 0,0 0 1 0 0,0 0 0 0 0,0 0-1 0 0,0 0 1 0 0,0-1-1 0 0,0 1 1 0 0,0 0 0 0 0,1 0-1 0 0,-1-1 1 0 0,3 3-1 0 0,-2-2 1 0 0,1 0 0 0 0,-1-1 0 0 0,1 1 0 0 0,-1-1 0 0 0,1 1 0 0 0,0-1 0 0 0,0 0 0 0 0,0 0 0 0 0,0 0 0 0 0,0-1 0 0 0,0 1 0 0 0,0-1 0 0 0,0 1 0 0 0,0-1 0 0 0,5 0 0 0 0,4-1 127 0 0,0 0 1 0 0,0-1-1 0 0,0 0 0 0 0,-1-1 1 0 0,1 0-1 0 0,-1-1 0 0 0,1 0 1 0 0,-1-1-1 0 0,16-9 0 0 0,-19 9-24 0 0,0-1-1 0 0,-1 0 1 0 0,0 0 0 0 0,0 0-1 0 0,0-1 1 0 0,0 0 0 0 0,-1 0-1 0 0,-1-1 1 0 0,1 0-1 0 0,-1 0 1 0 0,0 0 0 0 0,6-14-1 0 0,-5 3-45 0 0,0 1 0 0 0,-1 0 0 0 0,5-37-1 0 0,-1-57-1801 0 0,-8 82 609 0 0,1 15 120 0 0,1 2-30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11519 0 0,'0'0'2268'0'0,"0"3"-1129"0"0,-2 7-654 0 0,0 0 1 0 0,-1 1-1 0 0,0-1 1 0 0,-1 0-1 0 0,-8 16 0 0 0,-33 50-844 0 0,19-33 527 0 0,-43 89-175 0 0,58-105 29 0 0,1-1-1 0 0,1 1 1 0 0,-7 35-1 0 0,16-58 68 0 0,-1 0 1 0 0,1-1-1 0 0,0 1 1 0 0,0 0 0 0 0,1 0-1 0 0,0 5 1 0 0,0-7 212 0 0,5 3 308 0 0,-6-5-557 0 0,1 1 0 0 0,-1 0 0 0 0,1-1 0 0 0,-1 1 0 0 0,1 0 0 0 0,0-1 0 0 0,-1 1 0 0 0,1-1 0 0 0,0 1 0 0 0,0-1 0 0 0,-1 1 0 0 0,1-1 0 0 0,1 1 0 0 0,3 0 76 0 0,1-1 0 0 0,-1 1 0 0 0,0-1 0 0 0,1 0-1 0 0,-1 0 1 0 0,1-1 0 0 0,-1 0 0 0 0,0 0 0 0 0,1 0 0 0 0,6-3-1 0 0,4-1 75 0 0,0-1-1 0 0,17-10 0 0 0,-14 6-135 0 0,0-1-1 0 0,0 0 0 0 0,-1-2 1 0 0,29-25-1 0 0,-32 22-50 0 0,0 0 0 0 0,0-1 0 0 0,-2-1-1 0 0,18-29 1 0 0,-14 16 4 0 0,-2-1 1 0 0,13-37-1 0 0,21-76-981 0 0,-45 138-2797 0 0,5 11-600 0 0,1 2 2883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1 690 12671 0 0,'0'0'7120'0'0,"1"-1"-6558"0"0,14-16-111 0 0,-1 0 0 0 0,24-36 0 0 0,18-44 418 0 0,-14 23-165 0 0,-23 42-611 0 0,0-1 48 0 0,1 1 0 0 0,2 0-1 0 0,36-41 1 0 0,-37 53-254 0 0,1 1 1 0 0,1 1-1 0 0,0 1 0 0 0,49-27 0 0 0,-19 17-249 0 0,77-27-1 0 0,-109 46 218 0 0,1 1-1 0 0,25-4 1 0 0,-37 9-315 0 0,1 1 1 0 0,16 0-1 0 0,-21 1-518 0 0,0 1-1 0 0,0 0 1 0 0,0 0-1 0 0,0 0 1 0 0,8 3 0 0 0,-1 3-5464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82 132 4143 0 0,'-18'1'749'0'0,"-44"2"15459"0"0,62-3-16027 0 0,8-10 2016 0 0,11-11-2408 0 0,1-2 1042 0 0,-19 21-662 0 0,-3-3 348 0 0,-1-2-387 0 0,8-16-74 0 0,0-7 5 0 0,-6 24-76 0 0,1 5-3 0 0,0 1 0 0 0,-1-1 0 0 0,1 1 0 0 0,0-1 0 0 0,-1 1 0 0 0,1-1 0 0 0,0 1 0 0 0,-1-1 0 0 0,1 1 0 0 0,-1-1 0 0 0,1 1 0 0 0,-1 0 0 0 0,1-1 0 0 0,-1 1 0 0 0,1 0 0 0 0,-1-1 0 0 0,1 1-1 0 0,-1 0 1 0 0,0 0 0 0 0,1 0 0 0 0,-1-1 0 0 0,1 1 0 0 0,-1 0 0 0 0,0 0 0 0 0,1 0 0 0 0,-1 0 0 0 0,1 0 0 0 0,-1 0 0 0 0,0 0 0 0 0,1 0 0 0 0,-1 0 0 0 0,1 0 0 0 0,-1 1 0 0 0,0-1 0 0 0,1 0 0 0 0,-1 0-1 0 0,1 0 1 0 0,-1 1 0 0 0,1-1 0 0 0,-2 1 0 0 0,-20 11-1634 0 0,13-5 67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1478 0 1839 0 0,'-2'2'3603'0'0,"-4"3"-2232"0"0,0 0-1 0 0,1 1 1 0 0,-9 10 0 0 0,8-8-804 0 0,-1 0 1 0 0,-11 10-1 0 0,9-11-201 0 0,0 0 1 0 0,-1-1-1 0 0,0 0 0 0 0,0 0 0 0 0,0-1 0 0 0,-1 0 0 0 0,0-1 0 0 0,0 0 0 0 0,0-1 0 0 0,0 0 1 0 0,-1 0-1 0 0,1-2 0 0 0,-1 1 0 0 0,1-1 0 0 0,-1-1 0 0 0,-13-1 0 0 0,-13-3 627 0 0,22 2-792 0 0,-1 1 0 0 0,-27 1 0 0 0,-40 10-210 0 0,-109 28 0 0 0,-80 37-229 0 0,235-64 254 0 0,-102 35-61 0 0,-70 17-38 0 0,208-62 68 0 0,-1-1-1 0 0,1 1 1 0 0,0-1-1 0 0,0 0 1 0 0,-1 0-1 0 0,1 0 1 0 0,-3-1-1 0 0,5 1 7 0 0,0-1-1 0 0,-1 1 1 0 0,1 0 0 0 0,0-1-1 0 0,0 1 1 0 0,0-1 0 0 0,0 1-1 0 0,0-1 1 0 0,0 1 0 0 0,0 0-1 0 0,0-1 1 0 0,0 1-1 0 0,0-1 1 0 0,0 1 0 0 0,1 0-1 0 0,-1-1 1 0 0,0 1 0 0 0,0-1-1 0 0,0 1 1 0 0,0 0-1 0 0,1-1 1 0 0,-1 1 3 0 0,3-5-27 0 0,0 0 1 0 0,0 1-1 0 0,0-1 0 0 0,0 1 0 0 0,1 0 1 0 0,0 0-1 0 0,0 0 0 0 0,6-4 0 0 0,41-27-94 0 0,-35 25 117 0 0,-1 0 8 0 0,53-32-33 0 0,-62 39 32 0 0,1 0 0 0 0,-1 0 0 0 0,1 0 0 0 0,0 1 0 0 0,0 0 0 0 0,0 1 0 0 0,0-1 0 0 0,11 0 0 0 0,-17 2 2 0 0,1 0 0 0 0,-1 0 0 0 0,0 1 0 0 0,1-1 0 0 0,-1 0 0 0 0,0 0 0 0 0,1 1 0 0 0,-1-1 0 0 0,0 0 0 0 0,1 1 0 0 0,-1 0 0 0 0,0-1 1 0 0,0 1-1 0 0,0 0 0 0 0,1-1 0 0 0,-1 1 0 0 0,0 0 0 0 0,0 0 0 0 0,0 0 0 0 0,0 0 0 0 0,0 1 0 0 0,1 0-4 0 0,-1 1 1 0 0,0-1 0 0 0,0 0-1 0 0,0 1 1 0 0,0-1 0 0 0,-1 0-1 0 0,1 1 1 0 0,-1-1 0 0 0,1 1-1 0 0,-1 4 1 0 0,0 4-15 0 0,-1 1 1 0 0,0-1-1 0 0,-6 22 0 0 0,7-30 19 0 0,-14 52 0 0 0,-3 1 0 0 0,-2-2 0 0 0,-3 0 0 0 0,-44 81 0 0 0,3-9 0 0 0,40-77 0 0 0,-1-2 0 0 0,-38 56 0 0 0,38-73 9 0 0,-49 46 0 0 0,50-53-219 0 0,23-22-104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 12031 0 0,'-1'0'554'0'0,"-6"1"-346"0"0,1 0 1 0 0,-1 0 0 0 0,1 1 0 0 0,-1 0 0 0 0,-16 7 9590 0 0,44-10-9606 0 0,1-1 0 0 0,25-6-1 0 0,19-3 105 0 0,-57 11-297 0 0,11-2 0 0 0,-1 1 0 0 0,1 0 0 0 0,21 4 0 0 0,-24 1 0 0 0,-15 1 0 0 0,-2-4 0 0 0,1 0-3 0 0,2 3-19 0 0,-7 10-6 0 0,0-6 27 0 0,0-1-1 0 0,-1 1 1 0 0,0-1 0 0 0,0 0 0 0 0,-1 0 0 0 0,0-1-1 0 0,0 1 1 0 0,-1-1 0 0 0,1-1 0 0 0,-16 10-1 0 0,-7 3 4 0 0,-44 20-1 0 0,32-18 1 0 0,-59 26-15 0 0,99-45-45 0 0,2-1-105 0 0,41-1-62 0 0,-20 0 193 0 0,0 1 0 0 0,0 0-1 0 0,0 2 1 0 0,32 7-1 0 0,-32-4-6 0 0,36 12 23 0 0,-51-15 16 0 0,-1 1 0 0 0,1 0 1 0 0,0 0-1 0 0,-1 1 1 0 0,12 7-1 0 0,-2 7 0 0 0,-7-5 0 0 0,-9-9 0 0 0,0-1 0 0 0,0 13 63 0 0,-2-12-18 0 0,0-2-5 0 0,0 2 6 0 0,0-1 1 0 0,0 1-1 0 0,0-1 0 0 0,-1 1 0 0 0,1-1 0 0 0,-1 0 1 0 0,0 0-1 0 0,0 0 0 0 0,0 0 0 0 0,0-1 1 0 0,-6 4-1 0 0,-6 3 164 0 0,-23 10 1 0 0,20-11-159 0 0,-30 12 54 0 0,0-2 0 0 0,-54 12 0 0 0,-6 2-116 0 0,104-31-1263 0 0,7-3 571 0 0,10-4-132 0 0,-3 2-379 0 0,7-5-977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6447 0 0,'2'2'7251'0'0,"2"2"-7007"0"0,1 0-1 0 0,-1 0 1 0 0,1 0 0 0 0,0 0-1 0 0,1-1 1 0 0,-1 0 0 0 0,1 0-1 0 0,-1 0 1 0 0,1 0-1 0 0,0-1 1 0 0,0 0 0 0 0,0-1-1 0 0,0 1 1 0 0,0-1 0 0 0,0 0-1 0 0,0-1 1 0 0,10 0 0 0 0,11 0 296 0 0,-1-2-1 0 0,48-9 1 0 0,-26 1-427 0 0,-1-1 0 0 0,59-25 0 0 0,22-21-7468 0 0,-114 49 2523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9559 0 0,'0'0'860'0'0,"12"0"1446"0"0,-11 0-1963 0 0,1 1 0 0 0,-1-1 1 0 0,0 0-1 0 0,0 1 0 0 0,1-1 1 0 0,-1 1-1 0 0,0 0 0 0 0,0-1 1 0 0,1 1-1 0 0,-1 0 0 0 0,0-1 1 0 0,0 1-1 0 0,0 0 0 0 0,2 2 1 0 0,-2-1-246 0 0,-1-1 0 0 0,1 1 0 0 0,0-1-1 0 0,0 1 1 0 0,-1-1 0 0 0,1 1 0 0 0,-1 0 0 0 0,0-1 0 0 0,1 1 0 0 0,-1 0 0 0 0,0-1 0 0 0,0 1 0 0 0,0 2 0 0 0,0 0-18 0 0,-1 1-1 0 0,1 0 1 0 0,-1 0-1 0 0,-1-1 1 0 0,1 1 0 0 0,-1-1-1 0 0,1 1 1 0 0,-1-1 0 0 0,0 1-1 0 0,-1-1 1 0 0,-3 5-1 0 0,-6 7 0 0 0,-20 21-1 0 0,13-15-10 0 0,-14 15-774 0 0,-70 62 0 0 0,94-92-571 0 0,1-3-61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128 218 2303 0 0,'0'0'102'0'0,"-1"2"-1"0"0,-18 18-226 0 0,14-16 1174 0 0,-1 1 0 0 0,0-1 0 0 0,0 0 0 0 0,-8 4 0 0 0,11-6-617 0 0,0-1 1 0 0,0 0-1 0 0,0 1 1 0 0,0-1-1 0 0,-1 0 1 0 0,1-1-1 0 0,0 1 1 0 0,-1 0-1 0 0,1-1 1 0 0,0 0-1 0 0,-1 0 1 0 0,1 0-1 0 0,-1 0 0 0 0,1-1 1 0 0,0 1-1 0 0,-1-1 1 0 0,1 0-1 0 0,0 0 1 0 0,-4-1-1 0 0,5 1 11 0 0,5-17 648 0 0,-1 12-1030 0 0,1 1 1 0 0,0-1-1 0 0,0 1 1 0 0,1 0-1 0 0,0 0 1 0 0,0 0-1 0 0,0 1 1 0 0,0-1-1 0 0,10-6 1 0 0,5-4-99 0 0,25-14-1 0 0,-34 23 72 0 0,73-42-95 0 0,-72 43 23 0 0,1 0 0 0 0,0 0 0 0 0,0 2 1 0 0,0-1-1 0 0,19-2 0 0 0,-27 5 42 0 0,0 1 0 0 0,0 0 0 0 0,0 0 0 0 0,0 0 0 0 0,0 1 0 0 0,0 0 0 0 0,0-1 0 0 0,-1 1 0 0 0,1 0 0 0 0,0 1 0 0 0,0-1 0 0 0,-1 1 0 0 0,1 0 0 0 0,-1 0 0 0 0,0 0 0 0 0,1 0 0 0 0,-1 0 0 0 0,0 1 0 0 0,0-1 0 0 0,-1 1 0 0 0,1 0 0 0 0,0 0 0 0 0,-1 0 0 0 0,0 0 0 0 0,1 0 0 0 0,-1 1 0 0 0,-1-1 0 0 0,1 1 0 0 0,0-1 0 0 0,-1 1 0 0 0,0 0 0 0 0,0 0 0 0 0,0-1 0 0 0,0 1 0 0 0,0 0 0 0 0,-1 0 0 0 0,0 7 0 0 0,-1-1-150 0 0,-1 1 0 0 0,0-1-1 0 0,-1 0 1 0 0,0 0 0 0 0,0 0 0 0 0,-6 10-1 0 0,3-5-651 0 0,5-14 104 0 0</inkml:trace>
  <inkml:trace contextRef="#ctx0" brushRef="#br0" timeOffset="1">760 286 2303 0 0,'0'0'102'0'0,"0"2"-1"0"0,-4 29 81 0 0,3-26 707 0 0,0-1 1 0 0,-1 1-1 0 0,0-1 1 0 0,0 1-1 0 0,0-1 1 0 0,-1 0 0 0 0,-4 7-1 0 0,5-8-342 0 0,0-1 1 0 0,-1 0-1 0 0,1 1 0 0 0,0-1 0 0 0,-1 0 1 0 0,1 0-1 0 0,-1-1 0 0 0,0 1 0 0 0,0 0 1 0 0,0-1-1 0 0,0 0 0 0 0,-4 2 0 0 0,4-2-527 0 0,-1-1 0 0 0,1 1-1 0 0,0-1 1 0 0,-1 0 0 0 0,1 0-1 0 0,-1 0 1 0 0,1 0 0 0 0,-5-1-1 0 0,6 0 71 0 0,0 1 0 0 0,0-1 0 0 0,0 0 0 0 0,0 0 0 0 0,0 0 0 0 0,0-1 0 0 0,0 1 0 0 0,0 0 0 0 0,0-1 0 0 0,1 1 0 0 0,-1-1 0 0 0,1 1 0 0 0,-1-1 0 0 0,1 0 0 0 0,-1 0 0 0 0,1 0 0 0 0,-1-2 0 0 0,-2-3 63 0 0,0 0-1 0 0,1-1 0 0 0,-4-10 1 0 0,5 10-87 0 0,0 0 1 0 0,0 0 0 0 0,1-1 0 0 0,0 1-1 0 0,0 0 1 0 0,1 0 0 0 0,0-1 0 0 0,0 1-1 0 0,1 0 1 0 0,0-1 0 0 0,1 1 0 0 0,4-14-1 0 0,-2 12-38 0 0,0 0 0 0 0,1 0-1 0 0,0 0 1 0 0,1 1 0 0 0,0 0-1 0 0,0 0 1 0 0,1 1 0 0 0,0-1-1 0 0,9-6 1 0 0,-4 4-45 0 0,0 1 0 0 0,1 0 0 0 0,0 1 0 0 0,1 0 0 0 0,0 2 0 0 0,0-1 0 0 0,1 2 0 0 0,0 0 0 0 0,0 0 0 0 0,1 2 0 0 0,-1 0 0 0 0,1 0 0 0 0,20-1 0 0 0,-6 4 4 0 0,-1 0 0 0 0,42 6 0 0 0,-56-3 9 0 0,0 1-1 0 0,-1 0 0 0 0,1 1 0 0 0,-1 1 1 0 0,0 0-1 0 0,22 11 0 0 0,-34-15 5 0 0,0 1 0 0 0,1-1 0 0 0,-1 0 0 0 0,0 1 0 0 0,0-1 0 0 0,-1 1 0 0 0,1-1 0 0 0,0 1 0 0 0,0 0 0 0 0,-1 0 0 0 0,1 0 0 0 0,-1 0 0 0 0,0 0 0 0 0,0 0 0 0 0,1 0 0 0 0,-1 0 0 0 0,-1 0 0 0 0,1 1 0 0 0,1 2 0 0 0,-2-3 0 0 0,0 1 0 0 0,0-1 0 0 0,0 0 0 0 0,-1 1 0 0 0,1-1 0 0 0,0 1 0 0 0,-1-1 0 0 0,0 1 0 0 0,1-1 0 0 0,-1 0 0 0 0,0 1 0 0 0,0-1 0 0 0,-1 0 0 0 0,1 0 0 0 0,0 0 0 0 0,-1 0 0 0 0,1 0 0 0 0,-4 3 0 0 0,-12 13 42 0 0,-1-1-1 0 0,-36 27 1 0 0,-46 22 73 0 0,86-57-316 0 0,0 0-1 0 0,-1-1 1 0 0,0-1-1 0 0,-1 0 1 0 0,1-1-1 0 0,-1-1 1 0 0,0 0-1 0 0,-25 3 1 0 0,40-8 61 0 0,0 0 0 0 0,1 1-1 0 0,-1-1 1 0 0,0 0 0 0 0,0 0 0 0 0,1 0 0 0 0,-1 0 0 0 0,0 0-1 0 0,0 0 1 0 0,1 0 0 0 0,-1 0 0 0 0,0-1 0 0 0,0 1 0 0 0,1 0-1 0 0,-1 0 1 0 0,0 0 0 0 0,1-1 0 0 0,-1 1 0 0 0,0 0 0 0 0,1-1-1 0 0,-1 1 1 0 0,0-1 0 0 0,1 1 0 0 0,-1-1 0 0 0,1 1 0 0 0,-1-1-1 0 0,1 1 1 0 0,-1-1 0 0 0,1 0 0 0 0,-1 1 0 0 0,0-2 0 0 0,-1-7-1010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43 8951 0 0,'0'0'12'0'0,"5"-6"195"0"0,0 0 0 0 0,1 1-1 0 0,0 0 1 0 0,-1 0 0 0 0,1 1-1 0 0,11-7 1 0 0,-16 11 330 0 0,12 1 1418 0 0,-12 1-1868 0 0,1 0-1 0 0,0 0 1 0 0,-1 0 0 0 0,1 0-1 0 0,-1 0 1 0 0,1 1 0 0 0,-1-1-1 0 0,0 1 1 0 0,0-1 0 0 0,0 1-1 0 0,-1-1 1 0 0,1 1 0 0 0,-1-1-1 0 0,1 1 1 0 0,-1 0 0 0 0,0-1-1 0 0,0 1 1 0 0,0 0 0 0 0,0-1-1 0 0,0 1 1 0 0,-1 0 0 0 0,0 2-1 0 0,-2 9 261 0 0,0-1 0 0 0,-10 26-1 0 0,-16 28 509 0 0,-3-1 0 0 0,-79 122 0 0 0,-106 106-454 0 0,191-262-674 0 0,-1-1 0 0 0,-55 49 0 0 0,80-79-67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575 104 7367 0 0,'42'-43'1936'0'0,"-29"28"517"0"0,-13 14-2253 0 0,1-1 1 0 0,1 1-1 0 0,-1-1 0 0 0,0 1 0 0 0,0-1 1 0 0,0 1-1 0 0,1 0 0 0 0,-1-1 1 0 0,1 1-1 0 0,-1 0 0 0 0,3-1 0 0 0,4-3 425 0 0,2 0 0 0 0,-1 1 1 0 0,0 0-1 0 0,1 0 0 0 0,11-2 0 0 0,-20 6 167 0 0,0 1-735 0 0,-1 0 0 0 0,1 1 0 0 0,-1-1 1 0 0,1 0-1 0 0,-1 1 0 0 0,0-1 0 0 0,0 0 0 0 0,1 1 1 0 0,-1-1-1 0 0,0 1 0 0 0,0-1 0 0 0,-1 0 0 0 0,1 1 1 0 0,0-1-1 0 0,0 0 0 0 0,-1 3 0 0 0,0-3-22 0 0,-1 11 112 0 0,-2 0 1 0 0,0-1 0 0 0,0 1-1 0 0,-7 12 1 0 0,-28 45 297 0 0,23-43-264 0 0,-250 387 1078 0 0,158-261-1246 0 0,-16 22-271 0 0,117-164-139 0 0,-81 113-180 0 0,46-76-7101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4143 0 0,'0'0'191'0'0,"1"-1"-11"0"0,2-1 504 0 0,-1 0 1 0 0,1 0-1 0 0,0 1 0 0 0,-1-1 0 0 0,1 1 1 0 0,0-1-1 0 0,0 1 0 0 0,0 0 1 0 0,5-1-1 0 0,33-6 5510 0 0,-21 5-5716 0 0,224-34 924 0 0,-156 27-2017 0 0,151-35 0 0 0,-205 34-259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 13447 0 0,'0'0'1216'0'0,"11"-3"-618"0"0,-9 3-503 0 0,0 1 0 0 0,0-1 1 0 0,0 1-1 0 0,1 0 0 0 0,-1 0 0 0 0,0-1 1 0 0,0 1-1 0 0,0 0 0 0 0,0 1 1 0 0,0-1-1 0 0,-1 0 0 0 0,1 1 1 0 0,0-1-1 0 0,-1 1 0 0 0,1-1 1 0 0,0 1-1 0 0,1 3 0 0 0,-1-2-21 0 0,0 1 0 0 0,-1-1-1 0 0,1 1 1 0 0,-1-1 0 0 0,0 1 0 0 0,0 0-1 0 0,0 0 1 0 0,-1-1 0 0 0,1 8 0 0 0,-1 1 4 0 0,0 0 1 0 0,-2 0-1 0 0,1-1 1 0 0,-1 1-1 0 0,-1-1 1 0 0,-4 13-1 0 0,-15 32 288 0 0,-1-1 0 0 0,-40 67-1 0 0,-73 95 322 0 0,-71 57-441 0 0,108-149-217 0 0,65-82 24 0 0,34-43-53 0 0,0 0 0 0 0,0 0 0 0 0,0 0 0 0 0,0 0 0 0 0,1 0 0 0 0,-1 0 0 0 0,0 0 0 0 0,0 0 0 0 0,0 0 0 0 0,0 0 0 0 0,0 0 0 0 0,0 0 0 0 0,0 0 0 0 0,0 0 0 0 0,0 0 0 0 0,0 0-1 0 0,0 0 1 0 0,0 0 0 0 0,0 0 0 0 0,0 0 0 0 0,0 0 0 0 0,0 0 0 0 0,0 0 0 0 0,0 0 0 0 0,0 0 0 0 0,0 0 0 0 0,0 0 0 0 0,0 1 0 0 0,0-1 0 0 0,0 0 0 0 0,0 0 0 0 0,0 0 0 0 0,0 0 0 0 0,0 0 0 0 0,0 0 0 0 0,0 0 0 0 0,0 0 0 0 0,0 0 0 0 0,0 0-1 0 0,0 0 1 0 0,0 0 0 0 0,0 0 0 0 0,0 0 0 0 0,0 0 0 0 0,0 0 0 0 0,0 0 0 0 0,0 0 0 0 0,0 1 0 0 0,0-1 0 0 0,0 0 0 0 0,0 0 0 0 0,0 0 0 0 0,0 0 0 0 0,0 0 0 0 0,8-4-14 0 0,10-7-52 0 0,45-38-335 0 0,-39 29 272 0 0,0 1-1 0 0,1 1 0 0 0,1 1 0 0 0,39-18 0 0 0,-44 25 83 0 0,-9 5 40 0 0,0 0 0 0 0,24-7 1 0 0,-34 11 27 0 0,1 0 1 0 0,0 1 0 0 0,-1-1 0 0 0,1 1-1 0 0,0 0 1 0 0,0 0 0 0 0,0 0-1 0 0,-1 0 1 0 0,1 0 0 0 0,0 1-1 0 0,0-1 1 0 0,-1 1 0 0 0,1 0 0 0 0,0 0-1 0 0,-1 0 1 0 0,1 0 0 0 0,-1 0-1 0 0,1 1 1 0 0,2 1 0 0 0,-4-1 5 0 0,1 0 1 0 0,0 0 0 0 0,0 0-1 0 0,-1 0 1 0 0,1 0-1 0 0,-1 1 1 0 0,0-1-1 0 0,0 1 1 0 0,0-1 0 0 0,0 1-1 0 0,0-1 1 0 0,0 1-1 0 0,-1 0 1 0 0,1-1-1 0 0,-1 1 1 0 0,0 0 0 0 0,0-1-1 0 0,0 4 1 0 0,-1 5 7 0 0,0 0 0 0 0,-4 21 0 0 0,-48 172-1457 0 0,53-202-42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 7831 0 0,'0'0'603'0'0,"-1"2"-396"0"0,-24 59 5137 0 0,24-60-4522 0 0,2 1-487 0 0,-1-2-266 0 0,0 1 0 0 0,0-1 0 0 0,1 1-1 0 0,-1 0 1 0 0,0-1 0 0 0,0 1 0 0 0,1-1 0 0 0,-1 0 0 0 0,0 1-1 0 0,1-1 1 0 0,-1 1 0 0 0,1-1 0 0 0,-1 1 0 0 0,0-1 0 0 0,1 0-1 0 0,-1 1 1 0 0,1-1 0 0 0,-1 0 0 0 0,1 1 0 0 0,-1-1 0 0 0,1 0 0 0 0,-1 0-1 0 0,1 0 1 0 0,-1 0 0 0 0,1 1 0 0 0,0-1 0 0 0,-1 0 0 0 0,1 0-1 0 0,0 0 1 0 0,5 0 70 0 0,-1 0 1 0 0,1 0-1 0 0,-1 0 0 0 0,1-1 0 0 0,-1 1 1 0 0,0-1-1 0 0,1-1 0 0 0,5-1 0 0 0,42-19 857 0 0,-39 16-785 0 0,-2 0-10 0 0,0-1 1 0 0,0 0-1 0 0,18-16 0 0 0,-13 10-66 0 0,-47 20-136 0 0,-1 3-42 0 0,1 2 0 0 0,-54 30 0 0 0,-52 43 21 0 0,104-63 25 0 0,1 2 0 0 0,1 1-1 0 0,-39 43 1 0 0,64-63 3 0 0,1 1 1 0 0,0-1-1 0 0,0 1 1 0 0,0 0-1 0 0,1 0 1 0 0,-1 0-1 0 0,1 1 0 0 0,-3 10 1 0 0,5-15-8 0 0,1-1 1 0 0,0 1-1 0 0,-1 0 1 0 0,1-1-1 0 0,0 1 1 0 0,0 0 0 0 0,0 0-1 0 0,0-1 1 0 0,0 1-1 0 0,0 0 1 0 0,0-1-1 0 0,1 1 1 0 0,-1 0-1 0 0,0 0 1 0 0,1-1-1 0 0,0 1 1 0 0,-1-1-1 0 0,1 1 1 0 0,0-1-1 0 0,0 1 1 0 0,0-1-1 0 0,0 1 1 0 0,0-1-1 0 0,0 0 1 0 0,0 1-1 0 0,0-1 1 0 0,1 0-1 0 0,-1 0 1 0 0,1 0-1 0 0,-1 0 1 0 0,0 0-1 0 0,1 0 1 0 0,-1-1-1 0 0,1 1 1 0 0,0 0-1 0 0,-1-1 1 0 0,1 1-1 0 0,0-1 1 0 0,2 1 0 0 0,4 0-59 0 0,1 1 1 0 0,-1-1 0 0 0,1-1 0 0 0,0 0-1 0 0,13-1 1 0 0,43-9-5623 0 0,-64 10 5401 0 0,32-7-5827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280 433 4143 0 0,'0'0'319'0'0,"-9"2"-198"0"0,-52 15 7008 0 0,37-10-4773 0 0,-31 6-1 0 0,48-12-2187 0 0,0 0-1 0 0,0 0 0 0 0,0-1 0 0 0,0 0 0 0 0,0 0 1 0 0,0-1-1 0 0,0 0 0 0 0,0 0 0 0 0,-7-3 0 0 0,11 3-104 0 0,1 0 0 0 0,-1 0 0 0 0,1 0 0 0 0,-1-1 0 0 0,1 1 0 0 0,0-1 0 0 0,-1 1 0 0 0,1-1 0 0 0,0 0 0 0 0,0 0 0 0 0,0 0 0 0 0,1 0 0 0 0,-4-5 0 0 0,2 3 37 0 0,1-1-1 0 0,0 1 1 0 0,0-1-1 0 0,0 0 1 0 0,1 0-1 0 0,-3-10 1 0 0,2-2 131 0 0,1 0 0 0 0,1 1 1 0 0,2-27-1 0 0,-1 30-168 0 0,1 1-1 0 0,1-1 1 0 0,0 0 0 0 0,1 1-1 0 0,0-1 1 0 0,1 1 0 0 0,0 0-1 0 0,1 1 1 0 0,0-1-1 0 0,1 1 1 0 0,0 0 0 0 0,11-11-1 0 0,-6 9-83 0 0,0 0 0 0 0,0 1 0 0 0,1 0 0 0 0,1 1 0 0 0,0 1 0 0 0,1 0-1 0 0,0 1 1 0 0,24-11 0 0 0,-24 14 1 0 0,-1 1 0 0 0,1 1 0 0 0,1 0 0 0 0,-1 1-1 0 0,1 1 1 0 0,-1 0 0 0 0,1 1 0 0 0,-1 1 0 0 0,1 0 0 0 0,0 1-1 0 0,26 6 1 0 0,-16-2 102 0 0,-1 2-1 0 0,0 1 0 0 0,-1 1 1 0 0,0 1-1 0 0,0 1 1 0 0,27 18-1 0 0,-43-25-40 0 0,-1 1-1 0 0,0 0 1 0 0,-1 1-1 0 0,1 0 0 0 0,-1-1 1 0 0,0 2-1 0 0,-1-1 1 0 0,8 11-1 0 0,-11-14-27 0 0,0 0-1 0 0,-1 0 0 0 0,1 1 1 0 0,-1-1-1 0 0,0 0 0 0 0,0 0 1 0 0,0 1-1 0 0,0-1 0 0 0,0 1 1 0 0,-1-1-1 0 0,1 1 0 0 0,-1-1 1 0 0,0 1-1 0 0,0-1 0 0 0,-1 1 1 0 0,1-1-1 0 0,-1 1 0 0 0,1-1 1 0 0,-1 1-1 0 0,0-1 0 0 0,0 0 1 0 0,-3 6-1 0 0,-1-1 6 0 0,0 0-1 0 0,-1-1 0 0 0,0 0 1 0 0,0 0-1 0 0,0-1 0 0 0,-1 1 1 0 0,1-1-1 0 0,-2-1 0 0 0,1 1 1 0 0,-1-1-1 0 0,1-1 0 0 0,-12 6 1 0 0,-12 3 17 0 0,-63 20-1 0 0,76-28-33 0 0,-14 5-167 0 0,1-1 1 0 0,-2-2-1 0 0,1-1 0 0 0,0-2 1 0 0,-1-1-1 0 0,-37-2 0 0 0,62-1-5 0 0,0-1-1 0 0,1 0 1 0 0,0-1 0 0 0,-1 0-1 0 0,1 0 1 0 0,0 0-1 0 0,-8-4 1 0 0,12 5 4 0 0,1 0-1 0 0,0-1 1 0 0,0 1-1 0 0,0 0 1 0 0,0-1 0 0 0,0 1-1 0 0,0-1 1 0 0,1 0 0 0 0,-1 1-1 0 0,0-1 1 0 0,1 0 0 0 0,0 0-1 0 0,-1 0 1 0 0,1 0 0 0 0,0-1-1 0 0,0 1 1 0 0,0 0-1 0 0,0 0 1 0 0,0-1 0 0 0,1 1-1 0 0,-1 0 1 0 0,1-1 0 0 0,-1 1-1 0 0,1-1 1 0 0,0-3 0 0 0,3-14-3860 0 0,4-3-984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49 11687 0 0,'8'-6'270'0'0,"0"0"0"0"0,0 0 1 0 0,0 1-1 0 0,1 0 0 0 0,0 1 0 0 0,18-7 0 0 0,-22 10-131 0 0,-1 0 1 0 0,0 0-1 0 0,1 0 0 0 0,-1 0 1 0 0,0 1-1 0 0,1-1 1 0 0,-1 1-1 0 0,1 0 1 0 0,-1 1-1 0 0,1-1 0 0 0,-1 1 1 0 0,0 0-1 0 0,1 0 1 0 0,-1 0-1 0 0,0 1 0 0 0,0-1 1 0 0,8 5-1 0 0,-11-5-109 0 0,0 0 0 0 0,0-1 1 0 0,0 1-1 0 0,1 0 0 0 0,-1 0 0 0 0,0 0 0 0 0,0 1 0 0 0,0-1 0 0 0,-1 0 0 0 0,1 0 0 0 0,0 1 1 0 0,0-1-1 0 0,-1 0 0 0 0,1 1 0 0 0,-1-1 0 0 0,1 0 0 0 0,-1 1 0 0 0,1 2 0 0 0,-1-1 11 0 0,0 0 0 0 0,0 0 0 0 0,0 0 0 0 0,0 0 0 0 0,-1 0 0 0 0,1 0 0 0 0,-1 0 0 0 0,-1 5 0 0 0,-4 4 73 0 0,1-1 1 0 0,-1 1-1 0 0,-11 14 0 0 0,14-20-56 0 0,-144 193 986 0 0,55-77-504 0 0,-177 256 1235 0 0,255-359-1732 0 0,1 1 0 0 0,1 0 0 0 0,0 1 0 0 0,2 0 0 0 0,0 1 0 0 0,-9 32 0 0 0,18-50-287 0 0,0 0 0 0 0,0 0 0 0 0,1 0 0 0 0,-1 1 0 0 0,1-1 0 0 0,0 0 0 0 0,0 0 0 0 0,1 1 0 0 0,-1-1 0 0 0,3 7 0 0 0,2 2-6484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 2759 0 0,'-1'0'126'0'0,"-2"0"53"0"0,1 1 1 0 0,0-1-1 0 0,-1 0 1 0 0,1 0-1 0 0,0-1 1 0 0,-1 1-1 0 0,1 0 1 0 0,0-1-1 0 0,0 1 1 0 0,-1-1 0 0 0,1 0-1 0 0,0 0 1 0 0,-15-7 14350 0 0,15 15-12846 0 0,1-3-1665 0 0,1-1 0 0 0,0 1 0 0 0,0 0 0 0 0,1-1 0 0 0,-1 1 0 0 0,1-1 0 0 0,0 1 1 0 0,0-1-1 0 0,0 0 0 0 0,0 1 0 0 0,1-1 0 0 0,-1 0 0 0 0,1 0 0 0 0,0 1 0 0 0,0-1 0 0 0,0-1 1 0 0,0 1-1 0 0,0 0 0 0 0,5 3 0 0 0,5 6 28 0 0,2 0-1 0 0,25 16 1 0 0,-23-17 21 0 0,110 65 149 0 0,-95-60-129 0 0,0 1 0 0 0,-2 1 0 0 0,0 2-1 0 0,29 26 1 0 0,-52-41-50 0 0,-1 1 0 0 0,1 0 0 0 0,-1 0 0 0 0,0 1 0 0 0,-1-1 0 0 0,0 1 0 0 0,0 0 0 0 0,0 0 0 0 0,-1 1 0 0 0,4 9 1 0 0,-6-11 7 0 0,0-1 1 0 0,0 1 0 0 0,0 0 0 0 0,-1 0 0 0 0,0-1 0 0 0,0 1 0 0 0,0 0-1 0 0,-1 0 1 0 0,0-1 0 0 0,0 1 0 0 0,0 0 0 0 0,-1-1 0 0 0,0 1 0 0 0,-4 10-1 0 0,1-7 24 0 0,0-1-1 0 0,-1 1 1 0 0,0-1-1 0 0,-1 0 1 0 0,1 0-1 0 0,-1 0 1 0 0,-10 7-1 0 0,-60 42 230 0 0,41-32-236 0 0,-55 35 88 0 0,7-5-282 0 0,79-51-45 0 0,0 0 1 0 0,1 1 0 0 0,-9 8-1 0 0,12-12-1013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14799 0 0,'0'0'1343'0'0,"-1"1"-1030"0"0,-18 20 974 0 0,-27 38-1 0 0,9-9-715 0 0,2-6-467 0 0,-37 62 0 0 0,69-101-159 0 0,1-3-109 0 0,1 0 0 0 0,0-1 0 0 0,0 1 0 0 0,0 0 0 0 0,0 0 0 0 0,0 0-1 0 0,0 0 1 0 0,0 3 0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15487 0 0,'0'0'1686'0'0,"1"1"-1498"0"0,1 1-141 0 0,-1 0 1 0 0,1-1-1 0 0,-1 1 1 0 0,0 0-1 0 0,0 0 1 0 0,0 0-1 0 0,0 0 1 0 0,0 0-1 0 0,0 0 1 0 0,0 0-1 0 0,0 0 1 0 0,-1 1-1 0 0,1-1 1 0 0,-1 0-1 0 0,0 0 1 0 0,0 0-1 0 0,0 4 1 0 0,0-2-25 0 0,-1 1 1 0 0,0-1 0 0 0,0 0-1 0 0,0 0 1 0 0,0 0 0 0 0,0 0 0 0 0,-1 0-1 0 0,0-1 1 0 0,-3 6 0 0 0,-1 0-23 0 0,-2 0 1 0 0,1 0 0 0 0,-1 0-1 0 0,0-1 1 0 0,-11 7 0 0 0,-2 5-2 0 0,7-8-47 0 0,-1-1-1 0 0,-20 12 0 0 0,24-16 43 0 0,-1 0-1 0 0,1 1 1 0 0,1 0-1 0 0,0 1 1 0 0,-17 17-1 0 0,20-15 6 0 0,2 2 0 0 0,7-8 0 0 0,-1-3 0 0 0,0 1-1 0 0,1-1 0 0 0,-1 1 0 0 0,1 0 1 0 0,-1-1-1 0 0,1 1 0 0 0,0-1 0 0 0,0 1 0 0 0,0-1 0 0 0,0 0 0 0 0,5 4 0 0 0,29 18-48 0 0,-28-20 21 0 0,-1 1 0 0 0,1 0 0 0 0,9 9 1 0 0,-13-10 42 0 0,-1 0 0 0 0,1 0 1 0 0,-1 0-1 0 0,0 0 1 0 0,0 1-1 0 0,-1-1 1 0 0,0 1-1 0 0,1 0 1 0 0,-2 0-1 0 0,1 0 1 0 0,0 0-1 0 0,-1 0 1 0 0,0 0-1 0 0,0 0 0 0 0,0 8 1 0 0,-1-9 28 0 0,0 0 1 0 0,-1 0-1 0 0,1 0 1 0 0,-1-1-1 0 0,0 1 1 0 0,0 0 0 0 0,0 0-1 0 0,0-1 1 0 0,-1 1-1 0 0,1 0 1 0 0,-1-1-1 0 0,0 0 1 0 0,0 1-1 0 0,0-1 1 0 0,-1 0-1 0 0,1 0 1 0 0,-1 0-1 0 0,0 0 1 0 0,1-1-1 0 0,-1 1 1 0 0,-5 2-1 0 0,-5 3-11 0 0,-1 0 0 0 0,0-2-1 0 0,0 0 1 0 0,0 0 0 0 0,0-1-1 0 0,-1-1 1 0 0,0 0 0 0 0,0-2 0 0 0,0 1-1 0 0,0-2 1 0 0,0 0 0 0 0,-1 0-1 0 0,1-2 1 0 0,-26-3 0 0 0,37 3-111 0 0,1 0 1 0 0,0 0-1 0 0,-1 0 1 0 0,1 0-1 0 0,0-1 1 0 0,0 1-1 0 0,0-1 1 0 0,0 0-1 0 0,0 0 1 0 0,0 0-1 0 0,-5-5 1 0 0,6 5-627 0 0,1 0-1 0 0,-1 0 1 0 0,0-1 0 0 0,1 1-1 0 0,0 0 1 0 0,-1-1 0 0 0,1 0-1 0 0,0 1 1 0 0,-1-5 0 0 0,-1-4-4430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53 14511 0 0,'8'-5'291'0'0,"-1"-1"1"0"0,0 0-1 0 0,-1 0 0 0 0,11-14 0 0 0,-15 19-280 0 0,-1 0-1 0 0,0 1 1 0 0,1-1 0 0 0,-1 0-1 0 0,1 1 1 0 0,-1-1-1 0 0,1 0 1 0 0,-1 1 0 0 0,1 0-1 0 0,-1-1 1 0 0,1 1-1 0 0,2 0 1 0 0,0-1-13 0 0,0 1 2 0 0,0-1 0 0 0,0 1 0 0 0,0-1 0 0 0,0 1 0 0 0,4 1 0 0 0,3 3 0 0 0,-10-4-2 0 0,0 1 0 0 0,0 0 0 0 0,0 0-1 0 0,0 0 1 0 0,-1 0 0 0 0,1 0 0 0 0,0 0 0 0 0,0 0-1 0 0,-1 0 1 0 0,1 0 0 0 0,0 0 0 0 0,-1 1 0 0 0,1-1 0 0 0,-1 0-1 0 0,0 0 1 0 0,1 0 0 0 0,-1 1 0 0 0,0-1 0 0 0,0 0-1 0 0,0 1 1 0 0,0-1 0 0 0,0 0 0 0 0,0 0 0 0 0,0 1-1 0 0,0-1 1 0 0,0 0 0 0 0,-1 3 0 0 0,-1 3-12 0 0,-1 0 1 0 0,1-1 0 0 0,-7 12 0 0 0,6-13 18 0 0,-25 45 547 0 0,-2-1-1 0 0,-38 45 1 0 0,-14 22 656 0 0,-155 276 906 0 0,77-123-1942 0 0,131-223-769 0 0,-2-1 0 0 0,-70 75-1 0 0,94-111 320 0 0,2-4-391 0 0,1 0 0 0 0,-1 0 0 0 0,0-1 0 0 0,-1 0 0 0 0,1 1 0 0 0,-7 2 0 0 0,4-3-4722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52 15719 0 0,'-9'-2'304'0'0,"0"0"-1"0"0,0 0 1 0 0,0 1-1 0 0,0 0 1 0 0,-13 0 2986 0 0,23 3-2908 0 0,2 2-321 0 0,1 0 0 0 0,0 0 0 0 0,0-1 0 0 0,0 1 0 0 0,0-1 0 0 0,1 0 0 0 0,-1 0 0 0 0,1-1 0 0 0,0 1 0 0 0,0-1 0 0 0,0 0 0 0 0,0 0 0 0 0,0-1 1 0 0,0 1-1 0 0,1-1 0 0 0,5 0 0 0 0,12 2 132 0 0,1-1 1 0 0,32-2-1 0 0,16-5 75 0 0,0-3 0 0 0,87-23 0 0 0,-59 2-1332 0 0,-69 19-693 0 0,4 0-5674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12 461 6911 0 0,'-2'-11'10235'0'0,"0"6"-10046"0"0,0 0 0 0 0,1-1 0 0 0,0 1 0 0 0,0-1 0 0 0,0 0 0 0 0,0 1-1 0 0,1-1 1 0 0,0 0 0 0 0,0 1 0 0 0,1-1 0 0 0,-1 1 0 0 0,1-1 0 0 0,1 0 0 0 0,-1 1 0 0 0,1 0 0 0 0,0-1 0 0 0,0 1 0 0 0,0 0 0 0 0,5-8 0 0 0,5-5 492 0 0,1 0-1 0 0,1 1 1 0 0,28-28 0 0 0,-25 28-578 0 0,5-4-177 0 0,0 1 0 0 0,41-28 0 0 0,55-25-272 0 0,-65 45-1083 0 0,3 7-3347 0 0,-33 14-1643 0 0</inkml:trace>
  <inkml:trace contextRef="#ctx0" brushRef="#br0" timeOffset="1">670 96 14047 0 0,'0'0'4666'0'0,"-1"1"-3610"0"0,-83 162 2610 0 0,59-115-3601 0 0,-24 53-782 0 0,48-99 426 0 0,12-6-5650 0 0,-7 2 4273 0 0,13-8-4744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62 14047 0 0,'19'-13'781'0'0,"28"-15"0"0"0,-17 11-464 0 0,-29 17-282 0 0,-1 0 0 0 0,1-1 0 0 0,-1 1 0 0 0,1-1 0 0 0,-1 1 0 0 0,1 0 1 0 0,0 0-1 0 0,-1-1 0 0 0,1 1 0 0 0,-1 0 0 0 0,1 0 0 0 0,0 0 0 0 0,-1 0 0 0 0,1 0 0 0 0,0 0 0 0 0,-1 0 0 0 0,1 0 0 0 0,0 0 1 0 0,-1 0-1 0 0,1 0 0 0 0,0 0 0 0 0,-1 0 0 0 0,1 0 0 0 0,0 1 0 0 0,-1-1 0 0 0,1 0 0 0 0,-1 0 0 0 0,1 1 0 0 0,0-1 0 0 0,-1 0 1 0 0,1 1-1 0 0,-1-1 0 0 0,1 1 0 0 0,-1-1 0 0 0,1 1 0 0 0,-1-1 0 0 0,0 1 0 0 0,1-1 0 0 0,-1 1 0 0 0,0-1 0 0 0,1 1 0 0 0,-1 0 1 0 0,1 0-1 0 0,0 2-9 0 0,0 0 0 0 0,-1 0 0 0 0,1 0 0 0 0,0 0 1 0 0,-1 0-1 0 0,0-1 0 0 0,1 7 0 0 0,-2 1 14 0 0,-1 0 0 0 0,0 0 1 0 0,0 0-1 0 0,-1 0 0 0 0,0 0 0 0 0,-7 14 0 0 0,-33 56 203 0 0,37-71-207 0 0,-48 74 85 0 0,-85 99 0 0 0,96-127-107 0 0,-225 246-639 0 0,166-193-216 0 0,80-85 669 0 0,5-6-22 0 0,-20 27 0 0 0,71-84 356 0 0,55-52 1 0 0,-51 55-102 0 0,-16 15 9 0 0,93-86 46 0 0,-100 95-19 0 0,2 1 0 0 0,0 0 0 0 0,0 2 0 0 0,1 0 0 0 0,31-13 0 0 0,-44 21-60 0 0,-1 1 1 0 0,0-1-1 0 0,1 1 0 0 0,-1 0 0 0 0,1 1 0 0 0,-1-1 0 0 0,1 1 0 0 0,0-1 1 0 0,-1 1-1 0 0,1 1 0 0 0,-1-1 0 0 0,1 1 0 0 0,-1-1 0 0 0,1 1 1 0 0,-1 1-1 0 0,1-1 0 0 0,-1 1 0 0 0,0-1 0 0 0,0 1 0 0 0,0 0 0 0 0,0 1 1 0 0,0-1-1 0 0,0 1 0 0 0,0 0 0 0 0,-1 0 0 0 0,1 0 0 0 0,-1 0 1 0 0,0 0-1 0 0,3 5 0 0 0,0 0-32 0 0,-1 0 0 0 0,1 0 0 0 0,-2 0 1 0 0,1 0-1 0 0,-1 1 0 0 0,0 0 0 0 0,-1 0 0 0 0,4 18 1 0 0,-5-21 3 0 0,-1 0 0 0 0,0 0 0 0 0,-1 0 0 0 0,0 1 0 0 0,0-1-1 0 0,0 0 1 0 0,-1 1 0 0 0,0-1 0 0 0,0 0 0 0 0,0 0 0 0 0,-1 0 0 0 0,0 0 0 0 0,0 0 0 0 0,-5 9 0 0 0,5-12 38 0 0,0 1 0 0 0,-1-1 0 0 0,0 0 0 0 0,1 0 0 0 0,-1 0 0 0 0,-1-1-1 0 0,1 1 1 0 0,0-1 0 0 0,0 0 0 0 0,-5 3 0 0 0,-41 17 525 0 0,27-13-404 0 0,3-2-81 0 0,1-1 0 0 0,-1 0 1 0 0,0-2-1 0 0,-27 4 0 0 0,-81 1-28 0 0,19-2-175 0 0,86-5-544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13503 0 0,'0'0'620'0'0,"2"0"-16"0"0,0-1-425 0 0,14-3-118 0 0,-14 4-9 0 0,1 0 0 0 0,0 0-1 0 0,-1 0 1 0 0,1 0-1 0 0,0 0 1 0 0,-1 0 0 0 0,1 1-1 0 0,-1-1 1 0 0,1 1 0 0 0,4 2-1 0 0,0 1 121 0 0,-1 4-41 0 0,-5-6-73 0 0,0 0 0 0 0,-1 0 0 0 0,1 0 1 0 0,-1 0-1 0 0,1 0 0 0 0,-1 0 0 0 0,0 0 0 0 0,0 0 0 0 0,0 1 0 0 0,0-1 1 0 0,-1 0-1 0 0,1 0 0 0 0,0 0 0 0 0,-1 0 0 0 0,0 2 0 0 0,-15 33 1284 0 0,11-26-749 0 0,-9 15 460 0 0,10-19-753 0 0,0 1 1 0 0,0-1-1 0 0,1 1 1 0 0,0 0 0 0 0,-4 12-1 0 0,7-18 60 0 0,6 7-192 0 0,-4-8-146 0 0,0 1-1 0 0,0-1 1 0 0,0 1-1 0 0,0-1 1 0 0,0 0-1 0 0,0 0 1 0 0,0 0-1 0 0,0 0 1 0 0,1 0-1 0 0,-1 0 0 0 0,0-1 1 0 0,1 1-1 0 0,-1-1 1 0 0,0 0-1 0 0,1 0 1 0 0,-1 1-1 0 0,0-1 1 0 0,1-1-1 0 0,3 1 1 0 0,7-2 101 0 0,-1-1 0 0 0,19-5 1 0 0,-15 3-76 0 0,6-2 13 0 0,0-1 0 0 0,39-21 0 0 0,-21 10-28 0 0,-28 14-22 0 0,-12 5-10 0 0,0 0-1 0 0,0 1 1 0 0,0-1 0 0 0,-1 0 0 0 0,1 0 0 0 0,0 0-1 0 0,0 1 1 0 0,0-1 0 0 0,0 0 0 0 0,0 0 0 0 0,0 0 0 0 0,0 1-1 0 0,0-1 1 0 0,0 0 0 0 0,0 0 0 0 0,-1 1 0 0 0,1-1-1 0 0,0 0 1 0 0,0 0 0 0 0,1 1 0 0 0,-1-1 0 0 0,0 0-1 0 0,0 0 1 0 0,0 1 0 0 0,0-1 0 0 0,0 0 0 0 0,0 0-1 0 0,0 1 1 0 0,0-1 0 0 0,0 0 0 0 0,0 0 0 0 0,1 0 0 0 0,-1 1-1 0 0,0-1 1 0 0,0 0 0 0 0,0 0 0 0 0,0 0 0 0 0,1 1-1 0 0,-1-1 1 0 0,0 0 0 0 0,0 0 0 0 0,0 0 0 0 0,1 0-1 0 0,-1 0 1 0 0,0 0 0 0 0,0 0 0 0 0,1 1 0 0 0,-1-1-1 0 0,0 0 1 0 0,0 0 0 0 0,1 0 0 0 0,-1 0 0 0 0,0 0-1 0 0,0 0 1 0 0,1 0 0 0 0,-1 0 0 0 0,0 0 0 0 0,0 0 0 0 0,1 0-1 0 0,-1 0 1 0 0,0-1 0 0 0,0 1 0 0 0,0 0 0 0 0,1 0-1 0 0,-1 0 1 0 0,-5 11-6 0 0,-1 0 0 0 0,0 0 0 0 0,0 0 0 0 0,-1-1 0 0 0,-1 0 0 0 0,-13 13 1 0 0,12-12-2 0 0,-1 0 0 0 0,1 1 0 0 0,1 0 0 0 0,-11 21 0 0 0,17-29-39 0 0,0 0 0 0 0,0 0 0 0 0,1 1 0 0 0,0-1 0 0 0,0 1 0 0 0,0-1 0 0 0,0 7 0 0 0,1-11 27 0 0,1 0 0 0 0,-1 0 0 0 0,0 1 0 0 0,1-1 1 0 0,-1 0-1 0 0,1 0 0 0 0,-1 1 0 0 0,0-1 0 0 0,1 0 0 0 0,-1 0 0 0 0,1 0 0 0 0,-1 0 0 0 0,1 1 0 0 0,-1-1 0 0 0,1 0 0 0 0,-1 0 0 0 0,1 0 1 0 0,-1 0-1 0 0,1 0 0 0 0,-1 0 0 0 0,0 0 0 0 0,2-1 0 0 0,-2 1-21 0 0,7-1-377 0 0,1 0 0 0 0,-1-1 0 0 0,0 0 0 0 0,12-5 0 0 0,-3 1-1169 0 0,17-6-5267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13823 0 0,'0'0'1247'0'0,"-1"1"-867"0"0,-6 10 673 0 0,1-1 0 0 0,1 1-1 0 0,-8 19 1 0 0,-5 12-704 0 0,-12 9-263 0 0,-36 49 1 0 0,-43 43-117 0 0,71-95 44 0 0,18-22-19 0 0,-177 241 74 0 0,92-107-2691 0 0,93-140 1228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6911 0 0,'1'0'3104'0'0,"8"-2"-381"0"0,19-3 2842 0 0,1 4-3959 0 0,83 13 720 0 0,-13 0-1815 0 0,-62-10-490 0 0,0-3 0 0 0,0 0 1 0 0,0-3-1 0 0,-1-1 0 0 0,1-2 1 0 0,56-17-1 0 0,29-14-3807 0 0,-94 28 2396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3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162 240 10943 0 0,'0'0'987'0'0,"-1"1"-810"0"0,-20 20 2002 0 0,0 2 0 0 0,2 0 0 0 0,-25 38 0 0 0,27-31-1730 0 0,-14 20-4010 0 0,24-40-2951 0 0</inkml:trace>
  <inkml:trace contextRef="#ctx0" brushRef="#br0" timeOffset="1">472 24 9215 0 0,'0'0'816'0'0,"7"-8"-656"0"0,0 1-160 0 0,0 2 896 0 0,4 3 152 0 0,1 1 24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355 211 1839 0 0,'-17'-1'21004'0'0,"32"-6"-21212"0"0,6-5 456 0 0,1 2 1 0 0,46-16-1 0 0,51-7-140 0 0,-58 18-85 0 0,225-62-415 0 0,-266 72 353 0 0,2-2-23 0 0,0 2-1 0 0,0 0 0 0 0,36-2 1 0 0,-56 7-41 0 0,-2 4-202 0 0,0 1 227 0 0,-1-1-1 0 0,1 1 1 0 0,-1-1 0 0 0,0 0-1 0 0,-1 1 1 0 0,1-1 0 0 0,-1 0-1 0 0,0 0 1 0 0,0 0-1 0 0,-3 5 1 0 0,-3 2 37 0 0,0-1 0 0 0,-14 14 0 0 0,13-14 27 0 0,-1 1 1 0 0,-9 14 0 0 0,-26 45-41 0 0,-54 114 1 0 0,88-157 51 0 0,0-1 1 0 0,2 2 0 0 0,1-1 0 0 0,1 1 0 0 0,1 0 0 0 0,2 1-1 0 0,0-1 1 0 0,2 34 0 0 0,14 82 1 0 0,1 19 0 0 0,-14-122 9 0 0,-2-1 1 0 0,-2 0-1 0 0,-1 0 0 0 0,-2 0 1 0 0,-18 52-1 0 0,7-41 24 0 0,-2 0 1 0 0,-2-2-1 0 0,-43 68 1 0 0,50-86 1516 0 0,19-31-1361 0 0,1 0 0 0 0,0-1 0 0 0,0 0 0 0 0,-1 1 0 0 0,1-1 0 0 0,0-1 0 0 0,-1 1 0 0 0,1 0 0 0 0,5-4 0 0 0,29-22 427 0 0,-5 3-323 0 0,-30 24-279 0 0,-3-1-14 0 0,1 1 0 0 0,0 0 0 0 0,-1-1 0 0 0,1 1 0 0 0,0-1 0 0 0,-1 1 0 0 0,1 0 0 0 0,0-1 0 0 0,-1 1 0 0 0,1-1-1 0 0,-1 0 1 0 0,1 1 0 0 0,-1-1 0 0 0,1 1 0 0 0,-1-1 0 0 0,1 0 0 0 0,-1 1 0 0 0,0-1 0 0 0,1 0 0 0 0,-1-1 0 0 0,1 2-10 0 0,-1-1 0 0 0,1 0 0 0 0,-1 1 0 0 0,1-1 0 0 0,-1 0 0 0 0,0 0 0 0 0,1 1 0 0 0,-1-1 0 0 0,0 0 0 0 0,0 0 0 0 0,0 0 0 0 0,1 1 0 0 0,-1-1 0 0 0,0 0 0 0 0,0 0 0 0 0,0 0 0 0 0,0 0 0 0 0,0 0 0 0 0,-1 1 0 0 0,1-1 0 0 0,0 0 0 0 0,0 0 0 0 0,0 0 0 0 0,-1 1 0 0 0,1-1 0 0 0,0 0 0 0 0,-1 0 0 0 0,1 1 0 0 0,-1-1 0 0 0,1 0 0 0 0,-1 0-1 0 0,1 1 1 0 0,-1-1 0 0 0,0 1 0 0 0,1-1 0 0 0,-1 1 0 0 0,0-1 0 0 0,1 1 0 0 0,-1-1 0 0 0,0 1 0 0 0,0-1 0 0 0,1 1 0 0 0,-1 0 0 0 0,0-1 0 0 0,-1 1 0 0 0,-5-3-137 0 0,-1 1-1 0 0,0-1 0 0 0,-15-1 1 0 0,17 3 118 0 0,-43-8 2 0 0,-1 2 1 0 0,-57 0-1 0 0,57 6 27 0 0,-221 10 0 0 0,221-5 45 0 0,-42 5-45 0 0,90-9-101 0 0,13-3-3033 0 0,3-1 1668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26 9671 0 0,'0'0'748'0'0,"-1"2"-492"0"0,-131 119 5059 0 0,115-104-5209 0 0,0 2 0 0 0,0-1 0 0 0,2 2 0 0 0,0 0 0 0 0,-11 23 0 0 0,25-41-90 0 0,-1 0 0 0 0,1 0 1 0 0,0 1-1 0 0,1-1 0 0 0,-1 0 1 0 0,0 0-1 0 0,1 1 0 0 0,-1-1 0 0 0,1 0 1 0 0,0 0-1 0 0,0 1 0 0 0,0-1 0 0 0,0 0 1 0 0,0 3-1 0 0,1-4 14 0 0,-1 0 1 0 0,1 0-1 0 0,0 0 1 0 0,0 0-1 0 0,0 0 1 0 0,0 0-1 0 0,0-1 1 0 0,0 1-1 0 0,0 0 1 0 0,0-1-1 0 0,0 1 1 0 0,0 0-1 0 0,0-1 1 0 0,0 0-1 0 0,1 1 1 0 0,-1-1-1 0 0,0 0 1 0 0,0 1-1 0 0,0-1 1 0 0,1 0-1 0 0,-1 0 1 0 0,0 0-1 0 0,0 0 1 0 0,1 0-1 0 0,0-1 1 0 0,4 1 136 0 0,0-1 1 0 0,0 0-1 0 0,9-4 1 0 0,-6 2-75 0 0,-1 0 1 0 0,0-1 0 0 0,0 0 0 0 0,0-1-1 0 0,-1 0 1 0 0,1 0 0 0 0,-1 0 0 0 0,13-13 0 0 0,-11 8 54 0 0,-1-1 0 0 0,1 0 0 0 0,-2 0 1 0 0,1 0-1 0 0,7-19 0 0 0,-7 12-693 0 0,0-1-1 0 0,-2 0 1 0 0,0 0-1 0 0,-1-1 0 0 0,-2 1 1 0 0,1-1-1 0 0,0-37 1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7367 0 0,'0'0'667'0'0,"1"-1"-547"0"0,13-8 1713 0 0,-1 1 0 0 0,1 0 1 0 0,1 1-1 0 0,-1 0 0 0 0,1 2 0 0 0,20-6 0 0 0,33-5 1502 0 0,-1 3-3964 0 0,-64 13 480 0 0,33-7 93 0 0,51-7-308 0 0,-74 12 315 0 0,-1 2 0 0 0,1-1 1 0 0,0 2-1 0 0,23 3 0 0 0,-35-4 55 0 0,0 0 0 0 0,0 0 0 0 0,0 1 0 0 0,0-1 0 0 0,0 0 0 0 0,0 1 0 0 0,0-1 0 0 0,0 1 0 0 0,0-1 0 0 0,0 1 0 0 0,0-1 1 0 0,0 1-1 0 0,0 0 0 0 0,0-1 0 0 0,0 1 0 0 0,0 0 0 0 0,-1 0 0 0 0,1 0 0 0 0,0 0 0 0 0,-1 0 0 0 0,1 0 0 0 0,0 0 0 0 0,-1 0 0 0 0,1 0 0 0 0,-1 0 0 0 0,0 0 0 0 0,1 0 0 0 0,-1 0 0 0 0,0 0 0 0 0,0 0 0 0 0,1 0 0 0 0,-1 1 0 0 0,0-1 0 0 0,0 0 0 0 0,0 0 0 0 0,-1 0 0 0 0,1 0 0 0 0,0 0 0 0 0,-1 2 0 0 0,-1 4 65 0 0,0 1 1 0 0,-1-1-1 0 0,1 0 0 0 0,-8 12 0 0 0,7-14-44 0 0,-19 35 251 0 0,9-18-89 0 0,-18 41 1 0 0,28-57-216 0 0,1 1 1 0 0,0 0 0 0 0,0-1-1 0 0,1 1 1 0 0,0 0-1 0 0,0 0 1 0 0,0-1 0 0 0,1 1-1 0 0,0 0 1 0 0,0 0 0 0 0,3 9-1 0 0,-3-13-135 0 0,1 0 0 0 0,0 0-1 0 0,0 0 1 0 0,0-1 0 0 0,0 1 0 0 0,1 0-1 0 0,-1-1 1 0 0,1 1 0 0 0,0-1-1 0 0,0 1 1 0 0,-1-1 0 0 0,2 0 0 0 0,-1 0-1 0 0,0 0 1 0 0,4 3 0 0 0,-1-2-270 0 0,0 0 1 0 0,1 0-1 0 0,0 0 0 0 0,-1-1 1 0 0,1 0-1 0 0,8 2 1 0 0,27 4-1536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4:4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60 2759 0 0,'0'12'1208'0'0,"-21"75"5656"0"0,17-63-5229 0 0,-2-1 0 0 0,-15 42-1 0 0,20-64-1372 0 0,0 5 299 0 0,2-14-297 0 0,32-66 17 0 0,3-8-289 0 0,-31 68 8 0 0,-1 0 0 0 0,0 0 0 0 0,-1 0 0 0 0,2-15 0 0 0,-4 26 3 0 0,-1 0-10 0 0,-5-8 65 0 0,2 6-48 0 0,3 5-10 0 0,-1-1 0 0 0,1 1 0 0 0,0-1-1 0 0,0 1 1 0 0,-1 0 0 0 0,1-1 0 0 0,0 1-1 0 0,-1 0 1 0 0,1-1 0 0 0,-1 1 0 0 0,1 0-1 0 0,0-1 1 0 0,-1 1 0 0 0,1 0 0 0 0,-1 0 0 0 0,1 0-1 0 0,-1-1 1 0 0,1 1 0 0 0,-1 0 0 0 0,1 0-1 0 0,0 0 1 0 0,-1 0 0 0 0,1 0 0 0 0,-1 0-1 0 0,1 0 1 0 0,-1 0 0 0 0,1 0 0 0 0,-1 0 0 0 0,0 0-1 0 0,0 0-4 0 0,-2 0-2 0 0,-1 0 0 0 0,1 0-1 0 0,-1 0 1 0 0,1 0 0 0 0,0 0-1 0 0,-1 0 1 0 0,1 1 0 0 0,-1 0 0 0 0,1 0-1 0 0,0 0 1 0 0,0 0 0 0 0,-1 0-1 0 0,1 1 1 0 0,0-1 0 0 0,0 1 0 0 0,-4 3-1 0 0,-9 4 3 0 0,-20 7 0 0 0,23-11-16 0 0,-1 2-1 0 0,-21 12 1 0 0,19-7-20 0 0,-8 4-24 0 0,-38 34 0 0 0,-96 110 54 0 0,133-133 16 0 0,4-5 9 0 0,1 1-1 0 0,1 2 0 0 0,1-1 1 0 0,-18 34-1 0 0,32-50-11 0 0,3-8-2 0 0,1 1 0 0 0,0-1-1 0 0,-1 0 1 0 0,1 1 0 0 0,0-1 0 0 0,0 1 0 0 0,-1-1 0 0 0,1 1 0 0 0,0-1-1 0 0,0 1 1 0 0,0-1 0 0 0,0 1 0 0 0,0-1 0 0 0,0 1 0 0 0,0-1 0 0 0,-1 1 0 0 0,1-1-1 0 0,1 1 1 0 0,-1 0 0 0 0,1 11 19 0 0,-1-10 69 0 0,7 7 134 0 0,-5-7-195 0 0,1-1-1 0 0,-1 1 1 0 0,1 0-1 0 0,-1-1 1 0 0,1 1-1 0 0,0-1 1 0 0,0 0-1 0 0,-1 1 0 0 0,1-2 1 0 0,0 1-1 0 0,0 0 1 0 0,0 0-1 0 0,0-1 1 0 0,0 0-1 0 0,0 1 1 0 0,0-1-1 0 0,0 0 1 0 0,0-1-1 0 0,0 1 1 0 0,4-1-1 0 0,7-2 51 0 0,0-1 0 0 0,-1 0 0 0 0,16-7 1 0 0,-8 2 17 0 0,-6 3-82 0 0,0 0-1 0 0,0-2 1 0 0,-1 0 0 0 0,0 0-1 0 0,-1-1 1 0 0,0-1-1 0 0,0 0 1 0 0,13-15-1 0 0,7-11 51 0 0,39-55-1 0 0,-42 50-52 0 0,-22 31-32 0 0,0 1 0 0 0,0 0 0 0 0,18-15 0 0 0,-25 23-56 0 0,-1 8-16 0 0,-1 1 88 0 0,-1-1 0 0 0,1 1 0 0 0,-1-1 0 0 0,0 0 0 0 0,-1 0 0 0 0,0 0 0 0 0,0 0 0 0 0,-8 11 0 0 0,5-5 3 0 0,-9 20 0 0 0,4-6 29 0 0,-5 13 20 0 0,15-29-35 0 0,3-1 32 0 0,0-8-102 0 0,-1-1 0 0 0,0 0 0 0 0,1 0 1 0 0,-1 0-1 0 0,1 0 0 0 0,-1 0 0 0 0,1 0 0 0 0,0 0 1 0 0,-1-1-1 0 0,1 1 0 0 0,0-1 0 0 0,-1 1 1 0 0,1-1-1 0 0,0 1 0 0 0,0-1 0 0 0,-1 0 1 0 0,1 0-1 0 0,0 0 0 0 0,0 0 0 0 0,-1 0 1 0 0,1 0-1 0 0,0-1 0 0 0,0 1 0 0 0,-1 0 0 0 0,1-1 1 0 0,2-1-1 0 0,12-3-5904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4:4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 1839 0 0,'-2'-1'83'0'0,"-1"0"38"0"0,0-1 0 0 0,-1 1-1 0 0,1 0 1 0 0,0 0 0 0 0,-1 0 0 0 0,1 0-1 0 0,-1 1 1 0 0,0-1 0 0 0,1 1 0 0 0,-8 0-1 0 0,5 0 1555 0 0,0 1 0 0 0,0 0 0 0 0,-1 0 0 0 0,1 1-1 0 0,-9 3 1 0 0,14-5-1248 0 0,0 1-370 0 0,0 0 0 0 0,1 0 0 0 0,-1 0 0 0 0,1 0 0 0 0,-1 0 0 0 0,0 0 0 0 0,1 0 0 0 0,0 0 0 0 0,-1 0 0 0 0,1 0 0 0 0,0 0 0 0 0,-1 0 0 0 0,1 0 0 0 0,0 0 0 0 0,0 2 0 0 0,0 1 6 0 0,0 0 0 0 0,1 0 0 0 0,-1 0 0 0 0,1 0 1 0 0,0-1-1 0 0,0 1 0 0 0,0 0 0 0 0,0-1 0 0 0,4 7 0 0 0,18 30 227 0 0,-19-35-250 0 0,17 29 103 0 0,90 147 509 0 0,-91-144-497 0 0,-2 0 1 0 0,-2 2-1 0 0,13 45 0 0 0,-22-59-110 0 0,-1 0-1 0 0,-2 0 0 0 0,0 0 1 0 0,-1 1-1 0 0,-2 0 1 0 0,-1 0-1 0 0,0-1 0 0 0,-2 1 1 0 0,-2 0-1 0 0,0-1 1 0 0,-1 1-1 0 0,-1-1 0 0 0,-2-1 1 0 0,0 1-1 0 0,-2-2 1 0 0,-16 31-1 0 0,10-28-11 0 0,-1 0 0 0 0,-1-1-1 0 0,-2-1 1 0 0,0-1 0 0 0,-35 31 0 0 0,25-29-90 0 0,0-1 1 0 0,-2-2-1 0 0,-68 36 1 0 0,95-55 534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1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7831 0 0,'0'0'8072'0'0,"-1"2"-7478"0"0,-2 4-132 0 0,0-1 1 0 0,0 1-1 0 0,-1 0 1 0 0,0-1-1 0 0,-8 9 1 0 0,-4 5 423 0 0,-2 8-385 0 0,2 1 0 0 0,-19 44 0 0 0,24-47-649 0 0,-1-1 0 0 0,0 0 0 0 0,-2-1 0 0 0,-24 31 0 0 0,4-16-2959 0 0,18-21 1260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6911 0 0,'3'-18'672'0'0,"-1"9"-600"0"0,2 0-72 0 0,-1 0 3392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58 335 7687 0 0,'-11'18'283'0'0,"0"1"0"0"0,-13 33 0 0 0,12-25-28 0 0,85-175 6150 0 0,-54 113-5577 0 0,1 1 0 0 0,44-54 1 0 0,-50 71-561 0 0,2 2 1 0 0,0 0 0 0 0,1 0 0 0 0,22-14 0 0 0,-26 21-125 0 0,-1 0-1 0 0,1 1 0 0 0,0 1 1 0 0,1 0-1 0 0,0 1 1 0 0,0 1-1 0 0,19-5 1 0 0,-30 9-123 0 0,0-1 1 0 0,1 1-1 0 0,-1 0 1 0 0,1 0-1 0 0,-1 0 1 0 0,1 0-1 0 0,-1 0 1 0 0,1 1-1 0 0,-1 0 1 0 0,1 0-1 0 0,-1 0 1 0 0,0 0 0 0 0,0 0-1 0 0,1 1 1 0 0,-1-1-1 0 0,3 3 1 0 0,-2-1 31 0 0,0 1 0 0 0,0-1 1 0 0,0 1-1 0 0,-1 0 1 0 0,0-1-1 0 0,0 2 0 0 0,0-1 1 0 0,0 0-1 0 0,0 0 0 0 0,2 7 1 0 0,-1-1 24 0 0,0 0 1 0 0,-1 0-1 0 0,0 1 1 0 0,-1-1 0 0 0,0 1-1 0 0,-1 0 1 0 0,0 0-1 0 0,0 0 1 0 0,-3 20-1 0 0,-3 0-78 0 0,-2-2 0 0 0,-1 1 0 0 0,-1-1 0 0 0,-16 33 0 0 0,22-54-165 0 0,0 0-1 0 0,0 1 1 0 0,1-1-1 0 0,0 1 1 0 0,1 0-1 0 0,-1 10 1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50 6447 0 0,'0'0'2534'0'0,"1"-1"-1514"0"0,11-10 531 0 0,-6 3-572 0 0,1 1 1 0 0,1 0-1 0 0,11-8 2514 0 0,-17 29-3121 0 0,-2-6-319 0 0,-1-1-1 0 0,1 0 0 0 0,-1 0 0 0 0,-1 0 1 0 0,1 0-1 0 0,-5 11 0 0 0,-19 41 128 0 0,22-51-162 0 0,-150 292 195 0 0,141-278-202 0 0,-6 13-11 0 0,-121 240 0 0 0,118-229-117 0 0,-1-2 0 0 0,-3 0 0 0 0,-1-1 0 0 0,-63 76 0 0 0,74-102-34 0 0,7-6 59 0 0,-2-2 1 0 0,-13 14 0 0 0,35-33 67 0 0,2 1 1 0 0,-1 1 0 0 0,29-13 0 0 0,55-20-50 0 0,-78 35 122 0 0,0 0 1 0 0,1 1-1 0 0,-1 1 0 0 0,1 1 0 0 0,0 1 0 0 0,34 0 0 0 0,-35 4-38 0 0,0 1-1 0 0,0 1 0 0 0,0 0 0 0 0,0 2 1 0 0,-1 0-1 0 0,24 12 0 0 0,-31-13-20 0 0,9 3-125 0 0,-19-7-20 0 0,1-1-33 0 0,3 1-278 0 0,0-1-1 0 0,-1 0 1 0 0,1 0 0 0 0,8-2-1 0 0,-1-1-601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215 103 3223 0 0,'-1'2'443'0'0,"-2"5"596"0"0,0 0-1 0 0,0 1 1 0 0,1 0 0 0 0,0-1-1 0 0,-2 9 1 0 0,4-14-714 0 0,0-1-206 0 0,0-1-1 0 0,1 1 0 0 0,-1 0 0 0 0,0-1 0 0 0,0 1 0 0 0,1-1 1 0 0,-1 1-1 0 0,0 0 0 0 0,1-1 0 0 0,-1 1 0 0 0,1-1 1 0 0,-1 1-1 0 0,1 0 0 0 0,3-1 82 0 0,-1 0 0 0 0,1 0 0 0 0,0 0 0 0 0,-1 0 0 0 0,1-1 0 0 0,0 1-1 0 0,-1-1 1 0 0,1 0 0 0 0,-1 0 0 0 0,1-1 0 0 0,-1 1 0 0 0,0-1 0 0 0,5-2 0 0 0,8-6 385 0 0,19-14-1 0 0,-26 17-399 0 0,65-42 507 0 0,-72 48-726 0 0,-1 0 0 0 0,1 0 1 0 0,0 0-1 0 0,-1-1 0 0 0,1 1 0 0 0,-1 0 0 0 0,0-1 0 0 0,1 1 0 0 0,-1-1 0 0 0,0 1 1 0 0,0-1-1 0 0,0 0 0 0 0,0 0 0 0 0,0 1 0 0 0,0-1 0 0 0,0 0 0 0 0,-1 0 0 0 0,1-2 1 0 0,-1 1-32 0 0,0 1 0 0 0,0 0 0 0 0,0 0 0 0 0,0 0 1 0 0,-1 0-1 0 0,1 0 0 0 0,-1 0 0 0 0,1 0 0 0 0,-1 0 1 0 0,0 0-1 0 0,-1-3 0 0 0,1 4-52 0 0,-7-3-93 0 0,5 4 195 0 0,0-1 0 0 0,0 1 0 0 0,1 0 0 0 0,-1 0 0 0 0,0 0 0 0 0,0 0 0 0 0,0 0 0 0 0,1 0 0 0 0,-1 1 0 0 0,0 0 0 0 0,0-1 0 0 0,1 1 0 0 0,-1 0 0 0 0,-4 2 0 0 0,-4 3 8 0 0,-20 13 1 0 0,26-16 4 0 0,-13 11 2 0 0,1 1 0 0 0,1 0 0 0 0,-23 26 0 0 0,1-1 0 0 0,-117 109 0 0 0,133-122 178 0 0,33-18 67 0 0,-6-6-137 0 0,-1 0 0 0 0,1 0 0 0 0,0 0 0 0 0,0-1 0 0 0,1 0 0 0 0,-1 0 0 0 0,0 0 0 0 0,1-1 0 0 0,-1 1 0 0 0,9 0 0 0 0,8 0 261 0 0,29-1 1 0 0,-44-1-328 0 0,6-1-4 0 0,-1 0 0 0 0,0-1 0 0 0,19-5 0 0 0,8-1 10 0 0,-35 7-474 0 0,0 1-1 0 0,0-1 1 0 0,0 0-1 0 0,0 0 1 0 0,0-1-1 0 0,0 1 0 0 0,0-1 1 0 0,0 0-1 0 0,0 1 1 0 0,0-2-1 0 0,3-2 1 0 0,-2 1-612 0 0,4-2-3774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27 9671 0 0,'1'-6'152'0'0,"-1"5"-96"0"0,0 0 0 0 0,0 0 0 0 0,1 0-1 0 0,-1-1 1 0 0,0 1 0 0 0,1 0 0 0 0,-1 0 0 0 0,1 0 0 0 0,-1 0 0 0 0,1 0 0 0 0,0 0-1 0 0,-1 0 1 0 0,1 0 0 0 0,0 0 0 0 0,0 1 0 0 0,0-1 0 0 0,3-3 3620 0 0,-3 4-3616 0 0,-1 0 1 0 0,1 0 0 0 0,0 0 0 0 0,-1 1 0 0 0,1-1-1 0 0,0 0 1 0 0,-1 0 0 0 0,1 1 0 0 0,0-1-1 0 0,-1 0 1 0 0,1 1 0 0 0,-1-1 0 0 0,1 0 0 0 0,-1 1-1 0 0,1-1 1 0 0,-1 1 0 0 0,1-1 0 0 0,-1 1-1 0 0,1-1 1 0 0,-1 1 0 0 0,0-1 0 0 0,1 1 0 0 0,-1-1-1 0 0,0 1 1 0 0,1 0 0 0 0,-1-1 0 0 0,0 1-1 0 0,0 0 1 0 0,1-1 0 0 0,-1 1 0 0 0,0 0 0 0 0,0-1-1 0 0,0 1 1 0 0,0 0 0 0 0,0-1 0 0 0,0 1-1 0 0,0 0 1 0 0,0-1 0 0 0,-1 2 0 0 0,-5 29 72 0 0,5-28-20 0 0,-13 35 121 0 0,-1 0 0 0 0,-32 54 0 0 0,40-78-209 0 0,-90 167 39 0 0,-56 106 626 0 0,84-146-425 0 0,-33 64-492 0 0,90-181-348 0 0,11-23 114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5983 0 0,'0'0'9567'0'0,"3"11"-8824"0"0,-1-4-651 0 0,-1 0 0 0 0,1-1 0 0 0,0 0-1 0 0,0 0 1 0 0,1 0 0 0 0,-1 0 0 0 0,1 0 0 0 0,1 0 0 0 0,-1-1-1 0 0,7 8 1 0 0,72 80 636 0 0,-65-71-439 0 0,-1 0 1 0 0,21 38-1 0 0,-35-56-279 0 0,1 1 0 0 0,-1 0 0 0 0,0 0 0 0 0,0 0 0 0 0,-1 0 0 0 0,1 0-1 0 0,-1 0 1 0 0,-1 1 0 0 0,1-1 0 0 0,0 0 0 0 0,-1 1 0 0 0,0-1 0 0 0,-1 0 0 0 0,1 0-1 0 0,-1 1 1 0 0,0-1 0 0 0,0 0 0 0 0,-1 0 0 0 0,1 0 0 0 0,-1 0 0 0 0,0 0 0 0 0,-1 0 0 0 0,1 0-1 0 0,-1-1 1 0 0,0 1 0 0 0,0-1 0 0 0,0 0 0 0 0,-6 6 0 0 0,2-2-3 0 0,-1-1 1 0 0,1 0-1 0 0,-1-1 1 0 0,-1 0-1 0 0,1 0 1 0 0,-1 0-1 0 0,-14 5 1 0 0,-6 1-23 0 0,-35 10 1 0 0,57-20-166 0 0,1 0 0 0 0,-1 0 1 0 0,1-1-1 0 0,-1 1 1 0 0,0-2-1 0 0,1 1 0 0 0,-1-1 1 0 0,0 0-1 0 0,0 0 1 0 0,0-1-1 0 0,1 1 1 0 0,-9-3-1 0 0,4-3-919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 3223 0 0,'0'0'143'0'0,"-2"1"-3"0"0,-19 8 3546 0 0,-13 5 3539 0 0,12-8-6075 0 0,18-4-35 0 0,1 0 0 0 0,0 0 1 0 0,0 0-1 0 0,0 0 0 0 0,-4 5 0 0 0,15-5-970 0 0,0-1 0 0 0,1 0 0 0 0,-1 0 0 0 0,0-1 0 0 0,1 0 0 0 0,12-1 0 0 0,54-12 213 0 0,-47 7-238 0 0,88-21 100 0 0,38-6-304 0 0,-146 32-347 0 0,0 0 0 0 0,0 1 0 0 0,15 1 0 0 0,-22-1 184 0 0,-1 0 0 0 0,0 0 0 0 0,1 0 0 0 0,-1 0 0 0 0,1 0 0 0 0,-1 1 0 0 0,0-1 0 0 0,1 0 0 0 0,-1 0 0 0 0,0 0 0 0 0,1 1 0 0 0,-1-1 0 0 0,0 0 0 0 0,1 0 0 0 0,-1 1 0 0 0,0-1 0 0 0,1 0 1 0 0,-1 1-1 0 0,0-1 0 0 0,0 0 0 0 0,0 1 0 0 0,1 0 0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96 11431 0 0,'-9'2'1032'0'0,"1"0"-845"0"0,-1 0 4066 0 0,22-4-3701 0 0,20-4 122 0 0,39-12 1 0 0,-11 3-78 0 0,0 1-76 0 0,142-26 204 0 0,-181 37-2202 0 0,0 0-5398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 1839 0 0,'0'1'11851'0'0,"-1"3"-11623"0"0,-1-1-1 0 0,0 0 1 0 0,1 1 0 0 0,-1-1 0 0 0,0 0-1 0 0,0 0 1 0 0,-1-1 0 0 0,1 1 0 0 0,-1 0-1 0 0,1-1 1 0 0,-7 5 0 0 0,-3 4 140 0 0,-23 27 395 0 0,1 2-1 0 0,1 2 1 0 0,-46 79-1 0 0,-62 150-2 0 0,92-171-662 0 0,21-45-87 0 0,-169 315 54 0 0,-6-60-761 0 0,185-277-1066 0 0,12-23 76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12439 0 0,'0'0'1126'0'0,"2"-1"-732"0"0,8-2 626 0 0,15-6 1370 0 0,39-7 0 0 0,459-118-1022 0 0,-437 108-1466 0 0,222-79-2524 0 0,-265 84 249 0 0,-3-3-3646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2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1375 0 0,'0'0'66'0'0,"0"1"-8"0"0,-2 9 177 0 0,-1 0 0 0 0,-6 16 0 0 0,-23 43 6976 0 0,21-46-4943 0 0,-74 146 4864 0 0,-51 109-4813 0 0,-75 175-1526 0 0,114-258-761 0 0,73-155-21 0 0,-2-2-1 0 0,-50 61 1 0 0,69-91-7 0 0,5-5-8 0 0,-1 0 0 0 0,0 0 0 0 0,0 0 1 0 0,0 0-1 0 0,0-1 0 0 0,0 1 0 0 0,-6 2 0 0 0,8-4-129 0 0,0-1 123 0 0,1 0 1 0 0,0 0-1 0 0,0 0 0 0 0,-1 0 0 0 0,1 0 1 0 0,0-1-1 0 0,-1 1 0 0 0,1 0 0 0 0,0 0 0 0 0,0 0 1 0 0,0 0-1 0 0,-1-1 0 0 0,1 1 0 0 0,0 0 1 0 0,0 0-1 0 0,0-1 0 0 0,-1 1 0 0 0,1 0 0 0 0,0 0 1 0 0,0-1-1 0 0,0 1 0 0 0,0 0 0 0 0,0 0 1 0 0,0-1-1 0 0,0 1 0 0 0,0 0 0 0 0,-1-1 0 0 0,1 1 1 0 0,0 0-1 0 0,0 0 0 0 0,0-1 0 0 0,0 1 1 0 0,0 0-1 0 0,1-1 0 0 0,-1 1 0 0 0,0 0 0 0 0,0 0 1 0 0,0-1-1 0 0,0 1 0 0 0,0 0 0 0 0,0-1 1 0 0,0 1-1 0 0,0 0 0 0 0,1 0 0 0 0,-1-1 0 0 0,0 1 1 0 0,1 0-1 0 0,6-14-359 0 0,15-14-357 0 0,2 1 1 0 0,39-35 0 0 0,-15 16 77 0 0,39-35-681 0 0,-69 67 1131 0 0,0 0 0 0 0,0 1-1 0 0,26-13 1 0 0,-42 25 264 0 0,1 0 1 0 0,-1 1-1 0 0,0-1 0 0 0,0 0 0 0 0,1 1 1 0 0,-1-1-1 0 0,1 1 0 0 0,-1 0 0 0 0,0 0 0 0 0,1 0 1 0 0,-1 0-1 0 0,0 0 0 0 0,1 0 0 0 0,-1 1 0 0 0,1-1 1 0 0,-1 1-1 0 0,0 0 0 0 0,0-1 0 0 0,1 1 0 0 0,-1 0 1 0 0,0 0-1 0 0,0 1 0 0 0,0-1 0 0 0,0 0 1 0 0,0 1-1 0 0,0-1 0 0 0,-1 1 0 0 0,1 0 0 0 0,2 3 1 0 0,4 4 311 0 0,0 1 0 0 0,-1 1 1 0 0,0-1-1 0 0,6 16 1 0 0,-12-24-370 0 0,9 19 84 0 0,-1 0 0 0 0,0 0 0 0 0,7 34-1 0 0,-5-3-3744 0 0,-11-51 2457 0 0,9-2-4303 0 0,-5 1 5044 0 0,0-1 0 0 0,0 0 0 0 0,0-1 0 0 0,0 1 0 0 0,0-1 0 0 0,0 0 0 0 0,5-3 0 0 0,31-24-1094 0 0,-39 29 1486 0 0,94-75-2508 0 0,59-44 3918 0 0,-150 116-1223 0 0,0 0 459 0 0,-1 0 1 0 0,1 0-1 0 0,0 1 1 0 0,0-1 0 0 0,0 1-1 0 0,0 0 1 0 0,0 0-1 0 0,0 0 1 0 0,1 0 0 0 0,-1 1-1 0 0,10-2 1 0 0,-13 3 615 0 0,20 2 2482 0 0,-13-1-3453 0 0,-1 0 0 0 0,1-1 0 0 0,-1 0-1 0 0,1 0 1 0 0,0-1 0 0 0,-1 0 0 0 0,1 0 0 0 0,-1-1-1 0 0,0 1 1 0 0,1-2 0 0 0,-1 1 0 0 0,0-1 0 0 0,0 0-1 0 0,-1-1 1 0 0,1 1 0 0 0,-1-1 0 0 0,1-1 0 0 0,-1 1-1 0 0,0-1 1 0 0,-1 0 0 0 0,1-1 0 0 0,-1 1 0 0 0,0-1-1 0 0,-1 0 1 0 0,1 0 0 0 0,-1 0 0 0 0,0-1 0 0 0,-1 0-1 0 0,4-7 1 0 0,-5 10-183 0 0,-1 1 0 0 0,1-1 0 0 0,-1 1 0 0 0,0-1-1 0 0,0 0 1 0 0,0 1 0 0 0,0-1 0 0 0,-1 0 0 0 0,1 0 0 0 0,-1 1 0 0 0,0-1 0 0 0,0 0-1 0 0,-1 0 1 0 0,0-6 0 0 0,1 9-46 0 0,-1 1 0 0 0,1-1-1 0 0,0 0 1 0 0,0 0 0 0 0,0 1-1 0 0,-1-1 1 0 0,1 0 0 0 0,0 1-1 0 0,-1-1 1 0 0,1 0 0 0 0,-1 1 0 0 0,1-1-1 0 0,-1 1 1 0 0,1-1 0 0 0,-1 0-1 0 0,1 1 1 0 0,-1-1 0 0 0,1 1 0 0 0,-1 0-1 0 0,0-1 1 0 0,1 1 0 0 0,-1-1-1 0 0,0 1 1 0 0,1 0 0 0 0,-1 0-1 0 0,0-1 1 0 0,0 1 0 0 0,1 0 0 0 0,-1 0-1 0 0,0 0 1 0 0,0 0 0 0 0,1 0-1 0 0,-1 0 1 0 0,-1 0 0 0 0,0 0-14 0 0,-2 0-15 0 0,0 0 0 0 0,0 1-1 0 0,0-1 1 0 0,0 1 0 0 0,0 0 0 0 0,1 0-1 0 0,-1 0 1 0 0,0 1 0 0 0,0 0-1 0 0,1-1 1 0 0,-1 1 0 0 0,-4 4 0 0 0,-6 4-49 0 0,-20 18 1 0 0,28-23 52 0 0,-35 35-38 0 0,-45 55 1 0 0,71-77 58 0 0,0 1 0 0 0,-15 26 0 0 0,26-37 4 0 0,0 0 0 0 0,0 1 1 0 0,0 0-1 0 0,1-1 0 0 0,0 1 0 0 0,1 0 0 0 0,0 1 0 0 0,-2 16 0 0 0,4-23-3 0 0,0-1 0 0 0,0 1 0 0 0,1 0 0 0 0,-1-1 0 0 0,0 1 0 0 0,1 0 0 0 0,0-1 0 0 0,-1 1 0 0 0,1-1 0 0 0,0 1 0 0 0,0-1 0 0 0,1 1 1 0 0,-1-1-1 0 0,0 0 0 0 0,1 1 0 0 0,3 2 0 0 0,-2-1 2 0 0,0-1 1 0 0,1-1-1 0 0,0 1 1 0 0,-1-1-1 0 0,1 1 1 0 0,0-1-1 0 0,0 0 1 0 0,0 0-1 0 0,6 1 1 0 0,3 1-14 0 0,-1-2 1 0 0,1 1 0 0 0,0-2 0 0 0,0 0 0 0 0,0 0-1 0 0,14-2 1 0 0,-7-1-545 0 0,-1 0 0 0 0,0-2-1 0 0,0 0 1 0 0,0-1 0 0 0,0-1 0 0 0,27-13-1 0 0,-24 9-1161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231 155 6447 0 0,'2'-1'499'0'0,"35"-27"13194"0"0,-43 37-13621 0 0,-48 55-73 0 0,2-3 13 0 0,26-27 28 0 0,-92 134 37 0 0,116-165-77 0 0,0 0 0 0 0,1 1 0 0 0,-1-1 0 0 0,1 0 0 0 0,-1 0 0 0 0,1 1 0 0 0,0-1 0 0 0,1 1 0 0 0,-2 3 0 0 0,2-6 0 0 0,0 0 0 0 0,0-1 0 0 0,0 1 0 0 0,0 0 0 0 0,1-1 0 0 0,-1 1 0 0 0,0 0 0 0 0,0-1 0 0 0,0 1 0 0 0,1-1 0 0 0,-1 1 0 0 0,0-1 0 0 0,0 1 0 0 0,1 0 0 0 0,-1-1 0 0 0,1 1 0 0 0,-1-1 0 0 0,0 1 0 0 0,1-1 0 0 0,-1 0 0 0 0,2 1 0 0 0,-1 0 0 0 0,0 0 0 0 0,0-1 0 0 0,1 1 0 0 0,-1-1 0 0 0,1 0 0 0 0,-1 1 0 0 0,0-1 0 0 0,1 0 0 0 0,-1 0 0 0 0,1 0 0 0 0,-1 0 0 0 0,1 0 0 0 0,1-1 0 0 0,11-1 0 0 0,-1 0 0 0 0,1-2 0 0 0,-1 0 0 0 0,21-9 0 0 0,50-29 0 0 0,-51 25 0 0 0,-3 1-1 0 0,44-31 1 0 0,-60 36 15 0 0,0 0 0 0 0,0-1 0 0 0,-1-1 1 0 0,19-24-1 0 0,-29 32-37 0 0,0 0 1 0 0,-1 1-1 0 0,1-1 1 0 0,-1-1-1 0 0,0 1 1 0 0,-1 0-1 0 0,1 0 1 0 0,-1-1 0 0 0,0 1-1 0 0,-1-1 1 0 0,1 1-1 0 0,-1-1 1 0 0,0 1-1 0 0,0-1 1 0 0,-1 1-1 0 0,0-1 1 0 0,0 1-1 0 0,0 0 1 0 0,0-1-1 0 0,-4-8 1 0 0,1 4-125 0 0,-1 0 0 0 0,1 1 0 0 0,-1-1-1 0 0,-1 1 1 0 0,0 0 0 0 0,0 0 0 0 0,-1 1 0 0 0,0-1 0 0 0,-14-11 0 0 0,-9 0-168 0 0,1 2-1832 0 0,14 2-3727 0 0,11 9 1251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456 729 10591 0 0,'0'0'6370'0'0,"2"0"-5710"0"0,0-1-549 0 0,1 0 0 0 0,0 0 1 0 0,-1 0-1 0 0,1-1 1 0 0,-1 1-1 0 0,1-1 0 0 0,-1 1 1 0 0,0-1-1 0 0,1 0 1 0 0,-1 0-1 0 0,0 0 1 0 0,0 0-1 0 0,0 0 0 0 0,-1 0 1 0 0,1 0-1 0 0,2-4 1 0 0,4-7 116 0 0,11-26-1 0 0,-12 23-26 0 0,18-38-105 0 0,-3-1 0 0 0,29-114 0 0 0,-35 92 286 0 0,12-137 0 0 0,-28 206-337 0 0,1-37 214 0 0,-1 45-259 0 0,0-1 0 0 0,0 1 0 0 0,0 0 0 0 0,0 0 0 0 0,0-1 0 0 0,0 1 0 0 0,0 0 0 0 0,0 0 0 0 0,0 0 0 0 0,0-1 0 0 0,0 1 0 0 0,0 0 0 0 0,0 0 0 0 0,0-1 0 0 0,-1 1 0 0 0,1 0 0 0 0,0 0 0 0 0,0 0 0 0 0,0-1 0 0 0,0 1 0 0 0,-1 0 0 0 0,1 0 0 0 0,0 0 0 0 0,0 0 0 0 0,0-1 0 0 0,-1 1 0 0 0,1 0 0 0 0,0 0 0 0 0,0 0 0 0 0,0 0 0 0 0,-1 0 0 0 0,1 0 0 0 0,0 0 0 0 0,0 0 0 0 0,-1 0 0 0 0,1 0 0 0 0,0-1 0 0 0,0 1 0 0 0,-1 0 0 0 0,1 0 0 0 0,0 1 0 0 0,0-1 0 0 0,-1 0 0 0 0,1 0 0 0 0,0 0 0 0 0,0 0 0 0 0,-1 0 0 0 0,1 0 0 0 0,0 0 0 0 0,0 0 0 0 0,0 0 0 0 0,-1 0 0 0 0,1 1 0 0 0,0-1 0 0 0,0 0 0 0 0,0 0 0 0 0,-1 0 0 0 0,1 0 0 0 0,0 1 0 0 0,0-1 0 0 0,0 0 0 0 0,0 0 0 0 0,0 1 0 0 0,-1-1 0 0 0,1 0 0 0 0,-6 6-10 0 0,-1 1 0 0 0,1 0 0 0 0,0 0 0 0 0,1 1 1 0 0,-1 0-1 0 0,-6 13 0 0 0,-6 8-11 0 0,-164 265-14 0 0,148-230 29 0 0,3 2-1 0 0,-39 122 1 0 0,-3 101 6 0 0,-14 53-72 0 0,63-281-688 0 0,-34 64-1 0 0,52-113-840 0 0,-2 0 1 0 0,-9 13 0 0 0,10-15-182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11055 0 0,'0'0'852'0'0,"2"0"-341"0"0,84-15 5234 0 0,2-4-3463 0 0,58-12-1012 0 0,-12 14-732 0 0,20-4-481 0 0,-89 6-1516 0 0,-47 9 63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0,'0'0'4666'0'0,"1"1"-3553"0"0,7 12-750 0 0,0 0 1 0 0,-1 0-1 0 0,-1 0 1 0 0,0 1-1 0 0,7 28 1 0 0,2 2-28 0 0,25 52 87 0 0,4-2 0 0 0,77 122-1 0 0,-71-141-384 0 0,65 73 0 0 0,25-6-207 0 0,-119-123-14 0 0,11 5-2267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82 5063 0 0,'2'-7'86'0'0,"0"0"0"0"0,0 0 0 0 0,0 1 0 0 0,1-1 0 0 0,0 1-1 0 0,1 0 1 0 0,-1 0 0 0 0,1 0 0 0 0,0 0 0 0 0,16-12 12588 0 0,-18 25-10474 0 0,-6 16-3001 0 0,-3-2 841 0 0,-2 0-1 0 0,-18 34 1 0 0,-31 38-60 0 0,44-71 29 0 0,-55 82-9 0 0,-4-3 0 0 0,-134 141 0 0 0,-2-46-324 0 0,205-192-5 0 0,-1-1 1 0 0,0 1-1 0 0,0-1 0 0 0,-8 4 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453 143 5983 0 0,'0'0'542'0'0,"1"1"-446"0"0,8 1 4466 0 0,0-32-2218 0 0,-7 19-1517 0 0,-1-1-1 0 0,1-22 0 0 0,-2 30-663 0 0,-1 0 1 0 0,1 0-1 0 0,-1 0 1 0 0,0 0-1 0 0,0 1 1 0 0,0-1-1 0 0,0 0 0 0 0,0 0 1 0 0,-1 1-1 0 0,0-1 1 0 0,-3-5-1 0 0,4 8-146 0 0,0 0 1 0 0,0 1-1 0 0,0-1 0 0 0,0 0 1 0 0,1 1-1 0 0,-1-1 0 0 0,0 1 0 0 0,0-1 1 0 0,0 1-1 0 0,0 0 0 0 0,0-1 0 0 0,0 1 1 0 0,0 0-1 0 0,0 0 0 0 0,0 0 1 0 0,0 0-1 0 0,-1 0 0 0 0,1 0 0 0 0,0 0 1 0 0,0 0-1 0 0,-1 0 0 0 0,-21 7 211 0 0,1 5-228 0 0,0 1 0 0 0,-23 18 0 0 0,13-8 0 0 0,-246 199-80 0 0,267-211 80 0 0,6-4 0 0 0,7-5 0 0 0,5-2 0 0 0,14-4 15 0 0,1 0 0 0 0,-1-2 0 0 0,0 0 0 0 0,37-17 0 0 0,-44 18-2 0 0,50-23 89 0 0,-40 16-4 0 0,0 1 0 0 0,1 2 0 0 0,37-10 0 0 0,-60 18-92 0 0,0 1 1 0 0,0 0-1 0 0,0-1 1 0 0,0 1-1 0 0,0 0 1 0 0,0 0 0 0 0,0 0-1 0 0,0 0 1 0 0,0 0-1 0 0,-1 1 1 0 0,1-1-1 0 0,0 1 1 0 0,0-1-1 0 0,0 1 1 0 0,0 0 0 0 0,0-1-1 0 0,-1 1 1 0 0,1 0-1 0 0,2 2 1 0 0,-3-2-3 0 0,0 0 1 0 0,0 1-1 0 0,0-1 1 0 0,0 1 0 0 0,0-1-1 0 0,0 1 1 0 0,0 0-1 0 0,-1-1 1 0 0,1 1-1 0 0,0 0 1 0 0,-1 0-1 0 0,0-1 1 0 0,1 1-1 0 0,-1 0 1 0 0,0 0-1 0 0,0 0 1 0 0,0-1 0 0 0,0 1-1 0 0,0 0 1 0 0,-1 2-1 0 0,-3 19 8 0 0,-1-1 1 0 0,-1 0-1 0 0,-1 0 0 0 0,-10 22 0 0 0,1-4-17 0 0,11-28-75 0 0,4-9-177 0 0,-1 0-1 0 0,1-1 0 0 0,0 1 1 0 0,0 0-1 0 0,0 0 0 0 0,1 0 1 0 0,-2 6-1 0 0,13-14-2017 0 0,-5 1 1509 0 0,-1 0 0 0 0,0 0 0 0 0,9-10 0 0 0,-1 0-956 0 0,6-3-2204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6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89 8287 0 0,'-8'-3'10203'0'0,"14"-1"-9757"0"0,1 0 1 0 0,-1 0 0 0 0,1 0-1 0 0,0 1 1 0 0,12-5-1 0 0,42-8 316 0 0,-17 4-6 0 0,-18 4-541 0 0,1 2 0 0 0,0 0 0 0 0,1 1-1 0 0,0 2 1 0 0,-1 1 0 0 0,1 1 0 0 0,35 4 0 0 0,51 2-4211 0 0,-96-5 1929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2303 0 0,'7'-3'34'0'0,"0"1"-1"0"0,1 0 0 0 0,-1 0 1 0 0,13-1-1 0 0,0 5 2975 0 0,-18-1-2672 0 0,0 0 1 0 0,0 0-1 0 0,0 0 0 0 0,0 0 1 0 0,0 1-1 0 0,-1-1 0 0 0,1 0 1 0 0,0 1-1 0 0,-1-1 0 0 0,1 1 1 0 0,-1 0-1 0 0,1 0 0 0 0,-1-1 1 0 0,2 4-1 0 0,11 29 4462 0 0,-4-39-3544 0 0,1-1-835 0 0,0-2-1 0 0,0 0 1 0 0,-1 0-1 0 0,-1-1 1 0 0,17-18-1 0 0,12-10 237 0 0,-21 21-461 0 0,1 2 0 0 0,1 1 0 0 0,0 0 0 0 0,1 1 0 0 0,0 1 0 0 0,1 1 0 0 0,42-14 0 0 0,-60 23-179 0 0,0 0 1 0 0,0 0 0 0 0,-1 1-1 0 0,1-1 1 0 0,0 1 0 0 0,0 0 0 0 0,0 0-1 0 0,0 0 1 0 0,0 0 0 0 0,0 1 0 0 0,-1-1-1 0 0,1 1 1 0 0,0-1 0 0 0,0 1 0 0 0,4 2-1 0 0,-5-2 1 0 0,0 1-1 0 0,0-1 0 0 0,0 1 0 0 0,-1-1 0 0 0,1 1 1 0 0,-1 0-1 0 0,1 0 0 0 0,-1 0 0 0 0,1-1 0 0 0,-1 1 1 0 0,0 1-1 0 0,0-1 0 0 0,0 0 0 0 0,0 0 0 0 0,0 0 1 0 0,-1 0-1 0 0,1 1 0 0 0,-1-1 0 0 0,1 4 1 0 0,0 6 19 0 0,0 0 0 0 0,-1 0 1 0 0,0 0-1 0 0,-1 0 1 0 0,0 0-1 0 0,-1 0 0 0 0,-3 15 1 0 0,-6 7-1869 0 0,-15 36-1 0 0,21-58 527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28 356 1375 0 0,'1'2'107'0'0,"1"6"-949"0"0,1 15 17657 0 0,-17-39-15096 0 0,11 10-1615 0 0,0 1 1 0 0,0-2-1 0 0,1 1 1 0 0,0 0-1 0 0,0 0 1 0 0,1-1-1 0 0,-1 1 1 0 0,1-1-1 0 0,1 1 1 0 0,-1-1-1 0 0,2-6 1 0 0,0-8 107 0 0,1 1-1 0 0,5-25 1 0 0,-5 36-165 0 0,1-1 0 0 0,-1 1 0 0 0,2-1 0 0 0,-1 1 0 0 0,1 0 0 0 0,1 0 0 0 0,0 1 0 0 0,0-1 1 0 0,0 1-1 0 0,1 0 0 0 0,0 1 0 0 0,14-13 0 0 0,-11 12-45 0 0,1 0 0 0 0,0 1 0 0 0,0 1 0 0 0,1 0 0 0 0,0 0 0 0 0,0 1 0 0 0,0 0 0 0 0,1 1 0 0 0,23-5 0 0 0,-9 4-29 0 0,0 0-1 0 0,43 0 0 0 0,-56 5 27 0 0,0 0 0 0 0,0 1 0 0 0,-1 0 0 0 0,1 1 0 0 0,0 1 0 0 0,-1 0 0 0 0,18 7 1 0 0,-26-8-10 0 0,0 0 1 0 0,0-1 0 0 0,-1 1 0 0 0,1 1 0 0 0,-1-1-1 0 0,0 1 1 0 0,0-1 0 0 0,0 1 0 0 0,0 0 0 0 0,0 0 0 0 0,0 0-1 0 0,-1 0 1 0 0,1 1 0 0 0,-1-1 0 0 0,0 1 0 0 0,0-1-1 0 0,0 1 1 0 0,-1 0 0 0 0,3 6 0 0 0,-4-6 7 0 0,1 1 1 0 0,0-1-1 0 0,-1 1 0 0 0,0 0 1 0 0,0-1-1 0 0,-1 1 0 0 0,1-1 1 0 0,-1 1-1 0 0,0-1 0 0 0,0 0 1 0 0,0 1-1 0 0,0-1 0 0 0,-1 0 1 0 0,0 1-1 0 0,0-1 1 0 0,0 0-1 0 0,-5 6 0 0 0,0-2 6 0 0,0 1-1 0 0,0-2 1 0 0,-1 1 0 0 0,0-1-1 0 0,0 0 1 0 0,-1 0-1 0 0,0-1 1 0 0,0-1 0 0 0,-12 6-1 0 0,-14 5 21 0 0,-46 14-1 0 0,53-20-34 0 0,-20 8-77 0 0,22-7-326 0 0,0-2 0 0 0,-1-1 0 0 0,-29 6 0 0 0,46-14-1303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10591 0 0,'14'-27'4000'0'0,"-16"40"-1010"0"0,-3 2-2833 0 0,-1-1 0 0 0,0 0 0 0 0,-1 0 0 0 0,-1-1 0 0 0,0 1 0 0 0,-10 11 0 0 0,-2 5-72 0 0,-47 72 20 0 0,-113 191 118 0 0,168-270-592 0 0,2 0 0 0 0,0 1 1 0 0,1 0-1 0 0,2 1 0 0 0,-9 49 1 0 0,14-59-874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17047 0 0,'0'0'1543'0'0,"-2"0"-1268"0"0,1 0-238 0 0,-1 0 0 0 0,0 0 0 0 0,0 0 0 0 0,1 0 0 0 0,-1 1 0 0 0,0-1 0 0 0,1 1 0 0 0,-1-1 0 0 0,0 1 0 0 0,1 0 0 0 0,-1 0 0 0 0,1 0 0 0 0,-1 0 0 0 0,1 0 0 0 0,-1 0 0 0 0,1 0 1 0 0,0 0-1 0 0,0 0 0 0 0,0 1 0 0 0,-1-1 0 0 0,1 0 0 0 0,0 1 0 0 0,0-1 0 0 0,0 3 0 0 0,-5 6 378 0 0,0 1-1 0 0,-6 16 1 0 0,9-17-361 0 0,-20 48 229 0 0,-30 66-122 0 0,-44 62-129 0 0,-41 85-648 0 0,118-229-103 0 0,-25 53-914 0 0,35-77-717 0 0,-16 22 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13647 0 0,'2'-13'185'0'0,"0"1"0"0"0,1-1 0 0 0,1 1 0 0 0,0 0 0 0 0,1 0 0 0 0,0 0 0 0 0,11-16 0 0 0,13-14 98 0 0,1 2 0 0 0,43-44-1 0 0,-59 69-181 0 0,1 1 0 0 0,0 0 0 0 0,1 1 0 0 0,33-21 0 0 0,-42 30-78 0 0,1 0-1 0 0,0 0 0 0 0,0 1 1 0 0,0 1-1 0 0,0-1 1 0 0,11-1-1 0 0,-14 3 8 0 0,0 1 0 0 0,1-1 1 0 0,-1 1-1 0 0,0 1 0 0 0,0-1 0 0 0,1 1 0 0 0,-1-1 1 0 0,0 2-1 0 0,0-1 0 0 0,0 0 0 0 0,6 4 0 0 0,-6-2 35 0 0,1 0 0 0 0,-1 0-1 0 0,0 1 1 0 0,0 0 0 0 0,0 0 0 0 0,-1 1-1 0 0,1-1 1 0 0,-1 1 0 0 0,0 0-1 0 0,0 0 1 0 0,-1 1 0 0 0,0-1 0 0 0,4 9-1 0 0,2 4 184 0 0,-2 0-1 0 0,0 1 1 0 0,4 19-1 0 0,2 30 449 0 0,-3-1-1 0 0,3 87 1 0 0,-11-114-536 0 0,-1-32-119 0 0,-1-1 0 0 0,0 0 0 0 0,0 1 0 0 0,-1-1 0 0 0,0 1 0 0 0,0-1 0 0 0,-1 0 1 0 0,-3 10-1 0 0,3-13-14 0 0,0 0 1 0 0,0 0-1 0 0,0-1 1 0 0,-1 1-1 0 0,1 0 0 0 0,-1-1 1 0 0,0 1-1 0 0,0-1 1 0 0,0 0-1 0 0,0 0 1 0 0,-1 0-1 0 0,1 0 1 0 0,-1-1-1 0 0,0 0 1 0 0,-4 3-1 0 0,-152 64 104 0 0,11-5-1376 0 0,123-52 766 0 0,-6 3-1279 0 0,11-3-2648 0 0,2-2-1709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15199 0 0,'0'0'1172'0'0,"-2"0"-765"0"0,-7 1 88 0 0,-1 1 1 0 0,0 0-1 0 0,1 0 1 0 0,-1 1-1 0 0,1 0 1 0 0,-17 8-1 0 0,1-1 50 0 0,18-6-578 0 0,-1 0 1 0 0,1 0-1 0 0,0 0 0 0 0,0 1 1 0 0,0 0-1 0 0,1 0 0 0 0,0 1 0 0 0,0 0 1 0 0,0 0-1 0 0,-7 12 0 0 0,-5 7-197 0 0,-21 42 0 0 0,27-45 208 0 0,-89 190 1395 0 0,84-175-1217 0 0,-11 32 33 0 0,25-60-177 0 0,1 0 0 0 0,0 0-1 0 0,0 0 1 0 0,1 1-1 0 0,0-1 1 0 0,1 11-1 0 0,0-13-9 0 0,1 0-1 0 0,-1 0 0 0 0,1 1 1 0 0,1-1-1 0 0,0 0 0 0 0,0 0 1 0 0,0 0-1 0 0,5 10 0 0 0,-3-12-1 0 0,-1 0 0 0 0,0 0 0 0 0,1 0 0 0 0,0 0 0 0 0,0-1 0 0 0,1 0 0 0 0,-1 0-1 0 0,1 0 1 0 0,0 0 0 0 0,7 4 0 0 0,1-1-65 0 0,-1-1-1 0 0,1 0 1 0 0,-1-1 0 0 0,19 5-1 0 0,54 8-3344 0 0,-52-11-994 0 0,-31-7 3777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0,'1'2'4828'0'0,"7"52"1482"0"0,-3-15-5416 0 0,17 62 1 0 0,-5-50-496 0 0,1-1 1 0 0,3-1-1 0 0,42 73 0 0 0,-44-92-210 0 0,0 0 1 0 0,2-2-1 0 0,2 0 0 0 0,0-2 0 0 0,2-1 0 0 0,39 33 0 0 0,-50-48-5 0 0,0 0 0 0 0,0-1 0 0 0,29 14-1 0 0,-36-20-337 0 0,0-1 1 0 0,0 1-1 0 0,0-1 0 0 0,13 1 0 0 0,-16-3-365 0 0,1 1 0 0 0,-1-1 1 0 0,0 0-1 0 0,0-1 0 0 0,1 1 1 0 0,-1-1-1 0 0,0 0 0 0 0,0 0 1 0 0,5-2-1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2759 0 0,'0'2'12043'0'0,"-5"5"-11821"0"0,1 0 0 0 0,-1 0 0 0 0,0 0-1 0 0,-1-1 1 0 0,1 1 0 0 0,-1-1 0 0 0,-1-1 0 0 0,-11 10 0 0 0,-8 7 142 0 0,-38 41 192 0 0,2 2 0 0 0,-58 83 0 0 0,-133 154-44 0 0,181-227-585 0 0,48-52-22 0 0,22-21-171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13559 0 0,'0'0'1364'0'0,"2"0"-1252"0"0,9-2 279 0 0,-1 0 0 0 0,1 0 0 0 0,0-1 0 0 0,-1 0 0 0 0,0-1 1 0 0,0 0-1 0 0,16-9 0 0 0,19-7 704 0 0,194-60 1172 0 0,-75 43-4414 0 0,-150 35 439 0 0,-1 2-76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 14047 0 0,'-1'1'323'0'0,"-23"5"2934"0"0,39-10-2510 0 0,53-17 387 0 0,-32 8-626 0 0,0 2-1 0 0,48-7 1 0 0,-49 14-104 0 0,0 2 0 0 0,60 3 1 0 0,15 11-2502 0 0,-90-10 157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345 277 10159 0 0,'0'0'1019'0'0,"-3"-1"-928"0"0,-9-5-17 0 0,9 5 1152 0 0,0-1-906 0 0,1 1 1 0 0,0 0 0 0 0,-1-1 0 0 0,1 1 0 0 0,-1 1 0 0 0,0-1-1 0 0,-2 0 1 0 0,1 0-84 0 0,0 1-1 0 0,1 0 0 0 0,-1 0 0 0 0,0 0 0 0 0,1 1 1 0 0,-1-1-1 0 0,1 1 0 0 0,-1 0 0 0 0,1 0 1 0 0,-1 0-1 0 0,1 1 0 0 0,-1-1 0 0 0,1 1 1 0 0,0 0-1 0 0,0 0 0 0 0,-5 3 0 0 0,7-4-208 0 0,0-1 0 0 0,1 1 0 0 0,-1-1 0 0 0,0 1 0 0 0,1-1 0 0 0,-1 1 0 0 0,0 0 0 0 0,1-1 0 0 0,-1 1 0 0 0,1 0 0 0 0,-1-1 0 0 0,0 1 0 0 0,1 0 0 0 0,0 0 0 0 0,-1-1 0 0 0,1 1 0 0 0,0 0 0 0 0,-1 0 0 0 0,1 0 0 0 0,0 0 0 0 0,0 0 0 0 0,0 0 0 0 0,-1-1 0 0 0,1 1 0 0 0,0 0 0 0 0,0 0 0 0 0,1 0 0 0 0,-1 0 0 0 0,0 0 0 0 0,0 0 0 0 0,0 0 0 0 0,0-1 0 0 0,1 1 0 0 0,-1 0 0 0 0,0 0 0 0 0,1 0 0 0 0,-1-1 0 0 0,1 1 0 0 0,-1 0 0 0 0,1 0 0 0 0,-1-1 0 0 0,1 1 0 0 0,0 0 0 0 0,-1-1 0 0 0,1 1 0 0 0,0 0 0 0 0,3 2 70 0 0,0 0 0 0 0,1 0-1 0 0,-1 0 1 0 0,0-1 0 0 0,1 1-1 0 0,5 1 1 0 0,1 0 117 0 0,0-1-1 0 0,1 0 1 0 0,-1-1 0 0 0,1-1-1 0 0,-1 0 1 0 0,1 0 0 0 0,15-1-1 0 0,-2-3 101 0 0,1 0 1 0 0,31-8-1 0 0,-26 2-119 0 0,34-15 1 0 0,8-2 11 0 0,21-8-291 0 0,-89 33-39 0 0,-4 1 113 0 0,-1 0-1 0 0,1-1 0 0 0,0 1 1 0 0,0 0-1 0 0,-1-1 0 0 0,1 1 1 0 0,0-1-1 0 0,0 1 1 0 0,-1-1-1 0 0,1 1 0 0 0,-1-1 1 0 0,1 0-1 0 0,0 1 0 0 0,-1-1 1 0 0,1 0-1 0 0,-1 1 0 0 0,0-1 1 0 0,1-1-1 0 0,2-1 3 0 0,-1-1-1 0 0,1 0 1 0 0,-1-1-1 0 0,0 1 1 0 0,-1 0-1 0 0,1-1 1 0 0,-1 1-1 0 0,0 0 1 0 0,0-1-1 0 0,0 0 1 0 0,0-7-1 0 0,0-4-60 0 0,-2-32-1 0 0,1 44 26 0 0,0 0 0 0 0,-1 0-1 0 0,1 0 1 0 0,-1-1 0 0 0,0 1-1 0 0,0 0 1 0 0,0 0 0 0 0,-1 0-1 0 0,0 0 1 0 0,1 1 0 0 0,-1-1-1 0 0,0 0 1 0 0,-1 1-1 0 0,1-1 1 0 0,-1 1 0 0 0,0 0-1 0 0,1 0 1 0 0,-1 0 0 0 0,-1 0-1 0 0,1 0 1 0 0,0 1 0 0 0,-1-1-1 0 0,1 1 1 0 0,-1 0 0 0 0,0 0-1 0 0,1 0 1 0 0,-1 1 0 0 0,-7-3-1 0 0,-6 1-11 0 0,-1 0 0 0 0,1 1 0 0 0,0 1 1 0 0,-1 0-1 0 0,-22 3 0 0 0,-2-1 64 0 0,30-1-9 0 0,-4-1 0 0 0,0 1 0 0 0,0 1 0 0 0,0 0 0 0 0,0 1 0 0 0,1 1 0 0 0,-1 0 0 0 0,-21 8 0 0 0,14-1-9 0 0,0 1 0 0 0,1 0 0 0 0,0 2 0 0 0,0 1-1 0 0,2 1 1 0 0,-35 31 0 0 0,36-28 1 0 0,0 1 0 0 0,1 2 0 0 0,1 0 0 0 0,1 0 0 0 0,0 1 0 0 0,2 1 0 0 0,-16 35 0 0 0,19-32 70 0 0,1 1 0 0 0,-12 44 1 0 0,20-62-45 0 0,0 1 0 0 0,1 0 1 0 0,0-1-1 0 0,1 1 0 0 0,0 0 1 0 0,0-1-1 0 0,1 1 0 0 0,0 0 1 0 0,1-1-1 0 0,0 1 0 0 0,5 13 1 0 0,1-3 84 0 0,0 1 1 0 0,2-2 0 0 0,0 1-1 0 0,17 22 1 0 0,-22-35-52 0 0,1 0 1 0 0,0-1-1 0 0,0 1 0 0 0,1-1 1 0 0,-1 0-1 0 0,1-1 0 0 0,1 0 1 0 0,-1 0-1 0 0,1 0 0 0 0,0-1 1 0 0,0 0-1 0 0,0-1 0 0 0,12 4 0 0 0,-3-3 77 0 0,0-1 0 0 0,-1-1-1 0 0,1-1 1 0 0,0 0-1 0 0,0-1 1 0 0,1-1-1 0 0,-1 0 1 0 0,18-5-1 0 0,133-38 945 0 0,-143 37-896 0 0,15-6 75 0 0,-16 4-173 0 0,1 2 0 0 0,0 1 0 0 0,46-6 0 0 0,-59 11-79 0 0,-4 2-19 0 0,-6-1-67 0 0,-5 8-2006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405 172 3223 0 0,'-5'2'253'0'0,"-3"1"-267"0"0,-4-4 8739 0 0,14-6-4955 0 0,0 3-3537 0 0,2-2-23 0 0,-1 1-1 0 0,1-1 1 0 0,1 0 0 0 0,-1 1 0 0 0,1 0 0 0 0,0 0-1 0 0,0 1 1 0 0,6-5 0 0 0,48-30 809 0 0,-58 39-1003 0 0,23-14 582 0 0,0 1 0 0 0,44-15 0 0 0,-55 24-444 0 0,0 0 0 0 0,1 0 1 0 0,-1 2-1 0 0,1-1 0 0 0,0 2 0 0 0,0 0 0 0 0,17 1 0 0 0,-29 0-132 0 0,1 0-1 0 0,-1 1 0 0 0,1-1 1 0 0,0 1-1 0 0,-1-1 0 0 0,1 1 1 0 0,-1 0-1 0 0,1 0 0 0 0,-1 0 1 0 0,1 0-1 0 0,-1 1 0 0 0,0-1 1 0 0,0 1-1 0 0,0-1 0 0 0,0 1 1 0 0,0 0-1 0 0,3 3 0 0 0,-3-3-15 0 0,-1 0 0 0 0,0 0-1 0 0,0 0 1 0 0,0 0-1 0 0,0 1 1 0 0,-1-1 0 0 0,1 0-1 0 0,0 1 1 0 0,-1-1-1 0 0,0 0 1 0 0,1 1 0 0 0,-1-1-1 0 0,0 1 1 0 0,0-1-1 0 0,-1 0 1 0 0,1 1 0 0 0,0-1-1 0 0,-1 1 1 0 0,0 2-1 0 0,-8 22-75 0 0,-1 0 0 0 0,-2-1-1 0 0,0 0 1 0 0,-1-1 0 0 0,-2 0-1 0 0,0-1 1 0 0,-38 43 0 0 0,21-32-201 0 0,-2-1 0 0 0,-1-2 1 0 0,-2-1-1 0 0,-41 26 1 0 0,24-24 235 0 0,-2-3 0 0 0,-73 29 1 0 0,-1 1 8 0 0,125-58 32 0 0,0 0 0 0 0,0 1 0 0 0,0 0 0 0 0,1 0 0 0 0,-1 0 0 0 0,1 1 0 0 0,0 0 0 0 0,0-1 0 0 0,0 1 0 0 0,0 1 0 0 0,-3 4 0 0 0,7-8-4 0 0,-1-1 0 0 0,1 1 0 0 0,0 0 0 0 0,-1-1 0 0 0,1 1 0 0 0,0 0 0 0 0,-1-1 0 0 0,1 1 0 0 0,0 0 0 0 0,0 0 0 0 0,0 0 0 0 0,0-1 0 0 0,-1 1 0 0 0,1 0-1 0 0,0 0 1 0 0,0-1 0 0 0,1 1 0 0 0,-1 0 0 0 0,0 0 0 0 0,0-1 0 0 0,0 1 0 0 0,0 0 0 0 0,1 0 0 0 0,-1-1 0 0 0,0 1 0 0 0,1 0 0 0 0,-1-1 0 0 0,0 1 0 0 0,1 0 0 0 0,-1-1 0 0 0,1 1 0 0 0,-1-1 0 0 0,1 1 0 0 0,1 0 0 0 0,0 1 15 0 0,0-1 0 0 0,0 1 0 0 0,1-1 0 0 0,-1 0 1 0 0,0 0-1 0 0,5 1 0 0 0,-6-1-4 0 0,5 0 49 0 0,-1 0 0 0 0,1 0 1 0 0,-1 0-1 0 0,1 0 1 0 0,-1-1-1 0 0,1 0 0 0 0,10-2 1 0 0,41-9 270 0 0,-38 6-197 0 0,4 1-1 0 0,22-6 252 0 0,45-16 0 0 0,-41 9-181 0 0,1 2 1 0 0,1 2 0 0 0,0 2-1 0 0,58-4 1 0 0,-84 14-773 0 0,1 2 0 0 0,34 4 0 0 0,-21-1 44 0 0,-33-4 131 0 0,-1 0-1 0 0,0 0 0 0 0,0-1 1 0 0,0 1-1 0 0,0-1 1 0 0,1 0-1 0 0,8-4 0 0 0,6-4-4825 0 0,-5 1-469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7367 0 0,'-11'3'420'0'0,"1"0"-1"0"0,0 1 1 0 0,0 0-1 0 0,1 1 1 0 0,-1 0-1 0 0,1 0 1 0 0,0 1-1 0 0,-15 13 1 0 0,11-8 157 0 0,1 1 1 0 0,0 1-1 0 0,1-1 1 0 0,-18 27-1 0 0,26-34-513 0 0,0 0 1 0 0,1 0-1 0 0,-1 0 0 0 0,1 0 1 0 0,0 1-1 0 0,0-1 0 0 0,1 0 1 0 0,-2 9-1 0 0,3-10-39 0 0,-1-1 0 0 0,1 1 0 0 0,1-1-1 0 0,-1 1 1 0 0,0-1 0 0 0,1 1 0 0 0,0-1 0 0 0,0 1 0 0 0,0-1 0 0 0,0 0 0 0 0,0 1-1 0 0,1-1 1 0 0,0 0 0 0 0,2 5 0 0 0,6 5 96 0 0,1 1 0 0 0,0-2 0 0 0,1 1-1 0 0,0-1 1 0 0,15 11 0 0 0,74 47 1043 0 0,-34-25-188 0 0,-16-10-259 0 0,48 37 722 0 0,-87-62-1218 0 0,-1 1 1 0 0,0 0-1 0 0,-1 1 0 0 0,0-1 0 0 0,-1 2 0 0 0,8 13 0 0 0,-9-10-127 0 0,0 0 1 0 0,-1 0-1 0 0,-1 0 0 0 0,-1 1 0 0 0,0-1 0 0 0,-1 2 0 0 0,0-1 1 0 0,-2 0-1 0 0,0 0 0 0 0,-1 1 0 0 0,-1-1 0 0 0,0 1 1 0 0,-2-1-1 0 0,0 1 0 0 0,0-1 0 0 0,-2 0 0 0 0,0 0 0 0 0,-1 0 1 0 0,-1-1-1 0 0,0 1 0 0 0,-12 18 0 0 0,4-11-266 0 0,-1-1-1 0 0,-1-1 0 0 0,-1 0 1 0 0,-1-1-1 0 0,0-1 1 0 0,-2-1-1 0 0,-1-1 0 0 0,0-1 1 0 0,-1 0-1 0 0,0-2 1 0 0,-2 0-1 0 0,0-2 1 0 0,0 0-1 0 0,-1-2 0 0 0,-28 9 1 0 0,45-18-155 0 0,6-2-173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4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0,'0'0'7072'0'0,"12"3"-5040"0"0,4-1-2416 0 0,2-2-480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1 312 919 0 0,'0'0'94'0'0,"2"1"56"0"0,4 1-95 0 0,3 2 1110 0 0,1-1-1 0 0,14 9 0 0 0,-22-11-312 0 0,8 5-200 0 0,-5-4-499 0 0,0 0-1 0 0,-1 0 0 0 0,1-1 0 0 0,0 0 0 0 0,0 0 0 0 0,0-1 1 0 0,0 1-1 0 0,0-1 0 0 0,6 0 0 0 0,0 0-19 0 0,4 0 100 0 0,1-1 0 0 0,26-5 0 0 0,15 0-91 0 0,-19 2-88 0 0,54-11 0 0 0,6 0 36 0 0,-70 11-78 0 0,-20 4-12 0 0,36 0-2 0 0,106-5 522 0 0,-42 7-55 0 0,-29 2-250 0 0,-14 0-208 0 0,-45-2-20 0 0,0-1 0 0 0,34-2 0 0 0,-12-2 13 0 0,-17 1 0 0 0,0 0 0 0 0,28-8 0 0 0,-30 6 63 0 0,1 0 0 0 0,0 2 0 0 0,0 0 0 0 0,30 3 0 0 0,15-1 54 0 0,64 1 145 0 0,-75 0-121 0 0,81-7 0 0 0,109-15 110 0 0,-231 20-234 0 0,10 0-12 0 0,-1 2 0 0 0,38 6 0 0 0,14 1-8 0 0,-11-5 45 0 0,-2 1 88 0 0,0-3 0 0 0,66-7 0 0 0,85-36 198 0 0,-216 42-328 0 0,307-59 226 0 0,-266 52-191 0 0,114-14 328 0 0,336-10 35 0 0,-305 31-334 0 0,-140-4-50 0 0,47-8 0 0 0,-63 7 22 0 0,33-5-18 0 0,109-13 334 0 0,467-11 697 0 0,-472 29-930 0 0,328-11-119 0 0,-350 15 0 0 0,207 27 0 0 0,-274-13-33 0 0,-52-7-1 0 0,-1-2-1 0 0,44 3 1 0 0,-52-7-1000 0 0,0 0-3852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5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4487 0 0,'0'0'202'0'0,"2"-1"-5"0"0,7-6-579 0 0,-1 0 1 0 0,-1 0-1 0 0,12-15 0 0 0,-17 20 112 0 0,3-10 2948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4143 0 0,'11'-35'401'0'0,"2"-8"578"0"0,-5 15 4125 0 0,-8 20-3275 0 0,-4 12 332 0 0,3-1-1960 0 0,-1-1 0 0 0,1 1 0 0 0,0 0-1 0 0,0 0 1 0 0,0-1 0 0 0,-1 5 0 0 0,0 15 41 0 0,1-1-1 0 0,0 0 0 0 0,2 1 0 0 0,1-1 1 0 0,0 0-1 0 0,10 39 0 0 0,49 124 522 0 0,-41-135-704 0 0,3-2-1 0 0,1 0 1 0 0,3-1-1 0 0,2-2 1 0 0,44 53-1 0 0,2-10 135 0 0,117 103-1 0 0,-169-168-21 0 0,33 39-1 0 0,-48-51-136 0 0,-1 0 0 0 0,0 1 0 0 0,0-1 0 0 0,-1 1 0 0 0,-1 0-1 0 0,0 1 1 0 0,4 13 0 0 0,-9-24-34 0 0,2 6-27 0 0,0-1 1 0 0,-1 0-1 0 0,1 13 1 0 0,-2-18-14 0 0,1-1 1 0 0,-1 1-1 0 0,0-1 1 0 0,0 1-1 0 0,0 0 0 0 0,0-1 1 0 0,0 1-1 0 0,0-1 1 0 0,-1 1-1 0 0,1-1 1 0 0,0 1-1 0 0,0-1 1 0 0,0 1-1 0 0,0-1 1 0 0,-1 1-1 0 0,1-1 1 0 0,0 1-1 0 0,-1-1 1 0 0,1 1-1 0 0,0-1 1 0 0,-1 1-1 0 0,1-1 1 0 0,0 1-1 0 0,-1-1 1 0 0,1 0-1 0 0,-1 1 1 0 0,1-1-1 0 0,-1 0 1 0 0,1 1-1 0 0,-1-1 1 0 0,1 0-1 0 0,-1 0 1 0 0,1 0-1 0 0,-1 1 1 0 0,1-1-1 0 0,-1 0 1 0 0,1 0-1 0 0,-1 0 1 0 0,1 0-1 0 0,-1 0 1 0 0,0 0-1 0 0,1 0 1 0 0,-1 0-1 0 0,1 0 1 0 0,-1 0-1 0 0,1 0 1 0 0,-1 0-1 0 0,1-1 1 0 0,-1 1-1 0 0,1 0 1 0 0,-1 0-1 0 0,0-1 1 0 0,-1 0-100 0 0,0 0 1 0 0,-1 0-1 0 0,1 0 1 0 0,0 0-1 0 0,0 0 1 0 0,0-1-1 0 0,0 1 1 0 0,1-1-1 0 0,-1 0 1 0 0,-3-3-1 0 0,0-5-995 0 0,1-2-240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5:5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1030 12 5527 0 0,'4'-11'14471'0'0,"-75"105"-14040"0"0,3-3-277 0 0,16-27-47 0 0,2 0-50 0 0,-3-3 0 0 0,-64 58 0 0 0,-277 187 129 0 0,358-281-106 0 0,0-2 0 0 0,-2-2 0 0 0,-67 28 0 0 0,100-47 8 0 0,-2 1-1 0 0,6-2 46 0 0,3-3-314 0 0,80-84-6262 0 0,-58 61 679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2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9671 0 0,'0'0'2882'0'0,"1"-2"-2273"0"0,5-8 89 0 0,-2-1 0 0 0,6-16 2207 0 0,-9 27-2860 0 0,-1 0 1 0 0,0 0-1 0 0,0 0 0 0 0,0-1 1 0 0,0 1-1 0 0,1 0 0 0 0,-1 0 0 0 0,0 0 1 0 0,0-1-1 0 0,0 1 0 0 0,0 0 0 0 0,0 0 1 0 0,0-1-1 0 0,0 1 0 0 0,0 0 0 0 0,1 0 1 0 0,-1 0-1 0 0,0-1 0 0 0,0 1 1 0 0,0 0-1 0 0,0 0 0 0 0,0-1 0 0 0,0 1 1 0 0,0 0-1 0 0,0 0 0 0 0,-1-1 0 0 0,1 1 1 0 0,0 0-1 0 0,0 0 0 0 0,0 0 0 0 0,0-1 1 0 0,0 1-1 0 0,0 0 0 0 0,-4-11 1487 0 0,4 10-1883 0 0,-1-1 371 0 0,1 0 0 0 0,0 0 1 0 0,-1 0-1 0 0,1 0 0 0 0,0 0 0 0 0,0 1 0 0 0,0-1 0 0 0,1 0 0 0 0,-1 0 0 0 0,0 0 0 0 0,1 0 0 0 0,-1 0 1 0 0,1 1-1 0 0,-1-1 0 0 0,3-3 0 0 0,-2 2 9 0 0,4-9 0 0 0,1 0 1 0 0,0 1 0 0 0,1-1-1 0 0,9-10 1 0 0,35-41-79 0 0,-49 60 38 0 0,18-19-129 0 0,1 0 1 0 0,26-21 0 0 0,-38 35 96 0 0,1 1 1 0 0,0 0 0 0 0,0 1-1 0 0,1 0 1 0 0,-1 1 0 0 0,2 0 0 0 0,-1 0-1 0 0,15-3 1 0 0,-11 7 42 0 0,-13 2 0 0 0,0 0 0 0 0,0 0 0 0 0,0 0 0 0 0,-1 1 0 0 0,1-1 0 0 0,0 0 0 0 0,0 1 0 0 0,-1-1 0 0 0,1 1 0 0 0,-1-1 0 0 0,1 1 0 0 0,-1 0 0 0 0,0 0 0 0 0,0 0 0 0 0,0-1 0 0 0,0 1 0 0 0,0 0 0 0 0,0 0 0 0 0,0 3 0 0 0,2 2 0 0 0,-1 0 0 0 0,0 0 0 0 0,-1 0 0 0 0,1 11 0 0 0,-2-3 36 0 0,0 0 0 0 0,-1 0-1 0 0,-1 0 1 0 0,-7 24 0 0 0,5-22 18 0 0,1 0-1 0 0,-2 34 1 0 0,5-47-51 0 0,0 1 0 0 0,0-1 0 0 0,1 1 0 0 0,-1-1 0 0 0,1 1 0 0 0,0-1 0 0 0,1 0 0 0 0,-1 1-1 0 0,4 5 1 0 0,-4-7 4 0 0,0-1 1 0 0,1 0-1 0 0,0 0 0 0 0,-1 0 0 0 0,1 0 0 0 0,0 0 0 0 0,0-1 0 0 0,0 1 0 0 0,0-1 0 0 0,0 1 0 0 0,0-1 1 0 0,1 0-1 0 0,-1 1 0 0 0,0-1 0 0 0,1 0 0 0 0,-1 0 0 0 0,1-1 0 0 0,2 1 0 0 0,7 1 75 0 0,-1 0 0 0 0,1-2-1 0 0,0 1 1 0 0,0-2 0 0 0,0 1 0 0 0,0-2-1 0 0,-1 1 1 0 0,1-2 0 0 0,17-5 0 0 0,11-5 206 0 0,48-25-1 0 0,-85 37-274 0 0,182-95 217 0 0,-141 70-770 0 0,-42 25 477 0 0,1-1 0 0 0,-1 1 0 0 0,0-1 0 0 0,0 1 0 0 0,-1-1 0 0 0,1 0 0 0 0,0 0 0 0 0,0 1 0 0 0,-1-1 0 0 0,0-1 0 0 0,3-2 0 0 0,10-13-1701 0 0,-6 11 616 0 0,1-2-40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8 10159 0 0,'0'0'920'0'0,"3"0"-754"0"0,20-5 180 0 0,-21 4 132 0 0,-1 1 0 0 0,0-1 0 0 0,1 1 0 0 0,-1 0 0 0 0,1 0 0 0 0,-1 0 0 0 0,1 0 0 0 0,-1 0 0 0 0,3 0 0 0 0,-3 3-111 0 0,0 2-274 0 0,0 0 0 0 0,-1 0 1 0 0,1 0-1 0 0,-1 0 0 0 0,0 0 0 0 0,-1 1 0 0 0,1-1 1 0 0,-1 0-1 0 0,0 0 0 0 0,0 0 0 0 0,-1 0 1 0 0,1 0-1 0 0,-1 0 0 0 0,-4 7 0 0 0,-6 11 73 0 0,-23 34-1 0 0,32-53-145 0 0,-157 220 680 0 0,1 0-40 0 0,156-219-647 0 0,-11 13 6 0 0,12-16-123 0 0,10-16-652 0 0,55-87-4112 0 0,-29 48 3044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0 697 5527 0 0,'0'0'423'0'0,"1"-2"-278"0"0,12-21 389 0 0,-6 11 709 0 0,0 0 0 0 0,0 0 1 0 0,12-12-1 0 0,53-54 229 0 0,47-55-115 0 0,-73 77-1311 0 0,101-116 444 0 0,-123 148-395 0 0,0 1-1 0 0,2 1 0 0 0,0 1 1 0 0,49-29-1 0 0,-66 45 71 0 0,0 1-1 0 0,0 0 0 0 0,1 0 1 0 0,-1 0-1 0 0,1 1 0 0 0,0 1 1 0 0,0 0-1 0 0,0 0 0 0 0,11 0 1 0 0,-16 2-92 0 0,-1 0 0 0 0,1 0 0 0 0,-1 0 0 0 0,0 1 0 0 0,0 0 0 0 0,1 0 0 0 0,-1 0 0 0 0,0 1 0 0 0,0-1 0 0 0,0 1 0 0 0,0 0 0 0 0,0 0 0 0 0,0 0 0 0 0,-1 1 0 0 0,1-1 0 0 0,-1 1 0 0 0,0 0 0 0 0,0 0 0 0 0,1 0 0 0 0,-2 0 0 0 0,1 1 0 0 0,0-1 0 0 0,3 7 0 0 0,-2-2-8 0 0,0 0 0 0 0,-1 1 0 0 0,0-1-1 0 0,0 1 1 0 0,-1 0 0 0 0,0 0 0 0 0,0 0 0 0 0,-1 9 0 0 0,1 6 36 0 0,-5 45 0 0 0,1-56-86 0 0,0 0 1 0 0,-1 0 0 0 0,-1-1 0 0 0,0 1 0 0 0,-1-1 0 0 0,0 0 0 0 0,0 0-1 0 0,-2 0 1 0 0,1-1 0 0 0,-2 0 0 0 0,1 0 0 0 0,-11 10 0 0 0,-12 11 81 0 0,-1 0 1 0 0,-44 32-1 0 0,-103 62 113 0 0,-9-15-118 0 0,148-88-246 0 0,-46 37 1 0 0,65-39-377 0 0,9-6-4917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2303 0 0,'-7'8'19616'0'0,"7"-7"-19585"0"0,1 0 1 0 0,-1 0-1 0 0,0 0 0 0 0,0 0 0 0 0,1-1 0 0 0,-1 1 0 0 0,1 0 1 0 0,-1 0-1 0 0,1-1 0 0 0,-1 1 0 0 0,1 0 0 0 0,-1-1 1 0 0,1 1-1 0 0,0 0 0 0 0,-1-1 0 0 0,1 1 0 0 0,0-1 1 0 0,-1 1-1 0 0,1-1 0 0 0,1 1 0 0 0,0 0 16 0 0,0 0-1 0 0,0-1 0 0 0,1 1 1 0 0,-1 0-1 0 0,0-1 1 0 0,0 0-1 0 0,5 0 0 0 0,4 0 86 0 0,-1-1-1 0 0,19-4 0 0 0,-21 3-34 0 0,71-16 326 0 0,-39 8-57 0 0,47-5 0 0 0,-78 14-283 0 0,23-1 42 0 0,-23 2-125 0 0,0 4 0 0 0,-3 0-20 0 0,-5-3-76 0 0,3 4-979 0 0,-1 0-2759 0 0,1 3 1907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5063 0 0,'-2'2'390'0'0,"-80"78"3879"0"0,34-37-2220 0 0,-80 78 184 0 0,111-103-1911 0 0,1 1 0 0 0,0 1 0 0 0,2 0 0 0 0,1 1-1 0 0,-12 24 1 0 0,23-41-195 0 0,1-1-1 0 0,-1 0 0 0 0,1 1 0 0 0,0-1 1 0 0,0 1-1 0 0,0 0 0 0 0,1-1 1 0 0,-1 1-1 0 0,1-1 0 0 0,0 1 1 0 0,1 6-1 0 0,-1-8-62 0 0,0 0 1 0 0,1-1-1 0 0,-1 1 1 0 0,1-1-1 0 0,0 1 0 0 0,0-1 1 0 0,-1 1-1 0 0,1-1 0 0 0,0 1 1 0 0,0-1-1 0 0,0 0 1 0 0,0 0-1 0 0,1 1 0 0 0,-1-1 1 0 0,0 0-1 0 0,0 0 1 0 0,1 0-1 0 0,-1 0 0 0 0,1 0 1 0 0,-1-1-1 0 0,1 1 1 0 0,-1 0-1 0 0,1-1 0 0 0,-1 1 1 0 0,1-1-1 0 0,-1 1 0 0 0,4-1 1 0 0,1 1 49 0 0,-1-1-1 0 0,1 0 1 0 0,0 0-1 0 0,0 0 1 0 0,0-1 0 0 0,-1 0-1 0 0,1 0 1 0 0,0 0 0 0 0,10-5-1 0 0,3-1 267 0 0,26-16 0 0 0,-32 16-266 0 0,-1 0 1 0 0,0-1-1 0 0,-1 0 1 0 0,0-1 0 0 0,0 0-1 0 0,11-14 1 0 0,-18 19-104 0 0,0 0 0 0 0,-1-1 0 0 0,0 0 0 0 0,0 0 0 0 0,0 0 0 0 0,0 0 0 0 0,-1 0 0 0 0,0 0 0 0 0,0-1 0 0 0,0 1 0 0 0,-1-1 0 0 0,0 1 0 0 0,0-1 1 0 0,0 0-1 0 0,-1 1 0 0 0,0-1 0 0 0,0 0 0 0 0,-1-8 0 0 0,-1 3-330 0 0,-1-1 0 0 0,0 1 0 0 0,-9-21 0 0 0,10 26 29 0 0,-1 0 0 0 0,0 1 0 0 0,0-1 1 0 0,-1 1-1 0 0,0 0 0 0 0,0 0 1 0 0,0 0-1 0 0,0 1 0 0 0,-6-5 1 0 0,9 8-84 0 0,0 0 147 0 0,0 0 0 0 0,0 0 0 0 0,0 1 0 0 0,0-1-1 0 0,0 1 1 0 0,1-1 0 0 0,-1 1 0 0 0,0-1 0 0 0,0 1 0 0 0,0 0 0 0 0,0-1-1 0 0,0 1 1 0 0,0 0 0 0 0,-1 0 0 0 0,0 0 0 0 0,-6 0-1197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16183 0 0,'0'0'1462'0'0,"-1"1"-1201"0"0,-2 11 5 0 0,-2 0 1 0 0,0 0 0 0 0,0-1-1 0 0,-1 0 1 0 0,0 0-1 0 0,-1 0 1 0 0,-10 11-1 0 0,-1 4-161 0 0,-67 90 101 0 0,24-34-876 0 0,58-79 372 0 0,2-2 56 0 0,0 0 1 0 0,0 0 0 0 0,0 1-1 0 0,1-1 1 0 0,-1 0-1 0 0,0 1 1 0 0,1-1-1 0 0,-1 0 1 0 0,0 1-1 0 0,0 2 1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14511 0 0,'0'0'1314'0'0,"-1"1"-1006"0"0,0 5-151 0 0,0-1 1 0 0,-1 0 0 0 0,0 0-1 0 0,0 0 1 0 0,0 0-1 0 0,0-1 1 0 0,-1 1 0 0 0,0-1-1 0 0,0 1 1 0 0,0-1 0 0 0,-1 0-1 0 0,1 0 1 0 0,-5 3 0 0 0,-7 7-84 0 0,-1-2 0 0 0,-21 12-1 0 0,10-5-19 0 0,-23 9-125 0 0,35-20-82 0 0,-21 15 1 0 0,34-22 80 0 0,10 18 11 0 0,-3-12 137 0 0,1 0 1 0 0,-1 0 0 0 0,14 11-1 0 0,-12-12 43 0 0,0 1 0 0 0,11 14 0 0 0,-7-5-12 0 0,-1 0 1 0 0,-1 0-1 0 0,13 29 1 0 0,-20-39-97 0 0,0 0-1 0 0,0-1 1 0 0,0 1-1 0 0,-1 0 1 0 0,0 0-1 0 0,0 1 1 0 0,-1-1-1 0 0,1 0 1 0 0,-1 0-1 0 0,0 0 1 0 0,-1 0-1 0 0,0 0 1 0 0,0 0-1 0 0,0 0 1 0 0,-3 7-1 0 0,2-8 7 0 0,-1-1 1 0 0,1 1-1 0 0,-1-1 0 0 0,0 0 1 0 0,-1 0-1 0 0,1 0 0 0 0,-1 0 0 0 0,1-1 1 0 0,-1 1-1 0 0,0-1 0 0 0,0 0 0 0 0,-1 0 1 0 0,1-1-1 0 0,-6 3 0 0 0,-8 3 110 0 0,0 0 0 0 0,-24 6 1 0 0,35-12-93 0 0,-1 0-39 0 0,0 1-1 0 0,0-1 1 0 0,0-1 0 0 0,0 0-1 0 0,0 0 1 0 0,0 0-1 0 0,0-1 1 0 0,-1 0 0 0 0,-13-2-1 0 0,21 1-39 0 0,0 1 0 0 0,0 0-1 0 0,1 0 1 0 0,-1-1 0 0 0,0 1 0 0 0,0-1-1 0 0,0 1 1 0 0,1 0 0 0 0,-1-1 0 0 0,0 0-1 0 0,1 1 1 0 0,-1-1 0 0 0,0 1-1 0 0,1-1 1 0 0,-1 0 0 0 0,1 1 0 0 0,-1-1-1 0 0,1 0 1 0 0,-1-1 0 0 0,-2-11-4965 0 0,3-1-1065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7831 0 0,'0'0'603'0'0,"-1"1"-140"0"0,-6 5 623 0 0,0-1 1 0 0,0-1-1 0 0,-1 1 1 0 0,1-1 0 0 0,-1-1-1 0 0,-9 4 1 0 0,-17 8-232 0 0,13-4-456 0 0,-3 1-189 0 0,1 1-1 0 0,-28 21 1 0 0,60-28-66 0 0,4 2 4 0 0,26 8 1 0 0,-26-11-59 0 0,0 0 0 0 0,14 9 0 0 0,-23-11-60 0 0,1 0-1 0 0,-1 0 1 0 0,0 1-1 0 0,0-1 1 0 0,0 1-1 0 0,-1 0 1 0 0,1 0-1 0 0,-1 0 1 0 0,4 7 0 0 0,-2-3 11 0 0,-1 0 1 0 0,0 1-1 0 0,-1-1 1 0 0,0 1 0 0 0,-1 0-1 0 0,0 0 1 0 0,0 0 0 0 0,-1 0-1 0 0,0 1 1 0 0,0-1 0 0 0,-1 0-1 0 0,0 0 1 0 0,-1 0 0 0 0,-2 15-1 0 0,1-14-17 0 0,-1 0 0 0 0,0 0 0 0 0,0 0 0 0 0,-1-1-1 0 0,-1 1 1 0 0,1-1 0 0 0,-1 0 0 0 0,-1 0 0 0 0,0 0 0 0 0,0-1 0 0 0,-1 0-1 0 0,-12 12 1 0 0,14-15-83 0 0,-3 2 95 0 0,0 0 0 0 0,0 0 0 0 0,-11 6 0 0 0,16-11-136 0 0,0-1 0 0 0,0 0-1 0 0,0 0 1 0 0,0 1-1 0 0,0-2 1 0 0,0 1 0 0 0,0 0-1 0 0,0-1 1 0 0,0 1-1 0 0,0-1 1 0 0,0 0 0 0 0,0 0-1 0 0,0 0 1 0 0,-1 0-1 0 0,-2-1 1 0 0,-5-3-4512 0 0,5-4-1495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2759 0 0,'-2'9'559'0'0,"0"-5"229"0"0,1-1-1 0 0,-1 1 1 0 0,0-1 0 0 0,-1 0-1 0 0,1 0 1 0 0,-1 0-1 0 0,1 0 1 0 0,-1 0 0 0 0,0 0-1 0 0,-6 4 1 0 0,-3 1 456 0 0,-23 11 1 0 0,-6 4-101 0 0,35-19-1010 0 0,1 0-1 0 0,0 0 0 0 0,0 0 0 0 0,0 1 1 0 0,0 0-1 0 0,1 0 0 0 0,0 0 1 0 0,-4 6-1 0 0,7-9-94 0 0,0 0 0 0 0,0 0 0 0 0,0 0 0 0 0,1 0 0 0 0,-1 0 0 0 0,0 0-1 0 0,1 0 1 0 0,-1 0 0 0 0,1 0 0 0 0,0 0 0 0 0,0 0 0 0 0,0 0 0 0 0,0 0 0 0 0,0 1 0 0 0,0-1 0 0 0,0 0 0 0 0,1 0 0 0 0,-1 0 0 0 0,1 0 0 0 0,-1 0 0 0 0,1 0 0 0 0,0 0 0 0 0,0 0 0 0 0,0 0 0 0 0,0-1-1 0 0,0 1 1 0 0,1 0 0 0 0,-1 0 0 0 0,2 1 0 0 0,3 3 133 0 0,0 0-1 0 0,1 0 1 0 0,-1 0-1 0 0,1-1 0 0 0,1 0 1 0 0,-1 0-1 0 0,1-1 1 0 0,0 0-1 0 0,0-1 1 0 0,0 1-1 0 0,17 3 1 0 0,-23-6 52 0 0,0-1-166 0 0,1-1 1 0 0,0 1 0 0 0,-1-1 0 0 0,1 1 0 0 0,0-1 0 0 0,-1 0 0 0 0,1 0 0 0 0,-1 0 0 0 0,0 0 0 0 0,1-1 0 0 0,-1 1 0 0 0,0 0 0 0 0,0-1-1 0 0,1 0 1 0 0,-1 0 0 0 0,-1 1 0 0 0,1-1 0 0 0,0 0 0 0 0,0 0 0 0 0,2-5 0 0 0,3-4 336 0 0,-1 0-1 0 0,0 0 1 0 0,4-15 0 0 0,-2 8-245 0 0,-5 9-181 0 0,3-4-376 0 0,8-24-1 0 0,-14 35 352 0 0,1-1 0 0 0,0 0 0 0 0,-1 0 0 0 0,1-1 0 0 0,-1 1 0 0 0,0 0 0 0 0,0 0 0 0 0,0 0 0 0 0,0 0 0 0 0,0 0 0 0 0,-1 0 0 0 0,0 0 0 0 0,1 0 0 0 0,-3-3-1 0 0,-12-10-5677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5527 0 0,'0'2'423'0'0,"-9"12"12120"0"0,10-16-11725 0 0,0-3-615 0 0,0 1-1 0 0,0-1 0 0 0,1 0 0 0 0,0 1 1 0 0,0 0-1 0 0,0-1 0 0 0,1 1 1 0 0,4-7-1 0 0,30-32 317 0 0,-28 32-502 0 0,9-9 5 0 0,0 1 0 0 0,1 0 0 0 0,1 2 0 0 0,1 0-1 0 0,38-24 1 0 0,-56 40 4 0 0,0-1 0 0 0,-1 1 0 0 0,1 0 0 0 0,0 0-1 0 0,0 1 1 0 0,0-1 0 0 0,0 0 0 0 0,0 1 0 0 0,0 0 0 0 0,0 0-1 0 0,0-1 1 0 0,0 2 0 0 0,4-1 0 0 0,-5 1-8 0 0,-1-1 0 0 0,1 1 0 0 0,0-1 0 0 0,-1 1 0 0 0,1 0 0 0 0,0-1 0 0 0,-1 1 0 0 0,1 0 0 0 0,-1 0 0 0 0,0 0 0 0 0,1 0 0 0 0,-1 1 0 0 0,0-1 0 0 0,1 0 0 0 0,-1 0 0 0 0,0 1 0 0 0,0-1 0 0 0,0 1 0 0 0,0-1 0 0 0,0 1 0 0 0,-1-1 0 0 0,1 1 0 0 0,0 1-1 0 0,3 12 76 0 0,-1-1 0 0 0,-1 0 0 0 0,2 30 0 0 0,-4-30-177 0 0,2 1 0 0 0,-1-1-1 0 0,7 24 1 0 0,-7-34-244 0 0,1 1 0 0 0,0-1-1 0 0,0 1 1 0 0,0-1 0 0 0,1 1 0 0 0,0-1-1 0 0,-1 0 1 0 0,1 0 0 0 0,1 0 0 0 0,-1-1-1 0 0,0 1 1 0 0,1-1 0 0 0,0 0-1 0 0,7 5 1 0 0,-2-2-1504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6911 0 0,'-4'3'13334'0'0,"-12"13"-10192"0"0,-32 29-3983 0 0,-32 22 996 0 0,-144 131-20 0 0,201-173-118 0 0,0 1-1 0 0,-28 43 1 0 0,41-53-13 0 0,0 1 0 0 0,1 1 0 0 0,0 0 1 0 0,2 0-1 0 0,-10 34 0 0 0,16-44-2 0 0,-1 1-1 0 0,1-1 1 0 0,0 1 0 0 0,1-1-1 0 0,0 1 1 0 0,0-1 0 0 0,1 1-1 0 0,0-1 1 0 0,0 1 0 0 0,1-1-1 0 0,0 0 1 0 0,1 0 0 0 0,0 0 0 0 0,0 0-1 0 0,1 0 1 0 0,0 0 0 0 0,9 12-1 0 0,-3-6 1 0 0,2-1 0 0 0,-1 0 0 0 0,2 0 0 0 0,-1-1 1 0 0,2-1-1 0 0,0-1 0 0 0,26 16 0 0 0,-36-23-53 0 0,144 89-2885 0 0,-146-91 1900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23 8719 0 0,'0'0'399'0'0,"1"-1"-4"0"0,3-5-253 0 0,-2-3 1478 0 0,2 2 4360 0 0,-1 15-5817 0 0,0-1 0 0 0,-1 1 0 0 0,0 0 0 0 0,-1-1-1 0 0,0 1 1 0 0,0 0 0 0 0,0 0 0 0 0,-1 0 0 0 0,0 0 0 0 0,-3 15-1 0 0,-2 8 124 0 0,-12 41 0 0 0,-1-17-194 0 0,-3-1 0 0 0,-2-1 1 0 0,-2-1-1 0 0,-32 49 0 0 0,15-34-747 0 0,-91 111 0 0 0,131-176 204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59 588 6911 0 0,'-1'1'528'0'0,"-33"3"252"0"0,11-7 4443 0 0,24-1-4991 0 0,0 1-1 0 0,0-1 1 0 0,0 0 0 0 0,1 1 0 0 0,0-1-1 0 0,0 1 1 0 0,0 0 0 0 0,0-1-1 0 0,0 1 1 0 0,0 0 0 0 0,6-5 0 0 0,-3 2-9 0 0,29-32 71 0 0,52-46-1 0 0,11-10-135 0 0,-45 36-6 0 0,64-67 271 0 0,-91 100-54 0 0,2 2 0 0 0,52-36 0 0 0,-72 54-217 0 0,0 1 1 0 0,1 0-1 0 0,-1 0 1 0 0,1 1-1 0 0,0 0 1 0 0,16-4 0 0 0,-21 6-112 0 0,-1 1 1 0 0,1 0 0 0 0,-1 0-1 0 0,1-1 1 0 0,-1 1-1 0 0,1 1 1 0 0,-1-1 0 0 0,0 0-1 0 0,1 1 1 0 0,-1-1 0 0 0,1 1-1 0 0,-1 0 1 0 0,0-1 0 0 0,1 1-1 0 0,-1 0 1 0 0,0 1 0 0 0,0-1-1 0 0,0 0 1 0 0,0 1 0 0 0,0-1-1 0 0,0 1 1 0 0,0-1 0 0 0,0 1-1 0 0,-1 0 1 0 0,1 0 0 0 0,-1 0-1 0 0,1 0 1 0 0,1 3 0 0 0,1 4-29 0 0,-1-1 1 0 0,0 1 0 0 0,-1 0 0 0 0,1 0 0 0 0,-2 0 0 0 0,1 0-1 0 0,-1 0 1 0 0,-1 0 0 0 0,0 1 0 0 0,0-1 0 0 0,0 0 0 0 0,-1 0 0 0 0,-4 16-1 0 0,-1 0 14 0 0,-1 0-1 0 0,-1 0 0 0 0,-20 41 0 0 0,9-27-26 0 0,-2-1 0 0 0,-2-1 0 0 0,-1-1 0 0 0,-2-1 0 0 0,-2-2 0 0 0,-1 0 0 0 0,-39 34 0 0 0,52-53 10 0 0,-30 20-1 0 0,39-30-5 0 0,-1 1 0 0 0,0-1 1 0 0,0-1-1 0 0,0 1 0 0 0,-1-1 0 0 0,-14 3 0 0 0,1-2-389 0 0,6 0-54 0 0,-24 1 0 0 0,35-5-1014 0 0,0 0 0 0 0,0 0 0 0 0,-1 0-1 0 0,-9-3 1 0 0,5 0-4154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10135 0 0,'0'0'2942'0'0,"10"6"-429"0"0,-9-4-2437 0 0,1 0 0 0 0,-1 0 1 0 0,0 0-1 0 0,0 0 0 0 0,1 0 0 0 0,-2 0 0 0 0,1 0 1 0 0,0 1-1 0 0,0-1 0 0 0,-1 0 0 0 0,1 0 0 0 0,-1 1 1 0 0,0-1-1 0 0,0 1 0 0 0,0-1 0 0 0,0 0 0 0 0,0 1 1 0 0,0-1-1 0 0,0 0 0 0 0,-1 1 0 0 0,1-1 0 0 0,-1 0 1 0 0,0 0-1 0 0,-2 4 0 0 0,-2 7 74 0 0,-1-1 0 0 0,-1 1-1 0 0,-7 11 1 0 0,8-16-85 0 0,-174 264 902 0 0,143-221-794 0 0,2 1 0 0 0,-52 108 0 0 0,84-153-166 0 0,0 0 0 0 0,1-1 0 0 0,0 1 1 0 0,0 0-1 0 0,1 0 0 0 0,0 0 1 0 0,-1 9-1 0 0,2-14-72 0 0,0 1 0 0 0,0-1 0 0 0,1 1 0 0 0,-1-1 0 0 0,1 1 0 0 0,-1-1 1 0 0,1 1-1 0 0,0-1 0 0 0,0 0 0 0 0,0 1 0 0 0,0-1 0 0 0,0 0 0 0 0,0 0 0 0 0,1 0 0 0 0,-1 0 1 0 0,1 0-1 0 0,-1 0 0 0 0,1 0 0 0 0,0 0 0 0 0,0-1 0 0 0,0 1 0 0 0,0-1 0 0 0,0 1 0 0 0,2 0 1 0 0,18 7-843 0 0,3-3-12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9671 0 0,'0'0'14696'0'0,"-2"11"-14225"0"0,-3 17-38 0 0,3-19-433 0 0,1-1-32 0 0,-1-4-510 0 0,1 1 788 0 0,22-9-10279 0 0,2-1 8082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14135 0 0,'-4'2'133'0'0,"1"-1"-1"0"0,-1 1 0 0 0,1 0 1 0 0,-1 1-1 0 0,1-1 0 0 0,-1 1 0 0 0,1-1 1 0 0,0 1-1 0 0,0 0 0 0 0,-2 3 1 0 0,-4 6-66 0 0,-11 19 0 0 0,17-27-49 0 0,-1 5 111 0 0,-1-1 0 0 0,1 1 0 0 0,0 0-1 0 0,1 0 1 0 0,0 0 0 0 0,1 0 0 0 0,0 1-1 0 0,0-1 1 0 0,1 1 0 0 0,0-1 0 0 0,1 1-1 0 0,0 0 1 0 0,0-1 0 0 0,1 1 0 0 0,0-1-1 0 0,1 1 1 0 0,0-1 0 0 0,0 0 0 0 0,1 1-1 0 0,8 16 1 0 0,-1-7 8 0 0,0-1 0 0 0,1 0 0 0 0,1 0 0 0 0,1-1 0 0 0,0-1 0 0 0,1 0-1 0 0,1-1 1 0 0,26 21 0 0 0,22 10 760 0 0,85 48 1 0 0,-51-34-237 0 0,-85-52-570 0 0,0 0 0 0 0,16 17 1 0 0,-23-21-289 0 0,-1 1 1 0 0,0 0 0 0 0,0 0-1 0 0,0 0 1 0 0,0 0 0 0 0,-1 0-1 0 0,0 1 1 0 0,4 8 0 0 0,-6-4-1311 0 0,-2 0-3434 0 0,-2-1-1182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4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13447 0 0,'0'0'1998'0'0,"-1"2"-1402"0"0,-38 58 1137 0 0,-34 51-1300 0 0,-201 242 991 0 0,127-181-1045 0 0,134-155-498 0 0,10-12-126 0 0,-1 0 0 0 0,0-1 1 0 0,1 0-1 0 0,-8 7 0 0 0</inkml:trace>
  <inkml:trace contextRef="#ctx0" brushRef="#br0" timeOffset="1">891 266 16495 0 0,'0'0'1499'0'0,"1"2"-1235"0"0,5 2-50 0 0,0 1-1 0 0,0-1 1 0 0,1-1 0 0 0,-1 1-1 0 0,1-1 1 0 0,0 0 0 0 0,0 0-1 0 0,0-1 1 0 0,0 0 0 0 0,0 0-1 0 0,12 1 1 0 0,-5-2 67 0 0,-1-1 0 0 0,1 0 0 0 0,0-1 0 0 0,-1-1 0 0 0,23-4 1 0 0,121-39-1942 0 0,-85 23-2344 0 0,-59 18 2550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4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 7367 0 0,'-4'4'272'0'0,"-1"-1"87"0"0,1 0-1 0 0,0 1 1 0 0,0 0 0 0 0,1-1 0 0 0,-1 2-1 0 0,-5 7 8600 0 0,28-10-7440 0 0,5 0-1051 0 0,-2-5-73 0 0,0-1-1 0 0,34-12 1 0 0,19-4-65 0 0,-51 15-167 0 0,0 2 0 0 0,1 0-1 0 0,35 2 1 0 0,-48 2-396 0 0,1 0 0 0 0,-1 1 0 0 0,16 4 0 0 0,-19-3-945 0 0,0 1 0 0 0,0-1 0 0 0,0 2-1 0 0,15 8 1 0 0,-9-4-5721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4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58 167 5527 0 0,'0'0'9004'0'0,"2"1"-8388"0"0,1-1-490 0 0,-1 1 0 0 0,1-1 0 0 0,-1 0 0 0 0,1 0 0 0 0,-1 0 0 0 0,1-1 0 0 0,-1 1 0 0 0,1 0 0 0 0,-1-1 0 0 0,1 0 0 0 0,-1 0 0 0 0,1 1 0 0 0,-1-1 0 0 0,0-1 0 0 0,4-1 0 0 0,36-25 778 0 0,-28 19-644 0 0,13-9-53 0 0,2 1-1 0 0,0 1 0 0 0,1 2 0 0 0,1 0 1 0 0,0 3-1 0 0,61-16 0 0 0,-86 26-220 0 0,-1 0-1 0 0,1 0 1 0 0,0 0 0 0 0,-1 1-1 0 0,1 0 1 0 0,0 0 0 0 0,-1 0-1 0 0,1 1 1 0 0,-1 0-1 0 0,1 0 1 0 0,-1 0 0 0 0,1 1-1 0 0,-1-1 1 0 0,1 1 0 0 0,-1 1-1 0 0,0-1 1 0 0,7 5 0 0 0,-11-5-27 0 0,1 0 0 0 0,-1-1 1 0 0,1 1-1 0 0,-1 0 1 0 0,0 0-1 0 0,0 0 1 0 0,0 0-1 0 0,0 0 1 0 0,0 0-1 0 0,0 0 1 0 0,0 1-1 0 0,-1-1 0 0 0,1 0 1 0 0,-1 0-1 0 0,1 1 1 0 0,-1-1-1 0 0,0 4 1 0 0,0-1-120 0 0,0 1-1 0 0,-1 0 1 0 0,0 0 0 0 0,0-1 0 0 0,-3 11 0 0 0,1-7-46 0 0,-1-1 1 0 0,0 1-1 0 0,0-1 1 0 0,-1 0-1 0 0,0-1 1 0 0,0 1-1 0 0,-1-1 1 0 0,-8 8-1 0 0,-4 2-469 0 0,-34 26 0 0 0,36-33 470 0 0,1 0 1 0 0,-2-1-1 0 0,-22 9 0 0 0,-1 0 369 0 0,-12 6 341 0 0,32-15-198 0 0,0 0 0 0 0,1 1 0 0 0,0 1 0 0 0,-22 18 0 0 0,20-12-160 0 0,-21 23 0 0 0,33-30-147 0 0,1 0 1 0 0,0 1-1 0 0,1-1 1 0 0,-9 19-1 0 0,3-12-10 0 0,12-16-22 0 0,13-8 172 0 0,-10 6-115 0 0,18-10 70 0 0,0 2 1 0 0,1 1 0 0 0,0 0-1 0 0,0 2 1 0 0,36-7-1 0 0,-43 11-65 0 0,1 0-1 0 0,-1 1 1 0 0,1 1 0 0 0,23 2-1 0 0,-8 3 33 0 0,35 9 0 0 0,-36-6-287 0 0,26 6-1327 0 0,-49-13 1108 0 0,0 0 0 0 0,1-1 0 0 0,-1 0 0 0 0,0 1 0 0 0,0-2 0 0 0,11-1 0 0 0,-4-1-4879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4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4607 0 0,'0'0'208'0'0,"-6"6"32"0"0,4-4-254 0 0,0 1 0 0 0,0-1 0 0 0,1 0 0 0 0,-1 1 0 0 0,1 0 0 0 0,0-1 0 0 0,0 1 0 0 0,-2 4 0 0 0,2-2 640 0 0,0 0-1 0 0,1 0 0 0 0,-1 0 0 0 0,1 1 1 0 0,0-1-1 0 0,0 0 0 0 0,2 7 0 0 0,0-2 687 0 0,0-1 0 0 0,0 1 0 0 0,6 10 0 0 0,4 7-1000 0 0,5-1 27 0 0,1-1-1 0 0,1-1 1 0 0,1-1-1 0 0,23 21 1 0 0,-25-26-132 0 0,60 58 541 0 0,15 16 58 0 0,-73-70-517 0 0,0 1 0 0 0,21 34 1 0 0,-35-47-217 0 0,-1 0 0 0 0,0 1 0 0 0,0-1 0 0 0,-1 1 1 0 0,0 0-1 0 0,-1 0 0 0 0,0 0 0 0 0,-1 0 1 0 0,-1 1-1 0 0,1-1 0 0 0,-2 0 0 0 0,1 1 0 0 0,-2-1 1 0 0,1 1-1 0 0,-4 13 0 0 0,0-7-8 0 0,0-1 0 0 0,-2 1-1 0 0,0-1 1 0 0,-1 0 0 0 0,-1 0 0 0 0,0-1 0 0 0,-2 0-1 0 0,-20 27 1 0 0,-10 9-816 0 0,-3-3 0 0 0,-79 71 0 0 0,104-106-1385 0 0,2-4-4219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12007 0 0,'0'0'1412'0'0,"2"0"-681"0"0,49 0 2388 0 0,191-7-181 0 0,-200 3-3794 0 0,62 3 0 0 0,-93 2-646 0 0,-9-1-68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16495 0 0,'0'0'1499'0'0,"2"1"-1235"0"0,24 4 378 0 0,23 3 799 0 0,-14-6-1050 0 0,0-2 0 0 0,0-2 0 0 0,53-9 0 0 0,101-35-2630 0 0,-146 33-2626 0 0,-8 0-1505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0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0,'0'0'1172'0'0,"0"2"-966"0"0,0 1-132 0 0,1 2-20 0 0,0 0 2880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15 1375 0 0,'1'0'107'0'0,"11"-5"199"0"0,19-4 12020 0 0,-23 8-9963 0 0,-14 4 1191 0 0,-38 22-3523 0 0,-2-3 0 0 0,0-2 0 0 0,-1-2 0 0 0,-1-1-1 0 0,0-3 1 0 0,-54 8 0 0 0,-7-10-11 0 0,91-12-81 0 0,0 0 0 0 0,0-1 0 0 0,-34-6 0 0 0,49 6-39 0 0,0-4-846 0 0,35 14 718 0 0,-22-3 214 0 0,5 5 14 0 0,-12-6 0 0 0,-1-1 0 0 0,-1-2 1 0 0,1 0 0 0 0,-1 0 0 0 0,0 1 0 0 0,0-1 0 0 0,0 1 0 0 0,0-1 0 0 0,-1 1 0 0 0,1-1 0 0 0,-1 1 0 0 0,1-1-1 0 0,-1 1 1 0 0,0 0 0 0 0,0-1 0 0 0,0 1 0 0 0,0-1 0 0 0,0 1 0 0 0,-1 0 0 0 0,1-1 0 0 0,-2 3 0 0 0,1 0 2 0 0,-1 0 1 0 0,-1-1-1 0 0,1 1 1 0 0,-1 0-1 0 0,1-1 1 0 0,-1 0-1 0 0,0 0 1 0 0,-1 0-1 0 0,-3 4 1 0 0,7-8-4 0 0,-9 9 130 0 0,0-1 0 0 0,0 0 0 0 0,0 0 0 0 0,-1-1 0 0 0,0 0 0 0 0,-18 9 0 0 0,27-15-71 0 0,0 0-4 0 0,-5 6-45 0 0,5-7-10 0 0,1 1 0 0 0,0-1 0 0 0,0 0-1 0 0,-1 0 1 0 0,1 1 0 0 0,0-1 0 0 0,0 0 0 0 0,0 1 0 0 0,-1-1 0 0 0,1 0 0 0 0,0 1 0 0 0,0-1-1 0 0,0 0 1 0 0,0 1 0 0 0,0-1 0 0 0,0 1 0 0 0,0-1 0 0 0,0 0 0 0 0,0 1 0 0 0,0-1 0 0 0,0 0 0 0 0,0 1-1 0 0,-1 9-6 0 0,2 0-36 0 0,3-1 32 0 0,5-4 11 0 0,-5-4-4 0 0,0 0 0 0 0,-1-1 1 0 0,1 1-1 0 0,-1-1 0 0 0,1 0 0 0 0,0 0 0 0 0,-1-1 0 0 0,1 1 0 0 0,6-2 1 0 0,34-13-32 0 0,-24 8 44 0 0,28-10-9 0 0,1 2 0 0 0,1 3 0 0 0,54-7 0 0 0,-96 18-7 0 0,0 1 0 0 0,0 0-1 0 0,0 1 1 0 0,1-1 0 0 0,-1 2-1 0 0,0-1 1 0 0,0 1 0 0 0,-1 0-1 0 0,1 1 1 0 0,0-1 0 0 0,-1 2-1 0 0,1-1 1 0 0,-1 1 0 0 0,0 0-1 0 0,0 1 1 0 0,-1-1 0 0 0,11 10-1 0 0,38 31-4 0 0,-48-38 12 0 0,1 5 1 0 0,-9-8 3 0 0,1-2 2 0 0,0 0-2 0 0,0 0-1 0 0,0 0 1 0 0,0 0-1 0 0,0 0 1 0 0,-1 0 0 0 0,1 0-1 0 0,-1 0 1 0 0,1-1 0 0 0,-1 1-1 0 0,0 0 1 0 0,0 0-1 0 0,0 0 1 0 0,0 0 0 0 0,0-1-1 0 0,-1 3 1 0 0,-20 21-9 0 0,4-10 5 0 0,-1-1 0 0 0,-40 24 0 0 0,-45 16 0 0 0,-129 47 0 0 0,179-80 48 0 0,55-31-548 0 0,1 6 287 0 0,0-1 0 0 0,0 1 0 0 0,1-1 0 0 0,0 1 0 0 0,0 0 0 0 0,0 0-1 0 0,6-6 1 0 0,29-23-1374 0 0,-21 18 1029 0 0,-14 13 473 0 0,0 0 0 0 0,0 1 0 0 0,0-1 1 0 0,-1 0-1 0 0,2 1 0 0 0,-1 0 1 0 0,0 0-1 0 0,0 0 0 0 0,0 0 1 0 0,0 0-1 0 0,1 1 0 0 0,-1-1 0 0 0,0 1 1 0 0,4 0-1 0 0,5 1-422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6:3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7831 0 0,'0'0'603'0'0,"-1"1"-182"0"0,-2 2 23 0 0,1-1 1 0 0,0 1-1 0 0,0 0 0 0 0,0 0 0 0 0,0 0 0 0 0,1 0 0 0 0,-1 0 0 0 0,1 0 0 0 0,0 0 0 0 0,-1 1 0 0 0,1 3 0 0 0,0-1-179 0 0,0 0 0 0 0,0 0 0 0 0,1 0 0 0 0,0 0 0 0 0,0 0 0 0 0,2 7 0 0 0,0-3-178 0 0,0-1 0 0 0,0 1 0 0 0,1-1 0 0 0,0 0 0 0 0,1 0 0 0 0,0-1 0 0 0,1 1 0 0 0,6 9 0 0 0,1-3 45 0 0,0 0 0 0 0,2-1 0 0 0,-1 0 1 0 0,2-1-1 0 0,21 14 0 0 0,86 51 570 0 0,-100-65-562 0 0,0 0-36 0 0,166 108 1233 0 0,-163-103-1135 0 0,-1 1 0 0 0,-1 1 0 0 0,-1 2 0 0 0,0 0 0 0 0,21 30 0 0 0,-37-43-169 0 0,0 1 0 0 0,0-1 0 0 0,0 2 0 0 0,-2-1 0 0 0,1 0 0 0 0,-1 1 0 0 0,-1 0 0 0 0,0 0 0 0 0,3 19 0 0 0,-5-20-31 0 0,-1-1 0 0 0,0 1-1 0 0,0 0 1 0 0,-1-1 0 0 0,0 1 0 0 0,-1 0 0 0 0,0-1 0 0 0,0 0 0 0 0,-1 1 0 0 0,-1-1 0 0 0,-6 14 0 0 0,-4 2 6 0 0,-1 0 1 0 0,-1-1-1 0 0,-33 37 0 0 0,16-26 13 0 0,-54 44 0 0 0,53-52-337 0 0,0-1-1 0 0,-2-2 1 0 0,-75 37 0 0 0,84-49-454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 5983 0 0,'9'-13'19305'0'0,"-10"17"-19331"0"0,1 0 0 0 0,-1 1 0 0 0,0-1 0 0 0,0 0 0 0 0,-1 0-1 0 0,1 0 1 0 0,-1-1 0 0 0,0 1 0 0 0,0 0 0 0 0,0-1-1 0 0,0 1 1 0 0,-1-1 0 0 0,0 1 0 0 0,1-1 0 0 0,-1 0 0 0 0,0 0-1 0 0,-4 2 1 0 0,-10 9-167 0 0,0-1 0 0 0,-22 12 0 0 0,19-12 162 0 0,-68 48-73 0 0,-6 5 112 0 0,71-52-44 0 0,0 2 0 0 0,1 0-1 0 0,1 1 1 0 0,-31 31 0 0 0,48-43 26 0 0,2-3 6 0 0,0 0-1 0 0,0 1 0 0 0,0-1 0 0 0,1 0 1 0 0,-1 1-1 0 0,1-1 0 0 0,-1 1 0 0 0,1-1 1 0 0,0 1-1 0 0,0 0 0 0 0,1 0 0 0 0,-1-1 1 0 0,0 1-1 0 0,1 0 0 0 0,-1 5 0 0 0,1 3-37 0 0,3-1 31 0 0,-1-7 39 0 0,1 1 0 0 0,0-1 0 0 0,-1 0 0 0 0,1 0 0 0 0,0-1 0 0 0,0 1 0 0 0,1-1 0 0 0,-1 1 0 0 0,4 1 0 0 0,35 16 316 0 0,-12-9-96 0 0,1-1 1 0 0,1-2-1 0 0,34 5 0 0 0,-53-12-181 0 0,0 1 0 0 0,0-2 0 0 0,-1 0 0 0 0,1-1 0 0 0,0 0 0 0 0,16-3-1 0 0,74-25 165 0 0,-37 9-112 0 0,130-42-67 0 0,-172 54-51 0 0,-8 3-26 0 0,0-1-1 0 0,23-13 1 0 0,-33 16 18 0 0,-1 0-1 0 0,1-1 0 0 0,-1 0 1 0 0,0 0-1 0 0,0 0 0 0 0,-1-1 1 0 0,1 0-1 0 0,-1 0 1 0 0,6-9-1 0 0,-6 7-23 0 0,0 0 0 0 0,0-1 0 0 0,-1 0 0 0 0,0 1 0 0 0,0-1 0 0 0,-1 0 0 0 0,0 0 0 0 0,-1-1 0 0 0,1 1 0 0 0,-1-9 0 0 0,-1 16 22 0 0,0 0 1 0 0,0-1-1 0 0,0 1 0 0 0,-1 0 1 0 0,1 0-1 0 0,0 0 0 0 0,0 0 1 0 0,-1 0-1 0 0,1 0 1 0 0,-1 0-1 0 0,1 0 0 0 0,-1 0 1 0 0,1 0-1 0 0,-1 1 0 0 0,0-1 1 0 0,1 0-1 0 0,-1 0 0 0 0,0 0 1 0 0,0 1-1 0 0,0-1 1 0 0,1 0-1 0 0,-1 1 0 0 0,0-1 1 0 0,0 1-1 0 0,0-1 0 0 0,0 1 1 0 0,0-1-1 0 0,0 1 1 0 0,0 0-1 0 0,0-1 0 0 0,0 1 1 0 0,0 0-1 0 0,0 0 0 0 0,-1 0 1 0 0,0 0-1 0 0,-3-1-17 0 0,1 1-1 0 0,-1 1 1 0 0,0-1-1 0 0,1 0 1 0 0,-1 1-1 0 0,-6 2 1 0 0,-184 64-481 0 0,175-58 526 0 0,1 0 0 0 0,0 1 0 0 0,-28 19 0 0 0,45-27 3 0 0,0 1 0 0 0,1-1 0 0 0,-1 0 0 0 0,1 1 0 0 0,0-1 0 0 0,-1 1 0 0 0,1-1 0 0 0,0 1 0 0 0,1 0 0 0 0,-1-1 0 0 0,0 1 0 0 0,1 0 0 0 0,-1-1 0 0 0,1 1 0 0 0,0 0 0 0 0,0 0 0 0 0,1 4 0 0 0,-1-2 1 0 0,0-1 6 0 0,1 1 0 0 0,0 0 0 0 0,0 0 1 0 0,0-1-1 0 0,1 1 0 0 0,0-1 0 0 0,2 6 0 0 0,-2-3 6 0 0,0-4-25 0 0,-1 1 0 0 0,1-1 1 0 0,-1 0-1 0 0,1 0 0 0 0,0 0 1 0 0,0 0-1 0 0,4 4 0 0 0,18 25-2254 0 0,-18-24 1043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410 394 3679 0 0,'0'0'8835'0'0,"-1"-2"-8134"0"0,-7-17 6267 0 0,3 20-6736 0 0,5-1-217 0 0,0 0 0 0 0,0 0 0 0 0,-1 0 0 0 0,1 0 0 0 0,0 0-1 0 0,-1 0 1 0 0,1 0 0 0 0,0 0 0 0 0,0 0 0 0 0,-1 0 0 0 0,1 0 0 0 0,0 0-1 0 0,0 0 1 0 0,-1 0 0 0 0,1 0 0 0 0,0 0 0 0 0,0 0 0 0 0,-1 1-1 0 0,1-1 1 0 0,0 0 0 0 0,0 0 0 0 0,-1 0 0 0 0,1 0 0 0 0,0 1-1 0 0,0-1 1 0 0,0 0 0 0 0,-1 0 0 0 0,1 0 0 0 0,0 1 0 0 0,0-1-1 0 0,0 0 1 0 0,0 0 0 0 0,0 1 0 0 0,0-1 0 0 0,-1 0 0 0 0,1 1 0 0 0,1 12 71 0 0,0-12-79 0 0,-1 0 0 0 0,1 0 0 0 0,-1 1-1 0 0,1-1 1 0 0,-1 0 0 0 0,1 0 0 0 0,0 0-1 0 0,-1 0 1 0 0,1 1 0 0 0,1 0 0 0 0,1 1 30 0 0,0-1 1 0 0,0 1 0 0 0,1-1-1 0 0,-1 1 1 0 0,1-1-1 0 0,-1 0 1 0 0,1 0-1 0 0,0 0 1 0 0,0-1-1 0 0,0 1 1 0 0,0-1 0 0 0,0 0-1 0 0,0 0 1 0 0,0-1-1 0 0,1 1 1 0 0,-1-1-1 0 0,6 0 1 0 0,-3 0 23 0 0,1-1 0 0 0,-1 0 0 0 0,0 0 0 0 0,1-1 0 0 0,-1 0 0 0 0,0 0 0 0 0,0-1 0 0 0,0 1 0 0 0,7-5 0 0 0,144-96 275 0 0,-128 81-294 0 0,43-44-1 0 0,-65 57-54 0 0,-7 7-12 0 0,1 0-1 0 0,-1 1 1 0 0,0-1 0 0 0,0 0 0 0 0,0 0-1 0 0,0-1 1 0 0,-1 1 0 0 0,1 0 0 0 0,-1 0-1 0 0,1 0 1 0 0,-1 0 0 0 0,0-1 0 0 0,1 1 0 0 0,-1 0-1 0 0,0 0 1 0 0,-1 0 0 0 0,1-1 0 0 0,-1-3-1 0 0,-1-3-73 0 0,-1 1 0 0 0,0-1-1 0 0,-5-9 1 0 0,6 12 77 0 0,-3-5-42 0 0,0-1-1 0 0,1 1 1 0 0,0-1-1 0 0,-3-21 1 0 0,7 28 53 0 0,-5-15-168 0 0,5 19 162 0 0,-1 0-1 0 0,1 1 0 0 0,0-1 1 0 0,-1 0-1 0 0,1 0 0 0 0,-1 1 1 0 0,1-1-1 0 0,-1 0 0 0 0,1 1 1 0 0,-1-1-1 0 0,1 0 0 0 0,-1 1 1 0 0,1-1-1 0 0,-1 1 0 0 0,0-1 1 0 0,1 1-1 0 0,-1-1 0 0 0,0 1 1 0 0,0 0-1 0 0,1-1 0 0 0,-1 1 1 0 0,0 0-1 0 0,-1-1 1 0 0,0 1-15 0 0,0 0 1 0 0,-1 0 0 0 0,1-1 0 0 0,-1 2 0 0 0,1-1 0 0 0,0 0-1 0 0,-1 0 1 0 0,-2 1 0 0 0,-4 2-49 0 0,0 0 0 0 0,0 1 0 0 0,-10 4 0 0 0,-4 6 25 0 0,1 0 0 0 0,0 2 0 0 0,2 0 0 0 0,-25 25-1 0 0,3-4 7 0 0,-50 45 37 0 0,-50 41 13 0 0,102-94-1 0 0,-76 41 0 0 0,32-22 0 0 0,75-43-1 0 0,3-1 39 0 0,0 0 0 0 0,0 0 1 0 0,-7 7-1 0 0,12-11-25 0 0,1 1 0 0 0,-1 0 0 0 0,0 0 0 0 0,1 0 0 0 0,-1 0 0 0 0,1 0 0 0 0,0 0 0 0 0,-1 0 0 0 0,1 0-1 0 0,0 0 1 0 0,-1 0 0 0 0,1 0 0 0 0,0 1 0 0 0,0-1 0 0 0,0 0 0 0 0,0 0 0 0 0,0 0 0 0 0,0 0 0 0 0,0 0 0 0 0,0 0 0 0 0,1 0 0 0 0,-1 2 0 0 0,11 21 193 0 0,-6-16-104 0 0,1-1 0 0 0,-1 0 0 0 0,2 0 0 0 0,-1 0 0 0 0,1-1 0 0 0,0 0 0 0 0,0 0 0 0 0,0 0 0 0 0,1-1 0 0 0,0-1 0 0 0,0 1 0 0 0,0-1 0 0 0,1 0 0 0 0,-1-1 0 0 0,15 4 0 0 0,-5-1 55 0 0,0-1 0 0 0,0-1 0 0 0,1-1 0 0 0,-1 0 0 0 0,1-2 0 0 0,0 0 0 0 0,37-3 0 0 0,113-28 979 0 0,-46 6-784 0 0,-120 24-352 0 0,13-3 0 0 0,83-14-204 0 0,-97 17-16 0 0,-9 6-4864 0 0,1-2 4528 0 0,1 0 0 0 0,-1-1 0 0 0,0 0 0 0 0,0 0-1 0 0,0 0 1 0 0,0-1 0 0 0,0 0 0 0 0,-12 3 0 0 0,-2-3-1091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 12095 0 0,'-2'2'262'0'0,"-5"4"79"0"0,1 0 0 0 0,0 0-1 0 0,0 1 1 0 0,1 0 0 0 0,-1 0 0 0 0,2 0 0 0 0,-8 15-1 0 0,11-19 586 0 0,1 8 647 0 0,0-8-974 0 0,12 3 562 0 0,-8-6-1021 0 0,-1 1 0 0 0,0-1 1 0 0,1 0-1 0 0,-1 0 0 0 0,1 0 0 0 0,-1-1 0 0 0,0 1 1 0 0,0-1-1 0 0,1 1 0 0 0,-1-1 0 0 0,4-2 0 0 0,36-16 873 0 0,-30 12-801 0 0,96-39 997 0 0,-28 12-1256 0 0,-58 21-349 0 0,4-2-2650 0 0,-12 11 1420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6447 0 0,'1'-2'499'0'0,"23"-39"538"0"0,16-21 6187 0 0,-39 61-6557 0 0,1 0-411 0 0,0 0 1 0 0,0-1 0 0 0,0 1-1 0 0,-1 0 1 0 0,1-1-1 0 0,0 1 1 0 0,2-4-1 0 0,0 2-67 0 0,3 0 12 0 0,-1 0-1 0 0,1 1 0 0 0,0 0 1 0 0,0 1-1 0 0,0 0 0 0 0,0 0 1 0 0,13 0-1 0 0,-6 0-32 0 0,10-1-16 0 0,1 1 0 0 0,0 1 1 0 0,0 1-1 0 0,-1 1 0 0 0,43 10 0 0 0,-49-6-152 0 0,-4 1 0 0 0,-12-5 1 0 0,0-1-1 0 0,0 1 1 0 0,0-1-1 0 0,0 1 1 0 0,0 0-1 0 0,0-1 1 0 0,-1 1-1 0 0,1 0 1 0 0,-1 0 0 0 0,0 0-1 0 0,1 1 1 0 0,-1-1-1 0 0,0 0 1 0 0,0 0-1 0 0,-1 1 1 0 0,1-1-1 0 0,0 0 1 0 0,-1 1-1 0 0,1-1 1 0 0,-1 1-1 0 0,0-1 1 0 0,0 1-1 0 0,0-1 1 0 0,0 1 0 0 0,0-1-1 0 0,0 0 1 0 0,-1 1-1 0 0,1-1 1 0 0,-1 1-1 0 0,0-1 1 0 0,-1 4-1 0 0,-4 7 5 0 0,0-1-1 0 0,-1 0 0 0 0,0-1 1 0 0,-14 18-1 0 0,12-16-3 0 0,-4 4-1 0 0,1 2 0 0 0,1 0 0 0 0,1 0 0 0 0,1 1 0 0 0,-12 34 0 0 0,17-40 0 0 0,0 1 0 0 0,2 0 0 0 0,-1 0 0 0 0,2 0 0 0 0,0 0 0 0 0,1 0 0 0 0,0 0 0 0 0,1 0 0 0 0,3 16 0 0 0,-1-10 0 0 0,-2-11 13 0 0,1-1 0 0 0,-1 0 0 0 0,2 0-1 0 0,5 16 1 0 0,0-5-13 0 0,-4-17-4 0 0,0-1-4 0 0,11 12-52 0 0,-9-12 63 0 0,-2-2-6 0 0,0 1-62 0 0,0 0 0 0 0,0-1 0 0 0,1 1 0 0 0,-1-1 0 0 0,0 0 0 0 0,0 0 0 0 0,1 0 0 0 0,-1 0 0 0 0,0-1 0 0 0,0 0 0 0 0,1 0 0 0 0,-1 0 0 0 0,7-3-1 0 0,1-2-1606 0 0,1 0 0 0 0,20-15-1 0 0,-30 19 769 0 0,4-6 8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80 8551 0 0,'1'-1'390'0'0,"17"-13"60"0"0,-12 11 9 0 0,0-1 0 0 0,0-1 0 0 0,-1 1 0 0 0,0-1 0 0 0,8-9 0 0 0,-11 12 485 0 0,14-13 4291 0 0,-6 5-3725 0 0,-8 9-521 0 0,0 0-535 0 0,-56 35 431 0 0,-78 39 0 0 0,120-67-885 0 0,1 1 0 0 0,10-7 0 0 0,1 0 0 0 0,-1 0 0 0 0,1 1 0 0 0,0-1 0 0 0,-1 0 0 0 0,1 1 0 0 0,-1-1 0 0 0,1 1 0 0 0,0-1 0 0 0,-1 1 0 0 0,1-1 0 0 0,0 0 0 0 0,-1 1 0 0 0,1-1 0 0 0,0 1 0 0 0,0-1 0 0 0,-1 2 0 0 0,2 0 0 0 0,-1-1 0 0 0,0 1 0 0 0,1 0 0 0 0,-1 0 0 0 0,1-1 0 0 0,0 1 0 0 0,0-1 0 0 0,-1 1 0 0 0,1 0 0 0 0,0-1 0 0 0,0 1 0 0 0,0-1 0 0 0,1 0 0 0 0,-1 1 0 0 0,0-1 0 0 0,1 0 0 0 0,-1 0 0 0 0,0 0 0 0 0,3 2 0 0 0,31 18 0 0 0,-8-7-11 0 0,-22-12-10 0 0,-4-1 18 0 0,1-1 1 0 0,0 1-1 0 0,-1 0 1 0 0,1 0 0 0 0,-1 0-1 0 0,1 0 1 0 0,-1 0-1 0 0,0 1 1 0 0,0-1-1 0 0,1 0 1 0 0,-1 1 0 0 0,1 1-1 0 0,7 7 3 0 0,-2 2 0 0 0,-7-10-3 0 0,1-2 1 0 0,-1 1 0 0 0,0 0-1 0 0,1-1 1 0 0,-1 1-1 0 0,0 0 1 0 0,0-1 0 0 0,0 1-1 0 0,1 0 1 0 0,-1-1-1 0 0,0 1 1 0 0,0 0-1 0 0,0 0 1 0 0,0-1 0 0 0,0 1-1 0 0,0 0 1 0 0,-1-1-1 0 0,1 1 1 0 0,0 0 0 0 0,0-1-1 0 0,-1 2 1 0 0,0 1 1 0 0,0 0 0 0 0,-1 0 1 0 0,1 0-1 0 0,-1 0 0 0 0,0 0 1 0 0,0-1-1 0 0,0 1 0 0 0,0-1 0 0 0,0 1 1 0 0,-1-1-1 0 0,1 0 0 0 0,-1 0 1 0 0,-4 4-1 0 0,-3-1 0 0 0,-4 6 17 0 0,-2-2-1 0 0,1 0 1 0 0,-1-1-1 0 0,-1-1 1 0 0,-18 6-1 0 0,-88 19 135 0 0,50-14-113 0 0,60-15-26 0 0,3-1 19 0 0,13-3-316 0 0,1-1-1 0 0,-1 0 1 0 0,0 1-1 0 0,0-1 0 0 0,4-4 1 0 0,4-1-610 0 0,8-5-515 0 0,-1 1-12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241 106 7111 0 0,'-3'0'324'0'0,"-159"23"1880"0"0,137-19-1508 0 0,18-2-397 0 0,0-1 0 0 0,1 0 1 0 0,-1 0-1 0 0,-15-1 2160 0 0,21-2-1884 0 0,1 1-470 0 0,0 0 0 0 0,0 0 0 0 0,0 0 0 0 0,0 0 0 0 0,0 0 0 0 0,0 0 0 0 0,0 0 0 0 0,0 0 0 0 0,0 0 1 0 0,1 0-1 0 0,-1 0 0 0 0,0 0 0 0 0,1 0 0 0 0,-1 0 0 0 0,0 0 0 0 0,1 0 0 0 0,-1 1 0 0 0,1-1 0 0 0,0-1 0 0 0,2-1 80 0 0,-1 0 0 0 0,1 0 0 0 0,0 1 0 0 0,0-1 0 0 0,4-2 0 0 0,5-3 326 0 0,24-11 0 0 0,-9 8-303 0 0,0 1-1 0 0,0 1 1 0 0,1 1-1 0 0,41-6 1 0 0,115-3 652 0 0,-172 17-767 0 0,0 0 0 0 0,1 0 0 0 0,-1 1 1 0 0,0 0-1 0 0,0 1 0 0 0,23 7 0 0 0,-31-7-78 0 0,0 0 0 0 0,0-1 0 0 0,0 1 1 0 0,0 1-1 0 0,0-1 0 0 0,0 1 0 0 0,-1-1 0 0 0,0 1 0 0 0,1 0 0 0 0,-1 0 0 0 0,0 1 0 0 0,0-1 0 0 0,0 1 0 0 0,-1-1 0 0 0,0 1 0 0 0,1 0 0 0 0,-1 0 0 0 0,0 0 0 0 0,-1 0 0 0 0,1 0 0 0 0,-1 1 0 0 0,1 4 0 0 0,0 2-22 0 0,-1 0 1 0 0,0 1-1 0 0,-1-1 0 0 0,0 0 1 0 0,-1 0-1 0 0,0 0 0 0 0,-1 0 1 0 0,0 0-1 0 0,-1 0 0 0 0,0 0 1 0 0,-1-1-1 0 0,-7 17 0 0 0,-6 6-41 0 0,-1-1 0 0 0,-33 43-1 0 0,-85 126-29 0 0,96-135 81 0 0,-35 80 0 0 0,65-124-3 0 0,1 1 0 0 0,1 1 0 0 0,2-1 0 0 0,0 1 0 0 0,1 0 0 0 0,-2 39 0 0 0,6-58 0 0 0,1 0 0 0 0,1 0 0 0 0,-1 0 0 0 0,1-1 0 0 0,0 1 0 0 0,0 0 0 0 0,0 0 0 0 0,0 0 0 0 0,1-1-1 0 0,0 1 1 0 0,0-1 0 0 0,0 1 0 0 0,1-1 0 0 0,3 5 0 0 0,-2-4 0 0 0,1 0 1 0 0,-1-1-1 0 0,1 1 0 0 0,1-1 0 0 0,-1 0 1 0 0,0 0-1 0 0,1 0 0 0 0,0-1 0 0 0,8 4 1 0 0,2-1-4 0 0,0-1 1 0 0,-1 0 0 0 0,2-2-1 0 0,-1 0 1 0 0,0 0 0 0 0,1-2-1 0 0,26 0 1 0 0,-17-1-9 0 0,35-7 1 0 0,-53 6-540 0 0,0-1 0 0 0,-1 0 1 0 0,1 0-1 0 0,0-1 0 0 0,-1 0 1 0 0,0 0-1 0 0,1-1 1 0 0,11-7-1 0 0,-8 2-5569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24 1839 0 0,'0'0'14468'0'0,"1"-3"-13857"0"0,14-16 3750 0 0,-14 18-3893 0 0,2 13-384 0 0,-3-1-84 0 0,-3-5 0 0 0,1 0 0 0 0,-1 0 0 0 0,0-1 0 0 0,-1 1 0 0 0,1-1 0 0 0,-1 0 0 0 0,0 0 0 0 0,0 0 0 0 0,-1 0 0 0 0,0-1 0 0 0,-7 6 0 0 0,-10 7 0 0 0,-31 16 0 0 0,50-31 0 0 0,-34 23 0 0 0,22-15 0 0 0,-27 15 0 0 0,-182 72 139 0 0,234-89-86 0 0,-2-5-60 0 0,1 0 1 0 0,0 0-1 0 0,-1-1 0 0 0,1-1 1 0 0,0 1-1 0 0,0-1 0 0 0,0-1 0 0 0,17-1 1 0 0,25 3-58 0 0,-35 0 56 0 0,-2-1 6 0 0,-1 1 0 0 0,19 5-1 0 0,-28-6 4 0 0,-1 0-1 0 0,0 0 0 0 0,0 1 0 0 0,0-1 0 0 0,0 1 0 0 0,0-1 1 0 0,0 1-1 0 0,0 0 0 0 0,0 0 0 0 0,-1 1 0 0 0,1-1 1 0 0,-1 0-1 0 0,1 1 0 0 0,2 5 0 0 0,1 5 0 0 0,-4-9-2 0 0,-1 1 0 0 0,1 0 0 0 0,-1 1 0 0 0,0-1 0 0 0,-1 0-1 0 0,1 0 1 0 0,-1 0 0 0 0,0 0 0 0 0,0 1 0 0 0,-1-1 0 0 0,0 0 0 0 0,0 0-1 0 0,0 0 1 0 0,-3 10 0 0 0,1-9-1 0 0,-1 1 0 0 0,0-1 0 0 0,0 1-1 0 0,0-1 1 0 0,0 0 0 0 0,-1 0 0 0 0,0-1 0 0 0,0 1-1 0 0,-12 8 1 0 0,2-3 8 0 0,0-1 0 0 0,-1 0-1 0 0,-1-1 1 0 0,0 0 0 0 0,0-1 0 0 0,-25 7-1 0 0,11-6 13 0 0,-1-2-1 0 0,-59 7 1 0 0,69-13 17 0 0,1-1 0 0 0,0-1 0 0 0,-21-4 0 0 0,30 1 19 0 0,11 4-50 0 0,1-1 0 0 0,-1 0-1 0 0,0 0 1 0 0,1 0 0 0 0,-1 0-1 0 0,1 0 1 0 0,-1 0 0 0 0,1 0 0 0 0,0-1-1 0 0,-1 1 1 0 0,1 0 0 0 0,0 0-1 0 0,0 0 1 0 0,0 0 0 0 0,0 0 0 0 0,0 0-1 0 0,0-1 1 0 0,0 1 0 0 0,0 0-1 0 0,0 0 1 0 0,1 0 0 0 0,-1 0-1 0 0,0 0 1 0 0,1-2 0 0 0,1-1-4 0 0,0-1 0 0 0,0 1 1 0 0,0 0-1 0 0,6-8 0 0 0,-2 4-52 0 0,1 0 1 0 0,1 1-1 0 0,-1-1 0 0 0,1 2 1 0 0,0-1-1 0 0,17-10 0 0 0,61-27-1944 0 0,-23 13-1949 0 0,-38 17 2122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10367 0 0,'-8'0'120'0'0,"-1"0"0"0"0,1 0 0 0 0,-1 1 0 0 0,1 1-1 0 0,-1-1 1 0 0,1 1 0 0 0,0 1 0 0 0,0-1 0 0 0,-13 7 0 0 0,14-6 180 0 0,1 1 0 0 0,-1-1 1 0 0,1 1-1 0 0,0 1 0 0 0,1-1 1 0 0,-1 1-1 0 0,1 0 0 0 0,0 0 1 0 0,0 0-1 0 0,0 1 1 0 0,-5 8-1 0 0,10-13-251 0 0,0-1 0 0 0,-1 1 0 0 0,1 0 0 0 0,0-1 0 0 0,0 1 0 0 0,0 0 0 0 0,0 0 0 0 0,0-1 0 0 0,-1 1 0 0 0,1 0 0 0 0,1 0 0 0 0,-1-1 0 0 0,0 1 0 0 0,0 0 0 0 0,0-1 0 0 0,0 1 0 0 0,0 0 1 0 0,1 0-1 0 0,-1 0 0 0 0,1 2 102 0 0,1 2-11 0 0,0 1 1 0 0,0-1-1 0 0,0 0 0 0 0,1 0 0 0 0,0 0 1 0 0,0 0-1 0 0,0 0 0 0 0,0-1 1 0 0,1 1-1 0 0,6 5 0 0 0,6 5 328 0 0,24 18-1 0 0,-28-24-266 0 0,122 83 1185 0 0,0 1-194 0 0,-111-75-1067 0 0,-1 1 0 0 0,-2 1 0 0 0,25 30 0 0 0,21 31-1 0 0,-52-67-276 0 0,-10-13 41 0 0,-1-1 4 0 0,-2 1 75 0 0,-1-1 0 0 0,1 0 1 0 0,0 0-1 0 0,0 0 1 0 0,-1 0-1 0 0,1 0 1 0 0,0 0-1 0 0,-1 0 1 0 0,1 0-1 0 0,0 0 1 0 0,0 0-1 0 0,-1 0 1 0 0,1 0-1 0 0,0 0 1 0 0,0 0-1 0 0,-1-1 1 0 0,1 1-1 0 0,0 0 1 0 0,-1-1-1 0 0,2 0 0 0 0,0 0-71 0 0,0 0-82 0 0,1 0-1 0 0,-1 0 0 0 0,1 0 1 0 0,-1-1-1 0 0,1 1 1 0 0,-1-1-1 0 0,0 0 1 0 0,0 1-1 0 0,0-1 0 0 0,3-4 1 0 0,9-14-1638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8287 0 0,'0'0'639'0'0,"-2"-1"-415"0"0,-8-4 60 0 0,8 5-17 0 0,-1-1 0 0 0,1 1 0 0 0,-1 0-1 0 0,1 0 1 0 0,-1 0 0 0 0,1 1 0 0 0,-1-1 0 0 0,1 1 0 0 0,-1-1 0 0 0,1 1-1 0 0,0 0 1 0 0,-1 0 0 0 0,1 0 0 0 0,0 0 0 0 0,-1 0 0 0 0,1 0 0 0 0,0 1 0 0 0,0-1-1 0 0,0 1 1 0 0,-3 3 0 0 0,-5 5 779 0 0,1 0-1 0 0,-14 20 1 0 0,8-10-768 0 0,-51 59 1042 0 0,9-12-7 0 0,-90 139 0 0 0,124-166-1383 0 0,-26 60 0 0 0,2 10-3272 0 0,35-80 1536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29 400 2303 0 0,'-2'0'227'0'0,"-2"-1"-587"0"0,-18 0 3529 0 0,28-1 732 0 0,2-2-2441 0 0,-1 0-286 0 0,88-33 3481 0 0,135-36-3405 0 0,111-6-403 0 0,-265 64-556 0 0,232-42 1711 0 0,339-19-1 0 0,-296 79-1186 0 0,-323-2-944 0 0,10 2-852 0 0,1-2 1 0 0,0-1-1 0 0,53-9 0 0 0,-88 9 661 0 0,0-1 1 0 0,-1 0-1 0 0,1 0 0 0 0,-1-1 0 0 0,1 1 0 0 0,-1-1 0 0 0,0 1 1 0 0,0-1-1 0 0,1 0 0 0 0,-1 0 0 0 0,0-1 0 0 0,-1 1 0 0 0,1 0 1 0 0,0-1-1 0 0,3-5 0 0 0,4-8-5183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0,'0'0'919'0'0,"2"0"-759"0"0,2 0-3 0 0,0 1 1 0 0,0-1-1 0 0,0 1 1 0 0,0 0-1 0 0,0 1 1 0 0,0-1-1 0 0,-1 0 1 0 0,1 1-1 0 0,0 0 1 0 0,-1 0-1 0 0,1 0 1 0 0,-1 0-1 0 0,0 1 1 0 0,0-1-1 0 0,0 1 1 0 0,0 0-1 0 0,0 0 1 0 0,3 4-1 0 0,6 9 685 0 0,-1 0 1 0 0,15 30-1 0 0,-11-18-945 0 0,18 27 450 0 0,2-1 0 0 0,58 69 0 0 0,-74-102-221 0 0,2 1 1 0 0,0-2 0 0 0,1-1 0 0 0,1-1-1 0 0,0-1 1 0 0,2-1 0 0 0,42 22 0 0 0,-45-28 35 0 0,79 34 692 0 0,-84-38-801 0 0,0-1 1 0 0,1 0-1 0 0,-1-1 0 0 0,20 2 0 0 0,-33-6-443 0 0,1 0 0 0 0,-1 0 0 0 0,1 0 0 0 0,-1 0 0 0 0,1-1 0 0 0,0 1 0 0 0,-1-1 0 0 0,8-3 0 0 0,0-2-5676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92 5527 0 0,'0'0'886'0'0,"-6"11"5376"0"0,0 2-1388 0 0,6-12-4724 0 0,0-1 1 0 0,0 1-1 0 0,0-1 1 0 0,-1 1-1 0 0,1-1 0 0 0,0 1 1 0 0,0 0-1 0 0,0-1 0 0 0,0 1 1 0 0,0-1-1 0 0,0 1 1 0 0,0-1-1 0 0,0 1 0 0 0,0 0 1 0 0,0-1-1 0 0,0 1 0 0 0,0-1 1 0 0,1 1-1 0 0,-1-1 1 0 0,0 1-1 0 0,0-1 0 0 0,1 1 1 0 0,-1-1-1 0 0,0 1 0 0 0,1-1 1 0 0,-1 1-1 0 0,0-1 0 0 0,1 1 1 0 0,4 1 0 0 0,-1 0 0 0 0,1-1 0 0 0,0 0 0 0 0,0 0 0 0 0,-1 0 0 0 0,1 0 0 0 0,0-1 0 0 0,0 0 0 0 0,0 0-1 0 0,5-1 1 0 0,55-9 548 0 0,-37 4-513 0 0,-13 3-174 0 0,158-30 281 0 0,-128 22-185 0 0,77-30-1 0 0,-34 6-578 0 0,-86 34 286 0 0,-1 14-7589 0 0,-2-1 652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14999 0 0,'-8'1'195'0'0,"0"1"-1"0"0,0-1 1 0 0,0 2-1 0 0,0-1 0 0 0,1 1 1 0 0,-1 1-1 0 0,1-1 1 0 0,-10 7-1 0 0,-7 6-62 0 0,-22 20 0 0 0,25-19 465 0 0,-29 25 480 0 0,-73 79 0 0 0,-33 61-403 0 0,116-133-606 0 0,-133 187-55 0 0,166-224-24 0 0,-1 0-151 0 0,1-1 1 0 0,-7 15-1 0 0,13-23-131 0 0,0-3-197 0 0,1 1 349 0 0,0 0 1 0 0,-1 0-1 0 0,1 0 0 0 0,-1 0 1 0 0,1 0-1 0 0,0 0 1 0 0,0-1-1 0 0,-1 1 0 0 0,1 0 1 0 0,0 0-1 0 0,0 0 0 0 0,0 0 1 0 0,0 0-1 0 0,0 0 1 0 0,1 1-1 0 0,0 10-1682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15863 0 0,'0'0'1751'0'0,"1"3"-1424"0"0,1 4-199 0 0,0 0-1 0 0,-1 0 1 0 0,0 0 0 0 0,-1 0 0 0 0,1 1 0 0 0,-1-1 0 0 0,0 0 0 0 0,-1 0 0 0 0,0 0 0 0 0,-3 11 0 0 0,-3 12 319 0 0,-14 32-1 0 0,13-40-250 0 0,-49 136 608 0 0,-20 59-339 0 0,65-180-1079 0 0,-8 46 0 0 0,16-65 127 0 0</inkml:trace>
  <inkml:trace contextRef="#ctx0" brushRef="#br0" timeOffset="1">1 1169 14279 0 0,'0'0'9216'0'0,"14"-5"-9464"0"0,0-2-6088 0 0,-3-2-1048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 12959 0 0,'-2'1'595'0'0,"-8"4"-18"0"0,-2 2-371 0 0,10-6-180 0 0,1 0 0 0 0,0 0 0 0 0,-1 0 0 0 0,1 0 1 0 0,0 1-1 0 0,0-1 0 0 0,0 0 0 0 0,0 1 0 0 0,0-1 1 0 0,0 0-1 0 0,-1 3 0 0 0,-2-2 2186 0 0,14 8-626 0 0,-6-8-1437 0 0,0 0 1 0 0,0 0 0 0 0,-1 0 0 0 0,1 0 0 0 0,1-1-1 0 0,-1 1 1 0 0,0-1 0 0 0,0 0 0 0 0,0 0-1 0 0,1-1 1 0 0,-1 1 0 0 0,7-1 0 0 0,6-1 303 0 0,29-4 1 0 0,-44 5-422 0 0,144-34 1234 0 0,0 1-760 0 0,-131 31-787 0 0,1 0-1 0 0,-1 0 0 0 0,1 2 1 0 0,0 0-1 0 0,28 4 1 0 0,-44-4-22 0 0,1 0-1 0 0,0 0 1 0 0,0 0 0 0 0,-1 0-1 0 0,1 0 1 0 0,0 1 0 0 0,-1-1-1 0 0,1 0 1 0 0,0 1 0 0 0,-1-1-1 0 0,1 1 1 0 0,-1-1 0 0 0,1 0 0 0 0,-1 1-1 0 0,1-1 1 0 0,0 2 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17191 0 0,'0'0'1558'0'0,"3"-1"-1282"0"0,22-8 332 0 0,1 1 0 0 0,-1 2 0 0 0,1 0 0 0 0,39-2 0 0 0,1-2 85 0 0,-19 3-408 0 0,-9 1-464 0 0,-1 0-1 0 0,-1-3 1 0 0,52-18 0 0 0,-73 20-1301 0 0,23-15 1 0 0,-30 18 1085 0 0,18-12-1348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7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358 246 9215 0 0,'0'0'707'0'0,"-2"2"-464"0"0,1 1 186 0 0,-1 0-1 0 0,1-1 1 0 0,-1 1 0 0 0,1 0 0 0 0,0 0 0 0 0,0 0 0 0 0,0 1 0 0 0,1-1 0 0 0,-1 0 0 0 0,1 0-1 0 0,-1 0 1 0 0,1 1 0 0 0,0-1 0 0 0,1 4 0 0 0,-1-4-76 0 0,9 6 263 0 0,-7-8-552 0 0,-1 0 1 0 0,1 0-1 0 0,0 1 0 0 0,-1-1 0 0 0,1 0 0 0 0,0 0 0 0 0,0-1 1 0 0,0 1-1 0 0,0 0 0 0 0,0-1 0 0 0,0 1 0 0 0,0-1 0 0 0,0 0 1 0 0,2 1-1 0 0,28-2 661 0 0,-28 0-597 0 0,208-29 2379 0 0,-206 29-2499 0 0,0-1 0 0 0,-1 0 0 0 0,1 0 0 0 0,0 0 0 0 0,-1 0 0 0 0,1-1 0 0 0,-1 0 0 0 0,0 0 0 0 0,0-1 0 0 0,0 1 0 0 0,-1-1 0 0 0,1 0 0 0 0,-1 0 0 0 0,0-1 0 0 0,0 1 0 0 0,4-8 0 0 0,-3 5-67 0 0,0-1 0 0 0,-1 1 0 0 0,0-1-1 0 0,-1 0 1 0 0,0-1 0 0 0,0 1 0 0 0,-1 0 0 0 0,0-1 0 0 0,0 0-1 0 0,0-13 1 0 0,-2 18-11 0 0,0-1-1 0 0,0 0 1 0 0,-1 0-1 0 0,1 0 1 0 0,-1 0-1 0 0,-1 0 1 0 0,1 0-1 0 0,0 1 1 0 0,-1-1-1 0 0,0 0 1 0 0,0 1-1 0 0,-1-1 1 0 0,1 1-1 0 0,-1 0 1 0 0,0 0-1 0 0,0 0 1 0 0,0 0-1 0 0,-1 1 1 0 0,1-1 0 0 0,-6-4-1 0 0,3 5 13 0 0,1-1 0 0 0,0 1 1 0 0,0 0-1 0 0,-1 0 0 0 0,0 1 0 0 0,0-1 0 0 0,1 1 0 0 0,-1 1 1 0 0,0-1-1 0 0,-1 1 0 0 0,1 0 0 0 0,0 0 0 0 0,0 1 1 0 0,0 0-1 0 0,-13 1 0 0 0,2 2 73 0 0,0 0-1 0 0,1 2 1 0 0,-1 0 0 0 0,1 1-1 0 0,0 0 1 0 0,0 2 0 0 0,-16 9-1 0 0,-98 74 161 0 0,103-71-166 0 0,-34 27 23 0 0,-65 62 0 0 0,114-96 24 0 0,0 1 1 0 0,2 0-1 0 0,-1 1 0 0 0,2 0 0 0 0,0 0 0 0 0,0 1 0 0 0,2 0 0 0 0,0 1 1 0 0,-6 21-1 0 0,9-25 3 0 0,1 1 0 0 0,0-1 0 0 0,1 1 0 0 0,0-1 0 0 0,1 1-1 0 0,1 0 1 0 0,0-1 0 0 0,1 1 0 0 0,1-1 0 0 0,0 1 0 0 0,0-1 0 0 0,8 21 0 0 0,-3-19 55 0 0,0 0-1 0 0,2-1 0 0 0,0 0 1 0 0,0-1-1 0 0,1 0 0 0 0,1 0 1 0 0,0-1-1 0 0,1-1 0 0 0,0 1 0 0 0,15 9 1 0 0,-17-14-29 0 0,0-1 0 0 0,1 0 0 0 0,-1 0 0 0 0,1-1 0 0 0,0 0 0 0 0,1-1 0 0 0,-1-1 0 0 0,21 5 0 0 0,-17-6 15 0 0,0-1 1 0 0,1 0-1 0 0,-1-1 1 0 0,1-1-1 0 0,-1 0 0 0 0,21-5 1 0 0,30-10 354 0 0,68-27 1 0 0,43-10-151 0 0,-174 52-279 0 0,-14 13-251 0 0,-1-1 73 0 0,-1-1 1 0 0,-14 10-1 0 0,-4 2-709 0 0,29-20 345 0 0,0-1-1 0 0,1 0 0 0 0,-1 0 1 0 0,0 0-1 0 0,0 0 1 0 0,0-1-1 0 0,0 1 0 0 0,0 0 1 0 0,0-1-1 0 0,-4 1 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44 5527 0 0,'0'0'250'0'0,"-2"1"-2"0"0,-34 9 104 0 0,34-9 187 0 0,-1 0 0 0 0,1 0 0 0 0,-1 0 0 0 0,1 0 0 0 0,-1 0 1 0 0,1 1-1 0 0,0-1 0 0 0,0 1 0 0 0,0-1 0 0 0,0 1 0 0 0,0 0 0 0 0,0 0 0 0 0,0 0 1 0 0,0 0-1 0 0,1 0 0 0 0,-3 4 1864 0 0,6-4-1850 0 0,4 1-269 0 0,-1-1-1 0 0,1 1 1 0 0,0-1-1 0 0,0 0 1 0 0,1 0 0 0 0,-1-1-1 0 0,0 0 1 0 0,1 0-1 0 0,-1 0 1 0 0,0-1-1 0 0,13 0 1 0 0,7-3 721 0 0,42-9 0 0 0,-35 5-642 0 0,-6 2-264 0 0,-1-2-1 0 0,32-12 1 0 0,-55 17-95 0 0,1 0 0 0 0,-1 1 0 0 0,1 0 1 0 0,-1 0-1 0 0,1 0 0 0 0,6 0 0 0 0,21-6-149 0 0,-20 4-1464 0 0,-1 0-1 0 0,1-1 0 0 0,-1-1 1 0 0,18-9-1 0 0,-17 7-4338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23 7831 0 0,'2'-1'356'0'0,"26"-21"6694"0"0,-42 30 2414 0 0,5-4-7726 0 0,2 0-4351 0 0,-34 14 2497 0 0,0-2-1 0 0,-2-1 1 0 0,1-3 0 0 0,-81 13-1 0 0,112-24-31 0 0,1-1-1 0 0,-1-1 0 0 0,1 1 0 0 0,-1-2 0 0 0,1 0 0 0 0,0 0 1 0 0,-1 0-1 0 0,1-2 0 0 0,1 1 0 0 0,-14-7 0 0 0,21 9 15 0 0,2 1 110 0 0,-1-1 1 0 0,1 1 0 0 0,0 0 0 0 0,-1-1 0 0 0,1 1 0 0 0,-1 0 0 0 0,1 0 0 0 0,0-1 0 0 0,-1 1 0 0 0,1 0 0 0 0,-1 0-1 0 0,1 0 1 0 0,-1-1 0 0 0,1 1 0 0 0,-1 0 0 0 0,1 0 0 0 0,-1 0 0 0 0,1 0 0 0 0,-1 0 0 0 0,1 0 0 0 0,-1 0 0 0 0,-7 9 85 0 0,1-1 1 0 0,0 1-1 0 0,1 1 1 0 0,0-1-1 0 0,-7 16 1 0 0,-22 57 625 0 0,14-29-366 0 0,15-39-288 0 0,3-9-22 0 0,1 1 1 0 0,-1 0 0 0 0,1 0-1 0 0,1 0 1 0 0,-1 0-1 0 0,1 0 1 0 0,-1 9 0 0 0,1-2-3 0 0,-1 2-10 0 0,2-15 0 0 0,0 1 0 0 0,0-1 0 0 0,0 1 0 0 0,0 0 0 0 0,0-1 0 0 0,0 1 0 0 0,0 0 0 0 0,0-1 0 0 0,0 1 0 0 0,0 0 0 0 0,1-1 0 0 0,-1 1 0 0 0,0-1 0 0 0,0 1 0 0 0,1 0 0 0 0,1 1 0 0 0,-1-1 0 0 0,1 0 1 0 0,-1 0-1 0 0,1 0 0 0 0,0 0 0 0 0,0 0 0 0 0,-1-1 0 0 0,1 1 0 0 0,0 0 1 0 0,0-1-1 0 0,0 0 0 0 0,0 1 0 0 0,0-1 0 0 0,0 0 0 0 0,-1 0 0 0 0,1 0 0 0 0,2 0 1 0 0,38-4-43 0 0,-35 3 14 0 0,32-5-62 0 0,43-4 15 0 0,-72 10 63 0 0,0 0 0 0 0,-1 0 0 0 0,1 1 1 0 0,-1 1-1 0 0,1 0 0 0 0,15 4 0 0 0,11 7-17 0 0,-1 2 0 0 0,0 0-1 0 0,50 32 1 0 0,-77-40 69 0 0,1 0 0 0 0,-1 0 0 0 0,13 15 0 0 0,-19-20 39 0 0,-2-2-74 0 0,0 0 0 0 0,0 1 0 0 0,0-1 0 0 0,0 0 0 0 0,0 0 0 0 0,0 1 0 0 0,0-1 0 0 0,0 0 0 0 0,0 0 0 0 0,0 1 0 0 0,1-1 0 0 0,-1 0 0 0 0,0 0 0 0 0,0 1 0 0 0,0-1 0 0 0,0 0-1 0 0,1 0 1 0 0,-1 0 0 0 0,0 1 0 0 0,0-1 0 0 0,0 0 0 0 0,1 0 0 0 0,-1 0 0 0 0,0 0 0 0 0,1 1 0 0 0,-1-1 3 0 0,1 0 0 0 0,0 1 0 0 0,-1-1 0 0 0,1 1 0 0 0,-1-1 0 0 0,1 1 0 0 0,-1-1 0 0 0,1 1 0 0 0,-1 0 0 0 0,1-1 0 0 0,-1 1 0 0 0,1 0 0 0 0,-1-1 0 0 0,1 2 0 0 0,0 1 22 0 0,0 1-1 0 0,1-1 1 0 0,-1 1 0 0 0,0-1-1 0 0,-1 1 1 0 0,1 0-1 0 0,-1-1 1 0 0,0 1 0 0 0,1 0-1 0 0,-2-1 1 0 0,1 1 0 0 0,0 0-1 0 0,-1-1 1 0 0,0 5-1 0 0,-1-3 4 0 0,0 0-1 0 0,0-1 1 0 0,0 1-1 0 0,-1 0 0 0 0,1-1 1 0 0,-1 1-1 0 0,0-1 0 0 0,-1 0 1 0 0,-6 7-1 0 0,-8 6 58 0 0,0-2 0 0 0,-1 0 1 0 0,-1-1-1 0 0,0-1 0 0 0,-23 10 0 0 0,-112 46 270 0 0,126-58-329 0 0,1-1 47 0 0,-1-1 1 0 0,0-1-1 0 0,-55 6 0 0 0,83-14-107 0 0,1 0 0 0 0,-1 0-1 0 0,1 1 1 0 0,-1-1-1 0 0,0 0 1 0 0,1 0-1 0 0,-1 0 1 0 0,1 0-1 0 0,-1 0 1 0 0,1-1 0 0 0,-1 1-1 0 0,0 0 1 0 0,1 0-1 0 0,-1 0 1 0 0,1 0-1 0 0,-1-1 1 0 0,1 1-1 0 0,-1 0 1 0 0,1-1-1 0 0,-1 1 1 0 0,1 0 0 0 0,-1-1-1 0 0,1 1 1 0 0,-1 0-1 0 0,1-1 1 0 0,0 1-1 0 0,-1-1 1 0 0,1 1-1 0 0,0-1 1 0 0,-1 1 0 0 0,1-2-1 0 0,-1 1-174 0 0,1 0-1 0 0,0-1 0 0 0,0 1 1 0 0,-1 0-1 0 0,1-1 1 0 0,0 1-1 0 0,0-1 0 0 0,1 1 1 0 0,-1 0-1 0 0,0-1 1 0 0,1-1-1 0 0,4-10-1483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4143 0 0,'0'0'10232'0'0,"0"-2"-9778"0"0,4-21 2394 0 0,-2 19-554 0 0,-5 13-1862 0 0,0 1-331 0 0,0 0-1 0 0,-1 0 0 0 0,-6 10 1 0 0,9-18 169 0 0,3-3-190 0 0,0 0-51 0 0,2-1-15 0 0,0 0 0 0 0,-1-1 0 0 0,0 1 1 0 0,1-1-1 0 0,-1 1 0 0 0,0-1 0 0 0,0 0 0 0 0,0 0 1 0 0,-1-1-1 0 0,1 1 0 0 0,-1 0 0 0 0,1-1 1 0 0,-1 0-1 0 0,0 1 0 0 0,1-6 0 0 0,2-1-12 0 0,-4 8-56 0 0,-3 2-15 0 0,-6 3-7 0 0,1 1 1 0 0,0-1 0 0 0,0 1-1 0 0,0 0 1 0 0,-10 9-1 0 0,7-5-218 0 0,2 1-921 0 0,8-8 796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78 10591 0 0,'26'-24'498'0'0,"-15"15"-280"0"0,0 0 0 0 0,19-27 10687 0 0,-44 37-10477 0 0,2 2-391 0 0,1 0 0 0 0,-1 1 0 0 0,1 0 0 0 0,0 1-1 0 0,0 0 1 0 0,-13 8 0 0 0,-19 10 22 0 0,-341 128-724 0 0,364-145 471 0 0,0-1-1 0 0,-1 0 1 0 0,1-2 0 0 0,-37 1 0 0 0,-4-3-2776 0 0,59 1 2936 0 0,0 0 1 0 0,0 0 0 0 0,1 0 0 0 0,-1 1 0 0 0,0-1 0 0 0,1 0 0 0 0,-1 1 0 0 0,-1 2-1 0 0,3-3 31 0 0,-54 74 266 0 0,10-15 150 0 0,38-52-353 0 0,0-1 1 0 0,-1-1-1 0 0,1 1 0 0 0,-1-1 0 0 0,-10 7 1 0 0,0 1-39 0 0,11-8 210 0 0,16-12 228 0 0,8-3-106 0 0,12-3-292 0 0,2 0-37 0 0,44-9 1 0 0,-65 18-27 0 0,0 0 0 0 0,0 1 0 0 0,0 0 1 0 0,0 1-1 0 0,1 1 0 0 0,-1-1 1 0 0,0 2-1 0 0,12 2 0 0 0,10 5 0 0 0,58 23 0 0 0,-73-24 22 0 0,0 1-1 0 0,0 1 1 0 0,-1 0 0 0 0,23 19 0 0 0,-28-19 20 0 0,-1 0 1 0 0,0 1-1 0 0,0 0 1 0 0,-1 0-1 0 0,-1 1 1 0 0,0 0-1 0 0,8 16 1 0 0,-14-24 6 0 0,-1 1-1 0 0,0 0 1 0 0,0-1-1 0 0,0 1 1 0 0,0 0 0 0 0,-1 0-1 0 0,0 1 1 0 0,0-1-1 0 0,-1 0 1 0 0,1 0 0 0 0,-1 0-1 0 0,0 1 1 0 0,-1-1 0 0 0,1 0-1 0 0,-1 0 1 0 0,0 0-1 0 0,0 0 1 0 0,-1 1 0 0 0,1-2-1 0 0,-1 1 1 0 0,0 0-1 0 0,-1 0 1 0 0,1-1 0 0 0,-5 6-1 0 0,-3 3 39 0 0,-1 0 0 0 0,-1-2 0 0 0,0 1 0 0 0,-1-2 0 0 0,0 1 0 0 0,-15 8 0 0 0,-27 22 8 0 0,7 1-51 0 0,25-20-10 0 0,-2-1 0 0 0,-1-1 0 0 0,0-1 0 0 0,-35 19 0 0 0,46-30 18 0 0,-1-2 0 0 0,1 0 0 0 0,-1 0-1 0 0,0-2 1 0 0,-20 4 0 0 0,26-7-14 0 0,0 0 0 0 0,0 0 0 0 0,0-1 1 0 0,-1 0-1 0 0,1-1 0 0 0,0 0 0 0 0,0-1 0 0 0,0 0 0 0 0,-16-5 0 0 0,-38-18 695 0 0,63 25-460 0 0,-2-1-148 0 0,-5-1-47 0 0,6 1-39 0 0,5 2-644 0 0,9 0-233 0 0,0 0 0 0 0,14-1 0 0 0,-10-1-781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67 2303 0 0,'0'0'9528'0'0,"-1"12"-7648"0"0,-2-7-1526 0 0,0-1 0 0 0,0 0 1 0 0,0 0-1 0 0,0 0 0 0 0,-1 0 0 0 0,-8 5 2403 0 0,23-12-1797 0 0,81-38 805 0 0,-56 24-1552 0 0,2 1 0 0 0,68-19-1 0 0,-106 35-209 0 0,1 0 0 0 0,-1 1 0 0 0,1-1 0 0 0,-1 1-1 0 0,0-1 1 0 0,0 1 0 0 0,1-1 0 0 0,-1 1-1 0 0,0-1 1 0 0,0 1 0 0 0,0-1 0 0 0,1 1-1 0 0,-1-1 1 0 0,0 1 0 0 0,0-1 0 0 0,0 1 0 0 0,0-1-1 0 0,0 1 1 0 0,0-1 0 0 0,0 1 0 0 0,0-1-1 0 0,0 2 1 0 0,0-2 0 0 0,-1 4-3 0 0,1 0 0 0 0,-1 0 0 0 0,0 0 0 0 0,0 1 1 0 0,0-1-1 0 0,0 0 0 0 0,-1 0 0 0 0,0-1 0 0 0,0 1 0 0 0,-3 5 0 0 0,-5 6 18 0 0,-15 16 1 0 0,10-13 7 0 0,-102 155 38 0 0,109-160-64 0 0,-1-1 0 0 0,0 0 0 0 0,0 0 0 0 0,-22 18 0 0 0,-49 33 0 0 0,77-61 0 0 0,0 0 0 0 0,-4 5 3 0 0,-5 4 5 0 0,13-10 4 0 0,-1-1 1 0 0,1 1-1 0 0,0-1 1 0 0,-1 1-1 0 0,1-1 0 0 0,0 1 1 0 0,0-1-1 0 0,-1 1 1 0 0,1-1-1 0 0,0 0 1 0 0,1 1-1 0 0,9 2 61 0 0,0 0-1 0 0,0-1 1 0 0,0 0-1 0 0,0-1 0 0 0,0 0 1 0 0,14-1-1 0 0,68-9 219 0 0,-84 8-276 0 0,79-15 99 0 0,22-3 15 0 0,-42 19-72 0 0,-44 0-66 0 0,-9 1-192 0 0,-12 0-419 0 0,9 5-2280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351 208 2303 0 0,'0'0'15784'0'0,"1"2"-15080"0"0,4 3-495 0 0,0 0 1 0 0,-1 0-1 0 0,2-1 0 0 0,-1 1 1 0 0,0-1-1 0 0,1 0 0 0 0,0-1 0 0 0,0 1 1 0 0,0-1-1 0 0,0 0 0 0 0,1-1 0 0 0,-1 0 1 0 0,1 0-1 0 0,-1 0 0 0 0,1-1 0 0 0,0 1 1 0 0,0-2-1 0 0,7 1 0 0 0,28 0-141 0 0,44-2 72 0 0,-54-2-124 0 0,-1-1 0 0 0,1-2 0 0 0,-1-1 0 0 0,0-2 0 0 0,-1-1 0 0 0,0-1 0 0 0,34-18 0 0 0,-59 26-53 0 0,0 0-1 0 0,0-1 1 0 0,0 1 0 0 0,-1-1-1 0 0,1 0 1 0 0,-1 0 0 0 0,0 0-1 0 0,0-1 1 0 0,0 0 0 0 0,-1 1-1 0 0,0-1 1 0 0,0 0 0 0 0,0-1-1 0 0,0 1 1 0 0,-1-1 0 0 0,3-7-1 0 0,-4 10 19 0 0,-1 0-1 0 0,1 0 0 0 0,-1 0 1 0 0,0-1-1 0 0,0 1 0 0 0,0 0 0 0 0,0 0 1 0 0,0 0-1 0 0,0 0 0 0 0,-1 0 1 0 0,0 0-1 0 0,0 0 0 0 0,0 0 0 0 0,0 0 1 0 0,0 0-1 0 0,0 0 0 0 0,-1 0 1 0 0,1 0-1 0 0,-1 1 0 0 0,0-1 0 0 0,0 1 1 0 0,0-1-1 0 0,0 1 0 0 0,0 0 1 0 0,-1 0-1 0 0,1 0 0 0 0,-1 0 0 0 0,1 0 1 0 0,-1 1-1 0 0,0-1 0 0 0,1 1 1 0 0,-5-2-1 0 0,-2-1 4 0 0,0 1-1 0 0,0 0 1 0 0,0 1 0 0 0,0 0 0 0 0,0 0-1 0 0,0 1 1 0 0,-19 0 0 0 0,-3 2-35 0 0,-32 6 0 0 0,18-1 16 0 0,-1-1 1 0 0,0 2-1 0 0,0 2 0 0 0,-53 17 1 0 0,45-6-182 0 0,1 1 0 0 0,-79 47 1 0 0,119-61 210 0 0,-13 7 5 0 0,0 1 1 0 0,1 2 0 0 0,-42 36-1 0 0,63-48 51 0 0,0-1-1 0 0,0 1 1 0 0,1 0-1 0 0,-1 0 1 0 0,1 0-1 0 0,0 1 1 0 0,1-1 0 0 0,0 1-1 0 0,-1 0 1 0 0,2-1-1 0 0,-1 1 1 0 0,1 0-1 0 0,-1 8 1 0 0,0 7 160 0 0,1 0-1 0 0,4 32 1 0 0,-1-3-67 0 0,-2-41-96 0 0,0 0 1 0 0,1 0-1 0 0,1 0 0 0 0,-1 0 0 0 0,1 0 0 0 0,1-1 1 0 0,-1 1-1 0 0,1-1 0 0 0,1 0 0 0 0,4 9 0 0 0,-4-11-21 0 0,0 0-1 0 0,0-1 0 0 0,0 0 1 0 0,0 0-1 0 0,1 0 0 0 0,0 0 1 0 0,0-1-1 0 0,0 0 0 0 0,0 0 1 0 0,1 0-1 0 0,0 0 0 0 0,0-1 1 0 0,0 0-1 0 0,6 2 0 0 0,0-1 20 0 0,1-1 0 0 0,-1 0-1 0 0,1-1 1 0 0,-1 0-1 0 0,1-1 1 0 0,0 0-1 0 0,14-2 1 0 0,91-14 568 0 0,-65 7-134 0 0,56-11 29 0 0,52-6 822 0 0,-131 22-1141 0 0,0 2 0 0 0,0 1 0 0 0,42 4 0 0 0,-60-1-190 0 0,-2-1-13 0 0,-8-1-70 0 0,-5 6-257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125 340 4607 0 0,'-30'1'365'0'0,"17"0"-22"0"0,0 0 0 0 0,0-2 0 0 0,0 1 0 0 0,0-2 0 0 0,-16-3 8961 0 0,40-3-7554 0 0,-1 3-1495 0 0,0 1 1 0 0,0 0-1 0 0,0 1 1 0 0,1 0 0 0 0,-1 1-1 0 0,14-2 1 0 0,10-2 161 0 0,113-28 680 0 0,276-60 812 0 0,2 17-854 0 0,-51 43-721 0 0,-67 8-332 0 0,-232 16-162 0 0,0 0-1628 0 0,76-1-1 0 0,-148 11 968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237 197 6447 0 0,'0'0'499'0'0,"-11"4"8786"0"0,20-12-7270 0 0,21-13-1734 0 0,7 2 443 0 0,61-21 0 0 0,-17 8-317 0 0,62-22 215 0 0,-117 47-381 0 0,-1 1-1 0 0,1 1 0 0 0,48-4 1 0 0,-40 12 31 0 0,-32-2-159 0 0,-1 2-20 0 0,1 1-91 0 0,-1 0-1 0 0,0 0 0 0 0,-1 0 0 0 0,1 0 0 0 0,-1 1 0 0 0,0-1 0 0 0,0 0 0 0 0,0 0 0 0 0,-1 1 1 0 0,1-1-1 0 0,-1 0 0 0 0,0 0 0 0 0,0 0 0 0 0,-1 0 0 0 0,1 0 0 0 0,-1 0 0 0 0,0 0 0 0 0,0 0 1 0 0,0-1-1 0 0,-3 4 0 0 0,-5 7-2 0 0,0-1-1 0 0,-1 0 1 0 0,-24 22 0 0 0,-4-2-119 0 0,-2-2-1 0 0,0-2 1 0 0,-91 46 0 0 0,-41 7-292 0 0,81-38 297 0 0,-30 18 51 0 0,40-20 64 0 0,82-41 0 0 0,-1-1 0 0 0,1 0 0 0 0,-1 0 0 0 0,1 0 0 0 0,-1 1 0 0 0,1-1 0 0 0,-1 0 0 0 0,1 1 0 0 0,0-1 0 0 0,-1 0 0 0 0,1 1 0 0 0,-1-1 0 0 0,1 0 0 0 0,0 1 0 0 0,-1-1 0 0 0,1 1 0 0 0,0-1 0 0 0,0 1 0 0 0,-1-1 0 0 0,1 1 0 0 0,0 0 0 0 0,0 0 0 0 0,1 0 0 0 0,-1 0 0 0 0,1 0 0 0 0,0 0 0 0 0,-1 0 0 0 0,1 0 0 0 0,0 0 0 0 0,0 0 0 0 0,0 0 0 0 0,0 0 0 0 0,0 0 0 0 0,0-1 0 0 0,0 1 0 0 0,0 0 0 0 0,0-1 0 0 0,0 1-1 0 0,0 0 1 0 0,0-1 0 0 0,0 0 0 0 0,1 1 0 0 0,-1-1 0 0 0,0 0 0 0 0,0 1 0 0 0,1-1 0 0 0,1 0 0 0 0,4 1 24 0 0,0 0 1 0 0,0-1-1 0 0,11 0 0 0 0,302-32 588 0 0,-218 17-330 0 0,110-32 0 0 0,-185 39-854 0 0,-1-2 0 0 0,33-15 0 0 0,-55 22-341 0 0,6-4-42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17623 0 0,'0'0'3520'0'0,"0"3"-3005"0"0,1 15-322 0 0,-1 1 0 0 0,-1-1 0 0 0,-1 0 0 0 0,-5 23 0 0 0,-23 74 559 0 0,30-114-745 0 0,-33 129 289 0 0,-23 179 0 0 0,55-295-708 0 0,-3 11-5880 0 0,3-10-1131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0,'0'0'6544'0'0,"2"12"1016"0"0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0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2759 0 0,'2'-2'10720'0'0,"2"-2"-10326"0"0,1 0-1 0 0,-1 1 1 0 0,1-1 0 0 0,-1 1-1 0 0,1 0 1 0 0,0 1-1 0 0,0-1 1 0 0,0 1-1 0 0,6-2 1 0 0,50-13 832 0 0,-28 12-604 0 0,-31 4-299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6359 0 0,'0'0'774'0'0,"0"3"-266"0"0,-31 105 3915 0 0,0-3-1625 0 0,-49 281 523 0 0,66-310-3216 0 0,6-31-57 0 0,-26 83-1 0 0,22-91-26 0 0,-9 22 22 0 0,11-39-117 0 0,8-18-13 0 0,1-1-81 0 0,2-3-1300 0 0,16-25-1816 0 0,-7 9-1747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3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65 203 6935 0 0,'-25'40'645'0'0,"16"-26"-373"0"0,-15 27-1 0 0,24-39 725 0 0,-6 7 5819 0 0,19-26-5627 0 0,-8 12-1004 0 0,-1-1-1 0 0,0 1 1 0 0,0-1-1 0 0,0-1 1 0 0,0 1 0 0 0,4-11-1 0 0,5-10 1 0 0,-4 2-184 0 0,-7 19 0 0 0,0 0 0 0 0,1 0 0 0 0,-1 0 0 0 0,1 0 0 0 0,1 0 0 0 0,-1 1 0 0 0,1-1 0 0 0,0 1 0 0 0,0 0 0 0 0,0 0 0 0 0,1 1 0 0 0,0-1 0 0 0,7-4 0 0 0,4-4 0 0 0,-1 1 0 0 0,1 0 0 0 0,0 2 0 0 0,20-11 0 0 0,-21 14 13 0 0,1 0 1 0 0,0 1-1 0 0,0 1 0 0 0,0 1 0 0 0,26-4 0 0 0,-34 7 10 0 0,-1 0 0 0 0,0 1 0 0 0,0 0 0 0 0,0 0 0 0 0,0 1 0 0 0,0 0 1 0 0,0 0-1 0 0,0 0 0 0 0,0 1 0 0 0,0 0 0 0 0,0 1 0 0 0,-1-1 0 0 0,1 1 0 0 0,-1 1 0 0 0,12 7 0 0 0,-11-6-5 0 0,0 1-1 0 0,0 1 0 0 0,0-1 1 0 0,-1 1-1 0 0,0 0 1 0 0,7 12-1 0 0,-10-15-11 0 0,-1 0 0 0 0,0 1-1 0 0,0-1 1 0 0,0 1 0 0 0,-1 0 0 0 0,0-1-1 0 0,0 1 1 0 0,0 0 0 0 0,0 0 0 0 0,-1 0-1 0 0,0 0 1 0 0,0 0 0 0 0,0 0-1 0 0,-1 5 1 0 0,0-3 4 0 0,-1-1 0 0 0,0 0 0 0 0,0 1 1 0 0,0-1-1 0 0,-1 0 0 0 0,0 0 0 0 0,0 0 0 0 0,-1-1 0 0 0,1 1 0 0 0,-1-1 0 0 0,0 0 0 0 0,-1 0 0 0 0,1 0 0 0 0,-1-1 0 0 0,-6 5 0 0 0,-8 6 63 0 0,-2-2 1 0 0,-38 20-1 0 0,37-21-56 0 0,-30 15 27 0 0,0 3 1 0 0,3 3 0 0 0,-70 57-1 0 0,69-47-56 0 0,43-37-49 0 0,5-5-20 0 0,2-3-48 0 0,0 0 96 0 0,0 0-1 0 0,1-1 1 0 0,-1 1-1 0 0,1 0 1 0 0,-1 0-1 0 0,1 0 1 0 0,0 0-1 0 0,0 0 1 0 0,0 0-1 0 0,0 0 1 0 0,0 0-1 0 0,1-2 0 0 0,21-24-699 0 0,-18 21 111 0 0,11-10-3740 0 0,4-1-1402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10247 0 0,'0'0'466'0'0,"1"-2"-5"0"0,7-7-299 0 0,-3 2-59 0 0,0 1 0 0 0,1-1-1 0 0,0 1 1 0 0,0 1 0 0 0,0-1 0 0 0,1 1-1 0 0,9-6 1 0 0,-6 6 289 0 0,1 0 0 0 0,0 0 0 0 0,0 1 0 0 0,0 0-1 0 0,0 1 1 0 0,1 1 0 0 0,-1 0 0 0 0,1 0 0 0 0,-1 1 0 0 0,1 0 0 0 0,17 2 0 0 0,-14 1-130 0 0,-1 0 1 0 0,0 1-1 0 0,0 1 1 0 0,0 0-1 0 0,0 1 1 0 0,0 0-1 0 0,-1 1 1 0 0,24 14-1 0 0,-10-2-9 0 0,0 1 1 0 0,0 1-1 0 0,-2 2 0 0 0,-1 0 0 0 0,29 35 0 0 0,-38-39-212 0 0,0 1-1 0 0,-2 1 1 0 0,-1 0-1 0 0,0 1 0 0 0,-1 1 1 0 0,-1-1-1 0 0,-2 2 0 0 0,8 25 1 0 0,-9-18-9 0 0,-1-1 0 0 0,-2 2 0 0 0,0-1 0 0 0,-2 0 0 0 0,-2 1 0 0 0,-1-1 0 0 0,-1 0 0 0 0,-1 1 0 0 0,-2-1 0 0 0,-1-1 0 0 0,-16 49 0 0 0,16-63 9 0 0,0-1 1 0 0,-2-1-1 0 0,1 1 0 0 0,-1-1 1 0 0,-1 0-1 0 0,-1-1 0 0 0,0 0 1 0 0,0-1-1 0 0,-1 0 1 0 0,-17 14-1 0 0,-10 2-187 0 0,0-2 0 0 0,-48 24 0 0 0,-3 2-1938 0 0,59-30-560 0 0,22-15 1448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288 133 9183 0 0,'4'-13'172'0'0,"0"0"-1"0"0,1 1 0 0 0,1 0 0 0 0,7-13 1 0 0,-10 19 173 0 0,1 0 0 0 0,0 0 0 0 0,1 1 0 0 0,-1-1 0 0 0,1 1 1 0 0,0 0-1 0 0,0 1 0 0 0,1-1 0 0 0,8-5 1827 0 0,-9 24-1905 0 0,-2-5-142 0 0,-2-1 0 0 0,1 1 1 0 0,-1 0-1 0 0,0 0 0 0 0,-1-1 0 0 0,0 1 1 0 0,-1 14-1 0 0,-4 4 178 0 0,-7 29 0 0 0,3-18-113 0 0,-37 134 219 0 0,25-98-314 0 0,-179 537-197 0 0,106-358-840 0 0,97-259 1021 0 0,1 0-1 0 0,-1 0 0 0 0,9-9 1 0 0,3-6 5 0 0,-2 2-74 0 0,1 0 1 0 0,0 2 0 0 0,1-1 0 0 0,1 2 0 0 0,0 0-1 0 0,1 1 1 0 0,36-24 0 0 0,-38 30-5 0 0,1 0 0 0 0,0 1-1 0 0,0 0 1 0 0,1 2 0 0 0,0 0 0 0 0,0 0 0 0 0,1 2 0 0 0,-1 0 0 0 0,1 1-1 0 0,27-1 1 0 0,-9 3-8 0 0,-1 2 0 0 0,1 1-1 0 0,0 2 1 0 0,-1 1 0 0 0,1 2 0 0 0,37 12-1 0 0,-61-14-231 0 0,0 0-1 0 0,14 7 1 0 0,-20-9-415 0 0,-1 1 1 0 0,-1-1 0 0 0,1 1-1 0 0,4 4 1 0 0,-1-1-4359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169 138 1839 0 0,'2'1'6699'0'0,"2"-1"-6083"0"0,0 0 1 0 0,0 1-1 0 0,0-1 0 0 0,1-1 0 0 0,-1 1 1 0 0,7-2-1 0 0,1-1-96 0 0,0-1 0 0 0,17-8 0 0 0,2-1 263 0 0,27-13-41 0 0,-34 14-592 0 0,-7 4-104 0 0,0-2-1 0 0,30-21 0 0 0,-40 24-45 0 0,-2 2-14 0 0,-4 4-61 0 0,-15-4-1421 0 0,9 5 1356 0 0,0 0 0 0 0,1 1 0 0 0,-1-1 0 0 0,0 1 1 0 0,1 0-1 0 0,-1 0 0 0 0,1 0 0 0 0,-8 4 0 0 0,-36 18-427 0 0,34-15 484 0 0,-18 12 11 0 0,0 0 1 0 0,1 3-1 0 0,2 0 0 0 0,0 2 1 0 0,-47 52-1 0 0,60-57 159 0 0,1 0-1 0 0,1 0 0 0 0,1 2 0 0 0,0 0 0 0 0,-12 31 1 0 0,22-45 9 0 0,0 0 0 0 0,0 1 0 0 0,1-1 0 0 0,0 1 0 0 0,1 0 0 0 0,0 0 1 0 0,0-1-1 0 0,0 11 0 0 0,2-16-52 0 0,-1 0 0 0 0,0 0 0 0 0,1 0-1 0 0,-1 0 1 0 0,1 0 0 0 0,0 0 0 0 0,0-1 0 0 0,0 1 0 0 0,0 0 0 0 0,1 0 0 0 0,-1-1 0 0 0,1 1 0 0 0,-1-1 0 0 0,1 1-1 0 0,0-1 1 0 0,0 0 0 0 0,0 1 0 0 0,0-1 0 0 0,1 0 0 0 0,-1-1 0 0 0,1 1 0 0 0,-1 0 0 0 0,1-1 0 0 0,-1 1 0 0 0,1-1-1 0 0,0 0 1 0 0,3 1 0 0 0,2 0 7 0 0,-1 0 1 0 0,1 0-1 0 0,0-1 0 0 0,0-1 0 0 0,0 1 0 0 0,11-2 0 0 0,49-7 150 0 0,-55 6-170 0 0,31-5-236 0 0,0-2-1 0 0,-1-1 1 0 0,0-3 0 0 0,46-19 0 0 0,-52 15-479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2303 0 0,'0'0'102'0'0,"-2"1"-1"0"0,-15 4 1533 0 0,0 3 3617 0 0,-15 5 7028 0 0,61-13-11047 0 0,-17-1-1021 0 0,30-4 61 0 0,1 2-1 0 0,52 3 0 0 0,-86 0-1299 0 0,0 0-1 0 0,0 0 1 0 0,0-1-1 0 0,11-2 1 0 0,-1-2-5942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 5983 0 0,'0'0'274'0'0,"1"-1"-6"0"0,2-7 1745 0 0,-8 20 1662 0 0,2-8-2935 0 0,-35 73 2286 0 0,-62 120-2586 0 0,-19 65-392 0 0,15 9-852 0 0,39-96-82 0 0,5-41 634 0 0,50-114 28 0 0,-1-2 0 0 0,-1 0 1 0 0,-1 0-1 0 0,-25 26 0 0 0,24-31-4583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47 192 3679 0 0,'0'0'167'0'0,"-1"1"-7"0"0,-3 0-139 0 0,0 1-1 0 0,0 0 1 0 0,0 1 0 0 0,1-1-1 0 0,-1 1 1 0 0,-4 3 0 0 0,-4 4 8175 0 0,12-10-8103 0 0,0 0-1 0 0,0 0 1 0 0,0 0-1 0 0,-1 0 1 0 0,1 1-1 0 0,0-1 0 0 0,0 0 1 0 0,0 0-1 0 0,0 0 1 0 0,0 0-1 0 0,0 0 1 0 0,0 0-1 0 0,-1 1 1 0 0,1-1-1 0 0,0 0 0 0 0,0 0 1 0 0,0 0-1 0 0,0 0 1 0 0,0 0-1 0 0,0 1 1 0 0,0-1-1 0 0,0 0 0 0 0,0 0 1 0 0,0 0-1 0 0,0 0 1 0 0,0 0-1 0 0,0 1 1 0 0,0-1-1 0 0,0 0 1 0 0,0 0-1 0 0,0 0 0 0 0,0 0 1 0 0,0 1-1 0 0,0-1 1 0 0,0 0-1 0 0,0 0 1 0 0,0 0-1 0 0,0 0 1 0 0,6 8 956 0 0,8 2-758 0 0,-8-9-173 0 0,0 1 0 0 0,-1-1 0 0 0,1 0 1 0 0,0-1-1 0 0,-1 1 0 0 0,1-1 0 0 0,0 0 1 0 0,5-1-1 0 0,49-10 475 0 0,-46 8-472 0 0,295-89 1612 0 0,-25 6-898 0 0,-248 77-958 0 0,134-27 233 0 0,-132 30-1647 0 0,38 0 1 0 0,-50 6-2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0,'0'2'10455'0'0,"14"67"-8400"0"0,22 68 1 0 0,-29-111-1694 0 0,9 28-106 0 0,3 0 0 0 0,3-1 0 0 0,1-1 0 0 0,48 76 0 0 0,-50-97-239 0 0,1-2-1 0 0,34 36 0 0 0,60 44 71 0 0,-70-71-28 0 0,66 43 0 0 0,-108-78-50 0 0,7 2 21 0 0,-3-2 1 0 0,-2-1-20 0 0,-4-1-5 0 0,1 0 0 0 0,-1 0 0 0 0,0 0 0 0 0,0 1 0 0 0,1-1 0 0 0,-1 0 0 0 0,0 1 0 0 0,3 2 1 0 0,-4-2-67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92 1839 0 0,'2'-1'83'0'0,"8"-5"22"0"0,-1-1 0 0 0,0 0 1 0 0,0 0-1 0 0,0-1 0 0 0,8-9 0 0 0,24-22 5933 0 0,-41 39-5984 0 0,0 1 0 0 0,0-1 0 0 0,0 0 0 0 0,0 0-1 0 0,0 0 1 0 0,0 0 0 0 0,0 0 0 0 0,0 0-1 0 0,0 0 1 0 0,0 0 0 0 0,0 0 0 0 0,0 0 0 0 0,0 1-1 0 0,0-1 1 0 0,0 0 0 0 0,0 0 0 0 0,0 0 0 0 0,0 0-1 0 0,0 0 1 0 0,1 0 0 0 0,-1 0 0 0 0,0 0-1 0 0,0 0 1 0 0,0 0 0 0 0,0 0 0 0 0,0 0 0 0 0,0 0-1 0 0,0 0 1 0 0,0 0 0 0 0,0 0 0 0 0,0 0 0 0 0,0 0-1 0 0,1 0 1 0 0,-1 0 0 0 0,0 0 0 0 0,0 0-1 0 0,0 0 1 0 0,0 0 0 0 0,0 0 0 0 0,0 0 0 0 0,0 0-1 0 0,0 0 1 0 0,0 0 0 0 0,1 0 0 0 0,-1 0 0 0 0,0 0-1 0 0,0 0 1 0 0,0 0 0 0 0,0 0 0 0 0,0 0-1 0 0,0 0 1 0 0,0 0 0 0 0,0 0 0 0 0,0 0 0 0 0,0 0-1 0 0,0 0 1 0 0,0-1 0 0 0,0 1 0 0 0,0 0-1 0 0,1 0 1 0 0,-1 0 0 0 0,0 0 0 0 0,0 0 0 0 0,0 0-1 0 0,0 0 1 0 0,0 0 0 0 0,0 0 0 0 0,0-1 0 0 0,-4 12 814 0 0,-9 14-616 0 0,-26 35 791 0 0,-70 81-1 0 0,13-18-519 0 0,-11 28-231 0 0,-158 207-232 0 0,247-336-46 0 0,-2-1 0 0 0,0-1 0 0 0,-2-1-1 0 0,0-1 1 0 0,-37 24 0 0 0,56-41 29 0 0,-2 2-179 0 0,4-3-626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325 354 5063 0 0,'0'0'5146'0'0,"2"2"-3670"0"0,55 53 1894 0 0,-55-53-3281 0 0,-1-1-1 0 0,1 0 1 0 0,0 0-1 0 0,0 0 1 0 0,0 0-1 0 0,0 0 1 0 0,0-1-1 0 0,1 1 1 0 0,-1-1-1 0 0,0 1 0 0 0,0-1 1 0 0,0 0-1 0 0,0 0 1 0 0,1 0-1 0 0,-1 0 1 0 0,0 0-1 0 0,0 0 1 0 0,0-1-1 0 0,0 1 1 0 0,0-1-1 0 0,1 1 1 0 0,2-2-1 0 0,-1 0 90 0 0,1-1 1 0 0,0 1-1 0 0,-1-1 0 0 0,0 1 1 0 0,0-1-1 0 0,0 0 1 0 0,0-1-1 0 0,5-5 0 0 0,10-11 293 0 0,-6 7-263 0 0,-1-1 1 0 0,0 0-1 0 0,-1-1 1 0 0,-1 0-1 0 0,12-21 1 0 0,-12 12-174 0 0,2 0-29 0 0,-1-1 0 0 0,-1-1 0 0 0,10-42 1 0 0,-19 63-87 0 0,-1-1 1 0 0,1 1-1 0 0,-1 0 1 0 0,0 0 0 0 0,0-1-1 0 0,0 1 1 0 0,-1 0-1 0 0,0 0 1 0 0,-2-8 0 0 0,2 12 29 0 0,1-1 1 0 0,-1 0-1 0 0,0 0 1 0 0,0 0 0 0 0,0 1-1 0 0,0-1 1 0 0,0 1-1 0 0,0-1 1 0 0,0 0 0 0 0,-1 1-1 0 0,1 0 1 0 0,0-1-1 0 0,-1 1 1 0 0,1 0 0 0 0,-1 0-1 0 0,0 0 1 0 0,1 0-1 0 0,-1 0 1 0 0,0 0 0 0 0,0 0-1 0 0,1 1 1 0 0,-1-1-1 0 0,0 1 1 0 0,0-1 0 0 0,0 1-1 0 0,0 0 1 0 0,0-1-1 0 0,-3 1 1 0 0,-3 1-84 0 0,0 0 0 0 0,-1 0 0 0 0,1 1 0 0 0,0 0 0 0 0,1 0 0 0 0,-1 1 0 0 0,0 0 1 0 0,1 0-1 0 0,-1 1 0 0 0,-11 7 0 0 0,-6 6-85 0 0,-34 31-1 0 0,24-16 172 0 0,1 2-1 0 0,-55 73 1 0 0,-43 87 136 0 0,85-122-26 0 0,44-68-57 0 0,-43 73 80 0 0,42-69-32 0 0,0-1 0 0 0,1 1-1 0 0,1 0 1 0 0,-1 0-1 0 0,1 0 1 0 0,0 0-1 0 0,1 0 1 0 0,-1 11-1 0 0,2-16 95 0 0,3-2 18 0 0,3-1-110 0 0,0 0 0 0 0,0 0 0 0 0,-1 0 0 0 0,1 0 0 0 0,0-1 0 0 0,0 0 0 0 0,-1-1 0 0 0,1 1 0 0 0,0-1 0 0 0,-1 0 0 0 0,10-5 0 0 0,9-6 256 0 0,29-19-1 0 0,-39 22-185 0 0,48-32 112 0 0,-26 17-173 0 0,1 2 0 0 0,40-20 0 0 0,-70 40-65 0 0,0-1 0 0 0,0 0 0 0 0,8-6 0 0 0,8-6-13 0 0,-34 38-147 0 0,-23 32 132 0 0,16-28 15 0 0,1 1 0 0 0,-15 36 0 0 0,23-47 52 0 0,6-12-80 0 0,0 1 0 0 0,1-1 0 0 0,-1 1 0 0 0,-1 6 0 0 0,4-11-84 0 0,1 1 0 0 0,0-1 0 0 0,-1 0 0 0 0,1 0 0 0 0,-1 1 0 0 0,1-1 0 0 0,0 0 0 0 0,-1 0 0 0 0,1 0 0 0 0,-1 0 0 0 0,1 1 1 0 0,0-1-1 0 0,-1 0 0 0 0,1 0 0 0 0,0 0 0 0 0,12-2-1063 0 0,2-1-11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75 491 919 0 0,'0'3'67'0'0,"-2"22"-709"0"0,-6 19 5057 0 0,6-37-3238 0 0,-1 0-1 0 0,1 0 0 0 0,-1-1 1 0 0,0 1-1 0 0,-1-1 0 0 0,1 1 1 0 0,-10 10-1 0 0,13-16-1073 0 0,-1 0 0 0 0,0 0-1 0 0,0-1 1 0 0,1 1 0 0 0,-1 0 0 0 0,0 0 0 0 0,0-1 0 0 0,0 1-1 0 0,0-1 1 0 0,0 1 0 0 0,0-1 0 0 0,0 1 0 0 0,0-1 0 0 0,-2 1-1 0 0,3-1 8 0 0,-1 0 1 0 0,1 0-1 0 0,-1 0 0 0 0,1 0 0 0 0,-1 0 0 0 0,1 0 0 0 0,-1-1 0 0 0,1 1 0 0 0,-1 0 1 0 0,1 0-1 0 0,0 0 0 0 0,-1 0 0 0 0,1-1 0 0 0,-1 1 0 0 0,1 0 0 0 0,0-1 0 0 0,-1 1 1 0 0,1 0-1 0 0,0-1 0 0 0,-1 1 0 0 0,1 0 0 0 0,0-1 0 0 0,-1 0 0 0 0,0-1 95 0 0,0 0-1 0 0,0 0 1 0 0,0-1 0 0 0,1 1-1 0 0,-1 0 1 0 0,1-1 0 0 0,-1 1-1 0 0,1 0 1 0 0,0-1-1 0 0,0 1 1 0 0,0 0 0 0 0,0-3-1 0 0,2-9 27 0 0,1-1 1 0 0,1 2-1 0 0,0-1 0 0 0,0 0 0 0 0,1 1 0 0 0,1 0 1 0 0,11-19-1 0 0,59-79-139 0 0,-64 94-45 0 0,131-159 24 0 0,-118 149-485 0 0,2 1-1 0 0,0 2 1 0 0,2 1 0 0 0,33-21-1 0 0,-57 40-7 0 0,1 1 0 0 0,-1 0 1 0 0,1 1-1 0 0,0-1 0 0 0,0 1 0 0 0,0 0 0 0 0,9-1 0 0 0,-11 3 124 0 0,-1-1 0 0 0,1 1 0 0 0,0 0 0 0 0,0 0 0 0 0,-1 1 0 0 0,1-1 0 0 0,0 1 0 0 0,-1-1 0 0 0,1 1 0 0 0,0 1 0 0 0,-1-1-1 0 0,1 0 1 0 0,4 4 0 0 0,10 6-1262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64 700 11167 0 0,'-2'0'514'0'0,"-2"2"-360"0"0,0-1 0 0 0,-1 0 0 0 0,1 0 0 0 0,0 0 0 0 0,-1 0 0 0 0,1-1 0 0 0,-5 1 0 0 0,8-1-24 0 0,0-1 0 0 0,0 1 0 0 0,0 0 0 0 0,0 0 0 0 0,0-1 0 0 0,0 1 0 0 0,0-1 0 0 0,0 1 0 0 0,0-1 0 0 0,0 1 0 0 0,0-1 1 0 0,0 0-1 0 0,0 1 0 0 0,0-1 0 0 0,0 0 0 0 0,1 1 0 0 0,-1-1 0 0 0,0 0 0 0 0,1 0 0 0 0,-1 0 0 0 0,0 0 0 0 0,1 0 0 0 0,-1 0 0 0 0,1 0 0 0 0,0 0 0 0 0,-1 0 0 0 0,1 0 0 0 0,0 0 0 0 0,-1 0 0 0 0,1 0 0 0 0,0 0 0 0 0,0 0 0 0 0,0-1 1 0 0,0-1-1 0 0,0-7 290 0 0,1-1 1 0 0,0 1 0 0 0,0-1-1 0 0,1 1 1 0 0,0-1-1 0 0,1 1 1 0 0,6-16 0 0 0,1 1 183 0 0,27-46 1 0 0,76-97 161 0 0,-54 83-572 0 0,-34 48-194 0 0,41-44 0 0 0,-51 64 0 0 0,1 1 0 0 0,1 1 0 0 0,0 1 0 0 0,32-21 0 0 0,-44 33-360 0 0,-1 0-1 0 0,1 0 1 0 0,0 0-1 0 0,0 0 1 0 0,0 1-1 0 0,0-1 1 0 0,1 1-1 0 0,-1 1 1 0 0,0-1 0 0 0,0 1-1 0 0,1 0 1 0 0,-1 0-1 0 0,0 0 1 0 0,1 1-1 0 0,-1 0 1 0 0,0 0-1 0 0,0 0 1 0 0,0 1-1 0 0,0-1 1 0 0,0 1 0 0 0,0 1-1 0 0,5 2 1 0 0,8 5-5982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230 435 1375 0 0,'0'0'10482'0'0,"5"7"-8510"0"0,-2-2-1510 0 0,0 0 0 0 0,-1 0 0 0 0,0 1 0 0 0,0-1 0 0 0,0 0 0 0 0,-1 1 1 0 0,1 0-1 0 0,-1-1 0 0 0,-1 1 0 0 0,1 0 0 0 0,-1-1 0 0 0,0 1 0 0 0,0 0 0 0 0,-1 6 1 0 0,-2 4-324 0 0,0-1 0 0 0,-1 1 0 0 0,-1-1 0 0 0,-6 14 1 0 0,3-10-107 0 0,-1 0 1 0 0,-1-1 0 0 0,-1-1 0 0 0,-15 20 0 0 0,-57 59-257 0 0,71-82 115 0 0,-5 2-1374 0 0,-29 24 1 0 0,42-37 663 0 0</inkml:trace>
  <inkml:trace contextRef="#ctx0" brushRef="#br0" timeOffset="1">474 52 13415 0 0,'11'-23'592'0'0,"-6"14"128"0"0,0-1-576 0 0,-1 1 1104 0 0,-4 19-5488 0 0,-2 3-936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7367 0 0,'0'0'1120'0'0,"-4"8"3239"0"0,-5 23 1132 0 0,2 21-4924 0 0,4-28-228 0 0,-14 144-89 0 0,17-135-215 0 0,0-1 0 0 0,2 1 1 0 0,8 37-1 0 0,7 44 1153 0 0,-17-112 172 0 0,12-2-1082 0 0,-7 0-223 0 0,-1 0-1 0 0,0 0 1 0 0,0-1-1 0 0,1 0 1 0 0,-1 0-1 0 0,0 0 0 0 0,0 0 1 0 0,0-1-1 0 0,0 0 1 0 0,0 1-1 0 0,6-6 0 0 0,6-3 94 0 0,19-18-1 0 0,-28 22-116 0 0,30-29 14 0 0,-1-1-1 0 0,46-61 0 0 0,-50 56-326 0 0,2 2 0 0 0,51-47 0 0 0,-68 72-8 0 0,34-29-853 0 0,-16 15-2752 0 0,-24 21-2568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9671 0 0,'0'0'10104'0'0,"1"2"-9585"0"0,2 2-438 0 0,-1 1-1 0 0,0-1 1 0 0,0 1 0 0 0,0-1 0 0 0,-1 1 0 0 0,0 0 0 0 0,0 0-1 0 0,0 0 1 0 0,0 0 0 0 0,-1 0 0 0 0,1 0 0 0 0,-1 0-1 0 0,-1-1 1 0 0,1 1 0 0 0,-1 0 0 0 0,0 0 0 0 0,-2 7 0 0 0,-7 21-41 0 0,-2 0 1 0 0,-2 0 0 0 0,-19 33-1 0 0,1-13-1637 0 0,-16 29-4690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29 2303 0 0,'0'0'102'0'0,"-1"0"-1"0"0,-9 3 268 0 0,-7 1 5396 0 0,1 1 302 0 0,6-3-5140 0 0,9-1-228 0 0,-7 0 2369 0 0,14-4-1782 0 0,15-5-1095 0 0,0 1 0 0 0,0 0 0 0 0,1 2 0 0 0,41-5 0 0 0,-40 7 17 0 0,1 2-1 0 0,0 0 1 0 0,47 6-1 0 0,-56-2 88 0 0,28 9 0 0 0,-42-12-289 0 0,-1 0 0 0 0,0 0 0 0 0,1 0 1 0 0,-1 1-1 0 0,1-1 0 0 0,-1 0 0 0 0,1 0 1 0 0,-1 1-1 0 0,1-1 0 0 0,-1 0 0 0 0,0 1 0 0 0,1-1 1 0 0,-1 0-1 0 0,0 1 0 0 0,1-1 0 0 0,-1 1 1 0 0,0-1-1 0 0,1 1 0 0 0,0 1 9 0 0,6 10-1 0 0,-8-8-11 0 0,0-2 3 0 0,0 1-2 0 0,0 0 0 0 0,0 0 0 0 0,-1 0 0 0 0,1 0 0 0 0,-1 0 1 0 0,1 0-1 0 0,-1-1 0 0 0,0 1 0 0 0,0 0 0 0 0,0-1 0 0 0,0 0 0 0 0,-1 1 1 0 0,-2 2-1 0 0,-7 4 26 0 0,-21 13 1 0 0,19-14-25 0 0,-37 22-81 0 0,-1-2 1 0 0,-67 25-1 0 0,97-44 64 0 0,-49 22-58 0 0,78-34 48 0 0,1 0 0 0 0,0 1 0 0 0,-1 0 0 0 0,1 1 0 0 0,0 0 0 0 0,0 0 0 0 0,0 1 0 0 0,10 0 0 0 0,79 8-252 0 0,-64-5 239 0 0,45 3 212 0 0,44 4 236 0 0,-117-10-352 0 0,-3 1-44 0 0,-1-1 1 0 0,1 0-1 0 0,-1 0 1 0 0,1 0-1 0 0,-1 1 1 0 0,1-1-1 0 0,-1 0 1 0 0,0 1-1 0 0,1 0 1 0 0,-1-1-1 0 0,0 1 0 0 0,0 0 1 0 0,1 0-1 0 0,-1-1 1 0 0,2 3-1 0 0,4 4 68 0 0,-3 3-28 0 0,-2 7-19 0 0,-4-12-24 0 0,0-2-5 0 0,-2 7-1 0 0,0-1 0 0 0,0 0-1 0 0,-1-1 1 0 0,0 1-1 0 0,0-1 1 0 0,-1 0-1 0 0,0 0 1 0 0,0-1-1 0 0,-1 1 1 0 0,0-2-1 0 0,-1 1 1 0 0,1-1-1 0 0,-1 0 1 0 0,0 0-1 0 0,-13 6 1 0 0,-6 1 39 0 0,0 0 0 0 0,-2-2 0 0 0,-49 14-1 0 0,42-17 24 0 0,0-2-1 0 0,-48 3 1 0 0,-19 2 32 0 0,95-10-203 0 0,75-20-4281 0 0,-44 12 2494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2 206 5815 0 0,'-1'65'15012'0'0,"5"-79"-14773"0"0,2 0 0 0 0,0 0 0 0 0,1 1-1 0 0,0 0 1 0 0,1 0 0 0 0,0 1 0 0 0,1 0-1 0 0,12-13 1 0 0,10-7-305 0 0,50-41-1 0 0,-76 69 42 0 0,1-1 0 0 0,0 1-1 0 0,0 0 1 0 0,0 1 0 0 0,0-1 0 0 0,0 1-1 0 0,11-3 1 0 0,-15 5 17 0 0,0 1 1 0 0,0-1-1 0 0,0 1 0 0 0,0 0 0 0 0,0-1 0 0 0,0 1 1 0 0,0 0-1 0 0,0 0 0 0 0,0 1 0 0 0,0-1 0 0 0,0 0 1 0 0,0 1-1 0 0,0-1 0 0 0,0 1 0 0 0,0 0 0 0 0,-1-1 0 0 0,1 1 1 0 0,0 0-1 0 0,0 0 0 0 0,-1 0 0 0 0,1 0 0 0 0,0 1 1 0 0,-1-1-1 0 0,1 0 0 0 0,-1 1 0 0 0,0-1 0 0 0,1 1 1 0 0,-1-1-1 0 0,0 1 0 0 0,2 2 0 0 0,0 2-28 0 0,0 0-1 0 0,-1 1 0 0 0,1-1 1 0 0,-1 0-1 0 0,-1 1 1 0 0,3 10-1 0 0,-1 13-1577 0 0,-1-2-4026 0 0,-2-8-778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253 199 1375 0 0,'48'-42'765'0'0,"-1"0"5386"0"0,-42 38-5756 0 0,0-1-1 0 0,0-1 1 0 0,0 1-1 0 0,-1-1 1 0 0,0 0-1 0 0,0 0 1 0 0,0 0-1 0 0,-1 0 0 0 0,0 0 1 0 0,0-1-1 0 0,-1 0 1 0 0,4-13-1 0 0,-6 19-336 0 0,0 1-1 0 0,0-1 0 0 0,1 0 1 0 0,-1 0-1 0 0,0 0 1 0 0,0 0-1 0 0,0 0 0 0 0,0 0 1 0 0,0 1-1 0 0,0-1 1 0 0,-1 0-1 0 0,1 0 0 0 0,0 0 1 0 0,0 0-1 0 0,-1 0 0 0 0,1 1 1 0 0,0-1-1 0 0,-1 0 1 0 0,1 0-1 0 0,-1 1 0 0 0,1-1 1 0 0,-1 0-1 0 0,1 0 0 0 0,-1 1 1 0 0,0-1-1 0 0,0 0 18 0 0,0 1 0 0 0,0-1 0 0 0,-1 1 0 0 0,1 0 0 0 0,0-1 0 0 0,0 1 0 0 0,0 0 0 0 0,-1 0 0 0 0,1 0 0 0 0,0 0 0 0 0,0 0 0 0 0,0 0 0 0 0,-1 0 0 0 0,1 0 0 0 0,-2 1 0 0 0,-3 1 173 0 0,-1 0 0 0 0,1 1 0 0 0,0-1 0 0 0,0 1 0 0 0,-7 5 0 0 0,-25 19 644 0 0,-41 36 0 0 0,58-44-699 0 0,1 0 1 0 0,1 2-1 0 0,-21 29 1 0 0,37-46-180 0 0,0 1 1 0 0,0-1 0 0 0,1 0 0 0 0,-1 1-1 0 0,1-1 1 0 0,0 1 0 0 0,0 0 0 0 0,1 0 0 0 0,0 0-1 0 0,-1 0 1 0 0,1 5 0 0 0,1-9-7 0 0,1-1 0 0 0,0 0 0 0 0,-1 1 1 0 0,1-1-1 0 0,0 0 0 0 0,-1 0 0 0 0,1 1 0 0 0,0-1 1 0 0,-1 0-1 0 0,1 0 0 0 0,0 0 0 0 0,0 0 0 0 0,-1 0 0 0 0,1 0 1 0 0,0 0-1 0 0,1 0 0 0 0,-2 0 4 0 0,6 0 8 0 0,0-1 1 0 0,0 0 0 0 0,1 0 0 0 0,-1 0 0 0 0,0 0 0 0 0,-1-1 0 0 0,1 0 0 0 0,0-1 0 0 0,0 1 0 0 0,7-6 0 0 0,4-3 18 0 0,-1 0 0 0 0,14-15 0 0 0,20-14 89 0 0,-43 35-91 0 0,0 1-1 0 0,-1 1 0 0 0,1-1 1 0 0,0 1-1 0 0,1 0 1 0 0,8-2-1 0 0,-15 4-34 0 0,0 1-1 0 0,1-1 0 0 0,-1 1 1 0 0,1 0-1 0 0,-1 0 1 0 0,0 0-1 0 0,1-1 0 0 0,-1 1 1 0 0,1 0-1 0 0,-1 1 0 0 0,1-1 1 0 0,-1 0-1 0 0,0 0 1 0 0,1 1-1 0 0,-1-1 0 0 0,1 1 1 0 0,-1-1-1 0 0,0 1 1 0 0,1-1-1 0 0,-1 1 0 0 0,0 0 1 0 0,0 0-1 0 0,0-1 1 0 0,1 1-1 0 0,-1 0 0 0 0,0 0 1 0 0,0 0-1 0 0,0 0 1 0 0,-1 1-1 0 0,1-1 0 0 0,0 0 1 0 0,0 0-1 0 0,0 1 0 0 0,-1-1 1 0 0,1 0-1 0 0,-1 1 1 0 0,1-1-1 0 0,-1 0 0 0 0,0 1 1 0 0,1-1-1 0 0,-1 2 1 0 0,1 5-27 0 0,0 0 1 0 0,-1 0 0 0 0,0 0 0 0 0,0 0 0 0 0,-1 0 0 0 0,-2 10 0 0 0,-48 212-577 0 0,-15 90-4436 0 0,57-238 973 0 0,1-1-892 0 0</inkml:trace>
  <inkml:trace contextRef="#ctx0" brushRef="#br0" timeOffset="1">253 1510 4143 0 0,'-2'10'368'0'0,"0"3"-296"0"0,-2-1-72 0 0,-3 2 0 0 0,-3 0 2112 0 0,-1-1 400 0 0,-3-3 80 0 0,-2-1 24 0 0,-4-3-1528 0 0,1-1-296 0 0,-2-3-64 0 0,-1-4-16 0 0,-1-5-424 0 0,0-4-80 0 0,-1-3-16 0 0,4-4-5088 0 0,6-5-1008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 8287 0 0,'1'-1'639'0'0,"-1"-1"-521"0"0,8-11 9465 0 0,-5 48-7276 0 0,-1-28-2154 0 0,-2 1 0 0 0,1 0-1 0 0,-1 0 1 0 0,-1 11 0 0 0,-1-1 40 0 0,-2-1 0 0 0,-9 30 1 0 0,10-39-393 0 0,-1 0 0 0 0,1 0 0 0 0,-1 0 1 0 0,0-1-1 0 0,-1 0 0 0 0,0 0 0 0 0,-10 11 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6911 0 0,'2'0'528'0'0,"29"-9"238"0"0,-26 7 482 0 0,1-1 0 0 0,-1 0 0 0 0,0 0 0 0 0,0 0 1 0 0,0-1-1 0 0,6-5 0 0 0,3-6 143 0 0,0 0 1 0 0,15-23-1 0 0,-15 19-939 0 0,19-20 0 0 0,-27 34-398 0 0,-1 0-1 0 0,1 0 1 0 0,0 0 0 0 0,1 1 0 0 0,-1-1-1 0 0,1 1 1 0 0,11-4 0 0 0,-17 8-48 0 0,0 0 1 0 0,1 0-1 0 0,-1 0 0 0 0,0 0 1 0 0,1 1-1 0 0,-1-1 0 0 0,0 0 1 0 0,0 1-1 0 0,1-1 0 0 0,-1 1 1 0 0,0-1-1 0 0,0 1 0 0 0,0 0 1 0 0,0-1-1 0 0,2 2 1 0 0,-1 0 11 0 0,1 0-9 0 0,0 0 0 0 0,1 1 0 0 0,-1 0-1 0 0,0 0 1 0 0,0 0 0 0 0,-1 0 0 0 0,1 0 0 0 0,-1 1 0 0 0,3 3 0 0 0,16 37 125 0 0,-3-3-72 0 0,15 19-294 0 0,-32-58-36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3679 0 0,'0'0'167'0'0,"1"0"-7"0"0,7 2 1643 0 0,-8 14 3061 0 0,1-8-4379 0 0,-1-1 0 0 0,-1 1 0 0 0,-1 13 0 0 0,-12 36-5 0 0,-40 103 1 0 0,-38 49 97 0 0,56-129-445 0 0,-170 334 85 0 0,168-350-108 0 0,-55 72 0 0 0,88-129-135 0 0,-1 2 7 0 0,-1 0 0 0 0,-1 0-1 0 0,1-1 1 0 0,-2 1 0 0 0,-13 10 0 0 0,21-18 25 0 0,-1 0 1 0 0,0 0 0 0 0,1 0 0 0 0,-1 0 0 0 0,0 0-1 0 0,1 0 1 0 0,-1 0 0 0 0,0-1 0 0 0,0 1 0 0 0,0-1-1 0 0,1 1 1 0 0,-1-1 0 0 0,0 0 0 0 0,0 0 0 0 0,0 0-1 0 0,0 0 1 0 0,0 0 0 0 0,0 0 0 0 0,0 0 0 0 0,1 0-1 0 0,-1-1 1 0 0,0 1 0 0 0,0-1 0 0 0,0 0-1 0 0,0 1 1 0 0,1-1 0 0 0,-1 0 0 0 0,0 0 0 0 0,1 0-1 0 0,-1 0 1 0 0,1 0 0 0 0,-1-1 0 0 0,1 1 0 0 0,0 0-1 0 0,-1-1 1 0 0,1 1 0 0 0,0-1 0 0 0,0 1 0 0 0,0-1-1 0 0,0 1 1 0 0,0-1 0 0 0,0 0 0 0 0,0 0 0 0 0,1 1-1 0 0,-1-1 1 0 0,1 0 0 0 0,-1 0 0 0 0,1 0 0 0 0,0 0-1 0 0,0 0 1 0 0,0-2 0 0 0,0-9 13 0 0,0-1-1 0 0,1 1 1 0 0,1 0-1 0 0,0 1 1 0 0,0-1-1 0 0,2 0 1 0 0,5-15 0 0 0,42-82 123 0 0,-33 74-163 0 0,2 1 0 0 0,37-49 0 0 0,-50 74 19 0 0,2 0 0 0 0,-1 0 0 0 0,1 1 0 0 0,1 0-1 0 0,0 1 1 0 0,0 0 0 0 0,0 1 0 0 0,1 0 0 0 0,0 0 0 0 0,1 1 0 0 0,-1 1 0 0 0,14-5 0 0 0,-17 8 61 0 0,0 1 0 0 0,-1 0 0 0 0,1 0 1 0 0,0 1-1 0 0,0 0 0 0 0,-1 0 0 0 0,1 1 1 0 0,0 0-1 0 0,0 0 0 0 0,-1 1 1 0 0,1 0-1 0 0,13 6 0 0 0,-7-3 15 0 0,-1 2-1 0 0,1 0 1 0 0,-2 0 0 0 0,1 2 0 0 0,20 16-1 0 0,-22-15-62 0 0,-1 0 0 0 0,1 1 0 0 0,-2 0 0 0 0,0 1 0 0 0,0 0 0 0 0,12 24 0 0 0,-18-30-10 0 0,0 0 0 0 0,-1 0-1 0 0,0 1 1 0 0,0-1 0 0 0,0 1 0 0 0,-1-1 0 0 0,1 12-1 0 0,-2-14 5 0 0,0 1-1 0 0,-1-1 1 0 0,1 0-1 0 0,-1 1 1 0 0,0-1-1 0 0,0 1 1 0 0,0-1-1 0 0,-1 0 1 0 0,0 0-1 0 0,1 0 1 0 0,-1 0-1 0 0,-4 5 1 0 0,2-4 1 0 0,0 0 1 0 0,0 0 0 0 0,0-1-1 0 0,-1 1 1 0 0,0-1 0 0 0,0-1-1 0 0,0 1 1 0 0,-9 5 0 0 0,-7 1 61 0 0,-22 9 0 0 0,14-8-20 0 0,-225 88 228 0 0,245-96-691 0 0,1-1 1 0 0,0 0-1 0 0,-1 0 0 0 0,-13 0 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299 108 11887 0 0,'0'0'547'0'0,"0"2"-11"0"0,1 14 53 0 0,0 31 1 0 0,-2-25 667 0 0,1-21-1228 0 0,0-1 1 0 0,0 1-1 0 0,0 0 0 0 0,1 0 1 0 0,-1-1-1 0 0,0 1 0 0 0,0 0 0 0 0,0 0 1 0 0,1-1-1 0 0,-1 1 0 0 0,0 0 1 0 0,1-1-1 0 0,-1 1 0 0 0,1 0 1 0 0,-1-1-1 0 0,0 1 0 0 0,1-1 1 0 0,0 1-1 0 0,-1-1 0 0 0,1 1 1 0 0,-1-1-1 0 0,1 1 0 0 0,0-1 1 0 0,-1 1-1 0 0,1-1 0 0 0,0 0 1 0 0,-1 1-1 0 0,1-1 0 0 0,0 0 0 0 0,-1 0 1 0 0,1 1-1 0 0,0-1 0 0 0,1 0 1 0 0,0 0 4 0 0,0 0 0 0 0,0 0 0 0 0,1 0 0 0 0,-1 0 0 0 0,0 0 0 0 0,0 0 0 0 0,0 0 0 0 0,1-1 0 0 0,1 0 0 0 0,11-6 54 0 0,0 0 0 0 0,-1 0 0 0 0,0-1 0 0 0,0-1 0 0 0,-1 0 0 0 0,0-1 0 0 0,0-1 0 0 0,-1 0 0 0 0,-1 0 0 0 0,0-1 0 0 0,-1-1 0 0 0,0 0 0 0 0,-1 0 0 0 0,0-1 0 0 0,8-17 0 0 0,-14 22-77 0 0,-5 1 32 0 0,1 7-43 0 0,1 0 0 0 0,-1 1 1 0 0,0-1-1 0 0,0 0 0 0 0,0 1 1 0 0,0-1-1 0 0,0 1 0 0 0,0-1 1 0 0,0 1-1 0 0,0 0 1 0 0,0-1-1 0 0,0 1 0 0 0,0 0 1 0 0,0 0-1 0 0,0 0 0 0 0,0 0 1 0 0,0 0-1 0 0,0 0 0 0 0,0 0 1 0 0,0 0-1 0 0,0 0 1 0 0,-2 1-1 0 0,-27 6-48 0 0,27-6 38 0 0,-28 10-31 0 0,1 2-1 0 0,0 1 0 0 0,-36 24 1 0 0,42-24 35 0 0,-106 69 6 0 0,106-65 0 0 0,0 1 0 0 0,2 2 0 0 0,-22 23 0 0 0,37-36 0 0 0,0 1 0 0 0,1 0 0 0 0,0 0 0 0 0,0 1 0 0 0,1 0 0 0 0,0-1 0 0 0,1 2 0 0 0,-5 15 0 0 0,8-23 0 0 0,0 1 0 0 0,0 0 0 0 0,0-1 0 0 0,1 1 0 0 0,0 0 0 0 0,0 0 0 0 0,0 0 0 0 0,0-1 0 0 0,0 1 0 0 0,1 0 0 0 0,0 0 0 0 0,-1-1 0 0 0,1 1 0 0 0,1-1 0 0 0,-1 1 0 0 0,1 0 0 0 0,-1-1 0 0 0,1 0 0 0 0,0 0 0 0 0,0 1 0 0 0,0-1 0 0 0,1 0 0 0 0,-1 0 0 0 0,1-1 0 0 0,-1 1 0 0 0,1-1 0 0 0,0 1 0 0 0,4 1 0 0 0,4 3 30 0 0,1-1 1 0 0,0 0-1 0 0,0-1 0 0 0,1-1 0 0 0,-1 0 1 0 0,1 0-1 0 0,0-1 0 0 0,20 1 0 0 0,10 0 28 0 0,55-3 0 0 0,-73-2-199 0 0,0-2-1 0 0,-1 0 1 0 0,49-14-1 0 0,-12-3-4785 0 0,-23 6-616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12607 0 0,'0'0'1143'0'0,"0"2"-940"0"0,1 5-140 0 0,-1-1 1 0 0,0 1 0 0 0,0 0-1 0 0,0 0 1 0 0,-1 0 0 0 0,0 0-1 0 0,-1 0 1 0 0,-3 11 0 0 0,-25 54 1032 0 0,21-52-943 0 0,-207 426 767 0 0,-45 14-1297 0 0,246-437 267 0 0,-26 44-228 0 0,-2-2 0 0 0,-55 63 0 0 0,76-106 30 0 0,1-4-11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12815 0 0,'0'0'587'0'0,"1"0"-16"0"0,53-19 204 0 0,63-13 1 0 0,26-8 2 0 0,34-27-225 0 0,27-9 198 0 0,-105 44-650 0 0,157-58-1298 0 0,-195 64-450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24 2303 0 0,'15'-8'-124'0'0,"-2"1"1004"0"0,3-1 3439 0 0,-15 9-4107 0 0,-1 0-1 0 0,1 0 1 0 0,0 1 0 0 0,0-1-1 0 0,-1 0 1 0 0,1 0-1 0 0,-1 1 1 0 0,1-1 0 0 0,-1 1-1 0 0,0-1 1 0 0,0 0 0 0 0,1 1-1 0 0,-1-1 1 0 0,0 1-1 0 0,0 1 1 0 0,0-2-86 0 0,0 6 129 0 0,-1 0 0 0 0,1 0 0 0 0,-1 0 0 0 0,0 0 1 0 0,-1 0-1 0 0,0 0 0 0 0,-3 7 0 0 0,-23 49 886 0 0,14-34-646 0 0,-235 413 1319 0 0,87-195-1829 0 0,-14-11-184 0 0,159-216 197 0 0,-28 25-1 0 0,39-39 28 0 0,-1 0-1 0 0,0-1 1 0 0,0 1 0 0 0,-1-2-1 0 0,0 1 1 0 0,0-1 0 0 0,-15 6-1 0 0,22-10-14 0 0,1 0 0 0 0,0 0 0 0 0,-1 0 0 0 0,1 0 0 0 0,-1 0 0 0 0,1 0 0 0 0,0 0 0 0 0,-1 1 0 0 0,1-1 0 0 0,-1 0 0 0 0,1 0 0 0 0,0 0 0 0 0,-1-1-1 0 0,1 1 1 0 0,-1 0 0 0 0,1 0 0 0 0,-1 0 0 0 0,1 0 0 0 0,0 0 0 0 0,-1 0 0 0 0,1-1 0 0 0,0 1 0 0 0,-1 0 0 0 0,1 0 0 0 0,0 0 0 0 0,-1-1 0 0 0,1 1 0 0 0,0 0 0 0 0,-1-1 0 0 0,1 0 0 0 0,-1 0 1 0 0,1 0 0 0 0,-1 0 0 0 0,1 0 0 0 0,0 0 0 0 0,0 0 0 0 0,0 0 0 0 0,-1 0 0 0 0,1 0 0 0 0,0 0 0 0 0,0 0 0 0 0,1-2 0 0 0,8-31 91 0 0,-4 23-74 0 0,0 0 1 0 0,1 0-1 0 0,1 1 1 0 0,-1-1-1 0 0,17-18 0 0 0,48-41-131 0 0,-64 63 77 0 0,10-8 4 0 0,0 0-1 0 0,1 1 0 0 0,1 0 1 0 0,0 2-1 0 0,29-15 0 0 0,-45 26 31 0 0,1-1 0 0 0,-1 1 0 0 0,0 0 0 0 0,1 0 0 0 0,0 0 0 0 0,-1 0 0 0 0,1 1-1 0 0,-1 0 1 0 0,1-1 0 0 0,0 1 0 0 0,-1 1 0 0 0,1-1 0 0 0,6 2 0 0 0,-7-2 16 0 0,-1 1 0 0 0,0 0 0 0 0,1 1 0 0 0,-1-1 0 0 0,0 0 1 0 0,1 1-1 0 0,-1-1 0 0 0,0 1 0 0 0,0-1 0 0 0,0 1 0 0 0,0 0 0 0 0,-1 0 1 0 0,1 0-1 0 0,0 0 0 0 0,-1 0 0 0 0,0 1 0 0 0,1-1 0 0 0,-1 0 0 0 0,2 5 1 0 0,1 4 59 0 0,-1 1 0 0 0,0 0 1 0 0,-1 0-1 0 0,0 0 0 0 0,0 0 1 0 0,-2 0-1 0 0,0 18 0 0 0,-12 86-9 0 0,11-112-74 0 0,-1 13-76 0 0,-1-2-919 0 0,0 24 1 0 0,6-29-8217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50 5527 0 0,'0'0'250'0'0,"1"2"-2"0"0,3 7-180 0 0,0-1 0 0 0,-1 1 0 0 0,3 13 0 0 0,5 56 6356 0 0,-8-54-4948 0 0,8 40 1 0 0,-8-56-1409 0 0,-3-7 68 0 0,9-7 153 0 0,-4 1-191 0 0,0 0 0 0 0,-1-1-1 0 0,1 0 1 0 0,-1 0 0 0 0,-1 0-1 0 0,1 0 1 0 0,-1-1 0 0 0,0 1 0 0 0,3-11-1 0 0,1-6-31 0 0,6-36 1 0 0,-13 58-62 0 0,8-57-18 0 0,-7 53 50 0 0,-1 0 0 0 0,0 0 0 0 0,0 0 0 0 0,-1 0 0 0 0,1 0 0 0 0,-1 0 0 0 0,0 0 0 0 0,0 0 0 0 0,-3-6 0 0 0,3 10 93 0 0,-11 11 228 0 0,0 2-175 0 0,0 1 0 0 0,2 0 0 0 0,0 1-1 0 0,0 0 1 0 0,-14 31 0 0 0,11-22 8 0 0,-44 91 436 0 0,49-93-560 0 0,0 1 0 0 0,2 0 1 0 0,-7 35-1 0 0,12-52-67 0 0,0 1 0 0 0,1-1-1 0 0,-1 0 1 0 0,1 1-1 0 0,1-1 1 0 0,-1 1 0 0 0,1-1-1 0 0,0 0 1 0 0,0 1 0 0 0,0-1-1 0 0,4 9 1 0 0,-3-11-108 0 0,0 0 1 0 0,0 1-1 0 0,0-1 0 0 0,1 0 0 0 0,-1 0 0 0 0,1-1 1 0 0,-1 1-1 0 0,1-1 0 0 0,0 1 0 0 0,0-1 1 0 0,0 0-1 0 0,0 0 0 0 0,1 0 0 0 0,-1 0 1 0 0,0-1-1 0 0,1 1 0 0 0,5 1 0 0 0,16 3-4418 0 0,2-4-1428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6479 0 0,'0'0'586'0'0,"-1"1"-402"0"0,-1 11 938 0 0,0 0 0 0 0,0 1 0 0 0,1-1 0 0 0,1 0 0 0 0,1 21 0 0 0,0-13 354 0 0,-3 25 0 0 0,0-29-1148 0 0,-2 0 1 0 0,0 0 0 0 0,-1-1 0 0 0,0 1 0 0 0,-2-1-1 0 0,1 0 1 0 0,-2-1 0 0 0,-17 27 0 0 0,-9 5 6 0 0,-45 48-1 0 0,75-90-308 0 0,-150 144 331 0 0,72-73-86 0 0,-9 6-54 0 0,-18 18-372 0 0,107-98-557 0 0,17-10-8750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64 2759 0 0,'-32'5'18796'0'0,"34"-5"-18181"0"0,140-24 824 0 0,-82 16-1137 0 0,129-17-566 0 0,-165 20 156 0 0,-13 1-1091 0 0,2 2-4280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123 272 10479 0 0,'0'0'1050'0'0,"-2"0"-958"0"0,-53 12 721 0 0,54-12-368 0 0,-19 2 883 0 0,-8 5-296 0 0,27-7-997 0 0,0 0-1 0 0,1-1 0 0 0,-1 1 0 0 0,0 0 1 0 0,0 0-1 0 0,1-1 0 0 0,-1 1 1 0 0,0 0-1 0 0,1-1 0 0 0,-1 1 0 0 0,0-1 1 0 0,1 1-1 0 0,-1-1 0 0 0,1 1 1 0 0,-1-1-1 0 0,1 1 0 0 0,-1-1 0 0 0,1 0 1 0 0,-1 1-1 0 0,1-1 0 0 0,0 0 1 0 0,-1 1-1 0 0,1-1 0 0 0,0 0 0 0 0,-1 1 1 0 0,1-1-1 0 0,0 0 0 0 0,0 0 1 0 0,0 1-1 0 0,0-1 0 0 0,0-2 0 0 0,-1 1 1 0 0,1-1 0 0 0,0 0 0 0 0,0 1 0 0 0,0-1 0 0 0,0 0 0 0 0,1 1-1 0 0,0-5 1 0 0,2 0 3 0 0,0 0 0 0 0,1 1 0 0 0,-1 0 0 0 0,1 0 0 0 0,1 0 0 0 0,-1 0 0 0 0,11-10 0 0 0,42-33-215 0 0,-40 35 56 0 0,7-5-114 0 0,0 1 0 0 0,2 1 0 0 0,27-14 0 0 0,-38 24 344 0 0,-1 1 1 0 0,1 0-1 0 0,0 1 0 0 0,1 0 0 0 0,-1 2 1 0 0,1 0-1 0 0,26-2 0 0 0,-34 5-16 0 0,0 0 0 0 0,0 0-1 0 0,0 1 1 0 0,0 0 0 0 0,0 1 0 0 0,0-1-1 0 0,0 2 1 0 0,0-1 0 0 0,-1 1 0 0 0,1 0-1 0 0,8 6 1 0 0,-13-8-61 0 0,0 1 0 0 0,0 0 1 0 0,0 0-1 0 0,-1 0 0 0 0,1 1 0 0 0,-1-1 0 0 0,0 1 0 0 0,1-1 0 0 0,-1 1 0 0 0,0 0 0 0 0,0 0 0 0 0,-1 0 1 0 0,1 0-1 0 0,-1 0 0 0 0,1 0 0 0 0,-1 0 0 0 0,0 1 0 0 0,0-1 0 0 0,-1 0 0 0 0,1 1 0 0 0,-1-1 0 0 0,1 1 1 0 0,-1-1-1 0 0,0 0 0 0 0,0 1 0 0 0,-1-1 0 0 0,1 1 0 0 0,-2 5 0 0 0,-2 4-16 0 0,0-1-1 0 0,-1 0 0 0 0,0 0 1 0 0,-1 0-1 0 0,0-1 1 0 0,-1 0-1 0 0,0 0 0 0 0,-11 12 1 0 0,-11 15-509 0 0,-36 36-1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4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7831 0 0,'0'0'603'0'0,"0"1"-396"0"0,-6 11 1114 0 0,-1-1 0 0 0,1-1 0 0 0,-2 1 1 0 0,-15 17-1 0 0,-5 6-575 0 0,-33 38-125 0 0,45-56-477 0 0,1 2 0 0 0,0-1 1 0 0,-19 33-1 0 0,33-48-125 0 0,-1 0-1 0 0,1 1 0 0 0,0-1 1 0 0,0 1-1 0 0,0-1 1 0 0,0 1-1 0 0,1 0 1 0 0,-1-1-1 0 0,1 1 0 0 0,-1 0 1 0 0,1 0-1 0 0,0-1 1 0 0,0 1-1 0 0,0 0 0 0 0,0-1 1 0 0,1 1-1 0 0,-1 0 1 0 0,2 4-1 0 0,-1-5 8 0 0,0 0 0 0 0,1 0 0 0 0,-1 0 0 0 0,0 0 0 0 0,1 0 0 0 0,-1-1 0 0 0,1 1-1 0 0,0 0 1 0 0,0-1 0 0 0,-1 1 0 0 0,1-1 0 0 0,0 0 0 0 0,0 1 0 0 0,1-1 0 0 0,-1 0 0 0 0,0 0 0 0 0,0-1 0 0 0,0 1-1 0 0,1 0 1 0 0,-1-1 0 0 0,4 1 0 0 0,10 1 128 0 0,0-1 0 0 0,0-1-1 0 0,0 0 1 0 0,-1-1 0 0 0,1-1-1 0 0,0-1 1 0 0,23-6 0 0 0,-22 3-188 0 0,0 0 0 0 0,-1 0 0 0 0,0-2 1 0 0,0 0-1 0 0,-1-1 0 0 0,0 0 0 0 0,-1-1 1 0 0,0-1-1 0 0,0 0 0 0 0,-1-1 0 0 0,-1 0 1 0 0,20-25-1 0 0,-14 8-2331 0 0,-9 14 963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70 274 7223 0 0,'-1'1'331'0'0,"-43"60"1496"0"0,43-60-1709 0 0,1 0 0 0 0,-1-1 0 0 0,1 1 0 0 0,-1 0 0 0 0,1-1 0 0 0,-1 1 0 0 0,1 0 1 0 0,-1-1-1 0 0,0 1 0 0 0,1-1 0 0 0,-1 1 0 0 0,0-1 0 0 0,0 1 0 0 0,1-1 0 0 0,-1 0 0 0 0,0 1 1 0 0,0-1-1 0 0,1 0 0 0 0,-2 1 0 0 0,1-1-22 0 0,1-1 0 0 0,-1 1 0 0 0,1 0-1 0 0,0 0 1 0 0,-1 0 0 0 0,1-1 0 0 0,-1 1 0 0 0,1 0 0 0 0,0 0 0 0 0,-1-1 0 0 0,1 1 0 0 0,0 0-1 0 0,0-1 1 0 0,-1 1 0 0 0,1 0 0 0 0,0-1 0 0 0,0 1 0 0 0,-1-1 0 0 0,1 1 0 0 0,0 0-1 0 0,0-1 1 0 0,0 1 0 0 0,0-1 0 0 0,-1 0 0 0 0,0-3 212 0 0,1 0-1 0 0,-1 0 1 0 0,1 0 0 0 0,0 0-1 0 0,0-9 1 0 0,3 0-116 0 0,0 0-1 0 0,1 0 1 0 0,0 0 0 0 0,1 0-1 0 0,1 1 1 0 0,0 0 0 0 0,0 0-1 0 0,1 0 1 0 0,1 1 0 0 0,0 0-1 0 0,17-18 1 0 0,-14 18-77 0 0,0 1-1 0 0,1 0 1 0 0,15-9 0 0 0,-24 17-90 0 0,1-1 1 0 0,-1 1-1 0 0,1 0 0 0 0,0 1 0 0 0,0-1 1 0 0,0 1-1 0 0,0-1 0 0 0,0 1 1 0 0,0 0-1 0 0,0 1 0 0 0,0-1 1 0 0,0 1-1 0 0,0-1 0 0 0,1 1 1 0 0,-1 1-1 0 0,6 0 0 0 0,-7 0-14 0 0,-1 0 0 0 0,1 0 0 0 0,-1 1 0 0 0,1-1 0 0 0,-1 1 0 0 0,0-1 0 0 0,0 1 0 0 0,0 0 0 0 0,0 0 0 0 0,0 0 0 0 0,0 0 1 0 0,0 0-1 0 0,0 1 0 0 0,-1-1 0 0 0,1 1 0 0 0,-1-1 0 0 0,0 1 0 0 0,0-1 0 0 0,0 1 0 0 0,0 0 0 0 0,1 4 0 0 0,-1-1 1 0 0,1 0-1 0 0,-1 0 1 0 0,-1-1 0 0 0,1 1 0 0 0,-1 0-1 0 0,0 0 1 0 0,0 0 0 0 0,-1 0-1 0 0,-1 8 1 0 0,0-10 6 0 0,1-1 1 0 0,0 1-1 0 0,-1-1 0 0 0,0 1 0 0 0,-3 5 0 0 0,2-6 196 0 0,7-10-129 0 0,11-14-201 0 0,2 1-1 0 0,0 0 1 0 0,2 1-1 0 0,0 1 1 0 0,42-30 0 0 0,-46 38 75 0 0,-1 1 1 0 0,1 1-1 0 0,1 1 1 0 0,0 0 0 0 0,0 1-1 0 0,32-8 1 0 0,-40 12 76 0 0,0 1 0 0 0,1 0 0 0 0,-1 0 0 0 0,0 0 0 0 0,0 1 0 0 0,0 1 0 0 0,0-1 1 0 0,1 1-1 0 0,-1 1 0 0 0,0-1 0 0 0,0 1 0 0 0,-1 1 0 0 0,1 0 0 0 0,0 0 0 0 0,-1 0 0 0 0,12 8 0 0 0,-17-10-29 0 0,0 1-1 0 0,0-1 0 0 0,0 1 1 0 0,0 0-1 0 0,0 0 1 0 0,0 0-1 0 0,-1 0 0 0 0,1 0 1 0 0,-1 1-1 0 0,1-1 0 0 0,-1 0 1 0 0,0 1-1 0 0,0-1 1 0 0,0 1-1 0 0,1 4 0 0 0,-1-2-5 0 0,-1 0-1 0 0,0 0 1 0 0,1-1-1 0 0,-2 1 1 0 0,1 0-1 0 0,0 0 1 0 0,-1 0-1 0 0,-2 5 1 0 0,-2 5 13 0 0,0 0 0 0 0,-1 0 0 0 0,-1 0 0 0 0,-11 16 1 0 0,-74 109-214 0 0,76-120-194 0 0,13-17 88 0 0,0 0 0 0 0,0 0-1 0 0,1 1 1 0 0,-1-1-1 0 0,1 1 1 0 0,-3 4-1 0 0,2 3-1430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1839 0 0,'0'1'2247'0'0,"-26"43"4562"0"0,-19 21-4924 0 0,2-4-1388 0 0,-246 430 1211 0 0,209-348-1651 0 0,-9 2 23 0 0,19-32-32 0 0,62-101-15 0 0,6-8-28 0 0,-1 0 1 0 0,0 1-1 0 0,1-1 0 0 0,0 1 1 0 0,-3 9-1 0 0,5-13 54 0 0,12-5 86 0 0,-5 1-153 0 0,-1-1 0 0 0,1 0-1 0 0,-1 0 1 0 0,0-1 0 0 0,0 1 0 0 0,5-7-1 0 0,32-36-371 0 0,-22 23 106 0 0,36-47 78 0 0,-42 50 139 0 0,2 0 0 0 0,36-36-1 0 0,-43 49 150 0 0,-1 0 0 0 0,2 1-1 0 0,-1-1 1 0 0,1 2-1 0 0,0 0 1 0 0,23-9 0 0 0,-32 13-70 0 0,1 1 1 0 0,0 1-1 0 0,0-1 1 0 0,0 0-1 0 0,-1 1 0 0 0,1-1 1 0 0,0 1-1 0 0,0 0 1 0 0,0 0-1 0 0,0 0 1 0 0,0 0-1 0 0,0 1 1 0 0,0-1-1 0 0,0 1 1 0 0,-1 0-1 0 0,1 0 1 0 0,0 0-1 0 0,0 0 1 0 0,-1 0-1 0 0,1 0 1 0 0,-1 1-1 0 0,1 0 1 0 0,-1-1-1 0 0,1 1 1 0 0,-1 0-1 0 0,0 0 1 0 0,0 0-1 0 0,0 0 1 0 0,0 0-1 0 0,0 1 1 0 0,-1-1-1 0 0,1 1 1 0 0,-1-1-1 0 0,1 1 0 0 0,1 4 1 0 0,1 2 51 0 0,0 0 0 0 0,-1 1-1 0 0,0-1 1 0 0,0 1 0 0 0,-1-1 0 0 0,0 1 0 0 0,-1 0 0 0 0,0 0 0 0 0,0-1-1 0 0,-1 1 1 0 0,-1 0 0 0 0,0 0 0 0 0,0 0 0 0 0,0-1 0 0 0,-2 1 0 0 0,1 0-1 0 0,-1-1 1 0 0,0 0 0 0 0,-1 1 0 0 0,0-1 0 0 0,-1-1 0 0 0,-9 15 0 0 0,6-11-45 0 0,-1 0 1 0 0,-1-1 0 0 0,0 0 0 0 0,-15 13 0 0 0,19-20-19 0 0,0 0-1 0 0,0 1 1 0 0,0-2 0 0 0,0 1 0 0 0,-1-1 0 0 0,0 0 0 0 0,1 0 0 0 0,-1-1 0 0 0,0 0 0 0 0,-14 3 0 0 0,8-4 14 0 0,-50 6 62 0 0,55-7-91 0 0,0 0 1 0 0,-1-1-1 0 0,1 1 1 0 0,0-1-1 0 0,-12-4 1 0 0,18 5-17 0 0,1 0 0 0 0,0-1 0 0 0,-1 1 1 0 0,1-1-1 0 0,-1 0 0 0 0,1 1 0 0 0,0-1 0 0 0,0 0 1 0 0,0 0-1 0 0,-1 0 0 0 0,1 0 0 0 0,0 0 1 0 0,0 0-1 0 0,0 0 0 0 0,0 0 0 0 0,-1-2 1 0 0,-3-12-195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6911 0 0,'0'0'528'0'0,"1"1"-341"0"0,7 6 582 0 0,-1 1 0 0 0,10 11 0 0 0,-13-14-321 0 0,0 0 0 0 0,0 0 0 0 0,0 0 0 0 0,1-1 0 0 0,-1 0 1 0 0,1 0-1 0 0,0 0 0 0 0,0 0 0 0 0,0-1 0 0 0,1 0 0 0 0,10 4 0 0 0,-6-4-265 0 0,0-1 0 0 0,1-1 0 0 0,-1 0 0 0 0,1 0 0 0 0,0-1 0 0 0,-1 0 0 0 0,1-1 0 0 0,-1-1 0 0 0,1 1 0 0 0,-1-1 0 0 0,0-1 0 0 0,0 0 0 0 0,0-1 0 0 0,0 0 0 0 0,13-7 0 0 0,-6 2-24 0 0,0-1 0 0 0,-1-1 0 0 0,0 0 1 0 0,0-2-1 0 0,-2 0 0 0 0,1 0 0 0 0,17-23 0 0 0,-5-4-159 0 0,-25 33 0 0 0,-7 7 0 0 0,-7 5-16 0 0,-18 14-18 0 0,0 1 1 0 0,1 1-1 0 0,-41 40 0 0 0,-67 86 463 0 0,118-126-419 0 0,-39 51 36 0 0,53-64-43 0 0,1-1 0 0 0,-1 1 0 0 0,1 0 0 0 0,1 0 0 0 0,-1 0-1 0 0,2 0 1 0 0,-1 0 0 0 0,-1 12 0 0 0,3-19-34 0 0,1 1-1 0 0,0-1 1 0 0,-1 1 0 0 0,1-1-1 0 0,0 1 1 0 0,0-1 0 0 0,0 1-1 0 0,0-1 1 0 0,1 1 0 0 0,-1-1-1 0 0,0 1 1 0 0,1-1-1 0 0,-1 1 1 0 0,1-1 0 0 0,-1 1-1 0 0,1-1 1 0 0,0 0 0 0 0,-1 1-1 0 0,1-1 1 0 0,0 0 0 0 0,0 0-1 0 0,0 1 1 0 0,0-1-1 0 0,0 0 1 0 0,0 0 0 0 0,0 0-1 0 0,1 0 1 0 0,-1 0 0 0 0,0-1-1 0 0,0 1 1 0 0,1 0-1 0 0,-1 0 1 0 0,1-1 0 0 0,-1 1-1 0 0,0-1 1 0 0,1 1 0 0 0,-1-1-1 0 0,1 0 1 0 0,2 1 0 0 0,3-1-239 0 0,1 0 1 0 0,-1 0-1 0 0,1 0 0 0 0,-1-1 1 0 0,1 0-1 0 0,11-3 1 0 0,6-3-1006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15 499 6447 0 0,'0'2'499'0'0,"-1"9"105"0"0,-1 0-1 0 0,-4 22 1 0 0,0-11 6489 0 0,7-24-6815 0 0,0 1 0 0 0,-1-1 0 0 0,1 0 1 0 0,0 0-1 0 0,0 0 0 0 0,0 1 0 0 0,0-1 0 0 0,1 0 0 0 0,-1 1 0 0 0,0-1 1 0 0,2-1-1 0 0,0 0 184 0 0,105-118 3527 0 0,12-5-3730 0 0,15-15-1028 0 0,-109 117 137 0 0,1 2-1 0 0,1 0 0 0 0,45-26 0 0 0,-22 16-1915 0 0,-26 16 401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 10591 0 0,'0'0'3936'0'0,"-1"2"-3617"0"0,-4 5-88 0 0,-1 0 1 0 0,0 0-1 0 0,0 0 1 0 0,-9 6-1 0 0,-10 12 431 0 0,19-19-521 0 0,-68 83 1251 0 0,65-77-1154 0 0,0 1 0 0 0,2 0 1 0 0,-1 0-1 0 0,2 1 0 0 0,-9 24 0 0 0,14-35-181 0 0,0 1 0 0 0,0-1 0 0 0,0 1 0 0 0,1-1 0 0 0,0 1 0 0 0,-1-1-1 0 0,1 1 1 0 0,0-1 0 0 0,1 6 0 0 0,0-8-29 0 0,-1 0 0 0 0,0 0-1 0 0,1 1 1 0 0,-1-1 0 0 0,1 0-1 0 0,0 0 1 0 0,-1 0 0 0 0,1 0-1 0 0,0 0 1 0 0,0 0 0 0 0,-1 0-1 0 0,1 0 1 0 0,0 0 0 0 0,0 0 0 0 0,0 0-1 0 0,0 0 1 0 0,0-1 0 0 0,1 1-1 0 0,-1 0 1 0 0,0-1 0 0 0,0 1-1 0 0,0-1 1 0 0,0 1 0 0 0,1-1-1 0 0,-1 1 1 0 0,0-1 0 0 0,1 0 0 0 0,1 0-1 0 0,6 1 80 0 0,0-1 0 0 0,-1 0 0 0 0,1-1 1 0 0,-1 0-1 0 0,1-1 0 0 0,-1 1 0 0 0,11-5 0 0 0,57-24 416 0 0,-59 23-396 0 0,120-57 205 0 0,-101 45-261 0 0,57-39 0 0 0,-83 51-57 0 0,0 0-1 0 0,0-1 0 0 0,-1 0 0 0 0,0 0 0 0 0,0-1 0 0 0,-1 0 0 0 0,0-1 0 0 0,-1 0 0 0 0,10-17 0 0 0,-16 26-13 0 0,0 0-1 0 0,-1-1 0 0 0,1 1 1 0 0,-1 0-1 0 0,1 0 1 0 0,-1-1-1 0 0,0 1 0 0 0,1 0 1 0 0,-1 0-1 0 0,0-1 0 0 0,0 1 1 0 0,0 0-1 0 0,0-1 1 0 0,0 1-1 0 0,0 0 0 0 0,0 0 1 0 0,-1-1-1 0 0,1 1 1 0 0,0 0-1 0 0,-1 0 0 0 0,0-3 1 0 0,0 3-3 0 0,0 0 1 0 0,0 0-1 0 0,0 0 1 0 0,0 0 0 0 0,-1 0-1 0 0,1 0 1 0 0,0 0-1 0 0,-1 0 1 0 0,1 0-1 0 0,0 1 1 0 0,-1-1-1 0 0,1 0 1 0 0,-1 1-1 0 0,1 0 1 0 0,-3-1-1 0 0,-4-1-22 0 0,0 2 0 0 0,-1-1-1 0 0,1 1 1 0 0,-1 0-1 0 0,-10 2 1 0 0,-14 3-208 0 0,-3 0-547 0 0,13-3-2815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747 819 6911 0 0,'124'-100'1673'0'0,"-82"68"-109"0"0,-2-1 0 0 0,58-60 1 0 0,-72 62-1353 0 0,-1-1 0 0 0,-1-2 0 0 0,-2 0 1 0 0,-2-2-1 0 0,-1 0 0 0 0,-2-1 0 0 0,-1-1 1 0 0,-2 0-1 0 0,10-45 0 0 0,-21 71-161 0 0,-1-1 0 0 0,0 0-1 0 0,0 0 1 0 0,-1 1 0 0 0,-1-1-1 0 0,-1-15 1 0 0,1 26-28 0 0,-1-1 1 0 0,1 0-1 0 0,-1 1 0 0 0,1-1 0 0 0,-1 1 1 0 0,0-1-1 0 0,0 1 0 0 0,0-1 1 0 0,0 1-1 0 0,0 0 0 0 0,-1-1 0 0 0,1 1 1 0 0,-1 0-1 0 0,0 0 0 0 0,1 0 0 0 0,-1 0 1 0 0,0 0-1 0 0,0 1 0 0 0,0-1 1 0 0,0 0-1 0 0,0 1 0 0 0,-1 0 0 0 0,1-1 1 0 0,0 1-1 0 0,-1 0 0 0 0,1 0 0 0 0,-1 0 1 0 0,1 1-1 0 0,-1-1 0 0 0,0 0 1 0 0,1 1-1 0 0,-1 0 0 0 0,0 0 0 0 0,1 0 1 0 0,-1 0-1 0 0,-2 0 0 0 0,-6 1 44 0 0,1 1 0 0 0,-1 0 0 0 0,1 0 1 0 0,0 1-1 0 0,-1 0 0 0 0,2 1 0 0 0,-1 0 0 0 0,-13 8 0 0 0,0 1 33 0 0,1 2-1 0 0,-24 20 1 0 0,4 1-54 0 0,1 1 1 0 0,3 3-1 0 0,1 1 1 0 0,2 2 0 0 0,1 1-1 0 0,3 2 1 0 0,2 0-1 0 0,2 3 1 0 0,-33 78-1 0 0,2 18-17 0 0,-131 275 822 0 0,-30-69-299 0 0,178-291-1418 0 0,-57 67-1 0 0,76-103-104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84 10135 0 0,'-2'0'778'0'0,"-3"0"-919"0"0,-25 2 2023 0 0,29-1-1634 0 0,0-1-1 0 0,0 0 1 0 0,-1 1-1 0 0,1-1 1 0 0,0 1 0 0 0,0-1-1 0 0,0 1 1 0 0,0 0-1 0 0,0-1 1 0 0,0 1-1 0 0,0 0 1 0 0,0 0-1 0 0,0 0 1 0 0,0 0-1 0 0,0 0 1 0 0,1 0-1 0 0,-1 0 1 0 0,0 0-1 0 0,0 0 1 0 0,0 2 0 0 0,1-3-206 0 0,0 1 1 0 0,0 0 0 0 0,0-1 0 0 0,0 1 0 0 0,0-1 0 0 0,0 1 0 0 0,0-1 0 0 0,0 1-1 0 0,0-1 1 0 0,1 1 0 0 0,-1-1 0 0 0,0 1 0 0 0,0 0 0 0 0,1-1 0 0 0,-1 0-1 0 0,0 1 1 0 0,0-1 0 0 0,1 1 0 0 0,-1-1 0 0 0,1 1 0 0 0,-1-1 0 0 0,0 0 0 0 0,2 1-1 0 0,8 7 82 0 0,-6-6-81 0 0,0 0 1 0 0,0-1 0 0 0,0 0 0 0 0,0 0 0 0 0,0 0 0 0 0,0-1 0 0 0,1 1-1 0 0,7-1 1 0 0,36-4 195 0 0,-38 3-190 0 0,93-15 294 0 0,153-45 0 0 0,-136 32-437 0 0,-50 14-352 0 0,-62 12 105 0 0,4 0 248 0 0,-4 3-5421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5063 0 0,'0'0'828'0'0,"1"2"746"0"0,0 3-677 0 0,0 0 1 0 0,0-1 0 0 0,0 1-1 0 0,-1 0 1 0 0,0 0 0 0 0,0 4-1 0 0,-1-2-530 0 0,0-1 0 0 0,0 0 0 0 0,0 1-1 0 0,-4 7 1 0 0,-13 33 247 0 0,-32 56 0 0 0,-32 42 972 0 0,29-54-1167 0 0,45-78-418 0 0,-38 70 30 0 0,-70 93 1 0 0,84-137-22 0 0,-11 15-676 0 0,42-52 250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 5527 0 0,'0'0'250'0'0,"-2"0"-2"0"0,-3-1-158 0 0,-30-2 17207 0 0,38 4-16622 0 0,59 3 82 0 0,-1-2 0 0 0,67-7 0 0 0,13 0-1188 0 0,-107 1-1442 0 0,-17 1-6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18 440 4607 0 0,'-8'-31'140'0'0,"6"24"738"0"0,0-1 0 0 0,0 1 0 0 0,0-1 1 0 0,0-11-1 0 0,2 16-672 0 0,1 0 0 0 0,-1 0-1 0 0,0-1 1 0 0,1 1 0 0 0,0 0 0 0 0,0 0-1 0 0,0 0 1 0 0,0 0 0 0 0,0 0 0 0 0,1 0 0 0 0,-1 0-1 0 0,1 1 1 0 0,0-1 0 0 0,3-4 0 0 0,4-3 7 0 0,1 0 1 0 0,1 0-1 0 0,-1 1 1 0 0,14-9-1 0 0,51-28 69 0 0,-36 23-107 0 0,3-2-9 0 0,119-68 338 0 0,-136 80-231 0 0,1 2 1 0 0,1 0 0 0 0,-1 2 0 0 0,42-9-1 0 0,-60 17-109 0 0,1-1-1 0 0,-1 1 1 0 0,0 1 0 0 0,0-1-1 0 0,1 1 1 0 0,-1 1-1 0 0,0 0 1 0 0,1 0-1 0 0,-1 0 1 0 0,0 1 0 0 0,0 0-1 0 0,0 1 1 0 0,0 0-1 0 0,0 0 1 0 0,-1 1-1 0 0,1 0 1 0 0,-1 0 0 0 0,0 0-1 0 0,0 1 1 0 0,-1 0-1 0 0,0 1 1 0 0,1-1-1 0 0,-2 1 1 0 0,11 13 0 0 0,-6-5-127 0 0,0-1 0 0 0,-2 1 1 0 0,0 1-1 0 0,8 17 0 0 0,-14-26-29 0 0,1 1 1 0 0,-2-1-1 0 0,1 0 0 0 0,-1 1 0 0 0,0-1 0 0 0,0 1 1 0 0,-1 0-1 0 0,0-1 0 0 0,0 1 0 0 0,0 0 0 0 0,-1-1 0 0 0,0 1 1 0 0,-2 7-1 0 0,0-4 0 0 0,-1-1 0 0 0,1 0 1 0 0,-1 0-1 0 0,-1 0 0 0 0,0 0 1 0 0,0-1-1 0 0,-1 0 0 0 0,0 0 0 0 0,-10 11 1 0 0,6-10-14 0 0,-1 0 1 0 0,1 0 0 0 0,-2-1 0 0 0,1-1 0 0 0,-1 0-1 0 0,-14 6 1 0 0,-8 1-2 0 0,-1-2-1 0 0,0-1 1 0 0,-1-2 0 0 0,-43 5-1 0 0,-88 8 12 0 0,130-20-26 0 0,-1-2-1 0 0,-54-6 0 0 0,86 6-54 0 0,5 0 14 0 0,-1 0 0 0 0,1 0 1 0 0,-1 0-1 0 0,1 0 1 0 0,-1 0-1 0 0,1-1 1 0 0,-1 1-1 0 0,1 0 1 0 0,-1-1-1 0 0,1 1 1 0 0,0-1-1 0 0,-1 0 1 0 0,1 1-1 0 0,0-1 1 0 0,-1 0-1 0 0,1 0 0 0 0,0 0 1 0 0,0 0-1 0 0,0 0 1 0 0,0 0-1 0 0,0 0 1 0 0,-1-1-1 0 0,-1-7-1474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 14511 0 0,'0'0'663'0'0,"-1"1"-12"0"0,-80 100 155 0 0,-68 67 296 0 0,-36 44-429 0 0,-131 204-480 0 0,233-294-129 0 0,73-109-129 0 0,2 1 0 0 0,-1 0-1 0 0,-5 16 1 0 0,13-28-926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8751 0 0,'0'0'5511'0'0,"-2"0"-5279"0"0,-15 4 33 0 0,1 0 1 0 0,-1 1-1 0 0,1 1 1 0 0,0 1-1 0 0,-26 14 1 0 0,-71 52 2052 0 0,109-70-2194 0 0,-32 22 108 0 0,1 3 0 0 0,-49 48 1 0 0,79-71-121 0 0,0 0 1 0 0,1 0-1 0 0,0 1 0 0 0,0 0 1 0 0,0-1-1 0 0,0 1 1 0 0,1 1-1 0 0,0-1 0 0 0,-2 9 1 0 0,5-14-88 0 0,1-1 0 0 0,-1 1 0 0 0,0 0 0 0 0,1 0 1 0 0,0 0-1 0 0,-1 0 0 0 0,1 0 0 0 0,-1 0 0 0 0,1-1 0 0 0,0 1 0 0 0,0 0 1 0 0,-1-1-1 0 0,1 1 0 0 0,0 0 0 0 0,0-1 0 0 0,0 1 0 0 0,0-1 0 0 0,0 1 1 0 0,0-1-1 0 0,1 1 0 0 0,4 0 24 0 0,-1 1 1 0 0,0-1-1 0 0,0 0 0 0 0,1 0 1 0 0,-1-1-1 0 0,1 0 0 0 0,-1 0 1 0 0,7-1-1 0 0,44-8 167 0 0,-49 7-187 0 0,34-7 94 0 0,-1-3-1 0 0,64-26 0 0 0,68-49-1155 0 0,-137 71-1278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20 225 5983 0 0,'0'0'542'0'0,"0"1"-446"0"0,-9 39 1938 0 0,-2-14 8764 0 0,15-27-10670 0 0,-1 1 0 0 0,0-1 1 0 0,0 0-1 0 0,0 0 1 0 0,0-1-1 0 0,0 1 0 0 0,0-1 1 0 0,0 1-1 0 0,0-1 1 0 0,4-3-1 0 0,3-2 24 0 0,234-134-274 0 0,-170 102 6 0 0,109-38 0 0 0,-177 75 154 0 0,1 0 0 0 0,-1 0 0 0 0,1 1 0 0 0,-1 0 0 0 0,1 0 0 0 0,11 0 1 0 0,-16 1-32 0 0,-1 0 1 0 0,0 0-1 0 0,1 0 1 0 0,-1 0-1 0 0,0 0 1 0 0,0 1-1 0 0,1-1 1 0 0,-1 0-1 0 0,0 1 1 0 0,0-1-1 0 0,1 1 1 0 0,-1-1-1 0 0,0 1 1 0 0,0 0-1 0 0,0-1 1 0 0,0 1 0 0 0,0 0-1 0 0,0 0 1 0 0,0 0-1 0 0,0 0 1 0 0,0 0-1 0 0,-1 0 1 0 0,1 0-1 0 0,0 0 1 0 0,0 0-1 0 0,-1 0 1 0 0,1 0-1 0 0,-1 0 1 0 0,1 1-1 0 0,-1-1 1 0 0,0 0 0 0 0,1 0-1 0 0,-1 1 1 0 0,0-1-1 0 0,0 0 1 0 0,0 0-1 0 0,0 1 1 0 0,0-1-1 0 0,0 0 1 0 0,0 1-1 0 0,0 0 1 0 0,-2 6 30 0 0,1 0 0 0 0,-1-1-1 0 0,0 1 1 0 0,-1-1 0 0 0,0 1 0 0 0,-5 8 0 0 0,-26 41 41 0 0,24-42-70 0 0,-25 30 7 0 0,28-38-114 0 0,0 2 1 0 0,0-1-1 0 0,1 1 1 0 0,0 0-1 0 0,1 0 1 0 0,-7 14 0 0 0,12-21-277 0 0,10 0-4474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65 10135 0 0,'0'0'2251'0'0,"0"2"-951"0"0,-3 18 1295 0 0,3-19-1961 0 0,1 1-259 0 0,1 0-298 0 0,0 0-1 0 0,0 1 1 0 0,0-1 0 0 0,1 0-1 0 0,-1 0 1 0 0,0-1 0 0 0,1 1 0 0 0,0-1-1 0 0,-1 1 1 0 0,1-1 0 0 0,0 0-1 0 0,0 0 1 0 0,4 1 0 0 0,-1-1-5 0 0,-1 0 0 0 0,1 0 0 0 0,-1-1 1 0 0,1 0-1 0 0,0 0 0 0 0,10-2 0 0 0,3-2-9 0 0,0-1 0 0 0,0-1 0 0 0,21-10 0 0 0,-33 13-41 0 0,17-8-96 0 0,0 0 0 0 0,0-2 1 0 0,-2 0-1 0 0,24-19 0 0 0,-122 77 64 0 0,39-25 113 0 0,-20 13 7 0 0,-49 26 185 0 0,-118 89 0 0 0,198-128-330 0 0,6-6-12 0 0,1 0 0 0 0,1 2-1 0 0,-28 30 1 0 0,45-45 41 0 0,0 0 0 0 0,1 0 0 0 0,-1 0-1 0 0,0 0 1 0 0,0 1 0 0 0,1-1 0 0 0,-1 0 0 0 0,0 1-1 0 0,1-1 1 0 0,0 0 0 0 0,-1 1 0 0 0,1-1 0 0 0,0 0-1 0 0,-1 3 1 0 0,1-3-5 0 0,1 0-1 0 0,-1 0 1 0 0,0 0-1 0 0,0-1 1 0 0,0 1 0 0 0,1 0-1 0 0,-1-1 1 0 0,0 1-1 0 0,1 0 1 0 0,-1-1-1 0 0,1 1 1 0 0,-1 0 0 0 0,1-1-1 0 0,-1 1 1 0 0,1-1-1 0 0,-1 1 1 0 0,1-1-1 0 0,0 1 1 0 0,0 0 0 0 0,3 1-40 0 0,-1-1 0 0 0,0 0 0 0 0,1 0 0 0 0,-1 0 0 0 0,0 0 0 0 0,1 0 0 0 0,-1-1 1 0 0,1 1-1 0 0,-1-1 0 0 0,5 0 0 0 0,27-3-1053 0 0,-1-2 1 0 0,0 0-1 0 0,38-13 0 0 0,-16 0-768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8:5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38 8607 0 0,'4'-7'183'0'0,"-2"4"-82"0"0,0 0-1 0 0,0 0 1 0 0,0 0-1 0 0,1 0 0 0 0,-1 1 1 0 0,1-1-1 0 0,0 1 1 0 0,6-5 1830 0 0,-1 6 4669 0 0,-17 14-6354 0 0,0 0 1 0 0,-1-1 0 0 0,0 1-1 0 0,-1-2 1 0 0,-18 17 0 0 0,3-3-190 0 0,17-17-31 0 0,0 1 0 0 0,1 1 0 0 0,0-1 0 0 0,0 1-1 0 0,1 1 1 0 0,0 0 0 0 0,1 0 0 0 0,-8 19 0 0 0,9-11-26 0 0,5-16 10 0 0,0 0-1 0 0,0 1 0 0 0,0-1 1 0 0,0 0-1 0 0,0 0 1 0 0,0 1-1 0 0,1-1 0 0 0,0 0 1 0 0,0 0-1 0 0,0 0 1 0 0,0 0-1 0 0,0 0 0 0 0,2 3 1 0 0,3 4 79 0 0,0 0-1 0 0,11 12 1 0 0,8 13 105 0 0,-20-25-66 0 0,0-1-1 0 0,0 1 1 0 0,-1 1 0 0 0,0-1-1 0 0,-1 1 1 0 0,0 0-1 0 0,-1-1 1 0 0,0 1-1 0 0,0 17 1 0 0,-2-23-95 0 0,0 0 0 0 0,-1 0-1 0 0,1-1 1 0 0,-1 1 0 0 0,0-1 0 0 0,-1 1-1 0 0,1-1 1 0 0,-1 1 0 0 0,0-1 0 0 0,0 0-1 0 0,0 1 1 0 0,0-1 0 0 0,-1 0 0 0 0,0 0 0 0 0,0-1-1 0 0,0 1 1 0 0,0-1 0 0 0,0 1 0 0 0,-1-1-1 0 0,1 0 1 0 0,-1 0 0 0 0,0-1 0 0 0,0 1 0 0 0,0-1-1 0 0,-5 2 1 0 0,-7 3 6 0 0,0-1 0 0 0,-1-1-1 0 0,1 0 1 0 0,-1-1 0 0 0,-26 2 0 0 0,7-2-158 0 0,-58-4 0 0 0,57-3-245 0 0,2-2-19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 13359 0 0,'0'0'2615'0'0,"-3"-1"-1295"0"0,-21-2 2284 0 0,25 6-3304 0 0,1 6-269 0 0,0 0 1 0 0,-1 0-1 0 0,0 0 1 0 0,0 0-1 0 0,-1 0 1 0 0,0 0-1 0 0,-1 0 1 0 0,0 1-1 0 0,-3 14 1 0 0,-4 8-45 0 0,-17 42 0 0 0,-94 204 78 0 0,-21-9-12 0 0,-21-7-1439 0 0,147-239-3551 0 0,1 0-1634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11055 0 0,'0'0'852'0'0,"1"-1"-560"0"0,6-10 993 0 0,0 0 1 0 0,0 0-1 0 0,10-9 0 0 0,-13 16-975 0 0,0 0 0 0 0,0 0 0 0 0,0 1 0 0 0,1 0 0 0 0,-1 0 1 0 0,1 0-1 0 0,0 0 0 0 0,-1 1 0 0 0,1 0 0 0 0,9-3 0 0 0,182-36 958 0 0,-146 32-1024 0 0,-14 3-186 0 0,135-28 333 0 0,-118 21-973 0 0,63-24-1 0 0,-72 19-1377 0 0,-3-1-5172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15775 0 0,'0'0'772'0'0,"0"2"-336"0"0,-2 28 186 0 0,-2 0 0 0 0,-1 0 0 0 0,-14 47 0 0 0,0-14 143 0 0,-2-1 0 0 0,-47 95 0 0 0,-160 250-396 0 0,171-317-358 0 0,5-5 48 0 0,-104 131-1 0 0,118-167 6 0 0,84-77-897 0 0,38-33-243 0 0,30-20 381 0 0,-93 68 873 0 0,1 1-1 0 0,0 1 0 0 0,37-14 1 0 0,-56 24-99 0 0,0 1 1 0 0,0-1-1 0 0,0 0 1 0 0,0 1-1 0 0,0 0 1 0 0,0-1 0 0 0,1 1-1 0 0,-1 0 1 0 0,0 1-1 0 0,0-1 1 0 0,0 0 0 0 0,0 1-1 0 0,0 0 1 0 0,0 0-1 0 0,0 0 1 0 0,0 0 0 0 0,0 0-1 0 0,0 1 1 0 0,-1-1-1 0 0,1 1 1 0 0,0 0-1 0 0,4 3 1 0 0,1 4-167 0 0,1 0 1 0 0,-1 0-1 0 0,0 1 0 0 0,9 16 0 0 0,4 4-2637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3223 0 0,'40'-33'-694'0'0,"-31"26"1638"0"0,1 1 0 0 0,13-7-1 0 0,-17 10-118 0 0,1 1-1 0 0,-1-1 1 0 0,1 1-1 0 0,-1 1 1 0 0,1-1 0 0 0,0 1-1 0 0,0 0 1 0 0,-1 0-1 0 0,1 1 1 0 0,0 0-1 0 0,0 0 1 0 0,9 2-1 0 0,4 1 159 0 0,0 0-1 0 0,22-1 0 0 0,-35-2-852 0 0,1 0-1 0 0,0-1 0 0 0,0 0 1 0 0,0-1-1 0 0,0 0 1 0 0,-1 0-1 0 0,1 0 1 0 0,7-5-1 0 0,-12 6-90 0 0,10-5 71 0 0,0 0 1 0 0,-1 0 0 0 0,0-1 0 0 0,0-1 0 0 0,-1 0 0 0 0,12-11 0 0 0,-2-1-24 0 0,-16 14-82 0 0,-7 3-30 0 0,-3 2-53 0 0,0 0 42 0 0,1 1-1 0 0,0 0 1 0 0,-1 1-1 0 0,1-1 1 0 0,0 1-1 0 0,-1 0 1 0 0,1 0-1 0 0,0 0 0 0 0,0 0 1 0 0,-5 3-1 0 0,-41 22-128 0 0,41-21 136 0 0,-15 9 3 0 0,1 1 1 0 0,0 0-1 0 0,1 2 0 0 0,1 1 0 0 0,1 0 1 0 0,0 2-1 0 0,1 0 0 0 0,-26 37 0 0 0,43-54 26 0 0,0 1 0 0 0,0-1 0 0 0,0 1 0 0 0,0-1 0 0 0,1 1 0 0 0,0 0 0 0 0,0-1 0 0 0,0 1 0 0 0,0 0 0 0 0,0 0 0 0 0,1 0 0 0 0,-1 0 0 0 0,1 0 0 0 0,0 0 0 0 0,1 5 0 0 0,0-5 0 0 0,0-1 0 0 0,0 0 0 0 0,0 0 0 0 0,0 0 0 0 0,1 0 0 0 0,-1 0 0 0 0,1 0 0 0 0,0-1 0 0 0,-1 1 0 0 0,1-1 0 0 0,1 1 0 0 0,-1-1 0 0 0,0 1 0 0 0,1-1 0 0 0,-1 0 0 0 0,1 0 0 0 0,-1 0 0 0 0,7 2 0 0 0,-3 0-5 0 0,2-1-1 0 0,-1 0 0 0 0,0-1 1 0 0,0 0-1 0 0,1 0 1 0 0,9 1-1 0 0,48 1-463 0 0,-60-4 400 0 0,27 1-258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3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6127 0 0,'0'0'12146'0'0,"0"2"-11926"0"0,-1 2-149 0 0,0 1 0 0 0,-1-1 1 0 0,1 0-1 0 0,-1 1 1 0 0,0-1-1 0 0,0 0 1 0 0,0 0-1 0 0,0 0 0 0 0,-1-1 1 0 0,0 1-1 0 0,1-1 1 0 0,-1 1-1 0 0,-6 4 1 0 0,8-7 202 0 0,0-2-207 0 0,-3-4-54 0 0,2-2 2019 0 0,2 6-1979 0 0,0-8 604 0 0,-3 9-320 0 0,-6 9-192 0 0,3-1-145 0 0,2 0 11 0 0,3-7 498 0 0,1-2-429 0 0,3-8-36 0 0,-1 5-20 0 0,0 0-1 0 0,0 0 1 0 0,-1-1 0 0 0,1 1 0 0 0,0-7 0 0 0,-2 10 96 0 0,-19 24 97 0 0,17-22-209 0 0,1 0-3 0 0,-12 14-30 0 0,12-14-98 0 0,10 2-2776 0 0,-7-2 1561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120 355 6911 0 0,'0'0'987'0'0,"-2"1"444"0"0,-18 6 1425 0 0,16-6-2430 0 0,-1 1-1 0 0,1-1 1 0 0,0 1 0 0 0,-1 0 0 0 0,1 0 0 0 0,0 0-1 0 0,1 1 1 0 0,-1-1 0 0 0,0 1 0 0 0,-6 6 0 0 0,8-7-266 0 0,0 0 1 0 0,-1 0 0 0 0,1 0 0 0 0,-1-1 0 0 0,1 1-1 0 0,-1-1 1 0 0,0 1 0 0 0,0-1 0 0 0,0 0 0 0 0,1 0 0 0 0,-1 0-1 0 0,-6 1 1 0 0,8-3-113 0 0,0 0 0 0 0,1 0 0 0 0,-1 1 0 0 0,1-1 0 0 0,-1 0 0 0 0,1 0 0 0 0,-1 0 0 0 0,1 0 0 0 0,0 1 0 0 0,-1-1 0 0 0,1 0 0 0 0,0 0 0 0 0,0 0 0 0 0,-1 0 0 0 0,1 0 0 0 0,0 0 0 0 0,0-1 0 0 0,1-2 25 0 0,-1 0-1 0 0,1 0 1 0 0,0 1 0 0 0,0-1-1 0 0,0 0 1 0 0,0 1-1 0 0,0-1 1 0 0,1 0 0 0 0,0 1-1 0 0,0 0 1 0 0,3-5-1 0 0,5-6 166 0 0,16-16 0 0 0,-11 13-51 0 0,23-27 7 0 0,-2 0-71 0 0,62-59 0 0 0,-86 92-110 0 0,1 1 0 0 0,0 0 1 0 0,0 1-1 0 0,1 0 0 0 0,0 1 0 0 0,0 1 0 0 0,1 0 0 0 0,0 1 0 0 0,31-9 1 0 0,-42 14 20 0 0,0 0 0 0 0,0 1 0 0 0,0-1 0 0 0,1 1 0 0 0,-1 0 0 0 0,0 0 0 0 0,0 1 0 0 0,0-1 0 0 0,0 1 0 0 0,0 0 0 0 0,0 0 0 0 0,0 0 0 0 0,0 0 0 0 0,0 1 0 0 0,0-1 0 0 0,-1 1 0 0 0,1 0 0 0 0,0 0 0 0 0,-1 1 0 0 0,5 3 0 0 0,-4-2 10 0 0,0 1 0 0 0,0-1 0 0 0,-1 1 0 0 0,0 0 0 0 0,1 0 0 0 0,-2 0 0 0 0,1 0 0 0 0,-1 1 0 0 0,0-1 0 0 0,0 1 0 0 0,0-1 0 0 0,-1 1 0 0 0,1 0 0 0 0,-1 6 0 0 0,0 2-41 0 0,0 1 0 0 0,-1-1 0 0 0,-1 0 0 0 0,0 0 0 0 0,-1 1 0 0 0,0-1 0 0 0,-7 18 0 0 0,-38 93 39 0 0,32-91-33 0 0,-5 21 8 0 0,20-53-473 0 0,0 5-843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65 245 11743 0 0,'-8'4'1068'0'0,"3"-1"-1018"0"0,-1 0-1 0 0,1 1 0 0 0,-1-1 0 0 0,1 1 0 0 0,0 0 1 0 0,1 0-1 0 0,-1 1 0 0 0,1-1 0 0 0,-6 8 0 0 0,9-10 203 0 0,3-1-263 0 0,0-1 0 0 0,0 1 0 0 0,0 0 0 0 0,0-1-1 0 0,0 0 1 0 0,0 1 0 0 0,0-1 0 0 0,0 0 0 0 0,0 0-1 0 0,0 0 1 0 0,1 0 0 0 0,2-1 0 0 0,-3 1 3 0 0,11-2-25 0 0,1 0 0 0 0,-1-1-1 0 0,0-1 1 0 0,21-8 0 0 0,49-28 19 0 0,-77 38 15 0 0,217-103 37 0 0,31-15 3071 0 0,-234 112-2849 0 0,-18 7-232 0 0,-17 7-453 0 0,-158 54-1026 0 0,1-1 1240 0 0,128-41 157 0 0,15-7 520 0 0,1 1 1 0 0,-52 31-1 0 0,71-38-276 0 0,1 1 1 0 0,1 0-1 0 0,-1 0 0 0 0,1 1 0 0 0,1 0 0 0 0,-1 0 1 0 0,1 1-1 0 0,0 0 0 0 0,1 0 0 0 0,-1 0 1 0 0,2 1-1 0 0,-1 0 0 0 0,-4 14 0 0 0,6-15-109 0 0,1-1 1 0 0,0 1-1 0 0,1 0 0 0 0,0 0 0 0 0,0-1 0 0 0,1 1 0 0 0,-1 0 1 0 0,2 9-1 0 0,0-13-68 0 0,-1 0 0 0 0,1 0 0 0 0,0 0 1 0 0,1 0-1 0 0,-1 0 0 0 0,0-1 1 0 0,1 1-1 0 0,0 0 0 0 0,0 0 0 0 0,0-1 1 0 0,1 0-1 0 0,-1 1 0 0 0,1-1 0 0 0,-1 0 1 0 0,1 0-1 0 0,0 0 0 0 0,4 2 1 0 0,3 2 15 0 0,1-1 0 0 0,-1 0 0 0 0,1-1 0 0 0,0 0 0 0 0,0-1 0 0 0,14 4 1 0 0,72 11-1224 0 0,-74-15 66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9671 0 0,'-1'2'748'0'0,"-5"11"-213"0"0,0 0 0 0 0,0 0 0 0 0,2 0-1 0 0,-5 20 1 0 0,7-26-277 0 0,1 0 0 0 0,1 0 0 0 0,0 0-1 0 0,0 1 1 0 0,0-1 0 0 0,1 0 0 0 0,-1 0 0 0 0,2 0 0 0 0,-1 0 0 0 0,1 0-1 0 0,3 7 1 0 0,-1-5-128 0 0,0 0-1 0 0,1 1 1 0 0,0-2-1 0 0,1 1 1 0 0,0 0-1 0 0,0-1 1 0 0,1 0-1 0 0,10 9 1 0 0,-6-7 22 0 0,1-1 0 0 0,-1 0 1 0 0,2-1-1 0 0,-1 0 0 0 0,19 7 0 0 0,-8-5 41 0 0,0-2-1 0 0,0 0 1 0 0,1-2-1 0 0,0-1 1 0 0,1 0-1 0 0,41 1 1 0 0,106-6 328 0 0,-157-2-363 0 0,23-5 1 0 0,-2-1-6334 0 0,-25 6 33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3679 0 0,'0'0'284'0'0,"-2"2"-186"0"0,-18 14 2393 0 0,-32 29 5791 0 0,19-11-6294 0 0,-200 257-2689 0 0,215-266-189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1086 0 16415 0 0,'-2'2'752'0'0,"-21"16"-416"0"0,1 1-1 0 0,0 1 0 0 0,-35 43 0 0 0,-47 80 274 0 0,-62 131-149 0 0,108-175-443 0 0,-69 105 71 0 0,-39 70-855 0 0,157-258 271 0 0,-14 25-90 0 0,7-15-4526 0 0,7-11-370 0 0</inkml:trace>
  <inkml:trace contextRef="#ctx0" brushRef="#br0" timeOffset="1">0 808 10135 0 0,'0'0'778'0'0,"0"-1"-506"0"0,0-1 30 0 0,0 1 1 0 0,0-1-1 0 0,0 1 1 0 0,0 0 0 0 0,1-1-1 0 0,-1 1 1 0 0,0-1 0 0 0,1 1-1 0 0,-1 0 1 0 0,1-1-1 0 0,0 1 1 0 0,-1 0 0 0 0,1-1-1 0 0,0 1 1 0 0,0 0-1 0 0,-1 0 1 0 0,1 0 0 0 0,0 0-1 0 0,0 0 1 0 0,0 0-1 0 0,1 0 1 0 0,-1 0 0 0 0,0 0-1 0 0,0 0 1 0 0,2 0 0 0 0,1-1 100 0 0,1 0 0 0 0,-1 1 1 0 0,0 0-1 0 0,0 0 0 0 0,1 0 1 0 0,4 1-1 0 0,-4-1-610 0 0,214-14 820 0 0,-32 3-264 0 0,-1-15-1893 0 0,-1-11-3293 0 0,-140 27-2142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12959 0 0,'0'1'595'0'0,"-18"52"4"0"0,-52 146 1582 0 0,21-87-1980 0 0,-94 157-1 0 0,43-129-1 0 0,61-87-95 0 0,20-31 197 0 0,-36 35 1 0 0,33-35-32 0 0,17-16-150 0 0,4-5 96 0 0,2-2-162 0 0,3-9-40 0 0,1 2 0 0 0,0-1 0 0 0,0 0 0 0 0,0 1 0 0 0,8-8 0 0 0,38-38-19 0 0,-17 18 8 0 0,-25 26-15 0 0,97-103-87 0 0,-79 86 83 0 0,62-45-1 0 0,-83 67 22 0 0,1 1-1 0 0,-1 0 1 0 0,1 1 0 0 0,0 0-1 0 0,-1 0 1 0 0,10-3-1 0 0,-13 5 20 0 0,-1 1-1 0 0,0 0 1 0 0,0-1-1 0 0,0 1 1 0 0,0 0-1 0 0,0 0 1 0 0,1 0-1 0 0,-1 0 1 0 0,0 0-1 0 0,0 1 1 0 0,0-1-1 0 0,0 1 1 0 0,0-1-1 0 0,0 1 1 0 0,0 0-1 0 0,0 0 0 0 0,0 0 1 0 0,0 0-1 0 0,0 0 1 0 0,0 0-1 0 0,0 0 1 0 0,-1 1-1 0 0,1-1 1 0 0,-1 1-1 0 0,3 2 1 0 0,1 3 37 0 0,0 0 0 0 0,0 1 0 0 0,0 0 0 0 0,-1 0 0 0 0,0 0 0 0 0,-1 0 0 0 0,0 1 0 0 0,0-1 0 0 0,-1 1 0 0 0,0 0 0 0 0,0 0 0 0 0,-1 0 0 0 0,0 10 0 0 0,-1-1 13 0 0,-1-1 0 0 0,0 1 1 0 0,-2-1-1 0 0,0 1 0 0 0,-9 30 1 0 0,-1 0 317 0 0,9-30-962 0 0,-9 26 0 0 0,12-43-113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79 1839 0 0,'10'-8'10'0'0,"0"0"-1"0"0,-1-1 0 0 0,9-11 0 0 0,-3-4 8689 0 0,-16 23-8247 0 0,-1 0 0 0 0,0 0-1 0 0,1 0 1 0 0,-1 0 0 0 0,0 0 0 0 0,0 0 0 0 0,-3 0 0 0 0,1 0-287 0 0,0 1 0 0 0,1-1 1 0 0,-1 1-1 0 0,0 0 1 0 0,1 0-1 0 0,-1 1 0 0 0,0-1 1 0 0,1 1-1 0 0,-1 0 1 0 0,1-1-1 0 0,-1 2 0 0 0,1-1 1 0 0,-1 0-1 0 0,1 1 1 0 0,0-1-1 0 0,-6 5 0 0 0,-4 3 0 0 0,0 1 0 0 0,-18 18-1 0 0,3-2 48 0 0,-65 58 17 0 0,61-54-208 0 0,28-26 74 0 0,0 0 0 0 0,0 0 0 0 0,1 0 0 0 0,0 0 0 0 0,0 0 0 0 0,0 1 0 0 0,-5 9 0 0 0,7-12 174 0 0,2 0 20 0 0,0-1-237 0 0,0 1 0 0 0,1 0 1 0 0,-1-1-1 0 0,0 1 1 0 0,1-1-1 0 0,-1 0 1 0 0,1 1-1 0 0,-1-1 1 0 0,1 0-1 0 0,-1 0 0 0 0,1 0 1 0 0,0 0-1 0 0,0 0 1 0 0,-1 0-1 0 0,1 0 1 0 0,0-1-1 0 0,0 1 1 0 0,0-1-1 0 0,0 1 0 0 0,0-1 1 0 0,0 0-1 0 0,0 0 1 0 0,2 0-1 0 0,7 0 130 0 0,1 0-1 0 0,-1-1 1 0 0,12-4-1 0 0,-6 2-59 0 0,47-10 158 0 0,-64 13-279 0 0,0 0 0 0 0,0-1 0 0 0,1 1 0 0 0,-1 0 0 0 0,0 0 0 0 0,0 0 0 0 0,1 0 0 0 0,-1 0 0 0 0,0 0 0 0 0,1 0 0 0 0,-1 0 0 0 0,0 0 0 0 0,0 0 0 0 0,1 0 0 0 0,-1 0 0 0 0,0 0 0 0 0,1 0 0 0 0,-1 0 0 0 0,0 0 0 0 0,0 0 0 0 0,1 0 0 0 0,-1 0 0 0 0,0 0 0 0 0,0 1 0 0 0,1-1 0 0 0,-1 0 0 0 0,0 0 0 0 0,0 0 0 0 0,1 0 0 0 0,-1 1 0 0 0,0-1 0 0 0,0 0 0 0 0,0 0 0 0 0,1 0 0 0 0,-1 1 0 0 0,0-1 0 0 0,0 0 0 0 0,0 0 0 0 0,0 1 0 0 0,0-1 0 0 0,0 0 0 0 0,1 1 0 0 0,-1-1 0 0 0,0 0 0 0 0,0 0 0 0 0,0 1 0 0 0,0-1 0 0 0,0 0 0 0 0,0 0 0 0 0,0 1 0 0 0,0-1 0 0 0,0 0 0 0 0,0 1 0 0 0,0-1 0 0 0,0 0 0 0 0,-1 0 0 0 0,1 1 0 0 0,0-1 0 0 0,0 0 0 0 0,0 0 0 0 0,0 1 0 0 0,0-1 0 0 0,-1 0 0 0 0,1 0 0 0 0,0 1 0 0 0,0-1 0 0 0,0 0 0 0 0,0 0 0 0 0,-1 1 0 0 0,1-1 0 0 0,-4 11-17 0 0,-1 0 1 0 0,0-1 0 0 0,-11 17-1 0 0,9-16-127 0 0,-10 23 0 0 0,16-33-661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13823 0 0,'0'0'1062'0'0,"0"1"-693"0"0,-2 11 214 0 0,0-1 0 0 0,0 1 0 0 0,-1-1 1 0 0,-1 0-1 0 0,0 0 0 0 0,-9 16 0 0 0,3-4-125 0 0,-24 51 629 0 0,-52 82-1 0 0,42-80-858 0 0,-24 34-229 0 0,-5 10-367 0 0,44-70 11 0 0,-41 84-2002 0 0,64-116-2342 0 0,4 0-1501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612 558 16759 0 0,'0'0'763'0'0,"2"-1"-12"0"0,36-19-375 0 0,14-8 190 0 0,-34 16-509 0 0,0 0 0 0 0,-1-1-1 0 0,-1-1 1 0 0,-1-1 0 0 0,22-24-1 0 0,-22 20-232 0 0,-1 0-1 0 0,0 0 1 0 0,-2-2-1 0 0,0 0 1 0 0,-1 0 0 0 0,-2-1-1 0 0,0 0 1 0 0,12-46-1 0 0,-18 52 107 0 0,9-49 35 0 0,-11 58 53 0 0,0-1 0 0 0,-1 1-1 0 0,0 0 1 0 0,-1-1 0 0 0,0 1-1 0 0,-2-13 1 0 0,3 19-14 0 0,-1 0 0 0 0,1-1 0 0 0,-1 1 0 0 0,1-1 0 0 0,-1 1-1 0 0,1 0 1 0 0,-1-1 0 0 0,0 1 0 0 0,0 0 0 0 0,0 0 0 0 0,1-1 0 0 0,-1 1 0 0 0,0 0 0 0 0,-1 0 0 0 0,1 0 0 0 0,0 0 0 0 0,0 0 0 0 0,0 1 0 0 0,0-1 0 0 0,-1 0-1 0 0,-1 0 1 0 0,1 0 0 0 0,0 1-1 0 0,-1-1 0 0 0,1 1 1 0 0,0 0-1 0 0,0 0 0 0 0,0 0 1 0 0,0 0-1 0 0,-1 1 0 0 0,1-1 1 0 0,0 0-1 0 0,0 1 0 0 0,0 0 0 0 0,-2 0 1 0 0,-7 4 1 0 0,0 1 0 0 0,1 0-1 0 0,0 0 1 0 0,-11 10 0 0 0,20-16-5 0 0,-29 24 14 0 0,2 1 0 0 0,1 1 0 0 0,-37 45 0 0 0,-58 98 274 0 0,42-26-187 0 0,26-42-58 0 0,8-22 126 0 0,4 2-1 0 0,-37 101 1 0 0,61-131 30 0 0,-81 210 790 0 0,88-236-896 0 0,-1 1 1 0 0,-16 24-1 0 0,23-42-363 0 0,-1 0 0 0 0,0 1-1 0 0,-1-2 1 0 0,0 1 0 0 0,0-1-1 0 0,-1 0 1 0 0,0 0 0 0 0,-16 10 0 0 0,6-8-1912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10135 0 0,'5'-10'611'0'0,"0"-1"0"0"0,1 1 0 0 0,13-16 0 0 0,-16 23-136 0 0,0-1 1 0 0,0 1-1 0 0,1 0 0 0 0,0 0 0 0 0,-1 0 0 0 0,1 1 0 0 0,0-1 0 0 0,0 1 0 0 0,1 0 0 0 0,-1 0 0 0 0,0 0 0 0 0,6-1 0 0 0,6 0-84 0 0,0 1 0 0 0,0 1 0 0 0,0 0 1 0 0,0 1-1 0 0,24 3 0 0 0,16 0-270 0 0,0-3-314 0 0,1-3 0 0 0,-1-2 0 0 0,0-2 0 0 0,69-18 0 0 0,-93 14-1221 0 0,59-29 0 0 0,-49 19 367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3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40 15231 0 0,'0'0'696'0'0,"0"-2"-13"0"0,0 1-571 0 0,-1-2-27 0 0,8-9-13 0 0,-5 9 356 0 0,0 0-1 0 0,0 1 1 0 0,0-1-1 0 0,0 1 0 0 0,1-1 1 0 0,3-2-1 0 0,-4 4 877 0 0,-1 2-960 0 0,0 2-314 0 0,0-1-1 0 0,0 1 1 0 0,0-1-1 0 0,0 1 0 0 0,-1 0 1 0 0,1-1-1 0 0,-1 1 1 0 0,1 0-1 0 0,-1-1 1 0 0,0 1-1 0 0,0 0 1 0 0,0-1-1 0 0,0 1 1 0 0,-1 0-1 0 0,1-1 1 0 0,-2 5-1 0 0,-1 6 105 0 0,-1-1 1 0 0,-5 14-1 0 0,-2-4-87 0 0,0 0-1 0 0,-1-1 0 0 0,-1 0 1 0 0,-17 21-1 0 0,-69 72 106 0 0,71-87-675 0 0,-1-2 1 0 0,-34 24-1 0 0,48-38 439 0 0,13-10-26 0 0,17-3 136 0 0,6-4 160 0 0,-1-1 0 0 0,26-13 0 0 0,18-6 144 0 0,-37 17-65 0 0,0 1-1 0 0,43-7 1 0 0,-53 14-162 0 0,1 0-1 0 0,-1 0 1 0 0,0 2-1 0 0,0 0 1 0 0,0 1 0 0 0,23 6-1 0 0,-11-1-867 0 0,-27-7-115 0 0,8-2-2579 0 0,-1 0-3341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4143 0 0,'0'0'9552'0'0,"0"1"-9002"0"0,-7 12 200 0 0,1 0 0 0 0,1 0 0 0 0,-4 15 0 0 0,-3 8-348 0 0,-7 14 162 0 0,-47 87-1 0 0,-145 215 1045 0 0,61-130-1184 0 0,43-66-371 0 0,81-120-8 0 0,16-22-42 0 0,0 0 0 0 0,1 1 0 0 0,0 0 0 0 0,-7 19 0 0 0,16-34-3 0 0,0 0 0 0 0,0 0 0 0 0,-1 0 0 0 0,1 1 0 0 0,0-1 0 0 0,0 0 0 0 0,0 0 0 0 0,0 0 0 0 0,0 0 0 0 0,0 0 0 0 0,0 1 0 0 0,0-1 0 0 0,0 0 0 0 0,0 0 0 0 0,0 0 0 0 0,0 0 0 0 0,0 1 0 0 0,0-1 0 0 0,0 0 0 0 0,0 0 0 0 0,0 0 0 0 0,0 0 0 0 0,0 1 0 0 0,0-1-1 0 0,0 0 1 0 0,0 0 0 0 0,0 0 0 0 0,0 0 0 0 0,0 0 0 0 0,0 1 0 0 0,0-1 0 0 0,1 0 0 0 0,-1 0 0 0 0,0 0 0 0 0,0 0 0 0 0,0 0 0 0 0,0 0 0 0 0,0 1 0 0 0,0-1 0 0 0,1 0 0 0 0,-1 0 0 0 0,0 0 0 0 0,0 0 0 0 0,0 0 0 0 0,0 0 0 0 0,0 0 0 0 0,1 0 0 0 0,-1 0 0 0 0,0 0 0 0 0,0 0 0 0 0,0 0 0 0 0,0 0 0 0 0,1 0 0 0 0,-1 0 0 0 0,0 0 0 0 0,0 0 0 0 0,0 0 0 0 0,0 0 0 0 0,1 0 0 0 0,-1 0-1 0 0,8-3-10 0 0,-8 3 10 0 0,8-4-49 0 0,1-2 0 0 0,-1 1 0 0 0,0-1 1 0 0,-1-1-1 0 0,0 1 0 0 0,0-1 0 0 0,0 0 1 0 0,9-13-1 0 0,10-10-168 0 0,58-63-220 0 0,-48 50 125 0 0,2 2 1 0 0,53-43-1 0 0,-85 79 337 0 0,1 0-1 0 0,-1 1 0 0 0,1 0 1 0 0,0 0-1 0 0,0 1 0 0 0,0 0 1 0 0,1 0-1 0 0,-1 0 0 0 0,9-1 1 0 0,-15 4 7 0 0,1 0 0 0 0,-1 0 1 0 0,0 1-1 0 0,1-1 0 0 0,-1 0 1 0 0,0 1-1 0 0,0-1 0 0 0,1 1 1 0 0,-1 0-1 0 0,0-1 0 0 0,2 2 1 0 0,0 0 89 0 0,-3-1-100 0 0,1-1-1 0 0,-1 1 1 0 0,0-1 0 0 0,1 1 0 0 0,-1 0-1 0 0,0-1 1 0 0,1 1 0 0 0,-1 0-1 0 0,0 0 1 0 0,0-1 0 0 0,0 1 0 0 0,0 0-1 0 0,0-1 1 0 0,0 1 0 0 0,0 0 0 0 0,0 0-1 0 0,0-1 1 0 0,0 2 0 0 0,0-1 30 0 0,-2 28 162 0 0,-1-1 0 0 0,-1 0-1 0 0,-9 33 1 0 0,3-20-168 0 0,7-25-172 0 0,-2 32-1 0 0,5-40-635 0 0,0 0-1 0 0,0 0 0 0 0,3 9 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5527 0 0,'0'0'7268'0'0,"-1"2"-6421"0"0,-45 58 733 0 0,-20 28-551 0 0,57-73-854 0 0,0 0 0 0 0,1 0 0 0 0,1 0 0 0 0,-8 23 0 0 0,8-6 554 0 0,7-30-270 0 0,1-1 18 0 0,1 1-361 0 0,0-1 0 0 0,1 0 0 0 0,-1 1 0 0 0,1-1 0 0 0,-1 0 0 0 0,1 0 0 0 0,-1 0 0 0 0,1-1 0 0 0,-1 1 0 0 0,1-1 0 0 0,0 1 0 0 0,0-1 0 0 0,-1 0 0 0 0,1 0 0 0 0,0 0 0 0 0,-1 0 0 0 0,1 0 0 0 0,0-1 0 0 0,-1 1 0 0 0,1-1 1 0 0,3-1-1 0 0,2-1 40 0 0,1 0 0 0 0,0 0 0 0 0,-1-1 0 0 0,1 0 0 0 0,9-6 0 0 0,-9 3-116 0 0,-1 1-1 0 0,0-1 1 0 0,0-1-1 0 0,0 1 0 0 0,-1-1 1 0 0,-1-1-1 0 0,1 1 1 0 0,8-16-1 0 0,-12 18-105 0 0,1 0 0 0 0,-2 0 0 0 0,1 0-1 0 0,-1-1 1 0 0,0 1 0 0 0,0 0 0 0 0,-1-1 0 0 0,1 0 0 0 0,-2 1-1 0 0,1-1 1 0 0,-1 0 0 0 0,0 1 0 0 0,0-1 0 0 0,-1 0 0 0 0,-1-6 0 0 0,1 10-204 0 0,1 0 1 0 0,-2 0 0 0 0,1 0 0 0 0,0 0-1 0 0,-1 0 1 0 0,1 0 0 0 0,-1 1 0 0 0,0-1 0 0 0,0 0-1 0 0,-4-3 1 0 0,5 5-479 0 0,1-2-1523 0 0,0 2 1993 0 0,0 0 0 0 0,0 0 0 0 0,0 0 0 0 0,0 0 0 0 0,-1 0 0 0 0,1 0 0 0 0,0 0 0 0 0,-2-1-1 0 0,2-1-1743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91 14479 0 0,'0'0'1100'0'0,"-2"1"-744"0"0,-5 5-299 0 0,-1 1-1 0 0,1 0 0 0 0,0 0 1 0 0,1 1-1 0 0,-7 9 0 0 0,-15 17 762 0 0,11-16-268 0 0,1 1 0 0 0,-15 23 0 0 0,25-33-431 0 0,0 0 0 0 0,1 1 0 0 0,0 0 0 0 0,0 0 0 0 0,2 0 1 0 0,-1 0-1 0 0,-2 14 0 0 0,5-19-66 0 0,1-1 1 0 0,-1 1-1 0 0,1 0 0 0 0,0-1 1 0 0,0 1-1 0 0,1-1 0 0 0,0 1 1 0 0,-1 0-1 0 0,1-1 0 0 0,1 1 1 0 0,-1-1-1 0 0,1 0 0 0 0,2 6 1 0 0,-2-8 17 0 0,-1 1 1 0 0,1-1-1 0 0,0 1 1 0 0,-1-1 0 0 0,1 0-1 0 0,0 0 1 0 0,1 0-1 0 0,-1 0 1 0 0,0 0-1 0 0,0 0 1 0 0,1-1 0 0 0,-1 1-1 0 0,1-1 1 0 0,0 0-1 0 0,-1 1 1 0 0,1-1-1 0 0,0 0 1 0 0,0-1-1 0 0,0 1 1 0 0,-1 0 0 0 0,7 0-1 0 0,1-2 104 0 0,0 1-1 0 0,0-1 1 0 0,0-1 0 0 0,-1 0-1 0 0,1 0 1 0 0,0-1 0 0 0,-1 0-1 0 0,0 0 1 0 0,1-1 0 0 0,-1-1-1 0 0,-1 1 1 0 0,14-10 0 0 0,1-3-9 0 0,-1-1 1 0 0,0-1 0 0 0,21-23-1 0 0,-31 29-239 0 0,-2 0 0 0 0,1 0-1 0 0,-1-1 1 0 0,-1 0-1 0 0,-1-1 1 0 0,9-20 0 0 0,-8 13-545 0 0,-1-1 0 0 0,-1-1 0 0 0,6-41 0 0 0,-11 52-1250 0 0,1 1-1 0 0,6-16 1 0 0,-6 18-4271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0 661 11487 0 0,'1'2'528'0'0,"2"18"171"0"0,0-9-529 0 0,1 9 5369 0 0,7-22-4144 0 0,-7 1-1133 0 0,0 0 0 0 0,0-1 1 0 0,0 0-1 0 0,0 0 0 0 0,0 0 0 0 0,0 0 0 0 0,-1-1 1 0 0,1 1-1 0 0,-1-1 0 0 0,6-5 0 0 0,1-3 330 0 0,15-23 0 0 0,3-2 245 0 0,145-192 756 0 0,-45 55-710 0 0,-105 146-999 0 0,0 0 0 0 0,33-28-1 0 0,-45 46 60 0 0,1 0 1 0 0,-1 1-1 0 0,1 0 0 0 0,1 1 0 0 0,-1 0 0 0 0,1 1 0 0 0,0 0 0 0 0,20-5 0 0 0,-2 4-501 0 0,0 2 0 0 0,42-3 0 0 0,18 7-8075 0 0,-60 2 1705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20383 0 0,'0'0'2240'0'0,"-4"8"-1280"0"0,2 3-440 0 0,1-2 288 0 0,-5 0-624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0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111 3679 0 0,'174'-39'644'0'0,"-90"11"1906"0"0,-2-7 3776 0 0,-73 31-6247 0 0,-2 0 3285 0 0,-14 7-1633 0 0,-268 95-1207 0 0,50-21-222 0 0,217-74-302 0 0,-385 132-64 0 0,313-116 64 0 0,-1-3 0 0 0,-89 6 0 0 0,162-22 0 0 0,3 1 0 0 0,0 0 0 0 0,0-1 0 0 0,-1 0 0 0 0,1 0 0 0 0,0 0 0 0 0,0 0 0 0 0,-1-1 0 0 0,1 0 0 0 0,0 0 0 0 0,0-1 0 0 0,0 1 0 0 0,0-1 0 0 0,-9-5 0 0 0,2-3-1 0 0,11 6-4 0 0,2 2-2 0 0,-1 0-8 0 0,0-1-1 0 0,0 1 1 0 0,0 0-1 0 0,0 0 1 0 0,1 0 0 0 0,-1-1-1 0 0,1 1 1 0 0,0 0 0 0 0,0 0-1 0 0,-1 0 1 0 0,1 0 0 0 0,0 0-1 0 0,1 0 1 0 0,-1 0 0 0 0,0 0-1 0 0,1 0 1 0 0,-1 1 0 0 0,1-1-1 0 0,-1 0 1 0 0,1 1-1 0 0,2-2 1 0 0,4-4-61 0 0,1 1 0 0 0,0 0 0 0 0,10-6 1 0 0,-11 8 61 0 0,-1 1 0 0 0,1-1 1 0 0,0 1-1 0 0,0 0 0 0 0,1 1 1 0 0,-1 0-1 0 0,0 0 0 0 0,1 1 1 0 0,-1 0-1 0 0,1 0 0 0 0,8 1 1 0 0,-12 1 18 0 0,0-1 0 0 0,-1 1 0 0 0,1 0 0 0 0,-1 0 0 0 0,0 0 0 0 0,1 1 0 0 0,-1 0-1 0 0,0-1 1 0 0,0 2 0 0 0,0-1 0 0 0,0 0 0 0 0,0 1 0 0 0,0 0 0 0 0,-1-1 0 0 0,1 2 0 0 0,-1-1 0 0 0,0 0 0 0 0,0 1 0 0 0,0-1 0 0 0,-1 1 0 0 0,1 0 0 0 0,2 5 0 0 0,0 2 4 0 0,-1 0-1 0 0,0 0 1 0 0,-1 1 0 0 0,0 0-1 0 0,-1-1 1 0 0,0 1 0 0 0,-1 0-1 0 0,0 0 1 0 0,-1 0-1 0 0,0 0 1 0 0,-1 0 0 0 0,-4 18-1 0 0,-3 10 15 0 0,-2-1 0 0 0,-20 51 1 0 0,4-23 10 0 0,-3-1 1 0 0,-2-1 0 0 0,-70 103-1 0 0,-3-29-468 0 0,69-93 236 0 0,22-28-1270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 13271 0 0,'-5'2'194'0'0,"1"0"0"0"0,0 1 0 0 0,0-1 0 0 0,-1 1 0 0 0,1 0 0 0 0,1 0 0 0 0,-8 8 0 0 0,9-9-91 0 0,0 0 1 0 0,1 0 0 0 0,-1 1-1 0 0,1-1 1 0 0,-1 0-1 0 0,1 1 1 0 0,0 0 0 0 0,0-1-1 0 0,0 1 1 0 0,0 0-1 0 0,1-1 1 0 0,-1 1-1 0 0,1 0 1 0 0,-1 4 0 0 0,1-5 433 0 0,2-2-472 0 0,0 0 1 0 0,-1 1-1 0 0,1 0 0 0 0,-1-1 0 0 0,1 1 1 0 0,-1 0-1 0 0,1-1 0 0 0,1 3 1 0 0,8 3 71 0 0,-6-5-85 0 0,0 0 0 0 0,0 0-1 0 0,-1 0 1 0 0,1-1 0 0 0,0 0-1 0 0,0 0 1 0 0,0 0 0 0 0,-1-1-1 0 0,10-1 1 0 0,6-3 104 0 0,19-8-1 0 0,-20 6-64 0 0,244-94-2066 0 0,-225 85 711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4143 0 0,'1'2'7660'0'0,"1"3"-6870"0"0,-1 0-1 0 0,0-1 1 0 0,0 1-1 0 0,0 0 0 0 0,-1 0 1 0 0,0 5-1 0 0,0-3-316 0 0,-1 0 0 0 0,0-1 0 0 0,-1 1 0 0 0,0 0-1 0 0,0-1 1 0 0,-5 13 0 0 0,-8 14 229 0 0,-1 0-1 0 0,-38 58 0 0 0,21-50-1696 0 0,11-15-6492 0 0,13-16 1329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66 154 919 0 0,'-1'2'7020'0'0,"1"2"-5707"0"0,-1 0 0 0 0,0-1-1 0 0,0 1 1 0 0,-1-1 0 0 0,-1 5-1 0 0,-12 16 671 0 0,9-17-1991 0 0,-1 0 0 0 0,1 0 0 0 0,-16 11 0 0 0,21-17 261 0 0,2-9-238 0 0,-1 1-1 0 0,2-1 1 0 0,-1 1-1 0 0,1-1 0 0 0,0 1 1 0 0,1-1-1 0 0,0 1 1 0 0,0 0-1 0 0,0 0 1 0 0,7-10-1 0 0,-1 3 81 0 0,1 1 1 0 0,1-1-1 0 0,22-20 0 0 0,-24 26-83 0 0,1 0 1 0 0,0 1-1 0 0,0 0 0 0 0,1 0 0 0 0,0 1 0 0 0,0 1 0 0 0,1 0 1 0 0,-1 1-1 0 0,1 0 0 0 0,23-5 0 0 0,-12 6 8 0 0,1 0-1 0 0,0 1 1 0 0,0 1 0 0 0,41 4-1 0 0,-52-2-18 0 0,1 1 0 0 0,-1 1-1 0 0,0 0 1 0 0,15 6 0 0 0,-23-8-3 0 0,-1 1 1 0 0,0 0 0 0 0,1 0 0 0 0,-1 0 0 0 0,0 0 0 0 0,0 1 0 0 0,-1 0 0 0 0,1 0 0 0 0,-1 0 0 0 0,1 0 0 0 0,-1 0 0 0 0,0 1 0 0 0,0 0 0 0 0,0-1 0 0 0,3 7 0 0 0,-5-8-2 0 0,0 0 1 0 0,-1 1-1 0 0,1-1 1 0 0,-1 0-1 0 0,1 0 1 0 0,-1 0-1 0 0,0 1 1 0 0,0-1-1 0 0,0 0 1 0 0,0 0 0 0 0,0 0-1 0 0,-1 1 1 0 0,1-1-1 0 0,-1 0 1 0 0,1 0-1 0 0,-1 0 1 0 0,0 0-1 0 0,0 0 1 0 0,0 0-1 0 0,0 0 1 0 0,0 0-1 0 0,0 0 1 0 0,0 0-1 0 0,-1 0 1 0 0,-2 2-1 0 0,-4 5-13 0 0,-1-1-1 0 0,0 0 0 0 0,-17 10 0 0 0,9-5 10 0 0,-59 45-5766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78 339 8287 0 0,'0'0'639'0'0,"10"3"4381"0"0,-9-3-4896 0 0,-1 1 0 0 0,1-1 0 0 0,-1 0 0 0 0,1 1 0 0 0,-1-1 0 0 0,1 1 0 0 0,-1-1 1 0 0,0 1-1 0 0,1-1 0 0 0,-1 1 0 0 0,0 0 0 0 0,0-1 0 0 0,1 1 0 0 0,-1-1 0 0 0,0 1 0 0 0,0 0 0 0 0,0-1 0 0 0,0 1 0 0 0,0 0 0 0 0,1-1 0 0 0,-1 1 0 0 0,-1-1 1 0 0,1 1-1 0 0,0 0 0 0 0,0-1 0 0 0,0 1 0 0 0,0 0 0 0 0,0-1 0 0 0,0 1 0 0 0,-1-1 0 0 0,1 1 0 0 0,0-1 0 0 0,-1 1 0 0 0,1 0 0 0 0,0-1 0 0 0,-1 1 0 0 0,0 0 1 0 0,0 1-91 0 0,0-1 0 0 0,0 1 0 0 0,0-1 0 0 0,-1 1 0 0 0,1-1 0 0 0,-1 1 0 0 0,1-1 0 0 0,-1 0 0 0 0,1 0 0 0 0,-1 0 0 0 0,0 0 1 0 0,0 0-1 0 0,1 0 0 0 0,-1 0 0 0 0,0 0 0 0 0,0-1 0 0 0,0 1 0 0 0,-3 0 0 0 0,-8 3 36 0 0,12-4-65 0 0,0 0 0 0 0,0 0 0 0 0,0 1 0 0 0,0-1 0 0 0,-1 0 0 0 0,1 0 0 0 0,0-1 0 0 0,0 1 0 0 0,0 0 0 0 0,0 0 0 0 0,0 0 0 0 0,0-1 0 0 0,0 1 0 0 0,0-1 0 0 0,0 1 0 0 0,0-1 0 0 0,0 1 0 0 0,0-1 0 0 0,0 1 0 0 0,-2-3 0 0 0,1 2 4 0 0,0-1 0 0 0,0 0 0 0 0,0 1 0 0 0,1-1 0 0 0,-1 0 0 0 0,0 0 0 0 0,-1-3 0 0 0,2 2 9 0 0,1 1 1 0 0,-1-1-1 0 0,1 1 0 0 0,-1-1 1 0 0,1 1-1 0 0,0-1 0 0 0,0 1 1 0 0,0-1-1 0 0,0 0 0 0 0,0 1 0 0 0,0-1 1 0 0,1 1-1 0 0,-1-1 0 0 0,3-4 1 0 0,15-35 188 0 0,-16 38-190 0 0,7-12 19 0 0,1 0 0 0 0,0 1 1 0 0,1 0-1 0 0,1 1 0 0 0,0 0 0 0 0,16-13 1 0 0,-3 5-42 0 0,1 1 1 0 0,42-26 0 0 0,-50 36-14 0 0,1 1-1 0 0,0 1 0 0 0,0 1 1 0 0,1 1-1 0 0,31-8 1 0 0,-37 12 13 0 0,1 0 1 0 0,0 1-1 0 0,0 1 1 0 0,0 0-1 0 0,0 1 1 0 0,0 1-1 0 0,0 0 1 0 0,22 5-1 0 0,-33-5 5 0 0,-1 0 0 0 0,1 0 0 0 0,0 0 0 0 0,-1 0 0 0 0,1 1 0 0 0,0-1 0 0 0,-1 1 0 0 0,0 0 0 0 0,1 0 0 0 0,-1 0 0 0 0,0 1 0 0 0,0-1 0 0 0,0 1 0 0 0,-1 0 0 0 0,1-1 0 0 0,0 1 0 0 0,-1 0 0 0 0,0 1 0 0 0,0-1 0 0 0,0 0 0 0 0,0 1 0 0 0,0-1 0 0 0,-1 1 0 0 0,0-1 0 0 0,1 1 0 0 0,-1 0 0 0 0,-1-1 0 0 0,1 1 0 0 0,0 0 0 0 0,-1 0 0 0 0,0 0 0 0 0,0 0 0 0 0,0 0 0 0 0,0-1 0 0 0,-1 1 0 0 0,1 0 0 0 0,-3 6 0 0 0,1-2 1 0 0,-1 0 0 0 0,0 0 0 0 0,-1 0 0 0 0,0 0 0 0 0,0-1 0 0 0,0 0 0 0 0,-1 0 0 0 0,0 0 0 0 0,0 0 0 0 0,-1-1 0 0 0,-8 8 0 0 0,-9 6 25 0 0,-44 30 0 0 0,55-42-26 0 0,-10 8-96 0 0,0-2 0 0 0,-2 0 0 0 0,1-2-1 0 0,-2 0 1 0 0,1-2 0 0 0,-49 13 0 0 0,66-21-54 0 0,-1-1 0 0 0,1 0-1 0 0,-1-1 1 0 0,0 1 0 0 0,-9-2 0 0 0,15 1-22 0 0,0 0 0 0 0,-1-1 1 0 0,1 1-1 0 0,0-1 0 0 0,0 1 0 0 0,0-1 1 0 0,-1 0-1 0 0,1 1 0 0 0,0-1 0 0 0,0 0 0 0 0,0-1 1 0 0,0 1-1 0 0,0 0 0 0 0,0-1 0 0 0,1 1 1 0 0,-1-1-1 0 0,0 1 0 0 0,1-1 0 0 0,-1 0 0 0 0,1 1 1 0 0,-3-5-1 0 0,0-6-1827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16 6911 0 0,'2'-1'528'0'0,"26"-13"14737"0"0,-32 28-15283 0 0,-21 48 705 0 0,-50 87-1 0 0,61-123-702 0 0,-73 125 14 0 0,-118 157 0 0 0,181-279 3 0 0,13-16-16 0 0,0 1 0 0 0,-11 18 0 0 0,21-30-204 0 0,13-12-785 0 0,55-62-4355 0 0,-33 41 3353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165 154 2759 0 0,'76'-105'189'0'0,"-38"65"6041"0"0,-38 39-5832 0 0,1 1-1 0 0,0-1 1 0 0,0 0-1 0 0,-1 0 1 0 0,1 1-1 0 0,0-1 1 0 0,0 0-1 0 0,0 1 1 0 0,0-1-1 0 0,0 1 1 0 0,0 0-1 0 0,0-1 1 0 0,0 1-1 0 0,0 0 1 0 0,0-1-1 0 0,1 1 1 0 0,-1 0-1 0 0,0 0 1 0 0,0 0-1 0 0,0 0 1 0 0,1 0-1 0 0,-1 1-279 0 0,0-1 0 0 0,0 1-1 0 0,0-1 1 0 0,0 1 0 0 0,0-1 0 0 0,0 1-1 0 0,0 0 1 0 0,-1-1 0 0 0,1 1 0 0 0,0 0 0 0 0,0 0-1 0 0,-1 0 1 0 0,1-1 0 0 0,0 1 0 0 0,-1 0-1 0 0,1 0 1 0 0,0 2 0 0 0,1 1-109 0 0,-1 1-1 0 0,1-1 1 0 0,-1 1-1 0 0,0-1 1 0 0,-1 1 0 0 0,1 0-1 0 0,-1-1 1 0 0,0 9 0 0 0,-2 5 55 0 0,-1 0 0 0 0,-1-1 0 0 0,0 0 1 0 0,-2 1-1 0 0,0-2 0 0 0,-12 27 0 0 0,-62 91 66 0 0,29-52-59 0 0,19-29-32 0 0,-35 66 62 0 0,56-97-317 0 0,2 1 0 0 0,0 0 0 0 0,2 1 0 0 0,-7 32 0 0 0,14-55 35 0 0,0-1 105 0 0,0 1 0 0 0,0-1 0 0 0,-1 1 0 0 0,1-1 0 0 0,0 1-1 0 0,0-1 1 0 0,0 1 0 0 0,0-1 0 0 0,0 0 0 0 0,0 1 0 0 0,0-1 0 0 0,0 1 0 0 0,0-1-1 0 0,0 1 1 0 0,0-1 0 0 0,1 1 0 0 0,-1-1 0 0 0,0 1 0 0 0,0-1 0 0 0,0 0-1 0 0,1 1 1 0 0,-1 0 0 0 0,8 3-1592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79 4143 0 0,'22'-33'409'0'0,"-19"27"319"0"0,0 1 0 0 0,1-1 0 0 0,0 1 0 0 0,0 0 0 0 0,0 0 0 0 0,9-8 5535 0 0,-13 24-4599 0 0,1-5-1414 0 0,-2 14 191 0 0,-1 0 1 0 0,0 0-1 0 0,-2-1 1 0 0,-6 22-1 0 0,-29 77 733 0 0,32-99-981 0 0,-169 393 1152 0 0,-30-13-1298 0 0,-5-60-249 0 0,164-260 31 0 0,46-78-12 0 0,-1 6-140 0 0,23-11-5763 0 0,-10-3 4443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116 343 2303 0 0,'-44'-36'1031'0'0,"28"24"2356"0"0,-1 1 0 0 0,-21-10 4210 0 0,40 22-7271 0 0,13 6 250 0 0,1-1-1 0 0,-1 0 0 0 0,2-1 1 0 0,-1 0-1 0 0,34 3 0 0 0,-25-6-68 0 0,0 0 0 0 0,0-3-1 0 0,37-3 1 0 0,-10-5-82 0 0,-1-2 0 0 0,0-2 1 0 0,61-25-1 0 0,311-149-144 0 0,-385 166 126 0 0,-19 11-2104 0 0,0 0-7238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627 207 13735 0 0,'10'-30'948'0'0,"21"-48"0"0"0,-26 68-703 0 0,1 0 0 0 0,0 0 0 0 0,0 1 0 0 0,1-1 0 0 0,0 1 0 0 0,0 1 0 0 0,15-13 0 0 0,-15 16-245 0 0,2 1 0 0 0,-2 1 30 0 0,-6 4-13 0 0,-1-1 0 0 0,1 1 0 0 0,-1-1 0 0 0,0 1 0 0 0,1-1 0 0 0,-1 1 0 0 0,1-1 0 0 0,-1 1 0 0 0,0-1 0 0 0,1 1 0 0 0,-1-1 0 0 0,0 1 0 0 0,0 0 1 0 0,1-1-1 0 0,-1 1 0 0 0,0-1 0 0 0,0 2 0 0 0,0-1 6 0 0,2 3 25 0 0,-2 1 0 0 0,1-1-1 0 0,0 1 1 0 0,-1-1 0 0 0,0 1 0 0 0,0-1-1 0 0,0 1 1 0 0,-2 4 0 0 0,-8 39 327 0 0,6-33-260 0 0,-17 57 285 0 0,-2-1 0 0 0,-37 75 0 0 0,-79 128-90 0 0,-94 111-172 0 0,229-380-138 0 0,-110 162 27 0 0,87-132 3 0 0,0-2 0 0 0,-54 49 1 0 0,78-78-24 0 0,2-3-6 0 0,0 0 0 0 0,0 0 0 0 0,0 0 0 0 0,0-1 0 0 0,0 1 0 0 0,0 0 1 0 0,0 0-1 0 0,0-1 0 0 0,-1 1 0 0 0,1-1 0 0 0,0 1 0 0 0,0-1 0 0 0,-2 1 0 0 0,2-13 59 0 0,4 0-90 0 0,1 0 1 0 0,0 0-1 0 0,1 1 0 0 0,0-1 0 0 0,1 1 1 0 0,14-20-1 0 0,-11 15-2 0 0,7-8 1 0 0,0 1 0 0 0,1 1-1 0 0,1 0 1 0 0,1 1 0 0 0,1 1-1 0 0,1 1 1 0 0,43-31 0 0 0,-60 48 24 0 0,0-1 1 0 0,1 1-1 0 0,-1 0 1 0 0,1 0-1 0 0,-1 0 1 0 0,1 1-1 0 0,9-3 1 0 0,-13 4 22 0 0,1 0 1 0 0,0 0-1 0 0,-1 0 1 0 0,1 0-1 0 0,0 0 1 0 0,-1 0 0 0 0,1 0-1 0 0,0 0 1 0 0,-1 1-1 0 0,1-1 1 0 0,0 1-1 0 0,-1-1 1 0 0,1 1-1 0 0,-1-1 1 0 0,1 1 0 0 0,-1 0-1 0 0,1 0 1 0 0,-1 0-1 0 0,0 0 1 0 0,1 0-1 0 0,-1 0 1 0 0,0 0-1 0 0,0 0 1 0 0,0 1 0 0 0,2 2-1 0 0,3 5 56 0 0,-2 1 0 0 0,1 0 0 0 0,-1 1 0 0 0,-1-1 0 0 0,1 1 0 0 0,-2 0 0 0 0,0-1 0 0 0,0 1 0 0 0,-1 0 0 0 0,0 12 0 0 0,-1-21-93 0 0,0 0 0 0 0,1 0 0 0 0,-1 1 0 0 0,0-1 0 0 0,1 0 0 0 0,-1 0 0 0 0,1 1 0 0 0,0-1 0 0 0,0 0 0 0 0,2 4 0 0 0,-3-5-82 0 0,1-1-1 0 0,0 1 0 0 0,0 0 1 0 0,0 0-1 0 0,0 0 0 0 0,0-1 1 0 0,0 1-1 0 0,0-1 0 0 0,0 1 1 0 0,0-1-1 0 0,0 1 1 0 0,1-1-1 0 0,-1 0 0 0 0,0 1 1 0 0,0-1-1 0 0,0 0 0 0 0,1 0 1 0 0,-1 0-1 0 0,0 0 0 0 0,0 0 1 0 0,0 0-1 0 0,2 0 1 0 0,2-1-416 0 0,-1 1 1 0 0,1-1-1 0 0,-1-1 1 0 0,1 1 0 0 0,-1-1-1 0 0,1 1 1 0 0,-1-1 0 0 0,6-4-1 0 0,9-4-1649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82 919 0 0,'8'-6'588'0'0,"1"0"0"0"0,0 0-1 0 0,20-8 2568 0 0,-28 14-2649 0 0,1 0 0 0 0,-1 1 0 0 0,0-1 0 0 0,0 0 0 0 0,0 1 0 0 0,1-1 0 0 0,-1 1 0 0 0,0-1 0 0 0,0 1 0 0 0,0-1 0 0 0,0 1 0 0 0,0 0 1 0 0,0 0-1 0 0,0 0 0 0 0,0-1 0 0 0,0 1 0 0 0,1 1 0 0 0,15 22 1341 0 0,-3-4-370 0 0,-11-18-1330 0 0,1 1 1 0 0,-1-1-1 0 0,1 1 1 0 0,0-1-1 0 0,0 0 1 0 0,0 0-1 0 0,0-1 1 0 0,0 1-1 0 0,0-1 1 0 0,0 0-1 0 0,1 0 1 0 0,-1-1-1 0 0,0 1 1 0 0,1-1-1 0 0,-1 0 1 0 0,0 0-1 0 0,1 0 1 0 0,6-2-1 0 0,-4 1 8 0 0,1 0-1 0 0,0-1 0 0 0,-1 0 0 0 0,1 0 1 0 0,-1-1-1 0 0,0 0 0 0 0,0 0 1 0 0,0-1-1 0 0,10-7 0 0 0,-12 7-52 0 0,0 0 1 0 0,0 0-1 0 0,-1 0 0 0 0,1-1 1 0 0,-1 0-1 0 0,5-8 0 0 0,-8 12-92 0 0,0-1-1 0 0,0 1 1 0 0,-1 0 0 0 0,1 0-1 0 0,-1 0 1 0 0,1-1-1 0 0,-1 1 1 0 0,1 0-1 0 0,-1 0 1 0 0,0-1 0 0 0,0 1-1 0 0,0 0 1 0 0,0-1-1 0 0,0 1 1 0 0,0 0-1 0 0,0-1 1 0 0,0 1 0 0 0,0 0-1 0 0,0 0 1 0 0,-1-1-1 0 0,1 1 1 0 0,-1 0 0 0 0,1-1-1 0 0,-1 1 1 0 0,1 0-1 0 0,-1 0 1 0 0,0 0-1 0 0,1 0 1 0 0,-1 0 0 0 0,0 0-1 0 0,0 0 1 0 0,0 0-1 0 0,0 0 1 0 0,0 0-1 0 0,0 0 1 0 0,0 0 0 0 0,-2 0-1 0 0,0-1-28 0 0,-1 1 1 0 0,1-1-1 0 0,0 1 0 0 0,-1 0 0 0 0,1 0 0 0 0,-1 1 1 0 0,1-1-1 0 0,-1 1 0 0 0,0 0 0 0 0,1 0 0 0 0,-1 0 1 0 0,1 0-1 0 0,-1 1 0 0 0,-5 0 0 0 0,-4 2-71 0 0,0 1 0 0 0,-18 6 0 0 0,12-1 49 0 0,2-1 0 0 0,-1 2 0 0 0,1 0 0 0 0,0 1 0 0 0,-27 24 0 0 0,19-12-21 0 0,2 1 0 0 0,-35 45 0 0 0,38-44 62 0 0,-17 32 0 0 0,32-48 0 0 0,1 0 0 0 0,-1 0 0 0 0,1 1 0 0 0,1-1 0 0 0,0 1 0 0 0,0 0 0 0 0,-1 18 0 0 0,3-25-9 0 0,1 1 1 0 0,0-1-1 0 0,0 0 0 0 0,0 1 0 0 0,1-1 1 0 0,-1 1-1 0 0,1-1 0 0 0,0 0 0 0 0,0 0 1 0 0,0 1-1 0 0,0-1 0 0 0,1 0 1 0 0,-1 0-1 0 0,1 0 0 0 0,0 0 0 0 0,-1 0 1 0 0,1-1-1 0 0,1 1 0 0 0,-1 0 0 0 0,0-1 1 0 0,1 0-1 0 0,-1 1 0 0 0,1-1 0 0 0,0 0 1 0 0,0-1-1 0 0,0 1 0 0 0,0 0 0 0 0,0-1 1 0 0,0 1-1 0 0,0-1 0 0 0,5 1 0 0 0,3 1-47 0 0,1 0 0 0 0,0-1 0 0 0,-1-1 0 0 0,1 0-1 0 0,0-1 1 0 0,-1 0 0 0 0,23-3 0 0 0,1-2-1347 0 0,-1-2-3535 0 0,1-2-1792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431 415 11631 0 0,'0'0'1054'0'0,"-9"1"-765"0"0,-9 0 471 0 0,0-2-1 0 0,-1 0 1 0 0,1-1 0 0 0,0-1 0 0 0,0-1-1 0 0,-25-9 1 0 0,-17-2 241 0 0,-108-30 749 0 0,164 44-1738 0 0,0 0 0 0 0,0-1 1 0 0,0 0-1 0 0,0 0 0 0 0,0 0 0 0 0,-3-3 0 0 0,6 4-12 0 0,0 1 0 0 0,0-1-1 0 0,0 0 1 0 0,1 0 0 0 0,-1 0 0 0 0,0 1 0 0 0,1-1-1 0 0,-1 0 1 0 0,1 0 0 0 0,-1 0 0 0 0,1 0 0 0 0,-1 0-1 0 0,1 0 1 0 0,0 0 0 0 0,0 0 0 0 0,-1 0 0 0 0,1 0-1 0 0,0 0 1 0 0,0 0 0 0 0,0-1 0 0 0,0 1 0 0 0,0 0-1 0 0,0 0 1 0 0,0 0 0 0 0,1 0 0 0 0,-1 0 0 0 0,0 0-1 0 0,0 0 1 0 0,1 0 0 0 0,0-1 0 0 0,3-5-41 0 0,0 1 1 0 0,1 0 0 0 0,0 0-1 0 0,0 0 1 0 0,0 0 0 0 0,1 1-1 0 0,0 0 1 0 0,0 0 0 0 0,7-5-1 0 0,8-6-146 0 0,-8 4 157 0 0,136-104-703 0 0,-132 105 656 0 0,1 0-1 0 0,1 1 0 0 0,0 1 0 0 0,0 0 0 0 0,1 2 0 0 0,39-10 0 0 0,-44 14 215 0 0,1 1-1 0 0,0 1 0 0 0,0 1 1 0 0,0 0-1 0 0,-1 1 0 0 0,1 1 1 0 0,0 0-1 0 0,19 6 1 0 0,-17-3 44 0 0,0 1 1 0 0,0 1-1 0 0,-1 0 1 0 0,0 1 0 0 0,-1 1-1 0 0,26 19 1 0 0,-35-23-164 0 0,0 0-1 0 0,-1 1 1 0 0,0 0 0 0 0,0 0 0 0 0,-1 0 0 0 0,8 12 0 0 0,-11-15-15 0 0,0-1 1 0 0,-1 1 0 0 0,0 0 0 0 0,1 0 0 0 0,-1 0 0 0 0,0 0-1 0 0,-1 0 1 0 0,1 0 0 0 0,0 0 0 0 0,-1 0 0 0 0,0 0 0 0 0,1 0-1 0 0,-1 0 1 0 0,-1 0 0 0 0,1 0 0 0 0,0 0 0 0 0,-1 0 0 0 0,1 1-1 0 0,-1-1 1 0 0,-2 5 0 0 0,-1-1-4 0 0,1 0 0 0 0,-1-1 0 0 0,-1 1 0 0 0,1-1 0 0 0,-1 0 0 0 0,0 0 0 0 0,-1-1 0 0 0,1 1 0 0 0,-1-1 0 0 0,0 0 0 0 0,-9 5 0 0 0,-7 3 0 0 0,-1-2 0 0 0,-27 11 0 0 0,-8 3 0 0 0,-76 36-89 0 0,110-52 13 0 0,-1-1 0 0 0,0-1 0 0 0,-44 6 0 0 0,67-13-63 0 0,-1 0 0 0 0,1 0 0 0 0,0 0 0 0 0,0 0-1 0 0,0 0 1 0 0,0 0 0 0 0,-1-1 0 0 0,1 1 0 0 0,0-1 0 0 0,0 1 0 0 0,-3-2 0 0 0,4 1-22 0 0,0 0-1 0 0,-1 1 1 0 0,1-1-1 0 0,0 0 1 0 0,0 0-1 0 0,0 0 1 0 0,1 0-1 0 0,-1 0 1 0 0,0 0-1 0 0,0 0 1 0 0,0 0-1 0 0,1-1 1 0 0,-1 1-1 0 0,0 0 1 0 0,1 0-1 0 0,-1-1 1 0 0,1 1-1 0 0,0 0 1 0 0,-1-2-1 0 0,-1-11-1666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38 13703 0 0,'7'-8'186'0'0,"-3"5"-29"0"0,0-1 1 0 0,0 1-1 0 0,0 0 1 0 0,0 0-1 0 0,0 1 1 0 0,0-1-1 0 0,1 1 0 0 0,10-4 2933 0 0,-13 20-2435 0 0,-2-10-605 0 0,0 0 0 0 0,0 0 0 0 0,-1 0 0 0 0,0 0 1 0 0,0 0-1 0 0,0 0 0 0 0,0 0 0 0 0,-3 5 1 0 0,-16 31 74 0 0,12-27-85 0 0,-140 254 456 0 0,-8 12-175 0 0,52-115-250 0 0,40-66-70 0 0,6-12-5 0 0,33-50-280 0 0,0 1-1 0 0,-31 67 1 0 0,55-102 138 0 0,0 1 0 0 0,0 0 0 0 0,0 0 0 0 0,0 0 0 0 0,0 0 0 0 0,1 0 0 0 0,-1 0 0 0 0,1 0 0 0 0,0 0 0 0 0,0 0 0 0 0,1 4 0 0 0,-1-5-1261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14279 0 0,'0'0'2719'0'0,"0"2"-1399"0"0,-3 14-677 0 0,0 0-1 0 0,-2-1 1 0 0,0 1-1 0 0,0-1 1 0 0,-14 24 0 0 0,-47 70-806 0 0,13-24-73 0 0,49-78 42 0 0,0 0 1 0 0,0-1-1 0 0,-1 0 0 0 0,0 0 0 0 0,0 0 1 0 0,0 0-1 0 0,-1-1 0 0 0,-7 6 0 0 0,11-10-515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6911 0 0,'0'0'8038'0'0,"-9"2"-6148"0"0,-3 1-1722 0 0,0 0-1 0 0,0 1 0 0 0,0 1 0 0 0,-18 9 1 0 0,-43 31 639 0 0,37-22-659 0 0,17-12-140 0 0,-1 1 26 0 0,1 0 0 0 0,0 2 0 0 0,-26 23 0 0 0,23-17 20 0 0,22-19-52 0 0,-1-1 0 0 0,0 1 1 0 0,0-1-1 0 0,1 1 0 0 0,-1 0 1 0 0,1 0-1 0 0,-1-1 0 0 0,0 1 1 0 0,1 0-1 0 0,-1 0 0 0 0,1 0 1 0 0,0 0-1 0 0,-1 0 1 0 0,1-1-1 0 0,0 1 0 0 0,-1 0 1 0 0,1 0-1 0 0,0 0 0 0 0,0 0 1 0 0,0 0-1 0 0,0 0 0 0 0,0 0 1 0 0,0 0-1 0 0,0 0 0 0 0,0 0 1 0 0,0 0-1 0 0,1 0 0 0 0,-1 0 1 0 0,0 0-1 0 0,0 0 1 0 0,2 1-1 0 0,-1 0 5 0 0,0 0 1 0 0,1-1-1 0 0,-1 1 1 0 0,1-1-1 0 0,0 1 1 0 0,-1-1-1 0 0,1 0 0 0 0,3 2 1 0 0,-5-2-6 0 0,72 36 262 0 0,-50-27-211 0 0,0 1-1 0 0,-1 2 1 0 0,32 23-1 0 0,-47-32-47 0 0,-1 1 0 0 0,0 0 0 0 0,-1 0 0 0 0,1 0 0 0 0,-1 0 0 0 0,0 1 0 0 0,0 0-1 0 0,0 0 1 0 0,-1 0 0 0 0,0 0 0 0 0,0 0 0 0 0,-1 1 0 0 0,0 0 0 0 0,0-1 0 0 0,0 1-1 0 0,-1 0 1 0 0,1 9 0 0 0,-2-13-1 0 0,0 0-1 0 0,0 0 1 0 0,0 0 0 0 0,0-1-1 0 0,-1 1 1 0 0,1 0 0 0 0,-1 0-1 0 0,0-1 1 0 0,0 1 0 0 0,0 0-1 0 0,0-1 1 0 0,0 1 0 0 0,-1-1-1 0 0,1 0 1 0 0,-1 1-1 0 0,0-1 1 0 0,1 0 0 0 0,-1 0-1 0 0,0 0 1 0 0,0 0 0 0 0,0 0-1 0 0,0 0 1 0 0,-1-1 0 0 0,1 1-1 0 0,0-1 1 0 0,-1 0 0 0 0,1 1-1 0 0,-1-1 1 0 0,0 0-1 0 0,-4 1 1 0 0,-7 1 48 0 0,0 0 0 0 0,1 0 0 0 0,-2-1 0 0 0,-22-1 1 0 0,-75-4 262 0 0,96 2-673 0 0,0-2 0 0 0,-1 0 1 0 0,1-1-1 0 0,-26-10 0 0 0,22 5-6262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 14855 0 0,'0'0'1350'0'0,"-1"0"-1110"0"0,-1 1-180 0 0,0 0 1 0 0,0 0 0 0 0,0 0-1 0 0,0 1 1 0 0,1-1 0 0 0,-1 0-1 0 0,0 1 1 0 0,1-1 0 0 0,-1 1-1 0 0,1-1 1 0 0,0 1 0 0 0,-1 0-1 0 0,1 0 1 0 0,-2 3 0 0 0,0 2 454 0 0,0 1 1 0 0,-3 13 0 0 0,-3 7-117 0 0,-147 298 603 0 0,82-179-954 0 0,-271 476 80 0 0,326-593-220 0 0,-41 51 0 0 0,20-38-5541 0 0,17-22-670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3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434 198 10591 0 0,'0'0'8328'0'0,"11"6"-7256"0"0,-10-6-1009 0 0,0 0 0 0 0,0 1-1 0 0,0-1 1 0 0,0 0 0 0 0,0 0-1 0 0,0 0 1 0 0,0 0 0 0 0,1 0 0 0 0,-1 0-1 0 0,0-1 1 0 0,0 1 0 0 0,0 0 0 0 0,0 0-1 0 0,0-1 1 0 0,0 1 0 0 0,0-1-1 0 0,0 1 1 0 0,0-1 0 0 0,0 1 0 0 0,0-1-1 0 0,0 1 1 0 0,1-2 0 0 0,-1 0-25 0 0,0 1 0 0 0,0-1-1 0 0,0 1 1 0 0,0-1 0 0 0,-1 1 0 0 0,1-1 0 0 0,0 0 0 0 0,-1 0 0 0 0,1 1 0 0 0,-1-1 0 0 0,1 0 0 0 0,-1-2 0 0 0,1-6-29 0 0,-1 1 1 0 0,-1-1 0 0 0,-2-18-1 0 0,3 27 1 0 0,-18-84-563 0 0,18 84 515 0 0,0-1 0 0 0,-1 1 0 0 0,1-1 0 0 0,0 1 0 0 0,-1-1 0 0 0,1 1 0 0 0,-1 0 0 0 0,1-1 0 0 0,-1 1 0 0 0,0 0-1 0 0,1-1 1 0 0,-1 1 0 0 0,0 0 0 0 0,0 0 0 0 0,0 0 0 0 0,0 0 0 0 0,0 0 0 0 0,0 0 0 0 0,0 0 0 0 0,-1 0 0 0 0,-1-1 0 0 0,1 1 19 0 0,0 1-1 0 0,0-1 1 0 0,0 1-1 0 0,0-1 0 0 0,0 1 1 0 0,0 0-1 0 0,0 0 1 0 0,0 0-1 0 0,0 0 1 0 0,0 1-1 0 0,0-1 1 0 0,0 1-1 0 0,-4 0 1 0 0,-4 3-16 0 0,0 1-1 0 0,0 0 1 0 0,0 0 0 0 0,-12 10 0 0 0,22-15 34 0 0,-38 25-297 0 0,-48 35-517 0 0,12 9-4 0 0,2-3 381 0 0,64-60 434 0 0,-5 4-67 0 0,-17 18 0 0 0,28-26 73 0 0,-1 1-1 0 0,1-1 0 0 0,0 1 0 0 0,0 0 1 0 0,0 0-1 0 0,0 0 0 0 0,0 0 0 0 0,1 0 0 0 0,0 1 1 0 0,-1-1-1 0 0,1 0 0 0 0,0 1 0 0 0,0 3 1 0 0,1-6 12 0 0,0 1 0 0 0,0-1 0 0 0,0 0 0 0 0,0 1 0 0 0,0-1 0 0 0,0 0 0 0 0,0 0 0 0 0,1 1 0 0 0,-1-1 0 0 0,1 0 1 0 0,-1 0-1 0 0,1 0 0 0 0,-1 0 0 0 0,1 1 0 0 0,0-1 0 0 0,-1 0 0 0 0,1 0 0 0 0,2 2 0 0 0,-1-2 18 0 0,0 1-1 0 0,0-1 0 0 0,0 1 1 0 0,0-1-1 0 0,1 0 1 0 0,-1 0-1 0 0,0 0 0 0 0,1 0 1 0 0,2 1-1 0 0,3-1 115 0 0,1 1 0 0 0,0-1 0 0 0,0 0 0 0 0,13-1 1 0 0,32-4 332 0 0,0-2 0 0 0,-1-3 0 0 0,0-1 0 0 0,-1-4 0 0 0,87-33 0 0 0,-128 43-463 0 0,1-1 0 0 0,-1 0 0 0 0,0-1 0 0 0,0-1-1 0 0,11-8 1 0 0,-20 13-27 0 0,0 0 1 0 0,0 0-1 0 0,1 0 0 0 0,-2-1 0 0 0,1 1 0 0 0,0 0 0 0 0,0-1 0 0 0,-1 1 1 0 0,1-1-1 0 0,-1 0 0 0 0,2-4 0 0 0,-3 4-13 0 0,1 1-1 0 0,-1 0 1 0 0,0-1 0 0 0,0 1 0 0 0,0 0-1 0 0,0 0 1 0 0,0-1 0 0 0,-1 1 0 0 0,1 0-1 0 0,-1 0 1 0 0,1-1 0 0 0,-1 1 0 0 0,0 0-1 0 0,0 0 1 0 0,0 0 0 0 0,0 0-1 0 0,-2-3 1 0 0,2 3-16 0 0,0 1 0 0 0,-1-1 0 0 0,1 0 0 0 0,0 1 0 0 0,-1-1 0 0 0,1 1 0 0 0,-1 0 0 0 0,0-1 0 0 0,1 1-1 0 0,-1 0 1 0 0,0 0 0 0 0,0 0 0 0 0,0 0 0 0 0,0 0 0 0 0,0 0 0 0 0,0 1 0 0 0,0-1 0 0 0,0 1 0 0 0,0-1 0 0 0,0 1 0 0 0,-3 0 0 0 0,0 0-10 0 0,1 0 1 0 0,-1 1 0 0 0,0 0 0 0 0,1 0 0 0 0,-1 0 0 0 0,1 0-1 0 0,0 1 1 0 0,-1-1 0 0 0,-3 4 0 0 0,4-4 51 0 0,0 1 0 0 0,1 0 0 0 0,-1 1 0 0 0,1-1 1 0 0,0 1-1 0 0,0 0 0 0 0,-1 0 0 0 0,2 0 0 0 0,-1 0 0 0 0,0 0 0 0 0,1 0 1 0 0,-1 1-1 0 0,1-1 0 0 0,-3 8 0 0 0,2-4 96 0 0,1 0 0 0 0,0 1-1 0 0,1-1 1 0 0,-1 1 0 0 0,1 0 0 0 0,1-1 0 0 0,0 10 0 0 0,-1 3 10 0 0,-1 0 0 0 0,-1 0 0 0 0,0-1 1 0 0,-2 0-1 0 0,0 1 0 0 0,-1-2 0 0 0,-1 1 1 0 0,-15 30-1 0 0,-1-8-48 0 0,-1-2 1 0 0,-47 59 0 0 0,-52 34 412 0 0,107-116-295 0 0,-13 15 173 0 0,28-30-303 0 0,8-10-1873 0 0,4-1-94 0 0,1-2-5089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11519 0 0,'0'0'887'0'0,"2"-1"-375"0"0,44-14 4347 0 0,29-1-3122 0 0,-40 8-1529 0 0,422-113 1416 0 0,-233 57-1519 0 0,-125 40-725 0 0,0 7-3438 0 0,-71 15 2412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92 390 6447 0 0,'0'0'499'0'0,"-1"1"-328"0"0,0 2 503 0 0,0 0 1 0 0,-1 0-1 0 0,1 0 1 0 0,-1 0-1 0 0,0 0 1 0 0,0-1 0 0 0,0 1-1 0 0,0-1 1 0 0,0 1-1 0 0,0-1 1 0 0,-5 3-1 0 0,6-4 172 0 0,-13 3 1214 0 0,13-4-1959 0 0,0 1-1 0 0,0-1 1 0 0,1 0-1 0 0,-1 1 1 0 0,0-1-1 0 0,0 0 1 0 0,0 0-1 0 0,0 1 1 0 0,0-1-1 0 0,0 0 1 0 0,0 0-1 0 0,0 0 1 0 0,0 0-1 0 0,0 0 1 0 0,0 0-1 0 0,0-1 1 0 0,0 1-1 0 0,0 0 1 0 0,-1-1-1 0 0,0 0 17 0 0,0 0 1 0 0,0-1-1 0 0,0 1 0 0 0,0-1 0 0 0,0 1 1 0 0,0-1-1 0 0,1 0 0 0 0,-1 1 0 0 0,1-1 1 0 0,-1 0-1 0 0,1 0 0 0 0,0 0 0 0 0,0 0 1 0 0,0 0-1 0 0,0-1 0 0 0,0 1 1 0 0,0 0-1 0 0,1 0 0 0 0,-1-1 0 0 0,1 1 1 0 0,-1 0-1 0 0,1-1 0 0 0,0 1 0 0 0,0 0 1 0 0,0-1-1 0 0,0 1 0 0 0,1-4 0 0 0,1-7 201 0 0,0 0 0 0 0,1 0 0 0 0,7-20 0 0 0,-9 31-288 0 0,5-16-30 0 0,1 1 0 0 0,1 0 0 0 0,0 0 0 0 0,2 1 0 0 0,0 0 0 0 0,0 0 0 0 0,2 1 0 0 0,0 1 0 0 0,0 0 0 0 0,1 0 0 0 0,1 1 0 0 0,0 1 0 0 0,1 0 0 0 0,1 1-1 0 0,-1 1 1 0 0,2 1 0 0 0,-1 0 0 0 0,1 1 0 0 0,34-11 0 0 0,-46 17-17 0 0,18-5-1606 0 0,27-4-1 0 0,-27 9-24 0 0</inkml:trace>
  <inkml:trace contextRef="#ctx0" brushRef="#br0" timeOffset="1">864 4 7367 0 0,'0'0'667'0'0,"-1"1"-547"0"0,-27 26 777 0 0,24-22 111 0 0,0 0-1 0 0,0 0 1 0 0,1 1-1 0 0,-4 7 1 0 0,-64 124 5102 0 0,18-38-3406 0 0,42-78-2759 0 0,8-16 10 0 0,-1 0 0 0 0,1 0 0 0 0,1 1 0 0 0,-1-1 0 0 0,1 1 0 0 0,0 0 0 0 0,0 0 0 0 0,1 0 0 0 0,-1 6 0 0 0,2-11-251 0 0,9 3-1079 0 0,3-3 202 0 0,0-2-46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2303 0 0,'0'0'14363'0'0,"1"2"-13082"0"0,1 0-1248 0 0,-1 0 0 0 0,0 0 1 0 0,1 0-1 0 0,-1 0 0 0 0,0 0 0 0 0,0 0 0 0 0,0 0 0 0 0,-1 1 0 0 0,1-1 0 0 0,0 0 1 0 0,-1 1-1 0 0,1-1 0 0 0,-1 0 0 0 0,0 1 0 0 0,0-1 0 0 0,0 1 0 0 0,0-1 0 0 0,-1 0 0 0 0,1 1 1 0 0,-1 1-1 0 0,-2 9-52 0 0,0-1 1 0 0,-8 19 0 0 0,8-23 45 0 0,-79 184-28 0 0,41-100-51 0 0,-124 258-224 0 0,55-121-1507 0 0,88-180 840 0 0,12-24-55 0 0,-1 0-1 0 0,-1-2 1 0 0,-18 28-1 0 0,18-36 24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5 562 4143 0 0,'0'0'319'0'0,"-2"-9"-198"0"0,1 3 733 0 0,0-1 0 0 0,1 0 0 0 0,0 0 0 0 0,0 0 0 0 0,0 0 0 0 0,1 0 0 0 0,2-12 0 0 0,0 9-423 0 0,0 0 1 0 0,0 0-1 0 0,1 0 0 0 0,8-13 1 0 0,4-3-302 0 0,2 1-1 0 0,29-34 1 0 0,-41 51 108 0 0,35-36-212 0 0,2 1 0 0 0,1 2 0 0 0,93-66 0 0 0,-133 105-30 0 0,57-38 281 0 0,-53 35-107 0 0,1 0 0 0 0,0 1 0 0 0,0 1 0 0 0,1-1 0 0 0,11-2 1 0 0,-19 6-67 0 0,0 0 0 0 0,0 0 0 0 0,0 0 1 0 0,1 0-1 0 0,-1 0 0 0 0,0 0 1 0 0,0 1-1 0 0,0-1 0 0 0,0 1 0 0 0,0-1 1 0 0,0 1-1 0 0,0 0 0 0 0,0 0 1 0 0,0-1-1 0 0,-1 2 0 0 0,1-1 1 0 0,0 0-1 0 0,0 0 0 0 0,-1 0 0 0 0,1 1 1 0 0,-1-1-1 0 0,1 1 0 0 0,-1-1 1 0 0,0 1-1 0 0,1 0 0 0 0,-1 0 0 0 0,1 2 1 0 0,3 6 188 0 0,1 0 0 0 0,-2 0 1 0 0,7 20-1 0 0,-8-20-233 0 0,6 13 105 0 0,-2 0 1 0 0,8 47 0 0 0,-14-63-166 0 0,0 1 0 0 0,-1-1 0 0 0,0 0 0 0 0,-1 1 0 0 0,1-1 0 0 0,-1 0 0 0 0,0 0 0 0 0,-1 1 0 0 0,0-1 0 0 0,0 0 0 0 0,-1-1 0 0 0,0 1 0 0 0,0 0 0 0 0,-5 7 0 0 0,0-2 7 0 0,-2 0 0 0 0,1-1 0 0 0,-1-1 0 0 0,-1 0 0 0 0,0 0-1 0 0,0-1 1 0 0,-1 0 0 0 0,-21 11 0 0 0,-12 3-6 0 0,-53 21 0 0 0,80-37-1 0 0,-30 12-66 0 0,-15 6-19 0 0,25-6-5610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2303 0 0,'9'-4'16499'0'0,"-7"6"-16430"0"0,-1-1 0 0 0,1 1 0 0 0,-1 1 0 0 0,1-1 0 0 0,-1 0 0 0 0,0 0 0 0 0,0 0 0 0 0,0 1 0 0 0,0-1 1 0 0,0 1-1 0 0,0-1 0 0 0,-1 1 0 0 0,1-1 0 0 0,-1 1 0 0 0,1 4 0 0 0,-1 7 258 0 0,-1 23 1 0 0,1-24-123 0 0,-11 80 523 0 0,1-13-402 0 0,10-60-220 0 0,0-19-98 0 0,0-1 1 0 0,0 1-1 0 0,0-1 0 0 0,0 1 0 0 0,0-1 1 0 0,0 1-1 0 0,0-1 0 0 0,0 1 0 0 0,1-1 0 0 0,-1 1 1 0 0,0-1-1 0 0,0 1 0 0 0,0-1 0 0 0,1 1 1 0 0,-1-1-1 0 0,0 1 0 0 0,1-1 0 0 0,-1 0 1 0 0,0 1-1 0 0,1-1 0 0 0,-1 0 0 0 0,1 1 1 0 0,-1-1-1 0 0,1 0 0 0 0,-1 1 0 0 0,1-1 0 0 0,-1 0 1 0 0,0 0-1 0 0,1 0 0 0 0,-1 1 0 0 0,1-1 1 0 0,0 0-1 0 0,-1 0 0 0 0,1 0 0 0 0,-1 0 1 0 0,1 0-1 0 0,-1 0 0 0 0,1 0 0 0 0,-1 0 0 0 0,1 0 1 0 0,-1 0-1 0 0,1 0 0 0 0,-1 0 0 0 0,1-1 1 0 0,0 1-1 0 0,23-9 201 0 0,133-80 603 0 0,-88 47-772 0 0,-34 18-39 0 0,-21 14-6 0 0,0 0 0 0 0,22-10-1 0 0,-34 19-63 0 0,-2 15-10 0 0,-2-1 72 0 0,0-1 0 0 0,-1 1-1 0 0,0 0 1 0 0,-9 19 0 0 0,7-18 2 0 0,1 0 1 0 0,0 0 0 0 0,-3 15 0 0 0,8-8-13 0 0,-1-19-63 0 0,13 1-143 0 0,3-1-524 0 0,-8-4-247 0 0,-1 1 0 0 0,1-1 0 0 0,-1-1 0 0 0,12-4 0 0 0,-9 3-1678 0 0,12-5-3571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96 5983 0 0,'35'-64'676'0'0,"-16"33"12314"0"0,-19 31-12731 0 0,1 0 0 0 0,-1-1 0 0 0,0 1 0 0 0,1 0 0 0 0,-1 0 0 0 0,1 3-254 0 0,0-1-1 0 0,0 0 0 0 0,0 1 1 0 0,0 0-1 0 0,-1-1 0 0 0,1 1 1 0 0,-1-1-1 0 0,0 1 0 0 0,1 0 1 0 0,-1-1-1 0 0,-1 1 0 0 0,1 0 1 0 0,0-1-1 0 0,-1 1 0 0 0,1 0 1 0 0,-2 3-1 0 0,-2 6-7 0 0,-1 1 0 0 0,-6 12 0 0 0,2-7 17 0 0,-238 523 1027 0 0,34-141-2926 0 0,202-384 544 0 0,1-4-61 0 0</inkml:trace>
  <inkml:trace contextRef="#ctx0" brushRef="#br0" timeOffset="1">1 688 11519 0 0,'0'0'1428'0'0,"1"-2"-168"0"0,0-1-863 0 0,1 0 0 0 0,0 0 0 0 0,0 0 0 0 0,0 1 1 0 0,0-1-1 0 0,0 0 0 0 0,1 1 0 0 0,-1 0 0 0 0,1-1 0 0 0,0 1 0 0 0,0 0 0 0 0,-1 0 0 0 0,1 0 0 0 0,4-1 0 0 0,8-4 37 0 0,28-8 1 0 0,-26 9 18 0 0,126-32 57 0 0,-26 7-384 0 0,-51 11-619 0 0,134-43 1549 0 0,-69 19-7609 0 0,-108 35-379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168 330 11055 0 0,'0'0'1002'0'0,"0"2"-824"0"0,-7 69 9364 0 0,6-43-8583 0 0,-2-1-1 0 0,-7 32 0 0 0,7-50-1003 0 0,1 0-1 0 0,-1 0 0 0 0,-1-1 1 0 0,0 1-1 0 0,0-1 0 0 0,0 0 1 0 0,-1 0-1 0 0,0 0 0 0 0,-1-1 0 0 0,-10 11 1 0 0,-11 7-1575 0 0,-36 26 0 0 0</inkml:trace>
  <inkml:trace contextRef="#ctx0" brushRef="#br0" timeOffset="1">645 20 15695 0 0,'0'0'696'0'0,"-6"-9"136"0"0,1 2-664 0 0,-2 3-8 0 0,-2 9 0 0 0,2 2 0 0 0,2 2-7296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3679 0 0,'0'0'284'0'0,"1"2"-186"0"0,0 3-322 0 0,7 9 7440 0 0,-3-10-6891 0 0,-4-3 311 0 0,7 9 669 0 0,-7-5-1261 0 0,0 0-1 0 0,-1 0 1 0 0,1 0-1 0 0,-1 0 1 0 0,0 1-1 0 0,-1-1 1 0 0,1 0-1 0 0,-1 0 1 0 0,0 0-1 0 0,-2 7 1 0 0,-4 10 402 0 0,-11 21 0 0 0,8-18 257 0 0,-10 19 332 0 0,-5 14 339 0 0,23-51-1005 0 0,-1 0 0 0 0,1 0 0 0 0,1 0 0 0 0,-1 0-1 0 0,0 14 1 0 0,2-20-316 0 0,1 0 0 0 0,-1-1 0 0 0,0 1 0 0 0,0-1 0 0 0,0 1 1 0 0,0-1-1 0 0,0 1 0 0 0,1-1 0 0 0,-1 1 0 0 0,0-1 0 0 0,0 1 0 0 0,1-1 0 0 0,-1 1 0 0 0,0-1 0 0 0,1 1 0 0 0,-1-1 0 0 0,1 0 0 0 0,-1 1 0 0 0,0-1 0 0 0,1 0 0 0 0,-1 1 0 0 0,1-1 0 0 0,-1 0 0 0 0,1 1 0 0 0,-1-1 1 0 0,1 0-1 0 0,-1 0 0 0 0,1 0 0 0 0,-1 0 0 0 0,1 1 0 0 0,-1-1 0 0 0,1 0 0 0 0,0 0 0 0 0,19-1 619 0 0,-9-1-544 0 0,-1 0-1 0 0,0-1 0 0 0,1 0 1 0 0,-1-1-1 0 0,0 0 1 0 0,0 0-1 0 0,-1-1 0 0 0,0-1 1 0 0,1 0-1 0 0,-2 0 1 0 0,14-12-1 0 0,-15 11-125 0 0,-1 0 0 0 0,0 0 0 0 0,0 0 0 0 0,0-1 0 0 0,-1 0 0 0 0,-1 0 0 0 0,1 0 0 0 0,-1-1-1 0 0,-1 0 1 0 0,1 1 0 0 0,-2-1 0 0 0,1 0 0 0 0,2-17 0 0 0,-4 18-164 0 0,0-1 0 0 0,-1 1 0 0 0,0-1-1 0 0,0 0 1 0 0,-1 1 0 0 0,0-1 0 0 0,-4-15 0 0 0,4 22-352 0 0,0-2 314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7831 0 0,'0'0'7548'0'0,"2"0"-6466"0"0,3 0-730 0 0,-1 0 1 0 0,1 0-1 0 0,0 0 1 0 0,-1-1-1 0 0,1 1 1 0 0,0-1 0 0 0,-1 0-1 0 0,1-1 1 0 0,-1 1-1 0 0,6-3 1 0 0,8-5 380 0 0,18-11 0 0 0,-20 10-506 0 0,190-97 585 0 0,-196 102-801 0 0,0 1 0 0 0,0 1 0 0 0,0-1 0 0 0,21-3 0 0 0,-29 7 16 0 0,1 0 0 0 0,-1-1 0 0 0,1 1 0 0 0,-1 0 1 0 0,1 0-1 0 0,-1 1 0 0 0,1-1 0 0 0,-1 0 0 0 0,1 1 0 0 0,-1 0 0 0 0,0-1 0 0 0,1 1 0 0 0,-1 0 1 0 0,0 0-1 0 0,1 0 0 0 0,-1 1 0 0 0,0-1 0 0 0,0 0 0 0 0,0 1 0 0 0,0 0 0 0 0,0-1 1 0 0,-1 1-1 0 0,1 0 0 0 0,0 0 0 0 0,-1 0 0 0 0,3 4 0 0 0,2 6 129 0 0,0 1-1 0 0,5 16 1 0 0,-7-15-115 0 0,2 0 1 0 0,7 13 0 0 0,-9-20-14 0 0,1 0 0 0 0,0 0 0 0 0,0 0 0 0 0,0-1-1 0 0,1 0 1 0 0,10 9 0 0 0,12 6-1129 0 0,3-2-3617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5527 0 0,'0'0'423'0'0,"-1"1"-278"0"0,-35 37 4282 0 0,29-30-3985 0 0,-1-1 1 0 0,0 1-1 0 0,-1-1 1 0 0,-12 8-1 0 0,-10 7-234 0 0,-19 21-69 0 0,-65 71 1 0 0,94-87-119 0 0,21-27-16 0 0,0 1-1 0 0,1-1 1 0 0,-1 0-1 0 0,0 1 1 0 0,0-1 0 0 0,1 1-1 0 0,-1-1 1 0 0,0 0-1 0 0,1 1 1 0 0,-1-1 0 0 0,0 0-1 0 0,1 1 1 0 0,-1-1-1 0 0,1 0 1 0 0,-1 0 0 0 0,1 1-1 0 0,-1-1 1 0 0,0 0-1 0 0,1 0 1 0 0,-1 0 0 0 0,1 0-1 0 0,-1 0 1 0 0,1 0 0 0 0,0 1-1 0 0,-1-1 1 0 0,5 0 90 0 0,-1 1 0 0 0,1-1-1 0 0,0 1 1 0 0,-1-1 0 0 0,1-1 0 0 0,-1 1-1 0 0,1-1 1 0 0,7-1 0 0 0,40-14 1026 0 0,-28 8-711 0 0,23-7 47 0 0,-1-1 0 0 0,0-2-1 0 0,-2-2 1 0 0,81-49 0 0 0,-123 67-432 0 0,0 1 1 0 0,0-1-1 0 0,0 0 1 0 0,0 0-1 0 0,0 1 1 0 0,0-1-1 0 0,-1 0 1 0 0,1-1-1 0 0,-1 1 1 0 0,1 0-1 0 0,-1 0 1 0 0,2-4-1 0 0,-3 5-13 0 0,0 0 0 0 0,0 0 0 0 0,0 0 1 0 0,1 0-1 0 0,-1 0 0 0 0,-1 0 0 0 0,1 0 0 0 0,0 0 0 0 0,0 0 0 0 0,0 0 0 0 0,0 0 0 0 0,-1 0 0 0 0,1 0 0 0 0,0 0 1 0 0,-1 1-1 0 0,1-1 0 0 0,0 0 0 0 0,-1 0 0 0 0,0 0 0 0 0,1 0 0 0 0,-1 1 0 0 0,1-1 0 0 0,-1 0 0 0 0,0 1 0 0 0,1-1 1 0 0,-1 0-1 0 0,0 1 0 0 0,0-1 0 0 0,0 1 0 0 0,1-1 0 0 0,-1 1 0 0 0,0-1 0 0 0,0 1 0 0 0,0 0 0 0 0,0 0 0 0 0,0-1 0 0 0,-1 1 1 0 0,-3-1-51 0 0,1-1-1 0 0,-1 1 1 0 0,0 0 0 0 0,0 1 0 0 0,0 0 0 0 0,0-1 0 0 0,0 1 0 0 0,-5 1 0 0 0,-40 8-1057 0 0,15-1 205 0 0,-6-1-44 0 0,20-3-75 0 0,-1-1-1 0 0,-23 1 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3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433 297 5063 0 0,'0'0'15299'0'0,"1"0"-14951"0"0,3-3-270 0 0,-1 1-1 0 0,-1 0 1 0 0,1-1 0 0 0,0 0 0 0 0,-1 1 0 0 0,1-1 0 0 0,-1 0-1 0 0,0-1 1 0 0,0 1 0 0 0,0 0 0 0 0,0 0 0 0 0,-1-1-1 0 0,1 1 1 0 0,0-5 0 0 0,3-9 109 0 0,4-32-1 0 0,-2 9-185 0 0,-4 31-75 0 0,-1 0-1 0 0,0 0 0 0 0,-1 0 1 0 0,0-1-1 0 0,0 1 1 0 0,-1 0-1 0 0,0-1 1 0 0,-1 1-1 0 0,0 0 1 0 0,0 0-1 0 0,-5-15 1 0 0,5 23 54 0 0,1 0 1 0 0,-1 0 0 0 0,0 0-1 0 0,0-1 1 0 0,0 1 0 0 0,0 0 0 0 0,0 1-1 0 0,0-1 1 0 0,0 0 0 0 0,0 0 0 0 0,0 0-1 0 0,0 1 1 0 0,0-1 0 0 0,-1 0 0 0 0,1 1-1 0 0,0-1 1 0 0,0 1 0 0 0,-1-1 0 0 0,1 1-1 0 0,0 0 1 0 0,-1 0 0 0 0,1-1 0 0 0,0 1-1 0 0,-1 0 1 0 0,1 0 0 0 0,0 1 0 0 0,-1-1-1 0 0,1 0 1 0 0,-1 0 0 0 0,-1 1 0 0 0,-4 0-41 0 0,0 1-1 0 0,1 0 1 0 0,-1 1 0 0 0,-8 3 0 0 0,-25 14 37 0 0,1 2-1 0 0,2 2 1 0 0,0 1-1 0 0,1 2 0 0 0,2 1 1 0 0,0 2-1 0 0,3 2 1 0 0,-55 68-1 0 0,85-100 24 0 0,-5 8-1 0 0,1 0-1 0 0,-1 0 1 0 0,1 1 0 0 0,-4 10-1 0 0,8-18 3 0 0,0 1 0 0 0,1 0 0 0 0,-1 0 0 0 0,1 0 0 0 0,0 0 0 0 0,-1 0 0 0 0,1 0-1 0 0,0-1 1 0 0,0 1 0 0 0,0 0 0 0 0,0 0 0 0 0,1 3 0 0 0,-1-4 2 0 0,1 0 1 0 0,-1 0-1 0 0,1 0 1 0 0,-1 0-1 0 0,1 0 1 0 0,0 0-1 0 0,-1 0 0 0 0,1 0 1 0 0,0 0-1 0 0,0 0 1 0 0,0 0-1 0 0,0 0 0 0 0,0-1 1 0 0,0 1-1 0 0,0 0 1 0 0,0-1-1 0 0,0 1 1 0 0,0-1-1 0 0,0 1 0 0 0,0-1 1 0 0,2 1-1 0 0,6 1 78 0 0,0 0-1 0 0,0-1 1 0 0,0 0 0 0 0,0 0-1 0 0,0-1 1 0 0,-1 0-1 0 0,1-1 1 0 0,12-2 0 0 0,70-19 620 0 0,-89 21-688 0 0,33-10 137 0 0,-1-1 0 0 0,0-3-1 0 0,-1 0 1 0 0,0-2 0 0 0,-1-2-1 0 0,46-35 1 0 0,-73 51-151 0 0,0-1-1 0 0,-1 0 1 0 0,1 0-1 0 0,-1 0 1 0 0,0-1-1 0 0,0 1 1 0 0,-1-1 0 0 0,1 0-1 0 0,-1 0 1 0 0,0 0-1 0 0,4-10 1 0 0,-7 13-85 0 0,-4 3-34 0 0,0 0 96 0 0,0 1 0 0 0,0-1-1 0 0,0 1 1 0 0,0 0 0 0 0,1 0 0 0 0,-1 0-1 0 0,0 0 1 0 0,1 1 0 0 0,-5 3 0 0 0,4-3 13 0 0,-17 14 1 0 0,1 1 1 0 0,1 1-1 0 0,1 0 0 0 0,1 1 1 0 0,-27 40-1 0 0,15-12 41 0 0,-40 87 0 0 0,45-86 21 0 0,-2-1-1 0 0,-52 72 1 0 0,59-97 57 0 0,9-11 87 0 0,-15 21 0 0 0,24-31-161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478 828 10591 0 0,'0'0'488'0'0,"0"-2"-12"0"0,1 2-466 0 0,0-1 0 0 0,-1 0 0 0 0,1 0 1 0 0,-1 0-1 0 0,1 1 0 0 0,-1-1 0 0 0,1 0 0 0 0,-1 0 0 0 0,1 0 0 0 0,-1 0 0 0 0,0 0 0 0 0,0 0 0 0 0,1 0 0 0 0,-1 0 0 0 0,0 0 0 0 0,0 0 0 0 0,0 0 0 0 0,0-2 0 0 0,0-1 86 0 0,9-41 2201 0 0,19-116-2294 0 0,35-309-315 0 0,-60 454 380 0 0,1-10 89 0 0,3-43-1 0 0,-7 68-149 0 0,0 0 0 0 0,1 1 0 0 0,-1-1 0 0 0,0 1 0 0 0,0-1 0 0 0,0 0 0 0 0,0 1 0 0 0,0-1 1 0 0,0 0-1 0 0,0 1 0 0 0,-1-1 0 0 0,1 1 0 0 0,0-1 0 0 0,0 0 0 0 0,0 1 0 0 0,-1-1 0 0 0,1 1 0 0 0,0-1 0 0 0,0 1 0 0 0,-1-1 0 0 0,1 1 0 0 0,-1-1 0 0 0,1 1 0 0 0,0-1 0 0 0,-2 0 0 0 0,-2 3 94 0 0,2-1-58 0 0,-1 0 1 0 0,1 0-1 0 0,0 1 0 0 0,-1-1 0 0 0,1 1 0 0 0,0-1 0 0 0,0 1 1 0 0,0 0-1 0 0,0 0 0 0 0,0 0 0 0 0,-2 3 0 0 0,-18 30 251 0 0,14-22-176 0 0,-97 167 690 0 0,-92 218 1 0 0,147-279-772 0 0,4 2 1 0 0,6 2-1 0 0,-30 161 0 0 0,67-269-96 0 0,-4 19-546 0 0,1-11-3436 0 0,-1-5-1310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15863 0 0,'0'0'1439'0'0,"0"2"-1167"0"0,1-1-258 0 0,-1 1 0 0 0,0 0 0 0 0,1 0 0 0 0,-1-1 0 0 0,1 1 0 0 0,0-1 0 0 0,-1 1-1 0 0,1 0 1 0 0,0-1 0 0 0,0 1 0 0 0,0-1 0 0 0,0 0 0 0 0,0 1 0 0 0,1-1 0 0 0,-1 0 0 0 0,0 0 0 0 0,1 0 0 0 0,-1 0 0 0 0,0 0 0 0 0,1 0 0 0 0,-1 0 0 0 0,1 0 0 0 0,0 0 0 0 0,-1-1 0 0 0,1 1 0 0 0,0-1-1 0 0,-1 1 1 0 0,1-1 0 0 0,3 1 0 0 0,5 0 12 0 0,0-1-1 0 0,0 0 0 0 0,0-1 1 0 0,12-1-1 0 0,-9 0-17 0 0,53-6 16 0 0,82-21 0 0 0,19-13-1721 0 0,-112 27-4230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1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0,'0'0'998'0'0,"0"2"-657"0"0,0 46 1221 0 0,-1 18 147 0 0,10 80 1 0 0,-6-124-1585 0 0,1 0 0 0 0,1-1 0 0 0,1 0 0 0 0,0 0 0 0 0,2-1 0 0 0,0 0 0 0 0,20 35 0 0 0,-16-36 111 0 0,1 0 0 0 0,0-1-1 0 0,1-1 1 0 0,1 0 0 0 0,1 0-1 0 0,0-2 1 0 0,1 0 0 0 0,1-1-1 0 0,0-1 1 0 0,1 0 0 0 0,0-2-1 0 0,41 19 1 0 0,-16-14 92 0 0,58 13 1 0 0,-74-23-2069 0 0,44 3 1 0 0,-59-9-95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0 16127 0 0,'-2'2'366'0'0,"-19"20"-16"0"0,0 0 1 0 0,-2-2 0 0 0,-45 31-1 0 0,14-14-359 0 0,-130 82-162 0 0,-136 80-266 0 0,75-37 1246 0 0,220-146-1529 0 0,3 0-3490 0 0,6-2-1436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332 191 7367 0 0,'0'0'568'0'0,"4"-7"-194"0"0,-2 2 66 0 0,1 1 0 0 0,-1-1 0 0 0,0 0 0 0 0,0 0 0 0 0,0 0 0 0 0,-1 0 0 0 0,0 0 0 0 0,0 0 0 0 0,0-1 0 0 0,-1 1 1 0 0,1 0-1 0 0,-1-1 0 0 0,-1 1 0 0 0,1 0 0 0 0,-2-6 0 0 0,1 5-331 0 0,0-1-1 0 0,-1 1 1 0 0,0 0 0 0 0,0 0-1 0 0,-1 0 1 0 0,0 0 0 0 0,0 0-1 0 0,0 1 1 0 0,0-1 0 0 0,-1 1-1 0 0,0 0 1 0 0,0 0 0 0 0,-9-8-1 0 0,12 12-86 0 0,-1 0 0 0 0,0 0-1 0 0,0 0 1 0 0,1 0 0 0 0,-1 1 0 0 0,0-1-1 0 0,0 0 1 0 0,0 1 0 0 0,0-1-1 0 0,0 1 1 0 0,0 0 0 0 0,0 0-1 0 0,0 0 1 0 0,0-1 0 0 0,0 2 0 0 0,0-1-1 0 0,0 0 1 0 0,0 0 0 0 0,0 1-1 0 0,0-1 1 0 0,-2 2 0 0 0,-5 1 50 0 0,-1 1 1 0 0,2 0 0 0 0,-10 5-1 0 0,-2 4-58 0 0,0 1 1 0 0,0 0-1 0 0,2 2 0 0 0,0 0 0 0 0,0 1 1 0 0,2 1-1 0 0,0 1 0 0 0,-18 27 0 0 0,30-39-4 0 0,-1 1 1 0 0,1-1-1 0 0,0 1 0 0 0,0 1 0 0 0,1-1 1 0 0,0 0-1 0 0,1 1 0 0 0,-2 11 0 0 0,4-18 32 0 0,0-1-1 0 0,1 1 1 0 0,-1 0-1 0 0,1-1 1 0 0,-1 1-1 0 0,1 0 0 0 0,0-1 1 0 0,-1 1-1 0 0,1-1 1 0 0,0 1-1 0 0,0-1 1 0 0,0 1-1 0 0,0-1 1 0 0,1 0-1 0 0,-1 0 1 0 0,0 0-1 0 0,0 1 1 0 0,1-1-1 0 0,2 1 1 0 0,-2-1-7 0 0,0 0 1 0 0,0 0 0 0 0,0 0 0 0 0,1 0-1 0 0,-1-1 1 0 0,0 1 0 0 0,1-1 0 0 0,-1 0 0 0 0,1 0-1 0 0,-1 1 1 0 0,0-1 0 0 0,1-1 0 0 0,-1 1 0 0 0,0 0-1 0 0,1-1 1 0 0,1 0 0 0 0,8-2 117 0 0,19-8 0 0 0,-27 9-133 0 0,124-62 225 0 0,-110 54-278 0 0,26-16-136 0 0,-57 35 117 0 0,0 1-1 0 0,1 0 1 0 0,-16 18 0 0 0,-40 45-895 0 0,64-68 862 0 0,-16 18-5219 0 0,11-12-338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4 208 10247 0 0,'0'0'466'0'0,"0"2"-5"0"0,-3 45 4268 0 0,4-47-4538 0 0,1-1-1 0 0,-1 1 0 0 0,1-1 0 0 0,-1 0 1 0 0,1 0-1 0 0,-1 0 0 0 0,1 0 0 0 0,-1 0 1 0 0,0 0-1 0 0,1 0 0 0 0,1-2 0 0 0,1-1 134 0 0,51-39 1426 0 0,23-18-900 0 0,15-15-334 0 0,-75 63-432 0 0,2 0 0 0 0,-1 1 0 0 0,25-10 0 0 0,-42 21 113 0 0,0 3-174 0 0,0-1 0 0 0,0 1 0 0 0,0-1 0 0 0,-1 1 0 0 0,1 0 0 0 0,0-1 0 0 0,-1 1 0 0 0,0 0 0 0 0,1 0 0 0 0,-1 0 0 0 0,0 0 0 0 0,0 0 0 0 0,0 1 0 0 0,0-1 0 0 0,0 0 0 0 0,-1 0 0 0 0,1 1 0 0 0,-1-1 0 0 0,1 0 0 0 0,-1 1 0 0 0,0 2 0 0 0,1 6-112 0 0,-1 1 0 0 0,-3 20 0 0 0,3-31 82 0 0,-7 55-4653 0 0,7-45-1920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82 379 1839 0 0,'-1'0'5731'0'0,"-5"-5"-3924"0"0,0 1-1046 0 0,1 0 0 0 0,0-1 0 0 0,0 1 1 0 0,0-1-1 0 0,0 0 0 0 0,1 0 0 0 0,0-1 1 0 0,-5-8-1 0 0,5 6-357 0 0,0 1 0 0 0,1-1 0 0 0,0 0 0 0 0,0 0-1 0 0,1 0 1 0 0,-3-13 0 0 0,4 13-297 0 0,0-1 0 0 0,1 1 0 0 0,0 0 0 0 0,0-1 0 0 0,0 1 0 0 0,1 0 0 0 0,1 0 0 0 0,-1 0 0 0 0,1 0 0 0 0,1 0 0 0 0,0 0 0 0 0,0 0 0 0 0,0 1 0 0 0,1-1 0 0 0,6-8 0 0 0,-4 6-110 0 0,1 1-1 0 0,0 1 0 0 0,1-1 1 0 0,-1 1-1 0 0,2 1 0 0 0,-1-1 1 0 0,1 1-1 0 0,0 1 0 0 0,1 0 1 0 0,-1 0-1 0 0,1 1 1 0 0,0 0-1 0 0,1 1 0 0 0,-1 0 1 0 0,1 0-1 0 0,0 1 0 0 0,0 1 1 0 0,0 0-1 0 0,0 0 0 0 0,0 1 1 0 0,12 0-1 0 0,-7 2-14 0 0,0 1-1 0 0,0 0 1 0 0,0 1 0 0 0,26 8-1 0 0,-34-8 10 0 0,0 0-1 0 0,-1 0 1 0 0,1 1-1 0 0,-1 0 0 0 0,0 0 1 0 0,0 1-1 0 0,0 0 1 0 0,0 0-1 0 0,-1 1 0 0 0,11 11 1 0 0,-15-15 0 0 0,0 1 0 0 0,-1-1 0 0 0,1 1 1 0 0,-1-1-1 0 0,1 1 0 0 0,-1 0 0 0 0,0-1 0 0 0,1 1 0 0 0,-2 0 0 0 0,1 0 1 0 0,0 0-1 0 0,0 0 0 0 0,-1 0 0 0 0,0 0 0 0 0,0 0 0 0 0,1 0 1 0 0,-2 5-1 0 0,0-4-15 0 0,0 0 0 0 0,0-1 0 0 0,-1 1 0 0 0,1-1 0 0 0,-1 1 0 0 0,0-1 0 0 0,0 0 0 0 0,0 0-1 0 0,0 1 1 0 0,0-2 0 0 0,-1 1 0 0 0,-3 4 0 0 0,-6 3-77 0 0,-1-1-1 0 0,0 0 0 0 0,0-1 0 0 0,0 0 0 0 0,-25 9 0 0 0,7-3-344 0 0,0-2 1 0 0,-2-1-1 0 0,1-1 0 0 0,-1-2 1 0 0,-1-1-1 0 0,-46 3 0 0 0,57-10-876 0 0,3-1-308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1375 0 0,'10'5'2266'0'0,"-9"-3"-1622"0"0,1 0 0 0 0,-1 0 0 0 0,0 0 0 0 0,0 1 0 0 0,0-1-1 0 0,0 0 1 0 0,0 1 0 0 0,0-1 0 0 0,-1 0 0 0 0,2 6 0 0 0,-2-3-145 0 0,0 1 0 0 0,0-1 0 0 0,0 1 0 0 0,-2 8 0 0 0,-2 1-45 0 0,0 0-1 0 0,-11 24 0 0 0,-7 9 283 0 0,-2 0 0 0 0,-49 73 0 0 0,-81 72-396 0 0,127-163-429 0 0,2 0 0 0 0,-42 66 1 0 0,61-82-1204 0 0,3-3-4318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 7831 0 0,'0'0'8495'0'0,"-7"-2"-7083"0"0,5 2-1328 0 0,0 0-1 0 0,0 0 1 0 0,0 0-1 0 0,0 1 1 0 0,0-1 0 0 0,0 0-1 0 0,0 1 1 0 0,1 0 0 0 0,-1-1-1 0 0,0 1 1 0 0,0 0 0 0 0,0 0-1 0 0,1 0 1 0 0,-1 0-1 0 0,1 0 1 0 0,-1 0 0 0 0,1 0-1 0 0,-1 1 1 0 0,1-1 0 0 0,-1 1-1 0 0,1-1 1 0 0,0 1-1 0 0,0-1 1 0 0,-2 4 0 0 0,-3 5-27 0 0,-1 1-1 0 0,-6 17 1 0 0,-19 53 483 0 0,-31 123 0 0 0,0 4-280 0 0,47-166-199 0 0,-2-1 0 0 0,-2 0-1 0 0,-27 41 1 0 0,30-55-523 0 0,-2-1 1 0 0,-1-1-1 0 0,-1-1 1 0 0,-1 0-1 0 0,-28 22 1 0 0,46-44-124 0 0,1 1 0 0 0,0-1 1 0 0,-1 0-1 0 0,0 0 0 0 0,1 0 1 0 0,-6 1-1 0 0,9-3 534 0 0,-3 1-2091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86 359 12295 0 0,'-1'-2'563'0'0,"-1"-13"-425"0"0,0 2 505 0 0,0-1 0 0 0,1-24 0 0 0,1 33-446 0 0,0 0 0 0 0,1 0-1 0 0,0 1 1 0 0,0-1 0 0 0,1 0-1 0 0,-1 1 1 0 0,1-1 0 0 0,0 1-1 0 0,0-1 1 0 0,0 1 0 0 0,1 0-1 0 0,3-4 1 0 0,2-2-15 0 0,1 0 1 0 0,1 1-1 0 0,-1 0 1 0 0,2 1-1 0 0,-1 0 0 0 0,18-9 1 0 0,3 0-98 0 0,39-15 0 0 0,-16 11-83 0 0,2 3 1 0 0,0 2 0 0 0,1 3 0 0 0,89-9 0 0 0,-125 19 36 0 0,0 2 1 0 0,1 1-1 0 0,-1 1 0 0 0,1 0 1 0 0,23 6-1 0 0,-37-6 31 0 0,0 1 0 0 0,-1 0 0 0 0,1 1-1 0 0,-1-1 1 0 0,1 2 0 0 0,-1-1 0 0 0,0 1 0 0 0,0 0 0 0 0,0 0 0 0 0,-1 1 0 0 0,0 0 0 0 0,1 0 0 0 0,-2 0-1 0 0,1 1 1 0 0,-1 0 0 0 0,10 12 0 0 0,-12-11 6 0 0,0-1-1 0 0,-1 1 0 0 0,1 0 1 0 0,-1 0-1 0 0,-1 0 0 0 0,1 0 1 0 0,-1 0-1 0 0,0 0 1 0 0,-1 0-1 0 0,0 0 0 0 0,0 0 1 0 0,0 0-1 0 0,-1 1 0 0 0,0-1 1 0 0,-3 9-1 0 0,0 0 2 0 0,-1-1 1 0 0,0 1-1 0 0,-1-1 0 0 0,-1 1 0 0 0,-14 21 0 0 0,7-14-128 0 0,-2-2-1 0 0,0 1 0 0 0,-1-2 0 0 0,-2 0 0 0 0,0-1 0 0 0,0-1 0 0 0,-2-1 0 0 0,0-1 0 0 0,-1 0 0 0 0,-1-2 0 0 0,0-1 1 0 0,-1 0-1 0 0,-1-2 0 0 0,-50 16 0 0 0,21-12-86 0 0,0-3 0 0 0,-1-3 1 0 0,0-2-1 0 0,-1-2 0 0 0,-56-3 0 0 0,94-2-195 0 0,1-1 0 0 0,0 0-1 0 0,0-1 1 0 0,0-1 0 0 0,-32-10-1 0 0,29 3-6298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3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69 6911 0 0,'36'-32'1239'0'0,"-16"13"2214"0"0,1 2 8242 0 0,-29 33-11416 0 0,3-3-216 0 0,-32 36 18 0 0,-2-2 0 0 0,-51 50 0 0 0,-41 49-266 0 0,116-127 159 0 0,-32 44-139 0 0,43-56 157 0 0,0 0-1 0 0,0 1 1 0 0,1-1-1 0 0,0 0 1 0 0,0 1-1 0 0,1 0 1 0 0,-3 12-1 0 0,5-17 9 0 0,0 0 0 0 0,0 0 0 0 0,0 0 0 0 0,0 0 0 0 0,1 0 0 0 0,0 4 0 0 0,3 4 11 0 0,-2-9 7 0 0,0 0-1 0 0,0 0 1 0 0,0 0 0 0 0,0 0 0 0 0,0 0-1 0 0,0 0 1 0 0,0-1 0 0 0,1 1 0 0 0,-1-1-1 0 0,1 0 1 0 0,-1 0 0 0 0,1 0 0 0 0,0 0-1 0 0,-1 0 1 0 0,1 0 0 0 0,0-1 0 0 0,0 1-1 0 0,-1-1 1 0 0,1 0 0 0 0,3 0 0 0 0,7 1 156 0 0,0-2 0 0 0,25-4 1 0 0,-34 5-129 0 0,22-5 131 0 0,-1-1 0 0 0,0 0 0 0 0,0-2 0 0 0,0-1 0 0 0,-1-1-1 0 0,-1-1 1 0 0,1-1 0 0 0,28-21 0 0 0,-35 21-162 0 0,-2 0-1 0 0,1-1 1 0 0,-2-1-1 0 0,0 0 1 0 0,0-1 0 0 0,-2 0-1 0 0,0-1 1 0 0,0-1-1 0 0,-2 1 1 0 0,0-2-1 0 0,12-29 1 0 0,-18 36-59 0 0,0 0 1 0 0,-1 0-1 0 0,-1 0 0 0 0,0-1 1 0 0,0 1-1 0 0,-1-1 0 0 0,-1 0 0 0 0,0-14 1 0 0,-1 21-33 0 0,0 1 1 0 0,1-1 0 0 0,-1 1 0 0 0,-1-1-1 0 0,1 1 1 0 0,-1-1 0 0 0,0 1 0 0 0,0 0-1 0 0,0 0 1 0 0,-4-5 0 0 0,4 6-6 0 0,0 1 0 0 0,0-1 0 0 0,-1 1 0 0 0,1 0 0 0 0,-1 0-1 0 0,0 0 1 0 0,0 0 0 0 0,0 0 0 0 0,0 1 0 0 0,0-1 0 0 0,0 1 0 0 0,0 0 0 0 0,0 0 0 0 0,0 0 0 0 0,-6-1-1 0 0,-13-1-863 0 0,-28 0-1 0 0,30 3-1441 0 0,-35-6 0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8287 0 0,'-2'1'2902'0'0,"-35"14"2717"0"0,-19 14-3567 0 0,33-16-1867 0 0,-109 71 162 0 0,61-36-297 0 0,23-14 36 0 0,1 1 0 0 0,-60 59 0 0 0,-67 99-35 0 0,139-151-16 0 0,3 1 0 0 0,2 2-1 0 0,-29 55 1 0 0,57-96-47 0 0,0 1 0 0 0,1-1-1 0 0,-1 0 1 0 0,1 1 0 0 0,0 0 0 0 0,0-1 0 0 0,0 1 0 0 0,1-1 0 0 0,0 1-1 0 0,0 0 1 0 0,0-1 0 0 0,0 1 0 0 0,1 0 0 0 0,-1-1 0 0 0,1 1-1 0 0,0 0 1 0 0,4 7 0 0 0,-3-8-275 0 0,0 0 1 0 0,0 0-1 0 0,0 0 0 0 0,1 0 0 0 0,0-1 1 0 0,0 1-1 0 0,0-1 0 0 0,0 0 0 0 0,1 1 0 0 0,-1-1 1 0 0,7 4-1 0 0,5 2-1000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16007 0 0,'0'0'1452'0'0,"0"2"-1196"0"0,-4 8-231 0 0,1 0 0 0 0,0 0-1 0 0,1 0 1 0 0,0 0 0 0 0,1 0-1 0 0,0 0 1 0 0,0 1 0 0 0,1-1 0 0 0,1 0-1 0 0,-1 1 1 0 0,2-1 0 0 0,0 0-1 0 0,0 0 1 0 0,0 0 0 0 0,1 0-1 0 0,1 0 1 0 0,0-1 0 0 0,0 0 0 0 0,1 1-1 0 0,7 10 1 0 0,18 24 961 0 0,65 76 0 0 0,49 29 1167 0 0,-124-131-2066 0 0,2 0-1 0 0,0-1 1 0 0,1-1-1 0 0,0-1 1 0 0,1-2-1 0 0,1 0 1 0 0,0-1 0 0 0,1-2-1 0 0,0 0 1 0 0,44 9-1 0 0,-63-17-329 0 0,1-1 0 0 0,-1 0 0 0 0,1 0 0 0 0,0-1 0 0 0,-1 0 0 0 0,1 0 0 0 0,-1-1 0 0 0,1 1 0 0 0,0-2 0 0 0,-1 1 0 0 0,9-4 0 0 0,-3-1-1593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15663 0 0,'-2'0'1207'0'0,"-11"6"-1028"0"0,-1 1 0 0 0,1 0 1 0 0,1 1-1 0 0,-18 13 0 0 0,-12 8 230 0 0,-34 16-4 0 0,-126 83-63 0 0,62-38-249 0 0,91-62-75 0 0,-73 58-1 0 0,57-25-1044 0 0,65-61 1009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12151 0 0,'0'0'2828'0'0,"2"1"-1998"0"0,9-1-52 0 0,1 0 1 0 0,0 0 0 0 0,0-1-1 0 0,0-1 1 0 0,0 0 0 0 0,16-5-1 0 0,9-1 22 0 0,141-31 291 0 0,27-5-1915 0 0,-204 44 333 0 0,4 9-4643 0 0,-1-1-1136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2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12815 0 0,'-11'1'258'0'0,"0"0"0"0"0,0 0 1 0 0,0 1-1 0 0,1 0 0 0 0,-1 1 0 0 0,1 1 0 0 0,-1-1 0 0 0,-13 9 1548 0 0,48-2-887 0 0,10-3-357 0 0,1-2 1 0 0,0-2 0 0 0,0-1 0 0 0,53-3 0 0 0,140-25 20 0 0,-226 26-578 0 0,64-11-1119 0 0,-39 6-252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3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95 6479 0 0,'0'0'10139'0'0,"2"0"-9855"0"0,14-4-102 0 0,0 0 0 0 0,0-1 1 0 0,-1-1-1 0 0,0 0 0 0 0,17-11 0 0 0,-10 6-56 0 0,34-12 0 0 0,-40 18-126 0 0,1 1 0 0 0,25-4 0 0 0,-34 8 0 0 0,0-1 0 0 0,-1 1 0 0 0,1 0 0 0 0,-1 0 0 0 0,1 1 0 0 0,-1 0 0 0 0,1 1 0 0 0,7 2 0 0 0,-4 2 0 0 0,-10-5-9 0 0,1 0 0 0 0,-1 0 0 0 0,0 1 0 0 0,1-1 0 0 0,-1 1 0 0 0,0-1 0 0 0,0 1 0 0 0,0 0 1 0 0,0-1-1 0 0,-1 1 0 0 0,1 0 0 0 0,0 0 0 0 0,-1-1 0 0 0,1 1 0 0 0,-1 0 0 0 0,1 0 0 0 0,-1 3 0 0 0,0-2 1 0 0,0 0 0 0 0,-1 0 0 0 0,1 0 0 0 0,-1 0 0 0 0,0-1 0 0 0,0 1 0 0 0,0 0 0 0 0,0-1 0 0 0,0 1 0 0 0,-3 4 0 0 0,-3 1-12 0 0,1 0-1 0 0,-1 0 1 0 0,0 0-1 0 0,-1-1 1 0 0,-10 8-1 0 0,-32 23 7 0 0,-22 18 16 0 0,-1-1-2 0 0,14-11 0 0 0,46-33 0 0 0,-98 74 0 0 0,84-68 0 0 0,13-9 0 0 0,0 1 0 0 0,0 1 0 0 0,1 0 0 0 0,0 1 0 0 0,1 0 0 0 0,-12 15 0 0 0,19-20-10 0 0,4-4-46 0 0,23 8-22 0 0,-12-9 123 0 0,1 1 0 0 0,-1-2 0 0 0,1 0 0 0 0,17-2 1 0 0,43-9 74 0 0,-57 8-108 0 0,52-9 87 0 0,102-17 362 0 0,-133 25-363 0 0,1 1 0 0 0,61 4 0 0 0,-81 0-58 0 0,-8-1-40 0 0,0 0-1 0 0,-1 1 1 0 0,10 2 0 0 0,-16-3-101 0 0,-14 16-1925 0 0,3-10 1014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6447 0 0,'-5'1'186'0'0,"0"1"0"0"0,0 0 0 0 0,0 0 0 0 0,1 0 0 0 0,-1 1 0 0 0,1 0 0 0 0,-1 0 0 0 0,1 0 0 0 0,0 0 0 0 0,0 0 0 0 0,0 1 0 0 0,1 0 0 0 0,-1 0 0 0 0,1 0 0 0 0,0 0 0 0 0,0 0 0 0 0,1 1 0 0 0,-1-1 0 0 0,1 1 0 0 0,-4 9 0 0 0,4-7 44 0 0,-1 1 1 0 0,1-1 0 0 0,0 1-1 0 0,1-1 1 0 0,-1 1 0 0 0,1 0-1 0 0,1-1 1 0 0,0 1 0 0 0,0 0-1 0 0,0 0 1 0 0,1-1 0 0 0,1 1-1 0 0,2 10 1 0 0,-2-12-184 0 0,1 0 1 0 0,0-1-1 0 0,0 1 0 0 0,0-1 0 0 0,0 0 1 0 0,1 0-1 0 0,0 0 0 0 0,7 7 0 0 0,5 2 161 0 0,20 15 0 0 0,-12-11-36 0 0,3 4 100 0 0,-2 1 0 0 0,0 2 0 0 0,-1 0-1 0 0,-2 2 1 0 0,0 0 0 0 0,-2 2-1 0 0,-1 0 1 0 0,25 53 0 0 0,-34-61-128 0 0,-2 1 0 0 0,0 1 0 0 0,-1-1-1 0 0,-2 1 1 0 0,0 1 0 0 0,-1-1 0 0 0,-2 0 0 0 0,0 1 0 0 0,-2-1 0 0 0,0 1 0 0 0,-2 0-1 0 0,0-1 1 0 0,-10 39 0 0 0,0-19 41 0 0,-3 0 0 0 0,-2-1 0 0 0,-1 0-1 0 0,-34 55 1 0 0,14-36-286 0 0,-4-2 0 0 0,-50 56-1 0 0,55-74-1014 0 0,10-15-2509 0 0,18-18 1714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3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0,'0'0'11984'0'0,"1"2"-11602"0"0,1 13-16 0 0,2 0 0 0 0,0-1 0 0 0,0 1 1 0 0,8 14-1 0 0,29 54 693 0 0,-7-18-516 0 0,3 8-90 0 0,3-2 0 0 0,51 68 0 0 0,113 120-128 0 0,-148-195-307 0 0,3-2-1 0 0,90 73 1 0 0,-117-110-31 0 0,27 23 21 0 0,-51-40-98 0 0,0-1-1 0 0,0 2 1 0 0,-1-1-1 0 0,9 15 1 0 0,-15-22 50 0 0,-1 1 1 0 0,1-1 0 0 0,-1 0-1 0 0,0 0 1 0 0,1 0-1 0 0,-1 0 1 0 0,0 1-1 0 0,0-1 1 0 0,0 0 0 0 0,0 0-1 0 0,0 1 1 0 0,0-1-1 0 0,0 0 1 0 0,0 0-1 0 0,0 1 1 0 0,-1-1-1 0 0,1 0 1 0 0,0 0 0 0 0,-1 0-1 0 0,1 0 1 0 0,-1 0-1 0 0,0 1 1 0 0,0 0-1 0 0,-1 0-198 0 0,1 1 0 0 0,-1-1 0 0 0,0 1 0 0 0,0-1-1 0 0,0 0 1 0 0,0 0 0 0 0,-5 3 0 0 0,4-3-128 0 0,0-1 0 0 0,0 0 0 0 0,0 0 0 0 0,0 1 0 0 0,0-2 0 0 0,0 1 0 0 0,0 0 0 0 0,-4 0 0 0 0,4-1-205 0 0,-18 3-4279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3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52 2759 0 0,'3'-9'248'0'0,"-1"5"775"0"0,1 0 0 0 0,-1 1 0 0 0,1-1 0 0 0,0 0-1 0 0,0 1 1 0 0,0 0 0 0 0,0 0 0 0 0,0 0 0 0 0,7-4-1 0 0,-9 6-131 0 0,-1 1-771 0 0,0-1 1 0 0,0 1-1 0 0,0 0 1 0 0,0 0-1 0 0,1-1 0 0 0,-1 1 1 0 0,0 0-1 0 0,0 0 1 0 0,0 0-1 0 0,1 0 0 0 0,-1-1 1 0 0,0 1-1 0 0,0 0 1 0 0,1 0-1 0 0,-1 0 0 0 0,0 0 1 0 0,0 0-1 0 0,1 0 1 0 0,-1-1-1 0 0,0 1 0 0 0,0 0 1 0 0,1 0-1 0 0,-1 0 1 0 0,0 0-1 0 0,1 0 0 0 0,-1 0 1 0 0,0 0-1 0 0,0 0 1 0 0,1 0-1 0 0,-1 0 0 0 0,0 0 1 0 0,1 1-1 0 0,0 3-44 0 0,0 1 0 0 0,0-1 0 0 0,0 1 0 0 0,-1-1 0 0 0,1 1 0 0 0,-1-1 0 0 0,0 1 0 0 0,0 0 0 0 0,-1-1 0 0 0,0 1-1 0 0,1-1 1 0 0,-4 8 0 0 0,-2 10 188 0 0,-13 26 1 0 0,11-30-137 0 0,-12 30 44 0 0,-2 0-1 0 0,-3-2 1 0 0,-1-1-1 0 0,-35 44 1 0 0,-210 244-40 0 0,182-227-114 0 0,-77 70 121 0 0,165-175-115 0 0,0 1-112 0 0,0 0-39 0 0,0 0 0 0 0,1 0 0 0 0,-1 1 0 0 0,1-1 0 0 0,-1 0 0 0 0,1 0 0 0 0,0 0 0 0 0,0 0 0 0 0,0 1 0 0 0,0-1 0 0 0,1 4 0 0 0,-1-4-457 0 0,21 10-3212 0 0,3-9 2073 0 0,4-2-5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3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0 209 455 0 0,'0'0'13194'0'0,"6"10"-11956"0"0,-1 6 2429 0 0,5-12-2574 0 0,-2-5-1002 0 0,2 0-32 0 0,-7 0-56 0 0,1 1 0 0 0,-1-1 0 0 0,0-1 0 0 0,0 1 1 0 0,0 0-1 0 0,0-1 0 0 0,0 1 0 0 0,0-1 1 0 0,0 0-1 0 0,0 0 0 0 0,0 0 0 0 0,-1 0 1 0 0,1-1-1 0 0,-1 1 0 0 0,0-1 0 0 0,0 1 1 0 0,0-1-1 0 0,0 0 0 0 0,2-4 0 0 0,10-11 7 0 0,5-3-10 0 0,1 1 0 0 0,2 2 0 0 0,39-28 0 0 0,-41 32 1 0 0,-6 3-1 0 0,1 1 1 0 0,1 1-1 0 0,18-8 1 0 0,-30 15-2 0 0,-1 0 0 0 0,1 1 1 0 0,0 0-1 0 0,1-1 0 0 0,-1 2 0 0 0,0-1 1 0 0,0 0-1 0 0,0 1 0 0 0,0 0 0 0 0,1 0 0 0 0,-1 0 1 0 0,0 0-1 0 0,0 1 0 0 0,0 0 0 0 0,1 0 1 0 0,-1 0-1 0 0,0 0 0 0 0,6 4 0 0 0,-4-1-12 0 0,-1 0 0 0 0,0 1 0 0 0,0-1 1 0 0,-1 1-1 0 0,1 1 0 0 0,-1-1 0 0 0,0 1 0 0 0,-1-1 0 0 0,5 10 0 0 0,-2-4 10 0 0,0 0 13 0 0,-1 1 0 0 0,0 0 1 0 0,-1 0-1 0 0,0 0 0 0 0,2 16 0 0 0,-3-14-7 0 0,-3-11 4 0 0,0-2-4 0 0,0 0 0 0 0,1 0 0 0 0,-1 0 0 0 0,0 0 0 0 0,0 0-1 0 0,1 0 1 0 0,-1 0 0 0 0,1 0 0 0 0,-1 0 0 0 0,1 0 0 0 0,0 0 0 0 0,-1 0 0 0 0,1 0 0 0 0,0 0 0 0 0,1 1 0 0 0,3 5 18 0 0,2 0 36 0 0,-1-1 1 0 0,1 1-1 0 0,0-1 1 0 0,1-1-1 0 0,15 10 1 0 0,11 8 122 0 0,-33-22-174 0 0,13 10 132 0 0,-1-1 0 0 0,2 0 0 0 0,17 10 0 0 0,-26-18-52 0 0,-1 1-1 0 0,1-1 0 0 0,0-1 1 0 0,-1 1-1 0 0,1-1 1 0 0,0 0-1 0 0,0 0 0 0 0,0-1 1 0 0,0 1-1 0 0,0-1 0 0 0,0-1 1 0 0,10-1-1 0 0,13-5 234 0 0,-1-1 0 0 0,0-1 0 0 0,27-14 0 0 0,12-4-158 0 0,136-40 1 0 0,-75 26-93 0 0,-113 35-213 0 0,-1 0 0 0 0,0-1 0 0 0,-1 0 0 0 0,0-1 0 0 0,0-1 0 0 0,0 0 0 0 0,17-17 0 0 0,-27 23-320 0 0,6-5 808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4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507 815 1375 0 0,'-1'3'107'0'0,"-9"18"-113"0"0,-4 9 12352 0 0,16-31-11793 0 0,4-4-362 0 0,1 1 0 0 0,-1-2 1 0 0,0 1-1 0 0,0-1 0 0 0,-1 0 0 0 0,0 0 0 0 0,0 0 0 0 0,0-1 0 0 0,-1 0 0 0 0,7-14 0 0 0,0-2 209 0 0,-1-1 1 0 0,8-31-1 0 0,11-53 197 0 0,29-202-1 0 0,-53 271-596 0 0,5-68 0 0 0,-9 89 0 0 0,-1 0 0 0 0,-1 0 0 0 0,-6-34 0 0 0,7 51 8 0 0,0 1 0 0 0,0-1-1 0 0,0 0 1 0 0,0 0 0 0 0,0 0 0 0 0,-1 1-1 0 0,1-1 1 0 0,0 0 0 0 0,-1 0 0 0 0,1 1-1 0 0,0-1 1 0 0,-1 0 0 0 0,1 1 0 0 0,-1-1-1 0 0,1 0 1 0 0,-1 1 0 0 0,1-1 0 0 0,-1 1-1 0 0,1-1 1 0 0,-1 1 0 0 0,0-1 0 0 0,1 1-1 0 0,-2-1 1 0 0,1 1-3 0 0,0 0 0 0 0,0 0 0 0 0,0 0 0 0 0,0 0 0 0 0,1 0-1 0 0,-1 0 1 0 0,0 0 0 0 0,0 1 0 0 0,1-1 0 0 0,-1 0 0 0 0,0 1 0 0 0,0-1 0 0 0,1 1 0 0 0,-1-1-1 0 0,0 0 1 0 0,1 1 0 0 0,-1 0 0 0 0,0 0 0 0 0,-5 4 1 0 0,1 1 1 0 0,1 0-1 0 0,-8 10 0 0 0,-3 14-8 0 0,0 0-1 0 0,2 1 1 0 0,-18 61-1 0 0,28-83 0 0 0,-86 279-616 0 0,71-226 273 0 0,2 0-1 0 0,-6 66 0 0 0,16-96 347 0 0,-1 0-1 0 0,-2-1 1 0 0,0 0 0 0 0,-3-1-1 0 0,0 0 1 0 0,-18 30-1 0 0,-110 160 11 0 0,37-66 165 0 0,88-131-8 0 0,2 0 1 0 0,0 1 0 0 0,2 1 0 0 0,1 0-1 0 0,-9 30 1 0 0,18-53-88 0 0,12-8-12 0 0,-4-1-327 0 0,0 0 0 0 0,-1 0-1 0 0,0-1 1 0 0,0 0 0 0 0,0 0 0 0 0,-1 0-1 0 0,-1-1 1 0 0,5-9 0 0 0,-4 4-872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6911 0 0,'-5'24'675'0'0,"0"-2"0"0"0,-2 1-1 0 0,-9 23 1 0 0,-1 2 2360 0 0,-56 148-1 0 0,53-151-2729 0 0,-27 53 174 0 0,-62 128-19 0 0,69-139-437 0 0,-2-3-742 0 0,42-93-6085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182 705 1375 0 0,'-54'21'12'0'0,"-4"2"2560"0"0,18-14 3184 0 0,38-8-5562 0 0,1-1-1 0 0,-1 0 0 0 0,0 0 1 0 0,0 0-1 0 0,0 0 0 0 0,0 0 1 0 0,0 0-1 0 0,-3-2 0 0 0,4 2-102 0 0,1 0-1 0 0,-1 0 0 0 0,1 0 0 0 0,-1-1 1 0 0,0 1-1 0 0,1 0 0 0 0,-1-1 1 0 0,1 1-1 0 0,0 0 0 0 0,-1-1 0 0 0,1 1 1 0 0,-1-1-1 0 0,1 1 0 0 0,0-1 1 0 0,-1 1-1 0 0,1-1 0 0 0,0 1 0 0 0,-1-1 1 0 0,1 0-1 0 0,-1-1 49 0 0,1 0 0 0 0,0-1 0 0 0,0 1 0 0 0,0 0 0 0 0,1 0 0 0 0,-1 0 0 0 0,0 0 0 0 0,1 0 0 0 0,0 0 0 0 0,-1 0 0 0 0,1 0 0 0 0,0 1 0 0 0,0-1 0 0 0,0 0 0 0 0,1-2 0 0 0,171-259 2126 0 0,-141 219-2146 0 0,3 3 1 0 0,1 0-1 0 0,42-36 0 0 0,-47 51-78 0 0,0 1 0 0 0,2 1 0 0 0,1 2-1 0 0,62-30 1 0 0,-45 28-44 0 0,98-30-1 0 0,-128 48 14 0 0,-1 1 0 0 0,1 1 0 0 0,0 1 0 0 0,1 1 0 0 0,-1 1 0 0 0,0 1 0 0 0,1 0 0 0 0,21 5 0 0 0,-33-4 3 0 0,0 1 1 0 0,-1 1-1 0 0,1 0 0 0 0,13 6 1 0 0,-20-7-11 0 0,0-1 0 0 0,0 1-1 0 0,0 0 1 0 0,0 0 0 0 0,0 0 0 0 0,0 0 0 0 0,-1 1 0 0 0,1-1 0 0 0,-1 1 0 0 0,0-1 0 0 0,0 1 0 0 0,0 0 0 0 0,0 0 0 0 0,0 0 0 0 0,0 0 0 0 0,1 4 0 0 0,1 11-3 0 0,-5-12 0 0 0,-1-3 0 0 0,0 5 2 0 0,-1 0 0 0 0,0 0 0 0 0,-1 0 0 0 0,0 0 0 0 0,0-1 0 0 0,-1 0-1 0 0,-9 13 1 0 0,-46 43 40 0 0,39-43-21 0 0,-56 57 128 0 0,-217 206 72 0 0,237-234-260 0 0,8-4-209 0 0,-111 75-1 0 0,152-115-51 0 0,0-1-1 0 0,0 0 0 0 0,-13 5 1 0 0,18-8 77 0 0,1 0 0 0 0,-1-1 0 0 0,1 1 0 0 0,-1-1 0 0 0,0 1 0 0 0,1-1 0 0 0,-1 0 0 0 0,1 0 0 0 0,-1 0 0 0 0,0-1 0 0 0,1 1 0 0 0,-1 0 0 0 0,0-1 0 0 0,1 0 0 0 0,-5-2 0 0 0,6 3-695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2303 0 0,'-2'1'9814'0'0,"-17"10"-8629"0"0,-1 1 0 0 0,-21 19 0 0 0,-4 2-512 0 0,0-1 714 0 0,-49 43 0 0 0,92-74-1317 0 0,0 0-1 0 0,1 1 0 0 0,0-1 1 0 0,-1 1-1 0 0,1-1 1 0 0,0 1-1 0 0,0 0 1 0 0,-1-1-1 0 0,1 1 0 0 0,1 0 1 0 0,-1 0-1 0 0,0 0 1 0 0,0 0-1 0 0,1 0 1 0 0,-1 0-1 0 0,1 0 0 0 0,0 0 1 0 0,-1 0-1 0 0,1 0 1 0 0,0 4-1 0 0,1-4-32 0 0,0 0 1 0 0,-1 1-1 0 0,1-1 0 0 0,0 0 0 0 0,0 0 1 0 0,0 1-1 0 0,1-1 0 0 0,-1 0 0 0 0,0 0 0 0 0,1 0 1 0 0,-1-1-1 0 0,1 1 0 0 0,0 0 0 0 0,0-1 1 0 0,-1 1-1 0 0,1-1 0 0 0,3 2 0 0 0,2 1 0 0 0,0 0 0 0 0,0-1 0 0 0,0 0-1 0 0,0-1 1 0 0,0 1 0 0 0,1-1 0 0 0,-1-1 0 0 0,1 1-1 0 0,0-2 1 0 0,13 1 0 0 0,-5-1 8 0 0,-1-1 1 0 0,0 0-1 0 0,0-1 1 0 0,22-7-1 0 0,-31 8-38 0 0,-1 0 1 0 0,0-1-1 0 0,0 0 0 0 0,0-1 0 0 0,-1 1 1 0 0,1-1-1 0 0,0 0 0 0 0,-1 0 0 0 0,0 0 1 0 0,6-6-1 0 0,-7 7-2 0 0,-1-1-1 0 0,0 0 1 0 0,0 0 0 0 0,0 0-1 0 0,0 0 1 0 0,-1-1 0 0 0,1 1-1 0 0,-1 0 1 0 0,1-1 0 0 0,-1 1-1 0 0,0-1 1 0 0,-1 1 0 0 0,1-1-1 0 0,-1 0 1 0 0,1-6 0 0 0,-1-1-23 0 0,-1 0 1 0 0,0 1-1 0 0,-3-18 1 0 0,3 26-46 0 0,1-1 0 0 0,-1 0 1 0 0,0 1-1 0 0,0-1 1 0 0,0 1-1 0 0,0-1 0 0 0,0 1 1 0 0,-1-1-1 0 0,1 1 0 0 0,-1 0 1 0 0,0 0-1 0 0,0 0 1 0 0,1 0-1 0 0,-1 0 0 0 0,0 0 1 0 0,-1 0-1 0 0,1 1 0 0 0,0-1 1 0 0,-3-1-1 0 0,2 2-123 0 0,0 0 1 0 0,1 0-1 0 0,-1 0 0 0 0,0 0 0 0 0,0 0 1 0 0,0 1-1 0 0,0-1 0 0 0,-5 1 0 0 0,7 0-272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6447 0 0,'0'0'499'0'0,"-2"1"88"0"0,-1 0 336 0 0,0 1 1 0 0,0 0 0 0 0,1 0-1 0 0,-1 0 1 0 0,0 1-1 0 0,1-1 1 0 0,-1 0 0 0 0,1 1-1 0 0,0 0 1 0 0,-2 3 0 0 0,-21 34 1654 0 0,20-31-2702 0 0,-18 26 211 0 0,0-2-1 0 0,-3 0 0 0 0,-28 29 1 0 0,42-49-130 0 0,10-11-449 0 0,-5 7 912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15199 0 0,'0'0'1488'0'0,"-4"-9"-1328"0"0,1 2 1352 0 0,1 17-3480 0 0,-2-1-4664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 7831 0 0,'2'0'356'0'0,"15"-5"6519"0"0,-17 7-6211 0 0,-1 3-577 0 0,-1 0 0 0 0,0-1-1 0 0,1 1 1 0 0,-2 0 0 0 0,1-1 0 0 0,0 1 0 0 0,-1-1 0 0 0,-3 5-1 0 0,-30 33 298 0 0,36-41-372 0 0,-31 30 251 0 0,-1-1 0 0 0,-2-2 0 0 0,0-1 0 0 0,-42 25 0 0 0,56-38-20 0 0,15-10-136 0 0,1 0 0 0 0,-1-1 0 0 0,-1 1 0 0 0,-4 1 1 0 0,8-4 438 0 0,5 0-474 0 0,32 7-2 0 0,-18-5-45 0 0,-1 1 1 0 0,1 0-1 0 0,-1 2 0 0 0,25 11 0 0 0,-31-12-4 0 0,-1 0-1 0 0,0 1 0 0 0,0 0 1 0 0,-1 0-1 0 0,0 1 1 0 0,0 0-1 0 0,0 0 1 0 0,-1 1-1 0 0,0 0 0 0 0,-1 1 1 0 0,1-1-1 0 0,-2 1 1 0 0,1 1-1 0 0,-1-1 0 0 0,4 12 1 0 0,-8-19-12 0 0,0 0 0 0 0,-1 1-1 0 0,1-1 1 0 0,-1 1 0 0 0,0-1 0 0 0,1 1 0 0 0,-1-1 0 0 0,0 1 0 0 0,0-1-1 0 0,0 1 1 0 0,-1-1 0 0 0,1 1 0 0 0,-1-1 0 0 0,1 1 0 0 0,-1-1 0 0 0,0 1-1 0 0,0-1 1 0 0,0 0 0 0 0,0 0 0 0 0,-1 1 0 0 0,1-1 0 0 0,0 0 0 0 0,-1 0-1 0 0,1 0 1 0 0,-1 0 0 0 0,0-1 0 0 0,0 1 0 0 0,0 0 0 0 0,0-1 0 0 0,0 1-1 0 0,0-1 1 0 0,0 0 0 0 0,-3 2 0 0 0,0-1-29 0 0,0 0 0 0 0,0 0 0 0 0,0 0-1 0 0,0-1 1 0 0,0 0 0 0 0,0 0 0 0 0,-1 0 0 0 0,1 0 0 0 0,0-1-1 0 0,0 0 1 0 0,-1 0 0 0 0,1-1 0 0 0,0 1 0 0 0,-11-3 0 0 0,11 1-334 0 0,-1 0 1 0 0,1 0 0 0 0,0-1 0 0 0,-1 1 0 0 0,1-1 0 0 0,1 0-1 0 0,-9-7 1 0 0,4 2-1079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20 3679 0 0,'2'-2'284'0'0,"14"-16"11960"0"0,-18 18-11710 0 0,-2 0-413 0 0,0 1 0 0 0,-1 0 0 0 0,1-1 0 0 0,0 1 0 0 0,0 1 0 0 0,0-1 0 0 0,0 1 0 0 0,0-1 0 0 0,-5 4 1 0 0,-35 25 404 0 0,19-13-205 0 0,15-10-213 0 0,0 2 0 0 0,0-1 0 0 0,1 2 0 0 0,0-1 0 0 0,1 1 0 0 0,-10 14 0 0 0,17-23-101 0 0,0 0-1 0 0,1-1 1 0 0,-1 1-1 0 0,0 0 1 0 0,1 0-1 0 0,-1 0 1 0 0,1 0 0 0 0,-1 0-1 0 0,1 0 1 0 0,-1 0-1 0 0,1 0 1 0 0,-1 0-1 0 0,1 0 1 0 0,0 0-1 0 0,-1 1 1 0 0,1 2 8 0 0,-1 6-3 0 0,3 1-12 0 0,0-8 10 0 0,-1 0-1 0 0,1 0 0 0 0,1 0 1 0 0,-1 0-1 0 0,0 0 0 0 0,1 0 1 0 0,-1-1-1 0 0,1 1 0 0 0,0-1 1 0 0,0 1-1 0 0,3 1 0 0 0,7 3 59 0 0,21 10 0 0 0,-24-13-26 0 0,1 1 0 0 0,15 11 0 0 0,-19-11-40 0 0,0 2 0 0 0,-1-1 1 0 0,0 1-1 0 0,0 0 0 0 0,0 0 1 0 0,-1 1-1 0 0,0-1 0 0 0,4 11 1 0 0,-8-16 5 0 0,1 1 0 0 0,-1-1 0 0 0,0 1 1 0 0,0-1-1 0 0,0 1 0 0 0,0 4 0 0 0,-2 5-16 0 0,-1-7 12 0 0,1 0 0 0 0,-1 1 0 0 0,0-1 0 0 0,0 0 0 0 0,-1 1 0 0 0,1-1 0 0 0,-1 0 0 0 0,0-1 0 0 0,-1 1 0 0 0,1 0 0 0 0,-1-1 0 0 0,0 0 0 0 0,0 0-1 0 0,0 0 1 0 0,-5 3 0 0 0,-10 7 39 0 0,-1-1 0 0 0,-22 12 0 0 0,27-17-9 0 0,2-1-11 0 0,5-1 7 0 0,0-2-1 0 0,0 1 0 0 0,-1-1 1 0 0,1 0-1 0 0,-1-1 0 0 0,0 0 1 0 0,-11 2-1 0 0,12-5-18 0 0,8 0-33 0 0,-1 0-1 0 0,1 0 1 0 0,0 0 0 0 0,0 0 0 0 0,-1 0 0 0 0,1-1 0 0 0,0 1-1 0 0,0 0 1 0 0,-1 0 0 0 0,1 0 0 0 0,0-1 0 0 0,0 1-1 0 0,0 0 1 0 0,-1 0 0 0 0,1 0 0 0 0,0-1 0 0 0,0 1 0 0 0,0 0-1 0 0,0 0 1 0 0,0-1 0 0 0,0 1 0 0 0,-1 0 0 0 0,1-1-1 0 0,0 1 1 0 0,0 0 0 0 0,0 0 0 0 0,0-1 0 0 0,0 1 0 0 0,0 0-1 0 0,0-1 1 0 0,1-8-754 0 0,0 4 355 0 0,1 0 0 0 0,0 0 0 0 0,0 1-1 0 0,0-1 1 0 0,1 1 0 0 0,-1-1 0 0 0,1 1 0 0 0,6-7 0 0 0,-2 2-450 0 0,5-8-663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42 3223 0 0,'1'-1'240'0'0,"31"-25"3572"0"0,-14 13 5963 0 0,-20 12-9730 0 0,1 1-1 0 0,-1 0 1 0 0,0 0 0 0 0,1 0-1 0 0,-1 0 1 0 0,0 0 0 0 0,1 0-1 0 0,-1 0 1 0 0,-3 1 0 0 0,-9 4 165 0 0,0 1 0 0 0,0 0 1 0 0,0 1-1 0 0,1 0 0 0 0,0 1 0 0 0,-21 16 1 0 0,27-18-125 0 0,0 0 1 0 0,0 1 0 0 0,1-1-1 0 0,-1 1 1 0 0,1 1 0 0 0,1-1-1 0 0,0 1 1 0 0,0 0 0 0 0,0 0-1 0 0,1 1 1 0 0,0-1 0 0 0,-2 10-1 0 0,5-15-72 0 0,0-1 0 0 0,1 1 0 0 0,-1-1 0 0 0,1 1 0 0 0,0-1 0 0 0,0 1 0 0 0,0-1 0 0 0,0 1 0 0 0,0-1 0 0 0,0 1 0 0 0,1-1 0 0 0,-1 1 0 0 0,1-1 0 0 0,0 0 0 0 0,-1 1 0 0 0,1-1-1 0 0,0 0 1 0 0,0 1 0 0 0,1-1 0 0 0,-1 0 0 0 0,2 2 0 0 0,0-1 15 0 0,-1-1 1 0 0,1 1-1 0 0,0-1 0 0 0,0 0 0 0 0,0 0 0 0 0,0 0 0 0 0,0-1 0 0 0,1 1 0 0 0,-1-1 1 0 0,0 0-1 0 0,1 0 0 0 0,-1 0 0 0 0,1 0 0 0 0,3 0 0 0 0,4 1 48 0 0,0-1-1 0 0,0 0 1 0 0,1-1 0 0 0,-1 0-1 0 0,0-1 1 0 0,0-1 0 0 0,1 1-1 0 0,-1-2 1 0 0,0 1-1 0 0,-1-1 1 0 0,1-1 0 0 0,0 0-1 0 0,-1-1 1 0 0,19-11-1 0 0,-25 13-61 0 0,0 0-1 0 0,-1-1 0 0 0,1 1 0 0 0,-1-1 0 0 0,0 1 0 0 0,0-1 0 0 0,0 0 0 0 0,-1 0 0 0 0,1 0 0 0 0,-1-1 0 0 0,0 1 0 0 0,0-1 0 0 0,0 1 0 0 0,-1-1 0 0 0,0 1 1 0 0,0-1-1 0 0,0 0 0 0 0,0 0 0 0 0,-1-5 0 0 0,0 3-31 0 0,0 0 1 0 0,0 0-1 0 0,-1 1 1 0 0,0-1-1 0 0,0 0 0 0 0,-1 1 1 0 0,1-1-1 0 0,-2 1 1 0 0,1 0-1 0 0,-1 0 1 0 0,0 0-1 0 0,0 0 0 0 0,-5-8 1 0 0,6 12-708 0 0,-3-6 1634 0 0,3 5-3342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95 204 6911 0 0,'0'0'315'0'0,"0"2"-7"0"0,1 3-273 0 0,-1 0 0 0 0,0 0 0 0 0,0 0 1 0 0,-1 0-1 0 0,1-1 0 0 0,-3 9 0 0 0,2-9 444 0 0,0 1 0 0 0,-1-1 0 0 0,0 1 0 0 0,0-1 0 0 0,0 0 0 0 0,0 0 0 0 0,-1 0 0 0 0,1 0 0 0 0,-1 0 0 0 0,0 0 0 0 0,0-1 0 0 0,0 1-1 0 0,-1-1 1 0 0,1 0 0 0 0,-1 0 0 0 0,0 0 0 0 0,0-1 0 0 0,0 1 0 0 0,-5 1 0 0 0,8-3-391 0 0,0-1 0 0 0,0 1-1 0 0,0-1 1 0 0,0 0-1 0 0,0 1 1 0 0,0-1 0 0 0,0 0-1 0 0,0 0 1 0 0,0 0 0 0 0,0 0-1 0 0,0 0 1 0 0,0 0-1 0 0,-1 0 1 0 0,1 0 0 0 0,0 0-1 0 0,0 0 1 0 0,0-1 0 0 0,0 1-1 0 0,-1-1 1 0 0,1 1-40 0 0,1-1 1 0 0,-1 1 0 0 0,0-1-1 0 0,1 0 1 0 0,-1 1-1 0 0,1-1 1 0 0,-1 0-1 0 0,1 1 1 0 0,-1-1-1 0 0,1 0 1 0 0,0 0-1 0 0,-1 1 1 0 0,1-1-1 0 0,0 0 1 0 0,0 0-1 0 0,0 0 1 0 0,-1 1 0 0 0,1-3-1 0 0,0-1 51 0 0,0 0 1 0 0,0 0-1 0 0,1-1 0 0 0,-1 1 1 0 0,1 0-1 0 0,0 0 0 0 0,2-5 1 0 0,1-3-49 0 0,2 1 0 0 0,0 0 0 0 0,0 0 0 0 0,1 0 1 0 0,0 1-1 0 0,1 0 0 0 0,0 0 0 0 0,1 1 0 0 0,0 0 1 0 0,11-8-1 0 0,3-1 59 0 0,1 1 0 0 0,0 1-1 0 0,34-15 1 0 0,-28 16-88 0 0,1 1-1 0 0,37-11 1 0 0,-57 22-14 0 0,0 0-1 0 0,0 1 1 0 0,0 0-1 0 0,0 0 1 0 0,0 2-1 0 0,1-1 1 0 0,-1 1 0 0 0,0 1-1 0 0,0 0 1 0 0,14 3-1 0 0,-21-3-3 0 0,0 0 0 0 0,0 0 0 0 0,0 1 0 0 0,0-1 0 0 0,0 1 0 0 0,-1 0 0 0 0,1 0 0 0 0,-1 0 0 0 0,1 1 0 0 0,-1-1 0 0 0,0 1 0 0 0,0 0 0 0 0,0 0 0 0 0,0 0 0 0 0,0 0 0 0 0,-1 0 0 0 0,1 1 0 0 0,2 5 0 0 0,-4-7-4 0 0,0 0 0 0 0,0 1 0 0 0,0-1 0 0 0,0 0 0 0 0,-1 1 0 0 0,1-1 0 0 0,0 1 0 0 0,-1-1 0 0 0,0 1 0 0 0,0-1 0 0 0,0 1 0 0 0,0-1 0 0 0,0 1 0 0 0,0-1 0 0 0,-1 1 0 0 0,-1 4 0 0 0,0 3 0 0 0,-1 4-12 0 0,-1-1 0 0 0,0 0 0 0 0,-1 0 0 0 0,-9 17 0 0 0,7-15-22 0 0,1 0 0 0 0,-9 32 0 0 0,13-42 30 0 0,2-1 0 0 0,-1 1-1 0 0,1 0 1 0 0,-1 0 0 0 0,1-1-1 0 0,0 1 1 0 0,1 0 0 0 0,-1-1-1 0 0,1 1 1 0 0,0 0 0 0 0,0-1-1 0 0,1 1 1 0 0,-1-1 0 0 0,5 8 0 0 0,-5-10-41 0 0,0 0 0 0 0,1 0 0 0 0,-1 0 0 0 0,1-1 0 0 0,-1 1 0 0 0,1 0 0 0 0,0-1 0 0 0,0 1 0 0 0,0-1 0 0 0,0 0 0 0 0,0 0 0 0 0,0 0 0 0 0,0 0 0 0 0,0 0 0 0 0,0 0 0 0 0,1 0 0 0 0,3 0 0 0 0,2 1-1682 0 0,0-1 0 0 0,0-1 0 0 0,16 0 0 0 0,0-1-4361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11951 0 0,'0'0'1083'0'0,"0"2"-795"0"0,0 5 55 0 0,0 1 1 0 0,-1-1-1 0 0,0 0 0 0 0,-1 0 0 0 0,1 0 1 0 0,-1 0-1 0 0,-1 0 0 0 0,1-1 0 0 0,-1 1 1 0 0,-6 9-1 0 0,3-6-233 0 0,-1-1 1 0 0,0 0-1 0 0,0 0 1 0 0,-1-1-1 0 0,0 0 1 0 0,-10 7-1 0 0,-91 66 452 0 0,60-47-199 0 0,-57 53 0 0 0,66-50-161 0 0,3 2 0 0 0,0 1-1 0 0,-41 62 1 0 0,60-75-137 0 0,2 0 1 0 0,2 1 0 0 0,0 1-1 0 0,2 0 1 0 0,-10 35 0 0 0,17-46-35 0 0,1-1 0 0 0,1 1 0 0 0,1 0 0 0 0,0 0 1 0 0,2 0-1 0 0,0 0 0 0 0,0 0 0 0 0,2 0 1 0 0,0 0-1 0 0,8 26 0 0 0,-6-29-31 0 0,2 0 0 0 0,-1 0 0 0 0,2 0 0 0 0,0-1 0 0 0,1 0 0 0 0,0 0 0 0 0,12 13 0 0 0,-7-11 0 0 0,2 0 0 0 0,0-1 0 0 0,0-1 0 0 0,34 23 0 0 0,68 33 42 0 0,-47-30-70 0 0,-42-21-4734 0 0,-26-17 3737 0 0,11 7-5386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4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5983 0 0,'0'0'2564'0'0,"2"3"-396"0"0,0 0-1836 0 0,0 0 1 0 0,0 0-1 0 0,0-1 0 0 0,1 1 0 0 0,-1-1 0 0 0,1 0 0 0 0,0 0 0 0 0,-1 1 1 0 0,1-2-1 0 0,0 1 0 0 0,0 0 0 0 0,0-1 0 0 0,1 1 0 0 0,-1-1 0 0 0,0 0 0 0 0,1 0 1 0 0,-1 0-1 0 0,0 0 0 0 0,1-1 0 0 0,4 1 0 0 0,9 0 190 0 0,-1 0 1 0 0,1-1-1 0 0,18-3 0 0 0,31-6 402 0 0,1-3-1 0 0,86-28 1 0 0,3-10-495 0 0,-121 37-1488 0 0,-1-2-1 0 0,44-26 1 0 0,-63 31-601 0 0,-4 0-306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 7919 0 0,'2'0'363'0'0,"31"1"-55"0"0,-12 0 1148 0 0,0-1 1 0 0,38-5 2359 0 0,-57 5-3061 0 0,-2-1-679 0 0,0 1 0 0 0,1 0 0 0 0,-1 0 0 0 0,0 0 0 0 0,1 0 0 0 0,-1 0 0 0 0,0 0 0 0 0,1 0 0 0 0,-1-1 0 0 0,0 1 1 0 0,1 0-1 0 0,-1 0 0 0 0,0 0 0 0 0,1 0 0 0 0,-1 1 0 0 0,0-1 0 0 0,1 0 0 0 0,-1 0 0 0 0,0 0 0 0 0,1 0 0 0 0,-1 0 0 0 0,1 1 0 0 0,0 1-19 0 0,0 1 0 0 0,0 0 0 0 0,-1 0 0 0 0,1 0 0 0 0,-1 0 0 0 0,1-1 0 0 0,-1 1 0 0 0,0 0 1 0 0,0 0-1 0 0,0 0 0 0 0,-1 0 0 0 0,1 0 0 0 0,-1 0 0 0 0,1 0 0 0 0,-1 0 0 0 0,-1 3 0 0 0,-1-1-16 0 0,1-1 1 0 0,-1 1 0 0 0,0 0-1 0 0,0-1 1 0 0,0 0 0 0 0,-1 0-1 0 0,0 0 1 0 0,-5 5 0 0 0,-3 1-6 0 0,0-1 0 0 0,-1-1 0 0 0,0 0-1 0 0,0-1 1 0 0,-22 9 0 0 0,-155 43 145 0 0,67-24-186 0 0,102-30 3 0 0,-22 4 0 0 0,-8 2-171 0 0,47-10 141 0 0,-12 4-252 0 0,15-4 281 0 0,0-1-1 0 0,0 1 1 0 0,1 0 0 0 0,-1 0-1 0 0,0 0 1 0 0,0 0 0 0 0,0 0-1 0 0,0 0 1 0 0,1 0 0 0 0,-1 0-1 0 0,1 1 1 0 0,-1-1 0 0 0,1 0-1 0 0,-1 0 1 0 0,1 0 0 0 0,0 1-1 0 0,-1-1 1 0 0,1 0 0 0 0,0 1-1 0 0,0-1 1 0 0,0 0 0 0 0,0 2-1 0 0,0 1-4 0 0,0 5-35 0 0,5 19 32 0 0,-5-25 13 0 0,0 1-1 0 0,0-1 0 0 0,0 0 1 0 0,-1 0-1 0 0,1 0 0 0 0,-1 1 1 0 0,1-1-1 0 0,-1 0 0 0 0,0 0 1 0 0,0 0-1 0 0,-1 0 0 0 0,1 0 1 0 0,0 0-1 0 0,-1-1 0 0 0,0 1 1 0 0,0 0-1 0 0,-3 3 0 0 0,-3 2 12 0 0,-1 0-1 0 0,0 0 0 0 0,-16 10 1 0 0,13-10 58 0 0,-19 18 0 0 0,-7 14 20 0 0,49-36-27 0 0,1-3-45 0 0,1-1 1 0 0,-1-1-1 0 0,0 0 0 0 0,0-1 1 0 0,14-3-1 0 0,22-3-18 0 0,-36 6-5 0 0,0 2 0 0 0,0 0 0 0 0,-1 0 0 0 0,1 1 0 0 0,0 0 0 0 0,0 1 0 0 0,-1 1 0 0 0,1 0 0 0 0,-1 0 0 0 0,0 1 0 0 0,0 0 0 0 0,0 1 0 0 0,-1 1 0 0 0,1-1 0 0 0,-1 2 0 0 0,-1-1 0 0 0,10 9 0 0 0,-8-5 6 0 0,0 1 0 0 0,-1 0 0 0 0,0 1 0 0 0,0 0 0 0 0,-2 0 0 0 0,0 1 0 0 0,10 21 0 0 0,-17-32 78 0 0,1 17 239 0 0,-2-17-283 0 0,0-1 0 0 0,-1 0 0 0 0,1 0 1 0 0,0 0-1 0 0,-1 0 0 0 0,1 0 0 0 0,-1 0 1 0 0,1 0-1 0 0,-1 0 0 0 0,0 0 0 0 0,1 0 0 0 0,-1 0 1 0 0,0 0-1 0 0,1-1 0 0 0,-1 1 0 0 0,-2 1 0 0 0,-15 11 334 0 0,15-12-274 0 0,-21 12 281 0 0,1-1 0 0 0,-27 8 0 0 0,36-15-308 0 0,-254 103 187 0 0,266-107-257 0 0,-11 4-3 0 0,-1 0-1 0 0,1-1 1 0 0,-16 2-1 0 0,27-6-92 0 0,19-8-2003 0 0,-12 6 1669 0 0,1 1-1 0 0,0 1 1 0 0,-1-1-1 0 0,8 1 1 0 0,1 0-1204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1 919 0 0,'-7'5'1887'0'0,"0"1"-85"0"0,0 0-1 0 0,1 1 1 0 0,-1 0-1 0 0,-6 9 1 0 0,12-13-1643 0 0,-1-1 1 0 0,1 1 0 0 0,-1 0-1 0 0,1-1 1 0 0,0 1 0 0 0,0 0-1 0 0,0 0 1 0 0,1 0-1 0 0,-1 0 1 0 0,1 0 0 0 0,-1-1-1 0 0,1 1 1 0 0,0 0 0 0 0,0 0-1 0 0,0 0 1 0 0,1 0 0 0 0,0 5-1 0 0,5 7 547 0 0,0-1-1 0 0,0 0 0 0 0,2 0 1 0 0,0 0-1 0 0,0-1 0 0 0,13 16 0 0 0,-14-20-466 0 0,2 3-29 0 0,1-1 1 0 0,1 1-1 0 0,0-1 0 0 0,0-1 0 0 0,1 0 0 0 0,0-1 0 0 0,25 14 1 0 0,-8-8-85 0 0,0-2 0 0 0,53 18 0 0 0,-68-27-117 0 0,1 0-1 0 0,0-1 1 0 0,-1-1-1 0 0,1 0 0 0 0,0-1 1 0 0,0-1-1 0 0,0 0 1 0 0,0-1-1 0 0,0-1 1 0 0,0 0-1 0 0,15-5 0 0 0,-22 5-333 0 0,13-5 369 0 0,-9 0-4224 0 0,-35 7-1306 0 0,9 3 816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1375 0 0,'0'0'66'0'0,"-1"1"-8"0"0,-12 12 2718 0 0,1 1 0 0 0,0 0-1 0 0,-11 20 1 0 0,22-32-2161 0 0,0 0-389 0 0,0 0 0 0 0,0 0 1 0 0,0 0-1 0 0,-1 0 0 0 0,1 0 1 0 0,0 0-1 0 0,-1 0 0 0 0,0 0 1 0 0,1-1-1 0 0,-1 1 1 0 0,0-1-1 0 0,-2 2 0 0 0,-6 4 142 0 0,0 0-1 0 0,1 1 1 0 0,0 0-1 0 0,0 0 1 0 0,1 1-1 0 0,0 0 1 0 0,-10 15-1 0 0,-41 78 610 0 0,50-86-798 0 0,-15 30-46 0 0,9-15 10 0 0,-21 31 0 0 0,29-53-422 0 0,-1 1-1 0 0,1-1 1 0 0,-1 0-1 0 0,-1 0 1 0 0,0-1-1 0 0,-18 13 1 0 0,24-18 104 0 0,0-1 1 0 0,-1 0-1 0 0,1 0 1 0 0,0 0-1 0 0,0 0 1 0 0,-1-1-1 0 0,1 1 1 0 0,-1-1-1 0 0,0 0 1 0 0,1 0-1 0 0,-1 0 1 0 0,0 0-1 0 0,1-1 1 0 0,-1 0-1 0 0,0 1 0 0 0,0-1 1 0 0,0-1-1 0 0,-6 0 1 0 0,9 1-5 0 0,1 0 169 0 0,-1 0-1 0 0,1 0 0 0 0,0 0 0 0 0,-1-1 1 0 0,1 1-1 0 0,0 0 0 0 0,0 0 0 0 0,-1 0 0 0 0,1 0 1 0 0,0 0-1 0 0,0-1 0 0 0,-1 1 0 0 0,1 0 1 0 0,0 0-1 0 0,0 0 0 0 0,0-1 0 0 0,-1 1 1 0 0,1 0-1 0 0,0 0 0 0 0,0-1 0 0 0,0 1 1 0 0,0 0-1 0 0,0 0 0 0 0,0-1 0 0 0,-1 1 1 0 0,1 0-1 0 0,0 0 0 0 0,0-1 0 0 0,0 1 1 0 0,0 0-1 0 0,0-1 0 0 0,0 1 0 0 0,0 0 1 0 0,0-1-1 0 0,0 1 0 0 0,0 0 0 0 0,0 0 1 0 0,0-1-1 0 0,0 1 0 0 0,1 0 0 0 0,-1 0 1 0 0,0-1-1 0 0,0 1 0 0 0,5-13-193 0 0,15-7-479 0 0,-5 6 299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4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10135 0 0,'0'0'2248'0'0,"0"2"-945"0"0,0 7-633 0 0,-1 1 0 0 0,-1-1 0 0 0,1 0 0 0 0,-1 0 0 0 0,-4 9 0 0 0,-19 47-16 0 0,18-47-239 0 0,-5 5 114 0 0,0 0 0 0 0,-1-1 0 0 0,-22 29 0 0 0,10-16-43 0 0,14-17-280 0 0,-16 34 0 0 0,-3 7-392 0 0,23-48-831 0 0,2-1-346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9215 0 0,'1'-2'5140'0'0,"5"-4"-4494"0"0,0 0 1 0 0,0-1-1 0 0,0 2 0 0 0,1-1 0 0 0,0 1 0 0 0,0 0 0 0 0,0 0 0 0 0,1 1 1 0 0,-1 0-1 0 0,1 0 0 0 0,9-2 0 0 0,14-4-577 0 0,53-10-1 0 0,-30 8 530 0 0,-15 2-430 0 0,-16 3-117 0 0,-1 2 1 0 0,1 0 0 0 0,0 1 0 0 0,24 0 0 0 0,-43 4-147 0 0,-1 0 0 0 0,0 0 0 0 0,0 1 1 0 0,0-1-1 0 0,1 1 0 0 0,-1-1 0 0 0,0 1 0 0 0,0 0 0 0 0,3 2 0 0 0,-5-2-112 0 0,1 0-1 0 0,-1 0 0 0 0,1 0 1 0 0,-1 0-1 0 0,0 0 0 0 0,1 0 1 0 0,-1 0-1 0 0,0 1 0 0 0,0-1 1 0 0,0 1-1 0 0,0-1 0 0 0,0 1 1 0 0,0-1-1 0 0,0 1 0 0 0,-1-1 1 0 0,1 1-1 0 0,0 2 1 0 0,1 5-1587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87 3223 0 0,'-59'28'1106'0'0,"23"-11"2930"0"0,0-2 6088 0 0,49-25-8782 0 0,9-8-1040 0 0,1 1-1 0 0,2 1 0 0 0,-1 2 1 0 0,2 0-1 0 0,-1 2 0 0 0,2 0 1 0 0,0 2-1 0 0,40-10 0 0 0,-63 19-262 0 0,0 0 0 0 0,1 1 0 0 0,-1-1 0 0 0,0 1 0 0 0,1 0 0 0 0,-1 0 0 0 0,7 1 0 0 0,-9-1-32 0 0,-1 1 1 0 0,0-1-1 0 0,0 1 0 0 0,0-1 0 0 0,0 1 0 0 0,0-1 1 0 0,0 1-1 0 0,1 0 0 0 0,-2 0 0 0 0,1 0 0 0 0,0-1 1 0 0,0 1-1 0 0,0 0 0 0 0,0 0 0 0 0,0 0 0 0 0,-1 0 1 0 0,1 1-1 0 0,0-1 0 0 0,-1 0 0 0 0,1 0 0 0 0,-1 0 1 0 0,0 0-1 0 0,1 1 0 0 0,-1-1 0 0 0,0 0 0 0 0,0 0 1 0 0,1 1-1 0 0,-1-1 0 0 0,0 3 0 0 0,0 1-11 0 0,-1 0 1 0 0,1 0-1 0 0,-1 0 0 0 0,0 0 0 0 0,0 0 1 0 0,0 0-1 0 0,0 0 0 0 0,-1-1 1 0 0,0 1-1 0 0,0 0 0 0 0,-4 5 0 0 0,-4 7-39 0 0,-21 24 0 0 0,15-22 14 0 0,-6 11-315 0 0,-2-1 1 0 0,-2-2-1 0 0,-34 31 1 0 0,6-12 176 0 0,53-45 180 0 0,1-1-1 0 0,0 0 1 0 0,0 0 0 0 0,-1 1 0 0 0,1-1 0 0 0,0 0-1 0 0,0 0 1 0 0,-1 1 0 0 0,1-1 0 0 0,0 0-1 0 0,0 0 1 0 0,0 1 0 0 0,0-1 0 0 0,-1 0 0 0 0,1 1-1 0 0,0-1 1 0 0,0 0 0 0 0,0 1 0 0 0,0-1-1 0 0,0 0 1 0 0,0 1 0 0 0,0-1 0 0 0,0 1 0 0 0,0-1-1 0 0,0 0 1 0 0,0 1 0 0 0,0-1 0 0 0,0 0-1 0 0,0 1 1 0 0,0-1 0 0 0,0 0 0 0 0,0 1 0 0 0,1-1-1 0 0,-1 0 1 0 0,0 1 0 0 0,0-1 0 0 0,0 0 0 0 0,1 0-1 0 0,-1 1 1 0 0,12 9 444 0 0,-11-9-468 0 0,9 6 66 0 0,0-2 0 0 0,0 1 0 0 0,1-1 0 0 0,0-1 0 0 0,0 0-1 0 0,0 0 1 0 0,0-1 0 0 0,18 2 0 0 0,1-1 74 0 0,-1-2-1 0 0,36-1 1 0 0,57-9-2345 0 0,-101 5 866 0 0,0-1 1 0 0,0-1-1 0 0,34-12 1 0 0,-26 4-5365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4607 0 0,'-2'0'22'0'0,"-7"0"92"0"0,-1 2-1 0 0,1-1 1 0 0,0 1-1 0 0,0 0 0 0 0,0 1 1 0 0,-14 6 1906 0 0,27-2 2211 0 0,-1-1-3231 0 0,1-1-553 0 0,0 0 0 0 0,1-1 0 0 0,0 1 0 0 0,0-1 0 0 0,0 0 1 0 0,1 0-1 0 0,6 3 0 0 0,45 21-331 0 0,-55-27-52 0 0,6 2-28 0 0,130 64 498 0 0,-117-55-354 0 0,0 1-1 0 0,-1 1 1 0 0,0 1-1 0 0,22 23 1 0 0,-10-5 265 0 0,-2 2 1 0 0,-2 1-1 0 0,-1 1 0 0 0,-2 2 1 0 0,27 52-1 0 0,-30-43-150 0 0,-1 0 1 0 0,-3 2-1 0 0,-1 0 1 0 0,12 70-1 0 0,-24-92-375 0 0,-2 1 0 0 0,-1-1 0 0 0,0 1 0 0 0,-3 0 0 0 0,0-1-1 0 0,-2 1 1 0 0,-1 0 0 0 0,-1-1 0 0 0,-1 0 0 0 0,-2 0 0 0 0,-1-1 0 0 0,-1 0 0 0 0,-1-1-1 0 0,-1 0 1 0 0,-2 0 0 0 0,0-1 0 0 0,-2-1 0 0 0,0-1 0 0 0,-2 0 0 0 0,-38 38 0 0 0,-47 30-681 0 0,56-59-2234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 10591 0 0,'0'0'819'0'0,"2"0"-267"0"0,10-2 916 0 0,-1 2 1 0 0,1-1-1 0 0,0 1 1 0 0,12 3-1 0 0,-11-2-975 0 0,-1 2 0 0 0,1 0 0 0 0,20 8 1 0 0,-23-7-437 0 0,-1 0 0 0 0,1 1 0 0 0,-1 0 0 0 0,-1 0 0 0 0,1 1 0 0 0,-1 0 0 0 0,0 1 1 0 0,0 0-1 0 0,-1 0 0 0 0,0 1 0 0 0,0 0 0 0 0,6 9 0 0 0,-9-10-33 0 0,0 0 0 0 0,0 0 0 0 0,-1 0 0 0 0,0 1 0 0 0,0-1 0 0 0,-1 1 0 0 0,0 0 1 0 0,2 13-1 0 0,-3-17-22 0 0,-1 0 0 0 0,0 1 1 0 0,0-1-1 0 0,0 0 1 0 0,-1 0-1 0 0,1 1 1 0 0,-1-1-1 0 0,0 0 0 0 0,0 0 1 0 0,0 0-1 0 0,-1 0 1 0 0,0 0-1 0 0,0 0 0 0 0,0 0 1 0 0,0-1-1 0 0,0 1 1 0 0,-6 6-1 0 0,-3 1-46 0 0,-1-1-1 0 0,0 0 1 0 0,0-1-1 0 0,-1 0 0 0 0,-1-1 1 0 0,-26 12-1 0 0,-93 28-1292 0 0,112-41 874 0 0,-35 12-1629 0 0,20-8-3134 0 0,14-3-336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8287 0 0,'0'0'639'0'0,"-1"3"-415"0"0,-7 15 918 0 0,-55 123 4545 0 0,-29 74-3276 0 0,-67 135-1893 0 0,73-170-1505 0 0,84-173 791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105 633 13215 0 0,'-78'42'1566'0'0,"66"-36"-1441"0"0,-1-2 372 0 0,13-4-481 0 0,0 0-1 0 0,0 0 1 0 0,0 0 0 0 0,0 0 0 0 0,0 0-1 0 0,0 0 1 0 0,0-1 0 0 0,-1 1 0 0 0,1 0 0 0 0,0 0-1 0 0,0 0 1 0 0,0 0 0 0 0,0 0 0 0 0,0 0 0 0 0,0 0-1 0 0,0 0 1 0 0,0 0 0 0 0,0-1 0 0 0,0 1 0 0 0,0 0-1 0 0,0 0 1 0 0,0 0 0 0 0,0 0 0 0 0,0 0 0 0 0,0 0-1 0 0,0 0 1 0 0,0-1 0 0 0,0 1 0 0 0,0 0-1 0 0,0 0 1 0 0,0 0 0 0 0,0 0 0 0 0,0 0 0 0 0,0 0-1 0 0,0-1 1 0 0,0 1 0 0 0,0 0 0 0 0,0 0 0 0 0,0 0-1 0 0,0 0 1 0 0,0 0 0 0 0,0 0 0 0 0,0 0 0 0 0,0 0-1 0 0,0-1 1 0 0,0 1 0 0 0,1 0 0 0 0,14-20 997 0 0,-11 15-1097 0 0,97-104 1208 0 0,-23 29-1019 0 0,-23 20 203 0 0,118-98-1 0 0,-127 123 6 0 0,3 1-1 0 0,0 2 0 0 0,78-36 0 0 0,-101 56-198 0 0,67-29 310 0 0,-78 35-224 0 0,1 1-1 0 0,0 1 1 0 0,0 0 0 0 0,21-2-1 0 0,-32 6-141 0 0,0 0 0 0 0,1 0 0 0 0,-1 0 0 0 0,0 1 0 0 0,0-1 0 0 0,1 1 0 0 0,-1 0 0 0 0,0 1 0 0 0,0-1 0 0 0,0 1-1 0 0,0 0 1 0 0,-1 0 0 0 0,1 1 0 0 0,7 4 0 0 0,-7-3-28 0 0,-1 0 0 0 0,1 0 0 0 0,-1 1 0 0 0,1 0 0 0 0,-2 0 0 0 0,1 0 0 0 0,0 0 0 0 0,-1 0 0 0 0,0 1 0 0 0,0-1 0 0 0,4 13 0 0 0,-3-5-22 0 0,-1 1 0 0 0,0 0 0 0 0,-1 0-1 0 0,-1 0 1 0 0,0 1 0 0 0,-1-1 0 0 0,0 0-1 0 0,-1 1 1 0 0,-3 15 0 0 0,-1-1 7 0 0,-2-1 0 0 0,-1 0 1 0 0,-17 40-1 0 0,12-40-53 0 0,-1 0 0 0 0,-1-1-1 0 0,-2-1 1 0 0,0 0 0 0 0,-2-1-1 0 0,-26 27 1 0 0,10-18-29 0 0,-1-1 0 0 0,-1-1 0 0 0,-51 31 0 0 0,63-47 67 0 0,-1-1 0 0 0,-55 23 0 0 0,66-32 0 0 0,-1-1 0 0 0,1 0 0 0 0,-1-1 0 0 0,0-1 0 0 0,0-1 0 0 0,0 0 0 0 0,-19-1 0 0 0,30-1-226 0 0,-1 0 1 0 0,1-1-1 0 0,0 0 1 0 0,-1 0-1 0 0,1 0 0 0 0,0-1 1 0 0,-8-3-1 0 0,11 5 109 0 0,0-1-1 0 0,0-1 1 0 0,1 1 0 0 0,-1 0-1 0 0,0 0 1 0 0,1-1 0 0 0,-1 1-1 0 0,1 0 1 0 0,-1-1 0 0 0,1 0-1 0 0,0 1 1 0 0,0-1 0 0 0,-1 0-1 0 0,1 0 1 0 0,0 1 0 0 0,1-1-1 0 0,-1 0 1 0 0,0 0 0 0 0,0 0-1 0 0,1 0 1 0 0,-1-4 0 0 0,0-10-1441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46 357 5527 0 0,'0'0'250'0'0,"-2"-1"-2"0"0,-25-7 1194 0 0,14 8 5564 0 0,10 0-4365 0 0,3-2-2545 0 0,0 0-1 0 0,0 1 1 0 0,0-1 0 0 0,1 0-1 0 0,-1 0 1 0 0,1 0 0 0 0,-1 1 0 0 0,2-4-1 0 0,8-8 120 0 0,0-1-1 0 0,1 2 0 0 0,0-1 1 0 0,16-11-1 0 0,-12 9-230 0 0,115-102 17 0 0,-107 99-3 0 0,0 0-1 0 0,1 2 0 0 0,1 1 1 0 0,28-12-1 0 0,-42 22 10 0 0,1 1 0 0 0,0 0 0 0 0,0 0 0 0 0,0 1 0 0 0,0 1 0 0 0,1 0 0 0 0,13 0 0 0 0,-22 2 10 0 0,0 0 0 0 0,0 0 0 0 0,0 0 0 0 0,-1 1 0 0 0,1-1 0 0 0,0 1 0 0 0,0 0 0 0 0,-1 0 0 0 0,1 0 0 0 0,-1 1 0 0 0,1-1 0 0 0,-1 1 0 0 0,1 0 0 0 0,-1 0 0 0 0,0 0 0 0 0,0 0 0 0 0,0 1 0 0 0,0-1 0 0 0,0 1 0 0 0,-1 0 0 0 0,1-1 0 0 0,-1 1 0 0 0,1 1 0 0 0,-1-1 0 0 0,0 0 0 0 0,-1 0 0 0 0,3 5 0 0 0,0 3-12 0 0,-1 0 0 0 0,-1 0 0 0 0,0 1 1 0 0,0-1-1 0 0,-1 1 0 0 0,0 19 0 0 0,-10 71 123 0 0,9-101-126 0 0,-2 12 22 0 0,0 0 0 0 0,-1-1 0 0 0,0 1 0 0 0,-1-1 0 0 0,-6 14 1 0 0,6-19 10 0 0,1 0 1 0 0,-1 0-1 0 0,-1-1 1 0 0,1 1 0 0 0,-1-1-1 0 0,0 0 1 0 0,-1 0 0 0 0,1 0-1 0 0,-11 7 1 0 0,4-5 81 0 0,-4 5 116 0 0,0-1 1 0 0,-1-1-1 0 0,-1 0 0 0 0,1-2 1 0 0,-33 13-1 0 0,1-6-122 0 0,-67 22 77 0 0,92-28-469 0 0,1 0 1 0 0,-38 24 0 0 0,40-22-2424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7:4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3679 0 0,'-4'1'113'0'0,"1"0"0"0"0,-1 0 0 0 0,0 0 0 0 0,0 1 0 0 0,1 0 0 0 0,-1-1 0 0 0,-3 4 0 0 0,3-3 522 0 0,1 1 0 0 0,0-1 1 0 0,0 1-1 0 0,1 0 1 0 0,-1 0-1 0 0,1 0 1 0 0,-1 0-1 0 0,1 1 0 0 0,0-1 1 0 0,0 0-1 0 0,0 1 1 0 0,1 0-1 0 0,-1-1 1 0 0,1 1-1 0 0,0 0 0 0 0,0 0 1 0 0,0 0-1 0 0,0 5 1 0 0,1-5-647 0 0,-1 1 1 0 0,2 0 0 0 0,-1-1 0 0 0,1 8 0 0 0,4 7 167 0 0,0-1 0 0 0,1 1 0 0 0,1-1 0 0 0,1 0 0 0 0,0-1 0 0 0,1 0 0 0 0,19 27 0 0 0,10 5 49 0 0,47 48 1 0 0,-47-56 194 0 0,52 74-1 0 0,-79-98-290 0 0,0 0 1 0 0,-2 1-1 0 0,0 0 0 0 0,-1 1 0 0 0,-1 0 0 0 0,8 33 0 0 0,-12-40-80 0 0,-2 0-1 0 0,1 1 1 0 0,-1-1 0 0 0,-1 0-1 0 0,0 0 1 0 0,-1 1 0 0 0,0-1-1 0 0,-1 0 1 0 0,-1 0-1 0 0,0 0 1 0 0,0 0 0 0 0,-7 14-1 0 0,3-11 16 0 0,0 0-1 0 0,-2-1 1 0 0,1 0-1 0 0,-2 0 1 0 0,0-1-1 0 0,-1 0 0 0 0,0 0 1 0 0,-16 12-1 0 0,5-7 94 0 0,-1 0 0 0 0,-1-2 0 0 0,-50 25 0 0 0,-167 88-112 0 0,239-128-318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 5527 0 0,'0'0'931'0'0,"-6"-6"3505"0"0,5 5-4059 0 0,0 0 0 0 0,-1 0 0 0 0,1 1 1 0 0,0-1-1 0 0,-1 0 0 0 0,1 1 0 0 0,-1-1 0 0 0,1 0 0 0 0,-1 1 0 0 0,1 0 0 0 0,-1-1 1 0 0,0 1-1 0 0,-2 0 0 0 0,1 0-147 0 0,0 0 1 0 0,-1 0-1 0 0,1 1 1 0 0,-1-1-1 0 0,-5 3 1 0 0,-3 1-341 0 0,1 1-1 0 0,-17 10 1 0 0,24-13 386 0 0,-9 6-199 0 0,1 0 1 0 0,0 1-1 0 0,1 0 1 0 0,0 1-1 0 0,-17 19 1 0 0,-43 64 608 0 0,34-42-397 0 0,22-31-186 0 0,-2 1 44 0 0,-13 24 0 0 0,26-39-126 0 0,0 0 0 0 0,1 0 0 0 0,0 0 0 0 0,1 1 0 0 0,0 0-1 0 0,0-1 1 0 0,0 1 0 0 0,-2 14 0 0 0,4-19-1 0 0,0-1-1 0 0,0 1 1 0 0,0-1-1 0 0,0 1 0 0 0,1 0 1 0 0,-1-1-1 0 0,0 1 1 0 0,1 0-1 0 0,-1-1 1 0 0,1 1-1 0 0,-1-1 0 0 0,1 1 1 0 0,0-1-1 0 0,0 1 1 0 0,-1-1-1 0 0,1 1 1 0 0,0-1-1 0 0,0 0 0 0 0,2 2 1 0 0,-1-1 19 0 0,0-1 0 0 0,1 1 0 0 0,-1-1 0 0 0,0 0 0 0 0,0 0 0 0 0,1 0 0 0 0,-1 0 0 0 0,1 0 0 0 0,-1-1 0 0 0,1 1 0 0 0,3 0 0 0 0,4-1 81 0 0,0 0 0 0 0,0 0 0 0 0,0-1 0 0 0,0 0-1 0 0,13-3 1 0 0,4-4 16 0 0,-1 0 0 0 0,0-2-1 0 0,-1 0 1 0 0,0-2 0 0 0,0-1-1 0 0,-1-1 1 0 0,29-22-1 0 0,-45 29-114 0 0,0 1 0 0 0,-1-1-1 0 0,1 0 1 0 0,-2 0 0 0 0,1-1 0 0 0,-1 0-1 0 0,0 0 1 0 0,7-15-1 0 0,-11 20-13 0 0,-1 0-1 0 0,0 0 0 0 0,0 0 0 0 0,0-1 0 0 0,0 1 0 0 0,0 0 0 0 0,-1-1 0 0 0,1 1 0 0 0,-1-1 0 0 0,0 1 0 0 0,0 0 0 0 0,-1-6 0 0 0,0 6-10 0 0,1 1 1 0 0,-1-1-1 0 0,0 1 1 0 0,-1-1-1 0 0,1 1 1 0 0,0-1-1 0 0,-1 1 1 0 0,1 0-1 0 0,-1-1 1 0 0,0 1-1 0 0,0 0 1 0 0,0 0-1 0 0,0 1 1 0 0,0-1-1 0 0,0 0 1 0 0,0 0-1 0 0,-4-1 1 0 0,-2-1-177 0 0,0 1-1 0 0,0 0 1 0 0,0 0 0 0 0,-1 1 0 0 0,1 0-1 0 0,-1 0 1 0 0,1 1 0 0 0,-1 0 0 0 0,1 1-1 0 0,-13 0 1 0 0,-16-1-988 0 0,36 1 1054 0 0,0 0 0 0 0,1 0 0 0 0,-1 0 0 0 0,0 0 0 0 0,1 0 0 0 0,-1 0 0 0 0,0 0 0 0 0,1-1-1 0 0,-1 1 1 0 0,0 0 0 0 0,1 0 0 0 0,-1-1 0 0 0,1 1 0 0 0,-1 0 0 0 0,0-1 0 0 0,1 1 0 0 0,-1 0 0 0 0,1-1 0 0 0,-1 1 0 0 0,1-1-1 0 0,-1 1 1 0 0,0-2 0 0 0,3-5-5918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2303 0 0,'0'2'167'0'0,"-50"105"14785"0"0,20-33-12660 0 0,23-56-2149 0 0,-1-1 0 0 0,-1 0 1 0 0,0-1-1 0 0,-1 0 0 0 0,-1-1 0 0 0,-1 0 1 0 0,0 0-1 0 0,-18 16 0 0 0,2-6-89 0 0,0-1-1 0 0,-1-2 1 0 0,-42 24 0 0 0,70-45-742 0 0,13-11-2279 0 0,4-3-3493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14 16439 0 0,'0'0'754'0'0,"1"-1"-17"0"0,2-5-473 0 0,4-1 2248 0 0,-11 18-2200 0 0,1-5-318 0 0,0-1 1 0 0,-1 1 0 0 0,1-1-1 0 0,-1 0 1 0 0,0 0-1 0 0,-1 0 1 0 0,1-1-1 0 0,-9 8 1 0 0,-4 0-58 0 0,-25 14 1 0 0,28-19 37 0 0,1 1 0 0 0,1 1-1 0 0,-22 17 1 0 0,33-24 32 0 0,0-1 1 0 0,0 1-1 0 0,0-1 0 0 0,0 0 0 0 0,0 1 1 0 0,0 0-1 0 0,0-1 0 0 0,0 1 0 0 0,1-1 1 0 0,-1 1-1 0 0,0 0 0 0 0,1 0 0 0 0,0-1 1 0 0,-1 1-1 0 0,1 0 0 0 0,0 0 0 0 0,0 0 1 0 0,0-1-1 0 0,0 1 0 0 0,0 0 0 0 0,0 0 0 0 0,1 0 1 0 0,-1-1-1 0 0,0 1 0 0 0,1 0 0 0 0,1 2 1 0 0,1 4 55 0 0,1 0 0 0 0,1-1 1 0 0,0 0-1 0 0,7 10 1 0 0,-1-3 1 0 0,-4-4-24 0 0,0 1 1 0 0,-1 0 0 0 0,0 0-1 0 0,-1 0 1 0 0,5 17 0 0 0,-8-21-26 0 0,0 0 1 0 0,0 1-1 0 0,-1-1 0 0 0,0 1 1 0 0,-1-1-1 0 0,0 1 1 0 0,0-1-1 0 0,0 1 0 0 0,-1-1 1 0 0,-2 10-1 0 0,1-8-22 0 0,-1 0 0 0 0,0-1-1 0 0,-8 17 1 0 0,10-21 0 0 0,-2 0 0 0 0,1-1 0 0 0,0 1 0 0 0,-1-1 0 0 0,0 0 0 0 0,0 0 0 0 0,0 0-1 0 0,0 0 1 0 0,0 0 0 0 0,-7 3 0 0 0,-5 2-27 0 0,0-1 0 0 0,-1 0-1 0 0,0-1 1 0 0,0-1 0 0 0,-1 0-1 0 0,1-2 1 0 0,-23 3 0 0 0,19-4-49 0 0,-1-1 1 0 0,0-1-1 0 0,1 0 0 0 0,-1-2 1 0 0,-33-7-1 0 0,49 8 46 0 0,0 0 1 0 0,0-1-1 0 0,0 0 0 0 0,-8-4 1 0 0,0-5-1375 0 0,12 10 966 0 0,0 0 0 0 0,1 0 0 0 0,-1 0 0 0 0,0 0-1 0 0,1 0 1 0 0,-1-1 0 0 0,1 1 0 0 0,0 0 0 0 0,-1 0 0 0 0,1 0 0 0 0,-1-3 0 0 0,2-8-5575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13735 0 0,'0'0'1246'0'0,"-2"1"-1028"0"0,-33 6 364 0 0,1 3-1 0 0,-1 0 0 0 0,2 2 1 0 0,0 2-1 0 0,-62 35 0 0 0,57-24-549 0 0,36-23-30 0 0,0-1 0 0 0,0 1 0 0 0,1 0 0 0 0,-1-1 0 0 0,0 1 0 0 0,0 0 0 0 0,1 0 0 0 0,-1 1 0 0 0,1-1 0 0 0,0 0 0 0 0,0 0 0 0 0,0 1 0 0 0,0-1 0 0 0,0 0 0 0 0,-1 3 0 0 0,4 0 53 0 0,-1-1-1 0 0,1 0 1 0 0,0 0-1 0 0,0 0 1 0 0,1 0-1 0 0,-1 0 1 0 0,1-1-1 0 0,5 7 1 0 0,-5-6 8 0 0,7 8 312 0 0,17 15 1 0 0,-20-20-318 0 0,0-1 0 0 0,0 1 0 0 0,-1 0 1 0 0,0 1-1 0 0,0-1 0 0 0,8 17 0 0 0,-12-19-54 0 0,1 1 1 0 0,-1 0-1 0 0,0 0 0 0 0,-1-1 0 0 0,1 1 1 0 0,-1 0-1 0 0,0 0 0 0 0,-1 0 0 0 0,0 1 1 0 0,0-1-1 0 0,0 0 0 0 0,0 0 0 0 0,-1 0 0 0 0,0 0 1 0 0,0 0-1 0 0,-1 0 0 0 0,0-1 0 0 0,0 1 1 0 0,0 0-1 0 0,-1-1 0 0 0,0 1 0 0 0,0-1 1 0 0,0 0-1 0 0,0 0 0 0 0,-1 0 0 0 0,0-1 1 0 0,0 1-1 0 0,0-1 0 0 0,-1 0 0 0 0,1 0 0 0 0,-1 0 1 0 0,0 0-1 0 0,-6 2 0 0 0,0 0-1 0 0,-9 7 21 0 0,-25 9 0 0 0,38-19-56 0 0,0 0 0 0 0,-1-1-1 0 0,0 0 1 0 0,1 0-1 0 0,-1-1 1 0 0,0 0 0 0 0,-10 0-1 0 0,4-3-1043 0 0,5-4-352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8751 0 0,'0'0'399'0'0,"0"2"-4"0"0,1 0-307 0 0,0 1 1 0 0,-1 0-1 0 0,1 0 1 0 0,-1 0-1 0 0,0-1 1 0 0,0 1 0 0 0,0 0-1 0 0,0 0 1 0 0,0 0-1 0 0,-1 0 1 0 0,1-1-1 0 0,-1 1 1 0 0,0 0-1 0 0,0 0 1 0 0,0-1-1 0 0,0 1 1 0 0,0-1 0 0 0,-1 1-1 0 0,1-1 1 0 0,-3 4-1 0 0,-5 6 1241 0 0,0-1 0 0 0,-19 19 0 0 0,15-17-1157 0 0,-40 48 892 0 0,48-54-952 0 0,1 0 1 0 0,-1 0 0 0 0,1 0 0 0 0,1 0-1 0 0,-1 1 1 0 0,1-1 0 0 0,-4 15 0 0 0,7-19-58 0 0,0-1 1 0 0,0 0-1 0 0,-1 1 1 0 0,1-1-1 0 0,1 0 1 0 0,-1 1-1 0 0,0-1 1 0 0,0 0 0 0 0,1 1-1 0 0,0-1 1 0 0,-1 0-1 0 0,1 0 1 0 0,0 0-1 0 0,0 0 1 0 0,0 1-1 0 0,0-1 1 0 0,0-1 0 0 0,1 1-1 0 0,-1 0 1 0 0,1 0-1 0 0,-1 0 1 0 0,1-1-1 0 0,0 1 1 0 0,-1-1-1 0 0,1 1 1 0 0,0-1-1 0 0,0 0 1 0 0,0 1 0 0 0,0-1-1 0 0,0 0 1 0 0,4 1-1 0 0,2 1 99 0 0,0 0 0 0 0,1-1 0 0 0,-1 0-1 0 0,1 0 1 0 0,-1-1 0 0 0,1 0 0 0 0,10 0 0 0 0,-14-1-135 0 0,0 0 1 0 0,-1-1 0 0 0,1 1 0 0 0,0-1 0 0 0,-1 0 0 0 0,1 0 0 0 0,-1-1 0 0 0,1 1 0 0 0,-1-1 0 0 0,1 0 0 0 0,-1 0 0 0 0,0-1 0 0 0,0 1 0 0 0,4-4 0 0 0,-6 4-32 0 0,0 0 1 0 0,0 0-1 0 0,0-1 0 0 0,0 1 0 0 0,0-1 1 0 0,0 1-1 0 0,-1-1 0 0 0,1 1 0 0 0,-1-1 1 0 0,0 0-1 0 0,1 0 0 0 0,-1 0 0 0 0,-1 0 1 0 0,1 0-1 0 0,0 0 0 0 0,-1 0 0 0 0,0 0 1 0 0,1 0-1 0 0,-1 0 0 0 0,0 0 0 0 0,-1 0 1 0 0,0-5-1 0 0,0 4-123 0 0,-1-11-1901 0 0,-2-28 0 0 0,4 29 316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11167 0 0,'0'0'3062'0'0,"1"-1"-2042"0"0,5-6-601 0 0,-1 0 1 0 0,-1 1-1 0 0,1-2 0 0 0,-1 1 1 0 0,0 0-1 0 0,2-9 1 0 0,17-28 406 0 0,-13 28-709 0 0,1 1-1 0 0,1 0 1 0 0,21-19-1 0 0,-27 28-58 0 0,0 1 0 0 0,0 0-1 0 0,1 0 1 0 0,0 0 0 0 0,-1 1-1 0 0,2 0 1 0 0,-1 0-1 0 0,0 1 1 0 0,1 0 0 0 0,14-4-1 0 0,-20 7-7 0 0,1-1 0 0 0,-1 1 1 0 0,1 0-1 0 0,0 0 0 0 0,-1 0 0 0 0,1 0 0 0 0,-1 0 0 0 0,1 0 0 0 0,-1 0 1 0 0,1 1-1 0 0,-1 0 0 0 0,0-1 0 0 0,1 1 0 0 0,-1 0 0 0 0,1 0 0 0 0,-1 0 1 0 0,0 0-1 0 0,0 1 0 0 0,0-1 0 0 0,0 1 0 0 0,0-1 0 0 0,0 1 0 0 0,0 0 1 0 0,0-1-1 0 0,-1 1 0 0 0,1 0 0 0 0,-1 0 0 0 0,1 0 0 0 0,-1 1 0 0 0,0-1 1 0 0,2 4-1 0 0,1 5 33 0 0,0 1 1 0 0,-1 0-1 0 0,-1 0 1 0 0,0 0-1 0 0,1 16 1 0 0,-1-9-126 0 0,1 7 7 0 0,-3-15-668 0 0,1 0 0 0 0,1-1 0 0 0,0 1 0 0 0,6 19 0 0 0,-1-16-6123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1839 0 0,'17'19'19621'0'0,"-20"-17"-17959"0"0,1 0-1620 0 0,1 4-31 0 0,-1 1 0 0 0,2-6 170 0 0,-2 3-112 0 0,0 0 0 0 0,0 0 0 0 0,0-1 0 0 0,0 1 0 0 0,-1-1 0 0 0,0 1 0 0 0,0-1 0 0 0,0 0 0 0 0,0 0 0 0 0,0 0 0 0 0,-7 4 0 0 0,-7 8-98 0 0,-60 60-79 0 0,-99 91-119 0 0,127-123 86 0 0,2 1-1 0 0,2 3 0 0 0,2 1 1 0 0,-47 71-1 0 0,87-115 130 0 0,0 0 1 0 0,1 0-1 0 0,-1 1 0 0 0,1-1 1 0 0,0 0-1 0 0,0 1 0 0 0,1-1 1 0 0,-1 1-1 0 0,1 0 0 0 0,0-1 1 0 0,0 1-1 0 0,1 0 0 0 0,0 0 1 0 0,-1 0-1 0 0,1-1 0 0 0,1 1 1 0 0,-1 0-1 0 0,1 0 0 0 0,0 0 1 0 0,0-1-1 0 0,0 1 0 0 0,1-1 1 0 0,0 1-1 0 0,3 6 0 0 0,0-2 14 0 0,1 0 0 0 0,0-1 0 0 0,0 1 0 0 0,1-1-1 0 0,0 0 1 0 0,1-1 0 0 0,0 0 0 0 0,0 0 0 0 0,0 0 0 0 0,15 8 0 0 0,9 3-31 0 0,56 22 0 0 0,-84-38 23 0 0,49 20-1113 0 0,-1-4-3809 0 0,-48-18 3181 0 0,5-3-40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45 9559 0 0,'0'0'860'0'0,"-1"1"-705"0"0,-79 81 8665 0 0,92-87-7861 0 0,69-38-426 0 0,-58 30-344 0 0,0 0 0 0 0,0 2 0 0 0,1 0 0 0 0,50-13 0 0 0,-67 22-186 0 0,-2 0 3 0 0,0 1 0 0 0,-1 0 0 0 0,1 1 1 0 0,0-1-1 0 0,0 1 0 0 0,0 0 0 0 0,-1 0 0 0 0,1 0 0 0 0,5 1 0 0 0,-2 4-6 0 0,-6-3 1 0 0,-1-1-1 0 0,1 1 0 0 0,-1 0 1 0 0,0 0-1 0 0,0 1 0 0 0,0-1 1 0 0,0 0-1 0 0,-1 0 0 0 0,1 0 1 0 0,-1 1-1 0 0,1-1 0 0 0,-1 0 1 0 0,0 1-1 0 0,1-1 0 0 0,-1 0 1 0 0,0 1-1 0 0,-1-1 0 0 0,1 0 1 0 0,0 1-1 0 0,-1-1 0 0 0,1 0 1 0 0,-3 4-1 0 0,0 4-10 0 0,-1-1 1 0 0,0 1-1 0 0,-10 15 0 0 0,4-11-137 0 0,-2 0-1 0 0,1-1 1 0 0,-1-1-1 0 0,-1 0 1 0 0,0 0-1 0 0,-20 12 1 0 0,4-3 29 0 0,-158 128 17 0 0,142-117 38 0 0,-9 9 8 0 0,45-34 55 0 0,9-6 0 0 0,-1-1 0 0 0,1 0 0 0 0,0 0 0 0 0,0 0 0 0 0,-1 1 0 0 0,1-1 0 0 0,0 0 0 0 0,0 0 0 0 0,-1 1 0 0 0,1-1 0 0 0,0 0 0 0 0,0 0 0 0 0,0 1 0 0 0,-1-1 0 0 0,1 0 0 0 0,0 1 0 0 0,0-1 0 0 0,0 0 0 0 0,0 1 0 0 0,0-1 0 0 0,0 0 0 0 0,0 1 0 0 0,-3 10 0 0 0,2-9 18 0 0,1 0-1 0 0,-1 0 1 0 0,1 0 0 0 0,-1 0-1 0 0,1 0 1 0 0,0 0-1 0 0,0 0 1 0 0,0 0 0 0 0,0 0-1 0 0,0 0 1 0 0,0 0-1 0 0,1 0 1 0 0,-1 0 0 0 0,1 0-1 0 0,-1 0 1 0 0,1 0 0 0 0,0 0-1 0 0,2 3 1 0 0,-1 0 31 0 0,0-3-3 0 0,0 1 1 0 0,0-1-1 0 0,0 0 0 0 0,0 0 1 0 0,0-1-1 0 0,0 1 0 0 0,1 0 0 0 0,-1-1 1 0 0,1 0-1 0 0,-1 1 0 0 0,1-1 1 0 0,-1 0-1 0 0,5 1 0 0 0,-1-1 0 0 0,0-1 0 0 0,-1 0 0 0 0,1 0 0 0 0,-1-1 1 0 0,1 1-1 0 0,-1-1 0 0 0,1 0 0 0 0,-1-1 0 0 0,7-2 0 0 0,4 0 2 0 0,65-20 117 0 0,17-5 209 0 0,-86 28-301 0 0,-4 0-47 0 0,-7 1-50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11519 0 0,'0'0'1399'0'0,"-7"6"1145"0"0,-32 23 1864 0 0,24-16-3886 0 0,-32 20 0 0 0,45-32-599 0 0,13 0-711 0 0,13-3-649 0 0,-9-3-3225 0 0,-1-2-1345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10135 0 0,'0'0'9896'0'0,"-2"0"-9754"0"0,-153 37 394 0 0,68-14-534 0 0,59-15-31 0 0,7-3-249 0 0,-21 3 0 0 0,35-7-42 0 0,0 0 1 0 0,-1-1-1 0 0,1 0 0 0 0,0 0 0 0 0,-1-1 0 0 0,-12-3 0 0 0,-24 1-2053 0 0,42 2 2258 0 0,-7 3-339 0 0,7-2 441 0 0,1 0 0 0 0,-1 0 0 0 0,0 0 0 0 0,1 1 0 0 0,-1-1 0 0 0,1 0 0 0 0,-1 1 1 0 0,-2 1-1 0 0,-10 8 284 0 0,1 0 0 0 0,0 1 1 0 0,0 1-1 0 0,1 0 0 0 0,-16 21 0 0 0,-21 22 234 0 0,-102 95 485 0 0,150-149-438 0 0,4 0-521 0 0,0 1 0 0 0,1-1 0 0 0,-1 0-1 0 0,0-1 1 0 0,1 1 0 0 0,-1 0 0 0 0,1-1-1 0 0,-1 0 1 0 0,1 0 0 0 0,3 0 0 0 0,37-7 409 0 0,-19 2-339 0 0,11-1-96 0 0,1 2 0 0 0,0 1-1 0 0,55 3 1 0 0,-76 1-2 0 0,0 1 0 0 0,1 1 0 0 0,-1 1 0 0 0,0 0 1 0 0,-1 1-1 0 0,1 0 0 0 0,-1 1 0 0 0,0 1 0 0 0,0 0 0 0 0,17 13 1 0 0,-21-12 80 0 0,1 1 0 0 0,-1 0 0 0 0,15 16 1 0 0,-23-22-57 0 0,0 0 0 0 0,-1 0 0 0 0,1 1 0 0 0,-1-1 0 0 0,0 0 0 0 0,0 1 0 0 0,0 0 0 0 0,-1-1 0 0 0,1 1 0 0 0,-1 0 1 0 0,0 0-1 0 0,0 0 0 0 0,0-1 0 0 0,-1 1 0 0 0,1 0 0 0 0,-1 0 0 0 0,0 6 0 0 0,0-7-8 0 0,-1 1 0 0 0,1-1 1 0 0,-1 0-1 0 0,1 1 0 0 0,-1-1 0 0 0,0 0 0 0 0,-1 0 0 0 0,1 0 1 0 0,0 0-1 0 0,-1 0 0 0 0,1 0 0 0 0,-1 0 0 0 0,0 0 0 0 0,0-1 0 0 0,0 1 1 0 0,-1-1-1 0 0,1 1 0 0 0,-1-1 0 0 0,1 0 0 0 0,-1 0 0 0 0,0 0 0 0 0,1 0 1 0 0,-1-1-1 0 0,0 1 0 0 0,0-1 0 0 0,-5 2 0 0 0,-11 4 25 0 0,-1-1 0 0 0,0 0-1 0 0,-27 3 1 0 0,8-2-8 0 0,-112 19-377 0 0,81-15-1820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0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2759 0 0,'0'0'12626'0'0,"0"2"-12469"0"0,-1 7 43 0 0,1 0 0 0 0,-2 0 0 0 0,1-1 1 0 0,-1 1-1 0 0,-5 13 0 0 0,-22 45 598 0 0,13-31-612 0 0,-58 116 214 0 0,58-118-368 0 0,-1-1-1 0 0,-38 53 1 0 0,-53 54 125 0 0,36-39 381 0 0,53-73-380 0 0,18-26-303 0 0,3-4-558 0 0,33-22-834 0 0,-11 3 646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09:5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9871 0 0,'0'0'1556'0'0,"2"-1"-1022"0"0,2 0-385 0 0,-1 1 1 0 0,1-1 0 0 0,0 1-1 0 0,0-1 1 0 0,0 1 0 0 0,-1 0-1 0 0,1 0 1 0 0,0 1 0 0 0,0-1-1 0 0,0 1 1 0 0,-1 0 0 0 0,1 0-1 0 0,-1 0 1 0 0,1 1 0 0 0,0-1-1 0 0,-1 1 1 0 0,0 0-1 0 0,1-1 1 0 0,-1 2 0 0 0,0-1-1 0 0,0 0 1 0 0,5 5 0 0 0,2 4 223 0 0,0-1 1 0 0,-1 1 0 0 0,0 1 0 0 0,13 21-1 0 0,61 128 2065 0 0,-40-72-1613 0 0,9 10-212 0 0,22 43-58 0 0,-54-99-387 0 0,19 62 1 0 0,-34-88-67 0 0,-1 0-1 0 0,0 0 1 0 0,-2 0 0 0 0,0 1-1 0 0,-1-1 1 0 0,0 1 0 0 0,-2-1-1 0 0,0 1 1 0 0,-1-1 0 0 0,0 0-1 0 0,-2 1 1 0 0,0-1 0 0 0,-1 0-1 0 0,-1-1 1 0 0,0 1-1 0 0,-10 16 1 0 0,-4 6-4 0 0,-1-1 1 0 0,-2-2-1 0 0,-2 0 0 0 0,-1-1 0 0 0,-48 48 0 0 0,55-67-355 0 0,-41 27 0 0 0,45-33 13 0 0,-26 12-2217 0 0,17-10-4305 0 0,13-7 546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186 344 1375 0 0,'0'-2'107'0'0,"3"-12"1543"0"0,0 1-1 0 0,6-18 1 0 0,-2 11-698 0 0,2 0 0 0 0,13-23-1 0 0,63-85 1488 0 0,-53 88-1018 0 0,-28 36-1146 0 0,0 0 0 0 0,0 0-1 0 0,0 1 1 0 0,0 0 0 0 0,0 0 0 0 0,1 0 0 0 0,4-3 0 0 0,-8 6-205 0 0,-1-1 1 0 0,1 1-1 0 0,0 0 1 0 0,-1 0 0 0 0,1 0-1 0 0,0-1 1 0 0,-1 1-1 0 0,1 0 1 0 0,-1 0-1 0 0,1 0 1 0 0,0 0 0 0 0,-1 0-1 0 0,1 0 1 0 0,0 0-1 0 0,-1 0 1 0 0,1 0 0 0 0,1 1-1 0 0,0-1 162 0 0,2 2 486 0 0,-2 4-579 0 0,0-1 1 0 0,1 1-1 0 0,-2 0 1 0 0,1-1-1 0 0,-1 1 1 0 0,0 0-1 0 0,0 0 1 0 0,0 0-1 0 0,-1 0 1 0 0,0 0-1 0 0,0 0 1 0 0,-1 0-1 0 0,-1 8 1 0 0,-3 14 113 0 0,-13 39 1 0 0,17-62-234 0 0,-16 42 125 0 0,-2-1 1 0 0,-36 62 0 0 0,10-19-101 0 0,13-22-5 0 0,-104 226-478 0 0,132-284 378 0 0,-86 186-2066 0 0,88-192 1776 0 0,3-12-974 0 0,-1 1 755 0 0,2-1-1 0 0,2-12 0 0 0,0 4 96 0 0,5-24-557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71 604 10591 0 0,'0'0'819'0'0,"-1"0"-534"0"0,0-1-273 0 0,1 1 1 0 0,-1 0-1 0 0,1 0 0 0 0,-1 0 0 0 0,1-1 0 0 0,-1 1 0 0 0,1 0 0 0 0,-1-1 0 0 0,1 1 1 0 0,-1 0-1 0 0,1-1 0 0 0,0 1 0 0 0,-1 0 0 0 0,1-1 0 0 0,0 1 0 0 0,-1-1 1 0 0,1 1-1 0 0,0-1 0 0 0,0 1 0 0 0,-1-1 0 0 0,1 1 0 0 0,0-1 0 0 0,0 1 0 0 0,0-1 1 0 0,0 1-1 0 0,-1-1 0 0 0,1 1 0 0 0,0-1 0 0 0,0 1 0 0 0,0-1 0 0 0,0 1 0 0 0,0-1 1 0 0,0 0-1 0 0,1 0 0 0 0,-1 0 77 0 0,0-5 136 0 0,1 0 0 0 0,0 1 0 0 0,0-1 1 0 0,1 1-1 0 0,-1-1 0 0 0,1 1 0 0 0,0-1 0 0 0,6-9 1 0 0,2-2 320 0 0,13-18 0 0 0,-23 35-539 0 0,78-116 1359 0 0,57-74-244 0 0,-118 169-947 0 0,1 1-1 0 0,1 0 1 0 0,0 2-1 0 0,33-24 1 0 0,-42 35-70 0 0,0 0 0 0 0,1 1 0 0 0,0 1 0 0 0,0 0-1 0 0,13-4 1 0 0,-16 7-14 0 0,-1 0 0 0 0,1 1 0 0 0,-1-1 0 0 0,1 2 0 0 0,0-1 0 0 0,-1 1-1 0 0,1 0 1 0 0,15 3 0 0 0,-16-2-48 0 0,1 2 1 0 0,-1-1-1 0 0,0 1 0 0 0,0 0 0 0 0,0 1 0 0 0,0-1 0 0 0,-1 1 1 0 0,1 1-1 0 0,-1-1 0 0 0,0 1 0 0 0,-1 0 0 0 0,1 1 1 0 0,-1-1-1 0 0,0 1 0 0 0,0 0 0 0 0,4 7 0 0 0,1 2-15 0 0,-2 1 0 0 0,1-1 0 0 0,-2 2 0 0 0,0-1 0 0 0,8 33 0 0 0,-9-24-27 0 0,-1 0 0 0 0,-1 0 1 0 0,-1 0-1 0 0,-1 0 1 0 0,-2 1-1 0 0,0-1 1 0 0,-5 29-1 0 0,2-36-1 0 0,-1 1 0 0 0,0-1 0 0 0,-1-1 0 0 0,-1 1 0 0 0,-1-1 0 0 0,-1 0 0 0 0,0 0-1 0 0,-1-1 1 0 0,-1 0 0 0 0,-17 21 0 0 0,5-12-15 0 0,0-1-1 0 0,-2-1 1 0 0,-1-1 0 0 0,-41 28-1 0 0,15-17-17 0 0,-85 40-1 0 0,90-52-295 0 0,0-1 1 0 0,-1-3-1 0 0,-1-2 0 0 0,-87 16 0 0 0,132-30 41 0 0,-1-1 0 0 0,0 0 0 0 0,0 0 0 0 0,0 0 0 0 0,1 0 0 0 0,-7-1 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7 8751 0 0,'6'-3'250'0'0,"-5"3"-183"0"0,1-1 0 0 0,-1 0 0 0 0,1 1 0 0 0,0 0 0 0 0,-1-1 0 0 0,1 1 0 0 0,0 0 1 0 0,-1 0-1 0 0,1 0 0 0 0,0 0 0 0 0,2 0 0 0 0,-3 0 17 0 0,-1 0 0 0 0,1 0 1 0 0,-1 1-1 0 0,0-1 0 0 0,1 0 0 0 0,-1 0 0 0 0,1 0 1 0 0,-1 0-1 0 0,0 0 0 0 0,1 0 0 0 0,-1 1 0 0 0,1-1 1 0 0,-1 0-1 0 0,0 0 0 0 0,1 1 0 0 0,-1-1 0 0 0,0 0 1 0 0,1 0-1 0 0,-1 1 0 0 0,0-1 0 0 0,0 0 0 0 0,1 1 1 0 0,-1-1-1 0 0,0 0 0 0 0,0 1 0 0 0,0-1 0 0 0,1 1 1 0 0,-1-1-1 0 0,0 0 0 0 0,0 1 0 0 0,0-1 0 0 0,0 1 1 0 0,0-1-1 0 0,0 0 0 0 0,0 1 0 0 0,0-1 0 0 0,0 1 1 0 0,-3 15 1340 0 0,0-10-1131 0 0,-1 0-1 0 0,1-1 0 0 0,-1 0 0 0 0,0 0 0 0 0,-1 0 1 0 0,1 0-1 0 0,-11 8 0 0 0,-41 27 891 0 0,38-29-811 0 0,-39 31-56 0 0,1 2 0 0 0,2 2 0 0 0,-66 74 0 0 0,51-41 189 0 0,-96 146 1 0 0,131-172-489 0 0,-44 92 0 0 0,67-123-13 0 0,2 2-1 0 0,1-1 1 0 0,1 1-1 0 0,0 0 1 0 0,2 0-1 0 0,1 1 1 0 0,-1 28-1 0 0,5-43 7 0 0,0 0 0 0 0,1 1-1 0 0,0-1 1 0 0,0 0 0 0 0,1 1 0 0 0,1-1-1 0 0,0 0 1 0 0,0-1 0 0 0,1 1-1 0 0,5 11 1 0 0,-5-15-94 0 0,-1-1-1 0 0,1 1 0 0 0,0-1 1 0 0,0 0-1 0 0,1 0 0 0 0,-1-1 1 0 0,1 1-1 0 0,0-1 0 0 0,1 0 1 0 0,-1 0-1 0 0,1-1 0 0 0,-1 1 1 0 0,1-1-1 0 0,0-1 0 0 0,0 1 1 0 0,0-1-1 0 0,8 2 0 0 0,11 2-680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 6447 0 0,'-7'-27'686'0'0,"5"15"9400"0"0,2 13-10021 0 0,0 0 0 0 0,1 0 0 0 0,-1 0 0 0 0,1 0 0 0 0,-1 0-1 0 0,0 0 1 0 0,1 0 0 0 0,0 0 0 0 0,-1 0 0 0 0,1-1 0 0 0,0 1 0 0 0,0 1 0 0 0,2 2 86 0 0,17 28 519 0 0,1-1 0 0 0,1-1 0 0 0,2-1 0 0 0,45 43 0 0 0,-20-28-486 0 0,97 65-1 0 0,-58-53-151 0 0,55 39 98 0 0,-126-82-297 0 0,-1 0 1 0 0,0 2-1 0 0,-1 0 1 0 0,-1 1-1 0 0,-1 0 1 0 0,12 18-1 0 0,-20-25-637 0 0,0 1 0 0 0,0 0 0 0 0,3 13 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27 8287 0 0,'-1'-1'639'0'0,"-1"-1"-36"0"0,1-1 0 0 0,-1 1-1 0 0,1 0 1 0 0,0-1 0 0 0,0 1 0 0 0,0-1 0 0 0,-2-6 4937 0 0,3 12-5380 0 0,-2 8-129 0 0,-1 0 1 0 0,0 0-1 0 0,0 0 0 0 0,-1-1 1 0 0,0 1-1 0 0,-8 11 0 0 0,-38 63 7 0 0,38-68 2 0 0,-142 197 115 0 0,108-154-134 0 0,-268 320-21 0 0,300-366-50 0 0,-1 0-1 0 0,-25 18 0 0 0,38-31-21 0 0,3-5-2190 0 0,5-17 1044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88 103 6911 0 0,'1'0'315'0'0,"14"0"770"0"0,-1-2 1 0 0,0 0-1 0 0,0 0 1 0 0,0-1-1 0 0,16-6 0 0 0,71-31 6523 0 0,-42 15-8461 0 0,-44 20 354 0 0,0 0 0 0 0,20-4 1 0 0,-33 9-1040 0 0</inkml:trace>
  <inkml:trace contextRef="#ctx0" brushRef="#br0" timeOffset="1">1 449 1839 0 0,'2'-1'13044'0'0,"61"-17"-7366"0"0,-1-4-3312 0 0,121-58-4412 0 0,-150 64 932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0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2303 0 0,'-1'1'167'0'0,"-17"20"-131"0"0,-16 7 6074 0 0,-3 4 3416 0 0,38-34-9412 0 0,0 0-1 0 0,0 0 1 0 0,1 0 0 0 0,-1 0-1 0 0,1 0 1 0 0,-1 0 0 0 0,1 1-1 0 0,0-1 1 0 0,0 1 0 0 0,-1-1-1 0 0,1 1 1 0 0,3-2 0 0 0,-4 2-55 0 0,7-4 55 0 0,-3 1 11 0 0,1 0 0 0 0,1 0 0 0 0,7-3 0 0 0,-14 6-115 0 0,1 1 0 0 0,-1 0 0 0 0,1 0 0 0 0,-1 0 0 0 0,1 0 1 0 0,-1 0-1 0 0,1 0 0 0 0,0 0 0 0 0,-1 0 0 0 0,1 0 1 0 0,-1 0-1 0 0,1 0 0 0 0,-1 0 0 0 0,0 1 0 0 0,1-1 0 0 0,-1 0 1 0 0,1 0-1 0 0,-1 0 0 0 0,1 1 0 0 0,-1-1 0 0 0,1 0 1 0 0,-1 0-1 0 0,0 1 0 0 0,1-1 0 0 0,-1 1 0 0 0,1-1 1 0 0,-1 0-1 0 0,0 1 0 0 0,0-1 0 0 0,1 1 0 0 0,-1-1 0 0 0,1 1 1 0 0,4 16 46 0 0,-4-10-51 0 0,-2 0 1 0 0,1 0 0 0 0,-1-1-1 0 0,0 1 1 0 0,0 0 0 0 0,0 0-1 0 0,-1-1 1 0 0,0 1 0 0 0,-1-1-1 0 0,0 1 1 0 0,-3 6 0 0 0,-5 5-10 0 0,0 1 1 0 0,-18 20 0 0 0,14-20-56 0 0,0-2 0 0 0,-37 31 0 0 0,-42 23-148 0 0,53-42 162 0 0,3-3 44 0 0,-12 9 0 0 0,39-24 1 0 0,11-7 4 0 0,0-3 0 0 0,0 0 1 0 0,0-1 1 0 0,0 1-1 0 0,0-1 1 0 0,1 1-1 0 0,-1-1 1 0 0,0 1-1 0 0,0-1 0 0 0,0 1 1 0 0,0-1-1 0 0,1 0 1 0 0,-1 1-1 0 0,0-1 1 0 0,1 1-1 0 0,-1-1 1 0 0,0 1-1 0 0,0-1 1 0 0,1 0-1 0 0,-1 1 1 0 0,1-1-1 0 0,-1 0 0 0 0,0 1 1 0 0,1-1-1 0 0,0 0 1 0 0,10 6 81 0 0,-10-6-84 0 0,10 4 64 0 0,0-1 0 0 0,1 0 1 0 0,-1 0-1 0 0,1-2 1 0 0,21 2-1 0 0,62-6 127 0 0,-71 2-167 0 0,184-19 41 0 0,-81 15-1662 0 0,-98 3 298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14079 0 0,'0'0'1276'0'0,"1"2"-985"0"0,12 24 288 0 0,2-1 1 0 0,0 0-1 0 0,32 36 0 0 0,-17-22-207 0 0,220 336 612 0 0,-228-339-910 0 0,-2 2 0 0 0,18 46 0 0 0,-31-67-37 0 0,-2 0 1 0 0,0 0-1 0 0,-1 1 0 0 0,0-1 0 0 0,-2 1 1 0 0,0 0-1 0 0,-1 33 0 0 0,-3-36 21 0 0,-1 0 0 0 0,0 0 0 0 0,-1 0 0 0 0,-1-1 1 0 0,0 0-1 0 0,-1 0 0 0 0,0 0 0 0 0,-1-1 0 0 0,-1 0 0 0 0,0 0 0 0 0,-1-1 0 0 0,-15 17 0 0 0,-5 3-374 0 0,-3-1 0 0 0,0-1 0 0 0,-38 25 0 0 0,2-6-1832 0 0,22-19-2771 0 0,13-12-385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15263 0 0,'0'0'1735'0'0,"2"-1"-1124"0"0,9-3 124 0 0,1 1 0 0 0,-1 1 0 0 0,15-2 0 0 0,16-4-285 0 0,53-13 40 0 0,23-6-484 0 0,-42 3-5970 0 0,-53 13-712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132 534 6911 0 0,'0'0'315'0'0,"-1"1"-7"0"0,-17 11-187 0 0,12-8 890 0 0,0 1 0 0 0,1 0-1 0 0,-6 6 1 0 0,10-9-252 0 0,0-1-478 0 0,-1 3-22 0 0,1-1-1 0 0,-1 1 1 0 0,0-1 0 0 0,0 0 0 0 0,0 0 0 0 0,-1 0-1 0 0,1 0 1 0 0,-1 0 0 0 0,0-1 0 0 0,1 1-1 0 0,-1-1 1 0 0,-1 0 0 0 0,-5 4 0 0 0,7-5 259 0 0,0 0-4 0 0,0-1-366 0 0,1 1 0 0 0,0-1 1 0 0,0 0-1 0 0,-1 1 1 0 0,1-1-1 0 0,0 0 1 0 0,-1 0-1 0 0,1 0 1 0 0,0 0-1 0 0,-1 0 0 0 0,1 0 1 0 0,0 0-1 0 0,-1-1 1 0 0,1 1-1 0 0,0 0 1 0 0,0-1-1 0 0,-1 1 1 0 0,1-1-1 0 0,0 1 0 0 0,-2-2 1 0 0,2 0-128 0 0,0 1 0 0 0,0 0 0 0 0,0 0 0 0 0,0 0 0 0 0,1 0 0 0 0,-1-1 0 0 0,0 1 1 0 0,1 0-1 0 0,0-1 0 0 0,-1 1 0 0 0,1-1 0 0 0,-1 1 0 0 0,1 0 0 0 0,0-1 0 0 0,0 1 0 0 0,0-1 0 0 0,0 1 0 0 0,0-1 0 0 0,0 1 0 0 0,1-2 1 0 0,0-5-21 0 0,1 1 1 0 0,0 0 0 0 0,0 0 0 0 0,0 0-1 0 0,1 1 1 0 0,0-1 0 0 0,1 0 0 0 0,6-10 0 0 0,6-4-4 0 0,20-21 1 0 0,-19 21 2 0 0,16-15-18 0 0,2 1 0 0 0,1 2-1 0 0,2 1 1 0 0,66-43 0 0 0,-26 21-65 0 0,49-30 2 0 0,-99 67 111 0 0,0 2 0 0 0,51-19 1 0 0,-69 30 14 0 0,-1 1 0 0 0,1 1 0 0 0,-1 0 0 0 0,1 0 0 0 0,0 1 0 0 0,18-1 0 0 0,-25 2-41 0 0,0 1 0 0 0,-1-1 0 0 0,1 0 0 0 0,0 1 0 0 0,0-1 1 0 0,0 1-1 0 0,-1 0 0 0 0,1 0 0 0 0,0 0 0 0 0,-1 1 0 0 0,1-1 0 0 0,-1 0 1 0 0,0 1-1 0 0,1 0 0 0 0,-1-1 0 0 0,0 1 0 0 0,0 0 0 0 0,0 0 1 0 0,0 0-1 0 0,0 1 0 0 0,0-1 0 0 0,-1 0 0 0 0,1 1 0 0 0,-1-1 1 0 0,0 1-1 0 0,1-1 0 0 0,0 6 0 0 0,0 1-3 0 0,0-1-1 0 0,0 1 1 0 0,-1 0-1 0 0,-1 0 1 0 0,0-1 0 0 0,0 1-1 0 0,0 0 1 0 0,-1 0-1 0 0,0-1 1 0 0,-1 1-1 0 0,-4 12 1 0 0,-2 4 37 0 0,-2 0 0 0 0,-18 35 0 0 0,16-40-47 0 0,0 0 1 0 0,-1-1-1 0 0,-1-1 0 0 0,0 0 0 0 0,-2-1 0 0 0,0-1 1 0 0,0 0-1 0 0,-2-1 0 0 0,-24 16 0 0 0,-18 7-62 0 0,-108 49 1 0 0,-34 22 6 0 0,92-40-105 0 0,108-68-104 0 0,22-12-8016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18367 0 0,'0'0'2032'0'0,"2"-1"-1632"0"0,209-38 1863 0 0,41-6-2926 0 0,-152 32-1534 0 0,-75 10 362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534 312 8895 0 0,'0'0'407'0'0,"1"-1"-6"0"0,-1 0-352 0 0,0 1-1 0 0,0-1 1 0 0,1 1-1 0 0,-1-1 1 0 0,0 0-1 0 0,0 1 1 0 0,1-1-1 0 0,-1 0 1 0 0,0 1-1 0 0,0-1 1 0 0,0 0-1 0 0,0 1 0 0 0,0-1 1 0 0,0 0-1 0 0,0 1 1 0 0,0-1-1 0 0,0 0 1 0 0,-1 1-1 0 0,1-1 1 0 0,0 0-1 0 0,0 1 1 0 0,-1-1-1 0 0,1 1 1 0 0,0-1-1 0 0,0 0 1 0 0,-1 1-1 0 0,1-1 0 0 0,-1 1 1 0 0,1-1-1 0 0,-1 1 1 0 0,1-1-1 0 0,-1 1 1 0 0,1 0-1 0 0,-1-1 1 0 0,1 1-1 0 0,-1-1 1 0 0,1 1-1 0 0,-1 0 1 0 0,1 0-1 0 0,-1-1 1 0 0,0 1-1 0 0,1 0 0 0 0,-2 0 1 0 0,-1-1 145 0 0,-1 0-1 0 0,1 1 1 0 0,0 0 0 0 0,-1 0-1 0 0,-5 0 1 0 0,0 2 209 0 0,-1 0-1 0 0,1 0 1 0 0,-1 1 0 0 0,1 1 0 0 0,0-1 0 0 0,0 1-1 0 0,1 1 1 0 0,-1 0 0 0 0,1 0 0 0 0,0 1-1 0 0,0-1 1 0 0,-11 13 0 0 0,18-18-355 0 0,1 1 1 0 0,-1-1-1 0 0,0 1 1 0 0,1 0-1 0 0,-1-1 1 0 0,1 1-1 0 0,-1 0 1 0 0,1-1-1 0 0,-1 1 1 0 0,1 0-1 0 0,0 0 1 0 0,-1 0-1 0 0,1-1 1 0 0,0 1-1 0 0,0 0 1 0 0,-1 0-1 0 0,1 0 1 0 0,0 0-1 0 0,0 0 1 0 0,0-1-1 0 0,0 1 1 0 0,0 0-1 0 0,0 0 1 0 0,0 0-1 0 0,1 0 1 0 0,-1 0-1 0 0,0-1 1 0 0,0 1-1 0 0,1 0 1 0 0,-1 0-1 0 0,0 0 1 0 0,1-1-1 0 0,-1 1 1 0 0,1 0-1 0 0,-1 0 1 0 0,1-1-1 0 0,-1 1 1 0 0,1 0-1 0 0,0-1 1 0 0,-1 1-1 0 0,1-1 1 0 0,0 1-1 0 0,-1-1 1 0 0,3 2-1 0 0,0-1 16 0 0,0 1 0 0 0,0 0 0 0 0,1-1 0 0 0,-1 0 0 0 0,1 0 0 0 0,-1 0 0 0 0,1 0-1 0 0,0-1 1 0 0,6 1 0 0 0,1-2 51 0 0,1 0-1 0 0,-1 0 1 0 0,1-1 0 0 0,-1-1-1 0 0,12-4 1 0 0,55-23 211 0 0,-50 18-207 0 0,2 0-90 0 0,181-83 432 0 0,-186 82-412 0 0,0-2-1 0 0,-1-1 0 0 0,-1-1 0 0 0,0-1 0 0 0,-1-1 0 0 0,19-21 0 0 0,-38 36-87 0 0,0 1-1 0 0,0-1 1 0 0,-1 0 0 0 0,1 0-1 0 0,-1 0 1 0 0,0 0 0 0 0,0 0-1 0 0,0 0 1 0 0,2-9-1 0 0,-4 12 25 0 0,0-1 0 0 0,0 1 0 0 0,0-1 0 0 0,0 1 0 0 0,0 0 0 0 0,0-1 0 0 0,0 1 0 0 0,0-1 0 0 0,-1 1-1 0 0,1 0 1 0 0,0-1 0 0 0,-1 1 0 0 0,1-1 0 0 0,-1 1 0 0 0,0 0 0 0 0,1 0 0 0 0,-1-1 0 0 0,0 1 0 0 0,0 0-1 0 0,0 0 1 0 0,0 0 0 0 0,0 0 0 0 0,0 0 0 0 0,0 0 0 0 0,0 0 0 0 0,0 0 0 0 0,0 1 0 0 0,-1-1 0 0 0,1 0-1 0 0,0 1 1 0 0,0-1 0 0 0,-1 1 0 0 0,1-1 0 0 0,0 1 0 0 0,-3-1 0 0 0,-4-1-177 0 0,1 1 0 0 0,-1 0 0 0 0,1 0 0 0 0,-1 1 0 0 0,1 0 0 0 0,-12 1 0 0 0,-48 9-656 0 0,33-3 571 0 0,-19 2 143 0 0,1 2 0 0 0,0 3 0 0 0,1 2 0 0 0,1 2 0 0 0,1 2 0 0 0,-86 50 0 0 0,102-48 178 0 0,1 1-1 0 0,1 2 0 0 0,-49 50 1 0 0,-22 51 287 0 0,81-98-242 0 0,1-2 65 0 0,2 2 0 0 0,-26 50 1 0 0,37-63-65 0 0,1-1 0 0 0,1 1 0 0 0,0-1 0 0 0,1 2 0 0 0,0-1 0 0 0,1 0 0 0 0,-1 31 1 0 0,4-40-55 0 0,0 0 0 0 0,1 1 0 0 0,0-1 0 0 0,0 0 0 0 0,0 0 0 0 0,0 0 0 0 0,1-1 0 0 0,0 1 0 0 0,1 0 0 0 0,-1-1 0 0 0,1 1 0 0 0,0-1 0 0 0,0 0 0 0 0,1 0 0 0 0,-1 0 0 0 0,1 0 0 0 0,1-1 0 0 0,-1 1 0 0 0,0-1 0 0 0,1 0 0 0 0,0 0 0 0 0,0-1 0 0 0,0 1 0 0 0,0-1 0 0 0,1 0 0 0 0,9 3 0 0 0,1 0 64 0 0,0-1-1 0 0,1-1 1 0 0,0 0 0 0 0,0-2 0 0 0,0 0 0 0 0,0 0 0 0 0,0-2-1 0 0,25-1 1 0 0,283-50 491 0 0,-193 26-462 0 0,-77 16-179 0 0,98-21-503 0 0,-141 26-775 0 0,0 0-1 0 0,20-11 0 0 0,-19 8-5474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140 168 1839 0 0,'-8'-1'28'0'0,"5"1"-12"0"0,0 0 1 0 0,0 0-1 0 0,0 1 1 0 0,0-1 0 0 0,0 1-1 0 0,0-1 1 0 0,-4 2-1 0 0,-37 11 1232 0 0,37-11 840 0 0,-1 1-1 0 0,1 0 0 0 0,-1 1 0 0 0,1 0 0 0 0,0 0 1 0 0,-9 7 1570 0 0,24-2-3192 0 0,-5-7-427 0 0,0-1 0 0 0,-1 1-1 0 0,1-1 1 0 0,0 0 0 0 0,0 0 0 0 0,0 0-1 0 0,0 0 1 0 0,0 0 0 0 0,0 0 0 0 0,0-1 0 0 0,0 0-1 0 0,1 0 1 0 0,-1 1 0 0 0,0-2 0 0 0,5 1-1 0 0,6-2 115 0 0,0-1-1 0 0,14-4 1 0 0,-21 5-103 0 0,52-16 225 0 0,99-44-1 0 0,52-42-2932 0 0,-187 92 1842 0 0,0-1-1515 0 0,-5 1-3589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64 174 1839 0 0,'-1'0'134'0'0,"-18"-10"982"0"0,-13-4 7695 0 0,21 10-4818 0 0,13-5-3240 0 0,1 4-638 0 0,-1 1 1 0 0,1-1 0 0 0,0 0-1 0 0,1 1 1 0 0,-1 0-1 0 0,1 0 1 0 0,0 0 0 0 0,0 0-1 0 0,0 0 1 0 0,0 1-1 0 0,10-6 1 0 0,6-2-37 0 0,30-13 1 0 0,-46 22-78 0 0,15-6 235 0 0,1 0 0 0 0,0 1-1 0 0,1 1 1 0 0,38-7 0 0 0,-52 12-146 0 0,1 0-1 0 0,-1 1 1 0 0,1 0-1 0 0,-1 0 1 0 0,0 1-1 0 0,1 0 1 0 0,-1 0-1 0 0,0 0 1 0 0,0 1-1 0 0,1 0 1 0 0,-1 1-1 0 0,-1 0 1 0 0,1 0-1 0 0,0 0 1 0 0,-1 1-1 0 0,0 0 1 0 0,10 7-1 0 0,-14-8-82 0 0,0-1 0 0 0,0 0 1 0 0,-1 1-1 0 0,1-1 0 0 0,-1 1 0 0 0,1-1 0 0 0,-1 1 0 0 0,0 0 0 0 0,0 0 1 0 0,0-1-1 0 0,0 1 0 0 0,-1 0 0 0 0,1 0 0 0 0,-1 0 0 0 0,0 0 0 0 0,1 0 1 0 0,-1 0-1 0 0,-1 0 0 0 0,1 0 0 0 0,0 0 0 0 0,-2 4 0 0 0,-1 6-3 0 0,0 1 1 0 0,-1-1-1 0 0,-7 15 0 0 0,-10 19-7 0 0,-42 68 0 0 0,35-68 0 0 0,-26 59 0 0 0,52-101 2 0 0,0 1 1 0 0,0 0-1 0 0,1-1 0 0 0,-1 1 1 0 0,1 0-1 0 0,0 0 0 0 0,1 0 0 0 0,0 0 1 0 0,0 0-1 0 0,0 0 0 0 0,0 0 0 0 0,1-1 1 0 0,0 1-1 0 0,2 6 0 0 0,0-3-2 0 0,1 1-1 0 0,0-1 1 0 0,1-1-1 0 0,-1 1 1 0 0,2-1-1 0 0,-1 0 1 0 0,12 13-1 0 0,-10-12-341 0 0,1 0 0 0 0,0-1 0 0 0,0 0 0 0 0,1 0 0 0 0,0-1 0 0 0,0 0 0 0 0,11 6 0 0 0,-9-9-6320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1839 0 0,'-9'10'11242'0'0,"3"-2"-5043"0"0,0 0-3520 0 0,0 4-4096 0 0,1-1-337 0 0,0-3 3364 0 0,-11 12-1396 0 0,-1-1-1 0 0,-35 32 1 0 0,47-46-199 0 0,1-2 5 0 0,1 0-1 0 0,-1-1 1 0 0,1 1 0 0 0,-1-1-1 0 0,0 1 1 0 0,-8 2-1 0 0,6-2 47 0 0,0-1 0 0 0,0 0 1 0 0,0 0-1 0 0,-13 2 0 0 0,18-4-34 0 0,-5 8-75 0 0,-2 0 43 0 0,8 2 0 0 0,1 1 0 0 0,0-9 0 0 0,-1 1 0 0 0,1-1 0 0 0,-1 0 0 0 0,0 0 0 0 0,0 0 0 0 0,0 0 0 0 0,0 1 0 0 0,0-1 0 0 0,-1 0 0 0 0,1 0 0 0 0,-1 0 0 0 0,1 0 0 0 0,-1 0 0 0 0,0 0 0 0 0,0 0 0 0 0,0 0 0 0 0,0 0 0 0 0,0 0 0 0 0,0 0 0 0 0,0 0 0 0 0,-2 1 0 0 0,-2 3 0 0 0,-1 0 0 0 0,0 0 0 0 0,0-1 0 0 0,-1 0 0 0 0,0 0 0 0 0,0-1 0 0 0,0 1 0 0 0,0-2 0 0 0,-14 6 0 0 0,-4 2 1876 0 0,-13-28-1725 0 0,37 16-18 0 0,-2 3-73 0 0,-2 12-40 0 0,3-4-20 0 0,2-2 11 0 0,1-8-1 0 0,1 0 1 0 0,0-1 0 0 0,-1 1-1 0 0,1 0 1 0 0,0-1 0 0 0,-1 1-1 0 0,1-1 1 0 0,0 0 0 0 0,-1 1-1 0 0,2-2 1 0 0,47-26-1636 0 0,52-39 1 0 0,-89 58 41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2759 0 0,'-2'1'207'0'0,"-3"1"-130"0"0,0 1-1 0 0,0-2 1 0 0,0 1-1 0 0,-1-1 1 0 0,1 1-1 0 0,-10 0 1 0 0,-19 4 1270 0 0,-53 17-341 0 0,86-23-408 0 0,-16-6 2796 0 0,9 3-2542 0 0,-2-2 6020 0 0,10 4-6770 0 0,0 1 0 0 0,0-1 0 0 0,0 1 0 0 0,0 0 0 0 0,0-1 0 0 0,1 1 0 0 0,-1 0 0 0 0,0 0 0 0 0,0-1 0 0 0,0 1 0 0 0,0 0 0 0 0,1-1 0 0 0,-1 1 0 0 0,0 0 0 0 0,0 0 0 0 0,1-1 1 0 0,-1 1-1 0 0,0 0 0 0 0,0 0 0 0 0,1 0 0 0 0,-1-1 0 0 0,0 1 0 0 0,1 0 0 0 0,-1 0 0 0 0,0 0 0 0 0,1 0 0 0 0,-1 0 0 0 0,0 0 0 0 0,1 0 0 0 0,0 0 0 0 0,7-4 51 0 0,0 2 0 0 0,0-1 0 0 0,0 1-1 0 0,0 0 1 0 0,1 1 0 0 0,11-1 0 0 0,54 3-87 0 0,-45 0-1 0 0,85 6 97 0 0,-97-4-145 0 0,0 0 0 0 0,-1 1 1 0 0,1 0-1 0 0,26 12 0 0 0,-36-13-18 0 0,0 1 0 0 0,0-1 0 0 0,-1 1 0 0 0,1 1 0 0 0,-1-1 0 0 0,0 1 0 0 0,0 1 0 0 0,-1-1 0 0 0,0 1 0 0 0,1-1 0 0 0,-2 2 0 0 0,1-1 0 0 0,-1 0 0 0 0,4 8 0 0 0,-8-13-3 0 0,0 1-1 0 0,0-1 0 0 0,-1 0 1 0 0,1 1-1 0 0,0-1 0 0 0,0 0 1 0 0,-1 1-1 0 0,1-1 0 0 0,-1 0 0 0 0,1 0 1 0 0,-1 0-1 0 0,1 0 0 0 0,-1 1 1 0 0,-1 1-1 0 0,0-1 2 0 0,-4 6-8 0 0,0 0-1 0 0,0 0 1 0 0,-1-1-1 0 0,0 0 1 0 0,-13 9-1 0 0,3-1-12 0 0,-5 6-11 0 0,0 1 0 0 0,2 0 0 0 0,1 2-1 0 0,1 0 1 0 0,-25 44 0 0 0,19-26 19 0 0,-24 63 0 0 0,40-83 10 0 0,1 1-1 0 0,1 0 1 0 0,0 0 0 0 0,-3 45-1 0 0,8-63 7 0 0,1 1 0 0 0,0-1 0 0 0,0 1 0 0 0,1-1 0 0 0,0 1 0 0 0,0-1 0 0 0,0 0 0 0 0,0 1 0 0 0,1-1 0 0 0,0 0 0 0 0,0 0 0 0 0,0 0 0 0 0,1 0 0 0 0,0 0 0 0 0,0-1 0 0 0,0 1 0 0 0,0-1 0 0 0,1 0 0 0 0,-1 0 0 0 0,1 0 0 0 0,0 0 0 0 0,1-1 0 0 0,-1 0 0 0 0,1 1 0 0 0,5 2 0 0 0,37 14 0 0 0,0-1 0 0 0,2-3 0 0 0,77 16 0 0 0,-109-28-158 0 0,0 0-1 0 0,-1 1 0 0 0,20 9 1 0 0,-27-8-491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10191 0 0,'0'0'464'0'0,"1"1"-8"0"0,6 0 5600 0 0,-15 17-5545 0 0,5-16-466 0 0,0 1 0 0 0,-1-1 0 0 0,1 0 0 0 0,-1 1 0 0 0,1-2 0 0 0,-1 1 0 0 0,0 0-1 0 0,0-1 1 0 0,-8 2 0 0 0,-9 5 59 0 0,-146 52 53 0 0,-7 3-42 0 0,58-8-99 0 0,108-50 64 0 0,8-5-65 0 0,0 1 0 0 0,1 0 0 0 0,-1-1 0 0 0,1 1 0 0 0,-1-1 0 0 0,1 1 0 0 0,-1-1 0 0 0,1 1 0 0 0,-1-1 0 0 0,1 1 0 0 0,-1-1 0 0 0,2 1 0 0 0,4 2 42 0 0,0-1 1 0 0,0 1-1 0 0,0-1 0 0 0,0-1 0 0 0,1 1 1 0 0,-1-1-1 0 0,10 0 0 0 0,5 2 74 0 0,0 1 51 0 0,0 1 0 0 0,0 1 0 0 0,-1 1 0 0 0,29 13-1 0 0,-38-15-83 0 0,-1 0 0 0 0,0 1-1 0 0,0 1 1 0 0,-1 0-1 0 0,0 0 1 0 0,0 0 0 0 0,-1 1-1 0 0,0 1 1 0 0,0-1-1 0 0,6 11 1 0 0,-11-14-81 0 0,0-1 0 0 0,0 1 0 0 0,-1 0 0 0 0,0 0 0 0 0,0 1 0 0 0,0-1-1 0 0,0 0 1 0 0,-1 1 0 0 0,0-1 0 0 0,0 1 0 0 0,-1-1 0 0 0,1 1 0 0 0,-1-1 0 0 0,-1 1 0 0 0,1 0 0 0 0,-2 8 0 0 0,0-7 9 0 0,0-1 0 0 0,0 1-1 0 0,-1-1 1 0 0,1 0 0 0 0,-1 0 0 0 0,-1 0 0 0 0,1 0-1 0 0,-1-1 1 0 0,0 0 0 0 0,0 1 0 0 0,-1-1 0 0 0,0-1-1 0 0,-7 7 1 0 0,2-2-7 0 0,-1-1 0 0 0,0-1 1 0 0,0 0-1 0 0,-1-1 0 0 0,-18 8 0 0 0,24-12-53 0 0,1 0-1 0 0,-1-1 1 0 0,0 1 0 0 0,0-1-1 0 0,1 0 1 0 0,-1-1 0 0 0,0 1-1 0 0,0-1 1 0 0,0 0 0 0 0,0-1-1 0 0,0 1 1 0 0,0-1 0 0 0,0-1 0 0 0,-8-2-1 0 0,12 3-62 0 0,0 1 0 0 0,0-1-1 0 0,0 0 1 0 0,0 0 0 0 0,0-1-1 0 0,0 1 1 0 0,1 0 0 0 0,-1-1-1 0 0,0 1 1 0 0,1-1 0 0 0,0 1-1 0 0,-1-1 1 0 0,1 1 0 0 0,0-1-1 0 0,-1 0 1 0 0,1 0 0 0 0,0 0-1 0 0,0 0 1 0 0,1 0 0 0 0,-1 0-1 0 0,-1-4 1 0 0,-2-13-1018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83 8431 0 0,'-6'-1'226'0'0,"1"-1"1"0"0,0 0-1 0 0,0 0 0 0 0,0-1 0 0 0,0 1 0 0 0,0-1 0 0 0,0 0 0 0 0,1 0 0 0 0,-1-1 1 0 0,1 0-1 0 0,0 1 0 0 0,0-1 0 0 0,0-1 0 0 0,1 1 0 0 0,0-1 0 0 0,-5-7 2244 0 0,14 2-1040 0 0,-5 9-1342 0 0,0 0 0 0 0,0 0 1 0 0,0 0-1 0 0,0 1 1 0 0,0-1-1 0 0,0 0 0 0 0,0 0 1 0 0,0 1-1 0 0,1-1 1 0 0,-1 0-1 0 0,0 1 0 0 0,0-1 1 0 0,1 1-1 0 0,-1 0 1 0 0,0 0-1 0 0,1-1 0 0 0,-1 1 1 0 0,1 0-1 0 0,-1 0 1 0 0,0 0-1 0 0,1 0 0 0 0,-1 0 1 0 0,0 1-1 0 0,1-1 1 0 0,-1 0-1 0 0,0 1 0 0 0,1-1 1 0 0,-1 0-1 0 0,0 1 1 0 0,2 1-1 0 0,3 0 47 0 0,-1 1 1 0 0,1 0-1 0 0,-1 0 0 0 0,0 0 0 0 0,7 7 1 0 0,-4-2-41 0 0,-1 0 0 0 0,0 0 0 0 0,-1 1 0 0 0,1-1 1 0 0,-2 2-1 0 0,1-1 0 0 0,-1 1 0 0 0,-1-1 1 0 0,0 1-1 0 0,0 0 0 0 0,3 14 0 0 0,1 15 245 0 0,7 68 0 0 0,-10-69-196 0 0,-2-9-84 0 0,11 74 59 0 0,-10-84-98 0 0,0-1 0 0 0,1 1 1 0 0,11 23-1 0 0,-14-37-24 0 0,1 1-1 0 0,0-1 0 0 0,0 0 1 0 0,0 0-1 0 0,0-1 0 0 0,1 1 1 0 0,0-1-1 0 0,0 1 0 0 0,6 4 1 0 0,-7-7-65 0 0,0 0 1 0 0,0-1-1 0 0,-1 1 0 0 0,1 0 1 0 0,1-1-1 0 0,-1 0 1 0 0,0 0-1 0 0,0 0 0 0 0,0 0 1 0 0,1 0-1 0 0,-1-1 0 0 0,0 1 1 0 0,1-1-1 0 0,-1 0 1 0 0,0 0-1 0 0,1 0 0 0 0,4-2 1 0 0,19-5-961 0 0,2-4-47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18 11055 0 0,'0'0'506'0'0,"-2"-9"168"0"0,0 0 3733 0 0,-5 21-2332 0 0,-10 20-1523 0 0,6-10-317 0 0,-17 23 0 0 0,-11 8-154 0 0,-3-2 0 0 0,-1-1 0 0 0,-100 84 0 0 0,-280 190-3817 0 0,412-316 3285 0 0,-1 0-1 0 0,0-1 0 0 0,-26 10 1 0 0,38-17 436 0 0,0 0 1 0 0,0 0 0 0 0,0 0 0 0 0,-1 0-1 0 0,1 0 1 0 0,0 0 0 0 0,0 0 0 0 0,0 0-1 0 0,0 0 1 0 0,0 0 0 0 0,0 0-1 0 0,0 0 1 0 0,0-1 0 0 0,0 1 0 0 0,-1 0-1 0 0,1 0 1 0 0,0 0 0 0 0,0 0 0 0 0,0 0-1 0 0,0 0 1 0 0,0 0 0 0 0,0 0 0 0 0,0 0-1 0 0,0-1 1 0 0,0 1 0 0 0,0 0 0 0 0,0 0-1 0 0,0 0 1 0 0,0 0 0 0 0,0 0-1 0 0,0 0 1 0 0,0 0 0 0 0,0 0 0 0 0,0-1-1 0 0,0 1 1 0 0,0 0 0 0 0,0 0 0 0 0,0 0-1 0 0,0 0 1 0 0,0 0 0 0 0,0 0 0 0 0,0 0-1 0 0,0-1 1 0 0,0 1 0 0 0,0 0 0 0 0,0 0-1 0 0,0 0 1 0 0,0 0 0 0 0,0 0-1 0 0,1 0 1 0 0,1-7-894 0 0,7-8-3770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1983 0 0,'0'0'192'0'0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42 1375 0 0,'84'-28'-142'0'0,"-42"18"3526"0"0,2 7 8448 0 0,-44 16-10826 0 0,-1-10-893 0 0,0 0 0 0 0,0 0 0 0 0,0 0 0 0 0,0 0 0 0 0,-1 0 0 0 0,1 0 0 0 0,-1 0 0 0 0,0 0 0 0 0,-3 3 0 0 0,-22 25 555 0 0,17-22-454 0 0,-26 26 515 0 0,-58 43-1 0 0,-18 16 155 0 0,84-67-671 0 0,-41 51 0 0 0,59-63-181 0 0,0 0 0 0 0,0 0 0 0 0,2 1 0 0 0,0 0 1 0 0,-12 33-1 0 0,16-36-20 0 0,0 0 1 0 0,1 0-1 0 0,1 0 1 0 0,0 0-1 0 0,1 1 1 0 0,0 14-1 0 0,1-23-7 0 0,0 0-1 0 0,1 0 0 0 0,0 1 0 0 0,0-1 0 0 0,1 0 1 0 0,-1 0-1 0 0,1 0 0 0 0,0-1 0 0 0,1 1 0 0 0,-1 0 1 0 0,1-1-1 0 0,0 1 0 0 0,0-1 0 0 0,0 0 0 0 0,0 0 1 0 0,1 0-1 0 0,0 0 0 0 0,5 4 0 0 0,-2-3-63 0 0,0-1 0 0 0,0 0-1 0 0,0 0 1 0 0,1-1 0 0 0,-1 0 0 0 0,1 0-1 0 0,0-1 1 0 0,0 0 0 0 0,0 0 0 0 0,11 1 0 0 0,-1-2-246 0 0,0 0 0 0 0,0-2 1 0 0,30-3-1 0 0,-23-1-873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5063 0 0,'0'0'390'0'0,"2"0"163"0"0,10 3 3677 0 0,23 3-1 0 0,16-4-470 0 0,51-9-1936 0 0,339-74 102 0 0,-382 69-1794 0 0,0-1-28 0 0,239-46 278 0 0,-216 47-383 0 0,137-3 0 0 0,-191 16-311 0 0,31 3-1 0 0,-17 5-1874 0 0,-34-7 649 0 0,-1 1 0 0 0,0 0-1 0 0,10 5 1 0 0,-2 3-4345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0,'9'1'-153'0'0,"1"-1"0"0"0,-1 1 0 0 0,0 1 0 0 0,15 3 0 0 0,-11 0 1265 0 0,1 0 0 0 0,-1 1 0 0 0,-1 0 0 0 0,21 13 0 0 0,-6 0 2532 0 0,-1 2 1 0 0,41 41-1 0 0,30 45-2545 0 0,11 10-922 0 0,-53-63-236 0 0,2-3-1 0 0,77 54 1 0 0,-129-102-139 0 0,-1 0 0 0 0,1 0 0 0 0,-1-1 0 0 0,1 0 0 0 0,6 3 0 0 0,5-3-504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16095 0 0,'0'0'1460'0'0,"-8"0"-1176"0"0,2 2-240 0 0,1 1-1 0 0,0-1 1 0 0,0 1-1 0 0,0 0 1 0 0,0 0-1 0 0,1 0 0 0 0,-1 1 1 0 0,1 0-1 0 0,0-1 1 0 0,0 2-1 0 0,-4 4 1 0 0,-6 5 48 0 0,-187 189-234 0 0,31-31 86 0 0,-109 70 46 0 0,278-241-164 0 0,3-3-912 0 0,7-8-5012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 16271 0 0,'0'0'744'0'0,"2"-1"-18"0"0,4-1-405 0 0,-6 2-288 0 0,1 0 1 0 0,-1 0 0 0 0,0 0-1 0 0,1 0 1 0 0,-1 1-1 0 0,1-1 1 0 0,-1 0-1 0 0,0 0 1 0 0,1 1-1 0 0,-1-1 1 0 0,0 0 0 0 0,1 0-1 0 0,-1 1 1 0 0,0-1-1 0 0,0 0 1 0 0,1 1-1 0 0,-1-1 1 0 0,0 1-1 0 0,0-1 1 0 0,1 0-1 0 0,-1 1 1 0 0,0-1 0 0 0,0 1-1 0 0,5 9 299 0 0,-3-1-222 0 0,0-1-1 0 0,0 1 0 0 0,-1 0 0 0 0,0-1 1 0 0,0 1-1 0 0,-1 0 0 0 0,0 0 1 0 0,-1-1-1 0 0,1 1 0 0 0,-4 12 0 0 0,-4 10 254 0 0,-18 46 0 0 0,17-51-140 0 0,-139 302 452 0 0,90-213-682 0 0,18-33-1709 0 0,34-68 133 0 0</inkml:trace>
  <inkml:trace contextRef="#ctx0" brushRef="#br0" timeOffset="1">71 1265 16183 0 0,'0'0'6656'0'0,"6"-9"-6320"0"0,1-2-24 0 0,1 1-8 0 0,3-1-1232 0 0,-2-3-240 0 0,-2-2-48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7831 0 0,'2'0'8582'0'0,"68"-12"-7384"0"0,-1-4 0 0 0,112-39 0 0 0,-75 18-3740 0 0,-84 28-3812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13823 0 0,'1'1'7548'0'0,"1"0"-7467"0"0,0 1-1 0 0,0-1 0 0 0,0 0 1 0 0,1 1-1 0 0,-1-1 1 0 0,0 0-1 0 0,1-1 1 0 0,-1 1-1 0 0,1 0 0 0 0,-1-1 1 0 0,0 1-1 0 0,1-1 1 0 0,-1 0-1 0 0,5 0 1 0 0,38-3 78 0 0,-41 3-117 0 0,31-5-146 0 0,-1-2 1 0 0,53-17-1 0 0,64-32-2483 0 0,-11 3-6520 0 0,-113 44 4412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346 206 3679 0 0,'0'1'8870'0'0,"5"16"-7034"0"0,-3-10-942 0 0,0-1-1 0 0,0 1 1 0 0,5 10-1 0 0,-5-15-765 0 0,-1 0 1 0 0,1 0-1 0 0,0 0 0 0 0,-1-1 0 0 0,1 1 0 0 0,0-1 1 0 0,0 1-1 0 0,0-1 0 0 0,0 1 0 0 0,0-1 0 0 0,0 0 1 0 0,1 0-1 0 0,-1 0 0 0 0,0 0 0 0 0,1 0 0 0 0,-1-1 1 0 0,5 1-1 0 0,2 1 99 0 0,1-2-1 0 0,-1 1 1 0 0,11-2 0 0 0,-17 1-179 0 0,73-4 190 0 0,1-4 1 0 0,-1-3-1 0 0,125-35 0 0 0,-188 43-320 0 0,0-2-1 0 0,0 1 0 0 0,0-2 1 0 0,0 1-1 0 0,-1-2 0 0 0,0 0 1 0 0,-1 0-1 0 0,21-17 0 0 0,-32 23 60 0 0,1 1-1 0 0,-1-1 0 0 0,1 0 1 0 0,-1 0-1 0 0,0 0 1 0 0,1 0-1 0 0,-1 1 1 0 0,0-1-1 0 0,0 0 0 0 0,0 0 1 0 0,0 0-1 0 0,1 0 1 0 0,-1 0-1 0 0,0 0 1 0 0,-1 0-1 0 0,1 1 0 0 0,0-1 1 0 0,0 0-1 0 0,0 0 1 0 0,0 0-1 0 0,-1-1 1 0 0,-7-17-360 0 0,2 12 219 0 0,1 0 1 0 0,-1 1-1 0 0,0-1 1 0 0,-1 1-1 0 0,0 0 0 0 0,0 1 1 0 0,0 0-1 0 0,0 0 1 0 0,-1 0-1 0 0,0 1 0 0 0,0 0 1 0 0,0 0-1 0 0,-1 1 1 0 0,-8-2-1 0 0,-17-4-4 0 0,1 2 0 0 0,-44-4 0 0 0,68 10 155 0 0,-17-1-25 0 0,-1 0 0 0 0,1 2 1 0 0,-1 1-1 0 0,1 2 0 0 0,0 0 0 0 0,0 1 0 0 0,0 2 0 0 0,-31 11 0 0 0,22-4 41 0 0,0 1-1 0 0,2 2 1 0 0,0 1 0 0 0,1 2-1 0 0,-38 29 1 0 0,40-26 62 0 0,2 2-1 0 0,1 0 1 0 0,-32 37-1 0 0,48-48 28 0 0,1 1-1 0 0,1-1 1 0 0,0 1-1 0 0,1 1 1 0 0,0 0-1 0 0,1 0 1 0 0,1 0-1 0 0,0 1 1 0 0,-6 26-1 0 0,9-23 3 0 0,1 0 0 0 0,0 0 0 0 0,1 0 0 0 0,2 0-1 0 0,0 0 1 0 0,0 0 0 0 0,2 0 0 0 0,0-1 0 0 0,2 1 0 0 0,0-1-1 0 0,7 18 1 0 0,-7-25-23 0 0,0 0-1 0 0,1 0 1 0 0,0-1-1 0 0,1 0 1 0 0,0 0 0 0 0,0 0-1 0 0,1-1 1 0 0,9 8-1 0 0,-10-10 14 0 0,1-1 1 0 0,0-1-1 0 0,0 1 0 0 0,0-1 1 0 0,0-1-1 0 0,1 1 0 0 0,0-2 0 0 0,0 1 1 0 0,0-1-1 0 0,19 4 0 0 0,-1-3 144 0 0,0-2 0 0 0,52 0 0 0 0,56-13 189 0 0,-56 3-291 0 0,97-6-9 0 0,-165 13-136 0 0,-9 1-67 0 0,-9 5-3402 0 0,-2-2 1793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1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7367 0 0,'0'0'9523'0'0,"2"0"-8868"0"0,15-2 89 0 0,-1 0 0 0 0,1 0 0 0 0,-1-2 0 0 0,23-8 0 0 0,12-2-130 0 0,33-2-191 0 0,-36 9-3235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65 6911 0 0,'0'0'8655'0'0,"1"-1"-7951"0"0,21-14 187 0 0,-15 10-797 0 0,-1 0 0 0 0,1 1 1 0 0,12-6-1 0 0,-10 7 1284 0 0,-13 10 116 0 0,0-3-1835 0 0,-6 7 489 0 0,0 0 0 0 0,-1-1 0 0 0,-21 16 2605 0 0,33-27-2556 0 0,6-9 150 0 0,10-10 478 0 0,-11 15-801 0 0,1 0-23 0 0,0 1-1 0 0,1-1 0 0 0,-1 1 1 0 0,1 1-1 0 0,0 0 1 0 0,14-4-1 0 0,52-7-19 0 0,-41 8 15 0 0,-24 5-7 0 0,1 0-1 0 0,-1 0 1 0 0,0 0 0 0 0,0 1-1 0 0,0 1 1 0 0,1-1 0 0 0,8 3-1 0 0,-15-2 9 0 0,-1-1 0 0 0,0 1 0 0 0,0-1 0 0 0,1 1 0 0 0,-1 0 0 0 0,0 0 0 0 0,0 0-1 0 0,0 0 1 0 0,0 0 0 0 0,0 0 0 0 0,0 1 0 0 0,0-1 0 0 0,-1 1 0 0 0,1-1-1 0 0,0 1 1 0 0,-1 0 0 0 0,1-1 0 0 0,-1 1 0 0 0,0 0 0 0 0,0 0 0 0 0,1 0-1 0 0,-1 0 1 0 0,0 0 0 0 0,-1 1 0 0 0,1-1 0 0 0,0 0 0 0 0,-1 0 0 0 0,1 1 0 0 0,-1-1-1 0 0,0 0 1 0 0,1 0 0 0 0,-1 1 0 0 0,-1 2 0 0 0,0 4-12 0 0,0-1 0 0 0,-1 1-1 0 0,0 0 1 0 0,-1-1 0 0 0,0 1 0 0 0,0-1 0 0 0,-1 0 0 0 0,0 0 0 0 0,0 0-1 0 0,-1 0 1 0 0,0-1 0 0 0,0 0 0 0 0,-1 0 0 0 0,0 0 0 0 0,-11 9 0 0 0,-10 7-96 0 0,-2 0 1 0 0,-47 27 0 0 0,53-35 80 0 0,-13 8 25 0 0,9-7-38 0 0,1 1 1 0 0,1 1-1 0 0,-36 34 0 0 0,42-33 4 0 0,10-11-10 0 0,1 0 0 0 0,-1 1 0 0 0,2 0 0 0 0,-1 0 0 0 0,2 1 0 0 0,-11 17-1 0 0,16-25-15 0 0,2-1 12 0 0,1 0 52 0 0,-1 0 1 0 0,1 0-1 0 0,-1-1 1 0 0,1 1-1 0 0,-1 0 1 0 0,1-1-1 0 0,-1 1 1 0 0,1-1-1 0 0,-1 1 1 0 0,1-1-1 0 0,0 0 1 0 0,-1 1-1 0 0,1-1 1 0 0,0 0-1 0 0,-1 0 1 0 0,1 0-1 0 0,0-1 1 0 0,-1 1-1 0 0,1 0 1 0 0,-1-1-1 0 0,3 0 1 0 0,1 0 0 0 0,9-3 0 0 0,-1 0 0 0 0,0 0 0 0 0,15-8 0 0 0,-11 4 0 0 0,-7 3 46 0 0,1 1-1 0 0,0 0 0 0 0,0 1 1 0 0,0 0-1 0 0,16-2 0 0 0,-16 4-14 0 0,0 1 0 0 0,1 1 0 0 0,-1 0 0 0 0,0 1-1 0 0,0 0 1 0 0,0 0 0 0 0,18 8 0 0 0,-28-10-121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12895 0 0,'0'0'2443'0'0,"-1"2"-1264"0"0,-2 9 146 0 0,0-3-1070 0 0,1 0 0 0 0,1 1 1 0 0,0-1-1 0 0,0 0 0 0 0,0 1 0 0 0,2 15 1 0 0,-1-23-323 0 0,-1 3-107 0 0,0 0 82 0 0,0 0-1 0 0,0 0 1 0 0,0 0 0 0 0,0 0-1 0 0,-4 7 1 0 0,2-5-131 0 0,2-4-29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0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 5983 0 0,'0'0'464'0'0,"0"-1"-305"0"0,16-21 12200 0 0,-16 24-11461 0 0,-2 12-553 0 0,0 0 0 0 0,-1 0 1 0 0,0 0-1 0 0,-1 0 0 0 0,-10 24 0 0 0,4-11-169 0 0,-91 250-72 0 0,95-259-383 0 0,-15 31 1 0 0,19-45-172 0 0,-1 0 0 0 0,1 1 0 0 0,-1-1 0 0 0,0 0 0 0 0,0 0 0 0 0,-1 0 1 0 0,1-1-1 0 0,-1 1 0 0 0,0-1 0 0 0,0 0 0 0 0,-8 5 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75 14047 0 0,'0'0'646'0'0,"1"-1"-16"0"0,8-7-198 0 0,0 0-1 0 0,1 0 1 0 0,0 1-1 0 0,0 1 1 0 0,1-1 0 0 0,-1 2-1 0 0,18-7 1 0 0,-10 4 438 0 0,-10 5-550 0 0,-7 2 427 0 0,-2 1-654 0 0,-24 5-53 0 0,0 2 1 0 0,1 0-1 0 0,-43 20 0 0 0,-62 22-40 0 0,106-39-34 0 0,-76 28-74 0 0,84-33-142 0 0,0-1 0 0 0,1-1 0 0 0,-2-1 0 0 0,-29 2 0 0 0,42-6 95 0 0,3 2 137 0 0,0 0 0 0 0,0-1-1 0 0,0 1 1 0 0,0 0 0 0 0,0 0 0 0 0,0 0 0 0 0,-1-1 0 0 0,1 1 0 0 0,0 0 0 0 0,0 0 0 0 0,0 0-1 0 0,0 0 1 0 0,-1 0 0 0 0,1 0 0 0 0,0-1 0 0 0,0 1 0 0 0,0 0 0 0 0,0 0 0 0 0,-1 0 0 0 0,1 0-1 0 0,0 0 1 0 0,0 0 0 0 0,0 0 0 0 0,-1 0 0 0 0,1 0 0 0 0,0 0 0 0 0,0 0 0 0 0,0 0 0 0 0,-1 0 0 0 0,-3 0 9 0 0,0 1 0 0 0,1-1 0 0 0,-1 1 0 0 0,0 0 0 0 0,0 0 0 0 0,1 0 0 0 0,-1 1 0 0 0,1-1 0 0 0,-4 3 0 0 0,-32 21-98 0 0,24-14 90 0 0,-3 2 34 0 0,1 1 0 0 0,1 0 0 0 0,0 1 0 0 0,1 1 0 0 0,-22 30 0 0 0,34-43 16 0 0,1 0 1 0 0,-1 0 0 0 0,1 0-1 0 0,0 1 1 0 0,0-1 0 0 0,0 1-1 0 0,0-1 1 0 0,0 1 0 0 0,1-1-1 0 0,0 1 1 0 0,0 0 0 0 0,0 0-1 0 0,0 0 1 0 0,0 0 0 0 0,0 6-1 0 0,2-9-10 0 0,0 1-1 0 0,0-1 1 0 0,0 1-1 0 0,0-1 1 0 0,0 1-1 0 0,0-1 1 0 0,0 0-1 0 0,1 0 1 0 0,-1 0-1 0 0,0 1 1 0 0,1-1-1 0 0,-1 0 1 0 0,1-1-1 0 0,-1 1 1 0 0,3 1-1 0 0,0 0-5 0 0,0-1-1 0 0,0 0 1 0 0,0 0-1 0 0,0 0 0 0 0,0 0 1 0 0,0-1-1 0 0,0 0 1 0 0,7 0-1 0 0,37-4 66 0 0,-31 1-82 0 0,30-3-167 0 0,-23 2 22 0 0,0 1 0 0 0,0 1 1 0 0,37 2-1 0 0,-56 1 135 0 0,-1 0-1 0 0,1-1 1 0 0,-1 2 0 0 0,1-1-1 0 0,-1 0 1 0 0,0 1-1 0 0,0 0 1 0 0,1 0 0 0 0,-1 0-1 0 0,-1 0 1 0 0,8 6-1 0 0,-6-3 5 0 0,0 0-1 0 0,0 0 0 0 0,0 0 1 0 0,-1 1-1 0 0,0 0 0 0 0,0-1 0 0 0,3 8 1 0 0,2 6 4 0 0,-1 1 0 0 0,-1 1 0 0 0,-1-1 0 0 0,4 22 0 0 0,-9-36 29 0 0,0 0-1 0 0,0 0 0 0 0,0 0 1 0 0,-1 0-1 0 0,1 0 1 0 0,-2 0-1 0 0,0 8 1 0 0,0-11 41 0 0,0 1 1 0 0,0-1 0 0 0,0 1 0 0 0,-1-1 0 0 0,1 1-1 0 0,-1-1 1 0 0,0 0 0 0 0,0 0 0 0 0,0 0 0 0 0,0 0-1 0 0,-1 0 1 0 0,1 0 0 0 0,-4 2 0 0 0,-2 2 66 0 0,-1-1 1 0 0,0 0 0 0 0,0 0-1 0 0,0-1 1 0 0,-1 0-1 0 0,-16 6 1 0 0,-66 15 261 0 0,57-16-302 0 0,-42 5-21 0 0,52-11-615 0 0,-43 12-1 0 0,64-15 264 0 0,0 1 0 0 0,0 0-1 0 0,1 0 1 0 0,-8 4 0 0 0,10-5-391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4143 0 0,'0'0'191'0'0,"-2"1"-11"0"0,-12 13-842 0 0,-10 10 3919 0 0,22-21-2506 0 0,0 0 0 0 0,-1 0 0 0 0,2 0 0 0 0,-1 0 0 0 0,0 0 0 0 0,1 1 0 0 0,-1-1 0 0 0,1 1 0 0 0,0-1 0 0 0,0 1 0 0 0,0 0 0 0 0,0 5 1 0 0,1 9 2 0 0,-1-15-674 0 0,-1 4-68 0 0,9-3-12 0 0,-5-4-35 0 0,0 0-1 0 0,1 1 1 0 0,-1-1-1 0 0,0 0 1 0 0,1 0-1 0 0,-1-1 1 0 0,0 1-1 0 0,1 0 1 0 0,-1-1-1 0 0,0 1 1 0 0,4-2-1 0 0,26-13-437 0 0,-14 6 156 0 0,-1 2-984 0 0,1-2-4182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346 154 5983 0 0,'0'0'6418'0'0,"1"-7"-3417"0"0,1 4-2820 0 0,-1 0 0 0 0,0-1-1 0 0,1 1 1 0 0,-1 0 0 0 0,1 1 0 0 0,0-1-1 0 0,0 0 1 0 0,1 0 0 0 0,-1 1 0 0 0,0-1 0 0 0,1 1-1 0 0,-1 0 1 0 0,1 0 0 0 0,0 0 0 0 0,3-2-1 0 0,8-5 167 0 0,27-11 0 0 0,-31 16-165 0 0,25-12 153 0 0,0 3-1 0 0,1 0 1 0 0,60-11 0 0 0,-86 22-243 0 0,-1 1 1 0 0,1 0 0 0 0,18 1-1 0 0,-15 3 2 0 0,-13-3-93 0 0,1 0 0 0 0,-1 1 0 0 0,1-1 0 0 0,-1 0 0 0 0,1 0 0 0 0,-1 1 0 0 0,1-1 0 0 0,-1 0 0 0 0,0 1 0 0 0,1-1 1 0 0,-1 1-1 0 0,1-1 0 0 0,-1 1 0 0 0,0-1 0 0 0,1 0 0 0 0,-1 2 0 0 0,0 0-5 0 0,1-1-1 0 0,-1 1 1 0 0,0 0-1 0 0,-1-1 0 0 0,1 1 1 0 0,0 0-1 0 0,0-1 1 0 0,-1 1-1 0 0,1-1 1 0 0,-1 1-1 0 0,1 0 1 0 0,-1-1-1 0 0,0 1 0 0 0,1-1 1 0 0,-1 0-1 0 0,0 1 1 0 0,-2 2-1 0 0,-20 22-107 0 0,-11 5-99 0 0,-58 40 1 0 0,15-12-56 0 0,-127 129-198 0 0,14 14 49 0 0,157-169 413 0 0,23-24 5 0 0,1 0-1 0 0,-1 1 0 0 0,2 0 1 0 0,-1 1-1 0 0,-10 18 0 0 0,18-28 362 0 0,3 0-182 0 0,1 0-109 0 0,0 1 1 0 0,0-1 0 0 0,1 0 0 0 0,-1 0 0 0 0,1 0-1 0 0,-1-1 1 0 0,1 1 0 0 0,-1-1 0 0 0,1 0 0 0 0,-1 0-1 0 0,7-1 1 0 0,43-8 385 0 0,-41 7-358 0 0,22-6-28 0 0,129-22 107 0 0,-126 25-138 0 0,0 1 1 0 0,53 3 0 0 0,-46 6-43 0 0,-43-5-25 0 0,0 0 0 0 0,1 0 1 0 0,-1 0-1 0 0,0 0 0 0 0,1 1 0 0 0,-1-1 0 0 0,0 0 0 0 0,0 1 0 0 0,0-1 1 0 0,1 1-1 0 0,-1-1 0 0 0,0 1 0 0 0,0 0 0 0 0,0-1 0 0 0,0 1 0 0 0,0 0 1 0 0,0 0-1 0 0,0 0 0 0 0,0-1 0 0 0,1 3 0 0 0,0 0-357 0 0,0-2-559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15919 0 0,'0'0'1446'0'0,"1"2"-1192"0"0,0 4-81 0 0,-1 1 1 0 0,0-1-1 0 0,0 1 0 0 0,0-1 0 0 0,0 1 1 0 0,-3 7-1 0 0,-10 43 1462 0 0,8-40-1465 0 0,-23 86 403 0 0,28-101-802 0 0,5-12-2414 0 0,4-1 1480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13647 0 0,'0'0'5498'0'0,"-1"2"-5057"0"0,-4 3-264 0 0,-1 0 0 0 0,1-1 0 0 0,-1 1 0 0 0,1-1 0 0 0,-1 0-1 0 0,-1-1 1 0 0,-8 5 0 0 0,3-2-108 0 0,-27 15-135 0 0,-1-2 0 0 0,-1-1-1 0 0,0-3 1 0 0,-53 13 0 0 0,80-24-76 0 0,9-2-41 0 0,0-1-1 0 0,0 1 0 0 0,0-1 1 0 0,-7 0-1 0 0,11-2 22 0 0,0-2 32 0 0,-1 0 0 0 0,1 0 0 0 0,0-1 0 0 0,0 1 0 0 0,0 0 0 0 0,0 0 0 0 0,0 0 0 0 0,1-1 0 0 0,0 1 0 0 0,-1-5 0 0 0,1 6-88 0 0,-1 4-150 0 0,-8 6 393 0 0,0 0 1 0 0,0 1 0 0 0,1 1-1 0 0,-8 11 1 0 0,-28 47 897 0 0,3-4 188 0 0,32-52-866 0 0,0-1-23 0 0,1 0 0 0 0,0 1 1 0 0,1 1-1 0 0,-7 17 0 0 0,11-18-138 0 0,6 0-30 0 0,4-2-32 0 0,-4-8-18 0 0,-1 0-1 0 0,1 0 0 0 0,-1-1 1 0 0,1 1-1 0 0,0-1 1 0 0,0 0-1 0 0,0 0 0 0 0,0 0 1 0 0,0 0-1 0 0,0 0 0 0 0,0-1 1 0 0,0 1-1 0 0,0-1 1 0 0,0 0-1 0 0,3 0 0 0 0,8-1-49 0 0,-1 0-1 0 0,17-4 0 0 0,-7 1-36 0 0,16-2-6 0 0,58-7-187 0 0,-80 12 204 0 0,0 0 0 0 0,1 1 0 0 0,26 5 0 0 0,-38-4 61 0 0,1 0 1 0 0,-1 1 0 0 0,0 0 0 0 0,0 1-1 0 0,0-1 1 0 0,0 1 0 0 0,0 0-1 0 0,-1 0 1 0 0,1 1 0 0 0,-1 0 0 0 0,7 6-1 0 0,-5-4 4 0 0,-1 1 0 0 0,0 0 0 0 0,0 1 0 0 0,-1 0 0 0 0,1 0-1 0 0,-2 0 1 0 0,6 11 0 0 0,-4-6 6 0 0,-2 1 0 0 0,1-1 1 0 0,-2 1-1 0 0,0 0 0 0 0,0 0 0 0 0,-1 0 0 0 0,-1 0 1 0 0,0 0-1 0 0,-1 0 0 0 0,-3 22 0 0 0,1-26 3 0 0,0 0 0 0 0,0 0 0 0 0,-1 0 0 0 0,-6 15 0 0 0,7-21 25 0 0,0 0 0 0 0,0-1 1 0 0,0 1-1 0 0,-1-1 0 0 0,1 1 0 0 0,-1-1 0 0 0,0 0 0 0 0,0 0 1 0 0,0 0-1 0 0,0 0 0 0 0,0-1 0 0 0,-1 1 0 0 0,1-1 0 0 0,-5 2 1 0 0,-9 4 83 0 0,-1-2 1 0 0,0 0 0 0 0,0-1 0 0 0,-22 3 0 0 0,-76 5-2 0 0,88-11-81 0 0,-106 4-13 0 0,74-4-50 0 0,-72 10 0 0 0,131-12-30 0 0,2-1-1204 0 0,8-4-80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57 13015 0 0,'0'0'4780'0'0,"1"0"-4146"0"0,114-39 1808 0 0,-95 34-2226 0 0,0 0 0 0 0,1 2 0 0 0,38-1 0 0 0,-58 4-191 0 0,0-1 0 0 0,1 1 0 0 0,-1 0 1 0 0,0 0-1 0 0,0 0 0 0 0,0 0 0 0 0,0 1 0 0 0,0-1 0 0 0,0 0 0 0 0,0 0 0 0 0,0 1 0 0 0,0-1 0 0 0,0 1 0 0 0,0-1 0 0 0,0 1 1 0 0,0-1-1 0 0,0 1 0 0 0,0-1 0 0 0,0 1 0 0 0,-1 0 0 0 0,1 0 0 0 0,0-1 0 0 0,0 1 0 0 0,-1 0 0 0 0,1 0 0 0 0,0 0 1 0 0,-1 0-1 0 0,1 0 0 0 0,-1 0 0 0 0,1 0 0 0 0,-1 0 0 0 0,0 0 0 0 0,1 0 0 0 0,-1 0 0 0 0,0 0 0 0 0,0 0 0 0 0,0 0 0 0 0,1 0 1 0 0,-1 0-1 0 0,0 0 0 0 0,-1 0 0 0 0,1 0 0 0 0,0 0 0 0 0,0 1 0 0 0,0-1 0 0 0,-1 0 0 0 0,1 0 0 0 0,-1 1 0 0 0,-2 6-19 0 0,1-1 0 0 0,-1 0 0 0 0,-1 0 0 0 0,1 0 0 0 0,-1 0 0 0 0,-1-1-1 0 0,1 1 1 0 0,-8 7 0 0 0,-50 46 26 0 0,25-26-26 0 0,-26 23-6 0 0,35-33 0 0 0,-29 32 0 0 0,54-51 1 0 0,-5 4 14 0 0,0 0 0 0 0,1 0 0 0 0,0 1 1 0 0,1 0-1 0 0,-7 14 0 0 0,12-22 80 0 0,1-1-83 0 0,0-1-1 0 0,0 1 1 0 0,0 0 0 0 0,0-1 0 0 0,1 1-1 0 0,-1-1 1 0 0,0 1 0 0 0,0 0-1 0 0,0-1 1 0 0,0 1 0 0 0,1-1 0 0 0,-1 1-1 0 0,0-1 1 0 0,1 1 0 0 0,-1-1 0 0 0,0 1-1 0 0,1-1 1 0 0,-1 1 0 0 0,1-1 0 0 0,-1 1-1 0 0,0-1 1 0 0,1 1 0 0 0,-1-1 0 0 0,1 0-1 0 0,-1 1 1 0 0,1-1 0 0 0,0 0 0 0 0,0 1-1 0 0,19 5 246 0 0,-2-4-116 0 0,1-2 0 0 0,0 0 1 0 0,0-1-1 0 0,20-4 0 0 0,7 0 20 0 0,69-7-99 0 0,-62 5-414 0 0,1 3 0 0 0,97 3-1 0 0,-148 1 74 0 0,1 1-1 0 0,-1-1 1 0 0,0 1 0 0 0,0 0-1 0 0,7 2 1 0 0,-9-2-1253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10479 0 0,'0'0'4114'0'0,"2"0"-3106"0"0,223-5 3214 0 0,776-20 11 0 0,-651 12-3350 0 0,223-26 11 0 0,-307 16-651 0 0,-251 22-245 0 0,16-1-25 0 0,0 0 1 0 0,46 4-1 0 0,-67 1-89 0 0,-8-3-11 0 0,-3 2-370 0 0,-7 6-131 0 0,0-1 1 0 0,-1 0 0 0 0,0 0-1 0 0,0-1 1 0 0,-16 8 0 0 0,13-8-728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396 162 2303 0 0,'0'0'9192'0'0,"-3"1"-9062"0"0,-2 3-1132 0 0,-7 5 10261 0 0,9-5-8182 0 0,2-3-741 0 0,-4 17-56 0 0,3-11-199 0 0,0-3 524 0 0,4-5 218 0 0,12-14-404 0 0,13-2-381 0 0,2 0 0 0 0,0 2 0 0 0,0 2 0 0 0,39-13 1 0 0,-5 2-14 0 0,96-31-25 0 0,-127 47 0 0 0,0 2 0 0 0,1 0 0 0 0,34 0 0 0 0,-59 5 0 0 0,-1 1 0 0 0,0 1 0 0 0,0-1 0 0 0,14 3 0 0 0,-13 2 0 0 0,-7-4 0 0 0,-1 0 0 0 0,1 1 0 0 0,-1-1 0 0 0,0 0 0 0 0,0 0 0 0 0,1 1 0 0 0,-1-1 0 0 0,0 0 0 0 0,0 1 0 0 0,0-1 0 0 0,-1 0 0 0 0,1 1 0 0 0,0-1 0 0 0,0 0 0 0 0,-1 0 0 0 0,1 1 0 0 0,0-1 0 0 0,-1 0 0 0 0,0 0 0 0 0,1 0 0 0 0,-1 1 0 0 0,0-1 0 0 0,-1 1 0 0 0,-21 27 0 0 0,20-26 0 0 0,-20 19-39 0 0,-1-2 0 0 0,-41 29 0 0 0,34-27 15 0 0,-138 83-110 0 0,81-54 129 0 0,-315 195-795 0 0,232-141 589 0 0,200-109 158 0 0,6-6 182 0 0,-1 2 1 0 0,2 2-1 0 0,-1 1 0 0 0,1 2 1 0 0,45 1-1 0 0,-42 4 102 0 0,0 2-1 0 0,0 2 0 0 0,0 1 1 0 0,44 15-1 0 0,-79-21-211 0 0,25 10-22 0 0,-24-9-39 0 0,0-1 0 0 0,0 0 0 0 0,0 0 0 0 0,0-1 0 0 0,0 1 0 0 0,0-1 0 0 0,0 0 0 0 0,0 0 0 0 0,0-1 0 0 0,0 1 0 0 0,0-1 0 0 0,0 0 0 0 0,8-3 0 0 0,0-1-147 0 0,1-1 0 0 0,-1 0-1 0 0,17-10 1 0 0,-29 15-154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10135 0 0,'0'0'919'0'0,"12"1"1898"0"0,-10 0-2591 0 0,0 0 0 0 0,0 0 0 0 0,0 0 0 0 0,-1 0 0 0 0,1 1 0 0 0,-1-1 0 0 0,1 1 0 0 0,-1-1 0 0 0,1 1 0 0 0,-1-1 0 0 0,0 1 0 0 0,0 0 0 0 0,1 0 0 0 0,-1 0 0 0 0,1 3 0 0 0,-1-2-41 0 0,0 1 0 0 0,0-1 0 0 0,-1 1 0 0 0,1 0 0 0 0,-1 0 1 0 0,0-1-1 0 0,0 1 0 0 0,0 4 0 0 0,-3 7 149 0 0,1-1 0 0 0,-2 1 1 0 0,-8 21-1 0 0,9-29-66 0 0,-51 121 1029 0 0,41-100-1017 0 0,3-7-88 0 0,-11 27 288 0 0,-52 84 0 0 0,-6-5-469 0 0,75-121-461 0 0,0 1-1 0 0,1-1 1 0 0,-1 1 0 0 0,2 0 0 0 0,-4 11 0 0 0,5-7-7076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18287 0 0,'0'0'1784'0'0,"-11"4"-1592"0"0,2-1-192 0 0,0 2 0 0 0,0-3 1432 0 0,1 5 352 0 0,6 4-1664 0 0,4-2 64 0 0,8-2-1744 0 0,8-2 672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0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134 232 4607 0 0,'-45'5'620'0'0,"36"-5"989"0"0,-1 0 0 0 0,0 1 0 0 0,1 1 0 0 0,0 0 0 0 0,-1 0 0 0 0,-14 6 0 0 0,24-8-1453 0 0,-1 0 0 0 0,1 0 1 0 0,0 0-1 0 0,-1 1 0 0 0,1-1 0 0 0,-1 0 1 0 0,1 0-1 0 0,0 0 0 0 0,-1 1 0 0 0,1-1 1 0 0,-1 0-1 0 0,1 1 0 0 0,0-1 0 0 0,-1 0 0 0 0,1 1 1 0 0,0-1-1 0 0,0 1 0 0 0,-1-1 0 0 0,1 0 1 0 0,0 1-1 0 0,0-1 0 0 0,0 1 0 0 0,0-1 1 0 0,-1 1-1 0 0,1-1 0 0 0,0 0 0 0 0,0 2 1 0 0,0-1-80 0 0,1-1 1 0 0,-1 1-1 0 0,0 0 1 0 0,0 0-1 0 0,1 0 1 0 0,-1-1-1 0 0,1 1 1 0 0,-1 0-1 0 0,1 0 1 0 0,-1-1 0 0 0,1 1-1 0 0,-1-1 1 0 0,1 1-1 0 0,1 0 1 0 0,0 2-28 0 0,1-1 1 0 0,1 0-1 0 0,-1 0 1 0 0,0 0 0 0 0,0-1-1 0 0,7 3 1 0 0,5 0 106 0 0,0-2-1 0 0,1 1 1 0 0,-1-2 0 0 0,0 0 0 0 0,21-2 0 0 0,76-12 402 0 0,253-66 643 0 0,-228 45-903 0 0,12-1-165 0 0,236-57 180 0 0,-370 88-329 0 0,159-35-1335 0 0,-146 37-1906 0 0,-26 11-380 0 0,-4 0 1781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 2303 0 0,'5'-2'16303'0'0,"-12"6"-15703"0"0,-92 59 815 0 0,19-10-1346 0 0,16-12-10 0 0,-115 95-1 0 0,125-91-58 0 0,12-10 0 0 0,-38 41 0 0 0,72-64 0 0 0,7-11-3 0 0,1 1 0 0 0,0-1 0 0 0,0 1 1 0 0,-1-1-1 0 0,1 1 0 0 0,0-1 0 0 0,0 1 0 0 0,1-1 0 0 0,-1 1 0 0 0,0-1 0 0 0,0 1 0 0 0,1-1 0 0 0,-1 1 0 0 0,1-1 0 0 0,-1 1 1 0 0,1-1-1 0 0,0 0 0 0 0,-1 1 0 0 0,1-1 0 0 0,0 0 0 0 0,0 1 0 0 0,0-1 0 0 0,0 0 0 0 0,0 0 0 0 0,0 0 0 0 0,0 0 1 0 0,3 1-1 0 0,-1 1 10 0 0,1 0 0 0 0,-1 0 0 0 0,1-1 0 0 0,0 0 0 0 0,0 0 0 0 0,0 0 0 0 0,1 0 0 0 0,3 1 0 0 0,11 1 92 0 0,-1-1 1 0 0,1-1 0 0 0,-1-1 0 0 0,27-1-1 0 0,71-13 173 0 0,-61 6-202 0 0,27 3-1694 0 0,-70 2 66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0:4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13791 0 0,'0'0'1247'0'0,"2"1"-1023"0"0,16 4 134 0 0,1 2 1 0 0,-2 0-1 0 0,18 9 1 0 0,55 34 470 0 0,-18-9-412 0 0,-64-37-381 0 0,38 19 640 0 0,81 56 0 0 0,-103-61-473 0 0,-1 2 0 0 0,0 0 0 0 0,-2 2-1 0 0,0 0 1 0 0,-2 2 0 0 0,32 49 0 0 0,-41-55-163 0 0,0 0 0 0 0,-2 1 0 0 0,0 0 0 0 0,-1 0 0 0 0,-1 1 1 0 0,-1 0-1 0 0,0 0 0 0 0,-2 1 0 0 0,0-1 0 0 0,-2 1 0 0 0,0 24 0 0 0,-3-17-12 0 0,-2 1 0 0 0,-1 0 0 0 0,-1-1 0 0 0,-1 1 0 0 0,-1-2 0 0 0,-2 1 0 0 0,-1-1 0 0 0,-1-1 0 0 0,-1 0 0 0 0,-1-1 0 0 0,-1 0 0 0 0,-2-1 0 0 0,-26 29 0 0 0,26-34-26 0 0,-2-1 0 0 0,0-1 0 0 0,-23 15 0 0 0,-12 5-1385 0 0,-1-4-4359 0 0,28-18-509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49 2303 0 0,'1'-2'9'0'0,"1"0"0"0"0,-1-1 0 0 0,1 1 0 0 0,-1-1-1 0 0,0 0 1 0 0,0 1 0 0 0,1-6 0 0 0,-2 7 129 0 0,0-1 1 0 0,0 1 0 0 0,0 0-1 0 0,0 0 1 0 0,0 0-1 0 0,0 0 1 0 0,-1-1 0 0 0,1 1-1 0 0,0 0 1 0 0,-1 0 0 0 0,-12-10 10881 0 0,10 18-7025 0 0,-4 19-4812 0 0,1-1 959 0 0,-83 169 196 0 0,49-112-172 0 0,-132 266 248 0 0,43-108-403 0 0,92-179-11 0 0,-82 101-1 0 0,23-56 63 0 0,15-20-2366 0 0,70-73-3806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27 330 17535 0 0,'-22'0'803'0'0,"18"0"-18"0"0,4 2-501 0 0,0 0-244 0 0,0-1 0 0 0,0 1 0 0 0,0-1 0 0 0,1 1 0 0 0,-1-1 0 0 0,0 1 0 0 0,1-1 0 0 0,-1 1 0 0 0,1-1 0 0 0,0 1 0 0 0,-1-1 0 0 0,1 0 0 0 0,0 1 0 0 0,0-1 0 0 0,0 0 0 0 0,0 0 0 0 0,0 0 0 0 0,0 1 0 0 0,2 0 0 0 0,0 0 29 0 0,0 0 1 0 0,0 0-1 0 0,1 0 1 0 0,-1-1-1 0 0,0 1 1 0 0,1-1 0 0 0,-1 0-1 0 0,5 1 1 0 0,4 0 77 0 0,1 0 0 0 0,-1-1 1 0 0,26-1-1 0 0,-9-2-33 0 0,-1-2 1 0 0,1-1 0 0 0,36-11-1 0 0,82-34-6 0 0,-31 9-70 0 0,9-1-371 0 0,237-118 1 0 0,-345 151-364 0 0,28-14-893 0 0,-15 5-4174 0 0,-14 8 9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0 2759 0 0,'-1'2'683'0'0,"-3"25"5580"0"0,-10 37 0 0 0,-17 25-3149 0 0,-48 82-3712 0 0,74-162 921 0 0,-278 532 45 0 0,245-474-310 0 0,-3-2-1 0 0,-3-1 1 0 0,-2-3 0 0 0,-108 109-1 0 0,133-150 21 0 0,20-18 115 0 0,2-5-104 0 0,11-21-256 0 0,2 0 0 0 0,0 0 0 0 0,1 2 1 0 0,32-37-1 0 0,87-73-837 0 0,-124 122 969 0 0,0 2 0 0 0,1 0 0 0 0,0 0 0 0 0,18-10 0 0 0,-26 17 79 0 0,0-1 1 0 0,1 1 0 0 0,-1 0 0 0 0,0 0-1 0 0,0 0 1 0 0,1 0 0 0 0,-1 0 0 0 0,0 1-1 0 0,1 0 1 0 0,-1 0 0 0 0,1 0 0 0 0,-1 0 0 0 0,0 0-1 0 0,1 0 1 0 0,-1 1 0 0 0,1 0 0 0 0,-1 0-1 0 0,0 0 1 0 0,0 0 0 0 0,1 0 0 0 0,-1 0-1 0 0,5 4 1 0 0,-5-3 10 0 0,-1 1-1 0 0,0-1 1 0 0,1 1-1 0 0,-1-1 0 0 0,0 1 1 0 0,0 0-1 0 0,-1-1 1 0 0,1 1-1 0 0,-1 0 1 0 0,1 0-1 0 0,-1 0 1 0 0,0 1-1 0 0,0-1 0 0 0,0 0 1 0 0,0 4-1 0 0,1 5 38 0 0,0 0 0 0 0,0 22 0 0 0,-8 30 134 0 0,1-2-2276 0 0,5-61 1031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41 5983 0 0,'0'0'464'0'0,"-15"6"783"0"0,-17 5 8434 0 0,70-24-8310 0 0,61-18-443 0 0,-93 30-888 0 0,7-4-1 0 0,5-2 23 0 0,-16 6-142 0 0,-4 2-208 0 0,-21 11 150 0 0,1 1 0 0 0,0 0 1 0 0,1 2-1 0 0,-25 22 0 0 0,9-7 97 0 0,-9 5 7 0 0,-106 91 1 0 0,139-114 44 0 0,1 2 1 0 0,-12 15 0 0 0,20-24-10 0 0,1 1 0 0 0,-1 0 0 0 0,1-1 0 0 0,0 2 0 0 0,0-1 0 0 0,0 0 0 0 0,1 0 0 0 0,-2 12 0 0 0,3-15 0 0 0,1-1 0 0 0,0 1 0 0 0,0 0 0 0 0,0-1 0 0 0,0 1 0 0 0,0 0 0 0 0,0 0 0 0 0,1-1 0 0 0,0 1 0 0 0,-1-1 0 0 0,1 1 0 0 0,0 0 0 0 0,0-1-1 0 0,0 0 1 0 0,1 1 0 0 0,-1-1 0 0 0,2 3 0 0 0,0-2 5 0 0,0 0 0 0 0,0 0 0 0 0,0-1 0 0 0,0 1 0 0 0,0-1 0 0 0,1 0 0 0 0,-1 0 0 0 0,1 0 0 0 0,-1 0 0 0 0,7 2 0 0 0,1-1 9 0 0,1 0 0 0 0,-1-1 0 0 0,1 0 0 0 0,0-1 0 0 0,-1 0 0 0 0,24-1 0 0 0,39-9-1328 0 0,-35 2-4992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33 8751 0 0,'0'-2'674'0'0,"1"-4"-2156"0"0,2-18 10879 0 0,-8 39-8187 0 0,-11 40-682 0 0,-44 99 0 0 0,-40 45 130 0 0,92-184-635 0 0,-215 424 457 0 0,38-105-419 0 0,158-286-58 0 0,-1-2-366 0 0,-1-1-1 0 0,-49 57 1 0 0,76-99 116 0 0,1-1-13 0 0,-1 0-1 0 0,1-1 1 0 0,-1 1 0 0 0,1 0-1 0 0,-1-1 1 0 0,1 1 0 0 0,-5 1-1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20 126 17479 0 0,'-16'-6'796'0'0,"12"5"811"0"0,5 2-1055 0 0,1 1-460 0 0,-1 0 0 0 0,1 0-1 0 0,0-1 1 0 0,0 1 0 0 0,0-1 0 0 0,0 1 0 0 0,0-1 0 0 0,0 0-1 0 0,0 0 1 0 0,0 0 0 0 0,0 0 0 0 0,0 0 0 0 0,1 0 0 0 0,-1 0-1 0 0,5 0 1 0 0,39 4 229 0 0,-42-4-274 0 0,25-2 48 0 0,-1-1 0 0 0,1-1 0 0 0,55-13 0 0 0,-53 9-43 0 0,107-27-18 0 0,-43 9-333 0 0,-9 2-410 0 0,40-8-5306 0 0,-101 26 68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6911 0 0,'0'0'528'0'0,"0"2"-341"0"0,-28 113 12205 0 0,27-111-12477 0 0,-2 7 417 0 0,-1 1 1 0 0,-1-1 0 0 0,0 1-1 0 0,-1-1 1 0 0,-8 12 0 0 0,-39 48-237 0 0,30-42-34 0 0,-52 53-608 0 0,34-40-1625 0 0,32-32 571 0 0,1-7-59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18 211 9671 0 0,'0'0'875'0'0,"0"2"-719"0"0,-2 4-90 0 0,1-1 745 0 0,-1-1 0 0 0,0 0 0 0 0,1 1 0 0 0,-7 8 2491 0 0,8-17-3265 0 0,-1 1 0 0 0,1 0 1 0 0,0-1-1 0 0,0 1 0 0 0,0-1 0 0 0,0 1 0 0 0,0-1 1 0 0,1 1-1 0 0,-1-1 0 0 0,1 1 0 0 0,0-1 0 0 0,0 1 1 0 0,1 0-1 0 0,-1 0 0 0 0,1 0 0 0 0,-1-1 1 0 0,1 1-1 0 0,0 1 0 0 0,0-1 0 0 0,0 0 0 0 0,0 0 1 0 0,1 1-1 0 0,-1-1 0 0 0,1 1 0 0 0,0 0 1 0 0,3-2-1 0 0,8-6 68 0 0,1 0 1 0 0,1 2 0 0 0,31-14-1 0 0,-31 15-164 0 0,-4 2 12 0 0,1 0 0 0 0,0 1 0 0 0,0 1-1 0 0,0 0 1 0 0,1 0 0 0 0,-1 1 0 0 0,1 1 0 0 0,24 1 0 0 0,-20 2-20 0 0,-14 1 70 0 0,-1-1-6 0 0,7 5 3 0 0,-3 2 0 0 0,-5-7 0 0 0,-1-1 0 0 0,-1 0 0 0 0,1 0 0 0 0,-1 0 0 0 0,1 0 0 0 0,-1 0 0 0 0,1 1 0 0 0,-1-1 0 0 0,0 0 0 0 0,0 0 0 0 0,0 0 0 0 0,0 0 0 0 0,0 0 0 0 0,0 0 0 0 0,0 0 0 0 0,0 2 0 0 0,0-1 9 0 0,1 1 0 0 0,-1-1 0 0 0,0 1 0 0 0,0-1 0 0 0,-1 1 0 0 0,1-1 0 0 0,0 0 0 0 0,-2 4 0 0 0,0-1 40 0 0,-1 0 0 0 0,1 0 0 0 0,-2 0 0 0 0,-5 8 0 0 0,9-12 112 0 0,3-2-97 0 0,12-6-161 0 0,16-12-501 0 0,17-17-162 0 0,-17 11 636 0 0,40-22 0 0 0,-53 36 108 0 0,-3 2 41 0 0,27-12-1 0 0,-38 20 91 0 0,0-1 0 0 0,0 1-1 0 0,1-1 1 0 0,-1 1 0 0 0,0 1 0 0 0,1-1 0 0 0,-1 1 0 0 0,0-1-1 0 0,1 1 1 0 0,-1 1 0 0 0,9 0 0 0 0,-11 0-51 0 0,0 0 1 0 0,0 0-1 0 0,0 0 1 0 0,0 0-1 0 0,0 1 1 0 0,0-1-1 0 0,0 1 1 0 0,0-1-1 0 0,-1 1 1 0 0,1-1-1 0 0,0 1 1 0 0,-1 0-1 0 0,0 0 1 0 0,1 0-1 0 0,-1 0 1 0 0,0 0-1 0 0,0 0 1 0 0,0 0-1 0 0,0 0 1 0 0,0 1-1 0 0,-1-1 1 0 0,1 0-1 0 0,0 5 1 0 0,1 5 50 0 0,0 0 0 0 0,-1 0 1 0 0,-1 14-1 0 0,-1-11-87 0 0,0 0 0 0 0,-2 0 0 0 0,1 0-1 0 0,-9 23 1 0 0,5-18-19 0 0,5-15-619 0 0,-1 0-1 0 0,0 0 0 0 0,-1 0 1 0 0,-3 6-1 0 0,5-9 404 0 0,0-1-1017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0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85 10911 0 0,'55'-35'992'0'0,"20"-15"7316"0"0,-76 52-8207 0 0,0 0 1 0 0,0-1-1 0 0,0 1 0 0 0,0-1 0 0 0,-1 1 1 0 0,1-1-1 0 0,0 0 0 0 0,-1 1 0 0 0,-2 1 1 0 0,0 0 57 0 0,-50 53 459 0 0,-73 68-312 0 0,70-73-412 0 0,-3-2 0 0 0,-106 67-1 0 0,140-103-92 0 0,-1-1-1 0 0,0-1 0 0 0,-37 10 0 0 0,36-13 125 0 0,26-7 74 0 0,-12 3 1 0 0,0 2 1 0 0,-22 10-1 0 0,35-16 509 0 0,2 3-483 0 0,0-1 1 0 0,0 0-1 0 0,0 0 0 0 0,1 0 1 0 0,-1-1-1 0 0,1 1 0 0 0,-1 0 0 0 0,1 0 1 0 0,0-1-1 0 0,-1 1 0 0 0,1-1 1 0 0,0 1-1 0 0,4 1 0 0 0,0 0 35 0 0,-1 0 0 0 0,1-1 0 0 0,0 0 0 0 0,-1 0 0 0 0,1 0 0 0 0,1-1 1 0 0,-1 1-1 0 0,0-2 0 0 0,0 1 0 0 0,12-1 0 0 0,7-1 278 0 0,34-6 0 0 0,-42 4-208 0 0,9 0 69 0 0,136-17 846 0 0,-155 20-1014 0 0,-4-1-16 0 0,0 1-1 0 0,0 0 0 0 0,0 0 1 0 0,0 1-1 0 0,1-1 0 0 0,4 2 1 0 0,54 12-467 0 0,-61-14 164 0 0,3 0-686 0 0,0 0-828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32 12815 0 0,'10'-4'1362'0'0,"1"3"-850"0"0,-1 0 0 0 0,1 1 1 0 0,13 0-1 0 0,-19 1-385 0 0,-1-1 0 0 0,1 0 0 0 0,-1 0 0 0 0,1 0 0 0 0,-1 0 0 0 0,1-1 0 0 0,0 0 0 0 0,-1 0 0 0 0,0 0 0 0 0,9-4 0 0 0,4-2 131 0 0,-15 6-204 0 0,-1 1 1 0 0,0-1 0 0 0,0 1 0 0 0,0-1 0 0 0,1 0-1 0 0,-1 0 1 0 0,0 0 0 0 0,0 1 0 0 0,0-1-1 0 0,1-1 1 0 0,-2 0 511 0 0,-9 4-491 0 0,1 0 1 0 0,-1 0-1 0 0,0 1 1 0 0,1 0-1 0 0,-1 1 1 0 0,1 0-1 0 0,0 0 1 0 0,0 1-1 0 0,-12 8 1 0 0,-5 8-77 0 0,-31 31 1 0 0,30-27 60 0 0,-2 1-60 0 0,1 0 0 0 0,2 2 0 0 0,-31 43 0 0 0,53-66 9 0 0,0 0-1 0 0,0 0 1 0 0,1 1 0 0 0,0-1-1 0 0,0 1 1 0 0,0 0-1 0 0,0 0 1 0 0,1 0-1 0 0,0 0 1 0 0,0 0 0 0 0,0 8-1 0 0,1-11-1 0 0,1 1 0 0 0,-1 0 0 0 0,0-1 0 0 0,1 1 0 0 0,0-1 0 0 0,0 1 0 0 0,0-1 0 0 0,0 1 1 0 0,1-1-1 0 0,-1 0 0 0 0,1 0 0 0 0,0 0 0 0 0,0 1 0 0 0,0-2 0 0 0,0 1 0 0 0,1 0 0 0 0,-1 0 0 0 0,1-1 0 0 0,0 1 0 0 0,3 1 0 0 0,1 1-15 0 0,0-1 0 0 0,1 1 0 0 0,-1-2 0 0 0,1 1 0 0 0,0-1 0 0 0,1 0 0 0 0,-1-1-1 0 0,0 0 1 0 0,9 1 0 0 0,24-1-5530 0 0,-16-3-694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20 10159 0 0,'0'0'491'0'0,"5"-7"37"0"0,1-6 3669 0 0,-12 16-2943 0 0,-15 18-1335 0 0,19-19 460 0 0,-133 148 1069 0 0,112-120-1266 0 0,1 2 0 0 0,1 0 0 0 0,-20 45 0 0 0,39-73-159 0 0,0 1 0 0 0,0 0 0 0 0,1 0 0 0 0,0 0 0 0 0,-1 0 0 0 0,2 0 0 0 0,-1 1 0 0 0,0-1 0 0 0,1 6 0 0 0,0-10-10 0 0,0 0-1 0 0,1 1 0 0 0,-1-1 0 0 0,0 0 1 0 0,1 0-1 0 0,-1 1 0 0 0,0-1 1 0 0,1 0-1 0 0,0 0 0 0 0,-1 1 1 0 0,1-1-1 0 0,0 0 0 0 0,-1 0 1 0 0,1 0-1 0 0,0 0 0 0 0,1 1 0 0 0,0-1 8 0 0,-1 0 0 0 0,0 0 0 0 0,1-1 0 0 0,-1 1 0 0 0,1-1 0 0 0,-1 1 0 0 0,1-1 0 0 0,0 1-1 0 0,-1-1 1 0 0,1 0 0 0 0,-1 1 0 0 0,1-1 0 0 0,-1 0 0 0 0,1 0 0 0 0,0-1 0 0 0,2 1 0 0 0,13-3 93 0 0,-1-1 0 0 0,0 0 0 0 0,0-1 0 0 0,0-1 0 0 0,19-10 0 0 0,74-46 160 0 0,-90 51-228 0 0,156-102-16 0 0,-166 105-45 0 0,-7 7 3 0 0,0-1-1 0 0,-1 0 0 0 0,1 1 0 0 0,0 0 0 0 0,0-1 0 0 0,0 1 1 0 0,0 0-1 0 0,0 0 0 0 0,1 0 0 0 0,-1 0 0 0 0,3 0 1 0 0,-8 13-98 0 0,-2 3 80 0 0,-1 0 0 0 0,0-1 1 0 0,-14 22-1 0 0,1-1 3 0 0,-19 40-20 0 0,61-92 352 0 0,-2-2-197 0 0,-1-1 0 0 0,-1-1 0 0 0,-1 0 0 0 0,23-35 0 0 0,-25 31-2282 0 0,-8 12 855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75 145 3679 0 0,'0'0'167'0'0,"-1"2"-7"0"0,0-2-157 0 0,0 1 1 0 0,0 0-1 0 0,0 0 0 0 0,0 0 1 0 0,0 1-1 0 0,0-1 0 0 0,0 0 0 0 0,1 0 1 0 0,-1 0-1 0 0,0 0 0 0 0,1 1 1 0 0,-1-1-1 0 0,1 0 0 0 0,0 1 0 0 0,-1-1 1 0 0,1 3-1 0 0,-1 2 252 0 0,-13 29 7547 0 0,9-24-6909 0 0,0 0 1 0 0,-10 14-1 0 0,10-18-542 0 0,4-5 412 0 0,-12 10 1131 0 0,10-10-995 0 0,3-4-378 0 0,6-10-254 0 0,12-17-359 0 0,13-4 74 0 0,1 1 0 0 0,2 2 0 0 0,60-43 0 0 0,-78 63 73 0 0,0 1 0 0 0,1 0 0 0 0,0 0 1 0 0,0 2-1 0 0,1 0 0 0 0,0 2 0 0 0,22-6 0 0 0,-38 11-22 0 0,0 0 0 0 0,0-1-1 0 0,0 1 1 0 0,0 0 0 0 0,0 0-1 0 0,0 0 1 0 0,0 0 0 0 0,0 0-1 0 0,0 1 1 0 0,0-1 0 0 0,0 0-1 0 0,0 1 1 0 0,0 0 0 0 0,0-1-1 0 0,0 1 1 0 0,0 0 0 0 0,0 0-1 0 0,0 0 1 0 0,2 2 0 0 0,-3-1-21 0 0,1 0 1 0 0,-1-1 0 0 0,0 1 0 0 0,1 0 0 0 0,-1 0-1 0 0,0 0 1 0 0,0 0 0 0 0,0 0 0 0 0,0 1 0 0 0,-1-1 0 0 0,1 0-1 0 0,-1 0 1 0 0,1 0 0 0 0,-1 1 0 0 0,0-1 0 0 0,0 0-1 0 0,0 4 1 0 0,-1 5 10 0 0,-1 0 1 0 0,0 0-1 0 0,-1 0 0 0 0,0 0 0 0 0,-9 20 1 0 0,7-20-20 0 0,-5 13-85 0 0,-2 0 0 0 0,-1-1 0 0 0,-1 0 0 0 0,-1-1 0 0 0,0-1 0 0 0,-2-1 0 0 0,-23 24 0 0 0,38-43-80 0 0,0 5-2817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29 6447 0 0,'4'-5'185'0'0,"-2"3"-131"0"0,-1 0 0 0 0,1 0 0 0 0,-1 1 0 0 0,1-1-1 0 0,0 1 1 0 0,0-1 0 0 0,0 1 0 0 0,3-2 0 0 0,9-4 7397 0 0,-17 12-6442 0 0,-4 7-635 0 0,0-1 0 0 0,-17 17 0 0 0,-1 3-235 0 0,-78 111 190 0 0,-98 183-1 0 0,127-186-206 0 0,-69 126 540 0 0,115-221-1042 0 0,-47 56 0 0 0,16-24-3858 0 0,53-67 2436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8751 0 0,'0'0'1127'0'0,"2"1"25"0"0,3 2-673 0 0,0 0 0 0 0,0-1-1 0 0,0 1 1 0 0,1-1 0 0 0,-1 0 0 0 0,1 0-1 0 0,0-1 1 0 0,-1 1 0 0 0,1-1 0 0 0,10 0-1 0 0,8 0-175 0 0,28-1 0 0 0,254-40 655 0 0,-184 20-683 0 0,-92 16-523 0 0,109-18-111 0 0,-46 7-5056 0 0,-52 8 189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10623 0 0,'-1'2'488'0'0,"-47"76"1793"0"0,-3 5 4797 0 0,53-81-7418 0 0,0 0 0 0 0,0 0 0 0 0,0 0 1 0 0,0-1-1 0 0,0 1 0 0 0,2 1 0 0 0,5-2-4160 0 0,0 0-1364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15807 0 0,'0'0'727'0'0,"-1"2"-22"0"0,-36 80 66 0 0,-126 256 1565 0 0,101-218-1915 0 0,33-65-478 0 0,-41 89-433 0 0,59-118 359 0 0,2 1 0 0 0,0-1-1 0 0,-7 50 1 0 0,15-73-53 0 0,1 0 0 0 0,-1 0 0 0 0,1 0 0 0 0,0 0 0 0 0,0 1-1 0 0,1-1 1 0 0,-1 0 0 0 0,1 0 0 0 0,-1 0 0 0 0,3 6 0 0 0,2-1-1103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16271 0 0,'0'0'1470'0'0,"0"2"-1174"0"0,1 13-180 0 0,0-1 0 0 0,-2 1-1 0 0,0-1 1 0 0,0 1 0 0 0,-2-1 0 0 0,0 0 0 0 0,0 0 0 0 0,-1 0 0 0 0,-7 15 0 0 0,-11 20 101 0 0,-30 51 1 0 0,50-95-186 0 0,-137 232 554 0 0,76-131-457 0 0,-94 147-56 0 0,111-180-32 0 0,12-22-472 0 0,-29 64 0 0 0,59-105-492 0 0,3-9-33 0 0</inkml:trace>
  <inkml:trace contextRef="#ctx0" brushRef="#br0" timeOffset="0.99">19 670 6447 0 0,'-8'0'-726'0'0,"-3"0"5586"0"0,17-2-327 0 0,72-14-746 0 0,40-15-2596 0 0,36-7-1092 0 0,156-35-1027 0 0,-214 38-1314 0 0,-53 17 268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0 12815 0 0,'0'0'1158'0'0,"-1"2"-954"0"0,-151 262 4503 0 0,-18-10-2870 0 0,-21 34-1452 0 0,47-68-372 0 0,-28 46 215 0 0,171-265-72 0 0,2-3-147 0 0,1 1 0 0 0,-1-1 0 0 0,1 0 0 0 0,0 0 0 0 0,0 1-1 0 0,-1-1 1 0 0,5-1 0 0 0,2-3-8 0 0,195-160-1409 0 0,-194 159 1361 0 0,0 1 1 0 0,0 0-1 0 0,1 1 0 0 0,-1 0 0 0 0,1 1 1 0 0,13-5-1 0 0,-20 8 49 0 0,0 0 1 0 0,0 0 0 0 0,-1 1-1 0 0,1-1 1 0 0,0 1 0 0 0,0 0-1 0 0,-1 0 1 0 0,1 0 0 0 0,0 0-1 0 0,0 0 1 0 0,0 0 0 0 0,-1 1-1 0 0,1-1 1 0 0,0 1-1 0 0,0 0 1 0 0,-1 0 0 0 0,1 0-1 0 0,-1 0 1 0 0,1 1 0 0 0,-1-1-1 0 0,1 1 1 0 0,-1-1 0 0 0,0 1-1 0 0,0 0 1 0 0,0 0 0 0 0,0 0-1 0 0,0 0 1 0 0,3 4 0 0 0,-1 0 55 0 0,-1-1 1 0 0,0 1 0 0 0,0 0-1 0 0,-1 0 1 0 0,0 1-1 0 0,0-1 1 0 0,0 0 0 0 0,-1 1-1 0 0,0-1 1 0 0,0 1 0 0 0,-1 7-1 0 0,0-1-413 0 0,-1 0-1 0 0,0 0 0 0 0,-1 0 1 0 0,-5 19-1 0 0,3-19-663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205 119 5983 0 0,'0'0'464'0'0,"1"0"-305"0"0,36 12 6259 0 0,-32-10-6026 0 0,-1 0-1 0 0,1-1 1 0 0,0 1 0 0 0,0-1-1 0 0,0 0 1 0 0,0 0-1 0 0,0 0 1 0 0,0 0 0 0 0,0-1-1 0 0,0 0 1 0 0,0 0 0 0 0,8-2-1 0 0,21-8 50 0 0,-1-1 0 0 0,0-2 0 0 0,61-34 0 0 0,-85 42-424 0 0,-1-1 0 0 0,1-1-1 0 0,11-11 1 0 0,-11 11-12 0 0,-3 0-5 0 0,-6 7 0 0 0,0 0 0 0 0,0-1 0 0 0,0 1 0 0 0,0 0 0 0 0,0 0 0 0 0,0 0 0 0 0,0-1 0 0 0,0 1 0 0 0,0 0 0 0 0,0 0 0 0 0,0-1 0 0 0,0 1 0 0 0,0 0 0 0 0,0 0 0 0 0,0-1 0 0 0,0 1 0 0 0,0 0 0 0 0,0 0 0 0 0,0 0 0 0 0,-1-1 0 0 0,1 1 0 0 0,0 0 0 0 0,0 0 0 0 0,0 0 0 0 0,0-1 0 0 0,0 1 0 0 0,-1 0 0 0 0,1 0 0 0 0,0 0 0 0 0,0 0 0 0 0,-1-1 0 0 0,0 1-2 0 0,-1-1 0 0 0,0 1 0 0 0,0 0 0 0 0,0-1 0 0 0,1 1 1 0 0,-1 0-1 0 0,0 0 0 0 0,0 0 0 0 0,0 0 0 0 0,0 0 0 0 0,0 1 0 0 0,-1-1 0 0 0,-25 8-63 0 0,11-2 38 0 0,1 0 1 0 0,0 2-1 0 0,1 0 1 0 0,-27 18 0 0 0,-54 49 119 0 0,86-67-86 0 0,-134 121 334 0 0,121-107-315 0 0,2 2 0 0 0,1 0 0 0 0,1 1 0 0 0,-17 31 1 0 0,30-46-2 0 0,0 1 0 0 0,1 0 0 0 0,0 1 0 0 0,1-1 0 0 0,1 1 0 0 0,-1 0 0 0 0,-1 14 0 0 0,5-23-4 0 0,-1 1 0 0 0,1-1-1 0 0,0 1 1 0 0,0-1-1 0 0,0 1 1 0 0,1-1 0 0 0,-1 1-1 0 0,1-1 1 0 0,0 0-1 0 0,0 1 1 0 0,0-1 0 0 0,0 0-1 0 0,0 1 1 0 0,1-1-1 0 0,0 0 1 0 0,-1 0-1 0 0,1 0 1 0 0,0-1 0 0 0,1 1-1 0 0,-1 0 1 0 0,0-1-1 0 0,1 1 1 0 0,-1-1 0 0 0,1 0-1 0 0,0 0 1 0 0,0 0-1 0 0,0 0 1 0 0,0 0 0 0 0,3 1-1 0 0,2 0 31 0 0,0 0-1 0 0,1-1 1 0 0,-1 0-1 0 0,0 0 1 0 0,15 1-1 0 0,45-2 274 0 0,-46-1-219 0 0,148-12 515 0 0,-151 10-604 0 0,37-6-2152 0 0,55-16 0 0 0,-83 17-4592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83 3679 0 0,'0'0'8034'0'0,"-8"-6"-2973"0"0,4 4-4796 0 0,1 1-1 0 0,0-1 1 0 0,0 1-1 0 0,-1 0 1 0 0,1 0-1 0 0,0 0 1 0 0,-1 1 0 0 0,1-1-1 0 0,-1 1 1 0 0,1 0-1 0 0,-1 0 1 0 0,1 0 0 0 0,-1 0-1 0 0,1 1 1 0 0,-1-1-1 0 0,1 1 1 0 0,-5 1 0 0 0,7-1 317 0 0,1-1-559 0 0,0 0 0 0 0,-1 0-1 0 0,1 0 1 0 0,0 0 0 0 0,0 0 0 0 0,0 0-1 0 0,0 0 1 0 0,0 0 0 0 0,-1 0 0 0 0,1 0-1 0 0,0 0 1 0 0,0 0 0 0 0,0 0 0 0 0,0 0-1 0 0,0 0 1 0 0,-1 0 0 0 0,1 0 0 0 0,0 0-1 0 0,0 0 1 0 0,0 0 0 0 0,0 0 0 0 0,0 0-1 0 0,0 0 1 0 0,-1 0 0 0 0,1 0-1 0 0,0 0 1 0 0,0 0 0 0 0,0 0 0 0 0,0 0-1 0 0,0 1 1 0 0,0-1 0 0 0,0 0 0 0 0,-1 0-1 0 0,1 0 1 0 0,0 0 0 0 0,0 0 0 0 0,0 0-1 0 0,0 0 1 0 0,0 1 0 0 0,0-1 0 0 0,0 0-1 0 0,0 0 1 0 0,0 0 0 0 0,0 0 0 0 0,0 0-1 0 0,0 1 1 0 0,0-1 0 0 0,0 0 0 0 0,0 0-1 0 0,0 0 1 0 0,0 0 0 0 0,0 0 0 0 0,0 1-1 0 0,0-1 1 0 0,0 0 0 0 0,0 0 0 0 0,0 0-1 0 0,0 0 1 0 0,0 1 0 0 0,8 5 428 0 0,0-4-342 0 0,0-1 0 0 0,1 0-1 0 0,0 0 1 0 0,-1 0 0 0 0,1-1 0 0 0,16-2-1 0 0,-10 1 3 0 0,30-4 97 0 0,-1-2-1 0 0,51-14 1 0 0,-23 4-40 0 0,-29 7-113 0 0,-9 2-160 0 0,0 2-1 0 0,0 0 1 0 0,36 0-1 0 0,-68 6-626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488 211 1839 0 0,'23'-31'120'0'0,"-11"15"1071"0"0,11-18 1 0 0,-7 8 1114 0 0,-10 16-1638 0 0,0 0 0 0 0,-1 0 0 0 0,0 0 0 0 0,0-1-1 0 0,5-19 1 0 0,-9 28-161 0 0,0 1-391 0 0,-1 0 0 0 0,1 0 0 0 0,-1 0 0 0 0,1 0 0 0 0,-1-1-1 0 0,1 1 1 0 0,-1 0 0 0 0,1-1 0 0 0,-1 1 0 0 0,0 0 0 0 0,0-2 0 0 0,1-2 3378 0 0,-7 14-3202 0 0,0 0 0 0 0,0 0 1 0 0,-8 8-1 0 0,-10 14 311 0 0,-151 256 171 0 0,17 9-802 0 0,34-61 30 0 0,89-165-112 0 0,-21 39-257 0 0,55-107 276 0 0,9-11-129 0 0,-8 8 218 0 0,16-17-109 0 0,1 0 0 0 0,0 1 0 0 0,2 1 0 0 0,28-21 0 0 0,-18 19 60 0 0,1 1 0 0 0,41-16 1 0 0,-55 27 122 0 0,0 1 0 0 0,0 0 0 0 0,0 1 1 0 0,1 1-1 0 0,-1 0 0 0 0,30 0 0 0 0,-7 3 152 0 0,47 7 0 0 0,-68-4-200 0 0,0 0 0 0 0,-1 1 0 0 0,1 2 0 0 0,30 12 0 0 0,-35-12-150 0 0,1 1 0 0 0,-1 0-1 0 0,15 13 1 0 0,-20-17-1201 0 0,-6-2 1043 0 0,0-1-664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46 2759 0 0,'1'1'6163'0'0,"3"1"-5922"0"0,-1-1-1 0 0,1 1 1 0 0,0-1-1 0 0,0 0 1 0 0,0 0-1 0 0,0 0 1 0 0,0 0-1 0 0,0-1 1 0 0,0 1-1 0 0,0-1 1 0 0,0 0-1 0 0,0 0 1 0 0,0-1-1 0 0,7-1 1 0 0,6-2 13 0 0,0-1 1 0 0,19-8-1 0 0,-4 1 764 0 0,-13 5-581 0 0,26-7-1330 0 0,-76 21-623 0 0,11-3 1102 0 0,-22 9 0 0 0,14-2 352 0 0,1 1 0 0 0,1 1 0 0 0,-41 27 0 0 0,-12 19 68 0 0,21-14 124 0 0,43-35 95 0 0,2 2 0 0 0,0-1-1 0 0,-23 28 1 0 0,30-32-27 0 0,0 0 0 0 0,1 1 0 0 0,0 0 0 0 0,0 0-1 0 0,1 1 1 0 0,0-1 0 0 0,0 1 0 0 0,1 0 0 0 0,-2 11 0 0 0,4-18-160 0 0,1 0 0 0 0,0-1 0 0 0,-1 1 0 0 0,1 0 1 0 0,0 0-1 0 0,0-1 0 0 0,0 1 0 0 0,0 0 0 0 0,1 0 1 0 0,-1-1-1 0 0,1 1 0 0 0,-1 0 0 0 0,1-1 0 0 0,-1 1 0 0 0,1 0 1 0 0,0-1-1 0 0,0 1 0 0 0,-1-1 0 0 0,1 1 0 0 0,0-1 1 0 0,1 1-1 0 0,-1-1 0 0 0,0 0 0 0 0,2 2 0 0 0,1 0 22 0 0,-1-1 0 0 0,1 0 0 0 0,0 0 0 0 0,0 0 0 0 0,0-1 0 0 0,0 1 0 0 0,0-1 0 0 0,1 0 0 0 0,4 1 0 0 0,4 0 11 0 0,0-1 0 0 0,0-1 1 0 0,-1 0-1 0 0,21-2 0 0 0,52-12 380 0 0,-39 5-354 0 0,52-6-4729 0 0,-66 11-576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10135 0 0,'0'0'919'0'0,"-1"1"-759"0"0,-35 58 4172 0 0,-75 133-2295 0 0,10-12-817 0 0,-63 103-892 0 0,84-148-308 0 0,48-85-1450 0 0,-66 81 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96 11055 0 0,'-2'1'852'0'0,"-15"6"-740"0"0,15-6 272 0 0,0 1 0 0 0,-1-1 0 0 0,1 0 0 0 0,0 1 0 0 0,0-1 0 0 0,0 1 1 0 0,0-1-1 0 0,0 1 0 0 0,1 0 0 0 0,-1 0 0 0 0,0 0 0 0 0,1 0 0 0 0,-1 0 0 0 0,-1 5 1 0 0,2-6 376 0 0,7 6-186 0 0,-3-5-519 0 0,-1 0 0 0 0,1-1 1 0 0,0 1-1 0 0,0-1 0 0 0,-1 0 1 0 0,1 0-1 0 0,0 0 1 0 0,0 0-1 0 0,0 0 0 0 0,0-1 1 0 0,1 1-1 0 0,-1-1 0 0 0,0 0 1 0 0,0 0-1 0 0,0 0 1 0 0,5-1-1 0 0,7-1 134 0 0,0-1 0 0 0,17-6 0 0 0,-17 5-81 0 0,140-41 166 0 0,-63 16 62 0 0,173-30 0 0 0,-253 58-615 0 0,1-1 1 0 0,-1 2-1 0 0,1 0 0 0 0,-1 0 0 0 0,23 4 1 0 0,-13 2-633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10135 0 0,'0'0'778'0'0,"-1"1"-506"0"0,-37 72 3720 0 0,-74 143-1219 0 0,27-70-1930 0 0,18-54-431 0 0,43-55-584 0 0,23-35-118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41 298 10135 0 0,'-2'-2'136'0'0,"-1"1"0"0"0,1 0-1 0 0,-1-1 1 0 0,0 1-1 0 0,1 0 1 0 0,-1 1-1 0 0,-5-2 1 0 0,-7-2 4301 0 0,82-10-2766 0 0,117-7 1 0 0,-94 13-945 0 0,511-33 2537 0 0,-250 9-2800 0 0,-4-23-144 0 0,-237 32-799 0 0,150-54-1 0 0,-251 74 86 0 0,16-5 290 0 0,-7 6-3341 0 0,-19 15-5173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5983 0 0,'-36'37'570'0'0,"-13"16"-492"0"0,7-6 524 0 0,27-31 381 0 0,0 0 1 0 0,2 1 0 0 0,-21 33-1 0 0,-180 380 1927 0 0,133-282-2850 0 0,41-76-46 0 0,20-37 138 0 0,-1-1 0 0 0,-2 0 0 0 0,-1-2 0 0 0,-38 40 0 0 0,61-71-133 0 0,-22 19 166 0 0,21-19-160 0 0,1 1 0 0 0,-1-1 0 0 0,0 0 1 0 0,1 0-1 0 0,-1 0 0 0 0,0 0 1 0 0,0-1-1 0 0,0 1 0 0 0,0 0 0 0 0,0-1 1 0 0,0 1-1 0 0,-2-1 0 0 0,8-15 307 0 0,4-3-203 0 0,1 0 0 0 0,0 0 1 0 0,19-27-1 0 0,42-46-28 0 0,53-49-560 0 0,-93 111 318 0 0,0 1 0 0 0,52-35 0 0 0,-70 56 213 0 0,0 0 0 0 0,0 0 0 0 0,1 1 0 0 0,-1 0 0 0 0,2 1 0 0 0,-1 1 0 0 0,0 0-1 0 0,1 1 1 0 0,25-3 0 0 0,-33 6 13 0 0,0 0-1 0 0,0-1 1 0 0,1 2 0 0 0,-1-1-1 0 0,0 1 1 0 0,0 0-1 0 0,0 0 1 0 0,0 1 0 0 0,0 0-1 0 0,0 0 1 0 0,0 0-1 0 0,0 1 1 0 0,-1 0 0 0 0,1 0-1 0 0,-1 0 1 0 0,0 1-1 0 0,0 0 1 0 0,0 0 0 0 0,0 0-1 0 0,-1 0 1 0 0,0 1-1 0 0,0 0 1 0 0,7 9 0 0 0,-6-5-63 0 0,0 0 1 0 0,-1 0-1 0 0,0 0 1 0 0,-1 1-1 0 0,0-1 1 0 0,0 1-1 0 0,-1 0 1 0 0,-1 0 0 0 0,1 0-1 0 0,-2 0 1 0 0,1 0-1 0 0,-1 0 1 0 0,-1 0-1 0 0,-2 16 1 0 0,1-17-28 0 0,0 0 0 0 0,0 0 1 0 0,-1 0-1 0 0,-1 0 0 0 0,1-1 1 0 0,-1 1-1 0 0,-1-1 0 0 0,1 0 0 0 0,-1 0 1 0 0,-1-1-1 0 0,0 1 0 0 0,0-1 0 0 0,0-1 1 0 0,-1 1-1 0 0,-13 10 0 0 0,5-7 2 0 0,-1-1-1 0 0,1 0 1 0 0,-1-1 0 0 0,-1-1-1 0 0,-17 5 1 0 0,1-3 138 0 0,-57 9 1 0 0,53-12-34 0 0,19-2-80 0 0,-1-1-1 0 0,0-1 0 0 0,-36 0 1 0 0,47-3-123 0 0,7 1-821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1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 5983 0 0,'1'2'464'0'0,"15"66"3163"0"0,-7-27-511 0 0,-8-40-2571 0 0,-1-1-462 0 0,0 1 0 0 0,1 0-1 0 0,-1-1 1 0 0,1 1 0 0 0,-1-1-1 0 0,1 1 1 0 0,-1-1 0 0 0,1 1-1 0 0,-1-1 1 0 0,1 1-1 0 0,-1-1 1 0 0,1 0 0 0 0,-1 1-1 0 0,1-1 1 0 0,0 0 0 0 0,-1 1-1 0 0,1-1 1 0 0,0 0 0 0 0,-1 0-1 0 0,2 0 1 0 0,14 2 725 0 0,1-5-357 0 0,0 0 0 0 0,-1-1-1 0 0,0-1 1 0 0,0-1 0 0 0,0 0-1 0 0,16-10 1 0 0,1 1-238 0 0,27-11 47 0 0,74-44 0 0 0,-124 63-272 0 0,-10 7 7 0 0,-1-1 0 0 0,1 1 0 0 0,0 0 0 0 0,0 0 0 0 0,-1-1 0 0 0,1 1 0 0 0,0 0 0 0 0,0 0 0 0 0,-1-1-1 0 0,1 1 1 0 0,0 0 0 0 0,0 0 0 0 0,-1 0 0 0 0,1-1 0 0 0,0 1 0 0 0,-1 0 0 0 0,1 0 0 0 0,0 0 0 0 0,-1 0 0 0 0,1 0 0 0 0,0 0 0 0 0,-1 0-1 0 0,1 0 1 0 0,-1 0 0 0 0,1 0 0 0 0,-5 0-38 0 0,0 0-1 0 0,0 1 1 0 0,0-1 0 0 0,0 1-1 0 0,1 0 1 0 0,-1 0 0 0 0,0 1-1 0 0,-7 3 1 0 0,-37 21-304 0 0,34-18 263 0 0,-15 9 53 0 0,1 2 0 0 0,1 1 1 0 0,0 1-1 0 0,2 1 0 0 0,0 1 0 0 0,2 1 0 0 0,0 2 1 0 0,2 0-1 0 0,1 1 0 0 0,-19 34 0 0 0,34-52 48 0 0,1 0 0 0 0,1 0-1 0 0,-1 1 1 0 0,1 0 0 0 0,1 0-1 0 0,-3 16 1 0 0,5-23-12 0 0,1 0 0 0 0,-1 0 0 0 0,1 0-1 0 0,0 0 1 0 0,0 0 0 0 0,0 0 0 0 0,1 0 0 0 0,-1 0 0 0 0,1 0-1 0 0,0 0 1 0 0,0 0 0 0 0,0 0 0 0 0,0-1 0 0 0,0 1 0 0 0,0 0-1 0 0,1-1 1 0 0,-1 1 0 0 0,1-1 0 0 0,0 1 0 0 0,0-1-1 0 0,0 0 1 0 0,0 0 0 0 0,0 0 0 0 0,0 0 0 0 0,1 0 0 0 0,-1 0-1 0 0,5 2 1 0 0,0-1 6 0 0,0 0 0 0 0,0 0 0 0 0,0 0-1 0 0,0-1 1 0 0,1-1 0 0 0,-1 1 0 0 0,1-1-1 0 0,-1 0 1 0 0,12-1 0 0 0,10-1-336 0 0,32-5-1 0 0,-47 5 0 0 0,32-6-705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43 228 2359 0 0,'58'-61'344'0'0,"-32"32"1469"0"0,42-53 8697 0 0,-65 95-9642 0 0,-3-2-659 0 0,-1 1 0 0 0,0 0 0 0 0,0 0-1 0 0,-1-1 1 0 0,-1 1 0 0 0,-8 21 0 0 0,6-14-30 0 0,-70 179 814 0 0,-16-8-675 0 0,83-176 105 0 0,8-17 446 0 0,11-22-154 0 0,21-32-488 0 0,61-81 1 0 0,-85 127-225 0 0,20-26-33 0 0,1 2-1 0 0,1 1 0 0 0,2 1 1 0 0,49-38-1 0 0,-52 48 3 0 0,1 2-1 0 0,1 1 1 0 0,0 2-1 0 0,2 1 1 0 0,66-25-1 0 0,-94 41 19 0 0,1-1 1 0 0,-1 1-1 0 0,1-1 0 0 0,0 1 0 0 0,0 1 1 0 0,-1-1-1 0 0,1 1 0 0 0,0 0 0 0 0,0 1 0 0 0,0-1 1 0 0,-1 1-1 0 0,8 2 0 0 0,-10-2 6 0 0,0 0 0 0 0,-1 0 0 0 0,1 1 0 0 0,-1-1 0 0 0,1 1 0 0 0,-1-1 0 0 0,1 1 0 0 0,-1 0 0 0 0,0 0 0 0 0,0 0 0 0 0,0 0 0 0 0,0 0 0 0 0,0 0 0 0 0,-1 1 0 0 0,1-1 0 0 0,-1 0 0 0 0,1 1 0 0 0,-1 0-1 0 0,0-1 1 0 0,0 1 0 0 0,0 0 0 0 0,0-1 0 0 0,0 1 0 0 0,-1 0 0 0 0,1 0 0 0 0,-1 4 0 0 0,1 2-2 0 0,-1-1 1 0 0,-1 1-1 0 0,0-1 0 0 0,0 1 1 0 0,-4 13-1 0 0,-15 41-32 0 0,19-59 38 0 0,-10 22 14 0 0,-1-1 0 0 0,-2 0 0 0 0,0-1 0 0 0,-24 30 0 0 0,-12 21-750 0 0,49-74-172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 6911 0 0,'0'2'528'0'0,"-2"8"-697"0"0,-1 7 1715 0 0,1-1 0 0 0,0 1-1 0 0,1 23 1 0 0,1-38-1459 0 0,0-1 0 0 0,0 1 0 0 0,1-1 0 0 0,-1 1 0 0 0,0-1 1 0 0,1 1-1 0 0,-1-1 0 0 0,1 1 0 0 0,0-1 0 0 0,-1 0 0 0 0,1 1 1 0 0,0-1-1 0 0,0 0 0 0 0,0 1 0 0 0,0-1 0 0 0,0 0 0 0 0,0 0 0 0 0,0 0 1 0 0,0 0-1 0 0,0 0 0 0 0,0 0 0 0 0,1 0 0 0 0,-1-1 0 0 0,0 1 1 0 0,1 0-1 0 0,-1-1 0 0 0,1 1 0 0 0,-1-1 0 0 0,0 1 0 0 0,1-1 1 0 0,-1 0-1 0 0,4 1 0 0 0,-1-1 84 0 0,1 0 1 0 0,-1 0-1 0 0,1 0 1 0 0,0-1-1 0 0,-1 0 1 0 0,0 1-1 0 0,1-2 1 0 0,-1 1-1 0 0,1 0 1 0 0,3-3-1 0 0,5-2 133 0 0,11-6 305 0 0,24-14-1 0 0,-40 21-542 0 0,0-1 0 0 0,0 0 1 0 0,-1 0-1 0 0,0-1 0 0 0,0 0 0 0 0,9-12 0 0 0,-15 18-64 0 0,-1 0-1 0 0,1 0 1 0 0,0 0-1 0 0,-1 0 1 0 0,1 0-1 0 0,-1 0 0 0 0,1 0 1 0 0,-1 0-1 0 0,1 0 1 0 0,-1 0-1 0 0,0-2 1 0 0,-2-2-5 0 0,2 4 4 0 0,-1 0-20 0 0,0 0 0 0 0,0 0-1 0 0,1 0 1 0 0,-1 0 0 0 0,0 0 0 0 0,0 0-1 0 0,0 1 1 0 0,0-1 0 0 0,0 0 0 0 0,0 0-1 0 0,0 1 1 0 0,0-1 0 0 0,-1 0 0 0 0,1 1-1 0 0,0-1 1 0 0,0 1 0 0 0,-1 0 0 0 0,1-1-1 0 0,0 1 1 0 0,0 0 0 0 0,-1 0 0 0 0,1 0-1 0 0,0 0 1 0 0,-1 0 0 0 0,-1 0 0 0 0,-2 0-70 0 0,1 1 0 0 0,-1-1 1 0 0,1 1-1 0 0,-1 0 0 0 0,1 0 1 0 0,-5 2-1 0 0,-18 11-90 0 0,0 0-1 0 0,2 1 1 0 0,0 2 0 0 0,1 0 0 0 0,0 2-1 0 0,-23 24 1 0 0,23-20 236 0 0,2 2 0 0 0,0 1 0 0 0,1 0 0 0 0,2 2 0 0 0,0 0 0 0 0,2 1 0 0 0,-17 42 0 0 0,31-65-36 0 0,1 1-1 0 0,0 0 1 0 0,0-1 0 0 0,0 1-1 0 0,1 0 1 0 0,0 0 0 0 0,1 0-1 0 0,0 13 1 0 0,0-18-13 0 0,0 1 0 0 0,1 0 0 0 0,-1-1 0 0 0,1 1 0 0 0,0-1 0 0 0,-1 0 0 0 0,1 1 0 0 0,0-1 0 0 0,0 1 0 0 0,1-1 0 0 0,-1 0 0 0 0,0 0 0 0 0,1 0 0 0 0,-1 0 0 0 0,1 0 0 0 0,0 0 1 0 0,0 0-1 0 0,0 0 0 0 0,0-1 0 0 0,0 1 0 0 0,0-1 0 0 0,0 1 0 0 0,0-1 0 0 0,1 0 0 0 0,-1 0 0 0 0,5 2 0 0 0,1-2 3 0 0,1 1 0 0 0,-1-1 0 0 0,0 0 0 0 0,1-1 0 0 0,-1 0 0 0 0,15-2 0 0 0,49-10-1619 0 0,-31 2-4552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13 7367 0 0,'6'-13'16600'0'0,"-24"51"-16287"0"0,-45 66 1 0 0,39-72-283 0 0,-36 38 0 0 0,38-46-47 0 0,1 0 1 0 0,1 2-1 0 0,-18 31 1 0 0,35-51-11 0 0,2-5-43 0 0,23 1-199 0 0,9-6 445 0 0,52-14-1 0 0,-7 1 230 0 0,-51 12-337 0 0,-14 2-30 0 0,0 1 0 0 0,0 0 1 0 0,0 1-1 0 0,19 1 0 0 0,2 0-314 0 0,-30 0 94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1839 0 0,'-7'4'567'0'0,"5"-2"15"0"0,0 0-1 0 0,0 0 0 0 0,1 0 1 0 0,-1 0-1 0 0,1 0 0 0 0,-1 0 1 0 0,1 1-1 0 0,0-1 1 0 0,0 0-1 0 0,0 1 0 0 0,0-1 1 0 0,1 1-1 0 0,-1-1 1 0 0,0 1-1 0 0,1 2 0 0 0,-2 8 1200 0 0,1 21 0 0 0,1-27-1752 0 0,1 12 333 0 0,0 0-1 0 0,1 0 1 0 0,1 0 0 0 0,0-1-1 0 0,2 1 1 0 0,0-1-1 0 0,1 0 1 0 0,12 24-1 0 0,-11-28-269 0 0,1 0-1 0 0,0-1 0 0 0,1 0 0 0 0,1 0 0 0 0,0 0 1 0 0,1-2-1 0 0,0 1 0 0 0,1-1 0 0 0,0-1 0 0 0,17 12 1 0 0,48 25 479 0 0,-43-27-419 0 0,-1 0 0 0 0,-1 3-1 0 0,45 39 1 0 0,-74-58-1003 0 0,2 0 1192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11375 0 0,'0'0'1031'0'0,"0"1"-751"0"0,-4 31 1749 0 0,4-23-1688 0 0,-1 0 0 0 0,0 0-1 0 0,-4 12 1 0 0,-1-5-236 0 0,0-1-1 0 0,-1 0 1 0 0,0-1 0 0 0,-2 0 0 0 0,-11 16-1 0 0,-56 63 478 0 0,60-75-559 0 0,-88 103 46 0 0,-56 65 62 0 0,154-179-304 0 0,5-6-718 0 0,4-3-274 0 0,12-5-46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11519 0 0,'0'0'1411'0'0,"-1"2"-240"0"0,-17 22 582 0 0,1 0 0 0 0,-18 35 0 0 0,17-27-1586 0 0,-133 220 626 0 0,-127 230-178 0 0,95-86-1047 0 0,166-355-2680 0 0,16-39 1488 0 0</inkml:trace>
  <inkml:trace contextRef="#ctx0" brushRef="#br0" timeOffset="1">71 752 13359 0 0,'-3'0'130'0'0,"0"1"0"0"0,0-1-1 0 0,-1 1 1 0 0,1 0 0 0 0,0 0-1 0 0,0 0 1 0 0,0 0 0 0 0,0 1-1 0 0,0-1 1 0 0,0 1-1 0 0,0 0 1 0 0,0 0 0 0 0,1 0-1 0 0,-1 0 1 0 0,1 0 0 0 0,0 1-1 0 0,-1-1 1 0 0,1 1 0 0 0,0-1-1 0 0,0 1 1 0 0,1 0 0 0 0,-1 0-1 0 0,0 0 1 0 0,1 0 0 0 0,0 0-1 0 0,0 0 1 0 0,0 0 0 0 0,0 1-1 0 0,0-1 1 0 0,1 0 0 0 0,-1 0-1 0 0,1 5 1 0 0,0-6 10 0 0,0 0 1 0 0,0 1-1 0 0,0-1 0 0 0,0 0 1 0 0,1 1-1 0 0,-1-1 1 0 0,1 0-1 0 0,-1 1 0 0 0,1-1 1 0 0,0 0-1 0 0,0 0 0 0 0,0 0 1 0 0,0 0-1 0 0,1 0 1 0 0,-1 0-1 0 0,0 0 0 0 0,1 0 1 0 0,-1-1-1 0 0,1 1 1 0 0,0 0-1 0 0,-1-1 0 0 0,1 1 1 0 0,0-1-1 0 0,0 0 0 0 0,0 1 1 0 0,0-1-1 0 0,0 0 1 0 0,1 0-1 0 0,-1-1 0 0 0,0 1 1 0 0,0 0-1 0 0,3 0 0 0 0,4 1-80 0 0,1-1-1 0 0,-1 1 0 0 0,0-1 1 0 0,1-1-1 0 0,-1 0 0 0 0,17-2 1 0 0,24-6 91 0 0,1-2 0 0 0,-1-3 0 0 0,-1-1 1 0 0,68-31-1 0 0,181-102-942 0 0,-283 139 666 0 0,51-31-2238 0 0,-51 30 1271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3679 0 0,'-1'2'2596'0'0,"-2"54"5198"0"0,-1-1-6474 0 0,-7 17-545 0 0,-3 0 1 0 0,-40 122 0 0 0,19-100-432 0 0,-69 132 1 0 0,54-135-176 0 0,-73 98 0 0 0,110-171-261 0 0,-1 0-1 0 0,-1-1 0 0 0,-1 0 1 0 0,0-1-1 0 0,-23 16 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156 569 9215 0 0,'-21'12'1633'0'0,"0"-1"-1"0"0,-25 8 1 0 0,43-18-1388 0 0,0 0 1 0 0,1 0 0 0 0,-1 0-1 0 0,0-1 1 0 0,0 1 0 0 0,1-1-1 0 0,-1 0 1 0 0,0 0 0 0 0,0 0-1 0 0,0 0 1 0 0,0 0 0 0 0,1 0-1 0 0,-6-2 1 0 0,7 1-165 0 0,0 1 1 0 0,-1-1-1 0 0,1 0 1 0 0,-1 0-1 0 0,1 1 1 0 0,0-1-1 0 0,0 0 1 0 0,-1 0-1 0 0,1-1 1 0 0,0 1 0 0 0,0 0-1 0 0,0 0 1 0 0,0 0-1 0 0,0-1 1 0 0,1 1-1 0 0,-1 0 1 0 0,0-1-1 0 0,1 1 1 0 0,-1-1-1 0 0,0 1 1 0 0,1-1-1 0 0,0 1 1 0 0,-1-1-1 0 0,1 1 1 0 0,0-3-1 0 0,0-4 85 0 0,0 1 0 0 0,0-1 1 0 0,1 1-1 0 0,0 0 0 0 0,1-1 0 0 0,0 1 0 0 0,0 0 0 0 0,0 0 0 0 0,1 0 0 0 0,6-11 0 0 0,3-4 171 0 0,29-37 0 0 0,-10 19-298 0 0,2 2-1 0 0,2 2 1 0 0,63-51-1 0 0,-48 48 56 0 0,1 2 0 0 0,83-42 0 0 0,-112 67 39 0 0,0 2-1 0 0,26-9 1 0 0,-40 16-74 0 0,0 1 0 0 0,0 0 0 0 0,1 0 0 0 0,-1 1 0 0 0,0 1 0 0 0,1-1 0 0 0,-1 1 0 0 0,0 0 0 0 0,0 1 0 0 0,9 1 0 0 0,-14-1-37 0 0,0 0-1 0 0,0 0 0 0 0,0 1 1 0 0,0-1-1 0 0,0 1 0 0 0,0-1 1 0 0,0 1-1 0 0,-1 0 1 0 0,1 0-1 0 0,-1 0 0 0 0,1 0 1 0 0,-1 1-1 0 0,0-1 1 0 0,0 1-1 0 0,0-1 0 0 0,0 1 1 0 0,0 0-1 0 0,-1 0 0 0 0,1 0 1 0 0,-1 0-1 0 0,0 0 1 0 0,0 0-1 0 0,0 0 0 0 0,0 0 1 0 0,0 4-1 0 0,2 6-4 0 0,-2-1-1 0 0,0 1 1 0 0,0 0-1 0 0,-3 25 1 0 0,-2-6 1 0 0,-2-1 0 0 0,-1 0 0 0 0,-1 0 0 0 0,-2-1 0 0 0,0 0 0 0 0,-3 0 1 0 0,0-2-1 0 0,-2 1 0 0 0,-1-2 0 0 0,-1 0 0 0 0,-38 45 0 0 0,39-53-57 0 0,-1-1-1 0 0,-1-1 0 0 0,-1-1 1 0 0,-1 0-1 0 0,0-1 1 0 0,-1-1-1 0 0,0-1 0 0 0,-1-1 1 0 0,0-1-1 0 0,-1-1 1 0 0,0-1-1 0 0,-29 7 0 0 0,43-14-29 0 0,0 0 1 0 0,0-1-1 0 0,0 0 0 0 0,-15-1 0 0 0,21 0-64 0 0,0 0 1 0 0,0 0 0 0 0,0-1-1 0 0,0 1 1 0 0,1-1 0 0 0,-1 0-1 0 0,0 0 1 0 0,0 0 0 0 0,0 0 0 0 0,1 0-1 0 0,-1-1 1 0 0,1 1 0 0 0,-1-1-1 0 0,1 1 1 0 0,-1-1 0 0 0,1 0-1 0 0,0 0 1 0 0,-2-3 0 0 0,-5-10-1111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14743 0 0,'0'0'1136'0'0,"-2"0"-665"0"0,-2 1-306 0 0,0 1 0 0 0,0-1 1 0 0,0 1-1 0 0,0 0 0 0 0,1 0 1 0 0,-1 0-1 0 0,0 1 0 0 0,1-1 1 0 0,0 1-1 0 0,-6 5 0 0 0,-4 6 54 0 0,-13 18-1 0 0,17-20-210 0 0,-26 31 8 0 0,3 2 1 0 0,1 2-1 0 0,2 1 1 0 0,-42 100-1 0 0,-94 324-140 0 0,156-435-1362 0 0,5-22 608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15 14887 0 0,'0'0'680'0'0,"1"-2"-10"0"0,0 2-660 0 0,-1 0 0 0 0,0 0 1 0 0,0 0-1 0 0,1-1 0 0 0,-1 1 1 0 0,0 0-1 0 0,0 0 1 0 0,0-1-1 0 0,0 1 0 0 0,1 0 1 0 0,-1 0-1 0 0,0-1 1 0 0,0 1-1 0 0,0 0 0 0 0,0-1 1 0 0,0 1-1 0 0,0 0 0 0 0,0-1 1 0 0,0 1-1 0 0,0 0 1 0 0,0 0-1 0 0,0-1 0 0 0,0 1 1 0 0,0 0-1 0 0,0-1 0 0 0,0 1 1 0 0,0 0-1 0 0,0-1 1 0 0,0 1-1 0 0,0 0 0 0 0,0 0 1 0 0,0-1-1 0 0,0 1 1 0 0,-1 0-1 0 0,1-1 0 0 0,0 1 1 0 0,0 0-1 0 0,0 0 0 0 0,-1-1 1 0 0,1 1-1 0 0,0 0 1 0 0,0 0-1 0 0,-1 0 0 0 0,1-1 1 0 0,0 1-1 0 0,0 0 0 0 0,-1 0 1 0 0,1 0-1 0 0,0 0 1 0 0,-1 0-1 0 0,1 0 0 0 0,0 0 1 0 0,0-1-1 0 0,-1 1 1 0 0,1 0-1 0 0,0 0 0 0 0,-1 0 1 0 0,1 0-1 0 0,0 0 0 0 0,-1 0 1 0 0,1 0-1 0 0,0 1 1 0 0,-1-1-1 0 0,1 0 34 0 0,-5 0 3 0 0,0 0 1 0 0,0 0 0 0 0,0 1 0 0 0,1 0 0 0 0,-1 0 0 0 0,0 0 0 0 0,1 0 0 0 0,-9 4 0 0 0,-37 20-359 0 0,37-18 292 0 0,-36 21-232 0 0,-56 42 1 0 0,-39 42 723 0 0,137-106-287 0 0,0 0 1 0 0,0 0-1 0 0,0 1 0 0 0,1 0 0 0 0,0 0 1 0 0,0 0-1 0 0,1 1 0 0 0,0 0 1 0 0,1 0-1 0 0,-5 10 0 0 0,9-18-162 0 0,0 1-1 0 0,0 0 1 0 0,0-1-1 0 0,0 1 0 0 0,0 0 1 0 0,0 0-1 0 0,0-1 1 0 0,0 1-1 0 0,0 0 1 0 0,0-1-1 0 0,0 1 1 0 0,1 0-1 0 0,-1-1 1 0 0,0 1-1 0 0,1 0 1 0 0,-1-1-1 0 0,0 1 0 0 0,1-1 1 0 0,-1 1-1 0 0,1-1 1 0 0,-1 1-1 0 0,1-1 1 0 0,-1 1-1 0 0,1-1 1 0 0,-1 1-1 0 0,1-1 1 0 0,-1 1-1 0 0,2 0 0 0 0,17 7 268 0 0,-11-7-250 0 0,1 0 1 0 0,-1 0 0 0 0,0-1-1 0 0,1 0 1 0 0,-1-1-1 0 0,12-2 1 0 0,51-14 288 0 0,-44 10-286 0 0,-2 1 72 0 0,6-2-933 0 0,34-5 1 0 0,-43 10-6051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8287 0 0,'0'0'7500'0'0,"1"-1"-6905"0"0,32-27 217 0 0,-2-1-1 0 0,39-44 1 0 0,-63 65-742 0 0,30-31 41 0 0,79-66 0 0 0,-102 94-67 0 0,1 0 1 0 0,0 1 0 0 0,1 0-1 0 0,0 2 1 0 0,0-1 0 0 0,1 2-1 0 0,21-7 1 0 0,-36 14-7 0 0,1-1-1 0 0,-1 1 1 0 0,0-1 0 0 0,0 1 0 0 0,1 0-1 0 0,-1 0 1 0 0,0 0 0 0 0,1 0 0 0 0,-1 0-1 0 0,0 1 1 0 0,1-1 0 0 0,-1 1 0 0 0,0-1 0 0 0,0 1-1 0 0,0 0 1 0 0,0 0 0 0 0,0 0 0 0 0,1 0-1 0 0,-2 0 1 0 0,1 0 0 0 0,0 1 0 0 0,0-1-1 0 0,0 1 1 0 0,-1-1 0 0 0,1 1 0 0 0,0 0-1 0 0,1 2 1 0 0,-1 0 17 0 0,1 0 0 0 0,-1 1 0 0 0,0-1 1 0 0,-1 0-1 0 0,1 1 0 0 0,-1-1 0 0 0,0 1 0 0 0,0 0 0 0 0,0 0 0 0 0,-1-1 0 0 0,1 1 0 0 0,-2 6 0 0 0,-11 89 243 0 0,7-70-472 0 0,-2 53 1 0 0,8-66-896 0 0,0-13-1898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118 193 11375 0 0,'0'0'3112'0'0,"2"0"-2458"0"0,10-2-57 0 0,0 1 1 0 0,0-2-1 0 0,-1 1 1 0 0,21-9 0 0 0,0 1 328 0 0,9-2-232 0 0,0-2 0 0 0,-2-1 0 0 0,0-3 0 0 0,52-31-1 0 0,-85 45-711 0 0,0 0-1 0 0,-1 0 0 0 0,1-1 0 0 0,-1 1 0 0 0,8-11 0 0 0,-13 14-89 0 0,0 0 87 0 0,0 0-1 0 0,0 1 1 0 0,-1-1 0 0 0,1 0-1 0 0,0 0 1 0 0,-1 0 0 0 0,1 1-1 0 0,-1-1 1 0 0,1 0 0 0 0,-1 1-1 0 0,0-1 1 0 0,1 0 0 0 0,-1 1-1 0 0,1-1 1 0 0,-1 1 0 0 0,0-1-1 0 0,0 1 1 0 0,1-1 0 0 0,-1 1-1 0 0,0-1 1 0 0,0 1 0 0 0,0 0-1 0 0,1-1 1 0 0,-1 1 0 0 0,0 0-1 0 0,0 0 1 0 0,-1 0 0 0 0,-2-1-40 0 0,1 0 0 0 0,-1 0 1 0 0,0 1-1 0 0,0 0 0 0 0,-3 0 1 0 0,-1 1-57 0 0,0 1 0 0 0,1-1 1 0 0,-1 2-1 0 0,1-1 0 0 0,0 1 1 0 0,0 0-1 0 0,-10 6 0 0 0,-46 33-415 0 0,53-34 502 0 0,-42 29-46 0 0,3 2 1 0 0,1 3-1 0 0,-45 49 0 0 0,75-71 85 0 0,3-5 54 0 0,1 1 0 0 0,-11 17 0 0 0,22-29-36 0 0,0 0 0 0 0,1 1 0 0 0,-1-1 0 0 0,1 0 0 0 0,0 1 0 0 0,0-1 0 0 0,1 1 0 0 0,0 0 0 0 0,-1 0 0 0 0,2 0 0 0 0,-1-1 0 0 0,0 1 0 0 0,1 10 0 0 0,0-13-11 0 0,1-1 0 0 0,-1 1-1 0 0,0-1 1 0 0,1 1 0 0 0,-1 0-1 0 0,1-1 1 0 0,0 1 0 0 0,0-1-1 0 0,-1 1 1 0 0,1-1 0 0 0,0 1 0 0 0,0-1-1 0 0,0 0 1 0 0,0 0 0 0 0,1 1-1 0 0,-1-1 1 0 0,3 2 0 0 0,-1-1 6 0 0,0 0 1 0 0,0-1-1 0 0,0 1 1 0 0,0-1-1 0 0,1 0 1 0 0,-1 0-1 0 0,0 0 1 0 0,5 0 0 0 0,4 1 25 0 0,-1-1 1 0 0,1-1-1 0 0,0 0 1 0 0,13-2-1 0 0,-3-2-68 0 0,44-11 0 0 0,-9-3-4019 0 0,-46 14 2441 0 0,36-11-4917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2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385 340 919 0 0,'-2'0'5327'0'0,"-18"-2"1570"0"0,21 1-6139 0 0,67-78 2298 0 0,-48 59-2913 0 0,-2-1 0 0 0,-1-1-1 0 0,0 0 1 0 0,23-43 0 0 0,-36 56-106 0 0,1-1 23 0 0,8-22 0 0 0,-12 29-53 0 0,0 0 1 0 0,-1 0-1 0 0,1 0 0 0 0,-1 0 1 0 0,1 0-1 0 0,-1 0 0 0 0,0 0 1 0 0,0 0-1 0 0,-1 0 0 0 0,1 0 1 0 0,-1 0-1 0 0,0-5 0 0 0,0 7-6 0 0,0 0-1 0 0,1 0 0 0 0,-1 1 1 0 0,1-1-1 0 0,-1 0 1 0 0,0 0-1 0 0,0 1 0 0 0,1-1 1 0 0,-1 0-1 0 0,0 1 1 0 0,0-1-1 0 0,0 0 1 0 0,0 1-1 0 0,0-1 0 0 0,0 1 1 0 0,0 0-1 0 0,0-1 1 0 0,0 1-1 0 0,0 0 0 0 0,0 0 1 0 0,0-1-1 0 0,0 1 1 0 0,0 0-1 0 0,0 0 0 0 0,0 0 1 0 0,0 0-1 0 0,0 1 1 0 0,0-1-1 0 0,0 0 0 0 0,0 0 1 0 0,-2 1-1 0 0,-4 0 0 0 0,1 1 0 0 0,-1 0-1 0 0,-9 4 1 0 0,-20 13 19 0 0,1 1 0 0 0,-58 44 0 0 0,83-57 2 0 0,-39 31 94 0 0,2 2 0 0 0,1 2 0 0 0,-53 63 0 0 0,82-84-86 0 0,-16 23 0 0 0,28-36-24 0 0,0 1-1 0 0,0-1 1 0 0,1 1-1 0 0,0 0 1 0 0,1 0 0 0 0,-3 12-1 0 0,5-20 0 0 0,1 0 0 0 0,0 1-1 0 0,-1-1 1 0 0,1 0 0 0 0,0 0 0 0 0,0 0 0 0 0,0 0-1 0 0,0 0 1 0 0,0 1 0 0 0,0-1 0 0 0,0 0-1 0 0,1 0 1 0 0,-1 0 0 0 0,0 0 0 0 0,1 0-1 0 0,-1 0 1 0 0,0 0 0 0 0,1 1 0 0 0,0-1-1 0 0,-1 0 1 0 0,1-1 0 0 0,-1 1 0 0 0,1 0-1 0 0,0 0 1 0 0,0 0 0 0 0,0 0 0 0 0,-1 0-1 0 0,1-1 1 0 0,0 1 0 0 0,0 0 0 0 0,0-1-1 0 0,0 1 1 0 0,0-1 0 0 0,0 1 0 0 0,0-1-1 0 0,0 1 1 0 0,1-1 0 0 0,-1 0 0 0 0,0 0-1 0 0,0 1 1 0 0,0-1 0 0 0,3 0 0 0 0,3 0 58 0 0,0 0 0 0 0,0 0 0 0 0,0-1 0 0 0,0 0 0 0 0,11-2 0 0 0,31-11 192 0 0,-2-2 0 0 0,0-2 1 0 0,-1-3-1 0 0,58-34 1 0 0,-76 39-119 0 0,-2-1 0 0 0,0-1 0 0 0,-1-2 0 0 0,-1 0 1 0 0,32-36-1 0 0,-41 41-44 0 0,-14 14-20 0 0,-5 16-7 0 0,-37 79-65 0 0,21-52 0 0 0,18-38-2 0 0,1 0 0 0 0,-1 0 0 0 0,1 0 0 0 0,0 0 0 0 0,0 1 0 0 0,0-1 0 0 0,0 0 0 0 0,1 1 0 0 0,0-1 0 0 0,0 5 0 0 0,0-7-68 0 0,1 0 0 0 0,-1-1-1 0 0,0 1 1 0 0,1-1 0 0 0,-1 1 0 0 0,1-1 0 0 0,-1 1 0 0 0,1-1 0 0 0,0 0 0 0 0,0 1 0 0 0,0-1 0 0 0,0 0 0 0 0,0 0-1 0 0,0 1 1 0 0,0-1 0 0 0,0 0 0 0 0,0 0 0 0 0,0 0 0 0 0,0 0 0 0 0,1 0 0 0 0,-1-1 0 0 0,0 1 0 0 0,1 0 0 0 0,-1 0-1 0 0,1-1 1 0 0,-1 1 0 0 0,1-1 0 0 0,-1 0 0 0 0,1 1 0 0 0,-1-1 0 0 0,3 0 0 0 0,2 1-528 0 0,-1-1-1 0 0,1 0 1 0 0,10-2 0 0 0,3-1-1120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1839 0 0,'0'0'18334'0'0,"-1"2"-17609"0"0,-15 32 185 0 0,-2-1 0 0 0,-34 50 0 0 0,13-23-638 0 0,-31 59-166 0 0,-65 151-1 0 0,85-166-50 0 0,-4 8-179 0 0,39-66-548 0 0,14-44-480 0 0,1 0-345 0 0,2 7-65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24 522 5063 0 0,'2'6'100'0'0,"0"1"0"0"0,-1-1 0 0 0,1 1 0 0 0,-1 0-1 0 0,-1 0 1 0 0,1-1 0 0 0,-1 1 0 0 0,0 0 0 0 0,-2 11-1 0 0,-6 14 6706 0 0,7-31-5573 0 0,1-1-1159 0 0,0 0 1 0 0,0 0-1 0 0,0 0 1 0 0,0-1-1 0 0,0 1 1 0 0,0 0-1 0 0,-1 0 1 0 0,1 0-1 0 0,0 0 1 0 0,0-1-1 0 0,0 1 1 0 0,0 0-1 0 0,0 0 1 0 0,-1 0-1 0 0,1 0 1 0 0,0 0-1 0 0,0 0 1 0 0,0-1-1 0 0,0 1 1 0 0,-1 0-1 0 0,1 0 1 0 0,0 0-1 0 0,0 0 1 0 0,0 0-1 0 0,-1 0 1 0 0,1 0-1 0 0,0 0 1 0 0,0 0-1 0 0,0 0 1 0 0,-1 0-1 0 0,1 0 1 0 0,0 0-1 0 0,0 0 1 0 0,0 0-1 0 0,-1 0 1 0 0,1 0-1 0 0,0 0 1 0 0,0 0-1 0 0,0 1 1 0 0,-1-1-1 0 0,1 0 1 0 0,0 0-1 0 0,0 0 1 0 0,0 0-1 0 0,0 0 1 0 0,0 0-1 0 0,-1 0 1 0 0,1 1-1 0 0,0-1 1 0 0,0 0-1 0 0,0 0 1 0 0,0 0-1 0 0,0 0 1 0 0,0 1-1 0 0,0-1 1 0 0,-1 0-1 0 0,1 0 1 0 0,0 0-1 0 0,0 1 1 0 0,0-1-1 0 0,0 0 1 0 0,0 0-1 0 0,0 0 1 0 0,0 1-1 0 0,0-1 1 0 0,0 0-1 0 0,0 0 1 0 0,0 0-1 0 0,0 1 1 0 0,-10-15 1834 0 0,9 9-1747 0 0,1 0-1 0 0,-1 0 1 0 0,1 0 0 0 0,0 0-1 0 0,0 0 1 0 0,0 0-1 0 0,1 0 1 0 0,0 0 0 0 0,0 0-1 0 0,0 0 1 0 0,3-7 0 0 0,2-4 20 0 0,1 0 1 0 0,10-15-1 0 0,0 1-112 0 0,3 2 1 0 0,32-39-1 0 0,54-45 43 0 0,-101 106-118 0 0,64-65-2713 0 0,107-86-1 0 0,-147 137 773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67 482 6447 0 0,'0'0'298'0'0,"0"2"-10"0"0,-1 3-253 0 0,-1 0 0 0 0,0 0 0 0 0,0-1 0 0 0,0 1 1 0 0,-3 5-1 0 0,-6 11 5499 0 0,9-19-4614 0 0,-1-1 0 0 0,0 1-1 0 0,0-1 1 0 0,0 0 0 0 0,0 0 0 0 0,-6 2 2004 0 0,8-3-2894 0 0,0-1 1 0 0,1 1-1 0 0,-1 0 1 0 0,0 0 0 0 0,1-1-1 0 0,-1 1 1 0 0,1 0 0 0 0,-1-1-1 0 0,0 1 1 0 0,1-1-1 0 0,-1 1 1 0 0,1 0 0 0 0,-1-1-1 0 0,1 1 1 0 0,-1-1 0 0 0,1 0-1 0 0,-1 1 1 0 0,1-1-1 0 0,0 1 1 0 0,-1-1 0 0 0,1 0-1 0 0,0 1 1 0 0,0-1 0 0 0,-1 0-1 0 0,1-1 1 0 0,-1 0 5 0 0,1 1 0 0 0,-1-2 1 0 0,1 1-1 0 0,0 0 0 0 0,-1 0 0 0 0,1 0 1 0 0,0 0-1 0 0,0-2 0 0 0,3-3 61 0 0,-1-1-1 0 0,1 1 1 0 0,0 0-1 0 0,1 0 1 0 0,0 0-1 0 0,6-9 0 0 0,-5 9-19 0 0,14-20 46 0 0,1 2 0 0 0,1 0 0 0 0,0 1-1 0 0,42-34 1 0 0,108-73 457 0 0,-155 120-574 0 0,41-28-13 0 0,103-52-1 0 0,-154 88-228 0 0,0 1-1 0 0,0-1 0 0 0,1 1 0 0 0,10-2 0 0 0,12 1-3517 0 0,-16 1-3421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11055 0 0,'-1'1'6843'0'0,"-7"7"-6297"0"0,0 0 1 0 0,0 0-1 0 0,1 1 0 0 0,0 0 0 0 0,1 0 1 0 0,0 1-1 0 0,0-1 0 0 0,1 1 1 0 0,-6 16-1 0 0,0 5-589 0 0,1 0 0 0 0,-5 34 0 0 0,12-49-533 0 0,1 1 0 0 0,1 30 0 0 0,1-44 365 0 0,15-4-1125 0 0,-10 0 946 0 0,0 0 0 0 0,0-1 0 0 0,0 0 0 0 0,0 0 0 0 0,-1 0 0 0 0,6-4 0 0 0,14-9-1134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 10623 0 0,'0'0'488'0'0,"0"2"-12"0"0,-24 132 3289 0 0,11-71-961 0 0,-9 111-1 0 0,17-57 1565 0 0,18-137-4036 0 0,10-11-280 0 0,2 1 0 0 0,52-50-1 0 0,67-42-331 0 0,-121 105-48 0 0,0 0 0 0 0,2 2 0 0 0,-1 1 0 0 0,2 1 0 0 0,41-15 0 0 0,-57 25-443 0 0,0 0 1 0 0,0 1-1 0 0,0 0 0 0 0,21-1 1 0 0,-21 3-2507 0 0,1 0 1 0 0,14 3-1 0 0,-5 7-2927 0 0,-19-9 5714 0 0,2 0 673 0 0,-1-1 1 0 0,0 1-1 0 0,1 0 1 0 0,-1 0 0 0 0,1 0-1 0 0,2 2 1 0 0,5 1 2801 0 0,2 0-662 0 0,0-1 0 0 0,0 0 1 0 0,19 1-1 0 0,-18-3-1978 0 0,-1-1 0 0 0,0 0 0 0 0,1-1 0 0 0,-1 0 0 0 0,0-1 0 0 0,0 0 0 0 0,0-1 0 0 0,0-1 0 0 0,0 0 0 0 0,0 0 0 0 0,12-8 1 0 0,26-13 362 0 0,-28 14-586 0 0,-1-1-1 0 0,0 0 1 0 0,20-17-1 0 0,-35 22-121 0 0,-11 4 0 0 0,-8 3 0 0 0,7 1-18 0 0,1 0 0 0 0,-1 0 0 0 0,1 0 0 0 0,-1 1 0 0 0,1 0 0 0 0,-1 0 0 0 0,1 0 0 0 0,-5 4 0 0 0,-40 27-78 0 0,36-23 93 0 0,-47 34 17 0 0,3 2 0 0 0,2 3-1 0 0,2 2 1 0 0,-49 59 0 0 0,101-108-6 0 0,-15 19 50 0 0,-27 42 0 0 0,41-58-58 0 0,0 1 1 0 0,0 0-1 0 0,0 0 0 0 0,0 0 0 0 0,1 0 1 0 0,0 1-1 0 0,1-1 0 0 0,-1 1 1 0 0,1-1-1 0 0,0 1 0 0 0,1-1 1 0 0,-1 1-1 0 0,2 7 0 0 0,-1-12-1 0 0,1 0 0 0 0,-1 0-1 0 0,1 0 1 0 0,0 0 0 0 0,-1 0-1 0 0,1 0 1 0 0,0 0 0 0 0,0 0-1 0 0,0 0 1 0 0,1 0 0 0 0,-1-1-1 0 0,0 1 1 0 0,1 0 0 0 0,-1-1-1 0 0,4 3 1 0 0,-2-2 9 0 0,0 0-1 0 0,0 0 1 0 0,1 0-1 0 0,-1 0 1 0 0,1-1-1 0 0,0 1 1 0 0,-1-1-1 0 0,6 1 1 0 0,1-1-48 0 0,0 1-1 0 0,0-1 1 0 0,0-1 0 0 0,1 0 0 0 0,17-3 0 0 0,4-3-1312 0 0,1-4-494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10 16239 0 0,'0'0'366'0'0,"0"0"-305"0"0,0-1 0 0 0,0 1 0 0 0,1 0 0 0 0,-1-1 1 0 0,0 1-1 0 0,0 0 0 0 0,0-1 0 0 0,0 1 1 0 0,1 0-1 0 0,-1-1 0 0 0,0 1 0 0 0,0 0 0 0 0,0-1 1 0 0,0 1-1 0 0,0 0 0 0 0,0-1 0 0 0,0 1 1 0 0,0-1-1 0 0,0 1 0 0 0,0 0 0 0 0,0-1 0 0 0,0 1 1 0 0,-1-1-1 0 0,-1 1 44 0 0,-1 1 1 0 0,0-1-1 0 0,0 1 0 0 0,0 0 1 0 0,0 0-1 0 0,1 0 0 0 0,-1 0 1 0 0,0 1-1 0 0,1-1 0 0 0,-1 1 1 0 0,1-1-1 0 0,0 1 0 0 0,-1 0 1 0 0,-2 3-1 0 0,-6 7 143 0 0,-15 17 0 0 0,10-10-175 0 0,-10 12 64 0 0,-30 50 0 0 0,3-7-19 0 0,47-66-99 0 0,1 0 0 0 0,-1 0-1 0 0,-6 15 1 0 0,11-22-14 0 0,1-1 0 0 0,0 1 0 0 0,0 0-1 0 0,0 0 1 0 0,0-1 0 0 0,0 1 0 0 0,0 0 0 0 0,0 0 0 0 0,0-1 0 0 0,0 1 0 0 0,0 0 0 0 0,1 0 0 0 0,-1-1-1 0 0,0 1 1 0 0,0 0 0 0 0,1 0 0 0 0,-1-1 0 0 0,0 1 0 0 0,1 0 0 0 0,-1-1 0 0 0,1 1 0 0 0,-1-1 0 0 0,1 1 0 0 0,-1 0-1 0 0,1-1 1 0 0,-1 1 0 0 0,2 0 0 0 0,19 12 209 0 0,-16-11-144 0 0,11 8 186 0 0,0 0 0 0 0,0 0 0 0 0,21 21 0 0 0,-28-23-162 0 0,-1 1-1 0 0,0 0 1 0 0,-1 0 0 0 0,0 1 0 0 0,0 0-1 0 0,8 19 1 0 0,-6-10-14 0 0,-2-1-1 0 0,0 1 1 0 0,-1 1 0 0 0,-1-1-1 0 0,-1 1 1 0 0,-1 0-1 0 0,0 0 1 0 0,-2 0-1 0 0,0 0 1 0 0,-1 0 0 0 0,-1 0-1 0 0,-5 25 1 0 0,5-40-55 0 0,0 0 0 0 0,0 0 0 0 0,-1 1 0 0 0,1-1 0 0 0,-1 0 0 0 0,-1-1 0 0 0,1 1-1 0 0,-1 0 1 0 0,1-1 0 0 0,-1 1 0 0 0,-1-1 0 0 0,1 0 0 0 0,-1 0 0 0 0,1 0 0 0 0,-1-1 0 0 0,0 1 0 0 0,0-1 0 0 0,-1 0 0 0 0,1 0 0 0 0,-1 0 0 0 0,1-1 0 0 0,-1 1 0 0 0,0-1 0 0 0,0 0 0 0 0,0-1 0 0 0,0 1 0 0 0,-1-1 0 0 0,1 0 0 0 0,0 0 0 0 0,0-1 0 0 0,-10 0-1 0 0,-17 0-433 0 0,1-3-1 0 0,-1 0 1 0 0,0-3-1 0 0,-51-14 0 0 0,46 8-767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10591 0 0,'1'-1'819'0'0,"10"-14"-246"0"0,-4 6 4390 0 0,-6 2-2616 0 0,-5 16-2817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1274 91 1375 0 0,'68'-36'751'0'0,"-54"27"1165"0"0,0 0-1 0 0,1 2 0 0 0,0 0 0 0 0,0 0 0 0 0,1 2 0 0 0,20-6 1771 0 0,-38 13-3479 0 0,-11 7-61 0 0,-1-1 1 0 0,0-1-1 0 0,-1 0 0 0 0,-28 9 1 0 0,-68 14-96 0 0,82-24-9 0 0,-71 19-9 0 0,-655 140 470 0 0,743-163-511 0 0,-287 36-169 0 0,293-38 118 0 0,0 0 1 0 0,0 0-1 0 0,1-1 1 0 0,-1 0-1 0 0,0 0 1 0 0,1 0-1 0 0,-9-4 1 0 0,13 4 71 0 0,1 1-1 0 0,-1 0 1 0 0,1 0 0 0 0,0-1 0 0 0,-1 1-1 0 0,1 0 1 0 0,0 0 0 0 0,-1-1 0 0 0,1 1 0 0 0,0 0-1 0 0,0-1 1 0 0,-1 1 0 0 0,1-1 0 0 0,0 1-1 0 0,0 0 1 0 0,0-1 0 0 0,0 1 0 0 0,-1-1-1 0 0,1 1 1 0 0,0 0 0 0 0,0-1 0 0 0,0 1 0 0 0,0-1-1 0 0,0 1 1 0 0,0-1 0 0 0,0 1 0 0 0,0-1-1 0 0,0 1 1 0 0,0 0 0 0 0,0-1 0 0 0,1 1-1 0 0,-1-1 1 0 0,0 1 0 0 0,0-1 0 0 0,0 1 0 0 0,1-1-1 0 0,8-14-56 0 0,-1 8-35 0 0,0 0 1 0 0,0 1-1 0 0,1 0 0 0 0,0 0 1 0 0,0 1-1 0 0,0 0 0 0 0,1 1 1 0 0,19-7-1 0 0,-13 6 72 0 0,0 1 1 0 0,1 0-1 0 0,-1 2 0 0 0,34-3 1 0 0,-45 5 38 0 0,0 0 1 0 0,1 1 0 0 0,-1-1 0 0 0,0 1-1 0 0,0 0 1 0 0,0 0 0 0 0,0 1 0 0 0,-1-1-1 0 0,1 1 1 0 0,0 0 0 0 0,0 1 0 0 0,-1-1 0 0 0,0 1-1 0 0,1 0 1 0 0,3 4 0 0 0,-3-3 18 0 0,-1 0 0 0 0,0 1-1 0 0,0 0 1 0 0,-1 0 0 0 0,0 0 0 0 0,0 1 0 0 0,0-1 0 0 0,0 1-1 0 0,-1-1 1 0 0,0 1 0 0 0,0 0 0 0 0,1 8 0 0 0,1 9 121 0 0,-1 0 0 0 0,-1 0 0 0 0,-1 0 1 0 0,-1 1-1 0 0,-1-1 0 0 0,-8 44 0 0 0,-43 135-45 0 0,52-200-126 0 0,-15 46-1 0 0,-34 73 0 0 0,36-94 0 0 0,-1-1 0 0 0,-2-1 0 0 0,-1 0 0 0 0,-21 24 0 0 0,7-13 32 0 0,-52 78 0 0 0,65-78-294 0 0,18-34 4 0 0,8-6-3262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41 107 8287 0 0,'-1'1'639'0'0,"-16"19"-180"0"0,-6 7 9427 0 0,28-21-8851 0 0,-4-5-990 0 0,0 0 0 0 0,0-1 0 0 0,0 1 1 0 0,0-1-1 0 0,0 1 0 0 0,0-1 0 0 0,0 1 0 0 0,1-1 0 0 0,-1 0 1 0 0,0 0-1 0 0,0 1 0 0 0,0-1 0 0 0,1 0 0 0 0,-1 0 1 0 0,0 0-1 0 0,0 0 0 0 0,1 0 0 0 0,-1-1 0 0 0,2 1 1 0 0,27-10 407 0 0,-19 7-313 0 0,116-43 436 0 0,-13 5-220 0 0,34-12-3693 0 0,-119 40 2122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11975 0 0,'0'0'2786'0'0,"0"2"-1108"0"0,-2 4-719 0 0,0-1 1 0 0,0 0-1 0 0,-5 10 0 0 0,-24 32 13 0 0,11-19-683 0 0,-93 177-321 0 0,86-146-82 0 0,14-30-1251 0 0,0 0-4204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5063 0 0,'0'0'10392'0'0,"1"-2"-9705"0"0,14-15-163 0 0,1 1 1 0 0,0 0 0 0 0,2 1-1 0 0,23-16 1 0 0,-34 26-528 0 0,0 0 1 0 0,1 1-1 0 0,0 0 1 0 0,0 0 0 0 0,0 1-1 0 0,0 0 1 0 0,0 0 0 0 0,16-2-1 0 0,-20 5 18 0 0,-1 0 0 0 0,0-1 1 0 0,0 1-1 0 0,0 0 0 0 0,1 1 0 0 0,-1-1 0 0 0,0 1 0 0 0,0-1 0 0 0,0 1 0 0 0,0 0 0 0 0,0 0 1 0 0,0 0-1 0 0,0 1 0 0 0,0-1 0 0 0,0 1 0 0 0,0-1 0 0 0,0 1 0 0 0,-1 0 0 0 0,1 0 0 0 0,-1 0 1 0 0,0 0-1 0 0,1 1 0 0 0,-1-1 0 0 0,0 1 0 0 0,-1-1 0 0 0,4 6 0 0 0,0 2 28 0 0,0 0 0 0 0,-1 1 0 0 0,-1-1 0 0 0,0 1 0 0 0,0-1 0 0 0,-1 1 0 0 0,0 0 0 0 0,-1 0 0 0 0,0 0 0 0 0,-1 0 0 0 0,0 0 0 0 0,-1 0 0 0 0,0 0 0 0 0,-1 0 0 0 0,0 0 0 0 0,-1 0 0 0 0,0-1 0 0 0,0 1 0 0 0,-1-1 0 0 0,-6 11 0 0 0,-13 8-634 0 0,21-27 222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826 292 13791 0 0,'0'0'1772'0'0,"3"-7"-1176"0"0,-2 4-573 0 0,0 0 0 0 0,0 0-1 0 0,-1 0 1 0 0,0 0-1 0 0,1 0 1 0 0,-1 0 0 0 0,0 0-1 0 0,0-1 1 0 0,-1 1 0 0 0,1 0-1 0 0,-1 0 1 0 0,1 0 0 0 0,-1 0-1 0 0,0 1 1 0 0,-2-6-1 0 0,-3-5 103 0 0,-14-24 0 0 0,17 32-121 0 0,-17-31 20 0 0,11 19 1 0 0,0 1 1 0 0,0 0-1 0 0,-2 1 1 0 0,0 0 0 0 0,0 0-1 0 0,-16-13 1 0 0,24 26-17 0 0,-1-1 0 0 0,0 1 0 0 0,-1 0 0 0 0,1 0 0 0 0,0 0 1 0 0,0 1-1 0 0,-1 0 0 0 0,1 0 0 0 0,-1 0 0 0 0,1 0 0 0 0,-1 0 0 0 0,0 1 0 0 0,1 0 0 0 0,-1 0 1 0 0,1 0-1 0 0,-1 1 0 0 0,-5 1 0 0 0,-7 1 3 0 0,-1 1 1 0 0,1 1-1 0 0,-19 7 0 0 0,3 3 77 0 0,1 1 0 0 0,0 1 0 0 0,1 1 0 0 0,1 2 0 0 0,0 2 0 0 0,2 0 0 0 0,-35 36 0 0 0,58-53-77 0 0,0 0-1 0 0,0 0 1 0 0,0 1 0 0 0,0-1-1 0 0,1 1 1 0 0,0 1-1 0 0,0-1 1 0 0,1 0 0 0 0,-4 9-1 0 0,7-13-117 0 0,1-1 56 0 0,2 0 104 0 0,0 0-1 0 0,0 0 1 0 0,0 0-1 0 0,1-1 1 0 0,-1 1-1 0 0,0-1 1 0 0,0 1-1 0 0,0-1 1 0 0,0 0-1 0 0,0-1 0 0 0,1 1 1 0 0,-1 0-1 0 0,0-1 1 0 0,6-2-1 0 0,6-1 238 0 0,24-11 0 0 0,-20 7-140 0 0,0-2 0 0 0,0 0 0 0 0,-1-1 0 0 0,0-1-1 0 0,-1 0 1 0 0,17-16 0 0 0,-33 27 377 0 0,-2 12-376 0 0,-3 14-184 0 0,-12 33 0 0 0,1-5-21 0 0,-33 213-506 0 0,-13 55-117 0 0,41-247 693 0 0,-26 89 488 0 0,31-116-234 0 0,-30 61 0 0 0,36-90-121 0 0,-22 32 1 0 0,27-44-97 0 0,-1 0 0 0 0,1 0 0 0 0,-2 0 0 0 0,1-1 0 0 0,-1 0 0 0 0,1 0 0 0 0,-1 0 0 0 0,-8 4 0 0 0,12-8-36 0 0,0 0 0 0 0,0 0 0 0 0,0 0 0 0 0,0 0 0 0 0,0-1 0 0 0,0 1 1 0 0,0-1-1 0 0,0 1 0 0 0,0-1 0 0 0,0 0 0 0 0,0 0 0 0 0,0 0 0 0 0,-1 0 0 0 0,1 0 0 0 0,0 0 0 0 0,0 0 1 0 0,0-1-1 0 0,0 1 0 0 0,0-1 0 0 0,0 0 0 0 0,0 1 0 0 0,0-1 0 0 0,0 0 0 0 0,0 0 0 0 0,0 0 1 0 0,0 0-1 0 0,1-1 0 0 0,-1 1 0 0 0,0-1 0 0 0,1 1 0 0 0,-1-1 0 0 0,1 1 0 0 0,0-1 0 0 0,-1 0 0 0 0,1 1 1 0 0,0-1-1 0 0,0 0 0 0 0,0 0 0 0 0,0 0 0 0 0,0 0 0 0 0,1 0 0 0 0,-1 0 0 0 0,1 0 0 0 0,-1-4 0 0 0,0 0-240 0 0,0 0-1 0 0,0 0 1 0 0,1 0-1 0 0,0 1 0 0 0,0-1 1 0 0,1 0-1 0 0,-1 0 0 0 0,1 0 1 0 0,1 1-1 0 0,-1-1 0 0 0,1 0 1 0 0,0 1-1 0 0,0-1 0 0 0,0 1 1 0 0,6-9-1 0 0,9-14-1456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73 5063 0 0,'20'-15'446'0'0,"23"-22"-1"0"0,-16 17 11956 0 0,-26 22-11703 0 0,0 3-563 0 0,1-1 1 0 0,-1 1 0 0 0,0 0-1 0 0,-1 0 1 0 0,1 0 0 0 0,-1 0-1 0 0,0-1 1 0 0,0 1 0 0 0,0 0-1 0 0,-1 0 1 0 0,0 0 0 0 0,0 0 0 0 0,-2 6-1 0 0,-4 10 139 0 0,-17 34-1 0 0,16-36-134 0 0,-18 38 114 0 0,-83 177 198 0 0,-18-9-378 0 0,101-184-81 0 0,-136 198-48 0 0,147-220-250 0 0,13-18-686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291 267 5527 0 0,'0'0'423'0'0,"1"1"-278"0"0,4 15 7469 0 0,-7-14-6693 0 0,-5 2-707 0 0,-1-1 0 0 0,1 0 0 0 0,0 0 0 0 0,-1 0 0 0 0,0-1 0 0 0,0 0 0 0 0,0 0 0 0 0,0-1 0 0 0,0 0 0 0 0,0-1 0 0 0,-15 0 0 0 0,-2-2-216 0 0,-1-1 0 0 0,-36-9-1 0 0,56 11 8 0 0,-1-1-1 0 0,1 0 1 0 0,0 0-1 0 0,0 0 0 0 0,1-1 1 0 0,-1 0-1 0 0,-9-6 1 0 0,13 8 3 0 0,1 0-1 0 0,0 0 1 0 0,0-1 0 0 0,-1 1 0 0 0,1 0 0 0 0,0 0 0 0 0,0-1 0 0 0,1 1 0 0 0,-1 0 0 0 0,0-1 0 0 0,0 1-1 0 0,1-1 1 0 0,-1 1 0 0 0,0-1 0 0 0,1 1 0 0 0,0-1 0 0 0,-1 1 0 0 0,1-1 0 0 0,0 0 0 0 0,0 1 0 0 0,0-1 0 0 0,0 1-1 0 0,0-1 1 0 0,0 0 0 0 0,0 1 0 0 0,1-1 0 0 0,-1 1 0 0 0,0-1 0 0 0,1 1 0 0 0,0-1 0 0 0,-1 1 0 0 0,1-1 0 0 0,0 1-1 0 0,0-1 1 0 0,1-1 0 0 0,2-3 17 0 0,1 0-1 0 0,-1 0 1 0 0,1 1-1 0 0,1-1 1 0 0,9-7 0 0 0,34-22-119 0 0,-30 22 48 0 0,12-9-91 0 0,1 2 0 0 0,1 1-1 0 0,35-14 1 0 0,-53 27 205 0 0,0 1 0 0 0,0 0 0 0 0,1 1-1 0 0,-1 0 1 0 0,1 2 0 0 0,0 0 0 0 0,0 0 0 0 0,0 2 0 0 0,29 2 0 0 0,-31 0 178 0 0,-1 0 0 0 0,1 1-1 0 0,0 1 1 0 0,15 6 0 0 0,-24-8-158 0 0,0 0 0 0 0,0 1-1 0 0,0-1 1 0 0,0 1-1 0 0,-1 0 1 0 0,1 0-1 0 0,-1 1 1 0 0,0-1 0 0 0,0 1-1 0 0,0 0 1 0 0,0 0-1 0 0,-1 0 1 0 0,5 8 0 0 0,-7-9-68 0 0,0-1 1 0 0,0 0 0 0 0,0 1 0 0 0,0-1 0 0 0,-1 0 0 0 0,1 1 0 0 0,-1-1 0 0 0,0 1 0 0 0,0-1 0 0 0,1 0 0 0 0,-2 1 0 0 0,1-1 0 0 0,0 1 0 0 0,-1 2 0 0 0,0 0-11 0 0,-1 0 1 0 0,0 0 0 0 0,1-1-1 0 0,-2 1 1 0 0,1-1 0 0 0,-5 7-1 0 0,-1 0-48 0 0,-1 0-1 0 0,0-1 1 0 0,-1 0-1 0 0,-12 10 1 0 0,-5-1-223 0 0,-1-1 0 0 0,0-1 1 0 0,-46 20-1 0 0,-3 1-855 0 0,74-36 1056 0 0,-11 6-687 0 0,-1 0 1 0 0,-22 7-1 0 0,19-10-760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44 5063 0 0,'1'-1'11'0'0,"2"-4"105"0"0,1 1-1 0 0,0-1 1 0 0,0 0-1 0 0,0 1 1 0 0,0 0-1 0 0,1 0 1 0 0,8-6-1 0 0,-13 10 185 0 0,1 0 0 0 0,-1 0 1 0 0,1-1-1 0 0,-1 1 0 0 0,1 0 0 0 0,-1 0 0 0 0,1 0 0 0 0,-1 0 0 0 0,1-1 1 0 0,-1 1-1 0 0,1 0 0 0 0,-1 0 0 0 0,1 0 0 0 0,0 0 0 0 0,-1 0 1 0 0,1 0-1 0 0,-1 1 0 0 0,1-1 0 0 0,-1 0 0 0 0,1 0 0 0 0,-1 0 1 0 0,1 0-1 0 0,-1 1 0 0 0,1-1 0 0 0,-1 0 0 0 0,1 0 0 0 0,-1 1 0 0 0,1-1 1 0 0,-1 0-1 0 0,0 1 0 0 0,1-1 0 0 0,0 1 0 0 0,9 14 2191 0 0,-9-11-2508 0 0,0-1 0 0 0,-1 1 0 0 0,1 0 0 0 0,-1-1 0 0 0,0 1 0 0 0,0 0 0 0 0,0 0 1 0 0,0-1-1 0 0,0 1 0 0 0,-1 0 0 0 0,0-1 0 0 0,0 1 0 0 0,0 0 0 0 0,-3 5 0 0 0,-2 5-173 0 0,-1-1-1 0 0,-9 16 1 0 0,15-28 180 0 0,-29 41-185 0 0,-1-1-1 0 0,-44 46 0 0 0,-42 53 269 0 0,98-111 72 0 0,1 2 0 0 0,-26 59 1 0 0,42-85-356 0 0,0 0 1 0 0,1 0 0 0 0,-2 10-1 0 0,1-4-786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51 9671 0 0,'7'-7'543'0'0,"0"0"0"0"0,0 1 0 0 0,1 0 0 0 0,0 0 0 0 0,0 1-1 0 0,15-7 1 0 0,-23 11-456 0 0,0 1-1 0 0,1 0 1 0 0,-1 0 0 0 0,0 0-1 0 0,1 0 1 0 0,-1 0-1 0 0,0 0 1 0 0,1 0-1 0 0,-1 0 1 0 0,0 0-1 0 0,1 0 1 0 0,-1 0-1 0 0,1 0 1 0 0,-1 0 0 0 0,0 0-1 0 0,1 0 1 0 0,-1 0-1 0 0,0 0 1 0 0,1 1-1 0 0,-1-1 1 0 0,0 0-1 0 0,0 0 1 0 0,1 0 0 0 0,-1 0-1 0 0,0 1 1 0 0,1-1-1 0 0,-1 0 1 0 0,0 0-1 0 0,0 1 1 0 0,1-1-1 0 0,-1 0 1 0 0,0 1 0 0 0,0-1-1 0 0,0 0 1 0 0,0 0-1 0 0,1 1 1 0 0,-1-1-1 0 0,0 0 1 0 0,0 1-1 0 0,0-1 1 0 0,0 1 0 0 0,0-1-1 0 0,0 0 1 0 0,0 1-1 0 0,0-1 1 0 0,0 0-1 0 0,0 1 1 0 0,0-1-1 0 0,0 0 1 0 0,0 1-1 0 0,0 18-175 0 0,0-19 103 0 0,-1 8 55 0 0,-1 1 1 0 0,0 0-1 0 0,-1-1 0 0 0,1 0 1 0 0,-8 16-1 0 0,-25 38 187 0 0,26-48-185 0 0,-175 307 1034 0 0,-1-10-864 0 0,84-147-173 0 0,73-118-551 0 0,6-13-1019 0 0,-25 56 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14047 0 0,'0'0'1276'0'0,"1"0"-950"0"0,10 0 144 0 0,0-1 0 0 0,-1-1 1 0 0,1 0-1 0 0,13-4 0 0 0,42-17 445 0 0,-53 18-793 0 0,78-30 524 0 0,155-54 223 0 0,6 21-399 0 0,-202 57-752 0 0,98-17 295 0 0,-48 13-6963 0 0,-71 12 994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62 8607 0 0,'12'-11'341'0'0,"29"-23"126"0"0,-38 32-395 0 0,0 0 1 0 0,0 0-1 0 0,-1 1 1 0 0,1-1 0 0 0,0 1-1 0 0,1 0 1 0 0,-1 0-1 0 0,0 0 1 0 0,0 0-1 0 0,0 0 1 0 0,1 1-1 0 0,5-1 1 0 0,-8 1 40 0 0,0 0 0 0 0,1 1-1 0 0,-1-1 1 0 0,0 0 0 0 0,1 1 0 0 0,-1-1 0 0 0,0 1-1 0 0,0 0 1 0 0,0-1 0 0 0,1 1 0 0 0,-1 0 0 0 0,0 0-1 0 0,0 0 1 0 0,0-1 0 0 0,0 1 0 0 0,0 0 0 0 0,-1 0-1 0 0,1 1 1 0 0,0-1 0 0 0,0 0 0 0 0,-1 0 0 0 0,1 0-1 0 0,-1 0 1 0 0,1 1 0 0 0,-1-1 0 0 0,1 0 0 0 0,-1 1-1 0 0,0-1 1 0 0,1 0 0 0 0,-1 1 0 0 0,0 1 0 0 0,0 4 272 0 0,1 0 1 0 0,-1 0-1 0 0,-1-1 1 0 0,-2 14-1 0 0,-3 9 269 0 0,-2 0 0 0 0,-20 47 1 0 0,-32 54-80 0 0,33-75-443 0 0,-179 316 137 0 0,181-329-226 0 0,-10 14 117 0 0,-75 92 0 0 0,95-131-95 0 0,6-5 17 0 0,-1 0 0 0 0,-19 17 1 0 0,27-28-17 0 0,9-13 14 0 0,8-11-276 0 0,2-1 0 0 0,1 2 0 0 0,1 1 0 0 0,0 0 0 0 0,2 1 0 0 0,0 1 0 0 0,36-24 0 0 0,-49 37 169 0 0,1 0-1 0 0,0 1 0 0 0,1 0 1 0 0,0 1-1 0 0,13-5 1 0 0,-21 8 65 0 0,0 0 0 0 0,1 1 1 0 0,-1-1-1 0 0,0 1 0 0 0,0 0 1 0 0,1-1-1 0 0,-1 1 1 0 0,0 0-1 0 0,1 0 0 0 0,-1 1 1 0 0,0-1-1 0 0,1 0 0 0 0,-1 1 1 0 0,0-1-1 0 0,0 1 1 0 0,0 0-1 0 0,1 0 0 0 0,-1 0 1 0 0,0 0-1 0 0,0 0 0 0 0,0 0 1 0 0,0 1-1 0 0,-1-1 1 0 0,1 1-1 0 0,0-1 0 0 0,0 1 1 0 0,-1 0-1 0 0,1-1 0 0 0,-1 1 1 0 0,2 3-1 0 0,2 5 177 0 0,1 0 0 0 0,-2 1 0 0 0,0 0 0 0 0,0 0 0 0 0,-1 0 0 0 0,0 0 0 0 0,-1 0-1 0 0,1 17 1 0 0,-1 6-1191 0 0,-4 53 0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 11167 0 0,'0'0'1016'0'0,"0"2"-836"0"0,2 12 1010 0 0,1 0-1 0 0,7 25 0 0 0,-9-38-507 0 0,0 0-98 0 0,3 0-369 0 0,0 0 0 0 0,0-1 0 0 0,0 1 0 0 0,0-1 0 0 0,1 0 0 0 0,-1 0 0 0 0,0 0 0 0 0,0-1 0 0 0,0 1 0 0 0,0-1 0 0 0,0 0 0 0 0,-1 0 0 0 0,6-2 0 0 0,3-2 409 0 0,0-1 0 0 0,22-13 0 0 0,-32 17-593 0 0,0 0 0 0 0,0 1 0 0 0,0-1-1 0 0,-1 0 1 0 0,1 0 0 0 0,0 0 0 0 0,-1 0 0 0 0,1 0 0 0 0,-1-1-1 0 0,0 1 1 0 0,0 0 0 0 0,1-1 0 0 0,-2 1 0 0 0,1-1 0 0 0,0 1-1 0 0,0-5 1 0 0,0 6-22 0 0,-1 0-1 0 0,0 0 1 0 0,0 0-1 0 0,0-1 1 0 0,0 1-1 0 0,0 0 1 0 0,-1 0-1 0 0,1 0 1 0 0,0 0-1 0 0,0 0 1 0 0,-1 0-1 0 0,1-1 1 0 0,-1 1-1 0 0,1 0 0 0 0,-1 0 1 0 0,1 0-1 0 0,-1 0 1 0 0,1 0-1 0 0,-1 1 1 0 0,0-1-1 0 0,0 0 1 0 0,0 0-1 0 0,1 0 1 0 0,-1 1-1 0 0,0-1 1 0 0,0 0-1 0 0,0 1 1 0 0,0-1-1 0 0,0 1 1 0 0,0-1-1 0 0,0 1 1 0 0,0-1-1 0 0,0 1 1 0 0,-1 0-1 0 0,1-1 1 0 0,0 1-1 0 0,0 0 1 0 0,0 0-1 0 0,0 0 1 0 0,-2 0-1 0 0,0 0-13 0 0,-1 1 0 0 0,1-1 0 0 0,-1 1 0 0 0,1-1 0 0 0,-1 1 0 0 0,1 0 0 0 0,-1 0 0 0 0,1 1 0 0 0,0-1 0 0 0,-1 1 0 0 0,1 0 0 0 0,-4 2 0 0 0,-6 6-39 0 0,-16 14 0 0 0,25-21 40 0 0,-24 23-40 0 0,1 2 0 0 0,-41 53 1 0 0,-37 71 128 0 0,90-128-55 0 0,0-3 17 0 0,-31 53 40 0 0,42-67-87 0 0,1-1 1 0 0,0 1 0 0 0,1 0 0 0 0,0 0-1 0 0,0 0 1 0 0,0 0 0 0 0,1 0 0 0 0,0 0-1 0 0,-1 11 1 0 0,2-16-14 0 0,1 0 1 0 0,-1 0-1 0 0,0 0 0 0 0,0 0 1 0 0,1 0-1 0 0,-1 0 0 0 0,1 0 1 0 0,0 0-1 0 0,-1 0 0 0 0,1 0 1 0 0,0-1-1 0 0,0 1 0 0 0,0 0 1 0 0,1 0-1 0 0,-1-1 0 0 0,0 1 1 0 0,3 2-1 0 0,-1-2-13 0 0,-1-1 1 0 0,1 1-1 0 0,-1-1 0 0 0,1 0 1 0 0,-1 1-1 0 0,1-1 0 0 0,0 0 1 0 0,0-1-1 0 0,-1 1 1 0 0,1 0-1 0 0,4-1 0 0 0,3 1-180 0 0,0-1 0 0 0,-1-1 1 0 0,1 0-1 0 0,-1 0 0 0 0,0-1 0 0 0,16-5 0 0 0,15-7-929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304 429 6447 0 0,'0'0'499'0'0,"-2"1"-328"0"0,-56 31 2266 0 0,20-12-448 0 0,-1 4-568 0 0,27-15-962 0 0,-1-1 0 0 0,0-1 0 0 0,0 0 0 0 0,-24 8 0 0 0,35-14-373 0 0,1-1 0 0 0,-1 1-1 0 0,0-1 1 0 0,0 0-1 0 0,0 0 1 0 0,1 1 0 0 0,-1-1-1 0 0,0-1 1 0 0,0 1-1 0 0,0 0 1 0 0,0 0 0 0 0,1-1-1 0 0,-1 1 1 0 0,0 0 0 0 0,0-1-1 0 0,1 0 1 0 0,-1 0-1 0 0,0 1 1 0 0,1-1 0 0 0,-3-2-1 0 0,2 1 41 0 0,0 0-1 0 0,-1 0 1 0 0,1-1-1 0 0,0 1 0 0 0,0-1 1 0 0,1 1-1 0 0,-1-1 1 0 0,0 0-1 0 0,1 0 1 0 0,-2-5-1 0 0,-1-6 291 0 0,1 1 1 0 0,0-1-1 0 0,1 0 1 0 0,-1-16-1 0 0,1 2-18 0 0,1 0 0 0 0,1 0 0 0 0,8-50-1 0 0,-6 66-431 0 0,1 0-1 0 0,0 1 1 0 0,1-1-1 0 0,0 0 0 0 0,0 1 1 0 0,2 0-1 0 0,-1 0 1 0 0,1 1-1 0 0,1-1 0 0 0,0 1 1 0 0,10-11-1 0 0,-4 8-160 0 0,0-1 0 0 0,1 2 0 0 0,0 0 0 0 0,1 0 0 0 0,1 2 0 0 0,-1 0 0 0 0,23-11 0 0 0,-31 18 171 0 0,1 0 0 0 0,-1 0 0 0 0,1 1 0 0 0,0 0-1 0 0,0 0 1 0 0,-1 1 0 0 0,1 0 0 0 0,0 0 0 0 0,0 1 0 0 0,0 0 0 0 0,0 1 0 0 0,0-1-1 0 0,0 2 1 0 0,0-1 0 0 0,0 1 0 0 0,0 0 0 0 0,-1 0 0 0 0,1 1 0 0 0,10 6 0 0 0,-3-1 71 0 0,-1 1 0 0 0,0 0 0 0 0,-1 1 0 0 0,0 1 0 0 0,-1 0 0 0 0,0 1 0 0 0,-1 0 0 0 0,0 1 0 0 0,0 0 0 0 0,-2 1 0 0 0,0 0 0 0 0,0 0 0 0 0,6 18 0 0 0,-13-28-15 0 0,0 0-1 0 0,0 1 0 0 0,-1-1 1 0 0,0 1-1 0 0,0-1 1 0 0,0 1-1 0 0,0-1 0 0 0,-1 1 1 0 0,0 0-1 0 0,0-1 1 0 0,0 1-1 0 0,0-1 0 0 0,-1 1 1 0 0,-1 6-1 0 0,0-6-16 0 0,0 0 0 0 0,0 0 0 0 0,0 0 0 0 0,-1 0 0 0 0,0-1 1 0 0,0 0-1 0 0,0 1 0 0 0,0-1 0 0 0,-1 0 0 0 0,0 0 0 0 0,1-1 0 0 0,-8 6 0 0 0,-7 3-17 0 0,0 0 1 0 0,0-1-1 0 0,-2 0 1 0 0,1-2-1 0 0,-1 0 1 0 0,0-2-1 0 0,-29 8 0 0 0,24-9-189 0 0,0-2-1 0 0,-1 0 0 0 0,1-2 0 0 0,0-1 0 0 0,-51-3 0 0 0,68 1-105 0 0,1 0 1 0 0,-1-1-1 0 0,0 1 1 0 0,1-1-1 0 0,-1-1 0 0 0,-7-3 1 0 0,0-3-1323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13991 0 0,'0'0'1268'0'0,"-2"0"-973"0"0,-1 1-196 0 0,0 0-1 0 0,1 0 1 0 0,-1 0 0 0 0,1 1 0 0 0,-1-1-1 0 0,1 0 1 0 0,-1 1 0 0 0,1 0 0 0 0,0 0-1 0 0,0-1 1 0 0,0 1 0 0 0,-3 4 0 0 0,-24 32 425 0 0,19-24-487 0 0,-201 302 107 0 0,15 30-20 0 0,187-330-120 0 0,-56 104 55 0 0,56-101-54 0 0,1 1-1 0 0,0 1 1 0 0,2-1 0 0 0,-6 27 0 0 0,12-43-46 0 0,-1 0 1 0 0,0 0-1 0 0,1 0 1 0 0,0 0-1 0 0,0 0 1 0 0,0 0 0 0 0,0 0-1 0 0,1 0 1 0 0,-1 0-1 0 0,3 7 1 0 0,4-1-246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3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11055 0 0,'0'0'1290'0'0,"0"2"-509"0"0,2 5-311 0 0,-1 0 0 0 0,0 0 1 0 0,0 0-1 0 0,-1 0 0 0 0,0 0 0 0 0,0 0 1 0 0,-1 0-1 0 0,-3 14 0 0 0,1-8-290 0 0,-1 1 1 0 0,0-1-1 0 0,-11 22 0 0 0,12-30-117 0 0,1 0 0 0 0,0 1 0 0 0,0-1 0 0 0,1 1 1 0 0,-2 6-1 0 0,-4 21-830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40 10591 0 0,'15'-38'1324'0'0,"-14"37"-318"0"0,-21 5 2915 0 0,2 5-3760 0 0,0 0-1 0 0,0 1 1 0 0,-28 22 0 0 0,16-10-208 0 0,18-14 33 0 0,2-2 25 0 0,1 1-1 0 0,0 0 1 0 0,0 0-1 0 0,0 1 1 0 0,-10 11-1 0 0,15-11-10 0 0,4 3 0 0 0,2-8-6 0 0,-1 1 0 0 0,1 0 0 0 0,0-1-1 0 0,0 0 1 0 0,0 1 0 0 0,1-1 0 0 0,-1 0-1 0 0,6 5 1 0 0,28 22-112 0 0,-23-19 115 0 0,1 0 45 0 0,0 2 0 0 0,-1-1 1 0 0,0 2-1 0 0,16 22 0 0 0,-26-32-42 0 0,0 0 1 0 0,0 1-1 0 0,-1 0 0 0 0,0-1 0 0 0,1 1 1 0 0,-2 0-1 0 0,1 0 0 0 0,-1 0 1 0 0,1 0-1 0 0,-1 1 0 0 0,-1-1 1 0 0,1 0-1 0 0,-1 0 0 0 0,0 1 0 0 0,0-1 1 0 0,0 0-1 0 0,-1 0 0 0 0,0 1 1 0 0,0-1-1 0 0,-2 7 0 0 0,0-5 28 0 0,-1 0 0 0 0,0 0 1 0 0,0 0-1 0 0,0-1 0 0 0,-1 0 0 0 0,0 0 0 0 0,0 0 0 0 0,0 0 0 0 0,-1-1 0 0 0,0 1 0 0 0,0-2 0 0 0,-1 1 0 0 0,1-1 1 0 0,-1 0-1 0 0,0 0 0 0 0,-8 3 0 0 0,0-1 4 0 0,0 0-1 0 0,-1-1 1 0 0,0-1 0 0 0,0 0 0 0 0,0-1-1 0 0,-30 1 1 0 0,41-4-20 0 0,0 1-129 0 0,-1-1 1 0 0,0 0 0 0 0,1 0 0 0 0,-1 0 0 0 0,0-1 0 0 0,1 0 0 0 0,-1 0 0 0 0,0 0 0 0 0,1-1 0 0 0,-6-2 0 0 0,0-3-647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 17911 0 0,'0'0'1624'0'0,"0"0"-1519"0"0,1 0-1 0 0,-1 0 0 0 0,0-1 1 0 0,1 1-1 0 0,-1 0 0 0 0,1 0 1 0 0,-1 0-1 0 0,0 0 0 0 0,1-1 1 0 0,-1 1-1 0 0,0 0 0 0 0,1 0 1 0 0,-1 0-1 0 0,1 0 0 0 0,-1 0 1 0 0,1 0-1 0 0,-1 0 0 0 0,0 0 1 0 0,1 0-1 0 0,-1 0 0 0 0,1 0 1 0 0,-1 0-1 0 0,1 1 0 0 0,2 5 10 0 0,-1 1 0 0 0,0-1 1 0 0,-1 1-1 0 0,1 0 0 0 0,-1-1 0 0 0,-1 1 0 0 0,1 0 0 0 0,-1 0 1 0 0,0 0-1 0 0,-2 11 0 0 0,-1 4 86 0 0,-1-1-1 0 0,-8 23 1 0 0,-2 1-83 0 0,-3 0 0 0 0,-43 79 0 0 0,-65 73 157 0 0,75-136-557 0 0,21-27 118 0 0,18-22-1034 0 0,19-21-3652 0 0,7-4-1827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22 16959 0 0,'7'-18'778'0'0,"-6"15"302"0"0,1 4-967 0 0,0 2 1 0 0,-1-1 0 0 0,1 0 0 0 0,-1 0 0 0 0,0 0 0 0 0,0 1-1 0 0,1 3 1 0 0,0-1-58 0 0,-1 0 0 0 0,0 0 0 0 0,-1 0 0 0 0,1 0 0 0 0,-1 0 0 0 0,0 0 0 0 0,-1 0 0 0 0,1 1 0 0 0,-1-1 1 0 0,0-1-1 0 0,0 1 0 0 0,-3 8 0 0 0,-3 7 45 0 0,-16 30 0 0 0,19-42-64 0 0,-160 344 563 0 0,35-71-237 0 0,-15 2-321 0 0,114-226-175 0 0,-34 49-685 0 0,20-37-2060 0 0,37-56 950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107 264 10135 0 0,'-48'3'1139'0'0,"13"-2"1109"0"0,12 3 3815 0 0,31-4-5755 0 0,0-2 1 0 0,0 1-1 0 0,0-1 1 0 0,1 0 0 0 0,7-4-1 0 0,-2 1-89 0 0,45-17 271 0 0,65-34 0 0 0,-43 17-318 0 0,-75 37-188 0 0,185-79 312 0 0,-155 68-780 0 0,1 2-1 0 0,0 1 1 0 0,53-6 0 0 0,-86 15 412 0 0,0 0-248 0 0,1 1 1 0 0,-1-1-1 0 0,1 1 0 0 0,-1-1 0 0 0,1 2 0 0 0,-1-1 1 0 0,1 0-1 0 0,-1 1 0 0 0,0 0 0 0 0,1 0 0 0 0,-1 0 0 0 0,8 3 1 0 0,0 6-1579 0 0</inkml:trace>
  <inkml:trace contextRef="#ctx0" brushRef="#br0" timeOffset="1">628 696 9215 0 0,'1'-1'11182'0'0,"4"-6"-10754"0"0,-1 1 0 0 0,0-1 1 0 0,0 0-1 0 0,-1 0 0 0 0,1 0 1 0 0,-1-1-1 0 0,3-13 0 0 0,4-8-41 0 0,11-24 23 0 0,52-95-1 0 0,-63 132-437 0 0,1 0-1 0 0,0 1 0 0 0,1 0 1 0 0,1 0-1 0 0,0 2 1 0 0,1-1-1 0 0,0 2 0 0 0,1 0 1 0 0,26-16-1 0 0,-25 19-429 0 0,0 1-1 0 0,19-7 1 0 0,-24 12-2044 0 0,0-1 1 0 0,15-1-1 0 0,-3 3-4346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17447 0 0,'0'0'1580'0'0,"-1"1"-1181"0"0,-15 36 1699 0 0,-19 63 0 0 0,16-38-1634 0 0,11-41-448 0 0,-15 47-105 0 0,-15 71-1 0 0,38-128-85 0 0,-2 5-634 0 0,15-16-1103 0 0,-9 0 1242 0 0,0-1 0 0 0,0-1 0 0 0,0 1 0 0 0,0-1 0 0 0,0 1-1 0 0,0-1 1 0 0,-1 0 0 0 0,1 0 0 0 0,3-4 0 0 0,19-14-5521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26 9671 0 0,'7'-25'2472'0'0,"-8"26"-2126"0"0,-1 0-1 0 0,0 0 0 0 0,1 0 1 0 0,-1 0-1 0 0,1 0 0 0 0,-1 0 0 0 0,1 1 1 0 0,-1-1-1 0 0,1 1 0 0 0,0-1 1 0 0,0 1-1 0 0,-2 2 0 0 0,2-3-47 0 0,-76 110 1041 0 0,23-30-1065 0 0,20-30 316 0 0,-34 70-1 0 0,-18 62 568 0 0,49-102-893 0 0,-2 5-171 0 0,-156 324-1915 0 0,179-378-9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1 456 8287 0 0,'37'-97'1120'0'0,"-16"53"1805"0"0,2 2 0 0 0,2 0 0 0 0,31-39 0 0 0,-2 14-3182 0 0,-45 56 272 0 0,1 0 1 0 0,0 1-1 0 0,20-16 0 0 0,-25 23-14 0 0,0 0 0 0 0,0 0 0 0 0,0 0-1 0 0,0 1 1 0 0,1 0 0 0 0,-1 0 0 0 0,0 0 0 0 0,1 1 0 0 0,0 0-1 0 0,-1 0 1 0 0,1 0 0 0 0,8 1 0 0 0,-8 0-13 0 0,1 0 0 0 0,-1 0 1 0 0,0 1-1 0 0,0 0 0 0 0,1 1 1 0 0,-1-1-1 0 0,0 1 0 0 0,0 0 0 0 0,0 1 1 0 0,-1 0-1 0 0,1 0 0 0 0,0 0 1 0 0,-1 0-1 0 0,8 7 0 0 0,-7-5 28 0 0,-1 1-1 0 0,0 0 0 0 0,1 0 1 0 0,-2 0-1 0 0,1 1 0 0 0,-1-1 1 0 0,0 1-1 0 0,-1 0 1 0 0,1 0-1 0 0,3 14 0 0 0,-4-11 66 0 0,0 1 0 0 0,-1 0-1 0 0,0 0 1 0 0,-1 1-1 0 0,0-1 1 0 0,-1 0 0 0 0,0 0-1 0 0,-1 1 1 0 0,0-1 0 0 0,-1 0-1 0 0,0 0 1 0 0,-1 0-1 0 0,0 0 1 0 0,0 0 0 0 0,-1-1-1 0 0,-9 16 1 0 0,6-15-6 0 0,-1 0 0 0 0,0 0 1 0 0,-1-1-1 0 0,0 0 0 0 0,0 0 1 0 0,-1-1-1 0 0,0 0 0 0 0,-1-1 1 0 0,0 0-1 0 0,-1-1 0 0 0,-21 10 1 0 0,11-7-27 0 0,-1-2 0 0 0,1-1 0 0 0,-1-1 0 0 0,-1-1 0 0 0,-41 4 0 0 0,61-8-46 0 0,-10 1 9 0 0,0-1 0 0 0,0-1 0 0 0,0 0 0 0 0,0 0 0 0 0,-14-4 0 0 0,27 4-53 0 0,0 0 0 0 0,1 0 0 0 0,-1 0 0 0 0,1 0 0 0 0,-1 0 0 0 0,1 0 0 0 0,-1-1 0 0 0,1 1 0 0 0,-1 0 0 0 0,1 0 0 0 0,-1-1 0 0 0,1 1 0 0 0,-1 0 0 0 0,1-1 0 0 0,-1 1 0 0 0,1 0 0 0 0,-1-1 0 0 0,1 1 0 0 0,0-1 0 0 0,-1 1 0 0 0,1-1 0 0 0,0 1 0 0 0,-1-1 0 0 0,1 1 0 0 0,0-1 0 0 0,0 1 0 0 0,0-1 0 0 0,-1 1 0 0 0,1-1 0 0 0,0 0 0 0 0,0 1 0 0 0,0-1 0 0 0,0 1 0 0 0,0-1 0 0 0,0 1 0 0 0,0-1 0 0 0,0 0 0 0 0,0 1 0 0 0,0-1 0 0 0,0 1 0 0 0,1-1 0 0 0,-1 1 0 0 0,0-1 0 0 0,1 0 0 0 0,3-11-1010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10135 0 0,'5'-7'1050'0'0,"-2"4"-743"0"0,-1 0 0 0 0,0 0 1 0 0,1 0-1 0 0,-1 0 0 0 0,6-3 4174 0 0,-5 6-1944 0 0,-2-1-2520 0 0,-1 1 1 0 0,0 0 0 0 0,0 0 0 0 0,0 0 0 0 0,1 0-1 0 0,-1 0 1 0 0,0 0 0 0 0,0-1 0 0 0,0 1-1 0 0,1 0 1 0 0,-1 0 0 0 0,0 0 0 0 0,0 0 0 0 0,1 0-1 0 0,-1 0 1 0 0,0 0 0 0 0,0 0 0 0 0,1 0 0 0 0,-1 0-1 0 0,0 0 1 0 0,0 0 0 0 0,1 0 0 0 0,-1 0-1 0 0,0 0 1 0 0,0 1 0 0 0,1-1 0 0 0,-1 0 0 0 0,2 2 24 0 0,0-1 1 0 0,0 1 0 0 0,0-1-1 0 0,-1 1 1 0 0,1 0 0 0 0,-1 0-1 0 0,1 0 1 0 0,-1 0 0 0 0,0 0-1 0 0,0 1 1 0 0,0-1 0 0 0,0 0-1 0 0,0 0 1 0 0,0 1 0 0 0,0-1-1 0 0,-1 0 1 0 0,1 1 0 0 0,-1-1-1 0 0,0 1 1 0 0,0 2 0 0 0,1 8 39 0 0,-2 1 0 0 0,-2 20 0 0 0,1-19-32 0 0,-12 74 662 0 0,4-29 402 0 0,9-59-1068 0 0,1 1-1 0 0,0-1 0 0 0,0 1 1 0 0,0-1-1 0 0,0 1 1 0 0,0 0-1 0 0,0-1 1 0 0,0 1-1 0 0,1-1 0 0 0,-1 1 1 0 0,0-1-1 0 0,1 1 1 0 0,-1-1-1 0 0,1 1 1 0 0,0-1-1 0 0,-1 0 1 0 0,1 1-1 0 0,0-1 0 0 0,0 0 1 0 0,2 3-1 0 0,-2-3-17 0 0,1 0-1 0 0,0 1 1 0 0,0-1-1 0 0,0 0 0 0 0,1 0 1 0 0,-1 0-1 0 0,0 0 1 0 0,0 0-1 0 0,0-1 1 0 0,1 1-1 0 0,-1 0 1 0 0,3-1-1 0 0,5 1-1 0 0,0-1 1 0 0,0 0-1 0 0,0-1 1 0 0,0 0-1 0 0,11-3 0 0 0,2-2-7 0 0,1-1-1 0 0,-1-1 0 0 0,-1-1 1 0 0,1-1-1 0 0,-1-1 0 0 0,-1-1 1 0 0,30-21-1 0 0,51-29-18 0 0,-95 57 12 0 0,-5 4 120 0 0,-10 21 25 0 0,-1-4-119 0 0,-8 14 112 0 0,-18 42 1 0 0,31-63-176 0 0,0-1-1 0 0,1 1 1 0 0,0 1-1 0 0,0-1 1 0 0,1 0-1 0 0,1 1 1 0 0,-1-1-1 0 0,1 19 1 0 0,3-12-78 0 0,0-13 77 0 0,0-2-7 0 0,-1 0 6 0 0,0 0-1 0 0,0 0 1 0 0,1-1-1 0 0,-1 1 1 0 0,0 0-1 0 0,1-1 1 0 0,-1 1-1 0 0,0 0 1 0 0,1-1-1 0 0,-1 0 1 0 0,1 1-1 0 0,-1-1 1 0 0,0 0-1 0 0,1 0 0 0 0,-1 0 1 0 0,4 0-1 0 0,-1 0-41 0 0,16 2-1566 0 0,23-2 0 0 0,-20-2-63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9215 0 0,'-2'2'8508'0'0,"-26"34"-5164"0"0,-12 24-3198 0 0,14-22-8 0 0,0 5-138 0 0,-23 48 0 0 0,3-3 0 0 0,-90 176 129 0 0,63-117 190 0 0,-33 39-205 0 0,82-147-647 0 0,6-15-4286 0 0,16-22 3903 0 0,-11 15-5810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18111 0 0,'0'0'1639'0'0,"2"-1"-1295"0"0,3 0-151 0 0,0 0-1 0 0,1 0 1 0 0,-1 0 0 0 0,12 0 0 0 0,9-2 184 0 0,18-6-272 0 0,0-3 0 0 0,47-18 0 0 0,81-42 103 0 0,-162 67-207 0 0,256-114-759 0 0,-252 113-306 0 0,0 1 0 0 0,1 1 0 0 0,-1 0 0 0 0,21-3 0 0 0,-30 6 380 0 0,1 1 0 0 0,-1-1 0 0 0,1 1 0 0 0,0 0 0 0 0,-1 1 0 0 0,1-1 0 0 0,0 1 0 0 0,-1 0 1 0 0,1 0-1 0 0,-1 1 0 0 0,0 0 0 0 0,1 0 0 0 0,8 5 0 0 0,-13-7 663 0 0,0 1 0 0 0,0 0 1 0 0,-1 0-1 0 0,1 0 0 0 0,0 0 0 0 0,-1 0 0 0 0,1 0 0 0 0,0 0 0 0 0,-1 0 1 0 0,1 1-1 0 0,-1-1 0 0 0,0 0 0 0 0,1 0 0 0 0,-1 0 0 0 0,0 0 1 0 0,0 1-1 0 0,0-1 0 0 0,0 0 0 0 0,0 2 0 0 0,1 1 30 0 0,-1 36-2559 0 0,-6 3 3744 0 0,0-16 4184 0 0,-11 27 0 0 0,-12 13-1669 0 0,7-17-1861 0 0,6-12-532 0 0,6-16-580 0 0,1 1 1 0 0,-9 35-1 0 0,14-37-926 0 0,1 1-1 0 0,-1 38 0 0 0,4-58-849 0 0</inkml:trace>
  <inkml:trace contextRef="#ctx0" brushRef="#br0" timeOffset="1">1109 24 15663 0 0,'0'0'1392'0'0,"11"-2"-1112"0"0,0-2-280 0 0,1 3 0 0 0,0-1 360 0 0,2 2 24 0 0,2 2 0 0 0,-1 1 0 0 0,-3 1-320 0 0,-1 1-64 0 0,-1 0 0 0 0,-1 4-5040 0 0,0 0-1008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13 8287 0 0,'0'0'4843'0'0,"1"2"-3524"0"0,-1 3-990 0 0,1 1 0 0 0,-1-1 1 0 0,-1 1-1 0 0,1-1 0 0 0,-1 1 0 0 0,0-1 1 0 0,0 1-1 0 0,-1-1 0 0 0,1 0 1 0 0,-5 9-1 0 0,-4 8 227 0 0,-15 23 0 0 0,10-20-153 0 0,-21 33 103 0 0,-13 27 40 0 0,16-21-220 0 0,-12 29 333 0 0,44-91-604 0 0,-1 1 0 0 0,1 0 0 0 0,0 0-1 0 0,0 0 1 0 0,0 0 0 0 0,1 1 0 0 0,-1-1-1 0 0,1 0 1 0 0,0 0 0 0 0,0 0 0 0 0,0 5-1 0 0,1-7-35 0 0,-1-1 0 0 0,0 0 0 0 0,1 1 0 0 0,-1-1 0 0 0,1 1 0 0 0,-1-1 0 0 0,1 0 0 0 0,-1 0 0 0 0,1 1 0 0 0,-1-1 0 0 0,1 0 0 0 0,0 0 0 0 0,-1 0 0 0 0,1 1 0 0 0,-1-1 0 0 0,1 0 0 0 0,0 0 0 0 0,-1 0 0 0 0,1 0 0 0 0,-1 0 0 0 0,2 0 0 0 0,-1 0 26 0 0,4-1 21 0 0,1 1 0 0 0,-1 0 1 0 0,0-1-1 0 0,0 0 0 0 0,0-1 0 0 0,1 1 0 0 0,-1-1 0 0 0,7-3 0 0 0,39-23 391 0 0,-47 26-421 0 0,27-18 47 0 0,-1-1 1 0 0,-1-1-1 0 0,-1-1 0 0 0,26-30 0 0 0,-5 0 53 0 0,44-64 0 0 0,17-50-1353 0 0,-109 166 657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4 119 16207 0 0,'0'0'1470'0'0,"-1"2"-1209"0"0,1 2-730 0 0,-1-4 644 0 0,1 1-1 0 0,0 0 1 0 0,0 0 0 0 0,-1 0 0 0 0,1 0 0 0 0,0 0 0 0 0,0 0 0 0 0,0 0-1 0 0,0 0 1 0 0,0-1 0 0 0,0 1 0 0 0,0 0 0 0 0,0 0 0 0 0,1 0 0 0 0,-1 0-1 0 0,0 0 1 0 0,1 0 0 0 0,-1 0 0 0 0,0-1 0 0 0,1 1 0 0 0,-1 0 0 0 0,1 0-1 0 0,-1 0 1 0 0,1-1 0 0 0,-1 1 0 0 0,2 1 0 0 0,0-1-93 0 0,1 0 0 0 0,-1 0 0 0 0,1 0 1 0 0,-1-1-1 0 0,1 1 0 0 0,-1-1 0 0 0,1 1 1 0 0,-1-1-1 0 0,1 0 0 0 0,0 0 0 0 0,-1 0 0 0 0,1 0 1 0 0,-1 0-1 0 0,5-1 0 0 0,39-12 457 0 0,-26 6-318 0 0,32-10 140 0 0,66-32 0 0 0,21-8 42 0 0,-132 55-296 0 0,0 0-1 0 0,0 0 1 0 0,0 0-1 0 0,1 1 1 0 0,13 0-1 0 0,-19 0-87 0 0,0 1 0 0 0,-1 1 0 0 0,1-1 1 0 0,-1 0-1 0 0,1 0 0 0 0,-1 0 0 0 0,1 1 0 0 0,-1-1 0 0 0,1 1 0 0 0,-1-1 0 0 0,0 1 0 0 0,1 0 0 0 0,-1 0 0 0 0,0-1 0 0 0,1 1 1 0 0,-1 0-1 0 0,0 0 0 0 0,0 0 0 0 0,0 0 0 0 0,0 0 0 0 0,0 1 0 0 0,0-1 0 0 0,0 0 0 0 0,0 0 0 0 0,0 1 0 0 0,0-1 0 0 0,-1 1 1 0 0,1-1-1 0 0,-1 0 0 0 0,1 1 0 0 0,-1-1 0 0 0,1 1 0 0 0,-1-1 0 0 0,0 3 0 0 0,0 6-1 0 0,0-1 1 0 0,-1 0-1 0 0,0 1 0 0 0,-1-1 0 0 0,0 0 0 0 0,-1 0 1 0 0,-6 17-1 0 0,0 0 4 0 0,0 1-22 0 0,0 0-98 0 0,-6 29 0 0 0,13-48-75 0 0,1-1 1 0 0,0 0 0 0 0,1 1-1 0 0,-1-1 1 0 0,1 0 0 0 0,1 1-1 0 0,0-1 1 0 0,0 0-1 0 0,2 9 1 0 0,-3-14-23 0 0,1-1 0 0 0,-1 1 0 0 0,1-1 0 0 0,0 1 0 0 0,0-1-1 0 0,-1 1 1 0 0,1-1 0 0 0,0 0 0 0 0,0 1 0 0 0,0-1 0 0 0,0 0 0 0 0,0 0 0 0 0,1 0 0 0 0,0 1-1 0 0,10 4-1485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 6447 0 0,'-20'-1'1059'0'0,"-1"1"-1"0"0,1 1 1 0 0,-39 6-1 0 0,-58 24 2699 0 0,107-28-3217 0 0,-1 1-1 0 0,1 0 1 0 0,0 1 0 0 0,0 0 0 0 0,-18 13 0 0 0,28-18-480 0 0,-1 1 0 0 0,1-1 0 0 0,-1 0 0 0 0,1 1 0 0 0,-1-1 0 0 0,1 0 0 0 0,-1 1 0 0 0,1-1 0 0 0,-1 1 1 0 0,1-1-1 0 0,-1 1 0 0 0,1-1 0 0 0,0 1 0 0 0,-1-1 0 0 0,1 1 0 0 0,0 0 0 0 0,0-1 0 0 0,-1 1 0 0 0,1-1 1 0 0,0 1-1 0 0,0 0 0 0 0,0-1 0 0 0,0 1 0 0 0,0 0 0 0 0,0-1 0 0 0,0 1 0 0 0,0 0 0 0 0,0-1 0 0 0,0 1 0 0 0,0-1 1 0 0,0 1-1 0 0,0 0 0 0 0,0-1 0 0 0,1 1 0 0 0,-1 0 0 0 0,0-1 0 0 0,0 1 0 0 0,1-1 0 0 0,-1 1 0 0 0,0-1 1 0 0,1 1-1 0 0,-1-1 0 0 0,1 1 0 0 0,-1-1 0 0 0,1 1 0 0 0,-1-1 0 0 0,1 1 0 0 0,0-1 0 0 0,2 3 126 0 0,1-1-1 0 0,0 0 1 0 0,-1 0-1 0 0,1-1 0 0 0,0 1 1 0 0,7 1-1 0 0,19 4 457 0 0,0-2 0 0 0,54 2 0 0 0,62-6 207 0 0,109-23-155 0 0,-1-16-26 0 0,-172 25-410 0 0,5-2 90 0 0,-2 0 119 0 0,93-4 0 0 0,-172 19-525 0 0,0 0 0 0 0,0 0 0 0 0,0 0 0 0 0,0 1 0 0 0,0 0 0 0 0,0 0 0 0 0,0 0 0 0 0,0 1 0 0 0,0 0 0 0 0,11 5 0 0 0,-16-6-368 0 0,-1 1-19 0 0,1 1-1 0 0,-1 0 0 0 0,0-1 0 0 0,0 1 0 0 0,0 0 0 0 0,0 0 0 0 0,-1-1 0 0 0,1 1 0 0 0,-1 0 0 0 0,1-1 0 0 0,-1 1 0 0 0,0 0 0 0 0,0-1 0 0 0,-2 4 0 0 0,-3 3-6966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 11487 0 0,'0'0'1040'0'0,"-2"-1"-825"0"0,0 0-166 0 0,-1 0 0 0 0,1-1-1 0 0,-1 1 1 0 0,1 0 0 0 0,-1 0 0 0 0,0 0 0 0 0,0 1 0 0 0,1-1-1 0 0,-1 1 1 0 0,0-1 0 0 0,0 1 0 0 0,0 0 0 0 0,0 0 0 0 0,0 0-1 0 0,1 1 1 0 0,-1-1 0 0 0,-4 1 0 0 0,-6 3 174 0 0,0 0 0 0 0,-18 7 0 0 0,17-5-48 0 0,-17 6 518 0 0,1 1 1 0 0,-40 24-1 0 0,55-27-462 0 0,0 0 1 0 0,0 1-1 0 0,1 1 0 0 0,1 1 0 0 0,-23 25 1 0 0,28-28-85 0 0,0 1 0 0 0,1 0 0 0 0,0 0 0 0 0,0 0 0 0 0,-7 20 0 0 0,13-27-74 0 0,0-1 0 0 0,0 1-1 0 0,0 0 1 0 0,0-1 0 0 0,1 1 0 0 0,0 0 0 0 0,0-1 0 0 0,0 1 0 0 0,0 0 0 0 0,1 6 0 0 0,0-7-8 0 0,0-1 0 0 0,0 0 0 0 0,0 1 1 0 0,0-1-1 0 0,0 0 0 0 0,0 1 0 0 0,1-1 1 0 0,-1 0-1 0 0,1 0 0 0 0,-1 0 0 0 0,1 0 1 0 0,0-1-1 0 0,0 1 0 0 0,0 0 0 0 0,0-1 1 0 0,0 1-1 0 0,3 1 0 0 0,0-1 44 0 0,0 0 1 0 0,1 0-1 0 0,-1 0 0 0 0,0-1 0 0 0,0 0 0 0 0,1 0 0 0 0,-1 0 1 0 0,1-1-1 0 0,-1 0 0 0 0,0 0 0 0 0,1 0 0 0 0,-1 0 1 0 0,1-1-1 0 0,-1 0 0 0 0,0 0 0 0 0,6-2 0 0 0,11-4 170 0 0,-2-1 0 0 0,31-16 0 0 0,-47 22-252 0 0,0 0 2 0 0,20-10 108 0 0,-1 0 0 0 0,26-19 0 0 0,-43 26-130 0 0,0 0 1 0 0,0-1-1 0 0,0 1 0 0 0,0-1 1 0 0,-1 0-1 0 0,0-1 0 0 0,0 1 1 0 0,-1-1-1 0 0,0 0 0 0 0,0 0 1 0 0,5-12-1 0 0,-8 17-34 0 0,0 0 0 0 0,-1-1 0 0 0,1 1 0 0 0,-1 0 0 0 0,1 0 0 0 0,-1 0 0 0 0,0 0 0 0 0,0-1 0 0 0,0 1 0 0 0,0 0 0 0 0,0 0 0 0 0,0 0 0 0 0,0-1 0 0 0,-1 1 0 0 0,1 0 0 0 0,-1 0 0 0 0,-1-3 0 0 0,1 3-2 0 0,0 0 0 0 0,-1 1 0 0 0,1-1 0 0 0,0 0 0 0 0,-1 1-1 0 0,0 0 1 0 0,1-1 0 0 0,-1 1 0 0 0,0 0 0 0 0,1-1 0 0 0,-1 1 0 0 0,0 0 0 0 0,0 0 0 0 0,-4-1 0 0 0,-2 0-245 0 0,-1 0 0 0 0,0 1 0 0 0,1 0 0 0 0,-1 0 0 0 0,0 1 0 0 0,0 0 0 0 0,-11 1 0 0 0,1 1-1737 0 0,6-2-2412 0 0,0 0-1829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692 836 11255 0 0,'-55'71'2395'0'0,"67"-74"-1084"0"0,-6 0-996 0 0,0-1 0 0 0,0 1 0 0 0,0-1 0 0 0,0 0 0 0 0,-1 0 0 0 0,10-9 0 0 0,28-36 941 0 0,-27 30-995 0 0,9-11-127 0 0,0-2 0 0 0,-2 0 0 0 0,-2-2 0 0 0,-1-1 0 0 0,-1 0 0 0 0,-3-1 0 0 0,0-1 0 0 0,-3-1 0 0 0,13-54 0 0 0,-13 27-58 0 0,-3-2 0 0 0,-3 1 0 0 0,-2-74 0 0 0,-5 138-77 0 0,0-6 2 0 0,-1 1 0 0 0,1 0-1 0 0,-3-11 1 0 0,3 17-2 0 0,0 0 1 0 0,-1-1 0 0 0,1 1 0 0 0,-1 0-1 0 0,1-1 1 0 0,-1 1 0 0 0,0 0 0 0 0,1 0-1 0 0,-1 0 1 0 0,-2-3 0 0 0,3 4-1 0 0,-1 0 1 0 0,1-1-1 0 0,-1 1 1 0 0,1 0-1 0 0,-1-1 0 0 0,1 1 1 0 0,-1 0-1 0 0,0 0 1 0 0,1-1-1 0 0,-1 1 0 0 0,1 0 1 0 0,-1 0-1 0 0,0 0 1 0 0,1 0-1 0 0,-1 0 0 0 0,0 0 1 0 0,1 0-1 0 0,-1 0 1 0 0,0 0-1 0 0,1 0 1 0 0,-1 0-1 0 0,1 0 0 0 0,-1 1 1 0 0,-1-1-1 0 0,-3 2-30 0 0,0 1 1 0 0,0 0-1 0 0,0-1 0 0 0,1 1 1 0 0,-1 1-1 0 0,-7 6 0 0 0,-25 29-106 0 0,32-34 123 0 0,-56 68-38 0 0,3 1 1 0 0,-89 153 0 0 0,110-158 163 0 0,-40 111 0 0 0,-12 80 375 0 0,6-13-34 0 0,53-170-351 0 0,-46 84 0 0 0,-26 17-83 0 0,20-35-268 0 0,45-70-3774 0 0,31-61-2236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7367 0 0,'1'-5'556'0'0,"0"0"0"0"0,1 0 0 0 0,0 0 0 0 0,3-7 2248 0 0,7 6 2118 0 0,-5 2-4297 0 0,4 2-284 0 0,-1 0 0 0 0,1 0-1 0 0,0 1 1 0 0,0 0 0 0 0,13 1 0 0 0,25-2-33 0 0,173-29-166 0 0,-181 26-324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17303 0 0,'0'0'1572'0'0,"-1"3"-1294"0"0,-33 89-84 0 0,-42 109 780 0 0,-98 264-45 0 0,130-361-868 0 0,1-2-107 0 0,38-83-380 0 0,5-18-688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115 189 17647 0 0,'-6'-3'172'0'0,"0"0"0"0"0,0 1-1 0 0,0 0 1 0 0,0 1-1 0 0,-1-1 1 0 0,1 1 0 0 0,-1 0-1 0 0,1 1 1 0 0,-1 0 0 0 0,1 0-1 0 0,-12 1 1 0 0,-8 0 656 0 0,24-1-229 0 0,4 0-563 0 0,1 0-1 0 0,-1 0 1 0 0,0-1 0 0 0,0 1 0 0 0,0-1-1 0 0,0 1 1 0 0,3-2 0 0 0,4-1 73 0 0,95-26 723 0 0,13-2-38 0 0,-33 14 328 0 0,140-8-1 0 0,86 17 195 0 0,-192 6-1215 0 0,-82 1-180 0 0,-1-2 0 0 0,46-9 0 0 0,-52 5-1737 0 0,39-14 0 0 0,-34 9-6555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85 11055 0 0,'0'0'506'0'0,"1"-1"-10"0"0,2-3-297 0 0,19-25-180 0 0,-8 10 2811 0 0,-14 18-2729 0 0,0 0 1 0 0,0 1 0 0 0,1-1 0 0 0,-1 1 0 0 0,0-1 0 0 0,0 0 0 0 0,0 1 0 0 0,0-1 0 0 0,0 0 0 0 0,0 1-1 0 0,0-1 1 0 0,0 0 0 0 0,0 1 0 0 0,0-1 0 0 0,0 0 0 0 0,0 1 0 0 0,0-1 0 0 0,-1 1 0 0 0,1-1 0 0 0,0 0-1 0 0,0 1 1 0 0,-1-1 0 0 0,1 1 0 0 0,0-1 0 0 0,-1 0 0 0 0,-11-10 879 0 0,9 10-900 0 0,0 0 0 0 0,0 1 1 0 0,-1-1-1 0 0,1 1 0 0 0,0-1 0 0 0,0 1 0 0 0,0 0 0 0 0,0 0 0 0 0,0 1 0 0 0,0-1 0 0 0,-1 1 0 0 0,1-1 1 0 0,-6 3-1 0 0,-40 16 411 0 0,47-18-469 0 0,-42 22 284 0 0,1 1 1 0 0,1 2-1 0 0,1 2 1 0 0,-59 53-1 0 0,86-68-220 0 0,-26 29 0 0 0,35-37-80 0 0,1 1 1 0 0,0 0-1 0 0,0 0 0 0 0,1 0 0 0 0,0 0 0 0 0,0 1 0 0 0,0-1 1 0 0,-3 13-1 0 0,6-18-1 0 0,0 0 0 0 0,0 1-1 0 0,0-1 1 0 0,0 0 0 0 0,0 0 0 0 0,0 0 0 0 0,0 0 0 0 0,0 0 0 0 0,0 1-1 0 0,0-1 1 0 0,0 0 0 0 0,1 0 0 0 0,-1 0 0 0 0,0 0 0 0 0,1 0 0 0 0,-1 0-1 0 0,1 0 1 0 0,0 0 0 0 0,-1 0 0 0 0,1 0 0 0 0,0 0 0 0 0,-1 0 0 0 0,1 0-1 0 0,0 0 1 0 0,0-1 0 0 0,0 1 0 0 0,0 0 0 0 0,0-1 0 0 0,0 1 0 0 0,0 0-1 0 0,0-1 1 0 0,0 1 0 0 0,0-1 0 0 0,0 0 0 0 0,0 1 0 0 0,0-1 0 0 0,0 0-1 0 0,0 0 1 0 0,2 1 0 0 0,4 0 23 0 0,0-1 0 0 0,0 0-1 0 0,0 0 1 0 0,0 0 0 0 0,8-1-1 0 0,38-9 128 0 0,96-29-1 0 0,-110 26-235 0 0,46-22 0 0 0,-57 19 133 0 0,-20 11-229 0 0,-17 8-757 0 0,2 1 808 0 0,-1-1-113 0 0,1 0 0 0 0,-1 1 0 0 0,1 0 0 0 0,1 0 0 0 0,-8 6 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4 222 919 0 0,'0'-1'11798'0'0,"-2"-6"-9609"0"0,2 3-1894 0 0,-1-1 1 0 0,1 0-1 0 0,0 0 0 0 0,0 0 0 0 0,0 1 1 0 0,1-1-1 0 0,0 0 0 0 0,0 0 1 0 0,0 1-1 0 0,0-1 0 0 0,1 1 0 0 0,-1-1 1 0 0,1 1-1 0 0,1-1 0 0 0,-1 1 1 0 0,0 0-1 0 0,1 0 0 0 0,3-4 0 0 0,4-3-187 0 0,0-1 0 0 0,1 2 0 0 0,0 0-1 0 0,18-14 1 0 0,-17 15-124 0 0,0 1-1 0 0,1 0 0 0 0,-1 1 1 0 0,2 0-1 0 0,23-8 0 0 0,-34 14 11 0 0,-1 1-1 0 0,0 0 1 0 0,0-1-1 0 0,0 1 1 0 0,1 0-1 0 0,-1 0 0 0 0,0 0 1 0 0,0 0-1 0 0,5 1 1 0 0,2 4-5 0 0,-7-3 13 0 0,-1 0 0 0 0,1 0 0 0 0,-1 0 1 0 0,0 0-1 0 0,0 0 0 0 0,0 1 0 0 0,0-1 0 0 0,0 1 0 0 0,0-1 0 0 0,0 0 0 0 0,-1 1 0 0 0,1-1 0 0 0,-1 1 0 0 0,0 4 0 0 0,1 3 76 0 0,-2 0 0 0 0,-1 13 1 0 0,-16 78 378 0 0,3-20-1182 0 0,15-66-1329 0 0,5-4-4700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1839 0 0,'1'1'134'0'0,"16"-2"13139"0"0,-7-6-8709 0 0,-8 5-4708 0 0,-1 0-1 0 0,1-1 0 0 0,-1 1 0 0 0,0-1 1 0 0,0 1-1 0 0,0-1 0 0 0,1-2 0 0 0,1-5 1979 0 0,16-41-747 0 0,3-8-738 0 0,-15 44-340 0 0,1-1 0 0 0,1 1 0 0 0,0 0 0 0 0,1 1 0 0 0,1 0 0 0 0,15-16 0 0 0,-20 25-13 0 0,-1 0 0 0 0,1 1 0 0 0,0-1 1 0 0,0 1-1 0 0,1 0 0 0 0,-1 0 0 0 0,1 1 0 0 0,0 0 0 0 0,0 0 0 0 0,0 1 0 0 0,0 0 0 0 0,0 0 1 0 0,1 0-1 0 0,-1 1 0 0 0,1 0 0 0 0,-1 1 0 0 0,9 0 0 0 0,-7 0-7 0 0,0 1 0 0 0,-1 0 0 0 0,1 0 0 0 0,-1 1 0 0 0,1 0 0 0 0,-1 1 0 0 0,0 0 0 0 0,0 0 0 0 0,13 8 0 0 0,-18-9 7 0 0,0 0 0 0 0,0 0-1 0 0,0 1 1 0 0,0-1-1 0 0,0 1 1 0 0,-1 0 0 0 0,1 0-1 0 0,-1 0 1 0 0,0 0 0 0 0,0 0-1 0 0,0 1 1 0 0,0-1 0 0 0,0 1-1 0 0,-1-1 1 0 0,0 1-1 0 0,1-1 1 0 0,-1 1 0 0 0,-1 0-1 0 0,1 0 1 0 0,0-1 0 0 0,-1 1-1 0 0,0 0 1 0 0,0 7 0 0 0,-3 10 6 0 0,0 0 0 0 0,-1-1 0 0 0,-1 1 0 0 0,-12 32 0 0 0,16-50-11 0 0,-1 0-1 0 0,1 0 0 0 0,-1 0 1 0 0,0 0-1 0 0,1 0 0 0 0,-1-1 1 0 0,0 1-1 0 0,0-1 0 0 0,-1 1 1 0 0,1-1-1 0 0,-1 0 0 0 0,1 0 1 0 0,-1 0-1 0 0,0 0 0 0 0,1 0 1 0 0,-1-1-1 0 0,0 1 0 0 0,-4 0 1 0 0,-3 2-184 0 0,-1-2 0 0 0,0 1 0 0 0,0-2 0 0 0,-12 2 1 0 0,-26 4-306 0 0,35-3-16 0 0,0 1-1 0 0,1 0 1 0 0,-22 12 0 0 0,24-11-784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8751 0 0,'0'0'1050'0'0,"0"2"-300"0"0,1 0-539 0 0,0 0 1 0 0,-1 0-1 0 0,1 0 0 0 0,-1 1 0 0 0,0-1 0 0 0,0 0 0 0 0,1 0 0 0 0,-1 1 0 0 0,-1-1 0 0 0,1 0 0 0 0,0 0 0 0 0,-1 0 0 0 0,1 1 1 0 0,-2 2-1 0 0,1-1 35 0 0,-1 1 1 0 0,-1 0-1 0 0,1-1 1 0 0,-1 0 0 0 0,-6 9-1 0 0,-2 0 154 0 0,-2-1 1 0 0,-23 20-1 0 0,-77 45 395 0 0,27-21-647 0 0,62-39-135 0 0,-66 53 60 0 0,82-64-68 0 0,0 2-1 0 0,1-1 1 0 0,1 1 0 0 0,-1 0 0 0 0,1 1 0 0 0,0-1 0 0 0,1 1 0 0 0,-7 16 0 0 0,10-22-48 0 0,1 1-1 0 0,0-1 1 0 0,0 0-1 0 0,0 1 1 0 0,1-1 0 0 0,-1 1-1 0 0,1-1 1 0 0,0 1-1 0 0,0-1 1 0 0,0 1-1 0 0,0-1 1 0 0,0 1 0 0 0,1-1-1 0 0,0 1 1 0 0,0-1-1 0 0,0 0 1 0 0,0 1-1 0 0,2 3 1 0 0,4 2-884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7831 0 0,'0'0'706'0'0,"-1"2"-578"0"0,-14 17 2982 0 0,-22 24 0 0 0,-5 5-1226 0 0,-24 38-70 0 0,-88 148 1 0 0,42-11-1043 0 0,99-194-738 0 0,-1 0-1 0 0,-29 42 1 0 0,20-33-442 0 0,22-36-580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 5983 0 0,'-68'-2'292'0'0,"-34"3"6546"0"0,20 0-848 0 0,64 3-4690 0 0,-1 0 2408 0 0,31 3-3423 0 0,5-1-210 0 0,0-1 0 0 0,0-1-1 0 0,0 0 1 0 0,33 2 0 0 0,-22-3-37 0 0,32 5 29 0 0,116 18 123 0 0,-130-17-100 0 0,81 27-1 0 0,-100-26-81 0 0,168 68 6 0 0,-186-72 28 0 0,-1-2-20 0 0,-27 6 31 0 0,-37 12-99 0 0,32-14 8 0 0,0 2 0 0 0,-28 15 0 0 0,-103 76 38 0 0,72-45 0 0 0,32-23 7 0 0,-60 42 59 0 0,109-75-12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5 411 8287 0 0,'0'-1'639'0'0,"-4"-33"583"0"0,4 28-428 0 0,0 0 0 0 0,0 0 1 0 0,1 0-1 0 0,0 0 0 0 0,0 0 0 0 0,1 0 1 0 0,0 0-1 0 0,0 0 0 0 0,0 0 1 0 0,5-8-1 0 0,10-10-424 0 0,-4 10-153 0 0,2 1 0 0 0,-1 0 0 0 0,1 1 0 0 0,1 1 0 0 0,32-18 0 0 0,94-35 45 0 0,-43 22-218 0 0,32-14-76 0 0,-114 51 92 0 0,0 0-1 0 0,0 1 1 0 0,0 1-1 0 0,1 0 0 0 0,-1 1 1 0 0,20 1-1 0 0,-32 1 9 0 0,-1 0-1 0 0,1 1 1 0 0,-1-1-1 0 0,1 1 1 0 0,0 0 0 0 0,-1 1-1 0 0,1-1 1 0 0,-1 1-1 0 0,0 0 1 0 0,0 0-1 0 0,1 0 1 0 0,-1 0-1 0 0,-1 1 1 0 0,1 0 0 0 0,6 5-1 0 0,-6-3-13 0 0,0 0-1 0 0,0 0 0 0 0,0 0 1 0 0,-1 1-1 0 0,0-1 1 0 0,0 1-1 0 0,0 0 1 0 0,-1 0-1 0 0,0 0 0 0 0,2 8 1 0 0,0 3-6 0 0,-2 1 1 0 0,0-1-1 0 0,-1 1 0 0 0,-1-1 1 0 0,-1 1-1 0 0,0-1 1 0 0,-6 27-1 0 0,-1-11-19 0 0,-2 0-1 0 0,-1 0 1 0 0,-2-1-1 0 0,-1-1 1 0 0,-1 0-1 0 0,-1-1 1 0 0,-2-1-1 0 0,-2 0 1 0 0,-44 51-1 0 0,45-62-22 0 0,0 0-1 0 0,-1-1 0 0 0,0-2 0 0 0,-2 0 0 0 0,0 0 0 0 0,0-2 0 0 0,-2-1 1 0 0,1-1-1 0 0,-1-1 0 0 0,-1-1 0 0 0,0-1 0 0 0,-33 6 0 0 0,42-11-60 0 0,1-1 1 0 0,0-1-1 0 0,-1 0 0 0 0,1 0 0 0 0,0-2 0 0 0,-1 0 1 0 0,1-1-1 0 0,0 0 0 0 0,-28-9 0 0 0,42 11-122 0 0,-1-1 0 0 0,0 1 0 0 0,0-1 0 0 0,0 0 0 0 0,1 0 0 0 0,-1 0 0 0 0,0 0 0 0 0,1 0 0 0 0,-1 0 0 0 0,0 0 0 0 0,1-1 0 0 0,0 1 0 0 0,-1-1 1 0 0,-1-2-1 0 0,-3-11-7269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8 16703 0 0,'3'-2'253'0'0,"-2"1"-178"0"0,-1 0 1 0 0,1 1 0 0 0,0-1-1 0 0,0 1 1 0 0,0 0 0 0 0,-1-1-1 0 0,1 1 1 0 0,0 0 0 0 0,0-1-1 0 0,0 1 1 0 0,0 0 0 0 0,-1 0-1 0 0,1 0 1 0 0,0 0 0 0 0,0-1-1 0 0,0 1 1 0 0,0 1 0 0 0,0-1-1 0 0,0 0 1 0 0,0 0 0 0 0,1 0 298 0 0,-1 13 33 0 0,-1-10-372 0 0,-1 0 0 0 0,1 0-1 0 0,-1 0 1 0 0,0 1 0 0 0,1-1 0 0 0,-2 0 0 0 0,1 0 0 0 0,0-1-1 0 0,0 1 1 0 0,-1 0 0 0 0,0 0 0 0 0,1-1 0 0 0,-1 1 0 0 0,-5 4-1 0 0,-2 3 45 0 0,-1-1 0 0 0,-14 10 0 0 0,9-8-37 0 0,-99 72 41 0 0,72-55 107 0 0,2 2 0 0 0,-57 54 1 0 0,55-39 301 0 0,1 2 0 0 0,3 1 0 0 0,-62 104 0 0 0,83-121-427 0 0,1 1 1 0 0,1 1 0 0 0,2-1 0 0 0,2 2-1 0 0,1 0 1 0 0,1 0 0 0 0,2 1 0 0 0,-3 47-1 0 0,9-69-47 0 0,1-1-1 0 0,0 1 1 0 0,1-1 0 0 0,0 0-1 0 0,1 1 1 0 0,1-1-1 0 0,0 0 1 0 0,0 0-1 0 0,1 0 1 0 0,1-1-1 0 0,0 1 1 0 0,1-1-1 0 0,0 0 1 0 0,0-1-1 0 0,1 1 1 0 0,1-1-1 0 0,-1 0 1 0 0,2-1-1 0 0,-1 0 1 0 0,1-1-1 0 0,1 1 1 0 0,18 11-1 0 0,-1-2 50 0 0,-2 2-1 0 0,47 44 1 0 0,-69-62-962 0 0,-1 0-1 0 0,0 1 1 0 0,0-1-1 0 0,1 1 1 0 0,-1 0-1 0 0,-1-1 1 0 0,1 1-1 0 0,0 0 1 0 0,-1 0-1 0 0,2 6 1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 7367 0 0,'6'-5'6027'0'0,"-6"8"-5146"0"0,0 6-549 0 0,1 0-1 0 0,-2 1 1 0 0,1-1-1 0 0,-2 1 1 0 0,1-1-1 0 0,-1 0 0 0 0,0 0 1 0 0,-6 15-1 0 0,-37 72 533 0 0,34-73-668 0 0,-34 66 58 0 0,-62 128 469 0 0,93-190-856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1:4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237 212 13359 0 0,'-18'3'393'0'0,"-1"0"0"0"0,1 1 0 0 0,-25 8 1 0 0,-18 5 841 0 0,52-15-840 0 0,0 0 0 0 0,0-1 0 0 0,-1 0 0 0 0,1 0 0 0 0,0-1-1 0 0,-14-1 1985 0 0,37-5-1663 0 0,156-54 446 0 0,2 8 0 0 0,184-30-1 0 0,-317 75-1097 0 0,195-31 226 0 0,-173 31-261 0 0,113 2-1 0 0,-167 5-100 0 0,0 1 1 0 0,0 0-1 0 0,0 0 0 0 0,6 2 0 0 0,-11-2-657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0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58 4143 0 0,'0'0'319'0'0,"1"-1"-210"0"0,10-1 1073 0 0,-1-1 0 0 0,1-1 0 0 0,-1 0-1 0 0,0 0 1 0 0,17-10 0 0 0,-16 7 374 0 0,21-8 1 0 0,-23 12 2530 0 0,-10 4-3966 0 0,-52 53 148 0 0,-125 118 130 0 0,151-150-403 0 0,-58 36-1 0 0,-35 9 70 0 0,48-29-37 0 0,-9 1-28 0 0,-5 2 0 0 0,47-21 5 0 0,-20 11-86 0 0,58-30 21 0 0,1-2-15 0 0,1 1 71 0 0,0 0 0 0 0,-1 0 1 0 0,1 0-1 0 0,-1-1 1 0 0,1 1-1 0 0,0 0 1 0 0,-1 0-1 0 0,1 0 0 0 0,-1 0 1 0 0,1 0-1 0 0,0 0 1 0 0,-1 0-1 0 0,1 0 0 0 0,0 0 1 0 0,21 2-12 0 0,-3-2 95 0 0,-17 0 690 0 0,17-2-822 0 0,-6 2 54 0 0,76-11 364 0 0,0 4-1 0 0,96 4 0 0 0,-112 6-313 0 0,63 1-54 0 0,-134-4-68 0 0,26 5-1246 0 0,-3-6 812 0 0,-23 0 182 0 0,7 0-1833 0 0,-8 1 888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33 919 0 0,'134'-25'6994'0'0,"-110"18"2987"0"0,-26 8-9772 0 0,-27 12 164 0 0,-1-1 1 0 0,-46 13-1 0 0,-67 7-17 0 0,70-16-301 0 0,-7 1 1 0 0,-94 24-5 0 0,167-38-44 0 0,5-3-9 0 0,0 1 0 0 0,0 0 0 0 0,0-1 1 0 0,-1 1-1 0 0,1-1 0 0 0,0 0 0 0 0,-1 0 0 0 0,-3 0 0 0 0,4 0-104 0 0,1-1 55 0 0,1 0 0 0 0,-1 0 1 0 0,0 0-1 0 0,1 0 1 0 0,-1 0-1 0 0,1 0 1 0 0,-1 0-1 0 0,1 0 0 0 0,0 0 1 0 0,-1 0-1 0 0,1 0 1 0 0,0 0-1 0 0,0-2 1 0 0,0-2-43 0 0,1 0 0 0 0,0 0 0 0 0,0 0 0 0 0,0 0 1 0 0,1 0-1 0 0,0 0 0 0 0,0 0 0 0 0,0 1 1 0 0,0-1-1 0 0,6-7 0 0 0,9-18-96 0 0,-27 28 140 0 0,6 2 59 0 0,0 0 1 0 0,0 1-1 0 0,0 0 0 0 0,1 0 0 0 0,-1 0 1 0 0,0 0-1 0 0,1 1 0 0 0,-1-1 1 0 0,-5 4-1 0 0,-31 23 72 0 0,27-18-62 0 0,-78 63 169 0 0,11-7-66 0 0,62-52-104 0 0,-4 2 249 0 0,-20 21 0 0 0,40-36 289 0 0,2-1-545 0 0,0 0 1 0 0,-1 0-1 0 0,1 1 0 0 0,0-1 0 0 0,-1 0 0 0 0,1 0 1 0 0,0 1-1 0 0,0-1 0 0 0,-1 0 0 0 0,1 0 0 0 0,0 1 1 0 0,0-1-1 0 0,0 0 0 0 0,0 1 0 0 0,-1-1 1 0 0,1 0-1 0 0,0 1 0 0 0,0-1 0 0 0,0 0 0 0 0,0 1 1 0 0,0-1-1 0 0,0 1 0 0 0,0-1 0 0 0,0 0 0 0 0,0 1 1 0 0,0-1-1 0 0,0 0 0 0 0,0 1 0 0 0,0-1 0 0 0,0 1 1 0 0,0-1-1 0 0,0 0 0 0 0,0 1 0 0 0,0-1 0 0 0,1 0 1 0 0,-1 1-1 0 0,9 10 494 0 0,-5-8-467 0 0,1 0 0 0 0,0-1 0 0 0,0 1 0 0 0,0-1 0 0 0,1 0 1 0 0,-1 0-1 0 0,0-1 0 0 0,1 1 0 0 0,-1-1 0 0 0,1 0 0 0 0,-1-1 1 0 0,1 0-1 0 0,0 0 0 0 0,-1 0 0 0 0,8-1 0 0 0,21-5-45 0 0,41-13 1 0 0,-49 11-98 0 0,0 2 1 0 0,0 1-1 0 0,40-4 1 0 0,-53 9 79 0 0,1 0 0 0 0,-1 0 1 0 0,0 1-1 0 0,-1 1 0 0 0,26 7 1 0 0,-33-8 21 0 0,1 1 0 0 0,-1 1 1 0 0,0-1-1 0 0,0 1 0 0 0,0 0 1 0 0,0 0-1 0 0,0 0 0 0 0,-1 0 1 0 0,1 1-1 0 0,-1 0 0 0 0,0 0 1 0 0,0 0-1 0 0,0 1 0 0 0,-1-1 1 0 0,6 10-1 0 0,-5-6-1 0 0,1 1-1 0 0,-1 1 1 0 0,-1-1-1 0 0,0 0 1 0 0,0 1-1 0 0,0 0 1 0 0,1 17-1 0 0,-4-21 21 0 0,0 0 1 0 0,0 0-1 0 0,0 0 0 0 0,-1 0 0 0 0,0 0 0 0 0,0 0 1 0 0,0 0-1 0 0,-1 0 0 0 0,0-1 0 0 0,0 1 0 0 0,-1 0 0 0 0,1-1 1 0 0,-7 10-1 0 0,2-5 13 0 0,0-1 1 0 0,-1 0-1 0 0,0-1 1 0 0,0 1-1 0 0,-1-2 1 0 0,0 1-1 0 0,0-1 1 0 0,0 0-1 0 0,-1-1 1 0 0,0 0-1 0 0,-1-1 0 0 0,1 0 1 0 0,-1-1-1 0 0,-19 6 1 0 0,-17 1 14 0 0,0-2 1 0 0,-61 4-1 0 0,8-1-4 0 0,-39 11-36 0 0,157-23-1560 0 0,4 0-3607 0 0,-2-3-1074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76 161 3223 0 0,'0'0'143'0'0,"2"0"-3"0"0,-1 0 14 0 0,1 0-1 0 0,0-1 1 0 0,-1 1 0 0 0,1 0 0 0 0,-1 0-1 0 0,9 1 7853 0 0,0 6-5449 0 0,-8-5-2413 0 0,-1 0-1 0 0,0-1 0 0 0,0 1 1 0 0,0 0-1 0 0,0 0 0 0 0,0 0 1 0 0,0 0-1 0 0,0 0 1 0 0,-1 0-1 0 0,1 0 0 0 0,-1 0 1 0 0,1 0-1 0 0,-1 0 0 0 0,0 0 1 0 0,0 0-1 0 0,0 0 0 0 0,-1 4 1 0 0,1-2-45 0 0,-1-1 0 0 0,0 1 1 0 0,-1-1-1 0 0,1 0 0 0 0,-1 1 1 0 0,1-1-1 0 0,-1 0 0 0 0,0 0 0 0 0,-4 5 1 0 0,-2 0 9 0 0,0 1 1 0 0,0-2 0 0 0,-1 1 0 0 0,0-1-1 0 0,-17 10 1 0 0,-5 1 301 0 0,30-18-171 0 0,1-1-171 0 0,2-6-69 0 0,0 1 1 0 0,0-1-1 0 0,1 1 0 0 0,0 0 0 0 0,0 0 0 0 0,0 0 1 0 0,1 0-1 0 0,0 1 0 0 0,0 0 0 0 0,9-10 0 0 0,6-3-264 0 0,32-23-1 0 0,-38 31 112 0 0,81-70-512 0 0,-83 73 643 0 0,0-1-1 0 0,1 2 1 0 0,0-1 0 0 0,0 2 0 0 0,0-1-1 0 0,1 2 1 0 0,0 0 0 0 0,0 0-1 0 0,14-2 1 0 0,-14 7 38 0 0,-9 2 19 0 0,-3-1-19 0 0,0-1 1 0 0,0 0 1 0 0,1 1-1 0 0,-1-1 1 0 0,0 0-1 0 0,0 1 1 0 0,0-1 0 0 0,0 1-1 0 0,0 0 1 0 0,0-1-1 0 0,0 1 1 0 0,-1 0-1 0 0,1 0 1 0 0,-1-1-1 0 0,1 1 1 0 0,-1 0-1 0 0,0 0 1 0 0,1 2-1 0 0,-1 0 17 0 0,-1-1 0 0 0,1 0 1 0 0,0 0-1 0 0,-1 0 0 0 0,0 1 0 0 0,0-1 0 0 0,0 0 0 0 0,0 0 0 0 0,-3 3 0 0 0,-2 5 87 0 0,-1 0-1 0 0,-1-1 1 0 0,-17 19-1 0 0,23-27-110 0 0,-24 26 207 0 0,18-23-141 0 0,1-3 16 0 0,6-1 132 0 0,8-10-149 0 0,35-29-815 0 0,70-50 0 0 0,-96 77 610 0 0,-1 1 0 0 0,2 0 0 0 0,0 2 0 0 0,32-13 0 0 0,-42 18 142 0 0,1 1 1 0 0,-1 0-1 0 0,1 0 0 0 0,0 1 0 0 0,0 0 0 0 0,-1 0 1 0 0,1 1-1 0 0,0 0 0 0 0,0 0 0 0 0,0 1 0 0 0,0 0 1 0 0,-1 0-1 0 0,1 1 0 0 0,8 2 0 0 0,-13-2 37 0 0,0 0 0 0 0,0-1-1 0 0,0 1 1 0 0,0 0 0 0 0,0 1 0 0 0,0-1-1 0 0,0 1 1 0 0,-1-1 0 0 0,1 1 0 0 0,-1 0-1 0 0,0-1 1 0 0,0 1 0 0 0,0 1 0 0 0,0-1-1 0 0,0 0 1 0 0,-1 0 0 0 0,1 1 0 0 0,-1-1-1 0 0,0 0 1 0 0,0 1 0 0 0,0 0-1 0 0,0 5 1 0 0,0-2 14 0 0,-1-1-1 0 0,0 1 1 0 0,0-1 0 0 0,0 1-1 0 0,-1-1 1 0 0,0 1-1 0 0,0-1 1 0 0,-1 0-1 0 0,1 1 1 0 0,-1-1 0 0 0,-5 10-1 0 0,-9 20 65 0 0,13-27-115 0 0,-1-1 0 0 0,0 0 0 0 0,0 0 1 0 0,0 0-1 0 0,-7 9 0 0 0,0-3 18 0 0,9-11-313 0 0,-1 1 1 0 0,1-1-1 0 0,-1 1 1 0 0,0-1-1 0 0,0 0 1 0 0,-6 4-1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11055 0 0,'0'0'6212'0'0,"0"2"-6045"0"0,1 2-119 0 0,0 0 1 0 0,0 0-1 0 0,0 0 1 0 0,-1 0-1 0 0,0 1 1 0 0,0-1-1 0 0,0 0 1 0 0,0 0 0 0 0,0 0-1 0 0,-1 0 1 0 0,0 0-1 0 0,-2 7 1 0 0,-2 2 110 0 0,-1 0 0 0 0,-9 18 0 0 0,8-19-155 0 0,-7 7 55 0 0,-1 0 33 0 0,14-18 21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7687 0 0,'0'0'696'0'0,"0"3"-573"0"0,0 7 6736 0 0,1-11-6337 0 0,6-3-239 0 0,0 0-1 0 0,0 0 0 0 0,-1-1 0 0 0,1 0 1 0 0,-1 0-1 0 0,9-10 0 0 0,7-6 318 0 0,0 1-221 0 0,-12 10-276 0 0,0 1 0 0 0,15-11 0 0 0,12-3-42 0 0,57-27 0 0 0,-77 42-63 0 0,2 0 1 0 0,-1 2-1 0 0,1 0 0 0 0,0 2 1 0 0,32-5-1 0 0,-50 9 1 0 0,1-1-1 0 0,0 1 1 0 0,0 0-1 0 0,0 0 1 0 0,0 0-1 0 0,0 0 1 0 0,0 1 0 0 0,0-1-1 0 0,0 0 1 0 0,-1 1-1 0 0,1-1 1 0 0,0 1-1 0 0,0 0 1 0 0,0-1-1 0 0,-1 1 1 0 0,1 0-1 0 0,0 0 1 0 0,-1 0 0 0 0,1 0-1 0 0,-1 1 1 0 0,2 0-1 0 0,-2 0 1 0 0,0 0-1 0 0,0 0 0 0 0,0 0 0 0 0,0 0 1 0 0,0 0-1 0 0,-1 0 0 0 0,1 0 1 0 0,-1 1-1 0 0,1-1 0 0 0,-1 0 1 0 0,0 0-1 0 0,0 0 0 0 0,0 0 1 0 0,0 1-1 0 0,0-1 0 0 0,0 0 1 0 0,-1 0-1 0 0,0 3 0 0 0,-2 8 32 0 0,-1 0 0 0 0,0 0 0 0 0,-1-1-1 0 0,-11 20 1 0 0,-31 43 209 0 0,22-37-183 0 0,15-20-44 0 0,10-17-98 0 0,0-1 0 0 0,0 1 0 0 0,0-1 0 0 0,0 1 0 0 0,0-1 0 0 0,0 1 0 0 0,1-1 0 0 0,-1 1-1 0 0,0-1 1 0 0,0 1 0 0 0,0-1 0 0 0,0 1 0 0 0,1-1 0 0 0,-1 0 0 0 0,0 1 0 0 0,1-1 0 0 0,-1 1 0 0 0,0-1 0 0 0,1 1 0 0 0,-1-1 0 0 0,0 0-1 0 0,1 1 1 0 0,-1-1 0 0 0,1 1 0 0 0,7 4-6242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10623 0 0,'0'0'964'0'0,"1"2"-794"0"0,74 134 2424 0 0,-52-88-1642 0 0,33 49 0 0 0,-32-62-482 0 0,-1 2-1 0 0,-3 0 1 0 0,0 1-1 0 0,27 82 1 0 0,-42-102-340 0 0,0 0 1 0 0,-1 0 0 0 0,-1 1 0 0 0,-1-1 0 0 0,-1 1 0 0 0,0 0 0 0 0,-1-1 0 0 0,-1 1 0 0 0,-1 0-1 0 0,-1-1 1 0 0,0 1 0 0 0,-2-1 0 0 0,0 0 0 0 0,-7 17 0 0 0,-64 118 549 0 0,50-106-584 0 0,-132 295 180 0 0,152-326-633 0 0,-1-1 0 0 0,-1 1 1 0 0,0-2-1 0 0,-1 1 0 0 0,-1-2 0 0 0,0 1 1 0 0,-1-1-1 0 0,-22 21 0 0 0,-108 105 141 0 0,137-134-88 0 0,1-1 0 0 0,-1 1 0 0 0,-3 9 0 0 0,1-3-5776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57 1839 0 0,'0'0'83'0'0,"-2"0"-6"0"0,-21 1-833 0 0,-45 3 17030 0 0,39 0-11408 0 0,31-4-4594 0 0,120-24 515 0 0,-16 2-658 0 0,-87 19-122 0 0,85-12 42 0 0,-84 14-42 0 0,0 0 0 0 0,0 1 0 0 0,24 4 0 0 0,-38-3-7 0 0,0 0 0 0 0,-1 1 0 0 0,1 0 0 0 0,0-1 0 0 0,-1 2 0 0 0,1-1 0 0 0,-1 1 0 0 0,0 0 0 0 0,7 5 0 0 0,-10-7 0 0 0,-1 0 0 0 0,1 1 0 0 0,0-1 0 0 0,-1 1 0 0 0,1-1 0 0 0,-1 1 0 0 0,0-1 0 0 0,1 1 0 0 0,-1 0 0 0 0,0 0 0 0 0,0 0 0 0 0,0 0 0 0 0,0 0 0 0 0,-1 0 0 0 0,1 0 0 0 0,0 0 0 0 0,-1 0 0 0 0,0 0 0 0 0,1 0 0 0 0,-1 0 0 0 0,0 0 0 0 0,0 0 0 0 0,0 0 0 0 0,0 1 0 0 0,0-1 0 0 0,-1 0 0 0 0,1 0 0 0 0,-1 0 0 0 0,0 2 0 0 0,-2 1 0 0 0,1 0 0 0 0,-1 0 0 0 0,1-1 0 0 0,-2 1 0 0 0,1-1 0 0 0,0 0 0 0 0,-1 0 0 0 0,0 0 0 0 0,1-1 0 0 0,-6 4 0 0 0,-7 5 0 0 0,-25 13 0 0 0,22-13 0 0 0,-29 13 11 0 0,0-1-1 0 0,-1-2 1 0 0,-1-3 0 0 0,-1-1-1 0 0,-101 19 1 0 0,134-32 10 0 0,-17 4 33 0 0,33-9-28 0 0,14-1-391 0 0,39-7 163 0 0,-20 2 143 0 0,-1 1 1 0 0,2 2-1 0 0,-1 2 0 0 0,47 2 0 0 0,-56 2 61 0 0,1 0 0 0 0,-1 2 0 0 0,0 1 0 0 0,0 0 0 0 0,37 17 0 0 0,-50-18 36 0 0,0 0 0 0 0,0 1 0 0 0,-1 0 0 0 0,1 1 0 0 0,-1 0-1 0 0,-1 0 1 0 0,1 1 0 0 0,8 11 0 0 0,-12-14-5 0 0,-1 1-1 0 0,1-1 0 0 0,-1 1 1 0 0,0 0-1 0 0,0 0 1 0 0,-1 1-1 0 0,0-1 1 0 0,0 0-1 0 0,0 1 1 0 0,-1-1-1 0 0,0 1 1 0 0,0 0-1 0 0,0-1 1 0 0,-1 9-1 0 0,-1-12-16 0 0,1-1 0 0 0,-1 0 0 0 0,1 0 0 0 0,-1 1 0 0 0,0-1-1 0 0,0 0 1 0 0,0 0 0 0 0,0 0 0 0 0,0 0 0 0 0,-1 0 0 0 0,1 0 0 0 0,0 0 0 0 0,-1-1-1 0 0,0 1 1 0 0,-1 2 0 0 0,-5 2 71 0 0,-1 1 0 0 0,-10 5-1 0 0,6-3 16 0 0,-11 6 20 0 0,0-2 1 0 0,-52 22-1 0 0,-58 12-52 0 0,120-43-72 0 0,-24 7 68 0 0,-1-2-1 0 0,-59 5 1 0 0,96-14-68 0 0,-22 3 177 0 0,-31-1 1 0 0,49-2-145 0 0,1 0 1 0 0,-1 0-1 0 0,0-1 1 0 0,1 0 0 0 0,-1 0-1 0 0,1-1 1 0 0,0 1 0 0 0,-1-1-1 0 0,1 0 1 0 0,0-1-1 0 0,-8-4 1 0 0,12 6-93 0 0,1 0-250 0 0,0 0 227 0 0,0 1-1 0 0,0-1 1 0 0,0 0 0 0 0,0 0 0 0 0,0 0 0 0 0,1 0-1 0 0,-1 0 1 0 0,0 0 0 0 0,0 0 0 0 0,1 0 0 0 0,-1 0-1 0 0,0 1 1 0 0,1-1 0 0 0,-1 0 0 0 0,1 0 0 0 0,0 0-1 0 0,-1 1 1 0 0,1-1 0 0 0,-1 0 0 0 0,1 1-1 0 0,0-1 1 0 0,0 0 0 0 0,1 0 0 0 0,-1 0-115 0 0,1 0 0 0 0,-1 0 1 0 0,1 0-1 0 0,-1 1 0 0 0,1-1 0 0 0,-1 0 1 0 0,1 1-1 0 0,-1 0 0 0 0,1-1 1 0 0,-1 1-1 0 0,1 0 0 0 0,0-1 0 0 0,-1 1 1 0 0,1 0-1 0 0,2 1 0 0 0,7-2-2044 0 0,-1 0-4413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5 919 0 0,'0'0'12554'0'0,"-6"10"-11160"0"0,-2-1-451 0 0,5-6 153 0 0,1-1-1 0 0,-1 1 1 0 0,1 0 0 0 0,-4 6 0 0 0,17-9-341 0 0,21-4-471 0 0,43-11 0 0 0,-42 8-83 0 0,41-4 1 0 0,37 4-1183 0 0,144 11 1 0 0,-244-3-2444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9215 0 0,'0'0'7816'0'0,"3"1"-6960"0"0,4 3-536 0 0,1-1-1 0 0,0 0 1 0 0,0 0-1 0 0,0-1 1 0 0,0 0-1 0 0,1 0 1 0 0,-1-1-1 0 0,0 0 1 0 0,1-1-1 0 0,13-1 1 0 0,13-1 476 0 0,43-11 0 0 0,-53 9-624 0 0,261-55 1019 0 0,-148 30-1165 0 0,-124 26-892 0 0,0 1 1 0 0,18-1-1 0 0,-30 3-473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8 12207 0 0,'0'0'1106'0'0,"6"-5"-1208"0"0,-6 5 218 0 0,0 0 0 0 0,0 0 0 0 0,0 0 0 0 0,0-1 0 0 0,1 1 0 0 0,-1 0 0 0 0,0 0 1 0 0,0 0-1 0 0,0 0 0 0 0,0 0 0 0 0,0 0 0 0 0,1-1 0 0 0,-1 1 0 0 0,0 0 0 0 0,0 0 0 0 0,0 0 0 0 0,1 0 0 0 0,-1 0 0 0 0,0 0 1 0 0,0 0-1 0 0,0 0 0 0 0,1 0 0 0 0,-1 0 0 0 0,0 0 0 0 0,0 0 0 0 0,0 0 0 0 0,1 0 0 0 0,-1 0 0 0 0,0 0 0 0 0,0 0 0 0 0,0 0 1 0 0,1 0-1 0 0,-1 0 0 0 0,0 0 0 0 0,0 0 0 0 0,1 7 68 0 0,-1 0 0 0 0,0 0 0 0 0,-1 0 0 0 0,0 0 0 0 0,0-1 0 0 0,0 1 0 0 0,-4 10 0 0 0,-20 49 829 0 0,20-55-891 0 0,-27 60 310 0 0,-3-1 1 0 0,-4-2 0 0 0,-77 104-1 0 0,108-161-425 0 0,-140 195 58 0 0,139-189-1891 0 0,9-17 1805 0 0,0 0 0 0 0,0 0-1 0 0,0 0 1 0 0,0 0 0 0 0,0 0-1 0 0,0 0 1 0 0,0 0 0 0 0,0 0 0 0 0,0 0-1 0 0,0 0 1 0 0,0 0 0 0 0,0 0-1 0 0,0 0 1 0 0,0 0 0 0 0,0 0 0 0 0,0 0-1 0 0,0 0 1 0 0,0 0 0 0 0,1 0-1 0 0,-1 0 1 0 0,0 0 0 0 0,0 0-1 0 0,0 0 1 0 0,0 0 0 0 0,0 0 0 0 0,0 0-1 0 0,0 0 1 0 0,0 0 0 0 0,0 0-1 0 0,0 0 1 0 0,0 0 0 0 0,0 0 0 0 0,0 0-1 0 0,0 0 1 0 0,0 0 0 0 0,0 0-1 0 0,0 0 1 0 0,0 0 0 0 0,0 0 0 0 0,0 0-1 0 0,0 0 1 0 0,1 0 0 0 0,-1 0-1 0 0,0 0 1 0 0,0 0 0 0 0,0 0-1 0 0,0 0 1 0 0,0 0 0 0 0,0 1 0 0 0,0-1-1 0 0,0 0 1 0 0,0 0 0 0 0,0 0-1 0 0,0 0 1 0 0,0 0 0 0 0,0 0 0 0 0,0 0-1 0 0,0 0 1 0 0,0 0 0 0 0,0 0-1 0 0,0 0 1 0 0,0 0 0 0 0,0 0-1 0 0,0 0 1 0 0,0 0 0 0 0,0 0 0 0 0,0 0-1 0 0,0 0 1 0 0,-1 1 0 0 0,11-8-1151 0 0,5-8-516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96 455 4607 0 0,'-1'1'3232'0'0,"-4"8"-1561"0"0,-2 2-970 0 0,0 1 0 0 0,-1-1-1 0 0,-15 17 1 0 0,22-27-496 0 0,0 1 0 0 0,0-1 0 0 0,0 0 1 0 0,-1 0-1 0 0,1 0 0 0 0,0 0 1 0 0,-1 0-1 0 0,1 0 0 0 0,0-1 0 0 0,-1 1 1 0 0,1 0-1 0 0,-1-1 0 0 0,1 1 0 0 0,-1-1 1 0 0,1 1-1 0 0,-1-1 0 0 0,1 0 0 0 0,-1 0 1 0 0,0 0-1 0 0,-1 0 0 0 0,2 0-132 0 0,0 0-1 0 0,1 0 1 0 0,-1 0-1 0 0,1 0 1 0 0,-1-1-1 0 0,0 1 1 0 0,1 0-1 0 0,-1-1 1 0 0,0 1-1 0 0,1 0 0 0 0,-1-1 1 0 0,1 1-1 0 0,-1 0 1 0 0,1-1-1 0 0,-1 1 1 0 0,1-1-1 0 0,-1 1 1 0 0,1-1-1 0 0,0 0 1 0 0,-1 1-1 0 0,1-1 1 0 0,0 1-1 0 0,-1-1 1 0 0,1 0-1 0 0,0 1 1 0 0,0-1-1 0 0,0 0 0 0 0,-1 1 1 0 0,1-1-1 0 0,0 0 1 0 0,0 1-1 0 0,0-1 1 0 0,0-1-1 0 0,0-1 46 0 0,0 0-1 0 0,0 0 0 0 0,0 0 1 0 0,1 0-1 0 0,0-6 0 0 0,3 0-17 0 0,-1 0-1 0 0,1 0 1 0 0,1 0-1 0 0,0 1 1 0 0,0-1-1 0 0,8-8 1 0 0,42-45-79 0 0,-18 22-11 0 0,-1 0 6 0 0,65-57 0 0 0,-74 75-8 0 0,1 2 0 0 0,1 0 0 0 0,50-25 0 0 0,-62 37-8 0 0,12-7 0 0 0,1 1 0 0 0,1 1 0 0 0,55-14 0 0 0,-77 24 0 0 0,0 2 0 0 0,0 0 0 0 0,0 0 0 0 0,1 0 0 0 0,-1 1 0 0 0,0 0 0 0 0,0 1 0 0 0,0 0 0 0 0,0 1 0 0 0,0 0 0 0 0,0 0 0 0 0,0 1 0 0 0,-1 0 0 0 0,1 0 0 0 0,-1 1 0 0 0,0 0 0 0 0,0 1 0 0 0,11 7 0 0 0,-12-7 3 0 0,0 1-1 0 0,-1-1 1 0 0,0 1-1 0 0,0 1 1 0 0,0-1-1 0 0,-1 1 0 0 0,0 0 1 0 0,0 0-1 0 0,-1 1 1 0 0,1-1-1 0 0,-2 1 1 0 0,1 0-1 0 0,-1 0 1 0 0,0 0-1 0 0,-1 1 1 0 0,0-1-1 0 0,0 1 1 0 0,-1-1-1 0 0,0 1 0 0 0,-1-1 1 0 0,0 1-1 0 0,0 0 1 0 0,0-1-1 0 0,-1 1 1 0 0,-1-1-1 0 0,0 1 1 0 0,0-1-1 0 0,0 0 1 0 0,-1 1-1 0 0,0-1 1 0 0,-1 0-1 0 0,-4 7 1 0 0,-12 13 162 0 0,-1 0 1 0 0,-1-1 0 0 0,-40 36-1 0 0,38-42-74 0 0,0-1 1 0 0,-2-1-1 0 0,0-1 0 0 0,-2-2 0 0 0,1 0 0 0 0,-56 21 1 0 0,-185 45-133 0 0,235-75-99 0 0,23-6-117 0 0,0 1 1 0 0,-18 6-1 0 0,27-8-64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 10591 0 0,'0'0'819'0'0,"10"-4"7089"0"0,4 28-6692 0 0,-14-22-871 0 0,0 17 639 0 0,-1-15-877 0 0,0 0-1 0 0,0 0 0 0 0,0 0 1 0 0,0-1-1 0 0,-1 1 0 0 0,0 0 1 0 0,0-1-1 0 0,0 0 1 0 0,0 1-1 0 0,-1-1 0 0 0,1 0 1 0 0,-1 0-1 0 0,-5 5 1 0 0,-6 4 100 0 0,-26 18 1 0 0,30-23-81 0 0,-21 14-39 0 0,1 2 0 0 0,1 0 0 0 0,1 2 0 0 0,2 2 0 0 0,0 0 0 0 0,-36 52 0 0 0,57-72-88 0 0,-102 164 0 0 0,92-143 0 0 0,2 0 0 0 0,0 1 0 0 0,2 1 0 0 0,-10 41 0 0 0,18-61 2 0 0,1 1 1 0 0,1-1-1 0 0,0 1 0 0 0,0-1 1 0 0,1 1-1 0 0,1 0 0 0 0,0-1 1 0 0,0 1-1 0 0,3 10 0 0 0,-2-16 1 0 0,-1 1 1 0 0,1-1-1 0 0,1 0 0 0 0,-1 1 0 0 0,1-1 0 0 0,0 0 1 0 0,0-1-1 0 0,0 1 0 0 0,1 0 0 0 0,-1-1 0 0 0,1 0 1 0 0,0 0-1 0 0,0 0 0 0 0,1 0 0 0 0,-1-1 0 0 0,1 0 1 0 0,0 0-1 0 0,6 3 0 0 0,2 0 24 0 0,0-1 0 0 0,1-1 1 0 0,-1 0-1 0 0,1-1 0 0 0,23 3 0 0 0,73-1 211 0 0,-16-2-139 0 0,-79-1-653 0 0,30 6 0 0 0,-43-7-90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46 7599 0 0,'0'0'348'0'0,"2"0"-6"0"0,8-6 327 0 0,1 0 1 0 0,-1 0 0 0 0,15-13 0 0 0,-14 10 7659 0 0,-11 10-7948 0 0,-79 122 1121 0 0,36-54-1235 0 0,8-10-256 0 0,2 1 0 0 0,-44 112-1 0 0,74-163-166 0 0,15-7-9640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7831 0 0,'0'0'706'0'0,"1"-2"-578"0"0,2-5 250 0 0,1 0-1 0 0,0 0 1 0 0,1 1 0 0 0,0-1 0 0 0,0 1 0 0 0,0 0 0 0 0,1 0 0 0 0,-1 1-1 0 0,1 0 1 0 0,1 0 0 0 0,-1 0 0 0 0,1 1 0 0 0,0 0 0 0 0,0 0 0 0 0,0 0-1 0 0,9-2 1 0 0,-2 0-15 0 0,1 1 1 0 0,0 1-1 0 0,0 0 0 0 0,0 2 0 0 0,1-1 0 0 0,-1 2 1 0 0,24 0-1 0 0,109 19 1988 0 0,-100-10-1756 0 0,63 2-1 0 0,7-11-73 0 0,0-6-1 0 0,157-28 1 0 0,226-77-106 0 0,-393 81-397 0 0,94-19-211 0 0,-173 46-777 0 0,-27 4-18 0 0,-3 1-48 0 0,-22 10-1488 0 0,5-4 993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8287 0 0,'0'0'639'0'0,"-1"2"-238"0"0,-3 8 1164 0 0,0 0 0 0 0,-11 17-1 0 0,1-4-314 0 0,-19 22 0 0 0,21-32-1012 0 0,1 0 0 0 0,-2 0 0 0 0,0-1 1 0 0,0-1-1 0 0,-1 0 0 0 0,-1-1 0 0 0,1-1 1 0 0,-2 0-1 0 0,-25 11 0 0 0,-29 14-148 0 0,-110 72 1 0 0,27-13-96 0 0,137-85 4 0 0,7-3-4 0 0,0 0 0 0 0,-17 12 0 0 0,25-16-71 0 0,19-4 174 0 0,-11 2-35 0 0,-1 1 1 0 0,0-1 0 0 0,0 2 0 0 0,0-1 0 0 0,1 1 0 0 0,-1 0-1 0 0,0 0 1 0 0,9 3 0 0 0,22 4 108 0 0,4-4 215 0 0,0-2 0 0 0,62-3-1 0 0,17-4 222 0 0,-100 5-576 0 0,-1 2 0 0 0,0 0 0 0 0,0 1 0 0 0,23 8 0 0 0,-35-9-57 0 0,0 0 0 0 0,0 1-1 0 0,0 0 1 0 0,-1 0 0 0 0,1 1-1 0 0,-1 0 1 0 0,0 0 0 0 0,0 0-1 0 0,0 1 1 0 0,0 0 0 0 0,5 7-1 0 0,-10-11-126 0 0,1 1-760 0 0,-1-1 271 0 0,0 0-1 0 0,0 0 1 0 0,1 0-1 0 0,-1 0 1 0 0,1 0-1 0 0,-1 0 1 0 0,1 0-1 0 0,-1 0 1 0 0,4 0-1 0 0,5 3-5887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87 10159 0 0,'0'0'464'0'0,"-1"0"-8"0"0,-6 2-290 0 0,-1 0 2978 0 0,36 3-1158 0 0,27-6-723 0 0,61-7 0 0 0,-51 2-719 0 0,222-33 1075 0 0,-1 0-757 0 0,-250 37-1231 0 0,1 1 1 0 0,58 8 0 0 0,-101 2-5788 0 0,-2 2-158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63 8895 0 0,'3'-7'166'0'0,"1"0"0"0"0,0 1 0 0 0,0 0 0 0 0,1 0 0 0 0,8-9 0 0 0,9 0 6994 0 0,-21 16-7010 0 0,0 1-1 0 0,-1-1 0 0 0,1 1 1 0 0,0 0-1 0 0,-1 0 0 0 0,1-1 1 0 0,-1 1-1 0 0,1 0 0 0 0,-1 0 1 0 0,1 3-1 0 0,-1 7 122 0 0,-1 0 0 0 0,0 1 1 0 0,0-1-1 0 0,-1 0 0 0 0,-6 20 0 0 0,-24 58 654 0 0,29-81-828 0 0,-11 27 376 0 0,-30 52-1 0 0,34-70-412 0 0,-1-2 0 0 0,-1 1 0 0 0,0-1 0 0 0,-27 25 0 0 0,21-24-49 0 0,2-3-11 0 0,-22 26 0 0 0,37-39-79 0 0,1-1 0 0 0,-1 1 0 0 0,1 0 0 0 0,-1 0 0 0 0,0 0 0 0 0,1-1 0 0 0,-1 1 0 0 0,1 0 0 0 0,0 0 1 0 0,-1 0-1 0 0,1 0 0 0 0,0 0 0 0 0,-1 0 0 0 0,1 0 0 0 0,0 0 0 0 0,0 0 0 0 0,0 0 0 0 0,0 0 0 0 0,0 0 0 0 0,0 0 0 0 0,0 0 0 0 0,0 0 0 0 0,1 0 0 0 0,-1 0 0 0 0,0 0 0 0 0,1 0 0 0 0,-1 0 0 0 0,0 0 0 0 0,1 0 0 0 0,-1 0 0 0 0,1 0 0 0 0,0 0 0 0 0,-1 0 0 0 0,1-1 0 0 0,0 1 0 0 0,-1 0 0 0 0,1-1 1 0 0,0 1-1 0 0,0 0 0 0 0,-1-1 0 0 0,1 1 0 0 0,0-1 0 0 0,0 1 0 0 0,0-1 0 0 0,0 1 0 0 0,0-1 0 0 0,0 0 0 0 0,2 1 0 0 0,10 1-6796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39 10799 0 0,'-21'-10'732'0'0,"-35"-10"-1"0"0,49 18-149 0 0,0 0 1 0 0,0 0-1 0 0,-1 1 0 0 0,1 0 1 0 0,0 1-1 0 0,-1 0 0 0 0,1 0 1 0 0,-16 2 1543 0 0,22 0-1583 0 0,0 1-464 0 0,0 0 1 0 0,0 0-1 0 0,1 0 1 0 0,-1 0-1 0 0,1 0 0 0 0,-1 0 1 0 0,1 0-1 0 0,0 0 1 0 0,0 0-1 0 0,0 0 1 0 0,1 0-1 0 0,-1 0 0 0 0,1 0 1 0 0,-1 0-1 0 0,1 0 1 0 0,0 0-1 0 0,0 0 0 0 0,1 0 1 0 0,-1 0-1 0 0,0 0 1 0 0,1-1-1 0 0,4 6 1 0 0,3 5 9 0 0,2-1 1 0 0,-1 0-1 0 0,16 12 1 0 0,-25-23-83 0 0,32 26 44 0 0,1-1 1 0 0,2-1-1 0 0,39 20 0 0 0,34 22 17 0 0,-81-48-47 0 0,102 77 417 0 0,-113-82-358 0 0,-1 1 0 0 0,0 0 0 0 0,-1 2 0 0 0,-1 0 0 0 0,14 21 0 0 0,-21-26 87 0 0,-1-1 1 0 0,0 1 0 0 0,-1 0-1 0 0,-1 0 1 0 0,0 1 0 0 0,0 0-1 0 0,2 19 1 0 0,-4-14-78 0 0,0 0 1 0 0,-2 1-1 0 0,0-1 0 0 0,-5 33 1 0 0,-2-18-88 0 0,-1 0 1 0 0,-1-1-1 0 0,-2 0 0 0 0,-1-1 1 0 0,-25 45-1 0 0,28-60 8 0 0,-1 0-1 0 0,-1 0 1 0 0,-1-1-1 0 0,0-1 0 0 0,-1 0 1 0 0,0 0-1 0 0,-1-2 1 0 0,0 1-1 0 0,-1-2 1 0 0,-1 0-1 0 0,0-1 1 0 0,-34 16-1 0 0,24-13 98 0 0,-71 30 45 0 0,89-40-448 0 0,-1-1-1 0 0,-17 3 1 0 0,8-4-8004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10591 0 0,'0'0'964'0'0,"1"2"-794"0"0,-1 3 55 0 0,0 0 0 0 0,0 0 1 0 0,0 0-1 0 0,0 0 1 0 0,-1 1-1 0 0,0-1 0 0 0,-3 9 1 0 0,-15 39 3354 0 0,8-24-2229 0 0,-110 267 400 0 0,20-104-2388 0 0,90-173 167 0 0,10-17 26 0 0,12-11-2296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68 199 7831 0 0,'-2'0'-15'0'0,"0"0"105"0"0,-1 1 0 0 0,0-1 0 0 0,0 1 0 0 0,1-1 0 0 0,-1 1 0 0 0,0 0 0 0 0,1 0 0 0 0,-4 2 0 0 0,-4 1-37 0 0,-2-5 7449 0 0,12 1-7399 0 0,9-9 4580 0 0,-1 3-6315 0 0,69-40 3044 0 0,88-38 0 0 0,-147 75-1245 0 0,62-26 730 0 0,-68 30-699 0 0,1 1 1 0 0,-1 1-1 0 0,1 0 0 0 0,21-2 0 0 0,-22 5-69 0 0,-2 4-22 0 0,-8-3-106 0 0,-1 0 1 0 0,0 0 0 0 0,0 0-1 0 0,0 0 1 0 0,0 0 0 0 0,0 0-1 0 0,0 0 1 0 0,0 0 0 0 0,0 1-1 0 0,-1-1 1 0 0,1 0 0 0 0,0 1-1 0 0,-1-1 1 0 0,1 0-1 0 0,-1 1 1 0 0,0-1 0 0 0,1 1-1 0 0,-1 2 1 0 0,0-1 1 0 0,0 0 0 0 0,0 0 0 0 0,0 1 0 0 0,-1-1 0 0 0,1 0 0 0 0,-1 0 0 0 0,0 1 0 0 0,-1 2 0 0 0,-3 5 4 0 0,-1 0 0 0 0,1 0-1 0 0,-11 14 1 0 0,16-25-7 0 0,-17 21-16 0 0,0-1 0 0 0,-33 31 0 0 0,12-13-16 0 0,2-5-136 0 0,-1 0 0 0 0,-73 46 0 0 0,40-37-11 0 0,44-28-9 0 0,-29 21 0 0 0,54-34 135 0 0,1 0 0 0 0,0 1 52 0 0,0-1 1 0 0,0 1 0 0 0,0-1-1 0 0,1 0 1 0 0,-1 1-1 0 0,0-1 1 0 0,1 1-1 0 0,-1-1 1 0 0,1 0-1 0 0,0 1 1 0 0,-1-1 0 0 0,1 0-1 0 0,0 1 1 0 0,0-1-1 0 0,0 0 1 0 0,0 0-1 0 0,0 0 1 0 0,0 0 0 0 0,0 0-1 0 0,0 0 1 0 0,0 0-1 0 0,0 0 1 0 0,1-1-1 0 0,0 2 1 0 0,0-1 0 0 0,4 2 17 0 0,-1 0 0 0 0,0-1 0 0 0,1 0 0 0 0,0 0 0 0 0,-1 0 0 0 0,1-1 0 0 0,0 0 0 0 0,0 0 0 0 0,11 0 0 0 0,-2-1 52 0 0,0 0-1 0 0,26-6 0 0 0,96-25 289 0 0,4-1 123 0 0,-117 28-411 0 0,0 1 1 0 0,0 2 0 0 0,0 0-1 0 0,24 3 1 0 0,-38-2-71 0 0,-7 0 0 0 0,0 0-1 0 0,0 0 0 0 0,0 1 0 0 0,0-1 0 0 0,0 1 1 0 0,0 0-1 0 0,0 0 0 0 0,0 0 0 0 0,5 2 0 0 0,-3 0-65 0 0,10 4-3081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2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86 6447 0 0,'-47'-26'587'0'0,"27"14"841"0"0,-1 2 0 0 0,0 0 0 0 0,0 1 0 0 0,-27-7 0 0 0,21 14 565 0 0,26 3-1894 0 0,0 0 0 0 0,0 0 0 0 0,1 1 1 0 0,-1-1-1 0 0,1 1 0 0 0,-1-1 0 0 0,1 1 0 0 0,-1-1 0 0 0,1 1 0 0 0,0-1 0 0 0,-1 1 0 0 0,1 2 0 0 0,0 0 6 0 0,0 1-1 0 0,1-1 1 0 0,0 0-1 0 0,-1 1 0 0 0,1-1 1 0 0,1 0-1 0 0,-1 0 1 0 0,0 0-1 0 0,1 0 1 0 0,3 5-1 0 0,26 39 326 0 0,-23-36-313 0 0,18 23 132 0 0,2-1 0 0 0,34 33-1 0 0,70 56 175 0 0,-42-41-193 0 0,-86-79-220 0 0,227 229 466 0 0,-199-195-426 0 0,-1 1-1 0 0,-2 2 1 0 0,-2 1 0 0 0,36 72 0 0 0,-56-100-38 0 0,-2 1 1 0 0,1 0-1 0 0,-2 1 1 0 0,0-1 0 0 0,-1 1-1 0 0,3 28 1 0 0,-6-35 1 0 0,0-1-1 0 0,0 0 1 0 0,-1 0 0 0 0,1 0-1 0 0,-2 0 1 0 0,1 0 0 0 0,-1 0-1 0 0,0 0 1 0 0,-1-1 0 0 0,1 1 0 0 0,-1-1-1 0 0,-1 1 1 0 0,1-1 0 0 0,-1 0-1 0 0,0 0 1 0 0,-8 8 0 0 0,0-3 57 0 0,0 0 0 0 0,-1 0 0 0 0,0-1 0 0 0,-1-1-1 0 0,-25 14 1 0 0,-80 29 541 0 0,87-39-496 0 0,-44 16 159 0 0,-11 5-305 0 0,31-9-6219 0 0,46-19-947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96 4143 0 0,'0'0'319'0'0,"1"-2"-210"0"0,4-8 999 0 0,0-1-1 0 0,4-12 1 0 0,-5 12 775 0 0,1-1-1 0 0,6-11 3001 0 0,-10 22-4833 0 0,-1 1 1 0 0,0 0 0 0 0,0 0-1 0 0,1-1 1 0 0,-1 1-1 0 0,0 0 1 0 0,0 0 0 0 0,1 0-1 0 0,-1-1 1 0 0,0 1-1 0 0,1 0 1 0 0,-1 0-1 0 0,0 0 1 0 0,0 0 0 0 0,1 0-1 0 0,-1 0 1 0 0,0-1-1 0 0,1 1 1 0 0,-1 0-1 0 0,0 0 1 0 0,1 0 0 0 0,-1 0-1 0 0,1 0 1 0 0,-1 0-1 0 0,0 0 1 0 0,1 0 0 0 0,-1 1-1 0 0,0-1 1 0 0,1 0-1 0 0,-1 0 1 0 0,0 0-1 0 0,0 0 1 0 0,1 0 0 0 0,-1 0-1 0 0,0 1 1 0 0,1-1-1 0 0,-1 0 1 0 0,0 0-1 0 0,0 1 1 0 0,1-1 0 0 0,-1 0-1 0 0,0 0 1 0 0,0 1-1 0 0,1-1 1 0 0,10 12 748 0 0,-9-8-717 0 0,-1 0 0 0 0,1-1 0 0 0,-1 1 0 0 0,1 0 1 0 0,-1 0-1 0 0,-1 0 0 0 0,1 0 0 0 0,0 0 1 0 0,-1-1-1 0 0,0 1 0 0 0,0 0 0 0 0,0 0 1 0 0,0 0-1 0 0,-2 5 0 0 0,-1 7 114 0 0,-1 1-1 0 0,-6 15 1 0 0,7-23-122 0 0,-19 54 466 0 0,-47 91 1 0 0,-44 53-607 0 0,51-91-2502 0 0,61-114 1872 0 0,12-12-4085 0 0,3-3-677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14 457 8287 0 0,'-13'-1'3662'0'0,"13"1"-3605"0"0,17-6 6065 0 0,-4 2-6843 0 0,1-1 1016 0 0,625-193 5154 0 0,78 23-2832 0 0,-616 151-2587 0 0,2 6 0 0 0,117-7 0 0 0,-210 24-80 0 0,-1 1 1 0 0,0 1 0 0 0,0 0-1 0 0,0 0 1 0 0,14 4-1 0 0,-20-5 1 0 0,-1 1 0 0 0,0 0 0 0 0,0 0 0 0 0,0 0 0 0 0,1 0 0 0 0,-1 0-1 0 0,0 1 1 0 0,0-1 0 0 0,-1 0 0 0 0,1 1 0 0 0,3 2 0 0 0,-5-2-16 0 0,1-1 1 0 0,0 0 0 0 0,-1 0 0 0 0,1 0-1 0 0,0 1 1 0 0,-1-1 0 0 0,0 0 0 0 0,1 1-1 0 0,-1-1 1 0 0,0 0 0 0 0,0 1-1 0 0,1-1 1 0 0,-1 0 0 0 0,0 1 0 0 0,0-1-1 0 0,-1 1 1 0 0,1-1 0 0 0,0 0 0 0 0,0 1-1 0 0,-1-1 1 0 0,0 2 0 0 0,-12 28-2878 0 0,1-13-2436 0 0,0-1-1213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3223 0 0,'1'-1'523'0'0,"7"-33"8182"0"0,-8 32-7659 0 0,1 1-57 0 0,0-6-510 0 0,2 0 0 0 0,-1 0 0 0 0,1 1 0 0 0,0-1 0 0 0,0 1 0 0 0,1 0 1 0 0,0 0-1 0 0,0 0 0 0 0,9-10 0 0 0,-1 4-239 0 0,0 0 1 0 0,1 1 0 0 0,16-11-1 0 0,14-6 143 0 0,74-33-1 0 0,-46 26-285 0 0,72-40-87 0 0,-128 68-10 0 0,-4 5 0 0 0,-10 3 0 0 0,0-1 0 0 0,-1 1 0 0 0,1-1 0 0 0,-1 0-1 0 0,1 1 1 0 0,-1 0 0 0 0,1-1 0 0 0,-1 1 0 0 0,1-1 0 0 0,-1 1 0 0 0,1-1-1 0 0,-1 1 1 0 0,0 0 0 0 0,1-1 0 0 0,-1 1 0 0 0,0 0 0 0 0,0 0 0 0 0,0-1 0 0 0,1 1-1 0 0,-1 0 1 0 0,0-1 0 0 0,0 1 0 0 0,0 0 0 0 0,0 0 0 0 0,0 1 0 0 0,-3 20 18 0 0,-3 3 75 0 0,-2 0 0 0 0,0 0 1 0 0,-2-1-1 0 0,-20 36 0 0 0,-12 33-30 0 0,39-87-64 0 0,1 0 1 0 0,1 1-1 0 0,0-1 0 0 0,-1 0 1 0 0,2 1-1 0 0,-1-1 0 0 0,1 1 1 0 0,0-1-1 0 0,0 0 0 0 0,3 12 1 0 0,-3-15 3 0 0,1-1 1 0 0,-1 1 0 0 0,1 0-1 0 0,0-1 1 0 0,0 1-1 0 0,0 0 1 0 0,1-1 0 0 0,-1 0-1 0 0,1 1 1 0 0,-1-1 0 0 0,1 0-1 0 0,0 0 1 0 0,0 1 0 0 0,0-1-1 0 0,0-1 1 0 0,0 1-1 0 0,0 0 1 0 0,0 0 0 0 0,1-1-1 0 0,-1 0 1 0 0,0 1 0 0 0,1-1-1 0 0,0 0 1 0 0,-1 0 0 0 0,1 0-1 0 0,4 0 1 0 0,3 1 36 0 0,0-1 1 0 0,0-1-1 0 0,0 0 0 0 0,-1 0 1 0 0,1-1-1 0 0,0 0 1 0 0,18-5-1 0 0,66-27 238 0 0,-37 12-166 0 0,103-27 18 0 0,-90 30-4877 0 0,-59 15-1872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26 8751 0 0,'10'-4'449'0'0,"0"1"0"0"0,0-1 0 0 0,0 2-1 0 0,1-1 1 0 0,-1 1 0 0 0,1 1-1 0 0,20-1 1 0 0,0 0 3383 0 0,-17 0-2014 0 0,-20 2 121 0 0,-23 2-1138 0 0,16 0-790 0 0,1 1-1 0 0,0 1 1 0 0,0 0-1 0 0,-15 9 1 0 0,-2-1-4 0 0,-145 63-129 0 0,-223 131 0 0 0,268-138-500 0 0,126-66 564 0 0,0-1 1 0 0,-1 0-1 0 0,1 0 1 0 0,-1 0 0 0 0,1 0-1 0 0,-1-1 1 0 0,-6 1 0 0 0,9-1 27 0 0,0 0 0 0 0,0 0-1 0 0,0 0 1 0 0,0 0 0 0 0,0 0 0 0 0,0-1 0 0 0,0 1 0 0 0,0 0 0 0 0,0-1 0 0 0,0 1 0 0 0,0-1 0 0 0,1 1 0 0 0,-1-1 0 0 0,0 1 0 0 0,0-1-1 0 0,0 1 1 0 0,1-1 0 0 0,-1 0 0 0 0,0 1 0 0 0,1-1 0 0 0,-1 0 0 0 0,1 0 0 0 0,-1 1 0 0 0,0-1 0 0 0,1 0 0 0 0,0 0 0 0 0,-1 0 0 0 0,1 0-1 0 0,0 0 1 0 0,-1 0 0 0 0,1-1 0 0 0,-2-11-405 0 0,1 1 0 0 0,0-1 0 0 0,1 1 0 0 0,0-1 0 0 0,1 0-1 0 0,5-24 1 0 0,-2 20 258 0 0,0 0-1 0 0,2 0 0 0 0,0 0 0 0 0,12-21 1 0 0,-16 33 295 0 0,1 0 1 0 0,0 0 0 0 0,0 0-1 0 0,1 1 1 0 0,-1-1 0 0 0,10-7 1162 0 0,-10 26-1028 0 0,-2 9-192 0 0,-1 1-1 0 0,-2-1 1 0 0,0 0-1 0 0,-7 28 1 0 0,4-20 44 0 0,-2 8 17 0 0,0-1 0 0 0,-25 67 0 0 0,26-90-83 0 0,0 1-1 0 0,-2-2 1 0 0,0 1 0 0 0,0-1-1 0 0,-2 0 1 0 0,0 0-1 0 0,0-1 1 0 0,-1-1 0 0 0,-15 14-1 0 0,-10 5 21 0 0,-72 66 83 0 0,87-76-129 0 0,2 0 0 0 0,-34 48 0 0 0,39-43-13 0 0,9-15 0 0 0,7 0 0 0 0,-1-10 16 0 0,0 0 0 0 0,1 1 0 0 0,-1-1 0 0 0,0 0 0 0 0,1 0 0 0 0,-1 0 0 0 0,0 0 0 0 0,1 0 0 0 0,-1 0 0 0 0,1 0 0 0 0,0 0 0 0 0,-1-1 0 0 0,1 1 0 0 0,0 0 0 0 0,-1-1 0 0 0,1 0 0 0 0,0 1 0 0 0,-1-1 0 0 0,1 0 0 0 0,3 0 1 0 0,4 0 120 0 0,1 0 0 0 0,12-2 1 0 0,-21 2-132 0 0,51-9 394 0 0,-2-2 0 0 0,73-26 0 0 0,59-14 1672 0 0,-161 47-1879 0 0,-1 0-31 0 0,0 1-1 0 0,1 0 1 0 0,23 1 0 0 0,-42 2-244 0 0,-9-2-5727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79 135 12463 0 0,'-7'-1'179'0'0,"0"0"0"0"0,0 0 0 0 0,-1 0 0 0 0,1 1 0 0 0,0 1 0 0 0,0-1 0 0 0,-12 3 0 0 0,17-3 767 0 0,-6 3 119 0 0,92-23 2576 0 0,6-2-2453 0 0,-58 15-836 0 0,24-6 699 0 0,83-8-1 0 0,-100 19-838 0 0,106-10-1299 0 0,-110 7-806 0 0,0-2 0 0 0,37-11 0 0 0,-41 8 122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3223 0 0,'-7'-2'14163'0'0,"8"7"-14021"0"0,0 0 0 0 0,0 0 0 0 0,0 0 1 0 0,0 0-1 0 0,1 0 0 0 0,0 0 0 0 0,0-1 0 0 0,0 1 1 0 0,1 0-1 0 0,-1-1 0 0 0,1 0 0 0 0,4 5 0 0 0,8 10 405 0 0,23 20 0 0 0,-33-34-454 0 0,108 92 1338 0 0,-66-59-1069 0 0,-30-26-257 0 0,0 0 0 0 0,26 13 1 0 0,-39-23-81 0 0,0-1 0 0 0,0 1 0 0 0,0-1 0 0 0,0 0 0 0 0,0 0 0 0 0,0 0 0 0 0,1-1 0 0 0,-1 1 1 0 0,0-1-1 0 0,0 0 0 0 0,1 0 0 0 0,-1-1 0 0 0,0 1 0 0 0,6-2 0 0 0,-4 1-269 0 0,0-1 1 0 0,1 0-1 0 0,-1-1 1 0 0,0 1-1 0 0,0-1 1 0 0,0 0-1 0 0,-1-1 0 0 0,9-6 1 0 0,-4 1-840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24 6911 0 0,'8'-16'680'0'0,"-7"9"4176"0"0,-3 7-4587 0 0,0 0 0 0 0,-1 1 0 0 0,1-1 0 0 0,0 0-1 0 0,0 1 1 0 0,0 0 0 0 0,-3 0 0 0 0,-4 6-157 0 0,-1 0 0 0 0,1 0 0 0 0,1 1 1 0 0,-1 0-1 0 0,1 1 0 0 0,-9 13 0 0 0,1-3-45 0 0,-59 80 56 0 0,37-46 29 0 0,-1 1 197 0 0,-50 97 0 0 0,58-85-298 0 0,30-64-1200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42 2759 0 0,'-17'-2'16454'0'0,"20"2"-16192"0"0,34-12 463 0 0,0 3-1 0 0,76-9 1 0 0,-98 18-1063 0 0,0 0 1 0 0,21 4-1 0 0,-10 0-7512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7367 0 0,'0'0'568'0'0,"1"2"-373"0"0,3 8 709 0 0,-1 1 0 0 0,0-1-1 0 0,-1 1 1 0 0,0 0 0 0 0,-1 0 0 0 0,0 0 0 0 0,-1 0 0 0 0,0 0-1 0 0,-3 21 1 0 0,-1-6-295 0 0,-2-1 0 0 0,0 0 0 0 0,-11 28 1 0 0,-122 273-357 0 0,116-286-222 0 0,-2-2-1 0 0,-47 57 1 0 0,59-80-20 0 0,12-13-227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3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40 420 4143 0 0,'0'0'319'0'0,"-2"0"-210"0"0,-25 3 6243 0 0,23-10-2886 0 0,-2-2-2705 0 0,6 6-601 0 0,0 0 1 0 0,0 0-1 0 0,0 0 0 0 0,0 0 1 0 0,1 0-1 0 0,-1 1 0 0 0,1-1 1 0 0,0 0-1 0 0,0 0 1 0 0,0 0-1 0 0,0 1 0 0 0,3-5 1 0 0,21-31 657 0 0,-19 30-617 0 0,104-132 624 0 0,-88 116-818 0 0,1 0 1 0 0,0 1-1 0 0,39-27 1 0 0,-51 42 96 0 0,1 1 1 0 0,-1 0 0 0 0,1 1 0 0 0,1 0 0 0 0,-1 1 0 0 0,1 0-1 0 0,0 1 1 0 0,22-5 0 0 0,-27 8-10 0 0,-1 1 1 0 0,1-1-1 0 0,-1 1 1 0 0,1 0-1 0 0,-1 1 1 0 0,1 0-1 0 0,-1 0 1 0 0,0 1-1 0 0,1 0 0 0 0,-1 0 1 0 0,0 0-1 0 0,0 1 1 0 0,0 0-1 0 0,-1 1 1 0 0,1-1-1 0 0,-1 1 0 0 0,8 6 1 0 0,-8-4-53 0 0,1 0 1 0 0,-1 1-1 0 0,0-1 0 0 0,0 1 1 0 0,0 1-1 0 0,-1-1 1 0 0,0 1-1 0 0,-1 0 0 0 0,0 0 1 0 0,0 0-1 0 0,-1 0 0 0 0,0 1 1 0 0,0 0-1 0 0,-1-1 1 0 0,0 1-1 0 0,-1 0 0 0 0,1 0 1 0 0,-1 13-1 0 0,-1-10-18 0 0,-1 0 0 0 0,0 1 0 0 0,-1-1-1 0 0,0 1 1 0 0,-1-1 0 0 0,0 0 0 0 0,-1 0 0 0 0,0-1-1 0 0,-1 1 1 0 0,0-1 0 0 0,-1 0 0 0 0,-13 19-1 0 0,8-16 4 0 0,0-2 0 0 0,-1 0 0 0 0,-24 21 0 0 0,-46 24 66 0 0,73-52-72 0 0,1 0 0 0 0,-1 0 0 0 0,-1-1 0 0 0,1 0 0 0 0,-1-1 0 0 0,1 0 0 0 0,-1 0 0 0 0,0-1 0 0 0,0 0 0 0 0,-16 0 0 0 0,13-2-416 0 0,1-1-1 0 0,-1 0 1 0 0,0-1 0 0 0,1 0 0 0 0,-1-1-1 0 0,1 0 1 0 0,-23-10 0 0 0,19 6-833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4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 2759 0 0,'2'-1'207'0'0,"13"-3"2837"0"0,8 4 6072 0 0,1-1-3379 0 0,-30 13-4931 0 0,-5 3-690 0 0,0-1 1 0 0,-1-1 0 0 0,0 0 0 0 0,-21 16 0 0 0,12-9-99 0 0,-90 77-18 0 0,44-40 0 0 0,-88 96 0 0 0,148-144 0 0 0,-111 139 0 0 0,105-129 0 0 0,1 0 0 0 0,1 1 0 0 0,1 0 0 0 0,0 0 0 0 0,2 1 0 0 0,-8 29 0 0 0,15-45 13 0 0,-1 0 0 0 0,1-1 0 0 0,1 1 0 0 0,-1 0 0 0 0,1-1 1 0 0,0 1-1 0 0,0 0 0 0 0,0 0 0 0 0,0 0 0 0 0,1-1 0 0 0,0 1 0 0 0,0 0 0 0 0,0-1 0 0 0,1 1 0 0 0,0-1 0 0 0,0 1 0 0 0,0-1 0 0 0,0 0 0 0 0,0 0 0 0 0,1 0 1 0 0,0 0-1 0 0,0 0 0 0 0,0-1 0 0 0,5 6 0 0 0,7 2 124 0 0,1 0 0 0 0,0-1 1 0 0,0-1-1 0 0,1 0 0 0 0,0-1 0 0 0,35 11 1 0 0,114 17 492 0 0,-33-9 148 0 0,-125-25-738 0 0,-6-2-49 0 0,1 1-1 0 0,-1-1 0 0 0,1 1 1 0 0,-1 0-1 0 0,0 0 1 0 0,1 0-1 0 0,-1 0 0 0 0,0 0 1 0 0,0 1-1 0 0,0-1 1 0 0,0 1-1 0 0,0-1 0 0 0,0 1 1 0 0,2 3-1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4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 1375 0 0,'18'-2'17586'0'0,"-22"6"-16804"0"0,-32 22-259 0 0,0-1 0 0 0,-46 22-1 0 0,39-24-649 0 0,-26 12-251 0 0,54-29 164 0 0,-1 0 0 0 0,1-1 1 0 0,-1 0-1 0 0,-23 2 0 0 0,33-6 162 0 0,1-1-1 0 0,-1 1 1 0 0,0-1 0 0 0,1 0-1 0 0,-1-1 1 0 0,0 1 0 0 0,1-1-1 0 0,-1-1 1 0 0,1 1 0 0 0,-1-1-1 0 0,1 0 1 0 0,-1 0 0 0 0,1 0-1 0 0,0-1 1 0 0,0 1 0 0 0,-6-6-1 0 0,-20-14-715 0 0,30 21 551 0 0,0 2-389 0 0,0 0 597 0 0,-1 1 0 0 0,1-1 0 0 0,0 0 1 0 0,0 0-1 0 0,0 1 0 0 0,0-1 0 0 0,0 1 0 0 0,1-1 1 0 0,-1 1-1 0 0,0-1 0 0 0,1 1 0 0 0,-1 2 0 0 0,0-3 3 0 0,0 0 170 0 0,1 1 0 0 0,-1-1-1 0 0,1 0 1 0 0,-1 1 0 0 0,1-1 0 0 0,-1 1-1 0 0,1-1 1 0 0,0 0 0 0 0,0 1-1 0 0,0-1 1 0 0,-1 1 0 0 0,2 1 0 0 0,-3 4 97 0 0,-3 1-234 0 0,0 0 1 0 0,-1-1 0 0 0,0 0-1 0 0,0 0 1 0 0,-1 0 0 0 0,0-1-1 0 0,-8 7 1 0 0,-14 12 60 0 0,3-1-51 0 0,17-16-20 0 0,1 0 0 0 0,-1 0 0 0 0,2 1 0 0 0,-1 0 0 0 0,1 1 0 0 0,0-1 0 0 0,-9 20 0 0 0,15-29-17 0 0,1 1 0 0 0,0-1 0 0 0,0 1 0 0 0,-1-1 0 0 0,1 1 0 0 0,0-1 0 0 0,0 1 0 0 0,0-1 0 0 0,0 1 0 0 0,-1-1 0 0 0,1 1 0 0 0,0 0 0 0 0,0-1 0 0 0,0 1 0 0 0,0-1 0 0 0,0 1 0 0 0,0-1 0 0 0,1 1 0 0 0,-1-1 0 0 0,0 1 0 0 0,0-1 0 0 0,0 1 0 0 0,0-1 0 0 0,1 1 0 0 0,-1-1 0 0 0,0 1 0 0 0,0-1 0 0 0,1 1 0 0 0,-1-1 0 0 0,1 1 0 0 0,-1-1 0 0 0,0 1 0 0 0,1-1 0 0 0,-1 0 0 0 0,1 1 0 0 0,-1-1 0 0 0,1 0 0 0 0,-1 1 0 0 0,0-1 0 0 0,1 0 0 0 0,0 0 0 0 0,-1 0 0 0 0,1 1 0 0 0,-1-1 0 0 0,1 0 0 0 0,-1 0 0 0 0,1 0 0 0 0,0 0 0 0 0,0 0 0 0 0,5 1 13 0 0,1-1 1 0 0,-1 0-1 0 0,1 0 0 0 0,-1 0 0 0 0,0-1 1 0 0,1 0-1 0 0,-1 0 0 0 0,9-3 1 0 0,2 0 13 0 0,121-33-13 0 0,-86 22-14 0 0,89-16-1 0 0,-123 29-10 0 0,1 1 0 0 0,-1 0 1 0 0,1 2-1 0 0,0 0 0 0 0,-1 0 0 0 0,28 8 0 0 0,-35-7 5 0 0,-1 1 1 0 0,0 1-1 0 0,0 0 0 0 0,0 0 0 0 0,-1 1 0 0 0,1 0 0 0 0,-1 1 0 0 0,-1 0 1 0 0,1 0-1 0 0,-1 1 0 0 0,0 0 0 0 0,13 15 0 0 0,-7-7 6 0 0,-11-12 0 0 0,1 1 0 0 0,-1-1 0 0 0,0 1 0 0 0,0 0 0 0 0,0 0 0 0 0,-1 0 0 0 0,5 8 0 0 0,-7-2 11 0 0,0-7 24 0 0,0 0-1 0 0,-1 0 1 0 0,1-1 0 0 0,-1 1-1 0 0,0 0 1 0 0,0-1 0 0 0,0 1-1 0 0,0-1 1 0 0,0 1 0 0 0,-1-1-1 0 0,1 1 1 0 0,-1-1 0 0 0,1 0-1 0 0,-1 0 1 0 0,0 0 0 0 0,0 0 0 0 0,0 0-1 0 0,0 0 1 0 0,0 0 0 0 0,-1-1-1 0 0,-3 3 1 0 0,-4 1 119 0 0,0-1 0 0 0,0-1 1 0 0,0 1-1 0 0,-16 2 0 0 0,-3 1-27 0 0,-56 17 19 0 0,33-11-139 0 0,1 2 0 0 0,-89 40 0 0 0,139-54-128 0 0,3-2-3 0 0,71-46-2148 0 0,-22 16-2598 0 0,-35 21-598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2:4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9007 0 0,'-9'2'816'0'0,"-7"-2"5920"0"0,17 6-6420 0 0,-1 0-1 0 0,1-1 1 0 0,0 1 0 0 0,1-1-1 0 0,-1 1 1 0 0,1-1-1 0 0,5 10 1 0 0,21 36 316 0 0,-21-40-445 0 0,10 14 43 0 0,0 0 1 0 0,2-2-1 0 0,32 33 0 0 0,73 55 105 0 0,-35-33-185 0 0,-65-56-142 0 0,-5-6 9 0 0,-1 1-1 0 0,-1 1 0 0 0,28 35 1 0 0,-41-47-17 0 0,-1 0 1 0 0,1-1-1 0 0,-1 1 1 0 0,0 1-1 0 0,-1-1 0 0 0,1 0 1 0 0,-1 1-1 0 0,-1-1 1 0 0,1 1-1 0 0,-1-1 1 0 0,0 1-1 0 0,-1 0 1 0 0,1 0-1 0 0,-1-1 0 0 0,-1 1 1 0 0,1 0-1 0 0,-1 0 1 0 0,-4 12-1 0 0,0-5 32 0 0,0 0-1 0 0,-2-1 0 0 0,1 1 1 0 0,-2-1-1 0 0,0-1 0 0 0,0 1 1 0 0,-19 20-1 0 0,-7 2 144 0 0,-39 32-1 0 0,-234 179-2220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35 11519 0 0,'1'-1'887'0'0,"1"-1"-732"0"0,9-11 2474 0 0,-26 0 627 0 0,14 12-3185 0 0,-1 0-1 0 0,1 0 1 0 0,-1 1 0 0 0,0-1 0 0 0,1 1-1 0 0,-1-1 1 0 0,0 1 0 0 0,0 0-1 0 0,1 0 1 0 0,-1 0 0 0 0,0 0 0 0 0,0 0-1 0 0,-3 0 1 0 0,-24 7 267 0 0,25-6-323 0 0,-43 14 13 0 0,1 1 1 0 0,1 3 0 0 0,1 1 0 0 0,0 3 0 0 0,2 1 0 0 0,-70 53 0 0 0,75-49-35 0 0,1 2-1 0 0,2 1 1 0 0,1 1 0 0 0,-33 43-1 0 0,52-57 4 0 0,1 0 0 0 0,1 1 0 0 0,1 1 1 0 0,0-1-1 0 0,2 2 0 0 0,0-1 0 0 0,1 2 0 0 0,1-1 0 0 0,1 1 0 0 0,-5 36 0 0 0,10-40-20 0 0,1 0 0 0 0,0 1-1 0 0,2-1 1 0 0,0 0 0 0 0,1 0 0 0 0,0 0 0 0 0,2 0-1 0 0,0-1 1 0 0,1 1 0 0 0,16 31 0 0 0,8 6-172 0 0,69 95 1 0 0,-36-59 126 0 0,-20-27 61 0 0,45 72-47 0 0,-70-104 57 0 0,0 1 1 0 0,15 45 0 0 0,-28-64 15 0 0,0 1 1 0 0,-2 0-1 0 0,0-1 1 0 0,-1 1-1 0 0,0 1 1 0 0,-1-1-1 0 0,-1 0 1 0 0,0 0-1 0 0,-1 0 1 0 0,-5 22-1 0 0,2-18 4 0 0,-1 0-1 0 0,-1-1 0 0 0,0 0 1 0 0,-2 0-1 0 0,0-1 0 0 0,-1 0 1 0 0,-20 29-1 0 0,3-9 14 0 0,-2-2 0 0 0,-2-1 1 0 0,-1-1-1 0 0,-1-2 0 0 0,-57 42 0 0 0,82-68-81 0 0,0 0 0 0 0,0 0 0 0 0,-1-1 0 0 0,0 0-1 0 0,1-1 1 0 0,-1 0 0 0 0,-10 3 0 0 0,16-6-155 0 0,-2-6-1720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59 4143 0 0,'0'-1'319'0'0,"1"-3"4"0"0,0-1 1 0 0,0 1-1 0 0,-1-1 0 0 0,0-11 2973 0 0,-6 7 1810 0 0,3 4-4464 0 0,2 4-574 0 0,-1 0 1 0 0,1 0-1 0 0,-1 0 0 0 0,1 0 0 0 0,-1 0 1 0 0,1 1-1 0 0,-1-1 0 0 0,1 0 0 0 0,-1 1 0 0 0,0 0 1 0 0,1-1-1 0 0,-1 1 0 0 0,0 0 0 0 0,0 0 1 0 0,1 0-1 0 0,-1 0 0 0 0,0 0 0 0 0,1 0 0 0 0,-4 1 1 0 0,-2 0 36 0 0,1 0-1 0 0,-1 1 1 0 0,-10 4 0 0 0,0 1 46 0 0,0 2 0 0 0,1 0 0 0 0,0 1 0 0 0,0 0 0 0 0,1 1 0 0 0,-16 16 0 0 0,20-16 79 0 0,0 0 1 0 0,0 1-1 0 0,1 0 0 0 0,1 1 1 0 0,0 0-1 0 0,1 1 1 0 0,-11 24-1 0 0,16-32-122 0 0,1 1-1 0 0,0 0 0 0 0,0 0 0 0 0,0 0 1 0 0,1 0-1 0 0,0 0 0 0 0,1 1 1 0 0,0 8-1 0 0,0-14-88 0 0,0 1 1 0 0,0 0-1 0 0,1-1 0 0 0,-1 1 0 0 0,1-1 0 0 0,0 1 1 0 0,-1-1-1 0 0,1 0 0 0 0,0 1 0 0 0,1-1 1 0 0,-1 0-1 0 0,0 1 0 0 0,1-1 0 0 0,-1 0 1 0 0,1 0-1 0 0,0 0 0 0 0,0 0 0 0 0,-1-1 1 0 0,1 1-1 0 0,0 0 0 0 0,1-1 0 0 0,-1 0 1 0 0,0 1-1 0 0,0-1 0 0 0,1 0 0 0 0,2 1 1 0 0,6 1 59 0 0,-1 0 0 0 0,1-1 1 0 0,0 0-1 0 0,-1-1 0 0 0,1-1 1 0 0,0 1-1 0 0,0-2 0 0 0,0 0 1 0 0,0 0-1 0 0,-1 0 0 0 0,14-5 1 0 0,-11 2 2 0 0,1 0 0 0 0,-1-1 0 0 0,0 0 0 0 0,0-1 1 0 0,0-1-1 0 0,-1 0 0 0 0,0 0 0 0 0,13-12 0 0 0,-21 16-71 0 0,0-1-1 0 0,-1 1 1 0 0,1-1-1 0 0,-1 0 1 0 0,0 0-1 0 0,0 0 1 0 0,0 0-1 0 0,0 0 1 0 0,-1-1-1 0 0,1 1 0 0 0,-1-1 1 0 0,0 0-1 0 0,-1 0 1 0 0,1 0-1 0 0,-1 0 1 0 0,0 0-1 0 0,0 0 1 0 0,-1 0-1 0 0,1 0 1 0 0,-1 0-1 0 0,0 0 0 0 0,-1 0 1 0 0,1 0-1 0 0,-1 0 1 0 0,0 0-1 0 0,0 0 1 0 0,-1 0-1 0 0,1 0 1 0 0,-1 0-1 0 0,0 0 0 0 0,0 1 1 0 0,-1-1-1 0 0,0 1 1 0 0,1 0-1 0 0,-1 0 1 0 0,-5-5-1 0 0,-59-55-5168 0 0,53 52 3164 0 0,-2-3-4846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2759 0 0,'0'0'126'0'0,"-1"1"372"0"0,-10 1 2805 0 0,0 1-1 0 0,-13 6 0 0 0,-21 12-172 0 0,21-6-2328 0 0,-35 27-1 0 0,54-38-654 0 0,0 0 0 0 0,1 0-1 0 0,0 1 1 0 0,0-1 0 0 0,0 1 0 0 0,0 0-1 0 0,1 1 1 0 0,-1-1 0 0 0,1 1 0 0 0,1-1-1 0 0,-1 1 1 0 0,1 0 0 0 0,0 0 0 0 0,-2 10-1 0 0,3-11-86 0 0,1 0 0 0 0,-1 0-1 0 0,1 0 1 0 0,0 0 0 0 0,0 0 0 0 0,1 0-1 0 0,0 0 1 0 0,0 0 0 0 0,0 0 0 0 0,0 0-1 0 0,1-1 1 0 0,-1 1 0 0 0,1 0 0 0 0,1-1-1 0 0,-1 1 1 0 0,1-1 0 0 0,-1 0-1 0 0,6 7 1 0 0,-7-11-54 0 0,4 7 44 0 0,1 0 1 0 0,0 0-1 0 0,0-1 0 0 0,1 0 1 0 0,0 0-1 0 0,0 0 0 0 0,0-1 1 0 0,1 0-1 0 0,10 5 0 0 0,-15-8-49 0 0,1-1-1 0 0,-1 0 1 0 0,0 0-1 0 0,0 0 1 0 0,1 0-1 0 0,-1 0 0 0 0,0-1 1 0 0,1 0-1 0 0,-1 1 1 0 0,1-1-1 0 0,-1-1 0 0 0,1 1 1 0 0,-1 0-1 0 0,0-1 1 0 0,1 0-1 0 0,-1 1 0 0 0,0-1 1 0 0,1-1-1 0 0,-1 1 1 0 0,0 0-1 0 0,0-1 1 0 0,0 0-1 0 0,0 1 0 0 0,0-1 1 0 0,2-3-1 0 0,13-11 39 0 0,-1-1 0 0 0,0-1-1 0 0,19-28 1 0 0,5-11 40 0 0,-36 50-74 0 0,-1-1 1 0 0,1 1-1 0 0,-2-1 1 0 0,1 0-1 0 0,-2 0 1 0 0,4-9-1 0 0,-6 15-4 0 0,1 0 0 0 0,-1 0 0 0 0,0-1-1 0 0,0 1 1 0 0,1 0 0 0 0,-1 0 0 0 0,-1 0 0 0 0,1 0 0 0 0,0 0-1 0 0,0-1 1 0 0,-1 1 0 0 0,1 0 0 0 0,-1 0 0 0 0,-1-3 0 0 0,1 3-9 0 0,-1 1 0 0 0,1 0 0 0 0,0-1 0 0 0,0 1 0 0 0,0 0 0 0 0,-1 0-1 0 0,1 0 1 0 0,-1 0 0 0 0,1 0 0 0 0,-1 0 0 0 0,1 1 0 0 0,-1-1 0 0 0,1 0 0 0 0,-1 1 0 0 0,0-1 0 0 0,1 1 0 0 0,-1 0 0 0 0,0 0 0 0 0,-1-1 0 0 0,-11 1-340 0 0,0-1-1 0 0,1 2 1 0 0,-22 3 0 0 0,16-2-1087 0 0,-25 1 1 0 0,39-3 1006 0 0,0 0-1 0 0,0-1 1 0 0,0 0 0 0 0,0 0-1 0 0,0 0 1 0 0,0 0 0 0 0,0-1 0 0 0,0 0-1 0 0,-7-3 1 0 0,11 4 282 0 0,-1 0 0 0 0,1 0 0 0 0,-1 0 0 0 0,1 0 0 0 0,0 0 0 0 0,-1 0 0 0 0,1 0 0 0 0,0 0 0 0 0,0-1 0 0 0,0 1 0 0 0,0 0 0 0 0,0-1 0 0 0,-1-1 0 0 0,-2-9-4061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47 3223 0 0,'0'0'143'0'0,"2"-1"-3"0"0,19-21 153 0 0,8-1 15001 0 0,-28 35-14548 0 0,-2 2-599 0 0,0 1 0 0 0,-1-1-1 0 0,0 0 1 0 0,-8 22 0 0 0,-23 54 840 0 0,10-28-684 0 0,16-44-347 0 0,3-9-101 0 0,1 0 1 0 0,0 0 0 0 0,1 0-1 0 0,0 0 1 0 0,-2 17 0 0 0,14-27-6474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22 11487 0 0,'14'-5'443'0'0,"-7"2"-293"0"0,0 0 0 0 0,0 1 0 0 0,0 0 0 0 0,0 0 0 0 0,13-1 0 0 0,-19 3-47 0 0,0-1 0 0 0,0 1 0 0 0,0 0 0 0 0,1 0 0 0 0,-1 0 0 0 0,0 0 0 0 0,0 0 0 0 0,0 0 0 0 0,1 0 0 0 0,-1 0 0 0 0,0 1 0 0 0,0-1 1 0 0,0 0-1 0 0,1 1 0 0 0,-1-1 0 0 0,0 1 0 0 0,0-1 0 0 0,0 1 0 0 0,0-1 0 0 0,0 1 0 0 0,0 0 0 0 0,1 1 0 0 0,-1-1-36 0 0,0 0 0 0 0,-1 1 0 0 0,1-1 0 0 0,0 1 1 0 0,-1-1-1 0 0,1 0 0 0 0,-1 1 0 0 0,0-1 0 0 0,0 1 0 0 0,1-1 0 0 0,-1 1 0 0 0,0-1 1 0 0,0 1-1 0 0,0-1 0 0 0,-1 3 0 0 0,0 5 110 0 0,-1 0 1 0 0,-1 0-1 0 0,0 0 0 0 0,-6 13 1 0 0,-19 32 502 0 0,-3-1 0 0 0,-61 81 0 0 0,56-85-488 0 0,-204 263 222 0 0,23-13-278 0 0,206-281-343 0 0,1 2 0 0 0,1-1-1 0 0,-11 34 1 0 0,20-51-712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2759 0 0,'2'0'12662'0'0,"6"-3"-11877"0"0,1 0 1 0 0,-1 1-1 0 0,1 1 1 0 0,0-1-1 0 0,-1 1 1 0 0,11 1-1 0 0,-14 0-618 0 0,1 1-1 0 0,-1-1 0 0 0,10 4 1 0 0,2 0-63 0 0,-5-3-53 0 0,0 0 0 0 0,0-1 0 0 0,0-1 0 0 0,-1 1 0 0 0,1-2 0 0 0,15-3 0 0 0,68-24-2638 0 0,-62 17-1855 0 0,-14 7-2016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9671 0 0,'0'0'748'0'0,"0"2"-265"0"0,-2 5 820 0 0,1 0-1 0 0,-1 0 1 0 0,-5 12-1 0 0,-24 41 1543 0 0,12-24-2121 0 0,-29 51 320 0 0,-62 83 1 0 0,17-29-909 0 0,70-101-988 0 0,22-39 319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1375 0 0,'0'0'14448'0'0,"2"0"-13594"0"0,37-24 1014 0 0,0-1-760 0 0,0 2 1 0 0,84-33-1 0 0,-105 51-841 0 0,1 0 1 0 0,-1 2 0 0 0,32-2-1 0 0,-47 5-233 0 0,0-1 0 0 0,0 1 0 0 0,0 0 0 0 0,0 0 0 0 0,0 1 0 0 0,0-1 0 0 0,0 1 0 0 0,0-1 0 0 0,0 1 0 0 0,0 0 0 0 0,0 0 0 0 0,-1 0 0 0 0,1 1 0 0 0,2 1 0 0 0,-3-2-26 0 0,-1 0 0 0 0,0 0 0 0 0,0 0 0 0 0,0 0-1 0 0,0 0 1 0 0,-1 1 0 0 0,1-1 0 0 0,0 0 0 0 0,0 1 0 0 0,-1-1 0 0 0,1 0 0 0 0,-1 1 0 0 0,1-1 0 0 0,-1 1 0 0 0,0-1-1 0 0,1 1 1 0 0,-1-1 0 0 0,0 1 0 0 0,0-1 0 0 0,0 1 0 0 0,0-1 0 0 0,0 1 0 0 0,0-1 0 0 0,-1 1 0 0 0,1-1-1 0 0,-1 1 1 0 0,1-1 0 0 0,-1 1 0 0 0,0 1 0 0 0,-3 6 23 0 0,0-1 0 0 0,0 1 0 0 0,-1-1 0 0 0,-1 0 0 0 0,1 0 0 0 0,-1 0 0 0 0,0-1 0 0 0,-14 13 0 0 0,-7 3 4 0 0,-31 20 0 0 0,42-32-32 0 0,15-10-3 0 0,-28 20 16 0 0,-45 41 0 0 0,67-55-13 0 0,0 1 0 0 0,0 0 0 0 0,1 0 0 0 0,0 0 0 0 0,0 0 0 0 0,1 1 0 0 0,0 0-1 0 0,0 0 1 0 0,1 1 0 0 0,-5 17 0 0 0,7-24-3 0 0,2-2 0 0 0,0-1 0 0 0,-1 1 0 0 0,1 0 0 0 0,0 0 0 0 0,0 0 0 0 0,-1 0 0 0 0,1 0 0 0 0,0-1 0 0 0,0 1 0 0 0,0 0 0 0 0,0 0 0 0 0,0 0 0 0 0,0 0 0 0 0,0 0 0 0 0,1 0 0 0 0,-1-1 0 0 0,0 1 0 0 0,0 0 0 0 0,1 1 0 0 0,-1 0 0 0 0,0 3 0 0 0,9 6 0 0 0,-7-10 0 0 0,0 1-1 0 0,0-1 1 0 0,1 0 0 0 0,-1 1-1 0 0,0-1 1 0 0,0 0-1 0 0,1 0 1 0 0,-1-1 0 0 0,1 1-1 0 0,-1-1 1 0 0,1 1-1 0 0,-1-1 1 0 0,1 1 0 0 0,-1-1-1 0 0,1 0 1 0 0,3-1-1 0 0,7 0 9 0 0,25-5 0 0 0,-25 3 11 0 0,84-18 475 0 0,51-7 336 0 0,-20 16-281 0 0,-106 12-575 0 0,1 1 0 0 0,0 0 0 0 0,35 9 0 0 0,-44-7-1064 0 0,-1-1-361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89 158 1375 0 0,'-1'1'107'0'0,"-1"0"13"0"0,1-1-1 0 0,-1 1 1 0 0,0 0-1 0 0,1-1 1 0 0,-1 1-1 0 0,0-1 1 0 0,0 1-1 0 0,0-1 1 0 0,0 0-1 0 0,1 0 1 0 0,-1 0-1 0 0,0 0 1 0 0,-4 0-1 0 0,-1-1 4219 0 0,-2-1-2685 0 0,3 0-993 0 0,0 1 1 0 0,0 0-1 0 0,-1 0 0 0 0,-9-1 0 0 0,15 2 228 0 0,2 0-688 0 0,33-17 201 0 0,112-54 292 0 0,-105 54-560 0 0,70-21 0 0 0,-98 35-39 0 0,0 0-1 0 0,0 1 1 0 0,0 1-1 0 0,0 0 1 0 0,0 0 0 0 0,0 1-1 0 0,24 4 1 0 0,-30-3-41 0 0,0 0-1 0 0,0 1 1 0 0,-1 0 0 0 0,1 1 0 0 0,0-1 0 0 0,-1 1 0 0 0,0 0 0 0 0,1 1 0 0 0,-1 0 0 0 0,-1 0 0 0 0,1 0 0 0 0,-1 0 0 0 0,1 1-1 0 0,-1 0 1 0 0,0 0 0 0 0,4 7 0 0 0,-5-6-29 0 0,0 0 0 0 0,0 0 0 0 0,0 1 0 0 0,-1-1 0 0 0,0 1-1 0 0,-1 0 1 0 0,1 0 0 0 0,-1 0 0 0 0,-1 0 0 0 0,2 11 0 0 0,-3-12-10 0 0,0 0-1 0 0,0 0 1 0 0,0 0 0 0 0,-1 0 0 0 0,0 0 0 0 0,0 0 0 0 0,-1-1-1 0 0,0 1 1 0 0,0 0 0 0 0,0-1 0 0 0,-1 0 0 0 0,1 1-1 0 0,-6 7 1 0 0,-9 9 80 0 0,0-1 1 0 0,-22 21-1 0 0,-10 11 11 0 0,38-40-78 0 0,-16 19 64 0 0,-41 63 1 0 0,62-86-75 0 0,1 1 1 0 0,0 0 0 0 0,0 0 0 0 0,1 1-1 0 0,0-1 1 0 0,1 1 0 0 0,0 0 0 0 0,1 0 0 0 0,0 0-1 0 0,1 0 1 0 0,-1 20 0 0 0,4-22-8 0 0,-1-1 0 0 0,1 1-1 0 0,1-1 1 0 0,-1 0 0 0 0,1 0 0 0 0,1 0 0 0 0,-1 0 0 0 0,1-1-1 0 0,1 1 1 0 0,0-1 0 0 0,0 0 0 0 0,0 0 0 0 0,1-1 0 0 0,-1 0-1 0 0,2 0 1 0 0,6 6 0 0 0,3 1-17 0 0,0-1 0 0 0,2-1-1 0 0,-1 0 1 0 0,1-1 0 0 0,30 12 0 0 0,12-2-1426 0 0,-33-13-4493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2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39 2303 0 0,'0'0'432'0'0,"6"-5"2802"0"0,20-24 8132 0 0,-27 29-11270 0 0,-1-1 1 0 0,1 0-1 0 0,-1 1 0 0 0,1-1 0 0 0,-1 1 1 0 0,1-1-1 0 0,-1 1 0 0 0,1 0 0 0 0,-1 0 1 0 0,-1-1-1 0 0,-8 1-32 0 0,0 0 0 0 0,0 1 0 0 0,0 0 0 0 0,0 0 0 0 0,-17 6 0 0 0,-56 21 367 0 0,49-15-369 0 0,-39 15-62 0 0,-32 12 0 0 0,75-32 0 0 0,-14 5 0 0 0,45-13 0 0 0,0 0 0 0 0,0 0 0 0 0,0 0 0 0 0,0 0 0 0 0,0 0 0 0 0,-1 0 0 0 0,1 0 0 0 0,0 0 0 0 0,0 0 0 0 0,0 0 0 0 0,0 0 0 0 0,0 0 0 0 0,0 0 0 0 0,0 0 0 0 0,0 0 0 0 0,0 0 0 0 0,0 0 0 0 0,0 0 0 0 0,0 0 0 0 0,-1 0 0 0 0,1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0,1 0 0 0 0,6 3 0 0 0,12 0 0 0 0,2-1 0 0 0,7 0 0 0 0,55 12 0 0 0,-74-11 0 0 0,0-1 0 0 0,-1 2 0 0 0,1-1 0 0 0,-1 1 0 0 0,0 0 0 0 0,0 1 0 0 0,0 0 0 0 0,0 0 0 0 0,-1 1 0 0 0,8 7 0 0 0,-11-9 0 0 0,-1-1 0 0 0,0 1 0 0 0,0-1-1 0 0,0 1 1 0 0,0 0 0 0 0,-1 0 0 0 0,0 1 0 0 0,0-1-1 0 0,0 0 1 0 0,0 1 0 0 0,0-1 0 0 0,-1 1 0 0 0,0-1-1 0 0,1 6 1 0 0,-2-6 1 0 0,0 0 0 0 0,0 1 0 0 0,-1-1 0 0 0,1 0 0 0 0,-1 0 0 0 0,0 0-1 0 0,0 0 1 0 0,0 0 0 0 0,-1 0 0 0 0,1 0 0 0 0,-1 0 0 0 0,0-1 0 0 0,0 1 0 0 0,0 0-1 0 0,0-1 1 0 0,-4 4 0 0 0,-3 2 27 0 0,0 0 0 0 0,0 0 0 0 0,-1-1 0 0 0,0-1 0 0 0,0 0 0 0 0,-1 0 0 0 0,0-1 0 0 0,0 0 0 0 0,-23 8 0 0 0,-3-2 93 0 0,-73 14 0 0 0,-89 10 104 0 0,198-36-313 0 0,16-4-1193 0 0,2 1 222 0 0,4-1-48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319 184 10999 0 0,'0'0'1266'0'0,"-5"7"-128"0"0,5-6-1052 0 0,-1 0 0 0 0,0-1-1 0 0,1 1 1 0 0,-1 0 0 0 0,1 0-1 0 0,-1 0 1 0 0,1 0 0 0 0,0-1-1 0 0,-1 1 1 0 0,1 0 0 0 0,0 0 0 0 0,-1 0-1 0 0,1 0 1 0 0,0 0 0 0 0,0 0-1 0 0,0 0 1 0 0,0 0 0 0 0,0 0-1 0 0,0 0 1 0 0,0 0 0 0 0,0 0-1 0 0,0 0 1 0 0,1 0 0 0 0,-1 0-1 0 0,0-1 1 0 0,0 1 0 0 0,1 0-1 0 0,-1 0 1 0 0,1 0 0 0 0,-1 0 0 0 0,1 0-1 0 0,-1-1 1 0 0,1 1 0 0 0,0 0-1 0 0,-1-1 1 0 0,2 2 0 0 0,0-1 9 0 0,0 0-1 0 0,0 0 1 0 0,0 0 0 0 0,0 0 0 0 0,0-1 0 0 0,0 1 0 0 0,0-1-1 0 0,0 0 1 0 0,0 1 0 0 0,0-1 0 0 0,0 0 0 0 0,1 0 0 0 0,-1 0 0 0 0,0 0-1 0 0,3-1 1 0 0,11-4 332 0 0,-1 0 0 0 0,1-1 0 0 0,-1-1-1 0 0,27-15 1 0 0,1 0 219 0 0,74-44 147 0 0,-40 22-906 0 0,-25 10-1112 0 0,-62 22 361 0 0,8 11 767 0 0,0 0-1 0 0,-1 0 1 0 0,1 1 0 0 0,0-1-1 0 0,-1 0 1 0 0,1 1 0 0 0,-1-1-1 0 0,1 1 1 0 0,-1 0 0 0 0,1 0-1 0 0,-4 0 1 0 0,-31 5-651 0 0,25-2 535 0 0,-16 2 31 0 0,1 2 0 0 0,0 1 0 0 0,1 1 0 0 0,0 2 0 0 0,-31 16 0 0 0,-118 78 244 0 0,143-85-118 0 0,-4 4 58 0 0,-62 53 0 0 0,84-64 78 0 0,0 0-1 0 0,2 1 0 0 0,-1 1 1 0 0,2 0-1 0 0,0 1 1 0 0,-15 28-1 0 0,22-36-2 0 0,1 0-1 0 0,0 0 1 0 0,0 0 0 0 0,1 0-1 0 0,0 0 1 0 0,0 1-1 0 0,1-1 1 0 0,0 1 0 0 0,1-1-1 0 0,0 1 1 0 0,1 12-1 0 0,0-17-34 0 0,0 0 0 0 0,0 0 0 0 0,0 0 0 0 0,0 0 0 0 0,1-1 0 0 0,-1 1 0 0 0,1 0-1 0 0,0 0 1 0 0,0-1 0 0 0,1 1 0 0 0,-1-1 0 0 0,0 0 0 0 0,1 0 0 0 0,0 0 0 0 0,0 0-1 0 0,0 0 1 0 0,0-1 0 0 0,1 1 0 0 0,-1-1 0 0 0,0 0 0 0 0,1 0 0 0 0,0 0 0 0 0,0 0-1 0 0,-1-1 1 0 0,9 3 0 0 0,1-1 55 0 0,0-1 1 0 0,0 0-1 0 0,0-1 0 0 0,0 0 0 0 0,1-1 0 0 0,-1-1 0 0 0,18-2 1 0 0,93-26 560 0 0,-92 20-642 0 0,203-61-801 0 0,-208 57-2510 0 0,-18 6-2725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22 109 10679 0 0,'0'0'490'0'0,"-2"0"-9"0"0,0 1-31 0 0,-5 3-941 0 0,-4 4 4913 0 0,33-22-3534 0 0,0 2 0 0 0,1 0 0 0 0,0 1 1 0 0,40-12-1 0 0,-8 2-507 0 0,-40 16-490 0 0,1 0 1 0 0,20-2 0 0 0,-2-1-2815 0 0,-20 5-3531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4 201 6935 0 0,'0'0'2364'0'0,"-2"-8"-584"0"0,2 4-1477 0 0,-1 0-1 0 0,1 0 1 0 0,-1 0-1 0 0,1 0 0 0 0,0 0 1 0 0,1 0-1 0 0,-1 0 1 0 0,1 0-1 0 0,-1 0 1 0 0,1 0-1 0 0,0 0 0 0 0,1 1 1 0 0,-1-1-1 0 0,1 0 1 0 0,0 1-1 0 0,3-7 1 0 0,0 3-67 0 0,0 0 1 0 0,0 0-1 0 0,0 1 1 0 0,1 0-1 0 0,0 0 1 0 0,0 0-1 0 0,9-6 1 0 0,-2 4-133 0 0,1 0 0 0 0,0 0 1 0 0,0 1-1 0 0,1 1 0 0 0,0 1 1 0 0,0 0-1 0 0,0 1 0 0 0,1 0 1 0 0,18-1-1 0 0,-17 3-18 0 0,0 1-1 0 0,1 1 1 0 0,-1 0 0 0 0,1 1-1 0 0,-1 1 1 0 0,0 1 0 0 0,0 0 0 0 0,21 8-1 0 0,-32-9-69 0 0,0 0 1 0 0,-1 1-1 0 0,1 0 0 0 0,-1 0 0 0 0,0 0 0 0 0,1 1 1 0 0,-1 0-1 0 0,-1 0 0 0 0,1 0 0 0 0,-1 0 1 0 0,1 1-1 0 0,-1 0 0 0 0,0 0 0 0 0,-1 0 0 0 0,0 0 1 0 0,4 7-1 0 0,-5-7-17 0 0,0 0-1 0 0,0 0 1 0 0,-1-1 0 0 0,1 1 0 0 0,-1 0 0 0 0,-1 0 0 0 0,1 1-1 0 0,-1-1 1 0 0,1 0 0 0 0,-1 0 0 0 0,-1 0 0 0 0,1 0-1 0 0,-1 0 1 0 0,0 0 0 0 0,0 0 0 0 0,0 0 0 0 0,-1 0-1 0 0,0 0 1 0 0,0-1 0 0 0,-3 7 0 0 0,-6 6-61 0 0,0-1 0 0 0,-1 0 1 0 0,-1 0-1 0 0,0-1 0 0 0,-25 20 0 0 0,12-9 1 0 0,1 1-1 0 0,-37 52 0 0 0,44-54 71 0 0,1-4-25 0 0,2 2-1 0 0,-20 37 0 0 0,31-51 16 0 0,0-1 0 0 0,0 1 0 0 0,1 0 0 0 0,0 0-1 0 0,1 0 1 0 0,0 0 0 0 0,1 1 0 0 0,0-1 0 0 0,0 0 0 0 0,1 1-1 0 0,0 10 1 0 0,1-15-1 0 0,0 0 0 0 0,0 0-1 0 0,0 0 1 0 0,1 0 0 0 0,0-1-1 0 0,0 1 1 0 0,0 0 0 0 0,0-1 0 0 0,1 1-1 0 0,0-1 1 0 0,0 0 0 0 0,0 0-1 0 0,0 0 1 0 0,1 0 0 0 0,-1-1-1 0 0,1 1 1 0 0,0-1 0 0 0,0 0 0 0 0,0 0-1 0 0,0-1 1 0 0,1 1 0 0 0,-1-1-1 0 0,10 4 1 0 0,4 0-47 0 0,1-1-1 0 0,-1-1 1 0 0,1-1-1 0 0,-1 0 1 0 0,21-1-1 0 0,-28-2-692 0 0,0 0 0 0 0,0-1 0 0 0,21-4 0 0 0,-13 1-850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50 7167 0 0,'0'0'1599'0'0,"6"-10"1245"0"0,29-29 4745 0 0,-37 39-7421 0 0,-47 18 152 0 0,26-8-261 0 0,0-2 0 0 0,-34 7-1 0 0,37-11-26 0 0,-22 8 0 0 0,36-10-32 0 0,0 1 0 0 0,1-1 0 0 0,-1 1 0 0 0,1 0 0 0 0,0 1 0 0 0,0-1 0 0 0,0 1 0 0 0,0 0 0 0 0,1 0 0 0 0,0 1 0 0 0,0-1 0 0 0,0 1 0 0 0,0 0 0 0 0,1 0 0 0 0,-1 0 0 0 0,-3 9 0 0 0,7-13-3 0 0,-1 0 0 0 0,0 1 0 0 0,1-1 0 0 0,-1 1 0 0 0,1-1 0 0 0,-1 0 0 0 0,1 1 0 0 0,-1 0-1 0 0,1-1 1 0 0,0 1 0 0 0,0-1 0 0 0,0 1 0 0 0,0-1 0 0 0,0 1 0 0 0,0-1 0 0 0,1 1 0 0 0,-1-1 0 0 0,0 1 0 0 0,1-1 0 0 0,0 4 0 0 0,1 0-5 0 0,-2-4 8 0 0,0 0 0 0 0,0 0 0 0 0,0-1 0 0 0,1 1 0 0 0,-1 0 0 0 0,0-1 0 0 0,0 1 0 0 0,0-1 0 0 0,0 1 0 0 0,1 0 0 0 0,-1-1 0 0 0,0 1 0 0 0,1-1 0 0 0,-1 1 0 0 0,0-1 0 0 0,1 1 0 0 0,-1-1 0 0 0,1 1 0 0 0,-1-1 0 0 0,1 1 0 0 0,-1-1 0 0 0,1 1 0 0 0,-1-1 0 0 0,1 0 0 0 0,-1 1 0 0 0,2-1 0 0 0,1 3 5 0 0,0-1 1 0 0,0 1-1 0 0,0-1 0 0 0,1 0 0 0 0,-1 0 0 0 0,5 1 0 0 0,37 10 98 0 0,-18-5 18 0 0,-15-1-47 0 0,-11-5-10 0 0,0-1 8 0 0,3 7 14 0 0,-2 0-11 0 0,-2-6-67 0 0,0-1-1 0 0,0 0 1 0 0,-1 1 0 0 0,1-1-1 0 0,0 0 1 0 0,-1 1 0 0 0,1-1 0 0 0,-1 0-1 0 0,0 0 1 0 0,1 1 0 0 0,-1-1 0 0 0,-1 2-1 0 0,-1 1 25 0 0,-1 4-11 0 0,-1-1-1 0 0,0 0 1 0 0,0 0 0 0 0,-1 0 0 0 0,1-1 0 0 0,-1 0-1 0 0,-1 0 1 0 0,1 0 0 0 0,-1-1 0 0 0,0 0 0 0 0,0-1-1 0 0,-1 1 1 0 0,1-1 0 0 0,-11 4 0 0 0,3-3 8 0 0,1 0 0 0 0,-1-1 1 0 0,0 0-1 0 0,0-1 0 0 0,-1-1 1 0 0,1 0-1 0 0,-16-1 1 0 0,30-1-27 0 0,0 1 0 0 0,0-1 0 0 0,0 0 0 0 0,1 0 0 0 0,-1 0 0 0 0,0 0 0 0 0,0 0 0 0 0,0 0 0 0 0,0 0 0 0 0,0 0 0 0 0,1-1 0 0 0,-1 1 0 0 0,0 0 0 0 0,0 0 0 0 0,0-1 0 0 0,-1 0 0 0 0,0 0 10 0 0,-1-2-5 0 0,8 2-25 0 0,9 1-70 0 0,-7 1-232 0 0,0 0 1 0 0,0 1-1 0 0,13 5 1 0 0,-3 1-6374 0 0,-8-2 1004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14 8751 0 0,'0'0'1074'0'0,"1"-1"-200"0"0,7-3 311 0 0,0 0-438 0 0,-8 4-709 0 0,0 0 1 0 0,0 0 0 0 0,0 0-1 0 0,0 0 1 0 0,0 0-1 0 0,0 0 1 0 0,0 0-1 0 0,0 0 1 0 0,1-1 0 0 0,-1 1-1 0 0,0 0 1 0 0,0 0-1 0 0,0 0 1 0 0,0 0-1 0 0,0 0 1 0 0,0 0 0 0 0,0 0-1 0 0,0 0 1 0 0,0 0-1 0 0,0-1 1 0 0,0 1-1 0 0,0 0 1 0 0,0 0 0 0 0,0 0-1 0 0,0 0 1 0 0,0 0-1 0 0,-2-3 2427 0 0,-7 30-1929 0 0,5-11-241 0 0,-2 9-74 0 0,0 1 0 0 0,-2-1 1 0 0,-1-1-1 0 0,-1 1 0 0 0,-13 22 0 0 0,5-17-184 0 0,-50 91 246 0 0,55-93-147 0 0,0 0 0 0 0,-13 46 0 0 0,-3 87 251 0 0,14-62-302 0 0,12-89-108 0 0,1 1 0 0 0,-2-1-1 0 0,1 0 1 0 0,-2-1 0 0 0,1 1 0 0 0,-1-1-1 0 0,-1 0 1 0 0,-7 10 0 0 0,2-5-238 0 0,0-1 0 0 0,-1 0 0 0 0,-26 21 0 0 0,36-33 677 0 0,3-2-884 0 0,-1 0 385 0 0,0 0-1 0 0,1 1 0 0 0,-1-1 1 0 0,1 0-1 0 0,-1 0 1 0 0,1 0-1 0 0,0 0 0 0 0,-1 1 1 0 0,1-1-1 0 0,1-1 0 0 0,1-1-116 0 0,63-74-2514 0 0,-29 35 1869 0 0,3-5-163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91 365 6447 0 0,'-91'6'3164'0'0,"99"-11"1524"0"0,-4 2-3656 0 0,91-48 3439 0 0,53-18-4230 0 0,-124 58 91 0 0,238-91 782 0 0,-88 37-256 0 0,-117 43-600 0 0,59-14 0 0 0,-109 34-209 0 0,0 0 0 0 0,0 1-1 0 0,0 0 1 0 0,0 1 0 0 0,0-1 0 0 0,1 1 0 0 0,9 2-1 0 0,-15-2-158 0 0,0 1-1 0 0,1-1 1 0 0,-1 1 0 0 0,0 0-1 0 0,0 0 1 0 0,0 0-1 0 0,0 0 1 0 0,0 0-1 0 0,0 0 1 0 0,0 1 0 0 0,2 1-1 0 0,-3-2-305 0 0,1 1 0 0 0,-1 0-1 0 0,0-1 1 0 0,0 1 0 0 0,0 0-1 0 0,0 0 1 0 0,0-1 0 0 0,0 1-1 0 0,0 0 1 0 0,-1 0 0 0 0,1 0-1 0 0,-1 0 1 0 0,1 0 0 0 0,-1 3-1 0 0,1 13-6339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2759 0 0,'-1'2'9766'0'0,"-108"150"-3721"0"0,11 11-4816 0 0,86-143-1157 0 0,-146 293 1262 0 0,103-207-1766 0 0,54-105-283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83 524 1839 0 0,'-31'-16'-402'0'0,"25"13"1748"0"0,1-1 0 0 0,0 0 0 0 0,1-1 0 0 0,-1 1 0 0 0,1-1 0 0 0,0 0 0 0 0,0 0 0 0 0,0 0 0 0 0,1-1 0 0 0,-4-7 0 0 0,6 12-982 0 0,1-18 308 0 0,1 10-517 0 0,-1 0-1 0 0,2 1 1 0 0,-1-1-1 0 0,1 0 1 0 0,5-13 0 0 0,1 2 138 0 0,12-22 0 0 0,-4 13-137 0 0,0 1 1 0 0,2 1 0 0 0,1 0 0 0 0,40-42 0 0 0,-46 56-150 0 0,0 0 0 0 0,1 2 0 0 0,1-1 0 0 0,0 2 1 0 0,0 0-1 0 0,1 0 0 0 0,0 2 0 0 0,1 0 0 0 0,0 1 0 0 0,19-6 0 0 0,-27 11 3 0 0,0 1 0 0 0,0 0 1 0 0,1 0-1 0 0,-1 1 0 0 0,0 0 0 0 0,0 0 0 0 0,0 1 0 0 0,1 0 0 0 0,10 4 0 0 0,9 3-12 0 0,41 17-1 0 0,-62-21 3 0 0,-1-1 0 0 0,1 1 0 0 0,-1 0 0 0 0,0 1 0 0 0,0-1 0 0 0,0 2 0 0 0,-1-1 0 0 0,11 11 0 0 0,-16-14 0 0 0,1 0 0 0 0,0 0 0 0 0,-1 0 0 0 0,0 0 0 0 0,1 0 0 0 0,-1 0 0 0 0,0 0 0 0 0,0 1 0 0 0,0-1 0 0 0,0 0 0 0 0,0 1 0 0 0,-1-1 0 0 0,1 1 0 0 0,-1-1 0 0 0,0 1 0 0 0,1-1 0 0 0,-1 1 0 0 0,0-1 0 0 0,-1 1 0 0 0,1-1 0 0 0,0 1 0 0 0,-1-1 0 0 0,1 1 0 0 0,-1-1 0 0 0,0 1 0 0 0,0-1 0 0 0,0 0 0 0 0,0 1 0 0 0,0-1 0 0 0,-1 0 0 0 0,1 0 0 0 0,-3 4 0 0 0,-7 5 0 0 0,1 1 0 0 0,-2-2 0 0 0,1 1 0 0 0,-18 10 0 0 0,-52 31 0 0 0,76-50 0 0 0,-170 96-220 0 0,135-79-1687 0 0,0-2 0 0 0,-64 18 0 0 0,82-29-3272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6 919 0 0,'2'-1'67'0'0,"15"-4"11582"0"0,-17 13-10406 0 0,-2 2-1081 0 0,0-1 0 0 0,-1 1 0 0 0,-1-1 0 0 0,1 0 0 0 0,-1 0 0 0 0,-8 11 0 0 0,-2 8 40 0 0,-160 365 2530 0 0,28-122-4768 0 0,135-252 1541 0 0,-27 40-1875 0 0,-53 62 0 0 0,70-95 1504 0 0,14-17 354 0 0,6-7-54 0 0,3-3-248 0 0,7-2-104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8287 0 0,'0'0'382'0'0,"-1"1"-8"0"0,-162 191 6071 0 0,94-116-5305 0 0,-60 88-1 0 0,-106 228 669 0 0,164-266-1764 0 0,35-56 55 0 0,2-2-1315 0 0,7-26-5545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57 238 14079 0 0,'-5'0'177'0'0,"-1"0"-1"0"0,0 0 1 0 0,1 0-1 0 0,-1 1 0 0 0,1-1 1 0 0,-1 1-1 0 0,1 1 1 0 0,-8 1 1906 0 0,48 0-955 0 0,-13-6-455 0 0,1-2 1 0 0,-1 0 0 0 0,36-15-1 0 0,-11 4-91 0 0,277-76 1540 0 0,-127 38-1692 0 0,-73 21 57 0 0,-61 21-2014 0 0,-1 5-5546 0 0,-46 7-9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6447 0 0,'1'-1'7282'0'0,"126"-33"-695"0"0,-23 7-5117 0 0,41-12-309 0 0,-110 32-1251 0 0,0 1 1 0 0,43-2-1 0 0,-76 8 69 0 0,1-1-155 0 0,1 1 0 0 0,-1 0 0 0 0,1 0 0 0 0,-1 0 0 0 0,1 0 0 0 0,-1 0 0 0 0,1 1 0 0 0,-1 0 0 0 0,1-1 0 0 0,-1 1 0 0 0,1 1 0 0 0,-1-1 0 0 0,0 0 0 0 0,0 1 0 0 0,5 2 0 0 0,1 5-1170 0 0</inkml:trace>
  <inkml:trace contextRef="#ctx0" brushRef="#br0" timeOffset="1">135 413 3679 0 0,'0'0'167'0'0,"0"1"564"0"0,0 0-297 0 0,0 0 0 0 0,0-1 0 0 0,0 1 0 0 0,0-1 0 0 0,0 1 0 0 0,0 0 0 0 0,0-1 1 0 0,0 1-1 0 0,0 0 0 0 0,0-1 0 0 0,1 1 0 0 0,-1-1 0 0 0,0 1 0 0 0,3 3 3473 0 0,-1-2-3473 0 0,-1-1 80 0 0,1 0 0 0 0,0 0 0 0 0,-1-1 0 0 0,1 1 0 0 0,0 0 0 0 0,0 0 0 0 0,0-1 0 0 0,1 1 0 0 0,4 0-231 0 0,0 0-1 0 0,0 0 1 0 0,0-1-1 0 0,7 0 1 0 0,21-5-199 0 0,0-2-1 0 0,0-1 1 0 0,67-25 0 0 0,-46 14-38 0 0,-35 12-62 0 0,158-45-1250 0 0,-147 45 636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29 9671 0 0,'2'-8'169'0'0,"-2"7"238"0"0,1-1 1 0 0,-1 1-1 0 0,1-1 0 0 0,-1 1 1 0 0,0-1-1 0 0,0 1 1 0 0,1-1-1 0 0,-1 1 0 0 0,0-1 1 0 0,0 1-1 0 0,-1-2 1 0 0,1 3-230 0 0,-1-1 1 0 0,0 1 0 0 0,0 0 0 0 0,0 0 0 0 0,0 0 0 0 0,1 0 0 0 0,-1 0 0 0 0,0 0 0 0 0,0 0 0 0 0,0 0 0 0 0,0 0 0 0 0,1 1 0 0 0,-1-1 0 0 0,0 0 0 0 0,0 0 0 0 0,1 1 0 0 0,-2 0 0 0 0,0-1-310 0 0,-13 6 322 0 0,0 1 0 0 0,0 0-1 0 0,1 1 1 0 0,0 0 0 0 0,-13 11-1 0 0,7-5-156 0 0,-182 135 72 0 0,181-131-121 0 0,0 2 0 0 0,1 0 0 0 0,1 2 0 0 0,1 0 0 0 0,1 0 0 0 0,1 2 0 0 0,-17 33 0 0 0,26-43 3 0 0,1 1 1 0 0,0 0-1 0 0,2 1 0 0 0,-1 0 0 0 0,2-1 0 0 0,-2 18 1 0 0,3-21 7 0 0,2 0-1 0 0,0 1 1 0 0,1-1 0 0 0,0 1 0 0 0,0-1 0 0 0,2 0 0 0 0,-1 0-1 0 0,8 19 1 0 0,-2-13-3 0 0,0-1 1 0 0,1 0-1 0 0,0-1 0 0 0,2 0 0 0 0,0 0 1 0 0,25 26-1 0 0,91 75-69 0 0,-83-79 61 0 0,106 107-36 0 0,-116-107 49 0 0,-2 1-1 0 0,31 51 1 0 0,-46-63-10 0 0,-1 2 0 0 0,-2 0 1 0 0,-1 1-1 0 0,13 42 0 0 0,-20-47-17 0 0,0 0 0 0 0,-1 0 0 0 0,-2 0 0 0 0,-1 1 0 0 0,0 0 0 0 0,-4 31 0 0 0,-2-25 18 0 0,-1 0 0 0 0,-1 0 1 0 0,-2-1-1 0 0,-1 0 0 0 0,-2 0 1 0 0,-1-1-1 0 0,-1-1 0 0 0,-2 0 1 0 0,0-1-1 0 0,-31 42 0 0 0,24-44 40 0 0,-1 0 0 0 0,-1-2 0 0 0,-1 0-1 0 0,-49 36 1 0 0,53-47-67 0 0,20-12-466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6911 0 0,'0'0'623'0'0,"-1"1"-514"0"0,-12 24 3908 0 0,-12 31 0 0 0,11-23-3425 0 0,-6 5-160 0 0,10-23-330 0 0,2 2 0 0 0,-10 23 0 0 0,3 2 236 0 0,-12 57 0 0 0,12-37-755 0 0,14-59 135 0 0,0 1 260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69 12263 0 0,'6'-8'354'0'0,"1"-1"0"0"0,0 1-1 0 0,0 1 1 0 0,1-1 0 0 0,0 1-1 0 0,0 0 1 0 0,13-8 2586 0 0,-23 29-2477 0 0,-3 5-249 0 0,-2 1-1 0 0,0-1 1 0 0,-15 28 0 0 0,-36 53 391 0 0,32-56-437 0 0,-6 9-39 0 0,-134 246 202 0 0,-18 117-54 0 0,142-300-149 0 0,6-15-3769 0 0,30-84-2610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12871 0 0,'0'0'1164'0'0,"1"2"-852"0"0,2 5-24 0 0,-1 0 0 0 0,0 0 0 0 0,0 0 1 0 0,-1 0-1 0 0,0 0 0 0 0,0 1 0 0 0,-1-1 0 0 0,1 0 0 0 0,-2 1 0 0 0,1-1 0 0 0,-1 0 0 0 0,-3 14 0 0 0,-3 9 418 0 0,-20 49 0 0 0,26-76-664 0 0,-25 59 450 0 0,-36 67-1 0 0,-44 52-2754 0 0,100-171 1926 0 0,-1 3-4098 0 0,3-4-1380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93 11743 0 0,'0'0'2380'0'0,"-3"-9"-40"0"0,4 5-2105 0 0,1 0-1 0 0,-1 0 0 0 0,1 0 1 0 0,0 0-1 0 0,0 0 0 0 0,0 0 1 0 0,0 1-1 0 0,1-1 1 0 0,-1 1-1 0 0,1-1 0 0 0,0 1 1 0 0,0 0-1 0 0,0 0 0 0 0,0 1 1 0 0,6-5-1 0 0,-4 4-84 0 0,0 0-1 0 0,0 0 0 0 0,1 1 1 0 0,-1-1-1 0 0,0 1 1 0 0,1 0-1 0 0,0 1 0 0 0,-1-1 1 0 0,1 1-1 0 0,0 0 0 0 0,8 0 1 0 0,-8 13 12 0 0,-4-8-156 0 0,-1 0-1 0 0,0 0 0 0 0,-1 0 0 0 0,1 0 1 0 0,-1 0-1 0 0,1 0 0 0 0,-1 0 0 0 0,0 1 1 0 0,-1-1-1 0 0,1 0 0 0 0,-1 0 0 0 0,0 0 1 0 0,-2 8-1 0 0,-4 5 6 0 0,-14 30 0 0 0,14-33-9 0 0,-13 23 10 0 0,-2-1 0 0 0,-2-1 0 0 0,-29 33 0 0 0,28-36-7 0 0,19-25-5 0 0,1 1 0 0 0,0 0 0 0 0,0 0 0 0 0,-6 16 0 0 0,8-13 0 0 0,4-9 16 0 0,-1-1-1 0 0,0 1 0 0 0,1-1 1 0 0,0 1-1 0 0,-1-1 1 0 0,1 1-1 0 0,0-1 1 0 0,0 0-1 0 0,-1 1 1 0 0,1-1-1 0 0,0 0 0 0 0,0 0 1 0 0,1 0-1 0 0,-1 1 1 0 0,0-1-1 0 0,0-1 1 0 0,0 1-1 0 0,1 0 0 0 0,-1 0 1 0 0,0 0-1 0 0,1-1 1 0 0,-1 1-1 0 0,1 0 1 0 0,-1-1-1 0 0,1 1 1 0 0,-1-1-1 0 0,3 0 0 0 0,4 2 69 0 0,-1-1-1 0 0,1 0 0 0 0,0 0 0 0 0,10-2 0 0 0,27-3 295 0 0,70-15 0 0 0,-71 10-296 0 0,71-6 0 0 0,-106 15-112 0 0,-1 0 0 0 0,1 0 1 0 0,0 1-1 0 0,-1 0 0 0 0,0 1 0 0 0,13 4 0 0 0,7 7-6821 0 0,-19-6-473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13247 0 0,'0'0'7759'0'0,"2"0"-7291"0"0,6 2-208 0 0,1-1 1 0 0,-1-1 0 0 0,1 1-1 0 0,-1-2 1 0 0,18-1-1 0 0,-9 1-107 0 0,125-16 315 0 0,-41 3-255 0 0,30-4-1457 0 0,-112 15-284 0 0,0-1-3769 0 0,-2 0-1514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18 1375 0 0,'0'0'66'0'0,"2"0"-8"0"0,5 0 2210 0 0,0 0-1 0 0,0 0 0 0 0,12-3 0 0 0,-3-4 2945 0 0,-5-1 319 0 0,-12 9-5353 0 0,-21 18-56 0 0,11-11-113 0 0,1 1 1 0 0,-16 8-1 0 0,-49 22-452 0 0,-3-4 0 0 0,-148 46 0 0 0,141-58-232 0 0,74-21 565 0 0,0 0 0 0 0,-1-1-1 0 0,1 0 1 0 0,0-1 0 0 0,-20-2 0 0 0,28 1 46 0 0,0 1 0 0 0,1-1 1 0 0,-1 0-1 0 0,0 0 0 0 0,0 0 0 0 0,0 0 1 0 0,1-1-1 0 0,-1 1 0 0 0,1-1 0 0 0,-1 1 1 0 0,1-1-1 0 0,0 0 0 0 0,-1 0 0 0 0,1 0 1 0 0,0 0-1 0 0,0 0 0 0 0,1-1 0 0 0,-1 1 0 0 0,0 0 1 0 0,1-1-1 0 0,-1 0 0 0 0,1 1 0 0 0,0-1 1 0 0,0 0-1 0 0,-2-5 0 0 0,3 5 24 0 0,-1 1 0 0 0,1-1 1 0 0,0 1-1 0 0,0-1 0 0 0,0 1 0 0 0,0-1 0 0 0,1 0 0 0 0,-1 1 0 0 0,0-1 1 0 0,1 1-1 0 0,0-1 0 0 0,0 1 0 0 0,0 0 0 0 0,0-1 0 0 0,0 1 0 0 0,0 0 1 0 0,0-1-1 0 0,1 1 0 0 0,-1 0 0 0 0,1 0 0 0 0,0 0 0 0 0,-1 1 0 0 0,1-1 1 0 0,0 0-1 0 0,0 0 0 0 0,0 1 0 0 0,0 0 0 0 0,1-1 0 0 0,-1 1 0 0 0,3-1 1 0 0,-3 1 82 0 0,-1 0 0 0 0,1 1 1 0 0,0-1-1 0 0,-1 1 1 0 0,1-1-1 0 0,0 1 0 0 0,-1 0 1 0 0,1 0-1 0 0,0 0 1 0 0,2 0-1 0 0,-3 0 117 0 0,1 2-7 0 0,0 1-130 0 0,0 0 0 0 0,-1 1-1 0 0,1-1 1 0 0,0 1 0 0 0,-1 0 0 0 0,0-1-1 0 0,0 1 1 0 0,0 0 0 0 0,0 0-1 0 0,-1 0 1 0 0,1 0 0 0 0,-1-1 0 0 0,0 1-1 0 0,-1 6 1 0 0,0-3-5 0 0,0 0 1 0 0,-1 0-1 0 0,0 0 1 0 0,-1 0-1 0 0,1-1 0 0 0,-1 1 1 0 0,-5 7-1 0 0,-6 8 40 0 0,-1-2-1 0 0,-1 0 0 0 0,-25 25 1 0 0,40-43-50 0 0,-12 11 29 0 0,-21 25 2 0 0,31-34-31 0 0,1 0 1 0 0,-1 0-1 0 0,1 0 0 0 0,0 1 0 0 0,0-1 0 0 0,0 1 0 0 0,0 0 0 0 0,-1 5 0 0 0,3-7 35 0 0,0-3-41 0 0,0 1 0 0 0,0 0 0 0 0,0-1 0 0 0,0 1 0 0 0,0-1 1 0 0,0 1-1 0 0,0 0 0 0 0,0-1 0 0 0,0 1 0 0 0,0-1 0 0 0,0 1 0 0 0,0 0 1 0 0,0-1-1 0 0,0 1 0 0 0,1-1 0 0 0,-1 1 0 0 0,0-1 0 0 0,0 1 1 0 0,1-1-1 0 0,-1 1 0 0 0,0-1 0 0 0,1 1 0 0 0,-1-1 0 0 0,1 1 0 0 0,1 1 9 0 0,8 8 1 0 0,-5-10-13 0 0,-3 0 0 0 0,17 4 11 0 0,0-2 0 0 0,1-1 0 0 0,-1 0 0 0 0,37-4-1 0 0,5 0 6 0 0,-6 6 116 0 0,1 2 0 0 0,-1 2-1 0 0,0 3 1 0 0,0 2 0 0 0,95 34-1 0 0,-138-41 9 0 0,21 11 0 0 0,-29-14-108 0 0,-1 1 1 0 0,1-1-1 0 0,-1 0 1 0 0,1 1-1 0 0,-1 0 1 0 0,0 0-1 0 0,0 0 1 0 0,4 6 0 0 0,-6-8 6 0 0,0 1 1 0 0,0-1 0 0 0,0 1 0 0 0,-1 0-1 0 0,1-1 1 0 0,0 1 0 0 0,-1 0 0 0 0,1 0-1 0 0,-1 0 1 0 0,0-1 0 0 0,0 1 0 0 0,0 0 0 0 0,1 0-1 0 0,-2 0 1 0 0,1 0 0 0 0,0 0 0 0 0,0-1-1 0 0,-1 1 1 0 0,1 0 0 0 0,-1 0 0 0 0,1-1-1 0 0,-1 1 1 0 0,0 0 0 0 0,1 0 0 0 0,-1-1 0 0 0,0 1-1 0 0,0-1 1 0 0,-1 1 0 0 0,1-1 0 0 0,0 1-1 0 0,0-1 1 0 0,-1 0 0 0 0,1 0 0 0 0,0 0 0 0 0,-1 1-1 0 0,-2 0 1 0 0,-5 4 176 0 0,-1-1 0 0 0,0 0 0 0 0,0 0 0 0 0,-18 5 0 0 0,24-9-171 0 0,-157 49 251 0 0,-37 13-525 0 0,139-44-342 0 0,57-18 243 0 0,13-8-2691 0 0,-7 5 2532 0 0,14-9-1045 0 0,4-3-17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136 520 4607 0 0,'-1'1'354'0'0,"-14"6"-49"0"0,15-7-146 0 0,-1 0-1 0 0,1 1 0 0 0,-1-1 1 0 0,1 0-1 0 0,-1 0 1 0 0,1 1-1 0 0,0-1 1 0 0,-1 0-1 0 0,1 1 1 0 0,-1-1-1 0 0,1 0 1 0 0,0 1-1 0 0,-1-1 1 0 0,1 0-1 0 0,0 1 1 0 0,0-1-1 0 0,-1 1 0 0 0,1-1 1 0 0,0 1-1 0 0,0-1 1 0 0,0 1-1 0 0,-1-1 1 0 0,1 1-1 0 0,0-1 1 0 0,0 1-1 0 0,0-1 1 0 0,0 1-1 0 0,0-1 1 0 0,0 1-1 0 0,0-1 1 0 0,0 1-1 0 0,0-1 0 0 0,0 1 1 0 0,0-1-1 0 0,0 1 1 0 0,1-1-1 0 0,-1 1 1 0 0,0-1-1 0 0,0 1 1 0 0,1-1-1 0 0,-1 0 1 0 0,0 1-1 0 0,0-1 1 0 0,1 1-1 0 0,-1-1 1 0 0,0 0-1 0 0,1 1 0 0 0,-1-1 1 0 0,1 0-1 0 0,-1 1 1 0 0,0-1-1 0 0,1 0 1 0 0,0 1-1 0 0,5 2 337 0 0,1-1-1 0 0,0 0 1 0 0,0 0-1 0 0,0 0 0 0 0,0-1 1 0 0,0 0-1 0 0,0-1 1 0 0,1 1-1 0 0,-1-1 1 0 0,9-1-1 0 0,2 0 90 0 0,-1 1-444 0 0,0-2 1 0 0,0 0-1 0 0,0-1 1 0 0,-1 0-1 0 0,1-1 1 0 0,-1-1-1 0 0,22-10 1 0 0,-15 4 40 0 0,0-1 1 0 0,-2 0 0 0 0,1-2 0 0 0,25-21 0 0 0,-41 29-218 0 0,1-1-1 0 0,-1 1 1 0 0,0-1-1 0 0,0 0 1 0 0,0-1-1 0 0,8-15 1 0 0,-12 19 19 0 0,0 1 0 0 0,0-2 1 0 0,-1 1-1 0 0,1 0 1 0 0,-1 0-1 0 0,0 0 1 0 0,0-1-1 0 0,0 1 0 0 0,-1-1 1 0 0,1 1-1 0 0,-1-1 1 0 0,0 1-1 0 0,0 0 1 0 0,-1-1-1 0 0,1 1 0 0 0,-2-6 1 0 0,0 8 2 0 0,1 0 1 0 0,0 0-1 0 0,0 0 0 0 0,-1 0 1 0 0,1 0-1 0 0,-1 0 1 0 0,1 0-1 0 0,-1 1 0 0 0,0-1 1 0 0,0 1-1 0 0,0-1 1 0 0,0 1-1 0 0,0 0 0 0 0,0-1 1 0 0,0 1-1 0 0,0 0 1 0 0,-1 1-1 0 0,1-1 0 0 0,0 0 1 0 0,-1 1-1 0 0,1-1 1 0 0,0 1-1 0 0,-4-1 0 0 0,-3 0-19 0 0,0 1 0 0 0,1 0-1 0 0,-1 0 1 0 0,0 0 0 0 0,-10 3-1 0 0,1 1-4 0 0,0 0-1 0 0,0 1 0 0 0,0 1 1 0 0,1 1-1 0 0,0 1 0 0 0,1 0 1 0 0,-1 1-1 0 0,1 1 0 0 0,1 0 1 0 0,0 1-1 0 0,0 1 0 0 0,2 0 1 0 0,-1 1-1 0 0,1 0 0 0 0,-20 28 1 0 0,-11 30-5 0 0,-58 122 0 0 0,90-168 47 0 0,1 1-1 0 0,-7 29 1 0 0,17-52 12 0 0,0-1-1 0 0,1 0 1 0 0,-1 0 0 0 0,1 1 0 0 0,0-1 0 0 0,-1 0 0 0 0,1 1-1 0 0,0-1 1 0 0,1 0 0 0 0,-1 1 0 0 0,0-1 0 0 0,1 0-1 0 0,-1 1 1 0 0,1-1 0 0 0,0 0 0 0 0,-1 0 0 0 0,1 0 0 0 0,0 1-1 0 0,3 2 1 0 0,-2-3 25 0 0,0 0 1 0 0,0 1-1 0 0,1-1 0 0 0,-1 0 0 0 0,1-1 0 0 0,0 1 1 0 0,0 0-1 0 0,0-1 0 0 0,-1 1 0 0 0,1-1 1 0 0,0 0-1 0 0,1 0 0 0 0,5 1 0 0 0,24 3 421 0 0,1-1-1 0 0,0-2 0 0 0,54-3 1 0 0,-27 0-71 0 0,-30 1-184 0 0,0-2 0 0 0,0-1-1 0 0,52-13 1 0 0,-66 13-135 0 0,-9 2-37 0 0,0-1 1 0 0,0 0-1 0 0,0-1 0 0 0,14-6 0 0 0,-15 6-51 0 0,-5 3-73 0 0</inkml:trace>
  <inkml:trace contextRef="#ctx0" brushRef="#br0" timeOffset="1">1049 61 9215 0 0,'-9'2'831'0'0,"-43"10"5"0"0,41-9 89 0 0,0 1 1 0 0,1 0-1 0 0,-1 0 0 0 0,1 1 1 0 0,0 1-1 0 0,0 0 0 0 0,-14 11 1 0 0,22-16-85 0 0,2 0-335 0 0,0-1-464 0 0,0 1 0 0 0,0-1 0 0 0,-1 1 0 0 0,1-1 0 0 0,0 1 0 0 0,0-1 0 0 0,0 0 0 0 0,0 1 0 0 0,0-1 0 0 0,0 1 0 0 0,0-1 0 0 0,0 1 0 0 0,0-1 0 0 0,0 0 0 0 0,0 1 0 0 0,0-1 0 0 0,0 1 0 0 0,1 0 0 0 0,1 0 16 0 0,0 1 0 0 0,0-1 0 0 0,1 1 0 0 0,-1-1 0 0 0,0 0 0 0 0,1 0 0 0 0,-1 0 0 0 0,1 0 1 0 0,-1-1-1 0 0,1 1 0 0 0,0-1 0 0 0,-1 1 0 0 0,1-1 0 0 0,0 0 0 0 0,-1 0 0 0 0,1 0 0 0 0,0 0 0 0 0,-1-1 0 0 0,3 0 0 0 0,10-1 156 0 0,0-2-1 0 0,17-6 0 0 0,-14 4-65 0 0,136-50 637 0 0,-1 0-294 0 0,-142 52-460 0 0,-5 2-17 0 0,-1 1-1 0 0,1 0 1 0 0,-1-1-1 0 0,1 2 1 0 0,0-1-1 0 0,0 1 0 0 0,6 0 1 0 0,-10 0 18 0 0,-3 2-199 0 0,0 0 48 0 0,1 0 1 0 0,-1 0-1 0 0,0-1 0 0 0,0 1 0 0 0,0 0 1 0 0,0 0-1 0 0,-1 0 0 0 0,1-1 0 0 0,0 1 1 0 0,-1-1-1 0 0,1 1 0 0 0,-1-1 0 0 0,-2 3 1 0 0,-7 3-1536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24 3679 0 0,'2'-1'284'0'0,"38"-11"829"0"0,-29 9 1357 0 0,1 1 0 0 0,-1 0 0 0 0,21-1 3430 0 0,-33 5-5564 0 0,-1 1-221 0 0,0 0 0 0 0,0 0 0 0 0,-1 0 1 0 0,1-1-1 0 0,-1 1 0 0 0,0-1 0 0 0,1 1 0 0 0,-1-1 1 0 0,0 0-1 0 0,-1 0 0 0 0,1 0 0 0 0,-7 3 0 0 0,-6 2 255 0 0,-26 6 0 0 0,32-10-235 0 0,-344 108 145 0 0,178-56-1359 0 0,174-54 869 0 0,-5 4-1353 0 0,-48 36 1640 0 0,31-26-12 0 0,-62 43 476 0 0,84-57-277 0 0,8 3-159 0 0,-5-3-96 0 0,0-1 0 0 0,-1 1 0 0 0,1-1 0 0 0,-1 1 0 0 0,1-1 0 0 0,0 1 0 0 0,-1-1 1 0 0,1 1-1 0 0,0-1 0 0 0,0 0 0 0 0,-1 1 0 0 0,1-1 0 0 0,0 0 0 0 0,0 1 0 0 0,1-1 0 0 0,18 1 91 0 0,0-1 0 0 0,0 0 0 0 0,38-7 0 0 0,-29 3-40 0 0,32-1 0 0 0,-29 6-50 0 0,-1 2-1 0 0,0 0 0 0 0,0 2 0 0 0,37 11 1 0 0,-19-1 170 0 0,85 40 1 0 0,-121-49-87 0 0,-8-5-39 0 0,-1 1 1 0 0,1 0-1 0 0,-1 0 1 0 0,1 1-1 0 0,-1-1 0 0 0,0 1 1 0 0,0 0-1 0 0,0 0 1 0 0,3 4-1 0 0,-6-6 121 0 0,5 11 176 0 0,-5-10-326 0 0,-1-1 0 0 0,1 0-1 0 0,-1 1 1 0 0,0-1 0 0 0,0 1-1 0 0,0-1 1 0 0,0 1 0 0 0,0-1 0 0 0,0 1-1 0 0,0-1 1 0 0,0 1 0 0 0,-1-1-1 0 0,1 1 1 0 0,0-1 0 0 0,-1 0 0 0 0,1 1-1 0 0,-1-1 1 0 0,0 1 0 0 0,1-1-1 0 0,-1 0 1 0 0,0 0 0 0 0,0 1-1 0 0,0-1 1 0 0,0 0 0 0 0,0 0 0 0 0,0 0-1 0 0,0 0 1 0 0,-2 1 0 0 0,-5 4 100 0 0,0 1 0 0 0,-17 9 0 0 0,21-14-87 0 0,-22 12 173 0 0,-44 16 1 0 0,13-6-137 0 0,-19 8-44 0 0,-105 29 0 0 0,173-58-63 0 0,1-1 0 0 0,-1 0 0 0 0,0 0 0 0 0,0-1 0 0 0,0 0-1 0 0,0-1 1 0 0,0 0 0 0 0,-11-1 0 0 0,18 1 0 0 0,1 0 0 0 0,0 0 0 0 0,0 0 0 0 0,-1 0 0 0 0,1 0 0 0 0,0 0 0 0 0,0 0 0 0 0,-1 0 0 0 0,1 0 0 0 0,0 0 0 0 0,0-1 0 0 0,-1 1 0 0 0,1 0 0 0 0,0 0 0 0 0,0 0 0 0 0,-1 0 0 0 0,1 0 0 0 0,0-1-1 0 0,0 1 1 0 0,0 0 0 0 0,0 0 0 0 0,-1 0 0 0 0,1-1 0 0 0,0 1 0 0 0,0 0 0 0 0,0 0 0 0 0,0 0 0 0 0,0-1 0 0 0,-1 1 0 0 0,1 0 0 0 0,0 0 0 0 0,0-1 0 0 0,0 1 0 0 0,0 0 0 0 0,0-1 0 0 0,0 1 0 0 0,0 0 0 0 0,0 0 0 0 0,0-1 0 0 0,0 1 0 0 0,0 0 0 0 0,8-12-695 0 0,16-7-470 0 0,12-6-3468 0 0,-23 17-1103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23 8287 0 0,'3'-5'244'0'0,"12"-13"9422"0"0,-16 22-9602 0 0,0-1 0 0 0,0 0 0 0 0,0 0 1 0 0,0 0-1 0 0,0 0 0 0 0,-1-1 1 0 0,1 1-1 0 0,-1 0 0 0 0,-2 3 1 0 0,-3 5 158 0 0,-144 306 3108 0 0,109-222-2873 0 0,-58 108-193 0 0,15-31-598 0 0,81-165 192 0 0,-2 2-264 0 0,5-3-4236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11 123 9215 0 0,'0'0'707'0'0,"-10"8"8447"0"0,16-6-7365 0 0,15-4-1703 0 0,139-30 3035 0 0,-7 0-1939 0 0,120-7-183 0 0,-100 16-4564 0 0,-141 20 263 0 0,-21 2 1475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375 332 5063 0 0,'0'0'390'0'0,"-1"2"-252"0"0,-2 2 854 0 0,-6 8 1850 0 0,-1-1 0 0 0,0 1 0 0 0,-18 14 0 0 0,23-23-2551 0 0,1 1 0 0 0,-1-1 0 0 0,0-1-1 0 0,0 1 1 0 0,0-1 0 0 0,0 0 0 0 0,0 0-1 0 0,-1 0 1 0 0,1-1 0 0 0,0 0 0 0 0,-1 0-1 0 0,1 0 1 0 0,-10-1 0 0 0,-5 0 61 0 0,-1-1 0 0 0,-22-4 0 0 0,33 3-305 0 0,1 0 1 0 0,-1-1 0 0 0,1 0 0 0 0,-1 0 0 0 0,1-1 0 0 0,-13-8-1 0 0,22 12-45 0 0,-8-5 20 0 0,0 0 1 0 0,0 0-1 0 0,1-1 0 0 0,-1 0 0 0 0,-6-7 0 0 0,12 10-21 0 0,0 1-1 0 0,0 0 1 0 0,1-1-1 0 0,-1 1 1 0 0,1-1-1 0 0,0 1 1 0 0,0-1-1 0 0,0 0 1 0 0,0 1 0 0 0,0-1-1 0 0,1 0 1 0 0,-1 0-1 0 0,1 0 1 0 0,-1 0-1 0 0,1 1 1 0 0,0-1-1 0 0,0 0 1 0 0,1 0-1 0 0,-1 0 1 0 0,1 0 0 0 0,0-4-1 0 0,2-1-15 0 0,0 0 1 0 0,1-1-1 0 0,0 1 0 0 0,0 1 0 0 0,0-1 1 0 0,1 1-1 0 0,0-1 0 0 0,11-10 0 0 0,6-5-144 0 0,27-20 0 0 0,-22 20-55 0 0,1 2 0 0 0,42-24 0 0 0,-56 37 143 0 0,1 1-1 0 0,0 0 1 0 0,1 0-1 0 0,-1 2 1 0 0,1 0 0 0 0,1 1-1 0 0,17-3 1 0 0,-25 7 75 0 0,0-1 1 0 0,-1 2-1 0 0,1-1 0 0 0,0 1 1 0 0,0 0-1 0 0,-1 1 0 0 0,1 0 0 0 0,-1 0 1 0 0,1 1-1 0 0,-1 0 0 0 0,0 0 0 0 0,0 1 1 0 0,0 0-1 0 0,13 10 0 0 0,-17-11-1 0 0,1 1-1 0 0,-1-1 1 0 0,-1 1-1 0 0,1 0 0 0 0,-1-1 1 0 0,1 2-1 0 0,-1-1 1 0 0,0 0-1 0 0,-1 1 1 0 0,1-1-1 0 0,-1 1 1 0 0,0 0-1 0 0,0 0 1 0 0,0 0-1 0 0,0 0 1 0 0,-1 0-1 0 0,0 0 0 0 0,0 0 1 0 0,-1 0-1 0 0,1 0 1 0 0,-1 1-1 0 0,0-1 1 0 0,-1 0-1 0 0,1 0 1 0 0,-3 10-1 0 0,0-5 26 0 0,0 0 0 0 0,-1 0 0 0 0,0-1 0 0 0,-1 1 0 0 0,0-1 0 0 0,0-1 0 0 0,-1 1 0 0 0,0-1 0 0 0,0 1 0 0 0,-12 10 0 0 0,4-6 34 0 0,-1-1-1 0 0,0 0 1 0 0,-1-1 0 0 0,-31 16-1 0 0,22-15-161 0 0,-1-1-1 0 0,-1-1 0 0 0,0-1 1 0 0,0-1-1 0 0,0-2 1 0 0,-38 4-1 0 0,58-9-131 0 0,1-1-1 0 0,0 0 1 0 0,-1-1-1 0 0,-7 0 1 0 0,14 0 187 0 0,0 1 0 0 0,-1 0 0 0 0,1 0 1 0 0,0 0-1 0 0,0 0 0 0 0,-1 0 1 0 0,1-1-1 0 0,0 1 0 0 0,0 0 0 0 0,-1 0 1 0 0,1 0-1 0 0,0-1 0 0 0,0 1 1 0 0,0 0-1 0 0,-1 0 0 0 0,1-1 0 0 0,0 1 1 0 0,0 0-1 0 0,0 0 0 0 0,0-1 1 0 0,0 1-1 0 0,0 0 0 0 0,0-1 1 0 0,-1 1-1 0 0,1 0 0 0 0,0-1 0 0 0,0 1 1 0 0,0 0-1 0 0,0 0 0 0 0,0-1 1 0 0,0 1-1 0 0,0 0 0 0 0,1-1 0 0 0,1-9-568 0 0,0 6 219 0 0,0 0 0 0 0,0 0 0 0 0,0 1 0 0 0,1-1 0 0 0,3-3 0 0 0,8-9-1322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69 9215 0 0,'60'-69'7927'0'0,"-71"80"-7190"0"0,-85 77 645 0 0,-23 25-776 0 0,75-65-407 0 0,3 3-1 0 0,1 2 1 0 0,-37 67-1 0 0,52-76-99 0 0,3 2 0 0 0,1 1 0 0 0,2 0-1 0 0,-20 82 1 0 0,33-105-158 0 0,-3 16-315 0 0,-17 45-1 0 0,25-82-29 0 0,-2 7 401 0 0,2-3-3760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39 6911 0 0,'7'-9'127'0'0,"-2"5"16"0"0,-1-1 0 0 0,0 1 0 0 0,1 0 0 0 0,0 0 0 0 0,0 1 0 0 0,10-2 8647 0 0,-11 12-7945 0 0,-4-6-301 0 0,2 4-384 0 0,-1-1-1 0 0,1 1 0 0 0,-1 0 1 0 0,-1 0-1 0 0,1-1 0 0 0,-1 1 1 0 0,1 0-1 0 0,-1 0 0 0 0,-1 0 1 0 0,1 0-1 0 0,-1 0 1 0 0,1 0-1 0 0,-4 8 0 0 0,-1 5 38 0 0,-1-2-1 0 0,-12 25 0 0 0,-144 241 1339 0 0,37-72-806 0 0,-74 237 176 0 0,167-365-882 0 0,-14 16-1851 0 0,46-97 659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4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6911 0 0,'2'1'6256'0'0,"6"3"-5013"0"0,-1 0-1 0 0,1-1 0 0 0,0 0 0 0 0,1 0 1 0 0,15 2-1 0 0,-10-3-644 0 0,-1 0 0 0 0,1-2 1 0 0,15 0-1 0 0,10-4-362 0 0,64-15 1 0 0,-88 16 203 0 0,296-69 936 0 0,-124 19-3132 0 0,-151 40-6672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2759 0 0,'0'0'14127'0'0,"-1"1"-13494"0"0,-39 62 1566 0 0,24-24-1448 0 0,-17 58 0 0 0,-11 30-245 0 0,-157 261-227 0 0,180-352-258 0 0,-1-1 0 0 0,-2-1 0 0 0,-50 54 1 0 0,89-103-128 0 0,-1 2-44 0 0,-2 0 0 0 0,15-18 0 0 0,40-67-2753 0 0,-29 42 1175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9215 0 0,'0'0'8480'0'0,"-1"0"-7597"0"0,-8 4-643 0 0,0 0 1 0 0,0 0-1 0 0,0 1 1 0 0,1 0-1 0 0,0 0 1 0 0,0 1-1 0 0,0 0 1 0 0,1 0-1 0 0,-1 1 1 0 0,2 0-1 0 0,-1 0 1 0 0,-6 10 0 0 0,12-16-480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14887 0 0,'0'0'1350'0'0,"2"0"-1110"0"0,-2 0-107 0 0,1 0 0 0 0,-1 0 1 0 0,0 0-1 0 0,1 0 0 0 0,-1 0 1 0 0,1 0-1 0 0,-1 0 1 0 0,1 0-1 0 0,-1 0 0 0 0,0 0 1 0 0,1 0-1 0 0,-1 0 0 0 0,1 0 1 0 0,-1 0-1 0 0,0 0 1 0 0,1 1-1 0 0,-1-1 0 0 0,1 0 1 0 0,-1 0-1 0 0,0 0 0 0 0,1 1 1 0 0,-1-1-1 0 0,0 0 1 0 0,1 1-1 0 0,-1-1 0 0 0,0 0 1 0 0,1 0-1 0 0,-1 1 0 0 0,0-1 1 0 0,0 1-1 0 0,0-1 1 0 0,1 0-1 0 0,-1 1 0 0 0,1 1 20 0 0,-1 0 1 0 0,0 0-1 0 0,0 0 0 0 0,0 0 0 0 0,1-1 0 0 0,-2 1 0 0 0,1 0 0 0 0,0 3 0 0 0,-3 6-89 0 0,-7 22 1 0 0,9-30 165 0 0,-68 161 817 0 0,40-99-870 0 0,0-2-180 0 0,-3-1 0 0 0,-3-2 0 0 0,-2-1 0 0 0,-63 77-1 0 0,94-129-573 0 0,0-1-1 0 0,0-1 0 0 0,-9 7 1 0 0,13-11-356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119 486 11487 0 0,'-2'1'528'0'0,"-51"25"310"0"0,14-8 636 0 0,32-15-1497 0 0,-8 4 2960 0 0,12-10-1524 0 0,6-7-1204 0 0,3-4-9 0 0,1 0 0 0 0,1 1 0 0 0,0 0 1 0 0,1 0-1 0 0,11-13 0 0 0,56-57 353 0 0,-67 74-500 0 0,53-52 174 0 0,3 2 0 0 0,113-79 0 0 0,-156 123-203 0 0,1 1 0 0 0,0 1-1 0 0,36-14 1 0 0,-52 24 0 0 0,1 0 1 0 0,0 1-1 0 0,0 0 0 0 0,0 0 1 0 0,0 1-1 0 0,0 0 0 0 0,0 0 1 0 0,0 1-1 0 0,1 0 0 0 0,-1 0 1 0 0,0 1-1 0 0,0 0 0 0 0,0 1 1 0 0,0-1-1 0 0,11 5 0 0 0,-15-4-17 0 0,-1-1 1 0 0,1 1-1 0 0,-1 0 0 0 0,1 0 1 0 0,-1 1-1 0 0,0-1 0 0 0,0 1 1 0 0,0-1-1 0 0,0 1 0 0 0,0 0 1 0 0,-1 0-1 0 0,1 0 0 0 0,-1 1 0 0 0,3 4 1 0 0,-3-3-6 0 0,0-1 0 0 0,0 1 0 0 0,-1 0 0 0 0,1 1 0 0 0,-1-1 0 0 0,0 0 0 0 0,-1 0 0 0 0,1 0 0 0 0,-1 10 1 0 0,-1-3-3 0 0,-1 0 1 0 0,0 0-1 0 0,-1 0 0 0 0,0 0 1 0 0,-1 0-1 0 0,0-1 1 0 0,-1 0-1 0 0,-10 18 1 0 0,1-7 14 0 0,-1 0 0 0 0,-1-2 1 0 0,-26 27-1 0 0,-61 50 39 0 0,101-96-52 0 0,-30 27 12 0 0,0-2 0 0 0,-2-1 0 0 0,-1-1 0 0 0,-1-3 0 0 0,0 0 0 0 0,-2-3 0 0 0,-62 23 0 0 0,92-38 289 0 0,-3 0-2092 0 0,31-18-10437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28 7367 0 0,'2'-1'568'0'0,"3"-2"-749"0"0,-1 0 874 0 0,1 0 0 0 0,-1 1 0 0 0,1-1 0 0 0,0 1 0 0 0,-1 0 0 0 0,1 1 0 0 0,8-2 0 0 0,-3 0 449 0 0,-4 2 3126 0 0,-9 10-2386 0 0,-8 10-1782 0 0,-2-1 1 0 0,0-1 0 0 0,-1 0-1 0 0,-24 22 1 0 0,25-26-83 0 0,-86 79-18 0 0,30-31 0 0 0,38-32 0 0 0,2 2 0 0 0,1 0 0 0 0,-33 48 0 0 0,40-45 38 0 0,0 0-1 0 0,3 1 0 0 0,-19 48 1 0 0,31-66-22 0 0,0-1 1 0 0,2 1-1 0 0,0 0 1 0 0,1 1-1 0 0,0-1 1 0 0,2 1-1 0 0,0-1 1 0 0,1 1-1 0 0,3 30 1 0 0,-1-41 5 0 0,-1-1 1 0 0,1 1 0 0 0,0-1 0 0 0,1 0-1 0 0,-1 0 1 0 0,1 0 0 0 0,0-1-1 0 0,1 1 1 0 0,-1-1 0 0 0,1 1-1 0 0,0-1 1 0 0,1 0 0 0 0,-1 0-1 0 0,1-1 1 0 0,5 5 0 0 0,-3-4-252 0 0,1 0 0 0 0,-1 0 0 0 0,1-1 1 0 0,9 5-1 0 0,-8-6-1137 0 0,1 0-1 0 0,-1 0 1 0 0,15 3-1 0 0,15-2-5157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14335 0 0,'0'0'2467'0'0,"-2"1"-1974"0"0,-7 13-82 0 0,0 0-1 0 0,-7 16 0 0 0,2-4-155 0 0,-167 328 1033 0 0,156-304-1252 0 0,-9 21-2450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247 147 7367 0 0,'-115'26'1968'0'0,"83"-17"1186"0"0,-46 19-1 0 0,57-17-1097 0 0,28-6-979 0 0,1-3-883 0 0,-1 0-1 0 0,1 0 1 0 0,-1-1 0 0 0,1-1-1 0 0,0 1 1 0 0,-1-1-1 0 0,1 0 1 0 0,8-2-1 0 0,-4 1-8 0 0,57-5 887 0 0,96-23 0 0 0,-76 12-471 0 0,389-80 1087 0 0,-244 46-1387 0 0,1 21-177 0 0,-167 29-527 0 0,-41 4-6872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71 7743 0 0,'0'0'356'0'0,"2"-1"-8"0"0,63-41 1690 0 0,-45 30-102 0 0,19-4 3686 0 0,-39 21-5514 0 0,-1-1 0 0 0,0 0 0 0 0,0 1 0 0 0,0-1 1 0 0,0 0-1 0 0,0 0 0 0 0,-1 0 0 0 0,0 0 0 0 0,0 0 0 0 0,-5 7 0 0 0,-3 4 31 0 0,-17 18 0 0 0,15-20-20 0 0,-205 224 152 0 0,148-165-236 0 0,53-56-27 0 0,-1-1-1 0 0,0 0 0 0 0,-34 20 1 0 0,-62 28 26 0 0,100-56-34 0 0,-26 9 0 0 0,57-21 96 0 0,0 0 0 0 0,35-4 0 0 0,50 0 432 0 0,-19 2-270 0 0,155-11 202 0 0,-169 10-413 0 0,33-4 41 0 0,-52 7-98 0 0,-50 5-102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56 111 10855 0 0,'7'-16'480'0'0,"1"1"1"0"0,11-18-1 0 0,9-13 6302 0 0,-28 47-6702 0 0,0 1 0 0 0,0 0 0 0 0,-1-1 0 0 0,1 1 1 0 0,0-1-1 0 0,0 1 0 0 0,-1-1 0 0 0,1 1 0 0 0,-1-1 0 0 0,0 2 1 0 0,-1 3 102 0 0,-55 221 1441 0 0,49-192-1753 0 0,-13 34 0 0 0,3-27-2853 0 0,11-28 1358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5527 0 0,'0'0'498'0'0,"2"0"-406"0"0,113-34 11058 0 0,-29 10-8810 0 0,235-93-1316 0 0,-250 93-930 0 0,-19 5-381 0 0,92-21 0 0 0,-140 39 54 0 0,-3 1 19 0 0,0 0 0 0 0,0-1 0 0 0,0 1 0 0 0,0 0 0 0 0,0 0 0 0 0,0 0 0 0 0,0 0 0 0 0,-1-1 0 0 0,1 1 0 0 0,0 1 0 0 0,0-1 1 0 0,1 0-1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11975 0 0,'0'0'1083'0'0,"-1"2"-891"0"0,-9 17 933 0 0,2 1 0 0 0,0 1 1 0 0,1 0-1 0 0,-4 25 0 0 0,-10 29-56 0 0,-36 71-770 0 0,-15 47-1546 0 0,70-186 549 0 0,1-1 0 0 0,-1 1 1 0 0,1 0-1 0 0,0 11 1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130 109 2303 0 0,'-65'69'738'0'0,"33"-36"3096"0"0,0 0 8054 0 0,45-42-10772 0 0,116-87 843 0 0,-90 64-1562 0 0,2 2 0 0 0,75-42-1 0 0,-116 72-383 0 0,1-1 0 0 0,0 1 0 0 0,0-1-1 0 0,-1 1 1 0 0,1-1 0 0 0,0 1-1 0 0,0-1 1 0 0,0 1 0 0 0,0 0-1 0 0,0 0 1 0 0,-1 0 0 0 0,1-1-1 0 0,0 1 1 0 0,0 0 0 0 0,0 0-1 0 0,0 0 1 0 0,0 0 0 0 0,0 0-1 0 0,0 0 1 0 0,0 1 0 0 0,0-1 0 0 0,-1 0-1 0 0,1 0 1 0 0,0 1 0 0 0,0-1-1 0 0,0 0 1 0 0,0 1 0 0 0,-1-1-1 0 0,1 1 1 0 0,1 0 0 0 0,-1 1 1 0 0,0-1 1 0 0,-1 1 0 0 0,1-1-1 0 0,-1 1 1 0 0,1 0 0 0 0,-1-1-1 0 0,0 1 1 0 0,0-1 0 0 0,1 1-1 0 0,-1 0 1 0 0,0-1 0 0 0,0 1-1 0 0,-1-1 1 0 0,1 1 0 0 0,0 0-1 0 0,-1 2 1 0 0,-3 10 10 0 0,-1 0 1 0 0,0-1-1 0 0,0 0 0 0 0,-2 0 0 0 0,-11 19 1 0 0,-48 59 118 0 0,50-70-136 0 0,-33 42-121 0 0,-75 105-394 0 0,121-165 498 0 0,3-3 6 0 0,-1 1 0 0 0,0 0 1 0 0,1-1-1 0 0,-1 1 0 0 0,1 0 1 0 0,-1 0-1 0 0,1 0 0 0 0,-1-1 1 0 0,1 1-1 0 0,-1 0 0 0 0,1 0 1 0 0,0 0-1 0 0,-1 0 0 0 0,1 0 1 0 0,0 0-1 0 0,0 0 0 0 0,0 0 1 0 0,0 0-1 0 0,0 0 0 0 0,0 1 1 0 0,0 0 0 0 0,0-1 1 0 0,0 1 0 0 0,0 0-1 0 0,0-1 1 0 0,0 1 0 0 0,1 0-1 0 0,-1-1 1 0 0,1 1-1 0 0,-1 0 1 0 0,1-1 0 0 0,-1 1-1 0 0,1-1 1 0 0,0 1 0 0 0,0-1-1 0 0,0 1 1 0 0,0-1-1 0 0,0 0 1 0 0,0 1 0 0 0,0-1-1 0 0,0 0 1 0 0,1 0 0 0 0,-1 0-1 0 0,0 0 1 0 0,1 0-1 0 0,-1 0 1 0 0,1 0 0 0 0,-1 0-1 0 0,3 0 1 0 0,6 4-7 0 0,1-1-1 0 0,-1-1 1 0 0,15 4 0 0 0,-13-4 6 0 0,11 2-275 0 0,1 0 1 0 0,0-1-1 0 0,1-1 0 0 0,-1-2 0 0 0,0 0 0 0 0,1-2 1 0 0,-1 0-1 0 0,0-2 0 0 0,0-1 0 0 0,0-1 1 0 0,0 0-1 0 0,-1-2 0 0 0,1-1 0 0 0,-2-1 0 0 0,1-1 1 0 0,34-21-1 0 0,-21 7-1450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 11519 0 0,'-3'-2'94'0'0,"0"1"0"0"0,1 0 0 0 0,-1 0-1 0 0,0 1 1 0 0,1-1 0 0 0,-1 1 0 0 0,0-1-1 0 0,0 1 1 0 0,0 0 0 0 0,1 0 0 0 0,-1 0-1 0 0,0 0 1 0 0,0 1 0 0 0,0-1 0 0 0,-2 1-1 0 0,3 0 46 0 0,0 0 0 0 0,0 0 1 0 0,0 1-1 0 0,1-1 0 0 0,-1 0 0 0 0,1 1 0 0 0,-1-1 0 0 0,1 1 0 0 0,-1-1 0 0 0,1 1 0 0 0,0 0 0 0 0,0-1 0 0 0,0 1 1 0 0,0 0-1 0 0,0 0 0 0 0,0 0 0 0 0,0 0 0 0 0,1 0 0 0 0,-1 0 0 0 0,1 0 0 0 0,-1 3 0 0 0,-1 5 113 0 0,2 0-1 0 0,-1 0 1 0 0,1 0-1 0 0,0 0 1 0 0,3 13-1 0 0,11 49-325 0 0,0-21 100 0 0,2-1 0 0 0,29 63 0 0 0,55 92 252 0 0,-97-199-258 0 0,21 40 33 0 0,10 17 1066 0 0,47 125-1 0 0,-74-167-911 0 0,-1 1 0 0 0,-1 0 0 0 0,-1 0 0 0 0,0 0-1 0 0,-2 0 1 0 0,-1 1 0 0 0,0-1 0 0 0,-2 1 0 0 0,-1-1-1 0 0,-5 29 1 0 0,0-24-147 0 0,-1-1 1 0 0,-2 1-1 0 0,0-1 0 0 0,-2-1 1 0 0,-19 33-1 0 0,-87 112-77 0 0,16-44-564 0 0,-31 41-3113 0 0,120-148 2632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130 360 11575 0 0,'-15'2'375'0'0,"1"0"0"0"0,-21-1 0 0 0,31-1-197 0 0,1 0 0 0 0,-1 0-1 0 0,1 0 1 0 0,-1-1 0 0 0,1 1-1 0 0,0-1 1 0 0,-1 0 0 0 0,1 0-1 0 0,0 0 1 0 0,0-1 0 0 0,0 1-1 0 0,0-1 1 0 0,0 0 0 0 0,0 1-1 0 0,0-1 1 0 0,-3-3 0 0 0,5 3-31 0 0,0 0 1 0 0,0 1 0 0 0,0-1-1 0 0,1 0 1 0 0,-1 0 0 0 0,0 0-1 0 0,1 0 1 0 0,0 0 0 0 0,-1 0-1 0 0,1 0 1 0 0,0 0 0 0 0,0 0 0 0 0,0 0-1 0 0,0 0 1 0 0,0 0 0 0 0,0 0-1 0 0,1 0 1 0 0,-1 0 0 0 0,1 0-1 0 0,-1 0 1 0 0,1 0 0 0 0,0 0-1 0 0,0 0 1 0 0,2-3 0 0 0,3-6 225 0 0,0 1-1 0 0,14-18 1 0 0,4 0-236 0 0,1 1 0 0 0,1 1-1 0 0,2 1 1 0 0,0 1 0 0 0,57-35-1 0 0,-71 51-108 0 0,0 0-1 0 0,1 1 1 0 0,0 1-1 0 0,0 1 1 0 0,0 0 0 0 0,1 0-1 0 0,-1 2 1 0 0,1 0-1 0 0,0 1 1 0 0,0 0-1 0 0,0 1 1 0 0,27 3 0 0 0,-18 0 96 0 0,-1 2 0 0 0,1 1 0 0 0,-1 1 0 0 0,0 1 1 0 0,-1 1-1 0 0,0 1 0 0 0,33 18 0 0 0,-35-16-18 0 0,-10-6-70 0 0,0 0 0 0 0,0 1 1 0 0,-1 1-1 0 0,0 0 0 0 0,15 14 1 0 0,-23-19-24 0 0,0 0 1 0 0,0 0-1 0 0,0 0 1 0 0,-1 0-1 0 0,1 1 1 0 0,-1-1-1 0 0,0 0 1 0 0,0 1 0 0 0,0-1-1 0 0,0 1 1 0 0,0 0-1 0 0,0-1 1 0 0,-1 1-1 0 0,1 0 1 0 0,-1-1 0 0 0,1 1-1 0 0,-1 0 1 0 0,0 0-1 0 0,-1-1 1 0 0,1 1-1 0 0,0 0 1 0 0,-1 0 0 0 0,1-1-1 0 0,-1 1 1 0 0,0 0-1 0 0,0-1 1 0 0,0 1-1 0 0,0-1 1 0 0,0 1 0 0 0,-4 3-1 0 0,-1 4 26 0 0,-1 0-1 0 0,-1-1 0 0 0,1 0 1 0 0,-2 0-1 0 0,1-1 1 0 0,-13 10-1 0 0,0-3 29 0 0,-43 25 0 0 0,27-22-25 0 0,-1-1 0 0 0,-67 20 0 0 0,-84 11 34 0 0,31-9-64 0 0,156-38-18 0 0,-5 1-68 0 0,-1 0-1 0 0,1 0 0 0 0,-15 0 0 0 0,20-2-198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89 4607 0 0,'-6'-7'448'0'0,"0"4"-3408"0"0,-11-4 16709 0 0,25 7-10146 0 0,25-2-3149 0 0,0 0 0 0 0,45-10 0 0 0,64-22-849 0 0,-98 23-512 0 0,-24 6-3855 0 0,-2 0-1576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1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1839 0 0,'0'0'14387'0'0,"2"0"-12732"0"0,13-1-1001 0 0,1 0 0 0 0,-1-1 0 0 0,24-6 1 0 0,47-18-363 0 0,-25 7-139 0 0,65-23-133 0 0,13-2-360 0 0,-48 19-2210 0 0,-67 19 1220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 4143 0 0,'0'0'319'0'0,"1"-2"-210"0"0,9-18 340 0 0,5-12 12208 0 0,-29 25-11735 0 0,11 7-865 0 0,-1-1 0 0 0,1 1 0 0 0,0 0 0 0 0,-1 0-1 0 0,1 0 1 0 0,-1 0 0 0 0,1 1 0 0 0,-1 0 0 0 0,1-1-1 0 0,0 1 1 0 0,-1 0 0 0 0,1 0 0 0 0,0 1 0 0 0,0-1 0 0 0,0 1-1 0 0,0 0 1 0 0,0-1 0 0 0,-4 5 0 0 0,-6 4 76 0 0,1 0 1 0 0,-18 20-1 0 0,7-5-96 0 0,2 2-1 0 0,1 0 0 0 0,0 1 1 0 0,3 1-1 0 0,0 1 0 0 0,2 0 1 0 0,1 2-1 0 0,1-1 0 0 0,2 2 1 0 0,-10 45-1 0 0,20-74-34 0 0,0-1 1 0 0,1 1-1 0 0,0-1 0 0 0,-1 1 1 0 0,1 0-1 0 0,0-1 0 0 0,1 1 1 0 0,-1-1-1 0 0,1 1 0 0 0,0-1 0 0 0,-1 1 1 0 0,1-1-1 0 0,1 1 0 0 0,-1-1 1 0 0,3 4-1 0 0,-3-5 17 0 0,1 1-1 0 0,0-1 1 0 0,-1 0 0 0 0,1-1 0 0 0,0 1 0 0 0,0 0 0 0 0,1 0-1 0 0,-1-1 1 0 0,0 0 0 0 0,1 1 0 0 0,-1-1 0 0 0,0 0 0 0 0,1 0-1 0 0,-1 0 1 0 0,1 0 0 0 0,0-1 0 0 0,-1 1 0 0 0,1-1 0 0 0,0 1-1 0 0,4-1 1 0 0,5 0 75 0 0,0-1 0 0 0,0 0 0 0 0,-1-1 0 0 0,1 0 0 0 0,-1-1 0 0 0,1 0 0 0 0,17-8 0 0 0,-8 2 74 0 0,0-2 0 0 0,36-23 0 0 0,-35 19-79 0 0,-2 0-1 0 0,0-1 1 0 0,31-33-1 0 0,-45 43-90 0 0,-1 0 0 0 0,0-1 0 0 0,-1 1 0 0 0,1-1 0 0 0,-1 0 0 0 0,-1 0 0 0 0,1 0-1 0 0,-1 0 1 0 0,0-1 0 0 0,-1 1 0 0 0,0-1 0 0 0,0 0 0 0 0,0 0 0 0 0,-1 1 0 0 0,-1-1 0 0 0,1-10 0 0 0,-2 10-54 0 0,1 0 1 0 0,-2 0-1 0 0,1 0 0 0 0,-1 1 1 0 0,0-1-1 0 0,-1 0 0 0 0,0 1 1 0 0,0 0-1 0 0,0-1 1 0 0,-1 1-1 0 0,0 1 0 0 0,0-1 1 0 0,-1 1-1 0 0,0-1 0 0 0,0 1 1 0 0,-1 1-1 0 0,-6-7 1 0 0,9 10-4 0 0,-56-48-1009 0 0,51 44 637 0 0,0 1 0 0 0,0 0 0 0 0,-1 1 0 0 0,1 0 1 0 0,-18-6-1 0 0,15 9-2357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23 865 11975 0 0,'-11'-84'2154'0'0,"0"-16"2993"0"0,11 81-4401 0 0,0 1 1 0 0,0 0-1 0 0,6-30 1 0 0,0 22-529 0 0,1 0 0 0 0,2 1 1 0 0,0-1-1 0 0,2 2 0 0 0,0-1 0 0 0,19-27 0 0 0,-12 24-209 0 0,2 0 0 0 0,1 1 0 0 0,1 1 0 0 0,35-32 0 0 0,-26 32-189 0 0,1 2 1 0 0,1 1-1 0 0,1 1 1 0 0,1 2-1 0 0,1 1 0 0 0,0 2 1 0 0,2 2-1 0 0,39-11 1 0 0,-65 22-598 0 0,-1 2 0 0 0,17-3 0 0 0,-26 5 704 0 0,27-3-1166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68 333 3223 0 0,'0'0'143'0'0,"1"-2"-3"0"0,10-38 435 0 0,-4 14 4564 0 0,21-42 0 0 0,-27 66-4355 0 0,7-6 4323 0 0,-10 22-4946 0 0,-2 0 0 0 0,0-1-1 0 0,0 0 1 0 0,-9 19 0 0 0,-2 4-17 0 0,5-8-32 0 0,-9 21 3 0 0,2 1 0 0 0,-16 86 0 0 0,32-132-112 0 0,0 1 0 0 0,1-1-1 0 0,0 1 1 0 0,0-1 0 0 0,0 1-1 0 0,0-1 1 0 0,1 0 0 0 0,0 1-1 0 0,0-1 1 0 0,0 1 0 0 0,0-1-1 0 0,4 8 1 0 0,-4-10 11 0 0,1 0 1 0 0,-1 0-1 0 0,1 0 0 0 0,-1-1 1 0 0,1 1-1 0 0,0 0 0 0 0,-1 0 1 0 0,1-1-1 0 0,0 1 0 0 0,0-1 1 0 0,0 0-1 0 0,1 0 0 0 0,-1 0 1 0 0,0 0-1 0 0,0 0 0 0 0,1 0 1 0 0,-1 0-1 0 0,0-1 0 0 0,1 1 1 0 0,-1-1-1 0 0,1 1 0 0 0,-1-1 1 0 0,1 0-1 0 0,4-1 0 0 0,9 0 85 0 0,0-1 0 0 0,1-1 0 0 0,-1-1 0 0 0,-1 0 0 0 0,1-1-1 0 0,-1-1 1 0 0,1 0 0 0 0,-2-1 0 0 0,23-13 0 0 0,-5-2 187 0 0,-1-1 0 0 0,55-51 0 0 0,-75 62-254 0 0,-1 0 0 0 0,1-1 0 0 0,-2 0 0 0 0,0-1 1 0 0,-1 0-1 0 0,0 0 0 0 0,8-21 0 0 0,32-111 266 0 0,-43 129-293 0 0,12-47-205 0 0,22-67-600 0 0,-39 129 357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67 11487 0 0,'74'-63'2378'0'0,"-67"59"416"0"0,-6 8 27 0 0,-6 10-920 0 0,5-13-2297 0 0,-6 10 491 0 0,0 0 0 0 0,0 0 0 0 0,-1-1 0 0 0,0 0 0 0 0,-1 0 0 0 0,-10 9 0 0 0,-59 51 193 0 0,44-41-123 0 0,23-21-108 0 0,1 0-33 0 0,0 1 0 0 0,0-1 0 0 0,1 1 0 0 0,0 1 0 0 0,1 0-1 0 0,0 0 1 0 0,-10 18 0 0 0,12-15-24 0 0,6 0 0 0 0,1-7-12 0 0,1-1 0 0 0,-1 0 0 0 0,1 0-1 0 0,0 0 1 0 0,0 0 0 0 0,1 0 0 0 0,7 7-1 0 0,7 11-17 0 0,65 98 30 0 0,-77-112 0 0 0,0 1 0 0 0,0 0 0 0 0,-2 0-1 0 0,7 16 1 0 0,-10-22 1 0 0,0 1 0 0 0,0 0 0 0 0,-1 0 0 0 0,1-1-1 0 0,-1 1 1 0 0,0 0 0 0 0,-1 0 0 0 0,1-1 0 0 0,-1 1 0 0 0,0 0-1 0 0,0 0 1 0 0,0-1 0 0 0,-2 5 0 0 0,0-2 7 0 0,0 0-1 0 0,0-1 1 0 0,-1 0 0 0 0,1 1-1 0 0,-2-1 1 0 0,1-1 0 0 0,0 1 0 0 0,-1-1-1 0 0,0 1 1 0 0,0-1 0 0 0,-8 5 0 0 0,5-4 4 0 0,0-1 1 0 0,-1 0-1 0 0,0-1 1 0 0,0 1-1 0 0,0-2 1 0 0,0 1-1 0 0,-17 3 1 0 0,13-5-25 0 0,0 0 0 0 0,0 0 0 0 0,0-1 0 0 0,0-1 1 0 0,0 0-1 0 0,0-1 0 0 0,0-1 0 0 0,0 0 0 0 0,0 0 0 0 0,0-1 0 0 0,1-1 0 0 0,-22-9 1 0 0,26 10-322 0 0,0-2 0 0 0,0 1 1 0 0,1-1-1 0 0,-1 0 1 0 0,1-1-1 0 0,-9-9 1 0 0,-2-5-918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185 169 10591 0 0,'7'-1'350'0'0,"0"-1"0"0"0,-1 1-1 0 0,1 0 1 0 0,0 1-1 0 0,0-1 1 0 0,0 1-1 0 0,0 1 1 0 0,8 1 0 0 0,4 2 3029 0 0,32 11 1 0 0,-44-12-3111 0 0,-1-2-253 0 0,0 1 1 0 0,0-1 0 0 0,0 0-1 0 0,0-1 1 0 0,0 1-1 0 0,1-1 1 0 0,-1-1 0 0 0,0 1-1 0 0,0-1 1 0 0,0 0-1 0 0,0 0 1 0 0,0-1 0 0 0,0 0-1 0 0,0 0 1 0 0,-1 0-1 0 0,1 0 1 0 0,-1-1 0 0 0,1 0-1 0 0,-1-1 1 0 0,0 1-1 0 0,0-1 1 0 0,0 0 0 0 0,-1 0-1 0 0,0 0 1 0 0,1-1-1 0 0,-1 1 1 0 0,-1-1 0 0 0,5-7-1 0 0,-4 6-16 0 0,0 0 0 0 0,-1 0 0 0 0,0-1 0 0 0,0 1 0 0 0,0-1 0 0 0,2-11 0 0 0,-3-3-19 0 0,-4 15-36 0 0,0 3-12 0 0,2 1 36 0 0,0 0 0 0 0,-1 0 0 0 0,0 0-1 0 0,1 0 1 0 0,-1 0 0 0 0,0 1 0 0 0,0-1 0 0 0,0 0 0 0 0,0 1 0 0 0,0-1 0 0 0,0 1 0 0 0,0-1 0 0 0,-1 1-1 0 0,1-1 1 0 0,-1 1 0 0 0,1 0 0 0 0,-1 0 0 0 0,1 0 0 0 0,-1-1 0 0 0,-2 0 0 0 0,0 1-14 0 0,1 0 1 0 0,0 0 0 0 0,-1 1-1 0 0,1-1 1 0 0,-1 1 0 0 0,1 0-1 0 0,0 0 1 0 0,-1 0 0 0 0,1 0-1 0 0,-7 2 1 0 0,-6 2-64 0 0,1 0 0 0 0,0 1-1 0 0,-28 15 1 0 0,37-18 107 0 0,-14 9 8 0 0,0 0 0 0 0,1 2 0 0 0,0 0 0 0 0,1 1-1 0 0,0 1 1 0 0,2 0 0 0 0,-17 20 0 0 0,-2 7 132 0 0,-54 85-1 0 0,78-109-93 0 0,0 0 0 0 0,1 2-1 0 0,-13 32 1 0 0,21-47-18 0 0,0 1-1 0 0,1-1 0 0 0,-1 1 1 0 0,1-1-1 0 0,0 1 0 0 0,1 0 1 0 0,-1 0-1 0 0,1 0 1 0 0,1-1-1 0 0,-1 1 0 0 0,1 0 1 0 0,0 0-1 0 0,0-1 0 0 0,0 1 1 0 0,1 0-1 0 0,0-1 0 0 0,0 1 1 0 0,4 7-1 0 0,-4-10 4 0 0,1 0-1 0 0,-1-1 1 0 0,0 1 0 0 0,1-1-1 0 0,0 0 1 0 0,-1 1-1 0 0,1-1 1 0 0,0 0-1 0 0,0-1 1 0 0,0 1 0 0 0,1 0-1 0 0,-1-1 1 0 0,0 0-1 0 0,0 0 1 0 0,1 0 0 0 0,-1 0-1 0 0,8 1 1 0 0,3-1 162 0 0,1 0 1 0 0,28-2-1 0 0,-34 0-127 0 0,66-5 349 0 0,38-1 17 0 0,-89 7-564 0 0,0 1-1 0 0,45 8 1 0 0,-46-5-676 0 0,-6-2-3115 0 0,-13-2 1769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36 2303 0 0,'2'-1'102'0'0,"44"-33"16628"0"0,-49 34-16651 0 0,1 1 0 0 0,-1 0 0 0 0,1 0 1 0 0,-1 0-1 0 0,1 0 0 0 0,0 0 0 0 0,-4 3 0 0 0,-2 0 22 0 0,-24 12 173 0 0,-17 8-114 0 0,1 2 0 0 0,-69 48 0 0 0,-45 63 136 0 0,144-119-257 0 0,0 2 0 0 0,1 0 0 0 0,1 0 0 0 0,1 2-1 0 0,1 0 1 0 0,-12 25 0 0 0,22-38-17 0 0,-1 1 0 0 0,2 0 0 0 0,0 0 0 0 0,0 1 0 0 0,-2 14 0 0 0,4-22-14 0 0,1 0 1 0 0,0 0-1 0 0,0 0 0 0 0,0 0 0 0 0,0 0 0 0 0,0 0 0 0 0,0 0 1 0 0,1 0-1 0 0,0 0 0 0 0,-1 0 0 0 0,1 0 0 0 0,0-1 0 0 0,0 1 1 0 0,1 0-1 0 0,-1-1 0 0 0,1 1 0 0 0,-1 0 0 0 0,1-1 0 0 0,0 0 0 0 0,0 1 1 0 0,0-1-1 0 0,0 0 0 0 0,5 4 0 0 0,-1-2 49 0 0,1-1-1 0 0,0 1 1 0 0,0-1-1 0 0,1 0 0 0 0,-1-1 1 0 0,0 0-1 0 0,1 0 1 0 0,0 0-1 0 0,-1-1 1 0 0,14 0-1 0 0,5-1 150 0 0,48-7 0 0 0,-49 4-159 0 0,8-2-425 0 0,-1-3 0 0 0,0 0 0 0 0,-1-2 0 0 0,37-17 0 0 0,-51 20-708 0 0,4-2-434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268 486 7831 0 0,'3'1'356'0'0,"4"0"-170"0"0,-4 0-161 0 0,0 0 1 0 0,0 1-1 0 0,0-1 1 0 0,0 0 0 0 0,0 1-1 0 0,-1-1 1 0 0,1 1-1 0 0,0 0 1 0 0,-1 0-1 0 0,1 0 1 0 0,2 4-1 0 0,-3-4 528 0 0,1 0-1 0 0,-1 0 0 0 0,0 0 0 0 0,0 0 0 0 0,0 1 1 0 0,-1-1-1 0 0,1 1 0 0 0,-1-1 0 0 0,1 1 0 0 0,-1 0 0 0 0,0 0 1 0 0,0-1-1 0 0,0 1 0 0 0,1 5 0 0 0,-2-6-447 0 0,0 0 0 0 0,0-1-1 0 0,0 1 1 0 0,0-1 0 0 0,0 1-1 0 0,0-1 1 0 0,-1 1 0 0 0,1-1 0 0 0,-1 1-1 0 0,1-1 1 0 0,-1 1 0 0 0,1-1-1 0 0,-1 0 1 0 0,0 1 0 0 0,0-1-1 0 0,1 0 1 0 0,-1 1 0 0 0,0-1 0 0 0,0 0-1 0 0,-1 0 1 0 0,1 0 0 0 0,0 0-1 0 0,0 0 1 0 0,0 0 0 0 0,-1 0-1 0 0,1 0 1 0 0,0-1 0 0 0,-1 1 0 0 0,-2 1-1 0 0,-5 1 32 0 0,-1 0 0 0 0,1-1 0 0 0,-1 0-1 0 0,0 0 1 0 0,0-1 0 0 0,1 0 0 0 0,-1-1-1 0 0,0 0 1 0 0,-11-1 0 0 0,8-1-39 0 0,1 0 1 0 0,0 0-1 0 0,0-1 1 0 0,1-1-1 0 0,-1 0 1 0 0,-20-10-1 0 0,25 10-34 0 0,0 0 0 0 0,0-1-1 0 0,1 0 1 0 0,0 0 0 0 0,-1 0 0 0 0,1-1 0 0 0,1 0-1 0 0,-1 0 1 0 0,1 0 0 0 0,0-1 0 0 0,1 1-1 0 0,0-1 1 0 0,0 0 0 0 0,-5-11 0 0 0,6 8-40 0 0,0 0 1 0 0,1 1-1 0 0,0-1 1 0 0,1 0-1 0 0,-1 0 1 0 0,2 0-1 0 0,0-1 1 0 0,0 1 0 0 0,0 0-1 0 0,1 0 1 0 0,3-11-1 0 0,1-1-65 0 0,1 1 1 0 0,0 1-1 0 0,2-1 0 0 0,0 1 0 0 0,1 0 1 0 0,1 1-1 0 0,1 0 0 0 0,17-23 1 0 0,-18 30-6 0 0,0 1 0 0 0,0-1 1 0 0,1 2-1 0 0,1-1 1 0 0,-1 2-1 0 0,2 0 0 0 0,-1 0 1 0 0,1 1-1 0 0,1 0 1 0 0,-1 1-1 0 0,1 1 0 0 0,24-8 1 0 0,-23 10 51 0 0,0 0 0 0 0,1 1 1 0 0,-1 1-1 0 0,1 0 0 0 0,-1 1 0 0 0,1 1 1 0 0,20 2-1 0 0,-29-1 29 0 0,0 0 0 0 0,0 1 0 0 0,0-1 0 0 0,0 1 1 0 0,0 1-1 0 0,-1-1 0 0 0,1 1 0 0 0,-1 0 0 0 0,1 1 0 0 0,-1 0 0 0 0,0 0 0 0 0,0 0 1 0 0,-1 0-1 0 0,0 1 0 0 0,1 0 0 0 0,-1 0 0 0 0,-1 1 0 0 0,5 6 0 0 0,-4-6-9 0 0,-1 1 0 0 0,-1 0-1 0 0,1 0 1 0 0,-1 1-1 0 0,0-1 1 0 0,-1 1-1 0 0,0-1 1 0 0,0 1-1 0 0,0 0 1 0 0,-1-1-1 0 0,-1 1 1 0 0,1 0-1 0 0,-1 0 1 0 0,0 0 0 0 0,-1 0-1 0 0,0 0 1 0 0,0 0-1 0 0,-4 10 1 0 0,2-7 10 0 0,-2 0 0 0 0,1 0 1 0 0,-1-1-1 0 0,-1 0 0 0 0,0 0 1 0 0,0-1-1 0 0,-1 1 0 0 0,0-1 1 0 0,0-1-1 0 0,-1 1 0 0 0,-1-1 0 0 0,-9 7 1 0 0,-2 1-51 0 0,-1-1 1 0 0,0-1 0 0 0,-1-2-1 0 0,-1 0 1 0 0,0-1 0 0 0,0-1-1 0 0,-29 8 1 0 0,37-13-117 0 0,-1-1-1 0 0,0 0 1 0 0,0-1-1 0 0,-1-1 1 0 0,1 0-1 0 0,-1-2 1 0 0,-20 0-1 0 0,32-1 26 0 0,0 1-73 0 0,0-1 0 0 0,-1 1 0 0 0,1-1 0 0 0,0-1 0 0 0,-10-2 0 0 0,13 3-22 0 0,0 0 1 0 0,1 0 0 0 0,-1 0-1 0 0,1-1 1 0 0,-1 1 0 0 0,0 0-1 0 0,1-1 1 0 0,0 1 0 0 0,-1-1-1 0 0,1 1 1 0 0,0-1-1 0 0,0 0 1 0 0,0 1 0 0 0,0-1-1 0 0,0 0 1 0 0,0 0 0 0 0,1 0-1 0 0,-1 0 1 0 0,0 1 0 0 0,1-4-1 0 0,-5-24-1857 0 0,4-5-20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10135 0 0,'0'0'3198'0'0,"-1"1"-2034"0"0,-70 89 886 0 0,-74 128 0 0 0,113-163-1679 0 0,2 3-1 0 0,4 0 1 0 0,-36 113-1 0 0,43-102-264 0 0,-19 64 75 0 0,26-98-400 0 0,-27 56-1 0 0,34-83-456 0 0,0 0-1 0 0,0 0 1 0 0,0 0 0 0 0,-1 0-1 0 0,0-1 1 0 0,-12 11 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60 9215 0 0,'1'-2'422'0'0,"15"-10"700"0"0,23-14 1 0 0,-31 21 1944 0 0,1 1 0 0 0,16-7 2773 0 0,-24 12-5837 0 0,-1-1 0 0 0,0 1 0 0 0,0-1-1 0 0,1 1 1 0 0,-1-1 0 0 0,0 1-1 0 0,0 0 1 0 0,0-1 0 0 0,0 1-1 0 0,0-1 1 0 0,1 1 0 0 0,-1-1-1 0 0,0 1 1 0 0,0-1 0 0 0,-1 1-1 0 0,1 0 1 0 0,0-1 0 0 0,0 1-1 0 0,0-1 1 0 0,0 2 0 0 0,-4 11 11 0 0,-1-5-17 0 0,1 1-1 0 0,-1-2 1 0 0,0 1 0 0 0,-1 0-1 0 0,0-1 1 0 0,0 0-1 0 0,-8 7 1 0 0,-56 42-37 0 0,44-37 35 0 0,-43 34 5 0 0,15-13 0 0 0,-67 63 0 0 0,100-81 6 0 0,-66 69 85 0 0,75-77-74 0 0,1 1 0 0 0,0 0 0 0 0,1 1 0 0 0,-13 28-1 0 0,21-39-9 0 0,0-1-1 0 0,0 1 1 0 0,1 0-1 0 0,0 0 1 0 0,0 0-1 0 0,0 0 1 0 0,0 0-1 0 0,1 1 1 0 0,0-1-1 0 0,0 0 1 0 0,0 0-1 0 0,1 0 1 0 0,0 0-1 0 0,0 0 0 0 0,0 0 1 0 0,1 0-1 0 0,-1 0 1 0 0,1 0-1 0 0,4 6 1 0 0,-3-6 0 0 0,0 1 0 0 0,1-1 0 0 0,0-1 0 0 0,0 1 0 0 0,0 0 0 0 0,1-1 0 0 0,-1 0 0 0 0,1 0 1 0 0,0 0-1 0 0,0-1 0 0 0,1 0 0 0 0,-1 0 0 0 0,1 0 0 0 0,0-1 0 0 0,10 4 0 0 0,0-2-753 0 0,0-1 0 0 0,0-1 0 0 0,0 0 0 0 0,1-1 0 0 0,23-2 0 0 0,-21-1-6538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556 708 14279 0 0,'0'0'323'0'0,"1"2"44"0"0,1 1-294 0 0,0 0-1 0 0,-1 0 1 0 0,1 1 0 0 0,-1-1 0 0 0,0 1 0 0 0,0-1 0 0 0,0 1 0 0 0,-1-1 0 0 0,1 1 0 0 0,-1 4-1 0 0,-1 42 614 0 0,-1-39 40 0 0,2 1-1 0 0,1 23 1 0 0,3-23 154 0 0,-4-11-813 0 0,0-1 1 0 0,0 0-1 0 0,0 0 1 0 0,0 1-1 0 0,0-1 1 0 0,1 0-1 0 0,-1 0 1 0 0,0 0-1 0 0,0 0 1 0 0,0 1-1 0 0,0-1 1 0 0,1 0-1 0 0,-1 0 1 0 0,0 0-1 0 0,0 0 1 0 0,1 0 0 0 0,-1 1-1 0 0,0-1 1 0 0,0 0-1 0 0,1 0 1 0 0,-1 0-1 0 0,0 0 1 0 0,0 0-1 0 0,1 0 1 0 0,-1 0-1 0 0,2-1 64 0 0,0 1-1 0 0,-1-1 1 0 0,1 0-1 0 0,0 0 0 0 0,-1 0 1 0 0,1 0-1 0 0,-1 0 1 0 0,1 0-1 0 0,-1-1 1 0 0,3-1-1 0 0,4-6 118 0 0,1 0 0 0 0,-2-1-1 0 0,1 0 1 0 0,8-14 0 0 0,21-48 130 0 0,-18 34-168 0 0,-6 15-172 0 0,32-62 29 0 0,51-137 1 0 0,-55 81-307 0 0,-36 117 32 0 0,-1 0 0 0 0,-1 0-1 0 0,0-48 1 0 0,-3 65 120 0 0,0 0 1 0 0,-1 0-1 0 0,0 0 0 0 0,0 0 1 0 0,-4-9-1 0 0,5 14 72 0 0,-1 1 0 0 0,1 0 1 0 0,-1-1-1 0 0,1 1 0 0 0,-1 0 1 0 0,0 0-1 0 0,0-1 0 0 0,0 1 1 0 0,0 0-1 0 0,0 0 0 0 0,0 0 1 0 0,0 0-1 0 0,0 0 0 0 0,0 0 0 0 0,0 0 1 0 0,0 1-1 0 0,0-1 0 0 0,-1 0 1 0 0,1 1-1 0 0,0-1 0 0 0,-1 1 1 0 0,1-1-1 0 0,0 1 0 0 0,-1 0 0 0 0,1-1 1 0 0,-1 1-1 0 0,1 0 0 0 0,-1 0 1 0 0,1 0-1 0 0,0 0 0 0 0,-1 0 1 0 0,1 0-1 0 0,-3 1 0 0 0,-3 1-12 0 0,0 0-1 0 0,1 1 0 0 0,0-1 1 0 0,0 1-1 0 0,0 0 0 0 0,0 1 1 0 0,-10 7-1 0 0,-37 35-93 0 0,50-43 114 0 0,-22 22-4 0 0,2 0 0 0 0,2 2-1 0 0,0 1 1 0 0,2 0 0 0 0,0 2 0 0 0,2 0 0 0 0,-17 44 0 0 0,0 12-14 0 0,-33 136 0 0 0,14-3 25 0 0,-73 239 0 0 0,87-355 140 0 0,-5-1-1 0 0,-85 146 1 0 0,110-215-228 0 0,-11 17 223 0 0,5-20-3611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17999 0 0,'0'0'2000'0'0,"2"2"-1557"0"0,1 1-278 0 0,1 0 1 0 0,1 0-1 0 0,-1 0 1 0 0,0-1-1 0 0,1 1 1 0 0,-1-1-1 0 0,1 0 1 0 0,0-1-1 0 0,0 1 1 0 0,0-1-1 0 0,-1 0 1 0 0,1 0-1 0 0,0 0 1 0 0,1-1-1 0 0,-1 0 1 0 0,0 0-1 0 0,7-1 1 0 0,11-1 251 0 0,1-2-1 0 0,33-9 1 0 0,-31 7-113 0 0,184-58 672 0 0,-157 44-1025 0 0,-24 8-619 0 0,1 2 0 0 0,57-13 0 0 0,-67 22-1152 0 0,-1 4-3892 0 0,-5 3-1351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3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10591 0 0,'0'0'17084'0'0,"1"-1"-16728"0"0,16-12-1403 0 0,-9 6 222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3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9 181 3223 0 0,'0'0'3716'0'0,"-1"-2"-3137"0"0,0 1-20 0 0,0-1 0 0 0,0 0 1 0 0,0 0-1 0 0,0 1 0 0 0,1-1 0 0 0,-1 0 0 0 0,-1-6 2698 0 0,4 10-3360 0 0,8 9 103 0 0,0-2 57 0 0,1-2 87 0 0,-8-6-116 0 0,-1 0 60 0 0,1 0 0 0 0,25 11 486 0 0,1-1 1 0 0,58 13-1 0 0,88 9 280 0 0,-156-29-647 0 0,58 14 231 0 0,-21-3-380 0 0,-41-11-31 0 0,0-1-1 0 0,-1 0 1 0 0,1-2-1 0 0,1 0 1 0 0,-1 0-1 0 0,0-1 1 0 0,0-1 0 0 0,0-1-1 0 0,0 0 1 0 0,26-7-1 0 0,40-21 24 0 0,-22 8 39 0 0,111-27 0 0 0,-141 44-89 0 0,45-3 0 0 0,-60 7 0 0 0,0 1 0 0 0,0 1 0 0 0,-1 1 0 0 0,1 0 0 0 0,20 5 0 0 0,18 10 0 0 0,28 8 0 0 0,-69-23 0 0 0,1 0 0 0 0,-1 0 0 0 0,1-1 0 0 0,-1 0 0 0 0,16-2 0 0 0,5-4 127 0 0,52-14 0 0 0,-26 5 5 0 0,-13 5-92 0 0,0 3 1 0 0,0 1 0 0 0,1 2 0 0 0,-1 3-1 0 0,1 1 1 0 0,63 10 0 0 0,-47-1-19 0 0,1-3 1 0 0,0-2-1 0 0,75-5 0 0 0,-83-1 528 0 0,0 2 1 0 0,107 17-1 0 0,-134-14-446 0 0,1 0-27 0 0,-6 0-39 0 0,1-1 0 0 0,0-1-1 0 0,0-1 1 0 0,-1-1 0 0 0,37-4 0 0 0,-40 0-6 0 0,9 0-25 0 0,-1-2 0 0 0,52-18 0 0 0,173-61-7 0 0,-195 66 0 0 0,-20 8-14 0 0,1 2 0 0 0,0 1 0 0 0,1 2 0 0 0,-1 1-1 0 0,1 3 1 0 0,0 1 0 0 0,70 7 0 0 0,-68-3-98 0 0,1-3 0 0 0,-1-1 1 0 0,0-2-1 0 0,74-15 0 0 0,-41 7 27 0 0,39-9 105 0 0,-74 11 26 0 0,0 1 0 0 0,1 2 0 0 0,44 0 0 0 0,-56 5-20 0 0,0 2 1 0 0,0 1 0 0 0,0 2 0 0 0,-1 1 0 0 0,34 10 0 0 0,2 1-27 0 0,-31-8 0 0 0,41 16 0 0 0,-44-12 89 0 0,1 0 0 0 0,0-3 1 0 0,0 0-1 0 0,1-2 0 0 0,0-2 0 0 0,58 4 0 0 0,-53-9 44 0 0,-9 1-54 0 0,0-1 0 0 0,-1-2-1 0 0,36-6 1 0 0,-47 6-157 0 0,1 0-1 0 0,0 0 1 0 0,-1 2 0 0 0,22 1-1 0 0,79 6-698 0 0,-55-2 706 0 0,-33-1 85 0 0,0 3-172 0 0,-26-7 87 0 0,1 0-1 0 0,-1 0 0 0 0,1 0 1 0 0,-1-1-1 0 0,1 1 0 0 0,-1-1 1 0 0,1 0-1 0 0,-1 0 0 0 0,1 0 1 0 0,-1 0-1 0 0,0 0 0 0 0,0-1 1 0 0,0 1-1 0 0,0-1 1 0 0,0 0-1 0 0,0 0 0 0 0,4-4 1 0 0,2 0-464 0 0,-8 5 189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4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44 919 0 0,'0'0'9016'0'0,"5"-11"-9016"0"0,-1 0-504 0 0,-2 0-8 0 0,-2 1-1672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2759 0 0,'0'0'13732'0'0,"2"2"-14048"0"0,18 13 199 0 0,-15-12 155 0 0,1 1 0 0 0,0-1-1 0 0,0-1 1 0 0,0 1 0 0 0,0-1 0 0 0,0 0 0 0 0,0 0 0 0 0,1 0-1 0 0,-1-1 1 0 0,1 0 0 0 0,9 0 0 0 0,6-2 114 0 0,0 0 0 0 0,23-4 1 0 0,5-1 285 0 0,-33 5-267 0 0,-1 1 0 0 0,1 0-1 0 0,-1 1 1 0 0,1 1 0 0 0,22 5-1 0 0,13 6 6 0 0,-33-7-72 0 0,0-1 1 0 0,0-1-1 0 0,22 1 1 0 0,-26-4 56 0 0,1 0 0 0 0,-1-2 1 0 0,1 0-1 0 0,-1 0 0 0 0,0-2 1 0 0,22-5-1 0 0,-8 0-68 0 0,-15 5 11 0 0,1 1 0 0 0,-1 0 0 0 0,1 1 0 0 0,-1 1 0 0 0,1 0 0 0 0,20 3 0 0 0,112 11 208 0 0,-134-14-312 0 0,0 0 0 0 0,25-4 0 0 0,-16 1 0 0 0,4-2 9 0 0,-1 0 0 0 0,1-2 1 0 0,24-9-1 0 0,-20 5 4 0 0,45-8 1 0 0,-15 7 5 0 0,-21 4 36 0 0,66-6-1 0 0,-21 8-22 0 0,134-26 0 0 0,-93 14 72 0 0,-85 13-58 0 0,173-10 213 0 0,-189 14-252 0 0,32-1 15 0 0,98-7 84 0 0,232-14 342 0 0,-212 21-408 0 0,246 29 0 0 0,-336-20-11 0 0,91-5-1 0 0,-107-2-21 0 0,90-6 80 0 0,-108 5 76 0 0,110-1 387 0 0,225-10 442 0 0,-112 1-544 0 0,-96 21-212 0 0,-30 1-92 0 0,36 6 23 0 0,-89-5-138 0 0,22 3-29 0 0,28 2 0 0 0,-69-12 3 0 0,0-4-1 0 0,1-3 1 0 0,96-14 0 0 0,-126 9 19 0 0,62-9 128 0 0,155-4 0 0 0,-251 20-136 0 0,113 3 137 0 0,-102-1-128 0 0,-1 1 1 0 0,1 1 0 0 0,33 10-1 0 0,-51-11-23 0 0,21 3 0 0 0,7 2 0 0 0,-17-3 0 0 0,-9-4 0 0 0,14-6 0 0 0,-15 5 0 0 0,18-5 0 0 0,-9 1 0 0 0,-10 4 0 0 0,20-7 0 0 0,2-6 53 0 0,-9 9-48 0 0,-15 5-15 0 0,-1-1-70 0 0,8 1-242 0 0,-8-13-5363 0 0,-3-2 538 0 0,-3 0-1291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52 5063 0 0,'0'0'13603'0'0,"-9"-8"-14680"0"0,5 7 1012 0 0,0-1 1 0 0,0 1-1 0 0,0 0 1 0 0,0 0-1 0 0,0 0 1 0 0,-1 1-1 0 0,1-1 1 0 0,0 1 0 0 0,0 0-1 0 0,-1 0 1 0 0,-6 2-1 0 0,-6 3 349 0 0,0 1 0 0 0,-31 16 0 0 0,37-16-108 0 0,0 0 0 0 0,0-1 0 0 0,0-1 1 0 0,-1 0-1 0 0,1 0 0 0 0,-1-1 0 0 0,0-1 0 0 0,-22 3 1 0 0,14-6-52 0 0,1-1 1 0 0,-1 0 0 0 0,-25-7 0 0 0,-56-20 173 0 0,3 0-413 0 0,73 25-26 0 0,1 1 0 0 0,-1 1 0 0 0,-45 2 0 0 0,-7 0-23 0 0,-2 2 96 0 0,66 0 67 0 0,0 2 11 0 0,3-2 46 0 0,8-1 225 0 0,2-2-250 0 0,0 1 1 0 0,-1 0 0 0 0,1 0-1 0 0,0 0 1 0 0,-1-1 0 0 0,1 1-1 0 0,0 0 1 0 0,-1 0-1 0 0,1-1 1 0 0,0 1 0 0 0,-1 0-1 0 0,1 0 1 0 0,0-1 0 0 0,0 1-1 0 0,0 0 1 0 0,-1-1 0 0 0,1 1-1 0 0,0-1 1 0 0,0 1 0 0 0,0 0-1 0 0,0-1 1 0 0,0 1 0 0 0,-1 0-1 0 0,1-1 1 0 0,0 1 0 0 0,0-1-1 0 0,0 1 1 0 0,0 0 0 0 0,0-1-1 0 0,0 1 1 0 0,0-1 0 0 0,1 1-1 0 0,-1-1 1 0 0,0 0 4 0 0,0-1-1 0 0,1 1 1 0 0,-1 0-1 0 0,1 0 1 0 0,-1-1-1 0 0,1 1 1 0 0,0 0 0 0 0,-1 0-1 0 0,1-1 1 0 0,0 1-1 0 0,0 0 1 0 0,0 0-1 0 0,0 0 1 0 0,0 0 0 0 0,0 0-1 0 0,0 1 1 0 0,0-1-1 0 0,2-1 1 0 0,6-3-34 0 0,-7 5-18 0 0,-1 0 0 0 0,1-1 0 0 0,-1 1 0 0 0,1 0 0 0 0,-1 0 0 0 0,1 1 1 0 0,-1-1-1 0 0,1 0 0 0 0,-1 1 0 0 0,1-1 0 0 0,-1 0 0 0 0,1 1 0 0 0,-1 0 1 0 0,1-1-1 0 0,-1 1 0 0 0,0 0 0 0 0,2 1 0 0 0,-3-2 13 0 0,1 0-5 0 0,0 1-1 0 0,0 0 0 0 0,0-1 1 0 0,0 1-1 0 0,0 0 1 0 0,0-1-1 0 0,0 1 1 0 0,0 0-1 0 0,0 0 0 0 0,-1 0 1 0 0,1 0-1 0 0,0 0 1 0 0,-1 0-1 0 0,1 0 0 0 0,0 1 1 0 0,1 3-16 0 0,8 10-11 0 0,-1 1-1 0 0,-1 0 1 0 0,0 0 0 0 0,-1 1-1 0 0,8 31 1 0 0,13 91 24 0 0,-26-124 10 0 0,5 32 0 0 0,-2 0 0 0 0,-2 0 0 0 0,-3 55 0 0 0,-4-44 0 0 0,-1 0 0 0 0,-15 60 0 0 0,12-85-21 0 0,-15 70-68 0 0,21-86 48 0 0,0 0-1 0 0,0 0 1 0 0,2 0-1 0 0,2 18 1 0 0,-3-30 34 0 0,1 1 5 0 0,10 12-10 0 0,-9-14-1 0 0,0-2 10 0 0,0 0-1 0 0,0-1 0 0 0,0 1 0 0 0,0 0 1 0 0,0-1-1 0 0,1 1 0 0 0,-1-1 0 0 0,0 0 1 0 0,1 1-1 0 0,2 1 0 0 0,18 14-410 0 0,-6-10-4921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8751 0 0,'0'0'7994'0'0,"2"-1"-7645"0"0,21-15 202 0 0,-9 6-740 0 0,0 1 1 0 0,26-13-1 0 0,-38 21-76 0 0,1 1-39 0 0,5-1-85 0 0,0 1-1 0 0,14 1 1 0 0,-20-1 362 0 0,1 1 234 0 0,22 7 1233 0 0,-22-8-985 0 0,0 0 7 0 0,7-1-126 0 0,0 0 0 0 0,-1 0 0 0 0,1-1 0 0 0,0-1 0 0 0,0 1 0 0 0,-1-2 0 0 0,17-7 0 0 0,15-5-10 0 0,-17 9-255 0 0,-12 8-82 0 0,-5 1 0 0 0,-1 0-167 0 0,0-1 0 0 0,0 2 0 0 0,-1-1 0 0 0,1 0 0 0 0,0 1 0 0 0,-1 0 0 0 0,0 0 0 0 0,0 1 0 0 0,8 6 0 0 0,-5 1-1997 0 0,-8-10 1737 0 0,1 0 1 0 0,-1 0 0 0 0,1 0 0 0 0,0 0 0 0 0,-1 0-1 0 0,1 0 1 0 0,0 0 0 0 0,-1 0 0 0 0,1 0 0 0 0,0-1-1 0 0,0 1 1 0 0,0 0 0 0 0,0-1 0 0 0,1 2 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36 7831 0 0,'0'0'6358'0'0,"1"-2"-5948"0"0,7-18-606 0 0,-8 18 8 0 0,0 1-4 0 0,-1 0 152 0 0,1 1 1 0 0,0-1-1 0 0,0 1 0 0 0,0-1 0 0 0,0 1 0 0 0,-1-1 1 0 0,1 1-1 0 0,0-1 0 0 0,0 1 0 0 0,-1-1 1 0 0,1 1-1 0 0,0 0 0 0 0,-1-1 0 0 0,1 1 0 0 0,-1-1 1 0 0,1 1-1 0 0,0 0 0 0 0,-1-1 0 0 0,1 1 0 0 0,-1 0 1 0 0,1 0-1 0 0,-1 0 0 0 0,1-1 0 0 0,-1 1 0 0 0,1 0 1 0 0,-1 0-1 0 0,1 0 0 0 0,-1 0 0 0 0,1 0 0 0 0,-1 0 1 0 0,0 0-1 0 0,-1 0 1 0 0,0 0 0 0 0,1 1 0 0 0,-1-1-1 0 0,0 1 1 0 0,1 0 0 0 0,-1 0 0 0 0,0-1 0 0 0,1 1 0 0 0,0 0 0 0 0,-3 2 0 0 0,-1 1-14 0 0,0 0 0 0 0,0 1 0 0 0,0 0 0 0 0,-7 11 0 0 0,-10 18 294 0 0,2 1 0 0 0,1 2 1 0 0,2 0-1 0 0,-16 51 0 0 0,4-2 137 0 0,6-19-362 0 0,-16 82 0 0 0,32-115-96 0 0,-9 57-14 0 0,15-76 212 0 0,0-1 0 0 0,1 0-1 0 0,1 0 1 0 0,3 22 0 0 0,2-5 734 0 0,14 41 0 0 0,-16-58-707 0 0,2-1 1 0 0,0 0-1 0 0,0 0 1 0 0,1 0 0 0 0,12 15-1 0 0,-14-22-131 0 0,0 0-1 0 0,0-1 1 0 0,1 1-1 0 0,-1-1 1 0 0,1-1-1 0 0,1 1 1 0 0,-1-1-1 0 0,1 0 1 0 0,-1-1-1 0 0,1 1 1 0 0,0-1-1 0 0,0-1 1 0 0,1 1-1 0 0,9 1 0 0 0,9 0 105 0 0,1 0-1 0 0,48-1 0 0 0,-48-3-4 0 0,0 1-1 0 0,33 6 0 0 0,-47-4-960 0 0,-10-2-331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0,'0'0'1935'0'0,"0"3"-420"0"0,3 21 2461 0 0,1 8-2138 0 0,-4-30-1238 0 0,1 1-432 0 0,3 11-73 0 0,-1 0-1 0 0,0 1 1 0 0,-1-1-1 0 0,-1 1 1 0 0,0 0-1 0 0,-1-1 1 0 0,0 1-1 0 0,-4 17 1 0 0,2 10 57 0 0,2 0 0 0 0,1-1 0 0 0,10 56 1 0 0,-7-58-831 0 0,-4-23-2109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44 1375 0 0,'6'-7'128'0'0,"-3"3"1289"0"0,0 1-1 0 0,1-1 1 0 0,0 1-1 0 0,0 0 0 0 0,0 0 1 0 0,5-3-1 0 0,-6 4-849 0 0,0 1 0 0 0,0 0 0 0 0,0-1 0 0 0,0 1 0 0 0,0 0 0 0 0,1 1-1 0 0,-1-1 1 0 0,0 0 0 0 0,8 1 2328 0 0,-12 7-2731 0 0,0 0-1 0 0,-1 0 1 0 0,0 0-1 0 0,0 0 1 0 0,0 0-1 0 0,-1-1 1 0 0,0 1-1 0 0,0-1 0 0 0,-8 11 1 0 0,-4 11 195 0 0,-185 341 1471 0 0,153-279-1835 0 0,41-79-2 0 0,6-9-58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12407 0 0,'0'0'1414'0'0,"2"1"-925"0"0,8 3-209 0 0,-1 0 1 0 0,1-1 0 0 0,0-1-1 0 0,-1 0 1 0 0,1 0-1 0 0,0 0 1 0 0,1-2-1 0 0,18 1 1 0 0,86-14-97 0 0,-105 12-84 0 0,51-9 36 0 0,107-11 20 0 0,-148 21-199 0 0,0 0 0 0 0,-1 1 1 0 0,1 1-1 0 0,-1 0 0 0 0,1 2 0 0 0,30 9 0 0 0,-2 6-168 0 0,-31-11 63 0 0,1-2 0 0 0,26 7 0 0 0,-37-11 180 0 0,-1-1 0 0 0,1-1 0 0 0,0 1 0 0 0,-1-1 0 0 0,1 0 0 0 0,0 0 0 0 0,-1-1 0 0 0,1 0 0 0 0,0 0 1 0 0,10-5-1 0 0,10-3 433 0 0,-25 8-552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0,'0'0'13256'0'0,"2"2"-12101"0"0,6 15-1204 0 0,-1 0-1 0 0,0 0 1 0 0,-2 1 0 0 0,0-1-1 0 0,0 1 1 0 0,-2 0 0 0 0,3 36 0 0 0,-5-10-482 0 0,-1 1 1 0 0,-8 52 0 0 0,-1-37 224 0 0,4-41-2476 0 0,4-18 1490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50 121 1839 0 0,'0'2'134'0'0,"-2"2"53"0"0,-1 0 0 0 0,1-1 1 0 0,0 1-1 0 0,-1-1 0 0 0,-4 5 0 0 0,-17 16 15588 0 0,17-53-17377 0 0,8 19 1136 0 0,0-1 0 0 0,0 1 0 0 0,1-1 0 0 0,0 1 1 0 0,1 0-1 0 0,0 0 0 0 0,6-12 0 0 0,4-16-1539 0 0,-12 36 1718 0 0,-1 1 111 0 0,1 1 256 0 0,-1-1 1 0 0,0 1 0 0 0,0-1 0 0 0,1 1 0 0 0,-1-1 0 0 0,0 1 0 0 0,1-1 0 0 0,-1 1-1 0 0,1-1 1 0 0,-1 1 0 0 0,0-1 0 0 0,1 1 0 0 0,-1 0 0 0 0,1-1 0 0 0,-1 1 0 0 0,1 0-1 0 0,0-1 1 0 0,-1 1 0 0 0,1 0 0 0 0,-1 0 0 0 0,1 0 0 0 0,-1 0 0 0 0,1-1 0 0 0,0 1-1 0 0,-1 0 1 0 0,1 0 0 0 0,-1 0 0 0 0,1 0 0 0 0,0 0 0 0 0,-1 0 0 0 0,1 0-1 0 0,0 1 1 0 0,21 3 1838 0 0,-15-3-1748 0 0,-2 1-90 0 0,0-1-1 0 0,-1 0 1 0 0,1 1-1 0 0,-1 0 1 0 0,1 0 0 0 0,-1 1-1 0 0,1-1 1 0 0,-1 1-1 0 0,0 0 1 0 0,0 0 0 0 0,5 5-1 0 0,-7-5-168 0 0,-2-2 94 0 0,2 2-110 0 0,0 1 1 0 0,0 0-1 0 0,0-1 0 0 0,-1 1 1 0 0,0 0-1 0 0,0 0 0 0 0,0 0 1 0 0,0 0-1 0 0,0 6 1 0 0,-2 2 108 0 0,0-1 1 0 0,-1 1-1 0 0,-1-1 1 0 0,0 1 0 0 0,0-1-1 0 0,-1 0 1 0 0,-1 0-1 0 0,0-1 1 0 0,-12 20 0 0 0,12-20 583 0 0,-1 1 1 0 0,1-1 0 0 0,1 2 0 0 0,-6 17 0 0 0,0 20-1714 0 0,10-47 1103 0 0,0 0 0 0 0,0-1 0 0 0,-1 1 1 0 0,1 0-1 0 0,0 0 0 0 0,0-1 0 0 0,1 1 0 0 0,-1 0 1 0 0,0-1-1 0 0,1 1 0 0 0,-1 0 0 0 0,1-1 0 0 0,-1 1 1 0 0,1 0-1 0 0,0-1 0 0 0,0 1 0 0 0,0-1 0 0 0,-1 1 1 0 0,3 1-1 0 0,-1-1 26 0 0,0 0 1 0 0,0-1-1 0 0,1 1 0 0 0,-1 0 1 0 0,0-1-1 0 0,1 1 0 0 0,-1-1 1 0 0,1 0-1 0 0,0 0 0 0 0,4 1 1 0 0,3 1 189 0 0,0-1-1 0 0,0-1 1 0 0,0 0 0 0 0,0 0 0 0 0,13-2 0 0 0,-1 0 195 0 0,0-2 0 0 0,-1-1 1 0 0,0 0-1 0 0,28-11 0 0 0,78-36-1151 0 0,-30 10-2697 0 0,-92 40 1361 0 0,8-2-3169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2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0,'0'0'6322'0'0,"0"3"-4436"0"0,1 25-1063 0 0,-1-22-845 0 0,0 1 0 0 0,1-1 1 0 0,0 1-1 0 0,1-1 0 0 0,-1 0 0 0 0,1 0 0 0 0,4 9 1 0 0,-4-11 4 0 0,0-1 0 0 0,1 1 0 0 0,-1 0 1 0 0,1-1-1 0 0,0 0 0 0 0,0 0 0 0 0,0 0 1 0 0,0 0-1 0 0,1 0 0 0 0,-1 0 0 0 0,1-1 1 0 0,4 3-1 0 0,33 17-32 0 0,38 23 1052 0 0,75 53 0 0 0,-116-69-674 0 0,-1 1-1 0 0,-1 2 0 0 0,-1 2 1 0 0,-2 0-1 0 0,-2 3 1 0 0,29 42-1 0 0,-26-28-776 0 0,-3 2 1 0 0,-3 1 0 0 0,-2 1-1 0 0,36 110 1 0 0,-21-7-431 0 0,3 9 629 0 0,-37-144 578 0 0,-1 1 1 0 0,-1 0-1 0 0,3 40 1 0 0,-8-50-185 0 0,0 0 1 0 0,-1-1-1 0 0,0 1 1 0 0,-1 0 0 0 0,-1-1-1 0 0,0 0 1 0 0,-9 26 0 0 0,-8 2-82 0 0,-1 0 1 0 0,-53 73 0 0 0,21-46-282 0 0,-9 15-1935 0 0,60-81 1569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0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280 177 9991 0 0,'0'0'456'0'0,"-2"1"-8"0"0,-18 12-188 0 0,20-13-170 0 0,-1 1 0 0 0,0-1 0 0 0,0 1 0 0 0,0-1 0 0 0,0 1 0 0 0,1-1-1 0 0,-1 1 1 0 0,0-1 0 0 0,0 0 0 0 0,0 1 0 0 0,0-1 0 0 0,0 0 0 0 0,0 0 0 0 0,0 0-1 0 0,0 0 1 0 0,0 0 0 0 0,0 0 0 0 0,0 0 0 0 0,0 0 0 0 0,0 0 0 0 0,0-1 0 0 0,0 1-1 0 0,0 0 1 0 0,0 0 0 0 0,-1-1 0 0 0,1-1-60 0 0,-1 1 0 0 0,1 0 0 0 0,0 0 0 0 0,0-1 0 0 0,0 1 1 0 0,0 0-1 0 0,0-1 0 0 0,0 1 0 0 0,0-1 0 0 0,0 1 0 0 0,1-1 0 0 0,-1 0 0 0 0,0-1 0 0 0,-1-5-49 0 0,0 0-1 0 0,1 0 0 0 0,0 0 1 0 0,0 1-1 0 0,1-13 0 0 0,12-78 176 0 0,-11 84 2783 0 0,-2 16-3099 0 0,-58 134-1332 0 0,16-42 983 0 0,28-59 396 0 0,-48 124 263 0 0,51-122-37 0 0,1 1 0 0 0,-8 53 0 0 0,19-87-85 0 0,-1 0 1 0 0,1 0 0 0 0,0 0 0 0 0,0 0 0 0 0,0 0 0 0 0,0 0 0 0 0,1-1 0 0 0,0 1 0 0 0,0 0-1 0 0,0 0 1 0 0,0 0 0 0 0,0 0 0 0 0,3 3 0 0 0,-1-3 25 0 0,0 1 0 0 0,0-1-1 0 0,0 0 1 0 0,1 0 0 0 0,-1 0 0 0 0,1-1 0 0 0,0 0 0 0 0,0 1-1 0 0,8 4 1 0 0,2 0 53 0 0,0 0 0 0 0,19 8 0 0 0,-27-14-69 0 0,-1 0 0 0 0,1 0 0 0 0,0-1 0 0 0,0 1 1 0 0,0-1-1 0 0,0-1 0 0 0,0 1 0 0 0,11-1 0 0 0,-11-1 5 0 0,0-1-1 0 0,0 1 0 0 0,0-1 1 0 0,-1-1-1 0 0,1 1 0 0 0,0-1 1 0 0,-1 0-1 0 0,0 0 0 0 0,8-6 0 0 0,-10 7-15 0 0,8-7 93 0 0,0 0 1 0 0,-1 0-1 0 0,0-1 1 0 0,0 0 0 0 0,-1-1-1 0 0,15-22 1 0 0,38-79 1055 0 0,-48 83-822 0 0,51-118 1043 0 0,-40 86-947 0 0,-2-5 111 0 0,-22 64-241 0 0,-1 1-241 0 0,-1-1-71 0 0,0 0 1 0 0,1 0-1 0 0,-1 1 1 0 0,0-1-1 0 0,0 0 1 0 0,0 1-1 0 0,0-1 1 0 0,0 1-1 0 0,0-1 1 0 0,0 1-1 0 0,-1 0 1 0 0,1-1 0 0 0,0 1-1 0 0,-3-2 1 0 0,-19-10 11 0 0,22 13-19 0 0,-15-6 18 0 0,0 0 0 0 0,-1 1 0 0 0,-23-4 0 0 0,22 6-57 0 0,1-1 0 0 0,-1-1 0 0 0,-17-8 0 0 0,9 1-355 0 0,-38-23 0 0 0,56 32-473 0 0,20 10-4138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5527 0 0,'0'0'8278'0'0,"1"3"-8182"0"0,2 6-94 0 0,0 0 1 0 0,0 0-1 0 0,-1 1 1 0 0,0-1-1 0 0,-1 1 1 0 0,0 0-1 0 0,-1 17 1 0 0,-9 74-6 0 0,4-57 4 0 0,-24 144-142 0 0,3-21 145 0 0,21-122 479 0 0,2 78 1 0 0,6-88 1116 0 0,8-47-1915 0 0,-7 5-7 0 0,-1 0 1 0 0,0-1-1 0 0,0 1 1 0 0,-1 0-1 0 0,0-1 1 0 0,0 1-1 0 0,0-10 1 0 0,2-14-646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60 362 5983 0 0,'-6'19'325'0'0,"0"-1"0"0"0,-2 0-1 0 0,-11 21 1 0 0,-2-2 7536 0 0,21-40-7675 0 0,1-22-44 0 0,1 1 1 0 0,0-1 0 0 0,2 0 0 0 0,1 1 0 0 0,0-1-1 0 0,2 1 1 0 0,10-23 0 0 0,-10 32-101 0 0,-1 1 1 0 0,2 0-1 0 0,0 1 0 0 0,0-1 0 0 0,1 1 1 0 0,1 1-1 0 0,0 0 0 0 0,1 0 0 0 0,0 1 1 0 0,1 0-1 0 0,0 1 0 0 0,19-12 1 0 0,-5 6-31 0 0,0 1 0 0 0,2 2 1 0 0,-1 0-1 0 0,2 2 1 0 0,55-15-1 0 0,-78 25-15 0 0,0 0 0 0 0,0 0-1 0 0,0 1 1 0 0,0 0 0 0 0,0 0-1 0 0,0 0 1 0 0,0 1 0 0 0,0 0-1 0 0,0 0 1 0 0,0 0 0 0 0,0 1-1 0 0,0 0 1 0 0,-1 0 0 0 0,1 1-1 0 0,-1 0 1 0 0,1 0 0 0 0,-1 0-1 0 0,10 7 1 0 0,-9-4-4 0 0,0 0 0 0 0,0 1 1 0 0,-1-1-1 0 0,1 1 0 0 0,-1 0 0 0 0,-1 0 0 0 0,1 1 0 0 0,-1-1 1 0 0,-1 1-1 0 0,1 0 0 0 0,-1 0 0 0 0,3 16 0 0 0,-4-13-3 0 0,0 1-1 0 0,-1 1 1 0 0,0-1-1 0 0,-1 0 1 0 0,-1 0-1 0 0,0 0 1 0 0,0 0-1 0 0,-1 0 1 0 0,-5 15-1 0 0,-5 10-186 0 0,-25 54-1 0 0,28-70 114 0 0,-2 4-69 0 0,-23 36 0 0 0,27-50 136 0 0,-1 0 0 0 0,0 0 0 0 0,-1-1 0 0 0,0 0 0 0 0,-13 10 0 0 0,12-14 50 0 0,0 0 1 0 0,0-1-1 0 0,-1 0 0 0 0,0-1 0 0 0,0 0 1 0 0,0-1-1 0 0,-14 3 0 0 0,11-2-15 0 0,3-2-3 0 0,6-2-2 0 0,0 1 0 0 0,0 0 0 0 0,1 0-1 0 0,-1 1 1 0 0,-5 2 0 0 0,10-4-22 0 0,-1 0 1 0 0,1 0-1 0 0,-1 1 0 0 0,1-1 0 0 0,-1 0 0 0 0,0 0 0 0 0,1 0 0 0 0,-1 1 0 0 0,1-1 1 0 0,-1 0-1 0 0,1 0 0 0 0,-1 0 0 0 0,1 0 0 0 0,-1 0 0 0 0,0 0 0 0 0,1 0 1 0 0,-1 0-1 0 0,1 0 0 0 0,-1-1 0 0 0,1 1 0 0 0,-2 0 0 0 0,2-1 14 0 0,0 1 0 0 0,0-1-1 0 0,0 1 1 0 0,0 0 0 0 0,0-1 0 0 0,0 1-1 0 0,0-1 1 0 0,0 1 0 0 0,1-1 0 0 0,-1 1-1 0 0,0 0 1 0 0,0-1 0 0 0,0 1 0 0 0,0 0-1 0 0,1-1 1 0 0,-1 1 0 0 0,0-1 0 0 0,0 1-1 0 0,1 0 1 0 0,-1-1 0 0 0,18-18 220 0 0,-14 17-181 0 0,-3 1-13 0 0,1 0-1 0 0,-1 1 1 0 0,1-1 0 0 0,-1 0 0 0 0,0-1 0 0 0,1 1 0 0 0,-1 0 0 0 0,0 0 0 0 0,0 0-1 0 0,0-1 1 0 0,2-2 0 0 0,-1 3 33 0 0,9-1-10 0 0,-10 2-54 0 0,0 0 1 0 0,-1 0 0 0 0,1 0 0 0 0,0 0 0 0 0,0 0-1 0 0,0 1 1 0 0,0-1 0 0 0,0 0 0 0 0,0 0 0 0 0,0 1 0 0 0,0-1-1 0 0,1 1 1 0 0,0 1-1 0 0,0 0 0 0 0,1 0 0 0 0,-1 0 0 0 0,-1 0 0 0 0,1 0 0 0 0,0 0 0 0 0,-1 1 0 0 0,1-1 0 0 0,-1 1 0 0 0,3 4 0 0 0,9 31 0 0 0,-8-22 0 0 0,24 84 95 0 0,-18-58 123 0 0,21 54 0 0 0,-26-84-146 0 0,-1 1 1 0 0,2-1 0 0 0,0 0-1 0 0,0-1 1 0 0,1 0-1 0 0,0 0 1 0 0,1-1 0 0 0,15 14-1 0 0,-17-19-14 0 0,0 0-1 0 0,0 0 1 0 0,0-1 0 0 0,1 0-1 0 0,-1 0 1 0 0,1-1 0 0 0,0 0-1 0 0,0 0 1 0 0,14 2-1 0 0,8 0 296 0 0,41 1-1 0 0,-53-4-218 0 0,7-1-62 0 0,7 1-808 0 0,63 11 0 0 0,-93-12-1064 0 0,2 1-89 0 0,12 7-21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3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163 305 1375 0 0,'1'1'2824'0'0,"2"4"-2129"0"0,0-1 0 0 0,0 1-1 0 0,0 0 1 0 0,0 0 0 0 0,-1 0-1 0 0,0 0 1 0 0,0 1-1 0 0,0-1 1 0 0,-1 0 0 0 0,2 11-1 0 0,-3-9-240 0 0,1 0 0 0 0,-1 0 0 0 0,-1 0 0 0 0,1-1 1 0 0,-1 1-1 0 0,0 0 0 0 0,-1 0 0 0 0,-3 10 0 0 0,3-12-297 0 0,0 0 1 0 0,0 0-1 0 0,-1 0 1 0 0,1 0-1 0 0,-1 0 0 0 0,0-1 1 0 0,-1 1-1 0 0,1-1 1 0 0,-1 0-1 0 0,0 0 1 0 0,0 0-1 0 0,0 0 1 0 0,0-1-1 0 0,-1 0 1 0 0,1 0-1 0 0,-1 0 1 0 0,0 0-1 0 0,0-1 0 0 0,0 0 1 0 0,0 0-1 0 0,0 0 1 0 0,-1 0-1 0 0,1-1 1 0 0,-9 1-1 0 0,12-2-100 0 0,-1 0 0 0 0,1 0-1 0 0,0 0 1 0 0,-1 0 0 0 0,1 0 0 0 0,0 0-1 0 0,-1-1 1 0 0,1 1 0 0 0,0-1 0 0 0,0 0-1 0 0,-1 0 1 0 0,1 0 0 0 0,0 0 0 0 0,0 0-1 0 0,0 0 1 0 0,0 0 0 0 0,0-1 0 0 0,-2-1-1 0 0,2 0 11 0 0,-1 0 1 0 0,1 0-1 0 0,0 0 0 0 0,0-1 0 0 0,0 1 0 0 0,0-1 0 0 0,0 1 0 0 0,1-1 0 0 0,-1 1 1 0 0,0-5-1 0 0,-1-4 3 0 0,1 0 1 0 0,1-1-1 0 0,0 1 1 0 0,0 0 0 0 0,3-24-1 0 0,1 12-122 0 0,1 1-1 0 0,0 0 1 0 0,2 0-1 0 0,1 0 1 0 0,1 1-1 0 0,1 0 1 0 0,13-23-1 0 0,-14 30 15 0 0,1 0 0 0 0,1 0 0 0 0,0 1-1 0 0,1 0 1 0 0,1 1 0 0 0,0 0 0 0 0,1 1 0 0 0,0 0 0 0 0,1 1-1 0 0,17-10 1 0 0,-26 18 41 0 0,1 0-1 0 0,-1 1 0 0 0,1-1 1 0 0,0 1-1 0 0,0 1 1 0 0,0-1-1 0 0,0 1 1 0 0,1 0-1 0 0,-1 1 1 0 0,0-1-1 0 0,0 1 0 0 0,10 1 1 0 0,5 2 13 0 0,0 1 0 0 0,27 8 0 0 0,-8-2-8 0 0,-15-3 8 0 0,43 19 0 0 0,-46-17 35 0 0,-21-8-40 0 0,0 0 0 0 0,0 0 0 0 0,-1 0 1 0 0,1 1-1 0 0,-1-1 0 0 0,1 0 0 0 0,-1 0 0 0 0,1 1 0 0 0,-1-1 1 0 0,0 0-1 0 0,0 1 0 0 0,1-1 0 0 0,-1 0 0 0 0,0 0 0 0 0,0 3 1 0 0,-1-1 14 0 0,1 0 0 0 0,-1 0 1 0 0,1 0-1 0 0,-1 1 0 0 0,0-1 1 0 0,0 0-1 0 0,0 0 0 0 0,0 0 1 0 0,-1-1-1 0 0,1 1 0 0 0,-1 0 1 0 0,0 0-1 0 0,-3 4 0 0 0,-4 2-15 0 0,0 1 0 0 0,-12 8 0 0 0,-1 2 43 0 0,-190 174 29 0 0,177-166-146 0 0,-50 31 1 0 0,66-50-712 0 0,19-9 735 0 0,0 0 0 0 0,0 0-1 0 0,0 0 1 0 0,0 0 0 0 0,0 0 0 0 0,0 0 0 0 0,0 0 0 0 0,0 0 0 0 0,0 0 0 0 0,-1 0 0 0 0,1 0 0 0 0,0 0 0 0 0,0 0 0 0 0,0 0 0 0 0,0 0 0 0 0,0 0 0 0 0,0 0 0 0 0,0 0-1 0 0,0 0 1 0 0,-1 0 0 0 0,1 0 0 0 0,0 0 0 0 0,0 0 0 0 0,0 0 0 0 0,0 0 0 0 0,0 0 0 0 0,0 0 0 0 0,0 0 0 0 0,0 0 0 0 0,0 0 0 0 0,0 0 0 0 0,-1-1 0 0 0,1 1-1 0 0,0 0 1 0 0,0 0 0 0 0,0 0 0 0 0,0 0 0 0 0,0 0 0 0 0,0 0 0 0 0,0 0 0 0 0,0 0 0 0 0,0 0 0 0 0,0 0 0 0 0,0-1 0 0 0,4-8-1592 0 0,19-23-2973 0 0,-7 13-536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536 180 2303 0 0,'14'-31'339'0'0,"17"-36"71"0"0,-6 24 4732 0 0,1 5 4191 0 0,-39 73-8897 0 0,-2 0 0 0 0,-37 63 0 0 0,28-56-273 0 0,-100 180 190 0 0,25-49-29 0 0,-19 37 42 0 0,100-177-439 0 0,-1-1 0 0 0,-1 0 1 0 0,-2-2-1 0 0,-32 36 1 0 0,42-52-87 0 0,2-3-482 0 0,-20 18 0 0 0,28-28 115 0 0,3-3-50 0 0,0-1 498 0 0,-1 1-1 0 0,1-1 1 0 0,0 1-1 0 0,0 0 1 0 0,1-1-1 0 0,-1 1 1 0 0,0 0-1 0 0,1 0 0 0 0,1-3 1 0 0,0 1-33 0 0,57-73-2443 0 0,-53 70 2342 0 0,46-55-1135 0 0,4 3-12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50 1375 0 0,'-2'-5'32'0'0,"-1"1"-1"0"0,0 1 1 0 0,-1-1-1 0 0,1 0 0 0 0,0 1 1 0 0,-1 0-1 0 0,0 0 1 0 0,0 0-1 0 0,-5-3 0 0 0,5 4 609 0 0,0 0 0 0 0,0 1 0 0 0,0-1 0 0 0,-1 1 0 0 0,1 0 0 0 0,-1 0 0 0 0,1 1 0 0 0,-1-1 0 0 0,1 1 0 0 0,-1 0 0 0 0,0 0 0 0 0,1 0 0 0 0,-1 1 0 0 0,1 0 0 0 0,-6 1 0 0 0,1 1-317 0 0,0-1 0 0 0,0 1 0 0 0,0 1 0 0 0,1 0 0 0 0,0 0 0 0 0,-1 1 0 0 0,-7 5 0 0 0,13-7-190 0 0,-1-1 0 0 0,1 1 0 0 0,0 0 0 0 0,0 0 0 0 0,0 0 0 0 0,0 0 0 0 0,1 1 0 0 0,-1-1 0 0 0,1 1 0 0 0,0-1 0 0 0,0 1 0 0 0,0 0 0 0 0,0 0 0 0 0,1 0 0 0 0,-1 0 0 0 0,1 0 0 0 0,-1 7 0 0 0,2-7-52 0 0,0-1-1 0 0,1 0 1 0 0,-1 0-1 0 0,1 1 1 0 0,0-1-1 0 0,0 0 1 0 0,0 0 0 0 0,0 0-1 0 0,0 0 1 0 0,1 0-1 0 0,0 0 1 0 0,-1-1-1 0 0,4 5 1 0 0,5 5 198 0 0,17 17 1 0 0,-19-20-163 0 0,101 93 658 0 0,1 1-430 0 0,-86-77-262 0 0,-1 0 1 0 0,-2 2-1 0 0,-1 0 0 0 0,-1 1 1 0 0,-1 1-1 0 0,-2 1 0 0 0,16 40 1 0 0,-22-45-52 0 0,-2-1 1 0 0,-2 1-1 0 0,0 1 1 0 0,-1-1-1 0 0,-2 1 1 0 0,-1-1-1 0 0,-1 1 1 0 0,-1 0-1 0 0,-1 0 1 0 0,-5 26-1 0 0,1-27-6 0 0,-1 0-1 0 0,-1 0 1 0 0,-1-1-1 0 0,-2-1 1 0 0,-18 36-1 0 0,10-28 20 0 0,-1-1 0 0 0,-2 0 0 0 0,-33 36-1 0 0,11-21 2 0 0,-57 48 0 0 0,-54 29-156 0 0,26-31-2506 0 0,115-83 1430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12295 0 0,'-7'0'159'0'0,"0"0"0"0"0,1 0 0 0 0,-1 1 0 0 0,0 0-1 0 0,1 0 1 0 0,-1 1 0 0 0,1 0 0 0 0,-13 5 0 0 0,10-3 1757 0 0,3 6 186 0 0,6-8-1985 0 0,-1-1 0 0 0,1 0 0 0 0,0 1 0 0 0,-1-1 0 0 0,1 1 1 0 0,0-1-1 0 0,0 0 0 0 0,0 1 0 0 0,0-1 0 0 0,0 1 0 0 0,1-1 0 0 0,-1 0 0 0 0,0 1 0 0 0,1-1 0 0 0,-1 0 0 0 0,1 1 0 0 0,-1-1 0 0 0,1 0 0 0 0,-1 1 0 0 0,1-1 0 0 0,0 0 0 0 0,0 0 0 0 0,0 0 0 0 0,0 0 1 0 0,0 0-1 0 0,0 0 0 0 0,0 0 0 0 0,0 0 0 0 0,0 0 0 0 0,0 0 0 0 0,0-1 0 0 0,0 1 0 0 0,1 0 0 0 0,1 0 0 0 0,3 2 70 0 0,0-1 0 0 0,1 1 0 0 0,-1-1 0 0 0,1 0 1 0 0,0 0-1 0 0,7 0 0 0 0,3-1 102 0 0,0 0 0 0 0,0-1-1 0 0,23-3 1 0 0,53-12 432 0 0,-49 7-428 0 0,278-40 788 0 0,3 23-258 0 0,-226 25-678 0 0,30 0-314 0 0,-125 0 161 0 0,40-4-328 0 0,-40 4 230 0 0,-1-1 0 0 0,1 0 0 0 0,0 0 0 0 0,-1 0 0 0 0,1 0 0 0 0,-1 0 1 0 0,1-1-1 0 0,5-3 0 0 0,-8 4-190 0 0,2-4-2464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144 159 1839 0 0,'0'0'83'0'0,"2"-1"-6"0"0,0 0 394 0 0,8-17 14369 0 0,-27 31-14317 0 0,10-6-429 0 0,1 0 0 0 0,0 1 0 0 0,1-1 0 0 0,0 1 0 0 0,0 1 0 0 0,-6 16 0 0 0,-1-1 158 0 0,-4 9 105 0 0,2 1 0 0 0,1 0 0 0 0,2 0-1 0 0,-13 72 1 0 0,22-94-291 0 0,0 0-1 0 0,1 0 1 0 0,1 0-1 0 0,-1 0 1 0 0,2 0-1 0 0,0 0 1 0 0,0 0-1 0 0,4 14 1 0 0,-4-25-46 0 0,-1 1 0 0 0,1 0 0 0 0,-1-1 0 0 0,1 1 1 0 0,0-1-1 0 0,0 0 0 0 0,-1 1 0 0 0,1-1 0 0 0,0 1 1 0 0,0-1-1 0 0,1 0 0 0 0,-1 0 0 0 0,0 0 1 0 0,0 0-1 0 0,1 0 0 0 0,-1 0 0 0 0,0 0 0 0 0,1 0 1 0 0,-1 0-1 0 0,1 0 0 0 0,-1-1 0 0 0,1 1 1 0 0,-1-1-1 0 0,1 1 0 0 0,0-1 0 0 0,-1 0 0 0 0,1 1 1 0 0,0-1-1 0 0,-1 0 0 0 0,1 0 0 0 0,0 0 0 0 0,-1 0 1 0 0,1-1-1 0 0,0 1 0 0 0,-1 0 0 0 0,1-1 1 0 0,2 0-1 0 0,3-2 88 0 0,0 1 0 0 0,-1-1 1 0 0,1 0-1 0 0,-1 0 0 0 0,0-1 1 0 0,0 0-1 0 0,9-7 0 0 0,22-26 195 0 0,-1-1 0 0 0,50-70-1 0 0,-71 88-282 0 0,29-42-123 0 0,-3-2 1 0 0,39-84-1 0 0,-67 118-673 0 0,13-42 0 0 0,-19 51-142 0 0,-6 19-352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100 202 7367 0 0,'2'17'548'0'0,"-1"-1"1"0"0,-1 1-1 0 0,0-1 0 0 0,-4 23 0 0 0,3-35-248 0 0,0 0 1 0 0,0 0-1 0 0,0 0 1 0 0,0 0-1 0 0,-1 0 0 0 0,1-1 1 0 0,-1 1-1 0 0,0-1 1 0 0,0 1-1 0 0,0-1 0 0 0,-1 1 1 0 0,1-1-1 0 0,-1 0 1 0 0,0 0-1 0 0,0-1 1 0 0,0 1-1 0 0,0 0 0 0 0,0-1 1 0 0,-1 0-1 0 0,1 0 1 0 0,-1 0-1 0 0,1 0 0 0 0,-7 2 1 0 0,8-3-126 0 0,0-1 1 0 0,-1 1-1 0 0,1-1 0 0 0,0 1 1 0 0,-1-1-1 0 0,1 0 0 0 0,0 0 1 0 0,-1 0-1 0 0,-3-1 0 0 0,5 1 375 0 0,-4-9 187 0 0,5 6-672 0 0,-1-1 0 0 0,0 1 0 0 0,1 0 0 0 0,0 0 0 0 0,0 0 0 0 0,0 0 0 0 0,0 0 0 0 0,1 0 0 0 0,-1 0 0 0 0,1 0 0 0 0,-1 0-1 0 0,1 0 1 0 0,0 0 0 0 0,0 0 0 0 0,3-4 0 0 0,1-3 25 0 0,0 1 1 0 0,1 0-1 0 0,7-9 0 0 0,119-126 165 0 0,-115 127-253 0 0,-1 1-5 0 0,0 1-1 0 0,1 1 1 0 0,0 0-1 0 0,27-15 1 0 0,-36 25 20 0 0,-1 0-1 0 0,1 0 1 0 0,0 1-1 0 0,0 0 1 0 0,0 1 0 0 0,0 0-1 0 0,1 0 1 0 0,-1 1-1 0 0,0 0 1 0 0,1 0 0 0 0,-1 1-1 0 0,1 0 1 0 0,-1 0 0 0 0,13 3-1 0 0,-15-2-19 0 0,0 0-1 0 0,0 1 1 0 0,-1 0-1 0 0,1 0 1 0 0,0 1-1 0 0,-1-1 1 0 0,0 1 0 0 0,1 0-1 0 0,8 8 1 0 0,-12-9-2 0 0,1 0 0 0 0,-1 0 1 0 0,0 1-1 0 0,0-1 0 0 0,0 1 0 0 0,-1 0 1 0 0,1-1-1 0 0,0 1 0 0 0,-1 0 1 0 0,0 0-1 0 0,0 0 0 0 0,0 0 0 0 0,0 0 1 0 0,0 0-1 0 0,-1 0 0 0 0,1 1 1 0 0,-1-1-1 0 0,0 0 0 0 0,0 0 1 0 0,0 5-1 0 0,-1 2-1 0 0,-1-1-1 0 0,0 0 1 0 0,-1 0 0 0 0,0 1-1 0 0,-7 16 1 0 0,-28 41 74 0 0,0-1-138 0 0,34-57-4 0 0,1-1 0 0 0,-1 1-1 0 0,1 0 1 0 0,1 0 0 0 0,-3 18 0 0 0,5-26-56 0 0,0 0 1 0 0,0-1-1 0 0,0 1 1 0 0,0-1 0 0 0,0 1-1 0 0,0 0 1 0 0,0-1-1 0 0,0 1 1 0 0,0-1 0 0 0,1 1-1 0 0,-1 0 1 0 0,0-1 0 0 0,0 1-1 0 0,1-1 1 0 0,-1 1-1 0 0,0-1 1 0 0,1 1 0 0 0,-1-1-1 0 0,0 1 1 0 0,1-1-1 0 0,-1 1 1 0 0,1-1 0 0 0,-1 0-1 0 0,1 1 1 0 0,0 0 0 0 0,8 4-1401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0 11055 0 0,'0'0'1476'0'0,"1"1"-1160"0"0,1 1-266 0 0,-1-1 0 0 0,0 1 0 0 0,1-1 0 0 0,-1 1-1 0 0,0-1 1 0 0,0 1 0 0 0,0 0 0 0 0,-1 0 0 0 0,1-1 0 0 0,0 1-1 0 0,-1 0 1 0 0,1 0 0 0 0,-1 0 0 0 0,1 0 0 0 0,-1 0-1 0 0,0 0 1 0 0,0-1 0 0 0,0 1 0 0 0,0 0 0 0 0,0 0 0 0 0,0 0-1 0 0,-1 0 1 0 0,1 0 0 0 0,-2 4 0 0 0,-2 5 183 0 0,1 0 0 0 0,-12 21 0 0 0,11-23-66 0 0,-53 113 1325 0 0,-34 67-376 0 0,60-129-838 0 0,-141 253 708 0 0,96-178-734 0 0,-235 403 280 0 0,297-515-1067 0 0,1 1-1 0 0,-17 42 1 0 0,26-55-931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11519 0 0,'0'0'1478'0'0,"1"2"-158"0"0,3 1-869 0 0,-1 0 0 0 0,1 0 0 0 0,0 0 0 0 0,-1-1 0 0 0,1 0 0 0 0,0 1 1 0 0,0-2-1 0 0,1 1 0 0 0,-1 0 0 0 0,0-1 0 0 0,1 1 0 0 0,-1-1 0 0 0,1-1 1 0 0,7 2-1 0 0,11 0-203 0 0,37-2-1 0 0,-49 0 12 0 0,57-4-186 0 0,112-21 0 0 0,-75 4-6264 0 0,-48 9-595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9215 0 0,'-1'2'707'0'0,"-34"41"179"0"0,-18 27 4632 0 0,23-31-3676 0 0,18-24-1043 0 0,1-1 0 0 0,-13 22 0 0 0,21-28-537 0 0,0 0 1 0 0,1 0 0 0 0,-1 0-1 0 0,0 12 1 0 0,1-13-168 0 0,5 20-1929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15319 0 0,'0'0'1535'0'0,"0"2"-1404"0"0,-1 1-101 0 0,1 1 1 0 0,-1-1-1 0 0,1 1 1 0 0,0-1-1 0 0,0 1 1 0 0,0-1-1 0 0,1 1 1 0 0,0 4 0 0 0,1 8 262 0 0,-3-2-87 0 0,0 1 0 0 0,-1 0 1 0 0,0-1-1 0 0,-2 1 1 0 0,0-1-1 0 0,0 0 1 0 0,-9 17-1 0 0,-52 93 578 0 0,51-100-637 0 0,-166 255 848 0 0,54-87-630 0 0,71-104-230 0 0,-129 199 210 0 0,145-227-286 0 0,14-20-376 0 0,-35 42 1 0 0,48-68-1128 0 0,6-1-458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12695 0 0,'0'0'1150'0'0,"1"1"-946"0"0,8 13 254 0 0,0 0 0 0 0,-1 0 0 0 0,-1 0 0 0 0,0 1 0 0 0,-1 0 0 0 0,4 17 0 0 0,-7-20-258 0 0,0 1 0 0 0,0-1 0 0 0,-2 1 1 0 0,1 0-1 0 0,-2 0 0 0 0,1-1 0 0 0,-2 1 0 0 0,0 0 0 0 0,-3 16 0 0 0,-3 4-67 0 0,-2-1 0 0 0,-18 43 0 0 0,1-18 182 0 0,-2-2 0 0 0,-55 81 0 0 0,55-92-173 0 0,-113 158 415 0 0,45-68-401 0 0,41-61-858 0 0,17-22-2813 0 0,25-33-2860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77 124 6447 0 0,'-13'-8'688'0'0,"11"8"-437"0"0,0 0 0 0 0,0 0 0 0 0,0 0 0 0 0,0 0 0 0 0,0 1 0 0 0,0-1 0 0 0,0 1 0 0 0,0-1 0 0 0,0 1 0 0 0,0-1-1 0 0,0 1 1 0 0,0 0 0 0 0,0 0 0 0 0,1 0 0 0 0,-1 0 0 0 0,0 1 0 0 0,-1 0 0 0 0,-1 2 688 0 0,0-1 0 0 0,1 0 0 0 0,-1 1 0 0 0,1-1 0 0 0,-5 9 0 0 0,8-12-882 0 0,-1 1-1 0 0,1-1 1 0 0,0 0-1 0 0,0 1 1 0 0,0-1 0 0 0,0 1-1 0 0,0-1 1 0 0,0 1 0 0 0,0-1-1 0 0,0 1 1 0 0,0-1 0 0 0,0 1-1 0 0,0-1 1 0 0,0 1-1 0 0,0-1 1 0 0,0 1 0 0 0,1-1-1 0 0,-1 1 1 0 0,0-1 0 0 0,0 1-1 0 0,0-1 1 0 0,1 0 0 0 0,-1 1-1 0 0,0-1 1 0 0,1 1-1 0 0,-1-1 1 0 0,0 0 0 0 0,1 1-1 0 0,-1-1 1 0 0,1 1 0 0 0,13 7 764 0 0,-7-6-582 0 0,1 0 0 0 0,-1 0 0 0 0,1-1 0 0 0,0 0 1 0 0,-1-1-1 0 0,12 0 0 0 0,48-7 575 0 0,-56 6-693 0 0,76-11 147 0 0,159-45-1 0 0,-179 36-2632 0 0,101-46 0 0 0,-125 45-4425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 5063 0 0,'-1'1'6115'0'0,"-8"12"-4774"0"0,-1 0 0 0 0,-18 19 0 0 0,5-7-765 0 0,-36 41 372 0 0,-62 74 225 0 0,-221 374-170 0 0,22-32-710 0 0,309-465-208 0 0,25-21 114 0 0,18-14-257 0 0,0-1 0 0 0,-2-1 0 0 0,36-32 0 0 0,-31 23-267 0 0,58-35-1 0 0,-80 57 286 0 0,24-10 0 0 0,-33 15 40 0 0,-1 1 0 0 0,1 0-1 0 0,-1 0 1 0 0,0 0 0 0 0,1 0-1 0 0,0 1 1 0 0,-1-1 0 0 0,1 1 0 0 0,-1 0-1 0 0,1 0 1 0 0,0 0 0 0 0,-1 1-1 0 0,5 0 1 0 0,-6 0 12 0 0,-1-1-1 0 0,1 1 1 0 0,-1 0 0 0 0,1 0-1 0 0,-1 0 1 0 0,0-1 0 0 0,1 1-1 0 0,-1 0 1 0 0,0 1-1 0 0,0-1 1 0 0,0 0 0 0 0,0 0-1 0 0,0 0 1 0 0,0 1 0 0 0,0-1-1 0 0,0 0 1 0 0,1 3-1 0 0,-1-1 22 0 0,0 0-1 0 0,0 0 0 0 0,-1 0 0 0 0,1 0 1 0 0,-1 0-1 0 0,0 0 0 0 0,1 0 0 0 0,-2 5 0 0 0,0 3 116 0 0,-1 1-1 0 0,-1-1 1 0 0,-6 19-1 0 0,9-29-134 0 0,-7 21 35 0 0,-36 117-790 0 0,42-124-3870 0 0,2-1-1544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9671 0 0,'0'1'748'0'0,"-1"18"-708"0"0,1-8 671 0 0,-1-1 0 0 0,1 1 0 0 0,1-1 0 0 0,0 0 0 0 0,3 12 0 0 0,-3-20-600 0 0,-1 0 0 0 0,1 0 0 0 0,-1 0 0 0 0,1 0 0 0 0,0 0 1 0 0,0 0-1 0 0,0-1 0 0 0,0 1 0 0 0,0 0 0 0 0,0-1 0 0 0,1 1 0 0 0,-1-1 0 0 0,1 1 0 0 0,-1-1 0 0 0,1 0 0 0 0,-1 1 0 0 0,1-1 0 0 0,0 0 0 0 0,-1 0 0 0 0,1 0 0 0 0,0 0 0 0 0,0-1 0 0 0,0 1 0 0 0,0 0 1 0 0,0-1-1 0 0,0 0 0 0 0,0 1 0 0 0,0-1 0 0 0,0 0 0 0 0,0 0 0 0 0,0 0 0 0 0,3 0 0 0 0,2-1 6 0 0,-1 0-1 0 0,0 0 1 0 0,0-1-1 0 0,0 0 1 0 0,0 0 0 0 0,0-1-1 0 0,0 1 1 0 0,-1-1 0 0 0,1 0-1 0 0,5-4 1 0 0,-9 5-133 0 0,0 1 1 0 0,0-1-1 0 0,0 1 1 0 0,0-1-1 0 0,0 1 1 0 0,-1-1 0 0 0,1 0-1 0 0,-1 0 1 0 0,1 0-1 0 0,-1 0 1 0 0,1 0-1 0 0,-1 0 1 0 0,0-1-1 0 0,0 1 1 0 0,0 0-1 0 0,0 0 1 0 0,-1-1 0 0 0,1 1-1 0 0,-1-1 1 0 0,1 1-1 0 0,-1-1 1 0 0,0 1-1 0 0,0-1 1 0 0,0 1-1 0 0,0 0 1 0 0,0-1-1 0 0,-1 1 1 0 0,0-3 0 0 0,1 3 6 0 0,-1 1 0 0 0,0 0 0 0 0,0-1 0 0 0,1 1 0 0 0,-1 0 1 0 0,0 0-1 0 0,0 0 0 0 0,0 0 0 0 0,0 0 0 0 0,0 0 1 0 0,-1 0-1 0 0,1 0 0 0 0,0 0 0 0 0,0 1 0 0 0,-1-1 1 0 0,1 0-1 0 0,0 1 0 0 0,-1-1 0 0 0,1 1 0 0 0,-1-1 1 0 0,1 1-1 0 0,0 0 0 0 0,-1 0 0 0 0,1 0 0 0 0,-1-1 1 0 0,1 1-1 0 0,-4 1 0 0 0,0-1 16 0 0,0 0 1 0 0,0 1-1 0 0,1 0 1 0 0,-1 0-1 0 0,0 0 1 0 0,0 1-1 0 0,-4 2 1 0 0,-7 4 122 0 0,1 0 0 0 0,0 2 1 0 0,1 0-1 0 0,-24 22 0 0 0,-47 53 581 0 0,84-83-704 0 0,-16 16 121 0 0,1 1 0 0 0,0 1 0 0 0,1 1 0 0 0,1 0 0 0 0,2 1 0 0 0,0 1 0 0 0,1 0 0 0 0,-12 34 0 0 0,21-48-117 0 0,0 0-1 0 0,0 0 0 0 0,0 1 1 0 0,1-1-1 0 0,1 0 0 0 0,0 1 1 0 0,0-1-1 0 0,1 0 0 0 0,1 10 1 0 0,-1-15-37 0 0,0 1 0 0 0,0-1 0 0 0,1 0 0 0 0,-1 0 0 0 0,1 0 0 0 0,0 0 1 0 0,0 0-1 0 0,1-1 0 0 0,-1 1 0 0 0,1 0 0 0 0,0-1 0 0 0,0 0 0 0 0,0 0 0 0 0,0 0 1 0 0,0 0-1 0 0,1 0 0 0 0,-1 0 0 0 0,1-1 0 0 0,0 0 0 0 0,7 4 0 0 0,0-2-1181 0 0,0 0 0 0 0,0-1 0 0 0,1-1 1 0 0,14 3-1 0 0,18-1-5287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2303 0 0,'0'0'9880'0'0,"-1"0"-9414"0"0,-17 4 762 0 0,0 0 1 0 0,0-2-1 0 0,0 0 0 0 0,-34-2 1 0 0,42 0-734 0 0,9 0 433 0 0,-24-5 4544 0 0,30 5-5447 0 0,0 1-1 0 0,1 0 1 0 0,-1 1 0 0 0,0-1 0 0 0,5 3-1 0 0,6 2 5 0 0,61 19-29 0 0,-3 4 0 0 0,74 40 0 0 0,-138-64 0 0 0,176 83 0 0 0,-178-85 0 0 0,0 0 0 0 0,1-1 0 0 0,-1 0 0 0 0,0 0 0 0 0,1-1 0 0 0,0 0 0 0 0,-1-1 0 0 0,15 0 0 0 0,2-3 0 0 0,39-8 0 0 0,-61 10 0 0 0,33-5 0 0 0,-36 6 0 0 0,-1 0 0 0 0,1 0 0 0 0,0 0 0 0 0,0 0 0 0 0,0 0 0 0 0,0 1 0 0 0,0-1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0,-9 5 0 0 0,-14 6 0 0 0,-100 28 0 0 0,81-28 0 0 0,-53 22 0 0 0,62-18 0 0 0,1 1 0 0 0,1 1 0 0 0,0 2 0 0 0,2 1 0 0 0,0 2 0 0 0,-48 46 0 0 0,62-52 2 0 0,-2 1-13 0 0,-27 21 0 0 0,43-37-90 0 0,1-2-527 0 0,0 0 421 0 0,1-1 0 0 0,-1 1 0 0 0,1-1 0 0 0,-1 1 0 0 0,1 0 0 0 0,0-1 0 0 0,-1 1 0 0 0,1 0 1 0 0,0 0-1 0 0,1-2 0 0 0,15-8-3885 0 0,-6 5-2911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 4607 0 0,'0'0'883'0'0,"20"-16"14962"0"0,-22 18-15762 0 0,-45 41 256 0 0,23-22-170 0 0,-27 31 0 0 0,27-26-97 0 0,8-8-10 0 0,-19 26 0 0 0,32-40-47 0 0,0 1 1 0 0,0 0-1 0 0,1 0 0 0 0,-1 0 0 0 0,1 0 0 0 0,0 0 0 0 0,1 0 0 0 0,-1 0 0 0 0,1 1 0 0 0,0-1 0 0 0,-1 8 0 0 0,3-11-2 0 0,0-1 0 0 0,0 0-1 0 0,0 0 1 0 0,0 1 0 0 0,-1-1-1 0 0,1 0 1 0 0,1 0 0 0 0,-1 0-1 0 0,0 0 1 0 0,0 0-1 0 0,0 0 1 0 0,1-1 0 0 0,-1 1-1 0 0,0 0 1 0 0,0-1 0 0 0,3 2-1 0 0,1 0 31 0 0,1-1-1 0 0,-1 1 1 0 0,1-1-1 0 0,0 0 1 0 0,-1 0-1 0 0,1 0 1 0 0,0-1-1 0 0,-1 0 1 0 0,1 0-1 0 0,9-2 1 0 0,8-2 118 0 0,27-9 1 0 0,-46 12-156 0 0,22-6 20 0 0,68-21 124 0 0,-79 22-194 0 0,-1 1 0 0 0,0-2 0 0 0,-1 0 0 0 0,18-12 0 0 0,-30 18 28 0 0,0 0-1 0 0,0 0 0 0 0,0 1 0 0 0,0-1 0 0 0,0 0 0 0 0,0 0 1 0 0,0 0-1 0 0,-1 0 0 0 0,1 0 0 0 0,0 0 0 0 0,0-1 0 0 0,-1 1 1 0 0,1 0-1 0 0,-1 0 0 0 0,1 0 0 0 0,-1-1 0 0 0,0 1 1 0 0,1 0-1 0 0,-1 0 0 0 0,0-1 0 0 0,0 1 0 0 0,0-2 0 0 0,0 1-38 0 0,0 0 0 0 0,-1 0-1 0 0,0 0 1 0 0,1 0-1 0 0,-1 0 1 0 0,0 0 0 0 0,0 0-1 0 0,0 0 1 0 0,0 0-1 0 0,0 0 1 0 0,-1 0 0 0 0,1 1-1 0 0,-2-3 1 0 0,-2-1-89 0 0,-1 1 0 0 0,1 0-1 0 0,-1 0 1 0 0,0 0 0 0 0,0 0 0 0 0,0 1 0 0 0,-1 0 0 0 0,-11-3 0 0 0,12 3-118 0 0,-1 1 0 0 0,0-1 1 0 0,1 0-1 0 0,-1 0 0 0 0,1-1 1 0 0,0 0-1 0 0,0 0 1 0 0,-8-9-1 0 0,7 3-4319 0 0,4-2-1465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395 893 11055 0 0,'0'0'852'0'0,"-9"0"-528"0"0,1 0-651 0 0,-5-3 5002 0 0,12 3-4616 0 0,1 0 0 0 0,0 0 0 0 0,0 0-1 0 0,-1-1 1 0 0,1 1 0 0 0,0 0-1 0 0,0-1 1 0 0,0 1 0 0 0,0 0 0 0 0,-1 0-1 0 0,1-1 1 0 0,0 1 0 0 0,0 0 0 0 0,0-1-1 0 0,0 1 1 0 0,0 0 0 0 0,0-1 0 0 0,0 1-1 0 0,0 0 1 0 0,0-1 0 0 0,0 1 0 0 0,0-1-1 0 0,0 1 1 0 0,0 0 0 0 0,0-1 0 0 0,0 1-1 0 0,0 0 1 0 0,0-1 0 0 0,0 1-1 0 0,1 0 1 0 0,-1 0 0 0 0,0-1 0 0 0,0 1-1 0 0,0 0 1 0 0,1-1 0 0 0,8-17 110 0 0,2 1 1 0 0,18-25 0 0 0,-11 18-94 0 0,17-25-58 0 0,49-72-42 0 0,-66 91-22 0 0,-1-1 0 0 0,16-41 0 0 0,-12 14 66 0 0,-2-1-1 0 0,15-82 1 0 0,-26 92 7 0 0,0-66-1 0 0,-8 110 11 0 0,0 1 0 0 0,0-1 1 0 0,-1 1-1 0 0,1-1 0 0 0,-1 1 0 0 0,-3-8 0 0 0,4 12-32 0 0,0-1 0 0 0,0 0 0 0 0,0 1 1 0 0,-1-1-1 0 0,1 0 0 0 0,0 1 0 0 0,-1-1 0 0 0,1 0 0 0 0,0 1 0 0 0,-1-1 0 0 0,1 1 0 0 0,-1-1 0 0 0,1 0 1 0 0,-1 1-1 0 0,1 0 0 0 0,-1-1 0 0 0,0 1 0 0 0,1-1 0 0 0,-1 1 0 0 0,0 0 0 0 0,1-1 0 0 0,-1 1 0 0 0,0 0 1 0 0,1-1-1 0 0,-1 1 0 0 0,0 0 0 0 0,1 0 0 0 0,-1 0 0 0 0,0 0 0 0 0,0 0 0 0 0,1 0 0 0 0,-1 0 0 0 0,0 0 1 0 0,1 0-1 0 0,-1 0 0 0 0,0 0 0 0 0,0 0 0 0 0,1 1 0 0 0,-1-1 0 0 0,0 0 0 0 0,1 1 0 0 0,-1-1 0 0 0,0 0 0 0 0,1 1 1 0 0,-1-1-1 0 0,1 0 0 0 0,-1 1 0 0 0,0-1 0 0 0,1 1 0 0 0,-1 0 0 0 0,-7 6-5 0 0,1 0 1 0 0,0 0-1 0 0,0 1 0 0 0,0 0 0 0 0,-5 9 1 0 0,-27 48-18 0 0,39-65 16 0 0,-39 76-63 0 0,-44 119 1 0 0,-9 89-14 0 0,19-2 68 0 0,-22 71 341 0 0,72-286-326 0 0,-2-1-1 0 0,-3-1 1 0 0,-41 70 0 0 0,49-105-1022 0 0,1-1-3555 0 0,-1-6-1576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23 144 16927 0 0,'0'0'778'0'0,"-8"3"254"0"0,-6 5-970 0 0,13-7 290 0 0,11 6 54 0 0,-6-6-322 0 0,0 1 1 0 0,0-1-1 0 0,0 0 0 0 0,0 0 1 0 0,0 0-1 0 0,0-1 1 0 0,0 1-1 0 0,0-1 1 0 0,0 0-1 0 0,1 0 1 0 0,-1 0-1 0 0,4-2 1 0 0,11-1 289 0 0,25-8 0 0 0,-22 5-154 0 0,269-77 869 0 0,-132 33-4600 0 0,-112 34-3523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12895 0 0,'0'0'1172'0'0,"2"1"-966"0"0,-2-1-183 0 0,0 0 1 0 0,1 0-1 0 0,-1 0 0 0 0,0 0 1 0 0,1 0-1 0 0,-1 0 1 0 0,0 0-1 0 0,1 0 1 0 0,-1 0-1 0 0,0 0 1 0 0,0 1-1 0 0,1-1 0 0 0,-1 0 1 0 0,0 0-1 0 0,0 0 1 0 0,1 1-1 0 0,-1-1 1 0 0,0 0-1 0 0,0 0 1 0 0,1 1-1 0 0,-1-1 0 0 0,0 0 1 0 0,0 0-1 0 0,0 1 1 0 0,0-1-1 0 0,0 0 1 0 0,1 1-1 0 0,-1-1 1 0 0,0 0-1 0 0,0 0 0 0 0,0 1 1 0 0,0-1-1 0 0,0 0 1 0 0,0 1-1 0 0,0-1 1 0 0,0 0-1 0 0,0 1 1 0 0,0-1-1 0 0,0 0 0 0 0,0 1 1 0 0,0-1-1 0 0,0 0 1 0 0,-1 1-1 0 0,1-1 1 0 0,0 0-1 0 0,0 0 1 0 0,0 1-1 0 0,0-1 0 0 0,-1 1 1 0 0,1-1 144 0 0,-6 17 2110 0 0,-12 28-1 0 0,-30 44-1521 0 0,33-65-525 0 0,-62 102 27 0 0,44-75-224 0 0,-55 75-34 0 0,7-14 0 0 0,74-103-6 0 0,6-7-18 0 0,0-1 0 0 0,-1 1 1 0 0,1-1-1 0 0,0 1 1 0 0,0 0-1 0 0,0 0 1 0 0,0-1-1 0 0,0 1 1 0 0,0 0-1 0 0,1 0 0 0 0,-2 3 1 0 0,12-2-1792 0 0,3-4-57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15 232 17479 0 0,'-2'0'396'0'0,"-9"-1"346"0"0,10 1-726 0 0,1 1 0 0 0,0-1 1 0 0,0 0-1 0 0,0 0 1 0 0,0 0-1 0 0,0 0 0 0 0,0 0 1 0 0,0 0-1 0 0,0 0 1 0 0,0 0-1 0 0,0 0 0 0 0,0 0 1 0 0,0 0-1 0 0,0 0 1 0 0,0 0-1 0 0,0 0 0 0 0,0 1 1 0 0,0-1-1 0 0,0 0 1 0 0,0 0-1 0 0,0 0 0 0 0,0 0 1 0 0,-1 0-1 0 0,1 0 0 0 0,0 0 1 0 0,0 0-1 0 0,1 0 1 0 0,-1 0-1 0 0,0 0 0 0 0,0 1 1 0 0,0-1-1 0 0,0 0 1 0 0,0 0-1 0 0,0 0 0 0 0,0 0 1 0 0,0 0-1 0 0,0 0 1 0 0,0 0-1 0 0,0 0 0 0 0,0 0 1 0 0,0 0-1 0 0,0 0 1 0 0,0 0-1 0 0,0 1 0 0 0,0-1 1 0 0,0 0-1 0 0,0 0 1 0 0,0 0-1 0 0,0 0 0 0 0,1 0 1 0 0,-1 0-1 0 0,0 0 0 0 0,0 0 1 0 0,0 0-1 0 0,0 0 1 0 0,0 0-1 0 0,2 1 78 0 0,1 1 0 0 0,-1-1 0 0 0,0 0 0 0 0,1 0 0 0 0,-1 0 0 0 0,1 0 0 0 0,4 0 0 0 0,10 1 95 0 0,1 0 0 0 0,0-2-1 0 0,0 0 1 0 0,34-5 0 0 0,-21 1-37 0 0,517-80 1966 0 0,-245 32-868 0 0,-218 39-852 0 0,334-57-392 0 0,-339 52-4090 0 0,-66 16 2196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491 326 7367 0 0,'3'-9'257'0'0,"-1"1"-1"0"0,1 0 0 0 0,0 0 0 0 0,1 0 1 0 0,0 0-1 0 0,0 1 0 0 0,1-1 0 0 0,0 1 1 0 0,6-7-1 0 0,6-9 2536 0 0,-1-1-2065 0 0,-1 0 1 0 0,-2-1-1 0 0,0 0 1 0 0,16-47-1 0 0,-28 69-652 0 0,0 0 0 0 0,0 0 0 0 0,0 0-1 0 0,-1 0 1 0 0,1 0 0 0 0,-1 0 0 0 0,0 0 0 0 0,0-1-1 0 0,0-2 1 0 0,-1 5-31 0 0,1 0 0 0 0,0 1 0 0 0,0-1 0 0 0,0 0 0 0 0,-1 1 1 0 0,1-1-1 0 0,0 1 0 0 0,-1-1 0 0 0,1 1 0 0 0,0-1 0 0 0,-1 1 0 0 0,1-1 0 0 0,-1 1 0 0 0,1-1 0 0 0,-1 1 0 0 0,1-1 0 0 0,-1 1 0 0 0,-1-1 1 0 0,1 1 15 0 0,0-1 0 0 0,-1 1 0 0 0,1-1 1 0 0,0 1-1 0 0,-1 0 0 0 0,1 0 1 0 0,0 0-1 0 0,-1 0 0 0 0,1 0 1 0 0,-1 0-1 0 0,1 0 0 0 0,-2 1 1 0 0,-17 4 177 0 0,1 1 1 0 0,0 1-1 0 0,0 0 1 0 0,-25 15-1 0 0,21-10-145 0 0,-46 23 27 0 0,2 3 0 0 0,1 3 0 0 0,2 3 0 0 0,-78 69 0 0 0,133-105-86 0 0,1 1 1 0 0,0-1-1 0 0,0 1 1 0 0,-11 17-1 0 0,17-24-22 0 0,1 0-1 0 0,0 1 0 0 0,0-1 1 0 0,0 1-1 0 0,0-1 0 0 0,0 1 1 0 0,0 0-1 0 0,1-1 0 0 0,-1 1 1 0 0,1 0-1 0 0,0 4 0 0 0,0-5-1 0 0,0 0-1 0 0,1-1 1 0 0,-1 1-1 0 0,1 0 1 0 0,-1-1-1 0 0,1 1 1 0 0,0 0-1 0 0,0-1 0 0 0,-1 1 1 0 0,1-1-1 0 0,0 1 1 0 0,1-1-1 0 0,-1 1 1 0 0,0-1-1 0 0,0 0 0 0 0,1 0 1 0 0,-1 1-1 0 0,0-1 1 0 0,3 1-1 0 0,1 0 14 0 0,0 1-1 0 0,0-1 0 0 0,0-1 1 0 0,0 1-1 0 0,0-1 0 0 0,0 0 1 0 0,1 0-1 0 0,-1 0 1 0 0,0-1-1 0 0,1 0 0 0 0,8-1 1 0 0,9-1 66 0 0,28-6 1 0 0,12-6-131 0 0,-2-3 0 0 0,0-2-1 0 0,95-45 1 0 0,-146 59 2 0 0,1-1 0 0 0,-1 0 0 0 0,0 0 0 0 0,16-14 0 0 0,-7 8-13 0 0,7-5-34 0 0,-24 16 4 0 0,-4 3 14 0 0,-15 13-52 0 0,-26 19-1 0 0,30-25 84 0 0,0 1-1 0 0,0 0 1 0 0,1 1 0 0 0,1 0-1 0 0,-12 14 1 0 0,22-23-204 0 0,-6 8-87 0 0,7-9 204 0 0,0-1 0 0 0,0 1 0 0 0,0-1 1 0 0,-1 0-1 0 0,1 1 0 0 0,0-1 0 0 0,0 1 0 0 0,0-1 0 0 0,0 0 0 0 0,0 1 0 0 0,0-1 0 0 0,0 1 0 0 0,0-1 0 0 0,0 1 0 0 0,0-1 0 0 0,0 0 1 0 0,0 1-1 0 0,0-1 0 0 0,0 1 0 0 0,0-1 0 0 0,0 1 0 0 0,0-1 0 0 0,0 0 0 0 0,1 1 0 0 0,-1 0 0 0 0,8 6-6028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45 408 1839 0 0,'-9'2'160'0'0,"-22"2"13788"0"0,31-4-13908 0 0,0 0-1 0 0,0 0 1 0 0,0 0-1 0 0,-1 0 1 0 0,1 0-1 0 0,0 0 0 0 0,0 0 1 0 0,0-1-1 0 0,0 1 1 0 0,-1 0-1 0 0,1 0 1 0 0,0 0-1 0 0,0 0 1 0 0,0 0-1 0 0,0 0 0 0 0,0 0 1 0 0,-1 0-1 0 0,1 0 1 0 0,0 0-1 0 0,0 0 1 0 0,0-1-1 0 0,0 1 0 0 0,0 0 1 0 0,0 0-1 0 0,-1 0 1 0 0,1 0-1 0 0,0 0 1 0 0,0-1-1 0 0,0 1 1 0 0,0 0-1 0 0,0 0 0 0 0,0 0 1 0 0,0 0-1 0 0,0 0 1 0 0,0-1-1 0 0,0-4 217 0 0,1 0 1 0 0,0 0-1 0 0,0 0 0 0 0,1 0 0 0 0,-1 0 1 0 0,1 0-1 0 0,0 1 0 0 0,0-1 0 0 0,4-4 0 0 0,26-40 525 0 0,-7 16-646 0 0,1 1 0 0 0,2 1 1 0 0,1 1-1 0 0,42-33 0 0 0,-50 47-169 0 0,-1 1 0 0 0,2 1 0 0 0,0 1-1 0 0,0 1 1 0 0,2 1 0 0 0,-1 1-1 0 0,1 1 1 0 0,31-7 0 0 0,-41 14-26 0 0,1 3 48 0 0,-11 3 14 0 0,-3-2-3 0 0,9 10 1 0 0,-9-6 0 0 0,-1-3 0 0 0,9 28-13 0 0,18 40-1 0 0,-11-30-623 0 0,-8-19-1744 0 0,-5-12 978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169 488 7367 0 0,'0'0'2375'0'0,"-8"7"3033"0"0,4-6-5124 0 0,1 1 1 0 0,-1 0-1 0 0,0-1 1 0 0,1 0-1 0 0,-1 0 1 0 0,0 0-1 0 0,0 0 1 0 0,0-1-1 0 0,0 1 1 0 0,0-1-1 0 0,0 0 1 0 0,0 0-1 0 0,1-1 1 0 0,-1 1-1 0 0,-6-2 1 0 0,3 0-127 0 0,-1 0 0 0 0,0-1 0 0 0,1 0-1 0 0,-1 0 1 0 0,1-1 0 0 0,-12-8 0 0 0,16 10-138 0 0,1 1 1 0 0,0-1-1 0 0,0 0 0 0 0,0 0 1 0 0,0 0-1 0 0,0 0 0 0 0,1 0 1 0 0,-1 0-1 0 0,0 0 0 0 0,1-1 0 0 0,0 1 1 0 0,-1-1-1 0 0,1 1 0 0 0,0-1 1 0 0,0 1-1 0 0,0-1 0 0 0,0-3 1 0 0,1 1-6 0 0,0 1 1 0 0,0 0-1 0 0,0 0 1 0 0,0-1-1 0 0,1 1 1 0 0,-1 0 0 0 0,1 0-1 0 0,1 0 1 0 0,-1 0-1 0 0,2-5 1 0 0,4-5-14 0 0,0 1-1 0 0,1 1 1 0 0,0-1 0 0 0,1 2-1 0 0,14-16 1 0 0,5-2-137 0 0,1 1 0 0 0,2 1 0 0 0,55-36 0 0 0,-28 26-356 0 0,82-37-1 0 0,-128 68 444 0 0,-1 1-1 0 0,1 1 1 0 0,0 0-1 0 0,0 0 0 0 0,22-3 1 0 0,-31 6 89 0 0,0 1 0 0 0,0 0 0 0 0,0 0 0 0 0,0 0 0 0 0,0 0 0 0 0,0 0 0 0 0,0 1 0 0 0,0 0-1 0 0,0-1 1 0 0,0 1 0 0 0,0 0 0 0 0,0 0 0 0 0,-1 1 0 0 0,1-1 0 0 0,0 0 0 0 0,-1 1 0 0 0,1 0 0 0 0,-1-1 0 0 0,1 1 0 0 0,-1 0 0 0 0,0 1 0 0 0,0-1 0 0 0,0 0 0 0 0,0 0 0 0 0,0 1 0 0 0,-1-1 0 0 0,1 1 0 0 0,-1 0 0 0 0,2 2 0 0 0,0 3 9 0 0,-1-1 1 0 0,0 1 0 0 0,0-1 0 0 0,-1 1 0 0 0,0 0 0 0 0,0 0 0 0 0,-1-1 0 0 0,0 1 0 0 0,-1 0 0 0 0,1 0 0 0 0,-1 0 0 0 0,-3 10 0 0 0,-1 2 81 0 0,-1-1 0 0 0,-1 0 0 0 0,-15 30 0 0 0,12-30-153 0 0,-1 0-1 0 0,-1-1 1 0 0,-1 0-1 0 0,0-1 1 0 0,-2 0-1 0 0,0-1 1 0 0,-33 28-1 0 0,36-35 1 0 0,-1 1 0 0 0,-1-2 0 0 0,1 1 0 0 0,-1-2 0 0 0,-1 0 0 0 0,1-1 0 0 0,-1 0 0 0 0,-1-1 0 0 0,1-1 0 0 0,0 0 0 0 0,-28 2 0 0 0,14-7-1401 0 0,28 1 190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34 7367 0 0,'30'-12'695'0'0,"9"-3"285"0"0,-12 8 7089 0 0,-33 20-7590 0 0,1-3-340 0 0,0 0 1 0 0,-1-1-1 0 0,0 1 1 0 0,0-1-1 0 0,-9 8 1 0 0,-41 39 550 0 0,34-35-468 0 0,-130 124 1093 0 0,-34 32-152 0 0,13 10-677 0 0,158-169-422 0 0,1 0 1 0 0,1 1-1 0 0,-20 37 0 0 0,30-50-97 0 0,0 1 0 0 0,1 0-1 0 0,0 0 1 0 0,0 0 0 0 0,0 0-1 0 0,1 0 1 0 0,0 8-1 0 0,1-11-94 0 0,0 0 0 0 0,0 1-1 0 0,0-1 1 0 0,1 0 0 0 0,0 0-1 0 0,0 0 1 0 0,0 0 0 0 0,0 0-1 0 0,1 0 1 0 0,0 0 0 0 0,0 0-1 0 0,0-1 1 0 0,3 5 0 0 0,11 12-986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84 9215 0 0,'13'-15'609'0'0,"25"-25"-540"0"0,-34 36 342 0 0,1 0 1 0 0,-1 1-1 0 0,1 0 1 0 0,0 0-1 0 0,-1 0 1 0 0,2 0-1 0 0,7-3 3149 0 0,-11 8-3438 0 0,0 1 0 0 0,-1-1 0 0 0,1 0 1 0 0,-1 1-1 0 0,0-1 0 0 0,1 0 0 0 0,-1 1 0 0 0,0 0 1 0 0,-1-1-1 0 0,1 1 0 0 0,0 0 0 0 0,-1-1 1 0 0,1 1-1 0 0,-1 0 0 0 0,0-1 0 0 0,0 1 1 0 0,0 0-1 0 0,-1 4 0 0 0,-1 5-52 0 0,0 1-1 0 0,-8 21 1 0 0,8-27 41 0 0,-32 87 517 0 0,-53 101 0 0 0,75-171-552 0 0,-115 223 276 0 0,41-82-214 0 0,-215 393 32 0 0,85-253-1962 0 0,202-287 506 0 0,1-5-60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6447 0 0,'0'0'14672'0'0,"-1"2"-14350"0"0,-107 161 1604 0 0,76-106-1842 0 0,21-35-69 0 0,-1-1 0 0 0,-20 26-1 0 0,27-41-13 0 0,1-1 0 0 0,-1 0 0 0 0,0-1 0 0 0,0 1 0 0 0,-1-1 1 0 0,0 0-1 0 0,1-1 0 0 0,-1 1 0 0 0,-8 3 0 0 0,13-7 52 0 0,2-1-40 0 0,1 0 0 0 0,0 0 0 0 0,-1 0-1 0 0,1 0 1 0 0,0 0 0 0 0,0 1 0 0 0,0-1 0 0 0,0 0-1 0 0,3 0 1 0 0,41-6 195 0 0,1 1 0 0 0,47 1-1 0 0,94 9 437 0 0,-183-4-635 0 0,17 3-5 0 0,-19-2 116 0 0,-1 0-549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26 300 16207 0 0,'-6'0'237'0'0,"5"0"-155"0"0,0 0 0 0 0,0 0 0 0 0,0 0 1 0 0,0 0-1 0 0,0 0 0 0 0,0 0 0 0 0,0 1 0 0 0,0-1 0 0 0,0 0 1 0 0,0 1-1 0 0,0-1 0 0 0,1 1 0 0 0,-1-1 0 0 0,-1 1 1 0 0,1 0-66 0 0,1-1 1 0 0,0 0 0 0 0,-1 1 0 0 0,1-1-1 0 0,0 1 1 0 0,-1 0 0 0 0,1-1 0 0 0,0 1 0 0 0,-1-1-1 0 0,1 1 1 0 0,0-1 0 0 0,0 1 0 0 0,0 0-1 0 0,0-1 1 0 0,-1 1 0 0 0,1-1 0 0 0,0 1 0 0 0,0 0-1 0 0,0-1 1 0 0,0 1 0 0 0,1-1 0 0 0,-1 1 0 0 0,0 0-1 0 0,0-1 1 0 0,0 1 0 0 0,0-1 0 0 0,1 1-1 0 0,-1 0 1 0 0,0-1 0 0 0,0 1 0 0 0,1-1 0 0 0,-1 1-1 0 0,0-1 1 0 0,1 1 0 0 0,-1-1 0 0 0,1 1-1 0 0,-1-1 1 0 0,1 0 0 0 0,-1 1 0 0 0,1-1 0 0 0,-1 0-1 0 0,1 1 1 0 0,0-1 0 0 0,-1 1 45 0 0,5 2 97 0 0,-1 0 0 0 0,0-1 1 0 0,1 1-1 0 0,0-1 0 0 0,-1 0 0 0 0,1 0 1 0 0,0-1-1 0 0,7 2 0 0 0,44 6 578 0 0,-24-8-532 0 0,0 0 0 0 0,0-2 1 0 0,45-7-1 0 0,95-26-25 0 0,-58 4-121 0 0,117-47 0 0 0,105-64-574 0 0,-269 109-966 0 0,1-5-483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 5527 0 0,'-1'1'423'0'0,"-16"31"1906"0"0,1 0 0 0 0,-20 57 0 0 0,-12 74 1323 0 0,33-107-3108 0 0,-65 224 926 0 0,55-204-1191 0 0,-58 118 0 0 0,27-90-111 0 0,-4-2 1 0 0,-4-3 0 0 0,-5-3 0 0 0,-83 90 0 0 0,133-165-156 0 0,0 0 0 0 0,-2-2 1 0 0,0 0-1 0 0,-39 27 0 0 0,54-44-13 0 0,4-5-1 0 0,5-6-10 0 0,-3 9 9 0 0,9-19-84 0 0,1 0 0 0 0,0 1 1 0 0,1 0-1 0 0,1 1 1 0 0,19-22-1 0 0,79-72-748 0 0,9 10 238 0 0,-93 82 580 0 0,1 1-1 0 0,53-26 0 0 0,-72 41 91 0 0,0-1 0 0 0,0 1-1 0 0,0 1 1 0 0,1 0 0 0 0,-1 0 0 0 0,17-1 0 0 0,-23 2-24 0 0,1 1 0 0 0,-1 0 1 0 0,1 0-1 0 0,0 1 1 0 0,-1-1-1 0 0,1 0 1 0 0,0 1-1 0 0,-1 0 1 0 0,1-1-1 0 0,-1 1 1 0 0,1 0-1 0 0,-1 0 0 0 0,0 1 1 0 0,1-1-1 0 0,-1 0 1 0 0,0 1-1 0 0,0-1 1 0 0,0 1-1 0 0,0 0 1 0 0,0 0-1 0 0,0 0 1 0 0,-1 0-1 0 0,1 0 0 0 0,0 0 1 0 0,-1 0-1 0 0,2 3 1 0 0,0 2 52 0 0,0 0-1 0 0,-1 0 1 0 0,0 1 0 0 0,0-1-1 0 0,-1 0 1 0 0,0 1 0 0 0,0-1 0 0 0,-1 0-1 0 0,0 11 1 0 0,-2 5-32 0 0,-9 38-1 0 0,-1 12-7206 0 0,12-64 1113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12007 0 0,'0'0'1083'0'0,"-1"2"-891"0"0,-22 63 1023 0 0,13-37 719 0 0,-9 32 1 0 0,19-59-1889 0 0,0 1 0 0 0,-1-1 0 0 0,1 0 1 0 0,0 0-1 0 0,0 0 0 0 0,0 0 0 0 0,0 0 0 0 0,0 0 0 0 0,0 0 1 0 0,0 0-1 0 0,0 1 0 0 0,0-1 0 0 0,1 0 0 0 0,-1 0 1 0 0,0 0-1 0 0,1 0 0 0 0,-1 0 0 0 0,1 0 0 0 0,-1 0 0 0 0,1 0 1 0 0,-1 0-1 0 0,2 1 0 0 0,0-1-7 0 0,-1 0 0 0 0,1 0 0 0 0,0 0 0 0 0,-1 0 0 0 0,1 0 1 0 0,0 0-1 0 0,-1-1 0 0 0,1 1 0 0 0,0-1 0 0 0,0 1 0 0 0,0-1 0 0 0,-1 0 0 0 0,4 0 0 0 0,0 0 19 0 0,0 0 0 0 0,0-1-1 0 0,0 1 1 0 0,0-1 0 0 0,-1 0-1 0 0,1-1 1 0 0,0 1 0 0 0,0-1-1 0 0,-1 0 1 0 0,1 0 0 0 0,4-4-1 0 0,4-2 26 0 0,1-1 0 0 0,11-12 1 0 0,-15 12-74 0 0,-6 1-10 0 0,-5 6 0 0 0,-5 3 0 0 0,-4 2-11 0 0,-1 0-1 0 0,1 1 1 0 0,0 1-1 0 0,0-1 1 0 0,0 2-1 0 0,0-1 1 0 0,-11 11-1 0 0,6-6 24 0 0,-22 17 24 0 0,2 1 0 0 0,1 2 0 0 0,1 1 0 0 0,2 2 0 0 0,-32 42 0 0 0,6 3 0 0 0,51-67-26 0 0,0-1 0 0 0,0 1 0 0 0,1 1 0 0 0,1-1 0 0 0,-6 21 0 0 0,9-30-4 0 0,0 1 0 0 0,1-1 0 0 0,-1 1 0 0 0,1 0 0 0 0,0 0 0 0 0,0-1 0 0 0,0 1 0 0 0,0 0 0 0 0,1 0 0 0 0,-1-1 0 0 0,0 1-1 0 0,1 0 1 0 0,0-1 0 0 0,0 1 0 0 0,0-1 0 0 0,0 1 0 0 0,0-1 0 0 0,0 1 0 0 0,1-1 0 0 0,-1 0 0 0 0,3 3 0 0 0,-1-3-5 0 0,-1 1 0 0 0,1-1-1 0 0,0 0 1 0 0,0 0 0 0 0,1-1 0 0 0,-1 1 0 0 0,0 0 0 0 0,1-1-1 0 0,-1 0 1 0 0,1 0 0 0 0,-1 0 0 0 0,1 0 0 0 0,-1-1 0 0 0,1 1-1 0 0,4-1 1 0 0,14 1-6 0 0,1-1 0 0 0,-1-2-1 0 0,28-4 1 0 0,65-20-968 0 0,-93 21 546 0 0,30-7-384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10 5063 0 0,'0'0'232'0'0,"2"-1"-13"0"0,0-1 61 0 0,7-3-621 0 0,7 4 3831 0 0,-17 12 61 0 0,-1 0-3189 0 0,0 1 0 0 0,-1-1-1 0 0,0 0 1 0 0,-1-1 0 0 0,-1 1 0 0 0,-6 13 0 0 0,-1 1 1 0 0,-142 282 1527 0 0,-20-9-1268 0 0,-27 13 432 0 0,-13-9-488 0 0,192-272-569 0 0,-111 143-279 0 0,102-138-1194 0 0,30-33 253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70 221 1375 0 0,'-11'5'29'0'0,"1"0"-1"0"0,-19 12 0 0 0,10-1 11229 0 0,19-16-11049 0 0,0 1 1 0 0,0-1-1 0 0,0 0 0 0 0,0 1 1 0 0,0-1-1 0 0,0 0 1 0 0,0 1-1 0 0,0-1 1 0 0,1 0-1 0 0,-1 1 1 0 0,0-1-1 0 0,0 0 1 0 0,0 0-1 0 0,1 1 1 0 0,-1-1-1 0 0,0 0 209 0 0,0 1-209 0 0,1-1 1 0 0,-1 0-1 0 0,0 0 1 0 0,1 0-1 0 0,-1 1 1 0 0,10 2 1022 0 0,11-3-953 0 0,39-8 703 0 0,96-26 1 0 0,-112 23-728 0 0,555-156 1147 0 0,-548 150-1407 0 0,-24 7-377 0 0,1 1-1 0 0,40-7 1 0 0,-66 16 165 0 0,1-1-1 0 0,0 1 1 0 0,-1 0-1 0 0,1 0 1 0 0,0 0 0 0 0,5 1-1 0 0,-8-1-1 0 0,1 0 0 0 0,0 0 0 0 0,-1 1 0 0 0,1-1-1 0 0,0 0 1 0 0,-1 1 0 0 0,1-1 0 0 0,-1 0 0 0 0,1 1 0 0 0,0-1 0 0 0,-1 1-1 0 0,1-1 1 0 0,-1 1 0 0 0,1-1 0 0 0,-1 1 0 0 0,0-1 0 0 0,1 1 0 0 0,-1 0 0 0 0,1-1-1 0 0,-1 1 1 0 0,0-1 0 0 0,0 1 0 0 0,1 0 0 0 0,-1-1 0 0 0,0 1 0 0 0,0 0-1 0 0,0-1 1 0 0,0 1 0 0 0,0 1 0 0 0,0 12-5635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14743 0 0,'0'0'2744'0'0,"1"2"-1465"0"0,0 11-834 0 0,-1 0-1 0 0,0-1 1 0 0,0 1 0 0 0,-4 21 0 0 0,-15 51 1116 0 0,17-74-1933 0 0,-1 0 0 0 0,-1 0 0 0 0,0 0 0 0 0,0-1 0 0 0,-1 0 0 0 0,0 0 0 0 0,-1 0 0 0 0,0 0 0 0 0,0-1 0 0 0,-1 0 0 0 0,0 0 0 0 0,-1-1 0 0 0,0 0 0 0 0,-11 8 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128 309 5983 0 0,'-10'28'1312'0'0,"-1"-1"-1"0"0,-1 0 1 0 0,-1-1-1 0 0,-31 46 1 0 0,33-60-732 0 0,-3 7 1498 0 0,14-19-2041 0 0,0 0 0 0 0,0 0 0 0 0,-1 0-1 0 0,1 0 1 0 0,0 0 0 0 0,0 0 0 0 0,0 1 0 0 0,0-1 0 0 0,0 0-1 0 0,0 0 1 0 0,-1 0 0 0 0,1 0 0 0 0,0 0 0 0 0,0 0-1 0 0,0 0 1 0 0,0 0 0 0 0,-1 0 0 0 0,1 0 0 0 0,0 0-1 0 0,0 0 1 0 0,0 0 0 0 0,-1 0 0 0 0,1 0 0 0 0,0 0-1 0 0,0 0 1 0 0,0 0 0 0 0,0 0 0 0 0,-1 0 0 0 0,1 0-1 0 0,0 0 1 0 0,0 0 0 0 0,0 0 0 0 0,0 0 0 0 0,-1 0-1 0 0,1 0 1 0 0,0 0 0 0 0,0-1 0 0 0,0 1 0 0 0,0 0-1 0 0,0 0 1 0 0,0 0 0 0 0,-1 0 0 0 0,1 0 0 0 0,0 0-1 0 0,0-1 1 0 0,0 1 0 0 0,0 0 0 0 0,0 0 0 0 0,0 0 0 0 0,0 0-1 0 0,0-1 1 0 0,0 1 0 0 0,0 0 0 0 0,0 0 0 0 0,-1 0-1 0 0,1 0 1 0 0,0-1 0 0 0,0 1 0 0 0,-4-10 734 0 0,4 6-673 0 0,0 0 0 0 0,0 1 0 0 0,1-1 0 0 0,-1 1 0 0 0,1-1 0 0 0,0 0 0 0 0,-1 1 0 0 0,2-1 0 0 0,-1 1 0 0 0,3-6 0 0 0,21-35 390 0 0,-14 27-406 0 0,5-9-155 0 0,2 2 1 0 0,0 0-1 0 0,2 1 0 0 0,0 0 1 0 0,1 2-1 0 0,2 1 1 0 0,0 0-1 0 0,49-31 1 0 0,-64 47 48 0 0,-1 0-1 0 0,1 0 1 0 0,0 0 0 0 0,0 1 0 0 0,0 0 0 0 0,1 1 0 0 0,11-2 0 0 0,-18 3 34 0 0,1 1-1 0 0,-1 0 0 0 0,1 0 0 0 0,0 0 1 0 0,-1 0-1 0 0,1 0 0 0 0,-1 1 1 0 0,1-1-1 0 0,-1 1 0 0 0,1 0 1 0 0,-1-1-1 0 0,0 1 0 0 0,1 0 0 0 0,-1 0 1 0 0,0 1-1 0 0,1-1 0 0 0,-1 0 1 0 0,0 1-1 0 0,0-1 0 0 0,0 1 1 0 0,0 0-1 0 0,-1 0 0 0 0,1 0 0 0 0,0 0 1 0 0,-1 0-1 0 0,1 0 0 0 0,-1 0 1 0 0,0 0-1 0 0,1 3 0 0 0,2 5 55 0 0,0-1 0 0 0,-1 1-1 0 0,0 0 1 0 0,0 0 0 0 0,1 16 0 0 0,-1 49 126 0 0,-3-73-184 0 0,0 0 303 0 0,1-4-182 0 0,6-10-41 0 0,1-1-1 0 0,0 1 1 0 0,18-18 0 0 0,40-41-4 0 0,34-33-793 0 0,-86 92 627 0 0,0 0-1 0 0,1 1 1 0 0,1 0-1 0 0,0 2 0 0 0,27-14 1 0 0,-40 22 83 0 0,1-1 1 0 0,-1 1 0 0 0,1 0 0 0 0,-1 1 0 0 0,1-1 0 0 0,-1 0 0 0 0,1 1 0 0 0,-1 0-1 0 0,1 0 1 0 0,-1 0 0 0 0,1 0 0 0 0,-1 1 0 0 0,1-1 0 0 0,-1 1 0 0 0,1 0 0 0 0,4 2-1 0 0,-3-1 46 0 0,0 0-1 0 0,0 1 1 0 0,-1 0-1 0 0,1 0 0 0 0,-1 1 1 0 0,0-1-1 0 0,0 1 0 0 0,0 0 1 0 0,7 8-1 0 0,-4-2 49 0 0,-1 0 0 0 0,0 0 0 0 0,0 1 0 0 0,-1-1 0 0 0,0 1 0 0 0,-1 1-1 0 0,0-1 1 0 0,-1 1 0 0 0,3 15 0 0 0,-5-17-43 0 0,0 1 0 0 0,-1 0-1 0 0,0 0 1 0 0,-1 0 0 0 0,0 0 0 0 0,-1 0-1 0 0,0 0 1 0 0,0-1 0 0 0,-1 1 0 0 0,-1-1-1 0 0,0 0 1 0 0,0 0 0 0 0,-1 0 0 0 0,0 0-1 0 0,-9 10 1 0 0,0-3-360 0 0,4-11-3898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136 197 14599 0 0,'0'0'1320'0'0,"1"-1"-1082"0"0,123-23 3168 0 0,-99 18-3252 0 0,-1-2-1 0 0,35-16 0 0 0,-36 14-175 0 0,-11 5-57 0 0,0-1 1 0 0,1 0-1 0 0,-2-1 0 0 0,1 0 0 0 0,13-11 1 0 0,-17 11 5 0 0,18-18-441 0 0,-24 23 488 0 0,-1 0 0 0 0,0 1 0 0 0,0-1 0 0 0,0 0-1 0 0,0 0 1 0 0,0 0 0 0 0,0 0 0 0 0,0 0-1 0 0,0 0 1 0 0,-1 0 0 0 0,1 0 0 0 0,-1 0-1 0 0,1-4 1 0 0,-2 5 18 0 0,0 0 1 0 0,0 0-1 0 0,1 0 0 0 0,-1 1 0 0 0,0-1 0 0 0,0 0 0 0 0,0 0 0 0 0,0 1 1 0 0,0-1-1 0 0,0 1 0 0 0,0-1 0 0 0,0 1 0 0 0,0-1 0 0 0,0 1 1 0 0,0-1-1 0 0,-2 1 0 0 0,-2 0 7 0 0,0 0 1 0 0,-1 0-1 0 0,1 1 1 0 0,0 0-1 0 0,0 0 1 0 0,0 0-1 0 0,0 1 1 0 0,0 0-1 0 0,1 0 1 0 0,-6 3-1 0 0,2-2 7 0 0,-8 5 42 0 0,-1 1 0 0 0,1 1-1 0 0,1 1 1 0 0,-16 13 0 0 0,0 0 106 0 0,-23 16 397 0 0,-72 68 0 0 0,111-93-420 0 0,1 1 0 0 0,0 0 0 0 0,1 0 0 0 0,1 2 0 0 0,1-1 0 0 0,0 2 0 0 0,1-1 0 0 0,1 1 0 0 0,-7 22 0 0 0,15-37-101 0 0,-1 1-1 0 0,1-1 0 0 0,0 1 1 0 0,1 0-1 0 0,-1-1 0 0 0,1 1 1 0 0,0 0-1 0 0,0-1 0 0 0,1 1 1 0 0,-1 0-1 0 0,1-1 1 0 0,0 1-1 0 0,1 5 0 0 0,0-7-11 0 0,0 1 0 0 0,-1-1-1 0 0,1 0 1 0 0,0 0-1 0 0,0 0 1 0 0,1 0 0 0 0,-1 0-1 0 0,1 0 1 0 0,-1 0-1 0 0,1-1 1 0 0,0 1 0 0 0,0-1-1 0 0,0 0 1 0 0,1 0 0 0 0,-1 0-1 0 0,6 2 1 0 0,3 1-157 0 0,1-1 0 0 0,0 0 0 0 0,0-1 0 0 0,0-1 0 0 0,0 0 0 0 0,0 0 0 0 0,0-2 0 0 0,0 0 0 0 0,1 0 0 0 0,-1-1 0 0 0,20-4 0 0 0,8-5-912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454 367 6767 0 0,'118'-192'1780'0'0,"-88"149"488"0"0,3 1 0 0 0,46-47 1550 0 0,-80 95-3680 0 0,0 1 1 0 0,-1-1 0 0 0,1 1-1 0 0,-1-1 1 0 0,-1 1 0 0 0,1-1 0 0 0,-1 0-1 0 0,-4 6 1 0 0,0 1 6 0 0,-104 206 875 0 0,6-6-913 0 0,71-132-73 0 0,-4-2 1 0 0,-3-1 0 0 0,-97 136-1 0 0,102-168 16 0 0,-2-1 0 0 0,-77 70 0 0 0,87-94 30 0 0,27-20 58 0 0,6-10-123 0 0,1 1 1 0 0,0-1-1 0 0,0 1 0 0 0,1 1 1 0 0,-1-1-1 0 0,2 1 0 0 0,-1 0 0 0 0,1 1 1 0 0,0-1-1 0 0,1 2 0 0 0,14-9 0 0 0,11-3-5 0 0,64-23 0 0 0,-63 27-5 0 0,26-9 259 0 0,99-24 0 0 0,-133 40-188 0 0,-1 2-1 0 0,0 1 0 0 0,1 1 1 0 0,0 1-1 0 0,-1 1 1 0 0,45 7-1 0 0,-62-6-267 0 0,0 1-1 0 0,0 0 0 0 0,0 0 1 0 0,0 1-1 0 0,-1 0 1 0 0,1 1-1 0 0,-1 0 0 0 0,12 7 1 0 0,-19-10-315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184 199 11255 0 0,'0'0'2395'0'0,"1"1"-1756"0"0,4 1-431 0 0,0-1 1 0 0,-1 1-1 0 0,1-1 1 0 0,0 0-1 0 0,0 0 0 0 0,-1 0 1 0 0,1-1-1 0 0,0 0 1 0 0,0 0-1 0 0,0 0 1 0 0,0-1-1 0 0,8-1 1 0 0,7-3 377 0 0,33-12-1 0 0,-44 14-442 0 0,26-11-22 0 0,-1-1 0 0 0,-1-2 1 0 0,0-1-1 0 0,-2-2 0 0 0,31-23 1 0 0,-61 42-153 0 0,1-1 0 0 0,0 1 1 0 0,-1 0-1 0 0,0-1 1 0 0,1 1-1 0 0,-1-1 0 0 0,0 0 1 0 0,1 1-1 0 0,-1-1 1 0 0,0 0-1 0 0,0 0 0 0 0,-1 0 1 0 0,1 1-1 0 0,0-1 1 0 0,-1 0-1 0 0,1 0 1 0 0,0-2-1 0 0,-1 3 5 0 0,0 0-1 0 0,0 0 1 0 0,-1 1-1 0 0,1-1 1 0 0,0 0 0 0 0,0 0-1 0 0,0 1 1 0 0,0-1 0 0 0,-1 0-1 0 0,1 1 1 0 0,0-1-1 0 0,-1 0 1 0 0,1 1 0 0 0,0-1-1 0 0,-1 0 1 0 0,1 1-1 0 0,-1-1 1 0 0,1 1 0 0 0,-1-1-1 0 0,-1 0-14 0 0,1 0 1 0 0,0 0-1 0 0,-1 0 0 0 0,1 1 0 0 0,-1-1 0 0 0,1 1 0 0 0,-1-1 0 0 0,1 1 1 0 0,-1-1-1 0 0,1 1 0 0 0,-1 0 0 0 0,-1 0 0 0 0,-4 0-60 0 0,0 0 0 0 0,0 1 0 0 0,0 0 0 0 0,0 0 0 0 0,0 1 0 0 0,0 0 0 0 0,0 0 0 0 0,1 0 0 0 0,-8 5 0 0 0,-56 32-378 0 0,38-17 477 0 0,1 3 1 0 0,1 0-1 0 0,-32 36 0 0 0,-7 5 72 0 0,46-45-59 0 0,-23 20 17 0 0,-48 55-1 0 0,91-92-8 0 0,-1 1 1 0 0,1-1-1 0 0,0 1 0 0 0,0-1 0 0 0,0 1 1 0 0,-2 7-1 0 0,4-11-12 0 0,1 0 0 0 0,0 0 0 0 0,0 0 0 0 0,0 0 0 0 0,-1 0 0 0 0,1 0 0 0 0,0 0 0 0 0,0 0 0 0 0,0 0 0 0 0,1 0 0 0 0,-1 0 0 0 0,0 0 0 0 0,0 0 0 0 0,0 0 0 0 0,1 0 0 0 0,-1 0 0 0 0,0 0 0 0 0,1 0 0 0 0,-1 0 0 0 0,1 0 0 0 0,-1-1 0 0 0,1 1 0 0 0,0 0 0 0 0,-1 0 0 0 0,1-1 0 0 0,0 1 0 0 0,-1 0 0 0 0,1-1 0 0 0,0 1 0 0 0,0 0 0 0 0,0-1 0 0 0,0 1 0 0 0,0-1 0 0 0,-1 1 0 0 0,1-1 0 0 0,0 0 0 0 0,0 1 0 0 0,0-1 0 0 0,0 0 0 0 0,2 0 0 0 0,7 3 137 0 0,0-2 1 0 0,0 1-1 0 0,0-1 0 0 0,0-1 1 0 0,14-1-1 0 0,53-7 461 0 0,-60 5-490 0 0,228-32 767 0 0,-82 9-3204 0 0,-113 17 1034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9215 0 0,'0'0'6283'0'0,"-1"3"-4558"0"0,-67 141 2416 0 0,15-25-2850 0 0,36-85-1013 0 0,-105 181 305 0 0,20-82-545 0 0,4-9 127 0 0,95-119-145 0 0,0 0-1 0 0,0-1 0 0 0,0 1 1 0 0,0 0-1 0 0,1 1 1 0 0,0-1-1 0 0,0 0 1 0 0,0 1-1 0 0,1-1 1 0 0,0 1-1 0 0,0 0 1 0 0,0-1-1 0 0,1 1 0 0 0,0 0 1 0 0,0 0-1 0 0,1 9 1 0 0,-1-15-1 0 0,0 0-1 0 0,0 1 1 0 0,0-1 0 0 0,0 0-1 0 0,0 0 1 0 0,1 1 0 0 0,-1-1 0 0 0,0 0-1 0 0,0 0 1 0 0,0 1 0 0 0,0-1-1 0 0,0 0 1 0 0,0 0 0 0 0,1 0 0 0 0,-1 1-1 0 0,0-1 1 0 0,0 0 0 0 0,0 0-1 0 0,0 0 1 0 0,1 1 0 0 0,-1-1 0 0 0,0 0-1 0 0,0 0 1 0 0,1 0 0 0 0,-1 0-1 0 0,0 0 1 0 0,0 1 0 0 0,1-1 0 0 0,1 1-1660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15 11519 0 0,'3'-14'7535'0'0,"-3"36"-7376"0"0,-1 0-1 0 0,-1 1 1 0 0,-1-1 0 0 0,-7 26-1 0 0,-5 1-141 0 0,-2-1 0 0 0,-26 54 0 0 0,-57 88 50 0 0,-263 424-1870 0 0,345-585 784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18887 0 0,'0'0'1895'0'0,"1"2"-1735"0"0,0 0-155 0 0,0 0 0 0 0,0 0 0 0 0,0 0 0 0 0,1-1 1 0 0,-1 1-1 0 0,1 0 0 0 0,-1-1 0 0 0,1 1 0 0 0,0-1 0 0 0,-1 1 0 0 0,1-1 1 0 0,0 0-1 0 0,0 0 0 0 0,0 1 0 0 0,0-2 0 0 0,0 1 0 0 0,0 0 0 0 0,1 0 1 0 0,2 0-1 0 0,6 2 164 0 0,0-1 0 0 0,19 2 1 0 0,13-2 162 0 0,0-2 1 0 0,75-8-1 0 0,-53-2-203 0 0,70-21-1 0 0,43-30-75 0 0,-78 24-250 0 0,49-21-3051 0 0,-106 40 1512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9215 0 0,'0'0'7684'0'0,"-1"1"-7416"0"0,-6 29 291 0 0,-1-1 0 0 0,-18 43 1 0 0,-33 54 403 0 0,50-108-860 0 0,4-8-62 0 0,-100 198 699 0 0,-17-8-913 0 0,99-172-1239 0 0,-45 46 0 0 0,67-73 692 0 0,4-5-2029 0 0,11-16 1209 0 0,4-6-11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120 268 8751 0 0,'-4'-1'140'0'0,"-61"-17"1554"0"0,21 9 3218 0 0,43 9-4826 0 0,1 0 0 0 0,0 0 0 0 0,0 0 1 0 0,0 0-1 0 0,0 0 0 0 0,-1 0 0 0 0,1 0 1 0 0,0 0-1 0 0,0 0 0 0 0,0 0 0 0 0,-1 0 1 0 0,1 0-1 0 0,0 0 0 0 0,0 0 1 0 0,0 0-1 0 0,0 0 0 0 0,-1 0 0 0 0,1 0 1 0 0,0 0-1 0 0,0 0 0 0 0,0 0 0 0 0,0-1 1 0 0,-1 1-1 0 0,1 0 0 0 0,0 0 0 0 0,0 0 1 0 0,0 0-1 0 0,0 0 0 0 0,0 0 0 0 0,0-1 1 0 0,-1 1-1 0 0,1 0 0 0 0,0 0 0 0 0,0 0 1 0 0,0 0-1 0 0,0-1 0 0 0,0 1 1 0 0,0 0-1 0 0,0 0 0 0 0,0 0 0 0 0,0 0 1 0 0,0-1-1 0 0,0 1 0 0 0,0 0 0 0 0,9-6 769 0 0,17-2-761 0 0,40-5 777 0 0,104-7 1 0 0,-69 10-183 0 0,220-17 891 0 0,-108 13-1264 0 0,-1-17-343 0 0,14-29-2206 0 0,-86 21-2621 0 0,-115 32 3384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0 11975 0 0,'0'0'2755'0'0,"-1"2"-1956"0"0,-38 75 459 0 0,22-41-1166 0 0,-465 855-12 0 0,337-675-80 0 0,-17-12 0 0 0,114-150 66 0 0,47-53 132 0 0,8-15-120 0 0,134-246-13 0 0,-124 229-64 0 0,-2 5 3 0 0,7-14 45 0 0,39-53 0 0 0,-54 82-36 0 0,1 1-1 0 0,1 1 1 0 0,-1 0 0 0 0,2 0-1 0 0,-1 1 1 0 0,1 0 0 0 0,0 1 0 0 0,1 0-1 0 0,0 0 1 0 0,13-5 0 0 0,-14 8 33 0 0,0 1-1 0 0,0 0 1 0 0,0 1 0 0 0,0 0 0 0 0,1 1 0 0 0,-1 0 0 0 0,1 1 0 0 0,-1 0 0 0 0,1 0 0 0 0,-1 1 0 0 0,0 1 0 0 0,1 0 0 0 0,-1 0 0 0 0,0 1 0 0 0,0 0 0 0 0,0 0 0 0 0,0 1 0 0 0,17 11 0 0 0,-19-11-18 0 0,0 2 0 0 0,0-1-1 0 0,-1 1 1 0 0,0 0 0 0 0,0 0 0 0 0,0 1 0 0 0,-1 0 0 0 0,0 0 0 0 0,0 1 0 0 0,-1-1-1 0 0,0 1 1 0 0,0 1 0 0 0,-1-1 0 0 0,0 1 0 0 0,0-1 0 0 0,-1 1 0 0 0,0 0 0 0 0,-1 0 0 0 0,0 1-1 0 0,0-1 1 0 0,0 11 0 0 0,-2-10 1 0 0,0-1-1 0 0,-1 1 1 0 0,0-1-1 0 0,0 1 1 0 0,-1-1-1 0 0,0 1 1 0 0,-7 17 0 0 0,7-21-7 0 0,-1 0 1 0 0,-1 0-1 0 0,1 0 1 0 0,-1-1-1 0 0,0 1 1 0 0,0-1-1 0 0,0 0 1 0 0,-1 0-1 0 0,0-1 1 0 0,0 1-1 0 0,0-1 1 0 0,-8 5 0 0 0,-19 9 103 0 0,-1-1 0 0 0,-1-1 0 0 0,-45 14 0 0 0,-109 23 38 0 0,157-45-120 0 0,28-8-57 0 0,-7 4-97 0 0,0-2-1 0 0,0 0 1 0 0,0 0-1 0 0,-1-1 1 0 0,1 0 0 0 0,-15-1-1 0 0,13-3-1146 0 0,6-4-374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4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 13159 0 0,'2'0'598'0'0,"1"2"-509"0"0,0 0 1 0 0,0 1 0 0 0,0-1 0 0 0,0 1-1 0 0,0-1 1 0 0,0 1 0 0 0,-1 0-1 0 0,1 0 1 0 0,-1 0 0 0 0,0 0 0 0 0,0 0-1 0 0,0 1 1 0 0,0-1 0 0 0,1 5 0 0 0,4 8 991 0 0,7 30 0 0 0,-2 8 500 0 0,-11-53-1340 0 0,0 1 9 0 0,1-1-189 0 0,1 0 1 0 0,-1-1-1 0 0,0 1 1 0 0,0 0-1 0 0,1-1 1 0 0,-1 1-1 0 0,0-1 0 0 0,1 0 1 0 0,-1 0-1 0 0,0 0 1 0 0,1 0-1 0 0,-1 0 1 0 0,0 0-1 0 0,1-1 1 0 0,-1 1-1 0 0,0-1 1 0 0,1 1-1 0 0,-1-1 1 0 0,0 0-1 0 0,3-1 1 0 0,5-3 121 0 0,0 0 0 0 0,0 0-1 0 0,10-7 1 0 0,-8 4-164 0 0,-1 0 0 0 0,-1 0 0 0 0,0-1 0 0 0,0 0 0 0 0,0-1 0 0 0,-1 0 0 0 0,-1-1 0 0 0,0 0 0 0 0,12-20 0 0 0,-20 29-57 0 0,1 0 1 0 0,0 0-1 0 0,-1 0 1 0 0,1 0-1 0 0,-1 0 1 0 0,1 0-1 0 0,-1-1 1 0 0,0 1 0 0 0,0 0-1 0 0,0 0 1 0 0,0 0-1 0 0,-1-4 1 0 0,0 6 18 0 0,0 0-1 0 0,1 0 1 0 0,-1-1 0 0 0,1 1-1 0 0,-1 0 1 0 0,0 0 0 0 0,1 0-1 0 0,-1 0 1 0 0,0 0 0 0 0,1 0-1 0 0,-1 0 1 0 0,0 0 0 0 0,1 0 0 0 0,-1 0-1 0 0,0 0 1 0 0,1 0 0 0 0,-1 0-1 0 0,-1 1 1 0 0,2-1 3 0 0,-9 4-49 0 0,-1 0 0 0 0,0 1 1 0 0,1 0-1 0 0,0 1 0 0 0,0 0 0 0 0,1 0 0 0 0,-9 9 0 0 0,3-4 0 0 0,-34 31 46 0 0,-79 90 0 0 0,69-68 77 0 0,47-53-61 0 0,-62 71 51 0 0,61-67-38 0 0,1 1-1 0 0,0-1 1 0 0,-14 31 0 0 0,24-43-7 0 0,-1 0-1 0 0,1 0 1 0 0,0 0 0 0 0,0 0-1 0 0,0 0 1 0 0,1 1-1 0 0,-1-1 1 0 0,1 0 0 0 0,0 0-1 0 0,0 0 1 0 0,0 1-1 0 0,0-1 1 0 0,0 0 0 0 0,1 4-1 0 0,0-5-9 0 0,0 0 1 0 0,0 0-1 0 0,0 0 0 0 0,0 0 0 0 0,0 0 0 0 0,0-1 1 0 0,1 1-1 0 0,-1 0 0 0 0,0-1 0 0 0,1 1 0 0 0,0-1 1 0 0,-1 1-1 0 0,1-1 0 0 0,0 0 0 0 0,0 1 0 0 0,0-1 1 0 0,0 0-1 0 0,0 0 0 0 0,0-1 0 0 0,0 1 0 0 0,3 1 1 0 0,5 0-7 0 0,-1 0 0 0 0,1 0 0 0 0,-1-1 0 0 0,1-1 0 0 0,-1 1 0 0 0,1-1 0 0 0,16-3 0 0 0,68-17-58 0 0,-69 14 40 0 0,63-20-655 0 0,-29 6-4190 0 0,-10 2-1278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485 157 8551 0 0,'0'0'772'0'0,"-2"1"-632"0"0,-14 4 2163 0 0,-28 11-1 0 0,25-8 2909 0 0,41-9-4315 0 0,5-8-479 0 0,0-1 0 0 0,36-18 0 0 0,-13 5-236 0 0,-23 11-108 0 0,130-51 260 0 0,-126 53-307 0 0,0 1 1 0 0,1 1 0 0 0,37-4-1 0 0,-62 11-29 0 0,0 1 0 0 0,1 0 0 0 0,-1 0 0 0 0,1 0-1 0 0,-1 1 1 0 0,0 0 0 0 0,0 0 0 0 0,12 4 0 0 0,-17-4-7 0 0,0 0 1 0 0,1 0 0 0 0,-1 0-1 0 0,0 0 1 0 0,0 1-1 0 0,0-1 1 0 0,0 1-1 0 0,0-1 1 0 0,0 1 0 0 0,-1-1-1 0 0,1 1 1 0 0,0 0-1 0 0,-1 0 1 0 0,0 0 0 0 0,1 0-1 0 0,-1 0 1 0 0,0 0-1 0 0,0 0 1 0 0,0 1 0 0 0,0-1-1 0 0,0 0 1 0 0,-1 1-1 0 0,1-1 1 0 0,-1 0 0 0 0,1 1-1 0 0,-1-1 1 0 0,0 1-1 0 0,0-1 1 0 0,0 5 0 0 0,-2 1-15 0 0,1 1 1 0 0,-1-1 0 0 0,0 0 0 0 0,-1 0 0 0 0,0 0 0 0 0,0 0-1 0 0,-1 0 1 0 0,0-1 0 0 0,-5 8 0 0 0,-9 11-28 0 0,-21 25-1 0 0,36-48 52 0 0,-39 46-142 0 0,-3-3 0 0 0,-54 45-1 0 0,-112 68-291 0 0,111-99 399 0 0,85-52 31 0 0,-1-1 0 0 0,0 0 1 0 0,0-2-1 0 0,-30 7 0 0 0,42-11 8 0 0,-1-1-1 0 0,1 0 1 0 0,-1 0-1 0 0,1 0 1 0 0,-1 0 0 0 0,1-1-1 0 0,0 1 1 0 0,-6-3-1 0 0,9 3-2 0 0,0 0 0 0 0,0 0-1 0 0,1-1 1 0 0,-1 1 0 0 0,0 0 0 0 0,0-1-1 0 0,0 1 1 0 0,0-1 0 0 0,0 1 0 0 0,0-1-1 0 0,1 1 1 0 0,-1-1 0 0 0,0 0 0 0 0,0 1-1 0 0,1-1 1 0 0,-1 0 0 0 0,0 0 0 0 0,1 1-1 0 0,-1-1 1 0 0,1 0 0 0 0,-1 0 0 0 0,1 0-1 0 0,-1 0 1 0 0,1 0 0 0 0,0 0 0 0 0,0 0-1 0 0,-1 0 1 0 0,1 0 0 0 0,0 0 0 0 0,0 0-1 0 0,0 0 1 0 0,0 0 0 0 0,0 0-1 0 0,0 0 1 0 0,0 0 0 0 0,0 0 0 0 0,1 0-1 0 0,-1 0 1 0 0,0 0 0 0 0,0 0 0 0 0,1 1-1 0 0,0-2 1 0 0,1-2-2 0 0,0 0 0 0 0,0 1-1 0 0,1 0 1 0 0,-1 0 0 0 0,1 0 0 0 0,0 0-1 0 0,0 0 1 0 0,0 0 0 0 0,0 1 0 0 0,1-1 0 0 0,-1 1-1 0 0,1 0 1 0 0,-1 0 0 0 0,5-2 0 0 0,3 0-8 0 0,1-1 0 0 0,-1 2 1 0 0,19-5-1 0 0,-13 5-21 0 0,0 1 0 0 0,0 1 0 0 0,0 1 0 0 0,0 0 0 0 0,0 1 0 0 0,0 1 0 0 0,0 0 0 0 0,23 7 0 0 0,-10 0 15 0 0,0 2-1 0 0,0 1 1 0 0,42 24 0 0 0,-26-12 15 0 0,-5-2 0 0 0,51 35 0 0 0,-90-56 26 0 0,-1 0 0 0 0,1 0 0 0 0,-1 0 0 0 0,1 0 0 0 0,-1 1 0 0 0,0-1 0 0 0,0 0 0 0 0,0 1 0 0 0,0-1 0 0 0,0 1 0 0 0,0 0 0 0 0,0-1 0 0 0,1 4 0 0 0,-2-4-17 0 0,0 0-1 0 0,1 0 1 0 0,-1 1 0 0 0,0-1-1 0 0,0 0 1 0 0,0 0-1 0 0,0 1 1 0 0,-1-1 0 0 0,1 0-1 0 0,0 0 1 0 0,0 0 0 0 0,-1 1-1 0 0,1-1 1 0 0,-1 0 0 0 0,0 1-1 0 0,-1 2 8 0 0,0-1-1 0 0,-1 0 1 0 0,0 0 0 0 0,1 0-1 0 0,-1 0 1 0 0,0 0-1 0 0,-6 4 1 0 0,-356 248 275 0 0,310-221-182 0 0,-2-2 0 0 0,-1-3 0 0 0,-1-3 0 0 0,-122 38 0 0 0,171-61-94 0 0,-4 1 64 0 0,-30 5 0 0 0,41-9-72 0 0,-1 1 0 0 0,0-1 0 0 0,1 0 0 0 0,-1 0-1 0 0,1 0 1 0 0,-1-1 0 0 0,1 1 0 0 0,-1-1 0 0 0,1 0 0 0 0,-1 0 0 0 0,1 0-1 0 0,0-1 1 0 0,-6-2 0 0 0,8 3-7 0 0,0 1 0 0 0,-1-1 0 0 0,1 0 0 0 0,1 0 0 0 0,-1 0 0 0 0,0 0 0 0 0,0 0 0 0 0,0 0 0 0 0,0 0 0 0 0,1 0 0 0 0,-1 0 0 0 0,0 0 0 0 0,1 0 0 0 0,-1 0 0 0 0,1-1 0 0 0,-1 1 0 0 0,1 0-1 0 0,0 0 1 0 0,0-1 0 0 0,-1-1 0 0 0,1 0-17 0 0,1 1 0 0 0,-1-1-1 0 0,0 1 1 0 0,1 0-1 0 0,-1-1 1 0 0,1 1-1 0 0,0-1 1 0 0,0 1 0 0 0,0 0-1 0 0,2-3 1 0 0,0-1-93 0 0,2 0 1 0 0,-1 0 0 0 0,0 1 0 0 0,1 0-1 0 0,0-1 1 0 0,10-6 0 0 0,-7 6-263 0 0,-1 1-1 0 0,2 0 1 0 0,-1 1 0 0 0,1 0 0 0 0,10-4 0 0 0,6 1-1410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20 403 6911 0 0,'0'0'528'0'0,"0"2"-341"0"0,2 6 3452 0 0,-2-1-3163 0 0,-1 0 1 0 0,1-1 0 0 0,-1 1-1 0 0,0 0 1 0 0,-2 7 0 0 0,0-1-24 0 0,1-6-182 0 0,0 1 1 0 0,0-1-1 0 0,-5 11 2600 0 0,8-32-2701 0 0,0 0 0 0 0,1 0 0 0 0,1 0 0 0 0,0 0 0 0 0,0 1 0 0 0,2-1 0 0 0,0 1 0 0 0,7-14 1 0 0,9-14-256 0 0,30-41 0 0 0,-51 82 86 0 0,14-20 11 0 0,1 0 1 0 0,0 2 0 0 0,2 0-1 0 0,0 1 1 0 0,37-29 0 0 0,-26 26-13 0 0,1 1 1 0 0,0 2 0 0 0,51-23-1 0 0,-71 37-372 0 0,-1-1-1 0 0,1 2 0 0 0,0-1 1 0 0,0 1-1 0 0,0 0 0 0 0,0 1 1 0 0,10 0-1 0 0,-18 1 135 0 0,0 0 0 0 0,0 0 1 0 0,0 0-1 0 0,0 0 0 0 0,0 1 0 0 0,0-1 0 0 0,0 0 1 0 0,0 1-1 0 0,0-1 0 0 0,0 1 0 0 0,1 0 0 0 0,1 1-312 0 0,0-1-1201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164 351 12263 0 0,'0'0'4376'0'0,"-2"0"-4173"0"0,-18 4-18 0 0,-28 2 1 0 0,40-6-141 0 0,0 0 0 0 0,0 0-1 0 0,0-1 1 0 0,0 1 0 0 0,0-2 0 0 0,-14-3 0 0 0,21 4-15 0 0,0 1-1 0 0,-1-1 0 0 0,1 1 0 0 0,0-1 1 0 0,-1 0-1 0 0,1 1 0 0 0,0-1 1 0 0,0 0-1 0 0,0 0 0 0 0,-1 0 1 0 0,1 0-1 0 0,0 0 0 0 0,1 0 1 0 0,-1 0-1 0 0,0 0 0 0 0,0-1 0 0 0,0 1 1 0 0,1 0-1 0 0,-1 0 0 0 0,0-3 1 0 0,0 2 6 0 0,1 0 1 0 0,0-1-1 0 0,-1 1 1 0 0,1 0-1 0 0,0-1 1 0 0,0 1 0 0 0,1-1-1 0 0,-1 1 1 0 0,0 0-1 0 0,1-1 1 0 0,1-2-1 0 0,2-6 53 0 0,1 1 0 0 0,0 0 0 0 0,0 0 0 0 0,9-10-1 0 0,-12 17-74 0 0,14-22-12 0 0,2 2 0 0 0,0 0 0 0 0,2 1 0 0 0,1 1-1 0 0,40-33 1 0 0,-50 46-5 0 0,0 0-1 0 0,0 1 0 0 0,0 0 0 0 0,1 1 1 0 0,0 0-1 0 0,0 1 0 0 0,1 1 1 0 0,-1 0-1 0 0,1 0 0 0 0,0 1 1 0 0,0 1-1 0 0,0 0 0 0 0,0 1 1 0 0,1 0-1 0 0,15 2 0 0 0,-23 0 2 0 0,-1 0-1 0 0,1 0 0 0 0,-1 0 1 0 0,0 1-1 0 0,1 0 1 0 0,-1 0-1 0 0,0 0 1 0 0,0 1-1 0 0,0-1 0 0 0,0 1 1 0 0,-1 0-1 0 0,1 1 1 0 0,-1-1-1 0 0,0 1 1 0 0,0 0-1 0 0,0 0 0 0 0,0 0 1 0 0,-1 1-1 0 0,0-1 1 0 0,0 1-1 0 0,0 0 0 0 0,0 0 1 0 0,-1 0-1 0 0,1 0 1 0 0,-1 0-1 0 0,2 11 1 0 0,-2-8 2 0 0,-1 0 0 0 0,1 0 1 0 0,-2 0-1 0 0,1 1 0 0 0,-1-1 0 0 0,0 0 1 0 0,-1 0-1 0 0,0 1 0 0 0,0-1 1 0 0,-1 0-1 0 0,0 0 0 0 0,0 0 1 0 0,-1-1-1 0 0,0 1 0 0 0,0 0 1 0 0,-1-1-1 0 0,-8 12 0 0 0,3-8 8 0 0,-1-1 1 0 0,-1 0-1 0 0,1 0 0 0 0,-2-1 0 0 0,1-1 1 0 0,-1 0-1 0 0,-24 12 0 0 0,16-8-10 0 0,1-2-237 0 0,0-1 0 0 0,-1 0 1 0 0,-37 11-1 0 0,41-16-2002 0 0,-1-1 0 0 0,-31 3 0 0 0,32-5-2641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10591 0 0,'0'0'819'0'0,"-2"1"-399"0"0,-7 3 54 0 0,1 0 1 0 0,-1 1-1 0 0,1 1 1 0 0,-1 0-1 0 0,1 0 1 0 0,1 0-1 0 0,-1 1 0 0 0,-10 13 1 0 0,-5 8-490 0 0,-20 34 1 0 0,15-22 454 0 0,-57 71 31 0 0,48-66-276 0 0,2 2 0 0 0,-51 89 0 0 0,83-128-250 0 0,-1-1 0 0 0,1 1 0 0 0,0 0 0 0 0,1 0-1 0 0,0 0 1 0 0,0 0 0 0 0,1 0 0 0 0,0 0 0 0 0,0 0 0 0 0,1 1-1 0 0,0-1 1 0 0,1 0 0 0 0,-1 0 0 0 0,2 0 0 0 0,3 14 0 0 0,1-5-879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 13591 0 0,'0'0'622'0'0,"-2"-1"-13"0"0,-5-2 1538 0 0,-9 16-1065 0 0,11-5-1007 0 0,1-1-1 0 0,0 1 1 0 0,1 0-1 0 0,-1 0 1 0 0,1 0-1 0 0,-2 11 1 0 0,-3 6 47 0 0,1-5-31 0 0,-20 57 343 0 0,-56 112 1 0 0,17-76-369 0 0,-4-3 1 0 0,-156 184-1 0 0,211-278-1237 0 0,-1 1 0 0 0,-22 17 0 0 0,25-24-4851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1 527 8207 0 0,'19'-23'515'0'0,"116"-131"1358"0"0,-57 70 418 0 0,-42 44-932 0 0,72-62-1 0 0,-86 84-965 0 0,2 1 0 0 0,0 0 1 0 0,1 2-1 0 0,34-15 0 0 0,-47 25-218 0 0,0 1 0 0 0,1 0 0 0 0,-1 0 0 0 0,1 1 0 0 0,0 1 0 0 0,0 0 0 0 0,0 0 0 0 0,0 2 0 0 0,0 0 0 0 0,0 0 0 0 0,25 5 0 0 0,-24-3-44 0 0,-1 2 1 0 0,0 0-1 0 0,-1 0 1 0 0,1 1 0 0 0,-1 1-1 0 0,0 0 1 0 0,0 1 0 0 0,-1 0-1 0 0,15 12 1 0 0,-20-14-109 0 0,1 1-1 0 0,-2 0 1 0 0,1 0 0 0 0,0 1 0 0 0,-1-1-1 0 0,0 1 1 0 0,-1 1 0 0 0,0-1-1 0 0,0 1 1 0 0,0-1 0 0 0,-1 1 0 0 0,0 0-1 0 0,-1 0 1 0 0,0 0 0 0 0,0 1-1 0 0,1 8 1 0 0,-3-10-16 0 0,0 0 0 0 0,-1-1 0 0 0,1 1 0 0 0,-1 0 0 0 0,0-1 0 0 0,-1 1 0 0 0,0 0-1 0 0,0-1 1 0 0,0 0 0 0 0,-1 1 0 0 0,1-1 0 0 0,-2 0 0 0 0,1 0 0 0 0,-1-1 0 0 0,0 1 0 0 0,0-1 0 0 0,-8 8 0 0 0,-7 6 16 0 0,-1-1 0 0 0,0-1 0 0 0,-26 16 0 0 0,36-27-14 0 0,-330 192 12 0 0,191-119-477 0 0,135-71 255 0 0,1 0-284 0 0,-1 0 0 0 0,0-2 0 0 0,-23 9 0 0 0,26-13-1017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17191 0 0,'0'0'1719'0'0,"-1"2"-1574"0"0,-4 5-123 0 0,-1 2 0 0 0,1-1 0 0 0,0 1-1 0 0,1-1 1 0 0,0 1 0 0 0,-4 13 0 0 0,4-10 25 0 0,-128 291 422 0 0,66-159-388 0 0,-11 13-3 0 0,3-4-18 0 0,40-80-136 0 0,-83 133-1 0 0,73-143-1782 0 0,33-48 151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57 9215 0 0,'0'0'707'0'0,"2"-9"-438"0"0,-2 7-219 0 0,0 1 0 0 0,0 0 0 0 0,0 0 0 0 0,0-1 0 0 0,0 1 0 0 0,0 0 0 0 0,-1-1 0 0 0,1 1 0 0 0,0 0 0 0 0,-1 0 0 0 0,1 0 0 0 0,-1-1 0 0 0,1 1 0 0 0,-1 0 0 0 0,0 0 0 0 0,1 0 0 0 0,-1 0 0 0 0,0 0-1 0 0,-1-1 1 0 0,0 0 194 0 0,0 0 0 0 0,0 1 0 0 0,-1-1 0 0 0,1 1 0 0 0,-1-1-1 0 0,1 1 1 0 0,-1 0 0 0 0,-4-1 0 0 0,-3-1 546 0 0,0 1 0 0 0,0 0 0 0 0,-19 0 0 0 0,9 2-755 0 0,0 1 1 0 0,0 1 0 0 0,1 0-1 0 0,-1 2 1 0 0,1 0-1 0 0,0 1 1 0 0,0 1 0 0 0,0 1-1 0 0,1 0 1 0 0,0 2 0 0 0,0 0-1 0 0,1 1 1 0 0,0 1 0 0 0,-19 15-1 0 0,-71 64 1402 0 0,92-77-1179 0 0,2 1 0 0 0,0 1 0 0 0,1 0 0 0 0,0 1-1 0 0,-10 19 1 0 0,20-31-200 0 0,0 0 0 0 0,0 0 0 0 0,1 0 0 0 0,-1 0-1 0 0,1 0 1 0 0,0 0 0 0 0,0 0 0 0 0,0 0 0 0 0,0 8 0 0 0,1-11-44 0 0,0 0-1 0 0,1 1 1 0 0,-1-1 0 0 0,0 0 0 0 0,0 1 0 0 0,1-1-1 0 0,-1 0 1 0 0,1 1 0 0 0,-1-1 0 0 0,1 0 0 0 0,0 0-1 0 0,-1 1 1 0 0,1-1 0 0 0,0 0 0 0 0,0 0 0 0 0,0 0-1 0 0,0 0 1 0 0,0 0 0 0 0,0 0 0 0 0,0 0 0 0 0,0-1-1 0 0,0 1 1 0 0,0 0 0 0 0,1-1 0 0 0,-1 1 0 0 0,0 0 0 0 0,0-1-1 0 0,1 1 1 0 0,-1-1 0 0 0,0 0 0 0 0,1 1 0 0 0,-1-1-1 0 0,3 0 1 0 0,1 0 18 0 0,1 0 1 0 0,-1 0-1 0 0,1 0 0 0 0,-1 0 0 0 0,1-1 1 0 0,-1 0-1 0 0,0-1 0 0 0,1 1 0 0 0,9-5 1 0 0,4-3 22 0 0,22-13 0 0 0,-28 15-37 0 0,59-38-455 0 0,74-61 0 0 0,-138 100 334 0 0,90-63-3035 0 0,-96 68 2516 0 0,-1 14-2362 0 0,-1-1 1685 0 0,0 0 0 0 0,-1 0 1 0 0,-3 14-1 0 0,1-10-2436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71 227 2303 0 0,'-7'5'200'0'0,"3"-2"1132"0"0,0 0-1 0 0,-1 0 0 0 0,1 0 1 0 0,-1-1-1 0 0,1 1 0 0 0,-1-1 1 0 0,0 0-1 0 0,0-1 0 0 0,0 1 1 0 0,0-1-1 0 0,-6 1 0 0 0,9-2-747 0 0,2-2-9 0 0,2-2-450 0 0,-1 0 1 0 0,0 0-1 0 0,1 0 1 0 0,0 0-1 0 0,0 0 1 0 0,0 1 0 0 0,1-1-1 0 0,-1 1 1 0 0,1-1-1 0 0,0 1 1 0 0,4-4-1 0 0,7-6 63 0 0,21-14-1 0 0,-8 5-139 0 0,5-5-3 0 0,59-48-17 0 0,-82 69-27 0 0,0 0 0 0 0,0 1 0 0 0,1 0 1 0 0,0 0-1 0 0,-1 1 0 0 0,2 0 0 0 0,-1 1 0 0 0,17-3 0 0 0,-25 6 16 0 0,0-1 1 0 0,0 1-1 0 0,0 0 1 0 0,0 0 0 0 0,0 0-1 0 0,1 1 1 0 0,-1-1-1 0 0,0 0 1 0 0,0 1-1 0 0,0-1 1 0 0,0 1-1 0 0,0 0 1 0 0,0 0-1 0 0,0 0 1 0 0,0 0-1 0 0,3 2 1 0 0,-2-1 11 0 0,-1 1-1 0 0,0-1 1 0 0,0 1 0 0 0,0-1 0 0 0,0 1-1 0 0,0-1 1 0 0,0 1 0 0 0,-1 0-1 0 0,1 0 1 0 0,0 4 0 0 0,1 3 40 0 0,0 0 0 0 0,-1 0 0 0 0,0 0 1 0 0,-1 1-1 0 0,1 19 0 0 0,-5 18 41 0 0,2-34-146 0 0,0-1 0 0 0,1 1 0 0 0,0-1 0 0 0,1 1 0 0 0,5 24-1 0 0,-6-37-38 0 0,0 0-1 0 0,0 0 0 0 0,0 0 0 0 0,1 0 0 0 0,-1 0 1 0 0,1 0-1 0 0,-1 0 0 0 0,1 0 0 0 0,-1-1 0 0 0,1 1 0 0 0,-1 0 1 0 0,1 0-1 0 0,0 0 0 0 0,-1 0 0 0 0,1-1 0 0 0,0 1 1 0 0,0 0-1 0 0,-1-1 0 0 0,1 1 0 0 0,0-1 0 0 0,0 1 0 0 0,0-1 1 0 0,0 1-1 0 0,0-1 0 0 0,0 1 0 0 0,0-1 0 0 0,0 0 0 0 0,0 0 1 0 0,2 1-1 0 0,12-2-1999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85 8287 0 0,'-1'2'382'0'0,"-60"75"520"0"0,37-43 1886 0 0,18-25-1866 0 0,1 0 0 0 0,1 0 0 0 0,-1 0 0 0 0,-3 14 0 0 0,7-21-534 0 0,3 1 156 0 0,-2-3-529 0 0,0 0-1 0 0,0 0 0 0 0,1 0 0 0 0,-1 0 0 0 0,0 1 0 0 0,0-1 0 0 0,0 0 0 0 0,0 0 0 0 0,0 0 0 0 0,0 0 0 0 0,0 1 1 0 0,0-1-1 0 0,0 0 0 0 0,0 0 0 0 0,0 0 0 0 0,1 0 0 0 0,-1 0 0 0 0,0 1 0 0 0,0-1 0 0 0,0 0 0 0 0,0 0 0 0 0,0 0 1 0 0,1 0-1 0 0,-1 0 0 0 0,0 0 0 0 0,0 0 0 0 0,0 0 0 0 0,0 1 0 0 0,1-1 0 0 0,-1 0 0 0 0,0 0 0 0 0,0 0 0 0 0,0 0 1 0 0,1 0-1 0 0,-1 0 0 0 0,0 0 0 0 0,0 0 0 0 0,0 0 0 0 0,0 0 0 0 0,1 0 0 0 0,14-3 345 0 0,-1 0 0 0 0,1-1 0 0 0,-1-1-1 0 0,0 0 1 0 0,18-9 0 0 0,65-41 512 0 0,137-104-495 0 0,-230 157-373 0 0,-2 1-5 0 0,-1 0 1 0 0,0 0-1 0 0,1 0 1 0 0,-1 0-1 0 0,0 0 1 0 0,0 0 0 0 0,0 0-1 0 0,0-1 1 0 0,0 1-1 0 0,1-2 1 0 0,-12 2-252 0 0,-3 5 167 0 0,0 1 0 0 0,0 0 0 0 0,1 1 0 0 0,-1 0 1 0 0,1 1-1 0 0,-20 16 0 0 0,13-10 49 0 0,-37 28-1 0 0,2 2-1 0 0,1 2 1 0 0,3 3 0 0 0,-58 72-1 0 0,96-107 40 0 0,1 1 0 0 0,1 0 0 0 0,0 0 0 0 0,1 1 1 0 0,-13 32-1 0 0,20-43 5 0 0,0 1 0 0 0,1 1 1 0 0,-1-1-1 0 0,1 0 1 0 0,0 0-1 0 0,1 0 0 0 0,-1 1 1 0 0,1-1-1 0 0,0 0 1 0 0,1 1-1 0 0,-1-1 0 0 0,1 0 1 0 0,0 0-1 0 0,0 1 1 0 0,1-1-1 0 0,-1 0 0 0 0,1 0 1 0 0,0-1-1 0 0,1 1 1 0 0,-1 0-1 0 0,1-1 0 0 0,0 1 1 0 0,5 6-1 0 0,-1-5-56 0 0,-1 1-1 0 0,1-2 0 0 0,1 1 1 0 0,-1-1-1 0 0,1 0 0 0 0,-1 0 1 0 0,1-1-1 0 0,1 0 0 0 0,-1-1 1 0 0,0 1-1 0 0,1-2 0 0 0,0 1 1 0 0,0-1-1 0 0,0-1 0 0 0,0 1 1 0 0,10-1-1 0 0,15-2-584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288 369 7631 0 0,'0'0'690'0'0,"-9"12"4108"0"0,13-13-4568 0 0,1 1-1 0 0,-1-1 1 0 0,1 0-1 0 0,-1-1 1 0 0,1 1-1 0 0,-1-1 1 0 0,0 0-1 0 0,0 0 1 0 0,0 0-1 0 0,0 0 1 0 0,0-1-1 0 0,0 0 1 0 0,-1 0-1 0 0,1 0 1 0 0,-1 0-1 0 0,0 0 1 0 0,3-4-1 0 0,6-7 240 0 0,-2 0 0 0 0,0-1 0 0 0,9-18 0 0 0,-9 16-344 0 0,-2 0 1 0 0,0 0-1 0 0,-1-1 1 0 0,-1 0-1 0 0,-1 0 1 0 0,-1-1-1 0 0,0 1 1 0 0,2-38-1 0 0,-6 52-133 0 0,0 0-1 0 0,0-1 0 0 0,-1 1 0 0 0,1 0 1 0 0,-1 0-1 0 0,0 0 0 0 0,-1 0 1 0 0,1 0-1 0 0,-4-6 0 0 0,5 8 4 0 0,-1 1 0 0 0,0 0 0 0 0,0 0-1 0 0,0 0 1 0 0,0 0 0 0 0,0-1-1 0 0,0 1 1 0 0,0 0 0 0 0,0 1 0 0 0,0-1-1 0 0,0 0 1 0 0,-1 0 0 0 0,1 0-1 0 0,0 1 1 0 0,-1-1 0 0 0,1 1 0 0 0,0-1-1 0 0,-1 1 1 0 0,1-1 0 0 0,-1 1-1 0 0,1 0 1 0 0,-1 0 0 0 0,1 0 0 0 0,-1 0-1 0 0,1 0 1 0 0,-1 0 0 0 0,1 0-1 0 0,0 0 1 0 0,-1 1 0 0 0,-1-1 0 0 0,-7 3-9 0 0,1 1 0 0 0,-1 0 1 0 0,1 0-1 0 0,0 0 1 0 0,0 2-1 0 0,-12 7 1 0 0,-48 44-73 0 0,65-53 85 0 0,-7 5 1 0 0,-106 100 0 0 0,95-86 0 0 0,0 1 0 0 0,-35 53 0 0 0,51-68 9 0 0,1 0 0 0 0,1 0 0 0 0,0 1-1 0 0,-4 11 1 0 0,7-18 0 0 0,0 1 0 0 0,0-1 0 0 0,0 1-1 0 0,1 0 1 0 0,-1-1 0 0 0,1 1 0 0 0,0 0 0 0 0,0 0-1 0 0,1-1 1 0 0,-1 1 0 0 0,1-1 0 0 0,-1 1 0 0 0,1 0-1 0 0,3 6 1 0 0,-3-8 19 0 0,0 0 1 0 0,1 0-1 0 0,-1 0 0 0 0,1-1 0 0 0,0 1 0 0 0,0 0 1 0 0,-1-1-1 0 0,1 1 0 0 0,0-1 0 0 0,0 0 0 0 0,0 0 0 0 0,1 0 1 0 0,-1 0-1 0 0,0 0 0 0 0,0 0 0 0 0,1 0 0 0 0,-1-1 1 0 0,5 2-1 0 0,2-1 80 0 0,1 0 0 0 0,0 0 0 0 0,12-1 0 0 0,2-1-88 0 0,1-1-1 0 0,-1-1 0 0 0,0-1 1 0 0,1-1-1 0 0,-2-1 0 0 0,1-1 1 0 0,-1-2-1 0 0,0 0 0 0 0,0-1 1 0 0,-1-1-1 0 0,30-21 0 0 0,-46 28-86 0 0,-2 1 39 0 0,0 1 1 0 0,-1-1-1 0 0,1 0 0 0 0,-1-1 1 0 0,0 1-1 0 0,0 0 1 0 0,6-8-1 0 0,-9 9-36 0 0,1 2-6 0 0,-1 0-1 0 0,0-1 0 0 0,0 1 1 0 0,0-1-1 0 0,1 1 1 0 0,-1 0-1 0 0,0-1 0 0 0,0 1 1 0 0,1 0-1 0 0,-1-1 1 0 0,0 1-1 0 0,1 0 0 0 0,-1 0 1 0 0,0-1-1 0 0,1 1 1 0 0,-1 0-1 0 0,0 0 0 0 0,1-1 1 0 0,-1 1-1 0 0,1 0 0 0 0,0 0 1 0 0,1 1-14 0 0,1 0 1 0 0,-1 1-1 0 0,1-1 1 0 0,-1 1-1 0 0,0-1 1 0 0,0 1-1 0 0,0 0 0 0 0,0 0 1 0 0,3 4-1 0 0,3 1-1496 0 0,-1 1-307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0 580 7367 0 0,'0'0'2599'0'0,"6"-9"3577"0"0,10-52-1576 0 0,-12 42-4032 0 0,1 0 0 0 0,1 0 0 0 0,9-21 0 0 0,-3 18-294 0 0,0 0 1 0 0,31-39-1 0 0,39-33-280 0 0,-69 80 17 0 0,24-24-317 0 0,1 1 1 0 0,48-33 0 0 0,-76 62-272 0 0,0 0 0 0 0,0 1 0 0 0,0 1 0 0 0,1 0 0 0 0,22-9 1 0 0,-15 11-946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13215 0 0,'0'0'6376'0'0,"0"-2"-6017"0"0,0-3-185 0 0,-1 0 0 0 0,1 0 0 0 0,0 0 0 0 0,1 0 0 0 0,-1 0 0 0 0,1 0 0 0 0,0 0 0 0 0,0 0 0 0 0,3-6 0 0 0,2-5 205 0 0,12-24-1 0 0,-4 15-211 0 0,1 1 0 0 0,35-42 0 0 0,44-38 233 0 0,-86 96-397 0 0,33-33-170 0 0,2 1-1 0 0,1 2 1 0 0,77-50 0 0 0,-100 76-597 0 0,1 2 1 0 0,0 0-1 0 0,1 2 0 0 0,39-11 1 0 0,-57 18 385 0 0,23-8-1405 0 0</inkml:trace>
  <inkml:trace contextRef="#ctx0" brushRef="#br0" timeOffset="0.99">905 139 6447 0 0,'-1'1'499'0'0,"-3"8"163"0"0,-1 0 0 0 0,-1 0-1 0 0,-9 11 1 0 0,-4 7 2899 0 0,-2 9-1529 0 0,2 0 1 0 0,2 0-1 0 0,-17 52 0 0 0,17-33-2545 0 0,-16 97 0 0 0,33-150-695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4:5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8751 0 0,'0'0'936'0'0,"4"-8"5880"0"0,5 6-8088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294 117 4143 0 0,'1'-1'319'0'0,"19"-14"7"0"0,27-21 6535 0 0,-38 28-6146 0 0,0 1 0 0 0,1 0 0 0 0,-1 0 1 0 0,2 1-1 0 0,-1 1 0 0 0,0 0 0 0 0,1 0 1 0 0,0 1-1 0 0,0 0 0 0 0,14-2 1 0 0,-24 5 429 0 0,0 2-1106 0 0,1-1 1 0 0,-1 1 0 0 0,0 0-1 0 0,0 0 1 0 0,0 0 0 0 0,0-1-1 0 0,0 1 1 0 0,0 0-1 0 0,0 0 1 0 0,0 0 0 0 0,-1 0-1 0 0,1 1 1 0 0,0-1-1 0 0,-1 0 1 0 0,1 0 0 0 0,-1 0-1 0 0,1 0 1 0 0,0 3 0 0 0,-1-2 18 0 0,1 1 0 0 0,-1 0 1 0 0,0 0-1 0 0,0-1 0 0 0,0 1 1 0 0,0 0-1 0 0,0 0 1 0 0,-2 3-1 0 0,-1 5 65 0 0,0-1 1 0 0,-1 0-1 0 0,-7 14 1 0 0,10-23-120 0 0,-36 65 207 0 0,-54 72-1 0 0,44-68-139 0 0,-15 25-45 0 0,-68 145 1 0 0,50-100-147 0 0,46-85-6 0 0,33-54-149 0 0,12-4-3436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10943 0 0,'0'0'498'0'0,"0"2"-9"0"0,-1 18 62 0 0,-2 0 0 0 0,0 0 0 0 0,-9 31 0 0 0,-3 12 1006 0 0,-36 169 1743 0 0,48-220-3054 0 0,-2 8 441 0 0,0 0 1 0 0,2 0 0 0 0,-2 23-1 0 0,5-41 309 0 0,11-8-436 0 0,-1-2-405 0 0,0-1 0 0 0,0 0-1 0 0,-1 0 1 0 0,-1-1 0 0 0,1 0 0 0 0,12-20-1 0 0,3-3 38 0 0,-14 19-181 0 0,142-170 71 0 0,-138 171-445 0 0,0 0 0 0 0,0 0 1 0 0,1 2-1 0 0,1 0 0 0 0,0 1 0 0 0,0 0 0 0 0,24-9 0 0 0,13-3-2552 0 0,61-14 0 0 0,-66 22 1332 0 0,-14 3-4733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79 8287 0 0,'0'0'639'0'0,"-1"1"-415"0"0,-2 4 372 0 0,1 0-1 0 0,-1 1 1 0 0,1-1-1 0 0,0 0 1 0 0,0 1-1 0 0,0-1 1 0 0,1 1-1 0 0,0-1 1 0 0,0 1-1 0 0,0 11 1 0 0,1-15-459 0 0,1 1 0 0 0,-1-1 1 0 0,0 0-1 0 0,1 0 1 0 0,-1 0-1 0 0,1 0 1 0 0,0 0-1 0 0,0 1 1 0 0,0-1-1 0 0,0 0 1 0 0,0-1-1 0 0,0 1 0 0 0,0 0 1 0 0,1 0-1 0 0,-1 0 1 0 0,0-1-1 0 0,1 1 1 0 0,0-1-1 0 0,-1 1 1 0 0,1-1-1 0 0,0 0 1 0 0,0 1-1 0 0,0-1 0 0 0,0 0 1 0 0,0 0-1 0 0,0 0 1 0 0,0-1-1 0 0,0 1 1 0 0,0 0-1 0 0,0-1 1 0 0,1 0-1 0 0,1 1 1 0 0,6 0 52 0 0,0-1 1 0 0,-1 0-1 0 0,1 0 1 0 0,0-1-1 0 0,-1 0 1 0 0,1-1 0 0 0,0 0-1 0 0,-1 0 1 0 0,0-1-1 0 0,1 0 1 0 0,12-7-1 0 0,8-6 114 0 0,-1 0-1 0 0,26-21 1 0 0,-4-2-212 0 0,-45 34-89 0 0,0 0-1 0 0,0-1 1 0 0,-1 0 0 0 0,0-1 0 0 0,8-11 0 0 0,-13 17-15 0 0,1 1 1 0 0,-1-1-1 0 0,0 1 0 0 0,1-1 1 0 0,-1 1-1 0 0,0-1 0 0 0,0 1 0 0 0,1-1 1 0 0,-1 1-1 0 0,0-1 0 0 0,0 0 1 0 0,0 1-1 0 0,0-1 0 0 0,0 1 0 0 0,1-1 1 0 0,-1 1-1 0 0,0-1 0 0 0,0 0 1 0 0,-1 1-1 0 0,1-1 0 0 0,0 1 0 0 0,0-1 1 0 0,0 1-1 0 0,0-1 0 0 0,0 0 1 0 0,-1 1-1 0 0,1-1 0 0 0,0 1 0 0 0,0-1 1 0 0,-1 1-1 0 0,1-1 0 0 0,-1 0 1 0 0,0 1-10 0 0,0-1 1 0 0,0 1-1 0 0,-1-1 1 0 0,1 1-1 0 0,0-1 1 0 0,-1 1-1 0 0,1 0 1 0 0,0 0-1 0 0,-1-1 1 0 0,1 1-1 0 0,0 0 1 0 0,-1 0-1 0 0,-1 1 1 0 0,-4-1-57 0 0,-1 2 1 0 0,1-1-1 0 0,0 1 1 0 0,-9 3-1 0 0,-12 7-32 0 0,1 1 0 0 0,-43 30 0 0 0,-45 43-198 0 0,91-68 293 0 0,-13 11 14 0 0,2 1 0 0 0,-52 56 0 0 0,83-81-5 0 0,0 0 0 0 0,1 1 0 0 0,-1-1 0 0 0,1 0 0 0 0,0 1 0 0 0,0 0 0 0 0,1 0 0 0 0,0 0 0 0 0,-3 10 0 0 0,4-14 2 0 0,1 1 0 0 0,0 0 1 0 0,0-1-1 0 0,-1 1 1 0 0,2 0-1 0 0,-1-1 1 0 0,0 1-1 0 0,0 0 0 0 0,1-1 1 0 0,-1 1-1 0 0,1-1 1 0 0,0 1-1 0 0,0-1 1 0 0,0 1-1 0 0,0-1 0 0 0,0 1 1 0 0,1-1-1 0 0,-1 0 1 0 0,1 0-1 0 0,-1 0 1 0 0,1 0-1 0 0,0 0 1 0 0,0 0-1 0 0,0 0 0 0 0,3 1 1 0 0,1 2-8 0 0,1-1-1 0 0,0-1 1 0 0,0 1 0 0 0,0-1 0 0 0,1-1 0 0 0,14 5-1 0 0,49 4-1218 0 0,-67-10 1067 0 0,31 3-4778 0 0,0-1-1652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33 5983 0 0,'-2'-9'623'0'0,"1"7"-348"0"0,1 1 0 0 0,-1 0 0 0 0,1 0 0 0 0,-1 0 0 0 0,1-1 0 0 0,-1 1 0 0 0,1 0 0 0 0,-1 0 0 0 0,0 0 0 0 0,0 0-1 0 0,0 0 1 0 0,1 0 0 0 0,-1 0 0 0 0,0 0 0 0 0,0 1 0 0 0,0-1 0 0 0,0 0 0 0 0,-1 0 0 0 0,1 1 0 0 0,0-1 0 0 0,0 1 0 0 0,0-1 0 0 0,0 1 0 0 0,-1 0 0 0 0,1-1 0 0 0,0 1 0 0 0,0 0-1 0 0,-1 0 1 0 0,1 0 0 0 0,0 0 0 0 0,-1 0 0 0 0,1 0 0 0 0,0 0 0 0 0,0 0 0 0 0,-1 0 0 0 0,1 1 0 0 0,-3 0 0 0 0,-4 1 182 0 0,0 2 1 0 0,-1-1-1 0 0,1 1 0 0 0,-11 7 1 0 0,9-5-714 0 0,-1 0 262 0 0,0 1 1 0 0,0 0 0 0 0,1 1-1 0 0,0 0 1 0 0,0 0 0 0 0,0 1 0 0 0,2 1-1 0 0,-12 13 1 0 0,18-19 7 0 0,-1 0 0 0 0,1 0 0 0 0,-1 0-1 0 0,1 0 1 0 0,0 0 0 0 0,1 0 0 0 0,-1 0 0 0 0,1 1 0 0 0,0-1 0 0 0,0 1-1 0 0,0-1 1 0 0,1 1 0 0 0,-1 0 0 0 0,1-1 0 0 0,0 1 0 0 0,0-1 0 0 0,1 1-1 0 0,-1-1 1 0 0,1 1 0 0 0,0-1 0 0 0,1 1 0 0 0,-1-1 0 0 0,1 1 0 0 0,0-1-1 0 0,0 0 1 0 0,3 6 0 0 0,13 18 139 0 0,8 11 262 0 0,37 79 0 0 0,-57-103-315 0 0,0 0 1 0 0,-1 0-1 0 0,-1 1 0 0 0,-1-1 0 0 0,0 1 0 0 0,-1 0 0 0 0,0 0 0 0 0,-1 0 0 0 0,-2 22 0 0 0,-1-22-26 0 0,0 1 1 0 0,-1-1-1 0 0,-1 0 0 0 0,0 0 0 0 0,-1-1 1 0 0,-1 1-1 0 0,0-1 0 0 0,-11 17 0 0 0,14-26-50 0 0,-1 0 0 0 0,-1 0 0 0 0,1-1 0 0 0,-1 0 0 0 0,0 0 0 0 0,0 0 0 0 0,0 0 0 0 0,-1-1 0 0 0,-8 6-1 0 0,10-8-4 0 0,-1 1 0 0 0,0-1 0 0 0,0 0 0 0 0,0-1 0 0 0,0 1 0 0 0,-1-1 0 0 0,1 0 0 0 0,0 0 0 0 0,0-1 0 0 0,-1 0 0 0 0,1 0 0 0 0,-1 0 0 0 0,-8-1 0 0 0,7-1-43 0 0,-1 0 0 0 0,1-1 0 0 0,0 1-1 0 0,0-1 1 0 0,0 0 0 0 0,0-1-1 0 0,1 0 1 0 0,-1 0 0 0 0,1 0-1 0 0,0-1 1 0 0,0 0 0 0 0,1 0-1 0 0,-1-1 1 0 0,1 1 0 0 0,0-1 0 0 0,-6-10-1 0 0,8 11-296 0 0,0 0-1 0 0,0 0 0 0 0,1-1 1 0 0,-1 0-1 0 0,1 1 0 0 0,0-1 1 0 0,-1-10-1 0 0,1-9-1081 0 0</inkml:trace>
  <inkml:trace contextRef="#ctx0" brushRef="#br0" timeOffset="1">899 676 16127 0 0,'10'-4'1432'0'0,"1"4"-1144"0"0,0 0-288 0 0,-3 2 856 0 0,3 1 112 0 0,0 1 1024 0 0,-2 1-1520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1448 38 6911 0 0,'1'-1'315'0'0,"32"-35"9696"0"0,-38 36-9966 0 0,1 1 1 0 0,-1 0 0 0 0,1 0-1 0 0,0 1 1 0 0,0-1 0 0 0,0 1-1 0 0,0 0 1 0 0,0 0 0 0 0,0 0-1 0 0,-6 5 1 0 0,-5 3 4 0 0,-37 15 25 0 0,-100 36 0 0 0,40-18-23 0 0,48-17-52 0 0,-153 62 0 0 0,-5-17 0 0 0,202-66 2 0 0,-182 41 133 0 0,160-39-95 0 0,-1-1 0 0 0,-76-1-1 0 0,107-5-19 0 0,0-1 0 0 0,-18-3 0 0 0,27 3-28 0 0,-1 0 1 0 0,0 0-1 0 0,1-1 1 0 0,-1 1-1 0 0,1-1 1 0 0,-1 1-1 0 0,1-1 1 0 0,0 0-1 0 0,0 0 1 0 0,0-1-1 0 0,-6-4 1 0 0,8 6-3 0 0,1 0 0 0 0,-1 0 1 0 0,0 1-1 0 0,1-1 0 0 0,-1 0 1 0 0,1 0-1 0 0,-1 0 1 0 0,1 0-1 0 0,-1 0 0 0 0,1 0 1 0 0,-1 0-1 0 0,1-1 0 0 0,0 1 1 0 0,0 0-1 0 0,0 0 0 0 0,0 0 1 0 0,-1 0-1 0 0,1 0 1 0 0,1 0-1 0 0,-1-2 0 0 0,1 1-10 0 0,-1 0 1 0 0,1 0-1 0 0,0 0 0 0 0,0 0 0 0 0,0 0 1 0 0,0 1-1 0 0,0-1 0 0 0,0 0 0 0 0,0 1 0 0 0,3-3 1 0 0,1-1-37 0 0,1 0 1 0 0,0 1 0 0 0,-1 0-1 0 0,1 0 1 0 0,12-5 0 0 0,-4 2 11 0 0,1 1 0 0 0,0 1 1 0 0,0 0-1 0 0,1 1 1 0 0,-1 0-1 0 0,1 1 0 0 0,21 0 1 0 0,-31 3 41 0 0,1 0 0 0 0,0 0-1 0 0,-1 1 1 0 0,1 0 0 0 0,-1 0 0 0 0,0 1 0 0 0,1-1 0 0 0,-1 2 0 0 0,0-1 0 0 0,0 1-1 0 0,0 0 1 0 0,0 0 0 0 0,0 0 0 0 0,-1 1 0 0 0,0 0 0 0 0,1 0 0 0 0,-1 0 0 0 0,-1 1-1 0 0,1 0 1 0 0,5 7 0 0 0,-3-2 11 0 0,-1 1 0 0 0,0-1-1 0 0,0 1 1 0 0,-1 1 0 0 0,-1-1-1 0 0,0 1 1 0 0,0 0 0 0 0,3 22-1 0 0,-4-9 52 0 0,0 1 1 0 0,-2-1-1 0 0,-2 32 0 0 0,-3-21-8 0 0,-1 0-1 0 0,-2-1 1 0 0,-1 0 0 0 0,-15 40 0 0 0,3-22-13 0 0,-51 96 0 0 0,28-78 28 0 0,-4-3 0 0 0,-89 102 1 0 0,54-79-692 0 0,81-90-143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 6447 0 0,'0'0'298'0'0,"-1"1"-10"0"0,-25 13 5492 0 0,26-13-5325 0 0,0-1 1 0 0,0 1 0 0 0,-1-1-1 0 0,1 1 1 0 0,0 0 0 0 0,0-1-1 0 0,0 1 1 0 0,0-1 0 0 0,0 1-1 0 0,0 0 1 0 0,0 0 0 0 0,11 8 484 0 0,-7-6-849 0 0,1-1 0 0 0,0 1 0 0 0,0-1 0 0 0,0 0 0 0 0,0 0 0 0 0,0 0 0 0 0,0-1 0 0 0,0 0 0 0 0,0 0 0 0 0,1 0 0 0 0,-1-1 0 0 0,6 0 0 0 0,9-1 161 0 0,38-6 1 0 0,-37 4-164 0 0,26-5-1575 0 0,71-23 0 0 0,-91 22-5101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10135 0 0,'0'0'919'0'0,"1"1"-759"0"0,0 9 1290 0 0,0 0 0 0 0,-1 0 1 0 0,0 0-1 0 0,0-1 0 0 0,-3 19 0 0 0,0-14-801 0 0,0-1-1 0 0,-1 0 1 0 0,-11 24-1 0 0,8-23-698 0 0,-1 0-1 0 0,-1 0 1 0 0,0 0-1 0 0,-1-1 0 0 0,0 0 1 0 0,-1-1-1 0 0,-22 20 0 0 0,28-29-452 0 0,-7 7-3780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7831 0 0,'0'0'13576'0'0,"2"-2"-13480"0"0,30-24 47 0 0,-26 20-141 0 0,0 1 1 0 0,0-1-1 0 0,1 1 1 0 0,0 0-1 0 0,0 1 1 0 0,9-5-1 0 0,11-4-2 0 0,-20 9 0 0 0,0 1 0 0 0,0-1 0 0 0,0 1 0 0 0,1 1 0 0 0,7-3 0 0 0,-3 3-1 0 0,-6 0 0 0 0,1 1 0 0 0,-1 0 0 0 0,1 0 0 0 0,-1 1 0 0 0,0-1 0 0 0,1 1 0 0 0,-1 1 0 0 0,10 1 0 0 0,-10-1-22 0 0,-1 0 1 0 0,0 1 0 0 0,1-1-1 0 0,-1 1 1 0 0,0 0 0 0 0,0 1 0 0 0,0-1-1 0 0,0 1 1 0 0,6 5 0 0 0,-7-5-155 0 0,-2-1-136 0 0,0 0 1 0 0,0-1-1 0 0,0 1 1 0 0,1-1-1 0 0,-1 1 1 0 0,0-1-1 0 0,5 2 1 0 0,4 0-6482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156 914 9671 0 0,'0'0'748'0'0,"1"9"-272"0"0,-1-7-129 0 0,0 1 0 0 0,0-1 0 0 0,0 0 0 0 0,-1 0 0 0 0,1 0-1 0 0,-1 0 1 0 0,1 0 0 0 0,-1 0 0 0 0,0 0 0 0 0,0 0 0 0 0,0 0 0 0 0,0 0 0 0 0,0 0-1 0 0,-1 0 1 0 0,1-1 0 0 0,-2 3 0 0 0,0-1-65 0 0,0-1-1 0 0,-1 1 1 0 0,1-1 0 0 0,0 0 0 0 0,-1 0 0 0 0,1 0-1 0 0,-1-1 1 0 0,-5 3 0 0 0,2-2-165 0 0,0 0-1 0 0,1-1 1 0 0,-1 0 0 0 0,0 0-1 0 0,0 0 1 0 0,0-1 0 0 0,0 0 0 0 0,0 0-1 0 0,-12-3 1 0 0,17 3-105 0 0,1-1-1 0 0,0 1 0 0 0,0-1 0 0 0,-1 1 1 0 0,1-1-1 0 0,0 1 0 0 0,0-1 1 0 0,0 0-1 0 0,0 1 0 0 0,0-1 1 0 0,0 0-1 0 0,0 0 0 0 0,0 0 1 0 0,0 0-1 0 0,0 0 0 0 0,0 0 1 0 0,0 0-1 0 0,1 0 0 0 0,-2-3 1 0 0,1 2-1 0 0,0 0 1 0 0,1-1 0 0 0,-1 1-1 0 0,1-1 1 0 0,-1 1 0 0 0,1-1-1 0 0,0 1 1 0 0,0-1 0 0 0,1-4-1 0 0,0-1 6 0 0,0 1 0 0 0,1 0 0 0 0,0 0 0 0 0,1 0 0 0 0,0 0 0 0 0,4-9 0 0 0,-1 8-16 0 0,0 0 0 0 0,0 0 0 0 0,0 0 0 0 0,1 1 0 0 0,12-11 0 0 0,43-29-113 0 0,-50 38 71 0 0,8-5-12 0 0,1 1-1 0 0,1 0 1 0 0,42-17 0 0 0,-52 25 47 0 0,0 1 0 0 0,0 1 0 0 0,0 0 1 0 0,0 0-1 0 0,0 1 0 0 0,1 1 0 0 0,-1 0 1 0 0,0 1-1 0 0,21 2 0 0 0,-31-2 12 0 0,1 0 0 0 0,-1 1 0 0 0,1-1 1 0 0,-1 1-1 0 0,0 0 0 0 0,1 0 0 0 0,-1-1 0 0 0,0 2 0 0 0,0-1 0 0 0,1 0 0 0 0,-1 0 0 0 0,0 1 0 0 0,0-1 0 0 0,0 1 1 0 0,0 0-1 0 0,-1 0 0 0 0,1-1 0 0 0,0 1 0 0 0,-1 0 0 0 0,1 0 0 0 0,-1 1 0 0 0,0-1 0 0 0,0 0 0 0 0,0 0 0 0 0,0 1 1 0 0,0-1-1 0 0,0 0 0 0 0,-1 1 0 0 0,1-1 0 0 0,-1 1 0 0 0,1-1 0 0 0,-1 1 0 0 0,0-1 0 0 0,0 1 0 0 0,0-1 0 0 0,0 1 1 0 0,-1-1-1 0 0,1 1 0 0 0,-1-1 0 0 0,0 1 0 0 0,1-1 0 0 0,-1 0 0 0 0,-2 5 0 0 0,-3 5-14 0 0,0 0-1 0 0,-1 0 0 0 0,0-1 1 0 0,-1 0-1 0 0,0 0 0 0 0,-18 18 1 0 0,-67 51-1103 0 0,54-48 266 0 0,-39 30-4547 0 0,64-52 4038 0 0,2-2-20 0 0</inkml:trace>
  <inkml:trace contextRef="#ctx0" brushRef="#br0" timeOffset="1">971 0 7831 0 0,'-1'1'356'0'0,"-14"5"101"0"0,0 2 0 0 0,1-1 0 0 0,0 2 0 0 0,0 0-1 0 0,-15 13 1 0 0,7-3 1588 0 0,2 1-1 0 0,-22 27 1 0 0,-6 13-1609 0 0,3 2-1 0 0,3 2 1 0 0,2 2-1 0 0,4 1 1 0 0,2 2 0 0 0,-41 123-1 0 0,70-177-388 0 0,1 1 0 0 0,1 0 0 0 0,-3 25-1 0 0,5-36-156 0 0,1 0 0 0 0,0 0 0 0 0,0 0-1 0 0,0-1 1 0 0,1 1 0 0 0,0 0 0 0 0,-1 0 0 0 0,2-1-1 0 0,-1 1 1 0 0,1 0 0 0 0,-1-1 0 0 0,1 1-1 0 0,1-1 1 0 0,-1 0 0 0 0,0 0 0 0 0,5 6 0 0 0,4-1-6508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8287 0 0,'0'0'7068'0'0,"-1"1"-6198"0"0,-6 10-468 0 0,1-1 1 0 0,1 1-1 0 0,0 0 1 0 0,0 0-1 0 0,-5 22 1 0 0,1-3-12 0 0,-118 361 1975 0 0,75-225-2052 0 0,28-97-169 0 0,-3-2-1 0 0,-65 119 1 0 0,42-104-1007 0 0,-100 126 1 0 0,147-205 795 0 0,-2 5-615 0 0,-1-1 1 0 0,-1 0 0 0 0,1-1-1 0 0,-13 11 1 0 0,8-11-907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19 109 6447 0 0,'-11'2'686'0'0,"4"-1"1635"0"0,7 0-1916 0 0,0 0 0 0 0,1 0 0 0 0,-1 1 0 0 0,0-1 0 0 0,1 0 0 0 0,-1 0 0 0 0,1 0-1 0 0,0 0 1 0 0,-1 0 0 0 0,1 0 0 0 0,0 0 0 0 0,-1-1 0 0 0,1 1 0 0 0,0 0 0 0 0,0 0 0 0 0,0 0 0 0 0,1 0 0 0 0,17 11 1163 0 0,-10-9-1435 0 0,0-1-1 0 0,1 0 1 0 0,-1 0 0 0 0,1-1-1 0 0,-1 0 1 0 0,1-1 0 0 0,-1 0-1 0 0,14-1 1 0 0,-1 0-43 0 0,22-2 74 0 0,1-1 0 0 0,-1-2 0 0 0,55-16 1 0 0,128-48-793 0 0,-186 56 49 0 0,4-2-4071 0 0,-2 0-1546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448 272 455 0 0,'-33'12'-216'0'0,"5"-2"2790"0"0,16-6 5765 0 0,26-14-3792 0 0,-8 5-5585 0 0,58-39 1725 0 0,2 2 1 0 0,2 3 0 0 0,1 4 0 0 0,122-45-1 0 0,-175 74-563 0 0,74-21 694 0 0,-80 24-723 0 0,1 1-1 0 0,-1 0 1 0 0,1 1-1 0 0,-1 0 1 0 0,1 1 0 0 0,14 1-1 0 0,-24-1-91 0 0,-1 1 0 0 0,1-1 0 0 0,-1 0-1 0 0,1 1 1 0 0,-1-1 0 0 0,1 0 0 0 0,-1 1 0 0 0,0-1 0 0 0,1 0-1 0 0,-1 1 1 0 0,1-1 0 0 0,-1 1 0 0 0,0-1 0 0 0,0 1-1 0 0,1-1 1 0 0,-1 1 0 0 0,0-1 0 0 0,0 1 0 0 0,0-1 0 0 0,1 1-1 0 0,-1-1 1 0 0,0 1 0 0 0,0 0 0 0 0,0 0 0 0 0,1 13-54 0 0,-2-9 34 0 0,0 0-1 0 0,0 1 0 0 0,-1-1 1 0 0,1 0-1 0 0,-1 0 0 0 0,0 0 0 0 0,0-1 1 0 0,-1 1-1 0 0,0 0 0 0 0,0-1 1 0 0,0 0-1 0 0,0 1 0 0 0,0-1 1 0 0,-1 0-1 0 0,-5 4 0 0 0,-7 5-32 0 0,0 0 0 0 0,-27 16 0 0 0,-212 103-87 0 0,70-41 135 0 0,107-49 2 0 0,-95 56 0 0 0,147-82 6 0 0,-193 132 58 0 0,218-147 648 0 0,18-6 39 0 0,-6 1-589 0 0,37-8 6 0 0,43-13 41 0 0,-36 6-122 0 0,82-15-1 0 0,-108 29-41 0 0,0 1 0 0 0,0 2 0 0 0,0 1 0 0 0,53 5 0 0 0,-46 1 154 0 0,0 2 0 0 0,49 16 0 0 0,67 31 127 0 0,-132-46-314 0 0,-9-3-41 0 0,0-2-1 0 0,1 0 0 0 0,-1 0 0 0 0,0-1 1 0 0,1 0-1 0 0,0-1 0 0 0,-1-1 0 0 0,1 0 0 0 0,-1 0 1 0 0,1-1-1 0 0,0 0 0 0 0,-1-1 0 0 0,21-6 0 0 0,-22 4-446 0 0,0 0 0 0 0,0-1 0 0 0,0 1-1 0 0,-1-2 1 0 0,11-7 0 0 0,-7 4-4335 0 0,-2 0-1429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1 919 0 0,'0'2'12635'0'0,"-8"15"-11690"0"0,-1 1 0 0 0,-1-1 0 0 0,0-1-1 0 0,-1 0 1 0 0,-16 18 0 0 0,-4 4-119 0 0,3 1 1 0 0,-44 77-1 0 0,67-106-813 0 0,-20 40 73 0 0,-26 72 0 0 0,28-52-775 0 0,23-68-228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7 10591 0 0,'0'0'819'0'0,"1"-1"-534"0"0,0 0-106 0 0,0 0-1 0 0,0 1 1 0 0,0-1-1 0 0,0 1 1 0 0,0-1-1 0 0,0 1 1 0 0,0-1-1 0 0,0 1 1 0 0,1 0-1 0 0,-1-1 1 0 0,0 1-1 0 0,0 0 1 0 0,0 0 0 0 0,1 0-1 0 0,-1 0 1 0 0,0 0-1 0 0,0 0 1 0 0,0 0-1 0 0,0 1 1 0 0,1-1-1 0 0,-1 0 1 0 0,0 1-1 0 0,0-1 1 0 0,0 1-1 0 0,0-1 1 0 0,0 1-1 0 0,0-1 1 0 0,0 1-1 0 0,0 0 1 0 0,0-1-1 0 0,0 1 1 0 0,0 0-1 0 0,0 0 1 0 0,-1 0-1 0 0,1 0 1 0 0,1 1-1 0 0,0 2-59 0 0,0-1 0 0 0,0 1 0 0 0,0 0 0 0 0,-1-1 0 0 0,1 1 0 0 0,-1 0 1 0 0,2 7-1 0 0,-2 1-16 0 0,0-1 0 0 0,-1 1 0 0 0,0-1 0 0 0,-1 1-1 0 0,-3 20 1 0 0,-18 59 47 0 0,15-69-91 0 0,-93 267 209 0 0,-26-10-180 0 0,97-222 29 0 0,-2-1-1 0 0,-3-2 0 0 0,-63 79 1 0 0,55-83-63 0 0,-61 69-296 0 0,102-118 111 0 0,3-3-301 0 0,107-74-1159 0 0,33-26-17 0 0,-129 91 1484 0 0,1 1 1 0 0,0 0-1 0 0,0 1 0 0 0,1 0 0 0 0,30-11 1 0 0,-43 19 172 0 0,0 1 0 0 0,0-1 0 0 0,0 1 0 0 0,-1-1 0 0 0,1 1 0 0 0,0 0 0 0 0,0 0 0 0 0,0 0 0 0 0,0 0 0 0 0,0 0 0 0 0,0 0 0 0 0,0 0 0 0 0,0 1 0 0 0,0-1 0 0 0,0 1 0 0 0,0 0 0 0 0,0-1 0 0 0,2 2 0 0 0,-2 0 18 0 0,1 0 0 0 0,-1 0 0 0 0,0-1 0 0 0,0 1 1 0 0,0 0-1 0 0,0 1 0 0 0,0-1 0 0 0,-1 0 0 0 0,1 1 0 0 0,-1-1 1 0 0,3 5-1 0 0,-2-1 34 0 0,1 1-1 0 0,-1-1 1 0 0,-1 1 0 0 0,1 0 0 0 0,-1 0 0 0 0,0 0-1 0 0,0-1 1 0 0,-1 1 0 0 0,-1 13 0 0 0,0-16-79 0 0,1 0-7 0 0,-1 1 1 0 0,1-1 0 0 0,-1 0 0 0 0,-1 0-1 0 0,1-1 1 0 0,-1 1 0 0 0,1 0 0 0 0,-1 0 0 0 0,0-1-1 0 0,0 1 1 0 0,-1-1 0 0 0,-2 4 0 0 0,0-1-44 0 0,3-5-179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43 15119 0 0,'0'0'1366'0'0,"2"2"-1126"0"0,1 5-313 0 0,0-2 274 0 0,0 1-1 0 0,1-1 1 0 0,6 8 0 0 0,-9-11-126 0 0,1-1 0 0 0,0 1 0 0 0,0-1 0 0 0,-1 1-1 0 0,1-1 1 0 0,0 0 0 0 0,0 0 0 0 0,0 0 0 0 0,1 0 0 0 0,-1 0-1 0 0,0 0 1 0 0,0-1 0 0 0,0 1 0 0 0,3 0 0 0 0,-2-1-42 0 0,0 1 1 0 0,0-1-1 0 0,0 0 1 0 0,1 0-1 0 0,-1 0 1 0 0,0 0-1 0 0,0 0 1 0 0,0-1-1 0 0,0 1 1 0 0,0-1-1 0 0,0 0 1 0 0,0 0-1 0 0,0 0 1 0 0,0 0-1 0 0,-1-1 1 0 0,1 1-1 0 0,0-1 1 0 0,-1 1-1 0 0,1-1 1 0 0,-1 0-1 0 0,1 0 0 0 0,-1 0 1 0 0,0-1-1 0 0,0 1 1 0 0,0 0-1 0 0,2-4 1 0 0,0-1-16 0 0,0 1-1 0 0,0 0 1 0 0,-1-1 0 0 0,0 0-1 0 0,-1 0 1 0 0,0 0 0 0 0,3-11-1 0 0,-5 18-18 0 0,0 0 0 0 0,0 0 0 0 0,0 0 0 0 0,0 0 0 0 0,0 0 0 0 0,0 0 0 0 0,0 0 0 0 0,0 0 0 0 0,0 0 0 0 0,0 0 0 0 0,-1 0 0 0 0,1 0 0 0 0,0 0 0 0 0,0 0 0 0 0,0 0 0 0 0,0 0 0 0 0,0 0 0 0 0,0 0 0 0 0,0 0 0 0 0,0 0 0 0 0,0 0 0 0 0,0 0 0 0 0,0 0 0 0 0,0 0 0 0 0,0 0 1 0 0,0 0-1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0,0-1 0 0 0,0 1 0 0 0,0 0 0 0 0,0 0 0 0 0,0 0 0 0 0,0 0 0 0 0,0 0 0 0 0,0 0 0 0 0,-5 5-41 0 0,-6 7-2 0 0,-113 152 273 0 0,71-94 27 0 0,37-48-148 0 0,-33 46 97 0 0,43-59-189 0 0,1 0 1 0 0,0 0-1 0 0,0 1 0 0 0,1 0 1 0 0,-4 16-1 0 0,7-25-15 0 0,1 1 1 0 0,0-1-1 0 0,-1 1 1 0 0,1-1-1 0 0,0 1 1 0 0,0 0-1 0 0,0-1 1 0 0,0 1-1 0 0,0-1 1 0 0,0 1-1 0 0,0 0 1 0 0,1-1-1 0 0,-1 1 1 0 0,1-1-1 0 0,-1 1 1 0 0,1-1-1 0 0,-1 1 1 0 0,1-1-1 0 0,0 0 1 0 0,1 3-1 0 0,0-2-1 0 0,-1-1-1 0 0,1 0 1 0 0,-1 0-1 0 0,1 0 1 0 0,0 0-1 0 0,-1 0 1 0 0,1-1-1 0 0,0 1 0 0 0,0 0 1 0 0,-1-1-1 0 0,1 1 1 0 0,0-1-1 0 0,0 0 1 0 0,3 1-1 0 0,5-1-166 0 0,0-1 0 0 0,0 0 0 0 0,0 0 0 0 0,0-1 0 0 0,12-4 0 0 0,22-8-885 0 0,3-4-40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422 494 5527 0 0,'-42'15'970'0'0,"-53"13"-1"0"0,2-10 4582 0 0,85-16-5018 0 0,0-1 1 0 0,-1-1 0 0 0,1 1 0 0 0,0-1-1 0 0,-16-3 1 0 0,22 3-403 0 0,-1-1-1 0 0,1 1 1 0 0,0-1-1 0 0,-1 0 1 0 0,1 0-1 0 0,0 0 1 0 0,0 0-1 0 0,-1-1 1 0 0,1 1-1 0 0,0-1 1 0 0,0 1-1 0 0,0-1 1 0 0,1 1-1 0 0,-1-1 1 0 0,0 0-1 0 0,1 0 1 0 0,-1 0-1 0 0,1 0 1 0 0,-1 0-1 0 0,1 0 1 0 0,0-1-1 0 0,0 1 1 0 0,-1-4-1 0 0,0 0 36 0 0,1-1-1 0 0,0 0 1 0 0,0 0-1 0 0,1 0 1 0 0,-1 0-1 0 0,2 0 1 0 0,-1 0-1 0 0,1 0 1 0 0,1-9-1 0 0,19-61 259 0 0,-20 77-423 0 0,9-31-1 0 0,1 1-1 0 0,2 1 1 0 0,0 0-1 0 0,24-35 1 0 0,-26 49-83 0 0,0 0 1 0 0,1 0-1 0 0,1 1 0 0 0,0 0 0 0 0,0 1 1 0 0,2 1-1 0 0,-1 0 0 0 0,28-16 1 0 0,-30 21 32 0 0,0 1 1 0 0,1 0-1 0 0,24-9 1 0 0,-30 14 43 0 0,-1-1 0 0 0,0 1 0 0 0,1 1 0 0 0,-1-1 0 0 0,0 1 0 0 0,1 0 0 0 0,-1 0 0 0 0,0 1 0 0 0,1 0 0 0 0,11 3 0 0 0,-7 0 24 0 0,-1 0 0 0 0,1 0 0 0 0,-1 2 0 0 0,0-1 0 0 0,0 1 0 0 0,-1 0 0 0 0,1 1 0 0 0,-1 0 0 0 0,-1 1 0 0 0,0 0 0 0 0,0 0 1 0 0,0 1-1 0 0,-1 0 0 0 0,0 0 0 0 0,-1 0 0 0 0,0 1 0 0 0,0 0 0 0 0,-1 1 0 0 0,7 19 0 0 0,-9-21 4 0 0,0 0-1 0 0,-1 0 0 0 0,0 0 1 0 0,-1 0-1 0 0,0 0 1 0 0,0 0-1 0 0,-1 0 0 0 0,0 1 1 0 0,0-1-1 0 0,-1 0 0 0 0,0 0 1 0 0,-1 0-1 0 0,0 0 0 0 0,-1 0 1 0 0,0 0-1 0 0,0 0 1 0 0,-1-1-1 0 0,0 1 0 0 0,0-1 1 0 0,-1 0-1 0 0,0 0 0 0 0,0-1 1 0 0,-1 0-1 0 0,-13 14 1 0 0,3-8 15 0 0,-1 0 0 0 0,-1 0 0 0 0,0-2 0 0 0,0 0 0 0 0,-2-1 1 0 0,-26 10-1 0 0,-5-2 21 0 0,-71 16 0 0 0,117-33-81 0 0,-113 21-28 0 0,107-21-126 0 0,-1 0 1 0 0,1-1-1 0 0,-1 0 0 0 0,1-1 1 0 0,-1 0-1 0 0,1-1 0 0 0,-1 0 0 0 0,-13-5 1 0 0,4-4-1747 0 0,5-2-4696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 2303 0 0,'0'0'102'0'0,"-2"2"-1"0"0,-46 66 9378 0 0,-3-1-4622 0 0,-109 129-3014 0 0,88-117-1811 0 0,-89 131 0 0 0,-174 372 320 0 0,320-553-365 0 0,-2 4-47 0 0,-21 54-1 0 0,37-85-91 0 0,3-2-722 0 0,9-1-721 0 0,4-3-4344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15663 0 0,'0'0'1207'0'0,"-1"2"-604"0"0,-23 54 3226 0 0,-8 21-2233 0 0,27-60-1717 0 0,-32 101 903 0 0,32-96-1773 0 0,1-1 0 0 0,1 1 0 0 0,-1 36 0 0 0,6-59-322 0 0,12-3-198 0 0,5-4-37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80 6911 0 0,'1'-2'315'0'0,"21"-28"-1"0"0,-2 3 1301 0 0,-6 11 3512 0 0,-14 15-4993 0 0,0 1 1 0 0,1 0-1 0 0,-1 0 1 0 0,0-1-1 0 0,0 1 1 0 0,1 0-1 0 0,-1 0 1 0 0,0-1-1 0 0,1 1 0 0 0,-1 0 1 0 0,0 0-1 0 0,1 0 1 0 0,-1-1-1 0 0,0 1 1 0 0,1 0-1 0 0,-1 0 1 0 0,0 0-1 0 0,1 0 0 0 0,-1 0 1 0 0,1 0-1 0 0,-1 0 1 0 0,3 5 874 0 0,-4 13-995 0 0,-1-12 27 0 0,0 0-1 0 0,0-1 1 0 0,-1 1-1 0 0,0 0 0 0 0,0-1 1 0 0,-5 7-1 0 0,-27 31 361 0 0,21-26-269 0 0,-29 29 368 0 0,-59 51-1 0 0,80-78-386 0 0,14-12-44 0 0,0 0 0 0 0,1 1 0 0 0,0 0 0 0 0,0 0 0 0 0,-9 16 0 0 0,14-21-49 0 0,0 0 0 0 0,1 1 0 0 0,-1-1 0 0 0,1 1 0 0 0,0-1 0 0 0,0 1 0 0 0,1-1 0 0 0,-1 1-1 0 0,1 0 1 0 0,-1 0 0 0 0,1-1 0 0 0,0 1 0 0 0,1 0 0 0 0,-1-1 0 0 0,1 1 0 0 0,-1 0 0 0 0,1-1-1 0 0,0 1 1 0 0,3 5 0 0 0,6 13 173 0 0,2-1 0 0 0,26 36-1 0 0,-19-29-142 0 0,4 4-11 0 0,-16-23-28 0 0,0 0 0 0 0,0 1 0 0 0,-1 0 0 0 0,0 0 1 0 0,-1 0-1 0 0,0 1 0 0 0,3 11 0 0 0,-7-11 5 0 0,-2-9-3 0 0,0 0-1 0 0,1 0 0 0 0,-1 0 1 0 0,0 0-1 0 0,-1-1 0 0 0,1 1 1 0 0,0 0-1 0 0,0 0 0 0 0,-1-1 1 0 0,1 1-1 0 0,-1-1 0 0 0,0 1 1 0 0,1-1-1 0 0,-1 0 0 0 0,0 0 1 0 0,0 0-1 0 0,1 0 0 0 0,-1 0 1 0 0,0 0-1 0 0,-2 1 0 0 0,-6 1 38 0 0,0 1 0 0 0,-17 3-1 0 0,7-3-30 0 0,0-1 0 0 0,-23 1 0 0 0,37-3-195 0 0,0-1 1 0 0,0 0 0 0 0,0-1 0 0 0,-1 1-1 0 0,1-1 1 0 0,0-1 0 0 0,0 1 0 0 0,1-1-1 0 0,-1 0 1 0 0,0 0 0 0 0,-8-5 0 0 0,0-5-1427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8 16495 0 0,'0'0'1499'0'0,"0"-2"-1235"0"0,0-3 1151 0 0,-2 23-1329 0 0,-1 1 0 0 0,0-1 0 0 0,-2 1 1 0 0,0-1-1 0 0,-10 26 0 0 0,8-26-37 0 0,-81 186 115 0 0,-17-7 332 0 0,57-109-238 0 0,-122 205 213 0 0,-65 128-461 0 0,231-411-617 0 0,0 0 1 0 0,0 0 0 0 0,1 0-1 0 0,-3 15 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24 266 6911 0 0,'-1'0'528'0'0,"-10"0"7877"0"0,10 0-8169 0 0,1 0 0 0 0,-1 0 1 0 0,0 0-1 0 0,1 1 0 0 0,-1-1 0 0 0,1 0 1 0 0,-1 1-1 0 0,1-1 0 0 0,-1 1 0 0 0,1-1 1 0 0,-1 0-1 0 0,1 1 0 0 0,0-1 0 0 0,-1 1 1 0 0,1-1-1 0 0,-1 1 0 0 0,1 0 0 0 0,0 0 1 0 0,-1 3-142 0 0,0-1 1 0 0,1 1-1 0 0,0 0 1 0 0,0 0-1 0 0,0 0 1 0 0,0 0-1 0 0,1-1 1 0 0,-1 1-1 0 0,1 0 1 0 0,0 0-1 0 0,0-1 1 0 0,0 1 0 0 0,1 0-1 0 0,-1-1 1 0 0,1 1-1 0 0,0-1 1 0 0,3 4-1 0 0,-3-3-56 0 0,1 0 1 0 0,0 0-1 0 0,0-1 0 0 0,0 1 0 0 0,0-1 0 0 0,1 0 0 0 0,-1 0 0 0 0,1 0 0 0 0,0-1 1 0 0,0 1-1 0 0,0-1 0 0 0,0 0 0 0 0,0 0 0 0 0,8 2 0 0 0,0-2 89 0 0,-1 0-1 0 0,0-1 0 0 0,1-1 1 0 0,-1 0-1 0 0,1 0 0 0 0,-1-1 1 0 0,1-1-1 0 0,-1 1 1 0 0,11-5-1 0 0,17-5 240 0 0,45-21 1 0 0,-53 20-281 0 0,315-141 653 0 0,-18 7-1008 0 0,-316 141 179 0 0,6-2-112 0 0,25-7-1 0 0,-39 13-28 0 0,0 0 0 0 0,0 0 0 0 0,0 0 0 0 0,0 1 0 0 0,0 0 0 0 0,0-1 0 0 0,0 1 0 0 0,0 1 1 0 0,0-1-1 0 0,0 1 0 0 0,0-1 0 0 0,6 3 0 0 0,-10-3 112 0 0,0 1 1 0 0,1-1 0 0 0,-1 1-1 0 0,1-1 1 0 0,-1 1 0 0 0,0-1-1 0 0,1 1 1 0 0,-1 0 0 0 0,0-1-1 0 0,1 1 1 0 0,-1-1 0 0 0,0 1-1 0 0,0 0 1 0 0,0-1-1 0 0,0 1 1 0 0,1 0 0 0 0,-1-1-1 0 0,0 1 1 0 0,0-1 0 0 0,0 1-1 0 0,0 0 1 0 0,-1 0 0 0 0,1 1-291 0 0,-1 15-1708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62 505 6911 0 0,'-1'2'528'0'0,"-1"2"-165"0"0,0 0 0 0 0,0-1 0 0 0,-1 1 0 0 0,1-1 1 0 0,-1 0-1 0 0,0 1 0 0 0,0-1 0 0 0,0 0 0 0 0,0-1 0 0 0,-1 1 0 0 0,-5 3 0 0 0,2-1 1299 0 0,7-5-1453 0 0,0 1 0 0 0,-1-1 1 0 0,1 0-1 0 0,0 0 0 0 0,-1 1 0 0 0,1-1 0 0 0,0 0 0 0 0,-1 0 1 0 0,1 0-1 0 0,-1 1 0 0 0,1-1 0 0 0,0 0 0 0 0,-1 0 0 0 0,1 0 1 0 0,-1 0-1 0 0,1 0 0 0 0,0 0 0 0 0,-1 0 0 0 0,1 0 1 0 0,-1 0-1 0 0,1 0 0 0 0,-1 0 0 0 0,1 0 0 0 0,-1 0 0 0 0,-4-8 1492 0 0,5-13-575 0 0,4 4-548 0 0,1 0 0 0 0,1 0 0 0 0,0 1-1 0 0,12-22 1 0 0,40-60 88 0 0,-55 94-621 0 0,27-40 32 0 0,1 1 0 0 0,3 2 0 0 0,2 2 0 0 0,67-61 0 0 0,-94 93-78 0 0,0 0 1 0 0,0 1-1 0 0,0 0 1 0 0,1 0-1 0 0,17-6 0 0 0,-22 10-329 0 0,1 0-1 0 0,0 0 1 0 0,0 1-1 0 0,11-2 1 0 0,-12 3-395 0 0,-1 0 0 0 0,1 0 0 0 0,-1 1-1 0 0,1-1 1 0 0,-1 1 0 0 0,1 0 0 0 0,5 2 0 0 0,2 2-6078 0 0</inkml:trace>
  <inkml:trace contextRef="#ctx0" brushRef="#br0" timeOffset="1">677 96 7367 0 0,'0'2'9386'0'0,"4"14"-8925"0"0,-1 0 0 0 0,-1 0 0 0 0,-1 0 0 0 0,0 0 0 0 0,-1 1 0 0 0,-1-1 0 0 0,0 0 0 0 0,-1 0 0 0 0,-8 30 1 0 0,-7 11-830 0 0,-33 74 1 0 0,33-90 239 0 0,17-40-320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16415 0 0,'0'0'1484'0'0,"0"2"-1221"0"0,2 18-259 0 0,0 0 0 0 0,-2 0 0 0 0,-1 0 0 0 0,0 0 0 0 0,-1-1 0 0 0,-2 1 0 0 0,-7 28 0 0 0,-8 11-7 0 0,-28 60 1 0 0,21-58 4 0 0,-14 28 59 0 0,-61 97 1 0 0,11-22 239 0 0,-12 12-487 0 0,25-66-7382 0 0,63-90 2866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17135 0 0,'0'0'2422'0'0,"2"1"-1816"0"0,17 3 33 0 0,-1 0 1 0 0,1-1-1 0 0,0-1 0 0 0,22-1 0 0 0,81-7 461 0 0,-84 4-808 0 0,215-26 747 0 0,7 0-450 0 0,-208 25-602 0 0,0 3 0 0 0,0 2 0 0 0,54 9 0 0 0,-3 15-851 0 0,-101-25 744 0 0,1-1 1 0 0,-1 0-1 0 0,0 0 0 0 0,0 0 0 0 0,0 0 1 0 0,0 0-1 0 0,0-1 0 0 0,1 1 0 0 0,-1-1 0 0 0,0 1 1 0 0,0-1-1 0 0,0 0 0 0 0,0 0 0 0 0,0 0 1 0 0,0 0-1 0 0,-1 0 0 0 0,1 0 0 0 0,0 0 1 0 0,0-1-1 0 0,2-2 0 0 0,2-3-691 0 0,-1 0 0 0 0,1 0 0 0 0,7-15 0 0 0,7-9-4035 0 0,-12 24 3195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1 499 1839 0 0,'0'0'83'0'0,"0"-1"-6"0"0,2-9 642 0 0,1 0 0 0 0,0 0 0 0 0,1 0 1 0 0,0 1-1 0 0,0-1 0 0 0,1 1 0 0 0,10-14 0 0 0,3-2 71 0 0,29-30 1 0 0,111-94-1881 0 0,12 15-154 0 0,-162 128 1864 0 0,-1 0-1 0 0,1 1 0 0 0,0 1 1 0 0,0-1-1 0 0,0 2 0 0 0,1-1 1 0 0,17-4-1 0 0,-23 7-369 0 0,1 0 0 0 0,-1 1 0 0 0,1 0 0 0 0,-1-1 0 0 0,0 2 0 0 0,1-1 0 0 0,-1 0 0 0 0,1 1-1 0 0,-1-1 1 0 0,1 1 0 0 0,-1 0 0 0 0,0 0 0 0 0,0 0 0 0 0,1 1 0 0 0,-1-1 0 0 0,0 1 0 0 0,0-1 0 0 0,0 1 0 0 0,-1 0 0 0 0,1 0 0 0 0,0 1 0 0 0,-1-1 0 0 0,5 5 0 0 0,-1 1-130 0 0,0 0 0 0 0,-1 0 1 0 0,0 1-1 0 0,0-1 1 0 0,-1 1-1 0 0,0 0 0 0 0,-1 1 1 0 0,0-1-1 0 0,0 0 1 0 0,-1 1-1 0 0,0 0 0 0 0,-1 0 1 0 0,0-1-1 0 0,0 1 1 0 0,-1 0-1 0 0,-1 10 0 0 0,0-9 36 0 0,-1 1-1 0 0,0-1 1 0 0,0 0-1 0 0,-1 0 0 0 0,-1 0 1 0 0,0 0-1 0 0,0 0 1 0 0,-1-1-1 0 0,0 1 1 0 0,-1-1-1 0 0,0-1 0 0 0,-1 1 1 0 0,-10 11-1 0 0,5-9-77 0 0,-1-1 0 0 0,0 0 0 0 0,-1-1 0 0 0,0 0 0 0 0,0-1-1 0 0,-1-1 1 0 0,-24 10 0 0 0,14-8-108 0 0,0-2-1 0 0,-1 0 1 0 0,0-2-1 0 0,-28 3 1 0 0,44-7-397 0 0,-1-2 1 0 0,0 0 0 0 0,1 0-1 0 0,-17-2 1 0 0,25 1-609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 8287 0 0,'9'-5'203'0'0,"0"1"1"0"0,0-1-1 0 0,0 1 0 0 0,0 1 0 0 0,15-4 8183 0 0,-23 15-7274 0 0,-1-5-1055 0 0,0-1-1 0 0,0 0 0 0 0,0 0 1 0 0,0 1-1 0 0,-1-1 1 0 0,1 0-1 0 0,-2 4 1 0 0,-7 16 94 0 0,-1-1 0 0 0,-1 0 1 0 0,-1 0-1 0 0,-27 34 1 0 0,12-16 183 0 0,24-35-259 0 0,0 1 0 0 0,1 0 0 0 0,-1-1 0 0 0,1 1 0 0 0,0 0 0 0 0,1 0 1 0 0,-1 0-1 0 0,1 0 0 0 0,0 0 0 0 0,0 0 0 0 0,1 0 0 0 0,0 1 1 0 0,0-1-1 0 0,0 0 0 0 0,0 0 0 0 0,2 6 0 0 0,-2-10-51 0 0,0 0 0 0 0,1 0 0 0 0,-1 0 0 0 0,0 0 0 0 0,1 0-1 0 0,-1 0 1 0 0,1 0 0 0 0,-1-1 0 0 0,1 1 0 0 0,0 0 0 0 0,-1 0 0 0 0,1-1 0 0 0,0 1-1 0 0,0 0 1 0 0,-1-1 0 0 0,1 1 0 0 0,0-1 0 0 0,0 1 0 0 0,0-1 0 0 0,0 1 0 0 0,0-1 0 0 0,-1 1-1 0 0,1-1 1 0 0,0 0 0 0 0,0 0 0 0 0,0 0 0 0 0,0 1 0 0 0,2-1 0 0 0,3 0 51 0 0,0 0 0 0 0,0 0 0 0 0,8-1 0 0 0,-9 0-15 0 0,7 0 11 0 0,1-1 0 0 0,-1-1 1 0 0,-1 0-1 0 0,1-1 0 0 0,20-9 0 0 0,55-35-95 0 0,-38 20-49 0 0,117-66-193 0 0,-131 78 190 0 0,-34 28 9 0 0,-3-3 60 0 0,0-1 0 0 0,0 0 0 0 0,0 0 0 0 0,-1 0 0 0 0,0 0 0 0 0,-1 0 0 0 0,-7 12 0 0 0,6-11 1 0 0,0 1 1 0 0,0 0-1 0 0,-6 20 0 0 0,9-21-128 0 0,0-1 0 0 0,1 1-1 0 0,0 15 1 0 0,1-20 69 0 0,0-1 0 0 0,0 0 0 0 0,1 0 0 0 0,-1 1 1 0 0,1-1-1 0 0,0 0 0 0 0,0 0 0 0 0,0 0 0 0 0,1 0 0 0 0,-1 0 0 0 0,1 0 0 0 0,2 4 0 0 0,-3-6-48 0 0,0 0 1 0 0,0 0-1 0 0,0 0 0 0 0,0 0 0 0 0,0 0 0 0 0,0-1 1 0 0,1 1-1 0 0,-1 0 0 0 0,0-1 0 0 0,0 1 0 0 0,1-1 1 0 0,-1 1-1 0 0,0-1 0 0 0,0 0 0 0 0,1 1 0 0 0,-1-1 1 0 0,1 0-1 0 0,-1 0 0 0 0,0 0 0 0 0,1 0 0 0 0,-1 0 1 0 0,0 0-1 0 0,1 0 0 0 0,1-1 0 0 0,4-1-360 0 0,0 0 0 0 0,0 0-1 0 0,8-5 1 0 0,-6 4-258 0 0,13-6-668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0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8751 0 0,'0'0'794'0'0,"0"2"-342"0"0,-33 108 7211 0 0,-10-2-4701 0 0,-57 104-3419 0 0,35-77 1515 0 0,-35 57-539 0 0,37-74-329 0 0,-190 301-111 0 0,139-260-3745 0 0,97-138 1792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13823 0 0,'1'-2'37'0'0,"1"-4"362"0"0,0 1 1 0 0,1 0-1 0 0,-1 0 1 0 0,1-1-1 0 0,4-4 1 0 0,-5 8-117 0 0,-1 0 0 0 0,1 1 0 0 0,0-1 1 0 0,0 1-1 0 0,0-1 0 0 0,0 1 0 0 0,0 0 1 0 0,0 0-1 0 0,1 0 0 0 0,-1 0 0 0 0,0 0 1 0 0,1 0-1 0 0,-1 0 0 0 0,0 1 0 0 0,4-1 1 0 0,78-6 1532 0 0,-9 1-1519 0 0,2-4-202 0 0,126-33 0 0 0,-179 36-479 0 0,120-35 842 0 0,-46 19-7729 0 0,-66 16 423 0 0</inkml:trace>
  <inkml:trace contextRef="#ctx0" brushRef="#br0" timeOffset="1">980 84 1839 0 0,'-1'1'134'0'0,"-3"10"617"0"0,-25 69 16139 0 0,21-45-15326 0 0,7-33-1192 0 0,3 18 472 0 0,2 4-599 0 0,2-6-98 0 0,-3-11-398 0 0,0 0-1 0 0,2 16 0 0 0,-4-21-112 0 0,-1 1 1 0 0,0 0-1 0 0,0-1 1 0 0,0 1-1 0 0,0 0 1 0 0,0-1-1 0 0,-1 1 0 0 0,1-1 1 0 0,-1 1-1 0 0,0 0 1 0 0,0-1-1 0 0,-1 5 1 0 0,-5 5-6119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6447 0 0,'1'2'4243'0'0,"-1"5"-3518"0"0,0 0 0 0 0,0 0 0 0 0,0-1-1 0 0,-1 1 1 0 0,0 0 0 0 0,0 0 0 0 0,-1-1 0 0 0,0 1 0 0 0,-4 10 0 0 0,-6 8 113 0 0,-14 25 1 0 0,22-42-633 0 0,-25 36 314 0 0,20-31-436 0 0,1 0 1 0 0,0 0-1 0 0,-11 26 0 0 0,19-38-68 0 0,-1 1 1 0 0,0-1-1 0 0,1 1 0 0 0,0 0 0 0 0,-1-1 0 0 0,1 1 1 0 0,0-1-1 0 0,0 1 0 0 0,0 0 0 0 0,0-1 0 0 0,0 1 1 0 0,0 0-1 0 0,0-1 0 0 0,1 1 0 0 0,0 1 0 0 0,-1-2 12 0 0,1 0 1 0 0,-1 0-1 0 0,1 0 0 0 0,-1 0 0 0 0,1 0 0 0 0,0-1 0 0 0,0 1 0 0 0,-1 0 1 0 0,1 0-1 0 0,0-1 0 0 0,0 1 0 0 0,0 0 0 0 0,0-1 0 0 0,0 1 0 0 0,0-1 1 0 0,0 1-1 0 0,1 0 0 0 0,2-1 62 0 0,0 1 1 0 0,0 0-1 0 0,0-1 0 0 0,0 0 1 0 0,-1 0-1 0 0,1 0 1 0 0,0 0-1 0 0,0 0 0 0 0,0-1 1 0 0,7-2-1 0 0,9-3 31 0 0,0 0-1 0 0,-1-2 0 0 0,0 0 1 0 0,0-2-1 0 0,-1 0 0 0 0,21-15 1 0 0,-36 22-122 0 0,1 0-1 0 0,0 0 1 0 0,-1 0 0 0 0,1-1 0 0 0,-1 0 0 0 0,0 1 0 0 0,0-1-1 0 0,0-1 1 0 0,-1 1 0 0 0,0 0 0 0 0,1 0 0 0 0,2-10 0 0 0,-5 11-116 0 0,1-1 0 0 0,0 1 0 0 0,-1-1 0 0 0,0 1 0 0 0,0-1 0 0 0,0 1 0 0 0,0-1 1 0 0,-1 1-1 0 0,1-1 0 0 0,-1 1 0 0 0,0-1 0 0 0,0 1 0 0 0,0 0 0 0 0,0-1 0 0 0,-1 1 0 0 0,1 0 1 0 0,-1 0-1 0 0,-3-5 0 0 0,-8-8-1194 0 0,10 13 698 0 0,0-1 0 0 0,0 1 0 0 0,0-1 0 0 0,1 0 0 0 0,-1 0-1 0 0,1 1 1 0 0,0-1 0 0 0,0-1 0 0 0,0 1 0 0 0,1 0 0 0 0,-1 0 0 0 0,-1-8 0 0 0,5 3-73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13823 0 0,'0'0'1062'0'0,"2"-1"-693"0"0,37-15 1347 0 0,-1-1 1 0 0,0-3-1 0 0,58-39 1 0 0,-31 18-550 0 0,-48 31-1169 0 0,1 0 0 0 0,-1 2-1 0 0,1 0 1 0 0,1 1 0 0 0,-1 1-1 0 0,26-5 1 0 0,-43 10 0 0 0,1 1-1 0 0,0 0 1 0 0,0-1 0 0 0,0 1-1 0 0,-1 0 1 0 0,1 0 0 0 0,0 1-1 0 0,0-1 1 0 0,-1 0 0 0 0,1 0-1 0 0,0 1 1 0 0,0-1-1 0 0,-1 1 1 0 0,1 0 0 0 0,-1-1-1 0 0,1 1 1 0 0,0 0 0 0 0,-1 0-1 0 0,2 1 1 0 0,-1 0-4 0 0,0 0 1 0 0,-1 0-1 0 0,1 0 1 0 0,-1 0-1 0 0,0 0 0 0 0,1 0 1 0 0,-1 0-1 0 0,0 0 1 0 0,0 1-1 0 0,-1-1 0 0 0,1 0 1 0 0,0 4-1 0 0,1 4-10 0 0,-1 1 0 0 0,0-1 0 0 0,-1 1 0 0 0,0 0 0 0 0,-2 12 0 0 0,-5 23-15 0 0,-1 25-94 0 0,7-62 97 0 0,1 0 1 0 0,0 0-1 0 0,1 0 1 0 0,0 0-1 0 0,3 13 1 0 0,2-7-1369 0 0,2-1-3657 0 0,1-2-1953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13847 0 0,'0'0'1254'0'0,"0"1"-1029"0"0,1 7-61 0 0,0 0 0 0 0,-1 0 1 0 0,0 0-1 0 0,-1 0 0 0 0,-1 12 0 0 0,-13 42 1191 0 0,6-25-919 0 0,-7 25 32 0 0,-3 0 0 0 0,-3 0 0 0 0,-2-2 0 0 0,-36 63 0 0 0,6-29-19 0 0,-109 145 1 0 0,155-228-504 0 0,-4 6-128 0 0,-1-1 0 0 0,-1 0 0 0 0,-19 17 0 0 0,32-32-235 0 0,6-19-3710 0 0,7-19 2109 0 0,8-3-20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3 679 4143 0 0,'0'-2'9952'0'0,"-1"-1"-9799"0"0,1 1-1 0 0,-1-1 0 0 0,1 0 0 0 0,0 0 0 0 0,0 0 1 0 0,0 1-1 0 0,0-1 0 0 0,1 0 0 0 0,-1 0 1 0 0,1 1-1 0 0,0-1 0 0 0,0 0 0 0 0,0 1 1 0 0,0-1-1 0 0,0 0 0 0 0,0 1 0 0 0,3-4 1 0 0,4-7 42 0 0,18-22 1 0 0,-25 34-168 0 0,90-102 467 0 0,14-19-347 0 0,-74 82-105 0 0,106-128 43 0 0,-121 151-4 0 0,0 2 1 0 0,2 0 0 0 0,0 0-1 0 0,0 2 1 0 0,1 0-1 0 0,1 1 1 0 0,29-12-1 0 0,-40 20-12 0 0,-1 1 0 0 0,2 0 0 0 0,-1 1 0 0 0,0 0 0 0 0,0 0 0 0 0,1 1 0 0 0,-1 0 0 0 0,1 1 0 0 0,-1 0 0 0 0,19 3 0 0 0,-21-2-35 0 0,0 1-1 0 0,0 0 1 0 0,0 0-1 0 0,0 1 1 0 0,0 0-1 0 0,0 0 0 0 0,-1 0 1 0 0,1 1-1 0 0,-1 0 1 0 0,0 1-1 0 0,0-1 1 0 0,0 1-1 0 0,-1 0 0 0 0,7 8 1 0 0,-2 1-3 0 0,1 0 0 0 0,-2 0 0 0 0,0 1 0 0 0,-1 0 1 0 0,0 1-1 0 0,7 23 0 0 0,-11-28-19 0 0,0 1 0 0 0,-2 0-1 0 0,1 0 1 0 0,-1 0 0 0 0,-1 0 0 0 0,0 0 0 0 0,-1 0 0 0 0,0 0-1 0 0,-4 24 1 0 0,1-27-15 0 0,0 0 1 0 0,0 0-1 0 0,-1 0 0 0 0,0-1 1 0 0,0 1-1 0 0,-1-1 0 0 0,0 0 1 0 0,-1 0-1 0 0,0-1 0 0 0,0 1 1 0 0,0-1-1 0 0,-10 7 0 0 0,-4 3-11 0 0,0-2 0 0 0,0 0 0 0 0,-33 16 0 0 0,7-9 89 0 0,-1-2 0 0 0,-1-2 0 0 0,-97 23 0 0 0,-106 3-972 0 0,223-42-2959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70 4143 0 0,'9'-10'1056'0'0,"27"-29"-2270"0"0,-24 28 4368 0 0,2 1 8552 0 0,-9 21-10757 0 0,-6-6-827 0 0,-1 0 0 0 0,1 0 0 0 0,-1-1 0 0 0,0 1 0 0 0,0 0 0 0 0,0-1 0 0 0,-1 0 0 0 0,-5 7 0 0 0,-30 34 337 0 0,28-33-380 0 0,-111 109 484 0 0,81-84-492 0 0,1 1-1 0 0,-64 84 0 0 0,74-78-14 0 0,-23 46-1 0 0,42-70-51 0 0,1 1-1 0 0,1 0 0 0 0,0 0 1 0 0,2 0-1 0 0,-4 23 0 0 0,9-36-3 0 0,0 0 0 0 0,0 0 0 0 0,1 0 1 0 0,0 0-1 0 0,0 0 0 0 0,1 1 0 0 0,0-1 0 0 0,1 0 0 0 0,0 0 0 0 0,4 11 0 0 0,-4-13-1 0 0,1 1 0 0 0,1-2 1 0 0,-1 1-1 0 0,1 0 0 0 0,0-1 0 0 0,0 1 0 0 0,1-1 0 0 0,-1 0 1 0 0,1-1-1 0 0,0 1 0 0 0,1-1 0 0 0,-1 0 0 0 0,7 3 0 0 0,2 1-14 0 0,1-1-1 0 0,-1 0 1 0 0,2-2-1 0 0,-1 0 1 0 0,1 0-1 0 0,0-1 1 0 0,29 3-1 0 0,5-4-144 0 0,61-2-1 0 0,-12-10-2888 0 0,-86 7 1498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 3679 0 0,'-5'-4'14854'0'0,"3"6"-14781"0"0,0 1-1 0 0,0 0 1 0 0,0 0 0 0 0,1 0 0 0 0,-1-1 0 0 0,1 2 0 0 0,0-1 0 0 0,0 0 0 0 0,0 0 0 0 0,0 0 0 0 0,0 0 0 0 0,0 1 0 0 0,1 3 0 0 0,-1 9 260 0 0,1 25 1 0 0,1-7 36 0 0,-3 1-185 0 0,-1 0 1 0 0,-1 0-1 0 0,-2-1 0 0 0,-2 0 0 0 0,-1 0 0 0 0,-1 0 1 0 0,-2-1-1 0 0,-1-1 0 0 0,-25 43 0 0 0,11-30-110 0 0,-34 43-1 0 0,43-66-180 0 0,-1 0 0 0 0,-1-1 0 0 0,-34 28 1 0 0,43-43-1483 0 0,12-17 230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5063 0 0,'0'0'390'0'0,"-2"0"-252"0"0,-12 1 204 0 0,2 4 6528 0 0,2-2 321 0 0,32 7-5954 0 0,-7-5-942 0 0,0-1-1 0 0,0-1 1 0 0,0 0-1 0 0,1-1 1 0 0,23-1-1 0 0,11 3 35 0 0,30 7-73 0 0,-1 4 0 0 0,90 29 0 0 0,-150-39-256 0 0,-1-2 0 0 0,1 1 0 0 0,0-2 0 0 0,20 0 0 0 0,22 1 0 0 0,-51-2 0 0 0,-1 1-13 0 0,-1-1-51 0 0,-7-1-6 0 0,0 0 69 0 0,-1 0 0 0 0,0 0 0 0 0,0 0 0 0 0,0 0 0 0 0,0 0 0 0 0,1 0 0 0 0,-1 0-1 0 0,0 0 1 0 0,0 0 0 0 0,0 0 0 0 0,1 0 0 0 0,-1 0 0 0 0,0 0 0 0 0,0 0 0 0 0,0 0 0 0 0,1 0-1 0 0,-1 0 1 0 0,0 0 0 0 0,0 0 0 0 0,0 0 0 0 0,0 1 0 0 0,1-1 0 0 0,-1 0 0 0 0,0 0-1 0 0,0 0 1 0 0,0 0 0 0 0,0 0 0 0 0,1 0 0 0 0,-1 1 0 0 0,0-1 0 0 0,0 0 0 0 0,0 0-1 0 0,0 0 1 0 0,0 0 0 0 0,0 0 0 0 0,0 1 0 0 0,0-1 0 0 0,0 0 0 0 0,1 0 0 0 0,-2 11-51 0 0,0-9 45 0 0,1 0 0 0 0,-1 1 1 0 0,0-1-1 0 0,0 0 0 0 0,0 0 0 0 0,0 0 1 0 0,0-1-1 0 0,-2 3 0 0 0,-17 11 7 0 0,-1-2 0 0 0,-1 0-1 0 0,-38 16 1 0 0,7-4 12 0 0,-19 9 19 0 0,-17 8-9 0 0,3 4-24 0 0,-74 44 15 0 0,158-90-24 0 0,4 1-633 0 0,8 2-941 0 0,2-1-3560 0 0,2-2-1945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36 167 5527 0 0,'0'0'250'0'0,"-2"1"-2"0"0,-5 2-156 0 0,7-3-87 0 0,-1 0 0 0 0,1 0 0 0 0,-1 0 0 0 0,0 1 0 0 0,1-1 0 0 0,-1 0 0 0 0,1 0 0 0 0,-1 1 1 0 0,1-1-1 0 0,-1 0 0 0 0,1 1 0 0 0,0-1 0 0 0,-1 1 0 0 0,1-1 0 0 0,-1 0 0 0 0,1 1 0 0 0,0-1 0 0 0,-1 1 0 0 0,1-1 0 0 0,0 1 1 0 0,0-1-1 0 0,-1 1 0 0 0,1-1 0 0 0,0 1 0 0 0,0-1 0 0 0,0 1 0 0 0,-1 0 0 0 0,1 0 0 0 0,0 1 166 0 0,-2 2 859 0 0,-1 1-1 0 0,1 0 0 0 0,0 0 1 0 0,1 0-1 0 0,-1 0 0 0 0,1 0 1 0 0,0 0-1 0 0,-1 5 0 0 0,3-8-929 0 0,-1-1-1 0 0,1 0 0 0 0,-1 0 0 0 0,1 1 1 0 0,0-1-1 0 0,-1 0 0 0 0,1 0 0 0 0,0 0 1 0 0,0 0-1 0 0,0 0 0 0 0,-1 0 0 0 0,1 0 1 0 0,0 0-1 0 0,0-1 0 0 0,1 1 0 0 0,-1 0 1 0 0,0 0-1 0 0,1 0 0 0 0,1 0 130 0 0,1 2-21 0 0,1-1 1 0 0,0 1 0 0 0,0-2-1 0 0,0 1 1 0 0,0 0-1 0 0,0-1 1 0 0,0 0-1 0 0,1 0 1 0 0,-1 0-1 0 0,0-1 1 0 0,10 0 0 0 0,7-1 432 0 0,30-6 1 0 0,-50 7-603 0 0,382-92 2538 0 0,17-3-2851 0 0,-180 49-2069 0 0,-129 21-4998 0 0,-75 20 1194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6911 0 0,'0'0'9007'0'0,"-1"2"-8471"0"0,-6 18-32 0 0,-1-1 0 0 0,-1 0 0 0 0,-1-1 0 0 0,-1 0 0 0 0,0 0 0 0 0,-18 20 0 0 0,-90 88-321 0 0,46-53 43 0 0,-84 74-171 0 0,82-80-38 0 0,63-56-28 0 0,3-2-31 0 0,0 0 0 0 0,-1-1 0 0 0,0 0 0 0 0,-1-1 0 0 0,0 0 0 0 0,0-1 0 0 0,-18 9 1 0 0,27-15-29 0 0,3-2 66 0 0,-1-1 0 0 0,1 1 0 0 0,0-1 0 0 0,0 1 0 0 0,0 0 0 0 0,0-1 0 0 0,0 1 0 0 0,0 0 0 0 0,1 0 0 0 0,-1-1 0 0 0,1 1 0 0 0,-1 0 0 0 0,1 1 0 0 0,0-1 0 0 0,0 0 0 0 0,0 0 0 0 0,0 1 0 0 0,0-1 0 0 0,4-1 0 0 0,4-3-12 0 0,0 0 0 0 0,22-8 0 0 0,-10 7 27 0 0,0 1 0 0 0,0 0 0 0 0,28-2 0 0 0,70-2 67 0 0,-24 3-48 0 0,37-12-137 0 0,-112 14-1558 0 0,42-15 0 0 0,-62 20 390 0 0,0-1 1040 0 0,-1 0-1 0 0,1 0 1 0 0,-1 0 0 0 0,1 0-1 0 0,-1 0 1 0 0,1 0 0 0 0,0 0-1 0 0,-1 0 1 0 0,1 1-1 0 0,0-1 1 0 0,1-1 0 0 0,0-1-1549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1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9 111 9671 0 0,'-9'11'10825'0'0,"9"-10"-10344"0"0,0 0 0 0 0,6 1-310 0 0,-1 0 1 0 0,1 0 0 0 0,-1 0-1 0 0,1-1 1 0 0,0 0-1 0 0,0 0 1 0 0,-1 0 0 0 0,1-1-1 0 0,0 0 1 0 0,9-1-1 0 0,8-2 106 0 0,31-9-1 0 0,-28 6-106 0 0,142-37 322 0 0,12-2-819 0 0,-59 24-2861 0 0,-85 17-4490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34 1839 0 0,'0'0'7854'0'0,"9"-6"-5694"0"0,17-17 269 0 0,-25 22-1942 0 0,6-2 3490 0 0,-6 9-3817 0 0,-1 1 0 0 0,0-1 0 0 0,0 0 1 0 0,0 1-1 0 0,-1-1 0 0 0,0 0 0 0 0,-3 9 0 0 0,-16 46 566 0 0,9-32-412 0 0,-7 18-186 0 0,-1 0 0 0 0,-3-2 0 0 0,-2 0 0 0 0,-2-2 0 0 0,-41 53 0 0 0,52-75-141 0 0,-14 23 0 0 0,13-11-3214 0 0,13-26 1572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9 136 13503 0 0,'0'0'620'0'0,"-1"0"-16"0"0,-5 0-316 0 0,5 0 587 0 0,3 0-374 0 0,14-2 5 0 0,18-2 487 0 0,58-14 0 0 0,-42 3-305 0 0,64-19 721 0 0,124-19 1 0 0,-233 52-1386 0 0,62-7 200 0 0,-61 8-235 0 0,0 0 1 0 0,1 0 0 0 0,-1 0 0 0 0,0 1 0 0 0,0 0 0 0 0,1 0 0 0 0,11 5-1 0 0,-18-6-75 0 0,1 0 0 0 0,-1 1-1 0 0,1-1 1 0 0,0 0-1 0 0,-1 1 1 0 0,1-1-1 0 0,-1 1 1 0 0,1-1-1 0 0,-1 1 1 0 0,1-1-1 0 0,-1 1 1 0 0,1 0-1 0 0,-1-1 1 0 0,1 1-1 0 0,-1-1 1 0 0,0 1-1 0 0,1 0 1 0 0,-1-1-1 0 0,0 1 1 0 0,0 0 0 0 0,0-1-1 0 0,1 1 1 0 0,-1 0-1 0 0,0 0 1 0 0,0-1-1 0 0,0 1 1 0 0,0 0-1 0 0,0-1 1 0 0,0 2-1 0 0,-4 11-4950 0 0,-2 1-1393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141 177 7367 0 0,'0'0'568'0'0,"-9"2"-129"0"0,-3-2 6498 0 0,12 0-6870 0 0,16-8 4113 0 0,-9 5-4980 0 0,19-11 1480 0 0,36-25 0 0 0,-12 7-47 0 0,-24 16-168 0 0,2 1 0 0 0,47-18-1 0 0,-64 29-350 0 0,1 0-1 0 0,0 1 0 0 0,0 1 1 0 0,0 0-1 0 0,1 0 1 0 0,-1 1-1 0 0,0 1 0 0 0,1 0 1 0 0,20 3-1 0 0,-30-3-113 0 0,1 1 1 0 0,-1 0-1 0 0,0 0 0 0 0,1 0 0 0 0,-1 1 1 0 0,0-1-1 0 0,0 1 0 0 0,0 0 0 0 0,0 0 1 0 0,0 0-1 0 0,0 0 0 0 0,0 0 0 0 0,0 0 1 0 0,-1 1-1 0 0,1-1 0 0 0,-1 1 0 0 0,0 0 0 0 0,0 0 1 0 0,0 0-1 0 0,0 0 0 0 0,-1 0 0 0 0,1 0 1 0 0,-1 1-1 0 0,1-1 0 0 0,-1 0 0 0 0,0 1 1 0 0,-1-1-1 0 0,1 1 0 0 0,-1-1 0 0 0,1 1 1 0 0,-1-1-1 0 0,0 1 0 0 0,0-1 0 0 0,0 1 1 0 0,-1 0-1 0 0,0-1 0 0 0,1 1 0 0 0,-1-1 1 0 0,0 0-1 0 0,0 1 0 0 0,-1-1 0 0 0,1 0 1 0 0,-4 6-1 0 0,-7 9-40 0 0,0 0 1 0 0,-1-1 0 0 0,-1 0 0 0 0,0-1-1 0 0,-1-1 1 0 0,-34 26 0 0 0,-113 66-325 0 0,109-75 328 0 0,-18 8-80 0 0,-94 37 0 0 0,160-75 116 0 0,-16 8 15 0 0,20-9 138 0 0,3 0-73 0 0,2 1-56 0 0,0 0-1 0 0,0 0 1 0 0,0 0 0 0 0,0-1-1 0 0,1 0 1 0 0,-1 1 0 0 0,0-2-1 0 0,1 1 1 0 0,6 0-1 0 0,46-1 168 0 0,-43-1-138 0 0,125-13 243 0 0,-56 3-208 0 0,-10 3-143 0 0,52-5 223 0 0,-103 12-638 0 0,0 2 0 0 0,-1 0 0 0 0,39 7 1 0 0,-34-3-1407 0 0,-10-3-3413 0 0,-15-2 4860 0 0,12 2-5675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7831 0 0,'0'0'1638'0'0,"-1"1"-744"0"0,-38 51 1712 0 0,-10 14-1897 0 0,-105 223 2736 0 0,59-102-2458 0 0,-157 263-258 0 0,227-417-577 0 0,5-6 64 0 0,19-25 244 0 0,0-4-411 0 0,1 1 0 0 0,-1-1 0 0 0,1 0 1 0 0,-1 1-1 0 0,1-1 0 0 0,0 0 0 0 0,0 1 0 0 0,0-1 0 0 0,-1 0 0 0 0,2-3 0 0 0,0-4-52 0 0,1-1 1 0 0,0 0-1 0 0,0 1 0 0 0,1-1 0 0 0,7-15 1 0 0,26-45-219 0 0,-20 40 152 0 0,-6 12 46 0 0,1 0 1 0 0,0 1 0 0 0,2 0 0 0 0,-1 1 0 0 0,2 1 0 0 0,18-17 0 0 0,-20 22 13 0 0,0 0 0 0 0,1 1-1 0 0,1 0 1 0 0,-1 1 0 0 0,1 0 0 0 0,1 1 0 0 0,-1 1-1 0 0,26-8 1 0 0,-33 13 25 0 0,0-1-1 0 0,0 1 1 0 0,0 0-1 0 0,0 0 0 0 0,0 1 1 0 0,0 0-1 0 0,1 0 1 0 0,-1 1-1 0 0,0 0 1 0 0,11 3-1 0 0,-15-3 6 0 0,1 0-1 0 0,0 1 1 0 0,-1-1-1 0 0,1 1 1 0 0,-1 0-1 0 0,1 0 1 0 0,-1 0-1 0 0,0 1 1 0 0,0-1 0 0 0,0 1-1 0 0,0 0 1 0 0,0 0-1 0 0,-1 0 1 0 0,1 0-1 0 0,-1 0 1 0 0,0 0-1 0 0,0 1 1 0 0,0-1-1 0 0,0 1 1 0 0,1 4 0 0 0,0 3 34 0 0,0-1 1 0 0,-1 1 0 0 0,0 0-1 0 0,-1-1 1 0 0,-1 1 0 0 0,1 0-1 0 0,-2 0 1 0 0,1 0 0 0 0,-5 20-1 0 0,1-12 54 0 0,-1 0 1 0 0,-1 0-1 0 0,-1-1 0 0 0,-14 29 0 0 0,18-42-101 0 0,-29 53 160 0 0,27-50-232 0 0,0-1 0 0 0,0 0 0 0 0,-1 0 0 0 0,1-1 0 0 0,-10 8 0 0 0,13-13-289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8751 0 0,'0'0'674'0'0,"-1"1"-438"0"0,-103 38 7120 0 0,-51 29-6835 0 0,140-60-410 0 0,1 0 1 0 0,0 1 0 0 0,0 0-1 0 0,-20 19 1 0 0,12-8 242 0 0,-31 40 1 0 0,43-48-153 0 0,2-1 1 0 0,0 2 0 0 0,-11 21 0 0 0,17-31-114 0 0,0 0 0 0 0,1 0 0 0 0,-1 1 1 0 0,1-1-1 0 0,0 0 0 0 0,0 1 0 0 0,1 0 0 0 0,-1-1 0 0 0,1 1 0 0 0,-1-1 0 0 0,1 1 0 0 0,0-1 0 0 0,0 1 1 0 0,1 0-1 0 0,-1-1 0 0 0,1 1 0 0 0,0-1 0 0 0,0 1 0 0 0,0-1 0 0 0,2 4 0 0 0,-2-5-7 0 0,1-1-1 0 0,0 1 1 0 0,0-1-1 0 0,0 1 1 0 0,1-1-1 0 0,-1 0 1 0 0,0 0-1 0 0,0 0 1 0 0,1 0-1 0 0,-1 0 1 0 0,0 0-1 0 0,1-1 1 0 0,-1 1-1 0 0,1-1 1 0 0,4 1-1 0 0,2-1-1 0 0,0 0 0 0 0,0-1 0 0 0,0 0 0 0 0,0 0 0 0 0,0-1 0 0 0,0 0 0 0 0,0-1 0 0 0,0 0 0 0 0,-1 0 0 0 0,1-1 0 0 0,13-8 0 0 0,-18 9-62 0 0,1-1 0 0 0,-1 1 0 0 0,0-1 0 0 0,0 0 0 0 0,0 0 0 0 0,0-1-1 0 0,-1 1 1 0 0,0-1 0 0 0,0 0 0 0 0,0 0 0 0 0,0 0 0 0 0,-1 0 0 0 0,0 0 0 0 0,0 0 0 0 0,0-1 0 0 0,-1 1 0 0 0,0-1-1 0 0,1-9 1 0 0,-1 5-161 0 0,-1 0-1 0 0,0 0 0 0 0,-1 0 1 0 0,0 0-1 0 0,0 0 1 0 0,-1 1-1 0 0,0-1 0 0 0,-1 0 1 0 0,-7-17-1 0 0,8 24-53 0 0,0-1 0 0 0,0 1 0 0 0,-1 0 0 0 0,1 0 0 0 0,-5-4 0 0 0,-1-2-2848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2759 0 0,'-1'2'207'0'0,"-4"5"2057"0"0,0 0-1 0 0,0 0 1 0 0,-8 8 0 0 0,-9 13 2645 0 0,-2 5-4646 0 0,1-1 88 0 0,-35 67 0 0 0,52-87-238 0 0,0-1 0 0 0,1 1 0 0 0,1 1 0 0 0,0-1 0 0 0,1 0 0 0 0,0 1 0 0 0,-2 21 0 0 0,10-2 1159 0 0,-4-30-617 0 0,-1-2-620 0 0,0 1 0 0 0,0-1 0 0 0,0 0 0 0 0,0 1 0 0 0,0-1 0 0 0,0 1 0 0 0,1-1-1 0 0,-1 0 1 0 0,0 1 0 0 0,0-1 0 0 0,0 0 0 0 0,1 1 0 0 0,-1-1 0 0 0,0 0 0 0 0,0 1 0 0 0,1-1 0 0 0,-1 0 0 0 0,0 0 0 0 0,1 1 0 0 0,-1-1 0 0 0,0 0 0 0 0,1 0 0 0 0,-1 0 0 0 0,0 1 0 0 0,1-1 0 0 0,-1 0 0 0 0,0 0-1 0 0,1 0 1 0 0,-1 0 0 0 0,1 0 0 0 0,10 4 395 0 0,-7-4-353 0 0,1 0-1 0 0,0 0 1 0 0,-1 0-1 0 0,1-1 1 0 0,-1 1-1 0 0,1-1 1 0 0,-1 0 0 0 0,1-1-1 0 0,-1 1 1 0 0,0-1-1 0 0,0 1 1 0 0,1-1-1 0 0,-1-1 1 0 0,-1 1 0 0 0,1-1-1 0 0,0 1 1 0 0,0-1-1 0 0,-1 0 1 0 0,4-5-1 0 0,3-2-16 0 0,0-1 1 0 0,-1 0-1 0 0,-1-1 0 0 0,13-22 0 0 0,15-40-85 0 0,10-17-990 0 0,-43 87 712 0 0,0 0-1 0 0,0 0 1 0 0,0 1-1 0 0,0-1 1 0 0,0 0 0 0 0,7-4-1 0 0,1 0-692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59 346 7831 0 0,'0'0'603'0'0,"-2"9"-374"0"0,-5 10 1872 0 0,5-12-657 0 0,0-1 1 0 0,0 1-1 0 0,0-1 1 0 0,0 1 0 0 0,0 12-1 0 0,-14-32-322 0 0,13 8-974 0 0,0 1 0 0 0,1-1 0 0 0,0 0 0 0 0,-1 0 0 0 0,2 0 1 0 0,-1 0-1 0 0,0 0 0 0 0,1 0 0 0 0,0 0 0 0 0,0 0 1 0 0,1-1-1 0 0,0 1 0 0 0,-1 0 0 0 0,2-1 0 0 0,0-9 0 0 0,2 1 61 0 0,-1 0-1 0 0,2 1 0 0 0,-1 0 0 0 0,12-26 0 0 0,-9 29-190 0 0,-1 1 0 0 0,2-1-1 0 0,-1 1 1 0 0,1 1 0 0 0,0-1-1 0 0,1 1 1 0 0,0 0-1 0 0,0 1 1 0 0,1 0 0 0 0,0 0-1 0 0,0 1 1 0 0,17-8 0 0 0,11-4 42 0 0,0 1 0 0 0,42-11 1 0 0,-73 26-61 0 0,108-34-838 0 0,-94 32 464 0 0,0 0-1 0 0,1 0 1 0 0,34 1-1 0 0,-20 3-3527 0 0,-19 0-2868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11 2759 0 0,'-2'0'207'0'0,"-12"-1"-890"0"0,-1-1 4250 0 0,-19-1 13671 0 0,36 3-17087 0 0,96-2 516 0 0,32 0-602 0 0,-101 3-43 0 0,-1 1-1 0 0,42 8 0 0 0,-56-6-9 0 0,-4 1-12 0 0,-10-4 0 0 0,1 0 0 0 0,-1 0 0 0 0,0 1 0 0 0,0-1 1 0 0,1 0-1 0 0,-1 0 0 0 0,0 0 0 0 0,0 0 0 0 0,0 0 0 0 0,-1 1 0 0 0,1-1 0 0 0,0 0 0 0 0,0 0 0 0 0,-1 0 0 0 0,1 0 0 0 0,0 0 0 0 0,-1 0 1 0 0,1 0-1 0 0,-1 0 0 0 0,1 0 0 0 0,-1 0 0 0 0,0 0 0 0 0,1 0 0 0 0,-3 1 0 0 0,-20 23 51 0 0,-1-7-29 0 0,-1-1-1 0 0,-30 15 0 0 0,11-6-10 0 0,-27 15-6 0 0,-79 32 1 0 0,124-62 7 0 0,0-2 0 0 0,-1-1 1 0 0,-53 8-1 0 0,77-15-12 0 0,2-1-1 0 0,0 0-1 0 0,1 0 0 0 0,-1 0 1 0 0,0 0-1 0 0,0 1 0 0 0,0-1 1 0 0,0 0-1 0 0,1 1 0 0 0,-1-1 0 0 0,0 0 1 0 0,0 1-1 0 0,1-1 0 0 0,-1 1 1 0 0,0-1-1 0 0,1 1 0 0 0,-2 1 0 0 0,28 2-137 0 0,11-4-7 0 0,71-8 0 0 0,-47 2 72 0 0,-25 2 65 0 0,-15 2-10 0 0,0 0 1 0 0,0 1-1 0 0,23 2 1 0 0,-38 0 14 0 0,-1-1 0 0 0,1 1 0 0 0,-1 1 0 0 0,1-1 0 0 0,-1 1 0 0 0,0 0 0 0 0,1 0 0 0 0,-1 0 0 0 0,0 1 0 0 0,0-1 1 0 0,-1 1-1 0 0,1 1 0 0 0,-1-1 0 0 0,1 1 0 0 0,-1-1 0 0 0,6 8 0 0 0,-9-10 3 0 0,0 0 0 0 0,0 1 0 0 0,0-1 0 0 0,0 0 0 0 0,0 1 0 0 0,0-1 0 0 0,0 1 0 0 0,0-1 0 0 0,0 1 0 0 0,-1 0 0 0 0,1-1 0 0 0,0 1 0 0 0,-1 0 0 0 0,0 0 0 0 0,1 2 0 0 0,0 3 0 0 0,2 5 20 0 0,-1 1 0 0 0,-1-1 0 0 0,1 0-1 0 0,-2 1 1 0 0,0-1 0 0 0,-2 22 0 0 0,1-32-9 0 0,0 1 0 0 0,-1 0 0 0 0,1 0 1 0 0,0 0-1 0 0,-1-1 0 0 0,0 1 0 0 0,1-1 0 0 0,-1 1 0 0 0,0-1 1 0 0,0 0-1 0 0,0 0 0 0 0,-1 0 0 0 0,1 0 0 0 0,0 0 1 0 0,-1 0-1 0 0,1-1 0 0 0,-6 3 0 0 0,-26 11 42 0 0,-1-2 1 0 0,-1-2-1 0 0,-62 13 0 0 0,-112 2 122 0 0,118-25-175 0 0,49-2 0 0 0,24 1-1 0 0,17-1 13 0 0,1 1 41 0 0,5-8-240 0 0,-2 5-70 0 0,0 0-1 0 0,0 0 0 0 0,1 1 0 0 0,0-1 0 0 0,-1 0 0 0 0,1 1 0 0 0,0 0 0 0 0,0-1 0 0 0,1 1 0 0 0,-1 0 0 0 0,0 1 0 0 0,1-1 0 0 0,-1 1 0 0 0,6-2 0 0 0,6-3-1350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5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 3223 0 0,'-5'-3'-171'0'0,"0"0"0"0"0,0 0-1 0 0,-10-3 1 0 0,12 5 543 0 0,-1 0 0 0 0,0 0 0 0 0,1 0 0 0 0,-1 1 0 0 0,0-1 0 0 0,-5 1 1 0 0,7 0-87 0 0,0 0 0 0 0,1 0 0 0 0,-1 1 0 0 0,1-1 0 0 0,-1 0 0 0 0,1 1 0 0 0,-1-1 0 0 0,1 1 0 0 0,-1-1 0 0 0,1 1 0 0 0,-1 0 0 0 0,1 0 0 0 0,0 0 0 0 0,-1 0 0 0 0,-1 1 0 0 0,2 0 41 0 0,0 0-1 0 0,0-1 1 0 0,0 1 0 0 0,0 0 0 0 0,0-1 0 0 0,0 1-1 0 0,0 0 1 0 0,1 0 0 0 0,-1 0 0 0 0,1 0-1 0 0,-1 0 1 0 0,1 0 0 0 0,0 0 0 0 0,0 0 0 0 0,0 3-1 0 0,0 5-186 0 0,1 0 1 0 0,1-1-1 0 0,0 1 0 0 0,0 0 0 0 0,1-1 0 0 0,0 1 1 0 0,1-1-1 0 0,-1 0 0 0 0,2 0 0 0 0,0 0 0 0 0,0 0 0 0 0,0-1 1 0 0,1 0-1 0 0,0 0 0 0 0,12 11 0 0 0,10 7 234 0 0,1 0 0 0 0,55 35-1 0 0,-50-36-158 0 0,-11-9-145 0 0,35 25 464 0 0,93 85 1 0 0,-135-110-345 0 0,-1 1 0 0 0,-1 0 0 0 0,0 1 1 0 0,-1 0-1 0 0,-1 1 0 0 0,-1 0 0 0 0,0 1 1 0 0,-1 0-1 0 0,12 40 0 0 0,-15-33-7 0 0,-2 0-1 0 0,-1 1 1 0 0,-1-1-1 0 0,-1 1 1 0 0,-1 0-1 0 0,-2-1 1 0 0,-4 37-1 0 0,-4-11-17 0 0,-2 0 0 0 0,-32 90 0 0 0,33-113-133 0 0,-61 166-11 0 0,55-151-229 0 0,15-43 104 0 0,1 1-272 0 0,0 0 1 0 0,0 0-1 0 0,-1 0 0 0 0,0 0 0 0 0,0-1 0 0 0,-1 6 1 0 0,0-3-187 0 0,0-2 81 0 0,1 0 1 0 0,-1 0-1 0 0,0 0 0 0 0,0 0 0 0 0,0 0 1 0 0,-1 0-1 0 0,1 0 0 0 0,-1-1 0 0 0,1 0 0 0 0,-1 1 1 0 0,-3 1-1 0 0,3-2-1342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5983 0 0,'0'0'11050'0'0,"2"-2"-10537"0"0,-1 1-476 0 0,11-9 923 0 0,20-13 0 0 0,-27 20-806 0 0,1 0 0 0 0,-1 1 0 0 0,0-1 0 0 0,1 1 0 0 0,-1 0 0 0 0,1 1 0 0 0,11-2 0 0 0,39-1-128 0 0,0 2 1 0 0,71 8-1 0 0,-99-3-117 0 0,-4 0-2077 0 0,-9-2-4293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4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5063 0 0,'-5'7'7236'0'0,"5"-6"-7121"0"0,0-1 0 0 0,0 0 0 0 0,0 0 0 0 0,0 1 0 0 0,0-1 1 0 0,-1 0-1 0 0,1 0 0 0 0,0 1 0 0 0,0-1 0 0 0,0 0 0 0 0,0 1 0 0 0,0-1 0 0 0,0 0 0 0 0,0 0 0 0 0,1 1 0 0 0,-1-1 0 0 0,0 0 0 0 0,0 1 0 0 0,0-1 0 0 0,0 0 0 0 0,0 0 0 0 0,0 1 0 0 0,0-1 0 0 0,1 0 0 0 0,-1 0 0 0 0,0 1 0 0 0,0-1 0 0 0,0 0 0 0 0,0 0 0 0 0,1 0 0 0 0,-1 1 0 0 0,0-1 0 0 0,0 0 0 0 0,1 0 0 0 0,-1 0 0 0 0,0 0 1 0 0,0 0-1 0 0,1 0 0 0 0,-1 1 0 0 0,1-1 0 0 0,11 6 762 0 0,-8-5-649 0 0,1 0 0 0 0,0 0 1 0 0,0 0-1 0 0,0-1 0 0 0,0 0 1 0 0,0 0-1 0 0,7-1 0 0 0,37-7 783 0 0,-15 1-479 0 0,37-4 319 0 0,75-8-189 0 0,-142 19-1330 0 0,17 0 1708 0 0,-15 1-3519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4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12815 0 0,'0'0'5896'0'0,"0"2"-5418"0"0,0 3-297 0 0,0 0 1 0 0,1 0-1 0 0,-2 0 1 0 0,1 0-1 0 0,-1 0 1 0 0,0 0 0 0 0,0 0-1 0 0,-2 5 1 0 0,-17 43 427 0 0,10-28-357 0 0,-7 20 47 0 0,-83 209 545 0 0,18-70-736 0 0,-27 63-468 0 0,106-239 294 0 0,1-4-223 0 0,1-1 1 0 0,-1 1-1 0 0,1 0 1 0 0,0 0 0 0 0,0 0-1 0 0,-1 7 1 0 0,2-9-779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4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2303 0 0,'1'1'9371'0'0,"1"2"-8848"0"0,-1-1 0 0 0,2 0 0 0 0,-1 0 0 0 0,0 0 0 0 0,0-1-1 0 0,0 1 1 0 0,1 0 0 0 0,-1-1 0 0 0,1 0 0 0 0,0 1 0 0 0,3 0 0 0 0,-2-1-114 0 0,1 0-1 0 0,-1 0 1 0 0,1 0 0 0 0,0-1-1 0 0,0 1 1 0 0,6-1 0 0 0,6-2-19 0 0,0 0 0 0 0,32-10 1 0 0,-17 4 475 0 0,10-1-516 0 0,153-40-852 0 0,-147 30-2663 0 0,-23 7-4014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1164 56 12351 0 0,'46'-47'1460'0'0,"-44"46"-1284"0"0,-1 0 0 0 0,0 1 0 0 0,0-1-1 0 0,1 0 1 0 0,-1 1 0 0 0,1-1 0 0 0,-1 1-1 0 0,1-1 1 0 0,-1 1 0 0 0,8-2 4838 0 0,-10 4-4921 0 0,1 1 0 0 0,-1 0-1 0 0,1-1 1 0 0,-1 0 0 0 0,0 1-1 0 0,0-1 1 0 0,0 1 0 0 0,0-1-1 0 0,-1 0 1 0 0,1 0 0 0 0,-3 3-1 0 0,-19 21 364 0 0,-8 1-179 0 0,-53 37 0 0 0,-42 16-248 0 0,108-69 1 0 0,-64 39-21 0 0,-303 194-7 0 0,257-153 62 0 0,103-72-64 0 0,-24 23 0 0 0,17-13 0 0 0,11-11 1 0 0,4-5 1 0 0,1 1-1 0 0,0 1 1 0 0,1 0 0 0 0,0 1-1 0 0,-16 24 1 0 0,28-36 48 0 0,2 1-48 0 0,-1 4 23 0 0,2-8 91 0 0,13 6 120 0 0,-6-5-151 0 0,1-1 0 0 0,0 1 0 0 0,-1-2 0 0 0,1 1 0 0 0,14-2 0 0 0,-8 1 29 0 0,5-1 97 0 0,0-1 0 0 0,34-8 0 0 0,10-1 140 0 0,-6 6-68 0 0,-1 3 0 0 0,1 2 0 0 0,102 14 0 0 0,81 27-159 0 0,-221-40-104 0 0,-1 0 0 0 0,1-1-1 0 0,0-1 1 0 0,35-7 0 0 0,-51 7 22 0 0,5-1-20 0 0,-50 15 36 0 0,5-2-117 0 0,-47 23 1 0 0,-170 107-206 0 0,12 17 24 0 0,92-50-68 0 0,91-69 293 0 0,29-21-5 0 0,1 2-1 0 0,-52 45 1 0 0,75-58 50 0 0,0 0-1 0 0,0 0 1 0 0,1 1 0 0 0,-8 12-1 0 0,13-19-21 0 0,-1 0-1 0 0,1-1 1 0 0,-1 1-1 0 0,1 0 1 0 0,-1 0 0 0 0,1 0-1 0 0,0-1 1 0 0,0 1-1 0 0,-1 0 1 0 0,1 0-1 0 0,0 0 1 0 0,0 0 0 0 0,0 0-1 0 0,0 0 1 0 0,0 0-1 0 0,0-1 1 0 0,0 1-1 0 0,0 0 1 0 0,0 0 0 0 0,1 0-1 0 0,-1 0 1 0 0,0 0-1 0 0,0-1 1 0 0,1 1-1 0 0,-1 0 1 0 0,1 0 0 0 0,-1 0-1 0 0,0-1 1 0 0,1 1-1 0 0,0 0 1 0 0,-1-1-1 0 0,2 2 1 0 0,-1-1-2 0 0,1 0 1 0 0,0 1-1 0 0,0-1 1 0 0,0-1-1 0 0,-1 1 1 0 0,1 0-1 0 0,0 0 1 0 0,4 0-1 0 0,12 2 55 0 0,1-2 0 0 0,0 0 0 0 0,-1-1-1 0 0,20-3 1 0 0,176-15 552 0 0,80-6 390 0 0,-70 12-545 0 0,51-2-292 0 0,-161 19-181 0 0,-112-5-59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2303 0 0,'-2'1'8819'0'0,"-15"15"-4875"0"0,-9 11-2899 0 0,7-8-446 0 0,10-10-323 0 0,0 1 0 0 0,0 1-1 0 0,1 0 1 0 0,1 0 0 0 0,0 1 0 0 0,0 0 0 0 0,1 0-1 0 0,1 0 1 0 0,0 1 0 0 0,0 0 0 0 0,2 0 0 0 0,-1 0 0 0 0,2 0-1 0 0,-2 20 1 0 0,-5 54 401 0 0,-4-1-1 0 0,-26 96 0 0 0,29-143-670 0 0,-105 329 74 0 0,115-367 37 0 0,-2-2-96 0 0,1 0 0 0 0,-1 0 0 0 0,1 0 0 0 0,0 0 0 0 0,-1 0 0 0 0,1 0 0 0 0,0-1 0 0 0,0 1 0 0 0,-1-2-1 0 0,-2-8 97 0 0,0-1 0 0 0,1 1 0 0 0,0-1-1 0 0,1 0 1 0 0,0 1 0 0 0,0-24 0 0 0,2 30-99 0 0,-1-68 116 0 0,17-138-1 0 0,-8 139-109 0 0,7-17-4085 0 0,-11 72-3406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15719 0 0,'0'0'3794'0'0,"2"-1"-3125"0"0,23-10-515 0 0,0-2 0 0 0,-1-1 0 0 0,-1-1 0 0 0,25-19 1 0 0,-45 31-503 0 0,8-5 494 0 0,-7 2-3818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8287 0 0,'0'0'639'0'0,"1"-1"-110"0"0,41-5 5816 0 0,-6 1-2803 0 0,48-13-1 0 0,-70 13-3274 0 0,36-8 45 0 0,-49 13-528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18 137 15087 0 0,'-1'1'694'0'0,"-16"4"4164"0"0,27-9-3820 0 0,39-13-533 0 0,57-28 0 0 0,-51 22-4708 0 0,90-27 0 0 0,-132 47-1175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14711 0 0,'0'0'1642'0'0,"0"2"-1268"0"0,2 2-226 0 0,-1 1 0 0 0,0-1 0 0 0,1 0 0 0 0,0 0 0 0 0,0 0 0 0 0,0 0-1 0 0,0 0 1 0 0,1 0 0 0 0,0-1 0 0 0,0 1 0 0 0,0-1 0 0 0,3 4 0 0 0,9 6 219 0 0,23 17-1 0 0,-25-21-144 0 0,60 49 455 0 0,42 30 55 0 0,164 105 773 0 0,-264-182-1384 0 0,0 1 0 0 0,-1 0 0 0 0,0 1 0 0 0,-1 0-1 0 0,-1 1 1 0 0,0 1 0 0 0,-1 0 0 0 0,0 0 0 0 0,14 30 0 0 0,-20-35-65 0 0,0 2 1 0 0,-1-1-1 0 0,-1 0 0 0 0,0 1 1 0 0,0 0-1 0 0,-1 0 1 0 0,0 0-1 0 0,-1 0 1 0 0,-1 0-1 0 0,0 0 0 0 0,-1 0 1 0 0,0 0-1 0 0,0 0 1 0 0,-1-1-1 0 0,-1 1 1 0 0,-4 13-1 0 0,-3-2-7 0 0,-1 0-1 0 0,0 0 1 0 0,-2-2-1 0 0,-1 1 1 0 0,0-2-1 0 0,-1 0 1 0 0,-2 0-1 0 0,0-2 0 0 0,-1 0 1 0 0,-27 21-1 0 0,28-27-29 0 0,0-1 0 0 0,0 0 0 0 0,-1-2 0 0 0,-1 0-1 0 0,1-1 1 0 0,-22 6 0 0 0,-123 26 178 0 0,46-13-131 0 0,6 3-4220 0 0,104-28 2506 0 0,0-2-246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14855 0 0,'0'0'1350'0'0,"-1"1"-1110"0"0,-14 3 288 0 0,1 1 0 0 0,0 1 0 0 0,0 0 0 0 0,0 1 0 0 0,-18 12 1 0 0,-1 1-434 0 0,-30 12 65 0 0,35-18-157 0 0,0 0-1 0 0,1 2 1 0 0,-45 35-1 0 0,70-50 0 0 0,0 1 0 0 0,0 0 0 0 0,0 0 0 0 0,0 0 0 0 0,0 0 0 0 0,0 0 0 0 0,1 0 0 0 0,-1 0 0 0 0,1 1 0 0 0,0-1 0 0 0,-1 1-1 0 0,1-1 1 0 0,0 1 0 0 0,1-1 0 0 0,-1 1 0 0 0,0-1 0 0 0,1 1 0 0 0,-1 0 0 0 0,1-1 0 0 0,0 1 0 0 0,0 4 0 0 0,1-6 42 0 0,-1 1 0 0 0,1-1 0 0 0,0 0 0 0 0,0 1 0 0 0,0-1 0 0 0,0 0 0 0 0,0 0 1 0 0,0 0-1 0 0,1 0 0 0 0,-1 0 0 0 0,0 0 0 0 0,0 0 0 0 0,1 0 0 0 0,2 1 0 0 0,-1 0 52 0 0,4 1 37 0 0,1 1 1 0 0,-1-1-1 0 0,1 0 0 0 0,0-1 0 0 0,0 0 0 0 0,0 0 1 0 0,0 0-1 0 0,0-1 0 0 0,1-1 0 0 0,9 1 0 0 0,-1-2 135 0 0,1 0 0 0 0,-1-1 0 0 0,32-7 0 0 0,-35 6-112 0 0,0-1-1 0 0,0-1 0 0 0,0 0 0 0 0,0-1 1 0 0,-1 0-1 0 0,15-9 0 0 0,-26 13-142 0 0,0 1-1 0 0,0-1 0 0 0,0 1 1 0 0,-1-1-1 0 0,1 0 1 0 0,0 0-1 0 0,-1 0 0 0 0,1 0 1 0 0,-1 0-1 0 0,0 0 1 0 0,0 0-1 0 0,0 0 0 0 0,0-1 1 0 0,0 1-1 0 0,0 0 1 0 0,0-1-1 0 0,-1 1 0 0 0,1 0 1 0 0,-1-1-1 0 0,0 1 1 0 0,0-1-1 0 0,0-2 0 0 0,0 2-32 0 0,-1 1 0 0 0,1-1 0 0 0,-1 0 0 0 0,0 1 0 0 0,0-1 0 0 0,0 1 0 0 0,-1-1 0 0 0,1 1 0 0 0,0-1 0 0 0,-1 1 0 0 0,0 0 0 0 0,1 0 0 0 0,-1 0-1 0 0,0 0 1 0 0,0 0 0 0 0,0 0 0 0 0,0 0 0 0 0,-1 1 0 0 0,-2-3 0 0 0,-29-14-476 0 0,1 0-1031 0 0,11 3-4715 0 0,9 4-617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154 106 5983 0 0,'0'-6'11246'0'0,"35"-12"-10642"0"0,0 2 0 0 0,0 1 0 0 0,1 2 0 0 0,1 1 0 0 0,0 2 1 0 0,44-6-1 0 0,-104 37-551 0 0,-17 5-2 0 0,24-16-40 0 0,-27 22-1 0 0,22-14-44 0 0,-16 14 21 0 0,2 1-1 0 0,-62 74 1 0 0,14-7-37 0 0,67-81 46 0 0,-22 27 15 0 0,37-45 208 0 0,14-2-8 0 0,0-1 0 0 0,0-1 0 0 0,0 1 0 0 0,17-8 0 0 0,-30 10-208 0 0,73-18 412 0 0,-15 4-110 0 0,-39 10-105 0 0,0 0 0 0 0,1 1 0 0 0,33 0 0 0 0,-31 2-181 0 0,3 2-37 0 0,-22 0-9 0 0,20 1-1731 0 0,29-2 1 0 0,-37-1 458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344 317 6359 0 0,'13'-2'12568'0'0,"-8"3"-12261"0"0,1 0-1 0 0,-1 0 0 0 0,1 0 1 0 0,-1 0-1 0 0,1 1 1 0 0,-1 0-1 0 0,7 4 0 0 0,11 2-205 0 0,-14-5-74 0 0,0 0 0 0 0,0-1-1 0 0,0 0 1 0 0,1-1 0 0 0,-1 0-1 0 0,0-1 1 0 0,1 0-1 0 0,9-1 1 0 0,88-10 37 0 0,-91 9-64 0 0,0-1 0 0 0,-1-1 0 0 0,1 0 0 0 0,-1-1 0 0 0,17-7 0 0 0,-11 3 0 0 0,-16 7-32 0 0,-1 0-1 0 0,1 0 0 0 0,0-1 1 0 0,-1 1-1 0 0,1-1 1 0 0,-1-1-1 0 0,0 1 0 0 0,0 0 1 0 0,0-1-1 0 0,-1 0 1 0 0,1 0-1 0 0,-1 0 1 0 0,4-7-1 0 0,-3 5-67 0 0,-1-1-1 0 0,0 0 1 0 0,0 0-1 0 0,-1 0 1 0 0,1 0 0 0 0,-2 0-1 0 0,1 0 1 0 0,-1-1 0 0 0,1-7-1 0 0,-2 7 20 0 0,0-1 0 0 0,0 1 0 0 0,-1 0 0 0 0,1 0 0 0 0,-2 0 0 0 0,1 0-1 0 0,-1 0 1 0 0,-1 0 0 0 0,1 0 0 0 0,-1 0 0 0 0,-1 1 0 0 0,1-1 0 0 0,-1 1 0 0 0,-1 0 0 0 0,1 0-1 0 0,-1 0 1 0 0,-11-11 0 0 0,13 16 75 0 0,0-1 0 0 0,-1 1-1 0 0,1 0 1 0 0,-1 1-1 0 0,0-1 1 0 0,1 1 0 0 0,-1-1-1 0 0,0 1 1 0 0,0 0 0 0 0,0 0-1 0 0,0 1 1 0 0,0-1 0 0 0,0 1-1 0 0,0 0 1 0 0,0 0 0 0 0,0 0-1 0 0,0 0 1 0 0,0 1-1 0 0,-4 1 1 0 0,-9 2-31 0 0,1 0 0 0 0,0 2-1 0 0,-16 7 1 0 0,29-12 36 0 0,-27 14-90 0 0,0 1 1 0 0,-38 28-1 0 0,39-25 163 0 0,-116 91 141 0 0,107-76-95 0 0,2 1-1 0 0,1 1 0 0 0,3 3 1 0 0,-39 56-1 0 0,49-64-77 0 0,3 2 0 0 0,0 0 1 0 0,2 1-1 0 0,-13 37 0 0 0,29-68-22 0 0,0 1 0 0 0,0-1 0 0 0,0 1 0 0 0,0-1 0 0 0,1 1 0 0 0,-1-1 0 0 0,1 1 0 0 0,0 0 0 0 0,0-1 0 0 0,1 1 0 0 0,-1-1 0 0 0,1 1 0 0 0,-1-1 0 0 0,3 5 0 0 0,-2-5 28 0 0,0-1 1 0 0,0 1-1 0 0,1-1 0 0 0,0 1 1 0 0,-1-1-1 0 0,1 0 0 0 0,0 1 1 0 0,0-1-1 0 0,0 0 1 0 0,0 0-1 0 0,1-1 0 0 0,-1 1 1 0 0,0 0-1 0 0,1-1 0 0 0,-1 0 1 0 0,1 1-1 0 0,0-1 0 0 0,3 1 1 0 0,12 3 202 0 0,-1 0-1 0 0,1-1 1 0 0,0-2 0 0 0,24 2-1 0 0,75-4 235 0 0,-88 0-400 0 0,45-2 34 0 0,0-4 1 0 0,120-23-1 0 0,-181 26-76 0 0,-1 0-1 0 0,0-1 0 0 0,0 0 1 0 0,0-1-1 0 0,0 0 1 0 0,-1-1-1 0 0,0 0 0 0 0,0-1 1 0 0,13-10-1 0 0,-17 9 20 0 0,-2 2-63 0 0,-4 5-66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6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 8951 0 0,'0'0'4838'0'0,"-17"10"-1365"0"0,17-10-3420 0 0,0 0 0 0 0,0 0 0 0 0,0 0 0 0 0,-1 0-1 0 0,1 0 1 0 0,0 0 0 0 0,0 0 0 0 0,0 0 0 0 0,0 0 0 0 0,0 1 0 0 0,0-1 0 0 0,0 0 0 0 0,0 0 0 0 0,-1 0 0 0 0,1 0-1 0 0,0 0 1 0 0,0 0 0 0 0,0 0 0 0 0,0 0 0 0 0,0 0 0 0 0,0 0 0 0 0,0 0 0 0 0,0 1 0 0 0,0-1 0 0 0,0 0 0 0 0,0 0-1 0 0,0 0 1 0 0,0 0 0 0 0,0 0 0 0 0,0 0 0 0 0,0 0 0 0 0,0 1 0 0 0,0-1 0 0 0,0 0 0 0 0,0 0 0 0 0,0 0 0 0 0,0 0-1 0 0,0 0 1 0 0,0 0 0 0 0,0 0 0 0 0,0 1 0 0 0,0-1 0 0 0,0 0 0 0 0,0 0 0 0 0,0 0 0 0 0,0 0 0 0 0,0 0 0 0 0,0 0-1 0 0,0 0 1 0 0,0 0 0 0 0,0 0 0 0 0,1 1 0 0 0,-1-1 0 0 0,0 0 0 0 0,0 0 0 0 0,0 0 0 0 0,0 0 0 0 0,0 0 0 0 0,0 0-1 0 0,0 0 1 0 0,12 2 846 0 0,19-2-841 0 0,-29 0 158 0 0,38-4-41 0 0,-1-1-1 0 0,1-1 1 0 0,-1-3 0 0 0,56-19-1 0 0,-74 20-1445 0 0,0 0-1 0 0,28-16 1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 8375 0 0,'0'0'758'0'0,"-1"0"-620"0"0,-7 0 3442 0 0,7-1-3161 0 0,-1 0-1 0 0,1 0 0 0 0,-1-1 1 0 0,1 1-1 0 0,0 0 0 0 0,0 0 1 0 0,-1-1-1 0 0,1 1 0 0 0,0-1 1 0 0,0 1-1 0 0,-1-2 0 0 0,11-1-308 0 0,1 2 0 0 0,-1-1-1 0 0,0 1 1 0 0,1 0-1 0 0,13 0 1 0 0,55 1 135 0 0,-46 2-193 0 0,-27-1-42 0 0,77 2 67 0 0,-72-1-60 0 0,1 1 0 0 0,-1 0 0 0 0,1 0 0 0 0,-1 1 0 0 0,16 6 0 0 0,-4 5-6 0 0,-13-3 44 0 0,-9-6-60 0 0,-1-3 8 0 0,1 1-3 0 0,-1 1 0 0 0,1-1 0 0 0,-1 1 0 0 0,0-1 0 0 0,0 1 0 0 0,0-1 0 0 0,-1 0 0 0 0,1 1 0 0 0,-1-1 0 0 0,-3 5 0 0 0,-24 31 0 0 0,15-22 0 0 0,-6 8 0 0 0,1 1 0 0 0,-19 37 0 0 0,33-54 0 0 0,1 1 0 0 0,0 0 0 0 0,1-1 0 0 0,0 1 0 0 0,0 0 0 0 0,1 0 0 0 0,0 1 0 0 0,1-1 0 0 0,0 0 0 0 0,1 1 0 0 0,1 12 0 0 0,-1-17 0 0 0,1 0 0 0 0,0 0 0 0 0,0 0 0 0 0,1 0 0 0 0,-1-1 0 0 0,1 1 0 0 0,1 0 0 0 0,-1-1 0 0 0,5 7 0 0 0,-5-9 0 0 0,1 0 0 0 0,-1 0 0 0 0,1 0 0 0 0,0 0 0 0 0,0 0 0 0 0,0-1 0 0 0,0 1 0 0 0,1-1 0 0 0,-1 0 0 0 0,1 0 0 0 0,-1 0 0 0 0,1 0 0 0 0,0-1 0 0 0,6 2 0 0 0,6 2 25 0 0,-1 0 63 0 0,1-1-1 0 0,26 3 1 0 0,-41-6-200 0 0,1-1 0 0 0,-1 0 0 0 0,1 0 0 0 0,-1 0 0 0 0,1 0 0 0 0,-1 0 0 0 0,1 0 0 0 0,-1 0 0 0 0,1 0 0 0 0,-1 0 0 0 0,1-1 0 0 0,-1 1 0 0 0,1 0 0 0 0,-1-1 0 0 0,2 0 0 0 0,0-1-414 0 0,-1 1-368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13 3679 0 0,'0'0'568'0'0,"2"-1"412"0"0,28-11 11318 0 0,-31 12-12223 0 0,-1 0 1 0 0,1 0-1 0 0,-1 1 1 0 0,1-1 0 0 0,-1 0-1 0 0,1 0 1 0 0,0 1 0 0 0,-1-1-1 0 0,1 1 1 0 0,-1 0 0 0 0,-1 1-1 0 0,-5 1 139 0 0,-10 2-108 0 0,-5 0 200 0 0,0 2 0 0 0,1 1-1 0 0,-28 13 1 0 0,17-7-269 0 0,27-12-18 0 0,-1 0-1 0 0,1 1 1 0 0,0-1-1 0 0,0 2 1 0 0,-11 6-1 0 0,-1 2 72 0 0,13-9-81 0 0,0 1 1 0 0,0-1-1 0 0,0 1 0 0 0,1 0 0 0 0,-1 0 1 0 0,1 1-1 0 0,-5 6 0 0 0,6-3-9 0 0,3-7 0 0 0,0-1 0 0 0,0 0 0 0 0,1 1 0 0 0,-1-1 0 0 0,0 0 0 0 0,0 1 0 0 0,1-1 0 0 0,-1 0 0 0 0,0 0 0 0 0,1 1 0 0 0,-1-1 0 0 0,0 0 0 0 0,1 0 0 0 0,-1 1 0 0 0,1-1 0 0 0,-1 0 0 0 0,0 0 0 0 0,1 0 0 0 0,0 0 0 0 0,7 2 11 0 0,1-1 0 0 0,-1 0-1 0 0,1 0 1 0 0,-1-1 0 0 0,1-1-1 0 0,15-2 1 0 0,-20 3 32 0 0,4 3-33 0 0,1 5-10 0 0,-5 4 0 0 0,-4-8 7 0 0,0 0 0 0 0,0-1 1 0 0,0 1-1 0 0,0 0 0 0 0,-1 0 0 0 0,1-1 0 0 0,-1 1 0 0 0,0 0 0 0 0,0-1 1 0 0,-1 1-1 0 0,1-1 0 0 0,-1 1 0 0 0,-2 3 0 0 0,1-1 7 0 0,-1 0 1 0 0,0-1-1 0 0,0 1 0 0 0,0-1 1 0 0,0 0-1 0 0,-10 8 0 0 0,9-9 0 0 0,-1 0-1 0 0,0 0 1 0 0,0 0-1 0 0,0-1 1 0 0,-11 4-1 0 0,-9 6 34 0 0,20-9-47 0 0,-1-1 0 0 0,-1-1 0 0 0,0-1-46 0 0,7 0-186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0,'0'0'2204'0'0,"6"11"-157"0"0,2-4-1246 0 0,-1 1-1 0 0,1-1 1 0 0,18 12 0 0 0,5 5 363 0 0,88 86 812 0 0,-96-90-1763 0 0,1-1 0 0 0,1-1 0 0 0,1-1 0 0 0,0-1 0 0 0,36 15 0 0 0,-57-29-233 0 0,0 1-1 0 0,0-1 0 0 0,1 0 1 0 0,-1 0-1 0 0,1-1 1 0 0,0 0-1 0 0,-1 0 1 0 0,1 0-1 0 0,0 0 0 0 0,-1-1 1 0 0,1 0-1 0 0,0-1 1 0 0,6 0-1 0 0,-11 1-205 0 0,-22-4-10220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11167 0 0,'0'0'1271'0'0,"-1"1"-866"0"0,-6 7 63 0 0,0 1 1 0 0,0 1-1 0 0,-5 9 0 0 0,-16 21 10 0 0,-3 1 522 0 0,22-28-493 0 0,0 0 1 0 0,-1-1-1 0 0,-22 20 0 0 0,-16 6 427 0 0,-55 31 0 0 0,7-5-727 0 0,67-44-556 0 0,-49 26 1 0 0,77-45-619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83 121 3679 0 0,'0'0'500'0'0,"-1"0"126"0"0,-8-2-557 0 0,6 2 770 0 0,0-1 0 0 0,0 1 0 0 0,0-1 0 0 0,0 0 0 0 0,0 0 0 0 0,0 0 0 0 0,0 0 0 0 0,-4-3 0 0 0,6 4-41 0 0,-2-1-684 0 0,0 1 0 0 0,0-1 0 0 0,1 1 0 0 0,-1 0 0 0 0,0 0 0 0 0,-3 1 0 0 0,-12 0 3866 0 0,34-10-3289 0 0,-12 7-556 0 0,84-57 1061 0 0,-21 21-1054 0 0,-65 37 71 0 0,-82 75 35 0 0,79-73 285 0 0,2-1-418 0 0,7-2-23 0 0,-7 2-13 0 0,0-1-23 0 0,1-4-58 0 0,-1 4-56 0 0,0 0 3 0 0,5-3 44 0 0,-1 1 11 0 0,0 1 0 0 0,0 0 0 0 0,0 0 0 0 0,1 0 0 0 0,-1 0 0 0 0,0 1 0 0 0,1 0 0 0 0,-1 0 0 0 0,1 1 0 0 0,7-1 0 0 0,6 0 0 0 0,-11 0-1 0 0,0 0 0 0 0,-1 1-1 0 0,1 0 1 0 0,-1 1 0 0 0,1-1-1 0 0,0 2 1 0 0,-1-1 0 0 0,1 1-1 0 0,10 4 1 0 0,-15-5-4 0 0,0 0 0 0 0,0 0 1 0 0,-1 1-1 0 0,1 0 0 0 0,-1-1 0 0 0,1 1 0 0 0,-1 0 0 0 0,0 0 1 0 0,1 0-1 0 0,-1 1 0 0 0,0-1 0 0 0,0 0 0 0 0,-1 1 0 0 0,1-1 0 0 0,0 1 1 0 0,-1 0-1 0 0,0-1 0 0 0,0 1 0 0 0,1 0 0 0 0,-2 0 0 0 0,1 0 0 0 0,0 0 1 0 0,-1 0-1 0 0,1 0 0 0 0,-1 0 0 0 0,0 5 0 0 0,-10 127 5 0 0,0-24 0 0 0,9-91 0 0 0,1 0 0 0 0,2 1 0 0 0,4 28 0 0 0,9 6 0 0 0,-14-53 0 0 0,0 1 0 0 0,0-1 0 0 0,-1 1 0 0 0,1-1 0 0 0,-1 1 0 0 0,0-1 0 0 0,0 1 0 0 0,0-1 0 0 0,0 1 0 0 0,0-1 0 0 0,0 1 0 0 0,-1-1 0 0 0,0 4 0 0 0,-1 0 0 0 0,-10 39 1 0 0,-2-1-1 0 0,-3-1 1 0 0,-23 46-1 0 0,-2 3-98 0 0,38-82 82 0 0,1 0-1 0 0,0 0 1 0 0,0 0-1 0 0,1 0 0 0 0,0 0 1 0 0,0 0-1 0 0,1 18 1 0 0,1-25 15 0 0,0 0 1 0 0,0 0 0 0 0,0-1-1 0 0,1 1 1 0 0,-1 0 0 0 0,1-1-1 0 0,0 1 1 0 0,0 0 0 0 0,0-1-1 0 0,0 1 1 0 0,0-1 0 0 0,1 1-1 0 0,-1-1 1 0 0,1 0 0 0 0,-1 0-1 0 0,1 1 1 0 0,0-1 0 0 0,0 0-1 0 0,0 0 1 0 0,0-1 0 0 0,0 1-1 0 0,0 0 1 0 0,1-1 0 0 0,-1 1-1 0 0,1-1 1 0 0,-1 0 0 0 0,1 0-1 0 0,-1 0 1 0 0,1 0 0 0 0,0 0-1 0 0,-1-1 1 0 0,1 1 0 0 0,3-1-1 0 0,8 2 5 0 0,-1-2 0 0 0,0 0 1 0 0,0 0-1 0 0,0-1 0 0 0,1-1 0 0 0,-1 0 0 0 0,21-7 0 0 0,-10 1-407 0 0,0-1-1 0 0,44-24 1 0 0,-66 32 241 0 0,-1 0-1 0 0,1 0 1 0 0,-1 0 0 0 0,0 0 0 0 0,1 0 0 0 0,-1 0-1 0 0,0 0 1 0 0,1-1 0 0 0,-1 1 0 0 0,0 0-1 0 0,0-1 1 0 0,0 1 0 0 0,0-1 0 0 0,-1 1 0 0 0,1-1-1 0 0,0 1 1 0 0,-1-1 0 0 0,1 0 0 0 0,-1 1-1 0 0,1-4 1 0 0,1-6-1478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37 3223 0 0,'5'-7'288'0'0,"4"-1"-804"0"0,-7 6 1767 0 0,1 0 0 0 0,0 0 0 0 0,-1 0 1 0 0,1 0-1 0 0,7-3 5243 0 0,-12 4-6344 0 0,0 0 1 0 0,-1 0-1 0 0,1 0 1 0 0,-1 1-1 0 0,1-1 1 0 0,0 0-1 0 0,-1 1 1 0 0,-3 0-1 0 0,-5-1 122 0 0,0 1 0 0 0,-12 2 0 0 0,20-2-245 0 0,-109 20 319 0 0,45-6-261 0 0,-115 21 755 0 0,177-33-825 0 0,-1-1 0 0 0,1 1 0 0 0,-1 0 0 0 0,1 0 1 0 0,0 1-1 0 0,-9 5 0 0 0,8-2-1 0 0,6-4-7 0 0,0 0 1 0 0,0 1-1 0 0,0-1 1 0 0,0 0 0 0 0,0 0-1 0 0,1 1 1 0 0,-1-1-1 0 0,1 0 1 0 0,-1 0 0 0 0,1 0-1 0 0,0 0 1 0 0,0 0-1 0 0,0 0 1 0 0,0 0 0 0 0,1 3-1 0 0,1-1 24 0 0,0 1-1 0 0,1-1 1 0 0,-1 1 0 0 0,1-1-1 0 0,5 5 1 0 0,38 25 262 0 0,-37-28-247 0 0,1 1 0 0 0,-1 1 1 0 0,0 0-1 0 0,-1 0 0 0 0,0 1 1 0 0,12 13-1 0 0,-20-19-44 0 0,1-1 0 0 0,-1 0 0 0 0,0 1 0 0 0,0-1 0 0 0,1 1 0 0 0,-2-1 1 0 0,1 1-1 0 0,0-1 0 0 0,0 1 0 0 0,-1 0 0 0 0,1 0 0 0 0,-1-1 0 0 0,0 1 0 0 0,0 0 0 0 0,0-1 0 0 0,-1 4 0 0 0,0-2 13 0 0,0 0 0 0 0,0 0 0 0 0,0 0 0 0 0,-1 0 1 0 0,0 0-1 0 0,0-1 0 0 0,0 1 0 0 0,0-1 0 0 0,-5 6 0 0 0,-4 3 80 0 0,0-1 1 0 0,-1-1-1 0 0,0 0 1 0 0,-19 12-1 0 0,-70 44 163 0 0,78-52-225 0 0,-2-2 1 0 0,-34 14 0 0 0,40-20-42 0 0,17-6-82 0 0,4-2-68 0 0,-1 0 90 0 0,0 1 0 0 0,1-1 0 0 0,-1 1 1 0 0,1-1-1 0 0,0 1 0 0 0,2-2 0 0 0,-2 1-24 0 0,6-4-390 0 0,1-1 0 0 0,0 2 0 0 0,13-7 0 0 0,0 1-973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8319 0 0,'0'0'756'0'0,"-1"2"-622"0"0,-26 46 2926 0 0,-1 4 133 0 0,-14 55-1312 0 0,-17 42-1161 0 0,42-113-689 0 0,-1 0 0 0 0,-24 33 1 0 0,19-36-13 0 0,-1-2 1 0 0,-2-1 0 0 0,0-1 0 0 0,-2-1 0 0 0,-2-1-1 0 0,-46 32 1 0 0,51-41-90 0 0,23-16-290 0 0,11-17-10554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7831 0 0,'-15'-1'832'0'0,"14"1"-624"0"0,0 0-1 0 0,0 0 0 0 0,0 0 1 0 0,0 0-1 0 0,-1 0 1 0 0,1 1-1 0 0,0-1 0 0 0,0 0 1 0 0,0 1-1 0 0,0-1 0 0 0,0 1 1 0 0,0-1-1 0 0,0 1 0 0 0,0 0 1 0 0,0-1-1 0 0,0 1 1 0 0,0 0-1 0 0,0 0 0 0 0,0 0 1 0 0,1 0-1 0 0,-1 0 0 0 0,0-1 1 0 0,0 3-1 0 0,1-2-84 0 0,-1 0 0 0 0,1 1 1 0 0,0-1-1 0 0,0 1 0 0 0,0-1 0 0 0,0 0 1 0 0,0 1-1 0 0,0-1 0 0 0,0 1 0 0 0,0-1 0 0 0,1 1 1 0 0,-1-1-1 0 0,0 0 0 0 0,1 1 0 0 0,0-1 1 0 0,0 2-1 0 0,2 2 32 0 0,0 1 0 0 0,1-1 0 0 0,-1 1 1 0 0,1-1-1 0 0,1-1 0 0 0,-1 1 0 0 0,8 6 1 0 0,29 20 927 0 0,64 66 0 0 0,78 99 501 0 0,-167-179-1532 0 0,2 0 0 0 0,-1-1 0 0 0,34 22 0 0 0,-41-33-41 0 0,-9-4 10 0 0,0-2-418 0 0,0 0 272 0 0,0-1 1 0 0,-1 1 0 0 0,1 0-1 0 0,0-1 1 0 0,-1 1 0 0 0,1 0-1 0 0,-1-1 1 0 0,0 1 0 0 0,1-1-1 0 0,-1 1 1 0 0,0-2 0 0 0,0-8-1267 0 0,-3 0-65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11975 0 0,'0'0'6654'0'0,"-6"5"-6540"0"0,-89 45 258 0 0,62-28-116 0 0,0 1 0 0 0,2 2-1 0 0,-29 30 1 0 0,-15 10-3 0 0,-91 76-381 0 0,140-117-2110 0 0,20-16 900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 5527 0 0,'6'-5'11951'0'0,"-8"14"-11884"0"0,0 0 0 0 0,-1 0 1 0 0,-1-1-1 0 0,1 1 0 0 0,-1-1 0 0 0,-8 12 1 0 0,-34 45 286 0 0,-74 69-185 0 0,19-24-31 0 0,83-88-123 0 0,1 0 1 0 0,2 1-1 0 0,-17 32 0 0 0,27-45-15 0 0,0 0 0 0 0,1 0 0 0 0,1 0 0 0 0,-1 0 0 0 0,2 1 0 0 0,-4 19 0 0 0,6-26 0 0 0,0 1 0 0 0,0 0 0 0 0,0-1 0 0 0,1 1 0 0 0,-1-1 0 0 0,1 0 0 0 0,0 1 0 0 0,0-1 0 0 0,1 1 0 0 0,-1-1 0 0 0,1 0 0 0 0,0 0 0 0 0,0 0 0 0 0,0 0 0 0 0,1 0 0 0 0,-1-1 0 0 0,1 1 0 0 0,0 0 0 0 0,4 2 0 0 0,2 2 34 0 0,0-1-1 0 0,1 0 1 0 0,0 0-1 0 0,1-1 1 0 0,-1-1 0 0 0,1 0-1 0 0,0 0 1 0 0,23 6-1 0 0,-4-4 88 0 0,1-1 0 0 0,38 3-1 0 0,-24-6-634 0 0,0-2 1 0 0,54-6-1 0 0,-47 0-5873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 10191 0 0,'0'0'1466'0'0,"-8"-7"5631"0"0,7 7-6978 0 0,1 3-94 0 0,0 0 0 0 0,0 0 0 0 0,0-1 0 0 0,0 1 0 0 0,0 0 1 0 0,0-1-1 0 0,1 1 0 0 0,-1 0 0 0 0,1-1 0 0 0,0 1 1 0 0,0 0-1 0 0,0-1 0 0 0,0 0 0 0 0,0 1 0 0 0,1-1 1 0 0,-1 1-1 0 0,1-1 0 0 0,-1 0 0 0 0,1 0 0 0 0,0 0 1 0 0,0 0-1 0 0,0 0 0 0 0,4 2 0 0 0,-1 0 64 0 0,1-1 0 0 0,-1 0 0 0 0,1 0 0 0 0,0 0 0 0 0,0-1 0 0 0,1 0 0 0 0,-1 0 0 0 0,0 0 0 0 0,9 0 0 0 0,1 1-3 0 0,0 0-1 0 0,0 2 0 0 0,0-1 1 0 0,0 2-1 0 0,-1 0 1 0 0,1 1-1 0 0,-2 1 1 0 0,1 0-1 0 0,-1 1 0 0 0,0 0 1 0 0,15 15-1 0 0,-12-9-85 0 0,-1 1 0 0 0,-1 1 0 0 0,-1 1 0 0 0,0 0 0 0 0,-1 1-1 0 0,-1 0 1 0 0,17 37 0 0 0,-11-13 0 0 0,-3 1 0 0 0,-1 0 0 0 0,-2 1 0 0 0,8 59 0 0 0,-17-84-1 0 0,-2 0 1 0 0,0 1-1 0 0,-1-1 0 0 0,-1 0 0 0 0,-7 37 0 0 0,5-43 7 0 0,0 0 0 0 0,-1-1 0 0 0,-1 0 0 0 0,0 0-1 0 0,-1 0 1 0 0,0-1 0 0 0,-1 1 0 0 0,0-1 0 0 0,-11 13 0 0 0,12-19 1 0 0,0-1 1 0 0,0 1 0 0 0,0-1 0 0 0,-1 0 0 0 0,0-1 0 0 0,0 1 0 0 0,0-1 0 0 0,-9 3 0 0 0,6-2-5 0 0,3-2-3 0 0,1 1 0 0 0,0 0 0 0 0,0 0 0 0 0,0 1 0 0 0,1 0 0 0 0,-1 0 0 0 0,1 0 0 0 0,0 0 0 0 0,1 1 0 0 0,-1 0 0 0 0,-4 9 0 0 0,7-13 0 0 0,2-2-1 0 0,0 1 1 0 0,-1-1-1 0 0,1 1 1 0 0,0 0-1 0 0,0-1 1 0 0,-1 1 0 0 0,1 0-1 0 0,0-1 1 0 0,0 1-1 0 0,0 0 1 0 0,0-1-1 0 0,0 1 1 0 0,0 0 0 0 0,0-1-1 0 0,0 1 1 0 0,0 0-1 0 0,0-1 1 0 0,0 1 0 0 0,0 0-1 0 0,1-1 1 0 0,-1 1-1 0 0,0 0 1 0 0,1 0-1 0 0,-1 1-16 0 0,1-1-1 0 0,-1 1 0 0 0,1 0 0 0 0,-1-1 0 0 0,1 1 0 0 0,0-1 0 0 0,-1 1 0 0 0,1-1 0 0 0,0 0 0 0 0,0 1 0 0 0,0-1 0 0 0,0 0 0 0 0,0 0 0 0 0,1 1 0 0 0,-1-1 0 0 0,0 0 0 0 0,1 0 1 0 0,-1 0-1 0 0,0 0 0 0 0,1-1 0 0 0,-1 1 0 0 0,1 0 0 0 0,-1-1 0 0 0,1 1 0 0 0,0-1 0 0 0,-1 1 0 0 0,1-1 0 0 0,0 0 0 0 0,-1 1 0 0 0,1-1 0 0 0,0 0 0 0 0,-1 0 0 0 0,3-1 0 0 0,2 1-381 0 0,0-1 0 0 0,0 0-1 0 0,0 0 1 0 0,0 0 0 0 0,0-1 0 0 0,-1 0-1 0 0,1 0 1 0 0,6-4 0 0 0,-1 0-1059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 8719 0 0,'0'0'794'0'0,"0"-1"-652"0"0,0-13 3745 0 0,-9 14-3011 0 0,6 1-777 0 0,0-1 0 0 0,1 1 0 0 0,-1 1-1 0 0,0-1 1 0 0,0 0 0 0 0,0 1 0 0 0,1-1 0 0 0,-1 1 0 0 0,1 0 0 0 0,-1 0 0 0 0,1 0-1 0 0,0 0 1 0 0,0 0 0 0 0,0 1 0 0 0,-3 4 0 0 0,-2 2 285 0 0,1 1-1 0 0,-10 20 1 0 0,13-24-222 0 0,1 0 1 0 0,0 0-1 0 0,0 1 0 0 0,1-1 1 0 0,-1 1-1 0 0,2 0 0 0 0,-1 12 0 0 0,1 2 276 0 0,5 24-1 0 0,1 9-122 0 0,-6-23-98 0 0,-1 1-1 0 0,-10 53 1 0 0,-20 60 218 0 0,18-90-373 0 0,10-43-25 0 0,1 0 1 0 0,0 0-1 0 0,1 1 0 0 0,1 18 1 0 0,0-29 676 0 0,1-4-526 0 0,1-3-130 0 0,-1 0-1 0 0,0 0 1 0 0,0 0 0 0 0,0-1-1 0 0,0 1 1 0 0,-1 0 0 0 0,0-1-1 0 0,0 1 1 0 0,0 0 0 0 0,-1-1-1 0 0,0 1 1 0 0,0 0 0 0 0,0-1-1 0 0,0 1 1 0 0,-1 0 0 0 0,0 0-1 0 0,0 0 1 0 0,0 0 0 0 0,-5-5-1 0 0,4 4-75 0 0,-2 0-1 0 0,1 0 1 0 0,0 1-1 0 0,-1-1 1 0 0,0 1 0 0 0,0 1-1 0 0,-1-1 1 0 0,1 1-1 0 0,-1-1 1 0 0,0 2-1 0 0,0-1 1 0 0,0 1-1 0 0,-1 0 1 0 0,-9-3-1 0 0,-12-5-430 0 0,26 11 250 0 0,2 0 70 0 0,-1-1-1 0 0,1 1 0 0 0,-1 0 1 0 0,1 0-1 0 0,-1-1 1 0 0,1 1-1 0 0,-1 0 1 0 0,1-1-1 0 0,0 1 0 0 0,-1-1 1 0 0,1 1-1 0 0,0-1 1 0 0,-1 1-1 0 0,1 0 0 0 0,-1-2 1 0 0,8-16-3204 0 0,0 7 1411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 7831 0 0,'0'0'356'0'0,"-1"0"-6"0"0,-4-1-198 0 0,-1 1 0 0 0,1-1 0 0 0,0 1 0 0 0,0 1 0 0 0,-8 0 0 0 0,7 0 1265 0 0,-1 1 1 0 0,1 0 0 0 0,-1 0 0 0 0,1 0 0 0 0,0 1 0 0 0,-10 6 0 0 0,16-9-1404 0 0,0 0-1 0 0,0 0 1 0 0,-1 0 0 0 0,1 0-1 0 0,0 0 1 0 0,0 0 0 0 0,-1 0 0 0 0,1 0-1 0 0,0 0 1 0 0,0 0 0 0 0,0 1 0 0 0,-1-1-1 0 0,1 0 1 0 0,0 0 0 0 0,0 0-1 0 0,0 0 1 0 0,0 0 0 0 0,-1 1 0 0 0,1-1-1 0 0,0 0 1 0 0,0 0 0 0 0,0 0-1 0 0,0 1 1 0 0,0-1 0 0 0,0 0 0 0 0,0 0-1 0 0,0 1 1 0 0,-1-1 0 0 0,1 0-1 0 0,0 0 1 0 0,0 0 0 0 0,0 1 0 0 0,0-1-1 0 0,0 0 1 0 0,0 0 0 0 0,0 1-1 0 0,9 1 153 0 0,14-2-6052 0 0,-12-2-212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6911 0 0,'0'0'9590'0'0,"3"0"-9196"0"0,6-1-47 0 0,1 0 0 0 0,12-3-1 0 0,12-3 166 0 0,143-12 1226 0 0,162-22-204 0 0,525-98 194 0 0,-849 136-1720 0 0,393-56 465 0 0,-330 53-381 0 0,0 2 0 0 0,1 4-1 0 0,96 13 1 0 0,-118-3-1852 0 0,-44-8 6 0 0,-1 1-1 0 0,17 8 0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2759 0 0,'0'0'11440'0'0,"-1"0"-11065"0"0,-7 4-248 0 0,1 0-1 0 0,0 0 1 0 0,0 1 0 0 0,0 0-1 0 0,1 0 1 0 0,0 1 0 0 0,0 0 0 0 0,0 0-1 0 0,1 0 1 0 0,-1 0 0 0 0,2 1-1 0 0,-8 13 1 0 0,-3 7 71 0 0,2 1 0 0 0,-11 32 0 0 0,-28 96 177 0 0,-52 256 0 0 0,88-331-220 0 0,3 0 0 0 0,-4 123 0 0 0,17-201-73 0 0,0 0 0 0 0,0 0 0 0 0,0 0 0 0 0,-1 0-1 0 0,1 0 1 0 0,-1 0 0 0 0,0 0 0 0 0,0 0 0 0 0,0-1 0 0 0,0 1 0 0 0,0 0 0 0 0,0-1 0 0 0,-1 1 0 0 0,0 0 0 0 0,1-1 0 0 0,-1 0-1 0 0,0 1 1 0 0,0-1 0 0 0,0 0 0 0 0,0 0 0 0 0,-4 3 0 0 0,2-4 8 0 0,1 1 0 0 0,-1 0 0 0 0,1-1-1 0 0,-1 1 1 0 0,0-1 0 0 0,0 0 0 0 0,1 0 0 0 0,-1-1 0 0 0,0 1-1 0 0,0-1 1 0 0,0 0 0 0 0,0 0 0 0 0,0 0 0 0 0,0 0 0 0 0,0-1-1 0 0,-3-1 1 0 0,0 0-7 0 0,0 0-1 0 0,0-1 1 0 0,0 0-1 0 0,0 0 1 0 0,1-1-1 0 0,-1 1 1 0 0,1-2-1 0 0,0 1 1 0 0,0-1-1 0 0,1 1 1 0 0,-1-2 0 0 0,1 1-1 0 0,-5-7 1 0 0,-1-2-1 0 0,1-1 1 0 0,0 0-1 0 0,1 0 1 0 0,-9-23-1 0 0,10 18-115 0 0,2 0 1 0 0,0 0-1 0 0,1-1 0 0 0,1 1 1 0 0,1-1-1 0 0,1 0 0 0 0,0-36 0 0 0,4 24-906 0 0,1 0-1 0 0,1 1 0 0 0,2 0 0 0 0,13-40 0 0 0,-9 40-867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54 14567 0 0,'1'-1'664'0'0,"22"-22"268"0"0,-19 18-668 0 0,1 0 0 0 0,0 0 0 0 0,0 1 0 0 0,9-6 2204 0 0,-16 11-2485 0 0,0 0 0 0 0,0 0 0 0 0,0 0 0 0 0,0 0 0 0 0,1 1 1 0 0,-1-1-1 0 0,1 1 0 0 0,-3 2 0 0 0,2-2-36 0 0,-5 5-155 0 0,0 1 1 0 0,1 0 0 0 0,-8 14-1 0 0,-3 12-3497 0 0,13-23-1859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74 8751 0 0,'5'-5'59'0'0,"32"-35"2102"0"0,-33 37-1457 0 0,0-1 1 0 0,1 1 0 0 0,-1 0 0 0 0,1 0-1 0 0,-1 0 1 0 0,1 1 0 0 0,7-4 0 0 0,-11 6-643 0 0,0 0 0 0 0,-1-1 0 0 0,1 1 0 0 0,0 0 0 0 0,0 0 0 0 0,-1 0 0 0 0,1 0 0 0 0,0-1 0 0 0,0 1 0 0 0,-1 0 0 0 0,1 0 0 0 0,0 1 0 0 0,0-1 0 0 0,0 0 0 0 0,-1 0 0 0 0,1 0 0 0 0,0 0 0 0 0,-1 1 0 0 0,1-1 0 0 0,0 0 0 0 0,0 1 0 0 0,-1-1 0 0 0,1 0 0 0 0,0 1 0 0 0,-1-1 0 0 0,1 1 0 0 0,-1-1 0 0 0,1 1 0 0 0,-1-1 0 0 0,1 1 0 0 0,-1 0 0 0 0,1-1 0 0 0,-1 1 0 0 0,1 0 0 0 0,-1-1 0 0 0,0 1 0 0 0,1 0 0 0 0,-1-1 0 0 0,0 1 0 0 0,0 0 0 0 0,1 1 0 0 0,-1 2 26 0 0,1-1-1 0 0,-1 1 1 0 0,0-1-1 0 0,1 1 1 0 0,-2-1-1 0 0,0 8 1 0 0,-6 18 231 0 0,-1 0 0 0 0,-2 0 0 0 0,-17 35 0 0 0,3-8-182 0 0,-21 49 3 0 0,22-56-242 0 0,-30 98 0 0 0,50-137-583 0 0,1 1 0 0 0,0 14 1 0 0,1-14-1166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234 248 8263 0 0,'0'0'375'0'0,"-3"2"-2"0"0,-71 35 1559 0 0,72-36-1286 0 0,-7 2 336 0 0,-2 2 6296 0 0,53-42-6653 0 0,82-55 0 0 0,-89 68-381 0 0,2 2 1 0 0,0 1-1 0 0,2 2 0 0 0,0 1 0 0 0,1 2 0 0 0,0 2 0 0 0,72-14 0 0 0,-104 26-200 0 0,0 1 0 0 0,1 0 0 0 0,-1 1 0 0 0,1 0 0 0 0,-1 0-1 0 0,1 0 1 0 0,-1 1 0 0 0,0 1 0 0 0,9 2 0 0 0,-14-3-43 0 0,-1-1 1 0 0,1 2-1 0 0,0-1 1 0 0,-1 0-1 0 0,1 0 1 0 0,-1 1-1 0 0,1 0 1 0 0,-1-1-1 0 0,0 1 1 0 0,0 0-1 0 0,0 0 1 0 0,0 0-1 0 0,0 0 0 0 0,0 1 1 0 0,0-1-1 0 0,-1 1 1 0 0,1-1-1 0 0,-1 1 1 0 0,0-1-1 0 0,1 1 1 0 0,-1 0-1 0 0,-1-1 1 0 0,1 1-1 0 0,0 0 1 0 0,-1 0-1 0 0,1 0 1 0 0,-1-1-1 0 0,0 1 1 0 0,0 4-1 0 0,0 0-6 0 0,-1 0 0 0 0,0 0 0 0 0,-1-1 0 0 0,0 1-1 0 0,0 0 1 0 0,0 0 0 0 0,-1-1 0 0 0,0 1 0 0 0,0-1 0 0 0,0 0-1 0 0,-1 0 1 0 0,0 0 0 0 0,-8 8 0 0 0,-4 5-14 0 0,-2-2 1 0 0,-28 24-1 0 0,5-9-334 0 0,-73 43 0 0 0,-54 15-627 0 0,133-73 834 0 0,14-7 92 0 0,0 0 0 0 0,-27 19 0 0 0,44-24 40 0 0,-16 5-12 0 0,8-4 23 0 0,10-5 120 0 0,4-1-53 0 0,35-6 73 0 0,57-11 36 0 0,-62 12-149 0 0,-1 0 0 0 0,51 1 0 0 0,-60 4-22 0 0,-6-1-2 0 0,1 1 0 0 0,0 0 0 0 0,-1 1 0 0 0,1 1 0 0 0,-1 1 0 0 0,0 0 0 0 0,0 1 0 0 0,21 9 0 0 0,-35-13 6 0 0,-1 1 0 0 0,1 0-1 0 0,-1 0 1 0 0,0 0 0 0 0,0 0-1 0 0,1 0 1 0 0,-1 0 0 0 0,0 0 0 0 0,0 0-1 0 0,0 0 1 0 0,0 1 0 0 0,0-1-1 0 0,0 0 1 0 0,-1 1 0 0 0,1-1 0 0 0,0 1-1 0 0,-1-1 1 0 0,1 1 0 0 0,-1-1-1 0 0,1 1 1 0 0,-1-1 0 0 0,0 1 0 0 0,0-1-1 0 0,1 1 1 0 0,-1-1 0 0 0,0 1 0 0 0,-1 0-1 0 0,1-1 1 0 0,0 1 0 0 0,0-1-1 0 0,-1 1 1 0 0,1-1 0 0 0,-1 2 0 0 0,-2 6 50 0 0,0 0 1 0 0,-1-1-1 0 0,0 1 1 0 0,-6 9 0 0 0,9-15-44 0 0,-9 11 163 0 0,1 0 1 0 0,-2 0 0 0 0,-22 23-1 0 0,-41 31-57 0 0,20-26-57 0 0,-115 70 0 0 0,154-104-60 0 0,-1 0 0 0 0,0-1-1 0 0,0 0 1 0 0,-1-1 0 0 0,-21 4 0 0 0,29-8 9 0 0,-1 0 1 0 0,0-1 0 0 0,0 0-1 0 0,0-1 1 0 0,0 0 0 0 0,0 0-1 0 0,0-1 1 0 0,0-1 0 0 0,0 1-1 0 0,-15-6 1 0 0,22 5-12 0 0,-1 0-1 0 0,1 0 1 0 0,-1 0 0 0 0,1-1 0 0 0,0 1-1 0 0,0-1 1 0 0,0 0 0 0 0,0 0 0 0 0,1 0-1 0 0,-1 0 1 0 0,1 0 0 0 0,0-1 0 0 0,0 1-1 0 0,0-1 1 0 0,0 1 0 0 0,-1-5 0 0 0,-2-5-258 0 0,0 0 0 0 0,1-1 1 0 0,-3-18-1 0 0,3-4-923 0 0,6 22-1958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1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6911 0 0,'0'0'3208'0'0,"-9"6"-264"0"0,3 1 3160 0 0,-1-2-3840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3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3 106 3223 0 0,'0'0'7556'0'0,"-3"-19"-1448"0"0,6 15-5900 0 0,-1 0-1 0 0,1 1 0 0 0,0 0 1 0 0,0-1-1 0 0,0 1 1 0 0,0 0-1 0 0,1 1 0 0 0,-1-1 1 0 0,1 1-1 0 0,0-1 1 0 0,-1 1-1 0 0,8-3 0 0 0,9-3 357 0 0,26-7 0 0 0,-41 13-478 0 0,14-3 129 0 0,0 0 1 0 0,0 1 0 0 0,27-2-1 0 0,-34 6-252 0 0,0-1 0 0 0,0 2 0 0 0,0 0 0 0 0,0 0 0 0 0,0 1-1 0 0,20 7 1 0 0,-4 0-2952 0 0,33 6 0 0 0,-33-11 887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3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18 121 3223 0 0,'-17'-4'9539'0'0,"17"2"-9194"0"0,0 1 0 0 0,0-1 0 0 0,1 0-1 0 0,-1 0 1 0 0,0 1 0 0 0,1-1 0 0 0,0 0 0 0 0,-1 1 0 0 0,1-1 0 0 0,0 1 0 0 0,0-1 0 0 0,0 1-1 0 0,0-1 1 0 0,0 1 0 0 0,0 0 0 0 0,0-1 0 0 0,0 1 0 0 0,3-2 0 0 0,2-1-326 0 0,1-1 1 0 0,0 1-1 0 0,7-3 0 0 0,0 0 428 0 0,4-3-239 0 0,1 2 0 0 0,0 0 0 0 0,0 1 0 0 0,1 1 0 0 0,0 0 0 0 0,0 2 0 0 0,1 1 1 0 0,27-2-1 0 0,11 4-1184 0 0,97 9 1 0 0,-136-6-787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3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6911 0 0,'-1'2'4475'0'0,"-70"120"2020"0"0,-78 174-4554 0 0,-31 108-1380 0 0,144-317-3126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3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14223 0 0,'0'0'4138'0'0,"3"0"-3262"0"0,8 1-414 0 0,1-1 1 0 0,-1 0 0 0 0,1 0 0 0 0,15-4 0 0 0,48-12 427 0 0,-33 6-523 0 0,112-30 268 0 0,44-8-3067 0 0,-178 44-2753 0 0,-4 1-1634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2303 0 0,'0'0'2128'0'0,"-9"0"2298"0"0,7 1-4117 0 0,-1 0 1 0 0,0 0 0 0 0,0 0 0 0 0,0 0-1 0 0,1 0 1 0 0,-1 0 0 0 0,0 1 0 0 0,1-1-1 0 0,0 1 1 0 0,-1 0 0 0 0,1 0 0 0 0,0 0-1 0 0,0 0 1 0 0,0 0 0 0 0,0 0 0 0 0,-3 5-1 0 0,-2 3-35 0 0,0 1 1 0 0,-7 17-1 0 0,-4 14 383 0 0,1 0 1 0 0,-14 59-1 0 0,-9 89 168 0 0,17-30-488 0 0,3-14 39 0 0,16-119-278 0 0,-22 100 493 0 0,21-107-396 0 0,-1-1 0 0 0,-1-1 0 0 0,-1 1 0 0 0,-14 24 0 0 0,19-38-158 0 0,1-1-1 0 0,-1 0 1 0 0,0-1 0 0 0,0 1-1 0 0,-1-1 1 0 0,1 1 0 0 0,-1-1-1 0 0,1 0 1 0 0,-1 0 0 0 0,0 0-1 0 0,0-1 1 0 0,0 1 0 0 0,-1-1-1 0 0,1 0 1 0 0,-1 0 0 0 0,1-1-1 0 0,-7 2 1 0 0,7-2-6 0 0,0-1 1 0 0,0 0-1 0 0,0 1 1 0 0,-1-1-1 0 0,1-1 1 0 0,0 1-1 0 0,0-1 1 0 0,-1 0-1 0 0,1 0 1 0 0,0 0-1 0 0,0 0 1 0 0,0-1-1 0 0,0 1 1 0 0,1-1-1 0 0,-1 0 1 0 0,0 0-1 0 0,1-1 1 0 0,-1 1-1 0 0,-5-5 1 0 0,1-2 13 0 0,0 0 1 0 0,0 0 0 0 0,1 0 0 0 0,0-1 0 0 0,1 0 0 0 0,0 0 0 0 0,1 0 0 0 0,0-1 0 0 0,0 0-1 0 0,1 0 1 0 0,0 0 0 0 0,1-1 0 0 0,1 1 0 0 0,-2-13 0 0 0,1-3-246 0 0,2-1 1 0 0,0 0-1 0 0,2 1 1 0 0,8-52-1 0 0,0 27-931 0 0,-1 18-4082 0 0,-1 7-1143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69 9095 0 0,'-6'-6'823'0'0,"3"4"-586"0"0,1 0-1 0 0,-1-1 1 0 0,1 0-1 0 0,0 0 1 0 0,0 1 0 0 0,0-1-1 0 0,0-1 1 0 0,-2-4-1 0 0,3 7 414 0 0,14-12 388 0 0,-10 11-1000 0 0,0 0 0 0 0,0 0 0 0 0,0 0 0 0 0,1 0 0 0 0,-1 0 0 0 0,1 1 0 0 0,4-2 0 0 0,9 0-3771 0 0,-5 3-686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53 105 6911 0 0,'2'-2'528'0'0,"12"-17"-1001"0"0,-9 13 2088 0 0,0 1 0 0 0,0 0 1 0 0,0 1-1 0 0,0-1 1 0 0,1 1-1 0 0,0 0 0 0 0,10-5 1 0 0,13-2-627 0 0,-16 7-1002 0 0,80-19 283 0 0,-85 22-816 0 0,1 0 1 0 0,-1 0-1 0 0,1 1 1 0 0,-1 0 0 0 0,1 1-1 0 0,-1-1 1 0 0,1 2-1 0 0,13 3 1 0 0</inkml:trace>
  <inkml:trace contextRef="#ctx0" brushRef="#br0" timeOffset="1">0 486 14831 0 0,'0'0'3348'0'0,"3"0"-2390"0"0,35-7-295 0 0,0-2 1 0 0,45-16-1 0 0,38-19-3360 0 0,-78 28-214 0 0,-11 7-322 0 0,-18 7 1594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10 2303 0 0,'0'0'102'0'0,"-2"-1"-1"0"0,-3 1 132 0 0,0-1-1 0 0,-1 1 1 0 0,1 1-1 0 0,0-1 1 0 0,0 1-1 0 0,-1 0 1 0 0,1 0-1 0 0,0 0 1 0 0,0 1-1 0 0,-9 3 1 0 0,-4 3 4105 0 0,-26 17 1 0 0,43-24-4205 0 0,-82 50 4457 0 0,1 7-3885 0 0,65-45-794 0 0,1 1-1 0 0,0 1 0 0 0,1 0 1 0 0,0 1-1 0 0,1 1 0 0 0,1 0 1 0 0,-12 21-1 0 0,24-35 79 0 0,-1 0 0 0 0,1 0 0 0 0,0-1 0 0 0,0 1 0 0 0,0 0 0 0 0,0 0 0 0 0,0 0 0 0 0,1 0 0 0 0,-1 0 0 0 0,1 4-1 0 0,0-6 12 0 0,0 0 0 0 0,0 0 0 0 0,1 0 0 0 0,-1 0 0 0 0,0 0 0 0 0,0 0 0 0 0,1 0 0 0 0,-1 0 0 0 0,1 0 0 0 0,-1 0 0 0 0,1 0 0 0 0,-1 0-1 0 0,1-1 1 0 0,0 1 0 0 0,-1 0 0 0 0,1 0 0 0 0,0 0 0 0 0,-1-1 0 0 0,1 1 0 0 0,0 0 0 0 0,0-1 0 0 0,0 1 0 0 0,0-1 0 0 0,0 1-1 0 0,0-1 1 0 0,0 1 0 0 0,0-1 0 0 0,0 0 0 0 0,0 1 0 0 0,0-1 0 0 0,2 0 0 0 0,7 1 77 0 0,-1 0 1 0 0,1 0-1 0 0,0-1 0 0 0,0-1 1 0 0,13-1-1 0 0,49-13 590 0 0,-61 12-557 0 0,14-2 41 0 0,-1-2 0 0 0,0-1 0 0 0,0 0 0 0 0,-1-2 0 0 0,0-1 0 0 0,30-19 0 0 0,-47 25-129 0 0,0 0 0 0 0,-1 0 0 0 0,0 0 1 0 0,0-1-1 0 0,0 0 0 0 0,0 0 0 0 0,-1 0 0 0 0,0 0 0 0 0,-1-1 0 0 0,1 1 0 0 0,-1-1 0 0 0,-1 0 0 0 0,1 0 0 0 0,2-12 0 0 0,0-9-636 0 0,-1 1-1 0 0,1-45 1 0 0,-3 47-654 0 0,-1 11-252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1048 68 4607 0 0,'2'0'354'0'0,"59"-30"2860"0"0,-14 6 485 0 0,-27 14-2582 0 0,-11 6 6157 0 0,-22 13-7164 0 0,-1-1 0 0 0,-19 8 0 0 0,-6 4-60 0 0,-209 135 21 0 0,29-16-76 0 0,-101 41 5 0 0,289-165 0 0 0,-9 6 0 0 0,36-16-11 0 0,9-4-15 0 0,8-2-16 0 0,-13 1 41 0 0,102-12 1 0 0,74-11 0 0 0,-167 21 0 0 0,118-18-20 0 0,-103 18 12 0 0,0 1 0 0 0,-1 0-1 0 0,34 5 1 0 0,16 5-3 0 0,-63-6 11 0 0,-2 2 0 0 0,-6 3 0 0 0,-2-5-2 0 0,-1-1 1 0 0,1 0-1 0 0,-1 1 0 0 0,0-1 0 0 0,0 0 1 0 0,0 0-1 0 0,0 0 0 0 0,0 0 0 0 0,0 0 1 0 0,-1 0-1 0 0,1 0 0 0 0,-1 0 0 0 0,1 0 1 0 0,-4 2-1 0 0,-30 22-37 0 0,20-16 32 0 0,-50 32-57 0 0,-137 65 0 0 0,23-13 64 0 0,139-69 0 0 0,0 2 0 0 0,-44 40 0 0 0,63-48 0 0 0,-67 62 0 0 0,69-62 0 0 0,1 1 0 0 0,-22 33 0 0 0,38-50 1 0 0,-10 22 10 0 0,35-24 337 0 0,-12-3-257 0 0,1-1-1 0 0,-1 0 0 0 0,0-1 1 0 0,18-9-1 0 0,5-2 58 0 0,16-2 65 0 0,0 3 0 0 0,88-15 0 0 0,107 8 273 0 0,10 22-409 0 0,-93 1-47 0 0,-121-4-118 0 0,51-9 0 0 0,-84 10 72 0 0,-6 1-147 0 0,-10 11-8992 0 0,-2 1 3505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10135 0 0,'0'1'6691'0'0,"-3"5"-6509"0"0,1-1 1 0 0,0 1 0 0 0,0-1-1 0 0,0 1 1 0 0,1 0-1 0 0,0 0 1 0 0,0 0-1 0 0,0 0 1 0 0,1-1-1 0 0,0 1 1 0 0,0 0-1 0 0,1 0 1 0 0,0 0 0 0 0,0 0-1 0 0,0 0 1 0 0,4 10-1 0 0,0 0 130 0 0,1 0 0 0 0,1-1 0 0 0,1 1 0 0 0,15 24 0 0 0,-19-35-271 0 0,0 1 1 0 0,0-1 0 0 0,1 0-1 0 0,-1 0 1 0 0,1 0 0 0 0,0-1-1 0 0,8 6 1 0 0,-10-9-182 0 0,-1 1 0 0 0,0-1-1 0 0,0 0 1 0 0,1 0 0 0 0,-1 0 0 0 0,1 0-1 0 0,-1 0 1 0 0,1-1 0 0 0,-1 1 0 0 0,1-1-1 0 0,-1 1 1 0 0,1-1 0 0 0,-1 0 0 0 0,1 0-1 0 0,0 0 1 0 0,-1-1 0 0 0,1 1 0 0 0,-1-1-1 0 0,1 1 1 0 0,-1-1 0 0 0,5-2 0 0 0,7-4-2288 0 0,2-5-3698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107 116 7167 0 0,'0'0'652'0'0,"4"-7"-528"0"0,13-29 4879 0 0,-15 33-4505 0 0,0 0 0 0 0,0 1 0 0 0,-1-1 0 0 0,2 1-1 0 0,-1-1 1 0 0,4-4 0 0 0,4 1-242 0 0,-1 0-1 0 0,0 0 1 0 0,1 1-1 0 0,0 0 1 0 0,1 1-1 0 0,-1 0 0 0 0,1 1 1 0 0,-1 0-1 0 0,1 0 1 0 0,0 1-1 0 0,0 1 1 0 0,0 0-1 0 0,1 0 1 0 0,15 2-1 0 0,-11 1-255 0 0,-13 2 0 0 0,-2-2 0 0 0,6 7 0 0 0,-6-7 0 0 0,2 2 0 0 0,-4 12 0 0 0,-1-10-6 0 0,0 0 0 0 0,0 1 0 0 0,-1-1-1 0 0,0-1 1 0 0,0 1 0 0 0,0 0 0 0 0,-1-1 0 0 0,0 1-1 0 0,0-1 1 0 0,-9 8 0 0 0,-3 6 2 0 0,-147 179-60 0 0,53-70 64 0 0,95-112 20 0 0,14-14 76 0 0,14 1 92 0 0,-4-2-117 0 0,1-1-1 0 0,-1 0 0 0 0,1 0 1 0 0,0-1-1 0 0,-1-1 1 0 0,1 1-1 0 0,-1-1 0 0 0,11-4 1 0 0,6-1 14 0 0,89-24 4 0 0,19-5-17 0 0,-126 35-175 0 0,0-1 0 0 0,0 1 0 0 0,0 1 0 0 0,0-1 0 0 0,0 1 0 0 0,0 1-1 0 0,0 0 1 0 0,9 1 0 0 0,-16-1 37 0 0,0-1 0 0 0,-1 0 1 0 0,1 0-1 0 0,-1 0 0 0 0,1 1 0 0 0,-1-1 0 0 0,1 0 0 0 0,-1 0 1 0 0,1 1-1 0 0,-1-1 0 0 0,1 0 0 0 0,-1 1 0 0 0,1-1 0 0 0,-1 1 0 0 0,0-1 1 0 0,1 1-1 0 0,0 0 0 0 0,0 0-239 0 0,5 8-981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364 261 4607 0 0,'0'0'5652'0'0,"-1"2"-5273"0"0,-2 1-54 0 0,1 1-1 0 0,-1-1 1 0 0,-1 0-1 0 0,1 0 1 0 0,0 0-1 0 0,-1-1 1 0 0,1 1 0 0 0,-1-1-1 0 0,0 0 1 0 0,-6 3-1 0 0,-17 11 2762 0 0,25-15-3034 0 0,1 1 0 0 0,0 0-1 0 0,-1 0 1 0 0,1-1 0 0 0,0 1 0 0 0,0 0 0 0 0,1 0 0 0 0,-1 0-1 0 0,0 0 1 0 0,1 0 0 0 0,-1 0 0 0 0,1 0 0 0 0,-1 1 0 0 0,1-1 0 0 0,0 0-1 0 0,0 0 1 0 0,0 0 0 0 0,1 3 0 0 0,-1-1-4 0 0,0-4-39 0 0,0 1 1 0 0,0 0-1 0 0,0 0 0 0 0,1-1 0 0 0,-1 1 0 0 0,0 0 0 0 0,1 0 1 0 0,-1-1-1 0 0,1 1 0 0 0,-1 0 0 0 0,1-1 0 0 0,-1 1 0 0 0,1-1 1 0 0,-1 1-1 0 0,1 0 0 0 0,-1-1 0 0 0,1 0 0 0 0,0 1 1 0 0,-1-1-1 0 0,2 1 0 0 0,13 6 246 0 0,-9-6-180 0 0,0 0 0 0 0,0 0 1 0 0,1 0-1 0 0,-1-1 0 0 0,0 0 0 0 0,0 0 0 0 0,1-1 0 0 0,-1 0 0 0 0,12-3 1 0 0,2-2 206 0 0,31-15 1 0 0,-10 5-96 0 0,-7 1-166 0 0,1 0-1 0 0,-2-3 0 0 0,38-25 1 0 0,-68 41-77 0 0,0 0 1 0 0,0 0 0 0 0,0-1 0 0 0,-1 1-1 0 0,1-1 1 0 0,0 0 0 0 0,-1 1 0 0 0,0-1 0 0 0,0 0-1 0 0,0-1 1 0 0,0 1 0 0 0,0 0 0 0 0,0 0-1 0 0,-1-1 1 0 0,2-6 0 0 0,-2 5-33 0 0,0-1 0 0 0,-1 1 0 0 0,1-1 0 0 0,-2 0 0 0 0,1 1 1 0 0,0-1-1 0 0,-1 1 0 0 0,0-1 0 0 0,-3-9 0 0 0,-2-12-341 0 0,6 21 306 0 0,-1 1 0 0 0,0 0 1 0 0,0-1-1 0 0,-1 1 0 0 0,0 0 1 0 0,0 0-1 0 0,0 0 0 0 0,-4-7 1 0 0,-3-3-212 0 0,8 12 294 0 0,-1 1 0 0 0,1-1 0 0 0,-1 1 0 0 0,0-1 0 0 0,0 1 0 0 0,-3-4 0 0 0,4 5 35 0 0,0 1 1 0 0,0-1 0 0 0,0 1 0 0 0,0-1 0 0 0,0 1 0 0 0,0-1 0 0 0,0 1-1 0 0,0 0 1 0 0,0-1 0 0 0,0 1 0 0 0,0 0 0 0 0,0 0 0 0 0,0 0 0 0 0,0 0-1 0 0,0 0 1 0 0,0 0 0 0 0,-1 0 0 0 0,1 0 0 0 0,0 0 0 0 0,0 1 0 0 0,0-1 0 0 0,0 0-1 0 0,-1 1 1 0 0,-22 8-19 0 0,4-2-31 0 0,-23 10-1 0 0,-69 50 43 0 0,31-18 12 0 0,31-20 7 0 0,-67 49 0 0 0,99-63 15 0 0,-1 0 0 0 0,2 2 0 0 0,0 0 0 0 0,1 0 0 0 0,1 2 0 0 0,-17 25 0 0 0,25-30 146 0 0,0 0 0 0 0,1 1 0 0 0,1-1 0 0 0,0 1 0 0 0,1 0 0 0 0,1 1 0 0 0,0-1 0 0 0,1 1-1 0 0,0-1 1 0 0,2 1 0 0 0,-1-1 0 0 0,2 1 0 0 0,0 0 0 0 0,7 29 0 0 0,-6-39-116 0 0,-1 1 1 0 0,1-1-1 0 0,1 0 1 0 0,-1 0-1 0 0,1 0 1 0 0,1 0-1 0 0,-1 0 0 0 0,1-1 1 0 0,0 1-1 0 0,0-1 1 0 0,0 0-1 0 0,1 0 1 0 0,-1-1-1 0 0,1 1 1 0 0,1-1-1 0 0,-1 0 0 0 0,0 0 1 0 0,1-1-1 0 0,6 3 1 0 0,-3-2 31 0 0,1 0-1 0 0,0-1 1 0 0,0 0 0 0 0,0-1 0 0 0,0 0 0 0 0,0-1-1 0 0,0 0 1 0 0,0 0 0 0 0,0-1 0 0 0,1-1 0 0 0,16-2 0 0 0,65-15 216 0 0,57-6 106 0 0,-143 23-400 0 0,15 0 23 0 0,39 1 0 0 0,-39 2-29 0 0,11-2 0 0 0,-18-1-259 0 0,-12-1 849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6 5983 0 0,'0'0'464'0'0,"-15"-3"1074"0"0,11 2-806 0 0,0 0 0 0 0,0 1 0 0 0,0-1 0 0 0,-1 1 0 0 0,1 0 1 0 0,0 0-1 0 0,0 1 0 0 0,-6 1 0 0 0,6-1-633 0 0,-1 0-1 0 0,1 1 1 0 0,0 0-1 0 0,0 0 1 0 0,-1 0-1 0 0,2 0 1 0 0,-1 1-1 0 0,0-1 1 0 0,0 1 0 0 0,1 0-1 0 0,-1 0 1 0 0,-2 4-1 0 0,1 0 23 0 0,-1-1 0 0 0,2 1-1 0 0,-1 1 1 0 0,1-1 0 0 0,0 1 0 0 0,1 0-1 0 0,-1 0 1 0 0,2 0 0 0 0,-1 0 0 0 0,-2 15-1 0 0,-40 148 1105 0 0,-5 18-533 0 0,37-130-467 0 0,-6 74 1 0 0,17-100 130 0 0,2 1 0 0 0,1-1 0 0 0,9 53 0 0 0,-10-84 704 0 0,-9-4-656 0 0,6 1-333 0 0,0-1-1 0 0,0 1 1 0 0,0-1 0 0 0,0 0-1 0 0,0 0 1 0 0,0 0 0 0 0,1 0-1 0 0,-1-1 1 0 0,1 1 0 0 0,0-1-1 0 0,-1 1 1 0 0,1-1-1 0 0,-2-4 1 0 0,-4-6 239 0 0,-10-23 0 0 0,16 31-287 0 0,-10-22-66 0 0,2 1 0 0 0,1-2 0 0 0,2 1 0 0 0,-8-46 0 0 0,15 69-220 0 0,0 0 0 0 0,0 0 0 0 0,0 1 0 0 0,0-1 0 0 0,1 0 0 0 0,0 0 0 0 0,0 0 0 0 0,1-4 0 0 0,3-6-963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49 6591 0 0,'0'0'299'0'0,"2"-1"-4"0"0,98-29 3879 0 0,-78 20-2562 0 0,-8 3 2628 0 0,-15 10-4186 0 0,0 1-1 0 0,0-1 0 0 0,-1 0 1 0 0,1 0-1 0 0,-1 0 1 0 0,1 0-1 0 0,-1 0 0 0 0,0 0 1 0 0,-4 4-1 0 0,4-5-7 0 0,-4 4 14 0 0,0 0 0 0 0,1 0 0 0 0,-2 0 0 0 0,1-1 0 0 0,-1 0-1 0 0,-10 6 1 0 0,-47 20 20 0 0,53-25-53 0 0,-23 7-38 0 0,0-1 0 0 0,0-1 1 0 0,-1-2-1 0 0,-1-2 0 0 0,1-1 1 0 0,-1-1-1 0 0,-62-1 0 0 0,98-4-10 0 0,-1 0 0 0 0,1-1 0 0 0,-1 1 0 0 0,1 0 0 0 0,-1 0-1 0 0,1 0 1 0 0,0 0 0 0 0,-1 0 0 0 0,1 0 0 0 0,-1 0 0 0 0,1 0 0 0 0,-1 0-1 0 0,1 0 1 0 0,0 0 0 0 0,-1 0 0 0 0,1 0 0 0 0,-1 0 0 0 0,1 1 0 0 0,-1-1-1 0 0,1 0 1 0 0,0 0 0 0 0,-1 0 0 0 0,1 0 0 0 0,0 1 0 0 0,-1-1 0 0 0,1 0-1 0 0,0 1 1 0 0,-1-1 0 0 0,1 0 0 0 0,0 0 0 0 0,-1 1 0 0 0,1-1 0 0 0,0 1-1 0 0,0-1 1 0 0,-1 0 0 0 0,1 1 0 0 0,0-1 0 0 0,0 1 0 0 0,0-1 0 0 0,0 0-1 0 0,0 1 1 0 0,-1-1 0 0 0,1 1 0 0 0,0-1 0 0 0,0 0 0 0 0,0 1 0 0 0,0-1-1 0 0,0 2 1 0 0,1 0 14 0 0,-1 0 0 0 0,-1 1 1 0 0,1-1-1 0 0,0 0 0 0 0,0 1 0 0 0,-1-1 0 0 0,0 0 0 0 0,1 0 0 0 0,-1 0 0 0 0,0 1 1 0 0,0-1-1 0 0,0 0 0 0 0,0 0 0 0 0,0 0 0 0 0,-3 3 0 0 0,-2 3-7 0 0,-1 3 13 0 0,-2 0 0 0 0,0 0 0 0 0,0 0 0 0 0,-16 12-1 0 0,-13 16 79 0 0,-23 22 276 0 0,60-60-97 0 0,12-1-52 0 0,5-3-135 0 0,0 0 0 0 0,-1-1 0 0 0,1-1-1 0 0,22-9 1 0 0,-2 0-65 0 0,-21 9-10 0 0,88-26-170 0 0,-92 29 152 0 0,0 0 0 0 0,0 1-1 0 0,0 0 1 0 0,0 0 0 0 0,0 1 0 0 0,1 1-1 0 0,16 3 1 0 0,-24-4 22 0 0,-1 1-1 0 0,0 0 0 0 0,0 0 0 0 0,0 0 1 0 0,0 1-1 0 0,0-1 0 0 0,0 1 1 0 0,0-1-1 0 0,5 5 0 0 0,-3 0-10 0 0,1 0 0 0 0,-1 0 0 0 0,5 7 0 0 0,24 30 20 0 0,-27-36-7 0 0,2 6 0 0 0,-9-9 0 0 0,0-2 0 0 0,0 2 13 0 0,0-1-1 0 0,-1 1 1 0 0,1-1-1 0 0,-1 1 1 0 0,1-1 0 0 0,-1 1-1 0 0,0-1 1 0 0,-1 1-1 0 0,1-1 1 0 0,0 0-1 0 0,-1 0 1 0 0,0 1-1 0 0,0-1 1 0 0,0 0-1 0 0,0-1 1 0 0,0 1 0 0 0,0 0-1 0 0,-1-1 1 0 0,1 1-1 0 0,-1-1 1 0 0,0 0-1 0 0,0 0 1 0 0,-3 2-1 0 0,-9 5 74 0 0,0-1 0 0 0,0 0-1 0 0,-24 8 1 0 0,32-14-82 0 0,-38 15 55 0 0,-71 16 0 0 0,107-32-71 0 0,7 0-96 0 0,5-2-1235 0 0,9-1 66 0 0,7-2-61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9671 0 0,'0'0'440'0'0,"2"-1"-5"0"0,6-5-133 0 0,1 1 1 0 0,0-1-1 0 0,1 2 1 0 0,11-5 3364 0 0,-22 11-3371 0 0,-3 8 70 0 0,0 1 0 0 0,-1-1-1 0 0,0 0 1 0 0,0 0 0 0 0,-1 0-1 0 0,-1-1 1 0 0,-13 17 0 0 0,18-25-254 0 0,-1 6-1963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5983 0 0,'0'0'4307'0'0,"-4"7"-438"0"0,-22 40-1881 0 0,1-3-908 0 0,-35 81-1 0 0,30-52-1055 0 0,28-62-1855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7367 0 0,'0'0'7751'0'0,"1"-1"-7051"0"0,10-5-287 0 0,1 0-1 0 0,-1 0 1 0 0,1 1-1 0 0,0 0 1 0 0,0 1-1 0 0,20-4 1 0 0,-13 3-114 0 0,8-2-26 0 0,-4 0-175 0 0,0 1-1 0 0,0 0 1 0 0,0 2 0 0 0,32-1 0 0 0,-46 7-1327 0 0,-6-1 716 0 0,8 3-1265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87 3223 0 0,'-2'1'143'0'0,"-6"2"-109"0"0,1 0 0 0 0,-1-1-1 0 0,1 0 1 0 0,-15 2 0 0 0,-7-8 12810 0 0,29 3-12667 0 0,6-7 1678 0 0,13-6-1501 0 0,3 3 73 0 0,0 0 0 0 0,1 2 1 0 0,1 0-1 0 0,47-10 0 0 0,-37 11-162 0 0,8 1-48 0 0,-32 8-163 0 0,-8 0-54 0 0,-1-1 0 0 0,0 1 1 0 0,0 0-1 0 0,0 0 0 0 0,0 0 1 0 0,0 0-1 0 0,0 0 0 0 0,0 0 0 0 0,0 0 1 0 0,-1 0-1 0 0,1 0 0 0 0,0 0 1 0 0,-1 0-1 0 0,1 0 0 0 0,0 1 1 0 0,-1-1-1 0 0,0 0 0 0 0,1 1 1 0 0,-1-1-1 0 0,0 0 0 0 0,1 1 1 0 0,-1-1-1 0 0,0 0 0 0 0,0 1 1 0 0,0-1-1 0 0,0 0 0 0 0,0 1 1 0 0,-1-1-1 0 0,1 0 0 0 0,0 1 1 0 0,-1-1-1 0 0,1 0 0 0 0,-1 0 1 0 0,0 2-1 0 0,-2 3 0 0 0,1 0 0 0 0,-1 0 0 0 0,0-1-1 0 0,-1 1 1 0 0,-7 9 0 0 0,-6 2-7 0 0,0-1-1 0 0,-1-1 0 0 0,-39 25 1 0 0,38-27 0 0 0,1 0 0 0 0,0 1 1 0 0,1 0-1 0 0,-25 28 0 0 0,39-40 0 0 0,2-1 4 0 0,1 0 0 0 0,-1-1 0 0 0,0 1 0 0 0,1 0-1 0 0,-1 0 1 0 0,1 0 0 0 0,-1 0 0 0 0,1 0 0 0 0,-1 0 0 0 0,1 0 0 0 0,-1 0 0 0 0,1 0 0 0 0,0 0-1 0 0,0 0 1 0 0,-1 0 0 0 0,1 1 0 0 0,-1 11-12 0 0,5-9 17 0 0,-3-3-1 0 0,1 1 23 0 0,1 0-1 0 0,0 1 0 0 0,0-1 1 0 0,0 0-1 0 0,0 0 0 0 0,0 0 1 0 0,0-1-1 0 0,0 1 0 0 0,0-1 1 0 0,1 0-1 0 0,-1 0 0 0 0,1 0 1 0 0,-1 0-1 0 0,1-1 0 0 0,-1 1 1 0 0,5-1-1 0 0,9 1 225 0 0,34-3 1 0 0,-48 2-239 0 0,48-4-175 0 0,1 2 0 0 0,95 10 1 0 0,-124-7-2193 0 0,-7-1-3073 0 0,-4 0-593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12463 0 0,'0'0'4036'0'0,"-2"1"-3810"0"0,-34 19-29 0 0,1 1 1 0 0,1 2 0 0 0,1 1-1 0 0,1 2 1 0 0,1 1 0 0 0,1 2-1 0 0,-27 34 1 0 0,44-47-122 0 0,1 1-1 0 0,0 0 1 0 0,2 1 0 0 0,0 1-1 0 0,1-1 1 0 0,-10 31 0 0 0,7-13 152 0 0,2 0 0 0 0,-8 64 1 0 0,16-83-206 0 0,1 0 1 0 0,0 0-1 0 0,1 0 0 0 0,1 0 1 0 0,0-1-1 0 0,2 1 1 0 0,5 22-1 0 0,-6-32-13 0 0,0-1 0 0 0,1 0 0 0 0,0 1 0 0 0,0-1 0 0 0,0 0 0 0 0,1 0 0 0 0,0-1 0 0 0,0 1 0 0 0,5 4 0 0 0,-6-6-4 0 0,1-1-1 0 0,0 1 1 0 0,1-1 0 0 0,-1 0-1 0 0,0-1 1 0 0,1 1 0 0 0,-1-1-1 0 0,1 0 1 0 0,0 0 0 0 0,0 0-1 0 0,0-1 1 0 0,0 1 0 0 0,7 0-1 0 0,1-1-106 0 0,0-1-1 0 0,0 0 0 0 0,0 0 1 0 0,20-4-1 0 0,3-2-5246 0 0,-36 6 5184 0 0,20-4-5808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8751 0 0,'0'0'8227'0'0,"0"1"-7911"0"0,-3 3-201 0 0,0 0 1 0 0,0 0-1 0 0,0-1 0 0 0,-1 0 1 0 0,1 1-1 0 0,-1-1 0 0 0,1 0 1 0 0,-1-1-1 0 0,-8 5 0 0 0,-6 2 79 0 0,-19 7-1 0 0,5-3-150 0 0,-20 8-56 0 0,-66 17 1 0 0,91-30-46 0 0,23-7 18 0 0,-1 1 1 0 0,0-1 0 0 0,0 0-1 0 0,0-1 1 0 0,0 1-1 0 0,0-1 1 0 0,0 0-1 0 0,0 0 1 0 0,0 0-1 0 0,0-1 1 0 0,-8-2 0 0 0,11 3-52 0 0,-14 11-1868 0 0,-5 2 1906 0 0,-89 57 362 0 0,-8 25 355 0 0,66-42-493 0 0,51-52-22 0 0,13-2-27 0 0,0-1 1 0 0,0 0-1 0 0,1-1 0 0 0,-1 0 0 0 0,16-8 0 0 0,3 1-81 0 0,-1 1-35 0 0,3-2-5 0 0,0 1 0 0 0,1 2 0 0 0,66-7 0 0 0,-93 15-5 0 0,0 0 0 0 0,-1 1 0 0 0,1 0 1 0 0,0 0-1 0 0,0 1 0 0 0,0 0 0 0 0,-1 0 0 0 0,1 1 0 0 0,-1-1 0 0 0,0 1 0 0 0,0 1 0 0 0,0-1 0 0 0,0 1 0 0 0,8 6 0 0 0,-5-2 2 0 0,-1 0-1 0 0,1 0 0 0 0,-1 1 1 0 0,-1 0-1 0 0,0 1 1 0 0,0 0-1 0 0,9 17 0 0 0,-11-16 3 0 0,-4-8 30 0 0,0 0-1 0 0,0 0 0 0 0,0 0 1 0 0,0 0-1 0 0,0 0 1 0 0,-1 0-1 0 0,1 0 1 0 0,-1 1-1 0 0,0-1 0 0 0,0 0 1 0 0,0 0-1 0 0,0 0 1 0 0,-1 0-1 0 0,1 1 1 0 0,-1-1-1 0 0,0 0 0 0 0,0 0 1 0 0,0 0-1 0 0,0 0 1 0 0,0-1-1 0 0,-1 1 0 0 0,1 0 1 0 0,-1 0-1 0 0,-3 3 1 0 0,-1 0 48 0 0,-1 0 0 0 0,1 0 1 0 0,-1-1-1 0 0,-1 0 0 0 0,1-1 1 0 0,-13 7-1 0 0,2-2-62 0 0,-20 11 23 0 0,-2-3 0 0 0,0-1 0 0 0,-53 13 0 0 0,50-16-1 0 0,38-11-51 0 0,0-1 0 0 0,0 0 0 0 0,0 0 0 0 0,-8 0 1 0 0,12-1-106 0 0,1-2 22 0 0,0 0 0 0 0,1-1-1 0 0,-1 1 1 0 0,1 0 0 0 0,-1 0-1 0 0,1 0 1 0 0,0 0 0 0 0,0 0-1 0 0,0 0 1 0 0,0 0 0 0 0,0 0 0 0 0,1 0-1 0 0,-1 0 1 0 0,1 1 0 0 0,1-3-1 0 0,29-23-1498 0 0,-22 19 586 0 0,10-8-750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44 1375 0 0,'0'0'66'0'0,"0"-2"-8"0"0,13-40 17488 0 0,-14 45-16744 0 0,-74 128 530 0 0,-65 161 0 0 0,93-173-1260 0 0,-103 247-1040 0 0,126-318 388 0 0,-40 60 0 0 0,-2 4-682 0 0,52-81 607 0 0,13-29-485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3679 0 0,'0'0'8115'0'0,"1"-2"-7072"0"0,3-1-159 0 0,12-7-2 0 0,-5 7 3954 0 0,-12 4-4742 0 0,-8 37-12 0 0,-4-10-82 0 0,2-1-2717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8287 0 0,'0'0'6894'0'0,"2"1"-6192"0"0,0 1-569 0 0,1 1 0 0 0,-1-1 0 0 0,1 0-1 0 0,-1 1 1 0 0,0-1 0 0 0,0 1 0 0 0,0 0 0 0 0,0 0-1 0 0,0 0 1 0 0,-1 0 0 0 0,1 0 0 0 0,-1 0 0 0 0,0 0-1 0 0,0 0 1 0 0,1 6 0 0 0,-2-4-45 0 0,1 0 0 0 0,-1 0 0 0 0,0-1 0 0 0,-1 1 1 0 0,1 0-1 0 0,-1 0 0 0 0,0-1 0 0 0,-1 1 0 0 0,1-1 0 0 0,-2 6 0 0 0,-4 3 23 0 0,0 1 0 0 0,-1-1 0 0 0,0-1 0 0 0,-1 1 0 0 0,-20 21 0 0 0,28-33-158 0 0,-7 7-371 0 0,1 0 0 0 0,0 0 0 0 0,1 1 0 0 0,-7 11 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9671 0 0,'2'0'4112'0'0,"8"0"-2582"0"0,0-1-1 0 0,18-3 1 0 0,46-17-125 0 0,-38 10-768 0 0,25-8-197 0 0,33-9 628 0 0,-76 24-919 0 0,-1 0 1 0 0,0 2-1 0 0,27-1 0 0 0,-43 3-279 0 0,1 0 0 0 0,0 0-1 0 0,0 0 1 0 0,0 0 0 0 0,-1 0 0 0 0,1 0-1 0 0,0 1 1 0 0,0-1 0 0 0,-1 1 0 0 0,3 0 0 0 0,-4 0-6 0 0,1-1 0 0 0,-1 1 1 0 0,1-1-1 0 0,-1 1 1 0 0,1 0-1 0 0,-1-1 0 0 0,1 1 1 0 0,-1-1-1 0 0,0 1 1 0 0,1 0-1 0 0,-1 0 1 0 0,0-1-1 0 0,0 1 0 0 0,1 0 1 0 0,-1-1-1 0 0,0 1 1 0 0,0 0-1 0 0,0 0 1 0 0,0-1-1 0 0,0 1 0 0 0,0 0 1 0 0,0 0-1 0 0,0-1 1 0 0,0 1-1 0 0,0 0 0 0 0,-1 1 1 0 0,-2 8-6364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3679 0 0,'1'-2'8444'0'0,"8"-6"-7637"0"0,1 1-1 0 0,-1-1 0 0 0,1 1 0 0 0,1 1 0 0 0,-1 0 1 0 0,13-5-1 0 0,-1 2-128 0 0,1 0 1 0 0,26-5-1 0 0,-41 12-536 0 0,0 0-1 0 0,0 0 1 0 0,0 1 0 0 0,0 0 0 0 0,0 0 0 0 0,0 1-1 0 0,0 0 1 0 0,1 1 0 0 0,-1-1 0 0 0,0 2-1 0 0,9 1 1 0 0,-16-2-140 0 0,0-1 1 0 0,0 1-1 0 0,0-1 0 0 0,0 1 1 0 0,-1-1-1 0 0,1 1 0 0 0,0 0 0 0 0,0-1 1 0 0,-1 1-1 0 0,1 0 0 0 0,-1 0 0 0 0,1-1 1 0 0,0 1-1 0 0,-1 0 0 0 0,1 0 1 0 0,-1 0-1 0 0,0 0 0 0 0,1-1 0 0 0,-1 1 1 0 0,0 0-1 0 0,1 0 0 0 0,-1 0 0 0 0,0 0 1 0 0,0 0-1 0 0,0 0 0 0 0,0 0 1 0 0,0 0-1 0 0,0 0 0 0 0,0 0 0 0 0,0 0 1 0 0,0 0-1 0 0,-1 0 0 0 0,1 1 0 0 0,-1 2-1 0 0,0-1 0 0 0,0 0 0 0 0,0 1 0 0 0,-1-1 0 0 0,1 0-1 0 0,-1 1 1 0 0,-2 3 0 0 0,-10 9 32 0 0,-32 30 0 0 0,33-33-34 0 0,0-1-1 0 0,1 2 1 0 0,-19 24-1 0 0,30-35 2 0 0,-1-1 0 0 0,1 0 0 0 0,0 1 0 0 0,0-1 0 0 0,0 1 0 0 0,0 0 0 0 0,0-1 0 0 0,1 1 0 0 0,-1 3 0 0 0,1 3 0 0 0,0-9 0 0 0,0 1 0 0 0,0 0 0 0 0,0 0 0 0 0,0-1 0 0 0,0 1 0 0 0,0 0 0 0 0,0-1 0 0 0,1 1 0 0 0,-1 0 0 0 0,0 0 0 0 0,0-1 0 0 0,1 1 0 0 0,-1 0 0 0 0,0-1 0 0 0,1 1 0 0 0,-1-1 0 0 0,1 1 0 0 0,-1 0 0 0 0,0-1 0 0 0,1 1 0 0 0,0-1 0 0 0,-1 1 0 0 0,1-1 0 0 0,0 1 0 0 0,1 0 0 0 0,2 3 5 0 0,1-1-1 0 0,-1 0 0 0 0,1 0 1 0 0,0 0-1 0 0,-1-1 1 0 0,1 0-1 0 0,0 0 0 0 0,1 0 1 0 0,-1 0-1 0 0,0-1 1 0 0,0 0-1 0 0,1 0 1 0 0,-1 0-1 0 0,1-1 0 0 0,6 0 1 0 0,11 0 51 0 0,0-2-1 0 0,28-5 1 0 0,-44 6-49 0 0,172-17-46 0 0,-157 17-779 0 0,32-5 1 0 0,-46 4-139 0 0,0 0-1 0 0,0 0 1 0 0,0-1-1 0 0,8-4 0 0 0,-5 2-695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0,'0'0'1014'0'0,"1"2"-66"0"0,2 8-461 0 0,1-1 1 0 0,0 0-1 0 0,1 0 1 0 0,0 0-1 0 0,0-1 0 0 0,1 1 1 0 0,0-1-1 0 0,0-1 1 0 0,1 1-1 0 0,0-1 1 0 0,1 0-1 0 0,12 8 1 0 0,12 8 178 0 0,66 34 0 0 0,-75-45-193 0 0,-1 0-243 0 0,93 54 808 0 0,-93-52-790 0 0,-1 1 1 0 0,0 1-1 0 0,19 19 1 0 0,-32-27-197 0 0,-1 0 1 0 0,-1 0 0 0 0,1 1 0 0 0,-1 0 0 0 0,0 0-1 0 0,-1 0 1 0 0,0 1 0 0 0,-1 0 0 0 0,0 0 0 0 0,0 0-1 0 0,-1 0 1 0 0,3 19 0 0 0,-4-16-2 0 0,-2 0-1 0 0,1 0 1 0 0,-1 0-1 0 0,-1 0 1 0 0,-1 0-1 0 0,0 0 1 0 0,0 0-1 0 0,-1-1 1 0 0,-1 1 0 0 0,-6 14-1 0 0,2-7-8 0 0,-2-1 0 0 0,0 0-1 0 0,-1-1 1 0 0,-1-1 0 0 0,0 0-1 0 0,-21 22 1 0 0,5-12 34 0 0,0-1 0 0 0,-52 37 0 0 0,29-26-209 0 0,1 2 0 0 0,-66 67-1 0 0,111-101 30 0 0,0 1 0 0 0,0 0 0 0 0,1 0 0 0 0,-5 9 0 0 0,8-14-34 0 0,3 0-274 0 0,0 1 303 0 0,0-1 1 0 0,0 1 0 0 0,0-1 0 0 0,0 0 0 0 0,1 1 0 0 0,-1-1 0 0 0,1 0 0 0 0,-1-1 0 0 0,1 1 0 0 0,-1 0 0 0 0,1-1 0 0 0,-1 1 0 0 0,1-1 0 0 0,-1 0-1 0 0,1 0 1 0 0,0 0 0 0 0,2 0 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50 4143 0 0,'0'-9'428'0'0,"-1"-12"351"0"0,-5 2 12536 0 0,9 30-13045 0 0,-2-3-186 0 0,-2 1-1 0 0,1-1 0 0 0,-1 0 1 0 0,0 1-1 0 0,-1-1 0 0 0,0 0 1 0 0,-6 16-1 0 0,-2 11 90 0 0,-57 336 443 0 0,44-224-466 0 0,23-145 1159 0 0,-1-4-951 0 0,-2-5-241 0 0,0-1 0 0 0,0 1 0 0 0,-1-1 0 0 0,0 1 0 0 0,-1 0 0 0 0,1 1-1 0 0,-1-1 1 0 0,-1 1 0 0 0,-8-9 0 0 0,3 6-152 0 0,0 0-1 0 0,0 1 1 0 0,-1 0 0 0 0,-21-10-1 0 0,32 17-93 0 0,12-10-8656 0 0,1-1 2618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7:5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14743 0 0,'-1'-10'1312'0'0,"-1"1"-1056"0"0,2 0-256 0 0,3 0 3152 0 0,8 6-2032 0 0,1 3-880 0 0,1 3-176 0 0,-1-3-64 0 0,-1 4 0 0 0,-2 1-1016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18 179 4143 0 0,'-2'2'7382'0'0,"-9"5"-3753"0"0,11-7-3568 0 0,0 0 0 0 0,-1 0 0 0 0,1 0 0 0 0,0 0 0 0 0,0 0 0 0 0,0 0 0 0 0,0 0 0 0 0,-1 0 0 0 0,1 0 0 0 0,0 0 0 0 0,0 0 0 0 0,0 1 0 0 0,0-1 0 0 0,-1 0 0 0 0,1 0 0 0 0,0 0 0 0 0,0 0 0 0 0,0 0 0 0 0,0 0 0 0 0,0 0 0 0 0,0 1 0 0 0,-1-1 0 0 0,1 0 0 0 0,0 0 0 0 0,0 0 0 0 0,0 0 0 0 0,0 1 0 0 0,0-1 0 0 0,0 0 0 0 0,0 0 0 0 0,0 0 0 0 0,0 0 0 0 0,0 1 0 0 0,0-1 0 0 0,0 0 0 0 0,0 0 0 0 0,0 0 0 0 0,0 1 0 0 0,0-1 0 0 0,0 0 0 0 0,0 0 0 0 0,0 1 0 0 0,9 3 794 0 0,18 1-345 0 0,-7-4-198 0 0,1-1 0 0 0,-1-1 0 0 0,21-3 0 0 0,63-15 378 0 0,-73 13-496 0 0,663-113 1419 0 0,-588 107-1547 0 0,370-27 332 0 0,-428 38-499 0 0,-27-1-101 0 0,1 2 0 0 0,0 0 1 0 0,-1 2-1 0 0,1 0 0 0 0,29 8 0 0 0,-31 1-3028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5983 0 0,'6'-8'358'0'0,"0"1"-1"0"0,1 0 0 0 0,12-9 0 0 0,-16 13 794 0 0,1 1-1 0 0,0-1 1 0 0,0 1-1 0 0,0 0 1 0 0,8-3 2437 0 0,-2 8-1967 0 0,-9-3-1614 0 0,0 1 0 0 0,0 0 0 0 0,0-1 1 0 0,0 1-1 0 0,0 0 0 0 0,0 0 0 0 0,0 0 0 0 0,0 0 0 0 0,0 0 0 0 0,0 0 1 0 0,0 0-1 0 0,-1 0 0 0 0,1 0 0 0 0,-1 0 0 0 0,1 1 0 0 0,-1-1 1 0 0,1 0-1 0 0,-1 0 0 0 0,1 1 0 0 0,-1-1 0 0 0,0 0 0 0 0,0 0 0 0 0,0 1 1 0 0,0-1-1 0 0,0 0 0 0 0,0 2 0 0 0,0 3-52 0 0,4 19-920 0 0,-4-15 375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25 153 7831 0 0,'0'0'603'0'0,"-2"1"-396"0"0,-21 14 8945 0 0,78-47-6815 0 0,-34 19-2027 0 0,24-11 1 0 0,-31 18-289 0 0,40-19 276 0 0,77-23 0 0 0,-112 42-251 0 0,-1 2 1 0 0,0 0 0 0 0,1 1 0 0 0,0 1 0 0 0,0 1 0 0 0,0 1-1 0 0,-1 0 1 0 0,30 5 0 0 0,-39-3-672 0 0,-1-1-1 0 0,0 2 1 0 0,0-1 0 0 0,0 1-1 0 0,0 1 1 0 0,0-1 0 0 0,-1 1-1 0 0,1 1 1 0 0,-1-1 0 0 0,8 8-1 0 0,-4 0-5795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28 13271 0 0,'0'0'606'0'0,"0"-2"-10"0"0,0-14-254 0 0,0 14 194 0 0,-1-5 3176 0 0,-75 150-1739 0 0,32-58-1602 0 0,-307 520-75 0 0,328-571-296 0 0,-13 18 0 0 0,2 1 0 0 0,-34 75 0 0 0,60-108-3364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 5527 0 0,'-114'47'745'0'0,"66"-23"10360"0"0,52-24-10117 0 0,14 1-452 0 0,0-1 1 0 0,0-1-1 0 0,25-5 1 0 0,58-15 287 0 0,-23 4-344 0 0,-35 8-324 0 0,1 2 0 0 0,0 2 0 0 0,61 1 0 0 0,-40 6-3470 0 0,104-9 0 0 0,-136 3-3482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77 10591 0 0,'1'-7'368'0'0,"-1"0"0"0"0,0 0-1 0 0,0 1 1 0 0,-1-1 0 0 0,0 0 0 0 0,0 0-1 0 0,-1 1 1 0 0,-3-11 3454 0 0,4 16-2787 0 0,1 0-961 0 0,0 1 1 0 0,0 0-1 0 0,0 0 1 0 0,-1-1 0 0 0,1 1-1 0 0,0 0 1 0 0,0 0-1 0 0,-1-1 1 0 0,1 1-1 0 0,0 0 1 0 0,0 0-1 0 0,0 0 1 0 0,-1 0-1 0 0,1-1 1 0 0,0 1-1 0 0,-1 0 1 0 0,1 0 0 0 0,0 0-1 0 0,-1 0 1 0 0,1 0-1 0 0,0 0 1 0 0,0 0-1 0 0,-1 0 1 0 0,1 0-1 0 0,0 0 1 0 0,-1 0-1 0 0,0 0 1 0 0,-7 8 642 0 0,2-1-563 0 0,0 1 0 0 0,0 1-1 0 0,1-1 1 0 0,1 1 0 0 0,0 0 0 0 0,-5 13 0 0 0,-13 59 492 0 0,13-45-424 0 0,-10 40 120 0 0,-28 96-29 0 0,-28 22-228 0 0,-28 96-142 0 0,99-277-244 0 0,1 0 0 0 0,1-1 0 0 0,0 1 0 0 0,1 0 0 0 0,0 0 1 0 0,1 0-1 0 0,0 0 0 0 0,4 22 0 0 0,3-16-1038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61 5983 0 0,'-2'1'274'0'0,"-9"2"386"0"0,3 0-792 0 0,0 0 0 0 0,0 0 1 0 0,-11 6-1 0 0,15-7 1059 0 0,1 1 1 0 0,-1-1-1 0 0,1 1 1 0 0,0 0-1 0 0,0 0 1 0 0,-4 5 4531 0 0,12-6-5195 0 0,0 0 0 0 0,1 0-1 0 0,-1 0 1 0 0,0-1 0 0 0,1 0 0 0 0,-1 0 0 0 0,1-1 0 0 0,-1 1-1 0 0,1-1 1 0 0,0-1 0 0 0,6 0 0 0 0,8-2 477 0 0,34-10 0 0 0,-31 6-319 0 0,333-65 1001 0 0,-279 59-3290 0 0,-41 5 714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144 1375 0 0,'39'-13'-111'0'0,"81"-31"2373"0"0,-43 9 5243 0 0,-51 19-5362 0 0,-24 15-683 0 0,0-4-648 0 0,-2 5-770 0 0,0-1 0 0 0,1 1 0 0 0,-1 0 0 0 0,0 0 0 0 0,0 0 0 0 0,1-1 0 0 0,-1 1 0 0 0,0 0 0 0 0,0-1 0 0 0,0 1 0 0 0,0 0 0 0 0,0 0 0 0 0,0-1 0 0 0,1 1 0 0 0,-1 0-1 0 0,0-1 1 0 0,0 1 0 0 0,0 0 0 0 0,0-1 0 0 0,0 1 0 0 0,0 0 0 0 0,0-1 0 0 0,0 1 0 0 0,0 0 0 0 0,-1-1 0 0 0,1 1 0 0 0,0 0 0 0 0,0 0 0 0 0,0-1 0 0 0,0 1 0 0 0,-1-1 0 0 0,0-1 47 0 0,-1 0 0 0 0,0 1 1 0 0,-1-1-1 0 0,1 0 0 0 0,0 1 1 0 0,0-1-1 0 0,-1 1 0 0 0,1 0 1 0 0,-1 0-1 0 0,1 0 0 0 0,-1 0 1 0 0,1 0-1 0 0,-1 1 0 0 0,1-1 1 0 0,-1 1-1 0 0,0-1 0 0 0,0 1 1 0 0,1 0-1 0 0,-1 0 0 0 0,0 0 1 0 0,-2 1-1 0 0,-11 1 158 0 0,0 0 0 0 0,-20 7 0 0 0,31-8-223 0 0,-38 12 175 0 0,0 1 0 0 0,-71 36 0 0 0,-73 53 300 0 0,184-101-499 0 0,-229 115 0 0 0,208-107 0 0 0,0-1 0 0 0,0 0 0 0 0,-1-2 0 0 0,-35 6 0 0 0,44-13 0 0 0,3-2 0 0 0,4-5 0 0 0,8 5-5 0 0,0 0-1 0 0,0 1 0 0 0,0-1 1 0 0,1 1-1 0 0,-1-1 0 0 0,1 0 1 0 0,0 0-1 0 0,-1 1 1 0 0,1-1-1 0 0,0 0 0 0 0,0 0 1 0 0,0 1-1 0 0,0-1 1 0 0,0 0-1 0 0,0 0 0 0 0,1 1 1 0 0,-1-1-1 0 0,0 0 1 0 0,1 0-1 0 0,0 1 0 0 0,-1-1 1 0 0,1 1-1 0 0,0-1 0 0 0,0 0 1 0 0,2-2-1 0 0,1-2-43 0 0,0 0 0 0 0,1 0 0 0 0,0 0-1 0 0,10-8 1 0 0,10-8-598 0 0,31-22 0 0 0,-54 43 527 0 0,-9 110-700 0 0,1-42 758 0 0,2-15 43 0 0,-3-1-1 0 0,-1 0 1 0 0,-21 64-1 0 0,6-44 23 0 0,-55 113 0 0 0,-109 162-3 0 0,144-281-40 0 0,-3-1 0 0 0,-2-2 0 0 0,-107 104 0 0 0,114-127 40 0 0,40-38 0 0 0,0-1 0 0 0,1 0 0 0 0,-1 1 0 0 0,1-1 0 0 0,0 1 0 0 0,-1-1 0 0 0,1 1 0 0 0,-1-1 0 0 0,1 1 0 0 0,0-1 0 0 0,-1 1 0 0 0,1-1 0 0 0,0 1 0 0 0,-1-1 0 0 0,1 1 0 0 0,0 1 0 0 0,0-1 0 0 0,0 0 1 0 0,1 0-1 0 0,-1 0 0 0 0,1 0 0 0 0,-1-1 1 0 0,1 1-1 0 0,-1 0 0 0 0,1 0 0 0 0,-1 0 1 0 0,1 0-1 0 0,0-1 0 0 0,0 1 0 0 0,-1 0 1 0 0,1-1-1 0 0,0 1 0 0 0,0 0 0 0 0,0-1 0 0 0,0 1 1 0 0,0-1-1 0 0,-1 1 0 0 0,1-1 0 0 0,0 0 1 0 0,2 1-1 0 0,25 8 73 0 0,26 1 162 0 0,-1-1 1 0 0,2-3-1 0 0,54-1 1 0 0,-35-7 217 0 0,124-18 1 0 0,-142 9-271 0 0,67-23-1 0 0,-85 22-35 0 0,-32 10-83 0 0,5 0-37 0 0,-9 1-159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350 286 5983 0 0,'0'0'464'0'0,"-2"-1"-140"0"0,-4 1 974 0 0,1-1-1 0 0,0 1 0 0 0,-13 2 5958 0 0,17 0-7158 0 0,-1 1-64 0 0,1 0-1 0 0,-1 0 0 0 0,1 1 0 0 0,0-1 1 0 0,0 1-1 0 0,0-1 0 0 0,0 1 0 0 0,1-1 1 0 0,-1 1-1 0 0,1 0 0 0 0,0-1 1 0 0,0 1-1 0 0,0-1 0 0 0,1 1 0 0 0,-1 0 1 0 0,2 5-1 0 0,0-2 4 0 0,0-1 0 0 0,0 1 1 0 0,1-1-1 0 0,0 0 0 0 0,0 0 0 0 0,0 0 0 0 0,1 0 1 0 0,5 6-1 0 0,-7-10-18 0 0,0-1-1 0 0,0 0 1 0 0,0 1-1 0 0,0-1 1 0 0,0 0 0 0 0,0 0-1 0 0,1 0 1 0 0,-1 0-1 0 0,0-1 1 0 0,1 1 0 0 0,-1-1-1 0 0,5 1 1 0 0,-6-1-10 0 0,6 1 35 0 0,0-1 0 0 0,0 0-1 0 0,0 0 1 0 0,0 0 0 0 0,0-1-1 0 0,7-2 1 0 0,43-13 237 0 0,-52 14-253 0 0,195-70 514 0 0,-181 63-514 0 0,0-1-1 0 0,0-1 1 0 0,25-19 0 0 0,-39 26-56 0 0,-1-1 1 0 0,1 1-1 0 0,0-1 1 0 0,-1 0-1 0 0,0-1 1 0 0,0 1 0 0 0,-1 0-1 0 0,0-1 1 0 0,0 0-1 0 0,0 0 1 0 0,0 0-1 0 0,-1 0 1 0 0,0 0 0 0 0,0-1-1 0 0,-1 1 1 0 0,0-1-1 0 0,0 1 1 0 0,0-1-1 0 0,-1 1 1 0 0,0-1 0 0 0,0 1-1 0 0,-1-1 1 0 0,0 1-1 0 0,0-1 1 0 0,0 1-1 0 0,-1-1 1 0 0,0 1 0 0 0,0 0-1 0 0,-1 0 1 0 0,-4-9-1 0 0,3 9 10 0 0,1 0-1 0 0,-1 1 1 0 0,0-1-1 0 0,0 1 1 0 0,0 0-1 0 0,-1 1 1 0 0,0-1 0 0 0,0 1-1 0 0,0 0 1 0 0,0 0-1 0 0,-1 0 1 0 0,1 1-1 0 0,-1-1 1 0 0,0 1-1 0 0,0 1 1 0 0,0-1-1 0 0,-1 1 1 0 0,1 0 0 0 0,0 1-1 0 0,-1 0 1 0 0,-7-1-1 0 0,7 2 0 0 0,-1 0-1 0 0,0 1 1 0 0,1 0-1 0 0,-1 0 1 0 0,0 1-1 0 0,1-1 1 0 0,-11 6-1 0 0,-50 24-11 0 0,51-22 26 0 0,-145 76-494 0 0,118-60 443 0 0,-65 51 0 0 0,23 0-30 0 0,73-62 74 0 0,0 0 0 0 0,1 1 1 0 0,-19 32-1 0 0,16-21-5 0 0,2 0 1 0 0,0 1 0 0 0,-10 34 0 0 0,21-52 26 0 0,-1 0 0 0 0,1-1 0 0 0,0 1 0 0 0,1 0 0 0 0,0 0 1 0 0,0 1-1 0 0,1-1 0 0 0,1 0 0 0 0,-1 0 0 0 0,1 0 0 0 0,1 0 0 0 0,-1 0 0 0 0,2-1 0 0 0,5 16 1 0 0,-5-19 39 0 0,0 1 1 0 0,1-1 0 0 0,-1 0 0 0 0,1 0-1 0 0,0-1 1 0 0,1 1 0 0 0,-1-1 0 0 0,1 0-1 0 0,0 0 1 0 0,0 0 0 0 0,1-1 0 0 0,-1 0 0 0 0,0 0-1 0 0,1 0 1 0 0,0 0 0 0 0,0-1 0 0 0,10 2-1 0 0,4 1 157 0 0,1-1-1 0 0,0-1 0 0 0,41 1 1 0 0,-8-5 62 0 0,-1-2 0 0 0,0-3 1 0 0,0-2-1 0 0,-1-2 0 0 0,100-34 0 0 0,-114 33-189 0 0,-20 5-62 0 0,1 0-1 0 0,31-15 0 0 0,-27 10-33 0 0,10-6-231 0 0,-31 16 176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1375 0 0,'0'0'12898'0'0,"1"-1"-12380"0"0,18-3 154 0 0,-1-1 0 0 0,-1-1-1 0 0,1 0 1 0 0,19-11-1 0 0,-17 8-522 0 0,0 0 0 0 0,0 2-1 0 0,1 0 1 0 0,29-5 0 0 0,-49 11-1060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75 3679 0 0,'0'0'392'0'0,"-13"2"-392"0"0,1-2 2984 0 0,-1 0 584 0 0,-1-2 112 0 0,-2-2 32 0 0,-1-1-2536 0 0,-1 1-504 0 0,0-1-104 0 0,2 0-24 0 0,2-2-448 0 0,2 0-96 0 0,1-2 0 0 0,4 0 0 0 0,2-2-1488 0 0,-1 2-256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2759 0 0,'0'0'9890'0'0,"2"0"-9356"0"0,15 1 570 0 0,0-1-1 0 0,0-1 0 0 0,-1-1 0 0 0,1 0 1 0 0,26-8-1 0 0,28-3-224 0 0,-14 6-697 0 0,56-16 0 0 0,-84 15-1539 0 0,51-21-1 0 0,-63 20-454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59 8839 0 0,'-10'3'328'0'0,"-21"5"267"0"0,-47 19 1 0 0,37-10 4835 0 0,44-19-5101 0 0,81-40 634 0 0,-34 19-722 0 0,-33 14-176 0 0,0 2 1 0 0,1 0 0 0 0,1 1 0 0 0,-1 1 0 0 0,1 1 0 0 0,-1 1-1 0 0,35-2 1 0 0,-50 5 1 0 0,-2 0-58 0 0,0 0 0 0 0,0 0-1 0 0,0 0 1 0 0,0 1 0 0 0,0-1 0 0 0,0 0-1 0 0,0 1 1 0 0,0-1 0 0 0,0 1 0 0 0,0-1-1 0 0,1 2 1 0 0,-2-2 1 0 0,4 5 43 0 0,-1-1-35 0 0,-1 1 1 0 0,0 0 0 0 0,0 0-1 0 0,0 0 1 0 0,-1 0 0 0 0,1 0-1 0 0,-1 0 1 0 0,-1 0 0 0 0,1 1 0 0 0,-1-1-1 0 0,0 0 1 0 0,0 0 0 0 0,0 1-1 0 0,-1-1 1 0 0,0 0 0 0 0,0 0 0 0 0,-3 9-1 0 0,0-2 25 0 0,-2 0-1 0 0,1 0 1 0 0,-2-1 0 0 0,1 0-1 0 0,-2 0 1 0 0,1 0-1 0 0,-1-1 1 0 0,-1 0 0 0 0,-13 12-1 0 0,-4 1-15 0 0,-2-1 0 0 0,0-1 0 0 0,-44 24 0 0 0,38-25-16 0 0,1 2 0 0 0,-37 32 0 0 0,57-43 1 0 0,1 1 0 0 0,1 0 0 0 0,-1 0-1 0 0,-9 16 1 0 0,21-27-13 0 0,-1-1 0 0 0,1 1 0 0 0,0-1 0 0 0,-1 1 0 0 0,1-1 0 0 0,0 1 0 0 0,0-1 0 0 0,-1 1 0 0 0,1-1 0 0 0,0 1 0 0 0,0-1 0 0 0,0 1 0 0 0,-1-1 0 0 0,1 1 0 0 0,0-1 0 0 0,0 1 0 0 0,0 0 0 0 0,0 0 0 0 0,1 0 6 0 0,0 0 0 0 0,-1 0 0 0 0,1 0 0 0 0,0-1 0 0 0,0 1 0 0 0,-1 0 0 0 0,1-1 0 0 0,0 1-1 0 0,0 0 1 0 0,0-1 0 0 0,0 1 0 0 0,0-1 0 0 0,0 0 0 0 0,0 1 0 0 0,0-1 0 0 0,2 1 0 0 0,22 4 180 0 0,-21-5-167 0 0,4 1 90 0 0,0-1 0 0 0,0-1 0 0 0,-1 0 1 0 0,1 0-1 0 0,0 0 0 0 0,0-1 1 0 0,0 0-1 0 0,-1-1 0 0 0,12-4 1 0 0,11-3 75 0 0,-4 2-143 0 0,-1 2-1 0 0,1 1 0 0 0,1 1 1 0 0,-1 1-1 0 0,1 2 0 0 0,44 2 1 0 0,-69-1-905 0 0,1 1-274 0 0,8 0-57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0,'0'0'10946'0'0,"1"3"-10606"0"0,0 6-130 0 0,-1 0 1 0 0,1 0-1 0 0,-1-1 1 0 0,-2 10 0 0 0,1 9-70 0 0,1-25-134 0 0,1 1-658 0 0,2 6 165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76 10135 0 0,'-1'2'5112'0'0,"1"-2"-5027"0"0,-1 1-1 0 0,1 0 0 0 0,0-1 0 0 0,-1 1 1 0 0,1 0-1 0 0,0 0 0 0 0,0-1 0 0 0,0 1 0 0 0,-1 0 1 0 0,1 0-1 0 0,0-1 0 0 0,0 1 0 0 0,0 0 1 0 0,0 0-1 0 0,1 0 0 0 0,-1-1 0 0 0,0 1 1 0 0,0 0-1 0 0,0 0 0 0 0,0-1 0 0 0,1 1 1 0 0,-1 0-1 0 0,0-1 0 0 0,1 1 0 0 0,-1 0 1 0 0,1 0-1 0 0,1 1-36 0 0,0-1 0 0 0,0 0 0 0 0,0 0 0 0 0,0 0 1 0 0,0 0-1 0 0,0 0 0 0 0,0-1 0 0 0,0 1 0 0 0,4 0 0 0 0,9 2 181 0 0,0-1-1 0 0,1 0 1 0 0,-1-1-1 0 0,21-2 1 0 0,64-9 319 0 0,-82 8-451 0 0,211-46 936 0 0,-63 11-378 0 0,-127 30-571 0 0,1 2 1 0 0,48 0 0 0 0,-72 5-75 0 0,-15 0-11 0 0,0 0 1 0 0,-1 0-1 0 0,1 0 0 0 0,-1 0 0 0 0,1 0 1 0 0,0 0-1 0 0,-1 1 0 0 0,1-1 0 0 0,-1 0 1 0 0,1 0-1 0 0,0 1 0 0 0,-1-1 0 0 0,1 0 1 0 0,-1 0-1 0 0,2 1 0 0 0,-2 0-6 0 0,1 0 1 0 0,-1 0-1 0 0,0 0 0 0 0,1 0 0 0 0,-1 0 1 0 0,0 0-1 0 0,0 0 0 0 0,1 0 0 0 0,-1 0 1 0 0,0 0-1 0 0,0 0 0 0 0,0 1 0 0 0,0-1 1 0 0,0 0-1 0 0,0 0 0 0 0,-1 0 0 0 0,1 0 1 0 0,0 0-1 0 0,0 0 0 0 0,-1 0 0 0 0,1 0 1 0 0,-1 0-1 0 0,1 0 0 0 0,-1-1 0 0 0,-1 3 1 0 0,-18 25-147 0 0,17-24 135 0 0,-45 50-92 0 0,-88 76 1 0 0,73-72-82 0 0,-50 64 389 0 0,69-71 76 0 0,7-9-100 0 0,-31 35 67 0 0,0-6 2 0 0,67-70-313 0 0,15-4 90 0 0,2-1-293 0 0,-1 0 0 0 0,29-12-1 0 0,-11 0-234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72 16095 0 0,'-3'2'116'0'0,"-1"1"-1"0"0,1-1 1 0 0,0 1 0 0 0,0-1-1 0 0,0 1 1 0 0,0 0-1 0 0,0 0 1 0 0,1 1-1 0 0,-1-1 1 0 0,1 0 0 0 0,0 1-1 0 0,0-1 1 0 0,0 1-1 0 0,1 0 1 0 0,-3 6 0 0 0,5-9-17 0 0,-1 1 1 0 0,1-1 0 0 0,-1 0 0 0 0,1 0 0 0 0,-1 1 0 0 0,1-1-1 0 0,0 0 1 0 0,0 0 0 0 0,0 0 0 0 0,0 0 0 0 0,0 0 0 0 0,0 0-1 0 0,0 0 1 0 0,0 0 0 0 0,0 0 0 0 0,0 0 0 0 0,0 0 0 0 0,2 0-1 0 0,-2-1-11 0 0,4 3 85 0 0,1 0 0 0 0,0 0 1 0 0,0-1-1 0 0,0 0 0 0 0,1 0 1 0 0,-1 0-1 0 0,0-1 0 0 0,1 0 1 0 0,-1 0-1 0 0,0-1 0 0 0,1 0 1 0 0,-1 0-1 0 0,8-1 0 0 0,13-2 300 0 0,46-13 0 0 0,-57 12-320 0 0,192-55 1014 0 0,102-21-1822 0 0,-289 77-1013 0 0,30 0 1 0 0,-21 3-2885 0 0,-17 0 872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48 3223 0 0,'2'-1'143'0'0,"29"-19"-307"0"0,11-6 17103 0 0,-43 27-16897 0 0,1 0 0 0 0,-1-1 0 0 0,0 1 0 0 0,0 0 0 0 0,1 0 1 0 0,-1 0-1 0 0,0 0 0 0 0,0-1 0 0 0,0 1 0 0 0,0 0 0 0 0,-1 0 1 0 0,0 1 29 0 0,-258 207 272 0 0,244-198-418 0 0,0 0 0 0 0,-1 0 0 0 0,-35 14 0 0 0,50-24 33 0 0,0-1-1 0 0,1 1 1 0 0,-1-1 0 0 0,0 1-1 0 0,0-1 1 0 0,0 0-1 0 0,0 0 1 0 0,0 0 0 0 0,0 0-1 0 0,0 0 1 0 0,0 0 0 0 0,0-1-1 0 0,0 1 1 0 0,0 0-1 0 0,0-1 1 0 0,0 0 0 0 0,0 1-1 0 0,0-1 1 0 0,1 0-1 0 0,-3-1 1 0 0,2 0-44 0 0,-1 0 0 0 0,1 0-1 0 0,0 0 1 0 0,0 0 0 0 0,0 0 0 0 0,0-1-1 0 0,1 1 1 0 0,-1-1 0 0 0,1 1 0 0 0,-1-1-1 0 0,1 0 1 0 0,0 1 0 0 0,-1-5 0 0 0,1 2-34 0 0,-1-1-1 0 0,2 0 1 0 0,-1 0 0 0 0,1 1 0 0 0,0-1 0 0 0,0 0 0 0 0,0 1 0 0 0,1-1 0 0 0,0 0 0 0 0,0 1 0 0 0,3-8 0 0 0,1-12-358 0 0,-1 14 373 0 0,-8 24 212 0 0,-1-3-81 0 0,-1-1-1 0 0,0 1 1 0 0,-1-1-1 0 0,-12 14 1 0 0,-37 32 170 0 0,39-39-107 0 0,-2 0 475 0 0,-35 24 0 0 0,52-39-327 0 0,1 0 2 0 0,-1 0-154 0 0,-1 0-56 0 0,-4 12 521 0 0,7-12-548 0 0,0-1 0 0 0,0 1 1 0 0,0 0-1 0 0,0-1 0 0 0,0 1 0 0 0,0-1 1 0 0,0 1-1 0 0,0 0 0 0 0,1-1 1 0 0,-1 1-1 0 0,0-1 0 0 0,0 1 0 0 0,1-1 1 0 0,-1 1-1 0 0,0-1 0 0 0,1 1 0 0 0,-1-1 1 0 0,1 1-1 0 0,0 0 0 0 0,-1 0 0 0 0,1-1 1 0 0,-1 1-1 0 0,1 0 0 0 0,-1-1 0 0 0,1 1 1 0 0,-1-1-1 0 0,1 1 0 0 0,-1-1 0 0 0,1 0 1 0 0,0 1-1 0 0,-1-1 0 0 0,1 1 0 0 0,0-1 1 0 0,-1 0-1 0 0,1 0 0 0 0,0 1 0 0 0,-1-1 0 0 0,2 0 1 0 0,1 1 5 0 0,11 4 22 0 0,-1 0 0 0 0,0-2 0 0 0,1 1 0 0 0,0-2 0 0 0,0 0 0 0 0,16 1 0 0 0,-13-2-70 0 0,0 1 0 0 0,1 1 0 0 0,22 6 0 0 0,4 5-11 0 0,44 16-138 0 0,-78-26 172 0 0,0 1 0 0 0,-1 0-1 0 0,0 1 1 0 0,0-1 0 0 0,0 2 0 0 0,12 11-1 0 0,-9-6 22 0 0,-2-3 14 0 0,-1 1-1 0 0,0 0 0 0 0,0 0 0 0 0,6 11 0 0 0,-13-17 19 0 0,0 0 0 0 0,-1-1 1 0 0,1 1-1 0 0,-1 0 0 0 0,0 0 0 0 0,0-1 0 0 0,0 1 0 0 0,-1 0 0 0 0,1 0 1 0 0,-1 0-1 0 0,0 0 0 0 0,0 0 0 0 0,-1 5 0 0 0,-1-5 26 0 0,1 1 1 0 0,-1-1-1 0 0,0 0 0 0 0,0 1 1 0 0,-1-1-1 0 0,1 0 0 0 0,-1 0 0 0 0,0 0 1 0 0,0-1-1 0 0,-5 6 0 0 0,-5 3 66 0 0,0 0 0 0 0,-1-1 0 0 0,0-1 0 0 0,-20 11 0 0 0,2 0 34 0 0,9-6-30 0 0,-43 22 0 0 0,58-34-119 0 0,0 0 0 0 0,1 0 0 0 0,-2 0 0 0 0,1-1 0 0 0,0-1 1 0 0,0 1-1 0 0,0-1 0 0 0,-1 0 0 0 0,1-1 0 0 0,-10 0 1 0 0,8-1-2 0 0,-33-4 60 0 0,41 5-311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69 1839 0 0,'2'-1'134'0'0,"22"-19"186"0"0,-17 13 2943 0 0,0 0 0 0 0,13-18 1728 0 0,-21 16-570 0 0,-8 12-2420 0 0,7-2-2355 0 0,-9 5 466 0 0,1 1-1 0 0,-1 0 1 0 0,1 0 0 0 0,-11 11-1 0 0,-33 37-68 0 0,54-54-43 0 0,-89 91 0 0 0,-97 115 0 0 0,180-200 4 0 0,0 1 0 0 0,1 0 0 0 0,0 0 0 0 0,1 0 0 0 0,0 1 0 0 0,0-1 1 0 0,1 1-1 0 0,0 0 0 0 0,1 0 0 0 0,-1 0 0 0 0,2 0 0 0 0,-1 1 0 0 0,1-1 0 0 0,1 0 0 0 0,0 1 0 0 0,0-1 0 0 0,1 1 0 0 0,0-1 0 0 0,1 0 0 0 0,-1 0 0 0 0,2 0 0 0 0,0 0 0 0 0,0 0 0 0 0,0 0 0 0 0,1-1 0 0 0,0 1 0 0 0,1-1 1 0 0,9 13-1 0 0,-7-12 11 0 0,-1-2 1 0 0,1 1 0 0 0,0-1 0 0 0,0 0-1 0 0,17 12 1 0 0,-19-16-187 0 0,1 1 0 0 0,0-1 0 0 0,0 0 0 0 0,0 0 0 0 0,1-1 0 0 0,-1 0 0 0 0,0 0 0 0 0,1-1 0 0 0,0 1 0 0 0,7-1 0 0 0,12 0-848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261 179 2303 0 0,'-2'1'167'0'0,"-19"7"955"0"0,-14 4 10189 0 0,34-13-10587 0 0,0 1-662 0 0,1-1 1 0 0,-1 1-1 0 0,1 0 0 0 0,-1-1 0 0 0,1 1 0 0 0,0-1 1 0 0,-1 1-1 0 0,1-1 0 0 0,0 1 0 0 0,-1-1 0 0 0,1 1 1 0 0,0-1-1 0 0,0 1 0 0 0,0-1 0 0 0,-1 1 0 0 0,1-1 1 0 0,0 1-1 0 0,0-1 0 0 0,0 0 0 0 0,2-5 46 0 0,0 0 0 0 0,1 0-1 0 0,-1 1 1 0 0,1-1 0 0 0,1 1-1 0 0,-1 0 1 0 0,1 0 0 0 0,0 0 0 0 0,0 1-1 0 0,0-1 1 0 0,0 1 0 0 0,1 0-1 0 0,0 0 1 0 0,0 0 0 0 0,6-3-1 0 0,13-8 328 0 0,52-23 0 0 0,-60 31-236 0 0,3-3 93 0 0,1 2 1 0 0,0 0-1 0 0,0 1 0 0 0,38-8 1 0 0,-56 15-147 0 0,0 1-2 0 0,9 6-10 0 0,-1 3-46 0 0,-9-7-71 0 0,0-1 0 0 0,0 1 1 0 0,-1-1-1 0 0,1 1 0 0 0,0-1 1 0 0,-1 1-1 0 0,1-1 0 0 0,-1 1 1 0 0,0-1-1 0 0,0 1 0 0 0,0 0 1 0 0,0-1-1 0 0,-1 1 0 0 0,1-1 1 0 0,0 1-1 0 0,-1-1 0 0 0,0 1 1 0 0,0-1-1 0 0,-2 5 0 0 0,-2 3 9 0 0,-1 1 0 0 0,0-2 0 0 0,-8 12-1 0 0,7-11-13 0 0,-15 18 9 0 0,0-1 1 0 0,-52 47 0 0 0,-62 39-114 0 0,135-113 92 0 0,-105 73-195 0 0,74-53 40 0 0,11-4-25 0 0,-24 21 1 0 0,28-22 88 0 0,13-13 56 0 0,0 1 7 0 0,-6 15 19 0 0,5-8-1 0 0,5-8-45 0 0,0 1-4 0 0,8 15 45 0 0,-3-14 15 0 0,-2-3 0 0 0,0 1 15 0 0,0 0-1 0 0,0-1 1 0 0,0 0-1 0 0,0 1 1 0 0,0-1 0 0 0,0 0-1 0 0,0-1 1 0 0,1 1-1 0 0,-1 0 1 0 0,4-1-1 0 0,35 0 279 0 0,-28-1-223 0 0,101-12 519 0 0,-77 7-490 0 0,52-1-1 0 0,-87 7-312 0 0,8 4-1937 0 0,-8-3 268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0,'2'0'8356'0'0,"-1"0"-7908"0"0,1 0 1 0 0,-1 1-1 0 0,0-1 0 0 0,0 0 0 0 0,0 1 1 0 0,0-1-1 0 0,0 1 0 0 0,0-1 0 0 0,0 1 0 0 0,0 0 1 0 0,0-1-1 0 0,1 2 0 0 0,2 3-794 0 0,-2-3 485 0 0,2 12 293 0 0,-3-5-372 0 0,-1-7-151 0 0,4-1-2562 0 0,-3 0 2514 0 0,-1-1 0 0 0,1 0-1 0 0,-1 0 1 0 0,1 1 0 0 0,-1-1-1 0 0,1 0 1 0 0,0 0 0 0 0,-1 0 0 0 0,1 0-1 0 0,-1 1 1 0 0,1-1 0 0 0,0 0-1 0 0,-1 0 1 0 0,1 0 0 0 0,0 0-1 0 0,-1-1 1 0 0,1 1 0 0 0,-1 0-1 0 0,1 0 1 0 0,0 0 0 0 0,-1 0 0 0 0,2-1-1 0 0,18-5-1780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11 8751 0 0,'0'0'674'0'0,"3"-1"-438"0"0,31-8 1715 0 0,-31 9-587 0 0,0 0-1 0 0,0 0 1 0 0,0 0 0 0 0,0 0 0 0 0,0 0 0 0 0,3 1 0 0 0,-8 1-1054 0 0,-1 3-220 0 0,0-1 0 0 0,-1 0 1 0 0,1-1-1 0 0,-1 1 1 0 0,0-1-1 0 0,0 1 1 0 0,-5 2-1 0 0,-38 22 289 0 0,23-15-304 0 0,-122 67 75 0 0,43-26-443 0 0,87-44 163 0 0,3-3-318 0 0,0 0-1 0 0,0 0 1 0 0,-17 5-1 0 0,28-12-28 0 0,-3-11-1634 0 0,5 9 1968 0 0,-1-1 0 0 0,1 0 0 0 0,0 0 0 0 0,0 1 0 0 0,0-1 0 0 0,0 0 0 0 0,0 1-1 0 0,1-1 1 0 0,-1 0 0 0 0,1 1 0 0 0,1-6 0 0 0,3-18-1072 0 0,-6 25 1138 0 0,0 0 78 0 0,1 1 0 0 0,-1 0 0 0 0,1-1 0 0 0,-1 1 0 0 0,1 0 0 0 0,-1-1 0 0 0,0 1 0 0 0,1 0 0 0 0,-1-1 1 0 0,0 1-1 0 0,1 0 0 0 0,-1 0 0 0 0,0 0 0 0 0,1 0 0 0 0,-1 0 0 0 0,0 0 0 0 0,1 0 0 0 0,-1 0 0 0 0,0 0 0 0 0,1 0 0 0 0,-1 0 0 0 0,0 0 0 0 0,1 0 0 0 0,-1 0 0 0 0,0 1 1 0 0,1-1-1 0 0,-1 0 0 0 0,1 1 0 0 0,-2-1 0 0 0,0 2 6 0 0,-9 2 71 0 0,1 1 0 0 0,0 0 0 0 0,0 0 1 0 0,0 1-1 0 0,-12 10 0 0 0,-42 42 414 0 0,21-19-187 0 0,37-33-148 0 0,1-1-1 0 0,0 0 0 0 0,-5 8 1 0 0,9-11 1113 0 0,2-2-1232 0 0,0 1-1 0 0,0-1 1 0 0,0 0-1 0 0,0 1 1 0 0,-1-1-1 0 0,1 0 1 0 0,0 1-1 0 0,0-1 1 0 0,0 1-1 0 0,-1-1 1 0 0,2 2-1 0 0,3 2 57 0 0,1-2 11 0 0,-1 0 1 0 0,1 0-1 0 0,0-1 0 0 0,-1 1 1 0 0,1-1-1 0 0,12 0 0 0 0,37-3 309 0 0,-31 1-285 0 0,4 0-77 0 0,0 2 1 0 0,49 6-1 0 0,-63-4-54 0 0,-1 0 1 0 0,0 0-1 0 0,0 2 1 0 0,0-1-1 0 0,0 2 0 0 0,-1-1 1 0 0,21 14-1 0 0,-5 0 1 0 0,-4-4-11 0 0,-2 0 0 0 0,0 2 0 0 0,0 1 0 0 0,25 27 0 0 0,-45-42 48 0 0,1 0 0 0 0,-1 0 0 0 0,0 0 1 0 0,0 0-1 0 0,-1 0 0 0 0,1 0 0 0 0,-1 1 0 0 0,1-1 0 0 0,-1 1 1 0 0,0-1-1 0 0,0 1 0 0 0,-1-1 0 0 0,1 1 0 0 0,-1 0 0 0 0,0 3 1 0 0,0-2 10 0 0,-1 0 1 0 0,1-1-1 0 0,-1 1 1 0 0,-1-1-1 0 0,1 1 1 0 0,-1-1 0 0 0,1 1-1 0 0,-1-1 1 0 0,0 0-1 0 0,-4 6 1 0 0,-2 0-8 0 0,0 0 0 0 0,0-1 0 0 0,-1 0-1 0 0,0 0 1 0 0,0-1 0 0 0,-1 0 0 0 0,-16 10 0 0 0,-3-1-24 0 0,-1-1 0 0 0,0-1 0 0 0,-40 13 0 0 0,-2-10-132 0 0,71-18 2 0 0,1 0-1 0 0,-1 0 1 0 0,0 0-1 0 0,1 0 1 0 0,-1 1-1 0 0,0-1 1 0 0,1 0-1 0 0,-1 0 1 0 0,1 0-1 0 0,-1 0 1 0 0,0 0-1 0 0,1-1 1 0 0,-1 1 0 0 0,0 0-1 0 0,1 0 1 0 0,-1 0-1 0 0,0 0 1 0 0,1-1-1 0 0,-1 1 1 0 0,0-1-1 0 0,2-9-1317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9007 0 0,'0'0'1668'0'0,"1"2"-893"0"0,6 14 130 0 0,-1 0 1 0 0,2 0-1 0 0,0-1 1 0 0,1-1-1 0 0,12 16 1 0 0,61 69 1445 0 0,-48-61-1795 0 0,20 22 236 0 0,44 54 203 0 0,-86-98-900 0 0,-1 0 1 0 0,-1 1 0 0 0,0 0 0 0 0,-1 0-1 0 0,9 29 1 0 0,-15-35-79 0 0,0-1 0 0 0,-1 1 1 0 0,0 0-1 0 0,-1 0 0 0 0,0 0 0 0 0,-1 0 0 0 0,0 1 0 0 0,0-1 0 0 0,-3 13 0 0 0,-1-8-3 0 0,0-1 0 0 0,0 1-1 0 0,-2-1 1 0 0,1-1 0 0 0,-16 27 0 0 0,4-14-6 0 0,-1 0 0 0 0,-1-2 1 0 0,-2 0-1 0 0,0-1 1 0 0,-46 38-1 0 0,-130 88-648 0 0,179-139 400 0 0,-31 14 0 0 0,29-15-32 0 0,7-9-2237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5527 0 0,'0'0'498'0'0,"-1"1"-406"0"0,-34 24 891 0 0,-17 18 5738 0 0,35-27-5918 0 0,1 1 1 0 0,1 1-1 0 0,-24 35 0 0 0,32-42-578 0 0,1 0-1 0 0,0 0 1 0 0,1 0-1 0 0,1 1 0 0 0,-1 0 1 0 0,2 0-1 0 0,0 0 0 0 0,-3 22 1 0 0,5-30-160 0 0,1 0-1 0 0,0 0 1 0 0,0 0 0 0 0,0 0 0 0 0,1 0-1 0 0,0 0 1 0 0,-1 0 0 0 0,1 0 0 0 0,1 0-1 0 0,-1-1 1 0 0,0 1 0 0 0,1 0 0 0 0,0-1-1 0 0,0 1 1 0 0,0-1 0 0 0,0 1 0 0 0,1-1 0 0 0,-1 0-1 0 0,1 0 1 0 0,0 0 0 0 0,-1-1 0 0 0,2 1-1 0 0,-1-1 1 0 0,0 1 0 0 0,0-1 0 0 0,1 0-1 0 0,-1 0 1 0 0,1 0 0 0 0,0-1 0 0 0,-1 1-1 0 0,1-1 1 0 0,0 0 0 0 0,0 0 0 0 0,0 0-1 0 0,0-1 1 0 0,0 1 0 0 0,0-1 0 0 0,0 0-1 0 0,0 0 1 0 0,0-1 0 0 0,0 1 0 0 0,0-1-1 0 0,4-1 1 0 0,1 0 6 0 0,0-1-1 0 0,-1-1 1 0 0,1 0-1 0 0,-1 0 1 0 0,0 0 0 0 0,0-1-1 0 0,-1-1 1 0 0,1 1-1 0 0,-1-1 1 0 0,0 0 0 0 0,-1 0-1 0 0,0-1 1 0 0,0 0-1 0 0,0 0 1 0 0,-1-1-1 0 0,8-12 1 0 0,-10 14-63 0 0,-1 0 1 0 0,1 1-1 0 0,-1-1 1 0 0,0 0-1 0 0,-1 0 1 0 0,1 0-1 0 0,-1 0 1 0 0,-1 0-1 0 0,1 0 1 0 0,-1 0-1 0 0,0-8 1 0 0,-1 9-21 0 0,0-1-1 0 0,0 1 1 0 0,0 0 0 0 0,-1 1 0 0 0,1-1 0 0 0,-1 0-1 0 0,-1 0 1 0 0,1 1 0 0 0,0-1 0 0 0,-1 1 0 0 0,0 0-1 0 0,0 0 1 0 0,-1 0 0 0 0,-6-7 0 0 0,5 7-73 0 0,0 1 0 0 0,1-1 0 0 0,-2 1 0 0 0,1 0 0 0 0,0 1 0 0 0,0-1 0 0 0,-1 1-1 0 0,1 0 1 0 0,-1 0 0 0 0,0 1 0 0 0,0-1 0 0 0,-7 1 0 0 0,5 0-614 0 0,0 0 0 0 0,1 1-1 0 0,-1 1 1 0 0,0-1 0 0 0,-9 3 0 0 0,5 0-5839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18 239 11519 0 0,'-4'0'180'0'0,"-10"-7"4354"0"0,17 9-3404 0 0,6 2-920 0 0,0 0 0 0 0,1-1 0 0 0,-1 0 0 0 0,0 0 0 0 0,1-1 1 0 0,0-1-1 0 0,-1 1 0 0 0,12-1 0 0 0,86-4 915 0 0,-69 1-665 0 0,226-17 1307 0 0,-125 7-1146 0 0,151-16 336 0 0,4 0-210 0 0,233-26-39 0 0,-481 48-754 0 0,206-31 284 0 0,-197 26-650 0 0,-1-2 0 0 0,76-30 0 0 0,-127 42-412 0 0,-21 12-4556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36 919 0 0,'23'-36'14374'0'0,"-26"36"-14192"0"0,0 0 0 0 0,1 0 0 0 0,-1 1 0 0 0,0-1 1 0 0,1 1-1 0 0,-1-1 0 0 0,1 1 0 0 0,-1 0 0 0 0,1 0 1 0 0,-1 0-1 0 0,-4 2 0 0 0,-29 21 4 0 0,17-11-40 0 0,-29 18-112 0 0,-45 26 16 0 0,65-41-39 0 0,1 0-1 0 0,1 2 0 0 0,1 1 0 0 0,0 1 1 0 0,2 1-1 0 0,-35 39 0 0 0,53-54-10 0 0,-12 14 0 0 0,-23 39 0 0 0,36-53 0 0 0,1-1 0 0 0,0 1 0 0 0,0 1 0 0 0,1-1 0 0 0,-1 0 0 0 0,2 1 0 0 0,-1-1 0 0 0,1 1 0 0 0,0-1 0 0 0,0 1 0 0 0,0 0 0 0 0,1 7 0 0 0,1-11 2 0 0,-1 0-1 0 0,1 0 0 0 0,-1 0 0 0 0,1 0 1 0 0,0-1-1 0 0,0 1 0 0 0,0 0 1 0 0,1 0-1 0 0,-1-1 0 0 0,1 1 1 0 0,-1-1-1 0 0,1 1 0 0 0,0-1 1 0 0,3 4-1 0 0,-1-2 4 0 0,0-1 1 0 0,0 0-1 0 0,0-1 0 0 0,0 1 1 0 0,1-1-1 0 0,-1 0 1 0 0,1 0-1 0 0,5 2 0 0 0,4 0 15 0 0,0-1-1 0 0,0-1 0 0 0,0 0 1 0 0,1-1-1 0 0,18-1 0 0 0,8-3 159 0 0,-1-1 0 0 0,1-2 1 0 0,-1-3-1 0 0,0 0 0 0 0,-1-3 0 0 0,53-23 0 0 0,-77 29-102 0 0,0-1 0 0 0,0-1 0 0 0,-1 0 0 0 0,0-1 0 0 0,13-11 0 0 0,-22 15-42 0 0,1 0-1 0 0,-1 0 1 0 0,0 0 0 0 0,-1-1 0 0 0,1 0-1 0 0,-1 0 1 0 0,0 0 0 0 0,0-1-1 0 0,-1 1 1 0 0,0-1 0 0 0,0 0-1 0 0,-1 0 1 0 0,3-11 0 0 0,-3 7 34 0 0,-1 0 0 0 0,0-1 0 0 0,-1 1 0 0 0,0 0 0 0 0,0-1 0 0 0,-2 1 0 0 0,1 0 0 0 0,-2 0 0 0 0,1-1 0 0 0,-1 2 0 0 0,-9-20 0 0 0,7 18-42 0 0,-1 1 0 0 0,0 0 0 0 0,-1 0-1 0 0,0 1 1 0 0,-1-1 0 0 0,0 2 0 0 0,0-1 0 0 0,-1 1-1 0 0,0 0 1 0 0,-16-10 0 0 0,15 13-62 0 0,-1 0-1 0 0,0 1 1 0 0,0 0 0 0 0,0 1 0 0 0,-1 1 0 0 0,1 0-1 0 0,-1 0 1 0 0,0 1 0 0 0,0 1 0 0 0,0 0-1 0 0,-13 0 1 0 0,23 1-134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7831 0 0,'0'0'603'0'0,"-2"0"-67"0"0,-1 2-56 0 0,0-1 0 0 0,-1 0-1 0 0,1 1 1 0 0,1 0 0 0 0,-1 0 0 0 0,0 0 0 0 0,0 0 0 0 0,1 0-1 0 0,-1 0 1 0 0,1 1 0 0 0,0-1 0 0 0,-1 1 0 0 0,1-1 0 0 0,-2 5-1 0 0,-5 8 1043 0 0,-11 25 0 0 0,11-23-1399 0 0,-63 140 1184 0 0,-64 206 0 0 0,101-245-2486 0 0,28-93-3868 0 0,3 0-1708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65 7367 0 0,'14'-13'566'0'0,"-5"5"-79"0"0,-1 0 0 0 0,1 1 0 0 0,0 0 0 0 0,0 0 0 0 0,17-8 2879 0 0,-25 15-3188 0 0,0 0 0 0 0,0 0 0 0 0,0 0-1 0 0,0 0 1 0 0,0 0 0 0 0,0 1 0 0 0,-1-1 0 0 0,1 0 0 0 0,0 0-1 0 0,0 1 1 0 0,0-1 0 0 0,0 1 0 0 0,-1-1 0 0 0,1 0 0 0 0,0 1 0 0 0,0-1-1 0 0,-1 1 1 0 0,1 0 0 0 0,0-1 0 0 0,-1 1 0 0 0,2 1 0 0 0,-1-1-8 0 0,-1 1 0 0 0,1-1 0 0 0,0 1 0 0 0,-1-1 0 0 0,1 1 0 0 0,-1-1 0 0 0,0 1 0 0 0,1-1 1 0 0,-1 1-1 0 0,0 0 0 0 0,0 2 0 0 0,-1 5 187 0 0,0 1 0 0 0,-1-1-1 0 0,-4 15 1 0 0,3-14 10 0 0,-12 43 92 0 0,-3-2 0 0 0,-1 0 0 0 0,-47 84 1 0 0,-99 133-263 0 0,-88 67-58 0 0,229-306-135 0 0,-34 37-31 0 0,57-65-81 0 0,1-12-204 0 0,2 4 235 0 0,1 0-1 0 0,0 0 1 0 0,0 0-1 0 0,0 0 1 0 0,1 1-1 0 0,0-1 1 0 0,0 1-1 0 0,7-8 1 0 0,0 0 5 0 0,3-6 41 0 0,1 2-1 0 0,1 0 1 0 0,0 1-1 0 0,1 0 1 0 0,1 1 0 0 0,26-18-1 0 0,-40 32 40 0 0,0-1 1 0 0,0 1-1 0 0,0 0 0 0 0,0 1 1 0 0,1-1-1 0 0,-1 1 0 0 0,1-1 1 0 0,-1 1-1 0 0,1 1 0 0 0,-1-1 0 0 0,1 0 1 0 0,-1 1-1 0 0,1 0 0 0 0,6 1 1 0 0,-8 0 18 0 0,0-1-1 0 0,0 1 1 0 0,0 0 0 0 0,0 0 0 0 0,0 0 0 0 0,0 1 0 0 0,-1-1 0 0 0,1 1 0 0 0,0-1-1 0 0,-1 1 1 0 0,1 0 0 0 0,-1 0 0 0 0,0 0 0 0 0,0 0 0 0 0,0 1 0 0 0,0-1 0 0 0,0 0-1 0 0,0 1 1 0 0,0 0 0 0 0,-1-1 0 0 0,0 1 0 0 0,2 4 0 0 0,1 2 30 0 0,-1 0-1 0 0,-1 0 1 0 0,1 0 0 0 0,-2 1 0 0 0,1-1-1 0 0,-1 0 1 0 0,-1 1 0 0 0,0 0 0 0 0,0-1-1 0 0,-1 1 1 0 0,0-1 0 0 0,0 1 0 0 0,-6 17-1 0 0,4-19-435 0 0,0 0-1 0 0,-1 0 0 0 0,1 0 0 0 0,-2-1 1 0 0,-7 11-1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5063 0 0,'0'0'390'0'0,"2"-1"38"0"0,12-8 3234 0 0,24-11 1 0 0,19-3 148 0 0,63-10-1208 0 0,-69 20-1352 0 0,40-9-455 0 0,1 4 0 0 0,114-7 0 0 0,-38 19-8254 0 0,-150 6 656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 10135 0 0,'0'0'778'0'0,"1"-3"-506"0"0,4-7-108 0 0,-4 7 524 0 0,-1 3-631 0 0,1 0 0 0 0,-1-1 0 0 0,0 1 0 0 0,0 0 1 0 0,0 0-1 0 0,0-1 0 0 0,1 1 0 0 0,-1 0 1 0 0,0 0-1 0 0,0-1 0 0 0,0 1 0 0 0,1 0 0 0 0,-1 0 1 0 0,0 0-1 0 0,0-1 0 0 0,1 1 0 0 0,-1 0 0 0 0,0 0 1 0 0,1 0-1 0 0,-1 0 0 0 0,0 0 0 0 0,0 0 1 0 0,1 0-1 0 0,-1 0 0 0 0,0 0 0 0 0,1-1 0 0 0,-1 1 1 0 0,0 0-1 0 0,1 0 0 0 0,-1 1 0 0 0,0-1 0 0 0,0 0 1 0 0,1 0-1 0 0,11 8 1056 0 0,4 14-403 0 0,-12-10-513 0 0,0 0 0 0 0,-1 0 1 0 0,-1 0-1 0 0,0 0 1 0 0,0 0-1 0 0,-1 24 0 0 0,-9 78 669 0 0,4-71-544 0 0,-14 100 437 0 0,-38 149 1 0 0,52-279-768 0 0,1 1 28 0 0,-4 23 0 0 0,7-34-27 0 0,0 0 0 0 0,-1 0 1 0 0,1 0-1 0 0,0-1 0 0 0,1 1 0 0 0,-1 0 1 0 0,0 0-1 0 0,1 0 0 0 0,-1-1 0 0 0,1 1 0 0 0,0 0 1 0 0,0 0-1 0 0,0-1 0 0 0,3 4 0 0 0,-4-5-56 0 0,1 0 1 0 0,0 0-1 0 0,0 0 0 0 0,-1-1 0 0 0,1 1 1 0 0,0 0-1 0 0,0-1 0 0 0,0 1 0 0 0,0 0 0 0 0,0-1 1 0 0,1 1-1 0 0,15 2-968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565 287 3223 0 0,'-2'1'240'0'0,"-13"13"11436"0"0,14-13-11135 0 0,6 10 1482 0 0,1-4-1575 0 0,-4-6-18 0 0,1 1-221 0 0,-1 1 1 0 0,1-1-1 0 0,0 1 1 0 0,-1-1-1 0 0,4 6 1 0 0,-6-8-202 0 0,5 5 138 0 0,-1-1 1 0 0,1 0-1 0 0,0 0 1 0 0,-1 0-1 0 0,2-1 1 0 0,5 4-1 0 0,-5-5-114 0 0,0 0 0 0 0,0 0 1 0 0,1-1-1 0 0,-1 0 0 0 0,0 0 0 0 0,0-1 0 0 0,1 1 0 0 0,-1-2 0 0 0,0 1 0 0 0,1-1 1 0 0,-1 1-1 0 0,0-2 0 0 0,0 1 0 0 0,1-1 0 0 0,9-4 0 0 0,8-4 45 0 0,0-1 0 0 0,32-21 0 0 0,-53 30-66 0 0,17-11-109 0 0,0-2 0 0 0,-1 0 0 0 0,0-1 0 0 0,-2-1 0 0 0,0 0 0 0 0,28-38 0 0 0,-38 46-116 0 0,-1-1 0 0 0,0 0 0 0 0,0 1 0 0 0,5-16 0 0 0,-10 23 143 0 0,0-1 0 0 0,0 1 0 0 0,0 0-1 0 0,-1-1 1 0 0,1 1 0 0 0,-1-1 0 0 0,0 1-1 0 0,1-1 1 0 0,-1 1 0 0 0,0-1 0 0 0,0 1 0 0 0,-1 0-1 0 0,1-1 1 0 0,0 1 0 0 0,-1-1 0 0 0,0 1 0 0 0,1 0-1 0 0,-1-1 1 0 0,0 1 0 0 0,0 0 0 0 0,-1 0 0 0 0,1-1-1 0 0,0 1 1 0 0,-1 0 0 0 0,1 0 0 0 0,-3-2 0 0 0,-2 0-11 0 0,0-1 0 0 0,0 1 0 0 0,-1 0 0 0 0,1 1 0 0 0,-1 0 0 0 0,0 0 0 0 0,0 0 0 0 0,0 1 0 0 0,0 0 0 0 0,-1 0 0 0 0,1 1 0 0 0,-1 0 0 0 0,1 0 0 0 0,-1 1 0 0 0,-12 1 0 0 0,-8 1 48 0 0,0 1 0 0 0,-51 14 0 0 0,1 4 37 0 0,0 3-1 0 0,-84 40 0 0 0,114-42 163 0 0,1 3 0 0 0,2 1 0 0 0,0 2 0 0 0,-56 48 0 0 0,86-63-37 0 0,0 1-1 0 0,1 1 1 0 0,1 0-1 0 0,0 1 1 0 0,1 0-1 0 0,1 1 1 0 0,0 0-1 0 0,2 0 1 0 0,-10 24-1 0 0,14-29-34 0 0,1 1-1 0 0,0-1 0 0 0,1 1 1 0 0,1 0-1 0 0,0 0 0 0 0,0 0 1 0 0,2 0-1 0 0,-1 0 0 0 0,2 0 0 0 0,0 0 1 0 0,0 0-1 0 0,1 0 0 0 0,1-1 1 0 0,0 1-1 0 0,6 14 0 0 0,-5-16-6 0 0,1 0 0 0 0,1 0-1 0 0,-1-1 1 0 0,2 0 0 0 0,0 0-1 0 0,0 0 1 0 0,0-1 0 0 0,1 0 0 0 0,1 0-1 0 0,-1-1 1 0 0,13 9 0 0 0,-9-9 54 0 0,1 0 0 0 0,0-1 0 0 0,0 0 0 0 0,0-1 0 0 0,1-1 0 0 0,0 0 0 0 0,0-1 0 0 0,27 5 0 0 0,-6-5 297 0 0,1-1 0 0 0,71-4 0 0 0,70-18 784 0 0,-170 18-1179 0 0,31-7 200 0 0,-3-1-210 0 0,-33 9-105 0 0,-1-2-150 0 0,1-4 189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1375 0 0,'0'0'11391'0'0,"-1"2"-10722"0"0,-7 37 7158 0 0,9-37-7498 0 0,1-1-251 0 0,0 0-1 0 0,0 0 0 0 0,0 1 1 0 0,0-2-1 0 0,1 1 1 0 0,-1 0-1 0 0,0 0 0 0 0,0-1 1 0 0,0 1-1 0 0,1-1 1 0 0,-1 0-1 0 0,0 1 1 0 0,1-1-1 0 0,-1 0 0 0 0,0 0 1 0 0,1-1-1 0 0,-1 1 1 0 0,0 0-1 0 0,0-1 0 0 0,3 0 1 0 0,10-3 148 0 0,28-11 0 0 0,-29 9-88 0 0,25-9-4 0 0,-17 6-16 0 0,0 1 0 0 0,38-9 0 0 0,0 6-65 0 0,-45 11-42 0 0,6 4-61 0 0,-17 0 33 0 0,3-3-181 0 0,1 5 67 0 0,-2 13-15449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196 190 2303 0 0,'0'0'15798'0'0,"0"-2"-15294"0"0,1 0-402 0 0,-1-1 1 0 0,1 1-1 0 0,-1-1 1 0 0,1 1 0 0 0,0 0-1 0 0,0-1 1 0 0,0 1 0 0 0,1 0-1 0 0,-1 0 1 0 0,0 0 0 0 0,1 0-1 0 0,-1 0 1 0 0,1 0-1 0 0,0 0 1 0 0,0 0 0 0 0,0 0-1 0 0,2-1 1 0 0,7-6 118 0 0,22-12-1 0 0,-27 17-103 0 0,50-27 430 0 0,63-26-1 0 0,-107 51-448 0 0,-5 3-49 0 0,0 0 1 0 0,1 0 0 0 0,-1 1 0 0 0,1-1 0 0 0,-1 2 0 0 0,1-1 0 0 0,0 1 0 0 0,12 0 0 0 0,-20 1-47 0 0,1 0 0 0 0,-1 0 0 0 0,1 0 0 0 0,-1 0-1 0 0,1 0 1 0 0,0 0 0 0 0,-1 0 0 0 0,1 0 0 0 0,-1 0 0 0 0,1 0 0 0 0,-1 0 0 0 0,1 0 0 0 0,-1 0 0 0 0,1 1 0 0 0,-1-1 0 0 0,1 0 0 0 0,-1 0 0 0 0,0 1 0 0 0,1-1-1 0 0,0 2-1 0 0,-1-1 0 0 0,1 1-1 0 0,-1-1 1 0 0,0 0 0 0 0,1 1-1 0 0,-1-1 1 0 0,0 1 0 0 0,0-1-1 0 0,0 1 1 0 0,0-1 0 0 0,-1 0-1 0 0,1 1 1 0 0,0-1 0 0 0,-1 1-1 0 0,1-1 1 0 0,-1 0 0 0 0,1 1-1 0 0,-1-1 1 0 0,-1 3 0 0 0,-16 26-4 0 0,-7 1-21 0 0,-1-2 0 0 0,-2 0 0 0 0,-42 33-1 0 0,-9 9-25 0 0,-16 16-121 0 0,40-38 54 0 0,-93 108 0 0 0,161-153 284 0 0,3-3 45 0 0,1-2 1 0 0,0 1 0 0 0,-1-2-1 0 0,25-5 1 0 0,-22 4-131 0 0,-11 1-166 0 0,157-28 425 0 0,-98 13-3651 0 0,-51 11-8429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0,'0'0'4931'0'0,"3"1"-2740"0"0,4 1-1005 0 0,-4-2-922 0 0,0 1 1 0 0,0 0 0 0 0,0-1 0 0 0,-1 1-1 0 0,1 1 1 0 0,0-1 0 0 0,-1 0-1 0 0,1 1 1 0 0,-1-1 0 0 0,1 1-1 0 0,-1 0 1 0 0,0-1 0 0 0,1 1-1 0 0,-1 1 1 0 0,0-1 0 0 0,0 0-1 0 0,1 3 1 0 0,3 5-45 0 0,-1 1-188 0 0,-5-11-69 0 0,0 1 0 0 0,0-1 0 0 0,1 1 0 0 0,-1-1 0 0 0,0 1 0 0 0,0 0 0 0 0,0-1 0 0 0,0 1 0 0 0,0-1 0 0 0,0 1 0 0 0,0 0 0 0 0,0-1 0 0 0,0 1 0 0 0,0 0 0 0 0,0-1-1 0 0,-1 1 1 0 0,1-1 0 0 0,0 1 0 0 0,0 0 0 0 0,-1 0-171 0 0,1 2-788 0 0,-1-1-764 0 0,-1 8-3019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25 8751 0 0,'3'-2'674'0'0,"31"-21"9428"0"0,-47 28-9386 0 0,-93 43 141 0 0,32-12-798 0 0,51-26-60 0 0,-13 6-8 0 0,-64 19 1 0 0,100-35-21 0 0,-1 1 1 0 0,0-1-1 0 0,0 0 1 0 0,1 0-1 0 0,-1 1 1 0 0,0-1-1 0 0,0 0 1 0 0,1 0-1 0 0,-1 0 1 0 0,0 0-1 0 0,0 0 1 0 0,0 0-1 0 0,1 0 1 0 0,-1-1-1 0 0,0 1 1 0 0,0 0-1 0 0,1 0 1 0 0,-1-1-1 0 0,0 1 1 0 0,0 0-1 0 0,1-1 1 0 0,-1 1-1 0 0,0 0 1 0 0,1-1-1 0 0,-1 1 1 0 0,1-1-1 0 0,-1 0 1 0 0,1 1-1 0 0,-1-1 1 0 0,1 1 0 0 0,-1-1-1 0 0,1 0 1 0 0,-1 1-1 0 0,1-1 1 0 0,-1-1-1 0 0,0-1-86 0 0,0 0 0 0 0,1 0 1 0 0,-1 0-1 0 0,1 0 0 0 0,0 0 0 0 0,0-6 0 0 0,0 4-119 0 0,0 3-44 0 0,-1-1-112 0 0,1 2 362 0 0,0 1 0 0 0,0 0 0 0 0,0 0 0 0 0,0-1 0 0 0,0 1 0 0 0,0 0 0 0 0,0 0 0 0 0,0-1 0 0 0,0 1 0 0 0,0 0 0 0 0,0 0 0 0 0,0-1 0 0 0,0 1 0 0 0,-1 0 0 0 0,1 0 0 0 0,0-1 0 0 0,0 1 0 0 0,0 0 0 0 0,0 0 0 0 0,0-1 0 0 0,-1 1 1 0 0,1 0-1 0 0,0 0 0 0 0,0 0 0 0 0,0 0 0 0 0,-1-1 0 0 0,1 1 0 0 0,0 0 0 0 0,0 0 0 0 0,0 0 0 0 0,-1 0 0 0 0,1-1 0 0 0,-4 1-49 0 0,1 0 0 0 0,0 0 0 0 0,0 0 0 0 0,-1 1 0 0 0,1-1 1 0 0,0 1-1 0 0,0 0 0 0 0,-1-1 0 0 0,1 1 0 0 0,0 1 0 0 0,0-1 0 0 0,0 0 0 0 0,0 1 0 0 0,0 0 0 0 0,-2 2 1 0 0,-7 4 5 0 0,1 2 0 0 0,-13 13 0 0 0,5-5 129 0 0,-4 3 11 0 0,2-2 288 0 0,0 0 0 0 0,1 2 0 0 0,-26 34 0 0 0,44-53 15 0 0,3 0-173 0 0,-1-1-172 0 0,0 0 0 0 0,0 0 1 0 0,0-1-1 0 0,1 1 1 0 0,-1 0-1 0 0,0 0 1 0 0,0 0-1 0 0,1 0 0 0 0,-1-1 1 0 0,1 1-1 0 0,-1 0 1 0 0,1-1-1 0 0,-1 1 0 0 0,1 0 1 0 0,0-1-1 0 0,-1 1 1 0 0,1 0-1 0 0,-1-1 1 0 0,1 1-1 0 0,0-1 0 0 0,0 1 1 0 0,-1-1-1 0 0,1 0 1 0 0,0 1-1 0 0,0-1 1 0 0,0 0-1 0 0,0 1 0 0 0,-1-1 1 0 0,3 0-1 0 0,5 2 59 0 0,1 0-1 0 0,-1 0 1 0 0,1-1-1 0 0,0-1 1 0 0,-1 0-1 0 0,12 0 1 0 0,55-11 168 0 0,-50 6-277 0 0,28-1 1 0 0,17 6-554 0 0,-68 0 545 0 0,0 1 0 0 0,0-1 0 0 0,0 1 0 0 0,1-1 0 0 0,-1 1 0 0 0,0 0 0 0 0,-1 0 0 0 0,1 0 0 0 0,0 0 0 0 0,0 0 0 0 0,0 0 0 0 0,0 0-1 0 0,-1 1 1 0 0,1-1 0 0 0,-1 1 0 0 0,2 1 0 0 0,1 1 11 0 0,0 0-1 0 0,0 0 0 0 0,0 0 1 0 0,-1 1-1 0 0,0-1 0 0 0,0 1 1 0 0,0 0-1 0 0,0 0 1 0 0,-1 0-1 0 0,4 9 0 0 0,-1 1 0 0 0,28 77 145 0 0,-29-80-93 0 0,-1 1 1 0 0,-1-1 0 0 0,0 1 0 0 0,-1-1 0 0 0,0 22 0 0 0,-1-31 15 0 0,-1 1 0 0 0,1-1 0 0 0,-1 1 0 0 0,0-1 0 0 0,0 1 0 0 0,0-1 0 0 0,-1 1 1 0 0,1-1-1 0 0,-1 0 0 0 0,0 0 0 0 0,0 0 0 0 0,0 0 0 0 0,0 0 0 0 0,0 0 0 0 0,0-1 0 0 0,-1 1 0 0 0,0-1 0 0 0,1 1 1 0 0,-1-1-1 0 0,0 0 0 0 0,0 0 0 0 0,0 0 0 0 0,-4 1 0 0 0,-7 3 93 0 0,0-1-1 0 0,-1 0 1 0 0,1-1-1 0 0,-19 3 1 0 0,14-3-111 0 0,-123 25 177 0 0,-87 19-104 0 0,225-47-47 0 0,-15 4-1149 0 0,1 2-3648 0 0,4 2-1765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11887 0 0,'0'0'1083'0'0,"-2"1"-838"0"0,-49 25 621 0 0,1 3 0 0 0,-50 38 0 0 0,73-46-238 0 0,1 1 0 0 0,0 1 1 0 0,2 2-1 0 0,-41 52 0 0 0,57-65-688 0 0,0 0 1 0 0,1 1 0 0 0,0 0-1 0 0,1 0 1 0 0,1 0-1 0 0,0 1 1 0 0,1 0 0 0 0,1 0-1 0 0,-4 28 1 0 0,6-32 113 0 0,0 0 1 0 0,1 0 0 0 0,0 0-1 0 0,1 0 1 0 0,0 0 0 0 0,1 0-1 0 0,0 0 1 0 0,1-1-1 0 0,0 1 1 0 0,0-1 0 0 0,1 1-1 0 0,0-1 1 0 0,1 0 0 0 0,11 17-1 0 0,-2-6-468 0 0,29 35 1439 0 0,-18-32-2313 0 0,4-5-3313 0 0,-15-12-1381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229 124 1839 0 0,'0'0'83'0'0,"-3"1"-6"0"0,-30 12 14841 0 0,36-14-14278 0 0,97-51 1602 0 0,-36 17-1755 0 0,-44 26-327 0 0,0 0 0 0 0,38-11 1 0 0,-47 17-59 0 0,1 0 0 0 0,0 1 0 0 0,0 0 0 0 0,0 1 1 0 0,1 1-1 0 0,16 1 0 0 0,-26-1-11 0 0,-3 0-89 0 0,0 0 1 0 0,0 0 0 0 0,0 1 0 0 0,0-1 0 0 0,0 0 0 0 0,0 0 0 0 0,0 0 0 0 0,0 1 0 0 0,0-1 0 0 0,0 0 0 0 0,1 0 0 0 0,-1 0 0 0 0,0 0 0 0 0,0 0 0 0 0,0 1 0 0 0,0-1 0 0 0,0 0 0 0 0,1 0 0 0 0,-1 0 0 0 0,0 0 0 0 0,0 0 0 0 0,0 0 0 0 0,1 0 0 0 0,-1 0 0 0 0,0 1 0 0 0,0-1 0 0 0,0 0 0 0 0,1 0 0 0 0,-1 0 0 0 0,0 0 0 0 0,0 0 0 0 0,1 0 0 0 0,-1 0-1 0 0,0 0 0 0 0,1 0 1 0 0,-1 0-1 0 0,0 0 1 0 0,0 0-1 0 0,1 0 1 0 0,-1 0-1 0 0,0 0 1 0 0,1 0-1 0 0,-1 1 1 0 0,0-1-1 0 0,1 0 0 0 0,-1 0 1 0 0,0 0-1 0 0,0 0 1 0 0,1 1-1 0 0,-1-1 1 0 0,0 0-1 0 0,0 0 1 0 0,0 1-1 0 0,1-1 1 0 0,-1 0-1 0 0,0 0 0 0 0,0 1 1 0 0,0-1-1 0 0,0 0 1 0 0,1 0-1 0 0,-1 1 1 0 0,0-1-1 0 0,0 0 1 0 0,0 1-1 0 0,0-1 1 0 0,0 0-1 0 0,0 1 1 0 0,-1 6 13 0 0,1-1 1 0 0,-1 1 0 0 0,-1-1-1 0 0,1 1 1 0 0,-1-1 0 0 0,-1 0-1 0 0,1 1 1 0 0,-1-1 0 0 0,0-1-1 0 0,0 1 1 0 0,-6 8 0 0 0,-4 3 44 0 0,-1 0 0 0 0,-20 20 0 0 0,-295 253 78 0 0,291-256-139 0 0,-44 47 0 0 0,80-78 0 0 0,-13 15 0 0 0,2 2 0 0 0,12-20 1 0 0,1 0 0 0 0,0 1-1 0 0,-1-1 1 0 0,1 1 0 0 0,0-1 0 0 0,0 0-1 0 0,-1 1 1 0 0,1-1 0 0 0,0 1 0 0 0,0-1 0 0 0,0 1-1 0 0,0-1 1 0 0,-1 0 0 0 0,1 1 0 0 0,0-1-1 0 0,0 1 1 0 0,0-1 0 0 0,0 1 0 0 0,0-1-1 0 0,0 2 1 0 0,1-2 5 0 0,0 1 0 0 0,0 0 0 0 0,0-1 0 0 0,0 1 0 0 0,0 0 0 0 0,0-1 0 0 0,0 0 0 0 0,0 1 0 0 0,0-1 0 0 0,0 1 0 0 0,0-1 0 0 0,0 0-1 0 0,0 0 1 0 0,0 0 0 0 0,0 0 0 0 0,0 0 0 0 0,0 0 0 0 0,2 0 0 0 0,25-2 86 0 0,-27 2-89 0 0,137-24 341 0 0,37-3 104 0 0,-142 24-465 0 0,-32 2 31 0 0,2 1-627 0 0,0-1 1 0 0,1 1 0 0 0,-1 0 0 0 0,0 0-1 0 0,1 0 1 0 0,4 1 0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10135 0 0,'-1'3'7027'0'0,"-3"16"-3316"0"0,3-12-3464 0 0,1 0 1 0 0,-1 0-1 0 0,2 13 0 0 0,-1-17-54 0 0,0 0-33 0 0,8 43-464 0 0,-7-44-78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1375 0 0,'4'-3'-146'0'0,"9"-6"638"0"0,0 0 0 0 0,25-10 1 0 0,-33 17 768 0 0,1 0 1 0 0,0 0-1 0 0,10-1 1 0 0,-9 2 609 0 0,-1 1 0 0 0,0 0 0 0 0,1 0 0 0 0,6 1 0 0 0,11 1-1190 0 0,0-1 0 0 0,0-2-1 0 0,0 0 1 0 0,0-2 0 0 0,0 0 0 0 0,-1-2-1 0 0,1 0 1 0 0,43-17 0 0 0,-48 15-519 0 0,29-16 0 0 0,-44 21-145 0 0,0 0 0 0 0,0 0-1 0 0,0-1 1 0 0,-1 0 0 0 0,1 0-1 0 0,-1 0 1 0 0,0 0-1 0 0,1 0 1 0 0,-1 0 0 0 0,-1-1-1 0 0,1 0 1 0 0,0 0 0 0 0,2-6-1 0 0,-4 8-27 0 0,0 1 0 0 0,-1-1-1 0 0,0 1 1 0 0,1-1 0 0 0,-1 1-1 0 0,0-1 1 0 0,0 1 0 0 0,0-1-1 0 0,0 0 1 0 0,0 1 0 0 0,0-1-1 0 0,0 1 1 0 0,0-1 0 0 0,-1 1-1 0 0,1-1 1 0 0,-1 1 0 0 0,1-1-1 0 0,-1 1 1 0 0,-1-3 0 0 0,1 2-32 0 0,-1 0 0 0 0,1 0 1 0 0,-1 0-1 0 0,0 1 1 0 0,0-1-1 0 0,0 0 0 0 0,0 1 1 0 0,0 0-1 0 0,0-1 0 0 0,0 1 1 0 0,-4-1-1 0 0,0-1-54 0 0,-1 1 1 0 0,1 0-1 0 0,-1 1 0 0 0,0-1 1 0 0,0 1-1 0 0,0 1 0 0 0,1-1 1 0 0,-10 1-1 0 0,4 2-25 0 0,0 1 0 0 0,0-1 0 0 0,0 2 0 0 0,0 0-1 0 0,1 0 1 0 0,-1 1 0 0 0,1 1 0 0 0,0-1 0 0 0,0 2 0 0 0,-12 9-1 0 0,-7 8-31 0 0,1 0-1 0 0,-27 32 0 0 0,48-48 161 0 0,-17 18 59 0 0,-22 30 0 0 0,41-48-5 0 0,0 0-1 0 0,1 0 0 0 0,0 1 0 0 0,1-1 0 0 0,0 1 0 0 0,0 0 0 0 0,1 1 0 0 0,-5 17 0 0 0,8-24-7 0 0,0 0 1 0 0,-1 1-1 0 0,1-1 0 0 0,0 0 0 0 0,1 0 1 0 0,-1 1-1 0 0,1-1 0 0 0,-1 0 0 0 0,1 0 1 0 0,0 0-1 0 0,0 0 0 0 0,0 0 0 0 0,4 6 1 0 0,-3-5-4 0 0,1 0 1 0 0,1 0-1 0 0,-1 1 1 0 0,1-2-1 0 0,-1 1 1 0 0,1 0-1 0 0,9 5 1 0 0,-4-3-22 0 0,0-1 1 0 0,0 0 0 0 0,1 0-1 0 0,-1-1 1 0 0,1-1-1 0 0,0 1 1 0 0,21 3-1 0 0,-22-7-48 0 0,-1 1-1 0 0,1-1 1 0 0,-1 0-1 0 0,1-1 0 0 0,-1 0 1 0 0,10-2-1 0 0,16-6-1419 0 0,-1-1-3364 0 0,-27 8 3292 0 0,17-5-4740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11519 0 0,'0'0'887'0'0,"2"1"-583"0"0,10 5 1218 0 0,-1 0 3133 0 0,-17 7-4017 0 0,4-9-588 0 0,-1-1 1 0 0,0 0 0 0 0,1 0 0 0 0,-1 0 0 0 0,0 0 0 0 0,0 0 0 0 0,-1 0 0 0 0,1-1 0 0 0,-1 0 0 0 0,-4 3 0 0 0,-41 17 134 0 0,35-17-156 0 0,-59 28 70 0 0,-36 14-20 0 0,71-33-64 0 0,-44 13-85 0 0,74-25 2 0 0,1-1 1 0 0,-1 1-1 0 0,0-2 1 0 0,1 1 0 0 0,-1-1-1 0 0,0 0 1 0 0,0 0 0 0 0,-11-3-1 0 0,17 3 10 0 0,1-1 0 0 0,-1 1 0 0 0,1 0 0 0 0,-1-1-1 0 0,1 0 1 0 0,-1 1 0 0 0,1-1 0 0 0,0 0 0 0 0,-1 0 0 0 0,1 0-1 0 0,0 0 1 0 0,-1 0 0 0 0,1 0 0 0 0,0 0 0 0 0,0 0 0 0 0,0 0-1 0 0,0-1 1 0 0,0 1 0 0 0,0 0 0 0 0,0-1 0 0 0,1 1 0 0 0,-2-2-1 0 0,1-2-136 0 0,0 1 0 0 0,0-1 0 0 0,1 0-1 0 0,-1 1 1 0 0,1-10 0 0 0,0 14 192 0 0,0-2-55 0 0,1 0 1 0 0,-1 0-1 0 0,1 0 0 0 0,-1 0 0 0 0,1 0 0 0 0,-1 0 0 0 0,1 0 0 0 0,0 0 1 0 0,2-2-1 0 0,1-6-92 0 0,-3 10 126 0 0,-1 0-1 0 0,0-1 1 0 0,0 1-1 0 0,0 0 1 0 0,1-1-1 0 0,-1 1 1 0 0,0 0-1 0 0,0-1 1 0 0,0 1-1 0 0,0 0 0 0 0,0-1 1 0 0,0 1-1 0 0,0 0 1 0 0,0-1-1 0 0,0 1 1 0 0,0-1-1 0 0,0 1 1 0 0,0 0-1 0 0,0-1 1 0 0,0 1-1 0 0,0 0 1 0 0,0-1-1 0 0,0 1 1 0 0,0 0-1 0 0,0-1 1 0 0,-1 1-1 0 0,1 0 1 0 0,0-1-1 0 0,0 1 0 0 0,-1-1 1 0 0,-11 4-208 0 0,-1 2 304 0 0,1 0 0 0 0,-1 1 0 0 0,1 1 1 0 0,1 0-1 0 0,-1 1 0 0 0,1 0 0 0 0,0 1 0 0 0,-9 10 0 0 0,2-2 118 0 0,2 2 1 0 0,0 0-1 0 0,-20 33 1 0 0,34-50-147 0 0,1 1 0 0 0,-1 0-1 0 0,1-1 1 0 0,-1 1 0 0 0,1 0 0 0 0,0-1 0 0 0,0 1 0 0 0,1 0 0 0 0,-1 0-1 0 0,0 0 1 0 0,1 0 0 0 0,0 0 0 0 0,0 0 0 0 0,0 0 0 0 0,0 0 0 0 0,0 0-1 0 0,1 4 1 0 0,-1-6-38 0 0,0 0-1 0 0,1 0 0 0 0,-1-1 1 0 0,0 1-1 0 0,0 0 0 0 0,1 0 1 0 0,-1 0-1 0 0,0 0 0 0 0,1 0 1 0 0,-1-1-1 0 0,0 1 1 0 0,1 0-1 0 0,0 0 0 0 0,0 0 1 0 0,1 2 4 0 0,8 8 43 0 0,-6-8-31 0 0,1 0-1 0 0,0 0 1 0 0,0-1-1 0 0,0 1 0 0 0,1-1 1 0 0,-1 0-1 0 0,1-1 1 0 0,-1 1-1 0 0,1-1 0 0 0,-1 0 1 0 0,12 0-1 0 0,3-1 75 0 0,39-4-1 0 0,49-14-126 0 0,-61 9-211 0 0,63-3 1 0 0,-102 12 284 0 0,0 0 0 0 0,-1 1 1 0 0,1 0-1 0 0,0 0 1 0 0,-1 1-1 0 0,1 0 0 0 0,-1 0 1 0 0,1 1-1 0 0,-1 0 1 0 0,8 4-1 0 0,-10-4 43 0 0,0 0 0 0 0,0 0 0 0 0,0 1 0 0 0,0-1-1 0 0,-1 1 1 0 0,0 0 0 0 0,0 1 0 0 0,0-1 0 0 0,0 1 0 0 0,0 0 0 0 0,-1-1 0 0 0,0 2 0 0 0,5 9 0 0 0,-7-11-23 0 0,0 1 0 0 0,0-1 0 0 0,0 1 1 0 0,-1-1-1 0 0,1 1 0 0 0,-1-1 1 0 0,0 1-1 0 0,-1-1 0 0 0,1 1 1 0 0,-1-1-1 0 0,0 1 0 0 0,0-1 0 0 0,0 1 1 0 0,0-1-1 0 0,-1 0 0 0 0,0 0 1 0 0,-4 7-1 0 0,2-3 44 0 0,-1 0 0 0 0,0 0 0 0 0,-1-1 0 0 0,0 0-1 0 0,0 0 1 0 0,-1 0 0 0 0,-12 9 0 0 0,-11 5 139 0 0,-1-1-1 0 0,-65 30 1 0 0,-75 19-594 0 0,39-17-1586 0 0,130-51 551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0,'0'0'1014'0'0,"0"2"-660"0"0,1 0-271 0 0,-1 0 0 0 0,1-1 0 0 0,0 1-1 0 0,0 0 1 0 0,0 0 0 0 0,0-1 0 0 0,0 1-1 0 0,0-1 1 0 0,0 1 0 0 0,1-1 0 0 0,-1 1 0 0 0,1-1-1 0 0,-1 0 1 0 0,1 0 0 0 0,-1 1 0 0 0,1-1-1 0 0,0 0 1 0 0,2 0 0 0 0,40 19 530 0 0,-25-13-263 0 0,160 78 2285 0 0,-129-58-1452 0 0,69 50-1 0 0,-85-52-229 0 0,60 58-1 0 0,-83-71-756 0 0,0 1-1 0 0,0 0 1 0 0,-2 0-1 0 0,0 1 1 0 0,0 0-1 0 0,-1 1 0 0 0,-1 0 1 0 0,6 16-1 0 0,-8-14-132 0 0,-1-1 0 0 0,0 1 0 0 0,-2 0 1 0 0,0 0-1 0 0,0 0 0 0 0,-2 0 0 0 0,0 0 0 0 0,-1 0 0 0 0,0 0 0 0 0,-2 0 0 0 0,0 0 0 0 0,-1-1 0 0 0,0 1 0 0 0,-11 24 1 0 0,5-18-65 0 0,-1-1 0 0 0,-1-1 1 0 0,-1 0-1 0 0,-1-1 0 0 0,-1 0 1 0 0,0-1-1 0 0,-1 0 0 0 0,-2-2 1 0 0,-28 25-1 0 0,35-34-82 0 0,0-1 0 0 0,0 0-1 0 0,0-1 1 0 0,-1 0 0 0 0,0 0-1 0 0,-15 4 1 0 0,17-7-372 0 0,0-1 1 0 0,0 1 0 0 0,0-1-1 0 0,0-1 1 0 0,-1 0-1 0 0,1-1 1 0 0,0 0-1 0 0,-12-1 1 0 0,20 1-1329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 6911 0 0,'-5'-10'11670'0'0,"11"24"-11132"0"0,-5-8-442 0 0,1-1 1 0 0,-1 1-1 0 0,-1 0 0 0 0,1 0 0 0 0,-1-1 0 0 0,0 1 0 0 0,0 0 1 0 0,-1 0-1 0 0,1-1 0 0 0,-1 1 0 0 0,-1 0 0 0 0,-3 9 0 0 0,-3 7 305 0 0,-20 37 0 0 0,24-51-326 0 0,-59 102 752 0 0,36-66-1514 0 0,-42 93 0 0 0,64-124-134 0 0,5-10-10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62 4143 0 0,'-13'6'-155'0'0,"-47"26"2776"0"0,50-26-762 0 0,0 1 0 0 0,1 0 0 0 0,-16 14 3097 0 0,27-19-4499 0 0,3 1-325 0 0,-1 0 0 0 0,1 0 1 0 0,-1-1-1 0 0,1 0 0 0 0,0 0 0 0 0,0 0 0 0 0,0 0 0 0 0,0-1 0 0 0,0 0 1 0 0,0 0-1 0 0,1-1 0 0 0,5 1 0 0 0,10-1 437 0 0,38-5 0 0 0,-31 1-281 0 0,497-66 2537 0 0,-454 59-2571 0 0,622-59 1099 0 0,-587 64-1301 0 0,141 12 0 0 0,-216-3-274 0 0,-16-1-148 0 0,26-1 1 0 0,-26-1-77 0 0,-10 0-167 0 0,-1 0-1 0 0,1 0 1 0 0,-1 0-1 0 0,0-1 1 0 0,1 0-1 0 0,-1 0 1 0 0,7-2 0 0 0,-9 2-314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11255 0 0,'0'0'2163'0'0,"3"0"-1112"0"0,-2 0-893 0 0,1 0 1 0 0,0 1-1 0 0,0-1 1 0 0,0 1-1 0 0,-1 0 0 0 0,1-1 1 0 0,0 1-1 0 0,-1 0 1 0 0,1 0-1 0 0,-1 0 1 0 0,1 0-1 0 0,-1 0 1 0 0,0 0-1 0 0,1 1 1 0 0,-1-1-1 0 0,0 0 1 0 0,0 1-1 0 0,0-1 1 0 0,0 1-1 0 0,2 2 1 0 0,-1 2 8 0 0,1 0 1 0 0,-1 0 0 0 0,-1 0 0 0 0,1 0 0 0 0,-1 0 0 0 0,0 0 0 0 0,0 10 0 0 0,-3 45 452 0 0,0-36-389 0 0,-2 12-95 0 0,-2-1 1 0 0,-1 1-1 0 0,-17 48 0 0 0,12-47-128 0 0,2 0 0 0 0,-8 59-1 0 0,19-84-158 0 0,-1-10 117 0 0,1 0-961 0 0,4 11-10017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5063 0 0,'-1'3'5742'0'0,"-43"90"1249"0"0,6 5-4699 0 0,25-59-1947 0 0,3 0 1 0 0,0 1 0 0 0,-3 48 0 0 0,9-45-162 0 0,2 0 0 0 0,5 70-1 0 0,1-87-1735 0 0,7 30 0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17359 0 0,'0'0'1574'0'0,"0"2"-1260"0"0,1-1-268 0 0,-1 0 0 0 0,0 0 0 0 0,1 0 0 0 0,-1 1 0 0 0,0-1-1 0 0,0 0 1 0 0,0 0 0 0 0,0 0 0 0 0,0 0 0 0 0,0 0 0 0 0,0 0 0 0 0,0 0 0 0 0,0 0-1 0 0,0 0 1 0 0,-1 0 0 0 0,1 0 0 0 0,-1 0 0 0 0,1 0 0 0 0,0 0 0 0 0,-1 0 0 0 0,1 0 0 0 0,-1 0-1 0 0,0 0 1 0 0,1 0 0 0 0,-1 0 0 0 0,0-1 0 0 0,0 1 0 0 0,1 0 0 0 0,-2 0 0 0 0,-4 4-53 0 0,0-1 0 0 0,0 0 0 0 0,-11 4 0 0 0,-6 5-272 0 0,21-11-81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25 119 7743 0 0,'0'0'704'0'0,"-2"1"-581"0"0,-20 5 9154 0 0,29 6-8589 0 0,-5-10-611 0 0,1 0 1 0 0,-1 0-1 0 0,1 0 0 0 0,-1 0 0 0 0,1-1 1 0 0,0 1-1 0 0,-1-1 0 0 0,1 0 0 0 0,0 1 1 0 0,0-1-1 0 0,0-1 0 0 0,4 2 0 0 0,2 0 104 0 0,-1-1 0 0 0,1 0 0 0 0,10 0 0 0 0,29-4 415 0 0,-1-2 1 0 0,69-16-1 0 0,-92 17-445 0 0,255-63 873 0 0,-72 19-820 0 0,-143 37-214 0 0,-37 7-6734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9671 0 0,'0'0'748'0'0,"-2"2"-492"0"0,-2 4-11 0 0,-1 1-1 0 0,1 0 0 0 0,1 0 1 0 0,-1 0-1 0 0,1 1 1 0 0,-3 8-1 0 0,-11 51 2628 0 0,9-21-1962 0 0,1 1-1 0 0,3 0 1 0 0,2 70 0 0 0,26 141 187 0 0,-22-243-1190 0 0,7 36 310 0 0,-8-47-349 0 0,0 1 0 0 0,1-1-1 0 0,-1 0 1 0 0,1 0 0 0 0,0 0 0 0 0,0 0-1 0 0,1 0 1 0 0,-1 0 0 0 0,4 3-1 0 0,6 3-1191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4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2759 0 0,'-18'20'18264'0'0,"19"-17"-17466"0"0,-1-3-823 0 0,0 1 1 0 0,0-1-1 0 0,0 0 1 0 0,0 1 0 0 0,0-1-1 0 0,1 0 1 0 0,-1 1-1 0 0,0-1 1 0 0,0 1-1 0 0,0-1 1 0 0,0 0 0 0 0,0 1-1 0 0,1-1 1 0 0,-1 0-1 0 0,0 1 1 0 0,0-1-1 0 0,0 0 1 0 0,1 1-1 0 0,-1-1 1 0 0,0 0 0 0 0,0 0-1 0 0,1 1 1 0 0,-1-1-1 0 0,1 0 1 0 0,1 1-199 0 0,0 1-1 0 0,1-1 1 0 0,-1-1 0 0 0,1 1 0 0 0,-1 0 0 0 0,1-1-1 0 0,-1 1 1 0 0,1-1 0 0 0,0 0 0 0 0,-1 0 0 0 0,1 0-1 0 0,-1 0 1 0 0,1 0 0 0 0,3-1 0 0 0,9-4-872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172 124 6911 0 0,'0'0'7130'0'0,"0"2"-6454"0"0,-4 9-410 0 0,0-1 1 0 0,-1 1 0 0 0,0-1 0 0 0,0 1 0 0 0,-11 13 0 0 0,0-3 238 0 0,1 1 143 0 0,0-1-1 0 0,-2 0 1 0 0,-1-1-1 0 0,-33 28 1 0 0,50-47-56 0 0,5-19-422 0 0,-1 10-171 0 0,1 1 0 0 0,1-1 0 0 0,-1 1 0 0 0,1 0 0 0 0,1 1 1 0 0,-1-1-1 0 0,1 1 0 0 0,0 0 0 0 0,9-7 0 0 0,10-6-18 0 0,31-18 0 0 0,-47 31 18 0 0,115-60 1 0 0,-92 50 100 0 0,-18 8 85 0 0,1 1-1 0 0,0 0 1 0 0,28-8-1 0 0,-39 14-154 0 0,0 0 1 0 0,1 0-1 0 0,-1 1 0 0 0,0-1 0 0 0,0 1 0 0 0,0 0 0 0 0,0 1 0 0 0,0-1 0 0 0,1 1 0 0 0,-1-1 0 0 0,0 1 0 0 0,0 0 1 0 0,0 1-1 0 0,0-1 0 0 0,-1 1 0 0 0,1 0 0 0 0,0 0 0 0 0,-1 0 0 0 0,7 5 0 0 0,-8-6-20 0 0,0 1-1 0 0,-1 0 0 0 0,1 0 1 0 0,0 0-1 0 0,-1 0 1 0 0,0 0-1 0 0,1 1 1 0 0,-1-1-1 0 0,0 0 0 0 0,0 1 1 0 0,0-1-1 0 0,-1 0 1 0 0,1 1-1 0 0,0-1 1 0 0,-1 1-1 0 0,0-1 0 0 0,0 1 1 0 0,1 0-1 0 0,-2-1 1 0 0,1 1-1 0 0,0-1 1 0 0,0 1-1 0 0,-1-1 0 0 0,1 1 1 0 0,-1-1-1 0 0,0 1 1 0 0,-1 3-1 0 0,-2 2 13 0 0,0 1 0 0 0,0-1-1 0 0,-1 1 1 0 0,0-2 0 0 0,0 1-1 0 0,-8 8 1 0 0,5-6-19 0 0,2-2 7 0 0,-1-1-1 0 0,1 0 0 0 0,-1 0 1 0 0,0 0-1 0 0,-1-1 1 0 0,0 0-1 0 0,0-1 1 0 0,0 1-1 0 0,0-1 0 0 0,-14 5 1 0 0,21-10-58 0 0,2-3-884 0 0,1 0 859 0 0,-1-1 0 0 0,1 1 0 0 0,0 0 0 0 0,0 0-1 0 0,0 0 1 0 0,0 0 0 0 0,1 0 0 0 0,-1 0 0 0 0,4-2 0 0 0,-4 2 11 0 0,28-27 59 0 0,2 2 0 0 0,0 1 1 0 0,2 2-1 0 0,0 1 0 0 0,50-25 1 0 0,-55 33 206 0 0,1 1 0 0 0,0 2 1 0 0,0 1-1 0 0,2 1 0 0 0,-1 2 0 0 0,1 1 1 0 0,44-5-1 0 0,-69 13-136 0 0,0 0-1 0 0,0 0 0 0 0,-1 1 1 0 0,1 0-1 0 0,0 0 1 0 0,12 4-1 0 0,-18-4-63 0 0,0-1-1 0 0,0 1 1 0 0,0 0 0 0 0,0-1-1 0 0,0 1 1 0 0,0 0 0 0 0,0 0-1 0 0,0 0 1 0 0,-1-1 0 0 0,1 1-1 0 0,0 0 1 0 0,0 0 0 0 0,-1 0-1 0 0,1 0 1 0 0,-1 1 0 0 0,1-1-1 0 0,-1 0 1 0 0,1 0 0 0 0,-1 0-1 0 0,0 0 1 0 0,1 0-1 0 0,-1 2 1 0 0,0 1 0 0 0,1-1 0 0 0,-1 0 0 0 0,0 0 0 0 0,0 0 0 0 0,0 0 0 0 0,-1 6 0 0 0,-2-1 15 0 0,1-1-1 0 0,-1 0 1 0 0,-1 1 0 0 0,1-1-1 0 0,-9 12 1 0 0,-28 33 171 0 0,19-27-132 0 0,13-15-41 0 0,-28 35 101 0 0,3 1 0 0 0,-39 70 0 0 0,59-87-118 0 0,12-27-96 0 0,3-2-235 0 0,1 1 227 0 0,0-1-1 0 0,-1 0 1 0 0,1 0 0 0 0,-1 0-1 0 0,1 0 1 0 0,0-1 0 0 0,-1 1-1 0 0,1-1 1 0 0,-1 1 0 0 0,1-1-1 0 0,-1 0 1 0 0,1 0 0 0 0,3-2 0 0 0,1 0-413 0 0,50-22-3463 0 0,-25 8-2575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532 273 5063 0 0,'0'0'390'0'0,"-1"2"-252"0"0,-9 12-754 0 0,5-9 1779 0 0,1 1 1 0 0,0 0-1 0 0,0 0 1 0 0,0 0 0 0 0,1 1-1 0 0,0-1 1 0 0,-2 9-1 0 0,4-14-1005 0 0,1 0-1 0 0,-1 1 1 0 0,1-1 0 0 0,0 1-1 0 0,-1-1 1 0 0,1 1-1 0 0,0-1 1 0 0,0 1 0 0 0,0-1-1 0 0,0 0 1 0 0,0 1-1 0 0,1-1 1 0 0,-1 1 0 0 0,0-1-1 0 0,1 1 1 0 0,-1-1-1 0 0,1 0 1 0 0,-1 1-1 0 0,1-1 1 0 0,0 0 0 0 0,-1 1-1 0 0,1-1 1 0 0,0 0-1 0 0,0 0 1 0 0,0 0 0 0 0,2 2-1 0 0,-1-1-32 0 0,0-1-1 0 0,1 0 0 0 0,-1 0 1 0 0,1 0-1 0 0,-1 0 0 0 0,1 0 1 0 0,0-1-1 0 0,-1 1 0 0 0,1-1 1 0 0,0 1-1 0 0,-1-1 0 0 0,1 0 1 0 0,4-1-1 0 0,9 0 315 0 0,0-1 0 0 0,-1-1 0 0 0,1-1 0 0 0,-1 0 0 0 0,19-8 0 0 0,72-37 560 0 0,-99 45-971 0 0,110-60-51 0 0,-104 55-97 0 0,0 0-1 0 0,0-1 1 0 0,0-1 0 0 0,-2 0 0 0 0,1 0-1 0 0,11-17 1 0 0,-20 24 18 0 0,1-1 0 0 0,-2 0 0 0 0,1 0 0 0 0,-1 0 0 0 0,1 0-1 0 0,-1 0 1 0 0,-1 0 0 0 0,1-1 0 0 0,-1 1 0 0 0,0-1 0 0 0,0 1 0 0 0,0-7 0 0 0,-1 9 27 0 0,0 0 1 0 0,0 0 0 0 0,-1 0 0 0 0,1 0 0 0 0,-1 0 0 0 0,0 0-1 0 0,0 0 1 0 0,0 0 0 0 0,0 0 0 0 0,0 0 0 0 0,0 1-1 0 0,-1-1 1 0 0,1 1 0 0 0,-1-1 0 0 0,0 1 0 0 0,0-1-1 0 0,0 1 1 0 0,0 0 0 0 0,0 0 0 0 0,0 0 0 0 0,-1 0 0 0 0,1 0-1 0 0,-6-2 1 0 0,-1 0-35 0 0,-1 0 0 0 0,0 0 0 0 0,1 1 0 0 0,-1 1 0 0 0,-1 0 0 0 0,1 0 0 0 0,-18-1 0 0 0,5 3 54 0 0,1 1 0 0 0,-34 4 0 0 0,20 1 40 0 0,1 2 1 0 0,-1 1-1 0 0,2 2 0 0 0,-1 1 1 0 0,2 2-1 0 0,0 1 0 0 0,0 2 1 0 0,2 1-1 0 0,-34 24 0 0 0,27-12 11 0 0,-62 61 0 0 0,-23 45 112 0 0,104-114-48 0 0,1 1 0 0 0,1 1 0 0 0,1 1 0 0 0,2 0 0 0 0,0 1 0 0 0,-15 40 0 0 0,27-60-51 0 0,0 0-1 0 0,1 0 1 0 0,-1 0-1 0 0,2 0 1 0 0,-1 1-1 0 0,0-1 1 0 0,1 0 0 0 0,0 0-1 0 0,2 12 1 0 0,-1-14 10 0 0,0 0 1 0 0,1 0 0 0 0,-1 0 0 0 0,1-1-1 0 0,-1 1 1 0 0,1-1 0 0 0,0 1 0 0 0,1-1-1 0 0,-1 0 1 0 0,0 0 0 0 0,1 0 0 0 0,0 0-1 0 0,0 0 1 0 0,0 0 0 0 0,0-1 0 0 0,6 5 0 0 0,3-1 112 0 0,1 1 0 0 0,-1-2 0 0 0,1 0 0 0 0,0 0 0 0 0,1-1 0 0 0,-1-1 0 0 0,1 0 0 0 0,19 1 1 0 0,114 0 1206 0 0,-141-5-1282 0 0,72-4 663 0 0,140-27 1 0 0,-205 30-624 0 0,1-1 1 0 0,24-10-1 0 0,-33 11-72 0 0,1-1-1 0 0,-1 0 0 0 0,1 0 1 0 0,-1 0-1 0 0,0-1 1 0 0,0 1-1 0 0,0-1 1 0 0,7-9-1 0 0,-3 2-13 0 0,-4 1 31 0 0,-3-1-66 0 0,-3 10 2 0 0,0 0-1 0 0,0 0 0 0 0,1 0 1 0 0,-1 0-1 0 0,0 0 0 0 0,0 0 0 0 0,0 0 1 0 0,0 0-1 0 0,0 0 0 0 0,-1 1 1 0 0,1-1-1 0 0,0 0 0 0 0,0 1 0 0 0,0-1 1 0 0,-1 0-1 0 0,1 1 0 0 0,0 0 1 0 0,0-1-1 0 0,-1 1 0 0 0,1 0 0 0 0,0 0 1 0 0,-1-1-1 0 0,1 1 0 0 0,-1 0 0 0 0,-1 1 1 0 0,-3-1-301 0 0,-1 0 1 0 0,1 1 0 0 0,0 0-1 0 0,-7 2 1 0 0,-20 6-3477 0 0,18-4-3013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1839 0 0,'0'0'16743'0'0,"3"1"-16224"0"0,1 0-291 0 0,1 0 1 0 0,0 0-1 0 0,0 0 1 0 0,0 0 0 0 0,1-1-1 0 0,-1 0 1 0 0,0 0 0 0 0,0 0-1 0 0,9-3 1 0 0,50-13 817 0 0,-22 4-516 0 0,-15 5-311 0 0,41-16 1 0 0,25-9-259 0 0,-67 26-1326 0 0,-12 5-4603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144 158 7831 0 0,'0'0'7227'0'0,"2"0"-6582"0"0,11-4-41 0 0,0-1 0 0 0,14-8 0 0 0,17-5 188 0 0,85-34 115 0 0,23-7-655 0 0,-125 53 33 0 0,-25 6-194 0 0,-2 3-16 0 0,0 2-62 0 0,0 1 0 0 0,0 0 0 0 0,-1-1 0 0 0,0 1 0 0 0,0 0 0 0 0,-1-1 0 0 0,1 1 0 0 0,-1-1 0 0 0,0 0 0 0 0,-1 1 0 0 0,0-1 0 0 0,-3 6 0 0 0,-9 11-6 0 0,-23 27 0 0 0,26-34 28 0 0,-27 36 19 0 0,11-15-43 0 0,-38 40-1 0 0,-36 19 42 0 0,53-51-51 0 0,18-16-1 0 0,-61 60 0 0 0,48-38 0 0 0,35-38 0 0 0,4 0 0 0 0,4-2 19 0 0,1-9 258 0 0,7 2-99 0 0,-7-3-161 0 0,1 0-1 0 0,-1 1 1 0 0,0-1 0 0 0,1 0 0 0 0,-1 0-1 0 0,1 1 1 0 0,-1-1 0 0 0,1 0 0 0 0,-1 0 0 0 0,1 0-1 0 0,-1 1 1 0 0,1-1 0 0 0,-1 0 0 0 0,1 0 0 0 0,-1 0-1 0 0,1 0 1 0 0,-1 0 0 0 0,1 0 0 0 0,0 0 0 0 0,64-1 1175 0 0,108 3 417 0 0,-142-2-1524 0 0,-5-1-1874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10591 0 0,'0'0'1312'0'0,"2"-1"-205"0"0,-1 1-856 0 0,0-1 0 0 0,0 1-1 0 0,0-1 1 0 0,0 1 0 0 0,0-1 0 0 0,0 1-1 0 0,0 0 1 0 0,0 0 0 0 0,1-1 0 0 0,-1 1 0 0 0,0 0-1 0 0,0 0 1 0 0,0 0 0 0 0,0 0 0 0 0,0 1-1 0 0,1-1 1 0 0,-1 0 0 0 0,0 0 0 0 0,0 1 0 0 0,0-1-1 0 0,0 0 1 0 0,0 1 0 0 0,0-1 0 0 0,1 2 0 0 0,0 0-229 0 0,-1 0 0 0 0,1 0 0 0 0,-1 0 0 0 0,0 1 0 0 0,0-1 0 0 0,0 0 0 0 0,0 1 0 0 0,0-1 0 0 0,-1 1 0 0 0,1-1 1 0 0,-1 1-1 0 0,1-1 0 0 0,-1 1 0 0 0,0 0 0 0 0,0-1 0 0 0,-1 5 0 0 0,0 2-22 0 0,0-6 0 0 0,1 1 0 0 0,-1-1 0 0 0,1 0 0 0 0,0 0 0 0 0,0 0 0 0 0,0 0 0 0 0,1 0 0 0 0,0 5 0 0 0,2 6-1269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28 6911 0 0,'2'-1'528'0'0,"24"-15"-381"0"0,-8 5 6893 0 0,-27 16-900 0 0,-12 5-6049 0 0,-35 11 1 0 0,-11 5-179 0 0,23-4 96 0 0,-2-2 0 0 0,0-3 0 0 0,-54 14 0 0 0,82-28-62 0 0,4-3 2 0 0,13 0 24 0 0,0 0 0 0 0,0 0 0 0 0,0-1 0 0 0,0 1 0 0 0,0 0 0 0 0,0 0 0 0 0,0-1 1 0 0,0 1-1 0 0,0-1 0 0 0,1 1 0 0 0,-1-1 0 0 0,0 1 0 0 0,0-1 0 0 0,1 0 0 0 0,-1 1 0 0 0,0-1 0 0 0,1 0 0 0 0,-1 1 1 0 0,0-1-1 0 0,1 0 0 0 0,-1 0 0 0 0,1 0 0 0 0,-1 1 0 0 0,1-1 0 0 0,0 0 0 0 0,-1 0 0 0 0,1 0 0 0 0,0 0 0 0 0,0 0 1 0 0,0 0-1 0 0,-1 0 0 0 0,1 0 0 0 0,0 0 0 0 0,0 0 0 0 0,0 0 0 0 0,1 0 0 0 0,-1 1 0 0 0,0-1 0 0 0,0 0 0 0 0,0 0 0 0 0,1-2 1 0 0,1-1-97 0 0,-1 0-1 0 0,1 0 1 0 0,0 0 0 0 0,0 0 0 0 0,0 0 0 0 0,1 1 0 0 0,4-7 0 0 0,-109 49-1033 0 0,86-31 1158 0 0,-15 5 17 0 0,0 3 0 0 0,1 0 1 0 0,-47 35-1 0 0,76-50-3 0 0,1-1 0 0 0,-1 0-1 0 0,1 0 1 0 0,0 1 0 0 0,-1-1 0 0 0,1 0 0 0 0,-1 1-1 0 0,1-1 1 0 0,0 0 0 0 0,0 1 0 0 0,-1-1 0 0 0,1 1-1 0 0,0-1 1 0 0,-1 1 0 0 0,1-1 0 0 0,0 0 0 0 0,0 1-1 0 0,0-1 1 0 0,0 1 0 0 0,0-1 0 0 0,-1 1 0 0 0,1-1-1 0 0,0 1 1 0 0,0-1 0 0 0,0 1 0 0 0,0-1 0 0 0,0 1 0 0 0,0-1-1 0 0,1 1 1 0 0,-1-1 0 0 0,0 1 0 0 0,0-1 0 0 0,0 1-1 0 0,1 0-4 0 0,0 0 0 0 0,0 1 0 0 0,0-1 0 0 0,1-1 0 0 0,-1 1 0 0 0,0 0 0 0 0,0 0 0 0 0,0 0 0 0 0,1-1 0 0 0,-1 1 0 0 0,2 0 0 0 0,6 2 3 0 0,-1 0-1 0 0,17 3 0 0 0,4-3 22 0 0,0-2-1 0 0,0 0 0 0 0,29-4 0 0 0,-32 1-7 0 0,-1 1 0 0 0,1 1 0 0 0,0 1 0 0 0,32 6 0 0 0,-53-6-25 0 0,0 0 0 0 0,0 1 0 0 0,0-1 1 0 0,0 1-1 0 0,-1 0 0 0 0,1 1 0 0 0,-1-1 0 0 0,0 1 0 0 0,1 0 0 0 0,-1 0 0 0 0,-1 0 0 0 0,1 0 0 0 0,0 1 0 0 0,-1 0 0 0 0,4 4 0 0 0,-3-3 6 0 0,-1 1 0 0 0,1 1 0 0 0,-1-1 0 0 0,0 1 0 0 0,-1-1 0 0 0,0 1 0 0 0,0 0-1 0 0,0-1 1 0 0,1 14 0 0 0,-2-3 11 0 0,-1 0 0 0 0,0 0-1 0 0,-1 0 1 0 0,-1 0 0 0 0,-1 0-1 0 0,0 0 1 0 0,-1 0 0 0 0,-7 16-1 0 0,9-27 70 0 0,-1-1 1 0 0,1 0-1 0 0,-1 0 0 0 0,0 0 0 0 0,0 0 1 0 0,-1 0-1 0 0,1-1 0 0 0,-1 1 0 0 0,0-1 1 0 0,-8 7-1 0 0,4-6 75 0 0,0 1 0 0 0,0-1 0 0 0,-1-1 0 0 0,1 0 0 0 0,-18 7 0 0 0,-3-4 143 0 0,0 0 1 0 0,0-2-1 0 0,-34 2 0 0 0,62-7-304 0 0,-144 8 392 0 0,96-7-332 0 0,24-1-91 0 0,13 0-344 0 0,1 0 0 0 0,-1 1 0 0 0,1 0 0 0 0,-14 4 0 0 0,23-5-702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18 8375 0 0,'0'0'382'0'0,"1"-2"-6"0"0,3-13 8872 0 0,-9 20-10240 0 0,-17 11 1722 0 0,-32 33 1 0 0,7-7-243 0 0,13-12-179 0 0,1 2-1 0 0,-52 63 1 0 0,65-68-253 0 0,2 0 0 0 0,0 1 0 0 0,2 0-1 0 0,-21 51 1 0 0,32-64-29 0 0,0 0 0 0 0,1 1 0 0 0,1-1-1 0 0,0 1 1 0 0,1 0 0 0 0,1 0 0 0 0,1 0 0 0 0,0 0-1 0 0,1 0 1 0 0,0 0 0 0 0,1 0 0 0 0,1 0 0 0 0,1-1-1 0 0,0 1 1 0 0,1-1 0 0 0,1 0 0 0 0,0-1 0 0 0,9 16 0 0 0,-8-20 9 0 0,-1 0 0 0 0,1-1 0 0 0,1 1 0 0 0,-1-2 0 0 0,15 14 0 0 0,-18-19-208 0 0,1 1-1 0 0,-1-1 1 0 0,1 0-1 0 0,0 0 1 0 0,-1 0-1 0 0,1-1 1 0 0,1 1-1 0 0,-1-1 1 0 0,0-1-1 0 0,0 1 1 0 0,1-1-1 0 0,-1 0 1 0 0,1 0-1 0 0,5 0 1 0 0,7-2-6591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88 188 919 0 0,'-14'9'129'0'0,"7"-3"-1575"0"0,-1-2 3338 0 0,-2 2 2999 0 0,-3 0 4150 0 0,47-17-7040 0 0,-7 2-1638 0 0,142-75 734 0 0,-22 8-827 0 0,-62 44-206 0 0,-67 27-54 0 0,-6 3 1 0 0,-12 3-8 0 0,1 0 0 0 0,-1-1 0 0 0,0 1 0 0 0,0 0 1 0 0,0 0-1 0 0,0-1 0 0 0,1 1 0 0 0,-1 0 0 0 0,0 0 0 0 0,0-1 0 0 0,-1 1 1 0 0,1 0-1 0 0,0 0 0 0 0,0 0 0 0 0,0-1 0 0 0,-1 2 0 0 0,1-2-3 0 0,-3 9-16 0 0,-2 0 0 0 0,1-1 0 0 0,-1 1 0 0 0,0-1 0 0 0,0 0 0 0 0,-1 0 0 0 0,0-1 0 0 0,-8 8 0 0 0,7-8 6 0 0,-59 63-50 0 0,-25 29 130 0 0,60-62-70 0 0,-1 0 0 0 0,-2-3 0 0 0,-1-1 0 0 0,-2-1 0 0 0,-40 27 0 0 0,29-27 0 0 0,39-25 14 0 0,7-5 55 0 0,1-1 19 0 0,-2 7-13 0 0,2-7 199 0 0,3 1-186 0 0,3 2-32 0 0,0-1 1 0 0,0 0-1 0 0,0 0 0 0 0,1 0 0 0 0,-1 0 0 0 0,1-1 0 0 0,0 0 0 0 0,0-1 1 0 0,0 1-1 0 0,0-1 0 0 0,10 1 0 0 0,10 0 195 0 0,39-3 0 0 0,-23-1-168 0 0,-20 2-86 0 0,33-6 0 0 0,-22 0-5951 0 0,-17 2-521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0,'0'0'1298'0'0,"2"2"-149"0"0,38 65 5974 0 0,-39-65-6695 0 0,4 14-176 0 0,-4-2-242 0 0,-1-12-193 0 0,0-1 1 0 0,-1 1-1 0 0,1-1 0 0 0,-1 1 0 0 0,1-1 1 0 0,-1 1-1 0 0,1-1 0 0 0,-1 1 0 0 0,0-1 1 0 0,0 0-1 0 0,0 1 0 0 0,1-1 0 0 0,-1 0 1 0 0,-2 2-1 0 0,1-1-784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 11519 0 0,'0'0'3366'0'0,"-2"0"-2194"0"0,-20-1-722 0 0,0 1 1 0 0,0 0-1 0 0,-39 8 1 0 0,46-6-305 0 0,-19 5-120 0 0,-1 1 1 0 0,-36 13 0 0 0,18-4-257 0 0,52-17 68 0 0,-1 1 1 0 0,0-1-1 0 0,0 1 0 0 0,0-1 0 0 0,0 0 0 0 0,0 0 1 0 0,0 1-1 0 0,0-1 0 0 0,0-1 0 0 0,0 1 0 0 0,0 0 0 0 0,0 0 1 0 0,1-1-1 0 0,-1 1 0 0 0,0-1 0 0 0,0 0 0 0 0,-2 0 1 0 0,3 0-53 0 0,0 0 0 0 0,0 0 0 0 0,0 0 1 0 0,-1-1-1 0 0,1 1 0 0 0,0 0 0 0 0,1 0 0 0 0,-1-1 1 0 0,0 1-1 0 0,0 0 0 0 0,0-1 0 0 0,1 1 1 0 0,-1-1-1 0 0,1 1 0 0 0,-1-1 0 0 0,1 1 1 0 0,0-1-1 0 0,-1 1 0 0 0,1-1 0 0 0,0 0 1 0 0,0 1-1 0 0,0-2 0 0 0,0-1-129 0 0,4-12-1545 0 0,-3 11 4743 0 0,-3 6-2809 0 0,0 0 0 0 0,1 0 0 0 0,-1 0-1 0 0,0 0 1 0 0,0 0 0 0 0,1 0 0 0 0,-1 1 0 0 0,1-1 0 0 0,-1 1-1 0 0,-1 2 1 0 0,-2 1 59 0 0,-123 109 2347 0 0,119-107-2120 0 0,1 1 0 0 0,0 1 0 0 0,0-1 0 0 0,1 1-1 0 0,0 1 1 0 0,-8 14 0 0 0,14-22-253 0 0,0 1 1 0 0,1-1-1 0 0,-1 0 1 0 0,0 1-1 0 0,1-1 0 0 0,0 1 1 0 0,-1-1-1 0 0,1 1 0 0 0,0 2 1 0 0,0-2-10 0 0,0-1 239 0 0,2 0-165 0 0,-1 1-94 0 0,1-1-1 0 0,0 0 1 0 0,0 0 0 0 0,0 0-1 0 0,0 0 1 0 0,0 0-1 0 0,0 0 1 0 0,1-1-1 0 0,-1 1 1 0 0,0-1 0 0 0,1 0-1 0 0,0 1 1 0 0,-1-1-1 0 0,1 0 1 0 0,0-1-1 0 0,-1 1 1 0 0,1 0 0 0 0,0-1-1 0 0,0 1 1 0 0,3-1-1 0 0,10 0 39 0 0,-1 0 0 0 0,26-3 0 0 0,-15 0 15 0 0,139 0-192 0 0,-164 3 87 0 0,14-2-38 0 0,0 1-1 0 0,1 1 0 0 0,-1 0 0 0 0,1 2 1 0 0,-1-1-1 0 0,21 6 0 0 0,-34-7 57 0 0,0 1 0 0 0,0-1 0 0 0,0 1 0 0 0,0 0 0 0 0,0 0 0 0 0,0 0 0 0 0,0 0 0 0 0,0 0-1 0 0,0 0 1 0 0,0 0 0 0 0,0 1 0 0 0,0-1 0 0 0,-1 1 0 0 0,1-1 0 0 0,1 3 0 0 0,0 0 76 0 0,0-1-8 0 0,0 1 1 0 0,0 0-1 0 0,-1 0 0 0 0,1 0 1 0 0,-1 0-1 0 0,0 0 0 0 0,-1 1 1 0 0,3 5-1 0 0,0 1 114 0 0,0 0-39 0 0,1 0 0 0 0,-2 0 0 0 0,0 0-1 0 0,4 21 1 0 0,-7-28-152 0 0,0 0 0 0 0,0 0 0 0 0,0 0 0 0 0,-1 0-1 0 0,1 1 1 0 0,-1-1 0 0 0,0 0 0 0 0,0 0 0 0 0,0 0 0 0 0,-1 0 0 0 0,0-1-1 0 0,1 1 1 0 0,-1 0 0 0 0,0-1 0 0 0,-1 1 0 0 0,1-1 0 0 0,-3 4 0 0 0,-2 0 9 0 0,0-1 1 0 0,0 1-1 0 0,0-1 1 0 0,-1 0-1 0 0,0-1 1 0 0,-11 6 0 0 0,-55 23 38 0 0,45-23-24 0 0,14-5-350 0 0,-1 0-1 0 0,1-1 1 0 0,-1-1-1 0 0,1-1 0 0 0,-1 0 1 0 0,0-1-1 0 0,-1-1 1 0 0,-27-1-1 0 0,24-3-1300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11951 0 0,'0'0'547'0'0,"1"2"-11"0"0,3 20-315 0 0,-1-7-40 0 0,0-1 0 0 0,1 1 0 0 0,6 14 0 0 0,38 64 2819 0 0,0 1-1238 0 0,-3 22-469 0 0,-39-97-1044 0 0,-1 2 1 0 0,-1-1-1 0 0,3 41 0 0 0,-5-25-9 0 0,-4 39 1 0 0,1-61-218 0 0,-1 0 0 0 0,0 0 0 0 0,-2-1 0 0 0,1 1 0 0 0,-12 25 0 0 0,1-8 13 0 0,-3 0 1 0 0,0-1-1 0 0,-2-1 1 0 0,-38 46-1 0 0,43-60-129 0 0,0 0-1 0 0,-1-1 1 0 0,0-1-1 0 0,-2 0 0 0 0,1-2 1 0 0,-1 1-1 0 0,-1-2 1 0 0,0 0-1 0 0,-25 9 1 0 0,-44 9-2061 0 0,85-28 1714 0 0,3-4-414 0 0,1-1 699 0 0,-1 1 0 0 0,1-1-1 0 0,0 1 1 0 0,0 0 0 0 0,1 0 0 0 0,-1 0-1 0 0,1 0 1 0 0,0 0 0 0 0,0 0 0 0 0,0 1-1 0 0,0-1 1 0 0,1 1 0 0 0,3-3 0 0 0,-3 2-63 0 0,20-18-801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48 13935 0 0,'0'0'1262'0'0,"-1"2"-1037"0"0,-12 21-61 0 0,12-21 551 0 0,1-2-626 0 0,0 0 0 0 0,0 0 1 0 0,0 1-1 0 0,0-1 0 0 0,-1 0 1 0 0,1 0-1 0 0,0 0 0 0 0,0 1 1 0 0,0-1-1 0 0,0 0 1 0 0,0 0-1 0 0,0 0 0 0 0,0 1 1 0 0,0-1-1 0 0,-1 0 0 0 0,1 0 1 0 0,0 1-1 0 0,0-1 0 0 0,0 0 1 0 0,0 0-1 0 0,0 1 0 0 0,0-1 1 0 0,0 0-1 0 0,0 0 1 0 0,0 0-1 0 0,0 1 0 0 0,1-1 1 0 0,-1 0-1 0 0,0 0 0 0 0,0 1 1 0 0,0-1-1 0 0,0 0 0 0 0,0 0 1 0 0,0 0-1 0 0,0 1 0 0 0,1-1 1 0 0,-1 0-1 0 0,0 0 0 0 0,0 0 1 0 0,0 0-1 0 0,1 1 1 0 0,4 8 1031 0 0,-3-7-1010 0 0,0-1-1 0 0,0 1 1 0 0,1-1-1 0 0,-1 1 1 0 0,0-1-1 0 0,1 0 1 0 0,-1 0 0 0 0,1 0-1 0 0,-1 0 1 0 0,1 0-1 0 0,0 0 1 0 0,-1-1-1 0 0,1 1 1 0 0,0-1-1 0 0,-1 0 1 0 0,1 0-1 0 0,0 0 1 0 0,-1 0 0 0 0,5-1-1 0 0,6-1 176 0 0,1-1 0 0 0,20-6 1 0 0,-24 6-205 0 0,2 0 11 0 0,-1 0-75 0 0,0 0 0 0 0,0 0 0 0 0,0-2 0 0 0,0 1 0 0 0,-1-1 0 0 0,14-9 0 0 0,-18 9-98 0 0,-6 4 58 0 0,1 1-1 0 0,-1-1 1 0 0,0 0 0 0 0,1 1 0 0 0,-1-1-1 0 0,0 1 1 0 0,1-1 0 0 0,-1 0 0 0 0,0 1 0 0 0,0-1-1 0 0,0 1 1 0 0,0-1 0 0 0,0 0 0 0 0,0 1-1 0 0,0-1 1 0 0,0 0 0 0 0,0 1 0 0 0,0-1 0 0 0,0 0-1 0 0,0 1 1 0 0,0-1 0 0 0,-1 0 0 0 0,1 1-1 0 0,0-1 1 0 0,0 1 0 0 0,-1-1 0 0 0,1 1-1 0 0,0-1 1 0 0,-1 0 0 0 0,1 1 0 0 0,-1-1 0 0 0,1 1-1 0 0,0 0 1 0 0,-1-1 0 0 0,1 1 0 0 0,-1-1-1 0 0,0 0 1 0 0,-21-13-329 0 0,17 12 296 0 0,0 0-1 0 0,0 1 1 0 0,0 0 0 0 0,0 0 0 0 0,0 0-1 0 0,0 1 1 0 0,0 0 0 0 0,0 0 0 0 0,-1 0 0 0 0,1 1-1 0 0,0-1 1 0 0,0 1 0 0 0,-7 3 0 0 0,-7 1-32 0 0,0 2 0 0 0,-19 10 0 0 0,14-6 100 0 0,0 2 0 0 0,1 0 0 0 0,0 2 0 0 0,1 0 0 0 0,1 2 0 0 0,0 0 0 0 0,1 1 0 0 0,1 1-1 0 0,1 1 1 0 0,1 1 0 0 0,-18 27 0 0 0,29-38 32 0 0,-1 1 0 0 0,2-1 0 0 0,0 1 0 0 0,0 0 0 0 0,-5 21-1 0 0,9-29-34 0 0,0 0-1 0 0,1 0 1 0 0,0 0-1 0 0,-1 0 1 0 0,1 0-1 0 0,0 0 1 0 0,0 0-1 0 0,0 0 1 0 0,1 0-1 0 0,-1 0 1 0 0,1 0-1 0 0,0 0 1 0 0,0 0-1 0 0,0 0 1 0 0,0 0-1 0 0,0 0 0 0 0,0-1 1 0 0,1 1-1 0 0,0 0 1 0 0,-1-1-1 0 0,1 1 1 0 0,0-1-1 0 0,0 0 1 0 0,0 0-1 0 0,0 0 1 0 0,1 0-1 0 0,-1 0 1 0 0,4 2-1 0 0,-1-1-5 0 0,1-1 0 0 0,0 1 0 0 0,-1-1 0 0 0,1 0 0 0 0,0-1 0 0 0,0 1 0 0 0,0-1 0 0 0,0-1 0 0 0,0 1 0 0 0,1-1 0 0 0,-1 0 0 0 0,0 0 0 0 0,0-1 0 0 0,8-1 0 0 0,10-3-113 0 0,0-1-1 0 0,27-11 1 0 0,-45 15 54 0 0,18-7-2391 0 0,38-21-1 0 0,-37 16-4169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45 126 9671 0 0,'0'0'748'0'0,"-1"-1"-358"0"0,0-1-170 0 0,-1 1 0 0 0,1-1 1 0 0,0 1-1 0 0,0-1 0 0 0,0 0 1 0 0,1 1-1 0 0,-1-1 1 0 0,0 0-1 0 0,1 0 0 0 0,-1 1 1 0 0,1-1-1 0 0,-1 0 0 0 0,1 0 1 0 0,0 0-1 0 0,0 0 0 0 0,0 0 1 0 0,0 1-1 0 0,0-1 0 0 0,0-2 1 0 0,1 1-90 0 0,0 0-1 0 0,0 1 1 0 0,0-1 0 0 0,0 1-1 0 0,1-1 1 0 0,-1 1 0 0 0,1 0-1 0 0,-1-1 1 0 0,1 1 0 0 0,0 0-1 0 0,4-3 1 0 0,0-1-23 0 0,0 2-1 0 0,1-1 1 0 0,-1 1-1 0 0,1 0 0 0 0,0 0 1 0 0,1 1-1 0 0,-1 0 1 0 0,12-3-1 0 0,8 0 405 0 0,0 2 0 0 0,0 0 0 0 0,38 1 0 0 0,-65 3-489 0 0,1 0-1 0 0,0 0 1 0 0,-1 0 0 0 0,1 0-1 0 0,0 0 1 0 0,-1 1-1 0 0,1-1 1 0 0,-1 0-1 0 0,1 0 1 0 0,0 0 0 0 0,-1 0-1 0 0,1 1 1 0 0,-1-1-1 0 0,1 0 1 0 0,-1 1 0 0 0,1-1-1 0 0,0 1 1 0 0,1 0 29 0 0,0 0 72 0 0,1 11 0 0 0,-2-11-117 0 0,-1 0 0 0 0,0 0 0 0 0,1 0 1 0 0,-1 0-1 0 0,1 0 0 0 0,-1 0 0 0 0,0 0 1 0 0,0 0-1 0 0,0 0 0 0 0,0 0 0 0 0,0 0 1 0 0,0 0-1 0 0,0 2 0 0 0,-2 5-7 0 0,-1-1 0 0 0,0 1 0 0 0,-1-1 0 0 0,1 0 0 0 0,-1 0 0 0 0,-1 0 0 0 0,1-1 0 0 0,-11 12 0 0 0,-7 10 0 0 0,-14 24 64 0 0,-62 64 0 0 0,74-89-24 0 0,-38 57 0 0 0,61-82-14 0 0,0-1-1 0 0,0 1 1 0 0,0 0-1 0 0,0 0 1 0 0,0-1-1 0 0,1 1 1 0 0,-1 0-1 0 0,1 0 1 0 0,-1 0-1 0 0,1 0 1 0 0,-1 0-1 0 0,1 0 1 0 0,0 0-1 0 0,0 0 1 0 0,0 4-1 0 0,1-5 1 0 0,-1 0 0 0 0,1 0 0 0 0,-1 1-1 0 0,1-1 1 0 0,0 0 0 0 0,-1 0 0 0 0,1 0 0 0 0,0 0 0 0 0,0 1-1 0 0,0-1 1 0 0,-1 0 0 0 0,1-1 0 0 0,0 1 0 0 0,1 0 0 0 0,-1 0-1 0 0,0 0 1 0 0,2 1 0 0 0,2 0 56 0 0,0-1-1 0 0,0 1 1 0 0,0 0 0 0 0,0-1-1 0 0,1 0 1 0 0,-1 0 0 0 0,0-1-1 0 0,0 0 1 0 0,10 0-1 0 0,176-23 1286 0 0,-62-5-913 0 0,-61 11-581 0 0,-54 15-90 0 0,-11 3-2290 0 0,-3 2 1134 0 0,1 12-17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7831 0 0,'0'0'356'0'0,"1"-2"-6"0"0,2-4-145 0 0,0 0 0 0 0,0 1 0 0 0,0-1 0 0 0,1 1 1 0 0,0 0-1 0 0,0 0 0 0 0,1 0 0 0 0,-1 1 0 0 0,1-1 0 0 0,0 1 1 0 0,0 0-1 0 0,0 1 0 0 0,7-5 0 0 0,10-3 1976 0 0,0 0 0 0 0,27-9-1 0 0,29-6-237 0 0,138-25 0 0 0,-99 25-909 0 0,-71 15-913 0 0,237-46 1382 0 0,-243 52-1328 0 0,0 1-1 0 0,1 3 1 0 0,-1 1 0 0 0,0 1-1 0 0,44 9 1 0 0,-43 0-379 0 0,-39-9 175 0 0,1 0-1 0 0,-1 0 0 0 0,1 0 0 0 0,-1 1 0 0 0,1-1 1 0 0,-1 1-1 0 0,0 0 0 0 0,0-1 0 0 0,0 1 0 0 0,0 0 1 0 0,3 3-1 0 0,-5-4 0 0 0,0 0 0 0 0,1 0 0 0 0,-1-1 0 0 0,0 1 0 0 0,1 0 0 0 0,-1 0 0 0 0,0-1 1 0 0,0 1-1 0 0,0 0 0 0 0,0 0 0 0 0,0 0 0 0 0,0 0 0 0 0,0-1 0 0 0,0 1 0 0 0,0 0 0 0 0,0 0 0 0 0,0 0 0 0 0,0-1 1 0 0,-1 2-1 0 0,1 1-128 0 0,-1 0-181 0 0,0 1 1 0 0,1-1 0 0 0,-1 1-1 0 0,0-1 1 0 0,-1 1 0 0 0,1-1-1 0 0,0 0 1 0 0,-1 0-1 0 0,0 0 1 0 0,0 0 0 0 0,0 0-1 0 0,0 0 1 0 0,-5 5 0 0 0,-9 8-6880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4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353 118 3223 0 0,'0'0'6235'0'0,"3"-2"-4232"0"0,110-42 4639 0 0,65-11-2939 0 0,-164 51-3471 0 0,1 0 1 0 0,-1 1 0 0 0,1 1-1 0 0,0 0 1 0 0,24 0 0 0 0,-38 2-221 0 0,0 0 1 0 0,0 0 0 0 0,-1 1-1 0 0,1-1 1 0 0,0 0-1 0 0,0 0 1 0 0,-1 0-1 0 0,1 1 1 0 0,0-1 0 0 0,0 0-1 0 0,-1 1 1 0 0,1-1-1 0 0,0 0 1 0 0,-1 1 0 0 0,2 0-1 0 0,0 1 24 0 0,-1-2-31 0 0,-1 0 0 0 0,1 1 0 0 0,0-1 0 0 0,-1 1 0 0 0,1-1 0 0 0,-1 1 0 0 0,1 0 1 0 0,-1-1-1 0 0,1 1 0 0 0,-1 0 0 0 0,0-1 0 0 0,1 1 0 0 0,-1 0 0 0 0,0-1 0 0 0,1 1 0 0 0,-1 0 0 0 0,0 0 0 0 0,0-1 0 0 0,0 1 0 0 0,1 0 0 0 0,-1 0 0 0 0,0-1 0 0 0,0 2 0 0 0,-3 15-14 0 0,1-11 9 0 0,-1 0 0 0 0,0 0 0 0 0,0 0 0 0 0,-1-1 0 0 0,-8 11 0 0 0,-25 24 0 0 0,29-32 0 0 0,-156 141-122 0 0,72-69-116 0 0,38-33 68 0 0,-2-3 0 0 0,-73 46-1 0 0,107-77 98 0 0,-32 20-49 0 0,-57 46-1 0 0,90-60 32 0 0,19-16 24 0 0,0 5 42 0 0,2-7 24 0 0,0-1 0 0 0,0 0 0 0 0,0 0 0 0 0,0 0-1 0 0,0 0 1 0 0,0 0 0 0 0,0 0 0 0 0,0 0 0 0 0,0 0 0 0 0,0 1 0 0 0,0-1-1 0 0,0 0 1 0 0,0 0 0 0 0,0 0 0 0 0,0 0 0 0 0,0 0 0 0 0,0 0 0 0 0,0 0-1 0 0,0 1 1 0 0,0-1 0 0 0,0 0 0 0 0,0 0 0 0 0,0 0 0 0 0,0 0 0 0 0,0 0-1 0 0,0 0 1 0 0,0 0 0 0 0,0 0 0 0 0,0 1 0 0 0,1-1 0 0 0,-1 0 0 0 0,0 0-1 0 0,0 0 1 0 0,0 0 0 0 0,0 0 0 0 0,0 0 0 0 0,0 0 0 0 0,0 0 0 0 0,0 0-1 0 0,1 0 1 0 0,-1 0 0 0 0,4 3 4 0 0,1 0 1 0 0,0-1-1 0 0,0 1 0 0 0,0-1 1 0 0,0-1-1 0 0,0 1 0 0 0,0-1 0 0 0,1 1 1 0 0,-1-2-1 0 0,0 1 0 0 0,1 0 1 0 0,-1-1-1 0 0,1 0 0 0 0,6-1 0 0 0,12-2 136 0 0,47-12-1 0 0,-40 8-35 0 0,62-16 218 0 0,44-9 189 0 0,-53 16-230 0 0,55-8 99 0 0,-139 23-411 0 0,1 1 0 0 0,-1 0 0 0 0,1 0 0 0 0,-1 0 0 0 0,1 0 0 0 0,-1 0 0 0 0,0 0 1 0 0,1-1-1 0 0,-1 1 0 0 0,1 0 0 0 0,-1 0 0 0 0,1 1 0 0 0,-1-1 0 0 0,1 0 0 0 0,-1 0 0 0 0,1 0 0 0 0,-1 0 0 0 0,0 0 0 0 0,1 0 1 0 0,-1 1-1 0 0,1-1 0 0 0,-1 0 0 0 0,0 0 0 0 0,1 0 0 0 0,-1 1 0 0 0,1-1 0 0 0,-1 0 0 0 0,0 1 0 0 0,1-1 0 0 0,-5 8-5005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14279 0 0,'0'0'1103'0'0,"0"2"-720"0"0,18 101 2418 0 0,-13-70-1964 0 0,-3-9-464 0 0,0 0-1 0 0,-2-1 0 0 0,-3 33 1 0 0,-14 70 394 0 0,16-121-716 0 0,-1 7 3 0 0,-1 0 1 0 0,0 0-1 0 0,-1 0 0 0 0,0-1 0 0 0,-1 0 0 0 0,-1 1 1 0 0,-11 17-1 0 0,-4 0-111 0 0,-34 35 0 0 0,16-18-1567 0 0,23-28-128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2:18:4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424 268 2759 0 0,'2'-1'6594'0'0,"18"-9"-632"0"0,15 1-3246 0 0,4-1-2022 0 0,232-102 1527 0 0,-24 10-504 0 0,-227 95-1690 0 0,36-8-1 0 0,-55 15-23 0 0,0 0-4 0 0,-1 0 0 0 0,1-1 1 0 0,-1 1-1 0 0,1 0 0 0 0,-1 0 1 0 0,1 0-1 0 0,-1 0 0 0 0,1 0 1 0 0,-1 0-1 0 0,1 0 0 0 0,-1 0 1 0 0,1 0-1 0 0,0 0 0 0 0,-1 0 1 0 0,1 0-1 0 0,-1 0 0 0 0,1 1 1 0 0,0-1-1 0 0,0 1-7 0 0,-1 0 0 0 0,1 1-1 0 0,0-1 1 0 0,-1 0 0 0 0,1 0 0 0 0,-1 0 0 0 0,0 1 0 0 0,1-1 0 0 0,-1 0-1 0 0,0 0 1 0 0,0 1 0 0 0,0-1 0 0 0,0 0 0 0 0,0 1 0 0 0,0-1 0 0 0,0 0 0 0 0,0 1-1 0 0,0-1 1 0 0,-1 0 0 0 0,1 0 0 0 0,0 1 0 0 0,-1-1 0 0 0,1 0 0 0 0,-1 0-1 0 0,0 0 1 0 0,0 2 0 0 0,-2 3-36 0 0,-1 0 0 0 0,0 1 0 0 0,-8 9 0 0 0,1-2-43 0 0,-126 154-673 0 0,-5 39 320 0 0,123-174 293 0 0,1 1-1 0 0,1 1 1 0 0,3 0 0 0 0,-17 58 0 0 0,22-45-489 0 0,2 0-1 0 0,-2 92 1 0 0,7-81 254 0 0,-11 73 1 0 0,0-71 863 0 0,-3 0 1 0 0,-29 74-1 0 0,34-105-364 0 0,2-1 1 0 0,1 1-1 0 0,1 0 1 0 0,2 1 0 0 0,1 0-1 0 0,1 0 1 0 0,2 0-1 0 0,1 0 1 0 0,5 41-1 0 0,-3-61-37 0 0,0 0 1 0 0,0-1-1 0 0,1 0 0 0 0,1 0 0 0 0,-1 0 0 0 0,2 0 0 0 0,-1 0 1 0 0,11 14-1 0 0,-14-22 202 0 0,1-1 49 0 0,3 2-24 0 0,-4-2-231 0 0,1 0 0 0 0,0 0 0 0 0,0 0-1 0 0,0 0 1 0 0,0-1 0 0 0,0 1 0 0 0,0 0 0 0 0,3 0 0 0 0,1-1 16 0 0,-1 0 0 0 0,1 0 0 0 0,-1-1 0 0 0,1 0 0 0 0,7-2 0 0 0,-10 3 368 0 0,-4-2-455 0 0,0 1-1 0 0,0 0 0 0 0,0 0 0 0 0,-1 0 0 0 0,1 0 0 0 0,0 0 0 0 0,0 0 1 0 0,-1 0-1 0 0,1 0 0 0 0,-1 1 0 0 0,1-1 0 0 0,0 0 0 0 0,-4 0 0 0 0,4 1 2 0 0,-9-4 30 0 0,-1 1 0 0 0,0 0 0 0 0,0 1 0 0 0,0 0 0 0 0,-19-1 1 0 0,-59 5 355 0 0,44 0-134 0 0,-1 2-163 0 0,0 2 0 0 0,0 1 0 0 0,0 3 1 0 0,1 2-1 0 0,0 1 0 0 0,-59 27 0 0 0,100-38-141 0 0,0 0-1 0 0,-1 0 0 0 0,1 0 1 0 0,0 0-1 0 0,0 1 1 0 0,0 0-1 0 0,1 0 1 0 0,-1 0-1 0 0,1 0 1 0 0,-1 0-1 0 0,-2 5 0 0 0,5-6-263 0 0,1-2 184 0 0,0 1-1 0 0,1 0 0 0 0,-1 0 1 0 0,0 0-1 0 0,1 0 0 0 0,-1 0 1 0 0,0 0-1 0 0,1 0 1 0 0,0-1-1 0 0,-1 1 0 0 0,1 0 1 0 0,0 1-1 0 0,1-1-264 0 0,8 12-1507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6303 0 0,'0'0'571'0'0,"0"-2"-472"0"0,2-25-41 0 0,-2 25 190 0 0,1 0 82 0 0,0-1-217 0 0,8-15 391 0 0,12-27-217 0 0,-20 43 39 0 0,-2 2-228 0 0,1-1-1 0 0,0 1 0 0 0,0 0 0 0 0,0-1 1 0 0,0 1-1 0 0,0-1 0 0 0,0 1 0 0 0,0-1 1 0 0,0 1-1 0 0,1 0 0 0 0,-1-1 0 0 0,0 1 1 0 0,0-1-1 0 0,0 1 0 0 0,0 0 0 0 0,1-1 1 0 0,-1 1-1 0 0,0-1 0 0 0,0 1 1 0 0,1 0-1 0 0,-1-1 0 0 0,0 1 0 0 0,0 0 1 0 0,1 0-1 0 0,-1-1 0 0 0,0 1 0 0 0,1 0 1 0 0,-1 0-1 0 0,1-1 0 0 0,14-7 1529 0 0,9 3-1218 0 0,36-5-1 0 0,-33 6-98 0 0,34-8-1 0 0,133-36-224 0 0,-148 40-56 0 0,-1 2 0 0 0,63 0 0 0 0,45 7-62 0 0,245-8-97 0 0,-222-4 382 0 0,106-10 581 0 0,-69-5-438 0 0,-2 1-232 0 0,2 15 60 0 0,62 26-21 0 0,-196-10-146 0 0,25 6-82 0 0,-64-6-14 0 0,0-2-1 0 0,67-1 0 0 0,-24-3 41 0 0,-36 2 13 0 0,-44-2 41 0 0,-1-1 1 0 0,-1 1-57 0 0,-1 0 0 0 0,1 0 0 0 0,0 0 1 0 0,0 0-1 0 0,0 0 0 0 0,0 0 0 0 0,-1 0 0 0 0,1-1 1 0 0,0 1-1 0 0,0 0 0 0 0,0 0 0 0 0,-1-1 1 0 0,1 1-1 0 0,0-1 0 0 0,0 1 0 0 0,-1-1 1 0 0,1 1-1 0 0,0-1 0 0 0,-1 1 0 0 0,1-1 1 0 0,-1 0-1 0 0,1 1 0 0 0,-1-1 0 0 0,1 0 0 0 0,-1 1 1 0 0,1-1-1 0 0,-1 0 0 0 0,0 0 0 0 0,1 1 1 0 0,-1-1-1 0 0,0 0 0 0 0,0 0 0 0 0,1 0 1 0 0,-1 1-1 0 0,0-1 0 0 0,0 0 0 0 0,0 0 1 0 0,0-1-1 0 0,-1-1-106 0 0,1 0 1 0 0,-1 0 0 0 0,0 1-1 0 0,0-1 1 0 0,0 0 0 0 0,-1 1-1 0 0,-1-4 1 0 0,2 4-163 0 0,-8-13-3557 0 0,0 0-1256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5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56 178 3679 0 0,'0'0'284'0'0,"-2"-1"-12"0"0,-41-41 6044 0 0,41 40-5504 0 0,-7-6 4514 0 0,22 3-5340 0 0,0 1 1 0 0,0 1 0 0 0,0 0 0 0 0,0 1-1 0 0,15-1 1 0 0,70 1 34 0 0,-38 7 173 0 0,104 22-1 0 0,5 2 45 0 0,-142-27-238 0 0,1-2 0 0 0,0 0 0 0 0,0-2 0 0 0,0-1 0 0 0,0-1 0 0 0,-1-1 0 0 0,0-2 0 0 0,35-12 0 0 0,0-3 8 0 0,128-37 80 0 0,-151 51-3 0 0,117-23 496 0 0,-133 28-447 0 0,0 1-1 0 0,0 1 1 0 0,0 1-1 0 0,41 6 1 0 0,-52-4-201 0 0,0 2 0 0 0,0 0 1 0 0,0 0-1 0 0,15 9 1 0 0,-5-4-793 0 0,-14-2 250 0 0,-3-4-3617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1375 0 0,'2'0'3290'0'0,"30"-8"4514"0"0,0-1-4095 0 0,67-21-2010 0 0,114-46-953 0 0,-187 66-726 0 0,1 2-1 0 0,0 1 1 0 0,0 1-1 0 0,0 2 0 0 0,1 0 1 0 0,50 1-1 0 0,-45 5-464 0 0,1 0-507 0 0,0-1 0 0 0,39-4 0 0 0,-27-5 1473 0 0,0-3 0 0 0,62-21 0 0 0,5-2 2033 0 0,-110 33-2484 0 0,-1 1 0 0 0,1 0-1 0 0,-1 0 1 0 0,1 0 0 0 0,-1 0 0 0 0,1 0 0 0 0,-1 0-1 0 0,0 1 1 0 0,5 0 0 0 0,-5 0-24 0 0,0 0-47 0 0,-2 2-2787 0 0,2 15-3599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5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14135 0 0,'0'0'1283'0'0,"0"2"-1055"0"0,9 56 307 0 0,3 0-1 0 0,2-1 1 0 0,3-1 0 0 0,46 105-1 0 0,-50-133-540 0 0,2 0 0 0 0,0-2 0 0 0,2 0 0 0 0,34 41-1 0 0,-35-49-66 0 0,1-2-1 0 0,0 0 0 0 0,1-1 1 0 0,0 0-1 0 0,1-2 0 0 0,39 21 1 0 0,45 11 96 0 0,-69-31 520 0 0,0 1 0 0 0,-1 1-1 0 0,38 26 1 0 0,-67-39-299 0 0,4 6-154 0 0,5 9-171 0 0,-12-15 36 0 0,0-1-125 0 0,-1 0-20 0 0,3 7-128 0 0,-3-7-533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3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6911 0 0,'0'0'12832'0'0,"-1"2"-12132"0"0,-10 16-456 0 0,-1 0 0 0 0,0-2 1 0 0,-2 1-1 0 0,-17 17 0 0 0,-10 12-498 0 0,-149 208-2589 0 0,165-212 2635 0 0,1 1 0 0 0,2 0-1 0 0,1 2 1 0 0,-20 69 0 0 0,8 19 901 0 0,24-105-446 0 0,1-37-1646 0 0,2-4-4725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86 250 10911 0 0,'0'0'498'0'0,"-1"2"-9"0"0,-2 8-204 0 0,-1 0 0 0 0,0-1 0 0 0,-1 0 1 0 0,-7 12-1 0 0,9-16 297 0 0,-1-1 1 0 0,0 1 0 0 0,1-1-1 0 0,-1 0 1 0 0,-1 0-1 0 0,1 0 1 0 0,0-1 0 0 0,-1 1-1 0 0,-8 4 1 0 0,12-8 230 0 0,-5 4 2279 0 0,17-19-3071 0 0,0 1 0 0 0,1 0 0 0 0,18-15 0 0 0,47-36 7 0 0,104-58-97 0 0,-176 120 99 0 0,0 0 0 0 0,0 1 0 0 0,0 0 0 0 0,0 0 0 0 0,1 0 0 0 0,7-1 1 0 0,-11 2 0 0 0,0 1 0 0 0,0 0 0 0 0,0 0 0 0 0,0 0 0 0 0,1-1 0 0 0,-1 2 0 0 0,0-1 1 0 0,0 0-1 0 0,0 0 0 0 0,0 1 0 0 0,0-1 0 0 0,0 1 0 0 0,0 0 0 0 0,0-1 0 0 0,0 1 1 0 0,-1 0-1 0 0,1 0 0 0 0,0 0 0 0 0,3 3 0 0 0,-3-2 3 0 0,-1 0 1 0 0,1 1-1 0 0,0-1 0 0 0,-1 1 1 0 0,1 0-1 0 0,-1-1 0 0 0,0 1 1 0 0,0 0-1 0 0,0 0 0 0 0,0-1 0 0 0,-1 1 1 0 0,1 0-1 0 0,0 5 0 0 0,-1 1 29 0 0,0-1 0 0 0,0 1 0 0 0,-2 10 0 0 0,-2 1 13 0 0,0-1 0 0 0,-2 0 0 0 0,-13 32 0 0 0,-5 14-75 0 0,24-63-77 0 0,1-3-321 0 0,18-16 214 0 0,33-38 0 0 0,-16 15 74 0 0,86-85-152 0 0,-108 111 244 0 0,1 0 0 0 0,1 1 0 0 0,33-21 0 0 0,-38 27 9 0 0,1 1-1 0 0,-1 0 1 0 0,1 1-1 0 0,1 0 1 0 0,-1 1-1 0 0,0 1 1 0 0,17-3-1 0 0,-12 6 20 0 0,-14 4 21 0 0,-2-3-11 0 0,0 1-7 0 0,1 0-1 0 0,-1 1 0 0 0,0-1 1 0 0,0 0-1 0 0,0 0 0 0 0,0 1 1 0 0,0-1-1 0 0,0 0 0 0 0,-1 1 1 0 0,1-1-1 0 0,-1 1 0 0 0,1-1 1 0 0,-1 1-1 0 0,0 2 0 0 0,-5 38 131 0 0,4-33-104 0 0,-2 5 7 0 0,0-1-1 0 0,-1 0 1 0 0,-1 0 0 0 0,0-1-1 0 0,-1 1 1 0 0,-9 16 0 0 0,-53 73 237 0 0,35-55-191 0 0,31-43-93 0 0,-12 11-19 0 0,13-15-2 0 0,1-1-1 0 0,0 0 0 0 0,-1 0 0 0 0,1 0 0 0 0,0 1 0 0 0,0-1 1 0 0,-1 0-1 0 0,1 0 0 0 0,0 1 0 0 0,0-1 0 0 0,-1 0 1 0 0,1 1-1 0 0,0-1 0 0 0,0 0 0 0 0,0 1 0 0 0,0-1 0 0 0,0 0 1 0 0,-1 1-1 0 0,1-1 0 0 0,0 1 0 0 0,0-1 0 0 0,0 0 0 0 0,0 1 1 0 0,7 0-2537 0 0,13-7-3663 0 0,-20 6 6036 0 0,19-7-6413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4:1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1839 0 0,'0'0'14520'0'0,"0"2"-14420"0"0,3 49 5 0 0,-3-1-1 0 0,-13 97 1 0 0,8-92-79 0 0,2 19 226 0 0,3-48-38 0 0,-6 47 0 0 0,-21 35 349 0 0,2-17-454 0 0,-27 105-109 0 0,43-167 0 0 0,2-9 0 0 0,-6 26 15 0 0,12-43 764 0 0,3-6-819 0 0,12-25-1399 0 0,-7 10-4820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4:2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156 119 1375 0 0,'0'0'7134'0'0,"-2"-12"-911"0"0,2 11-6048 0 0,-1 1-1 0 0,1-1 1 0 0,-1 0 0 0 0,1 1 0 0 0,-1-1-1 0 0,1 1 1 0 0,-1-1 0 0 0,0 1 0 0 0,1-1-1 0 0,-1 1 1 0 0,1 0 0 0 0,-1-1 0 0 0,0 1-1 0 0,0 0 1 0 0,1-1 0 0 0,-1 1 0 0 0,-1 0-1 0 0,-1-1-226 0 0,-1 1-1 0 0,0 0 1 0 0,1 0-1 0 0,-1 0 1 0 0,0 0 0 0 0,1 1-1 0 0,-1-1 1 0 0,0 1-1 0 0,-5 2 1 0 0,-16 4 146 0 0,22-5-78 0 0,-19-1 32 0 0,10-1-48 0 0,-1-2 0 0 0,-10-5 1360 0 0,22 6-1253 0 0,1-6-86 0 0,8-1-21 0 0,5 2 0 0 0,3 2 0 0 0,0 2 0 0 0,-2 2 0 0 0,-13 0 0 0 0,0 0 0 0 0,0 0 0 0 0,0 0 0 0 0,-1 0 0 0 0,1 0 0 0 0,0 1 0 0 0,0-1 0 0 0,0 0 0 0 0,-1 0 0 0 0,1 1 0 0 0,0-1 0 0 0,0 1 0 0 0,0 0 0 0 0,0-1 0 0 0,-1 1 0 0 0,1-1 0 0 0,-1 1 0 0 0,0 0 0 0 0,0-1 0 0 0,1 1 0 0 0,-1 0 0 0 0,0-1 0 0 0,0 1 0 0 0,0 0 0 0 0,1-1 0 0 0,-1 1 0 0 0,0 0 0 0 0,0 0 0 0 0,0-1 0 0 0,-1 2 0 0 0,-2 12 0 0 0,-1-3-10 0 0,3-9 150 0 0,0-3-22 0 0,-2-2-73 0 0,1 1 0 0 0,0 0 1 0 0,0-1-1 0 0,0 1 0 0 0,0-1 0 0 0,0 0 0 0 0,1 0 0 0 0,-1 0 0 0 0,1 0 0 0 0,-1 0 0 0 0,1 0 0 0 0,0 0 1 0 0,0 0-1 0 0,1 0 0 0 0,-1-1 0 0 0,1 1 0 0 0,-1 0 0 0 0,1 0 0 0 0,0-1 0 0 0,0 1 0 0 0,1 0 0 0 0,0-4 1 0 0,0 5-50 0 0,0 1 0 0 0,-1 0 0 0 0,1-1 0 0 0,0 1 0 0 0,1 0 0 0 0,-1 0 0 0 0,0 0 1 0 0,0 0-1 0 0,0 0 0 0 0,1 0 0 0 0,-1 0 0 0 0,0 0 0 0 0,4-1 0 0 0,-4 1-7 0 0,1 0 3 0 0,0 0-1 0 0,0 0 0 0 0,0 0 1 0 0,0 0-1 0 0,0 0 1 0 0,0 1-1 0 0,0-1 0 0 0,4 0 1 0 0,-1-1-5 0 0,1 1 1 0 0,-1-1-1 0 0,1 0 1 0 0,9-5-1 0 0,-12 6-39 0 0,-1 0 0 0 0,0 0 0 0 0,1 0 0 0 0,-1 1 0 0 0,1-1 0 0 0,0 1 0 0 0,4-1 0 0 0,-5 1-28 0 0,-2 16-340 0 0,-4-1 468 0 0,3-14-39 0 0,1 1 0 0 0,-1 0 0 0 0,0 0 0 0 0,0-1 0 0 0,0 1 0 0 0,0-1 0 0 0,0 1 0 0 0,-2 2 0 0 0,-1-2 12 0 0,1 1 1 0 0,0-1-1 0 0,-1 0 1 0 0,1 0-1 0 0,-1 0 0 0 0,-4 1 1 0 0,4-2 21 0 0,-6-3-21 0 0,-1-2 37 0 0,2 0 9 0 0,6 2 8 0 0,-5-6-4 0 0,1 0-17 0 0,1 3-57 0 0,6 4-8 0 0,1 0 1 0 0,-1 0-1 0 0,1 0 0 0 0,-1 1 0 0 0,1-1 0 0 0,-1 0 1 0 0,1 0-1 0 0,0 1 0 0 0,-1-1 0 0 0,1 0 0 0 0,0 1 0 0 0,0-1 1 0 0,1 0-1 0 0,26-17-305 0 0,-26 17 245 0 0,2 6-735 0 0,2 3 672 0 0,-2 3 60 0 0,0 8 53 0 0,-5-15-12 0 0,0-1-37 0 0,1-1-478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9439 0 0,'0'0'1584'0'0,"0"3"-958"0"0,-1 11-225 0 0,0-1-1 0 0,-1 1 1 0 0,0-1 0 0 0,-1 0 0 0 0,-1 0 0 0 0,-10 25 0 0 0,-43 76 657 0 0,28-60-498 0 0,-94 203 787 0 0,20-37-904 0 0,100-216-855 0 0,-5 13 1165 0 0,6-8-6088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33 623 9095 0 0,'-10'-1'968'0'0,"9"0"-928"0"0,0 0 0 0 0,0 0-1 0 0,0 0 1 0 0,0 0 0 0 0,1-1-1 0 0,-1 1 1 0 0,0 0 0 0 0,1 0-1 0 0,-1-1 1 0 0,1 1 0 0 0,-1 0 0 0 0,1-1-1 0 0,0 1 1 0 0,-1 0 0 0 0,1-1-1 0 0,0 1 1 0 0,0 0 0 0 0,0-1-1 0 0,0 1 1 0 0,0-1 0 0 0,0 1-1 0 0,1 0 1 0 0,-1-1 0 0 0,0 1-1 0 0,1 0 1 0 0,-1-1 0 0 0,2-1-1 0 0,1-6 360 0 0,1 0-1 0 0,10-16 0 0 0,-11 20-426 0 0,89-128 430 0 0,-21 34-399 0 0,-54 73-16 0 0,13-21 154 0 0,53-63-1 0 0,-72 97 85 0 0,1 1-1 0 0,0 1 1 0 0,0 0-1 0 0,1 0 1 0 0,0 2-1 0 0,1-1 1 0 0,0 2-1 0 0,1 0 1 0 0,24-10-1 0 0,-32 16-97 0 0,-1 0-1 0 0,1 0 1 0 0,-1 1-1 0 0,1 0 1 0 0,0 0-1 0 0,-1 1 1 0 0,1 0-1 0 0,0 0 1 0 0,-1 0-1 0 0,1 1 1 0 0,0 0-1 0 0,-1 0 1 0 0,1 1-1 0 0,-1 0 1 0 0,1 0-1 0 0,-1 0 0 0 0,0 1 1 0 0,0 0-1 0 0,0 0 1 0 0,11 8-1 0 0,-9-4-52 0 0,1 0-1 0 0,-1 1 1 0 0,-1 0 0 0 0,1 0-1 0 0,-1 1 1 0 0,-1-1-1 0 0,0 2 1 0 0,0-1-1 0 0,0 1 1 0 0,-1 0-1 0 0,7 21 1 0 0,-6-11-72 0 0,0 2 0 0 0,-1-1-1 0 0,-2 1 1 0 0,0-1 0 0 0,-1 1 0 0 0,-1 0 0 0 0,-1 0 0 0 0,-1 0 0 0 0,-1 0 0 0 0,-8 36-1 0 0,6-44-23 0 0,0 1-1 0 0,0-2 0 0 0,-2 1 0 0 0,0-1 0 0 0,0 0 0 0 0,-1 0 0 0 0,-1 0 1 0 0,0-1-1 0 0,0 0 0 0 0,-1-1 0 0 0,-1 0 0 0 0,0 0 0 0 0,-1-1 1 0 0,0-1-1 0 0,0 0 0 0 0,-1 0 0 0 0,-13 7 0 0 0,-2-2 38 0 0,1-2 0 0 0,-43 14 0 0 0,-61 10 54 0 0,65-19-55 0 0,18-5-96 0 0,-59 19-534 0 0,91-26 476 0 0,1 1 0 0 0,0 0 0 0 0,1 1 0 0 0,0 1 0 0 0,-14 10 0 0 0,17-11-890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33 3679 0 0,'2'1'4123'0'0,"1"-1"-3694"0"0,1 1 0 0 0,0-1 0 0 0,-1 0 0 0 0,1 0 0 0 0,0 0 0 0 0,-1-1 0 0 0,1 1 0 0 0,-1-1 0 0 0,1 0 0 0 0,-1 0 0 0 0,1 0 0 0 0,3-2-1 0 0,0 0-100 0 0,0 0-1 0 0,0 0 1 0 0,0-1-1 0 0,12-9 1520 0 0,-21 13-1503 0 0,-33 15 262 0 0,0 2-1 0 0,-45 28 0 0 0,-140 116-69 0 0,14 17 398 0 0,181-156-835 0 0,1 2 1 0 0,-23 28 0 0 0,41-45-91 0 0,0 1 1 0 0,0 0 0 0 0,1 0 0 0 0,1 0 0 0 0,-1 0-1 0 0,1 1 1 0 0,1 0 0 0 0,0 0 0 0 0,0 0 0 0 0,0 0 0 0 0,1 1-1 0 0,-1 11 1 0 0,3-18 1 0 0,0 1 0 0 0,0 0-1 0 0,1-1 1 0 0,-1 1 0 0 0,1-1-1 0 0,0 1 1 0 0,0-1-1 0 0,0 1 1 0 0,0-1 0 0 0,0 1-1 0 0,1-1 1 0 0,0 0 0 0 0,-1 0-1 0 0,4 4 1 0 0,-1-3 10 0 0,0 0 1 0 0,-1 0-1 0 0,1 0 0 0 0,1-1 1 0 0,-1 0-1 0 0,0 0 0 0 0,1 0 0 0 0,9 4 1 0 0,-2-2-113 0 0,1 0 1 0 0,0-1-1 0 0,1-1 1 0 0,-1 0 0 0 0,0-1-1 0 0,26 1 1 0 0,-26-3-575 0 0,0-1 0 0 0,0 0 0 0 0,14-3 0 0 0,6-3-5794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12295 0 0,'0'0'4968'0'0,"0"2"-4352"0"0,-2 12-278 0 0,0-1 0 0 0,0 0 0 0 0,-2 0 0 0 0,1 0-1 0 0,-8 15 1 0 0,6-12-197 0 0,-9 15 190 0 0,0-2 1 0 0,-2 1-1 0 0,-33 45 0 0 0,48-74-321 0 0,-125 156 570 0 0,72-93-1073 0 0,13-23-2401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13847 0 0,'0'0'1254'0'0,"2"0"-933"0"0,5-3 133 0 0,1 1 1 0 0,1 0-1 0 0,-1 0 1 0 0,0 1-1 0 0,0 0 1 0 0,16 0-1 0 0,54 8 1063 0 0,-17-1-452 0 0,3-5-571 0 0,1-3 0 0 0,0-2 0 0 0,-1-3 0 0 0,115-28 0 0 0,25-22-396 0 0,104-24-579 0 0,-303 79 407 0 0,0 1-1 0 0,0 0 0 0 0,-1 0 0 0 0,1 1 0 0 0,0-1 0 0 0,0 1 0 0 0,0 0 1 0 0,0 0-1 0 0,0 0 0 0 0,0 1 0 0 0,0 0 0 0 0,-1 0 0 0 0,8 2 0 0 0,-12-2-27 0 0,1-1 0 0 0,-1 0 0 0 0,0 1 0 0 0,1-1-1 0 0,-1 1 1 0 0,0-1 0 0 0,0 0 0 0 0,1 1-1 0 0,-1-1 1 0 0,0 1 0 0 0,0-1 0 0 0,0 0-1 0 0,0 1 1 0 0,0-1 0 0 0,1 1 0 0 0,-1-1-1 0 0,0 1 1 0 0,0-1 0 0 0,0 1 0 0 0,0-1-1 0 0,0 1 1 0 0,-1-1 0 0 0,1 1 0 0 0,0 0-228 0 0,-1 10-1304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2303 0 0,'0'0'14626'0'0,"-9"8"-13124"0"0,-22 29-218 0 0,22-25-1080 0 0,0-1-1 0 0,-15 14 1 0 0,-21 18-81 0 0,-37 30 27 0 0,6-15-223 0 0,-131 77 0 0 0,187-124 46 0 0,-31 24 0 0 0,50-35 27 0 0,1 1 1 0 0,0-1-1 0 0,0 0 0 0 0,-1 0 0 0 0,1 0 0 0 0,0 0 0 0 0,0 1 1 0 0,0-1-1 0 0,-1 0 0 0 0,1 0 0 0 0,0 1 0 0 0,0-1 1 0 0,0 0-1 0 0,0 0 0 0 0,0 1 0 0 0,-1-1 0 0 0,1 0 0 0 0,0 1 1 0 0,0-1-1 0 0,0 0 0 0 0,0 0 0 0 0,0 1 0 0 0,0-1 1 0 0,0 0-1 0 0,0 1 0 0 0,0-1 0 0 0,0 0 0 0 0,0 0 0 0 0,0 1 1 0 0,0-1-1 0 0,0 0 0 0 0,0 1 0 0 0,1-1 0 0 0,-1 0 1 0 0,0 0-1 0 0,0 1 0 0 0,0-1 0 0 0,0 0 0 0 0,0 0 0 0 0,1 1 1 0 0,-1-1-1 0 0,0 0 0 0 0,0 0 0 0 0,0 0 0 0 0,1 1 1 0 0,-1-1-1 0 0,0 0 0 0 0,0 0 0 0 0,1 0 0 0 0,-1 0 0 0 0,0 1 1 0 0,1-1-1 0 0,-1 0 0 0 0,0 0 0 0 0,0 0 0 0 0,1 0 1 0 0,-1 0-1 0 0,0 0 0 0 0,1 0 0 0 0,-1 0 0 0 0,0 0 0 0 0,0 0 1 0 0,1 0-1 0 0,-1 0 0 0 0,1 0 0 0 0,11 2 40 0 0,0 0-1 0 0,0 0 1 0 0,1-1 0 0 0,-1-1-1 0 0,1 0 1 0 0,23-4 0 0 0,1 1 38 0 0,414-18 1754 0 0,-399 21-4712 0 0,-49 0 1280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9 170 14479 0 0,'0'0'663'0'0,"-1"0"-12"0"0,-7 0 3450 0 0,10-1-3548 0 0,10-6-21 0 0,0 1 0 0 0,1 1 0 0 0,0 0-1 0 0,15-3 1 0 0,58-10 532 0 0,70-3 40 0 0,44-8-1030 0 0,-187 26-135 0 0,114-29-2950 0 0,-12 2-2386 0 0,-93 26 4077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194 215 13415 0 0,'0'0'5556'0'0,"1"-1"-5272"0"0,5-9-269 0 0,1 1 0 0 0,0 1 0 0 0,1-1 0 0 0,0 1 0 0 0,0 0 0 0 0,11-7 0 0 0,61-39 576 0 0,50-20 305 0 0,-123 70-851 0 0,0 1 0 0 0,0 0 0 0 0,0 1 0 0 0,0-1 0 0 0,12-1 0 0 0,-9 6 8 0 0,-10-2-53 0 0,0 1 1 0 0,1-1-1 0 0,-1 1 1 0 0,0-1-1 0 0,0 1 0 0 0,1-1 1 0 0,-1 1-1 0 0,0 0 1 0 0,0-1-1 0 0,0 1 1 0 0,1-1-1 0 0,-1 1 0 0 0,0 0 1 0 0,0-1-1 0 0,0 1 1 0 0,0 0-1 0 0,0-1 0 0 0,-1 1 1 0 0,1 0-1 0 0,0-1 1 0 0,0 1-1 0 0,0-1 1 0 0,-1 2-1 0 0,-6 16-43 0 0,5-13 23 0 0,-10 19 0 0 0,0-1 0 0 0,-1 0 1 0 0,-25 30-1 0 0,-55 59-60 0 0,90-109 76 0 0,-52 58-65 0 0,-85 74-1 0 0,9-31 70 0 0,125-100 1 0 0,4-2 0 0 0,-1-1 0 0 0,1 1 1 0 0,0-1-1 0 0,0 1 0 0 0,0 0 0 0 0,1 0 1 0 0,-1 0-1 0 0,-2 4 0 0 0,4-6 4 0 0,1 1 1 0 0,-1 0-1 0 0,1-1 0 0 0,0 1 0 0 0,-1-1 1 0 0,1 0-1 0 0,0 1 0 0 0,-1-1 0 0 0,1 1 1 0 0,0-1-1 0 0,0 0 0 0 0,-1 0 0 0 0,2 1 1 0 0,8 0 24 0 0,-1 1 1 0 0,1-2 0 0 0,-1 1 0 0 0,1-1 0 0 0,-1-1 0 0 0,1 0 0 0 0,-1 0 0 0 0,12-4 0 0 0,9 0 13 0 0,164-25 2 0 0,-90 13-28 0 0,2-6-5760 0 0,-86 18 3962 0 0,1 0-4154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1 919 0 0,'0'0'19982'0'0,"-1"1"-19422"0"0,-15 17 253 0 0,-27 21 1 0 0,37-33-784 0 0,-9 7 36 0 0,-1 0-9 0 0,1 1-1 0 0,-16 20 1 0 0,17-16 4 0 0,0 1 0 0 0,2 0 0 0 0,-16 33-1 0 0,24-43-4 0 0,0-1-1 0 0,1 1 1 0 0,0 0-1 0 0,0 0 1 0 0,1 0-1 0 0,0 0 1 0 0,1 1-1 0 0,0-1 1 0 0,1 0-1 0 0,-1 1 1 0 0,3 12-1 0 0,-2-21-18 0 0,1 1 1 0 0,-1-1-1 0 0,1 0 0 0 0,-1 0 1 0 0,1 1-1 0 0,0-1 0 0 0,0 0 0 0 0,-1 0 1 0 0,1 0-1 0 0,0 0 0 0 0,0 0 1 0 0,0 0-1 0 0,0 0 0 0 0,0 0 0 0 0,0 0 1 0 0,1 0-1 0 0,-1-1 0 0 0,0 1 0 0 0,0 0 1 0 0,1-1-1 0 0,-1 1 0 0 0,0-1 1 0 0,1 1-1 0 0,-1-1 0 0 0,0 0 0 0 0,1 0 1 0 0,-1 0-1 0 0,1 1 0 0 0,-1-1 1 0 0,3-1-1 0 0,3 1 64 0 0,0 0 0 0 0,1-1 0 0 0,-1 0 0 0 0,10-2 0 0 0,-9 1-79 0 0,0-1-1 0 0,0 0 1 0 0,0 0 0 0 0,-1-1-1 0 0,1 0 1 0 0,-1 0-1 0 0,0-1 1 0 0,0 0-1 0 0,0 0 1 0 0,-1-1-1 0 0,0 0 1 0 0,0 0-1 0 0,9-12 1 0 0,-11 12-9 0 0,0 1 1 0 0,-1-1 0 0 0,1-1-1 0 0,-1 1 1 0 0,0 0 0 0 0,-1-1-1 0 0,0 1 1 0 0,0-1-1 0 0,0 0 1 0 0,-1 0 0 0 0,0 0-1 0 0,0 0 1 0 0,-1 0 0 0 0,0 0-1 0 0,0 0 1 0 0,0 0-1 0 0,-2-7 1 0 0,0 3-106 0 0,-1 0 0 0 0,0 0 0 0 0,-1 1-1 0 0,0-1 1 0 0,0 1 0 0 0,-1 0 0 0 0,-12-18 0 0 0,16 27-83 0 0,1 0 148 0 0,0 1 0 0 0,0 0 0 0 0,0 0 0 0 0,-1 0 0 0 0,1 0 0 0 0,0-1 0 0 0,0 1-1 0 0,0 0 1 0 0,0 0 0 0 0,-1 0 0 0 0,1 0 0 0 0,0 0 0 0 0,0 0 0 0 0,0 0 0 0 0,0 0 0 0 0,-1 0 0 0 0,1 0 0 0 0,0 0-1 0 0,0 0 1 0 0,0-1 0 0 0,-1 1 0 0 0,1 0 0 0 0,0 0 0 0 0,0 0 0 0 0,0 1 0 0 0,-1-1 0 0 0,1 0 0 0 0,0 0 0 0 0,0 0 0 0 0,0 0-1 0 0,-1 0 1 0 0,1 0 0 0 0,0 0 0 0 0,0 0 0 0 0,0 0 0 0 0,0 0 0 0 0,-1 0 0 0 0,1 1 0 0 0,0-1 0 0 0,0 0 0 0 0,0 0-1 0 0,0 0 1 0 0,0 0 0 0 0,-1 0 0 0 0,1 1 0 0 0,0-1 0 0 0,0 0 0 0 0,0 0 0 0 0,0 0 0 0 0,0 1 0 0 0,0-1 0 0 0,0 0-1 0 0,0 0 1 0 0,0 0 0 0 0,0 1 0 0 0,0-1 0 0 0,-1 1-458 0 0,15 26-7655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2303 0 0,'4'-7'200'0'0,"-4"6"-79"0"0,1 0-1 0 0,-1 1 1 0 0,0-1-1 0 0,1 0 1 0 0,-1 0-1 0 0,0 0 1 0 0,1 0-1 0 0,-1 1 1 0 0,0-1-1 0 0,0 0 1 0 0,0 0-1 0 0,0 0 1 0 0,0 0-1 0 0,0-2 1 0 0,0 3 7 0 0,0 0 0 0 0,0 0 0 0 0,0 0 0 0 0,-1 0 0 0 0,1-1 0 0 0,0 1 0 0 0,0 0 0 0 0,0 0 0 0 0,-1 0 1 0 0,1 0-1 0 0,0 0 0 0 0,0 0 0 0 0,0-1 0 0 0,-1 1 0 0 0,1 0 0 0 0,0 0 0 0 0,0 0 0 0 0,-1 0 0 0 0,1 0 0 0 0,0 0 1 0 0,0 0-1 0 0,-1 0 0 0 0,1 0 0 0 0,0 0 0 0 0,0 0 0 0 0,-1 0 0 0 0,1 0 0 0 0,0 0 0 0 0,0 0 0 0 0,0 1 0 0 0,-1-1 1 0 0,-20 10 7009 0 0,20-9-6944 0 0,-37 25 537 0 0,2 1 1 0 0,-47 45 0 0 0,66-57-619 0 0,-10 9-61 0 0,1 0 0 0 0,1 2 1 0 0,2 1-1 0 0,-35 51 0 0 0,55-73-48 0 0,0 0 1 0 0,0 1-1 0 0,1-1 0 0 0,0 1 0 0 0,0 0 0 0 0,0 0 1 0 0,1-1-1 0 0,-1 1 0 0 0,1 0 0 0 0,1 0 0 0 0,-1 0 0 0 0,1 8 1 0 0,1-11 22 0 0,-1 0 1 0 0,1 0-1 0 0,0 1 1 0 0,0-1-1 0 0,0 0 1 0 0,0 0-1 0 0,0 0 0 0 0,1 0 1 0 0,-1-1-1 0 0,1 1 1 0 0,0 0-1 0 0,0-1 1 0 0,0 1-1 0 0,0-1 1 0 0,0 1-1 0 0,1-1 1 0 0,-1 0-1 0 0,1 0 1 0 0,-1 0-1 0 0,1 0 1 0 0,0-1-1 0 0,-1 1 1 0 0,1-1-1 0 0,5 2 1 0 0,-1-1 80 0 0,0 0 1 0 0,0 0 0 0 0,0-1 0 0 0,1 1 0 0 0,-1-2 0 0 0,0 1 0 0 0,1-1 0 0 0,-1 0 0 0 0,0-1-1 0 0,10-1 1 0 0,9-4 394 0 0,38-12 0 0 0,-37 10-236 0 0,8-2-125 0 0,0-2 0 0 0,0-2 1 0 0,-1-1-1 0 0,62-38 0 0 0,-70 36-118 0 0,-1-2-1 0 0,0 0 1 0 0,23-24 0 0 0,-41 35-21 0 0,0 1 1 0 0,0-1-1 0 0,-1 0 0 0 0,0 0 0 0 0,0-1 1 0 0,-1 0-1 0 0,0 0 0 0 0,-1 0 1 0 0,0 0-1 0 0,-1-1 0 0 0,1 0 1 0 0,-2 0-1 0 0,3-14 0 0 0,-5 21-7 0 0,0 1-1 0 0,1 0 1 0 0,-1 0 0 0 0,-1-1-1 0 0,1 1 1 0 0,0 0-1 0 0,0 0 1 0 0,-1-1 0 0 0,1 1-1 0 0,-1 0 1 0 0,0 0-1 0 0,0 0 1 0 0,0 0-1 0 0,0 0 1 0 0,0 0 0 0 0,0 0-1 0 0,0 0 1 0 0,-2-1-1 0 0,0 0-12 0 0,1 1 1 0 0,-1 0-1 0 0,1 0 0 0 0,-1 1 0 0 0,0-1 0 0 0,0 0 0 0 0,0 1 0 0 0,1 0 0 0 0,-1 0 0 0 0,-1 0 0 0 0,-3-1 0 0 0,-6 0-79 0 0,0 0 0 0 0,0 1 0 0 0,0 1 0 0 0,-27 2 1 0 0,-35 8-490 0 0,25-2-5448 0 0,23-5-415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 7831 0 0,'-22'-13'1223'0'0,"22"13"-1133"0"0,0 0 0 0 0,0 0 0 0 0,0 0 0 0 0,0 0 0 0 0,-1 0 0 0 0,1 0 0 0 0,0 0 0 0 0,0 0-1 0 0,0 0 1 0 0,0 0 0 0 0,0 0 0 0 0,0 0 0 0 0,0 0 0 0 0,-1 0 0 0 0,-1 1 1799 0 0,2-1-1799 0 0,0 0 0 0 0,0 0 0 0 0,0 1 0 0 0,0-1 0 0 0,0 0 0 0 0,0 0 0 0 0,0 0 0 0 0,0 0 0 0 0,0 0 0 0 0,0 0 0 0 0,0 0 0 0 0,0 1 0 0 0,0-1 0 0 0,0 0-1 0 0,0 0 1 0 0,0 0 0 0 0,0 0 0 0 0,0 0 0 0 0,0 0 0 0 0,0 1 0 0 0,0-1 0 0 0,0 0 0 0 0,0 0 0 0 0,0 0 0 0 0,0 0 0 0 0,5 16 1035 0 0,9 16-1090 0 0,-1-10 251 0 0,1-2-1 0 0,1 1 0 0 0,1-2 1 0 0,0 0-1 0 0,26 21 0 0 0,28 20 106 0 0,81 52 0 0 0,21 13-355 0 0,-139-98 26 0 0,-2 1-1 0 0,56 64 1 0 0,-81-84-41 0 0,0 0 0 0 0,0 0 1 0 0,-1 1-1 0 0,0 0 0 0 0,0-1 0 0 0,-1 1 0 0 0,0 1 1 0 0,-1-1-1 0 0,0 1 0 0 0,0-1 0 0 0,-1 1 0 0 0,0 0 1 0 0,-1 0-1 0 0,0 0 0 0 0,-1 0 0 0 0,0 0 0 0 0,0 0 1 0 0,-1 0-1 0 0,-1 0 0 0 0,-3 16 0 0 0,-3-1 4 0 0,-1 0 1 0 0,-1-1-1 0 0,-1 0 0 0 0,-2 0 0 0 0,0-1 0 0 0,-19 25 0 0 0,-3-3 139 0 0,-72 73 0 0 0,82-94-166 0 0,0-2-1 0 0,-2 0 0 0 0,-1-2 1 0 0,0-1-1 0 0,-36 18 0 0 0,62-36-238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5:5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101 117 6935 0 0,'0'0'630'0'0,"-2"-1"-520"0"0,-5 0 864 0 0,-1 0-1 0 0,0 0 1 0 0,0 1-1 0 0,0 0 1 0 0,0 1-1 0 0,0 0 1 0 0,1 0-1 0 0,-14 3 1 0 0,5 0 3267 0 0,36-4-4101 0 0,-1 0 1 0 0,0-1 0 0 0,0-2-1 0 0,27-5 1 0 0,75-26-283 0 0,-79 20 62 0 0,-1 2-35 0 0,131-36-1471 0 0,-165 47 1252 0 0,0 0-1 0 0,0 0 1 0 0,1 1 0 0 0,12 0-1 0 0,-2 4-4976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96 16271 0 0,'-6'-2'186'0'0,"0"1"0"0"0,-1 0-1 0 0,1 0 1 0 0,0 0 0 0 0,0 1 0 0 0,-1 0-1 0 0,1 0 1 0 0,0 1 0 0 0,-14 2 3013 0 0,32 2-2834 0 0,-6-3-324 0 0,1-1-1 0 0,0 1 0 0 0,-1-1 1 0 0,1-1-1 0 0,0 1 1 0 0,-1-1-1 0 0,10-2 0 0 0,48-8 78 0 0,-38 4-73 0 0,123-31 3 0 0,-39 7-1275 0 0,-50 14-1280 0 0,-44 12 983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7831 0 0,'0'0'603'0'0,"2"0"-396"0"0,7 0 6458 0 0,-8 0-6545 0 0,-1 0-1 0 0,1 0 1 0 0,0 0-1 0 0,0 1 1 0 0,-1-1-1 0 0,1 0 1 0 0,0 0-1 0 0,-1 0 1 0 0,1 1 0 0 0,0-1-1 0 0,-1 0 1 0 0,1 0-1 0 0,-1 1 1 0 0,1-1-1 0 0,0 1 1 0 0,-1-1 0 0 0,1 1-1 0 0,-1-1 1 0 0,1 1-1 0 0,-1-1 1 0 0,1 1-1 0 0,-1-1 1 0 0,0 1 0 0 0,1 0-1 0 0,0 1 89 0 0,0 0 0 0 0,-1 0 0 0 0,1-1 0 0 0,-1 1 0 0 0,1 0 0 0 0,-1 0 0 0 0,0 0-1 0 0,0 4 1 0 0,0 0 12 0 0,0 0 1 0 0,-1-1-1 0 0,0 1 0 0 0,0 0 0 0 0,-3 6 0 0 0,-17 37 136 0 0,-2-1-1 0 0,-2-1 0 0 0,-40 54 0 0 0,30-50-351 0 0,8-13-36 0 0,2 1 1 0 0,-26 54 0 0 0,45-76 184 0 0,3-6-1123 0 0,-1-3-2624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67 152 2303 0 0,'-29'-19'731'0'0,"26"17"603"0"0,0 1 1 0 0,0 0-1 0 0,0-1 0 0 0,0 1 1 0 0,0 0-1 0 0,-4 0 0 0 0,-5-2 7495 0 0,12 5-8474 0 0,1 1-297 0 0,-1-1-1 0 0,1 0 1 0 0,-1 1 0 0 0,1-1 0 0 0,0 1 0 0 0,0-1-1 0 0,0 0 1 0 0,0 0 0 0 0,0 0 0 0 0,0 1 0 0 0,1-1 0 0 0,-1 0-1 0 0,1-1 1 0 0,0 1 0 0 0,-1 0 0 0 0,1 0 0 0 0,0-1-1 0 0,0 1 1 0 0,0-1 0 0 0,0 1 0 0 0,0-1 0 0 0,0 0-1 0 0,3 1 1 0 0,1 0 37 0 0,0-1-1 0 0,1 1 1 0 0,-1-1 0 0 0,0 0-1 0 0,1-1 1 0 0,-1 0-1 0 0,1 0 1 0 0,8-1-1 0 0,23-4 316 0 0,69-19-1 0 0,-62 12-252 0 0,129-35 320 0 0,87-20-260 0 0,-217 59-214 0 0,-1 2-1 0 0,1 2 1 0 0,0 1 0 0 0,48 4-1 0 0,-76 1-314 0 0,0 0-1 0 0,0 1 1 0 0,-1 0-1 0 0,0 2 0 0 0,1-1 1 0 0,-2 2-1 0 0,1 0 1 0 0,-1 1-1 0 0,23 14 1 0 0,-17-9-5253 0 0,-2-2-1673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1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124 303 2303 0 0,'0'0'102'0'0,"-1"0"-1"0"0,-6 0 812 0 0,0 1 0 0 0,0 0-1 0 0,0 0 1 0 0,-9 2 0 0 0,-9 2 2446 0 0,23-4-2981 0 0,-1-1 0 0 0,0 0 0 0 0,0 0 1 0 0,0-1-1 0 0,0 1 0 0 0,0 0 0 0 0,0-1 0 0 0,1 0 1 0 0,-1 1-1 0 0,0-1 0 0 0,0-1 0 0 0,1 1 0 0 0,-1 0 1 0 0,1 0-1 0 0,-1-1 0 0 0,1 0 0 0 0,-3-1 1 0 0,4 1-290 0 0,1 1 1 0 0,0 0-1 0 0,-1 0 1 0 0,1 0-1 0 0,0-1 1 0 0,-1 1-1 0 0,1 0 1 0 0,0 0-1 0 0,0-1 1 0 0,0 1-1 0 0,0 0 1 0 0,0 0-1 0 0,1-1 1 0 0,-1 1-1 0 0,0 0 1 0 0,0 0-1 0 0,1-2 1 0 0,0 2-20 0 0,6-19 111 0 0,1 0 1 0 0,0 1-1 0 0,2 0 1 0 0,0 1-1 0 0,17-23 0 0 0,-13 20-145 0 0,-10 15-28 0 0,8-13 21 0 0,0 0 1 0 0,2 0-1 0 0,26-26 0 0 0,-32 38-15 0 0,-8 7-10 0 0,1 1 1 0 0,-1-1 0 0 0,1 0 0 0 0,0 1-1 0 0,-1-1 1 0 0,1 1 0 0 0,-1-1 0 0 0,1 1 0 0 0,-1-1-1 0 0,0 1 1 0 0,1 0 0 0 0,-1-1 0 0 0,1 1-1 0 0,-1-1 1 0 0,0 1 0 0 0,1 1 0 0 0,-1-2 0 0 0,2 5 28 0 0,0 1-1 0 0,0-1 1 0 0,0 1 0 0 0,-1 0-1 0 0,0-1 1 0 0,0 1-1 0 0,-1 0 1 0 0,0 7 0 0 0,-4 51 202 0 0,1-36-88 0 0,-1 64 40 0 0,5-89-144 0 0,1 3-9 0 0,-1-5-10 0 0,0 0 0 0 0,0 0 0 0 0,1 0 0 0 0,-1 0 0 0 0,0-1 0 0 0,0 1 0 0 0,1 0 0 0 0,-1-1 0 0 0,0 1 1 0 0,1-1-1 0 0,-1 1 0 0 0,0-1 0 0 0,1 0 0 0 0,-1 1 0 0 0,3-1 0 0 0,-2 0 15 0 0,11 2 157 0 0,1-1-1 0 0,0-1 1 0 0,0 0-1 0 0,20-3 1 0 0,-17 1 11 0 0,1 1 1 0 0,22 1-1 0 0,-18 3-148 0 0,0 1 1 0 0,-1 1-1 0 0,1 0 0 0 0,30 14 0 0 0,-47-18-77 0 0,1 0 1 0 0,-1 0-1 0 0,0 0 0 0 0,1 0 0 0 0,-1-1 1 0 0,1 0-1 0 0,-1 0 0 0 0,1 0 0 0 0,-1-1 1 0 0,1 0-1 0 0,-1 0 0 0 0,1 0 0 0 0,6-3 0 0 0,10-4-276 0 0,37-20-1 0 0,-51 23 224 0 0,12-5-591 0 0,-1-1-1 0 0,0-1 1 0 0,-1-1 0 0 0,0-1-1 0 0,-1 0 1 0 0,26-29 0 0 0,-2-4-1347 0 0,-6 5-21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1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676 503 3679 0 0,'0'0'1894'0'0,"8"-2"1580"0"0,1-4-2337 0 0,0 0 0 0 0,-1-1 0 0 0,1 0-1 0 0,-1 0 1 0 0,-1 0 0 0 0,13-16 0 0 0,-13 15-922 0 0,0-1 1 0 0,-1 0 0 0 0,0-1 0 0 0,0 1 0 0 0,-1-1 0 0 0,0 0 0 0 0,-1 0 0 0 0,5-16 0 0 0,-7 17-80 0 0,0 0 0 0 0,-1 0 1 0 0,0 0-1 0 0,0 0 0 0 0,-1 1 1 0 0,-1-1-1 0 0,1 0 0 0 0,-1 0 0 0 0,-1 0 1 0 0,0 0-1 0 0,-3-9 0 0 0,-26-70-413 0 0,-12-44-323 0 0,42 131 420 0 0,19 11-356 0 0,-16-9 567 0 0,0 0 1 0 0,0 1 0 0 0,0-1-1 0 0,0 0 1 0 0,0 1-1 0 0,-1-1 1 0 0,1 1-1 0 0,-1-1 1 0 0,1 1-1 0 0,-1 0 1 0 0,1 0 0 0 0,-1 0-1 0 0,0-1 1 0 0,0 1-1 0 0,0 0 1 0 0,0 1-1 0 0,0-1 1 0 0,-1 0 0 0 0,1 0-1 0 0,-1 0 1 0 0,1 0-1 0 0,-1 1 1 0 0,0-1-1 0 0,0 3 1 0 0,0-1 21 0 0,-1-1 0 0 0,1 0 1 0 0,-1 0-1 0 0,0 0 0 0 0,-1 0 1 0 0,1 0-1 0 0,0 0 0 0 0,-1 0 0 0 0,1 0 1 0 0,-1 0-1 0 0,0-1 0 0 0,0 1 0 0 0,0-1 1 0 0,-1 1-1 0 0,-3 3 0 0 0,-6 3 48 0 0,0 0 1 0 0,-1-1-1 0 0,0-1 0 0 0,0 0 1 0 0,-1 0-1 0 0,-19 6 0 0 0,-89 21 543 0 0,111-31-637 0 0,-24 3-110 0 0,-1-1-1 0 0,0-1 0 0 0,-66-3 1 0 0,84-2-34 0 0,-1 0 0 0 0,1-2 1 0 0,0 0-1 0 0,0-1 1 0 0,-34-12-1 0 0,43 13 85 0 0,1-1-1 0 0,0 0 1 0 0,-1 0 0 0 0,2-1 0 0 0,-1 0 0 0 0,0-1-1 0 0,1 1 1 0 0,0-1 0 0 0,0-1 0 0 0,1 0 0 0 0,0 1-1 0 0,0-2 1 0 0,-8-13 0 0 0,10 14 52 0 0,4 6 437 0 0,2 2-323 0 0,4 3-101 0 0,0 1 0 0 0,-1 0 1 0 0,1 0-1 0 0,-1 1 1 0 0,0-1-1 0 0,0 1 1 0 0,-1 0-1 0 0,0 1 1 0 0,0-1-1 0 0,0 1 1 0 0,-1 0-1 0 0,3 7 0 0 0,3 12 15 0 0,-2 0 0 0 0,6 30 0 0 0,-7-28-34 0 0,11 35 0 0 0,8-2 38 0 0,64 110 0 0 0,-61-126-16 0 0,-11-17-27 0 0,-1 0 0 0 0,21 51 0 0 0,-34-70 24 0 0,0-1 0 0 0,0 1 0 0 0,-1 0-1 0 0,-1 0 1 0 0,1-1 0 0 0,-1 1 0 0 0,-1 0-1 0 0,0 1 1 0 0,0-1 0 0 0,-1 0 0 0 0,0 0 0 0 0,0-1-1 0 0,-1 1 1 0 0,-4 12 0 0 0,-4 2 73 0 0,0-1 0 0 0,-2-1 0 0 0,0 0-1 0 0,-2 0 1 0 0,0-1 0 0 0,-27 28 0 0 0,26-33-75 0 0,-1 0-1 0 0,-35 24 1 0 0,-40 18 21 0 0,91-57-32 0 0,-10 7 23 0 0,0-1 0 0 0,-1-1-1 0 0,0 0 1 0 0,0-1 0 0 0,-17 6-1 0 0,22-11-75 0 0,5-2-111 0 0,5-2-525 0 0,9-8-297 0 0,5-2-34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25 1375 0 0,'34'-25'12022'0'0,"-47"34"-10733"0"0,-78 50-216 0 0,-42 30-462 0 0,114-75-412 0 0,1 2 0 0 0,0 0 0 0 0,1 1 0 0 0,-23 31 0 0 0,29-34-18 0 0,2 0 1 0 0,0 1-1 0 0,0 0 1 0 0,2 1-1 0 0,0 0 1 0 0,0 0 0 0 0,2 1-1 0 0,0 0 1 0 0,1-1-1 0 0,0 2 1 0 0,2-1-1 0 0,0 0 1 0 0,1 1 0 0 0,0-1-1 0 0,2 0 1 0 0,0 1-1 0 0,1-1 1 0 0,0 0-1 0 0,2 0 1 0 0,0 0 0 0 0,9 23-1 0 0,-6-23-39 0 0,2 0 0 0 0,0-1 0 0 0,0 0-1 0 0,2 0 1 0 0,0-1 0 0 0,0 0 0 0 0,23 21 0 0 0,-16-20-128 0 0,1 0 0 0 0,0-2 0 0 0,1 0 1 0 0,0-1-1 0 0,34 15 0 0 0,-18-9-378 0 0,-34-18 27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1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46 919 0 0,'-1'1'67'0'0,"-5"3"720"0"0,-1 0-1 0 0,0-1 1 0 0,-29 11 15536 0 0,38-16-15729 0 0,7-2-251 0 0,21-11 564 0 0,64-23 0 0 0,-86 35-874 0 0,1 1 0 0 0,-1 0 0 0 0,1 0-1 0 0,-1 1 1 0 0,1 0 0 0 0,0 0 0 0 0,0 1 0 0 0,-1 0-1 0 0,1 1 1 0 0,0 0 0 0 0,0 0 0 0 0,-1 1-1 0 0,12 3 1 0 0,-18-4-32 0 0,1 0-1 0 0,-1 0 1 0 0,0 0 0 0 0,0 0-1 0 0,1 0 1 0 0,-1 1 0 0 0,0-1-1 0 0,0 1 1 0 0,0-1 0 0 0,0 1-1 0 0,0 0 1 0 0,-1 0 0 0 0,1 0-1 0 0,-1 0 1 0 0,1 0 0 0 0,-1 0-1 0 0,1 0 1 0 0,-1 0-1 0 0,0 1 1 0 0,0-1 0 0 0,0 0-1 0 0,-1 1 1 0 0,1-1 0 0 0,0 1-1 0 0,-1-1 1 0 0,0 1 0 0 0,1-1-1 0 0,-1 1 1 0 0,0-1 0 0 0,0 1-1 0 0,-1 0 1 0 0,1-1 0 0 0,0 1-1 0 0,-1-1 1 0 0,0 1 0 0 0,1-1-1 0 0,-1 0 1 0 0,-1 3-1 0 0,-8 13-83 0 0,-1-1 0 0 0,0 0 0 0 0,-1-1 0 0 0,-1 0 0 0 0,0-1-1 0 0,-1 0 1 0 0,-22 17 0 0 0,20-19 37 0 0,1-2-1 0 0,-2 0 1 0 0,-32 17-1 0 0,-57 17 17 0 0,84-37 9 0 0,21-8-83 0 0,12 2-251 0 0,28 0 209 0 0,-3 0 187 0 0,1 2-1 0 0,49 11 1 0 0,-3 2-14 0 0,-50-11 186 0 0,44 13-1 0 0,-70-17-113 0 0,0 1-1 0 0,0 0 1 0 0,0 0 0 0 0,-1 1-1 0 0,9 6 1 0 0,-13-10-84 0 0,-1 1 1 0 0,0 0-1 0 0,0-1 1 0 0,0 1-1 0 0,0 0 1 0 0,0 0-1 0 0,0 0 1 0 0,-1 0-1 0 0,1 0 1 0 0,0 0-1 0 0,0 0 1 0 0,-1 0-1 0 0,1 0 1 0 0,0 0-1 0 0,-1 1 1 0 0,1-1-1 0 0,-1 0 1 0 0,0 0-1 0 0,1 1 1 0 0,-1-1-1 0 0,0 0 1 0 0,0 0-1 0 0,0 1 1 0 0,0-1-1 0 0,0 0 1 0 0,0 1-1 0 0,0-1 1 0 0,0 0-1 0 0,0 0 1 0 0,-1 1-1 0 0,1-1 1 0 0,0 0-1 0 0,-1 0 1 0 0,1 0-1 0 0,-1 1 1 0 0,0-1-1 0 0,1 0 1 0 0,-3 2-1 0 0,-2 3 42 0 0,0-1 1 0 0,0 1-1 0 0,-1-1 0 0 0,0 0 0 0 0,-1 0 0 0 0,-12 7 1 0 0,-46 19 136 0 0,37-19-121 0 0,2 0-91 0 0,-11 6-105 0 0,-1-1 0 0 0,-67 19 0 0 0,101-35-41 0 0,0-1 0 0 0,0 1 0 0 0,1-1 0 0 0,-1 1 0 0 0,0-1 0 0 0,-6-1 0 0 0,8 1-693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2303 0 0,'0'3'167'0'0,"12"31"184"0"0,-3-11 3953 0 0,-2 13 3552 0 0,-5 17-1870 0 0,-1-45-230 0 0,103-139-4340 0 0,-77 100-1403 0 0,2 2 1 0 0,0 1-1 0 0,62-44 0 0 0,-48 40-214 0 0,-38 27-25 0 0,1 1 0 0 0,0 0 0 0 0,0 0 0 0 0,0 0 0 0 0,1 1 0 0 0,-1 0 0 0 0,1 0 0 0 0,0 0 0 0 0,0 1 0 0 0,0 0 0 0 0,0 1 0 0 0,0-1 0 0 0,1 1-1 0 0,11 0 1 0 0,101 5-16591 0 0,-119-4 16994 0 0,0 0-1 0 0,-1 0 0 0 0,1 0 1 0 0,0 0-1 0 0,-1 0 1 0 0,1 1-1 0 0,0-1 0 0 0,-1 0 1 0 0,1 1-1 0 0,0-1 0 0 0,-1 0 1 0 0,1 1-1 0 0,0-1 0 0 0,-1 0 1 0 0,1 1-1 0 0,-1-1 1 0 0,1 1-1 0 0,-1-1 0 0 0,1 1 1 0 0,-1 0-1 0 0,0-1 0 0 0,1 1 1 0 0,-1-1-1 0 0,1 1 0 0 0,-1 0 1 0 0,0-1-1 0 0,0 1 1 0 0,1 0-1 0 0,-1-1 0 0 0,0 1 1 0 0,0 0-1 0 0,0 0 0 0 0,0-1 1 0 0,0 1-1 0 0,0 0 1 0 0,0-1-1 0 0,0 1 0 0 0,0 0 1 0 0,0 0-1 0 0,0-1 0 0 0,-1 2 1 0 0,0 6 414 0 0,-1-1 1 0 0,0 1-1 0 0,-3 8 1 0 0,2-7 802 0 0,2-3-1095 0 0,-1 1 0 0 0,1-1 1 0 0,0 1-1 0 0,0-1 0 0 0,1 1 0 0 0,0-1 0 0 0,0 1 0 0 0,1-1 0 0 0,0 1 1 0 0,0-1-1 0 0,0 1 0 0 0,1-1 0 0 0,4 12 0 0 0,-2-11-207 0 0,0 0 1 0 0,0 0-1 0 0,1 0 0 0 0,0 0 0 0 0,0-1 1 0 0,0 0-1 0 0,1 0 0 0 0,0 0 0 0 0,0-1 1 0 0,11 8-1 0 0,43 28-718 0 0,-58-40-467 0 0,-1-1-335 0 0,19-1-5605 0 0,-9-2 978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1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8751 0 0,'0'0'674'0'0,"2"1"-438"0"0,12 12 1071 0 0,-1-1-1 0 0,0 2 1 0 0,-1 0 0 0 0,12 17 0 0 0,38 68 1961 0 0,-54-84-2931 0 0,0 1 0 0 0,-1 0 1 0 0,0 0-1 0 0,-1 1 0 0 0,5 27 0 0 0,-9-35-207 0 0,-1 0 1 0 0,0 0 0 0 0,-1 0-1 0 0,1 0 1 0 0,-2 0-1 0 0,1-1 1 0 0,-2 1-1 0 0,1 0 1 0 0,-1 0-1 0 0,0 0 1 0 0,-1-1 0 0 0,-6 16-1 0 0,3-12-84 0 0,-1-1 0 0 0,0-1 0 0 0,-1 1 1 0 0,0-1-1 0 0,-1 0 0 0 0,0-1 0 0 0,0 0 0 0 0,-1 0 0 0 0,0-1 0 0 0,-21 13 0 0 0,5-7-713 0 0,1-1 0 0 0,-1-2 0 0 0,-52 16 0 0 0,49-18-1044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0,'0'0'2336'0'0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254 178 2303 0 0,'0'0'14471'0'0,"-2"1"-14278"0"0,-16 14 33 0 0,-11 8-126 0 0,2 1 1 0 0,0 2 0 0 0,-24 30-1 0 0,33-33 30 0 0,-28 50 1 0 0,40-60-61 0 0,0-1 0 0 0,1 1 0 0 0,0 0 0 0 0,1 0 0 0 0,1 0 0 0 0,-3 16 0 0 0,6-27-34 0 0,0 0 0 0 0,0 0 0 0 0,0 0 0 0 0,0 0-1 0 0,1-1 1 0 0,-1 1 0 0 0,1 0 0 0 0,-1 0 0 0 0,1 0 0 0 0,0-1 0 0 0,0 1 0 0 0,0 0 0 0 0,0-1 0 0 0,2 4 0 0 0,-2-4-51 0 0,-1 0 27 0 0,1 0 0 0 0,0 0 1 0 0,0 0-1 0 0,0 0 0 0 0,1 0 0 0 0,-1 0 1 0 0,0 0-1 0 0,0 0 0 0 0,0 0 0 0 0,1-1 0 0 0,-1 1 1 0 0,0-1-1 0 0,1 1 0 0 0,-1-1 0 0 0,1 1 1 0 0,2 0-1 0 0,21-1 149 0 0,-7-3 4 0 0,0-2-1 0 0,0 0 1 0 0,0-1 0 0 0,-1 0-1 0 0,30-17 1 0 0,-4 2 95 0 0,96-32 397 0 0,-22 9-511 0 0,-106 40-125 0 0,-1-1-1 0 0,0 0 1 0 0,0-1 0 0 0,15-11 0 0 0,-22 15-11 0 0,0 0 0 0 0,-1-1 0 0 0,1 1 0 0 0,-1-1 0 0 0,1 0 0 0 0,-1 0 0 0 0,0 0 0 0 0,0 0 0 0 0,0-1 0 0 0,-1 1 1 0 0,1 0-1 0 0,-1-1 0 0 0,1 1 0 0 0,-1-1 0 0 0,0 1 0 0 0,-1-1 0 0 0,2-6 0 0 0,-2-8 21 0 0,1-1-1 0 0,-2 0 1 0 0,-1 1 0 0 0,0-1-1 0 0,-7-27 1 0 0,6 36-56 0 0,-1 1-1 0 0,1-1 1 0 0,-2 1 0 0 0,1-1 0 0 0,-1 1 0 0 0,0 1-1 0 0,-1-1 1 0 0,0 1 0 0 0,-1 0 0 0 0,0 0 0 0 0,-11-10 0 0 0,11 12 0 0 0,1 1 0 0 0,-1 0 1 0 0,0 1-1 0 0,-1-1 0 0 0,1 1 1 0 0,-1 1-1 0 0,1-1 1 0 0,-1 1-1 0 0,0 1 0 0 0,0-1 1 0 0,-1 1-1 0 0,1 1 0 0 0,0-1 1 0 0,-1 2-1 0 0,1-1 1 0 0,-1 1-1 0 0,1 0 0 0 0,-1 1 1 0 0,1 0-1 0 0,0 0 1 0 0,-1 1-1 0 0,1 0 0 0 0,0 0 1 0 0,0 1-1 0 0,0 0 0 0 0,1 1 1 0 0,-8 4-1 0 0,-96 67-3916 0 0,107-73 3398 0 0,-11 5-2702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7831 0 0,'0'0'706'0'0,"0"2"-578"0"0,-2 7 1813 0 0,-1 0 0 0 0,-1 0 1 0 0,-8 17-1 0 0,8-20-1574 0 0,1 1-1 0 0,0 0 1 0 0,0-1 0 0 0,1 1-1 0 0,0 0 1 0 0,0 0 0 0 0,0 0-1 0 0,0 12 1 0 0,2-16-292 0 0,3 6-54 0 0,3 0 22 0 0,3-2-33 0 0,-6-7-173 0 0,-1 1 0 0 0,1-1 0 0 0,0 0-1 0 0,-1 1 1 0 0,1-1 0 0 0,0-1 0 0 0,-1 1 0 0 0,1 0 0 0 0,0-1-1 0 0,-1 1 1 0 0,1-1 0 0 0,0 0 0 0 0,-1 0 0 0 0,1 0-1 0 0,-1 0 1 0 0,0 0 0 0 0,4-2 0 0 0,6-7-876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57 216 8287 0 0,'-7'2'863'0'0,"-9"2"-713"0"0,-4 1 7487 0 0,21-6-7224 0 0,2-5-230 0 0,0 1 0 0 0,0 0 0 0 0,0 0 0 0 0,1 0 0 0 0,0 1 1 0 0,8-9-1 0 0,31-24-23 0 0,-37 32-129 0 0,18-15 207 0 0,1 1 0 0 0,1 1-1 0 0,1 1 1 0 0,1 1 0 0 0,0 1-1 0 0,41-14 1 0 0,-64 27-193 0 0,0 1-1 0 0,1 0 1 0 0,-1 0 0 0 0,0 0-1 0 0,1 0 1 0 0,-1 1-1 0 0,1 0 1 0 0,-1 0 0 0 0,7 2-1 0 0,-10-2-36 0 0,-1 0-1 0 0,1 1 0 0 0,-1-1 1 0 0,1 1-1 0 0,0-1 0 0 0,-1 1 1 0 0,0 0-1 0 0,1-1 1 0 0,-1 1-1 0 0,1 0 0 0 0,-1 0 1 0 0,0 0-1 0 0,0 0 0 0 0,0 0 1 0 0,1 1-1 0 0,-1-1 0 0 0,0 0 1 0 0,-1 0-1 0 0,1 1 1 0 0,0-1-1 0 0,0 1 0 0 0,0-1 1 0 0,-1 1-1 0 0,1-1 0 0 0,-1 1 1 0 0,1-1-1 0 0,-1 1 1 0 0,0-1-1 0 0,1 1 0 0 0,-1 0 1 0 0,0-1-1 0 0,0 1 0 0 0,0-1 1 0 0,-1 3-1 0 0,0 6-40 0 0,-1 0 1 0 0,0 0-1 0 0,0 0 0 0 0,-1-1 0 0 0,-1 1 1 0 0,0-1-1 0 0,0 0 0 0 0,0 0 0 0 0,-1 0 0 0 0,-10 13 1 0 0,-8 7-204 0 0,-39 39-1 0 0,61-66 233 0 0,-45 45-440 0 0,-122 122-203 0 0,161-162 683 0 0,0 1-1 0 0,0-1 1 0 0,0 1-1 0 0,1 1 1 0 0,0-1 0 0 0,-8 17-1 0 0,11-19 43 0 0,1 0-1 0 0,0-1 0 0 0,0 1 1 0 0,1 0-1 0 0,0 0 1 0 0,0 0-1 0 0,0 0 1 0 0,1 0-1 0 0,-1 0 1 0 0,2 0-1 0 0,-1 0 1 0 0,2 10-1 0 0,-1-14-59 0 0,-1 0 0 0 0,1-1 0 0 0,0 1 1 0 0,0 0-1 0 0,0 0 0 0 0,0-1 0 0 0,0 1 0 0 0,0-1 0 0 0,0 1 0 0 0,0-1 0 0 0,1 1 0 0 0,-1-1 0 0 0,1 0 0 0 0,-1 0 0 0 0,1 0 1 0 0,-1 0-1 0 0,1 0 0 0 0,0 0 0 0 0,-1 0 0 0 0,1 0 0 0 0,0 0 0 0 0,0-1 0 0 0,-1 1 0 0 0,1-1 0 0 0,3 1 0 0 0,1 0 47 0 0,1 0-1 0 0,0 0 0 0 0,0-1 1 0 0,-1 0-1 0 0,12-1 0 0 0,24-7 291 0 0,44-13 1 0 0,14-2-11 0 0,-61 15-367 0 0,22-3-75 0 0,1 1 1 0 0,74-1-1 0 0,-135 11-1052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12607 0 0,'0'0'1143'0'0,"1"3"-940"0"0,6 14-56 0 0,1 0 1 0 0,0-1 0 0 0,1 0-1 0 0,1-1 1 0 0,0 1 0 0 0,1-2-1 0 0,1 0 1 0 0,1 0 0 0 0,-1-1 0 0 0,2-1-1 0 0,0 0 1 0 0,22 14 0 0 0,19 8-24 0 0,2-4 0 0 0,60 24 0 0 0,45 23 323 0 0,-135-62-266 0 0,-1 1 0 0 0,0 2 0 0 0,40 35 1 0 0,-54-42-90 0 0,-1 0-1 0 0,-1 1 1 0 0,0 0 0 0 0,0 1 0 0 0,12 22 0 0 0,-17-25-76 0 0,-1-1 0 0 0,0 1 0 0 0,0 0 0 0 0,-1 0 0 0 0,0 0 0 0 0,-1 1 0 0 0,0-1 1 0 0,-1 1-1 0 0,1 14 0 0 0,-3-8 28 0 0,0 0 0 0 0,-1 0 0 0 0,-1 0 1 0 0,-1 0-1 0 0,0 0 0 0 0,-1-1 0 0 0,-1 0 0 0 0,-1 0 1 0 0,0 0-1 0 0,-16 25 0 0 0,0-4-139 0 0,0-2-1 0 0,-3-1 0 0 0,-1 0 1 0 0,-1-2-1 0 0,-2-2 1 0 0,-44 36-1 0 0,66-59-252 0 0,-1 0 0 0 0,1 1 0 0 0,-9 10 0 0 0,16-17 57 0 0,3 0-1001 0 0,8 0 528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1215 3679 0 0,'1'0'284'0'0,"6"-3"-6"0"0,-1-1 1 0 0,1 0-1 0 0,-1 0 0 0 0,0 0 0 0 0,0-1 0 0 0,8-8 0 0 0,1 0 1421 0 0,8-8-392 0 0,-1 0 1 0 0,-1-1 0 0 0,27-38 0 0 0,45-81-768 0 0,-90 136-455 0 0,96-159 814 0 0,101-231 0 0 0,-187 365-839 0 0,34-83 89 0 0,-41 95-120 0 0,0-1 1 0 0,-1 0 0 0 0,-1 0 0 0 0,1-23 0 0 0,-4 37-17 0 0,-1 1 1 0 0,-1-1 0 0 0,1 0 0 0 0,0 0-1 0 0,-1 1 1 0 0,0-1 0 0 0,0 0 0 0 0,-1 1 0 0 0,-1-6-1 0 0,2 8-10 0 0,0 1 0 0 0,1 0 0 0 0,-1-1 0 0 0,0 1 0 0 0,0-1 0 0 0,0 1-1 0 0,0 0 1 0 0,0 0 0 0 0,0 0 0 0 0,-1-1 0 0 0,1 1 0 0 0,0 0 0 0 0,0 1-1 0 0,-1-1 1 0 0,1 0 0 0 0,-1 0 0 0 0,1 0 0 0 0,-1 1 0 0 0,1-1 0 0 0,-1 1 0 0 0,1-1-1 0 0,-1 1 1 0 0,0 0 0 0 0,1 0 0 0 0,-1 0 0 0 0,0-1 0 0 0,1 2 0 0 0,-1-1 0 0 0,1 0-1 0 0,-3 0 1 0 0,-5 3-12 0 0,0 0 1 0 0,1 1-1 0 0,-1 0 0 0 0,1 0 0 0 0,0 1 0 0 0,0 0 1 0 0,1 0-1 0 0,-1 1 0 0 0,-7 7 0 0 0,-17 17-25 0 0,1 2 1 0 0,2 0-1 0 0,1 2 0 0 0,1 2 0 0 0,-30 54 0 0 0,-92 204 29 0 0,149-294 5 0 0,-185 417 0 0 0,165-365 80 0 0,2 2 0 0 0,-20 95-1 0 0,-2 115 198 0 0,36-234-273 0 0,0 0-4 0 0,-1-1 0 0 0,-2 1 0 0 0,0-1 0 0 0,-2 0 0 0 0,-2-1 0 0 0,0 0 0 0 0,-2-1 0 0 0,-24 40 0 0 0,7-23-147 0 0,-44 49-1 0 0,60-77 95 0 0,-1-1 1 0 0,-1 0-1 0 0,0-1 1 0 0,-1 0-1 0 0,-36 20 1 0 0,52-33-88 0 0,-1 0 1 0 0,1 0-1 0 0,0-1 1 0 0,-1 1-1 0 0,1 0 1 0 0,0-1-1 0 0,-1 1 1 0 0,1-1-1 0 0,-1 0 1 0 0,1 1-1 0 0,0-1 1 0 0,-1 0-1 0 0,1 0 1 0 0,-1 0-1 0 0,1 0 1 0 0,-1 0-1 0 0,-2-1 1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12439 0 0,'0'0'6171'0'0,"1"2"-5678"0"0,2 0-429 0 0,-1 0 0 0 0,1 0 0 0 0,-1-1 0 0 0,1 1 0 0 0,0 0 0 0 0,0-1 0 0 0,-1 0 0 0 0,1 1-1 0 0,0-1 1 0 0,0 0 0 0 0,0 0 0 0 0,1-1 0 0 0,-1 1 0 0 0,0-1 0 0 0,0 0 0 0 0,0 1 0 0 0,0-1 0 0 0,0-1 0 0 0,4 1-1 0 0,7-3 187 0 0,-1 1-1 0 0,0-2 1 0 0,17-6-1 0 0,-13 4-141 0 0,12-4 70 0 0,141-44 347 0 0,-116 40-578 0 0,65-10 0 0 0,-45 16-1434 0 0,-24 5-4893 0 0,-25 2 242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0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15263 0 0,'0'0'1379'0'0,"-7"5"-1110"0"0,-4 4-117 0 0,0 1 0 0 0,0 1 0 0 0,1-1 0 0 0,1 2 0 0 0,0-1 0 0 0,0 1 0 0 0,-6 14 0 0 0,2-8-111 0 0,-24 27-1 0 0,1 0 47 0 0,-23 39-87 0 0,48-68 0 0 0,2 1 0 0 0,1 0 0 0 0,-10 26 0 0 0,16-40 4 0 0,1 0 0 0 0,0 1 0 0 0,1-1 0 0 0,-1 1 0 0 0,0-1 0 0 0,1 1 0 0 0,0-1 0 0 0,0 1 0 0 0,0-1 0 0 0,0 1 0 0 0,1-1 0 0 0,-1 1 0 0 0,2 4 0 0 0,-1-6-53 0 0,0 0 1 0 0,0-1-1 0 0,0 1 0 0 0,0 0 0 0 0,0-1 0 0 0,1 1 0 0 0,-1-1 0 0 0,0 1 1 0 0,1-1-1 0 0,-1 0 0 0 0,1 1 0 0 0,-1-1 0 0 0,1 0 0 0 0,0 0 0 0 0,0 0 1 0 0,-1 0-1 0 0,1 0 0 0 0,0-1 0 0 0,0 1 0 0 0,0-1 0 0 0,0 1 0 0 0,0-1 1 0 0,0 0-1 0 0,3 1 0 0 0,15 0-4131 0 0,3-2-1387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 11975 0 0,'0'0'1083'0'0,"1"2"-891"0"0,24 50 926 0 0,-5-9-32 0 0,2-1 0 0 0,2 0-1 0 0,41 53 1 0 0,-56-84-1046 0 0,1 0-1 0 0,1-1 1 0 0,-1-1 0 0 0,2 0-1 0 0,-1 0 1 0 0,1-1 0 0 0,1 0-1 0 0,13 6 1 0 0,-14-9 0 0 0,-1 0 0 0 0,1-1 1 0 0,0-1-1 0 0,0 1 0 0 0,0-2 1 0 0,0 0-1 0 0,0 0 0 0 0,1-1 1 0 0,21-1-1 0 0,-27-1-25 0 0,1 0 0 0 0,-1-1 1 0 0,0 0-1 0 0,0 0 0 0 0,0 0 0 0 0,0-1 0 0 0,0 0 0 0 0,0 0 0 0 0,-1-1 0 0 0,1 0 0 0 0,8-7 1 0 0,-9 6-1078 0 0,0 0 0 0 0,0-1 0 0 0,0 0 1 0 0,-1 0-1 0 0,0-1 0 0 0,5-8 1 0 0,-2 1-4225 0 0</inkml:trace>
  <inkml:trace contextRef="#ctx0" brushRef="#br0" timeOffset="1">549 36 10135 0 0,'0'0'464'0'0,"-1"-2"-9"0"0,0 0-351 0 0,0-1 0 0 0,-1 1 0 0 0,1-1 0 0 0,-1 1 0 0 0,1 0 0 0 0,-1-1 0 0 0,0 1 0 0 0,0 0 0 0 0,0 0 0 0 0,0 0 0 0 0,-5-3 0 0 0,5 5 150 0 0,0-1 1 0 0,0 0-1 0 0,1 1 0 0 0,-1-1 0 0 0,0 1 0 0 0,0 0 0 0 0,0-1 0 0 0,0 1 0 0 0,0 0 0 0 0,0 0 0 0 0,0 0 0 0 0,0 1 0 0 0,0-1 0 0 0,0 0 0 0 0,0 1 0 0 0,0-1 0 0 0,1 1 0 0 0,-1 0 0 0 0,-3 1 0 0 0,-9 5 10 0 0,1 0-1 0 0,0 1 1 0 0,-21 17-1 0 0,-32 34-225 0 0,46-42 28 0 0,-232 239-294 0 0,202-203-247 0 0,31-26-2405 0 0,32-36 1601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498 151 5527 0 0,'21'-100'612'0'0,"-12"58"10516"0"0,-10 34-7364 0 0,-22 22-2973 0 0,15-9-536 0 0,0 0-1 0 0,-10 8 1 0 0,7-3-51 0 0,1 1 1 0 0,0 1 0 0 0,-17 24-1 0 0,-20 43 47 0 0,29-46-219 0 0,-162 344 552 0 0,121-243-467 0 0,-37 41-1473 0 0,85-157 802 0 0,10-17-279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9671 0 0,'-5'2'216'0'0,"0"-1"1"0"0,1 1-1 0 0,-1-1 0 0 0,-5 1 0 0 0,6-1 193 0 0,0-1 1 0 0,0 1 0 0 0,0 0-1 0 0,0 1 1 0 0,0-1-1 0 0,-5 3 1 0 0,8-3-280 0 0,0 0 0 0 0,-1 0-1 0 0,1 0 1 0 0,0 0 0 0 0,0 0 0 0 0,0 1 0 0 0,0-1-1 0 0,1 0 1 0 0,-1 0 0 0 0,0 1 0 0 0,0-1 0 0 0,1 0-1 0 0,-1 1 1 0 0,1-1 0 0 0,-1 1 0 0 0,1-1 0 0 0,0 1 0 0 0,-1-1-1 0 0,1 0 1 0 0,0 1 0 0 0,0-1 0 0 0,0 3 0 0 0,0 0-138 0 0,1-1 1 0 0,-1 0-1 0 0,1 0 1 0 0,0 1 0 0 0,0-1-1 0 0,0 0 1 0 0,0 0-1 0 0,1 0 1 0 0,-1 0-1 0 0,1 0 1 0 0,0 0 0 0 0,-1 0-1 0 0,2 0 1 0 0,-1-1-1 0 0,0 1 1 0 0,3 2 0 0 0,6 4-96 0 0,0 0 0 0 0,18 12 1 0 0,-16-13 69 0 0,262 182 1810 0 0,-259-179-1461 0 0,-1 0-1 0 0,0 1 1 0 0,-1 1-1 0 0,-1 0 1 0 0,0 1-1 0 0,13 19 1 0 0,-21-26-269 0 0,0 0-1 0 0,-1 0 1 0 0,0 1 0 0 0,-1-1 0 0 0,0 1 0 0 0,0 0-1 0 0,-1 0 1 0 0,1 0 0 0 0,-2 1 0 0 0,1-1 0 0 0,-1 0-1 0 0,-1 1 1 0 0,1-1 0 0 0,-1 1 0 0 0,-1-1-1 0 0,-1 11 1 0 0,-2-5-78 0 0,1-1-1 0 0,-2 1 1 0 0,1-1 0 0 0,-2 0-1 0 0,0-1 1 0 0,-1 1 0 0 0,0-1-1 0 0,-15 19 1 0 0,-8 6-424 0 0,-42 39 0 0 0,46-50 262 0 0,-70 66-572 0 0,-22 25-290 0 0,111-109 307 0 0,5-7-19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3 168 5983 0 0,'-3'-11'13348'0'0,"16"0"-12849"0"0,-1 2-417 0 0,1 1 0 0 0,0 0 0 0 0,1 1 0 0 0,19-7 1 0 0,-18 8-45 0 0,37-15 234 0 0,1 3-1 0 0,0 2 1 0 0,1 3-1 0 0,62-8 1 0 0,-52 18-2886 0 0,-49 2 1190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20015 0 0,'0'0'1811'0'0,"3"-1"-1490"0"0,81-19 863 0 0,76-20-549 0 0,-87 19-1300 0 0,117-33 1675 0 0,-126 38-4201 0 0,0 1-3887 0 0,-48 11 1003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14 173 2759 0 0,'0'0'7886'0'0,"-8"-5"-5132"0"0,7 5-2632 0 0,1 0 0 0 0,-1-1 0 0 0,1 1 0 0 0,0-1-1 0 0,-1 1 1 0 0,1-1 0 0 0,0 1 0 0 0,-1-1 0 0 0,1 0 0 0 0,0 1 0 0 0,-1-1-1 0 0,1 1 1 0 0,0-1 0 0 0,0 0 0 0 0,0 1 0 0 0,0-1 0 0 0,0 0-1 0 0,0 1 1 0 0,0-1 0 0 0,0 0 0 0 0,0 1 0 0 0,0-1 0 0 0,0 1-1 0 0,0-1 1 0 0,0-1 0 0 0,1 1-20 0 0,0-1 0 0 0,0 1-1 0 0,-1 0 1 0 0,1-1 0 0 0,0 1 0 0 0,0 0 0 0 0,1-1 0 0 0,-1 1-1 0 0,2-2 1 0 0,4-2 15 0 0,0 0 1 0 0,1 1-1 0 0,8-5 0 0 0,16-6-38 0 0,1 2 1 0 0,0 1-1 0 0,57-12 0 0 0,109-9 206 0 0,-153 26-270 0 0,-7 2 88 0 0,55 0 0 0 0,-71 6-36 0 0,0 0-1 0 0,0 1 1 0 0,39 10-1 0 0,-45-8-34 0 0,-1 2 0 0 0,1 0 0 0 0,17 9 1 0 0,-29-13-34 0 0,-1 1 0 0 0,1-1 1 0 0,0 1-1 0 0,-1 1 1 0 0,0-1-1 0 0,0 0 1 0 0,0 1-1 0 0,0 0 1 0 0,0 0-1 0 0,-1 0 0 0 0,1 1 1 0 0,-1-1-1 0 0,0 1 1 0 0,2 5-1 0 0,-4-6 3 0 0,0 1 0 0 0,0 0 0 0 0,0 0-1 0 0,-1-1 1 0 0,0 1 0 0 0,0 0 0 0 0,0 0-1 0 0,-1-1 1 0 0,1 1 0 0 0,-1 0 0 0 0,0-1 0 0 0,0 1-1 0 0,-1 0 1 0 0,0-1 0 0 0,1 0 0 0 0,-2 1-1 0 0,-2 4 1 0 0,-3 5 6 0 0,-1 0 0 0 0,0 0 0 0 0,-18 19 0 0 0,-14 14 8 0 0,2 2 0 0 0,2 2 0 0 0,-34 61 0 0 0,53-80-19 0 0,1 2 0 0 0,1 0 0 0 0,2 1 0 0 0,2 0 0 0 0,-9 39 0 0 0,18-61 0 0 0,1 1 1 0 0,0-1 0 0 0,1 1 0 0 0,1 0 0 0 0,0 0 0 0 0,1-1 0 0 0,0 1 0 0 0,1 0 0 0 0,0-1 0 0 0,1 1 0 0 0,1-1 0 0 0,0 0 0 0 0,1 0 0 0 0,1 0 0 0 0,0-1 0 0 0,14 23 0 0 0,-15-28 16 0 0,1 1 0 0 0,-1-1-1 0 0,2-1 1 0 0,-1 1 0 0 0,1-1 0 0 0,0 0 0 0 0,0-1 0 0 0,0 0 0 0 0,1 0-1 0 0,12 6 1 0 0,-13-8-208 0 0,0 0 0 0 0,0-1 1 0 0,0 0-1 0 0,0-1 0 0 0,11 2 0 0 0,-11-2-681 0 0,1-1 0 0 0,0 0 0 0 0,0-1 1 0 0,-1 0-1 0 0,12-2 0 0 0,0-2-4756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10 1839 0 0,'0'0'9315'0'0,"-4"10"-7030"0"0,2-8-1914 0 0,1 0 0 0 0,-1-1-1 0 0,0 1 1 0 0,0 0 0 0 0,0-1-1 0 0,0 0 1 0 0,0 1 0 0 0,-4 1-1 0 0,5-3 158 0 0,-8 0 279 0 0,7 0-695 0 0,0-1-1 0 0,0 1 1 0 0,0-1-1 0 0,0 1 1 0 0,1-1 0 0 0,-1 0-1 0 0,0 0 1 0 0,0 0-1 0 0,1 0 1 0 0,-1 0 0 0 0,1 0-1 0 0,-1 0 1 0 0,1-1 0 0 0,-1 1-1 0 0,1 0 1 0 0,-1-3-1 0 0,0 3-92 0 0,1-1-1 0 0,0 1 0 0 0,0 0 1 0 0,-1-1-1 0 0,1 1 0 0 0,0 0 1 0 0,-1 0-1 0 0,1 0 0 0 0,-1 0 1 0 0,0 0-1 0 0,1 0 0 0 0,-1 1 1 0 0,0-1-1 0 0,1 0 1 0 0,-1 1-1 0 0,-3-1 0 0 0,-5 1-31 0 0,0 1 0 0 0,1 0-1 0 0,-1 0 1 0 0,0 1 0 0 0,1 1-1 0 0,-13 4 1 0 0,-6 1-27 0 0,-129 37-38 0 0,-30 8 17 0 0,72-31 645 0 0,113-22 494 0 0,4 0-989 0 0,7-1-85 0 0,1 0 0 0 0,-1 1-1 0 0,1 0 1 0 0,-1 0 0 0 0,1 1 0 0 0,-1 0 0 0 0,0 1 0 0 0,1 0-1 0 0,-1 0 1 0 0,0 1 0 0 0,0 1 0 0 0,0-1 0 0 0,-1 1 0 0 0,13 8-1 0 0,-16-9-2 0 0,0 1 0 0 0,0-1-1 0 0,-1 1 1 0 0,1 0 0 0 0,-1 0-1 0 0,0 0 1 0 0,0 1 0 0 0,-1 0-1 0 0,1-1 1 0 0,-1 1-1 0 0,0 0 1 0 0,0 1 0 0 0,-1-1-1 0 0,1 0 1 0 0,-1 1 0 0 0,0 0-1 0 0,-1-1 1 0 0,0 1-1 0 0,0 0 1 0 0,0 0 0 0 0,0 0-1 0 0,-1-1 1 0 0,0 1 0 0 0,-1 9-1 0 0,-1-4 8 0 0,0 0 0 0 0,-1 0 0 0 0,-1-1 0 0 0,0 0 0 0 0,0 1 0 0 0,-1-1 0 0 0,-11 17 0 0 0,3-8 14 0 0,0-1-1 0 0,-31 31 0 0 0,30-36-21 0 0,-1 0 0 0 0,-1-1 0 0 0,0-1 0 0 0,0-1 0 0 0,-1 0 0 0 0,-21 9 0 0 0,8-7 0 0 0,0-1 0 0 0,-62 14 0 0 0,76-21 11 0 0,0-1 0 0 0,-1-1-1 0 0,1-1 1 0 0,0 0 0 0 0,-1-1-1 0 0,-25-4 1 0 0,41 4-11 0 0,0 0 1 0 0,0 0 0 0 0,0 0-1 0 0,0 0 1 0 0,0-1 0 0 0,0 1-1 0 0,0 0 1 0 0,0-1-1 0 0,0 1 1 0 0,0-1 0 0 0,0 1-1 0 0,0-1 1 0 0,0 0-1 0 0,1 1 1 0 0,-1-1 0 0 0,0 0-1 0 0,0 0 1 0 0,1 1 0 0 0,-1-1-1 0 0,-1-2 1 0 0,2 2 3 0 0,0 0 0 0 0,0 0 0 0 0,0 0 0 0 0,-1 0 0 0 0,1 0 0 0 0,0 0 1 0 0,0 0-1 0 0,1 0 0 0 0,-1 0 0 0 0,0 0 0 0 0,0 0 0 0 0,0 0 0 0 0,1 0 0 0 0,-1 0 1 0 0,0 0-1 0 0,1 0 0 0 0,0-1 0 0 0,3-4-260 0 0,0 0 0 0 0,0 0 0 0 0,1 1 0 0 0,8-9 0 0 0,12-10-4823 0 0,6-4-1708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36 191 1375 0 0,'0'0'436'0'0,"7"11"6002"0"0,-6-7-6015 0 0,0 0 1 0 0,0 0-1 0 0,0 0 1 0 0,-1 0-1 0 0,1 0 1 0 0,-1 1-1 0 0,0-1 1 0 0,0 0-1 0 0,0 0 1 0 0,-1 0-1 0 0,0 0 1 0 0,-1 5-1 0 0,-3 9 320 0 0,-10 25-1 0 0,6-19-139 0 0,8-22-550 0 0,-1 4 68 0 0,-1 0-1 0 0,1-1 1 0 0,1 1 0 0 0,-1 0-1 0 0,1 0 1 0 0,0 0 0 0 0,0 0-1 0 0,1 0 1 0 0,0 0 0 0 0,0 0 0 0 0,1 8-1 0 0,0-12-12 0 0,1-1 0 0 0,-1 1 1 0 0,0-1-1 0 0,1 0 0 0 0,-1 0 0 0 0,1 1 0 0 0,0-1 0 0 0,-1 0 0 0 0,1-1 0 0 0,0 1 0 0 0,-1 0 0 0 0,5 1 1 0 0,-5-2 888 0 0,-2-7-592 0 0,-11-29-58 0 0,11 28-346 0 0,0 1 0 0 0,0-1 0 0 0,1 0 0 0 0,0 0 0 0 0,0 0 1 0 0,0 1-1 0 0,1-1 0 0 0,1 0 0 0 0,-1 0 0 0 0,1 1 0 0 0,1-1 0 0 0,-1 1 0 0 0,1 0 0 0 0,6-12 1 0 0,0 4-3 0 0,-1 0 0 0 0,2 1 1 0 0,0 0-1 0 0,1 1 1 0 0,21-21-1 0 0,-15 19 88 0 0,1 0-1 0 0,1 1 0 0 0,1 1 1 0 0,39-19-1 0 0,-17 13 162 0 0,66-20 0 0 0,-97 35-197 0 0,0 1-15 0 0,0-1 0 0 0,1 1 0 0 0,-1 1 0 0 0,21-2 0 0 0,-30 4-147 0 0,-1 11-2757 0 0,-1 1-1765 0 0,-1 1-1418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0,'0'0'14943'0'0,"2"0"-14527"0"0,8 0-236 0 0,0 1-1 0 0,-1 1 1 0 0,1 0 0 0 0,-1 0-1 0 0,0 1 1 0 0,1 0 0 0 0,-1 0-1 0 0,0 1 1 0 0,-1 0 0 0 0,1 1-1 0 0,-1 0 1 0 0,0 0 0 0 0,0 1-1 0 0,-1 0 1 0 0,11 10 0 0 0,199 216 1446 0 0,-109-109-1403 0 0,-92-106-204 0 0,1-1-1 0 0,1 0 1 0 0,1-1 0 0 0,35 23 0 0 0,-40-30-13 0 0,0-1 1 0 0,1-1-1 0 0,-1 1 1 0 0,1-2-1 0 0,0 0 0 0 0,1-1 1 0 0,-1-1-1 0 0,20 2 1 0 0,90-2 53 0 0,20 2-3 0 0,-138-4-100 0 0,0 0 1 0 0,0 0-1 0 0,0 1 0 0 0,0 0 0 0 0,0 1 0 0 0,0-1 0 0 0,-1 1 1 0 0,10 6-1 0 0,-15-8-172 0 0,-3 10-689 0 0,2-10 697 0 0,-1 1-1 0 0,1 0 1 0 0,-1 0 0 0 0,0-1-1 0 0,1 1 1 0 0,-1 0-1 0 0,0-1 1 0 0,0 1-1 0 0,-2 1 1 0 0,-7 5-4493 0 0,-3-2-1102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0 919 0 0,'0'2'2567'0'0,"-3"19"3692"0"0,-6 0-3303 0 0,-16 20-1858 0 0,13-23-487 0 0,-7 10-170 0 0,-1 0 0 0 0,-2-1 0 0 0,0-2 0 0 0,-33 29 1 0 0,-113 83 530 0 0,110-92-753 0 0,-55 41 677 0 0,-86 72 436 0 0,117-86-1104 0 0,74-63-297 0 0,25-19-827 0 0,9-8 325 0 0,7-7-5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1 228 919 0 0,'10'-6'1872'0'0,"-9"6"-1591"0"0,-1-1 0 0 0,1 1-1 0 0,-1-1 1 0 0,1 1-1 0 0,-1-1 1 0 0,1 1 0 0 0,0 0-1 0 0,-1 0 1 0 0,1-1-1 0 0,0 1 1 0 0,-1 0 0 0 0,1 0-1 0 0,0 0 1 0 0,-1-1-1 0 0,1 1 1 0 0,0 0 0 0 0,-1 0-1 0 0,1 0 1 0 0,0 0-1 0 0,0 0 1 0 0,-1 1 0 0 0,1-1-1 0 0,0 0 1 0 0,-1 0-1 0 0,1 0 1 0 0,1 1-1 0 0,-2 0-106 0 0,1 0 0 0 0,-1 0 0 0 0,1 1 0 0 0,-1-1-1 0 0,1 0 1 0 0,-1 0 0 0 0,0 0 0 0 0,1 1-1 0 0,-1-1 1 0 0,0 0 0 0 0,0 0 0 0 0,0 1-1 0 0,0-1 1 0 0,0 0 0 0 0,0 0 0 0 0,0 1 0 0 0,-1 1-1 0 0,-11 54 1552 0 0,7-39-1470 0 0,1 0 0 0 0,1 1 0 0 0,0-1 0 0 0,1 35 1466 0 0,14-68-1555 0 0,-10 14-150 0 0,-1 0-13 0 0,-1 0 0 0 0,0 1 0 0 0,1-1 0 0 0,-1 1 0 0 0,1-1 0 0 0,-1 0 0 0 0,0 1 0 0 0,0-1 0 0 0,1 0-1 0 0,-1 1 1 0 0,0-1 0 0 0,0 0 0 0 0,0 0 0 0 0,0 1 0 0 0,0-1 0 0 0,0 0 0 0 0,0 0 0 0 0,0 1 0 0 0,0-1-1 0 0,0 0 1 0 0,-1-1 0 0 0,1-8 17 0 0,-1-1 0 0 0,-3-12 0 0 0,3 18-19 0 0,-1 0-1 0 0,1-1 0 0 0,1 1 1 0 0,-1 0-1 0 0,1 0 0 0 0,0-1 0 0 0,0 1 1 0 0,0 0-1 0 0,1-1 0 0 0,0 1 0 0 0,0 0 1 0 0,0 0-1 0 0,5-10 0 0 0,2-1 0 0 0,1 1 0 0 0,1 0 0 0 0,0 1 0 0 0,1 0 0 0 0,1 1 0 0 0,0 0 0 0 0,20-17 0 0 0,-7 11 0 0 0,0 1 0 0 0,1 1 0 0 0,39-18 0 0 0,-36 18 11 0 0,-19 10 3 0 0,1 1 0 0 0,22-10-1 0 0,-31 15-199 0 0,12 19-2845 0 0,-7-11 1812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6447 0 0,'0'0'892'0'0,"-2"2"280"0"0,-2 2-656 0 0,-2 2 5191 0 0,6-5-5642 0 0,1-1 0 0 0,-1 0 0 0 0,0 0 0 0 0,0 1-1 0 0,0-1 1 0 0,0 0 0 0 0,0 0 0 0 0,0 1 0 0 0,0-1 0 0 0,0 0 0 0 0,0 0 0 0 0,1 0-1 0 0,-1 1 1 0 0,0-1 0 0 0,0 0 0 0 0,0 0 0 0 0,0 0 0 0 0,1 1 0 0 0,-1-1 0 0 0,0 0-1 0 0,0 0 1 0 0,0 0 0 0 0,1 0 0 0 0,-1 0 0 0 0,0 0 0 0 0,0 1 0 0 0,0-1 0 0 0,1 0-1 0 0,-1 0 1 0 0,0 0 0 0 0,0 0 0 0 0,1 0 0 0 0,-1 0 0 0 0,0 0 0 0 0,0 0-1 0 0,1 0 1 0 0,-1 0 0 0 0,6 1 142 0 0,-1-1-1 0 0,1 1 0 0 0,-1-1 1 0 0,1 0-1 0 0,-1 0 0 0 0,1-1 1 0 0,5-1-1 0 0,41-11 895 0 0,-25 5-669 0 0,52-7 285 0 0,-52 11-1176 0 0,0-2 1 0 0,0 0 0 0 0,26-11 0 0 0,-26 3-5710 0 0,-14 6 508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12695 0 0,'0'0'2128'0'0,"0"3"-1502"0"0,-1 8-148 0 0,-1 0 0 0 0,-1 0 1 0 0,1-1-1 0 0,-2 1 0 0 0,1-1 0 0 0,-2 1 1 0 0,-6 12-1 0 0,-7 17 566 0 0,-125 273 1691 0 0,-28-13-2358 0 0,26-86-241 0 0,122-175-248 0 0,23-37-471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5527 0 0,'0'0'9584'0'0,"2"9"-8562"0"0,-2-1-783 0 0,-1-1 1 0 0,0 1 0 0 0,0-1 0 0 0,0 1 0 0 0,-1-1-1 0 0,0 0 1 0 0,-1 1 0 0 0,-3 6 0 0 0,-6 22 156 0 0,-19 113 199 0 0,26-116-571 0 0,2 0 0 0 0,1 53 0 0 0,3-77 59 0 0,1 0 0 0 0,4 16 0 0 0,1 9-3028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224 256 5959 0 0,'0'0'10488'0'0,"1"2"-9998"0"0,2 5-96 0 0,-2-5-39 0 0,0-1-10 0 0,28 31 757 0 0,-27-30-1082 0 0,0 0 1 0 0,1 0 0 0 0,-1 0 0 0 0,0 0-1 0 0,1-1 1 0 0,-1 1 0 0 0,1-1 0 0 0,-1 0 0 0 0,1 1-1 0 0,-1-1 1 0 0,1 0 0 0 0,0-1 0 0 0,0 1-1 0 0,0 0 1 0 0,-1-1 0 0 0,1 0 0 0 0,0 0 0 0 0,0 1-1 0 0,0-2 1 0 0,5 0 0 0 0,-3 1 21 0 0,18-3 206 0 0,0-2-1 0 0,0 0 1 0 0,-1-1-1 0 0,32-14 1 0 0,-28 11-135 0 0,151-43-28 0 0,-166 49-59 0 0,3 0-102 0 0,-1 0 0 0 0,23-10-1 0 0,-32 12 7 0 0,0-1 0 0 0,-1 0 0 0 0,1 0 0 0 0,-1-1 0 0 0,0 1-1 0 0,0-1 1 0 0,1 1 0 0 0,-2-1 0 0 0,1 0 0 0 0,0 0-1 0 0,-1 0 1 0 0,1-1 0 0 0,3-6 0 0 0,2-6-413 0 0,8-24-1 0 0,-14 34 415 0 0,0 0 0 0 0,-1-1-1 0 0,0 1 1 0 0,0 0 0 0 0,0 0-1 0 0,-1-1 1 0 0,0-9 0 0 0,-1 14 59 0 0,1 0 0 0 0,-1 0 0 0 0,1 1 0 0 0,-1-1 1 0 0,0 0-1 0 0,0 1 0 0 0,0-1 0 0 0,0 0 0 0 0,0 1 0 0 0,0-1 1 0 0,-1 1-1 0 0,1 0 0 0 0,0-1 0 0 0,-1 1 0 0 0,1 0 1 0 0,-1 0-1 0 0,1 0 0 0 0,-1 0 0 0 0,0 0 0 0 0,1 0 1 0 0,-1 0-1 0 0,0 1 0 0 0,0-1 0 0 0,0 1 0 0 0,1-1 1 0 0,-4 0-1 0 0,-3 0-94 0 0,0-1 1 0 0,0 2 0 0 0,0-1 0 0 0,-15 1-1 0 0,8 1 57 0 0,-3 0-100 0 0,-1 0 0 0 0,1 1 0 0 0,0 1 1 0 0,0 1-1 0 0,-23 7 0 0 0,27-3 139 0 0,1 0 0 0 0,0 0 0 0 0,0 1 0 0 0,1 1 0 0 0,0 0-1 0 0,-12 13 1 0 0,-14 12-7 0 0,-90 73 75 0 0,-144 122 1024 0 0,267-226-1028 0 0,1 0-1 0 0,-1 1 1 0 0,1 0-1 0 0,0 0 1 0 0,0 0-1 0 0,0 1 1 0 0,1-1-1 0 0,-3 7 1 0 0,4-9 15 0 0,1 0-1 0 0,0 0 1 0 0,1 0-1 0 0,-1 0 1 0 0,0 0 0 0 0,1 0-1 0 0,0 0 1 0 0,-1 0-1 0 0,1 0 1 0 0,0 0 0 0 0,1 1-1 0 0,-1-1 1 0 0,1 0-1 0 0,-1 0 1 0 0,1 0 0 0 0,0 0-1 0 0,0 0 1 0 0,2 4 0 0 0,3 3 76 0 0,1 0 1 0 0,0-1 0 0 0,0 0-1 0 0,1 0 1 0 0,0-1 0 0 0,1 0-1 0 0,0-1 1 0 0,0 0 0 0 0,0 0-1 0 0,1 0 1 0 0,18 8 0 0 0,-15-10-123 0 0,1 0 0 0 0,-1-1 0 0 0,1 0 1 0 0,0-1-1 0 0,0 0 0 0 0,26 1 0 0 0,-10-4 20 0 0,-1 0 0 0 0,37-6 1 0 0,-36 1-7 0 0,0 0 0 0 0,-1-2 1 0 0,39-14-1 0 0,-66 21 14 0 0,-1-1 1 0 0,5-1-60 0 0,-4 1-71 0 0,20-16-4366 0 0,-11 6-931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3223 0 0,'0'0'14443'0'0,"2"0"-14043"0"0,9 1-144 0 0,1 0-1 0 0,0-2 1 0 0,0 1 0 0 0,0-1-1 0 0,0-1 1 0 0,-1 0 0 0 0,15-5-1 0 0,117-20 297 0 0,-92 21-1877 0 0,-36 5-10 0 0,-1-1 0 0 0,1 0 1 0 0,14-5-1 0 0,-9 0-4689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96 5063 0 0,'-2'1'232'0'0,"-52"5"6959"0"0,56-6-7054 0 0,0-1 1 0 0,0 0-1 0 0,0 0 1 0 0,0 0-1 0 0,0 0 1 0 0,0 0-1 0 0,3-2 0 0 0,-1 0 32 0 0,23-11 157 0 0,0 2 1 0 0,0 1-1 0 0,1 1 1 0 0,1 2-1 0 0,-1 0 1 0 0,31-3-1 0 0,6 3 606 0 0,107 0 0 0 0,-157 8-824 0 0,9 0 44 0 0,0 0 1 0 0,1 2-1 0 0,41 7 0 0 0,-61-7-144 0 0,1-1-1 0 0,0 1 0 0 0,0 0 1 0 0,0 0-1 0 0,-1 1 1 0 0,1 0-1 0 0,-1 0 0 0 0,0 0 1 0 0,0 0-1 0 0,0 1 0 0 0,0 0 1 0 0,-1 0-1 0 0,1 0 1 0 0,-1 1-1 0 0,0-1 0 0 0,0 1 1 0 0,-1 0-1 0 0,0 0 0 0 0,1 1 1 0 0,2 6-1 0 0,-5-7-20 0 0,1-1-1 0 0,-1 1 1 0 0,0-1-1 0 0,0 1 1 0 0,0 0-1 0 0,-1-1 1 0 0,0 1-1 0 0,0 0 1 0 0,0-1-1 0 0,0 1 1 0 0,-1 0-1 0 0,0-1 1 0 0,0 1-1 0 0,0 0 1 0 0,0-1-1 0 0,-1 1 1 0 0,-3 6-1 0 0,-4 5-4 0 0,0-1 0 0 0,-1 0 0 0 0,-16 18-1 0 0,10-13 39 0 0,-40 47-25 0 0,30-37 9 0 0,0 1-1 0 0,-32 55 1 0 0,52-76-9 0 0,1 0 0 0 0,0 0 0 0 0,1 1 0 0 0,0-1 0 0 0,0 1 0 0 0,1 0 0 0 0,1 0 0 0 0,0 1 0 0 0,0-1 0 0 0,1 0 0 0 0,1 1 0 0 0,0-1 0 0 0,2 20 0 0 0,0-24 8 0 0,0 0-1 0 0,0 0 0 0 0,1 0 1 0 0,-1 0-1 0 0,2 0 1 0 0,-1 0-1 0 0,1-1 0 0 0,0 1 1 0 0,0-1-1 0 0,1 0 0 0 0,0-1 1 0 0,0 1-1 0 0,0-1 1 0 0,11 8-1 0 0,-6-5-52 0 0,0-1 1 0 0,0-1-1 0 0,1 0 1 0 0,-1 0-1 0 0,1-1 0 0 0,1 0 1 0 0,-1-1-1 0 0,17 4 1 0 0,-19-7-186 0 0,-1 0 1 0 0,1-1 0 0 0,0 0 0 0 0,0 0 0 0 0,0-1 0 0 0,12-2-1 0 0,-2 1-1280 0 0,-4-1-3912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62 5063 0 0,'0'0'390'0'0,"1"-1"28"0"0,3-3 555 0 0,1 1 0 0 0,-1-1-1 0 0,1 1 1 0 0,0 0-1 0 0,0 1 1 0 0,0-1 0 0 0,6-1-1 0 0,42-13 902 0 0,-26 9-1190 0 0,-24 7-630 0 0,3-1 96 0 0,-1 0 1 0 0,0 1-1 0 0,1 0 1 0 0,9-1 0 0 0,-13 2-34 0 0,-2 1-112 0 0,-1 0 1 0 0,1 0 0 0 0,0 1-1 0 0,-1-1 1 0 0,1 0-1 0 0,-1 0 1 0 0,1 0-1 0 0,-1 0 1 0 0,0 0 0 0 0,1 0-1 0 0,-1 0 1 0 0,0 0-1 0 0,0 0 1 0 0,0-1-1 0 0,-1 2 1 0 0,-16 12-19 0 0,16-13 18 0 0,-15 9-5 0 0,-1-1 0 0 0,0-1 0 0 0,-28 10 0 0 0,14-7 0 0 0,-246 71 343 0 0,262-79-284 0 0,15-2 47 0 0,-1-1 91 0 0,0 1 0 0 0,0-1 0 0 0,0 1 0 0 0,0-1 0 0 0,0 0 0 0 0,0 0-1 0 0,0 0 1 0 0,-3 0 0 0 0,7 21-39 0 0,-2-14-170 0 0,0-1 1 0 0,0 0-1 0 0,0 1 1 0 0,-3 8-1 0 0,3-13 10 0 0,-1 0-1 0 0,1 0 0 0 0,-1 0 0 0 0,1 0 1 0 0,0 0-1 0 0,0 1 0 0 0,0-1 0 0 0,0 0 1 0 0,0 0-1 0 0,1 0 0 0 0,-1 0 1 0 0,0 0-1 0 0,1 0 0 0 0,0 0 0 0 0,-1 0 1 0 0,1-1-1 0 0,0 1 0 0 0,0 0 0 0 0,0 0 1 0 0,0 0-1 0 0,2 2 0 0 0,3 1 3 0 0,0 0 0 0 0,1 0 0 0 0,-1 0 0 0 0,1 0 0 0 0,0-1 0 0 0,0 0 0 0 0,14 5 0 0 0,-7-3 0 0 0,118 55 0 0 0,-111-52 19 0 0,-13-6-4 0 0,0 1 0 0 0,12 7 0 0 0,-13-3-15 0 0,-7-6 1 0 0,0-1 0 0 0,0 0 0 0 0,1 1 0 0 0,-1-1 1 0 0,0 1-1 0 0,0-1 0 0 0,0 0 0 0 0,0 1 0 0 0,-1-1 0 0 0,1 1 0 0 0,0-1 0 0 0,-1 0 0 0 0,1 1 0 0 0,0-1 0 0 0,-1 0 0 0 0,0 1 0 0 0,1-1 0 0 0,-1 0 1 0 0,0 0-1 0 0,0 0 0 0 0,1 0 0 0 0,-1 1 0 0 0,0-1 0 0 0,0 0 0 0 0,0 0 0 0 0,0-1 0 0 0,-1 1 0 0 0,-1 1 0 0 0,-4 3 10 0 0,0-1 1 0 0,0 0-1 0 0,-12 5 0 0 0,16-8-12 0 0,-254 89 182 0 0,256-90-205 0 0,0 0-1 0 0,1 1 1 0 0,-1-1-1 0 0,0 0 1 0 0,1 0-1 0 0,-1 0 1 0 0,0 0 0 0 0,0 0-1 0 0,1 0 1 0 0,-1 0-1 0 0,0 0 1 0 0,1 0-1 0 0,-1 0 1 0 0,0 0-1 0 0,0 0 1 0 0,1 0-1 0 0,-1-1 1 0 0,0 1 0 0 0,1 0-1 0 0,-1 0 1 0 0,0-1-1 0 0,1 1 1 0 0,-1-1-1 0 0,1 1 1 0 0,-1 0-1 0 0,0-1 1 0 0,1 1-1 0 0,-1-1 1 0 0,1 1 0 0 0,0-1-1 0 0,-1 0 1 0 0,0 0-1 0 0,12-3-5288 0 0,6 1 329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10855 0 0,'-2'0'496'0'0,"-4"0"-345"0"0,1 0 0 0 0,-1 0 0 0 0,0 1 0 0 0,0 0-1 0 0,1 0 1 0 0,-1 0 0 0 0,1 1 0 0 0,-7 2 0 0 0,11-4-65 0 0,0 1 0 0 0,0 0 0 0 0,-1 0 1 0 0,1 0-1 0 0,0-1 0 0 0,0 1 1 0 0,0 0-1 0 0,0 0 0 0 0,0 1 1 0 0,0-1-1 0 0,0 0 0 0 0,0 0 1 0 0,1 0-1 0 0,-1 1 0 0 0,-1 1 0 0 0,2-1 21 0 0,-1 0-1 0 0,1 0 1 0 0,0 0-1 0 0,0-1 1 0 0,0 1-1 0 0,0 0 0 0 0,0 0 1 0 0,0 0-1 0 0,0 0 1 0 0,0 0-1 0 0,1 0 1 0 0,-1 0-1 0 0,1 0 1 0 0,1 3-1 0 0,2 4 139 0 0,1 0 0 0 0,0 0 0 0 0,0 0 0 0 0,1-1 0 0 0,8 10 0 0 0,38 36 886 0 0,-25-31-557 0 0,1-1-1 0 0,60 34 0 0 0,67 25 327 0 0,-100-54-753 0 0,5 0-69 0 0,0-3 1 0 0,2-3-1 0 0,120 26 0 0 0,-151-42-1803 0 0,44 3 0 0 0,-62-8-4841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21 3679 0 0,'0'-3'96'0'0,"0"3"-84"0"0,0-1 0 0 0,-1 1 1 0 0,1-1-1 0 0,0 0 1 0 0,0 1-1 0 0,-1-1 1 0 0,1 1-1 0 0,0-1 1 0 0,0 0-1 0 0,-1 1 0 0 0,1-1 1 0 0,-1 1-1 0 0,1-1 1 0 0,0 1-1 0 0,-1-1 1 0 0,1 1-1 0 0,-1 0 1 0 0,1-1-1 0 0,-1 1 0 0 0,0 0 1 0 0,1-1-1 0 0,-2 1 1 0 0,1-1 251 0 0,0 0 0 0 0,0 0 0 0 0,0 1 0 0 0,-1-1 0 0 0,1 1 0 0 0,0-1 0 0 0,-1 1 0 0 0,1-1 1 0 0,0 1-1 0 0,-1 0 0 0 0,1 0 0 0 0,0-1 0 0 0,-1 1 0 0 0,1 0 0 0 0,-1 0 0 0 0,1 1 0 0 0,0-1 0 0 0,-1 0 0 0 0,1 0 1 0 0,0 1-1 0 0,-1-1 0 0 0,1 1 0 0 0,0-1 0 0 0,-1 1 0 0 0,1-1 0 0 0,0 1 0 0 0,0 0 0 0 0,-2 0 0 0 0,-4 4 1258 0 0,-1 1 0 0 0,1 0 0 0 0,-8 7 0 0 0,9-7-1606 0 0,-23 22 555 0 0,1 2 0 0 0,-39 55-1 0 0,-38 75 31 0 0,96-146-482 0 0,-14 23-399 0 0,-55 80 1070 0 0,64-100-1625 0 0,-18 18-1 0 0,21-24-989 0 0,-2 0-1 0 0,-17 12 1 0 0,15-14-3394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5527 0 0,'0'0'879'0'0,"11"-4"4804"0"0,7 2-4777 0 0,0 1 1 0 0,29 2-1 0 0,9 0-459 0 0,343-40 3448 0 0,-265 22-3544 0 0,152-7-178 0 0,-188 17-176 0 0,274-19 3 0 0,18 12 36 0 0,-154 10-8 0 0,263-20 337 0 0,-431 21-282 0 0,339-26 355 0 0,-259 18-264 0 0,-56 4-118 0 0,386-18 186 0 0,163 1 219 0 0,-569 18-305 0 0,317-40 712 0 0,-46 2-527 0 0,-225 36-228 0 0,-19 3 17 0 0,-14-2-23 0 0,279-19 151 0 0,-253 21-258 0 0,-68 2 43 0 0,0-1-1 0 0,59-14 1 0 0,-90 15-393 0 0,-7 1-389 0 0,0 1 0 0 0,0 0 0 0 0,-1 0 0 0 0,11 0 0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760 363 3223 0 0,'0'0'2384'0'0,"1"2"-1649"0"0,0-1-393 0 0,0 1 1 0 0,-1-1-1 0 0,1 1 0 0 0,0-1 1 0 0,0 0-1 0 0,0 1 0 0 0,0-1 1 0 0,0 0-1 0 0,1 0 0 0 0,-1 0 0 0 0,0 1 1 0 0,0-1-1 0 0,1-1 0 0 0,-1 1 1 0 0,1 0-1 0 0,-1 0 0 0 0,1 0 1 0 0,2 0-1 0 0,0 0 167 0 0,0 0 1 0 0,0 0-1 0 0,0-1 1 0 0,0 1-1 0 0,0-1 1 0 0,0 0-1 0 0,0 0 1 0 0,5-1-1 0 0,-7 1 66 0 0,7-5 1641 0 0,-8 3-2143 0 0,0 1-1 0 0,0-1 1 0 0,0 0 0 0 0,0 0 0 0 0,0 0 0 0 0,-1 0-1 0 0,1 0 1 0 0,-1 0 0 0 0,0 0 0 0 0,0 0-1 0 0,1 0 1 0 0,-1 0 0 0 0,0 0 0 0 0,-1 0-1 0 0,1 0 1 0 0,-1-4 0 0 0,-2-5-34 0 0,-8-22 1 0 0,1 0 37 0 0,-6-74-17 0 0,-1-6-194 0 0,16 111 118 0 0,1 1 4 0 0,-1 1 0 0 0,1-1 0 0 0,0 1-1 0 0,0-1 1 0 0,-1 1 0 0 0,1-1 0 0 0,0 1 0 0 0,0-1 0 0 0,0 1 0 0 0,0-1 0 0 0,-1 1 0 0 0,1-1 0 0 0,0 1 0 0 0,0-1 0 0 0,0 1-1 0 0,0-1 1 0 0,0 0 0 0 0,1 0 0 0 0,-2 3-53 0 0,-3 5 6 0 0,0 1 59 0 0,23-33 155 0 0,7-3 28 0 0,-25 26 11 0 0,-2 4-187 0 0,0 0-1 0 0,-1 0 1 0 0,1-1-1 0 0,-1 1 1 0 0,1-1-1 0 0,-1 1 1 0 0,0-1-1 0 0,-3 2 1 0 0,2-1-2 0 0,-16 13-25 0 0,0-2-1 0 0,-1 0 0 0 0,-1-1 1 0 0,0-1-1 0 0,0-1 1 0 0,-1-1-1 0 0,-1-1 0 0 0,-40 9 1 0 0,15-11 5 0 0,-1-1 0 0 0,1-3 0 0 0,-63-5 0 0 0,-26 2-212 0 0,105 2 172 0 0,0-1 27 0 0,-1 2 0 0 0,-47 9 1 0 0,79-11-5 0 0,3 0 64 0 0,2 0-28 0 0,-1-1 0 0 0,1 1 0 0 0,0 0 1 0 0,0 1-1 0 0,0-1 0 0 0,0 1 1 0 0,0-1-1 0 0,0 1 0 0 0,-1 0 1 0 0,1 1-1 0 0,0-1 0 0 0,-1 1 1 0 0,1-1-1 0 0,-1 1 0 0 0,1 0 1 0 0,-1 0-1 0 0,0 1 0 0 0,4 3 0 0 0,5 6-7 0 0,0 0-1 0 0,0 0 0 0 0,9 16 0 0 0,3 3 2 0 0,18 18-51 0 0,-8-7 52 0 0,43 39 1 0 0,-58-64 0 0 0,1-2 0 0 0,1 0 0 0 0,31 17 0 0 0,72 29 0 0 0,-43-23 0 0 0,-71-33 0 0 0,0 0 0 0 0,-1 1 0 0 0,0 0 0 0 0,0 1 0 0 0,0 0 0 0 0,-1 0 0 0 0,12 13 0 0 0,-16-15 0 0 0,-1 0 0 0 0,1 0 0 0 0,-1 0 0 0 0,0 0 0 0 0,0 0 0 0 0,-1 1 0 0 0,0 0 0 0 0,0-1 0 0 0,0 1 0 0 0,-1 0 0 0 0,1 0 0 0 0,-1 0 0 0 0,-1 0 0 0 0,1 0 0 0 0,-1 8 0 0 0,-1 1 3 0 0,-1 0 0 0 0,-1 0 0 0 0,0 0 1 0 0,-1-1-1 0 0,-1 1 0 0 0,0-1 0 0 0,-1 0 0 0 0,0 0 0 0 0,-1-1 0 0 0,-1 1 0 0 0,0-2 0 0 0,0 1 0 0 0,-16 15 0 0 0,13-15-1 0 0,-1-1-1 0 0,0-1 0 0 0,-1 0 1 0 0,0 0-1 0 0,-1-1 0 0 0,0-1 0 0 0,-1-1 1 0 0,0 0-1 0 0,0-1 0 0 0,-1 0 1 0 0,-31 8-1 0 0,39-13-73 0 0,-1 0-1 0 0,1-1 1 0 0,-15 1 0 0 0,21-2-90 0 0,0 0 0 0 0,1 0 0 0 0,-1 0 0 0 0,0 0 0 0 0,1 0 0 0 0,-1-1 0 0 0,0 1 0 0 0,1 0 0 0 0,-1-1 0 0 0,0 1 0 0 0,1-1 0 0 0,-1 0 0 0 0,1 0 0 0 0,-1 1 0 0 0,1-1 0 0 0,0 0 0 0 0,-1 0 0 0 0,1 0 0 0 0,0 0 0 0 0,-1-1 0 0 0,1 1 0 0 0,0 0 0 0 0,0 0 0 0 0,0-1 0 0 0,-1-2 0 0 0,-1-6-1292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24 6911 0 0,'1'-1'528'0'0,"0"-1"-192"0"0,0 0 0 0 0,0 1 0 0 0,1-1 0 0 0,-1 1 0 0 0,1-1 0 0 0,-1 1 0 0 0,1-1 0 0 0,-1 1 0 0 0,1 0 0 0 0,0 0 0 0 0,2-1 0 0 0,4-3 4832 0 0,-7 8-5045 0 0,0 0 0 0 0,0 0-1 0 0,-1 0 1 0 0,1-1 0 0 0,0 6-1 0 0,-1-5-70 0 0,0 1-1 0 0,-1-1 0 0 0,1 0 1 0 0,-1 1-1 0 0,1-1 0 0 0,-1 0 1 0 0,0 0-1 0 0,0 0 0 0 0,-1 1 1 0 0,1-1-1 0 0,-1 0 1 0 0,-2 4-1 0 0,-4 5 195 0 0,-17 17-1 0 0,16-19-166 0 0,-48 55 241 0 0,-81 100-80 0 0,125-146-230 0 0,1 0 0 0 0,1 0 0 0 0,0 2 0 0 0,1-1 0 0 0,2 1 0 0 0,0 0 0 0 0,-7 30 0 0 0,14-46-10 0 0,0 1 1 0 0,1-1 0 0 0,-1 1 0 0 0,1-1 0 0 0,0 1 0 0 0,0-1-1 0 0,1 1 1 0 0,-1-1 0 0 0,1 1 0 0 0,1-1 0 0 0,-1 0-1 0 0,1 0 1 0 0,4 9 0 0 0,-3-8-1 0 0,0-1 0 0 0,1 1 0 0 0,0-1 0 0 0,0 0 0 0 0,0-1 0 0 0,0 1 0 0 0,1-1 0 0 0,0 0-1 0 0,0 0 1 0 0,0 0 0 0 0,9 4 0 0 0,-3-2 12 0 0,0-1-1 0 0,0-1 0 0 0,0 0 1 0 0,1 0-1 0 0,-1-1 1 0 0,1-1-1 0 0,0 0 1 0 0,0-1-1 0 0,24 1 1 0 0,-9-4-800 0 0,0 0 0 0 0,0-2 0 0 0,34-8 0 0 0,-35 5-519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1839 0 0,'-2'0'556'0'0,"-21"10"5953"0"0,17-8-5263 0 0,1 0 1 0 0,0 0-1 0 0,0 1 0 0 0,-7 3 0 0 0,2 2-636 0 0,1 1-1 0 0,-1-1 1 0 0,1 1-1 0 0,1 1 1 0 0,0 0-1 0 0,0 0 1 0 0,-11 22-1 0 0,-35 85 627 0 0,44-93-1020 0 0,-26 71 113 0 0,-20 43-212 0 0,-17 9 34 0 0,31-79 388 0 0,34-56-412 0 0,0 2-260 0 0,-1 2-3438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3223 0 0,'0'0'143'0'0,"-2"1"-3"0"0,-16 14 650 0 0,16-12 410 0 0,-1 1 1 0 0,0-1-1 0 0,1 0 0 0 0,0 1 0 0 0,-1-1 0 0 0,-1 6 0 0 0,3-7-467 0 0,0 1 0 0 0,0-1 1 0 0,1 1-1 0 0,-1 0 0 0 0,1-1 1 0 0,-1 1-1 0 0,1 0 0 0 0,0-1 1 0 0,0 1-1 0 0,0 4 0 0 0,1-5-708 0 0,-1 1 0 0 0,1-1-1 0 0,0 1 1 0 0,0-1 0 0 0,0 1-1 0 0,0-1 1 0 0,2 4 0 0 0,-2-6 53 0 0,0 1 1 0 0,0 0 0 0 0,0 0-1 0 0,0-1 1 0 0,0 1 0 0 0,0 0-1 0 0,0-1 1 0 0,0 1 0 0 0,0-1-1 0 0,1 0 1 0 0,-1 1 0 0 0,0-1-1 0 0,0 0 1 0 0,3 1 0 0 0,-1-1 106 0 0,9 2-13 0 0,-1-1 1 0 0,0 0 0 0 0,0-1-1 0 0,1 0 1 0 0,-1-1-1 0 0,0 0 1 0 0,0-1 0 0 0,0 0-1 0 0,0-1 1 0 0,17-6-1 0 0,-20 5-166 0 0,-1 0 0 0 0,1 0 0 0 0,-1 0 0 0 0,0-1 0 0 0,0 0 0 0 0,0 0 0 0 0,-1-1 0 0 0,0 0-1 0 0,0 0 1 0 0,0 0 0 0 0,5-8 0 0 0,-11 14-18 0 0,0 0 1 0 0,1-1-1 0 0,-1 1 1 0 0,0 0-1 0 0,0-1 0 0 0,1 1 1 0 0,-1 0-1 0 0,0-1 0 0 0,0 1 1 0 0,1 0-1 0 0,-1-1 0 0 0,0 1 1 0 0,0-1-1 0 0,0 1 1 0 0,0 0-1 0 0,0-1 0 0 0,1 1 1 0 0,-1-1-1 0 0,0 1 0 0 0,0-1 1 0 0,0 1-1 0 0,0 0 0 0 0,0-1 1 0 0,0 1-1 0 0,0-1 1 0 0,-1 1-1 0 0,1 0 0 0 0,0-1 1 0 0,0 1-1 0 0,0-1 0 0 0,0 1 1 0 0,0 0-1 0 0,-1-1 0 0 0,1 1 1 0 0,0-1-1 0 0,0 1 1 0 0,-1 0-1 0 0,1-1 0 0 0,0 1 1 0 0,0 0-1 0 0,-1 0 0 0 0,1-1 1 0 0,0 1-1 0 0,-1-1 1 0 0,-1 1-16 0 0,1-1 0 0 0,0 1 0 0 0,0 0 0 0 0,-1-1 1 0 0,1 1-1 0 0,0 0 0 0 0,0 0 0 0 0,-1 0 0 0 0,1 0 1 0 0,0 0-1 0 0,-1 0 0 0 0,-1 1 0 0 0,-16 4-136 0 0,1 1-1 0 0,0 1 0 0 0,1 0 1 0 0,-24 14-1 0 0,-63 46 6 0 0,78-49 206 0 0,1 2 0 0 0,1 0 0 0 0,1 2 0 0 0,-28 33 0 0 0,46-50-8 0 0,1 1 0 0 0,0 0 0 0 0,1-1 0 0 0,-6 12 0 0 0,8-14-12 0 0,0-1-1 0 0,0 1 0 0 0,1 0 0 0 0,-1 0 0 0 0,0-1 0 0 0,1 1 0 0 0,0 0 0 0 0,-1 0 1 0 0,1 0-1 0 0,1-1 0 0 0,-1 1 0 0 0,0 0 0 0 0,1 3 0 0 0,-1-5-14 0 0,1-1 0 0 0,-1 1 0 0 0,0-1 0 0 0,0 1 0 0 0,1-1 0 0 0,-1 1 0 0 0,1-1 0 0 0,-1 1 0 0 0,0-1 0 0 0,1 0 0 0 0,-1 1 0 0 0,1-1 0 0 0,-1 0 0 0 0,1 1 0 0 0,-1-1 0 0 0,1 0 0 0 0,-1 1 0 0 0,1-1 0 0 0,1 0 0 0 0,0 2 35 0 0,3 0-12 0 0,0 0-1 0 0,0 0 0 0 0,0 0 1 0 0,0 0-1 0 0,0-1 1 0 0,0 0-1 0 0,0 0 1 0 0,1 0-1 0 0,8-1 0 0 0,6 0-22 0 0,25-4 0 0 0,-21 2-32 0 0,48-7-1322 0 0,-24-1-5319 0 0,-20 2-212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3 232 5983 0 0,'0'0'274'0'0,"0"2"-6"0"0,-1 34 1163 0 0,0-20 217 0 0,1 0 0 0 0,0 1 1 0 0,1-1-1 0 0,3 17 1 0 0,-2-28-1306 0 0,-1 0 1 0 0,1 0 0 0 0,-1-1-1 0 0,2 1 1 0 0,-1 0 0 0 0,0-1-1 0 0,4 5 1 0 0,-4-5-431 0 0,1-1-1 0 0,0 0 1 0 0,0 1-1 0 0,0-1 1 0 0,1-1-1 0 0,-1 1 1 0 0,1 0-1 0 0,-1-1 1 0 0,7 3 0 0 0,38 19 3471 0 0,-55-29-3146 0 0,-2-2-176 0 0,1 0 0 0 0,0-1 0 0 0,0 0 0 0 0,1 0 0 0 0,0-1 0 0 0,0 0 0 0 0,-9-16 0 0 0,14 20-39 0 0,-1 1 0 0 0,1-1-1 0 0,1 0 1 0 0,-1 0 0 0 0,0 0 0 0 0,1 0-1 0 0,0 0 1 0 0,0 0 0 0 0,1 0 0 0 0,-1 0-1 0 0,1 0 1 0 0,0-1 0 0 0,1 1-1 0 0,-1 0 1 0 0,1 0 0 0 0,0 0 0 0 0,0 0-1 0 0,4-10 1 0 0,-2 10-30 0 0,1-1 0 0 0,-1 1 0 0 0,1-1 0 0 0,0 1 0 0 0,0 0 0 0 0,1 1 0 0 0,-1-1 0 0 0,1 1 0 0 0,0 0 1 0 0,0 0-1 0 0,1 1 0 0 0,8-6 0 0 0,10-3-60 0 0,43-15 0 0 0,-42 18 48 0 0,13-5-331 0 0,-2-2 0 0 0,0-1 0 0 0,-1-2 0 0 0,44-31 0 0 0,-27 17-444 0 0,-32 21 351 0 0,-19 12 225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0,'0'0'756'0'0,"1"2"-622"0"0,5 6 655 0 0,1 0 1 0 0,0 0-1 0 0,0-1 0 0 0,0 0 1 0 0,1 0-1 0 0,0 0 1 0 0,1-1-1 0 0,16 9 1 0 0,8 2-534 0 0,41 13 1 0 0,-29-12 29 0 0,-24-9-199 0 0,42 17 379 0 0,104 59 0 0 0,-150-74-436 0 0,0 0 1 0 0,-1 1-1 0 0,0 1 1 0 0,-1 1 0 0 0,0 0-1 0 0,-1 1 1 0 0,-1 0 0 0 0,0 1-1 0 0,-1 1 1 0 0,14 25 0 0 0,-20-31-31 0 0,-1 1 1 0 0,1 0-1 0 0,-2 0 1 0 0,0 0-1 0 0,0 1 1 0 0,-1-1-1 0 0,-1 1 1 0 0,0 0 0 0 0,-1 0-1 0 0,0 0 1 0 0,-1 0-1 0 0,0 0 1 0 0,-1 0-1 0 0,-1 0 1 0 0,0-1 0 0 0,-1 1-1 0 0,0 0 1 0 0,-6 16-1 0 0,1-13-18 0 0,0 0 0 0 0,0-1 0 0 0,-1 0 0 0 0,-14 17 0 0 0,-48 52-143 0 0,55-67 132 0 0,-74 77-2491 0 0,72-76-3160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5527 0 0,'2'0'7307'0'0,"8"1"-6143"0"0,-1 0 1 0 0,1-1-1 0 0,11 0 1 0 0,60-11 861 0 0,-35 3-1046 0 0,68-6 293 0 0,-7 0-1675 0 0,-37 5-2742 0 0,-46 5-3538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12439 0 0,'1'-1'8168'0'0,"0"-1"-8078"0"0,1 0-1 0 0,-1 0 1 0 0,1 0-1 0 0,0 1 1 0 0,-1-1 0 0 0,1 1-1 0 0,0-1 1 0 0,0 1-1 0 0,0 0 1 0 0,0 0-1 0 0,3-2 1 0 0,29-9-40 0 0,-19 7 1 0 0,350-107-2171 0 0,-309 99 344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7543 0 0,'0'0'12002'0'0,"-4"11"-11385"0"0,0 1-410 0 0,0 3 131 0 0,-2-1-1 0 0,-11 24 1 0 0,16-36-209 0 0,-2 2 33 0 0,3-4-180 0 0,0 0-1 0 0,-1 0 1 0 0,1 0-1 0 0,0 0 1 0 0,0 0-1 0 0,0 0 1 0 0,0 0-1 0 0,0 1 1 0 0,0-1-1 0 0,0 0 1 0 0,0 0-1 0 0,0 0 1 0 0,0 0-1 0 0,-1 0 1 0 0,1 0-1 0 0,0 0 0 0 0,0 0 1 0 0,0 0-1 0 0,0 0 1 0 0,0 0-1 0 0,0 0 1 0 0,0 0-1 0 0,0 0 1 0 0,0 0-1 0 0,-1 0 1 0 0,1 0-1 0 0,0 0 1 0 0,0 0-1 0 0,0-1 1 0 0,0 1-1 0 0,0 0 0 0 0,0 0 1 0 0,0 0-1 0 0,0 0 1 0 0,0 0-1 0 0,0 0 1 0 0,0 0-1 0 0,-1 0 1 0 0,1 0-1 0 0,0 0 1 0 0,0 0-1 0 0,0 0 1 0 0,0 0-1 0 0,0-1 1 0 0,0 1-1 0 0,0 0 0 0 0,0 0 1 0 0,0 0-1 0 0,0 0 1 0 0,0 0-1 0 0,0 0 1 0 0,0 0-1 0 0,0 0 1 0 0,0 0-1 0 0,0-1 1 0 0,0 1-1 0 0,0 0 1 0 0,0 0-1 0 0,0 0 1 0 0,0 0-1 0 0,0 0 1 0 0,0-2-138 0 0,1 1 0 0 0,-1 0 0 0 0,1 0 1 0 0,-1-1-1 0 0,1 1 0 0 0,-1 0 1 0 0,1 0-1 0 0,0 0 0 0 0,0 0 0 0 0,0 0 1 0 0,-1 0-1 0 0,3-1 0 0 0,-2-1-315 0 0,10-9-1239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3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52 172 4143 0 0,'0'0'15896'0'0,"2"-2"-15544"0"0,13-9 132 0 0,33-17 0 0 0,-7 5-318 0 0,-7 3-65 0 0,66-29 0 0 0,-79 41-79 0 0,-1 1 1 0 0,1 0-1 0 0,0 2 1 0 0,42-5-1 0 0,-59 9-6 0 0,1 1 0 0 0,-1 0 0 0 0,1 0 1 0 0,-1 0-1 0 0,0 1 0 0 0,1 0 0 0 0,-1 0 0 0 0,0 0 0 0 0,1 0 0 0 0,4 3 0 0 0,-7-4-21 0 0,0 1 1 0 0,-1 0-1 0 0,1 1 0 0 0,-1-1 0 0 0,1 0 0 0 0,-1 0 1 0 0,1 1-1 0 0,-1-1 0 0 0,0 1 0 0 0,1-1 1 0 0,-1 1-1 0 0,0 0 0 0 0,0-1 0 0 0,0 1 0 0 0,0 0 1 0 0,-1 0-1 0 0,1 0 0 0 0,0 0 0 0 0,-1 0 0 0 0,1 0 1 0 0,-1-1-1 0 0,0 1 0 0 0,0 0 0 0 0,0 4 0 0 0,0 1-3 0 0,-1 0 0 0 0,0 0 0 0 0,-1 0 0 0 0,0 0 0 0 0,0 0-1 0 0,0 0 1 0 0,-1-1 0 0 0,0 1 0 0 0,0-1 0 0 0,-1 0-1 0 0,1 0 1 0 0,-1 0 0 0 0,-7 7 0 0 0,-5 6-89 0 0,-1-1 1 0 0,-28 22 0 0 0,-223 195-550 0 0,231-205 644 0 0,23-19 15 0 0,0 0 1 0 0,0 1-1 0 0,1 1 0 0 0,-14 18 0 0 0,24-29-12 0 0,-3 12 16 0 0,6-13-9 0 0,0-1 1 0 0,0 1-1 0 0,0-1 1 0 0,0 1-1 0 0,0 0 1 0 0,0-1 0 0 0,0 1-1 0 0,1-1 1 0 0,-1 1-1 0 0,0-1 1 0 0,0 0-1 0 0,1 1 1 0 0,-1-1 0 0 0,0 1-1 0 0,1-1 1 0 0,-1 1-1 0 0,0-1 1 0 0,1 0 0 0 0,-1 1-1 0 0,1-1 1 0 0,0 1-1 0 0,8 6 74 0 0,-3-5-31 0 0,-1 1 0 0 0,0-1 0 0 0,0 0 0 0 0,1 0 0 0 0,-1 0 1 0 0,1-1-1 0 0,0 0 0 0 0,-1 0 0 0 0,1-1 0 0 0,0 1 0 0 0,0-1 0 0 0,10-2 0 0 0,6-1 176 0 0,42-11 0 0 0,-49 11-153 0 0,199-45 697 0 0,-160 39-456 0 0,0 3 0 0 0,55 0 0 0 0,-104 7 125 0 0,-1-1-1702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1839 0 0,'0'0'83'0'0,"-11"6"10"0"0,4 0 1067 0 0,-1 1 0 0 0,1 0 0 0 0,0 0 0 0 0,1 1 0 0 0,0-1 0 0 0,0 1 0 0 0,-6 13 0 0 0,-14 17 2207 0 0,-123 127-1426 0 0,114-129-1925 0 0,19-19 50 0 0,1 0-1 0 0,1 1 1 0 0,1 0-1 0 0,0 2 1 0 0,1-1-1 0 0,-13 32 1 0 0,19-35 77 0 0,0 1 1 0 0,1-1-1 0 0,1 1 1 0 0,0 0-1 0 0,1-1 1 0 0,1 2-1 0 0,1-1 1 0 0,0 0-1 0 0,3 22 1 0 0,-1-25-105 0 0,1 0 0 0 0,1 0 0 0 0,0 0 0 0 0,1 0 0 0 0,1-1 1 0 0,0 1-1 0 0,0-1 0 0 0,1 0 0 0 0,1-1 0 0 0,0 1 1 0 0,1-1-1 0 0,1-1 0 0 0,-1 0 0 0 0,2 0 0 0 0,-1 0 0 0 0,2-1 1 0 0,-1-1-1 0 0,1 0 0 0 0,1 0 0 0 0,0-1 0 0 0,0-1 0 0 0,0 0 1 0 0,1 0-1 0 0,0-1 0 0 0,24 7 0 0 0,17 0-415 0 0,0-1 0 0 0,1-4 0 0 0,109 4 0 0 0,-125-12-996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 11375 0 0,'0'0'522'0'0,"-12"-7"188"0"0,10 6-590 0 0,1 0 0 0 0,-1 1 0 0 0,1-1 0 0 0,-1 0 0 0 0,0 1 0 0 0,1-1 0 0 0,-1 1 0 0 0,0-1 0 0 0,1 1 0 0 0,-1 0 0 0 0,0-1 0 0 0,0 1 0 0 0,0 0 0 0 0,1 0 0 0 0,-1 1 0 0 0,0-1 0 0 0,0 0 0 0 0,1 0 0 0 0,-1 1 0 0 0,0-1 0 0 0,1 1 0 0 0,-1 0 0 0 0,0-1 0 0 0,1 1 0 0 0,-1 0 0 0 0,1 0 0 0 0,-3 2 0 0 0,4-2-63 0 0,-1 0-1 0 0,1 0 1 0 0,0 0-1 0 0,0 1 0 0 0,0-1 1 0 0,0 0-1 0 0,0 0 1 0 0,0 0-1 0 0,0 0 0 0 0,0 0 1 0 0,0 1-1 0 0,0-1 1 0 0,1 0-1 0 0,-1 0 1 0 0,0 0-1 0 0,1 0 0 0 0,-1 0 1 0 0,2 2-1 0 0,0 1 59 0 0,0-1 0 0 0,1 1 0 0 0,0-1 0 0 0,0 1 0 0 0,0-1-1 0 0,0 0 1 0 0,0 0 0 0 0,1 0 0 0 0,-1-1 0 0 0,7 4 0 0 0,42 22 804 0 0,-41-23-720 0 0,297 161 3183 0 0,-100-23-2711 0 0,-198-135-669 0 0,0 1 0 0 0,-1 0 0 0 0,1 0 0 0 0,-2 1 0 0 0,0 0 0 0 0,8 12 0 0 0,-13-17-2 0 0,-1 0 0 0 0,1 0 0 0 0,-1 0 0 0 0,0 1 0 0 0,0-1 0 0 0,0 1 0 0 0,-1 0 0 0 0,0 0 0 0 0,0-1 0 0 0,-1 1 0 0 0,1 0-1 0 0,-1 0 1 0 0,0 0 0 0 0,-1 0 0 0 0,-1 9 0 0 0,-1-5-14 0 0,0 1 0 0 0,-1-1 0 0 0,0 0 0 0 0,-1 0 0 0 0,0 0 0 0 0,-1-1 1 0 0,0 0-1 0 0,0 0 0 0 0,-11 11 0 0 0,-9 9-88 0 0,-40 32 1 0 0,31-30 75 0 0,-86 93-601 0 0,102-104 550 0 0,6-7-104 0 0,-1 0 1 0 0,0-1-1 0 0,-1 0 0 0 0,-24 14 0 0 0,27-21 391 0 0,15-11-245 0 0,13-7-319 0 0,40-23-2851 0 0,-40 25 1725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11743 0 0,'0'0'1311'0'0,"2"-1"-1023"0"0,6-6 60 0 0,1 0 0 0 0,0 1 0 0 0,11-6 0 0 0,-10 6-25 0 0,-8 5 109 0 0,26-10 2358 0 0,-20 9-2636 0 0,0 0-1 0 0,1 0 1 0 0,-1 1 0 0 0,0 0-1 0 0,1 0 1 0 0,-1 1-1 0 0,13 0 1 0 0,59 12-263 0 0,-43-5 173 0 0,-31-6-63 0 0,4 0 2 0 0,-1 1-1 0 0,0 1 0 0 0,11 3 1 0 0,-20-5 2 0 0,0-1 0 0 0,0 1 0 0 0,0-1 1 0 0,0 1-1 0 0,0-1 0 0 0,0 1 0 0 0,0 0 1 0 0,0-1-1 0 0,0 1 0 0 0,0-1 0 0 0,0 1 0 0 0,0-1 1 0 0,0 1-1 0 0,-1-1 0 0 0,1 1 0 0 0,0-1 0 0 0,0 1 1 0 0,-1-1-1 0 0,1 1 0 0 0,0-1-2 0 0,-2 4 6 0 0,0-1 1 0 0,0 0-1 0 0,0 0 1 0 0,0 0-1 0 0,-1 0 1 0 0,1 0 0 0 0,-1-1-1 0 0,0 1 1 0 0,0-1-1 0 0,0 0 1 0 0,-3 3 0 0 0,-7 2 27 0 0,-21 9 1 0 0,3-1-26 0 0,11-5-12 0 0,8-4-51 0 0,1 1 1 0 0,-19 12-1 0 0,40-11-10 0 0,6 1 135 0 0,0-2-1 0 0,30 11 1 0 0,10 4 46 0 0,-48-19-104 0 0,0 1-1 0 0,0 0 0 0 0,0 1 1 0 0,-1-1-1 0 0,1 1 1 0 0,-1 1-1 0 0,-1 0 0 0 0,9 8 1 0 0,-14-13 40 0 0,-1 0-41 0 0,1 1 0 0 0,-1-1-1 0 0,0 0 1 0 0,0 0 0 0 0,0 1 0 0 0,0-1 0 0 0,0 0 0 0 0,0 0-1 0 0,0 1 1 0 0,0-1 0 0 0,-1 0 0 0 0,1 0 0 0 0,0 1 0 0 0,-1-1-1 0 0,0 2 1 0 0,-2 2 36 0 0,0 0 0 0 0,0 1 0 0 0,-1-1-1 0 0,0-1 1 0 0,1 1 0 0 0,-2-1 0 0 0,1 1 0 0 0,0-1 0 0 0,-1 0-1 0 0,0 0 1 0 0,0-1 0 0 0,0 0 0 0 0,0 0 0 0 0,-1 0-1 0 0,1 0 1 0 0,-1-1 0 0 0,-9 3 0 0 0,-3 0-212 0 0,0 0 0 0 0,-1-2 0 0 0,1 0 1 0 0,-27 1-1 0 0,4-4-2779 0 0,23 0-3503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78 919 0 0,'0'0'9256'0'0,"-7"0"-5520"0"0,52-34-1824 0 0,-44 33-872 0 0,1 1-960 0 0,5-3 2284 0 0,19 8-2049 0 0,-25-5-175 0 0,1 0-20 0 0,5-1 21 0 0,-5 0 843 0 0,-3 3-898 0 0,0 2-51 0 0,0-2-32 0 0,1 0 0 0 0,-1-1-1 0 0,0 1 1 0 0,0-1 0 0 0,1 1 0 0 0,-1 0 0 0 0,0-1-1 0 0,-1 0 1 0 0,1 1 0 0 0,0-1 0 0 0,0 0 0 0 0,0 1-1 0 0,-3 1 1 0 0,-2 2 8 0 0,5-4 42 0 0,17-18 22 0 0,-9 11-48 0 0,0-1 1 0 0,0 0-1 0 0,-1 0 1 0 0,0-1-1 0 0,0 1 0 0 0,5-10 1 0 0,-11 15 756 0 0,-1 3-770 0 0,0 0-1 0 0,0 1 1 0 0,0-1 0 0 0,1 0 0 0 0,-1 0-1 0 0,0 0 1 0 0,1 1 0 0 0,-1-1-1 0 0,0 0 1 0 0,0 2 0 0 0,1-2-8 0 0,-21 31 5 0 0,16-25 42 0 0,4-6 75 0 0,3-2-64 0 0,5-3-11 0 0,-1-1-31 0 0,-4 4 223 0 0,-2 3-192 0 0,-2 16-1 0 0,2-16-204 0 0,4-2-282 0 0,1-1 176 0 0,0 1 1 0 0,0-1 0 0 0,-1 0 0 0 0,1 0-1 0 0,-1-1 1 0 0,1 1 0 0 0,-1-1-1 0 0,1 0 1 0 0,-1 0 0 0 0,5-4-1 0 0,9-6-6878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3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11 7831 0 0,'4'-11'11650'0'0,"-6"11"-10968"0"0,-2 1-516 0 0,1-1 0 0 0,0 1 0 0 0,-1 0 0 0 0,1 0 0 0 0,0 0 0 0 0,-1 0 0 0 0,1 0 1 0 0,0 1-1 0 0,0-1 0 0 0,-4 4 0 0 0,-32 24 643 0 0,17-12-530 0 0,14-11-250 0 0,-3 2 19 0 0,0 0 1 0 0,0 1 0 0 0,1 0-1 0 0,0 1 1 0 0,0 0 0 0 0,-8 13-1 0 0,17-22-55 0 0,0 0 0 0 0,1 0 0 0 0,-1 0 0 0 0,1 0 0 0 0,-1 0 0 0 0,1 0 0 0 0,-1 0 0 0 0,1 0 0 0 0,0 0 0 0 0,-1 0 0 0 0,1 0 0 0 0,0 0 0 0 0,0 0 1 0 0,0 0-1 0 0,0 0 0 0 0,0 0 0 0 0,0 1 0 0 0,0-1 0 0 0,0 0 0 0 0,1 0 0 0 0,-1 0 0 0 0,0 0 0 0 0,1 0 0 0 0,-1 0 0 0 0,0 0 0 0 0,1 0 0 0 0,-1 0 0 0 0,1 0 0 0 0,0 1 0 0 0,1 0-39 0 0,-1 2-4 0 0,1 0-1 0 0,0 0 0 0 0,1 0 1 0 0,-1 0-1 0 0,1 0 0 0 0,3 4 1 0 0,8 10-69 0 0,-9-8 89 0 0,0 0-1 0 0,0 0 1 0 0,-1 1-1 0 0,0 0 1 0 0,-1-1-1 0 0,0 1 1 0 0,1 14 0 0 0,-3-18 105 0 0,0-1 1 0 0,-1 1 0 0 0,0-1-1 0 0,-1 1 1 0 0,1-1 0 0 0,-1 1-1 0 0,-1-1 1 0 0,1 1 0 0 0,-1-1-1 0 0,0 0 1 0 0,-1 0 0 0 0,1 0-1 0 0,-7 11 1 0 0,6-14-38 0 0,0 1 0 0 0,0-1 0 0 0,0 1 0 0 0,-1-1 1 0 0,1 0-1 0 0,-1 0 0 0 0,0 0 0 0 0,0-1 0 0 0,-7 4 0 0 0,-41 16 330 0 0,36-16-333 0 0,10-3-54 0 0,0-2-1 0 0,0 1 1 0 0,0-1-1 0 0,0 0 1 0 0,0 0 0 0 0,-8 0-1 0 0,13-1-14 0 0,0-1 1 0 0,0 1-1 0 0,0 0 0 0 0,0 0 1 0 0,1-1-1 0 0,-1 1 0 0 0,0 0 0 0 0,0-1 1 0 0,0 1-1 0 0,0-1 0 0 0,0 1 0 0 0,1-1 1 0 0,-1 0-1 0 0,0 1 0 0 0,0-1 1 0 0,1 0-1 0 0,-1 1 0 0 0,1-1 0 0 0,-1 0 1 0 0,0-1-1 0 0,0 0-58 0 0,0 0 1 0 0,0 1-1 0 0,0-1 0 0 0,0 0 1 0 0,1 0-1 0 0,-1 0 0 0 0,0 0 1 0 0,1-3-1 0 0,0 1-315 0 0,0-1-1 0 0,0 1 1 0 0,1 0 0 0 0,0-1-1 0 0,0 1 1 0 0,0-1 0 0 0,1 1 0 0 0,-1 0-1 0 0,1 0 1 0 0,3-6 0 0 0,7-11-6332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6647 0 0,'0'0'3256'0'0,"4"-7"-2008"0"0,-3 6-1115 0 0,-1-1 0 0 0,1 1 0 0 0,0 0-1 0 0,0 0 1 0 0,0 0 0 0 0,0 0 0 0 0,0 0 0 0 0,0 1-1 0 0,0-1 1 0 0,0 0 0 0 0,0 0 0 0 0,0 1-1 0 0,1-1 1 0 0,-1 1 0 0 0,0-1 0 0 0,0 1 0 0 0,1-1-1 0 0,-1 1 1 0 0,0 0 0 0 0,2-1 0 0 0,0 1 18 0 0,0 0 0 0 0,-1 1-1 0 0,1-1 1 0 0,0 0 0 0 0,-1 1 0 0 0,1 0 0 0 0,0-1 0 0 0,-1 1 0 0 0,5 2 0 0 0,0 1 155 0 0,1 1 1 0 0,-1-1-1 0 0,1 1 0 0 0,-1 1 1 0 0,9 8-1 0 0,8 13 373 0 0,-1 1 1 0 0,20 33-1 0 0,21 25-102 0 0,-40-58-494 0 0,2-1 0 0 0,1-1 0 0 0,0-1 0 0 0,51 34-1 0 0,-60-48-83 0 0,0 0 0 0 0,0-1-1 0 0,1-1 1 0 0,0-1 0 0 0,1-1 0 0 0,0 0-1 0 0,0-2 1 0 0,0 0 0 0 0,37 3-1 0 0,-36-6-349 0 0,0-2 0 0 0,1 0 0 0 0,-1-2-1 0 0,37-6 1 0 0,-48 6-1383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3679 0 0,'0'0'9807'0'0,"0"2"-9254"0"0,-1 3-387 0 0,1 1-1 0 0,-1-1 1 0 0,0 0-1 0 0,0 1 1 0 0,-1-1-1 0 0,0 0 1 0 0,0 0-1 0 0,-3 5 1 0 0,-24 42 457 0 0,18-36-444 0 0,-157 230 758 0 0,129-198-803 0 0,-3-2 1 0 0,-83 73-1 0 0,-135 79 394 0 0,238-184-444 0 0,14-9-53 0 0,-1 0-1 0 0,1 1 1 0 0,1 0 0 0 0,-11 10 0 0 0,18-16-29 0 0,0 0 0 0 0,-1 1 0 0 0,1-1 0 0 0,0 0 0 0 0,0 0 0 0 0,0 0 0 0 0,-1 1 0 0 0,1-1 0 0 0,0 0 0 0 0,0 1 0 0 0,0-1 0 0 0,0 0 0 0 0,-1 0 0 0 0,1 1 0 0 0,0-1 0 0 0,0 0 0 0 0,0 1 0 0 0,0-1 1 0 0,0 0-1 0 0,0 1 0 0 0,0-1 0 0 0,0 0 0 0 0,0 0 0 0 0,0 1 0 0 0,0-1 0 0 0,1 1-2 0 0,0 0 0 0 0,-1 0 1 0 0,1-1-1 0 0,0 1 0 0 0,0 0 1 0 0,0-1-1 0 0,-1 1 0 0 0,1-1 1 0 0,0 1-1 0 0,0-1 0 0 0,0 1 0 0 0,0-1 1 0 0,0 0-1 0 0,0 0 0 0 0,0 1 1 0 0,0-1-1 0 0,0 0 0 0 0,0 0 0 0 0,0 0 1 0 0,2 0-1 0 0,25-2-59 0 0,0-3 28 0 0,5-2-56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74 919 0 0,'0'0'11499'0'0,"-2"1"-11199"0"0,-29 21 5239 0 0,34-22-5245 0 0,105-40 1028 0 0,-83 28-1257 0 0,1 2 0 0 0,0 1-1 0 0,1 1 1 0 0,52-9 0 0 0,-76 17-60 0 0,0 0 1 0 0,0 0-1 0 0,-1 0 1 0 0,1 0-1 0 0,0 0 1 0 0,-1 1-1 0 0,1-1 1 0 0,0 1-1 0 0,-1 0 1 0 0,1 0-1 0 0,0 0 1 0 0,-1 0-1 0 0,5 3 1 0 0,-6-4-9 0 0,0 1 0 0 0,0 0 0 0 0,0 0 1 0 0,0 0-1 0 0,0 0 0 0 0,0 0 0 0 0,-1 0 0 0 0,1 1 1 0 0,0-1-1 0 0,0 0 0 0 0,-1 0 0 0 0,1 0 0 0 0,-1 1 1 0 0,1-1-1 0 0,-1 0 0 0 0,0 1 0 0 0,0-1 0 0 0,1 0 1 0 0,-1 1-1 0 0,0-1 0 0 0,0 1 0 0 0,0-1 0 0 0,0 0 1 0 0,0 1-1 0 0,-1-1 0 0 0,1 0 0 0 0,0 1 0 0 0,-1-1 1 0 0,0 2-1 0 0,-2 6-13 0 0,-1-1 0 0 0,-1 1 0 0 0,1-1 0 0 0,-1 0 0 0 0,0 0 0 0 0,-11 11 0 0 0,-43 41-92 0 0,49-51 80 0 0,-15 15-34 0 0,-1-2 0 0 0,-1-1-1 0 0,-2-1 1 0 0,-50 28 0 0 0,-28 13 62 0 0,102-58 0 0 0,0 0 0 0 0,0 1 0 0 0,1-1 0 0 0,0 1 0 0 0,-6 6 0 0 0,6 3 37 0 0,5-9-9 0 0,0-3-15 0 0,-1 0-5 0 0,1 0 0 0 0,-1 0 0 0 0,1 1 0 0 0,-1-1 0 0 0,1 0 0 0 0,0 0 0 0 0,0 0 1 0 0,0 0-1 0 0,-1 0 0 0 0,1 0 0 0 0,0 0 0 0 0,0 0 0 0 0,2 1 0 0 0,1 2 52 0 0,1 0 10 0 0,0 0 1 0 0,-1-1-1 0 0,2 1 1 0 0,-1-1 0 0 0,0 0-1 0 0,1 0 1 0 0,-1-1-1 0 0,1 1 1 0 0,0-1-1 0 0,-1-1 1 0 0,1 1-1 0 0,0-1 1 0 0,0 0-1 0 0,10 0 1 0 0,1 0 99 0 0,0-1 0 0 0,-1 0 1 0 0,1-1-1 0 0,20-5 0 0 0,-13 2-133 0 0,128-23 431 0 0,-114 22-359 0 0,0 2 0 0 0,40 2 0 0 0,-71 1-140 0 0,1 1-1 0 0,0 0 0 0 0,-1 0 1 0 0,1 1-1 0 0,8 3 1 0 0,-14-5-181 0 0,-1 2 61 0 0,0 0 0 0 0,0-1 1 0 0,0 1-1 0 0,-1 0 1 0 0,1 0-1 0 0,-1-1 0 0 0,1 1 1 0 0,-1 0-1 0 0,1 4 0 0 0,-1 5-1026 0 0,-3-1-50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4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266 272 10735 0 0,'0'0'2912'0'0,"9"8"-2468"0"0,-3-4-314 0 0,0-1 0 0 0,0-1-1 0 0,0 1 1 0 0,1-1-1 0 0,-1 0 1 0 0,1-1 0 0 0,0 1-1 0 0,-1-1 1 0 0,1-1 0 0 0,0 1-1 0 0,0-1 1 0 0,9-1-1 0 0,13-2 452 0 0,45-9 0 0 0,-47 6-240 0 0,62-10 535 0 0,210-45-294 0 0,-288 58-724 0 0,1 0 1 0 0,-1-1-1 0 0,0 0 1 0 0,0-1-1 0 0,0-1 1 0 0,15-9-1 0 0,-24 14 99 0 0,1-1-1 0 0,-1 0 0 0 0,0 0 0 0 0,0 0 0 0 0,0 0 0 0 0,1 0 0 0 0,-2 0 1 0 0,1 0-1 0 0,0-1 0 0 0,0 1 0 0 0,-1-1 0 0 0,1 1 0 0 0,-1-1 1 0 0,0 0-1 0 0,0 1 0 0 0,0-1 0 0 0,0 0 0 0 0,-1 0 0 0 0,1 0 0 0 0,-1 0 1 0 0,1 0-1 0 0,-1 0 0 0 0,0 0 0 0 0,0 1 0 0 0,0-1 0 0 0,-1 0 0 0 0,1 0 1 0 0,-1 0-1 0 0,1 0 0 0 0,-1 0 0 0 0,-2-4 0 0 0,1 3 9 0 0,0-1 1 0 0,0 1-1 0 0,-1-1 0 0 0,1 1 0 0 0,-1 0 0 0 0,0 0 0 0 0,0 0 0 0 0,-1 0 0 0 0,1 1 1 0 0,-1-1-1 0 0,0 1 0 0 0,1 0 0 0 0,-2 0 0 0 0,-5-3 0 0 0,4 3 28 0 0,0 1-1 0 0,-1-1 1 0 0,1 1-1 0 0,-1 1 1 0 0,1-1-1 0 0,-1 1 1 0 0,0 0-1 0 0,1 1 1 0 0,-1 0-1 0 0,-7 0 1 0 0,-33 5 48 0 0,0 1 1 0 0,-56 17 0 0 0,30-7-50 0 0,-14 3 573 0 0,-118 41 0 0 0,184-51-384 0 0,0 0 1 0 0,1 2 0 0 0,1 0 0 0 0,0 1 0 0 0,-32 26 0 0 0,29-18-117 0 0,0 1 0 0 0,1 0-1 0 0,-32 46 1 0 0,47-59-65 0 0,1 1-1 0 0,-1-1 1 0 0,2 1-1 0 0,0 0 1 0 0,0 0-1 0 0,0 1 1 0 0,1-1-1 0 0,-2 12 1 0 0,4-15 9 0 0,1-1 0 0 0,-1 1-1 0 0,1-1 1 0 0,0 1 0 0 0,0-1 0 0 0,1 1-1 0 0,0 0 1 0 0,0-1 0 0 0,0 0 0 0 0,0 1-1 0 0,1-1 1 0 0,0 0 0 0 0,0 0 0 0 0,0 0-1 0 0,7 9 1 0 0,-3-6 39 0 0,0-1 0 0 0,0 0 0 0 0,1 0-1 0 0,0-1 1 0 0,0 0 0 0 0,1 0 0 0 0,0-1 0 0 0,0 1-1 0 0,0-2 1 0 0,1 1 0 0 0,-1-1 0 0 0,12 3 0 0 0,2 0 114 0 0,0-1 1 0 0,1-1 0 0 0,42 5-1 0 0,-32-8-39 0 0,0-2-1 0 0,59-5 1 0 0,65-21 446 0 0,12-1 149 0 0,-44 22-466 0 0,-112 6-233 0 0,-1 1 0 0 0,0 0 0 0 0,0 1 0 0 0,0 0 0 0 0,22 9 0 0 0,23 6-16 0 0,65 9-3 0 0,-118-26 4 0 0,24-2-52 0 0,-26 1-176 0 0,3 1 9 0 0,1 0-2667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2759 0 0,'0'0'126'0'0,"-1"1"-5"0"0,-16 17 15152 0 0,19-17-14865 0 0,3 0-223 0 0,0 0 1 0 0,0 0-1 0 0,0 0 0 0 0,0-1 0 0 0,0 0 0 0 0,0 0 1 0 0,0 0-1 0 0,10-2 0 0 0,45-13 660 0 0,-14 3-341 0 0,-23 8-413 0 0,1 1-1 0 0,-1 1 1 0 0,0 1 0 0 0,1 1-1 0 0,28 5 1 0 0,-1 10-479 0 0,-30-12-639 0 0,24 3 492 0 0,-29-5-2828 0 0,0 0-3337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 7543 0 0,'0'0'342'0'0,"-1"0"-2"0"0,-8-1-124 0 0,1 1 0 0 0,0-1 0 0 0,-1 2 1 0 0,1-1-1 0 0,0 1 0 0 0,0 0 1 0 0,-1 1-1 0 0,1 0 0 0 0,-15 5 0 0 0,4 3 6073 0 0,18-8-6149 0 0,0-1 0 0 0,-1 0 0 0 0,1 1 1 0 0,0-1-1 0 0,0 1 0 0 0,0 0 0 0 0,0-1 1 0 0,1 1-1 0 0,-1 0 0 0 0,0-1 0 0 0,1 1 1 0 0,-1 0-1 0 0,1 2 0 0 0,-1-1 7 0 0,0 0 0 0 0,0 0-1 0 0,1 0 1 0 0,-1 0 0 0 0,1 0 0 0 0,0 0 0 0 0,0 0-1 0 0,0 0 1 0 0,1 0 0 0 0,-1 0 0 0 0,1-1-1 0 0,-1 1 1 0 0,2 4 0 0 0,-1-5-32 0 0,1-1-193 0 0,-1 0-55 0 0,1 0 0 0 0,0 0 0 0 0,0 0 0 0 0,0 0 0 0 0,1 0 0 0 0,-1 0 0 0 0,0 0 0 0 0,0-1 0 0 0,0 0 0 0 0,1 1 0 0 0,-1-1 0 0 0,0 0 0 0 0,0 0 0 0 0,1 0 0 0 0,-1 0 0 0 0,0 0 0 0 0,3-1 0 0 0,8-1-1101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175 151 8751 0 0,'0'0'6655'0'0,"1"-1"-5939"0"0,4-7-390 0 0,1 1 0 0 0,0 0 0 0 0,0 0 1 0 0,1 1-1 0 0,0-1 0 0 0,0 2 0 0 0,0-1 0 0 0,1 1 1 0 0,0 0-1 0 0,13-6 0 0 0,7-2 97 0 0,54-17-1 0 0,-57 22-323 0 0,0 1 0 0 0,0 2 0 0 0,0 0 0 0 0,0 2 0 0 0,50-1 0 0 0,-63 6-89 0 0,-11-2-11 0 0,0 0 0 0 0,-1 1 0 0 0,1-1 1 0 0,-1 0-1 0 0,1 0 0 0 0,0 1 0 0 0,-1-1 0 0 0,1 1 0 0 0,-1-1 0 0 0,1 0 0 0 0,-1 1 0 0 0,1-1 0 0 0,-1 1 0 0 0,1-1 0 0 0,-1 1 1 0 0,1 1-6 0 0,-1 0 0 0 0,1 0 1 0 0,-1 0-1 0 0,0 0 1 0 0,0 0-1 0 0,0-1 1 0 0,0 1-1 0 0,0 0 0 0 0,-1 0 1 0 0,1 0-1 0 0,0 0 1 0 0,-1 0-1 0 0,1-1 1 0 0,-1 1-1 0 0,0 0 0 0 0,0 0 1 0 0,1-1-1 0 0,-3 3 1 0 0,-18 30-27 0 0,-5-5 32 0 0,0-1 0 0 0,-2 0 0 0 0,-49 35 0 0 0,73-59 0 0 0,-108 80-107 0 0,-20 17-126 0 0,43-33-12 0 0,18-14 137 0 0,71-54 108 0 0,0 0 0 0 0,0 0 0 0 0,0 0 0 0 0,0 0 0 0 0,-1 0 0 0 0,1 0 0 0 0,0 1 0 0 0,0-1 0 0 0,0 0 0 0 0,0 0 0 0 0,-1 0 0 0 0,1 0 0 0 0,0 1 0 0 0,0-1 0 0 0,0 0 0 0 0,0 0 0 0 0,0 0 0 0 0,0 1 0 0 0,0-1 0 0 0,0 0 0 0 0,0 0 0 0 0,0 0 0 0 0,0 1 0 0 0,0-1 0 0 0,0 0 0 0 0,0 0 0 0 0,0 1 0 0 0,0-1 0 0 0,0 0 0 0 0,0 0 0 0 0,0 0 0 0 0,0 1 0 0 0,0-1 0 0 0,0 0 0 0 0,0 0 0 0 0,0 0 0 0 0,0 1 0 0 0,0-1 0 0 0,0 0 0 0 0,1 0 0 0 0,-1 0 0 0 0,0 0 0 0 0,0 1 0 0 0,0-1 0 0 0,0 0 0 0 0,0 0 0 0 0,1 0 0 0 0,-1 0 0 0 0,0 0 0 0 0,0 0 0 0 0,0 1 0 0 0,1-1 0 0 0,-1 0 0 0 0,0 0 0 0 0,0 0 0 0 0,0 0 0 0 0,1 0 0 0 0,-1 0 0 0 0,0 0 0 0 0,13 3 38 0 0,-12-2-33 0 0,6-1 39 0 0,-1 1 0 0 0,1-1 0 0 0,0 0 0 0 0,0-1 0 0 0,-1 1 0 0 0,1-1 0 0 0,0 0 0 0 0,-1-1 0 0 0,12-4 0 0 0,23-4 142 0 0,216-24 670 0 0,-215 32-1396 0 0,-24 2-2170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13903 0 0,'0'0'2419'0'0,"0"2"-1926"0"0,2 11-286 0 0,1-1 1 0 0,0 0-1 0 0,8 19 0 0 0,-8-24-131 0 0,0-1-1 0 0,0 0 1 0 0,1 0 0 0 0,0 0 0 0 0,0-1 0 0 0,1 0-1 0 0,-1 1 1 0 0,8 5 0 0 0,1-1 169 0 0,0 0-1 0 0,0-1 1 0 0,1-1 0 0 0,0 0-1 0 0,1-1 1 0 0,16 6 0 0 0,96 26 905 0 0,-42-16-807 0 0,-31-4-415 0 0,25 8-2685 0 0,-69-24 160 0 0,-2-1 586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6447 0 0,'0'0'2727'0'0,"10"1"4981"0"0,-9 1-7660 0 0,0 0 0 0 0,0-1 0 0 0,0 1 0 0 0,0 0 1 0 0,0 0-1 0 0,0 0 0 0 0,-1 0 0 0 0,1 0 0 0 0,-1 0 0 0 0,0 0 0 0 0,1 0 0 0 0,-1 0 0 0 0,0 0 1 0 0,0 0-1 0 0,0 0 0 0 0,0 0 0 0 0,-1 0 0 0 0,1 0 0 0 0,-1 0 0 0 0,1 0 0 0 0,-2 4 1 0 0,-2 6 96 0 0,-1 0 0 0 0,-7 14 0 0 0,10-23-92 0 0,-13 26 427 0 0,-2-1 1 0 0,-30 37-1 0 0,-47 47 343 0 0,29-37-811 0 0,1-2-1046 0 0,19-29-2962 0 0,27-31-1888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15199 0 0,'0'0'1624'0'0,"11"2"-392"0"0,-1 0 1656 0 0,1-2-1416 0 0,0 1-1592 0 0,1-1-312 0 0,1-1-64 0 0,0-3-16 0 0,-3-1-672 0 0,-1-1-128 0 0,-1 1-32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15551 0 0,'0'0'1744'0'0,"-1"2"-1253"0"0,-25 20 781 0 0,-1 0-1 0 0,-1-2 1 0 0,-44 26-1 0 0,-44 30-363 0 0,78-48-863 0 0,22-17-17 0 0,0 2-1 0 0,1-1 1 0 0,-16 18-1 0 0,25-24-40 0 0,6-5 2 0 0,0-1-1 0 0,0 1 1 0 0,-1 0 0 0 0,1 0-1 0 0,0-1 1 0 0,0 1 0 0 0,0 0 0 0 0,0 0-1 0 0,0-1 1 0 0,0 1 0 0 0,0 0-1 0 0,0-1 1 0 0,0 1 0 0 0,0 0 0 0 0,0 0-1 0 0,1-1 1 0 0,-1 1 0 0 0,0 0-1 0 0,0 0 1 0 0,1-1 0 0 0,-1 1 0 0 0,1-1-1 0 0,-1 1 1 0 0,0 0 0 0 0,1-1-1 0 0,-1 1 1 0 0,2 0 0 0 0,7 3-127 0 0,0 0 0 0 0,1-1 0 0 0,0-1 0 0 0,-1 0-1 0 0,1 0 1 0 0,19 1 0 0 0,10 1-260 0 0,-31-2 430 0 0,1 0 1 0 0,-1 0 0 0 0,0 0 0 0 0,0 1 0 0 0,0 1 0 0 0,0-1 0 0 0,0 1 0 0 0,-1 1 0 0 0,1-1 0 0 0,-1 1 0 0 0,0 1 0 0 0,-1-1 0 0 0,0 1 0 0 0,1 0 0 0 0,-2 0 0 0 0,1 1 0 0 0,-1 0 0 0 0,0 0 0 0 0,0 0 0 0 0,-1 1 0 0 0,0-1 0 0 0,5 16 0 0 0,-8-19 224 0 0,0 0-1 0 0,0 0 1 0 0,0 0 0 0 0,-1 0-1 0 0,0 5 1 0 0,0-7-50 0 0,-1-1-42 0 0,-1 2-125 0 0,-1 0-1 0 0,1-1 1 0 0,-1 1-1 0 0,0-1 1 0 0,1 0-1 0 0,-1 0 1 0 0,0 0 0 0 0,0 0-1 0 0,-1 0 1 0 0,1-1-1 0 0,0 1 1 0 0,0-1-1 0 0,-1 0 1 0 0,1 0-1 0 0,-1 0 1 0 0,1 0 0 0 0,-7 0-1 0 0,-34 5 124 0 0,-182 35-158 0 0,210-37-389 0 0,-1-1 0 0 0,-18 0 0 0 0,8 0-1584 0 0,13-3-3674 0 0,3-3-1692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2303 0 0,'2'0'6096'0'0,"7"-4"-2170"0"0,7-3-62 0 0,4 4-3435 0 0,-2 3-166 0 0,0 1 1 0 0,0 0-1 0 0,0 2 1 0 0,20 4-1 0 0,16 8 176 0 0,0-3-1 0 0,0-3 0 0 0,95 5 1 0 0,171-26 333 0 0,-258 9-642 0 0,389-37 955 0 0,48-3 31 0 0,711-16-584 0 0,-490 45-150 0 0,-139 51-249 0 0,-5 40-130 0 0,-505-67-338 0 0,0-3 0 0 0,135-6 1 0 0,-168-4-618 0 0,0-1 1 0 0,-1-2-1 0 0,1-2 1 0 0,-1-2-1 0 0,-1-1 1 0 0,0-1-1 0 0,38-20 1 0 0,-43 16-1028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599 349 13215 0 0,'0'0'1195'0'0,"11"6"-62"0"0,-6-4-922 0 0,-1 0 0 0 0,1-1 0 0 0,0 0-1 0 0,-1 0 1 0 0,1 0 0 0 0,0-1 0 0 0,0 0-1 0 0,7 0 1 0 0,-9 0-42 0 0,0-1 0 0 0,-1 1 0 0 0,1-1 0 0 0,0 0 0 0 0,0 0 0 0 0,0 0-1 0 0,-1 0 1 0 0,1 0 0 0 0,-1-1 0 0 0,1 1 0 0 0,-1-1 0 0 0,1 0 0 0 0,-1 1 0 0 0,0-1-1 0 0,0 0 1 0 0,3-4 0 0 0,-1 0 345 0 0,0 0 0 0 0,0 0-1 0 0,3-8 1 0 0,-6 12-292 0 0,4-17 321 0 0,-4 15-531 0 0,-1 0-1 0 0,1 0 1 0 0,-1 0-1 0 0,-1 0 0 0 0,1 1 1 0 0,0-1-1 0 0,-1 0 1 0 0,0 0-1 0 0,0 0 1 0 0,0 1-1 0 0,0-1 1 0 0,-1 1-1 0 0,1-1 1 0 0,-1 1-1 0 0,0-1 1 0 0,0 1-1 0 0,0 0 1 0 0,0 0-1 0 0,-4-4 1 0 0,-6-5-46 0 0,0 1 0 0 0,-1-1 1 0 0,-16-10-1 0 0,7 6-70 0 0,14 9 80 0 0,-1 0-7 0 0,1 0-1 0 0,0 0 0 0 0,-11-12 0 0 0,14 10 20 0 0,5 9 11 0 0,-1-1-1 0 0,1 0 1 0 0,-1 1-1 0 0,1-1 1 0 0,-1 0-1 0 0,1 0 1 0 0,0 1-1 0 0,0-1 1 0 0,-1 0-1 0 0,1 0 1 0 0,0 1-1 0 0,0-1 1 0 0,0 0-1 0 0,0 0 1 0 0,0 1-1 0 0,0-1 1 0 0,0 0-1 0 0,0 0 1 0 0,0 0-1 0 0,0 1 1 0 0,0-1-1 0 0,1 0 1 0 0,-1 0-1 0 0,0 1 1 0 0,1-1-1 0 0,0-1 1 0 0,0-1-26 0 0,1-1 0 0 0,0 0 0 0 0,0 0 0 0 0,0 0 0 0 0,0 1 0 0 0,1-1 0 0 0,0 0 0 0 0,-1 1 0 0 0,1 0 0 0 0,1 0 0 0 0,3-4 0 0 0,6-6-70 0 0,-12 13 91 0 0,-1 0 0 0 0,1 1 0 0 0,-1-1 0 0 0,1 0 0 0 0,0 0 0 0 0,-1 0 0 0 0,1 1 0 0 0,-1-1 0 0 0,1 0 0 0 0,-1 0 0 0 0,1 1 0 0 0,-1-1 0 0 0,1 1 0 0 0,-1-1 0 0 0,0 0 0 0 0,1 1 0 0 0,-1-1 0 0 0,1 1 0 0 0,-1 0 0 0 0,5 3-1 0 0,-1 1 0 0 0,0 1 0 0 0,0-1 0 0 0,0 0 0 0 0,-1 1 0 0 0,4 8 0 0 0,0-1-4 0 0,0 0 0 0 0,1 0 1 0 0,14 16-1 0 0,-23-29-2 0 0,0 1 0 0 0,1 0-1 0 0,-1 0 1 0 0,0-1 0 0 0,0 1 0 0 0,1 0 0 0 0,-1-1 0 0 0,0 1 0 0 0,0-1 0 0 0,0 1 0 0 0,-1 0 0 0 0,-12 5-41 0 0,1-1 0 0 0,-1 0 0 0 0,0-1 0 0 0,0-1 1 0 0,-15 2-1 0 0,-9 3-25 0 0,-61 15-127 0 0,-132 37 100 0 0,218-56 106 0 0,-17 6 0 0 0,-1-1 0 0 0,0-2 0 0 0,-41 6 0 0 0,70-13 5 0 0,0 0-1 0 0,1 0 1 0 0,-1 0-1 0 0,0 0 1 0 0,0 0-1 0 0,1 0 0 0 0,-1 0 1 0 0,0-1-1 0 0,0 1 1 0 0,1-1-1 0 0,-1 1 1 0 0,0-1-1 0 0,1 0 1 0 0,-1 1-1 0 0,1-1 1 0 0,-1 0-1 0 0,-1-2 1 0 0,2 2 15 0 0,0 0-1 0 0,1 0 1 0 0,-1 0 0 0 0,1 0 0 0 0,-1 0 0 0 0,1 0 0 0 0,-1 0 0 0 0,1-1 0 0 0,0 1 0 0 0,-1 0 0 0 0,1 0 0 0 0,0 0 0 0 0,0-1 0 0 0,0 1 0 0 0,0 0-1 0 0,0 0 1 0 0,0-1 0 0 0,0 1 0 0 0,1 0 0 0 0,-1 0 0 0 0,0 0 0 0 0,1 0 0 0 0,-1-1 0 0 0,2-1 0 0 0,2-7 5 0 0,0 0-1 0 0,1 1 1 0 0,0-1 0 0 0,1 1 0 0 0,0 0-1 0 0,12-12 1 0 0,-18 20-25 0 0,0 1 0 0 0,0 0 0 0 0,0-1-1 0 0,0 1 1 0 0,1 0 0 0 0,-1-1 0 0 0,0 1 0 0 0,0 0 0 0 0,0-1-1 0 0,1 1 1 0 0,-1 0 0 0 0,0 0 0 0 0,1-1 0 0 0,-1 1-1 0 0,0 0 1 0 0,1 0 0 0 0,-1 0 0 0 0,0-1 0 0 0,1 1 0 0 0,-1 0-1 0 0,0 0 1 0 0,1 0 0 0 0,-1 0 0 0 0,1 0 0 0 0,-1 0-1 0 0,0 0 1 0 0,1 0 0 0 0,-1 0 0 0 0,0 0 0 0 0,1 0 0 0 0,-1 0-1 0 0,1 0 1 0 0,-1 0 0 0 0,0 0 0 0 0,1 0 0 0 0,-1 0 0 0 0,0 0-1 0 0,1 1 1 0 0,-1-1 0 0 0,1 0 0 0 0,-1 0 0 0 0,0 0-1 0 0,0 1 1 0 0,1-1 0 0 0,-1 0 0 0 0,0 0 0 0 0,1 1 0 0 0,-1-1-1 0 0,0 1 1 0 0,1-1-3 0 0,3 3-8 0 0,-1 0-1 0 0,1 0 0 0 0,0 0 1 0 0,-1 1-1 0 0,0-1 1 0 0,0 1-1 0 0,0 0 1 0 0,3 4-1 0 0,18 38-12 0 0,-4-5 101 0 0,-5-20-95 0 0,0-1 0 0 0,0 0-1 0 0,35 32 1 0 0,65 42-78 0 0,-95-80 96 0 0,-2 1 0 0 0,0 0 0 0 0,0 2 0 0 0,-2 0 0 0 0,21 26 0 0 0,-34-38-2 0 0,0 0 0 0 0,0 1-1 0 0,0-1 1 0 0,0 0 0 0 0,-1 1 0 0 0,0 0 0 0 0,0-1-1 0 0,-1 1 1 0 0,1 0 0 0 0,-1 0 0 0 0,-1 0-1 0 0,1 0 1 0 0,-1 11 0 0 0,-1-9-5 0 0,-1 0 0 0 0,1-1 0 0 0,-1 1 0 0 0,0-1 1 0 0,-1 1-1 0 0,0-1 0 0 0,0 0 0 0 0,-1 0 0 0 0,-6 10 0 0 0,-3 0-7 0 0,-1-1 0 0 0,0 0-1 0 0,-1-1 1 0 0,-1 0 0 0 0,0-1-1 0 0,-32 21 1 0 0,24-19-1 0 0,-11 8 1 0 0,-1-1 0 0 0,-1-2-1 0 0,-49 21 1 0 0,55-34-6 0 0,29-7-73 0 0,11-33-1959 0 0,2 13-71 0 0,3 0-4293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 10591 0 0,'6'-6'8484'0'0,"-13"10"-8419"0"0,1 1-1 0 0,0 0 1 0 0,0 1-1 0 0,0-1 1 0 0,0 1-1 0 0,1 0 0 0 0,0 0 1 0 0,0 1-1 0 0,0-1 1 0 0,1 1-1 0 0,-5 11 1 0 0,4-7-33 0 0,1 1 0 0 0,0 0 1 0 0,1-1-1 0 0,0 1 0 0 0,0 0 1 0 0,1 0-1 0 0,0 13 0 0 0,2-14 29 0 0,0-1-1 0 0,0 0 1 0 0,1 0 0 0 0,1 0-1 0 0,-1 0 1 0 0,2 0-1 0 0,-1 0 1 0 0,1-1 0 0 0,1 1-1 0 0,0-1 1 0 0,0 0 0 0 0,11 17-1 0 0,-4-10 75 0 0,1-1 0 0 0,0-1 1 0 0,1 0-1 0 0,25 21 0 0 0,65 40 232 0 0,-102-75-362 0 0,26 18-76 0 0,1-1 0 0 0,1-2-1 0 0,40 15 1 0 0,-63-28-403 0 0,1 0-1 0 0,0-1 1 0 0,0 1 0 0 0,-1-1-1 0 0,1-1 1 0 0,12 1 0 0 0,2-1-6233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7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1375 0 0,'0'0'19443'0'0,"2"1"-19368"0"0,7 1-45 0 0,0-1 0 0 0,-1 0 0 0 0,1-1 0 0 0,0 0 1 0 0,0 0-1 0 0,0 0 0 0 0,12-4 0 0 0,13 1 35 0 0,9-2-1 0 0,44-11-1 0 0,26-4 18 0 0,-90 16-78 0 0,-13 3-7 0 0,-1 0 0 0 0,0 0 0 0 0,0 0 0 0 0,1 1 0 0 0,17 3 0 0 0,-26-3-4 0 0,-1 0 0 0 0,0 1 0 0 0,1-1 0 0 0,-1 1 0 0 0,0-1 0 0 0,1 0 0 0 0,-1 1 0 0 0,0-1 0 0 0,0 1 0 0 0,1-1 0 0 0,-1 1 0 0 0,0-1 0 0 0,0 1 0 0 0,0-1 0 0 0,0 1 0 0 0,0-1 0 0 0,0 1 0 0 0,0-1 0 0 0,0 1 1 0 0,0 0-1 0 0,0-1 0 0 0,0 1 0 0 0,0 0 0 0 0,0-1-3 0 0,-1 4-6 0 0,1 0 0 0 0,-1-1-1 0 0,0 1 1 0 0,0 0-1 0 0,0-1 1 0 0,-1 1-1 0 0,1-1 1 0 0,-1 1-1 0 0,0-1 1 0 0,0 0-1 0 0,0 0 1 0 0,0 1-1 0 0,-1-2 1 0 0,-2 4-1 0 0,-5 5-10 0 0,-1-1-1 0 0,-12 10 1 0 0,9-9 2 0 0,-1-1 0 0 0,1-1 1 0 0,-1 0-1 0 0,-1 0 0 0 0,0-2 1 0 0,0 0-1 0 0,-17 5 0 0 0,-55 15-395 0 0,88-27 421 0 0,0 0 0 0 0,0 0-1 0 0,0 0 1 0 0,0 0 0 0 0,0 0 0 0 0,0 0 0 0 0,0 0 0 0 0,0 0 0 0 0,0 0-1 0 0,0 0 1 0 0,0 0 0 0 0,0 0 0 0 0,0 0 0 0 0,0 0 0 0 0,0 0-1 0 0,0 0 1 0 0,1 0 0 0 0,-1 1 0 0 0,0-1 0 0 0,0 0 0 0 0,0 0 0 0 0,0 0-1 0 0,0 0 1 0 0,0 0 0 0 0,0 0 0 0 0,0 0 0 0 0,0 0 0 0 0,0 0-1 0 0,0 0 1 0 0,0 0 0 0 0,0 0 0 0 0,0 0 0 0 0,0 0 0 0 0,0 0 0 0 0,0 1-1 0 0,0-1 1 0 0,0 0 0 0 0,0 0 0 0 0,0 0 0 0 0,-1 0 0 0 0,1 0 0 0 0,0 0-1 0 0,0 0 1 0 0,0 0 0 0 0,0 0 0 0 0,0 0 0 0 0,0 0 0 0 0,0 0-1 0 0,0 0 1 0 0,0 0 0 0 0,0 0 0 0 0,0 0 0 0 0,0 0 0 0 0,0 0 0 0 0,0 0-1 0 0,0 0 1 0 0,0 0 0 0 0,0 0 0 0 0,0 0 0 0 0,0 0 0 0 0,-1 0 0 0 0,1 0-1 0 0,9 4-1 0 0,11 1 15 0 0,64 4 47 0 0,-8-3-60 0 0,-42-5 0 0 0,-25 1 11 0 0,-9-2-8 0 0,1 0-1 0 0,-1 0 1 0 0,0 1 0 0 0,1-1-1 0 0,-1 0 1 0 0,0 1 0 0 0,0-1 0 0 0,1 1-1 0 0,-1-1 1 0 0,0 0 0 0 0,0 1-1 0 0,0-1 1 0 0,0 1 0 0 0,1-1 0 0 0,-1 0-1 0 0,0 1 1 0 0,0-1 0 0 0,0 1-1 0 0,0-1 1 0 0,0 1 0 0 0,0-1 0 0 0,0 1-1 0 0,0-1 1 0 0,0 0 0 0 0,0 1-1 0 0,-1 0 1 0 0,-1 11 37 0 0,0-6-26 0 0,0 0 1 0 0,-1-1-1 0 0,0 1 0 0 0,0-1 1 0 0,0 1-1 0 0,-1-1 0 0 0,1 0 0 0 0,-1 0 1 0 0,-7 6-1 0 0,-7 5 43 0 0,-22 15 0 0 0,21-15-30 0 0,-8 4-91 0 0,0-1-1 0 0,-1-1 0 0 0,-52 24 1 0 0,80-41 43 0 0,-1-1 0 0 0,1 0 0 0 0,-1 1 0 0 0,1-1 0 0 0,-1 0 0 0 0,1 0 0 0 0,-1 0 0 0 0,0 0 0 0 0,1 0 0 0 0,-1 0 0 0 0,1 0 0 0 0,-1 0 0 0 0,1 0 0 0 0,-1 0 0 0 0,0 0 0 0 0,1 0 0 0 0,-1 0 0 0 0,1 0 0 0 0,-1 0 0 0 0,1 0 0 0 0,-1-1 0 0 0,0 1 0 0 0,1 0 0 0 0,-1 0 0 0 0,1-1 0 0 0,-1 1 0 0 0,0-1 0 0 0,0 0 49 0 0,0 0-227 0 0,1-2-8 0 0,3-3-149 0 0,-1 0 1 0 0,1 0-1 0 0,0 1 0 0 0,1-1 0 0 0,-1 0 1 0 0,1 1-1 0 0,0 0 0 0 0,0 0 0 0 0,1 0 1 0 0,9-7-1 0 0,8-9-971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8719 0 0,'-15'1'476'0'0,"-1"1"-79"0"0,0-1 1 0 0,-31 1 6464 0 0,56 6-5567 0 0,19 6-1372 0 0,284 139 1590 0 0,-178-83-1262 0 0,22 12-135 0 0,-128-65-97 0 0,-1 1 1 0 0,0 1 0 0 0,31 30 0 0 0,-51-42-6 0 0,0 1 1 0 0,0 0 0 0 0,0 0 0 0 0,-1 0 0 0 0,0 1 0 0 0,-1 0 0 0 0,6 13 0 0 0,-8-15 14 0 0,-1 0 0 0 0,0 0-1 0 0,0 0 1 0 0,0 0 0 0 0,-1 0 0 0 0,0 1 0 0 0,-1-1 0 0 0,0 0 0 0 0,0 1 0 0 0,0-1 0 0 0,-3 10 0 0 0,0-1 2 0 0,-2-1-1 0 0,0 1 1 0 0,0-1-1 0 0,-2 0 1 0 0,0 0-1 0 0,-1-1 1 0 0,0 0-1 0 0,-1 0 1 0 0,0-1-1 0 0,-16 17 1 0 0,-14 11-83 0 0,-72 58 0 0 0,107-96 44 0 0,-19 16-50 0 0,-23 21-692 0 0,45-39 384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0,'0'0'9780'0'0,"2"3"-6802"0"0,2 4-2807 0 0,-1 0 1 0 0,0-1-1 0 0,-1 1 0 0 0,1 0 1 0 0,-1 1-1 0 0,-1-1 1 0 0,1 0-1 0 0,-1 1 1 0 0,0 7-1 0 0,4 76-160 0 0,-5-88-6 0 0,1 0 0 0 0,0 0 0 0 0,0 0 0 0 0,0 0-1 0 0,0 0 1 0 0,0 0 0 0 0,1-1 0 0 0,-1 1 0 0 0,3 2 0 0 0,-1 0-1 0 0,10 13-6 0 0,-9-16-17 0 0,-1-1-16 0 0,9 5-597 0 0,-3-2 280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11055 0 0,'-1'0'852'0'0,"-2"-1"-757"0"0,1 1 0 0 0,-1 0-1 0 0,1-1 1 0 0,0 1 0 0 0,-1 0 0 0 0,1 1-1 0 0,-1-1 1 0 0,1 0 0 0 0,-1 1-1 0 0,1-1 1 0 0,-4 2 0 0 0,3 0 478 0 0,1-1 1 0 0,-1 1-1 0 0,1 0 1 0 0,-1 0-1 0 0,1 0 0 0 0,0 0 1 0 0,-1 0-1 0 0,1 0 0 0 0,-3 5 1 0 0,-1 1 113 0 0,1 1 1 0 0,0-1-1 0 0,-7 16 1 0 0,7-9-927 0 0,0-1 1 0 0,1 1 0 0 0,1-1-1 0 0,0 1 1 0 0,1 0 0 0 0,0 29-1 0 0,2-21 125 0 0,-1-11 36 0 0,1 0 0 0 0,0-1 1 0 0,1 1-1 0 0,1 0 1 0 0,4 19-1 0 0,-5-29 100 0 0,0 1 0 0 0,1-1 0 0 0,-1 1 0 0 0,1-1 0 0 0,-1 0 0 0 0,1 0 0 0 0,0 0 0 0 0,0 0 0 0 0,0 0 0 0 0,0 0 0 0 0,0-1 0 0 0,0 1 0 0 0,0 0 0 0 0,1-1 0 0 0,3 2 0 0 0,2 0 90 0 0,-1 1 0 0 0,1-2 0 0 0,12 4 0 0 0,-9-4-253 0 0,0 0-1 0 0,0-1 1 0 0,0 0-1 0 0,0-1 1 0 0,0 0-1 0 0,20-3 1 0 0,-14-2-757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6911 0 0,'0'0'623'0'0,"1"-2"-514"0"0,30-24 916 0 0,1 1 0 0 0,1 1-1 0 0,38-19 1 0 0,-52 31-860 0 0,16-10 116 0 0,0 2-1 0 0,1 2 0 0 0,1 1 0 0 0,1 1 0 0 0,48-12 1 0 0,-66 23 173 0 0,0 2 1 0 0,27-3-1 0 0,-39 5-289 0 0,0 1 0 0 0,0 0 0 0 0,0 1 0 0 0,0 0 1 0 0,0 0-1 0 0,-1 1 0 0 0,1-1 0 0 0,12 6 0 0 0,-17-5-118 0 0,0-1 1 0 0,0 1-1 0 0,0 0 1 0 0,0 1-1 0 0,0-1 0 0 0,-1 0 1 0 0,1 1-1 0 0,-1-1 1 0 0,0 1-1 0 0,0 0 1 0 0,0 0-1 0 0,0 0 1 0 0,0 0-1 0 0,0 0 0 0 0,-1 0 1 0 0,0 1-1 0 0,0-1 1 0 0,2 4-1 0 0,-1 1-25 0 0,-1 1 1 0 0,1-1-1 0 0,-2 0 0 0 0,1 0 1 0 0,-1 1-1 0 0,-1 11 0 0 0,-1-3-96 0 0,-1-1 1 0 0,-1 1-1 0 0,0-1 0 0 0,-2 0 0 0 0,1-1 1 0 0,-2 1-1 0 0,0-1 0 0 0,-1 0 0 0 0,-17 24 1 0 0,12-22-185 0 0,0 0 0 0 0,-1-2 1 0 0,-1 1-1 0 0,-1-2 1 0 0,0 0-1 0 0,0-1 0 0 0,-26 16 1 0 0,33-24 209 0 0,-1 0 0 0 0,1-1 0 0 0,-1 0 0 0 0,0-1 0 0 0,-1 1 0 0 0,-15 1 0 0 0,4-2 178 0 0,-43 0 1 0 0,59-2-13 0 0,1 0-1 0 0,-1 0 1 0 0,1 0 0 0 0,0 0-1 0 0,0 1 1 0 0,0 0 0 0 0,0 0-1 0 0,0 0 1 0 0,0 1 0 0 0,0-1-1 0 0,1 1 1 0 0,-1 1 0 0 0,1-1-1 0 0,0 0 1 0 0,0 1 0 0 0,0 0-1 0 0,1 0 1 0 0,-1 0 0 0 0,-3 7-1 0 0,5-9 197 0 0,3 0-212 0 0,-1-1-86 0 0,0-1-1 0 0,1 1 0 0 0,-1 0 0 0 0,0 0 1 0 0,1-1-1 0 0,-1 1 0 0 0,0 0 1 0 0,1-1-1 0 0,-1 1 0 0 0,1-1 1 0 0,-1 1-1 0 0,1 0 0 0 0,-1-1 1 0 0,1 1-1 0 0,-1-1 0 0 0,1 1 0 0 0,0-1 1 0 0,-1 0-1 0 0,1 1 0 0 0,0-1 1 0 0,-1 0-1 0 0,1 1 0 0 0,1-1 1 0 0,0 1 10 0 0,0-1 0 0 0,0 0 1 0 0,1 1-1 0 0,-1-1 1 0 0,0 0-1 0 0,1 0 1 0 0,-1-1-1 0 0,3 1 0 0 0,6-3 162 0 0,0 0 0 0 0,16-6 0 0 0,-23 7-93 0 0,26-8 222 0 0,0 2 1 0 0,0 0-1 0 0,1 2 0 0 0,0 2 0 0 0,0 0 1 0 0,1 2-1 0 0,-1 2 0 0 0,0 1 0 0 0,1 1 0 0 0,-1 1 1 0 0,0 2-1 0 0,36 10 0 0 0,-47-8-364 0 0,0 1-1 0 0,0 0 0 0 0,0 1 1 0 0,19 13-1 0 0,-22-12-159 0 0,-14-9-3 0 0,0 1-1 0 0,0 1 1 0 0,-1-1 0 0 0,1 0 0 0 0,3 5 0 0 0,-2-3-148 0 0,-2-2-804 0 0,15 2-6504 0 0,0-3 2514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11975 0 0,'0'0'923'0'0,"-9"1"1288"0"0,8-1-1840 0 0,-1 1 0 0 0,0-1 0 0 0,1 1 1 0 0,-1 0-1 0 0,0-1 0 0 0,1 1 0 0 0,-1 0 1 0 0,1 0-1 0 0,-1 0 0 0 0,1 0 0 0 0,0 0 0 0 0,-1 0 1 0 0,1 1-1 0 0,0-1 0 0 0,-2 2 0 0 0,2 0-222 0 0,-1 0-1 0 0,0 0 1 0 0,1 0-1 0 0,-1 0 0 0 0,1 0 1 0 0,0 1-1 0 0,-1 4 1 0 0,1 0-228 0 0,0-1 0 0 0,0 0 0 0 0,1 1 0 0 0,0-1 0 0 0,0 1 0 0 0,3 11 0 0 0,1-3 49 0 0,1 0-1 0 0,12 26 1 0 0,-9-23 126 0 0,6 22 0 0 0,-11-32-98 0 0,6 21-269 0 0,-2 1 0 0 0,0 0 0 0 0,1 34 0 0 0,-7-57-402 0 0,-1-1 0 0 0,0 1 0 0 0,0-1 1 0 0,-3 12-1 0 0,0-3-1062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2759 0 0,'0'0'15184'0'0,"2"1"-15050"0"0,4 1-72 0 0,0 1 1 0 0,0-1 0 0 0,0-1-1 0 0,0 1 1 0 0,1-1 0 0 0,-1 0-1 0 0,0 0 1 0 0,1-1 0 0 0,-1 0 0 0 0,1 0-1 0 0,-1 0 1 0 0,1-1 0 0 0,6-2-1 0 0,13-2 51 0 0,46-17 1 0 0,-34 7-1886 0 0,-20 7 682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12463 0 0,'0'0'1134'0'0,"2"0"-937"0"0,49 5 1612 0 0,-50-4-1613 0 0,1 0-1 0 0,-1 0 1 0 0,1 1-1 0 0,-1-1 1 0 0,1 0-1 0 0,-1 1 1 0 0,0-1-1 0 0,0 1 1 0 0,1 0-1 0 0,-1-1 1 0 0,1 4-1 0 0,0-2 69 0 0,1 2-74 0 0,-1 0 1 0 0,0 0-1 0 0,1 1 1 0 0,-2-1-1 0 0,1 1 1 0 0,0-1-1 0 0,-1 1 1 0 0,0 0-1 0 0,0 6 1 0 0,-2 57 944 0 0,0-45-723 0 0,-1 14-72 0 0,-1 1 0 0 0,-2-1 1 0 0,-1 1-1 0 0,-2-2 1 0 0,-17 46-1 0 0,10-41-302 0 0,-3 0-1 0 0,-37 64 1 0 0,37-78-28 0 0,-1-1 1 0 0,-1 0-1 0 0,-1-2 0 0 0,-33 31 0 0 0,-85 73-858 0 0,138-128 595 0 0,7-11-7372 0 0,2-2 1103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79 19175 0 0,'-6'-3'1736'0'0,"1"-1"-456"0"0,14 0-1454 0 0,1 1-1 0 0,-1 0 0 0 0,15-3 1 0 0,0 1-134 0 0,5-4-211 0 0,126-29-4185 0 0,-133 34 3261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52 12895 0 0,'0'0'998'0'0,"-8"2"951"0"0,0-1-663 0 0,2 0-648 0 0,1 0-1 0 0,0 1 0 0 0,-1-1 0 0 0,1 1 0 0 0,0 0 0 0 0,-5 3 0 0 0,9-4-695 0 0,10-2 136 0 0,1-1 0 0 0,0 1 0 0 0,-1-2 0 0 0,1 1 0 0 0,15-8 0 0 0,-7 3 107 0 0,4 0 9 0 0,62-20 558 0 0,-71 24-620 0 0,0 0 0 0 0,0 1 0 0 0,0 1 1 0 0,22 0-1 0 0,-32 1-118 0 0,-1 0 1 0 0,0 0 0 0 0,0 1-1 0 0,0-1 1 0 0,0 0 0 0 0,0 1-1 0 0,1 0 1 0 0,-1-1 0 0 0,0 1-1 0 0,0 0 1 0 0,0 0 0 0 0,-1 0-1 0 0,1 0 1 0 0,0 0-1 0 0,0 1 1 0 0,-1-1 0 0 0,1 0-1 0 0,0 1 1 0 0,-1 0 0 0 0,1-1-1 0 0,-1 1 1 0 0,0 0 0 0 0,0 0-1 0 0,0-1 1 0 0,2 3 0 0 0,-2 0-7 0 0,0 0 0 0 0,0 0 0 0 0,0 0 0 0 0,-1 0 0 0 0,1 0 0 0 0,-1 0 0 0 0,0 0 0 0 0,0 0 0 0 0,0 0 0 0 0,-1 0 0 0 0,1 0 0 0 0,-1 0 0 0 0,-1 3 0 0 0,-4 11-60 0 0,-1 0-1 0 0,0-1 1 0 0,-1 0-1 0 0,-1 0 1 0 0,-1-1 0 0 0,0 0-1 0 0,-22 25 1 0 0,-9 4-261 0 0,-47 41 1 0 0,22-30-128 0 0,-136 90 0 0 0,168-125 456 0 0,32-20 624 0 0,34 3-198 0 0,-11 0-324 0 0,226 9 804 0 0,-133-9-604 0 0,94 7 432 0 0,-69-3-2501 0 0,-47-3-3917 0 0,-2-2-2127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 2303 0 0,'0'-21'718'0'0,"1"9"5354"0"0,3 23 2768 0 0,-2-3-11247 0 0,4 26 3017 0 0,-1 0 0 0 0,-2 0 0 0 0,-1 0 0 0 0,-3 42 0 0 0,0 1-188 0 0,1 20-246 0 0,-5 0 1 0 0,-31 179-1 0 0,12-180-180 0 0,4-20 62 0 0,19-74-81 0 0,1 0 0 0 0,0 0 1 0 0,0 0-1 0 0,0 0 0 0 0,0 0 1 0 0,0 0-1 0 0,0 0 0 0 0,1 4 1 0 0,0-2-28 0 0,-1-3-280 0 0,2-4-2646 0 0,9-16 1194 0 0,3-9-10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87 590 9671 0 0,'-3'0'440'0'0,"-4"0"-319"0"0,0 0-1 0 0,-1-1 0 0 0,1 1 1 0 0,-11-4-1 0 0,-2 0 80 0 0,18 4 802 0 0,2 0-942 0 0,0 0-1 0 0,0-1 1 0 0,0 1-1 0 0,0 0 1 0 0,0 0-1 0 0,0-1 1 0 0,0 1-1 0 0,0 0 1 0 0,-1 0-1 0 0,1 0 1 0 0,0 0-1 0 0,0-1 1 0 0,0 1-1 0 0,0 0 1 0 0,0 0-1 0 0,0 0 1 0 0,-1 0-1 0 0,1-1 1 0 0,0 1-1 0 0,0 0 1 0 0,0 0-1 0 0,0 0 1 0 0,-1 0-1 0 0,1 0 1 0 0,0 0-1 0 0,0-1 1 0 0,0 1-1 0 0,-1 0 1 0 0,1 0-1 0 0,0 0 1 0 0,0 0-1 0 0,0 0 1 0 0,-1 0-1 0 0,1 0 11 0 0,-1 0 1 0 0,1 0-1 0 0,-1 0 0 0 0,1 0 0 0 0,0-1 1 0 0,-1 1-1 0 0,1 0 0 0 0,-1 0 1 0 0,1-1-1 0 0,0 1 0 0 0,-1 0 0 0 0,1 0 1 0 0,0-1-1 0 0,-1 1 0 0 0,1 0 1 0 0,0-1-1 0 0,0 1 0 0 0,-1 0 0 0 0,1-1 1 0 0,0 1-1 0 0,0-1 0 0 0,-1 1 1 0 0,1 0-1 0 0,0-1 0 0 0,0 1 0 0 0,0-1 1 0 0,0 0-1 0 0,-1-5-13 0 0,1-1 1 0 0,0 1-1 0 0,0-1 1 0 0,0 1-1 0 0,1 0 0 0 0,0-1 1 0 0,0 1-1 0 0,1 0 1 0 0,0-1-1 0 0,0 1 1 0 0,0 0-1 0 0,6-9 1 0 0,3-5-183 0 0,1 0 1 0 0,18-24-1 0 0,-12 22 36 0 0,1 0-1 0 0,38-33 0 0 0,50-31-12 0 0,-27 23 204 0 0,-61 48-87 0 0,14-13 206 0 0,42-26 0 0 0,-65 47-123 0 0,1 1 1 0 0,-1 0 0 0 0,1 1 0 0 0,0 0-1 0 0,1 1 1 0 0,-1 1 0 0 0,1-1-1 0 0,0 2 1 0 0,12-2 0 0 0,-18 3-65 0 0,1 1 0 0 0,-1 0 1 0 0,0 0-1 0 0,1 1 0 0 0,-1 0 0 0 0,0 0 0 0 0,0 1 1 0 0,0-1-1 0 0,0 1 0 0 0,0 0 0 0 0,0 1 0 0 0,0 0 1 0 0,0 0-1 0 0,5 4 0 0 0,-4-2-21 0 0,-1 0 0 0 0,0 1 0 0 0,-1-1-1 0 0,1 1 1 0 0,-1 0 0 0 0,0 1 0 0 0,-1-1 0 0 0,0 1 0 0 0,0 0-1 0 0,4 9 1 0 0,-3-3-8 0 0,0 1-1 0 0,-1 0 1 0 0,0 0-1 0 0,-1 0 1 0 0,-1 0-1 0 0,0 0 1 0 0,-1 1 0 0 0,-1-1-1 0 0,0 0 1 0 0,-1 1-1 0 0,0-1 1 0 0,-4 16-1 0 0,-4 2 52 0 0,-1-1 0 0 0,-2 0 0 0 0,-1-1 0 0 0,-1 0 0 0 0,-2-1 0 0 0,-1 0 0 0 0,-1-2 0 0 0,-1 0 0 0 0,-1-1 0 0 0,-27 26 0 0 0,10-15 69 0 0,-2-2 1 0 0,-1-2-1 0 0,-1-1 0 0 0,-2-3 1 0 0,-78 42-1 0 0,21-29-2567 0 0,69-30 898 0 0,11-4 82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19663 0 0,'0'0'1787'0'0,"-2"2"-1472"0"0,-173 185-164 0 0,16-17-1502 0 0,3-22 126 0 0,-43 45 1884 0 0,196-190-579 0 0,-1 1 0 0 0,1 0 1 0 0,0-1-1 0 0,1 1 0 0 0,-1 1 0 0 0,1-1 0 0 0,-1 0 0 0 0,1 1 0 0 0,-2 6 1 0 0,6-6 44 0 0,5 3-311 0 0,1 0-1 0 0,-1 0 1 0 0,2-1 0 0 0,-1-1-1 0 0,1 1 1 0 0,0-1 0 0 0,0-1-1 0 0,0 0 1 0 0,1 0 0 0 0,11 4 0 0 0,9 0-6628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0,'0'0'958'0'0,"2"2"-625"0"0,0 0-200 0 0,0 0 0 0 0,0 0 1 0 0,-1 0-1 0 0,1 1 0 0 0,0-1 0 0 0,-1 0 0 0 0,0 1 1 0 0,1 0-1 0 0,-1-1 0 0 0,0 1 0 0 0,-1 0 0 0 0,1-1 1 0 0,0 1-1 0 0,0 4 0 0 0,0 7 1315 0 0,1 23 1 0 0,-2-24-1104 0 0,-3 120 199 0 0,1 31-547 0 0,3-145-1 0 0,2 5 41 0 0,-2 0 0 0 0,-1 1 0 0 0,-5 36 0 0 0,3-36-1214 0 0,2-19 365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13503 0 0,'0'0'1888'0'0,"2"-1"-1429"0"0,26-8 712 0 0,12-4 494 0 0,43-21 0 0 0,-20 8-940 0 0,0 1-1 0 0,1 4 1 0 0,1 2-1 0 0,1 3 1 0 0,1 3 0 0 0,74-4-1 0 0,-38 11-1510 0 0,44-6-5433 0 0,-123 8 4560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23 5527 0 0,'1'-1'423'0'0,"2"-4"-2293"0"0,8-12 12151 0 0,-17 22-7795 0 0,-13 17-1486 0 0,1 0 0 0 0,1 1 0 0 0,-26 46 0 0 0,28-42-863 0 0,-1-1-1 0 0,-2-1 1 0 0,-21 24 0 0 0,28-36-98 0 0,-2-1 0 0 0,-25 21 0 0 0,18-13-39 0 0,19-20 0 0 0,1 1 0 0 0,-1-1 0 0 0,1 0 0 0 0,0 1 0 0 0,-1-1 0 0 0,1 0 0 0 0,-1 1 0 0 0,1-1 0 0 0,0 1 0 0 0,-1-1 0 0 0,1 0 0 0 0,0 1 0 0 0,-1-1 0 0 0,1 1 0 0 0,0-1 0 0 0,0 1 0 0 0,-1-1 0 0 0,1 1 0 0 0,0-1 0 0 0,0 1 0 0 0,0-1 0 0 0,0 1 0 0 0,0 0 0 0 0,0-1 0 0 0,0 1 0 0 0,0-1 0 0 0,0 1 0 0 0,0-1 0 0 0,0 1 0 0 0,0-1 0 0 0,0 1 0 0 0,0-1 0 0 0,1 2 0 0 0,-1-1 0 0 0,1 2 0 0 0,0 1 0 0 0,0-1-1 0 0,0 0 1 0 0,0 1 0 0 0,0-1 0 0 0,0 0 0 0 0,1 0-1 0 0,0 0 1 0 0,0 0 0 0 0,0 0 0 0 0,0 0-1 0 0,0 0 1 0 0,0 0 0 0 0,1-1 0 0 0,-1 1-1 0 0,1-1 1 0 0,0 0 0 0 0,0 0 0 0 0,-1 0-1 0 0,2 0 1 0 0,-1 0 0 0 0,0-1 0 0 0,3 2 0 0 0,3 0 8 0 0,0 1 1 0 0,0-2 0 0 0,1 1-1 0 0,-1-1 1 0 0,0-1 0 0 0,1 0-1 0 0,12 0 1 0 0,9-2 32 0 0,53-10 0 0 0,-18 2-595 0 0,-58 8-387 0 0,0 0 0 0 0,0 1-1 0 0,0 0 1 0 0,9 2 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 16095 0 0,'-1'1'738'0'0,"-12"2"-92"0"0,-12 2 2754 0 0,27-5-3357 0 0,0 0-1 0 0,0 0 1 0 0,0 0-1 0 0,1 1 1 0 0,-1-1-1 0 0,0 0 1 0 0,3 2-1 0 0,10 0 61 0 0,26-2 352 0 0,0-3 0 0 0,68-12-1 0 0,-34 3-162 0 0,-45 8-483 0 0,-6 2-620 0 0,0-2 0 0 0,27-7 0 0 0,-34 5-1488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1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283 136 455 0 0,'-4'0'1378'0'0,"0"1"0"0"0,1-1-1 0 0,-1 0 1 0 0,0 0-1 0 0,0-1 1 0 0,-6-1 0 0 0,-8 0 306 0 0,17 2-1575 0 0,-1 0-1 0 0,1 0 0 0 0,0-1 0 0 0,-1 1 0 0 0,1-1 0 0 0,-1 1 1 0 0,1-1-1 0 0,0 1 0 0 0,0-1 0 0 0,-1 0 0 0 0,1 0 1 0 0,0 0-1 0 0,0 0 0 0 0,0 0 0 0 0,0 0 0 0 0,0 0 1 0 0,0 0-1 0 0,0 0 0 0 0,0 0 0 0 0,0 0 0 0 0,0-1 0 0 0,1 1 1 0 0,-1 0-1 0 0,0-1 0 0 0,1 1 0 0 0,-1 0 0 0 0,1-1 1 0 0,0 1-1 0 0,-1-1 0 0 0,1 1 0 0 0,0-1 0 0 0,0 1 1 0 0,0 0-1 0 0,0-1 0 0 0,0 1 0 0 0,0-1 0 0 0,0 1 1 0 0,1-1-1 0 0,-1 1 0 0 0,1-1 0 0 0,0 0 0 0 0,0-2 52 0 0,1 1-1 0 0,0-1 0 0 0,1 1 1 0 0,-1 0-1 0 0,1 0 0 0 0,-1 0 1 0 0,1 1-1 0 0,0-1 0 0 0,0 0 1 0 0,0 1-1 0 0,0 0 0 0 0,1 0 1 0 0,-1 0-1 0 0,6-3 0 0 0,7-1 328 0 0,32-10-1 0 0,-40 13-321 0 0,5-1-1 0 0,1 1 0 0 0,-1 0 0 0 0,1 0 0 0 0,0 2-1 0 0,0-1 1 0 0,0 2 0 0 0,0 0 0 0 0,20 3 0 0 0,-32-3-161 0 0,0 0 0 0 0,0 1 0 0 0,1-1 0 0 0,-1 1 0 0 0,-1-1 0 0 0,1 1 0 0 0,0 0 0 0 0,0 0 0 0 0,0 0-1 0 0,0 0 1 0 0,0 0 0 0 0,-1 0 0 0 0,1 0 0 0 0,-1 1 0 0 0,1-1 0 0 0,-1 1 0 0 0,1-1 0 0 0,-1 1 0 0 0,0-1 0 0 0,1 1 0 0 0,-1 0 0 0 0,0 0 0 0 0,0 0 0 0 0,0-1 0 0 0,-1 1 0 0 0,1 0 0 0 0,0 0 0 0 0,-1 0 0 0 0,1 0 0 0 0,-1 0 0 0 0,0 1 0 0 0,0-1 0 0 0,0 0 0 0 0,0 0 0 0 0,0 0 0 0 0,0 0-1 0 0,0 0 1 0 0,-1 0 0 0 0,1 0 0 0 0,-1 0 0 0 0,1 0 0 0 0,-1 0 0 0 0,0 0 0 0 0,-1 2 0 0 0,-7 12-12 0 0,-1 0 1 0 0,0-1-1 0 0,-1 0 0 0 0,0-1 0 0 0,-18 17 0 0 0,-75 60-136 0 0,34-31 119 0 0,6-4 87 0 0,19-17-92 0 0,2 2 0 0 0,-42 49 0 0 0,76-77 31 0 0,9-13 4 0 0,-1 1 0 0 0,1-1 0 0 0,-1 1 0 0 0,1 0 0 0 0,0-1 0 0 0,-1 1-1 0 0,1 0 1 0 0,0 0 0 0 0,-1-1 0 0 0,1 1 0 0 0,0 0 0 0 0,0 0 0 0 0,0 0 0 0 0,0-1 0 0 0,0 1-1 0 0,0 1 1 0 0,3 3 48 0 0,-2-5-34 0 0,1 2 21 0 0,0 0 0 0 0,0 0 0 0 0,1 0 0 0 0,-1 0 0 0 0,1-1 0 0 0,-1 1 0 0 0,1 0-1 0 0,-1-1 1 0 0,1 0 0 0 0,0 0 0 0 0,0 0 0 0 0,0 0 0 0 0,0 0 0 0 0,0-1 0 0 0,4 1 0 0 0,6 1 120 0 0,0-2 1 0 0,17 0 0 0 0,-21-1-82 0 0,303-24-1630 0 0,-278 20-582 0 0,-1 0-4784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256 333 6911 0 0,'-69'29'1821'0'0,"2"3"4280"0"0,51-24-5042 0 0,0-1 1 0 0,0 0 0 0 0,-21 5-1 0 0,35-12-179 0 0,-10-5 344 0 0,9 2-1165 0 0,1 0 1 0 0,0 0-1 0 0,0 1 0 0 0,1-1 1 0 0,-1 0-1 0 0,1 0 0 0 0,-1 0 0 0 0,1-1 1 0 0,0 1-1 0 0,0 0 0 0 0,0 0 1 0 0,1-1-1 0 0,-1 1 0 0 0,1-1 1 0 0,0 1-1 0 0,0 0 0 0 0,0-1 0 0 0,0 1 1 0 0,0 0-1 0 0,1-1 0 0 0,0 1 1 0 0,1-5-1 0 0,2-5-27 0 0,1-1-1 0 0,0 1 1 0 0,13-23 0 0 0,-9 20-26 0 0,1 1-1 0 0,0 0 1 0 0,2 1 0 0 0,-1 0 0 0 0,23-19-1 0 0,-10 12 2 0 0,1 1-1 0 0,36-22 0 0 0,-41 30 7 0 0,1 1 0 0 0,0 0 0 0 0,0 2 0 0 0,46-14-1 0 0,-52 19 2 0 0,1 1-1 0 0,1 1 0 0 0,-1 0 0 0 0,0 1 0 0 0,1 1 0 0 0,-1 0 1 0 0,0 1-1 0 0,17 4 0 0 0,-13-1 51 0 0,0 1 0 0 0,-1 1-1 0 0,1 0 1 0 0,-1 2 0 0 0,-1 0 0 0 0,1 1 0 0 0,-2 1 0 0 0,28 20-1 0 0,-42-28-59 0 0,-1 0-1 0 0,1 0 1 0 0,-1 0-1 0 0,1 1 0 0 0,-1-1 1 0 0,0 1-1 0 0,0-1 0 0 0,0 1 1 0 0,0 0-1 0 0,0 0 1 0 0,-1 0-1 0 0,1 0 0 0 0,-1 0 1 0 0,0 0-1 0 0,0 0 0 0 0,0 0 1 0 0,0 1-1 0 0,-1-1 0 0 0,1 0 1 0 0,-1 1-1 0 0,0-1 1 0 0,0 0-1 0 0,0 1 0 0 0,0-1 1 0 0,-1 0-1 0 0,1 1 0 0 0,-1-1 1 0 0,0 0-1 0 0,0 1 0 0 0,0-1 1 0 0,0 0-1 0 0,-1 0 1 0 0,1 0-1 0 0,-1 0 0 0 0,0 0 1 0 0,0-1-1 0 0,0 1 0 0 0,0 0 1 0 0,-3 2-1 0 0,-7 7 25 0 0,-1 0 0 0 0,0-1 0 0 0,-22 15 0 0 0,-46 23 89 0 0,69-42-94 0 0,-47 26 5 0 0,-114 45 0 0 0,131-63-20 0 0,0-2 0 0 0,-1-1 0 0 0,-77 9 0 0 0,114-20-28 0 0,0 0 0 0 0,-1-1 0 0 0,1 1 0 0 0,0-1 0 0 0,-1-1 0 0 0,1 1 0 0 0,-1-1 0 0 0,1 0 0 0 0,-11-4 0 0 0,15 5-109 0 0,14-9-7407 0 0,3 0 617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13359 0 0,'0'0'4944'0'0,"-2"1"-3868"0"0,-6 3-1059 0 0,0 0-1 0 0,0 1 1 0 0,0 0 0 0 0,0 1-1 0 0,1-1 1 0 0,0 2-1 0 0,0-1 1 0 0,1 1-1 0 0,-1 0 1 0 0,1 0 0 0 0,1 0-1 0 0,0 1 1 0 0,-7 12-1 0 0,6-8-22 0 0,0 0 0 0 0,1 0 0 0 0,0 1 0 0 0,1-1 0 0 0,1 1 0 0 0,0 0 0 0 0,1 0 0 0 0,0 0 0 0 0,0 15 0 0 0,2-22 48 0 0,0-1-1 0 0,1 0 1 0 0,-1 1-1 0 0,1-1 1 0 0,1 0 0 0 0,-1 0-1 0 0,1 1 1 0 0,-1-1-1 0 0,2 0 1 0 0,-1-1-1 0 0,0 1 1 0 0,1 0-1 0 0,0-1 1 0 0,0 1 0 0 0,0-1-1 0 0,1 0 1 0 0,-1 0-1 0 0,1 0 1 0 0,0-1-1 0 0,0 1 1 0 0,1-1-1 0 0,-1 0 1 0 0,0 0 0 0 0,1-1-1 0 0,0 1 1 0 0,0-1-1 0 0,0 0 1 0 0,0 0-1 0 0,8 2 1 0 0,0-2 98 0 0,1 0 0 0 0,-1 0 0 0 0,0-1 0 0 0,1-1 0 0 0,-1 0 0 0 0,1-1 0 0 0,-1-1 0 0 0,0 0 0 0 0,1 0 0 0 0,-1-1 0 0 0,24-10 0 0 0,-9 1-71 0 0,0 0-1 0 0,-2-2 0 0 0,0-1 0 0 0,31-24 0 0 0,-45 31-53 0 0,-1-1-1 0 0,-1 0 0 0 0,15-16 1 0 0,-22 22-14 0 0,-1 0 0 0 0,1 0 0 0 0,-1 0 0 0 0,0 0 0 0 0,0-1 0 0 0,0 1 0 0 0,0-1 0 0 0,-1 1 0 0 0,0-1 0 0 0,1 0 0 0 0,-1 1 0 0 0,-1-1 0 0 0,1 0 0 0 0,0 0 0 0 0,-1 0 0 0 0,0 0 0 0 0,0-5 0 0 0,-1 6-12 0 0,1 1 0 0 0,-1 0-1 0 0,0-1 1 0 0,0 1 0 0 0,0 0-1 0 0,0 0 1 0 0,0 0 0 0 0,0 0 0 0 0,-1 0-1 0 0,1 0 1 0 0,-1 0 0 0 0,1 0-1 0 0,-1 0 1 0 0,0 1 0 0 0,0-1-1 0 0,0 1 1 0 0,0-1 0 0 0,0 1 0 0 0,0 0-1 0 0,0 0 1 0 0,0 0 0 0 0,0 0-1 0 0,-1 0 1 0 0,1 0 0 0 0,0 0 0 0 0,-5 0-1 0 0,-2-1-48 0 0,-1 1 1 0 0,1 0-1 0 0,-1 0 0 0 0,1 1 0 0 0,-15 2 0 0 0,-17 3-649 0 0,-44 13-1 0 0,5-1-2171 0 0,61-15 1613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1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0,'0'0'8730'0'0,"2"2"-7966"0"0,24 21 266 0 0,1-1 0 0 0,47 29 0 0 0,32 26 1693 0 0,128 139-5 0 0,-205-185-2621 0 0,-1 1 0 0 0,-2 1 0 0 0,-2 2 1 0 0,-1 0-1 0 0,29 59 0 0 0,-45-77-88 0 0,-1 1 0 0 0,0-1 0 0 0,-1 1 0 0 0,-1 0 0 0 0,0 0 0 0 0,-2 0 0 0 0,0 1 0 0 0,-1-1 0 0 0,-1 1 0 0 0,0-1 0 0 0,-2 1 0 0 0,0-1 0 0 0,-1 0 0 0 0,-1 0 0 0 0,-9 28 0 0 0,-7 9-58 0 0,-3 0 0 0 0,-1-2 0 0 0,-4 0 1 0 0,-1-2-1 0 0,-3-1 0 0 0,-1-2 0 0 0,-3-1 0 0 0,-58 59 0 0 0,78-91-1169 0 0,-29 22-1 0 0,32-26 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54 124 12463 0 0,'-7'3'1134'0'0,"-9"1"-902"0"0,13-3-110 0 0,-1 0 0 0 0,1 0 0 0 0,0 0-1 0 0,-1 0 1 0 0,1 0 0 0 0,0 1 0 0 0,-5 2 4818 0 0,12-4-4802 0 0,-1 0 0 0 0,1-1 0 0 0,-1 0 0 0 0,1 0 0 0 0,-1 0 0 0 0,5-2-1 0 0,6-2 99 0 0,129-44 1105 0 0,-78 25-572 0 0,118-27 0 0 0,-170 49-689 0 0,23-2-1 0 0,-32 4-209 0 0,0 0 0 0 0,0 0 0 0 0,0 0 0 0 0,0 1 0 0 0,0 0 0 0 0,0 0 0 0 0,0 0 0 0 0,-1 0 0 0 0,1 0 0 0 0,5 3 0 0 0,-2 3-1318 0 0,-2 2-64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70 9215 0 0,'-1'2'422'0'0,"-25"27"2228"0"0,28-19 5456 0 0,6-9-7910 0 0,0 0 0 0 0,0-1 1 0 0,-1 1-1 0 0,1-1 0 0 0,0-1 1 0 0,0 0-1 0 0,0 0 0 0 0,7-2 1 0 0,65-20 563 0 0,-75 21-689 0 0,50-17 70 0 0,108-31 1213 0 0,-143 46-1982 0 0,0 0 0 0 0,1 1-1 0 0,-1 2 1 0 0,1 0 0 0 0,-1 1 0 0 0,28 3 0 0 0,-30 1-6726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1839 0 0,'0'0'14264'0'0,"-2"1"-14361"0"0,-14 6 8179 0 0,-10 19-7920 0 0,15-13-172 0 0,4-7-728 0 0,1 1 0 0 0,-1-1-1 0 0,-10 8 1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128 211 11055 0 0,'0'0'1002'0'0,"-2"2"-824"0"0,-57 41 4645 0 0,57-41-4721 0 0,0-1 0 0 0,0 1 0 0 0,0-1 0 0 0,-1 1 0 0 0,1-1 0 0 0,0 0 0 0 0,0 0 0 0 0,-1 0 0 0 0,-4 2 1705 0 0,7-6-1646 0 0,0 1 0 0 0,1 0 1 0 0,-1 0-1 0 0,1 0 0 0 0,-1 0 0 0 0,1 0 0 0 0,0 0 0 0 0,0 0 0 0 0,0 0 1 0 0,0 0-1 0 0,0 0 0 0 0,0 0 0 0 0,3-2 0 0 0,21-21 514 0 0,-16 16-514 0 0,13-10 37 0 0,1 1 1 0 0,26-15-1 0 0,-9 6-93 0 0,-14 10-34 0 0,2 0 0 0 0,-1 2 0 0 0,2 1 0 0 0,0 2 0 0 0,47-15-1 0 0,-71 26-34 0 0,0-1 0 0 0,0 1 0 0 0,1 0 0 0 0,-1 0 0 0 0,0 1 0 0 0,1-1 0 0 0,-1 1-1 0 0,1 0 1 0 0,-1 1 0 0 0,7 1 0 0 0,-12-2-33 0 0,1 0 0 0 0,-1 1-1 0 0,0-1 1 0 0,1 0 0 0 0,-1 1-1 0 0,1-1 1 0 0,-1 1 0 0 0,0-1 0 0 0,0 1-1 0 0,1-1 1 0 0,-1 1 0 0 0,0-1-1 0 0,0 1 1 0 0,1 0 0 0 0,-1-1 0 0 0,0 1-1 0 0,0-1 1 0 0,0 1 0 0 0,0-1-1 0 0,0 1 1 0 0,0-1 0 0 0,0 2 0 0 0,0-1 5 0 0,0 3-9 0 0,0 0 1 0 0,0 1 0 0 0,0-1-1 0 0,-1 0 1 0 0,1 0-1 0 0,-1 0 1 0 0,0 0 0 0 0,-1-1-1 0 0,1 1 1 0 0,0 0-1 0 0,-1 0 1 0 0,-4 6 0 0 0,-2 3-14 0 0,-21 25 1 0 0,18-25 10 0 0,-34 41-338 0 0,-3-3-1 0 0,-106 88 1 0 0,120-112 142 0 0,9-8 116 0 0,1 2 0 0 0,-26 27 0 0 0,49-47 83 0 0,-37 45 0 0 0,35-41 0 0 0,0 0 0 0 0,0 0 0 0 0,0 0 0 0 0,1 1 0 0 0,-1-1 0 0 0,1 1 0 0 0,-2 10 0 0 0,4-5 0 0 0,6-2 12 0 0,-4-7 6 0 0,1-1 0 0 0,0 1 0 0 0,0-1 1 0 0,0 1-1 0 0,0-1 0 0 0,0 0 0 0 0,0 0 0 0 0,0 0 0 0 0,0-1 0 0 0,0 1 0 0 0,0-1 0 0 0,0 1 1 0 0,1-1-1 0 0,3 0 0 0 0,10-1 163 0 0,24-5 0 0 0,-27 4-83 0 0,114-21 456 0 0,26-3 92 0 0,-127 23-502 0 0,0 1 0 0 0,0 2 0 0 0,47 5 0 0 0,-43 2-207 0 0,-29-6-90 0 0,-3 1-410 0 0,-2 5-825 0 0,-6 2-421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8143 0 0,'0'0'742'0'0,"1"1"-509"0"0,-1 1 1 0 0,1-1 0 0 0,-1 1 0 0 0,1 0 0 0 0,-1-1-1 0 0,0 1 1 0 0,0-1 0 0 0,0 3 0 0 0,-7 6 520 0 0,0-1 1 0 0,0 1 0 0 0,-1-2 0 0 0,0 1 0 0 0,-1-1 0 0 0,-14 11-1 0 0,-13 13 185 0 0,-18 19 162 0 0,-28 30 50 0 0,67-64-976 0 0,-3 2 28 0 0,2 0 0 0 0,0 1-1 0 0,1 1 1 0 0,2 1-1 0 0,-14 27 1 0 0,19-30-86 0 0,1 0-1 0 0,0 0 1 0 0,2 1 0 0 0,1-1 0 0 0,0 1 0 0 0,-1 23-1 0 0,4-31-76 0 0,1-1 0 0 0,1 1 0 0 0,0 0 0 0 0,0 0 0 0 0,1 0 0 0 0,0-1 0 0 0,1 1 0 0 0,1-1 0 0 0,0 0 0 0 0,0 0 0 0 0,11 19 0 0 0,-7-18-138 0 0,0 1-1 0 0,1-1 1 0 0,1-1-1 0 0,0 0 1 0 0,0 0 0 0 0,1-1-1 0 0,0 0 1 0 0,1-1-1 0 0,21 13 1 0 0,-20-15-638 0 0,0 0-1 0 0,1-1 1 0 0,0-1-1 0 0,0 0 1 0 0,28 5 0 0 0,-1-4-5510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13215 0 0,'0'0'3562'0'0,"2"1"-2832"0"0,23 22 467 0 0,0-1-1 0 0,49 32 1 0 0,65 28 456 0 0,-7-3-1040 0 0,-102-59-454 0 0,0 1 0 0 0,31 30 0 0 0,-52-42-155 0 0,0 0-1 0 0,-1 0 0 0 0,0 1 0 0 0,0 0 1 0 0,-1 0-1 0 0,-1 1 0 0 0,10 19 1 0 0,-13-23-6 0 0,-1 0 1 0 0,0 0 0 0 0,0 0-1 0 0,-1 0 1 0 0,0 0 0 0 0,0 1-1 0 0,0-1 1 0 0,-1 0 0 0 0,0 1 0 0 0,-1-1-1 0 0,1 0 1 0 0,-1 0 0 0 0,-1 1-1 0 0,-3 9 1 0 0,1-4-32 0 0,-2 0-1 0 0,0-1 1 0 0,-1 0-1 0 0,0 0 0 0 0,0-1 1 0 0,-1 0-1 0 0,-1 0 1 0 0,-14 14-1 0 0,-12 8-81 0 0,-42 30 1 0 0,42-35 45 0 0,8-6-110 0 0,-117 91-349 0 0,44-44-2586 0 0,79-57 880 0 0,8-6-2016 0 0,1-4-1357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15695 0 0,'0'0'4670'0'0,"2"1"-4573"0"0,5 1-65 0 0,0 1 0 0 0,0-1 0 0 0,0 0 0 0 0,1 0 0 0 0,-1-1 0 0 0,1 0 0 0 0,-1-1 0 0 0,12 0 0 0 0,24 4 36 0 0,-26-1-29 0 0,0 0-1 0 0,0 1 1 0 0,30 13 0 0 0,-43-15-38 0 0,0 0 1 0 0,1 0-1 0 0,-1 0 0 0 0,0 0 0 0 0,-1 1 1 0 0,1 0-1 0 0,0 0 0 0 0,-1 0 1 0 0,0 0-1 0 0,1 0 0 0 0,-1 1 1 0 0,0 0-1 0 0,-1-1 0 0 0,1 1 1 0 0,-1 0-1 0 0,0 0 0 0 0,0 0 1 0 0,0 1-1 0 0,2 6 0 0 0,-3-7-1 0 0,-1 0 0 0 0,0-1 0 0 0,0 1-1 0 0,0-1 1 0 0,-1 1 0 0 0,1-1 0 0 0,-1 1 0 0 0,0 0-1 0 0,1-1 1 0 0,-2 0 0 0 0,1 1 0 0 0,0-1 0 0 0,-1 0-1 0 0,0 0 1 0 0,1 1 0 0 0,-1-1 0 0 0,0 0 0 0 0,-1-1-1 0 0,1 1 1 0 0,0 0 0 0 0,-1-1 0 0 0,-5 5 0 0 0,-4 2 11 0 0,0 0 1 0 0,0-1-1 0 0,-1 0 1 0 0,-14 6 0 0 0,27-14-12 0 0,0 0 0 0 0,-1 1 0 0 0,1-1 1 0 0,0 0-1 0 0,0 0 0 0 0,0 0 0 0 0,0 0 1 0 0,-1 0-1 0 0,1 0 0 0 0,0 1 0 0 0,0-1 1 0 0,0 0-1 0 0,0 0 0 0 0,0 0 0 0 0,-1 0 1 0 0,1 1-1 0 0,0-1 0 0 0,0 0 0 0 0,0 0 1 0 0,0 0-1 0 0,0 1 0 0 0,0-1 0 0 0,0 0 1 0 0,0 0-1 0 0,0 0 0 0 0,0 1 0 0 0,0-1 1 0 0,0 0-1 0 0,0 0 0 0 0,0 0 0 0 0,0 1 1 0 0,0-1-1 0 0,0 0 0 0 0,0 0 0 0 0,0 0 1 0 0,0 1-1 0 0,0-1 0 0 0,0 0 0 0 0,0 0 1 0 0,1 0-1 0 0,-1 1 0 0 0,0-1 0 0 0,0 0 1 0 0,0 0-1 0 0,0 0 0 0 0,0 0 0 0 0,0 1 1 0 0,1-1-1 0 0,-1 0 0 0 0,0 0 0 0 0,0 0 1 0 0,1 0-1 0 0,9 7-3 0 0,-9-6 3 0 0,85 51 170 0 0,7 5 100 0 0,-84-51-183 0 0,-2-1 84 0 0,0-1 0 0 0,-1 1 1 0 0,1 0-1 0 0,-1 1 0 0 0,5 5 1 0 0,-10-10-143 0 0,-1 0-1 0 0,0 0 1 0 0,0 0 0 0 0,1-1 0 0 0,-1 1 0 0 0,0 0-1 0 0,0 0 1 0 0,0 0 0 0 0,0 0 0 0 0,0 0-1 0 0,0-1 1 0 0,0 1 0 0 0,0 0 0 0 0,-1 0 0 0 0,1 0-1 0 0,0 0 1 0 0,0-1 0 0 0,-1 1 0 0 0,1 0 0 0 0,0 0-1 0 0,-1-1 1 0 0,1 1 0 0 0,-2 1 0 0 0,-11 14 216 0 0,9-12-227 0 0,-1-1 1 0 0,1 0-1 0 0,-1-1 1 0 0,0 1 0 0 0,0-1-1 0 0,0 0 1 0 0,0 0-1 0 0,-1 0 1 0 0,1-1-1 0 0,-6 2 1 0 0,-11 0-45 0 0,-25 1 0 0 0,35-3-1 0 0,-14 0-519 0 0,-21 2-601 0 0,17 0-4797 0 0,9-1-971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241 141 6911 0 0,'-2'1'315'0'0,"-46"14"43"0"0,31-10 553 0 0,-22 10 0 0 0,-25 15 5066 0 0,3 3-4046 0 0,52-25-1033 0 0,9-8-841 0 0,0 0 0 0 0,0 0 1 0 0,0 0-1 0 0,0 1 0 0 0,0-1 0 0 0,0 0 0 0 0,0 0 1 0 0,0 0-1 0 0,0 0 0 0 0,0 0 0 0 0,0 1 0 0 0,0-1 0 0 0,0 0 1 0 0,0 0-1 0 0,0 0 0 0 0,0 0 0 0 0,0 0 0 0 0,0 1 1 0 0,0-1-1 0 0,0 0 0 0 0,0 0 0 0 0,0 0 0 0 0,0 0 1 0 0,0 0-1 0 0,0 0 0 0 0,0 1 0 0 0,1-1 0 0 0,-1 0 1 0 0,0 0-1 0 0,0 0 0 0 0,0 0 0 0 0,0 0 0 0 0,0 0 1 0 0,0 0-1 0 0,0 0 0 0 0,1 0 0 0 0,-1 1 0 0 0,23 3 1432 0 0,1-4-1230 0 0,0-1 1 0 0,-1-1 0 0 0,1-1-1 0 0,26-7 1 0 0,-35 7-200 0 0,233-63 446 0 0,-150 36-506 0 0,4 0 88 0 0,126-34 142 0 0,-162 49-55 0 0,102-10 1 0 0,-142 23-196 0 0,73-4 230 0 0,-87 6-353 0 0,1 1 0 0 0,-1 0 1 0 0,0 1-1 0 0,0 1 0 0 0,0-1 1 0 0,11 6-1 0 0,-15-5-233 0 0,22 9-1619 0 0,-12-2-3629 0 0,-5 1-1108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212 435 11519 0 0,'-1'1'887'0'0,"-5"9"-358"0"0,-1-1 0 0 0,0 0 0 0 0,0 0 0 0 0,-1 0 0 0 0,-1-1 0 0 0,1-1-1 0 0,-16 12 1 0 0,18-15-187 0 0,0 0 0 0 0,0-1 0 0 0,0 1 0 0 0,-1-1 1 0 0,1-1-1 0 0,-1 1 0 0 0,0-1 0 0 0,1 0 0 0 0,-1-1 0 0 0,0 1 0 0 0,0-1 0 0 0,-1-1 0 0 0,-10 1 0 0 0,17-1-238 0 0,-1-1 0 0 0,1 1-1 0 0,0 0 1 0 0,-1 0 0 0 0,1 0 0 0 0,0-1 0 0 0,0 1 0 0 0,-1-1-1 0 0,1 1 1 0 0,0-1 0 0 0,0 1 0 0 0,0-1 0 0 0,0 0 0 0 0,0 0-1 0 0,0 1 1 0 0,0-1 0 0 0,0 0 0 0 0,0 0 0 0 0,0 0 0 0 0,0 0-1 0 0,0 0 1 0 0,0-2 0 0 0,0 1 4 0 0,0-1 1 0 0,0 1-1 0 0,1 0 1 0 0,-1 0-1 0 0,1-1 0 0 0,0 1 1 0 0,0-1-1 0 0,-1 1 1 0 0,1 0-1 0 0,1-1 1 0 0,-1-3-1 0 0,2-2 24 0 0,0-1 1 0 0,1 1-1 0 0,-1-1 1 0 0,2 1-1 0 0,6-14 1 0 0,20-24-7 0 0,1 2 1 0 0,62-68-1 0 0,-82 99-123 0 0,13-14-211 0 0,2 1 0 0 0,0 1 0 0 0,39-27 0 0 0,-45 38-805 0 0,0 1 0 0 0,1 1 0 0 0,1 1 0 0 0,0 1 0 0 0,44-15 0 0 0,-61 24 411 0 0,1 0 0 0 0,0 0-1 0 0,-1 0 1 0 0,9 0 0 0 0,2 2-1130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8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88 4143 0 0,'0'0'191'0'0,"-2"1"-11"0"0,-6 6 3119 0 0,0-1 0 0 0,-16 9 0 0 0,10-6-675 0 0,10-7-2433 0 0,-4 0-148 0 0,6-1 63 0 0,0-2 22 0 0,1 1-74 0 0,1 0-1 0 0,-1 0 0 0 0,0 0 1 0 0,1 0-1 0 0,-1 0 1 0 0,1-1-1 0 0,-1 1 0 0 0,1 0 1 0 0,-1 0-1 0 0,1-1 0 0 0,-1 1 1 0 0,1 0-1 0 0,-1-1 1 0 0,1 1-1 0 0,0 0 0 0 0,-1-1 1 0 0,1 1-1 0 0,-1-1 1 0 0,1 1-1 0 0,0-1 0 0 0,-1 1 1 0 0,1-1-1 0 0,0 1 1 0 0,0-1-1 0 0,0 1 0 0 0,-1-1 1 0 0,1 1-1 0 0,0-1 0 0 0,0 1 1 0 0,0-1-1 0 0,0 0 1 0 0,0 1-1 0 0,0-1 0 0 0,0 1 1 0 0,0-1-1 0 0,0 1 1 0 0,0-1-1 0 0,0 0 0 0 0,0 1 1 0 0,0-1-1 0 0,1 1 0 0 0,-1-1 1 0 0,0 1-1 0 0,0-1 1 0 0,1 1-1 0 0,-1-1 0 0 0,0 1 1 0 0,1-1-1 0 0,1-3 91 0 0,0 0 0 0 0,0 1 0 0 0,0-1 0 0 0,1 1 0 0 0,-1 0 0 0 0,6-6 0 0 0,1 1 4 0 0,1 1-1 0 0,0-1 0 0 0,0 2 1 0 0,0-1-1 0 0,1 1 1 0 0,0 1-1 0 0,23-8 0 0 0,-18 8-62 0 0,0 1 0 0 0,1 1 0 0 0,-1 0 0 0 0,1 1-1 0 0,22 0 1 0 0,-34 2-58 0 0,0 1 0 0 0,0-1 0 0 0,0 1 0 0 0,0 0 1 0 0,0 0-1 0 0,0 0 0 0 0,0 1 0 0 0,0 0 0 0 0,0 0 0 0 0,-1 0 0 0 0,1 1 0 0 0,4 2 0 0 0,2 6 42 0 0,-10-9-66 0 0,1 1 0 0 0,-1-1-1 0 0,0 1 1 0 0,0-1 0 0 0,0 1-1 0 0,-1-1 1 0 0,1 1-1 0 0,0 0 1 0 0,-1-1 0 0 0,0 1-1 0 0,0 0 1 0 0,0-1-1 0 0,0 1 1 0 0,0 0 0 0 0,0-1-1 0 0,-1 1 1 0 0,1-1 0 0 0,-1 1-1 0 0,1 0 1 0 0,-1-1-1 0 0,0 1 1 0 0,0-1 0 0 0,-1 1-1 0 0,-2 3 1 0 0,0 1 0 0 0,-1 0 0 0 0,1-1 0 0 0,-2 0 0 0 0,1 0 1 0 0,-1 0-1 0 0,0 0 0 0 0,-8 5 0 0 0,-29 19-16 0 0,-2-1 1 0 0,-1-2-1 0 0,-1-2 0 0 0,-55 21 0 0 0,-106 55 13 0 0,176-84 0 0 0,21-12 20 0 0,9-4 200 0 0,33 8 199 0 0,-21-8-299 0 0,1-1 0 0 0,-1 1 0 0 0,1-2 1 0 0,16-1-1 0 0,44-12 135 0 0,-48 9-181 0 0,48-11 282 0 0,66-12 338 0 0,-101 22-522 0 0,68-1 1 0 0,-80 7-160 0 0,1 2-1 0 0,44 10 1 0 0,46 18-409 0 0,-79-19-15 0 0,-31-10 139 0 0,1 0 0 0 0,-1 0 0 0 0,1 0 0 0 0,-1 0 1 0 0,0-1-1 0 0,1 0 0 0 0,10-1 0 0 0,2-3-1456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0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30 5983 0 0,'0'-1'464'0'0,"3"-7"4384"0"0,-4 6-4324 0 0,-4-6-32 0 0,4 6 576 0 0,-12-2 74 0 0,11 3-1004 0 0,0 1 0 0 0,0-1 0 0 0,0 0 0 0 0,0 1-1 0 0,0-1 1 0 0,0 1 0 0 0,0-1 0 0 0,-1 1 0 0 0,1 0 0 0 0,-4 0 0 0 0,-6 2 124 0 0,-1 0-1 0 0,1 1 1 0 0,-1 1 0 0 0,1 0-1 0 0,0 1 1 0 0,0 0 0 0 0,1 0 0 0 0,-15 10-1 0 0,-85 64 904 0 0,89-60-1105 0 0,1 0 0 0 0,1 1 0 0 0,-32 42 0 0 0,21-17 24 0 0,-28 50 1 0 0,50-78-85 0 0,1 0 0 0 0,0 0 0 0 0,2 0 0 0 0,0 1 0 0 0,-7 31 0 0 0,12-38 0 0 0,-1 0 0 0 0,1 1 0 0 0,1-1 0 0 0,0 0 0 0 0,0 1 0 0 0,1-1 0 0 0,1 0 0 0 0,0 0 0 0 0,0 0 0 0 0,8 19 0 0 0,-3-13 0 0 0,1 0 0 0 0,1 0 0 0 0,0-1 0 0 0,1 0 0 0 0,1 0 0 0 0,1-1 0 0 0,0-1 0 0 0,1 0 0 0 0,15 13 0 0 0,103 80 0 0 0,34 32 0 0 0,-150-124-2 0 0,-1 1-1 0 0,-1 0 0 0 0,0 1 1 0 0,-1 1-1 0 0,0 0 0 0 0,-2 0 1 0 0,0 1-1 0 0,-1 1 0 0 0,-1-1 1 0 0,-1 1-1 0 0,9 41 0 0 0,-10-30-1 0 0,-2 0 0 0 0,-2 0 0 0 0,0 1 0 0 0,-2-1 0 0 0,-2 1 0 0 0,-1-1 0 0 0,-10 46 0 0 0,5-39 4 0 0,-1 1 0 0 0,-2-1 0 0 0,-2-1 0 0 0,-2 0 0 0 0,-29 55 0 0 0,27-64 9 0 0,-1-1 0 0 0,-1 0 1 0 0,-1-2-1 0 0,-2 0 0 0 0,0-1 0 0 0,-50 40 0 0 0,66-60-8 0 0,-5 4-7 0 0,-1 0 0 0 0,1-1-1 0 0,-14 6 1 0 0,23-12-108 0 0,3-6-2478 0 0,1 0 1186 0 0,-1 0 0 0 0,1 0-1 0 0,0 1 1 0 0,3-6 0 0 0,-4 8-337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8287 0 0,'-1'0'6331'0'0,"-3"0"-6215"0"0,0 1-1 0 0,1-1 1 0 0,-1 1 0 0 0,1 0 0 0 0,-1 0 0 0 0,1 0-1 0 0,-1 1 1 0 0,1-1 0 0 0,-4 3 0 0 0,-31 21-35 0 0,22-13-59 0 0,-18 11 227 0 0,1 3 0 0 0,1 0 1 0 0,2 2-1 0 0,0 2 0 0 0,-41 53 0 0 0,64-73-56 0 0,1-1 0 0 0,-8 17 1 0 0,12-24-147 0 0,1 1 0 0 0,0 0 0 0 0,0-1 0 0 0,0 1 1 0 0,0 0-1 0 0,1 0 0 0 0,-1 0 0 0 0,1-1 1 0 0,-1 1-1 0 0,1 0 0 0 0,0 0 0 0 0,0 0 0 0 0,1 0 1 0 0,0 5-1 0 0,0-7-17 0 0,0 0 0 0 0,0 1 0 0 0,0-1 0 0 0,0 0 0 0 0,0 0 0 0 0,0 0 0 0 0,0 0 0 0 0,1 0 0 0 0,-1-1 0 0 0,0 1 0 0 0,0 0 0 0 0,1 0 0 0 0,-1-1 0 0 0,1 1 0 0 0,-1-1 0 0 0,1 1 0 0 0,-1-1 0 0 0,2 0 0 0 0,-2 1 23 0 0,8 1 104 0 0,-1-1 0 0 0,1 0 1 0 0,0 0-1 0 0,-1-1 1 0 0,1 0-1 0 0,0 0 1 0 0,16-4-1 0 0,-12 2-6 0 0,0-1 0 0 0,0-1-1 0 0,0 0 1 0 0,18-10 0 0 0,-20 9-83 0 0,0-1 1 0 0,0-1 0 0 0,0 0-1 0 0,-1-1 1 0 0,0 0-1 0 0,0 0 1 0 0,-1-1 0 0 0,9-12-1 0 0,-13 16-60 0 0,-1-1-1 0 0,0 0 0 0 0,-1 0 0 0 0,0 0 1 0 0,0-1-1 0 0,0 1 0 0 0,-1-1 1 0 0,1 0-1 0 0,-2 0 0 0 0,1 0 0 0 0,-1 1 1 0 0,0-1-1 0 0,0-1 0 0 0,-1 1 1 0 0,0 0-1 0 0,-1-9 0 0 0,0 10-105 0 0,0 0 0 0 0,0 0 0 0 0,0 0 0 0 0,-1 1 0 0 0,1-1-1 0 0,-1 0 1 0 0,-1 1 0 0 0,1 0 0 0 0,-1-1 0 0 0,0 1 0 0 0,0 0 0 0 0,-1 1 0 0 0,1-1 0 0 0,-1 0-1 0 0,0 1 1 0 0,0 0 0 0 0,-1 0 0 0 0,1 0 0 0 0,-1 1 0 0 0,0-1 0 0 0,0 1 0 0 0,0 0 0 0 0,0 1-1 0 0,0-1 1 0 0,-1 1 0 0 0,1 0 0 0 0,-1 0 0 0 0,-7-1 0 0 0,-4-2-2110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81 133 2759 0 0,'-6'1'10470'0'0,"26"-14"-9303"0"0,-11 7-741 0 0,0 0 0 0 0,12-5 0 0 0,4-2 526 0 0,27-17 0 0 0,-37 19-504 0 0,2 2-1 0 0,0 0 0 0 0,0 0 1 0 0,23-7-1 0 0,-38 16-229 0 0,0 1-216 0 0,-1 1 0 0 0,0-1 1 0 0,0 1-1 0 0,0 0 1 0 0,0 0-1 0 0,0 0 0 0 0,0 0 1 0 0,-1 0-1 0 0,1-1 1 0 0,-1 1-1 0 0,1 0 0 0 0,-1 0 1 0 0,0 0-1 0 0,1 1 1 0 0,-1-1-1 0 0,0 0 0 0 0,-1 0 1 0 0,1 0-1 0 0,0 0 1 0 0,0 0-1 0 0,-1 0 0 0 0,1 0 1 0 0,-1 0-1 0 0,0 0 1 0 0,0-1-1 0 0,1 1 0 0 0,-3 3 1 0 0,-3 6-50 0 0,-1-1-1 0 0,1 1 1 0 0,-13 12 0 0 0,13-16 7 0 0,-19 22-64 0 0,-2-2 0 0 0,-1-1 0 0 0,-61 44 0 0 0,60-48 112 0 0,6-5-7 0 0,14-11 1 0 0,0 0 1 0 0,0 1-1 0 0,1 0 1 0 0,-11 12 0 0 0,19-19 9 0 0,0 1 0 0 0,-1-1 0 0 0,1 1 0 0 0,0-1 0 0 0,-1 1 0 0 0,1-1 0 0 0,0 1 1 0 0,-1 0-1 0 0,1-1 0 0 0,0 1 0 0 0,0-1 0 0 0,0 1 0 0 0,-1 0 0 0 0,1-1 0 0 0,0 1 1 0 0,0 0-1 0 0,0-1 0 0 0,0 1 0 0 0,0 0 0 0 0,0-1 0 0 0,1 1 0 0 0,-1 0 0 0 0,0-1 1 0 0,0 2-1 0 0,1-1-1 0 0,0 0 0 0 0,0 0 0 0 0,-1 0 1 0 0,1 0-1 0 0,0 1 0 0 0,0-1 0 0 0,0 0 0 0 0,0-1 1 0 0,0 1-1 0 0,3 2 0 0 0,0-1 17 0 0,0 0 1 0 0,0 0-1 0 0,1 0 0 0 0,-1 0 0 0 0,8 1 1 0 0,6 0 85 0 0,0-1 0 0 0,0 0 0 0 0,33-3 0 0 0,55-11 18 0 0,-21 2-1887 0 0,-64 8-304 0 0,-3-1-4165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0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 11487 0 0,'0'0'1040'0'0,"-2"1"-805"0"0,-11 5 103 0 0,0 1 0 0 0,0 1-1 0 0,1 0 1 0 0,0 0 0 0 0,0 1 0 0 0,1 0 0 0 0,0 1-1 0 0,1 1 1 0 0,0 0 0 0 0,-17 24 0 0 0,26-33-269 0 0,-1 1 1 0 0,1-1-1 0 0,-1 1 1 0 0,1 0-1 0 0,0 0 1 0 0,0-1-1 0 0,0 1 0 0 0,1 0 1 0 0,-1 0-1 0 0,1 0 1 0 0,-1 5-1 0 0,1-6-34 0 0,0 0 0 0 0,0 0 0 0 0,1 0-1 0 0,-1-1 1 0 0,0 1 0 0 0,1 0 0 0 0,0 0 0 0 0,-1 0-1 0 0,1-1 1 0 0,0 1 0 0 0,0 0 0 0 0,0-1 0 0 0,0 1-1 0 0,0-1 1 0 0,0 1 0 0 0,0-1 0 0 0,1 1 0 0 0,-1-1-1 0 0,3 2 1 0 0,-1-1 40 0 0,1 0-1 0 0,1 0 0 0 0,-1 0 0 0 0,0-1 1 0 0,0 1-1 0 0,1-1 0 0 0,-1 0 0 0 0,0 0 1 0 0,1-1-1 0 0,-1 1 0 0 0,1-1 1 0 0,-1 0-1 0 0,1 0 0 0 0,-1-1 0 0 0,1 1 1 0 0,-1-1-1 0 0,1 0 0 0 0,6-2 1 0 0,9-4 225 0 0,1 0 1 0 0,28-16 0 0 0,-43 20-261 0 0,16-7 46 0 0,0-2 1 0 0,32-24 0 0 0,-47 31-116 0 0,0 0 1 0 0,-1-1-1 0 0,1 0 1 0 0,-1 0-1 0 0,-1-1 0 0 0,1 0 1 0 0,-1 0-1 0 0,0 0 1 0 0,-1-1-1 0 0,0 1 0 0 0,4-10 1 0 0,-7 16-1 0 0,-1 0 1 0 0,0 0-1 0 0,1-1 0 0 0,-1 1 1 0 0,0 0-1 0 0,1 0 0 0 0,-1-1 1 0 0,0 1-1 0 0,0 0 0 0 0,0 0 1 0 0,0-1-1 0 0,0 1 0 0 0,0 0 1 0 0,-1 0-1 0 0,1 0 1 0 0,0-1-1 0 0,-1 1 0 0 0,1 0 1 0 0,0 0-1 0 0,-1 0 0 0 0,0 0 1 0 0,1-1-1 0 0,-1 1 0 0 0,0 0 1 0 0,1 0-1 0 0,-1 0 0 0 0,0 0 1 0 0,0 1-1 0 0,0-1 0 0 0,0 0 1 0 0,0 0-1 0 0,0 0 1 0 0,0 1-1 0 0,0-1 0 0 0,0 1 1 0 0,0-1-1 0 0,0 1 0 0 0,0-1 1 0 0,-1 1-1 0 0,1-1 0 0 0,0 1 1 0 0,-3 0-1 0 0,-5-2-232 0 0,0 1-1 0 0,0 0 1 0 0,-1 0-1 0 0,-13 2 1 0 0,23-1 244 0 0,-67 7-1406 0 0,42-4-87 0 0,-28 1 0 0 0,36-4-3362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0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9759 0 0,'0'0'1151'0'0,"-2"1"-556"0"0,-13 6 965 0 0,14-6-294 0 0,-2 10-95 0 0,5-5-1044 0 0,0 0 1 0 0,1-1-1 0 0,-1 1 1 0 0,1-1-1 0 0,1 0 1 0 0,-1 0-1 0 0,1 0 0 0 0,0-1 1 0 0,0 1-1 0 0,0-1 1 0 0,0 0-1 0 0,9 6 1 0 0,8 4 377 0 0,40 21 1 0 0,-17-10-101 0 0,-16-7-184 0 0,-1 2 0 0 0,-1 1 0 0 0,34 34 0 0 0,62 81 106 0 0,-83-90-270 0 0,-32-39-33 0 0,-1 0-1 0 0,1 0 0 0 0,0-1 1 0 0,1 0-1 0 0,0 0 0 0 0,-1 0 1 0 0,2-1-1 0 0,-1 0 1 0 0,13 4-1 0 0,-14-6-86 0 0,0-1-1 0 0,1 0 1 0 0,-1-1 0 0 0,0 0-1 0 0,1 0 1 0 0,-1 0 0 0 0,1-1-1 0 0,-1 0 1 0 0,1-1 0 0 0,-1 1-1 0 0,1-2 1 0 0,11-2 0 0 0,70-28-3110 0 0,-70 25 1139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6911 0 0,'0'0'7506'0'0,"-1"3"-7125"0"0,-1 5-172 0 0,-1 1 0 0 0,-1-1 0 0 0,0 0 0 0 0,0 0 1 0 0,-8 11-1 0 0,-31 40 733 0 0,26-37-498 0 0,-42 53 278 0 0,-97 98 0 0 0,101-121-657 0 0,-115 117 128 0 0,165-165-185 0 0,-10 16 99 0 0,13-17-86 0 0,1-2-435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8 152 5983 0 0,'0'0'5291'0'0,"-1"0"-5147"0"0,1 0 1 0 0,-1 0-1 0 0,1 0 0 0 0,0-1 1 0 0,-1 1-1 0 0,1 0 0 0 0,0 0 1 0 0,-1 0-1 0 0,1 0 0 0 0,0-1 0 0 0,-1 1 1 0 0,1 0-1 0 0,0 0 0 0 0,-1-1 1 0 0,1 1-1 0 0,0 0 0 0 0,0-1 1 0 0,-1 1-1 0 0,1 0 0 0 0,0-1 1 0 0,1-1-24 0 0,-1 0 0 0 0,1 0 0 0 0,0 0 0 0 0,0 0 0 0 0,1 0 0 0 0,-1 0 0 0 0,0 0 0 0 0,1 0 0 0 0,-1 1 0 0 0,1-1 1 0 0,0 1-1 0 0,-1-1 0 0 0,1 1 0 0 0,0-1 0 0 0,0 1 0 0 0,0 0 0 0 0,3-1 0 0 0,7-4 128 0 0,23-8 1 0 0,-16 7 5 0 0,20-9 76 0 0,13-6 672 0 0,86-24 0 0 0,-131 45-924 0 0,0-1 0 0 0,0 1 0 0 0,-1 1-1 0 0,1-1 1 0 0,0 1 0 0 0,0 0 0 0 0,10 2-1 0 0,-16-2-73 0 0,1 0 0 0 0,-1 1 0 0 0,0-1 0 0 0,0 0 0 0 0,1 1 0 0 0,-1-1 0 0 0,0 1 0 0 0,1-1 0 0 0,-1 1 0 0 0,0 0 0 0 0,0 0 0 0 0,0-1 0 0 0,0 1 0 0 0,0 0 0 0 0,0 0 0 0 0,0 0 0 0 0,0 0 0 0 0,0 0 0 0 0,0 0-1 0 0,0 0 1 0 0,-1 0 0 0 0,1 1 0 0 0,0-1 0 0 0,-1 0 0 0 0,1 0 0 0 0,-1 1 0 0 0,0-1 0 0 0,1 0 0 0 0,-1 1 0 0 0,0-1 0 0 0,0 0 0 0 0,1 1 0 0 0,-1-1 0 0 0,0 0 0 0 0,-1 1 0 0 0,1-1 0 0 0,0 0 0 0 0,0 1-1 0 0,0-1 1 0 0,-1 0 0 0 0,1 1 0 0 0,-1-1 0 0 0,0 2 0 0 0,-4 11-13 0 0,-1-2-1 0 0,0 1 0 0 0,-1-1 1 0 0,0 0-1 0 0,-1 0 1 0 0,0 0-1 0 0,-13 12 0 0 0,-75 67 19 0 0,70-67-15 0 0,-9 5 5 0 0,23-20 0 0 0,1 1 0 0 0,-1-1 0 0 0,2 2 0 0 0,-1 0 0 0 0,2 0 0 0 0,-16 23 0 0 0,22-23 0 0 0,4-10 1 0 0,0 1 0 0 0,0-1 1 0 0,0 1-1 0 0,-1-1 0 0 0,1 0 0 0 0,1 1 0 0 0,-1-1 0 0 0,0 0 0 0 0,0 0 1 0 0,0 0-1 0 0,1 0 0 0 0,-1 0 0 0 0,0 0 0 0 0,1 0 0 0 0,-1 0 1 0 0,1 0-1 0 0,-1-1 0 0 0,1 1 0 0 0,2 0 0 0 0,3 2 17 0 0,0-1-1 0 0,0 0 1 0 0,9 1 0 0 0,16-1 39 0 0,43-2 0 0 0,22 2 23 0 0,43 20-3589 0 0,-65-8 1296 0 0,-46-9 407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242 252 10623 0 0,'0'0'1244'0'0,"1"2"-654"0"0,1 1-424 0 0,1-1 0 0 0,-1 1 1 0 0,0 0-1 0 0,1 0 1 0 0,0-1-1 0 0,-1 1 0 0 0,1-1 1 0 0,0 0-1 0 0,0 0 1 0 0,0 0-1 0 0,1 0 0 0 0,-1-1 1 0 0,0 1-1 0 0,1-1 0 0 0,-1 0 1 0 0,1 0-1 0 0,-1 0 1 0 0,1 0-1 0 0,0-1 0 0 0,-1 0 1 0 0,1 1-1 0 0,0-1 1 0 0,6-1-1 0 0,28-2 712 0 0,0-1-1 0 0,0-2 1 0 0,52-15 0 0 0,-37 9-654 0 0,24-6 3 0 0,-71 16-276 0 0,1-1-1 0 0,0 1 1 0 0,-1-1-1 0 0,0-1 1 0 0,0 1-1 0 0,0-1 1 0 0,0 0 0 0 0,8-8-1 0 0,-9 7-85 0 0,0-1 1 0 0,-1 0-1 0 0,0 0 0 0 0,0 0 0 0 0,0 0 1 0 0,3-9-1 0 0,14-42-620 0 0,-16 41 541 0 0,-4 14 193 0 0,0 0 0 0 0,-1 0 0 0 0,1 0-1 0 0,-1-1 1 0 0,1 1 0 0 0,-1 0 0 0 0,0 0-1 0 0,0 0 1 0 0,0-1 0 0 0,0 1 0 0 0,0 0-1 0 0,0 0 1 0 0,-1 0 0 0 0,1-1 0 0 0,-1 1-1 0 0,1 0 1 0 0,-1 0 0 0 0,0 0 0 0 0,0 0 0 0 0,0 0-1 0 0,-2-3 1 0 0,2 4 16 0 0,-1-1-1 0 0,0 0 1 0 0,0 1-1 0 0,0 0 1 0 0,0-1-1 0 0,0 1 1 0 0,0 0 0 0 0,0 0-1 0 0,0 0 1 0 0,0 0-1 0 0,-1 0 1 0 0,1 1-1 0 0,0-1 1 0 0,-1 1-1 0 0,1 0 1 0 0,0-1 0 0 0,-1 1-1 0 0,1 0 1 0 0,-5 1-1 0 0,-18 1-1 0 0,0 2 0 0 0,0 0 0 0 0,0 2-1 0 0,-26 9 1 0 0,-92 44-29 0 0,118-46 105 0 0,1 1 0 0 0,-34 26 0 0 0,12-7 20 0 0,-87 67 157 0 0,109-79-191 0 0,1 1 0 0 0,2 1 0 0 0,-25 33 0 0 0,42-49 28 0 0,-1-1 1 0 0,1 1 0 0 0,1 1-1 0 0,-1-1 1 0 0,1 0 0 0 0,0 1 0 0 0,1-1-1 0 0,0 1 1 0 0,0 0 0 0 0,1 0-1 0 0,0 0 1 0 0,0 0 0 0 0,1 11 0 0 0,0-14 4 0 0,0 0 1 0 0,1 0 0 0 0,0 0 0 0 0,0 0 0 0 0,1 0-1 0 0,-1 0 1 0 0,1 0 0 0 0,0-1 0 0 0,0 1 0 0 0,1-1 0 0 0,-1 1-1 0 0,1-1 1 0 0,0 0 0 0 0,0 0 0 0 0,1 0 0 0 0,-1 0-1 0 0,1-1 1 0 0,0 1 0 0 0,0-1 0 0 0,0 0 0 0 0,0 0-1 0 0,5 2 1 0 0,1 0 34 0 0,1-1-1 0 0,0 0 0 0 0,0-1 1 0 0,0 0-1 0 0,0-1 0 0 0,0 0 0 0 0,0 0 1 0 0,0-2-1 0 0,1 1 0 0 0,-1-1 1 0 0,0-1-1 0 0,19-3 0 0 0,12-4 134 0 0,78-26-1 0 0,115-55-1407 0 0,-226 85 771 0 0,35-13-137 0 0,-40 16-233 0 0,0 0 1 0 0,1 0-1 0 0,0 0 1 0 0,5 0 0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93 5063 0 0,'-6'-4'12672'0'0,"9"0"-12453"0"0,1 0-1 0 0,0 0 1 0 0,0 1 0 0 0,0 0-1 0 0,1 0 1 0 0,-1 0-1 0 0,1 0 1 0 0,0 1-1 0 0,-1 0 1 0 0,11-4 0 0 0,7-1 164 0 0,26-4-1 0 0,-40 9-262 0 0,138-24 427 0 0,-47 20-5328 0 0,-87 6 2717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91 5983 0 0,'0'0'16911'0'0,"-2"1"-16759"0"0,-24 15-55 0 0,0 0 0 0 0,1 2-1 0 0,-24 22 1 0 0,-2 1-35 0 0,40-34-70 0 0,1 1-1 0 0,0 1 0 0 0,1 0 1 0 0,0 0-1 0 0,1 1 1 0 0,-12 16-1 0 0,19-24 13 0 0,-1 0-1 0 0,1 0 1 0 0,1 0 0 0 0,-1 0-1 0 0,0 0 1 0 0,0 0 0 0 0,1 0-1 0 0,-1 0 1 0 0,1 0 0 0 0,0 0-1 0 0,0 1 1 0 0,-1-1 0 0 0,1 0-1 0 0,1 0 1 0 0,-1 0 0 0 0,0 0-1 0 0,0 0 1 0 0,1 0 0 0 0,0 4-1 0 0,1-4 28 0 0,-1 0 1 0 0,0 1-1 0 0,1-1 0 0 0,0 0 0 0 0,-1 0 0 0 0,1 0 0 0 0,0 0 0 0 0,0 0 0 0 0,0 0 1 0 0,0 0-1 0 0,0-1 0 0 0,1 1 0 0 0,-1-1 0 0 0,4 2 0 0 0,1 0 27 0 0,0 0-1 0 0,0-1 1 0 0,1 1-1 0 0,-1-2 1 0 0,1 1-1 0 0,-1-1 1 0 0,1 0-1 0 0,-1-1 1 0 0,1 0-1 0 0,0 0 1 0 0,10-2-1 0 0,-8 1 20 0 0,0-1 0 0 0,0-1-1 0 0,0 1 1 0 0,0-2 0 0 0,0 1 0 0 0,0-2-1 0 0,15-8 1 0 0,-16 7-83 0 0,-2 0 0 0 0,1-1 0 0 0,-1 1 0 0 0,0-1 0 0 0,0-1 0 0 0,0 1 0 0 0,8-15 0 0 0,-11 15-4 0 0,1 0-1 0 0,-1 0 1 0 0,-1-1 0 0 0,0 0-1 0 0,0 1 1 0 0,0-1-1 0 0,-1 0 1 0 0,0-1 0 0 0,1-11-1 0 0,-3 14-222 0 0,0 0 0 0 0,-1 0-1 0 0,0 0 1 0 0,0 0 0 0 0,-1 0 0 0 0,1 0-1 0 0,-1 0 1 0 0,-1 0 0 0 0,1 1 0 0 0,-1-1-1 0 0,0 1 1 0 0,0 0 0 0 0,-1-1 0 0 0,1 1-1 0 0,-1 1 1 0 0,-6-7 0 0 0,-3-3-771 0 0,-2 1 0 0 0,1 1 0 0 0,-31-20 0 0 0,30 24 697 0 0,-14-10-1398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12895 0 0,'0'0'1566'0'0,"-1"1"-358"0"0,-6 7 552 0 0,5-6-1542 0 0,0 0-1 0 0,0 0 1 0 0,0 1-1 0 0,0-1 1 0 0,0 1-1 0 0,0-1 0 0 0,1 1 1 0 0,-1 0-1 0 0,1 0 1 0 0,0 0-1 0 0,0 0 1 0 0,0 0-1 0 0,0 0 0 0 0,0 0 1 0 0,1 0-1 0 0,-1 0 1 0 0,1 5-1 0 0,-2 2-2269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54 5063 0 0,'-1'1'232'0'0,"-27"18"-201"0"0,-24 15 2464 0 0,12-13 9711 0 0,49-33-10988 0 0,15-15-1229 0 0,-13 17 140 0 0,0 1 0 0 0,0 0 0 0 0,1 1 0 0 0,0 1 0 0 0,0-1 0 0 0,1 2 0 0 0,0 0 0 0 0,0 1 0 0 0,0 0 0 0 0,1 1 1 0 0,0 0-1 0 0,0 1 0 0 0,0 0 0 0 0,21 0 0 0 0,-34 3-127 0 0,-1 0 1 0 0,1 0-1 0 0,-1 0 1 0 0,1 0-1 0 0,-1 0 1 0 0,1 1-1 0 0,-1-1 0 0 0,1 0 1 0 0,-1 0-1 0 0,1 0 1 0 0,-1 1-1 0 0,0-1 1 0 0,1 0-1 0 0,-1 0 1 0 0,1 1-1 0 0,-1-1 0 0 0,0 0 1 0 0,1 1-1 0 0,-1-1 1 0 0,2 2 1 0 0,5 6-4 0 0,-6-6 0 0 0,0 1 0 0 0,-1 0 0 0 0,1 0 0 0 0,0 0 0 0 0,-1 1 0 0 0,0-1 0 0 0,1 0 0 0 0,-1 0 0 0 0,-1 0 0 0 0,1 0 0 0 0,0 0 0 0 0,-1 0 0 0 0,1 0 0 0 0,-1 0 0 0 0,0 0 0 0 0,-2 5 0 0 0,-1 0 0 0 0,1 1 0 0 0,-2-1 0 0 0,1 0 0 0 0,-8 11 0 0 0,-36 34 0 0 0,17-20 0 0 0,-67 67-35 0 0,-1 1-2 0 0,63-56-27 0 0,35-45 64 0 0,1 0 0 0 0,0 1 0 0 0,0-1 0 0 0,-1 0 0 0 0,1 0 0 0 0,0 1 0 0 0,0-1 0 0 0,-1 0 0 0 0,1 0 0 0 0,0 1 0 0 0,0-1 0 0 0,0 0 0 0 0,0 0 0 0 0,-1 1 0 0 0,1-1 0 0 0,0 0 0 0 0,0 1 0 0 0,0-1 0 0 0,0 0 0 0 0,0 1 0 0 0,0-1 0 0 0,0 0 0 0 0,0 1 0 0 0,0-1 0 0 0,0 0 0 0 0,0 1 0 0 0,0-1 0 0 0,0 0 0 0 0,0 1 0 0 0,0-1 0 0 0,1 0 0 0 0,-1 1 0 0 0,0-1 0 0 0,0 0 0 0 0,0 0 0 0 0,0 1 0 0 0,0-1 0 0 0,1 0 0 0 0,-1 1 0 0 0,0-1 0 0 0,0 0 0 0 0,1 0 0 0 0,-1 0 0 0 0,0 1 0 0 0,0-1 0 0 0,1 0 0 0 0,-1 0 0 0 0,0 0 0 0 0,1 0 0 0 0,-1 1 0 0 0,0-1 0 0 0,0 0 0 0 0,1 0 0 0 0,-1 0 0 0 0,0 0 0 0 0,1 0 0 0 0,2 2 5 0 0,1-1-1 0 0,-1 0 1 0 0,1 0 0 0 0,-1 0-1 0 0,1 0 1 0 0,-1-1 0 0 0,1 1-1 0 0,-1-1 1 0 0,1 0-1 0 0,5 0 1 0 0,38-7 70 0 0,-30 3-65 0 0,24 0-216 0 0,1 1-1 0 0,49 2 1 0 0,-39 2-107 0 0,-47-1-431 0 0,0 0 1 0 0,1-1-1 0 0,-1 1 0 0 0,0-1 0 0 0,0 0 0 0 0,9-3 1 0 0,-3 0-775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13735 0 0,'-9'-1'1246'0'0,"4"1"-1210"0"0,1 0 0 0 0,0 1 0 0 0,0-1 0 0 0,0 1 0 0 0,0 0 1 0 0,0 0-1 0 0,-4 3 0 0 0,7-4 201 0 0,-2 2 205 0 0,3-2-428 0 0,0 0-1 0 0,-1 0 1 0 0,1 1-1 0 0,0-1 0 0 0,0 0 1 0 0,0 0-1 0 0,0 0 0 0 0,-1 0 1 0 0,1 0-1 0 0,0 0 1 0 0,0 0-1 0 0,0 0 0 0 0,0 0 1 0 0,-1 0-1 0 0,1 0 0 0 0,0 1 1 0 0,0-1-1 0 0,0 0 1 0 0,0 0-1 0 0,0 0 0 0 0,0 0 1 0 0,-1 0-1 0 0,1 1 1 0 0,0-1-1 0 0,0 0 0 0 0,0 0 1 0 0,0 0-1 0 0,0 0 0 0 0,0 1 1 0 0,0-1-1 0 0,0 0 1 0 0,0 0-1 0 0,0 0 0 0 0,0 0 1 0 0,0 1-1 0 0,0-1 0 0 0,0 0 1 0 0,0 0-1 0 0,0 1 1 0 0,0 2 20 0 0,1 0 1 0 0,-1 0-1 0 0,1 1 1 0 0,0-1 0 0 0,0 0-1 0 0,0 0 1 0 0,0 0 0 0 0,1 0-1 0 0,-1 0 1 0 0,1 0 0 0 0,0-1-1 0 0,0 1 1 0 0,0 0-1 0 0,0-1 1 0 0,0 0 0 0 0,5 4-1 0 0,-1 1 116 0 0,14 11 936 0 0,1 0 0 0 0,36 23-1 0 0,51 24 1338 0 0,-95-57-2248 0 0,6 3 120 0 0,0-1 0 0 0,1-1 0 0 0,0 0 0 0 0,36 9-1 0 0,-47-16-551 0 0,0 0-1 0 0,0-1 1 0 0,1 0-1 0 0,-1-1 1 0 0,17-1-1 0 0,-20 0-532 0 0,0 0 1 0 0,0 0-1 0 0,0-1 0 0 0,0 0 0 0 0,-1 0 0 0 0,1 0 0 0 0,-1-1 0 0 0,1 0 0 0 0,8-6 1 0 0,-1-1-5729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5527 0 0,'0'1'11836'0'0,"-1"4"-11414"0"0,0 2-179 0 0,0 0 1 0 0,0 0-1 0 0,-1 1 1 0 0,0-2-1 0 0,-1 1 1 0 0,1 0-1 0 0,-1 0 1 0 0,-5 7 0 0 0,-7 6 130 0 0,-1 0 1 0 0,-1 0 0 0 0,-35 31 0 0 0,-67 43-146 0 0,102-81-209 0 0,-43 31-20 0 0,19-15-122 0 0,-63 58 0 0 0,102-85-197 0 0,5-3-862 0 0,9 0-377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320 330 4143 0 0,'0'0'319'0'0,"-2"1"12"0"0,-5 4 1551 0 0,-1 0 1 0 0,-16 8-1 0 0,-45 13 17 0 0,10-4-361 0 0,52-19-1149 0 0,-1 0 0 0 0,1-1 1 0 0,-1 0-1 0 0,1 0 1 0 0,-1-1-1 0 0,0 1 0 0 0,1-2 1 0 0,-1 1-1 0 0,0-1 1 0 0,-10-1-1 0 0,15 1-330 0 0,0-1-1 0 0,1 1 1 0 0,-1-1 0 0 0,1 0-1 0 0,-1 0 1 0 0,0 0 0 0 0,1 0-1 0 0,0 0 1 0 0,-1 0-1 0 0,1-1 1 0 0,0 1 0 0 0,-1-1-1 0 0,1 0 1 0 0,0 0 0 0 0,0 1-1 0 0,0-1 1 0 0,1 0 0 0 0,-1-1-1 0 0,0 1 1 0 0,1 0 0 0 0,-1 0-1 0 0,1-1 1 0 0,0 1-1 0 0,0-1 1 0 0,0 1 0 0 0,0-1-1 0 0,0 0 1 0 0,1 1 0 0 0,-1-1-1 0 0,1 0 1 0 0,0 1 0 0 0,-1-5-1 0 0,1-2-52 0 0,1-1 1 0 0,-1 0-1 0 0,2 0 0 0 0,-1 0 1 0 0,1 1-1 0 0,1-1 0 0 0,0 0 0 0 0,0 1 1 0 0,1 0-1 0 0,0 0 0 0 0,0 0 1 0 0,1 1-1 0 0,9-13 0 0 0,1 1-134 0 0,2 0 0 0 0,0 1 0 0 0,39-33 0 0 0,-44 42 86 0 0,1 1 0 0 0,0 0 0 0 0,0 0 0 0 0,1 1 0 0 0,1 1 0 0 0,-1 0 0 0 0,28-8 0 0 0,-21 9 84 0 0,-1 0 0 0 0,1 2 0 0 0,0 0 0 0 0,34-1-1 0 0,-45 5 29 0 0,0 1 0 0 0,1 0-1 0 0,-2 0 1 0 0,1 0 0 0 0,0 2-1 0 0,0-1 1 0 0,0 1 0 0 0,-1 0-1 0 0,0 1 1 0 0,1 0 0 0 0,15 11 0 0 0,-23-14-31 0 0,0 0 1 0 0,0 1 0 0 0,0 0 0 0 0,0-1-1 0 0,-1 1 1 0 0,1 0 0 0 0,0 0 0 0 0,-1 0-1 0 0,1 0 1 0 0,-1 1 0 0 0,0-1 0 0 0,0 0-1 0 0,0 0 1 0 0,0 1 0 0 0,0-1 0 0 0,1 4-1 0 0,-2-2 16 0 0,1 1 0 0 0,-1-1 0 0 0,0 0 0 0 0,0 1 0 0 0,0-1 0 0 0,-1 1 0 0 0,0-1 0 0 0,-1 8 0 0 0,-3 1 51 0 0,0 1-1 0 0,-1-1 1 0 0,0-1 0 0 0,-15 22-1 0 0,5-10-78 0 0,-2-2-1 0 0,-1 0 1 0 0,0-1 0 0 0,-2-1-1 0 0,-40 31 1 0 0,45-41-130 0 0,0 0-1 0 0,-1 0 1 0 0,0-2-1 0 0,-33 13 1 0 0,18-11-466 0 0,-63 12-1 0 0,83-20 296 0 0,1-1 0 0 0,-20 0 0 0 0,27-1 42 0 0,0 0-1 0 0,1 0 0 0 0,-1-1 1 0 0,0 0-1 0 0,0 1 0 0 0,1-1 1 0 0,-1-1-1 0 0,1 1 0 0 0,-1 0 1 0 0,1-1-1 0 0,-1 0 0 0 0,-2-2 1 0 0,-2-4-1570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20 8751 0 0,'1'-1'674'0'0,"19"-18"7790"0"0,-19 21-8310 0 0,-1 2-145 0 0,0 0-1 0 0,1 0 1 0 0,-2 1-1 0 0,1-1 1 0 0,0 0-1 0 0,-1 0 1 0 0,0 0-1 0 0,0 0 0 0 0,0 1 1 0 0,0-1-1 0 0,-1-1 1 0 0,0 1-1 0 0,-3 6 1 0 0,-4 6-19 0 0,-22 27 0 0 0,20-28 19 0 0,-12 16 27 0 0,-10 12 154 0 0,-46 81 0 0 0,-122 209 143 0 0,124-212-346 0 0,-54 79-1053 0 0,126-192-106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0,'0'0'852'0'0,"0"2"-560"0"0,5 14 1157 0 0,0-1 0 0 0,1 0-1 0 0,16 27 1 0 0,-14-29-1079 0 0,0-1-1 0 0,1 0 1 0 0,1 0 0 0 0,0-1-1 0 0,1 0 1 0 0,0-1 0 0 0,20 15-1 0 0,10 1 792 0 0,1-2-1 0 0,76 30 1 0 0,-60-28-587 0 0,168 99 851 0 0,-70-36-1762 0 0,-152-86 259 0 0,16 6-797 0 0,-20-9 677 0 0,1 0 0 0 0,0 0 0 0 0,-1 0 0 0 0,1 0 0 0 0,0 0 0 0 0,-1 0 0 0 0,1 0-1 0 0,0 0 1 0 0,-1 0 0 0 0,1 0 0 0 0,0 0 0 0 0,-1 0 0 0 0,1 0 0 0 0,-1 0-1 0 0,1 0 1 0 0,0-1 0 0 0,-1 1 0 0 0,1 0 0 0 0,-1-1 0 0 0,1 1 0 0 0,0 0-1 0 0,-1-1 1 0 0,1 1 0 0 0,-1-1 0 0 0,1 1 0 0 0,-1 0 0 0 0,0-1 0 0 0,1 0 0 0 0,5-8-1336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9:1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6447 0 0,'-1'2'7012'0'0,"-9"12"-4240"0"0,-33 50 3240 0 0,-65 85-6229 0 0,47-68 199 0 0,-20 24 297 0 0,63-83-988 0 0,-2-2 1 0 0,-35 31 0 0 0,37-38-407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3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22 190 5983 0 0,'0'0'542'0'0,"-2"-1"-446"0"0,-18-3 9880 0 0,24 3-9664 0 0,48-3 117 0 0,1-3 1 0 0,51-14 0 0 0,24-15-172 0 0,111-27 735 0 0,-164 47-690 0 0,96-9 0 0 0,-130 21-533 0 0,52-3-1772 0 0,-78 7 1047 0 0,0 0 0 0 0,1 1 0 0 0,28 6 0 0 0,-27-2-5065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3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45 106 10591 0 0,'-2'0'819'0'0,"-40"-1"8121"0"0,44 1-8488 0 0,16 3-209 0 0,-1-1 1 0 0,1 0 0 0 0,-1-2-1 0 0,30-2 1 0 0,73-13 507 0 0,-115 14-707 0 0,191-35 554 0 0,32-5-372 0 0,-176 33-262 0 0,68 0 0 0 0,-117 8-28 0 0,2 2 40 0 0,1 0-393 0 0,-11 13-10990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 10135 0 0,'8'-6'8920'0'0,"-11"15"-6396"0"0,-17 24-3773 0 0,15-23 2278 0 0,-259 467 2304 0 0,128-171-3262 0 0,100-216-306 0 0,34-83 725 0 0,0-2-2175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3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4143 0 0,'0'0'622'0'0,"2"-1"712"0"0,12-19 15811 0 0,-20 29-17134 0 0,0 2-11 0 0,6-11 0 0 0,-1 1 0 0 0,1-1 0 0 0,0 1 0 0 0,0-1 0 0 0,0 1 0 0 0,0-1 0 0 0,-1 0 0 0 0,1 1 0 0 0,0-1 0 0 0,0 1 0 0 0,0-1 0 0 0,0 1 0 0 0,0-1 0 0 0,0 1 0 0 0,0-1 0 0 0,0 1 0 0 0,0-1 0 0 0,1 1 0 0 0,-1 0 0 0 0,1-1 0 0 0,-1 0 0 0 0,1 0 0 0 0,-1 1 0 0 0,1-1 0 0 0,0 0 0 0 0,-1 0 0 0 0,1 0 0 0 0,-1 0 0 0 0,1 0 0 0 0,0 0 0 0 0,-1 0 0 0 0,1 0 0 0 0,-1 0 0 0 0,1 0 0 0 0,0-1 0 0 0,-1 1 0 0 0,2 0 0 0 0,3-1 7 0 0,6-3 28 0 0,8-17-13 0 0,-12 13-22 0 0,-12 16 0 0 0,0 4 0 0 0,0 1 0 0 0,3-1 0 0 0,5-1-88 0 0,-3-9-365 0 0,2-1-146 0 0,-1 0 94 0 0,3 3 428 0 0,18-1-12681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184 174 1839 0 0,'-44'2'93'0'0,"-22"2"1474"0"0,22 3 4353 0 0,15-2 3412 0 0,29-2-9164 0 0,0-2-136 0 0,0 1 0 0 0,0-1-1 0 0,0 0 1 0 0,0 1 0 0 0,0-1 0 0 0,0 1-1 0 0,1-1 1 0 0,-1 0 0 0 0,1 1 0 0 0,-1-1-1 0 0,1 0 1 0 0,0 0 0 0 0,-1 1 0 0 0,1-1-1 0 0,0 0 1 0 0,0 0 0 0 0,0 0 0 0 0,0 0-1 0 0,0 0 1 0 0,1 1 0 0 0,1 0 2 0 0,0 0 1 0 0,0 0-1 0 0,0-1 1 0 0,1 0-1 0 0,-1 1 1 0 0,1-1-1 0 0,5 1 1 0 0,1 0 20 0 0,0-1-1 0 0,0 0 1 0 0,0-1 0 0 0,0 0 0 0 0,17-2 0 0 0,53-12 123 0 0,-61 10-156 0 0,178-52 152 0 0,-78 19-108 0 0,275-67 606 0 0,-387 103-658 0 0,16-5 73 0 0,0 1-1 0 0,0 1 1 0 0,31-1-1 0 0,-36 7-86 0 0,-17-2 0 0 0,-1 0 0 0 0,1 0 0 0 0,0 0 0 0 0,-1 0 0 0 0,1 0 0 0 0,-1 1 0 0 0,1-1 0 0 0,0 0 0 0 0,-1 0 0 0 0,1 1 0 0 0,-1-1 0 0 0,1 1 0 0 0,-1-1 0 0 0,1 0 0 0 0,-1 1 0 0 0,1-1 0 0 0,-1 1 0 0 0,1-1 0 0 0,0 2 0 0 0,-1-1 0 0 0,0 0 0 0 0,0 0 0 0 0,0 1 0 0 0,0-1 0 0 0,0 0 0 0 0,-1 0 0 0 0,1 1 0 0 0,0-1 0 0 0,0 0 0 0 0,-1 0 0 0 0,1 0 0 0 0,-1 1 0 0 0,1-1 0 0 0,-1 0 0 0 0,0 0 0 0 0,1 0 0 0 0,-1 0 0 0 0,-1 1 0 0 0,-17 22 0 0 0,16-21 0 0 0,-37 36 0 0 0,24-24 0 0 0,-23 28 0 0 0,-250 281 0 0 0,208-246 0 0 0,-8 7 0 0 0,66-63 0 0 0,-21 21 0 0 0,37-35-13 0 0,5-7-88 0 0,19-3-6534 0 0,2-3 216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3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38 4143 0 0,'3'-2'233'0'0,"45"-26"15"0"0,-25 20 10603 0 0,-25 11-10564 0 0,-8 8-34 0 0,1 0 0 0 0,-2-1 0 0 0,1 0 0 0 0,-2-1 0 0 0,1 0-1 0 0,-20 11 1 0 0,-12 9 297 0 0,-93 86 100 0 0,74-60-575 0 0,-111 73-75 0 0,28-23 0 0 0,77-54-27 0 0,35-27-65 0 0,-49 45 1 0 0,76-64 72 0 0,5-3 15 0 0,-1-1 1 0 0,0 1 0 0 0,1 0 0 0 0,-1 0 0 0 0,1 0-1 0 0,-1 0 1 0 0,1 0 0 0 0,0 0 0 0 0,0 0-1 0 0,0 0 1 0 0,0 1 0 0 0,1-1 0 0 0,-2 4 0 0 0,-1 8-40 0 0,3 1 32 0 0,2-2 22 0 0,0-9-3 0 0,0-1 1 0 0,0 0-1 0 0,0 0 1 0 0,0 0-1 0 0,1 0 0 0 0,-1 0 1 0 0,1 0-1 0 0,0-1 1 0 0,0 1-1 0 0,0-1 1 0 0,0 0-1 0 0,0 0 1 0 0,1 0-1 0 0,-1 0 0 0 0,0 0 1 0 0,1-1-1 0 0,3 2 1 0 0,9 1 55 0 0,-1 0 1 0 0,29 3-1 0 0,-33-5-4 0 0,15 1 136 0 0,0-1 0 0 0,0-2 0 0 0,41-3 0 0 0,-19-4 148 0 0,49-12 0 0 0,-42 3 54 0 0,103-46 0 0 0,-87 32-258 0 0,12-3 16 0 0,72-31 33 0 0,-128 50-183 0 0,-1 0-1 0 0,-1-1 1 0 0,38-30 0 0 0,-57 40-6 0 0,0 0 0 0 0,-1-1 0 0 0,0 1 0 0 0,0-1 0 0 0,-1 0 0 0 0,5-8 0 0 0,-2 1 0 0 0,-1-4 0 0 0,-7 12 0 0 0,0 2 0 0 0,-1-8 0 0 0,-4 2 0 0 0,4 7 0 0 0,-14-8 0 0 0,15 10 0 0 0,-9-6 0 0 0,-1 1 0 0 0,7 3 0 0 0,0 0 0 0 0,0-1 0 0 0,0 1 0 0 0,0-1 0 0 0,0 1 0 0 0,-5-7 0 0 0,-6-2 0 0 0,7 6 0 0 0,-19-8 0 0 0,20 10-2 0 0,0 1-1 0 0,0 0 0 0 0,0 0 1 0 0,0 1-1 0 0,0 0 0 0 0,0 0 1 0 0,0 1-1 0 0,0 0 0 0 0,-1 0 1 0 0,1 1-1 0 0,0-1 0 0 0,0 2 1 0 0,0-1-1 0 0,0 1 0 0 0,0 0 1 0 0,1 0-1 0 0,-13 7 0 0 0,10-4 3 0 0,0 0-1 0 0,0 1 1 0 0,1 0 0 0 0,0 1-1 0 0,1-1 1 0 0,-1 2-1 0 0,1-1 1 0 0,0 1-1 0 0,1 0 1 0 0,0 0 0 0 0,0 1-1 0 0,-4 9 1 0 0,1 0 50 0 0,0-3 24 0 0,0 0 0 0 0,2 1 0 0 0,0 0-1 0 0,1 1 1 0 0,-8 33 0 0 0,15-36-14 0 0,-1-11-59 0 0,1-1 1 0 0,-1 1-1 0 0,1-1 0 0 0,0 0 1 0 0,0 0-1 0 0,0 1 0 0 0,0-1 1 0 0,1 0-1 0 0,-1 0 0 0 0,1 0 1 0 0,-1 0-1 0 0,1 0 0 0 0,0-1 1 0 0,2 4-1 0 0,1-2 22 0 0,-1 0 0 0 0,1 0-1 0 0,-1-1 1 0 0,1 1 0 0 0,0-1 0 0 0,7 2 0 0 0,4 0-406 0 0,1 0 0 0 0,0-1 0 0 0,20 1 0 0 0,-14-2-462 0 0,3-2-10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98 12959 0 0,'9'-21'1119'0'0,"-1"0"406"0"0,21-34 4653 0 0,-29 55-6170 0 0,0 0 1 0 0,1 0-1 0 0,-1 0 1 0 0,0 0-1 0 0,0 1 1 0 0,0-1 0 0 0,0 0-1 0 0,0 0 1 0 0,0 0-1 0 0,1 0 1 0 0,-1 0-1 0 0,0 1 1 0 0,0-1 0 0 0,0 0-1 0 0,0 0 1 0 0,1 0-1 0 0,-1 0 1 0 0,0 0 0 0 0,0 0-1 0 0,0 0 1 0 0,0 0-1 0 0,1 0 1 0 0,-1 0-1 0 0,0 0 1 0 0,0 0 0 0 0,0 0-1 0 0,1 0 1 0 0,-1 0-1 0 0,0 0 1 0 0,0 0 0 0 0,1 0-1 0 0,-1 0 1 0 0,0 0-1 0 0,1 0 1 0 0,-1 0-1 0 0,1 0 1 0 0,-1 0-1 0 0,1 0 1 0 0,-1 0-1 0 0,0 0 1 0 0,1 0-1 0 0,-1 0 1 0 0,1 0 0 0 0,-1 1-1 0 0,0-1 1 0 0,1 0-1 0 0,-1 0 1 0 0,0 0-1 0 0,1 0 1 0 0,-1 1-1 0 0,0-1 1 0 0,1 0-1 0 0,-1 0 1 0 0,0 1-1 0 0,1-1 1 0 0,-1 0 0 0 0,0 1-1 0 0,0-1 1 0 0,1 0-1 0 0,-1 1 1 0 0,0 0-1 0 0,3 3 18 0 0,0 1 1 0 0,-1 0-1 0 0,0-1 0 0 0,0 1 0 0 0,0 0 1 0 0,-1 0-1 0 0,0 0 0 0 0,0 1 1 0 0,0-1-1 0 0,-1 0 0 0 0,1 0 0 0 0,-1 1 1 0 0,0-1-1 0 0,-1 0 0 0 0,1 0 0 0 0,-1 1 1 0 0,0-1-1 0 0,-1 0 0 0 0,1 0 0 0 0,-1 0 1 0 0,0 0-1 0 0,-4 7 0 0 0,-22 44 256 0 0,-2-1 1 0 0,-3-2-1 0 0,-74 93 0 0 0,95-133-267 0 0,-37 43 131 0 0,-67 98 0 0 0,110-146-146 0 0,3-3 0 0 0,0 0 0 0 0,0-1 0 0 0,1 1 0 0 0,0 0 0 0 0,0 0 0 0 0,0 0 0 0 0,-1 11 0 0 0,-4 11-437 0 0,7-24-90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474 483 2759 0 0,'15'0'13843'0'0,"-13"0"-13573"0"0,1-1 1 0 0,-1 1-1 0 0,1-1 1 0 0,-1 0-1 0 0,1 0 0 0 0,-1 0 1 0 0,1 0-1 0 0,-1 0 1 0 0,0 0-1 0 0,4-3 0 0 0,19-16 685 0 0,-25 20-944 0 0,26-22 367 0 0,-2-1 0 0 0,-1-1 0 0 0,21-28 0 0 0,-19 17-303 0 0,-1 0 0 0 0,-2-2 1 0 0,30-71-1 0 0,-47 95-60 0 0,-1 0 0 0 0,0-1 0 0 0,2-14 0 0 0,-4 7-15 0 0,-4 16 0 0 0,0 3 0 0 0,1 0 0 0 0,0 1 0 0 0,0 0 0 0 0,0 0 0 0 0,0 0 0 0 0,0 0 0 0 0,0 0 0 0 0,0 0 0 0 0,0 0 0 0 0,0 0 0 0 0,0 0 0 0 0,-1 0 0 0 0,1 0 0 0 0,0 1 0 0 0,0-1 0 0 0,-1 1 0 0 0,1-1 0 0 0,-1 1 0 0 0,1-1 0 0 0,0 1 0 0 0,-3 0 0 0 0,-30-2 0 0 0,33 2 0 0 0,-18 2-17 0 0,0 0 0 0 0,0 1 0 0 0,0 1 0 0 0,0 1 0 0 0,1 1 0 0 0,0 0 0 0 0,0 1 0 0 0,-19 11 0 0 0,-18 13 15 0 0,-58 44 0 0 0,28-17-1 0 0,29-23 3 0 0,-54 37 0 0 0,88-56 0 0 0,0 1 0 0 0,-33 35 0 0 0,52-49 0 0 0,-1 1 0 0 0,1-1 0 0 0,0 1 0 0 0,0 0 0 0 0,0 0 0 0 0,0 0 0 0 0,1 1 0 0 0,0-1 0 0 0,0 0 0 0 0,0 1 0 0 0,-2 7 0 0 0,4-11 0 0 0,0 0 0 0 0,0 0 0 0 0,0 1 0 0 0,0-1 0 0 0,0 0 0 0 0,0 1 0 0 0,0-1 0 0 0,0 0 0 0 0,1 3 0 0 0,1-1 0 0 0,-1 0 0 0 0,1 0 0 0 0,0 0 0 0 0,0 0 0 0 0,0-1 0 0 0,0 1 0 0 0,0-1 0 0 0,0 1 0 0 0,1-1 0 0 0,-1 0 0 0 0,1 1 0 0 0,0-1 0 0 0,0-1 0 0 0,-1 1 0 0 0,1 0 0 0 0,6 2 0 0 0,5 1 18 0 0,-1 0 0 0 0,24 4-1 0 0,-17-5-1 0 0,0-2-1 0 0,1 1 0 0 0,-1-2 0 0 0,1-1 1 0 0,-1-1-1 0 0,1 0 0 0 0,-1-2 0 0 0,0 0 1 0 0,1-1-1 0 0,-1-1 0 0 0,-1-1 0 0 0,1-1 1 0 0,28-15-1 0 0,-43 19-4 0 0,1 0 1 0 0,-1 0-1 0 0,0-1 1 0 0,-1 0 0 0 0,1 0-1 0 0,0 0 1 0 0,6-9-1 0 0,0-2 76 0 0,12-20 1 0 0,-11 16 81 0 0,3-14 128 0 0,-11 21-160 0 0,-7 20-94 0 0,-9 14-60 0 0,0-1-1 0 0,-1 0 0 0 0,-20 24 1 0 0,13-19 11 0 0,-252 311 6 0 0,231-290 0 0 0,-60 90 0 0 0,97-132 0 0 0,3-3 0 0 0,0-1 0 0 0,0 1 0 0 0,-1 0 0 0 0,1 0 0 0 0,1 0 0 0 0,-1 0 0 0 0,0 0 0 0 0,0 0 0 0 0,1 0 0 0 0,-1 3 0 0 0,-2 9 0 0 0,6-4-76 0 0,-2-9-319 0 0,1 0-138 0 0,11 1-1113 0 0,3-3-3336 0 0,2-4-1786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11975 0 0,'34'-17'422'0'0,"0"1"0"0"0,2 1 0 0 0,0 2 0 0 0,72-16 0 0 0,155-9 3247 0 0,-174 27-2150 0 0,685-66 2622 0 0,-680 70-3758 0 0,400-21 1074 0 0,-417 29-1303 0 0,0 2 1 0 0,121 22 0 0 0,-187-23-322 0 0,0 1 1 0 0,0 0 0 0 0,18 8 0 0 0,-24-9-133 0 0,0 1 1 0 0,-1-1-1 0 0,1 1 0 0 0,-1 0 1 0 0,0 0-1 0 0,0 1 1 0 0,0-1-1 0 0,0 1 1 0 0,5 7-1 0 0,-9-11 124 0 0,1 1 0 0 0,-1 0-1 0 0,0 0 1 0 0,1 0 0 0 0,-1 0 0 0 0,0 0 0 0 0,0-1-1 0 0,1 1 1 0 0,-1 0 0 0 0,0 0 0 0 0,0 0-1 0 0,0 0 1 0 0,0 0 0 0 0,0 0 0 0 0,0 0-1 0 0,0 0 1 0 0,-1 1 0 0 0,0 2-412 0 0,1 14-1332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4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11519 0 0,'2'-2'6187'0'0,"1"-1"-5799"0"0,1 0-1 0 0,0 1 1 0 0,0-1 0 0 0,0 1 0 0 0,0 0 0 0 0,0 0-1 0 0,9-3 1 0 0,37-9 324 0 0,-22 7-205 0 0,331-82 2448 0 0,23 21-1561 0 0,-222 42-1006 0 0,-92 15-284 0 0,0 2 0 0 0,1 4 0 0 0,0 3 0 0 0,89 8 0 0 0,-25 14-611 0 0,-81-7-7676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 17479 0 0,'0'0'1580'0'0,"-1"-1"-1296"0"0,-5-2 1300 0 0,5 4-1525 0 0,-1 0 0 0 0,1 0-1 0 0,0-1 1 0 0,-1 1 0 0 0,1 0-1 0 0,0 0 1 0 0,0 1 0 0 0,0-1-1 0 0,0 0 1 0 0,0 0 0 0 0,-2 3-1 0 0,-36 58 764 0 0,32-49-768 0 0,-1 1 32 0 0,8-10-80 0 0,1-2-6 0 0,-2-1-104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97 7367 0 0,'-31'-25'13916'0'0,"33"26"-14029"0"0,0 1 108 0 0,0-1 1 0 0,-1 0-1 0 0,1 0 0 0 0,0 0 0 0 0,0 0 0 0 0,0-1 0 0 0,0 1 0 0 0,0 0 1 0 0,3 0-1 0 0,-5-1 5 0 0,19 4 113 0 0,0-1 1 0 0,0 0 0 0 0,1-1-1 0 0,-1-2 1 0 0,21-1 0 0 0,97-14 265 0 0,39-23 61 0 0,-10 1-196 0 0,-156 36-229 0 0,0-1 0 0 0,1 2 0 0 0,-1 0-1 0 0,0 0 1 0 0,0 0 0 0 0,15 4 0 0 0,-23-4-14 0 0,1 1 1 0 0,0 0 0 0 0,0 0 0 0 0,0 0-1 0 0,0 1 1 0 0,0-1 0 0 0,-1 0-1 0 0,1 1 1 0 0,-1 0 0 0 0,1 0 0 0 0,2 2-1 0 0,-4-2-1 0 0,0-1-1 0 0,1 1 0 0 0,-1 0 1 0 0,0 0-1 0 0,0 0 1 0 0,0 0-1 0 0,0 0 0 0 0,0 0 1 0 0,-1 0-1 0 0,1 0 1 0 0,-1 0-1 0 0,1 0 0 0 0,-1 0 1 0 0,0 1-1 0 0,0-1 1 0 0,0 0-1 0 0,0 3 0 0 0,-1 3-14 0 0,0 0-1 0 0,0 0 1 0 0,-1 0-1 0 0,0-1 0 0 0,-6 15 1 0 0,-22 36-14 0 0,11-21 34 0 0,-1-1-6 0 0,-1-2-1 0 0,-33 41 1 0 0,-3 5-75 0 0,38-51 9 0 0,-43 61-102 0 0,54-78 166 0 0,1 0 0 0 0,0 0 0 0 0,-9 24 0 0 0,15-32-1097 0 0,-1 0 0 0 0,1-1 0 0 0,0 1 0 0 0,0 0 0 0 0,0 0 0 0 0,1 5 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4607 0 0,'0'0'354'0'0,"10"7"4939"0"0,15 20 1158 0 0,-19-19-6114 0 0,1 0 0 0 0,0-1 0 0 0,0 1 0 0 0,1-1 0 0 0,0-1 0 0 0,0 0 0 0 0,0 0 0 0 0,1 0 0 0 0,16 7 0 0 0,-24-13-213 0 0,-16 22 58 0 0,-2-8-87 0 0,-1-1 0 0 0,-37 21 0 0 0,7-5 30 0 0,-181 130 27 0 0,180-123-188 0 0,-76 72-1 0 0,120-104 13 0 0,1 1 0 0 0,-1 0 1 0 0,1 0-1 0 0,0 0 0 0 0,0 1 1 0 0,-5 8-1 0 0,9-12 24 0 0,-1 0 0 0 0,0 0-1 0 0,0 0 1 0 0,1 0 0 0 0,-1 0 0 0 0,1 0 0 0 0,-1 0 0 0 0,1 0-1 0 0,0 0 1 0 0,0 0 0 0 0,0 0 0 0 0,0 0 0 0 0,0 0-1 0 0,0 0 1 0 0,1 0 0 0 0,-1 0 0 0 0,1 0 0 0 0,-1 0-1 0 0,1 0 1 0 0,0 0 0 0 0,0-1 0 0 0,0 1 0 0 0,0 0-1 0 0,2 3 1 0 0,2 0 29 0 0,0 1 1 0 0,0-1-1 0 0,1 0 0 0 0,0-1 1 0 0,0 1-1 0 0,1-1 0 0 0,-1 0 1 0 0,1-1-1 0 0,-1 1 0 0 0,1-1 1 0 0,0-1-1 0 0,1 1 0 0 0,-1-1 1 0 0,11 1-1 0 0,3 1 106 0 0,-1-2 0 0 0,1-1 1 0 0,0 0-1 0 0,23-3 0 0 0,32-6 342 0 0,102-22-1 0 0,-124 16-425 0 0,0-1-1 0 0,82-37 0 0 0,-118 44-113 0 0,0-1 1 0 0,0-1-1 0 0,-2-1 0 0 0,1 0 1 0 0,24-23-1 0 0,-35 28-17 0 0,0-1 0 0 0,0 0 0 0 0,0-1 0 0 0,-1 0 0 0 0,0 0 0 0 0,-1 0 0 0 0,0 0 0 0 0,4-10 0 0 0,-8 16 53 0 0,1 0 0 0 0,-1 0 0 0 0,1 0 1 0 0,-1 0-1 0 0,0-1 0 0 0,0 1 0 0 0,0 0 0 0 0,0 0 0 0 0,0 0 0 0 0,0 0 0 0 0,-1 0 0 0 0,1 0 0 0 0,-1 0 0 0 0,1 0 0 0 0,-2-3 1 0 0,1 4 19 0 0,1-1 1 0 0,-1 1-1 0 0,1 0 1 0 0,-1 0-1 0 0,0 0 1 0 0,0 0 0 0 0,0-1-1 0 0,1 1 1 0 0,-1 0-1 0 0,0 0 1 0 0,0 1 0 0 0,0-1-1 0 0,-1 0 1 0 0,1 0-1 0 0,0 0 1 0 0,0 1 0 0 0,0-1-1 0 0,-1 1 1 0 0,1-1-1 0 0,0 1 1 0 0,-1-1-1 0 0,1 1 1 0 0,0 0 0 0 0,-1 0-1 0 0,1-1 1 0 0,-2 1-1 0 0,-6 0 3 0 0,1 0 0 0 0,-1 0 0 0 0,-8 1-1 0 0,13 0-19 0 0,-12 1 17 0 0,0 1 0 0 0,1 1 1 0 0,-26 9-1 0 0,-43 24-41 0 0,67-29 48 0 0,-10 4-11 0 0,0 2 0 0 0,-48 33 1 0 0,69-43 4 0 0,0 1 0 0 0,1 0 0 0 0,-1 0 0 0 0,1 0 0 0 0,0 1 0 0 0,0 0 0 0 0,1 0 0 0 0,0 0 1 0 0,0 0-1 0 0,0 0 0 0 0,1 1 0 0 0,0 0 0 0 0,0 0 0 0 0,1 0 0 0 0,-1 0 0 0 0,2 0 0 0 0,-2 10 1 0 0,2-11-34 0 0,1 0 1 0 0,1 0-1 0 0,-1 0 1 0 0,1 0 0 0 0,0-1-1 0 0,1 1 1 0 0,-1 0 0 0 0,1-1-1 0 0,0 1 1 0 0,1-1 0 0 0,-1 0-1 0 0,1 0 1 0 0,0 0 0 0 0,4 5-1 0 0,1 1-413 0 0,0-1-1 0 0,1 0 1 0 0,1-1-1 0 0,-1 0 0 0 0,13 8 1 0 0,4 2-1535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13903 0 0,'1'-17'587'0'0,"0"-4"92"0"0,7-37 0 0 0,-6 52-383 0 0,-1 0 0 0 0,1 0 0 0 0,0 0 0 0 0,1 1 0 0 0,-1-1 0 0 0,1 1 0 0 0,0-1 0 0 0,0 1-1 0 0,1 0 1 0 0,7-9 0 0 0,2 3 82 0 0,0 0 0 0 0,0 0-1 0 0,1 2 1 0 0,31-17 0 0 0,67-24 356 0 0,-68 32-522 0 0,-17 6 54 0 0,1 1 0 0 0,1 1 0 0 0,0 1 1 0 0,0 2-1 0 0,35-4 0 0 0,-58 10-183 0 0,-1 1-1 0 0,0 0 1 0 0,1 0-1 0 0,-1 0 1 0 0,0 1-1 0 0,1 0 1 0 0,-1 0-1 0 0,0 0 1 0 0,0 1-1 0 0,0-1 1 0 0,7 5-1 0 0,-9-5-37 0 0,0 1 0 0 0,-1 0-1 0 0,1 0 1 0 0,-1 0 0 0 0,0 0-1 0 0,0 0 1 0 0,1 1 0 0 0,-1-1-1 0 0,-1 1 1 0 0,1-1 0 0 0,0 1-1 0 0,-1 0 1 0 0,1 0-1 0 0,-1 0 1 0 0,0-1 0 0 0,0 1-1 0 0,0 0 1 0 0,0 1 0 0 0,-1-1-1 0 0,1 4 1 0 0,0 8 81 0 0,0 0-1 0 0,-1 0 1 0 0,-4 28-1 0 0,-14 44 82 0 0,15-72-189 0 0,0-3 7 0 0,-19 76 80 0 0,17-73-101 0 0,0-1 1 0 0,-1 0-1 0 0,-14 26 1 0 0,16-35-3 0 0,0 0 1 0 0,0 0 0 0 0,0 0-1 0 0,-1-1 1 0 0,1 0 0 0 0,-1 0-1 0 0,0 0 1 0 0,0 0 0 0 0,-1-1-1 0 0,1 0 1 0 0,-1 0 0 0 0,0 0 0 0 0,1-1-1 0 0,-1 0 1 0 0,0 0 0 0 0,0-1-1 0 0,-1 1 1 0 0,1-1 0 0 0,-12 0-1 0 0,-7 0 11 0 0,-1-2-1 0 0,1 0 1 0 0,-38-8-1 0 0,61 9-9 0 0,-35-6-58 0 0,1-1-1 0 0,-44-15 1 0 0,73 20 0 0 0,0-1 0 0 0,1-1 0 0 0,-1 1 0 0 0,1-1-1 0 0,-9-6 1 0 0,13 8-310 0 0,-1-1 0 0 0,1 1-1 0 0,-1-1 1 0 0,1 1-1 0 0,-4-7 1 0 0,5 8-230 0 0,0-1-1 0 0,0 0 1 0 0,0 1-1 0 0,1-1 1 0 0,-1 0-1 0 0,1 0 1 0 0,-1 0 0 0 0,1 1-1 0 0,0-1 1 0 0,-1 0-1 0 0,1-4 1 0 0,3-9-6576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15487 0 0,'0'0'1559'0'0,"1"2"-1428"0"0,3 2 68 0 0,0 1 0 0 0,0 0 0 0 0,-1 0 0 0 0,1 0 0 0 0,-1 1 1 0 0,-1-1-1 0 0,1 1 0 0 0,-1-1 0 0 0,0 1 0 0 0,0 0 0 0 0,0 0 1 0 0,-1 0-1 0 0,0 0 0 0 0,-1 0 0 0 0,1 1 0 0 0,-1-1 0 0 0,0 0 1 0 0,0 0-1 0 0,-1 0 0 0 0,-2 10 0 0 0,-2 1-24 0 0,-1 0-1 0 0,-1-1 1 0 0,0 0 0 0 0,-1 0-1 0 0,-13 18 1 0 0,14-23-119 0 0,-207 314 280 0 0,167-257-487 0 0,26-35-638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46:0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580 367 1375 0 0,'1'0'7039'0'0,"8"3"-671"0"0,-7-3-6249 0 0,0-1 0 0 0,-1 0 0 0 0,1 0 0 0 0,-1 0 0 0 0,1 0 0 0 0,0 0 0 0 0,-1 0 0 0 0,0 0 0 0 0,1 0 0 0 0,-1 0 0 0 0,0-1 0 0 0,0 1 0 0 0,1-1 0 0 0,-1 1 0 0 0,0-1 0 0 0,0 1 0 0 0,-1-1 1 0 0,1 0-1 0 0,1-1 0 0 0,2-8 154 0 0,6-21 1 0 0,-6 17 54 0 0,6-16 102 0 0,10-58 0 0 0,-19 78-416 0 0,0 1 0 0 0,0 0 0 0 0,-1-1 1 0 0,0 1-1 0 0,-1 0 0 0 0,0-1 0 0 0,0 1 0 0 0,-1 0 0 0 0,-6-19 0 0 0,6 26-19 0 0,1 0 0 0 0,-1 1 0 0 0,1-1 0 0 0,-1 0 0 0 0,0 1 0 0 0,0-1 0 0 0,0 1 0 0 0,-1 0 0 0 0,1 0 0 0 0,0-1 0 0 0,-1 2 1 0 0,1-1-1 0 0,-1 0 0 0 0,0 0 0 0 0,0 1 0 0 0,0 0 0 0 0,0-1 0 0 0,0 1 0 0 0,0 0 0 0 0,0 0 0 0 0,0 1 0 0 0,0-1 0 0 0,0 1 0 0 0,0-1 0 0 0,-1 1 0 0 0,1 0 0 0 0,-4 1 0 0 0,-8 0-30 0 0,0 1 1 0 0,0 0-1 0 0,0 2 1 0 0,-20 6-1 0 0,-3 4-3 0 0,0 2-1 0 0,2 2 1 0 0,-40 25-1 0 0,69-38 33 0 0,-24 13 22 0 0,2 1 0 0 0,0 2 0 0 0,-52 49 0 0 0,68-56-9 0 0,0 0-1 0 0,0 1 0 0 0,2 0 1 0 0,0 1-1 0 0,1 0 1 0 0,0 1-1 0 0,1 0 0 0 0,1 1 1 0 0,-5 18-1 0 0,11-30 0 0 0,0-1 0 0 0,1 1 0 0 0,0 0 0 0 0,0 0 0 0 0,1 0 0 0 0,0-1 0 0 0,0 1 0 0 0,0 0 0 0 0,1 0 0 0 0,-1 0 0 0 0,1 0 0 0 0,3 6 0 0 0,-3-9-1 0 0,0 0 1 0 0,0-1 0 0 0,0 1-1 0 0,1 0 1 0 0,-1-1-1 0 0,1 1 1 0 0,0-1 0 0 0,0 1-1 0 0,0-1 1 0 0,0 0 0 0 0,0 0-1 0 0,1 0 1 0 0,-1 0 0 0 0,0 0-1 0 0,1-1 1 0 0,-1 1 0 0 0,1-1-1 0 0,0 1 1 0 0,0-1 0 0 0,-1 0-1 0 0,1 0 1 0 0,0 0 0 0 0,0-1-1 0 0,6 2 1 0 0,8-1 146 0 0,0 0-1 0 0,1-2 1 0 0,-1 0 0 0 0,0 0 0 0 0,0-2-1 0 0,21-5 1 0 0,5-4 230 0 0,50-22 1 0 0,-65 22-308 0 0,1-1 1 0 0,-2-1 0 0 0,0-2 0 0 0,-1-1 0 0 0,-1-1-1 0 0,27-24 1 0 0,-67 58 223 0 0,2 0 0 0 0,-1 1-1 0 0,-10 19 1 0 0,-46 75-159 0 0,64-101-88 0 0,-23 38-29 0 0,2 2 0 0 0,-37 96 0 0 0,64-145-24 0 0,-38 113 45 0 0,31-88-221 0 0,1 1 0 0 0,-4 39 0 0 0,11-36-2531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4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93 317 4143 0 0,'-22'-11'356'0'0,"-21"-14"0"0"0,22 11 9881 0 0,20 14-10149 0 0,1 0 0 0 0,0 0 0 0 0,0 0 1 0 0,-1 0-1 0 0,1 0 0 0 0,0 0 1 0 0,0 0-1 0 0,-1 0 0 0 0,1 0 1 0 0,0-1-1 0 0,0 1 0 0 0,-1 0 0 0 0,1 0 1 0 0,0 0-1 0 0,0 0 0 0 0,0-1 1 0 0,-1 1-1 0 0,1 0 0 0 0,0 0 0 0 0,0 0 1 0 0,0-1-1 0 0,0 1 0 0 0,0 0 1 0 0,-1 0-1 0 0,1-1 0 0 0,0 1 1 0 0,0 0-1 0 0,0 0 0 0 0,0-1 0 0 0,0 1 1 0 0,0 0-1 0 0,0 0 0 0 0,0-1 1 0 0,0 1-1 0 0,7-6 21 0 0,1 0-1 0 0,0 0 1 0 0,0 1 0 0 0,0 0 0 0 0,0 0-1 0 0,1 1 1 0 0,14-5 0 0 0,70-18 232 0 0,-83 25-291 0 0,533-126 1578 0 0,-436 107-1213 0 0,194-13 0 0 0,-220 31-240 0 0,0 4-1 0 0,-1 3 1 0 0,88 17-1 0 0,-115-11-735 0 0,0 3 0 0 0,57 22 1 0 0,-108-34 66 0 0,-2 1-783 0 0,0 1 1099 0 0,0-1 0 0 0,0 1 0 0 0,-1-1 0 0 0,1 1 0 0 0,-1-1 0 0 0,0 1 0 0 0,0-1 0 0 0,0 0 0 0 0,0 0-1 0 0,0 1 1 0 0,0-1 0 0 0,-1 0 0 0 0,1 0 0 0 0,-1 0 0 0 0,1 0 0 0 0,-1 0 0 0 0,-2 2 0 0 0,-3 1-469 0 0,1-1 0 0 0,-1 1 0 0 0,0-1 0 0 0,-10 4 1 0 0,15-7 537 0 0,-27 13-1602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10591 0 0,'0'0'3675'0'0,"4"0"-3155"0"0,19-1 55 0 0,-10 1-157 0 0,23-4 1 0 0,297-77 3389 0 0,41-9-1823 0 0,-31 38-782 0 0,-290 46-986 0 0,1 3 1 0 0,-1 3 0 0 0,107 12-1 0 0,-89 0-499 0 0,-1 2 0 0 0,99 36 0 0 0,-105-29-745 0 0,-4 1-69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5983 0 0,'0'0'6547'0'0,"-3"2"-4643"0"0,-3 1-1677 0 0,1 1 1 0 0,-1-1-1 0 0,1 1 0 0 0,0 0 1 0 0,1 1-1 0 0,-1-1 0 0 0,-5 8 1 0 0,-28 42 319 0 0,25-35-380 0 0,-18 28 57 0 0,-104 148 536 0 0,39-62-685 0 0,28-34-36 0 0,-115 125-1 0 0,162-203-17 0 0,10-10 0 0 0,0 0 1 0 0,1 0 0 0 0,-16 24 0 0 0,25-33-138 0 0,14-13-3260 0 0,12-11 1831 0 0,7-4-14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397 245 1375 0 0,'2'-2'107'0'0,"17"-16"-185"0"0,-13 12 1347 0 0,0 0 1 0 0,0 0-1 0 0,0 1 0 0 0,1 0 0 0 0,9-5 0 0 0,22-6 6175 0 0,-38 8-6865 0 0,0 8-522 0 0,0-1 0 0 0,0 0 0 0 0,0 0 1 0 0,0 1-1 0 0,0-1 0 0 0,0 0 0 0 0,0 1 0 0 0,0-1 0 0 0,0 0 0 0 0,0 1 0 0 0,-1-1 0 0 0,1 1 0 0 0,0-1 1 0 0,0 0-1 0 0,-1 1 0 0 0,1-1 0 0 0,0 1 0 0 0,-1-1 0 0 0,1 0 0 0 0,-1 1 0 0 0,1-1 0 0 0,0 1 0 0 0,-2-1 1 0 0,0-1-24 0 0,1 1 1 0 0,-1-1 0 0 0,0 1-1 0 0,0 0 1 0 0,-1-1 0 0 0,1 1 0 0 0,0 0-1 0 0,0 0 1 0 0,-1 1 0 0 0,1-1 0 0 0,0 0-1 0 0,-1 1 1 0 0,1 0 0 0 0,-1-1 0 0 0,1 1-1 0 0,0 0 1 0 0,-1 0 0 0 0,1 0-1 0 0,-1 0 1 0 0,1 1 0 0 0,-1-1 0 0 0,-2 2-1 0 0,-4 0-7 0 0,-1 1-1 0 0,1 0 0 0 0,0 1 1 0 0,-10 5-1 0 0,-50 27 0 0 0,3 3-1 0 0,-75 56 0 0 0,32-14 62 0 0,146-107 390 0 0,62-33 0 0 0,47-12-211 0 0,2-1-185 0 0,-97 44-69 0 0,141-68-37 0 0,-164 85 56 0 0,0 0 0 0 0,1 2 0 0 0,0 1 0 0 0,58-8 0 0 0,-86 16-25 0 0,0 0 1 0 0,0-1-1 0 0,0 2 0 0 0,0-1 1 0 0,0 0-1 0 0,0 0 1 0 0,0 0-1 0 0,0 0 1 0 0,0 1-1 0 0,0-1 1 0 0,0 0-1 0 0,0 1 1 0 0,0-1-1 0 0,0 1 1 0 0,-1-1-1 0 0,1 1 1 0 0,0-1-1 0 0,0 1 1 0 0,0 0-1 0 0,-1-1 1 0 0,1 1-1 0 0,1 1 1 0 0,-1 1 5 0 0,1-1 1 0 0,-1 1-1 0 0,0-1 0 0 0,1 1 1 0 0,-1-1-1 0 0,0 4 1 0 0,0 1 7 0 0,0 0 0 0 0,0-1 1 0 0,-1 1-1 0 0,0 0 1 0 0,-1 0-1 0 0,1 0 1 0 0,-1-1-1 0 0,-1 1 1 0 0,-1 7-1 0 0,-3 18 150 0 0,4-16-79 0 0,2 0 0 0 0,0 1 0 0 0,0-1 1 0 0,1 0-1 0 0,6 26 0 0 0,1 13 45 0 0,-6-16-97 0 0,-2-25-62 0 0,1 1 0 0 0,0 0 0 0 0,1-1 0 0 0,0 1 0 0 0,2-1 0 0 0,-1 1 0 0 0,2-1 0 0 0,6 14 0 0 0,2-3-1978 0 0,-12-23 807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11 2303 0 0,'5'-11'13174'0'0,"-7"13"-12676"0"0,-9 6-282 0 0,1 0 0 0 0,0 0 0 0 0,0 1 0 0 0,1 1 0 0 0,1 0 0 0 0,-1 0 0 0 0,2 0 0 0 0,-1 1 0 0 0,-5 13 0 0 0,-18 26-38 0 0,-23 42 28 0 0,37-62 87 0 0,-29 40 0 0 0,19-30-1423 0 0,1 1-3582 0 0,19-27-984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12 120 10591 0 0,'0'0'819'0'0,"-2"-2"-294"0"0,-7-8 4157 0 0,9 9-4576 0 0,0 1 0 0 0,0-1 0 0 0,0 1 0 0 0,-1-1 0 0 0,1 1 0 0 0,0-1 0 0 0,0 1 0 0 0,0-1 0 0 0,0 1 0 0 0,0-1 0 0 0,0 1 1 0 0,0-1-1 0 0,0 1 0 0 0,0-1 0 0 0,0 1 0 0 0,0-1 0 0 0,1 1 0 0 0,-1 0 0 0 0,0-1 0 0 0,0 1 0 0 0,0-1 0 0 0,0 1 0 0 0,1-1 1 0 0,-1 1-1 0 0,0-1 0 0 0,1 1 0 0 0,-1 0 0 0 0,0-1 0 0 0,1 1 0 0 0,-1 0 0 0 0,1-1 0 0 0,10-9 452 0 0,-6 7-469 0 0,0 1 1 0 0,0-1 0 0 0,0 1 0 0 0,1 0 0 0 0,-1 0 0 0 0,1 1 0 0 0,0-1 0 0 0,-1 1 0 0 0,10 0 0 0 0,4 0 197 0 0,30 4 0 0 0,-3-1 13 0 0,17-4-27 0 0,83-12 0 0 0,61-24-126 0 0,-109 25-135 0 0,-93 12-12 0 0,11 1 0 0 0,13 7-6896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13847 0 0,'0'0'2259'0'0,"2"-1"-1426"0"0,13-7-169 0 0,0 2 0 0 0,1-1 0 0 0,0 2 0 0 0,0 0 0 0 0,31-5 0 0 0,91-4 682 0 0,-103 11-957 0 0,161-20 109 0 0,63-4-1847 0 0,-245 26-149 0 0,1 0-1 0 0,19-5 0 0 0,-14 1-165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8287 0 0,'0'0'4714'0'0,"-1"2"-3462"0"0,0 6-984 0 0,-1 0 0 0 0,0 0 0 0 0,0-1 0 0 0,-1 1 0 0 0,0-1 1 0 0,0 0-1 0 0,-1 0 0 0 0,0 0 0 0 0,-8 11 0 0 0,-8 7 331 0 0,-26 25 1 0 0,10-11-215 0 0,-109 130 191 0 0,71-78-469 0 0,72-89-263 0 0,22-11-8698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103 154 10591 0 0,'2'0'488'0'0,"5"1"-331"0"0,-1 1-1 0 0,0-1 1 0 0,0 1-1 0 0,0 0 0 0 0,0 0 1 0 0,0 1-1 0 0,10 5 1 0 0,-8-2 1322 0 0,0 0 1 0 0,11 10 0 0 0,-11-9-786 0 0,0 0 1 0 0,1 0-1 0 0,0 0 1 0 0,0-1-1 0 0,10 4 1 0 0,-13-7-502 0 0,-1-1 1 0 0,1 0-1 0 0,0 0 1 0 0,0-1-1 0 0,0 1 1 0 0,0-1 0 0 0,0-1-1 0 0,0 1 1 0 0,0-1-1 0 0,11-1 1 0 0,-6 0-86 0 0,1-1-1 0 0,-1 0 1 0 0,0-1 0 0 0,0-1 0 0 0,0 1-1 0 0,0-2 1 0 0,-1 1 0 0 0,1-1 0 0 0,-1-1-1 0 0,15-11 1 0 0,-16 11-104 0 0,6-5 17 0 0,24-20 1 0 0,-35 27-15 0 0,0 0 1 0 0,-1 0-1 0 0,1 0 1 0 0,-1 0-1 0 0,0 0 1 0 0,0-1-1 0 0,0 0 1 0 0,-1 0-1 0 0,0 1 1 0 0,3-9-1 0 0,-5 12-4 0 0,0 1-1 0 0,1-1 1 0 0,-1 0-1 0 0,0 1 1 0 0,0-1-1 0 0,0 0 1 0 0,0 0-1 0 0,0 1 1 0 0,0-1-1 0 0,0 0 1 0 0,0 0-1 0 0,0 1 1 0 0,0-1-1 0 0,0 0 1 0 0,0 0-1 0 0,0 1 1 0 0,-1-1-1 0 0,1 0 1 0 0,0 0-1 0 0,0 1 1 0 0,-1-1-1 0 0,1 0 1 0 0,-1 1-1 0 0,1-1 1 0 0,-1 0-1 0 0,0 0-3 0 0,0 1 0 0 0,0-1-1 0 0,0 1 1 0 0,0-1-1 0 0,0 1 1 0 0,0 0 0 0 0,0 0-1 0 0,-1-1 1 0 0,1 1 0 0 0,0 0-1 0 0,0 0 1 0 0,0 0-1 0 0,0 0 1 0 0,0 0 0 0 0,-2 1-1 0 0,-5 0-28 0 0,0 1 0 0 0,0 0-1 0 0,-12 5 1 0 0,17-5 23 0 0,-116 46-46 0 0,-161 91-1 0 0,270-133 105 0 0,1 0 0 0 0,-1 0-1 0 0,2 1 1 0 0,-1 0-1 0 0,1 0 1 0 0,0 1 0 0 0,0 0-1 0 0,-7 10 1 0 0,13-15-37 0 0,0 0 1 0 0,0 0-1 0 0,1 0 1 0 0,-1 0-1 0 0,1 0 1 0 0,-1 1-1 0 0,1-1 0 0 0,0 1 1 0 0,0-1-1 0 0,1 1 1 0 0,-1-1-1 0 0,1 1 1 0 0,-1-1-1 0 0,1 1 1 0 0,1-1-1 0 0,-1 1 1 0 0,0 0-1 0 0,1-1 1 0 0,-1 1-1 0 0,1-1 0 0 0,0 1 1 0 0,1-1-1 0 0,-1 0 1 0 0,0 1-1 0 0,1-1 1 0 0,0 0-1 0 0,0 0 1 0 0,3 4-1 0 0,-2-3-160 0 0,0-1 0 0 0,0 0 0 0 0,0 0 0 0 0,0 0 0 0 0,1 0-1 0 0,0 0 1 0 0,-1-1 0 0 0,1 1 0 0 0,0-1 0 0 0,0 0 0 0 0,0 0 0 0 0,1-1 0 0 0,-1 1 0 0 0,0-1-1 0 0,7 1 1 0 0,5 0-1012 0 0,1 0-1 0 0,30-1 0 0 0,-30-1 764 0 0,10 0-1085 0 0,13-1-471 0 0,1 2-1 0 0,43 8 0 0 0,-80-9 1791 0 0,23 5 370 0 0,45 2 2161 0 0,-44 13 3284 0 0,-10-4 162 0 0,-18-22-5573 0 0,-1 0-1 0 0,-1 0 1 0 0,1 0 0 0 0,-1 0-1 0 0,-3-8 1 0 0,-3-12 13 0 0,6 16-208 0 0,1 0 1 0 0,0 0-1 0 0,1 0 0 0 0,0-1 0 0 0,1 1 0 0 0,0 0 1 0 0,1 0-1 0 0,0 0 0 0 0,0 0 0 0 0,1 0 1 0 0,1 1-1 0 0,-1-1 0 0 0,10-15 0 0 0,-2 4-39 0 0,1 2 0 0 0,1 0 0 0 0,1 0-1 0 0,1 1 1 0 0,17-16 0 0 0,-10 13-62 0 0,1 1-1 0 0,1 1 0 0 0,1 1 1 0 0,0 2-1 0 0,1 0 1 0 0,1 1-1 0 0,0 2 1 0 0,1 1-1 0 0,42-12 1 0 0,-40 16-542 0 0,1 1 1 0 0,0 1 0 0 0,0 2-1 0 0,0 1 1 0 0,43 2 0 0 0,-52 3-1305 0 0,-1 1-3769 0 0,-2 1-1320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175 137 10855 0 0,'0'0'496'0'0,"-2"1"-12"0"0,-7 0-308 0 0,-12 5 247 0 0,19-4-234 0 0,0-1 471 0 0,0 0 32 0 0,-9 13 751 0 0,19-17-738 0 0,25-20-406 0 0,-31 21-288 0 0,41-33 304 0 0,-31 25-179 0 0,1 0 1 0 0,-1 0-1 0 0,1 1 1 0 0,17-8-1 0 0,-7 6 207 0 0,33-10 0 0 0,-48 18-214 0 0,0 1 1 0 0,0 0-1 0 0,1 0 0 0 0,-1 1 0 0 0,0 0 1 0 0,1 1-1 0 0,-1 0 0 0 0,9 1 0 0 0,-14-1-88 0 0,0 1-1 0 0,0-1 1 0 0,-1 1-1 0 0,1 0 1 0 0,0 0-1 0 0,-1 0 1 0 0,1 0-1 0 0,-1 1 1 0 0,1-1-1 0 0,-1 1 1 0 0,0-1-1 0 0,0 1 1 0 0,0 0-1 0 0,0 0 1 0 0,0 0-1 0 0,0 0 1 0 0,3 4-1 0 0,-3-2-32 0 0,0 0 0 0 0,0 0 0 0 0,0 0 0 0 0,0 0 0 0 0,-1 1 0 0 0,0-1 0 0 0,0 0-1 0 0,0 1 1 0 0,0-1 0 0 0,0 6 0 0 0,-2 4-8 0 0,0-9 6 0 0,-1-1-1 0 0,0 1 0 0 0,0-1 0 0 0,0 0 1 0 0,0 0-1 0 0,-1 1 0 0 0,0-1 1 0 0,0-1-1 0 0,0 1 0 0 0,0 0 1 0 0,0-1-1 0 0,-6 5 0 0 0,-6 4-7 0 0,-27 18-1 0 0,-206 112-465 0 0,239-139 458 0 0,6-2 8 0 0,0 1 1 0 0,1-1 0 0 0,-1 1 0 0 0,0 0 0 0 0,1-1-1 0 0,-1 1 1 0 0,1 0 0 0 0,-1 0 0 0 0,-3 5 0 0 0,5-6-69 0 0,3 0-75 0 0,5-1 118 0 0,0 0 0 0 0,-1 0 1 0 0,1-1-1 0 0,-1 1 0 0 0,1-1 0 0 0,0-1 1 0 0,-1 1-1 0 0,7-4 0 0 0,53-24-316 0 0,-47 20 243 0 0,32-11 1 0 0,-26 12 223 0 0,40-6 0 0 0,-57 13-89 0 0,1 0 0 0 0,-1 1-1 0 0,1 0 1 0 0,-1 0 0 0 0,1 1-1 0 0,-1 0 1 0 0,0 0 0 0 0,12 4-1 0 0,-18-4-16 0 0,0 0 1 0 0,0 0-1 0 0,0 1 0 0 0,0-1 1 0 0,0 0-1 0 0,0 1 0 0 0,-1-1 0 0 0,1 1 1 0 0,0 0-1 0 0,-1 0 0 0 0,0-1 0 0 0,1 1 1 0 0,1 4-1 0 0,-2-3-3 0 0,7 12 57 0 0,-7-11-52 0 0,0-1-1 0 0,0 1 1 0 0,-1 0-1 0 0,1 0 1 0 0,-1 0 0 0 0,0 0-1 0 0,0 0 1 0 0,0 0 0 0 0,0 0-1 0 0,-1 0 1 0 0,1 0 0 0 0,-1 0-1 0 0,-2 4 1 0 0,0-1 4 0 0,1-1-1 0 0,-1 0 1 0 0,-1 0 0 0 0,0 0-1 0 0,1 0 1 0 0,-2-1 0 0 0,-4 6-1 0 0,-4 3 21 0 0,-1-2 0 0 0,-1 1-1 0 0,0-2 1 0 0,-27 16 0 0 0,21-14-19 0 0,-134 73 308 0 0,122-73-371 0 0,-1-2 1 0 0,-1-1-1 0 0,-65 10 0 0 0,89-18 37 0 0,7-1 4 0 0,-16 0-20 0 0,19-1-59 0 0,14-6-1012 0 0,98-48-4944 0 0,-81 38 4258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12959 0 0,'0'0'1172'0'0,"1"3"-966"0"0,1 7 52 0 0,-1-1 0 0 0,0 1 0 0 0,0-1 0 0 0,-1 1 0 0 0,0 0 0 0 0,-1-1 0 0 0,0 1 0 0 0,-3 11 1 0 0,-2 4 482 0 0,-17 48 0 0 0,6-35-458 0 0,-1-1-1 0 0,-47 69 1 0 0,26-41-230 0 0,38-63-146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0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3223 0 0,'16'-109'1701'0'0,"-11"90"16"0"0,0 0-1 0 0,1 0 1 0 0,14-29 0 0 0,-16 41-1439 0 0,0 0-1 0 0,1 1 0 0 0,-1-1 0 0 0,2 1 0 0 0,-1 0 1 0 0,1 0-1 0 0,-1 1 0 0 0,2 0 0 0 0,-1 0 0 0 0,8-5 1 0 0,10-4 500 0 0,41-18 1 0 0,-33 18-634 0 0,-9 3 173 0 0,1 1 1 0 0,0 2-1 0 0,1 0 0 0 0,-1 2 0 0 0,2 0 0 0 0,-1 2 0 0 0,0 1 0 0 0,1 0 1 0 0,0 3-1 0 0,-1 0 0 0 0,1 1 0 0 0,34 6 0 0 0,-56-6-237 0 0,0 0 0 0 0,0 0 0 0 0,0 0 0 0 0,-1 0 0 0 0,1 1 0 0 0,-1 0 0 0 0,1-1 0 0 0,-1 1 0 0 0,1 1 0 0 0,-1-1 0 0 0,0 0 0 0 0,0 1 0 0 0,0-1 0 0 0,0 1 0 0 0,4 5 0 0 0,-6-5-50 0 0,1-1 0 0 0,-1 1 0 0 0,0-1 0 0 0,0 1 0 0 0,0 0 0 0 0,0-1 0 0 0,-1 1 0 0 0,1 0 0 0 0,0 0 0 0 0,-1-1 0 0 0,0 1-1 0 0,0 0 1 0 0,0 0 0 0 0,0 0 0 0 0,0-1 0 0 0,-1 1 0 0 0,1 0 0 0 0,-1 0 0 0 0,0-1 0 0 0,0 1 0 0 0,1 0 0 0 0,-4 4 0 0 0,-1 3-8 0 0,-1-1 0 0 0,0 1 0 0 0,-1-1 0 0 0,0-1-1 0 0,0 1 1 0 0,-9 7 0 0 0,-54 42 60 0 0,10-12-57 0 0,-2-3 0 0 0,-1-2 0 0 0,-97 44 0 0 0,136-75-126 0 0,-27 8-1 0 0,43-15 52 0 0,0-1 0 0 0,0-1-1 0 0,0 1 1 0 0,0-1 0 0 0,-1-1 0 0 0,1 1-1 0 0,-11-2 1 0 0,17 1-54 0 0,2-1-77 0 0,-1 1 164 0 0,1 0-1 0 0,0 0 1 0 0,-1-1-1 0 0,1 1 1 0 0,-1 0-1 0 0,1-1 1 0 0,0 1-1 0 0,0-1 1 0 0,-1 1-1 0 0,1 0 1 0 0,0-1 0 0 0,0 1-1 0 0,-1-1 1 0 0,1 1-1 0 0,0-1 1 0 0,0 1-1 0 0,0-1 1 0 0,0 1-1 0 0,-1-1 1 0 0,1 1-1 0 0,0-1 1 0 0,0 0 0 0 0,-1-10-367 0 0,1 10 251 0 0,0 0 1 0 0,0 0-1 0 0,1 0 0 0 0,-1 0 1 0 0,0 0-1 0 0,1 0 0 0 0,-1 1 0 0 0,0-1 1 0 0,1 0-1 0 0,-1 0 0 0 0,1 0 1 0 0,0 0-1 0 0,-1 0 0 0 0,1 0 0 0 0,0 1 1 0 0,0-2-1 0 0,2-2-329 0 0,11-14-1131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0 919 0 0,'-1'3'419'0'0,"-31"103"9520"0"0,-26 53-7737 0 0,2-5-1691 0 0,-15 32-222 0 0,67-173-302 0 0,2-3 247 0 0,0-4-4671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2759 0 0,'0'0'2240'0'0,"2"1"-12"0"0,12 4-824 0 0,-1 0-1 0 0,1-1 0 0 0,0-1 0 0 0,0 0 0 0 0,24 1 1 0 0,77-2 588 0 0,-94-3-1392 0 0,63-3 717 0 0,-1-5 0 0 0,149-34 0 0 0,65-21-77 0 0,-143 32-998 0 0,-41 13-388 0 0,-67 17-2469 0 0,-44 2 1191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42 2303 0 0,'-3'1'5447'0'0,"0"1"-4780"0"0,-1 1-1 0 0,1-1 1 0 0,0 1 0 0 0,0-1-1 0 0,0 1 1 0 0,0 0-1 0 0,-3 4 1 0 0,2 0-281 0 0,-1-1 1 0 0,1 1-1 0 0,1 0 0 0 0,-1 1 1 0 0,-3 13-1 0 0,2-7-119 0 0,2 1 0 0 0,0 0-1 0 0,1 0 1 0 0,-1 28 0 0 0,3-28-35 0 0,1-1 1 0 0,1 0-1 0 0,0 1 0 0 0,1-1 0 0 0,4 15 1 0 0,-6-27-67 0 0,1-1 2 0 0,-1 1-98 0 0,1-1-1 0 0,0 0 1 0 0,0 0-1 0 0,0-1 1 0 0,0 1-1 0 0,0 0 1 0 0,0-1-1 0 0,0 1 1 0 0,0-1-1 0 0,0 0 1 0 0,0 0-1 0 0,1 0 0 0 0,-1 0 1 0 0,0 0-1 0 0,0 0 1 0 0,0 0-1 0 0,0-1 1 0 0,0 1-1 0 0,0-1 1 0 0,0 1-1 0 0,3-2 1 0 0,3-1 57 0 0,-1 0 1 0 0,-1 0 0 0 0,1 0 0 0 0,0-1-1 0 0,8-6 1 0 0,11-12 15 0 0,-2-2 0 0 0,0-1 0 0 0,-2-1-1 0 0,24-34 1 0 0,-9 11-120 0 0,-27 38-23 0 0,-2 4-12 0 0,-8 7 11 0 0,0 0 0 0 0,0 0 1 0 0,1 0-1 0 0,-1 0 0 0 0,0 0 0 0 0,0 0 0 0 0,0 0 0 0 0,0 0 0 0 0,0 0 0 0 0,0 0 0 0 0,0 0 1 0 0,0 0-1 0 0,0 0 0 0 0,0 0 0 0 0,0 0 0 0 0,1 0 0 0 0,-1-1 0 0 0,0 1 0 0 0,0 0 0 0 0,0 0 1 0 0,0 0-1 0 0,0 0 0 0 0,0 0 0 0 0,0 1 0 0 0,0-1 0 0 0,0 0 0 0 0,1 0 0 0 0,-1 0 0 0 0,0 0 1 0 0,0 0-1 0 0,0 0 0 0 0,0 0 0 0 0,0 0 0 0 0,0 0 0 0 0,0 0 0 0 0,0 0 0 0 0,0 0 0 0 0,0 0 1 0 0,0 0-1 0 0,0 0 0 0 0,0 0 0 0 0,1 0 0 0 0,-1 0 0 0 0,0 1 0 0 0,0-1 0 0 0,0 0 0 0 0,0 0 1 0 0,0 0-1 0 0,0 0 0 0 0,0 0 0 0 0,0 0 0 0 0,0 0 0 0 0,0 0 0 0 0,3 5-7 0 0,0 0 0 0 0,0 0 0 0 0,0 0 0 0 0,-1 0 1 0 0,0 1-1 0 0,0-1 0 0 0,0 1 0 0 0,-1-1 0 0 0,1 9 0 0 0,0 6 14 0 0,0 29 0 0 0,-3-35 18 0 0,2 1 0 0 0,-1-1 0 0 0,2 0 0 0 0,0 0-1 0 0,5 16 1 0 0,-6-24-22 0 0,1 0 1 0 0,1 1 1 0 0,-1-1 0 0 0,6 11-1 0 0,-6-15 72 0 0,0-1-6 0 0,0 0-45 0 0,0 1 27 0 0,0-1-1 0 0,0 1 1 0 0,0-1-1 0 0,0 0 1 0 0,1 0-1 0 0,-1 0 1 0 0,0 0-1 0 0,1 0 1 0 0,-1-1-1 0 0,0 1 1 0 0,1-1-1 0 0,-1 1 1 0 0,1-1-1 0 0,-1 0 1 0 0,6 0-1 0 0,1-3 7 0 0,-1-1 0 0 0,1 0 0 0 0,-1 0 0 0 0,1 0 1 0 0,-1-1-1 0 0,0 0 0 0 0,-1-1 0 0 0,0 0 0 0 0,1 0 0 0 0,-2-1 0 0 0,12-13 0 0 0,1-6 191 0 0,-2 0 0 0 0,19-36 0 0 0,-21 34-205 0 0,-6 12-52 0 0,1 0 0 0 0,0 1 0 0 0,1 1 0 0 0,1 0 0 0 0,0 0 1 0 0,1 1-1 0 0,0 0 0 0 0,1 2 0 0 0,26-19 0 0 0,-39 30-190 0 0,1-1 1 0 0,0 1-1 0 0,0-1 0 0 0,0 1 1 0 0,-1-1-1 0 0,1 1 0 0 0,0 0 1 0 0,0 0-1 0 0,0 0 1 0 0,0 0-1 0 0,0 0 0 0 0,-1 1 1 0 0,4 0-1 0 0,-3-1 21 0 0,0 0-1310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0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232 238 1839 0 0,'0'3'13462'0'0,"-5"8"-11131"0"0,1-1 0 0 0,-9 15-1 0 0,-32 45-898 0 0,17-29-627 0 0,-15 23-460 0 0,19-32-339 0 0,-27 53 0 0 0,48-79-355 0 0,0 0-1 0 0,0 0 1 0 0,1 1-1 0 0,0-1 1 0 0,1 1-1 0 0,-1-1 1 0 0,0 12-1 0 0,2-15-1215 0 0</inkml:trace>
  <inkml:trace contextRef="#ctx0" brushRef="#br0" timeOffset="1">550 1 6447 0 0,'0'0'11176'0'0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0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 1375 0 0,'15'-6'16210'0'0,"-28"11"-15221"0"0,11-4-836 0 0,-10 7 168 0 0,0 0 0 0 0,0 1 0 0 0,0 0 0 0 0,1 1-1 0 0,-14 16 1 0 0,-8 6-47 0 0,22-22-246 0 0,1 1-1 0 0,0-1 1 0 0,0 1 0 0 0,1 1 0 0 0,0 0 0 0 0,1 0-1 0 0,1 1 1 0 0,0 0 0 0 0,0 0 0 0 0,1 1 0 0 0,1 0-1 0 0,-6 25 1 0 0,10-33-27 0 0,1 1 0 0 0,0 0 0 0 0,0 0 0 0 0,0 0 1 0 0,1 0-1 0 0,0 0 0 0 0,0-1 0 0 0,1 1 0 0 0,3 10 0 0 0,-4-16 5 0 0,0 1 0 0 0,0-1 0 0 0,0 0 0 0 0,0 1 0 0 0,0-1 0 0 0,0 0 0 0 0,0 1 0 0 0,0-1 0 0 0,0 0 0 0 0,1 0-1 0 0,-1 0 1 0 0,1 0 0 0 0,-1 0 0 0 0,1 0 0 0 0,-1-1 0 0 0,3 2 0 0 0,25 6 12 0 0,-27-7-20 0 0,9 1-239 0 0,0-1-1 0 0,0 0 1 0 0,1 0-1 0 0,-1-1 1 0 0,0-1-1 0 0,1 0 1 0 0,-1 0-1 0 0,0-1 0 0 0,0-1 1 0 0,0 0-1 0 0,0 0 1 0 0,-1-1-1 0 0,14-7 1 0 0,-4-1-1778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0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212 180 9671 0 0,'0'0'748'0'0,"1"2"-492"0"0,5 22 1833 0 0,-5-18-1291 0 0,1 0 0 0 0,-1-1 0 0 0,1 1 0 0 0,0-1 0 0 0,0 1 0 0 0,6 9 0 0 0,-6-14-641 0 0,-1 1 1 0 0,1-1-1 0 0,-1 1 0 0 0,1-1 1 0 0,0 0-1 0 0,-1 0 1 0 0,1 0-1 0 0,0 0 0 0 0,0 0 1 0 0,0 0-1 0 0,0 0 0 0 0,0 0 1 0 0,2 0-1 0 0,26 3 987 0 0,-19-4-987 0 0,-5 0-23 0 0,1 0 1 0 0,-1-1-1 0 0,1 0 0 0 0,-1 0 1 0 0,1 0-1 0 0,-1-1 0 0 0,0 0 1 0 0,8-3-1 0 0,-12 5-134 0 0,1-1 0 0 0,0 0 0 0 0,0 0 0 0 0,0 0 0 0 0,0 0 0 0 0,-1 0 0 0 0,1-1 0 0 0,0 1 0 0 0,3-4 0 0 0,1 0 0 0 0,-2 0-48 0 0,1 1 1 0 0,-1-1-1 0 0,0 0 0 0 0,0 0 0 0 0,0 0 1 0 0,-1-1-1 0 0,1 1 0 0 0,-1-1 0 0 0,5-10 1 0 0,2-3-95 0 0,-2 2-215 0 0,10-22 0 0 0,-6 12 42 0 0,-12 24 272 0 0,1 0 1 0 0,-1 0-1 0 0,-1 0 0 0 0,1 0 0 0 0,0-1 0 0 0,-1 1 1 0 0,0 0-1 0 0,1 0 0 0 0,-1-1 0 0 0,0 1 0 0 0,-1 0 0 0 0,0-4 1 0 0,0-13-282 0 0,0 19 319 0 0,0 0 1 0 0,-1 0-1 0 0,1 0 0 0 0,0 0 0 0 0,-1 0 0 0 0,1 0 1 0 0,0 0-1 0 0,-1 1 0 0 0,1-1 0 0 0,-1 0 0 0 0,1 1 1 0 0,-1-1-1 0 0,0 1 0 0 0,-2-1 0 0 0,-3 0-11 0 0,-1 1 0 0 0,0-1 0 0 0,1 1 0 0 0,-1 1 0 0 0,1-1 0 0 0,-1 2 0 0 0,0-1 0 0 0,1 1 0 0 0,0 0 0 0 0,-8 3 0 0 0,-1 1-28 0 0,0 1 0 0 0,0 1 0 0 0,-19 13 0 0 0,12-5 45 0 0,2 2 0 0 0,-23 22 0 0 0,26-23 7 0 0,-16 18 56 0 0,1 1 0 0 0,-33 50 0 0 0,55-70-44 0 0,0 1 0 0 0,1 0-1 0 0,1 0 1 0 0,0 1 0 0 0,-8 27 0 0 0,14-34 17 0 0,0 0 0 0 0,0 0 0 0 0,1 0 0 0 0,1 0 0 0 0,0 1 0 0 0,0-1 0 0 0,1 0-1 0 0,1 1 1 0 0,0-1 0 0 0,4 18 0 0 0,-5-27-16 0 0,1-1 0 0 0,0 1 1 0 0,0 0-1 0 0,0-1 0 0 0,0 1 0 0 0,0-1 0 0 0,0 1 0 0 0,1-1 0 0 0,-1 0 0 0 0,0 1 0 0 0,1-1 1 0 0,-1 0-1 0 0,3 2 0 0 0,2 1 51 0 0,-3-2-34 0 0,0 1 0 0 0,1-1 0 0 0,0 0-1 0 0,-1 0 1 0 0,1 0 0 0 0,0-1 0 0 0,0 1 0 0 0,0-1-1 0 0,0 0 1 0 0,0 0 0 0 0,0 0 0 0 0,0-1 0 0 0,8 1-1 0 0,4-1 145 0 0,0-1 0 0 0,21-5 0 0 0,-9 2 82 0 0,82-12 672 0 0,61-5-215 0 0,-125 16-588 0 0,-25 2-792 0 0,22 0 0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1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2935 0 0,'0'0'2338'0'0,"2"0"-1850"0"0,4 1 77 0 0,1-1 0 0 0,-1 0 0 0 0,0 0 0 0 0,1-1 0 0 0,6-1 0 0 0,29-1 1413 0 0,-40 2-1517 0 0,1 1-252 0 0,21 2 381 0 0,-13-2-460 0 0,1 1 1 0 0,-1-2 0 0 0,1 0 0 0 0,-1 0 0 0 0,1-1 0 0 0,-1-1 0 0 0,19-6-1 0 0,23-4 305 0 0,5 12-98 0 0,-53 0-337 0 0,19 0 0 0 0,-19 0 0 0 0,21 6 0 0 0,-17-3 0 0 0,-6-1 0 0 0,1 0 0 0 0,-1 0 0 0 0,1-1 0 0 0,0 1 0 0 0,0-1 0 0 0,-1 0 0 0 0,1 0 0 0 0,0 0 0 0 0,4-1 0 0 0,222-10 688 0 0,-179 7-584 0 0,82-16 0 0 0,-46-3 217 0 0,-21 4 9 0 0,-34 11 33 0 0,51-7 1 0 0,-72 14-307 0 0,0 1 0 0 0,1 0 0 0 0,-1 0 0 0 0,1 1 1 0 0,-1 1-1 0 0,0 0 0 0 0,1 1 0 0 0,12 4 0 0 0,11 6 3 0 0,50 17-298 0 0,-71-27 172 0 0,1-3 13 0 0,25-15 42 0 0,-8 5 52 0 0,0 3 0 0 0,0 0-1 0 0,53-2 1 0 0,44-2 17 0 0,43-1-63 0 0,-126 11 5 0 0,71 3 0 0 0,-52 1 0 0 0,30 3 0 0 0,22 12-96 0 0,-104-16 21 0 0,-3 0 14 0 0,12-4-40 0 0,-17 3 94 0 0,21-4 3 0 0,5-2 40 0 0,46-14 0 0 0,-47 11 88 0 0,49-8 0 0 0,-52 13-88 0 0,0 1 0 0 0,1 1 0 0 0,50 5 0 0 0,65 14 36 0 0,-103-16-72 0 0,0-1 0 0 0,70-8 0 0 0,-62 3 0 0 0,-1 1 0 0 0,60 5 0 0 0,-90 0 0 0 0,19 1 0 0 0,38 8 0 0 0,-60-9 0 0 0,-1 0 0 0 0,1-1 0 0 0,0-1 0 0 0,15-2 0 0 0,-13 1 0 0 0,1 1 0 0 0,22 2 0 0 0,110 14 256 0 0,-134-15-278 0 0,24-1-1 0 0,6 1-12 0 0,-6 1 35 0 0,0-1 0 0 0,0-1 0 0 0,58-10 0 0 0,-68 8 66 0 0,1 1 0 0 0,-1 2-1 0 0,0 0 1 0 0,42 9 0 0 0,-19-4-8 0 0,-27-2-52 0 0,45 14 1 0 0,-37-9-7 0 0,-20-6-1 0 0,0-1 1 0 0,0 0-1 0 0,1 0 0 0 0,-1-2 0 0 0,20 0 0 0 0,65-14 52 0 0,-87 12-33 0 0,17-2 66 0 0,0 1 0 0 0,1 2 0 0 0,45 3-1 0 0,83 18 6 0 0,16 1-1 0 0,-123-18-81 0 0,1-3 0 0 0,97-13-1 0 0,30-10 918 0 0,-144 19-868 0 0,1 2-1 0 0,60 3 0 0 0,8 1 3 0 0,-26-6 308 0 0,105-18-1 0 0,-165 20-346 0 0,0 0 1 0 0,0 1 0 0 0,1 1-1 0 0,-1 0 1 0 0,30 5-1 0 0,-33-4-19 0 0,0-2 0 0 0,1-1 0 0 0,-2 0 0 0 0,-3-2 11 0 0,-8 3 0 0 0,-13 13-2806 0 0,2-1 1712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0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26 10135 0 0,'-16'-6'695'0'0,"0"0"-1"0"0,-33-7 5128 0 0,50 14-5771 0 0,-1 0-1 0 0,0 0 1 0 0,1 0 0 0 0,-1 0 0 0 0,1 0-1 0 0,-1 0 1 0 0,1 0 0 0 0,0 0 0 0 0,-1-1-1 0 0,1 1 1 0 0,0 0 0 0 0,0 1 0 0 0,3 2 78 0 0,209 316 2846 0 0,-75-111-2242 0 0,61 108-422 0 0,-178-281-283 0 0,30 71 1 0 0,-43-86-19 0 0,-1 1 0 0 0,0 0 0 0 0,-2 0 0 0 0,-1 0 0 0 0,2 24 0 0 0,-6-36-2 0 0,0 0-1 0 0,0-1 1 0 0,-1 1 0 0 0,0 0-1 0 0,-1-1 1 0 0,0 1-1 0 0,0-1 1 0 0,-1 0 0 0 0,-7 15-1 0 0,4-11 51 0 0,-1-1-1 0 0,0 0 0 0 0,-1-1 1 0 0,-1 0-1 0 0,0 0 1 0 0,-10 9-1 0 0,-9 5 32 0 0,-1-2-1 0 0,-1-1 0 0 0,-1-1 1 0 0,-37 19-1 0 0,-29 12-752 0 0,-123 46 0 0 0,196-87-49 0 0,22-11 338 0 0,4 2-246 0 0,-1-1 376 0 0,1 0 0 0 0,0 0 0 0 0,0-1 0 0 0,-1 1 0 0 0,1 0 0 0 0,0-1 0 0 0,0 1 0 0 0,0-1-1 0 0,3 1 1 0 0,-4-1 8 0 0,15 4-1150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88 6911 0 0,'27'-35'472'0'0,"5"-4"1371"0"0,-13 25 13761 0 0,-37 63-15231 0 0,2-13-111 0 0,-29 44-1 0 0,8-13-199 0 0,-117 212 64 0 0,129-235-121 0 0,-53 106-63 0 0,-17 28-95 0 0,75-143 29 0 0,12-20-956 0 0,0 0-1 0 0,-2 0 0 0 0,-19 24 1 0 0,17-25-4319 0 0,2-1-1449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1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2303 0 0,'2'0'368'0'0,"95"-18"7245"0"0,-37 6-5978 0 0,-27 6-1034 0 0,-2-1-172 0 0,1 2 0 0 0,0 1 0 0 0,40 1-1 0 0,-5 5-316 0 0,28 3 222 0 0,101-10 0 0 0,135-26-174 0 0,-162 26 122 0 0,-139 6-248 0 0,0 2-1 0 0,0 1 1 0 0,47 13-1 0 0,-28-5-33 0 0,-35-7 0 0 0,-7-2 0 0 0,0-1 0 0 0,0 0 0 0 0,1-1 0 0 0,14 2 0 0 0,-5-2 64 0 0,0-1 0 0 0,23-3 0 0 0,-21 2 112 0 0,34 1 0 0 0,-8 3-112 0 0,0-1 0 0 0,49-5 0 0 0,-23-4-19 0 0,190-6 38 0 0,-190 22-83 0 0,-17-2 0 0 0,104 0 0 0 0,-123-7 47 0 0,58 2 162 0 0,-48 0-195 0 0,0-2-1 0 0,74-10 0 0 0,30 0 11 0 0,-59 14 93 0 0,-68-2-95 0 0,-8-1 17 0 0,-7-1-23 0 0,17 7-18 0 0,-10-3 2 0 0,8 3 0 0 0,-2-4 0 0 0,-17-3 0 0 0,12-1 0 0 0,0-1 0 0 0,0 2 0 0 0,-7-1 41 0 0,0 1-1 0 0,0 0 1 0 0,16 3-1 0 0,3-2 270 0 0,40-7 136 0 0,29-2-286 0 0,-64 8-139 0 0,16-5 32 0 0,-42 4-11 0 0,0 0 0 0 0,0 0 0 0 0,0-1-1 0 0,8-3 1 0 0,15-5 5 0 0,-15 7-47 0 0,-2 3-14 0 0,-10 0-56 0 0,0 2-934 0 0,18 31-1625 0 0,-19-31 1394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4919 0 0,'0'0'480'0'0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1093 13 10943 0 0,'2'0'498'0'0,"0"1"-322"0"0,23-14 1968 0 0,-37 15-1292 0 0,9 0-720 0 0,-99 33 1610 0 0,-146 62-19 0 0,222-86-1662 0 0,-112 56-36 0 0,26-12-102 0 0,41-22 208 0 0,-236 99 82 0 0,303-131-149 0 0,-14 6-248 0 0,16-5-18 0 0,11-1 40 0 0,72-10-391 0 0,18 0 185 0 0,2 7 342 0 0,1 5-1 0 0,170 26 1 0 0,-246-24 162 0 0,0 0 0 0 0,43 16 0 0 0,-59-17-111 0 0,-1 0 0 0 0,0 1 0 0 0,0 0-1 0 0,0 0 1 0 0,-1 0 0 0 0,0 1-1 0 0,0 1 1 0 0,0 0 0 0 0,-1 0 0 0 0,9 10-1 0 0,-14-14-24 0 0,0-1 0 0 0,-1 0 0 0 0,0 0 0 0 0,1 1 0 0 0,-1-1 0 0 0,0 1 0 0 0,0 0 0 0 0,0-1 0 0 0,0 1 0 0 0,-1-1 0 0 0,1 1 0 0 0,-1 0 0 0 0,1 0 0 0 0,-1-1 0 0 0,0 1 0 0 0,-1 4 0 0 0,0-2 0 0 0,0-1 0 0 0,0 1 0 0 0,0-1 0 0 0,-1 0 0 0 0,0 1 0 0 0,0-1 0 0 0,0 0 0 0 0,0 0 0 0 0,-4 4 0 0 0,-4 4 0 0 0,0 0 0 0 0,-1-1 0 0 0,-1 0 0 0 0,-23 17 0 0 0,-11 4 50 0 0,-2-2-1 0 0,0-3 0 0 0,-64 27 1 0 0,35-23 155 0 0,-122 30 0 0 0,173-54-164 0 0,-102 24 244 0 0,103-26-182 0 0,-1-2 0 0 0,1 0 0 0 0,-27-1 0 0 0,48-2-74 0 0,0 0 0 0 0,-1-1 1 0 0,1 1-1 0 0,0-1 1 0 0,0 0-1 0 0,0 0 1 0 0,0-1-1 0 0,0 1 1 0 0,0-1-1 0 0,0 0 1 0 0,-5-3-1 0 0,8 4-27 0 0,0 0 0 0 0,-1 0-1 0 0,1 0 1 0 0,0-1 0 0 0,0 1-1 0 0,0 0 1 0 0,1 0 0 0 0,-1-1-1 0 0,0 1 1 0 0,0 0 0 0 0,1-1-1 0 0,-1 1 1 0 0,1-1 0 0 0,-1 1-1 0 0,1-1 1 0 0,-1 1 0 0 0,1-1-1 0 0,0 1 1 0 0,0-1 0 0 0,0 1-1 0 0,0-1 1 0 0,0 1 0 0 0,0-1-1 0 0,0 0 1 0 0,1 1 0 0 0,-1-1-1 0 0,0 1 1 0 0,1-1 0 0 0,0 1-1 0 0,-1 0 1 0 0,1-1 0 0 0,0 1-1 0 0,-1 0 1 0 0,2-2 0 0 0,3-5-224 0 0,1 0 1 0 0,0 1-1 0 0,0-1 1 0 0,1 1-1 0 0,-1 1 1 0 0,1-1-1 0 0,11-6 1 0 0,10-7-1541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127 111 7367 0 0,'0'0'2542'0'0,"3"1"-577"0"0,2 0-916 0 0,0 1 0 0 0,0-1-1 0 0,1 0 1 0 0,9 1 0 0 0,-1-2-266 0 0,0 0-1 0 0,18-3 1 0 0,53-10 903 0 0,31-3-487 0 0,-49 4-1110 0 0,-40 7-38 0 0,-26 4-116 0 0,1 0-55 0 0,-2 0 75 0 0,1 0 0 0 0,0 1 1 0 0,0-1-1 0 0,-1 0 0 0 0,1 0 1 0 0,0 0-1 0 0,-1 0 0 0 0,1 0 1 0 0,-1 0-1 0 0,1 0 0 0 0,-1 0 1 0 0,0 0-1 0 0,1 0 0 0 0,-1 0 1 0 0,0 0-1 0 0,0-1 0 0 0,0 1 1 0 0,0 0-1 0 0,0 0 0 0 0,0 0 1 0 0,0 0-1 0 0,0 0 0 0 0,0 0 1 0 0,0 0-1 0 0,-1-1 0 0 0,1 1 1 0 0,0 0-1 0 0,-1 0 0 0 0,1 0 1 0 0,-1 0-1 0 0,1 0 0 0 0,-1 0 1 0 0,1 0-1 0 0,-1 1 0 0 0,0-1 1 0 0,0 0-1 0 0,1 0 0 0 0,-3-1 1 0 0,0 0-39 0 0,0-1-1 0 0,0 1 1 0 0,0-1 0 0 0,0 1 0 0 0,-1 0 0 0 0,1 0-1 0 0,-1 1 1 0 0,0-1 0 0 0,1 1 0 0 0,-7-2 0 0 0,-4 1-20 0 0,-1 1 1 0 0,1 0-1 0 0,0 1 1 0 0,0 0-1 0 0,-1 2 1 0 0,1-1-1 0 0,0 2 1 0 0,0 0-1 0 0,0 0 1 0 0,1 1-1 0 0,-1 1 1 0 0,-15 8-1 0 0,4-1 135 0 0,0 2-1 0 0,2 1 0 0 0,-1 0 1 0 0,2 2-1 0 0,-27 24 1 0 0,31-24 83 0 0,0 2 1 0 0,-20 25 0 0 0,33-38-75 0 0,1 0-1 0 0,0 0 1 0 0,0 0 0 0 0,1 1 0 0 0,-1 0 0 0 0,1 0 0 0 0,1 0 0 0 0,-1 0 0 0 0,1 0 0 0 0,1 0-1 0 0,-1 1 1 0 0,0 10 0 0 0,2-16-19 0 0,0 1-1 0 0,0-1 1 0 0,1 1-1 0 0,-1-1 1 0 0,0 1-1 0 0,1-1 1 0 0,0 0-1 0 0,0 1 1 0 0,-1-1-1 0 0,1 0 0 0 0,1 1 1 0 0,-1-1-1 0 0,0 0 1 0 0,0 0-1 0 0,1 0 1 0 0,-1 0-1 0 0,3 2 1 0 0,-1-1 13 0 0,0-1 0 0 0,0 0 0 0 0,0 0 1 0 0,0 0-1 0 0,1-1 0 0 0,-1 1 0 0 0,0-1 1 0 0,1 1-1 0 0,-1-1 0 0 0,7 1 0 0 0,4 0 70 0 0,0-1-1 0 0,0-1 0 0 0,0 0 1 0 0,28-4-1 0 0,99-18 239 0 0,22-3-2304 0 0,-120 21 131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49 2303 0 0,'1'-2'167'0'0,"15"-14"1922"0"0,-10 8 2726 0 0,0 2 0 0 0,12-11 3262 0 0,-29 19-7873 0 0,2 0-195 0 0,1 0 0 0 0,-1 0 0 0 0,1 1 0 0 0,0 1 0 0 0,0-1 0 0 0,0 1 0 0 0,1 1 0 0 0,-11 7 0 0 0,-3 4 15 0 0,-29 28 0 0 0,7-3-24 0 0,3 1 0 0 0,-56 74 0 0 0,92-110 0 0 0,0 1 0 0 0,0-1 0 0 0,1 1 0 0 0,0 0 0 0 0,0 0 0 0 0,1 0 0 0 0,-4 14 0 0 0,7-10 0 0 0,0-9 8 0 0,0-1 1 0 0,0 1-1 0 0,0 0 0 0 0,0 0 1 0 0,1-1-1 0 0,-1 1 0 0 0,1-1 1 0 0,-1 1-1 0 0,1-1 0 0 0,-1 1 0 0 0,1-1 1 0 0,0 0-1 0 0,0 0 0 0 0,-1 0 1 0 0,1 0-1 0 0,0 0 0 0 0,0 0 1 0 0,0-1-1 0 0,3 1 0 0 0,2 1 34 0 0,0 0 0 0 0,0-1 0 0 0,1 0 0 0 0,9-1 0 0 0,26-2 40 0 0,0-3 0 0 0,1-1 0 0 0,47-14 0 0 0,-47 10-217 0 0,64-19-4314 0 0,-83 21-2463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55 15719 0 0,'26'-19'912'0'0,"-12"9"725"0"0,25-15 0 0 0,-38 36-967 0 0,-2-5-588 0 0,-1 0 0 0 0,0 0 0 0 0,0 0-1 0 0,-1-1 1 0 0,1 1 0 0 0,-1-1 0 0 0,0 1 0 0 0,-6 6-1 0 0,-4 9 55 0 0,-53 91 59 0 0,-49 96 122 0 0,-183 403-1493 0 0,177-405-1725 0 0,119-203 1661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95 159 9671 0 0,'-17'2'548'0'0,"8"-1"-198"0"0,-1 0 0 0 0,1 0 0 0 0,0 1-1 0 0,0 0 1 0 0,0 1 0 0 0,-13 7 3967 0 0,22-10-4108 0 0,0 0 0 0 0,-1 1 0 0 0,1-1 0 0 0,0 0 0 0 0,0 0-1 0 0,0 1 1 0 0,0-1 0 0 0,0 0 0 0 0,0 0 0 0 0,0 1 0 0 0,0-1-1 0 0,0 0 1 0 0,0 1 0 0 0,0-1 0 0 0,0 0 0 0 0,9 7 1261 0 0,13-1-1535 0 0,0-3 396 0 0,1 0 1 0 0,-1-2-1 0 0,0-1 0 0 0,1-1 1 0 0,31-4-1 0 0,111-29 617 0 0,-154 31-900 0 0,510-126 841 0 0,-481 120-1256 0 0,43-10-1778 0 0,-70 17 1741 0 0,-1 0 1 0 0,1 1 0 0 0,0 1-1 0 0,19 2 1 0 0,-32-2 120 0 0,18 4-1517 0 0</inkml:trace>
  <inkml:trace contextRef="#ctx0" brushRef="#br0" timeOffset="1">1136 143 5063 0 0,'0'1'11464'0'0,"1"4"-10995"0"0,-1 0-1 0 0,0 0 0 0 0,0 0 1 0 0,0 0-1 0 0,-1 0 0 0 0,0 0 1 0 0,0-1-1 0 0,0 1 0 0 0,0 0 1 0 0,-1-1-1 0 0,0 1 0 0 0,0 0 1 0 0,-5 7-1 0 0,-4 7 32 0 0,-26 30 0 0 0,30-40-269 0 0,-11 13-27 0 0,-38 52 141 0 0,49-64-409 0 0,1 0-1 0 0,1 0 1 0 0,0 0 0 0 0,0 1-1 0 0,-5 19 1 0 0,9-29-23 0 0,1 0 0 0 0,0 0 0 0 0,-1 0 0 0 0,1 0 0 0 0,0 0 0 0 0,0 0 0 0 0,-1 1 0 0 0,1-1 0 0 0,0 0 0 0 0,0 0 0 0 0,0 0 1 0 0,1 0-1 0 0,-1 1 0 0 0,0-1 0 0 0,0 0 0 0 0,1 0 0 0 0,-1 0 0 0 0,0 0 0 0 0,1 0 0 0 0,-1 0 0 0 0,1 0 0 0 0,0 0 0 0 0,-1 0 0 0 0,1 0 0 0 0,0 0 0 0 0,-1 0 0 0 0,1 0 1 0 0,0 0-1 0 0,0 0 0 0 0,0-1 0 0 0,0 1 0 0 0,0 0 0 0 0,0-1 0 0 0,0 1 0 0 0,0-1 0 0 0,0 1 0 0 0,0-1 0 0 0,1 1 0 0 0,13 0-1529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9215 0 0,'0'0'408'0'0,"-9"8"80"0"0,-4-3-392 0 0,1 4-96 0 0,3 3 0 0 0,-2 3 0 0 0,2-3 992 0 0,2 3 168 0 0,5 1 40 0 0,0 0 8 0 0,2 0-1912 0 0,4-1-376 0 0,3-3-72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1839 0 0,'0'0'83'0'0,"-1"1"-6"0"0,-17 8 1509 0 0,-29 12-1 0 0,10-7 4383 0 0,5-2-2571 0 0,26-11-3132 0 0,0 1 1 0 0,0 0-1 0 0,0 0 0 0 0,0 1 0 0 0,1-1 0 0 0,-1 1 1 0 0,1 0-1 0 0,0 1 0 0 0,-8 6 0 0 0,-75 83 1775 0 0,78-81-1877 0 0,1 0 0 0 0,0 1 0 0 0,-13 27 0 0 0,17-31-90 0 0,1 0-1 0 0,1 1 1 0 0,-1 0 0 0 0,2 0-1 0 0,-1 0 1 0 0,-1 19-1 0 0,4-27-49 0 0,0-1 0 0 0,0 1-1 0 0,0 0 1 0 0,0-1 0 0 0,0 1-1 0 0,0 0 1 0 0,0-1 0 0 0,1 1-1 0 0,-1 0 1 0 0,1-1 0 0 0,-1 1-1 0 0,1-1 1 0 0,0 1 0 0 0,0-1-1 0 0,0 1 1 0 0,0-1 0 0 0,0 1-1 0 0,0-1 1 0 0,1 2 0 0 0,0-2 2 0 0,0 0 1 0 0,0 0-1 0 0,0 1 1 0 0,0-1-1 0 0,0-1 1 0 0,0 1-1 0 0,0 0 1 0 0,0 0-1 0 0,0-1 1 0 0,0 0-1 0 0,0 1 1 0 0,0-1-1 0 0,0 0 1 0 0,4 0-1 0 0,3 0 47 0 0,0 0-1 0 0,0-1 1 0 0,0 0-1 0 0,0-1 1 0 0,-1 0 0 0 0,1 0-1 0 0,0-1 1 0 0,-1 0-1 0 0,0 0 1 0 0,1-1-1 0 0,-1 0 1 0 0,-1-1-1 0 0,1 1 1 0 0,-1-2-1 0 0,1 1 1 0 0,-1-1 0 0 0,-1 0-1 0 0,1 0 1 0 0,-1-1-1 0 0,-1 0 1 0 0,1 0-1 0 0,-1 0 1 0 0,0-1-1 0 0,-1 0 1 0 0,1 0 0 0 0,-2 0-1 0 0,1 0 1 0 0,-1-1-1 0 0,0 1 1 0 0,-1-1-1 0 0,0 0 1 0 0,0 1-1 0 0,-1-1 1 0 0,0 0 0 0 0,-1-10-1 0 0,-2-8-81 0 0,-10-42 0 0 0,11 62-202 0 0,-3 0-619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10 364 13159 0 0,'0'0'1012'0'0,"0"2"-662"0"0,-1 7 2786 0 0,0-9-2984 0 0,1 0 1 0 0,0 1 0 0 0,0-1 0 0 0,0 0-1 0 0,-1 0 1 0 0,1 0 0 0 0,0 1 0 0 0,-1-1-1 0 0,1 0 1 0 0,0 0 0 0 0,0 0-1 0 0,-1 0 1 0 0,1 0 0 0 0,0 0 0 0 0,-1 0-1 0 0,1 0 1 0 0,0 0 0 0 0,-1 0 0 0 0,1 0-1 0 0,0 0 1 0 0,-1 0 0 0 0,1 0 0 0 0,0 0-1 0 0,-1 0 1 0 0,1-3-82 0 0,0 0 0 0 0,0 0 0 0 0,0 1 1 0 0,0-1-1 0 0,1 0 0 0 0,-1 0 0 0 0,1 0 0 0 0,0 0 0 0 0,-1 1 0 0 0,1-1 0 0 0,1 0 0 0 0,-1 1 0 0 0,0-1 1 0 0,1 0-1 0 0,1-2 0 0 0,6-7 61 0 0,17-18 1 0 0,-19 22-93 0 0,25-25-20 0 0,1 1 0 0 0,1 2 0 0 0,2 1 0 0 0,1 2 1 0 0,1 2-1 0 0,1 1 0 0 0,73-32 0 0 0,-110 55-20 0 0,10-4 27 0 0,1 0-1 0 0,17-5 0 0 0,-27 9-20 0 0,0 1 1 0 0,-1-1-1 0 0,1 1 0 0 0,0-1 1 0 0,0 1-1 0 0,-1 0 0 0 0,1 0 0 0 0,0 0 1 0 0,0 0-1 0 0,0 1 0 0 0,-1-1 1 0 0,1 1-1 0 0,0 0 0 0 0,-1 0 1 0 0,1 0-1 0 0,0 0 0 0 0,-1 0 0 0 0,4 2 1 0 0,-4-1 8 0 0,-1 0 0 0 0,1 0 0 0 0,0 0 0 0 0,-1 1 0 0 0,0-1 0 0 0,1 0 0 0 0,-1 1 0 0 0,0-1 0 0 0,0 1 0 0 0,0 0 0 0 0,-1-1 0 0 0,1 1 0 0 0,0-1 0 0 0,-1 5 0 0 0,3 41 106 0 0,-3-42-102 0 0,-2 28 8 0 0,-7 42-1 0 0,-1 23 38 0 0,10-86-59 0 0,0-1 0 0 0,1 1 1 0 0,1 0-1 0 0,0-1 0 0 0,7 25 0 0 0,-4-20-51 0 0,0-2-277 0 0,12 26 1 0 0,-15-37 236 0 0,0 1-1 0 0,1-1 1 0 0,0 0-1 0 0,0 1 1 0 0,0-1-1 0 0,1-1 1 0 0,-1 1-1 0 0,1 0 1 0 0,7 4-1 0 0,3 1-773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34 11519 0 0,'0'0'887'0'0,"-2"0"-279"0"0,-5-1 981 0 0,-1 0 0 0 0,0 1 0 0 0,1 0 0 0 0,-13 1 0 0 0,14 0-1322 0 0,-1 0 0 0 0,1 0 0 0 0,0 1 1 0 0,0 0-1 0 0,0 0 0 0 0,0 1 0 0 0,0-1 1 0 0,0 1-1 0 0,-11 8 1861 0 0,27-4-1509 0 0,-5-4-529 0 0,1 0 0 0 0,0-1 1 0 0,0 0-1 0 0,-1 0 0 0 0,1 0 0 0 0,0-1 0 0 0,0 0 1 0 0,9 1-1 0 0,52-1 212 0 0,-41-2-168 0 0,57-3-113 0 0,-1-3-1 0 0,142-32 0 0 0,-153 20-1649 0 0,-29 8-2068 0 0,-18 5-4470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73 5527 0 0,'1'-2'423'0'0,"8"-19"126"0"0,-6 15 1578 0 0,1 1 0 0 0,-1-1 0 0 0,1 1-1 0 0,1 0 1 0 0,4-5 0 0 0,6-2 2472 0 0,-15 14-4450 0 0,1 2-132 0 0,-1 0-1 0 0,0 0 1 0 0,0 0-1 0 0,0 0 1 0 0,0 0-1 0 0,0 0 1 0 0,-1 0-1 0 0,0 0 1 0 0,0 0-1 0 0,0 0 1 0 0,0 0-1 0 0,-1 0 1 0 0,1-1-1 0 0,-1 1 1 0 0,0-1-1 0 0,-4 7 1 0 0,-6 6-7 0 0,0-1 0 0 0,-18 18 0 0 0,13-15 6 0 0,-101 123-16 0 0,11-13 0 0 0,100-120 2 0 0,3-3 12 0 0,0 0 1 0 0,-1-1 0 0 0,0 1-1 0 0,-8 5 1 0 0,41-22 26 0 0,-9 4-29 0 0,0-2-12 0 0,6-3 0 0 0,47-16 0 0 0,-26 15 31 0 0,1 1-1 0 0,94-10 1 0 0,-130 22 1 0 0,0 1-1 0 0,0 0 0 0 0,0 1 1 0 0,0 0-1 0 0,0 1 1 0 0,20 5-1 0 0,-5 5-122 0 0,-25-11-378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273 130 10591 0 0,'1'-2'819'0'0,"13"-30"-34"0"0,-12 25 213 0 0,1 0 0 0 0,0 0 0 0 0,0 1 0 0 0,7-11 0 0 0,-6 12-683 0 0,1-1 1 0 0,-1 1-1 0 0,1 1 1 0 0,0-1-1 0 0,1 1 1 0 0,-1-1-1 0 0,1 1 1 0 0,0 1-1 0 0,0-1 1 0 0,7-2-1 0 0,-12 5 80 0 0,0 2-363 0 0,0-1 0 0 0,0 0 0 0 0,1 0 0 0 0,-1 0 0 0 0,0 1 0 0 0,0-1 0 0 0,0 0 0 0 0,0 1 0 0 0,0-1 0 0 0,0 1 0 0 0,0-1 0 0 0,-1 1 0 0 0,1 0 0 0 0,0-1 0 0 0,0 1 0 0 0,0 0 0 0 0,0-1 0 0 0,-1 1 0 0 0,1 0 0 0 0,0 0 0 0 0,-1 0 0 0 0,1 0 0 0 0,-1 0 0 0 0,1 0 0 0 0,-1 0 0 0 0,1 0 0 0 0,-1 0 0 0 0,0 0 0 0 0,1 0 1 0 0,-1 0-1 0 0,0 0 0 0 0,0 0 0 0 0,0 2 0 0 0,1 2-24 0 0,-1 1 0 0 0,0-1 0 0 0,0 1 0 0 0,0 0 0 0 0,-2 6 0 0 0,-3 12 11 0 0,-1 0 0 0 0,-2-1 1 0 0,-13 32-1 0 0,-38 65 164 0 0,38-79-71 0 0,-167 367 464 0 0,158-340-567 0 0,17-42-18 0 0,2 0 0 0 0,0 1 0 0 0,-12 53 0 0 0,23-77-48 0 0,-1 0-1 0 0,1 0 1 0 0,0 0-1 0 0,0 0 0 0 0,0 0 1 0 0,0 0-1 0 0,0 0 0 0 0,2 5 1 0 0,3 5-2919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11975 0 0,'14'-8'547'0'0,"-12"7"-11"0"0,0 0-344 0 0,15-7 133 0 0,6 9 7586 0 0,-23 1-6967 0 0,1 2-772 0 0,0-1-1 0 0,-1 0 1 0 0,1 0 0 0 0,-1 1 0 0 0,0-1-1 0 0,0 0 1 0 0,0 1 0 0 0,-1-1 0 0 0,1 0-1 0 0,-2 4 1 0 0,1-2-114 0 0,0 0 0 0 0,0 0 0 0 0,0 1-1 0 0,0 6 1 0 0,1-6-8 0 0,-1-4-100 0 0,1 1 0 0 0,0-1 1 0 0,0 1-1 0 0,0-1 0 0 0,0 1 1 0 0,0-1-1 0 0,1 1 1 0 0,-1-1-1 0 0,1 1 0 0 0,-1-1 1 0 0,1 0-1 0 0,0 1 0 0 0,1 1 1 0 0,1 2-735 0 0,-3-5-586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11519 0 0,'1'1'8272'0'0,"1"2"-8132"0"0,0-1 0 0 0,-1 1 0 0 0,1 0 0 0 0,-1 0 0 0 0,0-1 0 0 0,1 1-1 0 0,-1 0 1 0 0,0 0 0 0 0,-1 0 0 0 0,1 0 0 0 0,0 0 0 0 0,-1 0 0 0 0,0 1 0 0 0,0-1 0 0 0,0 0 0 0 0,0 0-1 0 0,-1 6 1 0 0,-1 7 102 0 0,-2 1-1 0 0,-4 17 0 0 0,6-29-132 0 0,-22 78 69 0 0,-27 112 157 0 0,47-169-1217 0 0,1 1 0 0 0,1-1 0 0 0,3 39 0 0 0,0-53-606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 8751 0 0,'16'-8'382'0'0,"0"0"399"0"0,-5 3 2840 0 0,-9 5-2337 0 0,37-4 5196 0 0,-21 15-4191 0 0,-16-9-2252 0 0,-1-1-1 0 0,1 1 0 0 0,-1 0 1 0 0,1-1-1 0 0,-1 1 0 0 0,0 0 1 0 0,0 0-1 0 0,0 0 0 0 0,0 0 1 0 0,0 0-1 0 0,0 0 0 0 0,-1 0 0 0 0,1 0 1 0 0,-1 1-1 0 0,1-1 0 0 0,-1 0 1 0 0,0 0-1 0 0,0 0 0 0 0,0 1 1 0 0,0-1-1 0 0,0 0 0 0 0,-1 3 0 0 0,-1 9 48 0 0,0-1 1 0 0,-7 20-1 0 0,4-18 32 0 0,-63 188 605 0 0,0 3-542 0 0,64-190-174 0 0,-4 13-1 0 0,-8 58 1 0 0,15-79-1 0 0,0 0-1 0 0,1 0 1 0 0,0 0 0 0 0,1 0-1 0 0,-1-1 1 0 0,2 1 0 0 0,-1 0-1 0 0,1 0 1 0 0,0-1 0 0 0,1 1-1 0 0,-1-1 1 0 0,7 11 0 0 0,-8-17-76 0 0,-1 0 42 0 0,1 0 1 0 0,-1-1-1 0 0,1 1 0 0 0,-1 0 1 0 0,1-1-1 0 0,-1 1 1 0 0,1-1-1 0 0,-1 1 1 0 0,1 0-1 0 0,0-1 0 0 0,-1 0 1 0 0,1 1-1 0 0,0-1 1 0 0,-1 1-1 0 0,1-1 1 0 0,0 0-1 0 0,0 1 0 0 0,1-1 1 0 0,14 4-1889 0 0,-6-4-551 0 0,-1-1-5169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 4607 0 0,'0'0'354'0'0,"2"-2"-233"0"0,23-10 13691 0 0,-27 24-13003 0 0,-5 9-416 0 0,-1 0 0 0 0,-16 28 0 0 0,7-13-356 0 0,-81 143-20 0 0,-13-7-227 0 0,94-144-147 0 0,16-26 43 0 0,3-2-450 0 0,11-1-165 0 0,7-3-202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168 175 5527 0 0,'-40'6'288'0'0,"25"-4"1321"0"0,1 0 0 0 0,-17 5 1 0 0,26-6-1173 0 0,0 1 1 0 0,1 0-1 0 0,-1 0 0 0 0,1 0 1 0 0,0 0-1 0 0,0 1 0 0 0,0 0 1 0 0,0 0-1 0 0,0 0 1 0 0,-5 6-1 0 0,-4 5 891 0 0,11-12-832 0 0,2 0-15 0 0,0 0-385 0 0,-1 0-1 0 0,1 0 1 0 0,0 0 0 0 0,0 0-1 0 0,0 0 1 0 0,0 0-1 0 0,1 0 1 0 0,-1 0-1 0 0,0 0 1 0 0,1 0 0 0 0,-1 0-1 0 0,1 0 1 0 0,0 0-1 0 0,1 2 1 0 0,-1-3-47 0 0,0 0 1 0 0,0 0-1 0 0,0 0 1 0 0,0 0-1 0 0,0 0 1 0 0,1 0-1 0 0,-1 0 0 0 0,0 0 1 0 0,1 0-1 0 0,-1-1 1 0 0,0 1-1 0 0,1 0 1 0 0,-1-1-1 0 0,1 1 0 0 0,-1-1 1 0 0,1 0-1 0 0,-1 0 1 0 0,1 1-1 0 0,-1-1 1 0 0,1 0-1 0 0,2 0 1 0 0,19-1 386 0 0,0-1 1 0 0,41-8 0 0 0,44-18 104 0 0,-49 11-241 0 0,73-18 244 0 0,146-36 597 0 0,-192 53-800 0 0,111-8 0 0 0,-66 13-221 0 0,56-3-204 0 0,-143 12-434 0 0,73-17 0 0 0,-75 12-911 0 0,78-7 0 0 0,-114 16 1193 0 0,-1 0 0 0 0,1 0 0 0 0,-1 0 1 0 0,1 1-1 0 0,-1 0 0 0 0,1 0 1 0 0,-1 0-1 0 0,11 5 0 0 0,-14-5-166 0 0,-1 13-487 0 0,-1-12 775 0 0,0 1 1 0 0,0-1-1 0 0,0 0 1 0 0,0 0-1 0 0,0 0 1 0 0,0 0-1 0 0,0 1 1 0 0,-1-1 0 0 0,1 0-1 0 0,-1 0 1 0 0,1 0-1 0 0,-1 0 1 0 0,-1 2-1 0 0,-4 7-3812 0 0,-1 0-1248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4 9871 0 0,'0'0'898'0'0,"-10"-4"166"0"0,7 4-931 0 0,-1 1 1 0 0,1-1 0 0 0,-1 1 0 0 0,1 0-1 0 0,-1 0 1 0 0,1 0 0 0 0,0 0 0 0 0,0 0-1 0 0,0 1 1 0 0,0 0 0 0 0,0-1 0 0 0,0 1-1 0 0,0 0 1 0 0,0 1 0 0 0,1-1 0 0 0,-1 0-1 0 0,1 1 1 0 0,-1-1 0 0 0,1 1 0 0 0,0 0-1 0 0,-2 4 1 0 0,-5 7 163 0 0,1 1-1 0 0,1 0 1 0 0,-7 21 0 0 0,0 0-92 0 0,-24 33 84 0 0,3-7-122 0 0,-101 178 59 0 0,-17-10-29 0 0,135-204-164 0 0,-147 186 663 0 0,142-186-449 0 0,20-24-115 0 0,4-3-7 0 0,10-15 23 0 0,33-37 52 0 0,2 1 0 0 0,3 3 0 0 0,80-64 0 0 0,-100 90-220 0 0,2 0-1 0 0,1 2 0 0 0,1 2 1 0 0,0 1-1 0 0,53-21 0 0 0,-84 38 21 0 0,1 0-1 0 0,-1 1 1 0 0,0-1 0 0 0,0 0-1 0 0,0 1 1 0 0,0 0 0 0 0,0-1-1 0 0,1 1 1 0 0,-1 0 0 0 0,0 0-1 0 0,0 0 1 0 0,1 1-1 0 0,-1-1 1 0 0,0 0 0 0 0,0 1-1 0 0,0 0 1 0 0,4 1 0 0 0,-5-1 4 0 0,0 0 0 0 0,0 0 0 0 0,0 0 0 0 0,1 0 0 0 0,-1 0 0 0 0,0 1 0 0 0,-1-1 0 0 0,1 0 1 0 0,0 1-1 0 0,0-1 0 0 0,-1 1 0 0 0,1-1 0 0 0,0 1 0 0 0,-1-1 0 0 0,0 1 0 0 0,1-1 0 0 0,-1 1 0 0 0,0 0 1 0 0,0-1-1 0 0,0 1 0 0 0,0-1 0 0 0,0 1 0 0 0,0 0 0 0 0,-1 2 0 0 0,-1 12 108 0 0,-1 0 1 0 0,0-1-1 0 0,-2 1 0 0 0,-10 27 0 0 0,-34 56 453 0 0,3-23-388 0 0,21-37-128 0 0,10-18-203 0 0,12-17 74 0 0,-1 0-1 0 0,1 0 1 0 0,0 1-1 0 0,0 0 0 0 0,0-1 1 0 0,1 1-1 0 0,0 0 0 0 0,0 0 1 0 0,0 0-1 0 0,0 1 0 0 0,-1 8 1 0 0,8-6-2051 0 0,3-2 215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254 145 7831 0 0,'0'0'603'0'0,"0"2"-396"0"0,0 6-84 0 0,0-7 80 0 0,0 0 1 0 0,0 1 0 0 0,0-1 0 0 0,0 0 0 0 0,0 1 0 0 0,0-1 0 0 0,1 0-1 0 0,-1 0 1 0 0,0 1 0 0 0,1-1 0 0 0,-1 0 0 0 0,1 0 0 0 0,-1 1-1 0 0,1-1 1 0 0,0 0 0 0 0,-1 0 0 0 0,1 0 0 0 0,0 0 0 0 0,1 2 0 0 0,3 0 111 0 0,0 0 0 0 0,1 0 0 0 0,-1 0 1 0 0,1 0-1 0 0,-1-1 0 0 0,1 0 0 0 0,0 0 1 0 0,0 0-1 0 0,0-1 0 0 0,0 0 1 0 0,0 0-1 0 0,0-1 0 0 0,0 1 0 0 0,7-2 1 0 0,6 0 121 0 0,0-1 1 0 0,0-1 0 0 0,23-7 0 0 0,-11 2-94 0 0,0-2 1 0 0,33-15 0 0 0,-51 19-325 0 0,-1 0 1 0 0,0-1-1 0 0,0-1 1 0 0,-1 0-1 0 0,1 0 1 0 0,-2-1 0 0 0,16-16-1 0 0,-23 22-48 0 0,0-1 1 0 0,-1 0-1 0 0,0 0 0 0 0,1 0 0 0 0,-1 0 1 0 0,1-4-1 0 0,-2 6-19 0 0,-1 0 0 0 0,1 0 0 0 0,-1 1-1 0 0,1-1 1 0 0,-1 0 0 0 0,0 0 0 0 0,1 0 0 0 0,-1 0 0 0 0,0 0 0 0 0,0 1 0 0 0,-1-1 0 0 0,1 0 0 0 0,0 0 0 0 0,-1 0 0 0 0,1 0 0 0 0,-2-2 0 0 0,2 3 22 0 0,0 1 1 0 0,-1-1 0 0 0,1 1 0 0 0,0 0-1 0 0,-1-1 1 0 0,1 1 0 0 0,-1 0 0 0 0,1-1-1 0 0,-1 1 1 0 0,1 0 0 0 0,-1 0 0 0 0,1-1-1 0 0,-1 1 1 0 0,1 0 0 0 0,-1 0 0 0 0,1 0-1 0 0,-1 0 1 0 0,1 0 0 0 0,-1 0 0 0 0,1 0-1 0 0,-1-1 1 0 0,1 2 0 0 0,-1-1 0 0 0,0 0-1 0 0,-15 4-352 0 0,13-4 307 0 0,-45 18-508 0 0,-84 42 0 0 0,94-41 494 0 0,-22 12 162 0 0,-92 64 0 0 0,112-65-15 0 0,1 1 0 0 0,-67 70-1 0 0,96-90-1 0 0,0 1-1 0 0,-14 23 0 0 0,22-31-17 0 0,0-1 0 0 0,0 1 0 0 0,0 0 0 0 0,0 0-1 0 0,1 0 1 0 0,-1 0 0 0 0,1 0 0 0 0,0 0 0 0 0,0 0 0 0 0,1 0 0 0 0,-1 1 0 0 0,1-1-1 0 0,0 0 1 0 0,1 8 0 0 0,0-9 36 0 0,0 0 0 0 0,0-1-1 0 0,1 1 1 0 0,-1-1 0 0 0,1 1 0 0 0,-1-1-1 0 0,1 1 1 0 0,0-1 0 0 0,0 0-1 0 0,0 0 1 0 0,0 0 0 0 0,0 0 0 0 0,1 0-1 0 0,-1 0 1 0 0,0 0 0 0 0,1-1 0 0 0,0 1-1 0 0,-1-1 1 0 0,1 0 0 0 0,2 1-1 0 0,9 3 192 0 0,-1-1-1 0 0,27 4 1 0 0,-32-6-222 0 0,41 5-247 0 0,0-1 0 0 0,1-3 0 0 0,0-2 0 0 0,80-9 0 0 0,-89 3-812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25 9215 0 0,'3'-2'106'0'0,"-1"-1"1"0"0,1 0-1 0 0,0 1 0 0 0,1 0 0 0 0,-1-1 0 0 0,0 1 0 0 0,1 0 0 0 0,-1 1 1 0 0,8-4 1609 0 0,-11 7-1607 0 0,-1 0-1 0 0,0-1 0 0 0,0 1 0 0 0,0 0 1 0 0,0-1-1 0 0,-1 1 0 0 0,1-1 1 0 0,0 1-1 0 0,-1-1 0 0 0,1 0 0 0 0,-2 2 1 0 0,0-1 62 0 0,-24 22 691 0 0,-1-2-1 0 0,-45 27 1 0 0,-68 30 763 0 0,16-9-763 0 0,-14 19-624 0 0,5 5 1 0 0,4 6-1 0 0,-140 141 0 0 0,256-228-238 0 0,-45 48-2 0 0,51-52 4 0 0,1 0 1 0 0,0 1 0 0 0,0 0-1 0 0,-9 20 1 0 0,14-27 15 0 0,1 0 1 0 0,-1 0 0 0 0,1 0-1 0 0,0 0 1 0 0,0 0-1 0 0,1 0 1 0 0,-1 0 0 0 0,1 0-1 0 0,-1 0 1 0 0,1 1-1 0 0,0-1 1 0 0,0 0 0 0 0,0 0-1 0 0,1 0 1 0 0,-1 1-1 0 0,1-1 1 0 0,0 0 0 0 0,0 0-1 0 0,0 0 1 0 0,0 0-1 0 0,0 0 1 0 0,1 0 0 0 0,-1 0-1 0 0,1-1 1 0 0,0 1-1 0 0,0 0 1 0 0,0-1 0 0 0,0 0-1 0 0,0 1 1 0 0,0-1-1 0 0,1 0 1 0 0,-1 0 0 0 0,1 0-1 0 0,0 0 1 0 0,-1-1-1 0 0,1 1 1 0 0,0-1 0 0 0,3 2-1 0 0,17 6 168 0 0,1-1 0 0 0,0 0 1 0 0,1-2-1 0 0,43 6 0 0 0,-29-9-237 0 0,-1 0 0 0 0,56-6 0 0 0,10-11-2920 0 0,-70 7 1380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64 107 8287 0 0,'-10'5'2835'0'0,"9"-3"-2150"0"0,-1 1 1 0 0,1-1-1 0 0,0 1 0 0 0,1 0 1 0 0,-1-1-1 0 0,0 1 1 0 0,1 0-1 0 0,-1 5 0 0 0,2 24 1919 0 0,-1-1-1460 0 0,0-24-905 0 0,1 1-1 0 0,0-1 1 0 0,0 1 0 0 0,0-1 0 0 0,1 1 0 0 0,3 8-1 0 0,2 7 149 0 0,-6-18-344 0 0,1 0-1 0 0,-1 0 1 0 0,1 0-1 0 0,1 0 0 0 0,-1-1 1 0 0,1 1-1 0 0,-1-1 0 0 0,1 0 1 0 0,0 1-1 0 0,1-1 1 0 0,-1 0-1 0 0,1-1 0 0 0,0 1 1 0 0,0-1-1 0 0,0 0 0 0 0,0 0 1 0 0,1 0-1 0 0,-1 0 0 0 0,1-1 1 0 0,8 4-1 0 0,-8-4-214 0 0,0-1 0 0 0,0 0 0 0 0,0 0 0 0 0,0 0 0 0 0,0-1 0 0 0,0 0 0 0 0,0 0 0 0 0,0 0 0 0 0,0 0 0 0 0,0-1 0 0 0,0 0 0 0 0,0 0 0 0 0,9-3 0 0 0,-6 1-749 0 0,-1-1 0 0 0,1 0 0 0 0,-1 0 1 0 0,12-9-1 0 0,-2 0-1446 0 0</inkml:trace>
  <inkml:trace contextRef="#ctx0" brushRef="#br0" timeOffset="1">482 58 11687 0 0,'9'-15'671'0'0,"-5"7"-199"0"0,0 0 0 0 0,1 0 0 0 0,9-10 10873 0 0,-15 20-10712 0 0,-18 36 167 0 0,-16 42-1 0 0,-7 18-535 0 0,-98 195-133 0 0,76-156-102 0 0,-22 55 26 0 0,-25 53 26 0 0,108-240-124 0 0,0 1-1 0 0,0 0 1 0 0,1 0-1 0 0,0 0 1 0 0,0 0 0 0 0,1 0-1 0 0,0 0 1 0 0,-1 10-1 0 0,2-15-209 0 0,0 0-1 0 0,1 0 1 0 0,-1-1 0 0 0,0 1-1 0 0,1 0 1 0 0,-1-1-1 0 0,1 1 1 0 0,-1-1-1 0 0,1 1 1 0 0,-1 0-1 0 0,1-1 1 0 0,-1 1-1 0 0,1-1 1 0 0,-1 0-1 0 0,1 1 1 0 0,0-1 0 0 0,-1 1-1 0 0,1-1 1 0 0,-1 0-1 0 0,1 1 1 0 0,0-1-1 0 0,0 0 1 0 0,-1 0-1 0 0,1 0 1 0 0,0 1-1 0 0,0-1 1 0 0,-1 0-1 0 0,2 0 1 0 0,0 0-707 0 0,13 2-7307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73 10591 0 0,'0'0'819'0'0,"-1"2"-534"0"0,-5 5-596 0 0,2-4 915 0 0,1 1 1 0 0,0 0-1 0 0,1-1 1 0 0,-1 1-1 0 0,1 0 1 0 0,-3 7-1 0 0,4-10-492 0 0,1 0-1 0 0,0 0 1 0 0,0 1-1 0 0,-1-1 0 0 0,1 0 1 0 0,0 0-1 0 0,0 1 1 0 0,0-1-1 0 0,0 0 1 0 0,1 1-1 0 0,-1-1 0 0 0,0 0 1 0 0,0 0-1 0 0,1 1 1 0 0,-1-1-1 0 0,1 0 0 0 0,-1 0 1 0 0,1 0-1 0 0,0 1 1 0 0,-1-1-1 0 0,1 0 1 0 0,0 0-1 0 0,0 0 0 0 0,-1 0 1 0 0,1 0-1 0 0,0-1 1 0 0,0 1-1 0 0,0 0 0 0 0,2 1 1 0 0,1 0 10 0 0,-1 0 1 0 0,0 0-1 0 0,1-1 1 0 0,0 1-1 0 0,-1-1 1 0 0,1 0 0 0 0,0 0-1 0 0,0 0 1 0 0,0-1-1 0 0,-1 1 1 0 0,1-1-1 0 0,0 0 1 0 0,0 0-1 0 0,0 0 1 0 0,4-1-1 0 0,9-2 243 0 0,-1 0 0 0 0,18-7-1 0 0,-25 8-276 0 0,185-63 678 0 0,-184 61-773 0 0,-1 0 1 0 0,16-10-1 0 0,-22 12-29 0 0,0 0 0 0 0,0 0 0 0 0,0-1-1 0 0,-1 1 1 0 0,1 0 0 0 0,-1-1 0 0 0,1 0 0 0 0,-1 0 0 0 0,0 1 0 0 0,0-1 0 0 0,2-5 0 0 0,-4 7 18 0 0,1 1 0 0 0,-1-1 0 0 0,0 0 0 0 0,0 1 1 0 0,0-1-1 0 0,1 1 0 0 0,-1-1 0 0 0,0 0 1 0 0,0 1-1 0 0,0-1 0 0 0,0 0 0 0 0,0 1 1 0 0,0-1-1 0 0,0 1 0 0 0,0-1 0 0 0,-1 0 0 0 0,1 1 1 0 0,0-1-1 0 0,0 1 0 0 0,0-1 0 0 0,-1 0 1 0 0,1 1-1 0 0,0-1 0 0 0,-1 1 0 0 0,1-1 1 0 0,0 1-1 0 0,-1-1 0 0 0,1 1 0 0 0,-1-1 0 0 0,1 1 1 0 0,-1 0-1 0 0,1-1 0 0 0,-1 1 0 0 0,1-1 1 0 0,-1 1-1 0 0,1 0 0 0 0,-1 0 0 0 0,1-1 1 0 0,-1 1-1 0 0,0 0 0 0 0,1 0 0 0 0,-1 0 0 0 0,0 0 1 0 0,1-1-1 0 0,-1 1 0 0 0,-1 0 0 0 0,-2 0-93 0 0,-1-1-1 0 0,0 1 0 0 0,0 0 1 0 0,-9 2-1 0 0,-11 3-98 0 0,0 1-1 0 0,0 1 0 0 0,1 1 0 0 0,0 2 1 0 0,0 0-1 0 0,-41 25 0 0 0,11 1 207 0 0,-77 63-1 0 0,115-86 23 0 0,-31 28-49 0 0,42-36 74 0 0,0 0 0 0 0,1 1 0 0 0,0 0 0 0 0,0-1 0 0 0,0 2 0 0 0,-5 10 0 0 0,9-17-34 0 0,0 0 1 0 0,0 1-1 0 0,0-1 0 0 0,0 1 0 0 0,-1-1 1 0 0,1 1-1 0 0,0-1 0 0 0,0 1 0 0 0,0-1 0 0 0,0 1 1 0 0,0-1-1 0 0,0 1 0 0 0,1-1 0 0 0,-1 1 0 0 0,0-1 1 0 0,0 1-1 0 0,0-1 0 0 0,0 0 0 0 0,0 1 1 0 0,1-1-1 0 0,-1 1 0 0 0,0-1 0 0 0,1 1 0 0 0,-1-1 1 0 0,0 0-1 0 0,0 1 0 0 0,1-1 0 0 0,-1 0 1 0 0,1 1-1 0 0,-1-1 0 0 0,2 2 12 0 0,0-1-1 0 0,1 0 1 0 0,-1 0-1 0 0,0 0 1 0 0,0 0-1 0 0,5 1 1 0 0,4 1 84 0 0,23 2 0 0 0,12-3-397 0 0,47-4 0 0 0,-17 0-1330 0 0,-4 1-1347 0 0,93 4-2940 0 0,-161-3 5097 0 0,-2 2-589 0 0,-1 0 1540 0 0,0-1 0 0 0,0 1 1 0 0,1 0-1 0 0,-1 0 0 0 0,0-1 0 0 0,0 1 0 0 0,-1 0 0 0 0,1 0 1 0 0,0 0-1 0 0,-1 0 0 0 0,1 0 0 0 0,-1 0 0 0 0,1 0 1 0 0,-1 0-1 0 0,0 0 0 0 0,0 0 0 0 0,0 0 0 0 0,0 0 0 0 0,0 0 1 0 0,-1 1-1 0 0,1-1 0 0 0,-1 0 0 0 0,1 0 0 0 0,-1 0 0 0 0,-1 3 1 0 0,-3 5 314 0 0,1 2 4010 0 0,6-11-2409 0 0,6-5-1226 0 0,133-94 2887 0 0,188-134-3394 0 0,-321 226-265 0 0,5-4-51 0 0,1 0 1 0 0,0 1 0 0 0,0 1-1 0 0,1 0 1 0 0,26-8 0 0 0,-32 13-77 0 0,-8 4 66 0 0,-1-1-1 0 0,0 1 0 0 0,1-1 1 0 0,-1 1-1 0 0,0-1 0 0 0,1 1 0 0 0,-1-1 1 0 0,0 1-1 0 0,0-1 0 0 0,0 1 0 0 0,0-1 1 0 0,1 1-1 0 0,-1-1 0 0 0,0 1 0 0 0,0-1 1 0 0,0 1-1 0 0,0-1 0 0 0,0 1 0 0 0,0-1 1 0 0,-1 2-1 0 0,1-2-4 0 0,0 10-10 0 0,-1 0 0 0 0,0 0-1 0 0,-1-1 1 0 0,-1 1 0 0 0,1-1 0 0 0,-5 11-1 0 0,-28 56-2 0 0,21-46 26 0 0,10-21-27 0 0,-8 15 46 0 0,2 0 0 0 0,-10 32-1 0 0,18-49-62 0 0,1 1-1 0 0,-1-1 1 0 0,1 0 0 0 0,1 1-1 0 0,-1-1 1 0 0,1 1-1 0 0,0-1 1 0 0,1 0 0 0 0,0 1-1 0 0,0-1 1 0 0,1 0 0 0 0,4 13-1 0 0,-6-19-153 0 0,1 0 115 0 0,0 0 0 0 0,-1-1 0 0 0,1 1 1 0 0,-1 0-1 0 0,1 0 0 0 0,-1-1 1 0 0,1 1-1 0 0,-1 0 0 0 0,1 0 1 0 0,-1 0-1 0 0,0 0 0 0 0,1-1 1 0 0,-1 1-1 0 0,0 0 0 0 0,0 0 0 0 0,0 0 1 0 0,0 2-1 0 0,0 15-1872 0 0,0-16 1510 0 0,-4 13 156 0 0,1-9-3319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0,'-1'2'923'0'0,"-4"9"-668"0"0,-1 0-1 0 0,0-1 1 0 0,-9 11 0 0 0,-1 3 487 0 0,-131 217 2898 0 0,121-200-3340 0 0,-106 187 839 0 0,52-58-920 0 0,-123 235 439 0 0,202-405-658 0 0,-57 92-64 0 0,57-91-270 0 0,-2 5-1824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209 280 5063 0 0,'-96'-14'-66'0'0,"84"14"646"0"0,0 0 1 0 0,-22 3-1 0 0,27-2 798 0 0,0 0 0 0 0,0 1-1 0 0,-8 3 1 0 0,-4 8 6944 0 0,30-6-7520 0 0,-5-5-709 0 0,0-1 0 0 0,0 1 0 0 0,-1-1 0 0 0,1 0 0 0 0,0 0 0 0 0,0-1 1 0 0,1 0-1 0 0,6 0 0 0 0,55-9 502 0 0,-45 6-402 0 0,493-112 1073 0 0,-456 99-1239 0 0,285-84-6 0 0,-200 50-2680 0 0,-97 37-3068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94 641 3223 0 0,'-2'0'240'0'0,"-1"1"248"0"0,1 0 0 0 0,0-1 0 0 0,-1 1 0 0 0,1-1 0 0 0,-1 0 0 0 0,1 0 0 0 0,-1 0 0 0 0,1 0 0 0 0,-1 0 0 0 0,1 0 0 0 0,-1-1 0 0 0,1 1 0 0 0,-1-1-1 0 0,1 0 1 0 0,-1 0 0 0 0,1 0 0 0 0,0 0 0 0 0,0 0 0 0 0,-1 0 0 0 0,1 0 0 0 0,0-1 0 0 0,0 1 0 0 0,0-1 0 0 0,1 0 0 0 0,-1 1 0 0 0,0-1 0 0 0,1 0 0 0 0,-2-2-1 0 0,-1-1-171 0 0,1 1-1 0 0,1-1 0 0 0,-1 0 0 0 0,1 0 1 0 0,0 0-1 0 0,0 0 0 0 0,0 0 0 0 0,1-1 0 0 0,-1 1 1 0 0,1 0-1 0 0,1-1 0 0 0,-1-7 0 0 0,1 5-116 0 0,1 0 0 0 0,1-1 0 0 0,-1 1 1 0 0,1 0-1 0 0,0-1 0 0 0,1 1 0 0 0,6-12 0 0 0,2-2 165 0 0,17-26-1 0 0,-10 22-141 0 0,1 0-1 0 0,44-44 0 0 0,55-38-115 0 0,-82 76-100 0 0,-18 16-68 0 0,0 1-1 0 0,1 1 1 0 0,1 1 0 0 0,30-16-1 0 0,-17 11-415 0 0,-27 14 133 0 0,-1 1 0 0 0,1-1 0 0 0,0 1 0 0 0,0 0 0 0 0,0 1 0 0 0,1-1 0 0 0,-1 1 0 0 0,0 1 0 0 0,1-1 0 0 0,-1 1 0 0 0,10 0 0 0 0,6 2-1565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22 3679 0 0,'6'-7'9624'0'0,"-5"6"-8648"0"0,-1-1 0 0 0,1 1-1 0 0,0-2 1 0 0,-3 2-948 0 0,-1 0-1 0 0,1 0 1 0 0,-1 0 0 0 0,1 0 0 0 0,-1 0 0 0 0,1 1-1 0 0,-1-1 1 0 0,0 1 0 0 0,1 0 0 0 0,-1-1 0 0 0,0 1-1 0 0,1 0 1 0 0,-1 1 0 0 0,0-1 0 0 0,1 0 0 0 0,-1 1-1 0 0,-3 1 1 0 0,-3 0 20 0 0,0 1 0 0 0,1 0 0 0 0,-1 1 0 0 0,-7 4 0 0 0,-133 90 722 0 0,73-44-479 0 0,47-32-136 0 0,21-16 49 0 0,1 0 1 0 0,-17 10-1 0 0,23-16 212 0 0,2 2-200 0 0,0 0-177 0 0,0-1 0 0 0,0 0 0 0 0,1 1 0 0 0,-1-1 0 0 0,0 0 0 0 0,1 0 0 0 0,-1 1 0 0 0,1-1 0 0 0,-1-1 0 0 0,1 1 0 0 0,0 0 0 0 0,0 0 0 0 0,-1 0 0 0 0,1-1 0 0 0,0 1 0 0 0,0-1 0 0 0,0 0 0 0 0,-1 1 0 0 0,1-1 0 0 0,0 0 0 0 0,0 0 0 0 0,3-1 0 0 0,8 1 201 0 0,-1-1-1 0 0,16-4 0 0 0,-25 5-195 0 0,21-6 85 0 0,0-2 0 0 0,0 0 0 0 0,39-20 0 0 0,-38 16-230 0 0,1 1 0 0 0,44-12 0 0 0,-46 19-4 0 0,-22 3 25 0 0,-3 3-84 0 0,-1 7 135 0 0,0-1-1 0 0,-1 0 1 0 0,0 0 0 0 0,0 0-1 0 0,-9 13 1 0 0,-9 23-3 0 0,20-40 32 0 0,0 0 0 0 0,0 0 0 0 0,0 0 0 0 0,0 1 0 0 0,0-1 1 0 0,1 0-1 0 0,0 0 0 0 0,0 1 0 0 0,0 4 0 0 0,1-6-17 0 0,0 1 0 0 0,-1-1-1 0 0,1 1 1 0 0,0-1 0 0 0,1 1-1 0 0,-1-1 1 0 0,0 0 0 0 0,1 1 0 0 0,0-1-1 0 0,0 0 1 0 0,0 0 0 0 0,3 3 0 0 0,-2-3-888 0 0,-1-1 0 0 0,1 1 0 0 0,0-1 1 0 0,0 0-1 0 0,0 1 0 0 0,1-2 0 0 0,3 3 1 0 0,6 2-5246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35 3223 0 0,'5'-8'169'0'0,"18"-18"14826"0"0,-28 32-14613 0 0,3-3 18 0 0,-43 48 850 0 0,8-9-196 0 0,-40 57-1 0 0,32-26-865 0 0,3 1 0 0 0,-35 87 0 0 0,-46 166-130 0 0,109-284-33 0 0,2 0 0 0 0,-7 52 0 0 0,18-90-50 0 0,1-1 0 0 0,0 0 0 0 0,0 1 0 0 0,0-1-1 0 0,0 1 1 0 0,2 5 0 0 0,-2-9-219 0 0,3-1-654 0 0,9-1-280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89 10191 0 0,'1'-6'93'0'0,"1"-1"103"0"0,1 0 0 0 0,-1 0 1 0 0,1 0-1 0 0,0 0 0 0 0,7-8 0 0 0,-9 13-7 0 0,2-4 842 0 0,0 1 1 0 0,0 0-1 0 0,8-9 1778 0 0,-15 29-2655 0 0,-24 71 255 0 0,-5-1-1 0 0,-64 124 1 0 0,54-131-520 0 0,-3-2 0 0 0,-3-2 0 0 0,-3-2 0 0 0,-97 101 0 0 0,107-133-37 0 0,-47 36 1 0 0,-29 26 201 0 0,102-85 52 0 0,41-24 30 0 0,45-28-42 0 0,7-3-8 0 0,-29 20 120 0 0,2 2-1 0 0,0 3 0 0 0,0 1 1 0 0,1 3-1 0 0,103-5 0 0 0,-127 13 82 0 0,0 2-1 0 0,0 1 0 0 0,0 1 1 0 0,46 11-1 0 0,-63-12-259 0 0,1 1 0 0 0,-1-2 0 0 0,1 0-1 0 0,-1 0 1 0 0,1 0 0 0 0,0-2 0 0 0,-1 1-1 0 0,20-4 1 0 0,-19 1-812 0 0,0 0-1 0 0,12-5 0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10591 0 0,'0'0'488'0'0,"-8"0"158"0"0,4 1-458 0 0,0-1 1 0 0,1 2 0 0 0,-1-1-1 0 0,0 0 1 0 0,0 1 0 0 0,1-1-1 0 0,-1 1 1 0 0,1 0 0 0 0,-1 0-1 0 0,1 1 1 0 0,0-1-1 0 0,0 1 1 0 0,-4 3 0 0 0,-4 6 2468 0 0,-20 26 1 0 0,12-14-2421 0 0,1 2-31 0 0,0 0-1 0 0,1 1 1 0 0,-14 34 0 0 0,20-40-610 0 0,-6 23 1 0 0,16-43-394 0 0,2 1-209 0 0,4 5-1020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103 176 11519 0 0,'-7'5'215'0'0,"-1"0"0"0"0,1 1-1 0 0,1 0 1 0 0,-1 1-1 0 0,-9 12 1 0 0,1-2-157 0 0,-21 20 3988 0 0,37-37-4006 0 0,1-1 1 0 0,-1 0-1 0 0,0 0 0 0 0,0 0 0 0 0,1 0 1 0 0,-1 0-1 0 0,0 0 0 0 0,0 0 0 0 0,0 0 1 0 0,1-2-1 0 0,0 0 20 0 0,24-25 28 0 0,-8 7 10 0 0,0 1-1 0 0,1 1 1 0 0,2 1 0 0 0,26-19 0 0 0,-27 23 123 0 0,1 1 0 0 0,1 2 0 0 0,41-18 0 0 0,-55 26-139 0 0,-1 1 0 0 0,0 1 0 0 0,1-1 0 0 0,-1 1 0 0 0,1 0-1 0 0,-1 1 1 0 0,10 0 0 0 0,-12 1-51 0 0,0 0-1 0 0,0 0 1 0 0,0 0-1 0 0,0 0 1 0 0,-1 1-1 0 0,1-1 1 0 0,-1 1 0 0 0,1 1-1 0 0,-1-1 1 0 0,0 1-1 0 0,0-1 1 0 0,5 5-1 0 0,-8-6-1 0 0,0 0-1 0 0,0 0 0 0 0,0 0 1 0 0,0 0-1 0 0,-1 0 1 0 0,1 0-1 0 0,0 0 1 0 0,-1 0-1 0 0,1 0 0 0 0,-1 1 1 0 0,1-1-1 0 0,-1 0 1 0 0,0 0-1 0 0,1 1 0 0 0,-1 1 1 0 0,5 13 155 0 0,-1-10-124 0 0,-2-3-43 0 0,0 1 0 0 0,1 0 0 0 0,-1-1 0 0 0,-1 1 0 0 0,1 0 0 0 0,0 0 0 0 0,-1 0 0 0 0,0 0 0 0 0,0 0 0 0 0,0 0 0 0 0,-1 0 0 0 0,1 1 0 0 0,-1-1 0 0 0,0 0 0 0 0,-1 8 0 0 0,-3 11 51 0 0,2-14 4 0 0,0-5-4 0 0,-1 2-71 0 0,2-6-16 0 0,1 0 1 0 0,-1 1-1 0 0,1-1 0 0 0,-1 0 0 0 0,1 1 1 0 0,-1-1-1 0 0,1 0 0 0 0,-1 0 0 0 0,1 1 1 0 0,-1-1-1 0 0,1 0 0 0 0,-1 0 0 0 0,0 0 1 0 0,1 0-1 0 0,-1 0 0 0 0,1 0 0 0 0,-1 0 1 0 0,1 0-1 0 0,-1 0 0 0 0,1 0 0 0 0,-1 0 0 0 0,0 0 1 0 0,1 0-1 0 0,-1-1 0 0 0,1 1 0 0 0,-2 0 1 0 0,2 0-26 0 0,0 0 0 0 0,-1-1 1 0 0,1 1-1 0 0,0 0 0 0 0,-1 0 0 0 0,1 0 1 0 0,0 0-1 0 0,-1 0 0 0 0,1 0 0 0 0,0 0 1 0 0,-1 0-1 0 0,1-1 0 0 0,0 1 1 0 0,0 0-1 0 0,-1 0 0 0 0,1 0 0 0 0,0-1 1 0 0,0 1-1 0 0,-1 0 0 0 0,1 0 0 0 0,0-1 1 0 0,0 1-1 0 0,0 0 0 0 0,-1-1 1 0 0,1 1-1 0 0,0 0 0 0 0,0 0 0 0 0,0-1 1 0 0,0 1-1 0 0,0 0 0 0 0,0-1 1 0 0,0 1-1 0 0,-1 0 0 0 0,1-1 0 0 0,0 1 1 0 0,0 0-1 0 0,1-1 0 0 0,1-3-62 0 0,4-4-91 0 0,1 0 0 0 0,0 0 0 0 0,0 1 0 0 0,0-1 0 0 0,1 2 0 0 0,17-13 0 0 0,44-22 31 0 0,29-17-180 0 0,-80 49 299 0 0,0 1 1 0 0,0 1-1 0 0,35-9 0 0 0,-40 13 233 0 0,1 0 1 0 0,0 1-1 0 0,0 1 0 0 0,0 0 0 0 0,18 1 0 0 0,-29 0-142 0 0,1 1 1 0 0,-1-1-1 0 0,1 1 0 0 0,-1-1 0 0 0,0 1 1 0 0,1 0-1 0 0,-1 0 0 0 0,0 0 0 0 0,0 1 1 0 0,0-1-1 0 0,0 1 0 0 0,0 0 0 0 0,0 0 1 0 0,0 0-1 0 0,-1 0 0 0 0,1 0 0 0 0,-1 1 1 0 0,1-1-1 0 0,-1 1 0 0 0,0-1 0 0 0,0 1 1 0 0,0 0-1 0 0,-1 0 0 0 0,1 0 0 0 0,0 0 1 0 0,-1 0-1 0 0,1 4 0 0 0,0-2 33 0 0,-1 0 0 0 0,0 0 0 0 0,-1 1 0 0 0,1-1 0 0 0,-1 0 0 0 0,0 0 0 0 0,-1 0 0 0 0,1 0 0 0 0,-1 0 0 0 0,0 0 0 0 0,0 0 0 0 0,0 0 0 0 0,-4 8 0 0 0,-2 2 19 0 0,-1-1-1 0 0,-18 27 1 0 0,3-6 18 0 0,21-33-101 0 0,1-1-10 0 0,0-1 1 0 0,1 1-1 0 0,-1 0 1 0 0,1 0-1 0 0,-1 0 1 0 0,1 0-1 0 0,-1 0 1 0 0,1 0-1 0 0,-1 0 1 0 0,1 0-1 0 0,0 0 1 0 0,0 0-1 0 0,0 0 1 0 0,-1 2-1 0 0,0 15-1003 0 0,5-7-4136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 8287 0 0,'0'0'382'0'0,"2"-23"10511"0"0,-11 31-10518 0 0,-6 11-198 0 0,2 1 1 0 0,0 0-1 0 0,0 1 0 0 0,-11 31 1 0 0,17-39-76 0 0,-1 4-165 0 0,-18 39 365 0 0,24-49-535 0 0,-1 0 1 0 0,1 0 0 0 0,1 0-1 0 0,-1 0 1 0 0,1 0-1 0 0,0 9 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51 2759 0 0,'0'0'583'0'0,"1"-2"1186"0"0,13-47 13999 0 0,-15 53-15390 0 0,-162 409 1507 0 0,93-247-1940 0 0,51-123-20 0 0,10-22-126 0 0,0 0-1 0 0,-7 25 0 0 0,16-43 23 0 0,1-6-247 0 0,38-73-1827 0 0,-26 49-1919 0 0,5-9-2438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89 12895 0 0,'23'-17'1141'0'0,"2"2"0"0"0,25-13 0 0 0,-40 23-639 0 0,1 1 0 0 0,-1 0 0 0 0,1 0 0 0 0,-1 1 0 0 0,1 0-1 0 0,0 1 1 0 0,0 1 0 0 0,12-1 0 0 0,-23 2-486 0 0,1 0 1 0 0,-1 0-1 0 0,0 1 0 0 0,1-1 0 0 0,-1 0 0 0 0,0 1 1 0 0,1-1-1 0 0,-1 0 0 0 0,0 0 0 0 0,1 1 1 0 0,-1-1-1 0 0,0 1 0 0 0,0-1 0 0 0,1 0 0 0 0,-1 1 1 0 0,0-1-1 0 0,0 1 0 0 0,0-1 0 0 0,1 0 0 0 0,-1 1 1 0 0,0-1-1 0 0,0 1 0 0 0,0-1 0 0 0,0 1 1 0 0,0-1-1 0 0,0 1 0 0 0,1 11 78 0 0,-2-3-81 0 0,0 0 0 0 0,0 0-1 0 0,-1 0 1 0 0,0 0 0 0 0,0 0-1 0 0,-1-1 1 0 0,-7 15 0 0 0,-34 55-44 0 0,42-74 40 0 0,-230 383 348 0 0,127-210-258 0 0,12-6-1389 0 0,14-24-385 0 0,55-109-1193 0 0,15-23 1397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19 119 16007 0 0,'-9'-1'1452'0'0,"1"-1"-1113"0"0,7 2 665 0 0,12 6 120 0 0,-2-4-890 0 0,0 0 0 0 0,1 0 0 0 0,-1-1-1 0 0,1-1 1 0 0,16 0 0 0 0,-9-1-18 0 0,55-1 426 0 0,73-12 0 0 0,70-21-218 0 0,-96 15-443 0 0,12-5-1094 0 0,-46 3-3427 0 0,-52 13-2058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1375 0 0,'0'0'66'0'0,"-1"1"-8"0"0,-10 17 408 0 0,-2 14 6294 0 0,9-21-3619 0 0,-10 20 0 0 0,3-12-2796 0 0,-104 174 2081 0 0,-15-10-789 0 0,125-178-1825 0 0,-79 106 1114 0 0,54-58-7272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13359 0 0,'0'0'2371'0'0,"3"0"-1870"0"0,21 5 363 0 0,1-2-1 0 0,38 0 0 0 0,52-6 619 0 0,431-48 1893 0 0,-304 8-3119 0 0,-4-16-503 0 0,-220 53-696 0 0,25-12 1 0 0,-20 7-1045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2 9215 0 0,'0'0'831'0'0,"-2"-1"-686"0"0,-1 1 113 0 0,-1-1-1 0 0,0 1 0 0 0,0 0 1 0 0,0 1-1 0 0,0-1 0 0 0,0 1 1 0 0,0-1-1 0 0,0 1 0 0 0,0 1 1 0 0,0-1-1 0 0,1 0 0 0 0,-1 1 1 0 0,1 0-1 0 0,-1-1 0 0 0,1 1 1 0 0,-1 1-1 0 0,-4 3 0 0 0,-3 4 693 0 0,0 0 0 0 0,0 0 0 0 0,-13 18 0 0 0,3-1-662 0 0,2 1 0 0 0,1 1 0 0 0,-15 32 0 0 0,-37 99 82 0 0,8-18-188 0 0,-137 232 82 0 0,172-332-238 0 0,-1-2 0 0 0,-2 0 1 0 0,-1-2-1 0 0,-71 66 0 0 0,43-58 327 0 0,58-45-21 0 0,7-11-185 0 0,1 0 0 0 0,1 1 0 0 0,-1-1 0 0 0,1 1 0 0 0,1 1 0 0 0,19-15 0 0 0,2-4-121 0 0,87-78-327 0 0,-41 38-70 0 0,-66 58 307 0 0,82-68-485 0 0,-81 69 471 0 0,0 1 0 0 0,0 0 1 0 0,1 1-1 0 0,-1 0 1 0 0,1 1-1 0 0,25-8 1 0 0,-36 13 74 0 0,0 0 1 0 0,0-1-1 0 0,0 1 1 0 0,0 0-1 0 0,0 0 1 0 0,-1 0 0 0 0,1 0-1 0 0,0 0 1 0 0,0 0-1 0 0,0 0 1 0 0,0 0-1 0 0,0 0 1 0 0,0 1-1 0 0,1-1 1 0 0,1 5-25 0 0,-2-4 24 0 0,0 3 5 0 0,1-1 0 0 0,-1 0 0 0 0,0 0 0 0 0,0 1 0 0 0,0-1 0 0 0,0 1 1 0 0,-1-1-1 0 0,1 0 0 0 0,-1 1 0 0 0,0-1 0 0 0,0 1 0 0 0,-1 3 0 0 0,0 4 23 0 0,0 0 0 0 0,-5 17 0 0 0,-7 9 159 0 0,-1 0 1 0 0,-1-1 0 0 0,-31 52 0 0 0,38-74-130 0 0,-25 56 55 0 0,33-70-179 0 0,0 0 0 0 0,0 0 0 0 0,-1 1 1 0 0,1-1-1 0 0,0 0 0 0 0,0 1 0 0 0,0-1 1 0 0,-1 0-1 0 0,1 1 0 0 0,0-1 1 0 0,0 0-1 0 0,0 1 0 0 0,0-1 0 0 0,0 0 1 0 0,0 1-1 0 0,0-1 0 0 0,0 0 0 0 0,0 1 1 0 0,0-1-1 0 0,0 0 0 0 0,0 1 1 0 0,0-1-1 0 0,0 1 0 0 0,0-1 0 0 0,1 0 1 0 0,-1 1-1 0 0,0-1 0 0 0,0 0 0 0 0,0 0 1 0 0,0 1-1 0 0,1-1 0 0 0,-1 0 1 0 0,0 1-1 0 0,0-1 0 0 0,0 0 0 0 0,1 0 1 0 0,-1 1-1 0 0,0-1 0 0 0,1 0 0 0 0,-1 0 1 0 0,0 0-1 0 0,1 1 0 0 0,-1-1 1 0 0,0 0-1 0 0,1 0 0 0 0,-1 0 0 0 0,0 0 1 0 0,1 0-1 0 0,-1 0 0 0 0,0 0 0 0 0,1 0 1 0 0,-1 0-1 0 0,0 0 0 0 0,1 0 1 0 0,10 1-1630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3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125 112 1375 0 0,'0'0'66'0'0,"1"1"-8"0"0,3 7-1054 0 0,10 13 2916 0 0,-12-17-756 0 0,1 0 0 0 0,0-1 1 0 0,0 1-1 0 0,0-1 1 0 0,0 0-1 0 0,1 0 0 0 0,-1 0 1 0 0,1-1-1 0 0,0 1 0 0 0,0-1 1 0 0,6 3-1 0 0,-4-2-961 0 0,0-2-1 0 0,-1 1 1 0 0,1-1-1 0 0,0 0 1 0 0,0 0 0 0 0,0 0-1 0 0,0-1 1 0 0,0 0-1 0 0,0 0 1 0 0,6-1-1 0 0,9-3 168 0 0,32-9 0 0 0,-17 4-139 0 0,-12 3-271 0 0,-1-1-1 0 0,0-1 1 0 0,-1-1 0 0 0,0-1 0 0 0,0-1-1 0 0,-1-1 1 0 0,0-1 0 0 0,-1-1-1 0 0,19-16 1 0 0,-38 29 5 0 0,0 0 0 0 0,0 0 0 0 0,0 0 1 0 0,-1 0-1 0 0,1 0 0 0 0,0 0 0 0 0,0 0 0 0 0,0 0 0 0 0,-1 0 0 0 0,1 0 0 0 0,0 0 0 0 0,-1 0 0 0 0,1 0 0 0 0,-1 0 1 0 0,0-1-1 0 0,1 1 0 0 0,-1 0 0 0 0,0 0 0 0 0,0-1 0 0 0,1 1 0 0 0,-1 0 0 0 0,0-1 0 0 0,-1-1 0 0 0,1 2-5 0 0,-1 0-1 0 0,1 0 1 0 0,-1 1-1 0 0,1-1 1 0 0,-1 0-1 0 0,0 0 1 0 0,0 0-1 0 0,1 0 1 0 0,-1 1-1 0 0,0-1 1 0 0,0 0-1 0 0,0 1 1 0 0,0-1 0 0 0,0 1-1 0 0,0-1 1 0 0,0 1-1 0 0,0-1 1 0 0,0 1-1 0 0,0 0 1 0 0,0-1-1 0 0,0 1 1 0 0,0 0-1 0 0,0 0 1 0 0,0 0-1 0 0,0 0 1 0 0,-1 0-1 0 0,1 0 1 0 0,-1 0-1 0 0,-14 1-148 0 0,0 1-1 0 0,0 0 1 0 0,0 1-1 0 0,1 0 0 0 0,-1 2 1 0 0,-26 10-1 0 0,5 2-356 0 0,-52 32-1 0 0,-106 90 2358 0 0,172-120-1313 0 0,-32 33 1 0 0,48-44-388 0 0,1 0-1 0 0,-1 0 1 0 0,1 1 0 0 0,1 0 0 0 0,0 0 0 0 0,0 0 0 0 0,-7 20 0 0 0,11-27-93 0 0,1 0-1 0 0,-1 1 1 0 0,0-1-1 0 0,1 1 1 0 0,-1-1 0 0 0,1 1-1 0 0,0 0 1 0 0,0-1 0 0 0,0 1-1 0 0,0-1 1 0 0,1 1 0 0 0,-1-1-1 0 0,0 1 1 0 0,1-1 0 0 0,0 1-1 0 0,0-1 1 0 0,0 1 0 0 0,0-1-1 0 0,0 0 1 0 0,0 0 0 0 0,0 1-1 0 0,1-1 1 0 0,-1 0-1 0 0,1 0 1 0 0,0 0 0 0 0,0 0-1 0 0,-1-1 1 0 0,1 1 0 0 0,0 0-1 0 0,0-1 1 0 0,1 1 0 0 0,-1-1-1 0 0,0 0 1 0 0,0 0 0 0 0,1 0-1 0 0,-1 0 1 0 0,1 0 0 0 0,-1 0-1 0 0,0-1 1 0 0,1 1 0 0 0,4-1-1 0 0,17 3-238 0 0,0-2-1 0 0,0-1 0 0 0,46-6 1 0 0,-60 5-230 0 0,17-2-528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3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60 14711 0 0,'0'0'1335'0'0,"-2"0"-1096"0"0,-3 1-182 0 0,0 1 0 0 0,1 0 1 0 0,-1 0-1 0 0,0 0 1 0 0,1 0-1 0 0,-1 1 1 0 0,1 0-1 0 0,-5 3 0 0 0,-32 30 676 0 0,38-33-667 0 0,0 1 1 0 0,0-1-1 0 0,1 1 1 0 0,-4 5-1 0 0,4-5-7 0 0,-1 0-1 0 0,1 0 0 0 0,-1-1 1 0 0,-4 5-1 0 0,-56 42 78 0 0,5-5-65 0 0,48-36-68 0 0,-1-1-1 0 0,0 0 1 0 0,-12 6 0 0 0,6-4-4 0 0,16-9 1 0 0,-1 0 0 0 0,1 0 0 0 0,-1 0 0 0 0,1 0-1 0 0,0 0 1 0 0,-1 0 0 0 0,1 1 0 0 0,0-1 0 0 0,0 1-1 0 0,0-1 1 0 0,0 0 0 0 0,0 1 0 0 0,0 0 0 0 0,-1 2 0 0 0,1 0 1 0 0,1-1 1 0 0,-1 1-1 0 0,1 0 0 0 0,-1-1 1 0 0,2 6-1 0 0,-1-3 4 0 0,0-6 0 0 0,0 1 0 0 0,0 0 0 0 0,1-1 0 0 0,-1 1 0 0 0,0 0 0 0 0,1-1-1 0 0,-1 1 1 0 0,0 0 0 0 0,1-1 0 0 0,-1 1 0 0 0,1-1 0 0 0,-1 1 0 0 0,1-1 0 0 0,-1 1 0 0 0,1-1 0 0 0,0 1 0 0 0,-1-1 0 0 0,1 1 0 0 0,1-1 0 0 0,9 6 95 0 0,-10-6-82 0 0,2 2 346 0 0,26 3 165 0 0,-23-4-445 0 0,-1 0-1 0 0,1 0 1 0 0,9 1 0 0 0,-3-2-33 0 0,0-1 0 0 0,-1 0-1 0 0,1-1 1 0 0,0 0 0 0 0,-1-1-1 0 0,1-1 1 0 0,-1 1 0 0 0,0-2-1 0 0,0 1 1 0 0,-1-2 0 0 0,1 1-1 0 0,-1-1 1 0 0,13-10 0 0 0,-16 10-47 0 0,0 1 0 0 0,0-1 0 0 0,-1-1 0 0 0,0 1 0 0 0,0-1 0 0 0,0 0 0 0 0,-1 0 0 0 0,0-1 0 0 0,0 1 0 0 0,-1-1 0 0 0,0 0 0 0 0,0-1 0 0 0,-1 1 0 0 0,4-16 0 0 0,-5 16-48 0 0,-1-1 1 0 0,1 0 0 0 0,-1 0 0 0 0,-1 0 0 0 0,0 1 0 0 0,0-1 0 0 0,-1 0 0 0 0,0 0 0 0 0,0 0 0 0 0,-1 1 0 0 0,0-1 0 0 0,-1 1 0 0 0,0-1 0 0 0,0 1 0 0 0,-1 0 0 0 0,0 0 0 0 0,0 1 0 0 0,-1-1-1 0 0,0 1 1 0 0,0 0 0 0 0,-1 0 0 0 0,0 0 0 0 0,-9-8 0 0 0,14 14 5 0 0,-1 1-1 0 0,1-1 0 0 0,0 0 1 0 0,-1 0-1 0 0,1 1 0 0 0,-1-1 0 0 0,1 0 1 0 0,-1 1-1 0 0,1 0 0 0 0,-1-1 1 0 0,-1 1-1 0 0,-5-1-3801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7367 0 0,'0'0'14240'0'0,"1"-1"-14053"0"0,2-13 126 0 0,2 1 0 0 0,0 0 0 0 0,0 0 0 0 0,12-19 0 0 0,-16 30-285 0 0,0 1 0 0 0,-1-1 0 0 0,1 1 0 0 0,-1-1 0 0 0,1 1 0 0 0,-1-1 0 0 0,1 1 0 0 0,-1-1 0 0 0,0 1 0 0 0,0-1 0 0 0,0 0 0 0 0,0 1 0 0 0,0-1 0 0 0,0 1 0 0 0,0-1 0 0 0,-1 0 0 0 0,1 1 0 0 0,-1-1 0 0 0,0-2 0 0 0,-3-7 132 0 0,4 10-146 0 0,0 0-1 0 0,0-1 0 0 0,0 1 1 0 0,0 0-1 0 0,0 0 1 0 0,0 0-1 0 0,1 0 1 0 0,-1 0-1 0 0,0-1 0 0 0,0 1 1 0 0,1 0-1 0 0,-1 0 1 0 0,1 0-1 0 0,-1 0 1 0 0,1 0-1 0 0,-1 0 0 0 0,1 0 1 0 0,0 0-1 0 0,-1 0 1 0 0,3-1-1 0 0,19-17 30 0 0,-12 12-24 0 0,93-95 27 0 0,-76 73-34 0 0,2 0-1 0 0,48-37 0 0 0,-25 32-1051 0 0,2 2-1 0 0,62-26 1 0 0,-69 35-1629 0 0,-25 12 755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3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61 166 1839 0 0,'1'0'13791'0'0,"8"3"-13103"0"0,-1-1 0 0 0,1 0 0 0 0,0 0 0 0 0,0-1 0 0 0,0 0 0 0 0,0-1 0 0 0,11 0 0 0 0,66-9 231 0 0,-81 9-824 0 0,28-6-2 0 0,-1-1 0 0 0,-1-2 0 0 0,1-1 0 0 0,30-14-1 0 0,-53 20-147 0 0,0 0 0 0 0,-1-1 0 0 0,1 0 0 0 0,-1 0 0 0 0,0 0 1 0 0,0-1-1 0 0,12-12-1 0 0,-19 17 19 0 0,-1 0 0 0 0,1 1-1 0 0,0-1 1 0 0,0 0-1 0 0,-1 0 1 0 0,1 0-1 0 0,-1 0 1 0 0,1 0-1 0 0,-1 0 1 0 0,1 0-1 0 0,-1 0 1 0 0,1 0-1 0 0,-1 0 1 0 0,0 0 0 0 0,0 0-1 0 0,1 0 1 0 0,-1-1-1 0 0,0 1 1 0 0,0 0-1 0 0,0 0 1 0 0,0 0-1 0 0,-1 0 1 0 0,1 0-1 0 0,0 0 1 0 0,0 0-1 0 0,-1 0 1 0 0,1 0 0 0 0,0 0-1 0 0,-1 0 1 0 0,1 0-1 0 0,-1 0 1 0 0,1 0-1 0 0,-1 0 1 0 0,0 0-1 0 0,1 0 1 0 0,-1 0-1 0 0,0 0 1 0 0,0 1-1 0 0,0-1 1 0 0,1 0-1 0 0,-1 1 1 0 0,0-1 0 0 0,0 0-1 0 0,0 1 1 0 0,0-1-1 0 0,-1 0 1 0 0,-3-1-84 0 0,0-1 0 0 0,-1 1 0 0 0,1 0 0 0 0,0 1 0 0 0,-1-1 0 0 0,1 1 0 0 0,-11-1 1 0 0,-1 2 68 0 0,0 1 1 0 0,0 0-1 0 0,0 1 1 0 0,1 1-1 0 0,-1 1 1 0 0,1 0-1 0 0,-26 11 1 0 0,-1 4 306 0 0,-60 36 0 0 0,91-47-95 0 0,-1 0 1 0 0,1 1-1 0 0,1 1 0 0 0,0 0 0 0 0,0 0 1 0 0,1 1-1 0 0,0 0 0 0 0,-12 19 0 0 0,18-24-75 0 0,1 0 1 0 0,0 0-1 0 0,0 0 0 0 0,1 0 0 0 0,-1 0 1 0 0,1 1-1 0 0,1-1 0 0 0,-1 1 0 0 0,0 9 1 0 0,2-12-62 0 0,0 1 1 0 0,0-1-1 0 0,1 1 0 0 0,-1-1 1 0 0,1 1-1 0 0,0-1 1 0 0,1 1-1 0 0,-1-1 1 0 0,1 0-1 0 0,0 0 0 0 0,0 0 1 0 0,0 0-1 0 0,0 0 1 0 0,1 0-1 0 0,2 4 1 0 0,-1-5-27 0 0,0 1 0 0 0,-1-1 1 0 0,1 0-1 0 0,1 0 1 0 0,-1 0-1 0 0,0-1 0 0 0,1 1 1 0 0,-1-1-1 0 0,1 0 1 0 0,0 0-1 0 0,-1-1 1 0 0,1 1-1 0 0,6 0 0 0 0,8 1-276 0 0,0-1 0 0 0,21 1 1 0 0,-9-3-1194 0 0,1-2-440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3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11431 0 0,'0'0'5582'0'0,"10"4"-2340"0"0,5-8-2526 0 0,0-1-1 0 0,0 0 0 0 0,-1-1 1 0 0,24-13-1 0 0,-1 0-647 0 0,38-18-54 0 0,32-14-17 0 0,-73 35-263 0 0,41-27 1 0 0,-44 23-22 0 0,44-18 1 0 0,-64 35 194 0 0,-10 4 90 0 0,0 0 0 0 0,0-1-1 0 0,0 1 1 0 0,0 0 0 0 0,-1 0 0 0 0,1 0-1 0 0,0 0 1 0 0,0-1 0 0 0,-1 1 0 0 0,1 0-1 0 0,-1 0 1 0 0,1 0 0 0 0,-1 0 0 0 0,1 0-1 0 0,-1 1 1 0 0,1-1 0 0 0,-1 0 0 0 0,0 0 0 0 0,0 0-1 0 0,1 0 1 0 0,-1 0 0 0 0,0 1 0 0 0,0-1-1 0 0,0 0 1 0 0,-1 0 0 0 0,1 0 0 0 0,0 2-1 0 0,-6 33 91 0 0,6-36-88 0 0,-8 29 248 0 0,-17 38 0 0 0,6-19-109 0 0,17-45-127 0 0,-1 16 45 0 0,3-19-48 0 0,0 1-1 0 0,-1 0 1 0 0,1 0-1 0 0,0 0 0 0 0,0-1 1 0 0,0 1-1 0 0,0 0 1 0 0,0 0-1 0 0,1-1 0 0 0,-1 1 1 0 0,0 0-1 0 0,0 0 1 0 0,0-1-1 0 0,1 1 0 0 0,-1 0 1 0 0,0-1-1 0 0,1 1 1 0 0,-1 0-1 0 0,0-1 0 0 0,1 1 1 0 0,-1 0-1 0 0,1-1 0 0 0,-1 1 1 0 0,1-1-1 0 0,-1 1 1 0 0,1-1-1 0 0,0 1 0 0 0,-1-1 1 0 0,1 1-1 0 0,0-1 1 0 0,-1 0-1 0 0,1 1 0 0 0,0-1 1 0 0,0 0-1 0 0,-1 0 1 0 0,1 1-1 0 0,0-1 0 0 0,0 0 1 0 0,-1 0-1 0 0,1 0 1 0 0,0 0-1 0 0,0 0 0 0 0,-1 0 1 0 0,2 0-1 0 0,2-1 14 0 0,-1 1 1 0 0,1-1-1 0 0,-1 0 0 0 0,1 0 1 0 0,-1 0-1 0 0,0 0 0 0 0,1-1 1 0 0,4-2-1 0 0,140-97 29 0 0,-15 9-743 0 0,-81 59-41 0 0,0 3 0 0 0,102-41 0 0 0,-149 69 728 0 0,-1 0-1 0 0,1 0 1 0 0,0 1-1 0 0,-1 0 0 0 0,1 0 1 0 0,0 0-1 0 0,0 1 1 0 0,0 0-1 0 0,0 0 1 0 0,0 0-1 0 0,0 0 1 0 0,7 2-1 0 0,-11-1 27 0 0,1 0-1 0 0,-1-1 0 0 0,0 1 1 0 0,0 0-1 0 0,-1 0 0 0 0,1 0 1 0 0,0 0-1 0 0,0-1 1 0 0,0 1-1 0 0,0 0 0 0 0,-1 1 1 0 0,1-1-1 0 0,-1 0 1 0 0,1 0-1 0 0,-1 0 0 0 0,1 0 1 0 0,-1 0-1 0 0,1 1 0 0 0,-1-1 1 0 0,0 0-1 0 0,0 0 1 0 0,0 0-1 0 0,0 1 0 0 0,1-1 1 0 0,-2 0-1 0 0,1 3 0 0 0,0 3 108 0 0,-1 0-1 0 0,0 0 0 0 0,-3 9 0 0 0,-2 2 104 0 0,-1 0 0 0 0,0-1 1 0 0,-18 29-1 0 0,16-29-69 0 0,0 1-1 0 0,0-1 1 0 0,-8 29 0 0 0,13-29-55 0 0,0 1 1 0 0,1-1 0 0 0,1 0 0 0 0,1 1-1 0 0,0-1 1 0 0,1 1 0 0 0,1-1-1 0 0,4 20 1 0 0,6 53 86 0 0,5 27-156 0 0,-15-108-56 0 0,0-4-63 0 0,-1-1 0 0 0,1 1 0 0 0,1-1-1 0 0,-1 1 1 0 0,1-1 0 0 0,2 5-1 0 0,-2-7-967 0 0,7 1-323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76 301 7599 0 0,'-65'81'2075'0'0,"64"-79"-1388"0"0,1-2-640 0 0,-1 1 0 0 0,1-1 0 0 0,0 1 1 0 0,0-1-1 0 0,0 0 0 0 0,-8 4 6722 0 0,8-18-6484 0 0,1-1 1 0 0,1 0 0 0 0,0 0 0 0 0,1 1 0 0 0,1-1 0 0 0,0 1 0 0 0,1 0 0 0 0,0 0 0 0 0,1 1 0 0 0,1-1 0 0 0,0 1 0 0 0,1 1 0 0 0,0 0-1 0 0,1 0 1 0 0,0 0 0 0 0,1 1 0 0 0,17-16 0 0 0,-6 11-240 0 0,1 0 0 0 0,1 1 0 0 0,0 1 0 0 0,1 1 0 0 0,40-15 0 0 0,-46 21-9 0 0,1 1 0 0 0,0 1 0 0 0,0 1-1 0 0,0 0 1 0 0,1 2 0 0 0,-1 0-1 0 0,1 1 1 0 0,28 2 0 0 0,-35 1 22 0 0,-1 0 1 0 0,1 1-1 0 0,0 0 1 0 0,-1 1-1 0 0,21 9 1 0 0,-26-10-3 0 0,-1 0 0 0 0,0 0 0 0 0,0 1 0 0 0,-1 0 0 0 0,1 0 0 0 0,-1 1 0 0 0,1 0 0 0 0,-1 0 0 0 0,-1 0 0 0 0,1 0 0 0 0,6 11 0 0 0,-10-14-34 0 0,0 1 0 0 0,0-1 0 0 0,0 1 0 0 0,0-1 0 0 0,-1 1 0 0 0,1-1 0 0 0,-1 1 0 0 0,0 0 0 0 0,0-1 0 0 0,0 1 0 0 0,0-1 0 0 0,0 1 0 0 0,0 0 0 0 0,0-1 0 0 0,-1 1 0 0 0,0-1 0 0 0,1 1 0 0 0,-1-1 1 0 0,0 1-1 0 0,-2 2 0 0 0,-2 4 54 0 0,0 1 1 0 0,-1-1 0 0 0,-9 12 0 0 0,12-18-41 0 0,-10 13 34 0 0,-1 0 0 0 0,-1-1 0 0 0,-18 14 1 0 0,-54 37-6 0 0,39-32-73 0 0,-22 18 7 0 0,-136 109 0 0 0,201-156-8 0 0,-16 14-41 0 0,-1 0 0 0 0,-38 24 0 0 0,58-42-83 0 0,2-2-834 0 0,1 0 848 0 0,-1 0 1 0 0,0-1 0 0 0,1 1-1 0 0,-1 0 1 0 0,1 0 0 0 0,-1 0-1 0 0,1 0 1 0 0,-1 0 0 0 0,1 0-1 0 0,0 0 1 0 0,0 0 0 0 0,2-4-650 0 0,13-16-4699 0 0,5-6-1648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1 919 0 0,'0'0'8496'0'0,"1"2"-8416"0"0,1 1 56 0 0,0 1-123 0 0,3 3 3628 0 0,4 1-3631 0 0,2-1 1 0 0,-9-6 106 0 0,-1 0-102 0 0,0-1 1 0 0,-1 1-1 0 0,1 0 0 0 0,0-1 0 0 0,0 1 0 0 0,0 0 0 0 0,0-1 0 0 0,0 1 0 0 0,0-1 0 0 0,0 0 1 0 0,2 1-1 0 0,4 1 6 0 0,-4-1 22 0 0,2 4-22 0 0,-3-3 22 0 0,1 4-22 0 0,-2-4 984 0 0,1-3-951 0 0,4-1-30 0 0,-5 1 128 0 0,-1 1-113 0 0,0 0 0 0 0,1 0 0 0 0,-1 0 1 0 0,0-1-1 0 0,0 1 0 0 0,1 0 1 0 0,-1 0-1 0 0,0 0 0 0 0,0 0 0 0 0,0 0 1 0 0,1-1-1 0 0,-1 1 0 0 0,0 0 1 0 0,1 0-1 0 0,-1 0 0 0 0,0 0 0 0 0,0 0 1 0 0,1 0-1 0 0,-1 0 0 0 0,0 0 1 0 0,0 0-1 0 0,1 0 0 0 0,-1 0 1 0 0,0 0-1 0 0,1 0 0 0 0,-1 0 0 0 0,0 0 1 0 0,0 0-1 0 0,1 1 0 0 0,0 2-8 0 0,0 1 0 0 0,-1 0 0 0 0,1 0 0 0 0,-1 0 0 0 0,0 0-1 0 0,0 0 1 0 0,-1 0 0 0 0,1-1 0 0 0,-1 1 0 0 0,1 0 0 0 0,-3 4 0 0 0,-2 9 111 0 0,-9 20 0 0 0,5-17-51 0 0,-130 273 495 0 0,117-251-542 0 0,-14 24-18 0 0,-4-1-1 0 0,-2-3 1 0 0,-2-1 0 0 0,-53 54-1 0 0,96-114-25 0 0,-23 25-8 0 0,1 0-1 0 0,2 2 1 0 0,-34 55 0 0 0,52-77-420 0 0,0-1 495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109 608 4143 0 0,'-33'36'151'0'0,"17"-20"1030"0"0,1-1 3895 0 0,15-14-4932 0 0,0-1 0 0 0,0 0 0 0 0,0 0 0 0 0,0 1 0 0 0,0-1 0 0 0,-1 0 0 0 0,1 0-1 0 0,0 0 1 0 0,0 1 0 0 0,0-1 0 0 0,0 0 0 0 0,-1 0 0 0 0,1 0 0 0 0,0 0 0 0 0,0 1 0 0 0,-1-1-1 0 0,1 0 1 0 0,0 0 0 0 0,0 0 0 0 0,-1 0 0 0 0,1 0 0 0 0,0 0 0 0 0,0 0 0 0 0,-1 0-1 0 0,1 0 1 0 0,0 0 0 0 0,0 0 0 0 0,-1 0 0 0 0,1 0 0 0 0,0 0 0 0 0,0 0 0 0 0,-1 0 0 0 0,1 0-1 0 0,0 0 1 0 0,-1 0 0 0 0,0-10 1132 0 0,6-15-930 0 0,10-14-125 0 0,1 1 1 0 0,1 1-1 0 0,3 0 1 0 0,0 1-1 0 0,3 2 1 0 0,1 0 0 0 0,1 1-1 0 0,2 2 1 0 0,42-39-1 0 0,-34 38-234 0 0,2 2 0 0 0,1 2 0 0 0,2 1 0 0 0,0 2 0 0 0,2 2-1 0 0,0 1 1 0 0,86-29 0 0 0,-117 47 3 0 0,0 1 0 0 0,1 0-1 0 0,-1 1 1 0 0,1 0 0 0 0,0 1-1 0 0,21 0 1 0 0,-28 1 7 0 0,-1 0 0 0 0,0 1-1 0 0,0 0 1 0 0,1 0 0 0 0,-1 0 0 0 0,0 1-1 0 0,0-1 1 0 0,0 1 0 0 0,0 0-1 0 0,-1 0 1 0 0,1 0 0 0 0,0 0 0 0 0,-1 1-1 0 0,0 0 1 0 0,1-1 0 0 0,-1 1 0 0 0,0 0-1 0 0,0 1 1 0 0,-1-1 0 0 0,1 0-1 0 0,3 7 1 0 0,-3-3 5 0 0,-1-1 0 0 0,1 1-1 0 0,-1 0 1 0 0,0-1 0 0 0,-1 1 0 0 0,0 0 0 0 0,0 0-1 0 0,0 0 1 0 0,-1 0 0 0 0,0 0 0 0 0,0 0-1 0 0,-1 0 1 0 0,0 0 0 0 0,0 0 0 0 0,-1 0-1 0 0,-2 8 1 0 0,-4 8 15 0 0,-1 0-1 0 0,-1 0 1 0 0,-17 27-1 0 0,6-15 38 0 0,-1-1 0 0 0,-2-1 0 0 0,-2-1 1 0 0,-1-2-1 0 0,-1 0 0 0 0,-35 28 0 0 0,-130 98 71 0 0,67-56-69 0 0,46-38-344 0 0,-109 65-1 0 0,152-103-1288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208 624 10591 0 0,'0'0'488'0'0,"-2"0"-12"0"0,-20 0-811 0 0,9 1 1131 0 0,-1-1 0 0 0,1-1 1 0 0,-1 0-1 0 0,1 0 0 0 0,0-1 0 0 0,0-1 1 0 0,-15-5-1 0 0,23 6-695 0 0,-1 0 0 0 0,1 0 1 0 0,0-1-1 0 0,1 0 0 0 0,-1 0 1 0 0,0 0-1 0 0,1-1 0 0 0,-7-5 0 0 0,10 7-32 0 0,0 0-1 0 0,-1 1 0 0 0,1-1 0 0 0,0 0 0 0 0,0 0 1 0 0,0 0-1 0 0,0 0 0 0 0,1 0 0 0 0,-1 0 1 0 0,0 0-1 0 0,1 0 0 0 0,-1 0 0 0 0,1 0 0 0 0,0-1 1 0 0,0 1-1 0 0,0 0 0 0 0,0 0 0 0 0,0 0 1 0 0,0 0-1 0 0,0 0 0 0 0,1 0 0 0 0,-1-1 1 0 0,1 1-1 0 0,0 0 0 0 0,1-3 0 0 0,7-13 128 0 0,0 0-1 0 0,2 0 0 0 0,0 1 1 0 0,19-23-1 0 0,61-59 41 0 0,-43 50-173 0 0,-40 40-66 0 0,103-107 57 0 0,-82 90-325 0 0,0 0 0 0 0,36-22 0 0 0,-55 41-893 0 0,1 1 0 0 0,0 0 0 0 0,19-7 0 0 0,-12 8-586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211 110 7831 0 0,'0'0'706'0'0,"1"2"-578"0"0,0 1 365 0 0,0 0 1 0 0,0 1 0 0 0,0-1-1 0 0,1 0 1 0 0,-1 0-1 0 0,1 0 1 0 0,0 0 0 0 0,0-1-1 0 0,0 1 1 0 0,0 0-1 0 0,0-1 1 0 0,1 0 0 0 0,-1 1-1 0 0,1-1 1 0 0,-1 0-1 0 0,1 0 1 0 0,0 0 0 0 0,0-1-1 0 0,3 3 1 0 0,-3-3-415 0 0,1 0 0 0 0,-1-1 1 0 0,0 1-1 0 0,0 0 0 0 0,0-1 1 0 0,1 0-1 0 0,-1 0 0 0 0,0 0 1 0 0,0 0-1 0 0,0 0 0 0 0,1-1 1 0 0,-1 1-1 0 0,6-3 0 0 0,0 1-97 0 0,0-1-1 0 0,0-1 0 0 0,-1 0 1 0 0,1 0-1 0 0,-1-1 0 0 0,1 1 1 0 0,-1-2-1 0 0,-1 1 0 0 0,1-1 1 0 0,-1-1-1 0 0,0 1 0 0 0,0-1 1 0 0,-1 0-1 0 0,0-1 0 0 0,-1 1 1 0 0,1-1-1 0 0,7-17 0 0 0,-11 22-90 0 0,0-1 0 0 0,-1 1 0 0 0,1-1 0 0 0,-1 0 0 0 0,0 1 0 0 0,0-1 0 0 0,0-6 0 0 0,-1 9-113 0 0,-10-3-412 0 0,9 3 599 0 0,0 0 0 0 0,0 1 0 0 0,0-1 0 0 0,0 0 0 0 0,0 1 0 0 0,0 0 0 0 0,0-1 0 0 0,0 1 0 0 0,0 0 0 0 0,-2-1 0 0 0,-3 1-32 0 0,1 1 1 0 0,-1 0-1 0 0,1 0 0 0 0,-1 0 0 0 0,1 1 1 0 0,0-1-1 0 0,-5 4 0 0 0,-38 19-60 0 0,27-12 133 0 0,-9 3-6 0 0,-73 41 0 0 0,83-44 0 0 0,0 1 0 0 0,2 1 0 0 0,-18 16 0 0 0,28-21 72 0 0,0 0 0 0 0,0 0-1 0 0,1 1 1 0 0,1 0 0 0 0,0 0 0 0 0,-9 19-1 0 0,9-14 48 0 0,0 0-1 0 0,1 1 1 0 0,1 0-1 0 0,-4 20 1 0 0,7-28-46 0 0,-1 1 22 0 0,1 0-1 0 0,0 1 1 0 0,1-1-1 0 0,1 14 1 0 0,-1-20-84 0 0,1-1 0 0 0,-1 0 0 0 0,1 1 0 0 0,-1-1 0 0 0,1 0 0 0 0,0 1 0 0 0,0-1 0 0 0,0 0 1 0 0,0 0-1 0 0,1 0 0 0 0,-1 0 0 0 0,0 0 0 0 0,1 0 0 0 0,0 0 0 0 0,-1 0 0 0 0,1-1 1 0 0,0 1-1 0 0,0-1 0 0 0,0 1 0 0 0,0-1 0 0 0,0 0 0 0 0,3 2 0 0 0,3 0 39 0 0,0 0 0 0 0,0-1-1 0 0,0 0 1 0 0,0-1-1 0 0,0 1 1 0 0,0-1 0 0 0,1-1-1 0 0,9 0 1 0 0,70-9 410 0 0,-76 7-441 0 0,37-6-476 0 0,50-16 0 0 0,-75 17-131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18 12463 0 0,'1'-15'572'0'0,"0"12"518"0"0,-2 5-758 0 0,-6 30 120 0 0,-1-1 0 0 0,-1 0 1 0 0,-28 59-1 0 0,26-64-323 0 0,-141 292 681 0 0,73-160-488 0 0,-125 244 14 0 0,159-322-678 0 0,-32 64-1241 0 0,71-129 148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19 17135 0 0,'1'-2'786'0'0,"11"-13"312"0"0,-10 14 18 0 0,-2 15-642 0 0,0-8-471 0 0,-1 1 1 0 0,0-1-1 0 0,-1 1 1 0 0,0-1-1 0 0,0 0 1 0 0,0 0-1 0 0,-1 0 1 0 0,1 0-1 0 0,-8 10 1 0 0,-4 3 19 0 0,-22 26 0 0 0,23-30-28 0 0,0 1-1 0 0,-14 22 1 0 0,23-31-332 0 0,0 1-1 0 0,0-1 1 0 0,1 1 0 0 0,-1 0-1 0 0,-2 13 1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112 294 5983 0 0,'-40'34'1243'0'0,"24"-22"751"0"0,0-2 0 0 0,-19 10 1 0 0,34-19-1466 0 0,0-3-364 0 0,1 1 0 0 0,-1-1 0 0 0,1 0 1 0 0,-1 1-1 0 0,1-1 0 0 0,0 0 0 0 0,0-3 0 0 0,1-2-58 0 0,0-1-1 0 0,1 0 0 0 0,0 1 0 0 0,0 0 1 0 0,1-1-1 0 0,0 1 0 0 0,7-11 1 0 0,-2 4 6 0 0,1 1 0 0 0,18-22 0 0 0,-17 25-102 0 0,1 0 1 0 0,1 0-1 0 0,-1 1 1 0 0,1 1-1 0 0,1 0 1 0 0,0 1-1 0 0,26-12 1 0 0,-35 18 62 0 0,0 0 1 0 0,0 0 0 0 0,0 0 0 0 0,0 1-1 0 0,0-1 1 0 0,0 1 0 0 0,0 0 0 0 0,0 0-1 0 0,0 0 1 0 0,0 1 0 0 0,0-1 0 0 0,0 1 0 0 0,0 0-1 0 0,-1 0 1 0 0,1 1 0 0 0,0-1 0 0 0,0 1-1 0 0,-1 0 1 0 0,1 0 0 0 0,4 3 0 0 0,-5-3 16 0 0,1 1 1 0 0,-1 0 0 0 0,0 0-1 0 0,1 0 1 0 0,-1 0 0 0 0,0 0-1 0 0,-1 1 1 0 0,1-1 0 0 0,-1 1-1 0 0,1 0 1 0 0,-1-1 0 0 0,0 1-1 0 0,-1 0 1 0 0,1 1 0 0 0,-1-1-1 0 0,1 0 1 0 0,-1 0 0 0 0,0 6 0 0 0,-1-9-87 0 0,1 2 42 0 0,-1 0 0 0 0,0 0 0 0 0,0 0 1 0 0,0 0-1 0 0,0 0 0 0 0,0 0 0 0 0,-1 0 0 0 0,1 0 0 0 0,-1 0 1 0 0,0 0-1 0 0,0 0 0 0 0,-2 4 0 0 0,2-4 27 0 0,-2 3-49 0 0,-3-2 28 0 0,5-4-63 0 0,0-1 0 0 0,0 1 0 0 0,0-1 1 0 0,0 0-1 0 0,1 1 0 0 0,-1-1 0 0 0,0 0 0 0 0,0 0 0 0 0,0 1 0 0 0,1-1 0 0 0,-1 0 0 0 0,0 0 0 0 0,1 0 0 0 0,-1 0 1 0 0,1 0-1 0 0,-2-2 0 0 0,2 2-7 0 0,-1-1-34 0 0,0-1 0 0 0,1 1 0 0 0,-1-1 0 0 0,1 1 0 0 0,-1-1 0 0 0,1 0-1 0 0,0 1 1 0 0,0-1 0 0 0,0 0 0 0 0,1 1 0 0 0,-1-1 0 0 0,0 1 0 0 0,1-1 0 0 0,0 0 0 0 0,0 1 0 0 0,-1-1 0 0 0,1 1 0 0 0,1 0 0 0 0,-1-1 0 0 0,2-2 0 0 0,2-4-229 0 0,1 0 0 0 0,0 0 1 0 0,14-13-1 0 0,-8 9-92 0 0,2 1 0 0 0,0 1 0 0 0,0 0 0 0 0,23-12 0 0 0,65-31-394 0 0,-85 47 913 0 0,-1 0 1 0 0,1 1 0 0 0,0 0 0 0 0,33-5-1 0 0,-48 10-65 0 0,0 1 0 0 0,1 0 0 0 0,-1 0 0 0 0,0 0 0 0 0,1 0 0 0 0,-1 0 0 0 0,0 0 1 0 0,1 1-1 0 0,-1-1 0 0 0,0 1 0 0 0,0-1 0 0 0,1 1 0 0 0,-1 0 0 0 0,0 0 0 0 0,0 0 0 0 0,0 0 0 0 0,0 0 0 0 0,0 1 0 0 0,0-1 0 0 0,0 1 0 0 0,-1-1 0 0 0,1 1 0 0 0,0-1 0 0 0,1 3 0 0 0,-1-1 7 0 0,-1 0-1 0 0,0 1 1 0 0,1-1-1 0 0,-1 0 1 0 0,0 0-1 0 0,0 0 1 0 0,-1 1-1 0 0,1-1 1 0 0,-1 1-1 0 0,1-1 1 0 0,-1 0 0 0 0,0 1-1 0 0,-1-1 1 0 0,1 1-1 0 0,0-1 1 0 0,-2 4-1 0 0,-3 10 120 0 0,0-1-1 0 0,-1 0 0 0 0,-1 0 1 0 0,-1-1-1 0 0,-11 17 1 0 0,10-17-284 0 0,1 0 0 0 0,0 1 0 0 0,1 0 0 0 0,1 0 0 0 0,-6 18 1 0 0,10-14-2636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18511 0 0,'0'0'1683'0'0,"-2"1"-1390"0"0,-9 4-238 0 0,0 2 0 0 0,0-1 0 0 0,1 1 0 0 0,0 0 1 0 0,0 1-1 0 0,-15 16 0 0 0,-47 62 0 0 0,67-80-66 0 0,-4 6-361 0 0,0 0 1 0 0,1 1 0 0 0,0 0-1 0 0,1 0 1 0 0,-7 22 0 0 0,13-27-2005 0 0,1-6 1889 0 0,2 6-1140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4 406 7831 0 0,'0'0'2423'0'0,"-2"-9"1242"0"0,1-8-1511 0 0,1-33-1 0 0,2 32-1958 0 0,0 0 1 0 0,1 1-1 0 0,9-29 0 0 0,-8 36-181 0 0,0 1-1 0 0,0 0 0 0 0,1 0 0 0 0,1 0 1 0 0,11-14-1 0 0,0 3-216 0 0,21-19 0 0 0,26-17-453 0 0,-55 50 551 0 0,0-1-1 0 0,0 1 1 0 0,1 0-1 0 0,0 1 1 0 0,15-6 0 0 0,-21 10 102 0 0,-1 0 0 0 0,1 0 1 0 0,-1 0-1 0 0,1 1 0 0 0,0-1 1 0 0,-1 1-1 0 0,1 0 1 0 0,0 0-1 0 0,-1 0 0 0 0,1 1 1 0 0,0-1-1 0 0,-1 1 0 0 0,5 1 1 0 0,-6-1 33 0 0,0 0 1 0 0,0 0-1 0 0,1 0 0 0 0,-1 0 1 0 0,0 1-1 0 0,0-1 1 0 0,0 1-1 0 0,-1-1 0 0 0,1 1 1 0 0,0 0-1 0 0,-1-1 1 0 0,1 1-1 0 0,-1 0 0 0 0,1 0 1 0 0,-1 0-1 0 0,0 1 1 0 0,0-1-1 0 0,0 0 0 0 0,0 0 1 0 0,1 4-1 0 0,-1-1 50 0 0,1 1 0 0 0,-1 0 0 0 0,-1-1 0 0 0,1 1 0 0 0,-1-1-1 0 0,0 1 1 0 0,0 0 0 0 0,-1-1 0 0 0,1 1 0 0 0,-3 7 0 0 0,-2 2 136 0 0,0 1 0 0 0,-9 17 0 0 0,7-17-110 0 0,-38 115 293 0 0,43-125-449 0 0,1 0 0 0 0,0 0-1 0 0,0 0 1 0 0,0 1 0 0 0,1 6 0 0 0,2 6-6020 0 0,2-9 177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27 11975 0 0,'0'0'923'0'0,"-6"-9"1278"0"0,4 8-1767 0 0,2-1-351 0 0,-1 1-1 0 0,0 0 0 0 0,0 0 0 0 0,0 0 0 0 0,0 0 1 0 0,0 0-1 0 0,0 0 0 0 0,0 0 0 0 0,0 0 1 0 0,-1 0-1 0 0,1 0 0 0 0,0 1 0 0 0,0-1 1 0 0,-1 1-1 0 0,1-1 0 0 0,0 1 0 0 0,-1-1 0 0 0,1 1 1 0 0,-1 0-1 0 0,1-1 0 0 0,-1 1 0 0 0,1 0 1 0 0,0 0-1 0 0,-1 0 0 0 0,-2 1 0 0 0,-4 1-91 0 0,0 0 0 0 0,1 1 0 0 0,-1 0 0 0 0,0 0 0 0 0,1 1 0 0 0,0 0-1 0 0,0 1 1 0 0,-9 7 0 0 0,-1-1 19 0 0,-35 21 19 0 0,-91 64-90 0 0,122-80 134 0 0,1 1-1 0 0,1 0 0 0 0,1 1 0 0 0,-26 33 1 0 0,40-45 19 0 0,1-1 1 0 0,-1 0-1 0 0,1 1 1 0 0,-4 10-1 0 0,6-14 102 0 0,19 10 428 0 0,-12-10-556 0 0,0-1-1 0 0,0 1 1 0 0,0-2-1 0 0,0 1 1 0 0,0-1-1 0 0,0 0 1 0 0,1 0-1 0 0,-1 0 1 0 0,0-1-1 0 0,0 0 1 0 0,11-3-1 0 0,5-3 48 0 0,36-18 0 0 0,-50 22-83 0 0,88-49-87 0 0,-2 0-232 0 0,-86 49 209 0 0,-6 2-25 0 0,-4 2-519 0 0,-16 15 494 0 0,-23 17 0 0 0,-3 1 209 0 0,37-28-26 0 0,3-3-3 0 0,0 1 1 0 0,0-1-1 0 0,1 1 1 0 0,0 0-1 0 0,-5 5 1 0 0,7-7-17 0 0,3-1-174 0 0,3 1-90 0 0,0 1-1 0 0,-1-1 1 0 0,1 0 0 0 0,0-1-1 0 0,0 1 1 0 0,0-1-1 0 0,0 0 1 0 0,0 0-1 0 0,0 0 1 0 0,11-1 0 0 0,2-1-1768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56 9271 0 0,'6'-8'165'0'0,"-5"6"-97"0"0,1-1 0 0 0,0 1 1 0 0,0-1-1 0 0,1 1 0 0 0,-1 0 1 0 0,0 0-1 0 0,1 0 0 0 0,-1 0 0 0 0,1 1 1 0 0,0-1-1 0 0,3-1 0 0 0,-4 2-23 0 0,0 1-1 0 0,-1-1 1 0 0,0 0-1 0 0,1 1 1 0 0,-1-1 0 0 0,1 0-1 0 0,-1 0 1 0 0,0 0-1 0 0,1 0 1 0 0,-1 0-1 0 0,1-2 1 0 0,10-6 9609 0 0,-14 21-8037 0 0,-10 19-1641 0 0,4-18 121 0 0,-1-1 0 0 0,-1 0 1 0 0,0-1-1 0 0,-1 0 0 0 0,0 0 1 0 0,-14 10-1 0 0,7-6 52 0 0,-27 30-1 0 0,-42 67 15 0 0,73-92-119 0 0,1 0 1 0 0,1 0 0 0 0,-17 45-1 0 0,27-60-27 0 0,0 1-1 0 0,1 0 0 0 0,0-1 0 0 0,0 1 0 0 0,1 0 0 0 0,0 0 0 0 0,0 0 0 0 0,0 0 0 0 0,0-1 0 0 0,1 1 0 0 0,0 0 0 0 0,0 0 0 0 0,1-1 0 0 0,0 1 0 0 0,0 0 0 0 0,0-1 0 0 0,0 0 0 0 0,1 1 0 0 0,0-1 0 0 0,0 0 0 0 0,5 5 0 0 0,-2-3 33 0 0,-1 0-1 0 0,1-1 0 0 0,1 0 1 0 0,-1 0-1 0 0,1 0 0 0 0,0-1 1 0 0,0 0-1 0 0,1-1 0 0 0,0 1 1 0 0,-1-1-1 0 0,1-1 0 0 0,1 0 0 0 0,13 4 1 0 0,-9-4-60 0 0,1 0-1 0 0,0-1 1 0 0,1-1 0 0 0,-1 0 0 0 0,16-2 0 0 0,-20 0-692 0 0,0 0 1 0 0,0-1-1 0 0,0-1 0 0 0,17-6 1 0 0,-9 2-1017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0 472 5063 0 0,'0'0'11850'0'0,"1"-1"-10701"0"0,38-76 1981 0 0,-26 48-2863 0 0,19-31 0 0 0,64-81-256 0 0,-87 129-115 0 0,1 0 0 0 0,1 1 0 0 0,0 0 0 0 0,0 1 0 0 0,19-13 0 0 0,0 0-298 0 0,-17 12 137 0 0,1 1 1 0 0,17-11-1 0 0,3 7-1320 0 0,-30 12 674 0 0,1 1-1 0 0,0 0 1 0 0,0 0-1 0 0,0 1 1 0 0,5-1-1 0 0,2 1-4632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255 161 9671 0 0,'0'0'748'0'0,"-5"6"1116"0"0,3-1-1003 0 0,0 0 0 0 0,1 0-1 0 0,-1 0 1 0 0,1 0-1 0 0,0 0 1 0 0,-1 10 0 0 0,1 33 812 0 0,1-45-1572 0 0,-1 1-38 0 0,1-1 0 0 0,1 0 0 0 0,-1 0 0 0 0,0 0 1 0 0,1 1-1 0 0,0-1 0 0 0,0 0 0 0 0,0 0 0 0 0,0 0 0 0 0,2 4 0 0 0,0-3-7 0 0,0 0 0 0 0,0 1 0 0 0,1-2 0 0 0,0 1-1 0 0,6 6 1 0 0,83 75-852 0 0,-74-61-5316 0 0,-10-13-4 0 0</inkml:trace>
  <inkml:trace contextRef="#ctx0" brushRef="#br0" timeOffset="1">758 19 5527 0 0,'1'-1'423'0'0,"1"0"443"0"0,13-16 10223 0 0,-28 25-10924 0 0,0 0 0 0 0,1 0 1 0 0,0 1-1 0 0,0 1 1 0 0,1 0-1 0 0,1 0 0 0 0,-11 13 1 0 0,-61 90 624 0 0,70-96-697 0 0,-179 306 1040 0 0,29 16-738 0 0,156-325-401 0 0,-58 125 63 0 0,45-103-90 0 0,-40 57-1 0 0,44-69-741 0 0,0 0 0 0 0,2 2 0 0 0,-20 51 0 0 0,33-74-845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 15663 0 0,'0'0'4626'0'0,"1"0"-3706"0"0,14-2-980 0 0,0 1 1 0 0,0 0 0 0 0,0 1 0 0 0,0 1 0 0 0,0 0-1 0 0,-1 1 1 0 0,1 1 0 0 0,0 0 0 0 0,15 6 0 0 0,-14-2-807 0 0</inkml:trace>
  <inkml:trace contextRef="#ctx0" brushRef="#br0" timeOffset="1">0 651 11055 0 0,'0'0'1176'0'0,"4"-8"4784"0"0,-1-1-2624 0 0,3 2 24 0 0,-1 0-2536 0 0,0 0-504 0 0,1-4-104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13503 0 0,'0'0'1224'0'0,"1"-1"-1008"0"0,16-7 1584 0 0,-16 9-1202 0 0,8 9 153 0 0,-1-1 0 0 0,-1 1-1 0 0,8 11 1 0 0,-12-16-636 0 0,0 0 0 0 0,0 0-1 0 0,-1 0 1 0 0,0 0-1 0 0,0 0 1 0 0,0 1-1 0 0,-1-1 1 0 0,1 0-1 0 0,0 11 1 0 0,-2-12-115 0 0,-1 1 0 0 0,1-1 0 0 0,-1 0 0 0 0,0 0 0 0 0,0 0-1 0 0,-1 0 1 0 0,1 0 0 0 0,-1 0 0 0 0,-4 7 0 0 0,-1 0-3116 0 0,-16 19 0 0 0,4-7-3446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16183 0 0,'0'0'1462'0'0,"2"0"-1201"0"0,31-12 1073 0 0,47-9 1 0 0,26-8 137 0 0,183-61 327 0 0,-242 80-1777 0 0,0 2 1 0 0,1 2-1 0 0,1 1 1 0 0,-1 3-1 0 0,0 3 1 0 0,80 9-1 0 0,-106-7-339 0 0,1-1-1 0 0,25 0 1 0 0,-17-5-2326 0 0,-1-3-3468 0 0,-17 3-75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3 207 3223 0 0,'0'0'143'0'0,"0"-1"-3"0"0,-2-17 4197 0 0,9 14-2942 0 0,-6 4-631 0 0,16-9 3466 0 0,23-7 0 0 0,50-12-3636 0 0,-55 19 337 0 0,39-11 79 0 0,1 5-1 0 0,91-9 1 0 0,154 8 93 0 0,-119 1-2258 0 0,-68-7-7288 0 0,-87 13 2153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466 909 7831 0 0,'2'0'603'0'0,"4"3"192"0"0,1-1 1 0 0,0 0-1 0 0,-1 0 0 0 0,1-1 1 0 0,0 0-1 0 0,0 0 1 0 0,0-1-1 0 0,0 1 0 0 0,0-2 1 0 0,7 0-1 0 0,-6 0-402 0 0,0-1 0 0 0,0 0 0 0 0,0-1 0 0 0,0 1 0 0 0,0-2 0 0 0,-1 1 0 0 0,11-7 0 0 0,-4 0-264 0 0,-1 0-1 0 0,0 0 1 0 0,0-2 0 0 0,-1 1-1 0 0,-1-2 1 0 0,0 0 0 0 0,12-19 0 0 0,6-12-72 0 0,-2-1 1 0 0,-3-2 0 0 0,-1-1 0 0 0,-2-1-1 0 0,26-96 1 0 0,3-141-1970 0 0,-50 284 1890 0 0,3-10-154 0 0,-2 0 0 0 0,0-1-1 0 0,0 1 1 0 0,-1 0 0 0 0,-3-22-1 0 0,2 33 161 0 0,1 0 0 0 0,-1-1-1 0 0,0 1 1 0 0,1 0 0 0 0,-1 0 0 0 0,0 0-1 0 0,0 0 1 0 0,0-1 0 0 0,0 1 0 0 0,0 1-1 0 0,0-1 1 0 0,0 0 0 0 0,-1 0-1 0 0,1 0 1 0 0,0 0 0 0 0,0 1 0 0 0,-1-1-1 0 0,1 1 1 0 0,0-1 0 0 0,-1 1 0 0 0,1-1-1 0 0,-1 1 1 0 0,1 0 0 0 0,-2 0 0 0 0,2 0 10 0 0,1 0 1 0 0,-1 0-1 0 0,1 0 1 0 0,-1 0 0 0 0,1 0-1 0 0,-1 0 1 0 0,1 1 0 0 0,0-1-1 0 0,-1 0 1 0 0,1 0-1 0 0,-1 1 1 0 0,1-1 0 0 0,0 0-1 0 0,-1 0 1 0 0,1 1-1 0 0,0-1 1 0 0,-1 1 0 0 0,1-1-1 0 0,0 0 1 0 0,0 1 0 0 0,-1 0-1 0 0,0 0-9 0 0,-10 12 26 0 0,-14 19 0 0 0,-5 7 45 0 0,18-27 13 0 0,2 0 0 0 0,-1 1 0 0 0,2 0 0 0 0,0 1 0 0 0,-12 23 0 0 0,-92 200 394 0 0,-79 186-38 0 0,-2 79 1410 0 0,181-466-1785 0 0,-3-2-1 0 0,0 0 1 0 0,-26 37 0 0 0,31-55-54 0 0,0-1 1 0 0,-2 0 0 0 0,0 0 0 0 0,0-2 0 0 0,-1 1 0 0 0,-1-2-1 0 0,-31 22 1 0 0,-11 3-1899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18775 0 0,'0'0'1699'0'0,"2"0"-1399"0"0,76-14 610 0 0,92-27 1 0 0,75-38-335 0 0,-21 6-2953 0 0,-176 60-5122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5063 0 0,'-1'-22'-689'0'0,"2"12"3462"0"0,-1-3 5861 0 0,1 15-7488 0 0,11 23 264 0 0,18 50 1 0 0,-20-48-803 0 0,0-1 1 0 0,19 33 0 0 0,8-1-91 0 0,3-1 1 0 0,91 98 0 0 0,-69-95-443 0 0,-12-14 0 0 0,-44-40-67 0 0,14 14 43 0 0,23 18-1 0 0,-41-37-926 0 0,3 3 1588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38 9215 0 0,'2'-4'280'0'0,"1"0"-1"0"0,0 0 1 0 0,0 0 0 0 0,0 1-1 0 0,0-1 1 0 0,1 1-1 0 0,0 0 1 0 0,8-6 6433 0 0,-14 19-6356 0 0,-2-3-285 0 0,1 0-1 0 0,-1-1 1 0 0,-8 10-1 0 0,-4 9 222 0 0,-48 76 382 0 0,-4-2 1 0 0,-4-4 0 0 0,-99 101-1 0 0,140-163-646 0 0,-119 123 160 0 0,114-122-107 0 0,-2-1 1 0 0,-55 36-1 0 0,56-43 4 0 0,36-25-65 0 0,13-2-1938 0 0,3-4-5430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 4607 0 0,'0'0'354'0'0,"2"0"-233"0"0,9-2 612 0 0,11 2 8918 0 0,-15 1-8030 0 0,-4 0-214 0 0,-2 0-1298 0 0,0-1 1 0 0,0 0-1 0 0,0 1 0 0 0,1-1 1 0 0,-1 1-1 0 0,0 0 1 0 0,0-1-1 0 0,0 1 0 0 0,0 0 1 0 0,0 0-1 0 0,0 0 1 0 0,0-1-1 0 0,-1 1 0 0 0,1 0 1 0 0,0 0-1 0 0,0 0 1 0 0,0 2-1 0 0,11 18 546 0 0,-11-20-616 0 0,1 5 89 0 0,-1-1 0 0 0,0 1 0 0 0,0-1 0 0 0,0 1 1 0 0,-1 0-1 0 0,1-1 0 0 0,-1 1 0 0 0,-1 0 1 0 0,1-1-1 0 0,-3 12 0 0 0,3-15-80 0 0,-4 15 132 0 0,-1 1 0 0 0,-1-2 0 0 0,0 1 1 0 0,-13 24-1 0 0,3-7-12 0 0,-82 177 315 0 0,95-205-500 0 0,-5 21-849 0 0,20-25-1915 0 0,6-9-9011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8287 0 0,'0'0'2142'0'0,"2"0"-734"0"0,6-3-549 0 0,1 1 871 0 0,-3 0 3363 0 0,-5 3-4985 0 0,0 0 1 0 0,1-1-1 0 0,-1 1 0 0 0,0 0 0 0 0,1 0 0 0 0,-1 0 0 0 0,0 0 1 0 0,0 0-1 0 0,0 1 0 0 0,0-1 0 0 0,0 0 0 0 0,0 0 0 0 0,-1 1 1 0 0,2 2-1 0 0,2 4-7 0 0,-1 0 0 0 0,0 1 0 0 0,0 0 0 0 0,-1-1 0 0 0,0 1 0 0 0,-1 0 0 0 0,0 0 0 0 0,-1 0 0 0 0,1 0 0 0 0,-2 0 0 0 0,-1 16-1 0 0,-4 4 228 0 0,0 1-1 0 0,-13 31 0 0 0,12-42-331 0 0,-1 0 1 0 0,-1-1-1 0 0,-1 0 0 0 0,-16 22 0 0 0,25-39-86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5983 0 0,'0'0'8570'0'0,"10"4"-7060"0"0,2-1-1042 0 0,15 4 226 0 0,-2 1-1 0 0,1 2 0 0 0,39 19 1 0 0,-55-23-621 0 0,0 0 1 0 0,-1 1 0 0 0,1 0-1 0 0,-1 0 1 0 0,-1 1 0 0 0,10 11-1 0 0,-14-15-64 0 0,-1 0 1 0 0,0 0-1 0 0,-1 0 0 0 0,1 1 0 0 0,-1 0 0 0 0,0-1 0 0 0,0 1 0 0 0,0 0 0 0 0,0 0 0 0 0,-1 0 1 0 0,0 0-1 0 0,0 0 0 0 0,0 0 0 0 0,-1 0 0 0 0,0 0 0 0 0,0 7 0 0 0,-2-3 45 0 0,0 1 0 0 0,0-1 0 0 0,-1 0-1 0 0,0 1 1 0 0,-1-1 0 0 0,0-1 0 0 0,0 1 0 0 0,-1-1-1 0 0,0 1 1 0 0,0-1 0 0 0,-1-1 0 0 0,0 1 0 0 0,0-1-1 0 0,-13 10 1 0 0,2-2 73 0 0,-1 0 0 0 0,0-2 0 0 0,-1 0-1 0 0,-1-2 1 0 0,-22 11 0 0 0,37-20-150 0 0,1 0 1 0 0,-1 0-1 0 0,0 0 0 0 0,0-1 0 0 0,0 1 0 0 0,0-1 1 0 0,0-1-1 0 0,0 1 0 0 0,0-1 0 0 0,-7 0 1 0 0,11 0-57 0 0,1-1 1 0 0,-1 1-1 0 0,0-1 1 0 0,1 1-1 0 0,-1-1 1 0 0,1 1 0 0 0,-1-1-1 0 0,1 0 1 0 0,-1 1-1 0 0,1-1 1 0 0,-1 0-1 0 0,1 1 1 0 0,0-1 0 0 0,-1 0-1 0 0,1 1 1 0 0,0-1-1 0 0,0 0 1 0 0,-1 0 0 0 0,1 1-1 0 0,0-1 1 0 0,0 0-1 0 0,0 0 1 0 0,0 0-1 0 0,0 1 1 0 0,0-1 0 0 0,0-1-1 0 0,1-3-389 0 0,-1-1-1 0 0,1 1 1 0 0,-1 0-1 0 0,2 0 1 0 0,-1 0-1 0 0,3-8 1 0 0,0 3-151 0 0,8-25-1395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5983 0 0,'0'0'274'0'0,"-2"-1"-6"0"0,0 1-211 0 0,-12-7 4004 0 0,13 8-3767 0 0,-1 1-1 0 0,1-1 1 0 0,0 1-1 0 0,-1 0 0 0 0,1 0 1 0 0,0-1-1 0 0,0 1 0 0 0,0 0 1 0 0,0 0-1 0 0,1 0 1 0 0,-1 0-1 0 0,0 0 0 0 0,1 1 1 0 0,-1-1-1 0 0,1 0 1 0 0,0 0-1 0 0,0 0 0 0 0,0 4 1 0 0,0 5-267 0 0,1 1 0 0 0,3 14 0 0 0,-3-21 249 0 0,7 31 155 0 0,1-1 0 0 0,1 0-1 0 0,3-1 1 0 0,0-1 0 0 0,2 0-1 0 0,2 0 1 0 0,0-2 0 0 0,3 0-1 0 0,0-1 1 0 0,2-1 0 0 0,1-1-1 0 0,36 34 1 0 0,-37-43-330 0 0,1 0-1 0 0,0-1 1 0 0,2-2 0 0 0,28 16-1 0 0,-14-13 24 0 0,1-1-1 0 0,47 14 0 0 0,-76-29-476 0 0,0 1 1 0 0,1-1-1 0 0,0-1 1 0 0,-1 0-1 0 0,15 0 0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0 3223 0 0,'0'0'143'0'0,"-1"1"-3"0"0,-5 4 403 0 0,1 1 1 0 0,1-1-1 0 0,-1 1 0 0 0,1-1 1 0 0,-1 1-1 0 0,2 0 0 0 0,-1 1 1 0 0,-4 11-1 0 0,-20 61 6538 0 0,20-54-7361 0 0,-1 1 586 0 0,-2-1 1 0 0,0 0 0 0 0,-2-1-1 0 0,-1 0 1 0 0,-1-1-1 0 0,-1 0 1 0 0,-19 20 0 0 0,-4 0-127 0 0,-2-2 1 0 0,-59 46-1 0 0,-66 29 290 0 0,-8-14 922 0 0,149-88-1051 0 0,7 1-168 0 0,16-14-119 0 0,4-1-340 0 0,24-6-988 0 0,-5-1-20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159 177 8287 0 0,'-2'0'639'0'0,"-22"2"-465"0"0,12-2 4079 0 0,12-1-4150 0 0,-1 1 1 0 0,1 0-1 0 0,0 0 1 0 0,-1-1 0 0 0,1 1-1 0 0,0 0 1 0 0,0-1-1 0 0,0 1 1 0 0,-1 0 0 0 0,1-1-1 0 0,0 1 1 0 0,0-1-1 0 0,0 1 1 0 0,0 0-1 0 0,-1-1 1 0 0,1 1 0 0 0,0-1-1 0 0,0 1 1 0 0,0 0-1 0 0,0-1 1 0 0,0 1 0 0 0,0-1-1 0 0,0 1 1 0 0,0-1-1 0 0,0 1 1 0 0,1 0-1 0 0,-1-1 1 0 0,0 1 0 0 0,0-1-1 0 0,0 1 1 0 0,0 0-1 0 0,1-1 1 0 0,-1 1 0 0 0,0 0-1 0 0,1-1 1 0 0,5-16 1121 0 0,-6 17-1185 0 0,4-7 168 0 0,0 1-1 0 0,0 0 1 0 0,0 0-1 0 0,1 0 1 0 0,0 1-1 0 0,0 0 1 0 0,9-8-1 0 0,44-30 205 0 0,-53 40-392 0 0,9-6 147 0 0,27-14-1 0 0,-36 20-109 0 0,1 1-1 0 0,0 0 0 0 0,0 0 1 0 0,0 0-1 0 0,1 1 0 0 0,-1 0 1 0 0,10-1-1 0 0,-14 2 8 0 0,5 20 0 0 0,-7-14-64 0 0,-1-1 0 0 0,1 0 0 0 0,-1 0 0 0 0,0 0 0 0 0,-1 0 0 0 0,1 0 0 0 0,-1 0 0 0 0,0 0 0 0 0,0 0 0 0 0,-1 0 0 0 0,1-1 0 0 0,-5 7 0 0 0,-6 7 0 0 0,-23 24 0 0 0,35-41 0 0 0,-13 14 11 0 0,0 0 0 0 0,-2-1-1 0 0,1-1 1 0 0,-2 0 0 0 0,0-1-1 0 0,-31 16 1 0 0,34-20-4 0 0,0 0 1 0 0,0 1 0 0 0,1 1-1 0 0,0 0 1 0 0,1 1 0 0 0,-18 19-1 0 0,26-26 30 0 0,1 1 1 0 0,0-1-1 0 0,0 1 0 0 0,0 0 1 0 0,0 0-1 0 0,1 0 0 0 0,-1 0 0 0 0,1 0 1 0 0,-2 7-1 0 0,4-10 0 0 0,0 0-1 0 0,0 0 1 0 0,-1 0 0 0 0,1 0-1 0 0,0-1 1 0 0,0 1 0 0 0,1 0-1 0 0,-1 0 1 0 0,0 0 0 0 0,1 0-1 0 0,-1 0 1 0 0,1-1 0 0 0,-1 1-1 0 0,1 0 1 0 0,0 0 0 0 0,0-1-1 0 0,0 1 1 0 0,0 0 0 0 0,0-1-1 0 0,0 1 1 0 0,0-1 0 0 0,1 1-1 0 0,-1-1 1 0 0,0 0 0 0 0,1 0-1 0 0,-1 1 1 0 0,1-1-1 0 0,0 0 1 0 0,-1 0 0 0 0,4 1-1 0 0,2 0 57 0 0,-1 1-1 0 0,1-1 0 0 0,0 0 1 0 0,-1-1-1 0 0,1 0 0 0 0,0 0 1 0 0,0 0-1 0 0,0-1 0 0 0,7-1 1 0 0,11 0-99 0 0,27-7 0 0 0,-21 3-709 0 0,-1-2 0 0 0,0-1-1 0 0,-1-1 1 0 0,0-2 0 0 0,38-19 0 0 0,-35 13-1007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0,'0'0'603'0'0,"0"2"-202"0"0,-1 1-125 0 0,1 0 0 0 0,1 0 0 0 0,-1 1 0 0 0,0-1 0 0 0,1 0 0 0 0,-1 0 0 0 0,1 0 0 0 0,0 0 0 0 0,0 0-1 0 0,1 0 1 0 0,-1 0 0 0 0,0-1 0 0 0,1 1 0 0 0,0 0 0 0 0,-1-1 0 0 0,1 1 0 0 0,0-1 0 0 0,5 5 0 0 0,4 3 166 0 0,0 0 1 0 0,20 14 0 0 0,116 70 1738 0 0,-67-43-233 0 0,-71-46-1637 0 0,0 1 0 0 0,-1 0 0 0 0,0 1 0 0 0,-1 0 0 0 0,0 0 0 0 0,12 15 0 0 0,-17-19-212 0 0,1 1 1 0 0,-1-1 0 0 0,0 1 0 0 0,0 0 0 0 0,-1 0 0 0 0,1 0-1 0 0,-1 0 1 0 0,0 0 0 0 0,0 0 0 0 0,0 0 0 0 0,0 0 0 0 0,-1 0-1 0 0,0 1 1 0 0,0-1 0 0 0,0 0 0 0 0,0 0 0 0 0,-1 0 0 0 0,-1 8-1 0 0,-2 1 7 0 0,-1-1-1 0 0,0-1 1 0 0,-1 1-1 0 0,0-1 1 0 0,0 0-1 0 0,-2 0 0 0 0,1-1 1 0 0,-1 0-1 0 0,-12 12 1 0 0,-13 10-96 0 0,-45 33 0 0 0,59-50-47 0 0,-38 30-1627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6447 0 0,'1'0'499'0'0,"22"-11"235"0"0,-18 7 2119 0 0,1 1 0 0 0,0 0-1 0 0,0 1 1 0 0,8-3-1 0 0,-12 5-2264 0 0,1 0 48 0 0,0 0-628 0 0,9 7 189 0 0,2 6-252 0 0,-12-6-56 0 0,-1-4-68 0 0,1 10-2265 0 0,0-3 980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12439 0 0,'9'-5'11384'0'0,"-4"7"-11219"0"0,34 10-39 0 0,-12-7-3635 0 0,-16-5-4033 0 0</inkml:trace>
  <inkml:trace contextRef="#ctx0" brushRef="#br0" timeOffset="1">591 76 18511 0 0,'33'-26'1329'0'0,"38"-24"2449"0"0,-71 51-3775 0 0,0-1 0 0 0,1 0 0 0 0,-1 1 0 0 0,0-1 0 0 0,0 0 0 0 0,0 1 0 0 0,0-1 0 0 0,0 0 0 0 0,0 1 0 0 0,0-1 0 0 0,0 0 0 0 0,0 1 0 0 0,1-1 0 0 0,-1 0 0 0 0,0 0 0 0 0,0 1 0 0 0,0-1 0 0 0,1 0 0 0 0,-1 0 0 0 0,0 1 0 0 0,0-1 0 0 0,1 0 0 0 0,0 1 0 0 0,0 0 0 0 0,-1 0 1 0 0,1 0-1 0 0,0 0 1 0 0,0 0-1 0 0,-1 0 0 0 0,1 0 1 0 0,-1 0-1 0 0,1 0 1 0 0,-1 0-1 0 0,1 0 0 0 0,-1 0 1 0 0,0 0-1 0 0,0 1 1 0 0,1-1-1 0 0,-1 0 0 0 0,0 0 1 0 0,0 2-1 0 0,-2 26-380 0 0,2-27-830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0,'2'1'958'0'0,"34"10"191"0"0,65 31 0 0 0,-86-36-702 0 0,-1 1 0 0 0,0 0 1 0 0,0 1-1 0 0,-1 1 0 0 0,0 0 0 0 0,0 1 0 0 0,-1 0 0 0 0,17 19 0 0 0,-18-15 176 0 0,-1-1 0 0 0,-1 1-1 0 0,0 1 1 0 0,0-1 0 0 0,-2 1 0 0 0,11 29 0 0 0,-16-37-581 0 0,0 1 0 0 0,0-1 0 0 0,0 1 1 0 0,-1-1-1 0 0,-1 1 0 0 0,1 0 0 0 0,-1-1 1 0 0,0 1-1 0 0,-1 0 0 0 0,0-1 0 0 0,0 1 1 0 0,-1-1-1 0 0,0 1 0 0 0,0-1 0 0 0,0 0 1 0 0,-1 0-1 0 0,-5 10 0 0 0,3-10-56 0 0,1-1-1 0 0,-1 1 1 0 0,-1-1-1 0 0,1 0 1 0 0,-1 0 0 0 0,0-1-1 0 0,0 1 1 0 0,-1-1-1 0 0,1-1 1 0 0,-1 1 0 0 0,-8 3-1 0 0,-9 3-558 0 0,-1-1-1 0 0,-27 8 0 0 0,-8 3-4588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85 9215 0 0,'0'-2'707'0'0,"4"-5"-516"0"0,-2 0 1 0 0,1 0-1 0 0,2-11 1 0 0,-4 14 201 0 0,-1 0 1 0 0,1 1-1 0 0,-1-1 1 0 0,1 0 0 0 0,-1 0-1 0 0,0 1 1 0 0,-1-1-1 0 0,1 0 1 0 0,-2-6 2591 0 0,0 12-2874 0 0,1-1 0 0 0,-1 1-1 0 0,1-1 1 0 0,-1 1 0 0 0,1-1-1 0 0,0 1 1 0 0,0 0 0 0 0,0-1-1 0 0,0 1 1 0 0,0 0 0 0 0,-1 2-1 0 0,0 2-38 0 0,0 0-1 0 0,1-1 1 0 0,-1 1 0 0 0,1 0-1 0 0,1 0 1 0 0,-1 0-1 0 0,1 0 1 0 0,0-1 0 0 0,0 1-1 0 0,1 0 1 0 0,-1 0-1 0 0,1 0 1 0 0,1 0 0 0 0,2 8-1 0 0,3 7 193 0 0,2 1-1 0 0,14 26 0 0 0,-8-22-17 0 0,0-1 0 0 0,2-1 0 0 0,1-1-1 0 0,40 43 1 0 0,97 71 809 0 0,-100-90-763 0 0,60 57 120 0 0,39 34 40 0 0,-129-118-460 0 0,48 28 0 0 0,-66-44 1 0 0,0 0 1 0 0,1 0-1 0 0,0-1 0 0 0,0 0 1 0 0,0 0-1 0 0,0-1 0 0 0,0 0 1 0 0,1-1-1 0 0,-1 1 0 0 0,0-2 1 0 0,16 1-1 0 0,-8-4-1275 0 0,0-3-4089 0 0,-3-3-1976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 3679 0 0,'-12'4'251'0'0,"0"-1"-1"0"0,0 1 0 0 0,-11 7 0 0 0,-2-1 3569 0 0,24-10-3250 0 0,-1 1-1 0 0,1 0 1 0 0,-1 0-1 0 0,1 0 1 0 0,0 0-1 0 0,0 0 1 0 0,-1 0-1 0 0,1 0 0 0 0,-2 2 1 0 0,-9 19 5302 0 0,19-19-4991 0 0,3 2-33 0 0,2-2-68 0 0,0 0-1 0 0,1-1 1 0 0,12 0 0 0 0,-9-1-259 0 0,-1 1 0 0 0,22 6 1 0 0,-9 0-418 0 0,1-1 1 0 0,0-2-1 0 0,0-1 0 0 0,0-1 1 0 0,1-1-1 0 0,-1-2 1 0 0,0-1-1 0 0,31-4 0 0 0,14-8-51 0 0,123-39-1 0 0,-78 19-15 0 0,-28 13-23 0 0,-80 18-133 0 0,-1 1 0 0 0,1 0 0 0 0,-1 1 0 0 0,1 0 0 0 0,-1 1 0 0 0,17 3 0 0 0,-18 0-161 0 0,-3-2-3404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41 12439 0 0,'-2'-3'186'0'0,"1"0"-1"0"0,0 0 0 0 0,-1 0 1 0 0,0 0-1 0 0,0 0 1 0 0,0 1-1 0 0,0-1 0 0 0,0 0 1 0 0,0 1-1 0 0,-6-5 0 0 0,6 6-14 0 0,1 1-1 0 0,-1-1 1 0 0,0 0-1 0 0,0 0 1 0 0,0 1 0 0 0,0-1-1 0 0,0 1 1 0 0,0-1-1 0 0,0 1 1 0 0,0 0-1 0 0,0 0 1 0 0,0 0-1 0 0,0 0 1 0 0,0 0-1 0 0,0 1 1 0 0,0-1-1 0 0,0 1 1 0 0,0-1-1 0 0,0 1 1 0 0,-2 0-1 0 0,-4 3 120 0 0,-1 0 0 0 0,1 0 0 0 0,0 1 0 0 0,1-1 0 0 0,-1 2 0 0 0,-11 10-1 0 0,-39 43 423 0 0,36-35-545 0 0,-208 243 1048 0 0,35 23-691 0 0,184-271-510 0 0,6-9-8 0 0,-1 1 1 0 0,-1-1-1 0 0,1-1 1 0 0,-1 1 0 0 0,-16 15-1 0 0,20-24-10 0 0,1 1 0 0 0,-1 0 0 0 0,0 0 0 0 0,0-1-1 0 0,0 0 1 0 0,0 1 0 0 0,0-1 0 0 0,0 0 0 0 0,-1 0 0 0 0,1-1-1 0 0,-6 1 1 0 0,-2 0-33 0 0,0-1 0 0 0,-14-3 1 0 0,17 2 9 0 0,0 1 0 0 0,-1-1 0 0 0,1 1 0 0 0,-15 2 0 0 0,19-1-207 0 0,-9 3 87 0 0,8-4-3681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3:5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25 192 10335 0 0,'0'0'472'0'0,"0"2"-9"0"0,-3 8-368 0 0,1-2 398 0 0,0 0-1 0 0,0 0 1 0 0,-1-1-1 0 0,0 1 1 0 0,-7 9 6390 0 0,14-28-6651 0 0,0 1 0 0 0,0-1-1 0 0,1 0 1 0 0,0 1 0 0 0,1 0-1 0 0,0 0 1 0 0,1 1 0 0 0,0 0-1 0 0,1 0 1 0 0,-1 0 0 0 0,2 1-1 0 0,16-13 1 0 0,9-4-310 0 0,1 1-1 0 0,44-21 1 0 0,-64 37 37 0 0,-6 2-48 0 0,-6 5 67 0 0,1-1 0 0 0,-1 0 0 0 0,0 0 0 0 0,1 1 1 0 0,-1 0-1 0 0,1 0 0 0 0,-1 0 0 0 0,1 0 0 0 0,5-1 0 0 0,-8 3 16 0 0,0-1 0 0 0,1 0 0 0 0,-1 1-1 0 0,0-1 1 0 0,0 1 0 0 0,0-1 0 0 0,0 1 0 0 0,0-1 0 0 0,1 1-1 0 0,-1 0 1 0 0,0-1 0 0 0,0 1 0 0 0,-1 0 0 0 0,1 0 0 0 0,0 0-1 0 0,0 0 1 0 0,0 0 0 0 0,-1 0 0 0 0,1 0 0 0 0,0 0 0 0 0,-1 0-1 0 0,1 0 1 0 0,0 2 0 0 0,0 1 6 0 0,0-1 0 0 0,0 0 0 0 0,0 1 0 0 0,-1-1 0 0 0,0 1 0 0 0,1-1 0 0 0,-1 1 0 0 0,0-1 0 0 0,-1 1 0 0 0,1-1 0 0 0,-2 7 0 0 0,-13 40 0 0 0,10-37 0 0 0,5-12 0 0 0,-10 36 33 0 0,10-35-31 0 0,-1 1 1 0 0,1-1-1 0 0,0 1 1 0 0,0 0-1 0 0,0-1 0 0 0,1 1 1 0 0,-1 0-1 0 0,1-1 1 0 0,-1 1-1 0 0,1-1 0 0 0,0 1 1 0 0,1 2-1 0 0,6 10-4 0 0,-5-12 4 0 0,-1 1 0 0 0,0 0 0 0 0,0 0 0 0 0,0 0 0 0 0,-1 0 0 0 0,3 8 0 0 0,-4-9 3 0 0,1 0-1 0 0,0-1 1 0 0,0 1 0 0 0,0 0-1 0 0,0-1 1 0 0,0 1 0 0 0,1 0-1 0 0,-1-1 1 0 0,1 0-1 0 0,-1 1 1 0 0,1-1 0 0 0,0 0-1 0 0,0 0 1 0 0,3 3 0 0 0,0-2 11 0 0,-1 0 0 0 0,1 0 0 0 0,0-1 0 0 0,-1 1 1 0 0,1-1-1 0 0,0 0 0 0 0,7 1 0 0 0,5 1 29 0 0,1-1 1 0 0,0 0-1 0 0,28-1 0 0 0,-25-2-649 0 0,32-5 0 0 0,-11 0-796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 9215 0 0,'0'0'831'0'0,"2"-1"-686"0"0,4-2-1774 0 0,2 0 6965 0 0,-15 14-797 0 0,-3 1-4434 0 0,1 0 1 0 0,1 1-1 0 0,0 0 1 0 0,1 1-1 0 0,0 0 1 0 0,-6 20-1 0 0,-50 142-123 0 0,54-152 170 0 0,-14 27 0 0 0,19-43-197 0 0,0-1-1 0 0,0 0 0 0 0,-1 0 0 0 0,0-1 1 0 0,0 1-1 0 0,-1-1 0 0 0,-10 9 0 0 0,14-13-494 0 0,-6 4 762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0,'0'0'688'0'0,"4"14"-688"0"0,-1 2 296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31 4607 0 0,'29'-20'146'0'0,"-11"9"14348"0"0,-19 13-14294 0 0,0 2-117 0 0,-1-1 0 0 0,0 0-1 0 0,0 0 1 0 0,-1 0 0 0 0,1 0 0 0 0,0-1-1 0 0,-1 1 1 0 0,-4 3 0 0 0,-27 18 62 0 0,21-15-109 0 0,-106 62-27 0 0,85-52-8 0 0,-182 94-1 0 0,213-112 0 0 0,0 1 0 0 0,0 0 0 0 0,0 0 0 0 0,0 0 0 0 0,0 0 0 0 0,0 0 0 0 0,1 1 0 0 0,-1-1 0 0 0,1 1 0 0 0,-4 4 0 0 0,6-6 0 0 0,0-1 0 0 0,0 0 0 0 0,0 1 0 0 0,-1-1 0 0 0,1 0 0 0 0,0 1 0 0 0,0-1 0 0 0,0 1 0 0 0,0-1 0 0 0,0 0 0 0 0,0 1 0 0 0,0-1 0 0 0,0 0 0 0 0,0 1 0 0 0,0-1 0 0 0,0 0 0 0 0,0 1 0 0 0,0-1 0 0 0,0 1 0 0 0,0-1 0 0 0,1 1 0 0 0,0 0 0 0 0,0 0 0 0 0,0 0 0 0 0,0 0 0 0 0,0 0 0 0 0,0-1 0 0 0,0 1 0 0 0,0 0 0 0 0,1-1 0 0 0,-1 1 0 0 0,0 0 0 0 0,1-1 0 0 0,-1 0 0 0 0,0 1 0 0 0,2-1 0 0 0,23 4 0 0 0,-24-4 0 0 0,161 6 2 0 0,-121-8-16 0 0,0 3 0 0 0,1 2 1 0 0,73 13-1 0 0,-110-14 10 0 0,0 0 0 0 0,0 0 0 0 0,0 0 0 0 0,-1 0 0 0 0,10 7 0 0 0,-13-9 1 0 0,-1 1 1 0 0,0 0 0 0 0,1 0 0 0 0,-1 0-1 0 0,0 0 1 0 0,0 0 0 0 0,0 1-1 0 0,0-1 1 0 0,0 0 0 0 0,0 1 0 0 0,0-1-1 0 0,0 0 1 0 0,0 1 0 0 0,-1-1 0 0 0,1 1-1 0 0,0-1 1 0 0,-1 1 0 0 0,1-1 0 0 0,-1 1-1 0 0,0 0 1 0 0,0-1 0 0 0,1 1 0 0 0,-1-1-1 0 0,0 1 1 0 0,0 0 0 0 0,-1 2 0 0 0,0 1-1 0 0,-1-1 0 0 0,0 1 1 0 0,0-1-1 0 0,0 1 0 0 0,0-1 0 0 0,-1 0 1 0 0,0 0-1 0 0,0 0 0 0 0,0 0 1 0 0,0-1-1 0 0,0 1 0 0 0,-1-1 1 0 0,0 0-1 0 0,0 1 0 0 0,0-2 1 0 0,-6 5-1 0 0,-4 1 51 0 0,0-1 0 0 0,-1 0 0 0 0,-27 8 0 0 0,21-9-7 0 0,-1-1 0 0 0,-44 4 0 0 0,-45-5 67 0 0,72-4-369 0 0,-1 2 0 0 0,-66 11 0 0 0,84-6-155 0 0,20-7 200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383 234 11687 0 0,'0'0'1060'0'0,"7"-6"-248"0"0,9-10 290 0 0,2 2 1 0 0,30-19-1 0 0,-34 25-999 0 0,-1-1 1 0 0,0-1 0 0 0,0 0-1 0 0,-1-1 1 0 0,0 0 0 0 0,0 0 0 0 0,10-17-1 0 0,-20 26-83 0 0,0-1 0 0 0,-1 1 0 0 0,0-1 0 0 0,1 0 0 0 0,-1 0 0 0 0,0 1 0 0 0,0-1 1 0 0,-1 0-1 0 0,1 0 0 0 0,0-6 0 0 0,-1 8-12 0 0,0 0 1 0 0,0 0-1 0 0,0 0 0 0 0,-1 0 1 0 0,1 0-1 0 0,0 0 1 0 0,0 0-1 0 0,-1 0 1 0 0,1-1-1 0 0,-1 1 1 0 0,1 0-1 0 0,-1 1 0 0 0,1-1 1 0 0,-1 0-1 0 0,1 0 1 0 0,-1 0-1 0 0,0 0 1 0 0,0 0-1 0 0,1 0 1 0 0,-1 1-1 0 0,0-1 0 0 0,0 0 1 0 0,0 1-1 0 0,0-1 1 0 0,0 1-1 0 0,0-1 1 0 0,0 1-1 0 0,0-1 1 0 0,0 1-1 0 0,0 0 0 0 0,-2-1 1 0 0,-7-1 32 0 0,-1 1 0 0 0,1 0 0 0 0,-1 1 0 0 0,1 0 0 0 0,-1 0 0 0 0,1 1 0 0 0,-1 1 0 0 0,1 0 0 0 0,-1 0 0 0 0,-16 7 0 0 0,-8 4-24 0 0,-53 30 0 0 0,80-39 10 0 0,-28 15 132 0 0,0 3 0 0 0,-49 38-1 0 0,64-42 48 0 0,0 1 0 0 0,1 1 0 0 0,0 1-1 0 0,-25 36 1 0 0,41-52-155 0 0,0 1 0 0 0,1 0 0 0 0,0 0 0 0 0,0 0 0 0 0,0 0 0 0 0,-1 8 0 0 0,3-12-42 0 0,1-1-1 0 0,0 0 1 0 0,-1 0-1 0 0,1 1 1 0 0,0-1-1 0 0,0 0 1 0 0,0 1 0 0 0,0-1-1 0 0,0 0 1 0 0,0 0-1 0 0,0 1 1 0 0,0-1 0 0 0,1 0-1 0 0,-1 0 1 0 0,0 1-1 0 0,1-1 1 0 0,-1 0-1 0 0,1 0 1 0 0,0 0 0 0 0,-1 0-1 0 0,1 1 1 0 0,0-1-1 0 0,-1 0 1 0 0,1 0 0 0 0,0 0-1 0 0,0-1 1 0 0,0 1-1 0 0,0 0 1 0 0,0 0-1 0 0,0 0 1 0 0,0-1 0 0 0,0 1-1 0 0,0 0 1 0 0,1-1-1 0 0,-1 1 1 0 0,0-1-1 0 0,0 0 1 0 0,1 1 0 0 0,1-1-1 0 0,3 1 36 0 0,0 0-1 0 0,1 0 1 0 0,0-1-1 0 0,-1 0 1 0 0,1 0-1 0 0,-1-1 0 0 0,9-1 1 0 0,48-15 300 0 0,-54 14-308 0 0,111-41 152 0 0,34-9-69 0 0,-152 52-183 0 0,-8 12-315 0 0,0 0 341 0 0,-1-1 0 0 0,0-1 0 0 0,-1 0 0 0 0,-10 11 1 0 0,9-12-596 0 0,1 1 1 0 0,1 0 0 0 0,-11 15 0 0 0,17-21-626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91 303 11975 0 0,'-2'1'923'0'0,"-67"48"3812"0"0,50-34-1523 0 0,27-25-2339 0 0,17-13-639 0 0,1 1 1 0 0,48-32-1 0 0,63-28 371 0 0,-118 71-592 0 0,291-144-13 0 0,-310 155 0 0 0,5-2 0 0 0,0 0 0 0 0,0 0 0 0 0,0 1 0 0 0,0-1 0 0 0,6 1 0 0 0,-11 0 0 0 0,1 1 0 0 0,-1 0 0 0 0,0 0 0 0 0,1 0 0 0 0,-1 0 0 0 0,1 0 0 0 0,-1 0 0 0 0,0 0 0 0 0,1 0 0 0 0,-1 0 0 0 0,0 1 0 0 0,1-1 0 0 0,-1 0 0 0 0,1 0 0 0 0,-1 0 0 0 0,0 0 0 0 0,1 0 0 0 0,-1 1 0 0 0,0-1 0 0 0,1 0 0 0 0,-1 0 0 0 0,0 1 0 0 0,1-1 0 0 0,-1 2 0 0 0,-1-1 0 0 0,1 1 0 0 0,0 0 0 0 0,-1-1 0 0 0,1 1 0 0 0,-1-1 0 0 0,1 1 0 0 0,-1-1 0 0 0,0 1 0 0 0,1-1 0 0 0,-1 1 0 0 0,0-1 0 0 0,0 0 0 0 0,0 0 0 0 0,-2 2 0 0 0,-7 14 0 0 0,-16 91 258 0 0,21-80-213 0 0,1-12 0 0 0,2 0 0 0 0,-1 0 0 0 0,2 0 0 0 0,0 0 0 0 0,1 0 0 0 0,4 31 0 0 0,-2-41-213 0 0,-1 0 1 0 0,0 0-1 0 0,1-1 0 0 0,0 1 1 0 0,1-1-1 0 0,-1 1 0 0 0,1-1 0 0 0,0 0 1 0 0,0 0-1 0 0,0 0 0 0 0,1 0 0 0 0,0-1 1 0 0,0 1-1 0 0,0-1 0 0 0,1 0 1 0 0,-1 0-1 0 0,1-1 0 0 0,0 1 0 0 0,0-1 1 0 0,0 0-1 0 0,11 4 0 0 0,9 2-4861 0 0,2-5-1422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68 4607 0 0,'0'0'354'0'0,"3"-1"-233"0"0,9-2-376 0 0,4 0 2096 0 0,0-2 0 0 0,16-6 0 0 0,-27 9-1247 0 0,-1 0 1 0 0,0 0 0 0 0,0-1-1 0 0,0 1 1 0 0,0-1-1 0 0,0 0 1 0 0,-1 0-1 0 0,1 0 1 0 0,-1 0 0 0 0,0-1-1 0 0,0 1 1 0 0,4-7 2391 0 0,-9 9-2912 0 0,0 1-1 0 0,0 0 0 0 0,1 0 1 0 0,-1 0-1 0 0,0 0 0 0 0,0 0 1 0 0,0 0-1 0 0,0 0 0 0 0,-3 1 1 0 0,-16 6-34 0 0,1 1 1 0 0,1 0-1 0 0,-33 20 1 0 0,-52 42-128 0 0,49-32-24 0 0,-20 14-44 0 0,-118 74-638 0 0,158-106 672 0 0,-2-2 1 0 0,0-1 0 0 0,-64 20-1 0 0,113-44 108 0 0,14-4 14 0 0,-9 6-13 0 0,0 2 0 0 0,1 0-1 0 0,0 1 1 0 0,0 1 0 0 0,0 1 0 0 0,0 0 0 0 0,-1 1-1 0 0,1 1 1 0 0,0 1 0 0 0,-1 0 0 0 0,29 10-1 0 0,-7 2-22 0 0,-1 1 0 0 0,-1 1-1 0 0,69 45 1 0 0,-95-55 35 0 0,-1 0 0 0 0,0 1 0 0 0,15 15 0 0 0,-22-20 0 0 0,0 0 0 0 0,-1 0 0 0 0,1 0 0 0 0,-1 0 0 0 0,0 0 0 0 0,0 0 0 0 0,0 1 0 0 0,-1-1 0 0 0,1 1 0 0 0,-1-1 0 0 0,0 1 0 0 0,0-1 0 0 0,0 1 0 0 0,0 0 0 0 0,-1 0 0 0 0,1 6 0 0 0,-2-6 8 0 0,1-1 0 0 0,-1 0-1 0 0,0 0 1 0 0,0 0 0 0 0,-1 0-1 0 0,1 0 1 0 0,0 0 0 0 0,-1 0-1 0 0,0-1 1 0 0,0 1 0 0 0,-3 3-1 0 0,-26 25 133 0 0,15-18-112 0 0,-1-1 0 0 0,0-1 0 0 0,-1-1 0 0 0,-29 13-1 0 0,-80 25 54 0 0,94-37-39 0 0,-47 13 343 0 0,-135 21 1 0 0,177-39-259 0 0,-27 6 297 0 0,-72 3-1 0 0,133-15-399 0 0,-25 0 66 0 0,28 0-83 0 0,-1 0 1 0 0,1 0-1 0 0,-1 0 0 0 0,1-1 1 0 0,-1 1-1 0 0,1 0 1 0 0,-1-1-1 0 0,1 0 1 0 0,-1 1-1 0 0,1-1 0 0 0,0 0 1 0 0,-1 1-1 0 0,1-1 1 0 0,-2-2-1 0 0,3 3-6 0 0,-1-1 0 0 0,1 1 0 0 0,0-1 0 0 0,-1 0-1 0 0,1 1 1 0 0,0-1 0 0 0,0 0 0 0 0,0 1 0 0 0,-1-1 0 0 0,1 0 0 0 0,0 1-1 0 0,0-1 1 0 0,0 0 0 0 0,0 1 0 0 0,0-1 0 0 0,0 0 0 0 0,0 1 0 0 0,1-1 0 0 0,-1 0-1 0 0,0 1 1 0 0,0-1 0 0 0,0 1 0 0 0,1-1 0 0 0,-1 0 0 0 0,0 1 0 0 0,1-1-1 0 0,-1 1 1 0 0,0-1 0 0 0,1 1 0 0 0,-1-1 0 0 0,1 1 0 0 0,-1-1 0 0 0,1 0-1 0 0,20-16-150 0 0,-19 15 106 0 0,12-8-1036 0 0,23-11 0 0 0,-3 5-195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49 12439 0 0,'2'-6'128'0'0,"-1"2"0"0"0,0 0-1 0 0,1 1 1 0 0,-1-1-1 0 0,1 0 0 0 0,0 1 1 0 0,1 0-1 0 0,-1-1 1 0 0,0 1-1 0 0,1 0 0 0 0,3-4 1 0 0,-5 7 15 0 0,0 0 1 0 0,-1 0 0 0 0,1-1-1 0 0,-1 1 1 0 0,1 0 0 0 0,0 0 0 0 0,-1 0-1 0 0,1 0 1 0 0,0 0 0 0 0,-1 0-1 0 0,1 0 1 0 0,0 0 0 0 0,-1 0-1 0 0,1 1 1 0 0,-1-1 0 0 0,1 0 0 0 0,0 0-1 0 0,-1 0 1 0 0,1 1 0 0 0,-1-1-1 0 0,1 0 1 0 0,-1 1 0 0 0,1-1-1 0 0,-1 1 1 0 0,1-1 0 0 0,-1 0-1 0 0,2 2 1 0 0,12 11 1005 0 0,-12-10-1130 0 0,0 1 1 0 0,0 0 0 0 0,0-1 0 0 0,0 1 0 0 0,0 0-1 0 0,-1 0 1 0 0,0 0 0 0 0,0 0 0 0 0,0 0-1 0 0,0 0 1 0 0,0 5 0 0 0,-1-2 43 0 0,0 1-1 0 0,0 0 1 0 0,-1-1-1 0 0,0 1 1 0 0,-3 11 0 0 0,-2 0 108 0 0,0 0 0 0 0,-2-1 1 0 0,-17 31-1 0 0,-9 11-116 0 0,-3-2-1 0 0,-2-1 0 0 0,-64 69 1 0 0,83-106-1693 0 0,13-14-54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21 458 13823 0 0,'0'-2'1062'0'0,"11"-12"-748"0"0,-8 9-76 0 0,0 0 0 0 0,0 1 0 0 0,1-1 0 0 0,-1 1 0 0 0,1 0 0 0 0,0 0 0 0 0,1 0 0 0 0,4-3 0 0 0,92-48 2914 0 0,-28 16-2262 0 0,27-19-442 0 0,120-67 1360 0 0,-157 93-1256 0 0,103-37 0 0 0,-156 66-551 0 0,5-3 8 0 0,23-4 0 0 0,-35 10-11 0 0,1-1 0 0 0,0 0 0 0 0,0 1 0 0 0,0 0 0 0 0,0 0 0 0 0,0 0 0 0 0,0 1 0 0 0,0-1 0 0 0,0 1 0 0 0,0 0 0 0 0,4 1 0 0 0,-7-1-6 0 0,0-1-1 0 0,0 1 1 0 0,0-1 0 0 0,0 1-1 0 0,0-1 1 0 0,0 1 0 0 0,0 0 0 0 0,0 0-1 0 0,0 0 1 0 0,0-1 0 0 0,-1 1 0 0 0,1 0-1 0 0,0 0 1 0 0,0 0 0 0 0,-1 0 0 0 0,1 0-1 0 0,-1 0 1 0 0,1 0 0 0 0,-1 1 0 0 0,1 0-1 0 0,-1 0-6 0 0,1 1 0 0 0,-1-1 0 0 0,0 1-1 0 0,0-1 1 0 0,0 0 0 0 0,0 1 0 0 0,0-1-1 0 0,-1 0 1 0 0,0 5 0 0 0,-2 1-39 0 0,-1 1 0 0 0,1-1 1 0 0,-2 0-1 0 0,-5 10 0 0 0,-18 21-84 0 0,-2-2 0 0 0,-1 0 0 0 0,-2-3 0 0 0,-46 40-1 0 0,15-19-37 0 0,-124 81-1 0 0,147-111 136 0 0,-1-2 1 0 0,-1-2-1 0 0,-1-1 0 0 0,-73 21 0 0 0,101-37-68 0 0,1-1-1 0 0,0 0 1 0 0,-1-1 0 0 0,0 0-1 0 0,1-1 1 0 0,-1-1 0 0 0,-31-4 0 0 0,46 4-73 0 0,12 9-514 0 0,29 26 949 0 0,71 80 0 0 0,-69-68 81 0 0,98 113 142 0 0,-124-146-1157 0 0,-3-8-4972 0 0,-2-4-1273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9071 0 0,'0'0'6008'0'0,"-1"2"-5418"0"0,-3 2-1022 0 0,-12 5 11289 0 0,16-7-10783 0 0,6 16-58 0 0,-1-13-18 0 0,-1-2 3 0 0,1 2 0 0 0,0-1 0 0 0,0 1 0 0 0,1-1 0 0 0,0 0 0 0 0,0-1-1 0 0,0 1 1 0 0,0-1 0 0 0,0 0 0 0 0,1-1 0 0 0,-1 0 0 0 0,1 0 0 0 0,0 0 0 0 0,7 1 0 0 0,12 0 12 0 0,1-1 1 0 0,30-2 0 0 0,15 2-97 0 0,5 3-25 0 0,48 5 5 0 0,-91-7 103 0 0,32 6 0 0 0,-51-6 0 0 0,-3 1-12 0 0,-11-4 11 0 0,-1 0 0 0 0,0 0 0 0 0,0 0 0 0 0,0 0 0 0 0,0 0 0 0 0,0 0 1 0 0,0 0-1 0 0,0 1 0 0 0,0-1 0 0 0,0 0 0 0 0,1 0 0 0 0,-1 0 0 0 0,0 0 0 0 0,0 0 0 0 0,0 0 0 0 0,0 0 0 0 0,0 0 0 0 0,0 0 0 0 0,0 0 0 0 0,0 0 0 0 0,0 0 0 0 0,0 0 0 0 0,0 0 1 0 0,0 0-1 0 0,0 1 0 0 0,1-1 0 0 0,-1 0 0 0 0,0 0 0 0 0,0 0 0 0 0,0 0 0 0 0,0 0 0 0 0,0 0 0 0 0,0 0 0 0 0,0 0 0 0 0,0 0 0 0 0,0 1 0 0 0,0-1 0 0 0,0 0 0 0 0,0 0 0 0 0,0 0 1 0 0,0 0-1 0 0,0 0 0 0 0,0 0 0 0 0,0 0 0 0 0,0 0 0 0 0,0 1 0 0 0,0-1 0 0 0,-1 0 0 0 0,1 0 0 0 0,0 0 0 0 0,-1 4-9 0 0,-1 0 0 0 0,1-1 0 0 0,-1 1 0 0 0,0-1-1 0 0,0 1 1 0 0,0-1 0 0 0,-1 0 0 0 0,1 0 0 0 0,-1 0 0 0 0,0 0-1 0 0,1 0 1 0 0,-1 0 0 0 0,-1-1 0 0 0,-4 4 0 0 0,-9 5-57 0 0,-31 14 0 0 0,34-18 34 0 0,-142 81-108 0 0,143-81 141 0 0,1 1 0 0 0,0 1 0 0 0,0 0 0 0 0,1 0 0 0 0,0 1 0 0 0,1 0 0 0 0,0 1 0 0 0,-13 18 0 0 0,20-25 0 0 0,-10 16 0 0 0,2 4 0 0 0,-7 11 47 0 0,17-33-131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56 919 0 0,'63'-50'80'0'0,"-53"44"7664"0"0,-24 7-695 0 0,0 2-3891 0 0,-29 12-3850 0 0,29-10 1536 0 0,-23 10-569 0 0,0 2 0 0 0,1 2 0 0 0,-33 23 0 0 0,-97 75 134 0 0,164-116-409 0 0,-78 58 66 0 0,-67 51-8 0 0,138-103-42 0 0,1 0 0 0 0,0 1 0 0 0,-9 11 0 0 0,16-18-16 0 0,0-1 1 0 0,1 1-1 0 0,-1 0 0 0 0,1 0 0 0 0,-1-1 1 0 0,1 1-1 0 0,-1 0 0 0 0,1 0 0 0 0,0-1 1 0 0,-1 1-1 0 0,1 0 0 0 0,0 0 0 0 0,-1 0 1 0 0,1 0-1 0 0,0 0 0 0 0,0 0 0 0 0,0 0 1 0 0,0-1-1 0 0,0 1 0 0 0,0 1 0 0 0,6 6-15 0 0,-5-7 4 0 0,5 2-38 0 0,0 1 0 0 0,0-1 0 0 0,0-1 0 0 0,0 1 0 0 0,0-1 0 0 0,0 0 0 0 0,1 0 1 0 0,-1-1-1 0 0,8 1 0 0 0,5 2-33 0 0,35 9-238 0 0,70 27 0 0 0,-95-28 235 0 0,0 2 0 0 0,0 1-1 0 0,46 32 1 0 0,-58-35 112 0 0,43 34 65 0 0,-52-40 34 0 0,-1 1 0 0 0,0 0 1 0 0,-1 0-1 0 0,0 0 1 0 0,9 14-1 0 0,-14-19-88 0 0,0 0 0 0 0,-1 0 1 0 0,1-1-1 0 0,0 1 0 0 0,-1 0 0 0 0,1 0 0 0 0,-1 0 0 0 0,1 0 0 0 0,-1 0 0 0 0,0 0 0 0 0,0 0 1 0 0,0 0-1 0 0,0 0 0 0 0,0 0 0 0 0,0 0 0 0 0,-1 3 0 0 0,-1-1 17 0 0,1-1 0 0 0,0 0-1 0 0,-1 0 1 0 0,0 1 0 0 0,0-1 0 0 0,0-1-1 0 0,0 1 1 0 0,-4 5 0 0 0,-5 2 143 0 0,0-1 0 0 0,0 0 0 0 0,-22 12 0 0 0,26-17-91 0 0,-41 24 148 0 0,0-3-1 0 0,-2-2 0 0 0,0-2 1 0 0,-59 15-1 0 0,74-26-128 0 0,0-1 0 0 0,-1-2-1 0 0,0-1 1 0 0,-1-2 0 0 0,1-2-1 0 0,-53-2 1 0 0,38-9-49 0 0,45 8-83 0 0,1 0 0 0 0,0-1 0 0 0,0 0 0 0 0,0 0 0 0 0,1 0 0 0 0,-1 0 0 0 0,-7-6 0 0 0,11 7-68 0 0,0 0-1 0 0,0 1 0 0 0,1-1 0 0 0,-1 0 0 0 0,0 0 0 0 0,0 0 0 0 0,0 0 0 0 0,1 0 0 0 0,-1 0 0 0 0,1 0 0 0 0,-1 0 0 0 0,1 0 0 0 0,-1-1 0 0 0,1 1 0 0 0,0 0 0 0 0,-1 0 0 0 0,1 0 0 0 0,0 0 1 0 0,0-2-1 0 0,0 1-550 0 0,0 0 0 0 0,1 0 1 0 0,-1-1-1 0 0,0 1 0 0 0,1 0 0 0 0,0 0 1 0 0,0 0-1 0 0,-1 0 0 0 0,1 0 1 0 0,2-2-1 0 0,7-12-6258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678 940 5063 0 0,'0'0'390'0'0,"1"0"-252"0"0,31-3 727 0 0,-11 0 3239 0 0,36-12-1 0 0,-39 8-3581 0 0,-1-1-1 0 0,0 0 1 0 0,-1-1-1 0 0,0-1 1 0 0,0-1-1 0 0,-1 0 1 0 0,0 0-1 0 0,-1-2 1 0 0,-1 0-1 0 0,0-1 1 0 0,15-19-1 0 0,-1-4-319 0 0,-1-2-1 0 0,-2-1 1 0 0,26-59-1 0 0,-29 53-240 0 0,-2 0-1 0 0,-2-1 1 0 0,-2 0-1 0 0,-2-2 1 0 0,-2 1 0 0 0,7-92-1 0 0,-17 131-47 0 0,-1 0-1 0 0,0 0 0 0 0,0 0 1 0 0,-1 1-1 0 0,-1-1 0 0 0,1 0 1 0 0,-1 1-1 0 0,-1-1 0 0 0,1 1 1 0 0,-1 0-1 0 0,-7-12 0 0 0,10 19 74 0 0,-1-1-1 0 0,0 1 0 0 0,0 0 1 0 0,0 0-1 0 0,0 0 1 0 0,0 0-1 0 0,0 0 0 0 0,0 0 1 0 0,0 0-1 0 0,0 0 1 0 0,0 0-1 0 0,0 1 0 0 0,0-1 1 0 0,-1 0-1 0 0,1 1 1 0 0,0-1-1 0 0,-1 1 0 0 0,1-1 1 0 0,0 1-1 0 0,-1 0 1 0 0,-1-1-1 0 0,1 1 2 0 0,0 0 0 0 0,0 1 0 0 0,0-1 1 0 0,0 1-1 0 0,0-1 0 0 0,0 1 0 0 0,0 0 0 0 0,0 0 0 0 0,0 0 0 0 0,1 0 0 0 0,-1 0 1 0 0,0 0-1 0 0,-1 2 0 0 0,-6 4-20 0 0,2 1-1 0 0,-1 0 1 0 0,1 0 0 0 0,-8 13 0 0 0,14-20 28 0 0,-37 58-94 0 0,-48 95 0 0 0,-17 72 101 0 0,-24 48 2 0 0,-110 133 534 0 0,124-202 308 0 0,72-124-678 0 0,-4-2 1 0 0,-55 73 0 0 0,92-140-152 0 0,-71 85 139 0 0,65-80-145 0 0,-1-2-1 0 0,-2 0 0 0 0,-31 23 0 0 0,46-36-28 0 0,0-1-1 0 0,0 1 1 0 0,0-1-1 0 0,0 0 0 0 0,-1 0 1 0 0,1 0-1 0 0,-1-1 1 0 0,1 1-1 0 0,0 0 1 0 0,-1-1-1 0 0,-3 1 1 0 0,6-1 14 0 0,0 0 1 0 0,0 0-1 0 0,0 0 1 0 0,0 0 0 0 0,0 0-1 0 0,0 0 1 0 0,0 0 0 0 0,0 0-1 0 0,0 0 1 0 0,-1 0 0 0 0,1 0-1 0 0,0 0 1 0 0,0 0 0 0 0,0 0-1 0 0,0 0 1 0 0,0-1-1 0 0,0 1 1 0 0,0 0 0 0 0,0 0-1 0 0,0 0 1 0 0,0 0 0 0 0,0 0-1 0 0,0 0 1 0 0,0 0 0 0 0,0 0-1 0 0,0 0 1 0 0,0 0 0 0 0,-1 0-1 0 0,1 0 1 0 0,0 0-1 0 0,0 0 1 0 0,0-1 0 0 0,0 1-1 0 0,0 0 1 0 0,0 0 0 0 0,0 0-1 0 0,0 0 1 0 0,0 0 0 0 0,0 0-1 0 0,0 0 1 0 0,0 0 0 0 0,0 0-1 0 0,0 0 1 0 0,0 0-1 0 0,0-1 1 0 0,0 1 0 0 0,0 0-1 0 0,1 0 1 0 0,-1 0 0 0 0,0 0-1 0 0,0 0 1 0 0,0 0 0 0 0,0 0-1 0 0,1-7-320 0 0,0 1-1 0 0,0-1 1 0 0,1 1-1 0 0,0-1 1 0 0,0 1-1 0 0,1 0 0 0 0,0 0 1 0 0,0 0-1 0 0,5-8 1 0 0,14-24-6259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78 245 5527 0 0,'-51'20'459'0'0,"25"-10"14714"0"0,36-11-14883 0 0,0 0-1 0 0,0-1 0 0 0,0 0 1 0 0,0-1-1 0 0,12-5 0 0 0,4 0 39 0 0,230-65 550 0 0,102-31 268 0 0,-248 75-3861 0 0,24-9-4379 0 0,-117 32 415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219 492 9671 0 0,'-1'2'748'0'0,"-5"6"-525"0"0,-1-1-1 0 0,1 0 1 0 0,-10 6-1 0 0,-7 10 1980 0 0,-6 8 655 0 0,16-14-2246 0 0,-2-2 0 0 0,0 0 0 0 0,0-1 0 0 0,-22 15 0 0 0,35-28-493 0 0,1 0 1 0 0,-1 0-1 0 0,0 0 0 0 0,0-1 0 0 0,0 1 0 0 0,1-1 0 0 0,-1 1 0 0 0,0-1 1 0 0,0 0-1 0 0,0 0 0 0 0,-3 0 0 0 0,4 0-94 0 0,1 0 28 0 0,-1 0 0 0 0,1-1 0 0 0,-1 1 0 0 0,1 0 0 0 0,0-1 1 0 0,-1 1-1 0 0,1 0 0 0 0,-1-1 0 0 0,1 1 0 0 0,0 0 1 0 0,-1-1-1 0 0,1 1 0 0 0,0-1 0 0 0,0 1 0 0 0,-1 0 1 0 0,1-1-1 0 0,0 1 0 0 0,0-1 0 0 0,0 1 0 0 0,-1-1 0 0 0,1 1 1 0 0,0-2-1 0 0,-3-10 410 0 0,4 4-263 0 0,-1 0 1 0 0,1 0-1 0 0,1 0 0 0 0,0 0 1 0 0,0 1-1 0 0,0-1 0 0 0,1 1 1 0 0,4-10-1 0 0,0-1-58 0 0,13-28-69 0 0,1 0 1 0 0,3 1-1 0 0,1 2 1 0 0,2 0-1 0 0,2 2 1 0 0,2 1-1 0 0,1 2 1 0 0,3 1-1 0 0,0 1 1 0 0,59-44-1 0 0,-82 71-284 0 0,1 0 0 0 0,1 0 0 0 0,24-11 0 0 0,-30 17-585 0 0,0 0 1 0 0,1 0-1 0 0,-1 1 1 0 0,16-3 0 0 0,0 3-6738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59 2303 0 0,'1'-2'167'0'0,"-1"-1"-145"0"0,1 1-1 0 0,0-1 1 0 0,-1 0-1 0 0,1 0 1 0 0,-1 1-1 0 0,0-1 1 0 0,-3-17 15386 0 0,-2 14-12611 0 0,3 5-2672 0 0,0-1-1 0 0,0 1 1 0 0,0 0 0 0 0,0 0-1 0 0,0 0 1 0 0,0 0 0 0 0,0 0-1 0 0,-1 0 1 0 0,1 1 0 0 0,0-1-1 0 0,-1 1 1 0 0,1 0 0 0 0,0-1-1 0 0,-1 1 1 0 0,1 0 0 0 0,0 0-1 0 0,-1 1 1 0 0,-2 0 0 0 0,-7 0-216 0 0,1 2 0 0 0,-15 4 0 0 0,23-6 149 0 0,-11 4-65 0 0,1 1-1 0 0,-1 0 0 0 0,1 1 1 0 0,0 0-1 0 0,1 1 0 0 0,0 0 1 0 0,0 1-1 0 0,1 1 0 0 0,0 0 1 0 0,-18 21-1 0 0,16-15 0 0 0,1 0 0 0 0,1 0 0 0 0,0 1-1 0 0,2 0 1 0 0,0 1 0 0 0,1 0 0 0 0,-10 31 0 0 0,16-40 24 0 0,1 0 1 0 0,-1-1-1 0 0,2 1 0 0 0,-1 10 0 0 0,1-17 106 0 0,3 0 82 0 0,-3-1-194 0 0,0-1-1 0 0,0 0 1 0 0,1 0 0 0 0,-1 0 0 0 0,0 0 0 0 0,0 1 0 0 0,0-1-1 0 0,0 0 1 0 0,0 0 0 0 0,0 0 0 0 0,1 0 0 0 0,-1 0 0 0 0,0 0-1 0 0,0 1 1 0 0,0-1 0 0 0,0 0 0 0 0,0 0 0 0 0,1 0-1 0 0,-1 0 1 0 0,0 0 0 0 0,0 0 0 0 0,0 0 0 0 0,1 0 0 0 0,-1 0-1 0 0,0 0 1 0 0,0 0 0 0 0,0 0 0 0 0,1 0 0 0 0,-1 0 0 0 0,0 0-1 0 0,0 0 1 0 0,0 0 0 0 0,1 0 0 0 0,-1 0 0 0 0,0 0-1 0 0,0 0 1 0 0,0 0 0 0 0,9-3 169 0 0,-1-1 0 0 0,1 1 0 0 0,-1-2 0 0 0,0 1 0 0 0,-1-1 0 0 0,1 0-1 0 0,12-11 1 0 0,45-51 183 0 0,-49 50-303 0 0,-10 11-142 0 0,-1 0 0 0 0,0-1 0 0 0,0 0-1 0 0,0 0 1 0 0,-1 0 0 0 0,0 0 0 0 0,0-1 0 0 0,-1 0-1 0 0,3-9 1 0 0,-3 9-357 0 0,-1 1-1 0 0,1 0 1 0 0,1 0 0 0 0,-1 1-1 0 0,1-1 1 0 0,9-11 0 0 0,-3 9-892 0 0,2-2-350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153 415 15031 0 0,'-2'1'687'0'0,"-18"11"-54"0"0,7-3-208 0 0,-21 10 0 0 0,30-17-152 0 0,-1 0 0 0 0,1-1 0 0 0,0 1-1 0 0,-1-1 1 0 0,1 0 0 0 0,-1 0-1 0 0,1-1 1 0 0,-1 1 0 0 0,-8-1 0 0 0,12 0-203 0 0,-1 0 0 0 0,1 0 1 0 0,0-1-1 0 0,0 1 0 0 0,-1 0 1 0 0,1 0-1 0 0,0-1 0 0 0,0 1 1 0 0,-1 0-1 0 0,1-1 0 0 0,0 0 1 0 0,0 1-1 0 0,0-1 0 0 0,0 1 1 0 0,0-1-1 0 0,0 0 0 0 0,0 0 1 0 0,0 0-1 0 0,0 0 0 0 0,0 0 1 0 0,0 0-1 0 0,1 0 1 0 0,-1 0-1 0 0,0 0 0 0 0,1 0 1 0 0,-1 0-1 0 0,1 0 0 0 0,-1 0 1 0 0,1-1-1 0 0,-1 1 0 0 0,1 0 1 0 0,0 0-1 0 0,-1 0 0 0 0,1-1 1 0 0,0 1-1 0 0,0 0 0 0 0,0-1 1 0 0,0 1-1 0 0,1-2 0 0 0,0-2 54 0 0,-1 0 0 0 0,2 1 0 0 0,-1-1 0 0 0,1 1 0 0 0,-1-1 0 0 0,1 1 0 0 0,1-1 0 0 0,-1 1 0 0 0,4-5 0 0 0,12-14-36 0 0,1 1 0 0 0,1 1 0 0 0,1 1 1 0 0,1 0-1 0 0,46-31 0 0 0,-53 41-88 0 0,1 0 0 0 0,1 1 0 0 0,0 1 0 0 0,0 0 0 0 0,0 1 0 0 0,1 1 0 0 0,0 1 0 0 0,0 1 0 0 0,35-5 0 0 0,-51 9 2 0 0,0 0-1 0 0,0 0 1 0 0,0 0-1 0 0,0 1 0 0 0,1-1 1 0 0,-1 0-1 0 0,0 1 1 0 0,0 0-1 0 0,0-1 1 0 0,0 1-1 0 0,0 0 1 0 0,0 0-1 0 0,0 0 1 0 0,0 0-1 0 0,-1 0 1 0 0,4 3-1 0 0,-2-2 5 0 0,-1 1-1 0 0,0 0 1 0 0,0-1-1 0 0,0 1 1 0 0,0 0-1 0 0,0 0 1 0 0,-1 1-1 0 0,1-1 1 0 0,1 5-1 0 0,0 2 7 0 0,-1 0-1 0 0,0 0 0 0 0,0 0 1 0 0,-1 0-1 0 0,-1 1 1 0 0,0 10-1 0 0,-1-3 5 0 0,-1 0 0 0 0,-6 23 0 0 0,2-11 11 0 0,16-33 26 0 0,0-2-101 0 0,-1 0 0 0 0,0-1 0 0 0,-1 0-1 0 0,15-12 1 0 0,28-34-400 0 0,-21 20 249 0 0,5-2-197 0 0,86-82-795 0 0,-99 97 1025 0 0,1 1-1 0 0,0 1 0 0 0,45-24 1 0 0,-64 39 158 0 0,0 0 0 0 0,0 0 0 0 0,1 1 0 0 0,-1 0 0 0 0,0-1 0 0 0,1 1 0 0 0,-1 0 0 0 0,1 1 0 0 0,-1-1 0 0 0,8 1 0 0 0,-10 0 19 0 0,0 1 1 0 0,0-1-1 0 0,0 1 1 0 0,0-1-1 0 0,0 1 1 0 0,0 0 0 0 0,0 0-1 0 0,0 0 1 0 0,0 0-1 0 0,-1 0 1 0 0,1 0-1 0 0,0 0 1 0 0,-1 1-1 0 0,1-1 1 0 0,-1 0-1 0 0,1 1 1 0 0,-1-1-1 0 0,0 1 1 0 0,1 0-1 0 0,-1 0 1 0 0,0-1-1 0 0,0 1 1 0 0,0 0-1 0 0,1 3 1 0 0,0 2 87 0 0,1 1-1 0 0,-1 0 1 0 0,0 0 0 0 0,-1 0-1 0 0,0 1 1 0 0,0-1 0 0 0,-1 0 0 0 0,-1 12-1 0 0,-1 7 204 0 0,-9 33 0 0 0,6-34-102 0 0,-3 30 1 0 0,8-48-176 0 0,-1 1 22 0 0,0 0 1 0 0,1 0 0 0 0,0 1 0 0 0,0-1 0 0 0,4 17 0 0 0,4-8-48 0 0,-4-10-149 0 0,1 0-1 0 0,9 10 1 0 0,-8-10-760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451 293 3679 0 0,'0'0'167'0'0,"2"-1"-7"0"0,3-2 756 0 0,0 0 0 0 0,0 0-1 0 0,-1-1 1 0 0,1 0 0 0 0,-1 0 0 0 0,0 0 0 0 0,0 0-1 0 0,4-6 1 0 0,27-43 5944 0 0,-19 28-7233 0 0,0-1 1070 0 0,0 0-1 0 0,21-51 1 0 0,-35 72-639 0 0,-1 1 0 0 0,0 0 1 0 0,0 0-1 0 0,0-1 1 0 0,-1-6-1 0 0,0 10-54 0 0,0 1 0 0 0,0-1-1 0 0,0 1 1 0 0,0 0 0 0 0,-1-1-1 0 0,1 1 1 0 0,0-1 0 0 0,-1 1-1 0 0,1-1 1 0 0,0 1 0 0 0,-1 0 0 0 0,1-1-1 0 0,0 1 1 0 0,-1 0 0 0 0,1-1-1 0 0,-1 1 1 0 0,1 0 0 0 0,-1-1-1 0 0,1 1 1 0 0,-1 0 0 0 0,1 0 0 0 0,-1 0-1 0 0,1 0 1 0 0,-1-1 0 0 0,-12-2-85 0 0,7 3 43 0 0,-1 0 0 0 0,0 0 0 0 0,1 1 0 0 0,-1 0 0 0 0,1 0-1 0 0,0 0 1 0 0,-1 1 0 0 0,-9 4 0 0 0,-50 25-416 0 0,58-27 399 0 0,-294 180-489 0 0,279-168 575 0 0,0 1-1 0 0,0 0 0 0 0,2 2 1 0 0,-27 29-1 0 0,46-45-1 0 0,0 0-1 0 0,0 0 0 0 0,0 1 1 0 0,0-1-1 0 0,0 1 0 0 0,1 0 1 0 0,0-1-1 0 0,-1 1 0 0 0,1 0 1 0 0,0 5-1 0 0,1-8-19 0 0,0-1 0 0 0,0 1 0 0 0,0-1 1 0 0,1 1-1 0 0,-1-1 0 0 0,0 1 0 0 0,0-1 0 0 0,1 1 0 0 0,-1-1 0 0 0,0 1 0 0 0,1-1 0 0 0,-1 1 0 0 0,1-1 1 0 0,-1 0-1 0 0,0 1 0 0 0,1-1 0 0 0,-1 0 0 0 0,1 1 0 0 0,-1-1 0 0 0,1 0 0 0 0,-1 1 0 0 0,1-1 0 0 0,-1 0 1 0 0,1 0-1 0 0,0 1 0 0 0,0-1 24 0 0,4 2 26 0 0,1 0 0 0 0,-1 0 1 0 0,0-1-1 0 0,0 0 1 0 0,1 0-1 0 0,-1 0 1 0 0,0-1-1 0 0,1 0 1 0 0,-1 0-1 0 0,10-1 0 0 0,7-2 125 0 0,28-8-1 0 0,-20 4-106 0 0,9-2-205 0 0,0-1 1 0 0,0-2-1 0 0,56-26 0 0 0,-94 37-94 0 0,-1 3-558 0 0,-19 31 1162 0 0,13-24-232 0 0,1-1 1 0 0,-8 19-1 0 0,13-26-136 0 0,0-1 0 0 0,-1 1 0 0 0,1 0 0 0 0,0 0 0 0 0,0 0 0 0 0,0 0 0 0 0,-1 0 0 0 0,1 0 0 0 0,0 0 0 0 0,0 0 0 0 0,0 0 0 0 0,1 0 0 0 0,-1 0 0 0 0,0 0 0 0 0,0 0 0 0 0,0 0 0 0 0,1-1 0 0 0,-1 1 0 0 0,1 0 0 0 0,-1 0 0 0 0,0 0 0 0 0,2 1 0 0 0,-1-1 9 0 0,0 0 0 0 0,1 1 0 0 0,-1-1 0 0 0,0 0 0 0 0,1 0 0 0 0,-1 0-1 0 0,1 0 1 0 0,0 0 0 0 0,-1 0 0 0 0,1-1 0 0 0,2 1 0 0 0,3 1-219 0 0,0 0 0 0 0,0-1 0 0 0,0 0 0 0 0,14 0 0 0 0,1-1-4761 0 0,-1-1-1742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47 946 2303 0 0,'0'0'102'0'0,"-1"2"-1"0"0,-12 12-304 0 0,-11 13 10262 0 0,16-16-4526 0 0,19-17-4829 0 0,2-4-484 0 0,1-1-1 0 0,-1 0 1 0 0,-1-2 0 0 0,0 1-1 0 0,10-16 1 0 0,1 1-54 0 0,307-373 761 0 0,-298 361-874 0 0,-15 21-92 0 0,19-31 0 0 0,-34 47-33 0 0,-7 12-146 0 0,1 0 193 0 0,1 0 1 0 0,0 0-1 0 0,0 1 1 0 0,1 0-1 0 0,0-1 0 0 0,1 1 1 0 0,0 0-1 0 0,2 19 1 0 0,2 6 20 0 0,13 57 0 0 0,-3-25-9 0 0,27 104-50 0 0,-10-53 147 0 0,-30-116-72 0 0,1 1 32 0 0,1 0 0 0 0,-1 1 0 0 0,0-1 0 0 0,1 0 0 0 0,0 0 0 0 0,0 0 0 0 0,5 7 0 0 0,2 2 75 0 0,-6-12-93 0 0,-1 0 5 0 0,-1 0-7 0 0,1 0 0 0 0,-1 0-1 0 0,1-1 1 0 0,-1 1 0 0 0,1-1 0 0 0,-1 1 0 0 0,1-1 0 0 0,0 1 0 0 0,-1-1 0 0 0,1 0-1 0 0,-1 0 1 0 0,1 1 0 0 0,0-1 0 0 0,-1 0 0 0 0,1-1 0 0 0,-1 1 0 0 0,4-1 0 0 0,-2 1 33 0 0,1-1 0 0 0,-1 0 1 0 0,0 0-1 0 0,0-1 1 0 0,0 1-1 0 0,0-1 1 0 0,3-2-1 0 0,5-4 100 0 0,-1-1 1 0 0,-1 0-1 0 0,1-1 0 0 0,-2 0 1 0 0,1-1-1 0 0,7-12 0 0 0,39-74 539 0 0,-32 52-445 0 0,190-328 618 0 0,-188 328-851 0 0,2 2 0 0 0,2 1 0 0 0,1 1 0 0 0,3 2-1 0 0,48-47 1 0 0,10 7-319 0 0,-74 66 197 0 0,0 1 1 0 0,1 1-1 0 0,34-16 0 0 0,-51 26 15 0 0,0 1 0 0 0,0-1 1 0 0,1 1-1 0 0,-1-1 0 0 0,0 1 0 0 0,0 0 0 0 0,1-1 0 0 0,-1 1 0 0 0,0 0 1 0 0,0 0-1 0 0,1 0 0 0 0,-1 0 0 0 0,0 0 0 0 0,0 0 0 0 0,2 1 0 0 0,-2-1-225 0 0,-1 1-1 0 0,1-1 1 0 0,0 1-1 0 0,-1-1 0 0 0,1 1 1 0 0,0-1-1 0 0,-1 1 1 0 0,1 0-1 0 0,-1-1 1 0 0,1 1-1 0 0,-1 0 0 0 0,1-1 1 0 0,-1 1-1 0 0,0 0 1 0 0,1 0-1 0 0,-1 0 0 0 0,0-1 1 0 0,0 1-1 0 0,1 0 1 0 0,-1 0-1 0 0,0 0 0 0 0,0 1 1 0 0,2 16-6393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21 8751 0 0,'0'0'3030'0'0,"-1"1"-1874"0"0,-20 8-324 0 0,0 2 0 0 0,1 0 0 0 0,-21 16 0 0 0,-55 46 61 0 0,81-61-652 0 0,-7 6 69 0 0,2 2 0 0 0,0 0-1 0 0,-21 29 1 0 0,40-48-267 0 0,0 1 1 0 0,0-1-1 0 0,0 1 1 0 0,0-1-1 0 0,0 1 0 0 0,1 0 1 0 0,-1-1-1 0 0,1 1 1 0 0,-1 0-1 0 0,1 3 0 0 0,0-4-49 0 0,-1 1 111 0 0,3-1-17 0 0,4 3-28 0 0,1-1 0 0 0,-1 0 0 0 0,1 0 0 0 0,-1-1 0 0 0,1 0 0 0 0,0 0 0 0 0,0-1 0 0 0,0 0 1 0 0,0 0-1 0 0,0 0 0 0 0,0-1 0 0 0,0 0 0 0 0,0 0 0 0 0,0-1 0 0 0,0 0 0 0 0,9-3 0 0 0,5-1 29 0 0,-1-1 1 0 0,0-1-1 0 0,-1-1 0 0 0,25-13 1 0 0,-37 17-89 0 0,0-1 1 0 0,0 0-1 0 0,-1 0 0 0 0,0 0 1 0 0,0-1-1 0 0,0 0 0 0 0,-1 0 1 0 0,0-1-1 0 0,0 1 0 0 0,-1-1 1 0 0,1 0-1 0 0,5-15 1 0 0,-6 14 0 0 0,-1-1 0 0 0,0 1 0 0 0,0-1 1 0 0,-1 0-1 0 0,0 0 0 0 0,-1 0 1 0 0,0 0-1 0 0,0-1 0 0 0,-1 1 1 0 0,0 0-1 0 0,-2-11 0 0 0,2 17-35 0 0,-1 0 0 0 0,1 0 0 0 0,-1 0 0 0 0,0 1 0 0 0,0-1 0 0 0,-1 0 0 0 0,1 1 0 0 0,0-1 0 0 0,-1 1 0 0 0,1 0 0 0 0,-1-1 0 0 0,0 1-1 0 0,0 0 1 0 0,0 0 0 0 0,0 0 0 0 0,0 0 0 0 0,0 0 0 0 0,-1 1 0 0 0,-3-4 0 0 0,3 4-201 0 0,0 0 1 0 0,-1 0-1 0 0,1 0 1 0 0,0 0-1 0 0,0 0 0 0 0,0 0 1 0 0,-4 0-1 0 0,3 1-687 0 0,0 0 0 0 0,0 0 0 0 0,0 1-1 0 0,0-1 1 0 0,-7 2 0 0 0,-2 2-4582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78 528 6447 0 0,'0'0'10735'0'0,"-1"-1"-10538"0"0,-7-5 233 0 0,-6-5 560 0 0,0 0 1 0 0,-23-27 0 0 0,36 37-958 0 0,1 0 0 0 0,-1 0 1 0 0,1 0-1 0 0,-1 0 0 0 0,1-1 1 0 0,0 1-1 0 0,0 0 0 0 0,-1 0 1 0 0,1 0-1 0 0,0-1 0 0 0,0 1 1 0 0,0 0-1 0 0,0 0 1 0 0,0-1-1 0 0,1 1 0 0 0,-1-2 1 0 0,7-19 156 0 0,-6 20-146 0 0,5-12 39 0 0,0 1 0 0 0,1 0-1 0 0,0 1 1 0 0,1 0 0 0 0,0 0 0 0 0,1 1 0 0 0,1 0 0 0 0,0 0 0 0 0,18-15-1 0 0,12-5 81 0 0,62-38 0 0 0,-55 39-132 0 0,0 0-298 0 0,1 2 1 0 0,1 2-1 0 0,62-23 1 0 0,-79 39-994 0 0,-3 3-54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15031 0 0,'0'0'6086'0'0,"0"3"-5678"0"0,1 1-309 0 0,-1 0 0 0 0,1 0 0 0 0,-1-1 0 0 0,0 1 1 0 0,0 0-1 0 0,-1 0 0 0 0,1 0 0 0 0,-1 0 1 0 0,0 0-1 0 0,0 0 0 0 0,0 0 0 0 0,0-1 1 0 0,-1 1-1 0 0,-2 5 0 0 0,-4 5 166 0 0,-2 1-1 0 0,-11 14 0 0 0,3-5-47 0 0,-34 53-63 0 0,-53 73 68 0 0,97-140-211 0 0,6-9 282 0 0,13-9-221 0 0,-2 2-71 0 0,0 0 0 0 0,1 1 0 0 0,0 0-1 0 0,-1 1 1 0 0,2 0 0 0 0,-1 0 0 0 0,0 1-1 0 0,14-2 1 0 0,13-1 51 0 0,39 0-1 0 0,-49 4-1 0 0,-1 0-33 0 0,144-16 110 0 0,-142 11-147 0 0,30-5-4402 0 0,-56 11 2888 0 0,0 1-148 0 0,8-1-820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16007 0 0,'0'0'5366'0'0,"1"-1"-5253"0"0,6-3-79 0 0,0 0 1 0 0,0 0 0 0 0,-1-1-1 0 0,0 0 1 0 0,10-9-1 0 0,6-5-32 0 0,-2 3-78 0 0,1 0-1 0 0,0 2 1 0 0,1 1-1 0 0,1 0 1 0 0,0 2 0 0 0,1 1-1 0 0,0 0 1 0 0,38-9-1 0 0,-58 19 97 0 0,0-1 0 0 0,0 0 0 0 0,0 1-1 0 0,0 0 1 0 0,1 0 0 0 0,-1 0 0 0 0,0 1 0 0 0,0-1 0 0 0,0 1-1 0 0,0 0 1 0 0,0 0 0 0 0,6 3 0 0 0,-8-3 3 0 0,0 0-1 0 0,1 0 1 0 0,-1 1 0 0 0,0-1-1 0 0,0 1 1 0 0,0 0 0 0 0,0-1 0 0 0,0 1-1 0 0,-1 0 1 0 0,1 0 0 0 0,0 0-1 0 0,-1 0 1 0 0,1 0 0 0 0,-1 1 0 0 0,0-1-1 0 0,0 0 1 0 0,0 1 0 0 0,0-1-1 0 0,0 1 1 0 0,0 3 0 0 0,0-1-15 0 0,0-1 1 0 0,0 1-1 0 0,-1-1 1 0 0,1 1-1 0 0,-1-1 1 0 0,0 1-1 0 0,-1-1 1 0 0,1 1-1 0 0,-1-1 1 0 0,0 1-1 0 0,0-1 1 0 0,0 1-1 0 0,-1-1 1 0 0,1 0-1 0 0,-1 0 1 0 0,0 0-1 0 0,0 0 0 0 0,-1 0 1 0 0,1 0-1 0 0,-1 0 1 0 0,0-1-1 0 0,0 1 1 0 0,0-1-1 0 0,-7 6 1 0 0,-14 13 96 0 0,23-21-46 0 0,7-14-10 0 0,5-5-212 0 0,1 1-1 0 0,25-30 1 0 0,35-27-359 0 0,-52 54 373 0 0,7-5-140 0 0,2 0 0 0 0,1 2 0 0 0,1 1 0 0 0,1 1 0 0 0,0 2 0 0 0,45-19 0 0 0,-58 30 332 0 0,0 1-1 0 0,29-7 1 0 0,-40 12 63 0 0,1 1 1 0 0,0-1-1 0 0,0 2 1 0 0,0-1 0 0 0,-1 1-1 0 0,1 0 1 0 0,0 1-1 0 0,9 2 1 0 0,-16-3-53 0 0,0 1 1 0 0,1 0-1 0 0,-1-1 0 0 0,0 1 0 0 0,0 0 1 0 0,0 0-1 0 0,-1 0 0 0 0,1 1 1 0 0,0-1-1 0 0,0 0 0 0 0,0 1 1 0 0,-1-1-1 0 0,1 1 0 0 0,-1-1 1 0 0,1 1-1 0 0,-1 0 0 0 0,2 2 1 0 0,-1 0 13 0 0,-1 0 0 0 0,1-1 0 0 0,-1 1 0 0 0,0 0 0 0 0,0 0 0 0 0,0 0 0 0 0,0 0 1 0 0,0 8-1 0 0,-1-1 38 0 0,-1 1 0 0 0,0-1 0 0 0,-1 1 0 0 0,0-1 1 0 0,-6 21-1 0 0,-6 5-27 0 0,-10 39 63 0 0,20-59-142 0 0,-4 18 0 0 0,8-24 0 0 0,0-10-13 0 0,0 0 0 0 0,0 1 1 0 0,0-1-1 0 0,0 0 0 0 0,0 1 0 0 0,0-1 0 0 0,1 0 0 0 0,-1 1 0 0 0,1-1 1 0 0,-1 0-1 0 0,1 0 0 0 0,-1 1 0 0 0,1-1 0 0 0,-1 0 0 0 0,1 0 1 0 0,1 2-1 0 0,1-1-74 0 0,-3-1-145 0 0,0-1 0 0 0,1 1 1 0 0,-1-1-1 0 0,0 0 0 0 0,1 1 1 0 0,-1-1-1 0 0,1 0 0 0 0,-1 0 1 0 0,0 1-1 0 0,1-1 0 0 0,-1 0 1 0 0,1 0-1 0 0,-1 0 0 0 0,1 1 0 0 0,-1-1 1 0 0,1 0-1 0 0,-1 0 0 0 0,1 0 1 0 0,-1 0-1 0 0,2 0 0 0 0,-1 0-1171 0 0,12 2-5455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374 122 1375 0 0,'2'1'5554'0'0,"3"-1"-4703"0"0,-1 1 1 0 0,1-1 0 0 0,0 0-1 0 0,0 0 1 0 0,0-1 0 0 0,5-1-1 0 0,-3 1-314 0 0,-1-1 0 0 0,1 0-1 0 0,-1 0 1 0 0,9-5 0 0 0,-11 5-329 0 0,1-1 0 0 0,-1 0 0 0 0,1 0 0 0 0,-1 0 0 0 0,0 0 0 0 0,0 0 0 0 0,0-1 1 0 0,-1 0-1 0 0,1 0 0 0 0,-1 0 0 0 0,0 0 0 0 0,0 0 0 0 0,-1-1 0 0 0,4-6 0 0 0,-6 10-185 0 0,1-1 1 0 0,-1 1-1 0 0,0 0 0 0 0,0 0 0 0 0,0-1 0 0 0,0 1 0 0 0,0 0 1 0 0,0-1-1 0 0,0 1 0 0 0,0 0 0 0 0,0 0 0 0 0,-1-1 0 0 0,1 1 1 0 0,0 0-1 0 0,-1 0 0 0 0,1-1 0 0 0,-1 1 0 0 0,0 0 0 0 0,1 0 1 0 0,-1 0-1 0 0,0 0 0 0 0,1 0 0 0 0,-1 0 0 0 0,0 0 1 0 0,0 0-1 0 0,0 0 0 0 0,0 0 0 0 0,-2 0 0 0 0,1-1-34 0 0,0 1 0 0 0,0 0 0 0 0,0-1 0 0 0,0 1 0 0 0,0 0 0 0 0,0 0-1 0 0,-1 1 1 0 0,1-1 0 0 0,0 0 0 0 0,-1 1 0 0 0,1-1 0 0 0,0 1 0 0 0,-1 0 0 0 0,-4 0 0 0 0,-19 5-244 0 0,0 2 1 0 0,0 1 0 0 0,0 1 0 0 0,-46 23 0 0 0,35-15 242 0 0,1 3 1 0 0,-62 42-1 0 0,65-38 66 0 0,21-17 18 0 0,1 1 0 0 0,0 0 1 0 0,0 1-1 0 0,-16 18 0 0 0,25-25-55 0 0,1 0 0 0 0,0 0 1 0 0,0 0-1 0 0,0 0 0 0 0,0 0 0 0 0,0 0 1 0 0,1 1-1 0 0,-1-1 0 0 0,1 0 0 0 0,-1 0 1 0 0,1 0-1 0 0,0 1 0 0 0,0 2 0 0 0,0-5-6 0 0,0 1-1 0 0,1-1 1 0 0,-1 1-1 0 0,0-1 1 0 0,1 0-1 0 0,-1 1 1 0 0,1-1 0 0 0,-1 1-1 0 0,0-1 1 0 0,1 0-1 0 0,-1 1 1 0 0,1-1-1 0 0,-1 0 1 0 0,1 0-1 0 0,-1 1 1 0 0,1-1-1 0 0,-1 0 1 0 0,1 0-1 0 0,-1 0 1 0 0,1 0 0 0 0,0 0-1 0 0,0 1 25 0 0,5 0 33 0 0,1 1-1 0 0,-1-1 1 0 0,1 0 0 0 0,-1 0 0 0 0,1 0-1 0 0,-1-1 1 0 0,1 0 0 0 0,-1-1 0 0 0,1 0-1 0 0,6-1 1 0 0,10-3 56 0 0,33-13 0 0 0,-25 8-53 0 0,67-24 36 0 0,-98 33-108 0 0,1 1 1 0 0,-1 0-1 0 0,0 0 1 0 0,0 0-1 0 0,0 0 1 0 0,1 0 0 0 0,-1-1-1 0 0,0 1 1 0 0,0 0-1 0 0,1 0 1 0 0,-1 0-1 0 0,0 0 1 0 0,0 0 0 0 0,1 0-1 0 0,-1 0 1 0 0,0 0-1 0 0,0 0 1 0 0,1 0 0 0 0,-1 0-1 0 0,0 0 1 0 0,0 0-1 0 0,1 0 1 0 0,-1 0-1 0 0,0 0 1 0 0,0 0 0 0 0,1 1-1 0 0,-1-1 1 0 0,0 0-1 0 0,0 0 1 0 0,1 0-1 0 0,-1 0 1 0 0,0 0 0 0 0,0 0-1 0 0,0 1 1 0 0,0-1-1 0 0,1 0 1 0 0,-1 0-1 0 0,0 0 1 0 0,0 1 0 0 0,0-1-1 0 0,0 0 1 0 0,0 0-1 0 0,1 1 1 0 0,-1-1 0 0 0,0 0-1 0 0,0 0 1 0 0,0 0-1 0 0,0 1 1 0 0,0-1-1 0 0,0 0 1 0 0,0 0 0 0 0,0 1-1 0 0,0-1 1 0 0,0 0-1 0 0,0 1 1 0 0,-2 11-45 0 0,2-12 44 0 0,-6 16 1 0 0,4-9 0 0 0,0-1 0 0 0,0 1 0 0 0,0-1 0 0 0,0 8 0 0 0,1-11 0 0 0,0 15 0 0 0,4-9 0 0 0,0-6-126 0 0,-1 0-1 0 0,1 0 1 0 0,0 0-1 0 0,0-1 1 0 0,0 1-1 0 0,0-1 1 0 0,1 0 0 0 0,-1 0-1 0 0,1 0 1 0 0,-1-1-1 0 0,1 1 1 0 0,5 1-1 0 0,2 1-781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20 13823 0 0,'0'-2'237'0'0,"1"2"-171"0"0,-1-1 0 0 0,0 0 1 0 0,0 1-1 0 0,0-1 0 0 0,0 0 1 0 0,0 0-1 0 0,0 1 0 0 0,0-1 1 0 0,0 0-1 0 0,0 1 1 0 0,0-1-1 0 0,0 0 0 0 0,-1 0 1 0 0,1 1-1 0 0,0-1 0 0 0,0 0 1 0 0,-1 0-1 0 0,-5-3 86 0 0,4 3 415 0 0,1 3 167 0 0,-9 18 92 0 0,-1-1 0 0 0,-26 35 0 0 0,-4 8-142 0 0,4 3 258 0 0,-40 104 1 0 0,-12 77-754 0 0,14-54-1101 0 0,53-141-1606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280 488 9215 0 0,'0'0'707'0'0,"0"2"-302"0"0,0 13 2923 0 0,-5 29 1587 0 0,3-44-4622 0 0,-2 0-241 0 0,1-1 0 0 0,-1 0 0 0 0,1 1 0 0 0,-1-1 0 0 0,1-1 0 0 0,0 1 0 0 0,-1 0-1 0 0,1-1 1 0 0,0 0 0 0 0,0 0 0 0 0,0 0 0 0 0,0 0 0 0 0,0 0 0 0 0,0 0 0 0 0,1-1 0 0 0,-1 1 0 0 0,1-1 0 0 0,-3-4-1 0 0,-5-7-20 0 0,0-1 0 0 0,-11-23 0 0 0,19 35-16 0 0,-3-7-34 0 0,0 0 1 0 0,1-1 0 0 0,0 1 0 0 0,1-1 0 0 0,0 0 0 0 0,0 0 0 0 0,1 0 0 0 0,1 0 0 0 0,0-1-1 0 0,1 1 1 0 0,0 0 0 0 0,0 0 0 0 0,1-1 0 0 0,0 1 0 0 0,1 0 0 0 0,1 0 0 0 0,0 0 0 0 0,0 1 0 0 0,1-1-1 0 0,0 1 1 0 0,1-1 0 0 0,0 1 0 0 0,1 1 0 0 0,0-1 0 0 0,1 1 0 0 0,-1 0 0 0 0,2 0 0 0 0,-1 1-1 0 0,1 0 1 0 0,15-11 0 0 0,-3 5-164 0 0,1 0 1 0 0,0 1-1 0 0,2 2 0 0 0,-1 0 1 0 0,1 1-1 0 0,1 1 0 0 0,38-9 0 0 0,-41 14 296 0 0,0 1-1 0 0,0 0 0 0 0,0 1 0 0 0,0 2 1 0 0,0 0-1 0 0,-1 1 0 0 0,1 1 0 0 0,0 1 1 0 0,29 8-1 0 0,-43-9 19 0 0,0 0 0 0 0,0 1 0 0 0,0-1 1 0 0,-1 2-1 0 0,1-1 0 0 0,-1 1 0 0 0,0 0 0 0 0,0 0 0 0 0,-1 0 0 0 0,10 9 1 0 0,-12-9-49 0 0,0 0 1 0 0,0 1 0 0 0,0-1-1 0 0,0 1 1 0 0,0-1 0 0 0,-1 1 0 0 0,0 0-1 0 0,0 0 1 0 0,-1 0 0 0 0,1 0 0 0 0,-1 0-1 0 0,0 1 1 0 0,0-1 0 0 0,-1 0-1 0 0,0 7 1 0 0,0 0-29 0 0,-2 0-1 0 0,1 0 0 0 0,-2 0 1 0 0,1-1-1 0 0,-2 1 1 0 0,0-1-1 0 0,0 0 0 0 0,-1 0 1 0 0,-6 11-1 0 0,-1-1-40 0 0,-1 0-1 0 0,-1-2 1 0 0,-24 28-1 0 0,23-32-11 0 0,-1 0 0 0 0,0-2 0 0 0,-26 19 0 0 0,-58 27-163 0 0,46-31-470 0 0,-2-3 0 0 0,0-2 0 0 0,-62 16 0 0 0,99-33 315 0 0,0-1-1 0 0,-1-1 0 0 0,1 0 1 0 0,-1-1-1 0 0,0-2 0 0 0,0 0 1 0 0,-30-2-1 0 0,32-3-1225 0 0,6-4-4189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1 5983 0 0,'-24'10'198'0'0,"0"1"-1"0"0,1 2 1 0 0,-33 23-1 0 0,-58 54 3224 0 0,44-26-894 0 0,2 3-1 0 0,-114 149 1 0 0,-83 176-1091 0 0,142-215-1594 0 0,76-112-1843 0 0,39-54 997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 12895 0 0,'1'-1'595'0'0,"12"-12"1512"0"0,-11 24 879 0 0,-3-5-2741 0 0,1-1-1 0 0,-1 0 0 0 0,0 0 1 0 0,0 0-1 0 0,-1 0 0 0 0,0 0 1 0 0,0 0-1 0 0,0 0 0 0 0,-4 7 1 0 0,-6 6-131 0 0,-13 18-1 0 0,10-17 184 0 0,-32 51 171 0 0,40-58-720 0 0,0 0-1 0 0,1 0 1 0 0,-9 27 0 0 0,15-37-1145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13735 0 0,'0'0'1246'0'0,"-1"2"-1028"0"0,-13 13 373 0 0,-1 0-1 0 0,-24 19 0 0 0,5-5 199 0 0,14-13-312 0 0,-44 28 0 0 0,13-10-376 0 0,37-24-96 0 0,-81 54-375 0 0,95-64 339 0 0,-1 1 0 0 0,1-1 0 0 0,0 1 0 0 0,-1-1 0 0 0,1 0 0 0 0,-1 1 0 0 0,1-1 0 0 0,0 1 0 0 0,0-1 0 0 0,-1 1 0 0 0,1-1 0 0 0,0 1 0 0 0,0 0 0 0 0,-1-1 0 0 0,1 1 0 0 0,0-1 0 0 0,0 1 0 0 0,0-1 0 0 0,0 1 0 0 0,0 0 0 0 0,0-1 0 0 0,0 1 0 0 0,0-1 0 0 0,0 2 0 0 0,4 12-388 0 0,4 0 309 0 0,-1-1-1 0 0,2-1 0 0 0,0 1 0 0 0,16 16 1 0 0,-11-13 198 0 0,16 25 1 0 0,-12-16 27 0 0,-12-18 153 0 0,-1 1 1 0 0,0 0-1 0 0,0 0 1 0 0,0 0-1 0 0,4 13 1 0 0,-8-19-178 0 0,-1 0 1 0 0,1 1-1 0 0,-1-1 0 0 0,1 0 1 0 0,-1 1-1 0 0,0-1 1 0 0,0 1-1 0 0,0-1 1 0 0,0 0-1 0 0,0 1 0 0 0,-1-1 1 0 0,1 1-1 0 0,-1-1 1 0 0,0 0-1 0 0,1 0 1 0 0,-1 1-1 0 0,0-1 0 0 0,0 0 1 0 0,0 0-1 0 0,-1 0 1 0 0,1 0-1 0 0,-1 0 0 0 0,1 0 1 0 0,-1 0-1 0 0,1-1 1 0 0,-3 3-1 0 0,-8 6 31 0 0,0-1 1 0 0,-1 0-1 0 0,1-1 0 0 0,-1-1 1 0 0,-1 0-1 0 0,0 0 0 0 0,0-1 0 0 0,-18 4 1 0 0,-15 3-406 0 0,-59 6 1 0 0,62-11 17 0 0,23-5-564 0 0,0 0 0 0 0,-40-1 0 0 0,36-3-359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1 13359 0 0,'-2'0'1027'0'0,"-3"2"-937"0"0,0-1 1 0 0,0 1-1 0 0,0 0 1 0 0,1 0-1 0 0,-1 0 1 0 0,1 1-1 0 0,-8 5 0 0 0,-29 27 1165 0 0,29-24-774 0 0,-45 39 521 0 0,3 4 0 0 0,2 1 0 0 0,-58 82 0 0 0,54-53-640 0 0,4 2 1 0 0,4 2-1 0 0,-42 108 1 0 0,26-54-245 0 0,49-113-91 0 0,-2-1 1 0 0,-33 44-1 0 0,42-62-993 0 0,0 0 0 0 0,-1 0 0 0 0,-1-1 1 0 0,1-1-1 0 0,-1 0 0 0 0,-15 9 0 0 0,16-11-5801 0 0</inkml:trace>
  <inkml:trace contextRef="#ctx0" brushRef="#br0" timeOffset="1">101 687 7367 0 0,'-12'-1'445'0'0,"0"1"-1"0"0,0 1 1 0 0,0 0-1 0 0,0 1 0 0 0,0 0 1 0 0,-17 5 7835 0 0,45-5-7465 0 0,0-2 0 0 0,0 0 0 0 0,0 0 0 0 0,23-5 1 0 0,64-18-197 0 0,-64 13-120 0 0,65-13-306 0 0,119-33 49 0 0,-6-2-4876 0 0,-187 52-2508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9215 0 0,'0'0'8959'0'0,"5"-7"-6988"0"0,-3 3-1698 0 0,0 0 1 0 0,0 0 0 0 0,-1-1 0 0 0,1 1-1 0 0,-1 0 1 0 0,0-1 0 0 0,0 1 0 0 0,0-1-1 0 0,-1 1 1 0 0,0-1 0 0 0,0 1 0 0 0,0-1-1 0 0,-1-4 1 0 0,2-26 355 0 0,1 23-580 0 0,0 1 0 0 0,2 0 0 0 0,-1 0 0 0 0,1 0 1 0 0,0 0-1 0 0,1 1 0 0 0,1 0 0 0 0,0 0 0 0 0,0 0 0 0 0,0 1 0 0 0,1 0 1 0 0,1 0-1 0 0,0 0 0 0 0,0 1 0 0 0,9-7 0 0 0,9-5-364 0 0,0 2-1 0 0,1 0 1 0 0,1 2 0 0 0,34-14-1 0 0,-1 6-1847 0 0,-30 13 256 0 0,-1-2-47 0 0</inkml:trace>
  <inkml:trace contextRef="#ctx0" brushRef="#br0" timeOffset="1">889 0 13703 0 0,'0'0'630'0'0,"1"2"-14"0"0,-1 4-401 0 0,1 1 0 0 0,-1-1 0 0 0,0 0 0 0 0,0 1 1 0 0,0-1-1 0 0,-1 0 0 0 0,0 0 0 0 0,-1 0 0 0 0,1 1 1 0 0,-1-1-1 0 0,0-1 0 0 0,-1 1 0 0 0,1 0 0 0 0,-8 10 1 0 0,-74 94 3301 0 0,61-83-3067 0 0,2 1 0 0 0,0 0 0 0 0,-21 41 0 0 0,19-18-1274 0 0,22-50-641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32 7831 0 0,'-11'-31'8884'0'0,"8"33"-8585"0"0,-1 0 0 0 0,0 1 0 0 0,0-1-1 0 0,1 1 1 0 0,0 0 0 0 0,-1 0 0 0 0,1 0-1 0 0,0 1 1 0 0,1-1 0 0 0,-1 1 0 0 0,1 0-1 0 0,-4 6 1 0 0,-4 9-608 0 0,-9 26 1 0 0,15-37 529 0 0,-47 126-258 0 0,-27 62-2 0 0,-16 38 218 0 0,50-119-1863 0 0,-3-3-4883 0 0,32-81 1359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3223 0 0,'2'1'9323'0'0,"0"1"-9108"0"0,0-1 0 0 0,1 1-1 0 0,-1 0 1 0 0,0 0 0 0 0,0 0 0 0 0,-1 0 0 0 0,1 1 0 0 0,0-1-1 0 0,-1 1 1 0 0,1-1 0 0 0,-1 1 0 0 0,0-1 0 0 0,0 1 0 0 0,0 0-1 0 0,0-1 1 0 0,0 1 0 0 0,0 0 0 0 0,-1 0 0 0 0,0-1-1 0 0,1 1 1 0 0,-1 0 0 0 0,0 0 0 0 0,0 0 0 0 0,-1 0 0 0 0,0 5-1 0 0,-1 3-115 0 0,-1 0 1 0 0,0 0-1 0 0,0 0 0 0 0,-1 0 0 0 0,-7 12 0 0 0,-92 160 890 0 0,47-87-766 0 0,-7 15-158 0 0,-267 450-22 0 0,321-546-150 0 0,-30 42-2287 0 0,31-48 1144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553 259 1375 0 0,'0'0'13776'0'0,"1"-1"-13648"0"0,7-14-50 0 0,-2 0 0 0 0,0 0 0 0 0,7-27 0 0 0,-2 3-78 0 0,-9 35-28 0 0,-1 0 0 0 0,0 0 0 0 0,-1 1 1 0 0,1-1-1 0 0,-1 0 0 0 0,1 0 0 0 0,-1 0 0 0 0,0 0 0 0 0,-1 0 0 0 0,1 0 0 0 0,-1 0 0 0 0,1 0 0 0 0,-1 1 0 0 0,-3-8 0 0 0,2 6-40 0 0,-1 1-1 0 0,1-1 1 0 0,-1 1 0 0 0,0 0-1 0 0,0 0 1 0 0,0 0-1 0 0,-1 1 1 0 0,0-1 0 0 0,1 1-1 0 0,-1 0 1 0 0,-6-4-1 0 0,5 3 31 0 0,3 2 22 0 0,0 1 1 0 0,-1 0-1 0 0,1-1 1 0 0,0 1-1 0 0,0 0 1 0 0,-1 0-1 0 0,1 1 0 0 0,-1-1 1 0 0,1 0-1 0 0,-1 1 1 0 0,1-1-1 0 0,-1 1 1 0 0,-4 0-1 0 0,1 0 29 0 0,-1 0-1 0 0,1 0 1 0 0,-1 0-1 0 0,1 1 1 0 0,0 0-1 0 0,-1 0 1 0 0,1 1-1 0 0,0 0 1 0 0,-1 0-1 0 0,1 1 1 0 0,-8 4 0 0 0,-5 4 47 0 0,0 1 0 0 0,-16 15 1 0 0,18-15-58 0 0,-70 61-66 0 0,38-30 47 0 0,22-18 126 0 0,1 1-1 0 0,-34 45 0 0 0,44-48-57 0 0,1 0 0 0 0,0 1 0 0 0,-18 44 0 0 0,26-41 36 0 0,6-25 0 0 0,1 1 0 0 0,0 19 172 0 0,0-20-72 0 0,2 0 4 0 0,0 2-81 0 0,0 0 0 0 0,1-1 1 0 0,-1 1-1 0 0,1-1 0 0 0,0 0 0 0 0,0 0 0 0 0,0 0 0 0 0,7 5 0 0 0,-8-7-91 0 0,0-1 0 0 0,0 0 0 0 0,0 1 0 0 0,0-1 0 0 0,0 0 0 0 0,0 0 0 0 0,0 0 0 0 0,0 0 0 0 0,0 0 0 0 0,0 0 0 0 0,0-1 0 0 0,2 0 0 0 0,4 0 32 0 0,10-3-3 0 0,0 0 0 0 0,1-1 0 0 0,-2-1 0 0 0,1-1 0 0 0,-1-1 0 0 0,26-14-1 0 0,-10 4-14 0 0,46-19 30 0 0,-73 34-52 0 0,2-2-3 0 0,-1-1 0 0 0,0 1 0 0 0,0-1 0 0 0,0-1 1 0 0,-1 1-1 0 0,0-1 0 0 0,0 0 0 0 0,0-1 0 0 0,7-13 0 0 0,10-11 24 0 0,-16 22-33 0 0,12-20 0 0 0,-3 1 11 0 0,-14 26 32 0 0,0-3-11 0 0,-1 5 298 0 0,-19 10-218 0 0,10-5-108 0 0,4-1 0 0 0,-1 0 0 0 0,0 0 0 0 0,1 0-1 0 0,0 0 1 0 0,-1 1 0 0 0,1 0 0 0 0,1-1-1 0 0,-1 2 1 0 0,0-1 0 0 0,1 0 0 0 0,0 1-1 0 0,0-1 1 0 0,0 1 0 0 0,1 0-1 0 0,-4 8 1 0 0,4-3-4 0 0,1-2 11 0 0,0-6 44 0 0,0 3-28 0 0,0 1 1 0 0,-1 0 0 0 0,1-1 0 0 0,-2 1 0 0 0,1-1 0 0 0,0 0 0 0 0,-1 1 0 0 0,0-1 0 0 0,0 0-1 0 0,-1-1 1 0 0,-7 10 0 0 0,7-10-23 0 0,1 1-1 0 0,-1 0 0 0 0,1 0 1 0 0,0 0-1 0 0,1 0 0 0 0,-1 0 1 0 0,1 1-1 0 0,0-1 1 0 0,0 1-1 0 0,0 0 0 0 0,1-1 1 0 0,0 1-1 0 0,0 0 0 0 0,1 0 1 0 0,0 0-1 0 0,0 0 1 0 0,1 8-1 0 0,0-12 29 0 0,1-1 0 0 0,-1 1-1 0 0,1 0 1 0 0,-1-1 0 0 0,1 1 0 0 0,0-1 0 0 0,0 1 0 0 0,0-1 0 0 0,0 0-1 0 0,0 1 1 0 0,0-1 0 0 0,0-1 0 0 0,4 3 0 0 0,0-2 61 0 0,-1 1-1 0 0,1-1 1 0 0,-1 0 0 0 0,1 0 0 0 0,-1-1-1 0 0,1 0 1 0 0,0 0 0 0 0,11-1 0 0 0,-5-1-11 0 0,0-1 0 0 0,-1 0 0 0 0,14-4 0 0 0,-8 0-55 0 0,-4 3-103 0 0,0-1-1 0 0,-1 0 1 0 0,23-14 0 0 0,-19 11-370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8751 0 0,'0'0'9470'0'0,"0"3"-8924"0"0,-26 125 2187 0 0,9-52-1930 0 0,-30 122 305 0 0,32-150-967 0 0,-2-1-1 0 0,-24 48 0 0 0,-95 148-123 0 0,96-174-19 0 0,36-64 2 0 0,3-3 0 0 0,-1 0 0 0 0,1 0 0 0 0,0 1 0 0 0,0-1 0 0 0,0 1 0 0 0,0-1 0 0 0,0 1 0 0 0,1-1 0 0 0,-1 4 0 0 0,0-5-68 0 0,1 0 0 0 0,0-1 1 0 0,-1 1-1 0 0,1 0 0 0 0,0 0 0 0 0,0 0 0 0 0,0 0 1 0 0,0 0-1 0 0,0 0 0 0 0,0 0 0 0 0,0 0 0 0 0,0 0 0 0 0,0 0 1 0 0,0 0-1 0 0,1 0 0 0 0,-1 0 0 0 0,0 0 0 0 0,1-1 0 0 0,-1 1 1 0 0,0 0-1 0 0,1 0 0 0 0,0 1 0 0 0,0 0-1 0 0,2-3-1614 0 0,14-5-3466 0 0,4-3-1486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5 388 7831 0 0,'0'0'603'0'0,"0"-2"-396"0"0,-1 0 170 0 0,0-1 0 0 0,0 0 1 0 0,1 1-1 0 0,-1-1 1 0 0,1 0-1 0 0,0 1 0 0 0,0-1 1 0 0,0 0-1 0 0,0 0 0 0 0,0 1 1 0 0,1-1-1 0 0,-1 0 0 0 0,1 1 1 0 0,0-1-1 0 0,0 0 1 0 0,0 1-1 0 0,0-1 0 0 0,0 1 1 0 0,0 0-1 0 0,1-1 0 0 0,-1 1 1 0 0,3-3-1 0 0,0-1-108 0 0,2-3 3 0 0,0 1 1 0 0,0 1 0 0 0,1-1 0 0 0,0 1 0 0 0,11-10 0 0 0,45-28 125 0 0,-34 25-343 0 0,122-82 25 0 0,-112 79-87 0 0,1 2 0 0 0,43-17 0 0 0,-77 35-6 0 0,0 1 0 0 0,1 0 0 0 0,-1 0 1 0 0,1 1-1 0 0,11-1 0 0 0,-16 2 7 0 0,0 0 0 0 0,0 0 0 0 0,0 0 0 0 0,0 0 1 0 0,0 0-1 0 0,0 1 0 0 0,0-1 0 0 0,0 1 0 0 0,0-1 0 0 0,0 1 0 0 0,-1 0 0 0 0,1-1 0 0 0,0 1 0 0 0,0 0 0 0 0,-1 1 0 0 0,1-1 1 0 0,0 0-1 0 0,-1 0 0 0 0,1 1 0 0 0,-1-1 0 0 0,0 1 0 0 0,1-1 0 0 0,1 3 0 0 0,7 16-33 0 0,-1 0-1 0 0,12 38 1 0 0,-11-27-8 0 0,11 20 33 0 0,10 29 57 0 0,-31-79 16 0 0,0 0 0 0 0,1 0 1 0 0,-1 0-1 0 0,0 0 0 0 0,0 0 0 0 0,0 0 0 0 0,0 0 0 0 0,0 0 0 0 0,0 1 1 0 0,0-1-1 0 0,0 0 0 0 0,0 0 0 0 0,-1 0 0 0 0,1 0 0 0 0,0 0 0 0 0,-1 0 1 0 0,1 0-1 0 0,-1 0 0 0 0,1 0 0 0 0,-1 0 0 0 0,1 0 0 0 0,-1 0 0 0 0,0 0 1 0 0,1-1-1 0 0,-1 1 0 0 0,0 0 0 0 0,0 0 0 0 0,0-1 0 0 0,1 1 0 0 0,-1 0 1 0 0,-2 0-1 0 0,-3 2 202 0 0,1 0 0 0 0,-1-1 0 0 0,0 0 0 0 0,-9 3 0 0 0,5-2-58 0 0,-38 9 355 0 0,-86 12 0 0 0,-2 0-630 0 0,83-12-2170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16095 0 0,'0'0'1460'0'0,"-1"3"-1204"0"0,-2 13-168 0 0,-1 1-1 0 0,-1-1 1 0 0,0 0 0 0 0,-10 19-1 0 0,7-18 331 0 0,2 0-1 0 0,-1 1 1 0 0,-5 30-1 0 0,12-46-341 0 0,-1 0-1 0 0,1-1 0 0 0,0 1 1 0 0,0 0-1 0 0,0 0 1 0 0,0 0-1 0 0,0 0 1 0 0,0 0-1 0 0,1 0 0 0 0,-1 0 1 0 0,1 0-1 0 0,-1-1 1 0 0,1 1-1 0 0,0 0 0 0 0,-1 0 1 0 0,1-1-1 0 0,0 1 1 0 0,0 0-1 0 0,2 1 1 0 0,-1-1 30 0 0,0 0 0 0 0,0-1 0 0 0,0 1 1 0 0,0-1-1 0 0,1 1 0 0 0,-1-1 1 0 0,0 0-1 0 0,1 0 0 0 0,-1 0 1 0 0,1 0-1 0 0,-1-1 0 0 0,5 2 0 0 0,6-1 210 0 0,1 0 0 0 0,0-1 0 0 0,-1 0 0 0 0,20-4 0 0 0,-23 3-291 0 0,8-1-8 0 0,0-1 0 0 0,0 0 0 0 0,0-1 0 0 0,-1-1 0 0 0,0-1 0 0 0,0-1 0 0 0,0 0 0 0 0,31-19 0 0 0,-3 0-113 0 0,-43 25 0 0 0,-7 14-368 0 0,-30 69 575 0 0,-8 19 62 0 0,40-92-154 0 0,0-1-1 0 0,0 1 1 0 0,1 0-1 0 0,0 0 1 0 0,-1 18-1 0 0,3-25-63 0 0,0 0 0 0 0,0-1 0 0 0,0 1 0 0 0,0 0 0 0 0,0 0-1 0 0,1 0 1 0 0,-1-1 0 0 0,1 1 0 0 0,-1 0 0 0 0,1 0 0 0 0,0-1-1 0 0,-1 1 1 0 0,1 0 0 0 0,0-1 0 0 0,0 1 0 0 0,0-1 0 0 0,0 1-1 0 0,0-1 1 0 0,1 0 0 0 0,-1 1 0 0 0,0-1 0 0 0,1 0 0 0 0,-1 0-1 0 0,1 0 1 0 0,-1 0 0 0 0,1 0 0 0 0,-1 0 0 0 0,1 0 0 0 0,0 0-1 0 0,-1-1 1 0 0,1 1 0 0 0,0-1 0 0 0,0 1 0 0 0,-1-1 0 0 0,1 0-1 0 0,3 0 1 0 0,20-1-5476 0 0,7-7-1842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0 16127 0 0,'-6'0'192'0'0,"0"0"0"0"0,1 1 0 0 0,-1 0 0 0 0,1-1 1 0 0,-1 2-1 0 0,0-1 0 0 0,1 1 0 0 0,0 0 0 0 0,-1 0 0 0 0,1 0 0 0 0,0 1 0 0 0,0 0 0 0 0,0 0 0 0 0,-5 5 0 0 0,-6 4 473 0 0,0 1-1 0 0,-22 26 1 0 0,12-8 75 0 0,1 2 0 0 0,-26 46 0 0 0,31-44-557 0 0,-26 63 1 0 0,-5 42 337 0 0,-27 59-88 0 0,31-104-749 0 0,-61 92 0 0 0,72-132-2932 0 0,26-43 1592 0 0</inkml:trace>
  <inkml:trace contextRef="#ctx0" brushRef="#br0" timeOffset="1">125 717 8287 0 0,'-31'5'1101'0'0,"-26"5"-1280"0"0,39-8 3873 0 0,0-2 3758 0 0,101-1-2524 0 0,41-9-3800 0 0,405-58-316 0 0,-448 57-922 0 0,85-12-748 0 0,-117 18 17 0 0,9-1-1717 0 0,-20 3-2828 0 0,1 1-2149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336 250 6911 0 0,'-1'1'5694'0'0,"-25"34"1486"0"0,-12 22-4227 0 0,31-46-2285 0 0,-37 59 95 0 0,-75 104 1379 0 0,110-163-2233 0 0,-14 18-2766 0 0,1 0 1 0 0,-19 34-1 0 0,36-53-4754 0 0</inkml:trace>
  <inkml:trace contextRef="#ctx0" brushRef="#br0" timeOffset="1">613 2 8751 0 0,'0'0'384'0'0,"-7"-2"88"0"0,-2 2-376 0 0,0 2-96 0 0,0 2 0 0 0,0-1 0 0 0,0 1 1344 0 0,3 3 248 0 0,3 4 48 0 0,-1 1 16 0 0,2 1-1896 0 0,2 0-376 0 0,0-1-80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12095 0 0,'0'0'1091'0'0,"-2"1"-899"0"0,-29 16-10 0 0,8-5 520 0 0,1 1-1 0 0,-30 23 1 0 0,3 7 1410 0 0,1 2 0 0 0,-75 93 1 0 0,118-131-1901 0 0,0-1 0 0 0,0 1 0 0 0,-6 14 0 0 0,10-19-115 0 0,0 1 1 0 0,0-1 0 0 0,0 1 0 0 0,0-1 0 0 0,1 1 0 0 0,-1 0-1 0 0,1-1 1 0 0,0 1 0 0 0,0 0 0 0 0,0 0 0 0 0,0-1 0 0 0,0 1 0 0 0,0 0-1 0 0,1-1 1 0 0,0 4 0 0 0,0-5-33 0 0,0 0 0 0 0,0 0 0 0 0,0 0 0 0 0,1 0 0 0 0,-1 0 0 0 0,0-1 0 0 0,0 1 0 0 0,0 0 0 0 0,1-1 0 0 0,-1 1 0 0 0,0-1 0 0 0,1 0 0 0 0,-1 1 0 0 0,0-1 0 0 0,1 0 0 0 0,2 1 0 0 0,-3-1 29 0 0,10 1 17 0 0,0-1 0 0 0,0 0 0 0 0,0-1 0 0 0,0 0 0 0 0,0-1 1 0 0,0 0-1 0 0,-1 0 0 0 0,1-1 0 0 0,-1-1 0 0 0,0 0 0 0 0,1 0 0 0 0,-2-1 1 0 0,12-6-1 0 0,-17 8-131 0 0,-1 1 0 0 0,1-1-1 0 0,0 0 1 0 0,-1 0 0 0 0,1-1 0 0 0,-1 1 0 0 0,0-1 0 0 0,0 1 0 0 0,0-1 0 0 0,-1 0 0 0 0,1 0 0 0 0,-1 0-1 0 0,0-1 1 0 0,0 1 0 0 0,0 0 0 0 0,-1-1 0 0 0,0 1 0 0 0,0-1 0 0 0,0 0 0 0 0,0 1 0 0 0,0-1 0 0 0,-1 0-1 0 0,0 0 1 0 0,0 1 0 0 0,-1-1 0 0 0,1 0 0 0 0,-1 1 0 0 0,0-1 0 0 0,0 0 0 0 0,0 1 0 0 0,-1-1 0 0 0,0 1-1 0 0,0 0 1 0 0,0 0 0 0 0,0-1 0 0 0,-1 1 0 0 0,1 1 0 0 0,-1-1 0 0 0,-4-5 0 0 0,-1 3-422 0 0,1 0 1 0 0,-1 0-1 0 0,0 0 1 0 0,0 1-1 0 0,-10-5 0 0 0,-2 1-1467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16583 0 0,'0'0'1730'0'0,"7"3"-1651"0"0,-3-2 2668 0 0,-1 0-2523 0 0,0 0-1 0 0,0-1 0 0 0,0 0 1 0 0,0 0-1 0 0,0 0 0 0 0,0 0 1 0 0,0 0-1 0 0,0-1 0 0 0,0 1 1 0 0,0-1-1 0 0,0 0 0 0 0,0 0 1 0 0,4-1-1 0 0,41-22 921 0 0,-27 12-832 0 0,74-40 106 0 0,34-16-70 0 0,-79 45-326 0 0,-20 8-1 0 0,2 1 1 0 0,36-10 0 0 0,-64 23-22 0 0,0 0-1 0 0,0 0 1 0 0,1 0-1 0 0,-1 1 1 0 0,0 0-1 0 0,8 0 0 0 0,-11 0-1 0 0,0 0-1 0 0,0 0 0 0 0,0 1 1 0 0,0-1-1 0 0,0 0 0 0 0,0 0 0 0 0,0 1 1 0 0,0-1-1 0 0,0 1 0 0 0,0-1 1 0 0,0 1-1 0 0,-1-1 0 0 0,1 1 0 0 0,0 0 1 0 0,0-1-1 0 0,-1 1 0 0 0,1 0 1 0 0,0 0-1 0 0,-1 0 0 0 0,1-1 0 0 0,-1 1 1 0 0,1 0-1 0 0,-1 0 0 0 0,1 0 1 0 0,-1 0-1 0 0,1 0 0 0 0,-1 0 0 0 0,0 0 1 0 0,0 0-1 0 0,1 0 0 0 0,-1 0 0 0 0,0 2 1 0 0,0 13-26 0 0,-1 0 1 0 0,-3 26-1 0 0,1-23 0 0 0,1 33 0 0 0,2-23 28 0 0,2 0 0 0 0,2 0 0 0 0,10 44 0 0 0,-13-68-48 0 0,0-1 0 0 0,1 0 0 0 0,0 0 0 0 0,0 0-1 0 0,0 0 1 0 0,0 0 0 0 0,1 0 0 0 0,0-1 0 0 0,0 1 0 0 0,0-1 0 0 0,0 0-1 0 0,0 0 1 0 0,0 0 0 0 0,1 0 0 0 0,-1 0 0 0 0,1-1 0 0 0,0 0 0 0 0,0 0-1 0 0,0 0 1 0 0,0 0 0 0 0,0 0 0 0 0,1-1 0 0 0,-1 0 0 0 0,0 0 0 0 0,1 0 0 0 0,-1 0-1 0 0,1-1 1 0 0,6 0 0 0 0,10-1-716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74 4607 0 0,'4'-3'140'0'0,"-1"-1"0"0"0,1 0 0 0 0,-1 0-1 0 0,0 1 1 0 0,-1-2 0 0 0,4-4 0 0 0,-6 7 233 0 0,1 0 1 0 0,0 0-1 0 0,-1 1 1 0 0,1-1-1 0 0,-1 0 1 0 0,1 0-1 0 0,-1 0 1 0 0,0 0-1 0 0,0 0 0 0 0,0 1 1 0 0,0-1-1 0 0,0 0 1 0 0,-1 0-1 0 0,1 0 1 0 0,0 0-1 0 0,-1 1 1 0 0,1-1-1 0 0,-1 0 1 0 0,-1-3 1169 0 0,-16 4 702 0 0,15 1-2130 0 0,1 0 1 0 0,-1 1 0 0 0,1 0-1 0 0,0-1 1 0 0,-1 1-1 0 0,1 0 1 0 0,0 0 0 0 0,-1 0-1 0 0,1 0 1 0 0,0 0-1 0 0,0 1 1 0 0,0-1-1 0 0,0 1 1 0 0,-3 3 0 0 0,2-2-14 0 0,0 0 0 0 0,1 0 1 0 0,0 1-1 0 0,0 0 1 0 0,0-1-1 0 0,0 1 0 0 0,0 0 1 0 0,-1 5-1 0 0,-1 7 70 0 0,1 0 0 0 0,0 0 0 0 0,0 28-1 0 0,2-24-1 0 0,-1 8-69 0 0,2 1 0 0 0,0-1 0 0 0,2 0 0 0 0,6 29 0 0 0,2-25-34 0 0,-9-31-53 0 0,0 0-1 0 0,0-1 1 0 0,-1 1 0 0 0,1-1-1 0 0,0 1 1 0 0,0-1 0 0 0,0 0-1 0 0,0 1 1 0 0,0-1 0 0 0,0 0-1 0 0,0 0 1 0 0,0 0 0 0 0,0 1-1 0 0,0-1 1 0 0,0 0 0 0 0,0 0-1 0 0,0 0 1 0 0,2-1 0 0 0,1-1 21 0 0,1 1 1 0 0,-1-2-1 0 0,0 1 1 0 0,0 0-1 0 0,0-1 1 0 0,0 0-1 0 0,0 0 1 0 0,-1 0-1 0 0,1 0 1 0 0,-1 0-1 0 0,0-1 1 0 0,3-4-1 0 0,7-5 25 0 0,-4 3-67 0 0,18-18-164 0 0,1 1 0 0 0,1 2 0 0 0,46-31 1 0 0,-73 55 116 0 0,0 2-104 0 0,0 0 135 0 0,-1 1 0 0 0,1-1 1 0 0,0 1-1 0 0,-1-1 0 0 0,1 1 1 0 0,-1 0-1 0 0,2 2 0 0 0,3 7 27 0 0,0 0 0 0 0,4 14 0 0 0,-6-15 84 0 0,1 1 0 0 0,0-1 0 0 0,8 13 0 0 0,-8-16-36 0 0,1 0 0 0 0,0 0 0 0 0,0-1 0 0 0,0 0 0 0 0,1 0 1 0 0,0 0-1 0 0,0-1 0 0 0,0 0 0 0 0,1 0 0 0 0,0 0 0 0 0,0-1 0 0 0,0-1 0 0 0,0 1 0 0 0,0-2 0 0 0,1 1 0 0 0,0-1 0 0 0,-1 0 0 0 0,1 0 0 0 0,0-1 0 0 0,0-1 0 0 0,0 1 0 0 0,16-3 1 0 0,-13 2-32 0 0,1-2 1 0 0,-1 1-1 0 0,0-2 1 0 0,0 0-1 0 0,14-5 1 0 0,-21 6-15 0 0,-1 0 0 0 0,1 0 0 0 0,-1 0 0 0 0,0-1 0 0 0,0 0 0 0 0,0 0 0 0 0,0 0 0 0 0,0-1 1 0 0,0 1-1 0 0,-1-1 0 0 0,0 0 0 0 0,0 0 0 0 0,0 0 0 0 0,0 0 0 0 0,3-7 0 0 0,2-9-12 0 0,-1 0 0 0 0,-1 0-1 0 0,-1 0 1 0 0,3-22 0 0 0,11-42-77 0 0,-11 59-1362 0 0,17-36-1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9671 0 0,'-1'0'317'0'0,"-1"0"-1"0"0,0 1 0 0 0,1-1 1 0 0,-1 1-1 0 0,1 0 0 0 0,0-1 1 0 0,-1 1-1 0 0,1 0 1 0 0,-1 0-1 0 0,1 0 0 0 0,0 0 1 0 0,0 0-1 0 0,-1 0 0 0 0,1 0 1 0 0,0 0-1 0 0,0 1 0 0 0,0-1 1 0 0,0 0-1 0 0,-1 3 0 0 0,-17 33 1241 0 0,13-24-865 0 0,-31 62 2228 0 0,5-4-2278 0 0,25-53-447 0 0,-1 1 0 0 0,-1-1-1 0 0,0-1 1 0 0,-19 27 0 0 0,22-37-211 0 0,6-5-72 0 0,5 8-1877 0 0,2-6 250 0 0,4-2-77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7831 0 0,'2'-16'832'0'0</inkml:trace>
  <inkml:trace contextRef="#ctx0" brushRef="#br0" timeOffset="1">779 0 18487 0 0,'-8'3'289'0'0,"0"0"0"0"0,0 0 1 0 0,0 1-1 0 0,0 0 0 0 0,1 0 0 0 0,-12 9 0 0 0,-40 38-383 0 0,27-21 223 0 0,7-9 134 0 0,1 1 1 0 0,2 2-1 0 0,-30 39 0 0 0,-88 150 521 0 0,115-168-587 0 0,2 1 1 0 0,-33 96-1 0 0,46-109-264 0 0,2 1 1 0 0,-7 50-1 0 0,13-65 14 0 0,1 1-1 0 0,1-1 1 0 0,0 1 0 0 0,2-1-1 0 0,7 37 1 0 0,-2-22-1511 0 0,-7-32 363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0,'1'0'9612'0'0,"91"11"-2920"0"0,49-2-5226 0 0,-101-7-1036 0 0,39 0-1201 0 0,103-10-1 0 0,-145 5-205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3679 0 0,'-1'3'12712'0'0,"-5"19"-12330"0"0,-1-1 1 0 0,0-1-1 0 0,-14 24 0 0 0,2-1 9 0 0,-210 556 3511 0 0,164-418-3656 0 0,-14 62-159 0 0,77-236-81 0 0,1-3-16 0 0,0 0 0 0 0,0 0 0 0 0,1-1 0 0 0,-1 1 0 0 0,1 0 0 0 0,0 0 0 0 0,0 5 0 0 0,0-7-651 0 0,9 3-2385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15199 0 0,'0'0'1172'0'0,"-1"1"-685"0"0,-20 17 17 0 0,2 1 0 0 0,1 0-1 0 0,0 1 1 0 0,2 1 0 0 0,0 1 0 0 0,-23 43 0 0 0,-63 155 385 0 0,86-181-596 0 0,-29 69 109 0 0,-70 162 4 0 0,59-171-364 0 0,17-33-20 0 0,8-15-11 0 0,30-49 114 0 0,11-14 19 0 0,2-1-112 0 0,2 0 0 0 0,0 0 0 0 0,0 1 0 0 0,1 1 0 0 0,24-13 0 0 0,-7 6-92 0 0,62-24 0 0 0,-83 38-34 0 0,1 0-1 0 0,-1 1 1 0 0,1 0-1 0 0,23-2 1 0 0,-31 5 83 0 0,0-1 0 0 0,1 1-1 0 0,-1 0 1 0 0,0 1 0 0 0,0-1 0 0 0,0 1 0 0 0,1 0 0 0 0,-1 0 0 0 0,0 0 0 0 0,0 1 0 0 0,0-1 0 0 0,0 1 0 0 0,-1 0 0 0 0,1 0-1 0 0,0 0 1 0 0,-1 1 0 0 0,6 4 0 0 0,-6-4 33 0 0,-1 1 0 0 0,1-1 0 0 0,0 1 0 0 0,-1 0 0 0 0,0 0 0 0 0,0 0 0 0 0,0 0 0 0 0,2 8 0 0 0,8 38 360 0 0,-7-26-218 0 0,0-3-7 0 0,1 0 1 0 0,1 0-1 0 0,13 28 0 0 0,-16-41-348 0 0,0 1 0 0 0,1-1 1 0 0,1 0-1 0 0,-1-1 0 0 0,1 1 0 0 0,0-1 0 0 0,1 0 0 0 0,0-1 0 0 0,0 1 0 0 0,11 6 1 0 0,5 0-908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306 144 2759 0 0,'0'0'126'0'0,"-8"-2"20"0"0,5 2 110 0 0,0 0 0 0 0,0 0-1 0 0,0 0 1 0 0,0 1-1 0 0,1-1 1 0 0,-1 1 0 0 0,0-1-1 0 0,0 1 1 0 0,0 0-1 0 0,1 0 1 0 0,-1 1 0 0 0,0-1-1 0 0,1 0 1 0 0,-1 1-1 0 0,-3 3 1 0 0,-3 2 1842 0 0,1 1 1 0 0,-13 15-1 0 0,5-5-927 0 0,-10 13-848 0 0,2 1 0 0 0,1 2 0 0 0,-20 36 0 0 0,9-13 197 0 0,15-22-201 0 0,13-23 56 0 0,-14 22 1475 0 0,29-44-1115 0 0,146-149-310 0 0,-88 93-769 0 0,-43 41 175 0 0,35-32-276 0 0,-52 51 422 0 0,0 1 1 0 0,0 0 0 0 0,1 0 0 0 0,0 0 0 0 0,0 1 0 0 0,16-6 0 0 0,-20 9 64 0 0,-1 1 1 0 0,1-1-1 0 0,-1 1 0 0 0,1-1 1 0 0,0 1-1 0 0,-1 0 1 0 0,1 1-1 0 0,-1-1 0 0 0,1 1 1 0 0,-1-1-1 0 0,1 1 1 0 0,-1 0-1 0 0,1 0 0 0 0,-1 0 1 0 0,0 1-1 0 0,0-1 1 0 0,0 1-1 0 0,0 0 0 0 0,0 0 1 0 0,0 0-1 0 0,0 0 1 0 0,0 1-1 0 0,-1-1 0 0 0,1 1 1 0 0,2 2-1 0 0,-2-1 22 0 0,0 0-1 0 0,0 0 0 0 0,0 0 1 0 0,-1 0-1 0 0,1 1 1 0 0,-1-1-1 0 0,0 1 1 0 0,-1 0-1 0 0,1-1 0 0 0,-1 1 1 0 0,1 0-1 0 0,-2 0 1 0 0,1 0-1 0 0,0 0 1 0 0,-1-1-1 0 0,0 1 0 0 0,-1 7 1 0 0,-1 1-54 0 0,-2 0 0 0 0,1 0 0 0 0,-2 0 1 0 0,0 0-1 0 0,0-1 0 0 0,-1 0 0 0 0,-1 0 0 0 0,0-1 0 0 0,0 0 1 0 0,-2 0-1 0 0,1 0 0 0 0,-1-1 0 0 0,0-1 0 0 0,-1 1 0 0 0,-16 11 1 0 0,25-20-102 0 0,1-4-294 0 0,1 0 313 0 0,-1 0 0 0 0,1 1-1 0 0,-1-1 1 0 0,1 0-1 0 0,0 1 1 0 0,0-1-1 0 0,1 1 1 0 0,-1-1-1 0 0,2-2 1 0 0,19-24-247 0 0,-19 25 240 0 0,39-43-484 0 0,56-50 0 0 0,-69 69 441 0 0,6-2 159 0 0,0 1 0 0 0,2 2 0 0 0,0 2 0 0 0,2 1 0 0 0,1 2 0 0 0,1 2 0 0 0,55-20 0 0 0,-82 35 182 0 0,0 1-1 0 0,0 0 0 0 0,23-3 0 0 0,-33 7-146 0 0,0-1-1 0 0,0 1 0 0 0,-1 0 1 0 0,1 0-1 0 0,0 0 0 0 0,0 1 1 0 0,-1-1-1 0 0,1 1 0 0 0,0 0 1 0 0,-1 0-1 0 0,1 0 0 0 0,0 0 1 0 0,-1 1-1 0 0,0-1 0 0 0,1 1 1 0 0,-1 0-1 0 0,0 0 1 0 0,0 0-1 0 0,4 4 0 0 0,-5-3-24 0 0,0-1 0 0 0,0 1 0 0 0,-1 0 0 0 0,1 0 0 0 0,-1 0 0 0 0,1 0 0 0 0,-1 0 0 0 0,0 0 0 0 0,0 0 0 0 0,-1 0 0 0 0,1 1 0 0 0,-1-1 0 0 0,1 0 0 0 0,-1 4 0 0 0,0 7 52 0 0,-1 0 0 0 0,-2 13 0 0 0,2-19-82 0 0,-4 19 42 0 0,-1 0 0 0 0,0-1 0 0 0,-2 0 0 0 0,-13 29 0 0 0,4-19-182 0 0,-1-1-1 0 0,-27 40 1 0 0,18-41-3837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232 143 13823 0 0,'0'0'1062'0'0,"2"1"-693"0"0,27 3-40 0 0,-15-1 349 0 0,0-1 1 0 0,0 0-1 0 0,0-1 1 0 0,1-1-1 0 0,24-2 1 0 0,-16-2-446 0 0,1-2 1 0 0,0-1-1 0 0,-1 0 1 0 0,-1-2-1 0 0,1 0 1 0 0,-1-2-1 0 0,-1 0 1 0 0,22-16-1 0 0,-38 24-319 0 0,-1-1 1 0 0,0 1-1 0 0,0 0 0 0 0,-1-1 1 0 0,1 0-1 0 0,-1 0 0 0 0,1 0 1 0 0,-1 0-1 0 0,0-1 0 0 0,3-6 1 0 0,-5 9-427 0 0,-3 1-22 0 0,1 0 336 0 0,-1 0 0 0 0,0 0 0 0 0,0-1 0 0 0,1 2-1 0 0,-1-1 1 0 0,0 0 0 0 0,0 0 0 0 0,0 1 0 0 0,0-1 0 0 0,0 1 0 0 0,0-1-1 0 0,-1 1 1 0 0,1 0 0 0 0,0 0 0 0 0,0 0 0 0 0,0 0 0 0 0,0 0-1 0 0,0 1 1 0 0,0-1 0 0 0,0 0 0 0 0,-2 2 0 0 0,-8 1-525 0 0,0 1-1 0 0,-15 7 1 0 0,20-8 752 0 0,-42 18 112 0 0,1 2 0 0 0,-77 50 0 0 0,-38 51 2003 0 0,143-106-1760 0 0,0 0 1 0 0,2 1-1 0 0,1 1 1 0 0,0 1-1 0 0,-23 38 1 0 0,37-54-327 0 0,0 0 1 0 0,1 0 0 0 0,-1 1 0 0 0,1-1-1 0 0,1 1 1 0 0,-1-1 0 0 0,1 1 0 0 0,0 0-1 0 0,-1 7 1 0 0,2-11-57 0 0,0 0-1 0 0,0 0 1 0 0,1 0-1 0 0,-1 0 1 0 0,0 0-1 0 0,1 0 1 0 0,0 0-1 0 0,-1 0 1 0 0,1 0-1 0 0,0 0 1 0 0,0 0-1 0 0,0 0 1 0 0,0-1-1 0 0,0 1 1 0 0,0 0-1 0 0,1-1 1 0 0,-1 1 0 0 0,1-1-1 0 0,-1 1 1 0 0,1-1-1 0 0,-1 0 1 0 0,1 0-1 0 0,0 1 1 0 0,-1-1-1 0 0,1 0 1 0 0,0-1-1 0 0,0 1 1 0 0,0 0-1 0 0,2 0 1 0 0,3 1-45 0 0,-1 0 0 0 0,1-1 0 0 0,0 0 0 0 0,0-1 0 0 0,-1 1 0 0 0,1-1 0 0 0,11-2 0 0 0,27-4-180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8751 0 0,'-69'13'1298'0'0,"53"-9"174"0"0,-1 0-1 0 0,0-2 1 0 0,-1 0 0 0 0,-28 0-1 0 0,42-3-1343 0 0,0 0 1 0 0,-1 0-1 0 0,1 0 0 0 0,0 0 0 0 0,-5-3 0 0 0,7 3-99 0 0,0 0-1 0 0,0 0 0 0 0,-1 0 1 0 0,1 0-1 0 0,0 1 0 0 0,0-1 1 0 0,0 1-1 0 0,-1-1 0 0 0,1 1 0 0 0,0 0 1 0 0,0 0-1 0 0,-1 0 0 0 0,1 0 1 0 0,0 0-1 0 0,-1 0 0 0 0,1 0 1 0 0,0 1-1 0 0,0 0 0 0 0,0-1 1 0 0,-1 1-1 0 0,-2 2 0 0 0,-4 3-35 0 0,0 0 1 0 0,1 1-1 0 0,0 0 0 0 0,0 0 0 0 0,0 1 1 0 0,-9 13-1 0 0,-35 56 82 0 0,50-75-65 0 0,-11 21 378 0 0,-22 47 1 0 0,31-59-172 0 0,0 0 0 0 0,0 0-1 0 0,1 0 1 0 0,1 1 0 0 0,0-1-1 0 0,-1 21 1 0 0,3-30-13 0 0,11-2 164 0 0,-7 1-324 0 0,0-1 0 0 0,0 0 0 0 0,0-1 0 0 0,0 1 0 0 0,7-2 0 0 0,6-4-164 0 0,-1-1 1 0 0,0 0-1 0 0,0-1 0 0 0,17-13 0 0 0,13-5-1525 0 0,-7 6-3252 0 0,4-1-1490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96 281 9671 0 0,'-17'20'379'0'0,"-21"26"2377"0"0,-2-2 5920 0 0,42-47-8240 0 0,109-98 940 0 0,-44 38-1141 0 0,129-95 0 0 0,-195 158-234 0 0,61-39 60 0 0,-53 34-53 0 0,0 1-1 0 0,0 0 1 0 0,0 1-1 0 0,0 0 1 0 0,14-3-1 0 0,-22 5-6 0 0,1 1-1 0 0,-1 0 0 0 0,0 0 1 0 0,1 0-1 0 0,-1 0 1 0 0,0 0-1 0 0,1 0 1 0 0,-1 0-1 0 0,0 0 1 0 0,1 0-1 0 0,-1 1 1 0 0,0-1-1 0 0,1 1 0 0 0,-1-1 1 0 0,0 1-1 0 0,0-1 1 0 0,1 1-1 0 0,-1-1 1 0 0,0 1-1 0 0,0 0 1 0 0,1 1-1 0 0,0 0 2 0 0,-1-1-1 0 0,0 1 1 0 0,0 0 0 0 0,0-1-1 0 0,0 1 1 0 0,-1 0 0 0 0,1 0-1 0 0,0-1 1 0 0,-1 1 0 0 0,1 0-1 0 0,-1 0 1 0 0,0 0 0 0 0,1 2-1 0 0,-1 6 9 0 0,-1 0 0 0 0,1 0 0 0 0,-2 0 0 0 0,-2 14 0 0 0,-7 24 27 0 0,-10 51 88 0 0,19-82-148 0 0,0 0 1 0 0,1 1-1 0 0,2 30 1 0 0,0-45-103 0 0,-1 1-1 0 0,0 0 1 0 0,1 0 0 0 0,0 0-1 0 0,0 0 1 0 0,0 0 0 0 0,0 0 0 0 0,1-1-1 0 0,-1 1 1 0 0,1 0 0 0 0,0-1 0 0 0,0 0-1 0 0,0 1 1 0 0,1-1 0 0 0,-1 0 0 0 0,1 0-1 0 0,0 0 1 0 0,0-1 0 0 0,5 5 0 0 0,14 3-1157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49 742 2759 0 0,'-2'1'207'0'0,"-20"12"9"0"0,-3 0 15120 0 0,28-14-14748 0 0,19-10 58 0 0,0-2 1 0 0,30-22-1 0 0,-10 6-332 0 0,26-14-221 0 0,229-163 337 0 0,-33-12-257 0 0,-260 213-173 0 0,7-6 0 0 0,-26 24 0 0 0,0 0 0 0 0,1 1 0 0 0,-14 17 0 0 0,8-9 0 0 0,19-21 0 0 0,-84 95 73 0 0,69-76-41 0 0,0 1-1 0 0,-23 45 1 0 0,37-63-17 0 0,1 0 0 0 0,0 0 0 0 0,-1 0-1 0 0,1 0 1 0 0,0 0 0 0 0,1 1 0 0 0,-1-1 0 0 0,0 0 0 0 0,1 7-1 0 0,0-9-7 0 0,0 0-1 0 0,0 0 0 0 0,1 0 0 0 0,-1 0 0 0 0,0 0 0 0 0,1 0 0 0 0,-1 0 0 0 0,1 0 0 0 0,-1 0 1 0 0,1 0-1 0 0,-1 0 0 0 0,1 0 0 0 0,0 0 0 0 0,0 0 0 0 0,-1-1 0 0 0,1 1 0 0 0,0 0 0 0 0,0 0 0 0 0,0-1 1 0 0,0 1-1 0 0,0-1 0 0 0,0 1 0 0 0,0-1 0 0 0,0 1 0 0 0,0-1 0 0 0,0 1 0 0 0,0-1 0 0 0,0 0 1 0 0,0 0-1 0 0,0 1 0 0 0,0-1 0 0 0,0 0 0 0 0,2 0 0 0 0,7 0 43 0 0,0-1 0 0 0,0 0 0 0 0,0 0 0 0 0,-1-1 0 0 0,1 0 0 0 0,15-6 0 0 0,-4 1 28 0 0,332-96 347 0 0,-245 66-556 0 0,-92 31 106 0 0,0-2-1 0 0,-1 0 1 0 0,0 0 0 0 0,21-17-1 0 0,-30 21 27 0 0,-1-1 0 0 0,-1 0 0 0 0,1 0 0 0 0,-1-1 0 0 0,0 1 0 0 0,0-1 0 0 0,-1 0 0 0 0,1 0 0 0 0,4-11 0 0 0,-1-5 0 0 0,9-36 0 0 0,-4 11 0 0 0,35-96-280 0 0,-46 140 201 0 0,-5 13-138 0 0,-55 112 195 0 0,-24 54 26 0 0,63-128 1 0 0,-23 88 0 0 0,42-132-5 0 0,-2 7 0 0 0,0 0 0 0 0,1 0 0 0 0,1 1 0 0 0,-1 16 0 0 0,2-26 0 0 0,0 0 0 0 0,0 0 0 0 0,0 0 0 0 0,0 0 0 0 0,1-1 0 0 0,-1 1 0 0 0,1 0 0 0 0,-1 0 0 0 0,1 0 0 0 0,-1 0 0 0 0,1 0 0 0 0,0-1 0 0 0,0 1 0 0 0,0 0 0 0 0,0-1 0 0 0,0 1 0 0 0,0-1 0 0 0,1 1 0 0 0,-1-1 0 0 0,1 1 0 0 0,-1-1 0 0 0,1 0 0 0 0,-1 0 0 0 0,1 0 0 0 0,-1 0 0 0 0,1 0 0 0 0,0 0 0 0 0,0 0 0 0 0,-1 0 0 0 0,1-1 0 0 0,0 1 0 0 0,0-1 0 0 0,4 1 0 0 0,2 0 0 0 0,0-1 0 0 0,1 0 0 0 0,-1-1 0 0 0,1 0 0 0 0,-1 0 0 0 0,0-1 0 0 0,9-2 0 0 0,57-24 0 0 0,-53 20 0 0 0,9-4-161 0 0,138-60-6308 0 0,-141 57-389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523 142 6447 0 0,'0'0'499'0'0,"-1"2"-328"0"0,-2 2 257 0 0,0 0 0 0 0,-1 0 0 0 0,0 0 0 0 0,1 0 0 0 0,-9 5 0 0 0,9-7 100 0 0,0 0 0 0 0,0-1 0 0 0,0 1 0 0 0,0 0 0 0 0,0-1 0 0 0,0 0 0 0 0,0 0 0 0 0,0 0 0 0 0,0 0 0 0 0,0 0 0 0 0,-5 0 0 0 0,10-11 265 0 0,1 0-648 0 0,1 0 1 0 0,0 1-1 0 0,9-16 1 0 0,-8 15 100 0 0,1 0 1 0 0,6-21-1 0 0,-11 28-220 0 0,0 0 1 0 0,0-1-1 0 0,-1 1 0 0 0,1-1 1 0 0,-1 1-1 0 0,0-1 0 0 0,0 1 0 0 0,0-1 1 0 0,-1 1-1 0 0,1-1 0 0 0,-1 1 1 0 0,0-1-1 0 0,-1-4 0 0 0,1 6-25 0 0,0 1 1 0 0,0 0-1 0 0,0-1 0 0 0,0 1 0 0 0,0 0 1 0 0,-1-1-1 0 0,1 1 0 0 0,0 0 0 0 0,-1 0 1 0 0,1 0-1 0 0,-1 0 0 0 0,1 0 0 0 0,-1 1 0 0 0,1-1 1 0 0,-1 0-1 0 0,1 1 0 0 0,-1-1 0 0 0,0 1 1 0 0,1-1-1 0 0,-1 1 0 0 0,0 0 0 0 0,0 0 1 0 0,1 0-1 0 0,-1 0 0 0 0,-2 0 0 0 0,-4 0 6 0 0,0 1-1 0 0,0 0 0 0 0,0 0 1 0 0,-9 3-1 0 0,-4 3 0 0 0,1 0-1 0 0,0 2 1 0 0,0 0-1 0 0,1 2 1 0 0,-24 16-1 0 0,-85 72 538 0 0,97-73 53 0 0,-49 56 0 0 0,76-77-521 0 0,1-1-1 0 0,-1 1 1 0 0,1 0-1 0 0,1 0 1 0 0,-1 0-1 0 0,0 1 1 0 0,-1 7-1 0 0,3-12-58 0 0,1 0 0 0 0,-1 1 0 0 0,1-1 0 0 0,0 0 0 0 0,0 1 0 0 0,-1-1 0 0 0,1 0-1 0 0,0 1 1 0 0,0-1 0 0 0,0 1 0 0 0,1-1 0 0 0,-1 0 0 0 0,0 1 0 0 0,0-1 0 0 0,1 0 0 0 0,-1 1-1 0 0,1-1 1 0 0,-1 0 0 0 0,1 0 0 0 0,0 1 0 0 0,-1-1 0 0 0,1 0 0 0 0,0 0 0 0 0,0 0 0 0 0,0 0-1 0 0,0 0 1 0 0,0 0 0 0 0,0 0 0 0 0,0 0 0 0 0,0-1 0 0 0,0 1 0 0 0,0 0 0 0 0,1 0-1 0 0,-1-1 1 0 0,0 1 0 0 0,2 0 0 0 0,3 0 15 0 0,-1 0-1 0 0,0 0 1 0 0,0 0-1 0 0,1 0 1 0 0,-1-1-1 0 0,0 0 1 0 0,0 0-1 0 0,1-1 0 0 0,-1 1 1 0 0,6-2-1 0 0,10-3 67 0 0,23-10 0 0 0,-29 10-50 0 0,82-32-305 0 0,98-52 0 0 0,-193 88-80 0 0,-3 3-899 0 0,1-1 1179 0 0,0 1 0 0 0,-1 0 0 0 0,1 0 0 0 0,-1 0 0 0 0,0-1 0 0 0,0 1 0 0 0,-1 3 0 0 0,0-1-35 0 0,1-3 52 0 0,-15 45-1728 0 0,9-14-4066 0 0,6-16 736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15087 0 0,'0'0'694'0'0,"1"-1"-22"0"0,3-3-481 0 0,-2 3-163 0 0,0-1-1 0 0,-1 0 0 0 0,1 0 0 0 0,0 0 0 0 0,-1 0 0 0 0,1 0 0 0 0,-1 0 0 0 0,2-3 1 0 0,5-9 2432 0 0,10-23 0 0 0,-14 25-1984 0 0,2 0-1 0 0,0 1 0 0 0,12-18 0 0 0,-6 15-384 0 0,0 0-1 0 0,1 0 1 0 0,18-13 0 0 0,48-32-121 0 0,-77 58 34 0 0,18-12-12 0 0,0 0 0 0 0,1 2 0 0 0,1 0 0 0 0,0 1 0 0 0,0 1 0 0 0,1 2 0 0 0,23-6 0 0 0,-42 12 22 0 0,-1 0-1 0 0,1 1 0 0 0,-1-1 1 0 0,0 1-1 0 0,1 0 1 0 0,-1 0-1 0 0,1 0 1 0 0,-1 1-1 0 0,1-1 1 0 0,-1 1-1 0 0,1 0 1 0 0,-1 0-1 0 0,0 0 0 0 0,0 0 1 0 0,1 0-1 0 0,-1 1 1 0 0,0-1-1 0 0,0 1 1 0 0,0 0-1 0 0,-1 0 1 0 0,5 4-1 0 0,-4-3 12 0 0,0 1-1 0 0,0 0 1 0 0,0 0-1 0 0,-1 0 1 0 0,1 0-1 0 0,-1 1 1 0 0,0-1-1 0 0,-1 1 1 0 0,1-1-1 0 0,-1 1 1 0 0,0-1 0 0 0,0 1-1 0 0,0 0 1 0 0,0 9-1 0 0,-1-1 43 0 0,-1-1 0 0 0,0 1 0 0 0,-4 13-1 0 0,3-12-11 0 0,0 0 0 0 0,-1 15 0 0 0,4-26-219 0 0,-1-1 1 0 0,0 0-1 0 0,1 1 1 0 0,-1-1-1 0 0,1 0 0 0 0,-1 0 1 0 0,1 1-1 0 0,0-1 1 0 0,0 0-1 0 0,0 0 0 0 0,1 0 1 0 0,-1 0-1 0 0,0 0 0 0 0,1 0 1 0 0,-1 0-1 0 0,1-1 1 0 0,0 1-1 0 0,-1 0 0 0 0,1-1 1 0 0,0 1-1 0 0,0-1 0 0 0,0 0 1 0 0,0 0-1 0 0,3 2 1 0 0,13 4-1323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210 407 8751 0 0,'-2'1'674'0'0,"-24"27"-482"0"0,15-19 1310 0 0,1 0-1 0 0,-20 11 0 0 0,23-16-972 0 0,0 0 0 0 0,-1 0 1 0 0,0 0-1 0 0,1-1 0 0 0,-1 0 0 0 0,-1-1 0 0 0,1 0 0 0 0,0 0 1 0 0,-1-1-1 0 0,-9 1 0 0 0,17-2-480 0 0,-1 0 0 0 0,1 0 0 0 0,0 0 0 0 0,-1 0 0 0 0,1-1 0 0 0,0 1 0 0 0,0 0 0 0 0,-1-1 0 0 0,1 1 0 0 0,0-1 0 0 0,0 1 0 0 0,-1-1 0 0 0,1 1 0 0 0,0-1 0 0 0,0 0 0 0 0,0 0 0 0 0,0 1 0 0 0,0-1 0 0 0,0 0 0 0 0,-1-2 0 0 0,1 1-1 0 0,0 0 1 0 0,0 1-1 0 0,0-1 1 0 0,0 0-1 0 0,0 0 1 0 0,1 0-1 0 0,-1 0 1 0 0,1 0-1 0 0,0 0 1 0 0,-1 0 0 0 0,1 0-1 0 0,0-3 1 0 0,1-3 28 0 0,0 0-1 0 0,0 0 1 0 0,0 0 0 0 0,1 0 0 0 0,5-13 0 0 0,8-12-89 0 0,2 0-1 0 0,25-38 0 0 0,-28 49-13 0 0,4-8-53 0 0,2 1 1 0 0,0 1-1 0 0,27-27 0 0 0,-36 45 36 0 0,0-1 1 0 0,0 1-1 0 0,1 1 0 0 0,0 0 0 0 0,0 0 0 0 0,1 2 0 0 0,1-1 0 0 0,-1 2 0 0 0,25-9 0 0 0,-28 12 72 0 0,-1 1 0 0 0,1 1-1 0 0,0 0 1 0 0,-1 0 0 0 0,1 1 0 0 0,0 0-1 0 0,0 1 1 0 0,-1 0 0 0 0,1 0 0 0 0,0 1-1 0 0,-1 0 1 0 0,1 1 0 0 0,-1 0 0 0 0,0 1 0 0 0,0 0-1 0 0,0 0 1 0 0,12 9 0 0 0,-12-8 41 0 0,0 1 0 0 0,-1 1 1 0 0,0-1-1 0 0,-1 1 0 0 0,1 1 0 0 0,-1 0 1 0 0,-1 0-1 0 0,1 0 0 0 0,-2 0 0 0 0,1 1 1 0 0,-1 0-1 0 0,0 0 0 0 0,-1 1 0 0 0,0 0 1 0 0,0-1-1 0 0,2 14 0 0 0,-5-16-30 0 0,1-1 0 0 0,-2 1 0 0 0,1 0-1 0 0,-1-1 1 0 0,0 1 0 0 0,0 0 0 0 0,-2 12 0 0 0,0-14-11 0 0,1-1 1 0 0,-1 1-1 0 0,0-1 1 0 0,0 1 0 0 0,0-1-1 0 0,-1 0 1 0 0,1 0-1 0 0,-1 0 1 0 0,0 0-1 0 0,0 0 1 0 0,-7 5-1 0 0,-3 3-17 0 0,-1-1 1 0 0,0-1-1 0 0,0-1 0 0 0,-25 13 0 0 0,-66 24-889 0 0,78-35 508 0 0,-60 23-1945 0 0,44-20 340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15663 0 0,'0'0'3588'0'0,"0"2"-2550"0"0,1 3-879 0 0,-1-1 1 0 0,0 1 0 0 0,0-1 0 0 0,0 1 0 0 0,-1-1 0 0 0,0 1 0 0 0,0-1 0 0 0,-2 7 0 0 0,-16 37-306 0 0,14-36 270 0 0,-143 273 194 0 0,49-104-255 0 0,69-124-48 0 0,-1 2-381 0 0,-44 117 0 0 0,73-171 119 0 0,0 1 0 0 0,0-1 0 0 0,1 1 0 0 0,-1 0 0 0 0,1-1 0 0 0,1 1 0 0 0,-1 0-1 0 0,1 0 1 0 0,0 0 0 0 0,0 0 0 0 0,1-1 0 0 0,0 1 0 0 0,2 8 0 0 0,0-5-1393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5063 0 0,'0'0'10234'0'0,"0"3"-8804"0"0,2 13-811 0 0,-1-1 1 0 0,0 1-1 0 0,-2-1 0 0 0,1 1 0 0 0,-2-1 0 0 0,0 1 1 0 0,-8 25-1 0 0,-41 109 987 0 0,43-130-1374 0 0,-2 4-156 0 0,-2 0 1 0 0,0-2-1 0 0,-16 24 0 0 0,4-7 66 0 0,12-18-300 0 0,11-19 44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2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93 282 2303 0 0,'-6'-7'203'0'0,"6"7"-156"0"0,0-1 1 0 0,0 1-1 0 0,-1 0 0 0 0,1-1 0 0 0,0 1 0 0 0,0 0 1 0 0,-1-1-1 0 0,1 1 0 0 0,0 0 0 0 0,-1 0 1 0 0,1-1-1 0 0,0 1 0 0 0,-1 0 0 0 0,1 0 1 0 0,-1 0-1 0 0,1 0 0 0 0,0-1 0 0 0,-1 1 0 0 0,1 0 1 0 0,-1 0-1 0 0,1 0 0 0 0,0 0 0 0 0,-1 0 1 0 0,1 0-1 0 0,-1 0 0 0 0,1 0 0 0 0,0 0 1 0 0,-1 0-1 0 0,1 0 0 0 0,-1 0 0 0 0,1 0 0 0 0,0 1 1 0 0,-1-1-1 0 0,1 0 0 0 0,-1 0 0 0 0,1 0 1 0 0,0 0-1 0 0,-1 1 0 0 0,1-1 0 0 0,0 0 0 0 0,-1 0 1 0 0,1 1-1 0 0,-1 0 222 0 0,-1 0 625 0 0,-1 1 0 0 0,1 0 0 0 0,-1 0 0 0 0,1 0 0 0 0,0 0 0 0 0,-4 4 0 0 0,-10 19 1862 0 0,10-12-1990 0 0,-7 26 1 0 0,8-23-350 0 0,2 1 1 0 0,0 0 0 0 0,0 0 0 0 0,2 1-1 0 0,0-1 1 0 0,1 0 0 0 0,1 0 0 0 0,1 0-1 0 0,3 20 1 0 0,5 3-13 0 0,1 0 1 0 0,27 63-1 0 0,-34-94-322 0 0,-1 0-1 0 0,0 0 1 0 0,2 11 0 0 0,-5-18 77 0 0,-6 3 121 0 0,6-4-264 0 0,0-1-1 0 0,0 1 1 0 0,0-1 0 0 0,-1 0-1 0 0,1 1 1 0 0,0-1-1 0 0,0 1 1 0 0,-1-1 0 0 0,1 0-1 0 0,0 1 1 0 0,-1-1-1 0 0,1 0 1 0 0,-1 1 0 0 0,1-1-1 0 0,0 0 1 0 0,-1 0-1 0 0,1 1 1 0 0,-1-1 0 0 0,1 0-1 0 0,0 0 1 0 0,-1 0-1 0 0,1 0 1 0 0,-2 1 0 0 0,1-1 29 0 0,0 0 0 0 0,-1 0 0 0 0,1 0 0 0 0,-1-1 0 0 0,1 1 0 0 0,-1 0 0 0 0,1-1 0 0 0,0 1 0 0 0,-1 0 0 0 0,1-1 1 0 0,0 0-1 0 0,-1 1 0 0 0,1-1 0 0 0,0 0 0 0 0,0 0 0 0 0,0 1 0 0 0,-1-1 0 0 0,1 0 0 0 0,0 0 0 0 0,-1-2 1 0 0,0 1 1 0 0,1-1 1 0 0,0 1 0 0 0,0 0 0 0 0,0 0 0 0 0,1 0 0 0 0,-1-1 0 0 0,0 1 0 0 0,1-1 0 0 0,0 1 0 0 0,-1 0 0 0 0,1-5-1 0 0,0-1 34 0 0,1 0-1 0 0,0 1 0 0 0,0-1 0 0 0,1 0 0 0 0,0 0 0 0 0,6-14 0 0 0,4-3 9 0 0,2 0 0 0 0,0 1 0 0 0,2 0 0 0 0,0 1 0 0 0,2 1 0 0 0,0 1-1 0 0,33-29 1 0 0,163-117-12 0 0,-150 121-35 0 0,118-81-125 0 0,-122 89-285 0 0,72-33-1 0 0,-128 69 288 0 0,42-17-205 0 0,-42 18 68 0 0,0 0 0 0 0,0 0 0 0 0,0 0 0 0 0,1 1 0 0 0,-1-1-1 0 0,0 1 1 0 0,0 0 0 0 0,1 0 0 0 0,4 1 0 0 0,7 5-1830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453 104 3223 0 0,'1'-2'143'0'0,"1"0"-184"0"0,-1 0 1 0 0,0-1-1 0 0,0 1 0 0 0,0 0 0 0 0,0-1 1 0 0,0 1-1 0 0,0-1 0 0 0,-1 1 0 0 0,1-5 0 0 0,-1 5 543 0 0,0-1 0 0 0,0 0 0 0 0,0 0-1 0 0,0 1 1 0 0,-1-1 0 0 0,1 0-1 0 0,-1 1 1 0 0,0-1 0 0 0,0 0 0 0 0,0 1-1 0 0,0-1 1 0 0,0 1 0 0 0,-2-4 0 0 0,1 4 88 0 0,0-1 1 0 0,0 1-1 0 0,-1-1 1 0 0,1 1-1 0 0,0-1 1 0 0,-1 1 0 0 0,0 0-1 0 0,1 0 1 0 0,-1 1-1 0 0,0-1 1 0 0,-4-1 0 0 0,4 1-628 0 0,0 1 0 0 0,0 0 0 0 0,-1 0 0 0 0,1 1 0 0 0,0-1 0 0 0,0 1 0 0 0,-5-1 0 0 0,-5 2 97 0 0,1 0 0 0 0,0 1 1 0 0,0 0-1 0 0,0 1 0 0 0,0 0 0 0 0,1 1 0 0 0,-1 1 1 0 0,1-1-1 0 0,0 2 0 0 0,-18 11 0 0 0,-1 4 90 0 0,1 1-1 0 0,-36 34 1 0 0,50-42-58 0 0,1 0 1 0 0,0 1-1 0 0,1 0 1 0 0,1 1-1 0 0,0 0 1 0 0,2 1-1 0 0,-12 23 1 0 0,21-37-60 0 0,0-1 0 0 0,0 0 1 0 0,0 0-1 0 0,0 1 1 0 0,1-1-1 0 0,0 0 1 0 0,-1 1-1 0 0,1-1 1 0 0,0 0-1 0 0,0 1 1 0 0,0-1-1 0 0,0 0 1 0 0,0 1-1 0 0,1-1 0 0 0,-1 0 1 0 0,1 1-1 0 0,0-1 1 0 0,0 0-1 0 0,1 4 1 0 0,-1-4 10 0 0,0-1 1 0 0,1 1 0 0 0,-1-1 0 0 0,1 1-1 0 0,-1-1 1 0 0,1 1 0 0 0,0-1-1 0 0,-1 0 1 0 0,1 0 0 0 0,0 0-1 0 0,0 0 1 0 0,0 0 0 0 0,0 0 0 0 0,0 0-1 0 0,0-1 1 0 0,0 1 0 0 0,0 0-1 0 0,0-1 1 0 0,0 0 0 0 0,0 0-1 0 0,0 0 1 0 0,3 0 0 0 0,6 0 146 0 0,-1-1 0 0 0,0-1 1 0 0,0 0-1 0 0,0 0 0 0 0,17-6 0 0 0,46-25 267 0 0,-53 23-391 0 0,-1-1-1 0 0,20-14 1 0 0,-32 20-66 0 0,-1 0-1 0 0,0-1 1 0 0,0 1 0 0 0,-1-1 0 0 0,1 0 0 0 0,-1 0 0 0 0,0-1-1 0 0,-1 1 1 0 0,5-10 0 0 0,-8 15-1 0 0,-1 0-1 0 0,1-1 0 0 0,0 0 0 0 0,-1 1 0 0 0,1-1 0 0 0,-1 0 0 0 0,1 0 0 0 0,-1 1 0 0 0,0-1 0 0 0,0 0 0 0 0,0 0-1 0 0,0 0 1 0 0,0-2 0 0 0,0 2-2 0 0,0 1-80 0 0,-11-2-90 0 0,11 2 167 0 0,-1 1 1 0 0,0-1 0 0 0,1 1-1 0 0,-1 0 1 0 0,0 0-1 0 0,1-1 1 0 0,-1 1 0 0 0,0 0-1 0 0,1 0 1 0 0,-1 0-1 0 0,0 0 1 0 0,0 0 0 0 0,1 0-1 0 0,-1 0 1 0 0,0 0 0 0 0,1 0-1 0 0,-1 0 1 0 0,0 0-1 0 0,1 0 1 0 0,-1 0 0 0 0,-1 1-1 0 0,-1 0-2 0 0,1 1 0 0 0,-1-1 0 0 0,1 1 1 0 0,-1 0-1 0 0,1 0 0 0 0,0 0 0 0 0,0 0 0 0 0,0 0 0 0 0,0 0 0 0 0,0 1 0 0 0,1-1 0 0 0,-1 1 1 0 0,1-1-1 0 0,-1 1 0 0 0,1 0 0 0 0,0-1 0 0 0,-1 5 0 0 0,1-4-148 0 0,0 1 0 0 0,0-1 0 0 0,0 1 0 0 0,1 0 0 0 0,0-1 0 0 0,0 1 0 0 0,0 0 1 0 0,0-1-1 0 0,0 1 0 0 0,1 0 0 0 0,-1-1 0 0 0,1 1 0 0 0,2 4 0 0 0,4 8-975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17 540 20615 0 0,'0'0'996'0'0,"0"0"-913"0"0,-1-1 1 0 0,0 1-1 0 0,1 0 0 0 0,-1-1 0 0 0,1 1 0 0 0,-1-1 1 0 0,0 1-1 0 0,1 0 0 0 0,-1-1 0 0 0,1 1 0 0 0,-1-1 1 0 0,1 0-1 0 0,0 1 0 0 0,-1-2 0 0 0,-1-3-5 0 0,0 1-1 0 0,1-1 1 0 0,0 0 0 0 0,0 0-1 0 0,0 0 1 0 0,1 0 0 0 0,0 0-1 0 0,0-1 1 0 0,0 1 0 0 0,0 0-1 0 0,1 0 1 0 0,0 0-1 0 0,0 0 1 0 0,0 1 0 0 0,3-7-1 0 0,2-6 330 0 0,0 2 0 0 0,2-1 0 0 0,10-17-1 0 0,-5 14-216 0 0,0 0-1 0 0,1 2 0 0 0,1-1 0 0 0,1 2 0 0 0,1 0 0 0 0,22-17 0 0 0,10-3-162 0 0,59-32 0 0 0,17-1-602 0 0,-101 57-366 0 0,0 2 0 0 0,2 0 0 0 0,32-8 0 0 0,-53 17 505 0 0,1 0 0 0 0,-1 0 0 0 0,1 0 0 0 0,0 1 0 0 0,0-1 0 0 0,7 2 0 0 0,7 5-5394 0 0,-8 3-176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129 329 6911 0 0,'0'0'12764'0'0,"1"2"-11689"0"0,1 5-791 0 0,-1 0 0 0 0,0 0 0 0 0,0 0 0 0 0,0 0 1 0 0,-1 0-1 0 0,0 1 0 0 0,0-1 0 0 0,-1 0 0 0 0,0 0 0 0 0,0 0 1 0 0,-4 10-1 0 0,-4 11-119 0 0,-19 41 1 0 0,2-8 27 0 0,-19 58-546 0 0,25-70-4261 0 0</inkml:trace>
  <inkml:trace contextRef="#ctx0" brushRef="#br0" timeOffset="1">461 4 6447 0 0,'13'-1'576'0'0,"3"-1"-464"0"0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5983 0 0,'-2'1'464'0'0,"-30"7"2649"0"0,0 3 0 0 0,-33 14 0 0 0,64-24-3146 0 0,-19 8 1045 0 0,-22 15 1 0 0,-9 3-97 0 0,20-11-397 0 0,2 1 0 0 0,-31 22 0 0 0,-50 47 720 0 0,71-50-801 0 0,35-32-380 0 0,0 1 1 0 0,1-1 0 0 0,0 1 0 0 0,0 0-1 0 0,0-1 1 0 0,0 1 0 0 0,-2 7 0 0 0,5-11-49 0 0,-1 0-1 0 0,1 0 1 0 0,0-1 0 0 0,0 1 0 0 0,-1 0 0 0 0,1 0-1 0 0,0 0 1 0 0,0-1 0 0 0,0 1 0 0 0,0 0-1 0 0,0 0 1 0 0,0 0 0 0 0,0-1 0 0 0,1 1 0 0 0,-1 0-1 0 0,0 0 1 0 0,0 0 0 0 0,1-1 0 0 0,-1 1-1 0 0,0 0 1 0 0,1-1 0 0 0,-1 1 0 0 0,0 0 0 0 0,2 0-1 0 0,-1 0 4 0 0,0 0 0 0 0,0 0-1 0 0,0 0 1 0 0,1 0 0 0 0,-1-1-1 0 0,0 1 1 0 0,0-1 0 0 0,1 1-1 0 0,-1-1 1 0 0,1 1 0 0 0,-1-1-1 0 0,3 1 1 0 0,3-1 24 0 0,0 0 0 0 0,1 0 0 0 0,-1 0-1 0 0,9-2 1 0 0,19-4-260 0 0,-1-2 0 0 0,1-1 0 0 0,-1-2 0 0 0,-1-1 0 0 0,0-2 0 0 0,58-34 0 0 0,-89 47-178 0 0,3 39-4995 0 0,-3-23 3698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8287 0 0,'0'0'639'0'0,"1"-1"-415"0"0,4-5 1401 0 0,0 0 0 0 0,-1 0 0 0 0,0 0 0 0 0,5-12 1 0 0,-4 9-61 0 0,0 1 1 0 0,11-16 0 0 0,11-8-1267 0 0,1 1 0 0 0,2 2 0 0 0,1 1 1 0 0,1 1-1 0 0,62-39 0 0 0,-48 39-537 0 0,90-37-1 0 0,-119 58 227 0 0,-5 6 24 0 0,-11 0-2 0 0,0 1 0 0 0,0 0-1 0 0,0-1 1 0 0,0 1 0 0 0,0 0 0 0 0,-1 0-1 0 0,1 0 1 0 0,0 0 0 0 0,-1 0 0 0 0,1 0 0 0 0,0 0-1 0 0,-1 0 1 0 0,1 0 0 0 0,-1 0 0 0 0,1 0-1 0 0,-1 0 1 0 0,0 0 0 0 0,0 0 0 0 0,1 0-1 0 0,-1 1 1 0 0,0-1 0 0 0,0 0 0 0 0,0 1-1 0 0,-1 29 242 0 0,-10 22 299 0 0,7-37-360 0 0,1-1 0 0 0,1 1 1 0 0,-2 21-1 0 0,2 9 66 0 0,0-31-984 0 0,2 1-1 0 0,1 27 1 0 0,0-29-4969 0 0,0-1-1821 0 0</inkml:trace>
  <inkml:trace contextRef="#ctx0" brushRef="#br0" timeOffset="1">1128 17 4607 0 0,'23'-17'11520'0'0,"-65"50"-8955"0"0,-40 40-1 0 0,46-35-1751 0 0,1 1 0 0 0,-49 72 0 0 0,64-81-544 0 0,7-14-111 0 0,-18 35 1 0 0,29-46-128 0 0,-1 1-1 0 0,1-1 1 0 0,0 1-1 0 0,1-1 1 0 0,-1 1-1 0 0,1 0 1 0 0,0-1-1 0 0,0 1 1 0 0,1 0-1 0 0,0 0 1 0 0,0 7-1 0 0,0-12-18 0 0,1 1-1 0 0,-1-1 1 0 0,0 1-1 0 0,1 0 1 0 0,-1-1-1 0 0,1 1 1 0 0,0-1-1 0 0,-1 1 1 0 0,1-1-1 0 0,0 1 0 0 0,0-1 1 0 0,0 0-1 0 0,0 1 1 0 0,0-1-1 0 0,0 0 1 0 0,0 0-1 0 0,2 2 1 0 0,0-2 2 0 0,-1 1 1 0 0,1-1-1 0 0,0 1 1 0 0,0-1-1 0 0,-1 0 1 0 0,1 0-1 0 0,0 0 1 0 0,6 0-1 0 0,2 1 13 0 0,1-2-1 0 0,0 0 0 0 0,20-2 1 0 0,-28 2-25 0 0,13-3-404 0 0,0 0-1 0 0,0-1 0 0 0,20-6 1 0 0,-4-2-545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251 140 18655 0 0,'0'0'2538'0'0,"2"0"-1985"0"0,2 1-330 0 0,1 0-1 0 0,0 0 1 0 0,0-1 0 0 0,-1 0 0 0 0,1 0 0 0 0,0 0-1 0 0,9-2 1 0 0,37-11 943 0 0,-33 8-785 0 0,18-5-63 0 0,56-23-1 0 0,-72 24-402 0 0,-2-1 0 0 0,1 0 1 0 0,-1-1-1 0 0,23-18 0 0 0,-33 21-90 0 0,-7 7-4 0 0,-3 0-210 0 0,-4 1 320 0 0,0 0-1 0 0,1 0 0 0 0,-1 1 1 0 0,0-1-1 0 0,0 1 1 0 0,0 1-1 0 0,1-1 0 0 0,-8 3 1 0 0,-46 21-218 0 0,51-22 240 0 0,-31 17-25 0 0,0 2-1 0 0,-42 30 1 0 0,-65 60 350 0 0,125-96-178 0 0,-65 56 427 0 0,75-61-431 0 0,0 0-1 0 0,0 1 1 0 0,1 0 0 0 0,-16 27 0 0 0,24-36-76 0 0,1 1 0 0 0,-1-1-1 0 0,1 0 1 0 0,-1 0 0 0 0,1 1 0 0 0,0-1 0 0 0,1 1 0 0 0,-1-1-1 0 0,0 1 1 0 0,1 4 0 0 0,0-7-10 0 0,0 1-1 0 0,1 0 0 0 0,-1 0 1 0 0,0-1-1 0 0,1 1 1 0 0,-1 0-1 0 0,1-1 0 0 0,0 1 1 0 0,-1 0-1 0 0,1-1 1 0 0,0 1-1 0 0,0-1 0 0 0,0 1 1 0 0,0-1-1 0 0,0 0 1 0 0,1 1-1 0 0,-1-1 0 0 0,0 0 1 0 0,1 0-1 0 0,-1 0 1 0 0,3 2-1 0 0,4 1 11 0 0,-1-1 0 0 0,0 0 0 0 0,1 0 0 0 0,0-1 1 0 0,0 0-1 0 0,-1 0 0 0 0,1-1 0 0 0,0 0 0 0 0,1 0 0 0 0,7-1 0 0 0,14-1 35 0 0,38-6 0 0 0,112-28-1503 0 0,-117 19 589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1340 102 8751 0 0,'69'-33'796'0'0,"49"-27"4167"0"0,-102 52 280 0 0,-22 11-3983 0 0,-23 11-811 0 0,0-2 1 0 0,-46 14 0 0 0,23-9-381 0 0,-94 32-185 0 0,-179 36 0 0 0,228-67 39 0 0,0-4-1 0 0,-195 2 1 0 0,280-17 77 0 0,-128-6-37 0 0,124 5 21 0 0,0-1-1 0 0,1-1 1 0 0,-1 0 0 0 0,1 0 0 0 0,0-2 0 0 0,-24-12 0 0 0,31 13-103 0 0,1 0 0 0 0,-1 0 0 0 0,1-1 0 0 0,1 0 0 0 0,-10-10 0 0 0,-26-38-2190 0 0,27 32 634 0 0,14 21 1019 0 0,2 3 551 0 0,9 24 579 0 0,-1 0 1 0 0,-2 0-1 0 0,7 40 0 0 0,4 84 35 0 0,-12-86-478 0 0,15 69 0 0 0,-19-123 24 0 0,1-1 0 0 0,0 0 1 0 0,0 0-1 0 0,1 0 0 0 0,0-1 0 0 0,1 1 1 0 0,-1-1-1 0 0,2 0 0 0 0,-1 0 0 0 0,1 0 0 0 0,0-1 1 0 0,1 0-1 0 0,9 7 0 0 0,-2 0 119 0 0,-1 0-1 0 0,0 0 0 0 0,0 1 1 0 0,-2 1-1 0 0,0 0 0 0 0,-1 0 1 0 0,0 1-1 0 0,9 25 0 0 0,1 6 2414 0 0,-18-49-2158 0 0,7-6-244 0 0,0-1-1 0 0,-1 1 1 0 0,0-1-1 0 0,0 0 1 0 0,-1-1 0 0 0,0 0-1 0 0,9-14 1 0 0,36-75-303 0 0,-38 69 134 0 0,-5 11-159 0 0,-2 0 0 0 0,0 0 0 0 0,-2-1 0 0 0,6-29-1 0 0,4-78-942 0 0,-13 105 925 0 0,-1 5 111 0 0,1 2 1 0 0,1-1-1 0 0,0 0 0 0 0,9-27 0 0 0,-10 38 42 0 0,0-1-1 0 0,0 1 0 0 0,0 0 1 0 0,1 0-1 0 0,-1 0 1 0 0,1 0-1 0 0,0 0 1 0 0,0 0-1 0 0,1 1 1 0 0,-1-1-1 0 0,1 1 1 0 0,-1 0-1 0 0,1 0 0 0 0,0 1 1 0 0,0-1-1 0 0,1 1 1 0 0,-1 0-1 0 0,0 0 1 0 0,5-2-1 0 0,-2 2 1 0 0,0 0-1 0 0,0 0 1 0 0,-1 1-1 0 0,1 0 1 0 0,0 0-1 0 0,0 0 1 0 0,0 1 0 0 0,0 0-1 0 0,0 0 1 0 0,0 1-1 0 0,11 2 1 0 0,-17-2-90 0 0,0 0 0 0 0,1 0-1 0 0,-1 0 1 0 0,0 0 0 0 0,0 0 0 0 0,0 1 0 0 0,0-1 0 0 0,0 0 0 0 0,-1 0 0 0 0,1 1-1 0 0,0-1 1 0 0,0 1 0 0 0,-1-1 0 0 0,1 0 0 0 0,-1 1 0 0 0,0-1 0 0 0,1 1 0 0 0,-1 0 0 0 0,0-1-1 0 0,0 1 1 0 0,0 1 0 0 0,-1 10-1042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 14887 0 0,'-2'-1'680'0'0,"-21"0"103"0"0,0 0 0 0 0,-1 1-1 0 0,1 2 1 0 0,0 0 0 0 0,-31 7-1 0 0,50-7 731 0 0,5-1-625 0 0,10 2-396 0 0,19 0-505 0 0,1-3 205 0 0,51-7-1 0 0,-59 3-95 0 0,0 2 1 0 0,1 0-1 0 0,-1 2 0 0 0,32 3 0 0 0,-50-2-25 0 0,-1 0 1 0 0,0 0-1 0 0,0 1 0 0 0,0-1 0 0 0,0 1 1 0 0,6 3-1 0 0,-10-4-52 0 0,1-1 1 0 0,-1 1 0 0 0,1-1-1 0 0,-1 1 1 0 0,0-1-1 0 0,1 1 1 0 0,-1-1 0 0 0,0 1-1 0 0,1-1 1 0 0,-1 1 0 0 0,0-1-1 0 0,0 1 1 0 0,1-1-1 0 0,-1 1 1 0 0,0 0 0 0 0,0-1-1 0 0,0 1 1 0 0,0-1 0 0 0,0 1-1 0 0,0 0 1 0 0,0-1-1 0 0,0 2 1 0 0,-3 11 138 0 0,1-7-111 0 0,-1 0-1 0 0,1 0 1 0 0,-2 0-1 0 0,1 0 0 0 0,-1 0 1 0 0,0-1-1 0 0,0 0 1 0 0,-9 10-1 0 0,-45 35 89 0 0,41-36-112 0 0,-51 39 3 0 0,39-33-16 0 0,2 2 0 0 0,0 0 0 0 0,1 2 0 0 0,-24 30 0 0 0,43-43-10 0 0,5-2 0 0 0,2-8-2 0 0,1 0-1 0 0,0 0 0 0 0,-1 0 1 0 0,1 0-1 0 0,0 0 1 0 0,0-1-1 0 0,0 1 0 0 0,-1 0 1 0 0,1-1-1 0 0,0 1 1 0 0,0 0-1 0 0,0-1 0 0 0,0 1 1 0 0,0-1-1 0 0,0 0 1 0 0,3 1-1 0 0,19 5-41 0 0,-2-4 33 0 0,1-1 1 0 0,-1-1-1 0 0,1 0 0 0 0,25-5 0 0 0,-2 0 12 0 0,241-13 6 0 0,-95 13-3836 0 0,-145 5-4120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17303 0 0,'0'0'795'0'0,"-1"0"-18"0"0,-1 0-759 0 0,0 1-1 0 0,0 0 1 0 0,0-1-1 0 0,0 1 0 0 0,1 0 1 0 0,-1 0-1 0 0,0 0 1 0 0,1 0-1 0 0,-1 0 1 0 0,1 0-1 0 0,-1 1 0 0 0,1-1 1 0 0,-1 0-1 0 0,1 1 1 0 0,0-1-1 0 0,-1 3 1 0 0,-1-1 11 0 0,1 1 0 0 0,0 0 1 0 0,1 0-1 0 0,-1 0 1 0 0,1 0-1 0 0,-1 0 0 0 0,0 6 1 0 0,1-5-12 0 0,1 1-1 0 0,-1-1 1 0 0,1 1 0 0 0,0-1-1 0 0,0 0 1 0 0,0 1 0 0 0,1-1-1 0 0,0 1 1 0 0,0-1 0 0 0,0 0-1 0 0,1 0 1 0 0,3 8 0 0 0,-2-8-18 0 0,0 0 1 0 0,1-1 0 0 0,0 1 0 0 0,0-1 0 0 0,0 0 0 0 0,0 0 0 0 0,1 0 0 0 0,-1-1 0 0 0,1 0 0 0 0,0 0 0 0 0,8 4 0 0 0,8 2-1 0 0,36 11-1 0 0,-13-5 12 0 0,-35-12-3 0 0,0 1 0 0 0,0 0 1 0 0,0 1-1 0 0,-1 0 0 0 0,1 0 0 0 0,12 12 1 0 0,-17-14-10 0 0,-1 0 1 0 0,0 1 0 0 0,-1-1 0 0 0,1 1-1 0 0,-1-1 1 0 0,1 1 0 0 0,-1 0 0 0 0,0 0-1 0 0,0 0 1 0 0,-1 0 0 0 0,1 0 0 0 0,-1 1-1 0 0,0-1 1 0 0,0 0 0 0 0,0 1 0 0 0,-1-1-1 0 0,1 6 1 0 0,-2 1 0 0 0,0 0-1 0 0,-1 0 1 0 0,0 0 0 0 0,-1 0-1 0 0,0-1 1 0 0,-1 1-1 0 0,0-1 1 0 0,0 0 0 0 0,-1 0-1 0 0,0 0 1 0 0,-1-1-1 0 0,-12 16 1 0 0,-5 2 22 0 0,-1 0-1 0 0,-43 36 1 0 0,21-21 2 0 0,-85 70 28 0 0,128-109-131 0 0,-11 7-1748 0 0,11-10 70 0 0,9-8-512 0 0,5-5-3711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13 196 13503 0 0,'0'0'620'0'0,"-2"0"-16"0"0,-8 0 1790 0 0,12 0-2267 0 0,0-1 0 0 0,0 0 0 0 0,-1 0 1 0 0,1 0-1 0 0,0 0 0 0 0,0 0 0 0 0,-1 0 1 0 0,3-3-1 0 0,3-1 134 0 0,14-6 517 0 0,0 1 0 0 0,1 0 0 0 0,0 2 0 0 0,0 0 0 0 0,1 2 0 0 0,31-5-1 0 0,-38 8-441 0 0,-4 1-29 0 0,1 0 0 0 0,-1 0 0 0 0,0 2 0 0 0,0-1 0 0 0,22 3 0 0 0,38 13 587 0 0,-44-9-779 0 0,1 0 1 0 0,0-2-1 0 0,45 1 1 0 0,-24-6-109 0 0,-1-2 0 0 0,1-2-1 0 0,-1-3 1 0 0,0-1 0 0 0,58-20 0 0 0,-78 18-71 0 0,17-4-530 0 0,-1-2 0 0 0,48-27 1 0 0,-91 43 218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44 15663 0 0,'-1'-3'194'0'0,"0"0"0"0"0,0-1 0 0 0,-1 1 0 0 0,1 0 0 0 0,-1 0 0 0 0,1 0 0 0 0,-4-4 0 0 0,4 6-145 0 0,0-1 1 0 0,0 1-1 0 0,0 0 0 0 0,-1 0 0 0 0,1 0 1 0 0,-1 0-1 0 0,1 0 0 0 0,-1 0 0 0 0,1 0 1 0 0,-1 0-1 0 0,1 1 0 0 0,-1-1 1 0 0,0 1-1 0 0,0-1 0 0 0,1 1 0 0 0,-4-1 1 0 0,0 1 127 0 0,-1 0 0 0 0,1 1 1 0 0,-1-1-1 0 0,1 1 1 0 0,0 0-1 0 0,0 1 0 0 0,-1-1 1 0 0,1 1-1 0 0,0 0 1 0 0,0 0-1 0 0,1 1 0 0 0,-1-1 1 0 0,0 1-1 0 0,1 0 1 0 0,-6 5-1 0 0,-8 7 3 0 0,0 1 0 0 0,-16 21 0 0 0,30-33-125 0 0,-19 23 29 0 0,1 1 1 0 0,1 2-1 0 0,1 0 1 0 0,-15 34-1 0 0,-53 135 52 0 0,7 24 46 0 0,-14 36-480 0 0,81-226-41 0 0,-43 92-273 0 0,46-103-601 0 0,-2 0 0 0 0,-1-1 1 0 0,-21 27-1 0 0,24-36-42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19319 0 0,'0'0'1474'0'0,"2"1"-1005"0"0,13 8-344 0 0,1 0 1 0 0,0-2 0 0 0,0 0-1 0 0,1-1 1 0 0,0 0 0 0 0,0-2-1 0 0,0 0 1 0 0,1-1-1 0 0,-1 0 1 0 0,1-2 0 0 0,21 0-1 0 0,25-3 803 0 0,110-18-1 0 0,-151 17-808 0 0,233-43 631 0 0,-174 26-2616 0 0,88-32 0 0 0,-114 30-6080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 16671 0 0,'0'0'1512'0'0,"1"1"-1245"0"0,1 5-238 0 0,1 0 1 0 0,-1 0-1 0 0,0 0 1 0 0,0 0-1 0 0,-1 0 1 0 0,0 0-1 0 0,0 1 0 0 0,0-1 1 0 0,-1 0-1 0 0,0 1 1 0 0,0-1-1 0 0,-1 0 1 0 0,0 7-1 0 0,-3 10 199 0 0,-1-1 0 0 0,-10 29 0 0 0,-152 349 2405 0 0,151-365-2558 0 0,-35 69-108 0 0,-4-2 0 0 0,-5-3-1 0 0,-4-3 1 0 0,-4-2 0 0 0,-89 94 0 0 0,67-101-255 0 0,78-77 280 0 0,0 0 0 0 0,-1-1 0 0 0,0-1 0 0 0,-1 0 0 0 0,-27 11 0 0 0,30-16 8 0 0,10-2 0 0 0,1-1 0 0 0,0 0 0 0 0,-1 0 0 0 0,1 0 0 0 0,0 0 0 0 0,-1 0 0 0 0,1 0 0 0 0,0 0 0 0 0,-1 0 0 0 0,1 0 0 0 0,0 0 0 0 0,-1 0 0 0 0,1 0 0 0 0,0 0 0 0 0,-1 0 0 0 0,1-1 0 0 0,0 1 0 0 0,-1 0 0 0 0,1 0 0 0 0,0 0 0 0 0,0 0 0 0 0,-1 0 0 0 0,1-1 0 0 0,-1 0 0 0 0,1 0 0 0 0,0 0 0 0 0,-1 0 0 0 0,1 0 0 0 0,0-1 0 0 0,0 1 1 0 0,0 0-1 0 0,0 0 0 0 0,0 0 0 0 0,0 0 0 0 0,0 0 0 0 0,0-1 0 0 0,0 1 0 0 0,0 0 0 0 0,1 0 0 0 0,-1 0 0 0 0,1 0 0 0 0,-1 0 0 0 0,1-1 0 0 0,12-22-17 0 0,-4 11-40 0 0,2 0 0 0 0,-1 1 1 0 0,2 0-1 0 0,-1 1 0 0 0,19-13 0 0 0,71-43-423 0 0,21 1 133 0 0,-103 58 454 0 0,1 0 0 0 0,0 1 1 0 0,0 1-1 0 0,34-6 0 0 0,-46 11-8 0 0,0 0 0 0 0,0 1-1 0 0,-1-1 1 0 0,1 2-1 0 0,0-1 1 0 0,0 1 0 0 0,0 1-1 0 0,11 2 1 0 0,-15-2-46 0 0,0-1 0 0 0,1 1 0 0 0,-1 0 1 0 0,0 0-1 0 0,0 1 0 0 0,-1-1 0 0 0,1 1 0 0 0,0 0 0 0 0,-1 0 0 0 0,0 0 0 0 0,0 0 0 0 0,0 1 0 0 0,0-1 1 0 0,0 1-1 0 0,-1 0 0 0 0,3 4 0 0 0,0 4 22 0 0,0 0 1 0 0,-1 0-1 0 0,0 0 1 0 0,3 22-1 0 0,6 22-2296 0 0,-8-44-78 0 0,2-4-4613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74 15695 0 0,'0'0'719'0'0,"-1"2"-20"0"0,-1 1-660 0 0,0 0 0 0 0,-1 0 0 0 0,0 0 0 0 0,1-1 1 0 0,-1 1-1 0 0,-4 2 0 0 0,-6 6 63 0 0,13-11-43 0 0,-1 0 0 0 0,1 0 0 0 0,0 1 0 0 0,0-1 0 0 0,-1 0 0 0 0,1 1 0 0 0,0-1 0 0 0,0 0 0 0 0,-1 1 0 0 0,1-1 0 0 0,0 0 0 0 0,0 1 0 0 0,0-1 0 0 0,0 0 0 0 0,0 1 0 0 0,-1-1 0 0 0,1 1 0 0 0,0-1 0 0 0,0 0 0 0 0,0 1 0 0 0,0-1 0 0 0,0 1 0 0 0,0-1 0 0 0,0 0 0 0 0,0 1 0 0 0,1-1 0 0 0,-1 1 0 0 0,0-1 0 0 0,0 0 0 0 0,0 1 0 0 0,0-1 0 0 0,0 0 0 0 0,1 1 0 0 0,-1-1 0 0 0,0 0 0 0 0,0 1 0 0 0,1-1 0 0 0,-1 0 0 0 0,0 1 0 0 0,0-1 0 0 0,1 0 0 0 0,-1 0 0 0 0,0 1 0 0 0,1-1 0 0 0,-1 0 0 0 0,1 0 0 0 0,16 7 918 0 0,-11-6-902 0 0,1-1-1 0 0,-1 0 1 0 0,0 0-1 0 0,1 0 1 0 0,-1-1-1 0 0,1 0 1 0 0,-1-1 0 0 0,0 1-1 0 0,0-1 1 0 0,6-3-1 0 0,4-1 135 0 0,-1-1 1 0 0,23-15-1 0 0,-28 16-295 0 0,0-1-1 0 0,0-1 1 0 0,-1 0 0 0 0,0 0-1 0 0,-1 0 1 0 0,0-1 0 0 0,0 0-1 0 0,6-11 1 0 0,-13 19-129 0 0,-8 1 51 0 0,-1 1 1 0 0,1 0-1 0 0,0 0 0 0 0,0 1 0 0 0,0 0 1 0 0,0 0-1 0 0,-9 4 0 0 0,-45 27-178 0 0,47-25 304 0 0,-34 21 66 0 0,-70 54 1 0 0,90-60 172 0 0,1 2-1 0 0,1 0 1 0 0,-34 44 0 0 0,52-58-151 0 0,1-1 0 0 0,0 2 1 0 0,1-1-1 0 0,0 0 1 0 0,-7 18-1 0 0,12-24-41 0 0,0-1-1 0 0,0 0 1 0 0,0 1-1 0 0,0-1 1 0 0,1 0-1 0 0,0 1 1 0 0,0-1-1 0 0,0 8 1 0 0,1-9-18 0 0,-1-1 1 0 0,1 1 0 0 0,0-1-1 0 0,0 1 1 0 0,0-1 0 0 0,0 1-1 0 0,0-1 1 0 0,0 0-1 0 0,1 1 1 0 0,-1-1 0 0 0,1 0-1 0 0,0 0 1 0 0,-1 0 0 0 0,1 0-1 0 0,4 2 1 0 0,1 0-149 0 0,0 0 0 0 0,0 0 1 0 0,0-1-1 0 0,1 0 0 0 0,-1 0 0 0 0,1 0 0 0 0,0-1 1 0 0,-1-1-1 0 0,1 1 0 0 0,0-1 0 0 0,15-1 1 0 0,28 1-1706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156 359 14999 0 0,'-17'9'376'0'0,"0"0"0"0"0,0 2 0 0 0,1 0-1 0 0,0 0 1 0 0,-22 23 0 0 0,3-4 3929 0 0,38-32-3610 0 0,218-136 1682 0 0,-134 89-2309 0 0,22-16-61 0 0,267-141-370 0 0,-356 196 267 0 0,-19 10 91 0 0,-1-1 0 0 0,1 1 1 0 0,-1 0-1 0 0,1-1 0 0 0,0 1 0 0 0,-1 0 0 0 0,1 0 0 0 0,-1-1 1 0 0,1 1-1 0 0,0 0 0 0 0,-1 0 0 0 0,1 0 0 0 0,0 0 0 0 0,-1 0 1 0 0,1 0-1 0 0,0 0 0 0 0,-1 0 0 0 0,2 0 0 0 0,-2 1 3 0 0,0 0 0 0 0,1 0 0 0 0,-1 0 0 0 0,0 0 0 0 0,0 0 0 0 0,0 0 0 0 0,1 0 1 0 0,-1 0-1 0 0,0 0 0 0 0,-1 0 0 0 0,1 0 0 0 0,0 0 0 0 0,0 0 0 0 0,0 0 0 0 0,0-1 0 0 0,-1 1 0 0 0,1 0 0 0 0,0 0 0 0 0,-1 0 0 0 0,0 1 0 0 0,-11 25 97 0 0,8-20-64 0 0,-33 68 228 0 0,20-44-162 0 0,1 1 0 0 0,2 1 0 0 0,-16 52 0 0 0,29-78-88 0 0,-1 0 0 0 0,1 0 1 0 0,1 0-1 0 0,-1 1 0 0 0,1-1 0 0 0,0 0 0 0 0,1 1 0 0 0,-1-1 1 0 0,2 0-1 0 0,1 7 0 0 0,-2-9-2 0 0,1-1 1 0 0,0 1 0 0 0,0-1-1 0 0,0 0 1 0 0,0 0-1 0 0,1 0 1 0 0,-1 0-1 0 0,1 0 1 0 0,0 0 0 0 0,0-1-1 0 0,1 0 1 0 0,-1 1-1 0 0,1-1 1 0 0,0 0-1 0 0,-1-1 1 0 0,7 4-1 0 0,3 0 18 0 0,0 0 0 0 0,0-1 0 0 0,0-1 0 0 0,0 0 0 0 0,1-1 0 0 0,20 2 0 0 0,84 0-152 0 0,-80-6-1810 0 0,44-7 0 0 0,-44 3-5858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 9671 0 0,'0'0'440'0'0,"-2"-7"151"0"0,-3-20 9914 0 0,5 29-9794 0 0,43 94 137 0 0,63 102 1 0 0,-68-136-735 0 0,4-2 0 0 0,77 86-1 0 0,-91-115-112 0 0,110 115 84 0 0,-125-134-79 0 0,-1 0 1 0 0,-1 1 0 0 0,0 0-1 0 0,-1 1 1 0 0,-1 0 0 0 0,0 1-1 0 0,12 25 1 0 0,-14-25-175 0 0,3 6-351 0 0,-7-6-4918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27 6911 0 0,'0'0'315'0'0,"0"-1"-7"0"0,2-5-199 0 0,8-11 11819 0 0,-7 15-9670 0 0,-4 4-949 0 0,-10 8-638 0 0,-18 17-857 0 0,-13 13 225 0 0,1 2 0 0 0,-67 88 0 0 0,57-65-28 0 0,-161 178 72 0 0,147-177-34 0 0,-109 85 0 0 0,168-146-45 0 0,-5 3 0 0 0,-21 13 1 0 0,29-19-6 0 0,0 0 0 0 0,0-1 0 0 0,0 0 0 0 0,0 0 0 0 0,-1 0 0 0 0,1 0 0 0 0,0 0 0 0 0,0-1 0 0 0,-1 1 0 0 0,1-1 0 0 0,0 0 0 0 0,-1 0 0 0 0,-3 0 0 0 0,6 0-5 0 0,0-1 0 0 0,0 1 1 0 0,1 0-1 0 0,-1 0 0 0 0,0-1 0 0 0,0 1 0 0 0,0 0 0 0 0,0-1 1 0 0,0 1-1 0 0,0-1 0 0 0,1 0 0 0 0,-1 1 0 0 0,0-1 0 0 0,0 1 1 0 0,1-1-1 0 0,-1 0 0 0 0,0 0 0 0 0,1 1 0 0 0,-1-1 0 0 0,1 0 1 0 0,-1 0-1 0 0,1 0 0 0 0,-1-1 0 0 0,0-1-72 0 0,1 1 1 0 0,-1 0-1 0 0,1-1 0 0 0,0 1 1 0 0,0 0-1 0 0,0-1 0 0 0,0 1 1 0 0,0 0-1 0 0,1-5 0 0 0,2-3-358 0 0,0-1 0 0 0,1 1 0 0 0,6-13 0 0 0,15-22-2528 0 0,59-81 0 0 0,-72 109 2301 0 0,37-46-4913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145 225 13823 0 0,'-10'0'531'0'0,"-56"7"566"0"0,59-5-674 0 0,1-1-1 0 0,0 1 1 0 0,0 0 0 0 0,0 0-1 0 0,0 1 1 0 0,0-1 0 0 0,-10 7 0 0 0,16-8-275 0 0,-1-1 1 0 0,0 1 0 0 0,0-1 0 0 0,1 1 0 0 0,-1-1 0 0 0,1 1 0 0 0,-1 0 0 0 0,1-1 0 0 0,-1 1 0 0 0,1 0 0 0 0,-1-1 0 0 0,1 1 0 0 0,-1 0 0 0 0,1 0 0 0 0,0 0 0 0 0,-1 1 0 0 0,1-2-90 0 0,0 1 0 0 0,1 0 1 0 0,-1 0-1 0 0,0 0 1 0 0,1-1-1 0 0,-1 1 0 0 0,1 0 1 0 0,-1-1-1 0 0,1 1 1 0 0,-1 0-1 0 0,1-1 0 0 0,-1 1 1 0 0,1-1-1 0 0,0 1 1 0 0,-1 0-1 0 0,1-1 0 0 0,0 0 1 0 0,-1 1-1 0 0,2 0 1 0 0,15 7 278 0 0,-7-6-213 0 0,-1 0 0 0 0,1 0 0 0 0,-1-1-1 0 0,1 0 1 0 0,-1-1 0 0 0,1 1 0 0 0,10-3 0 0 0,70-13 560 0 0,-58 8-389 0 0,698-148 1696 0 0,-236 62-2010 0 0,-281 69-5704 0 0,-183 22-2114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76 345 455 0 0,'-23'23'1163'0'0,"-30"30"16946"0"0,56-55-17650 0 0,21-17 126 0 0,39-42 1 0 0,-12 11-296 0 0,87-67 161 0 0,-35 31-366 0 0,-4 1-100 0 0,-98 85 9 0 0,-1 0 0 0 0,0 1-1 0 0,1-1 1 0 0,-1 0 0 0 0,0 1-1 0 0,0-1 1 0 0,1 0-1 0 0,-1 1 1 0 0,0-1 0 0 0,0 0-1 0 0,0 1 1 0 0,1-1 0 0 0,-1 1-1 0 0,0-1 1 0 0,0 1-1 0 0,0-1 1 0 0,0 0 0 0 0,0 1-1 0 0,0-1 1 0 0,0 1 0 0 0,0-1-1 0 0,0 1 1 0 0,0 11-28 0 0,-1-1 0 0 0,0 1 1 0 0,-4 18-1 0 0,0 7-14 0 0,3-19 48 0 0,0-1 0 0 0,2 1 0 0 0,0 0 0 0 0,1 0 0 0 0,5 21 0 0 0,-4-31 0 0 0,0 0 0 0 0,0-1 0 0 0,1 1 0 0 0,0 0 0 0 0,1-1 0 0 0,0 0 0 0 0,0 0 0 0 0,0 0 0 0 0,1 0 0 0 0,0-1 0 0 0,0 0 0 0 0,1 0 0 0 0,10 9 0 0 0,28 20 0 0 0,88 53 0 0 0,-129-86 37 0 0,1 0 0 0 0,0-1-1 0 0,0 1 1 0 0,0-1 0 0 0,-1 0-1 0 0,1 0 1 0 0,0 0 0 0 0,0-1-1 0 0,0 0 1 0 0,0 1 0 0 0,1-1-1 0 0,-1-1 1 0 0,0 1 0 0 0,0-1-1 0 0,0 1 1 0 0,-1-1 0 0 0,1 0-1 0 0,0-1 1 0 0,5-1 0 0 0,6-4 232 0 0,-1-1 0 0 0,1 0 0 0 0,18-15 1 0 0,-14 9-136 0 0,164-125 1638 0 0,-170 128-1849 0 0,-2-1 0 0 0,1-1 0 0 0,16-24 0 0 0,-27 36-68 0 0,3-5-1178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1096 2303 0 0,'0'1'4643'0'0,"0"1"-4141"0"0,0-1 0 0 0,1 1 0 0 0,-1 0 0 0 0,0-1 0 0 0,0 1 0 0 0,1-1 0 0 0,-1 1 0 0 0,1-1 0 0 0,0 0-1 0 0,-1 1 1 0 0,1-1 0 0 0,1 2 0 0 0,0-1-91 0 0,-1 0 0 0 0,1 0 0 0 0,0 0 0 0 0,0 0 0 0 0,0-1 0 0 0,4 3 0 0 0,2 1 91 0 0,-1-1 0 0 0,2-1 1 0 0,13 5 2851 0 0,-20-8-3301 0 0,-1 0 0 0 0,0-1 0 0 0,0 1 1 0 0,0 0-1 0 0,1-1 0 0 0,-1 1 1 0 0,0-1-1 0 0,0 1 0 0 0,0-1 1 0 0,0 1-1 0 0,0-1 0 0 0,0 0 1 0 0,0 0-1 0 0,0 1 0 0 0,0-1 1 0 0,0 0-1 0 0,0 0 0 0 0,1-2 1 0 0,13-21 244 0 0,-10 14-163 0 0,65-93 369 0 0,-63 91-470 0 0,114-198 302 0 0,-99 166-316 0 0,-1-1 1 0 0,26-89 0 0 0,-29 47-169 0 0,-17 85 88 0 0,6 15-169 0 0,14 27 198 0 0,-2 0-1 0 0,23 69 1 0 0,14 90-86 0 0,-34-117 101 0 0,4-1 16 0 0,-21-69 0 0 0,0 0 0 0 0,1-1 0 0 0,1 0 0 0 0,12 18 0 0 0,-17-26 22 0 0,1 0 0 0 0,0 0 0 0 0,0 0 0 0 0,0 0 0 0 0,1 0 0 0 0,-1-1 0 0 0,1 1 0 0 0,-1-1 0 0 0,1 0 0 0 0,0 0 0 0 0,0 0 0 0 0,0-1 0 0 0,0 1 0 0 0,0-1 0 0 0,0 0 0 0 0,0 0 0 0 0,0-1 0 0 0,0 1 0 0 0,1-1 0 0 0,-1 0 0 0 0,0 0 0 0 0,0 0 0 0 0,0-1 0 0 0,1 1 0 0 0,-1-1 0 0 0,0 0 0 0 0,0 0 0 0 0,0-1 0 0 0,0 1 0 0 0,0-1 0 0 0,0 0 0 0 0,-1 0-1 0 0,1 0 1 0 0,4-3 0 0 0,3-4 112 0 0,0-1-1 0 0,-1 0 0 0 0,0-1 1 0 0,-1 0-1 0 0,0 0 1 0 0,-1-1-1 0 0,0 0 0 0 0,13-27 1 0 0,-5 2 197 0 0,23-76 1 0 0,-14 19-14 0 0,32-97 171 0 0,-43 155-402 0 0,159-368 114 0 0,-141 351-200 0 0,9-18-15 0 0,-40 69-72 0 0,-1 5-511 0 0,3 9-518 0 0,-1 1 0 0 0,-1 0 0 0 0,0 24 0 0 0,-3-12-6761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10103 0 0,'-3'1'464'0'0,"-103"21"3018"0"0,72-12 55 0 0,24-7-740 0 0,12-1-2565 0 0,5 1-128 0 0,0 1 0 0 0,-1-2 0 0 0,1 1-1 0 0,0-1 1 0 0,0 0 0 0 0,1 0 0 0 0,-1 0 0 0 0,0-1 0 0 0,0-1-1 0 0,11 1 1 0 0,11-2 277 0 0,39-6 1 0 0,-25 2-95 0 0,-17 3-31 0 0,0 1 1 0 0,-1 1-1 0 0,44 5 0 0 0,-58-3-205 0 0,1 0-1 0 0,-1 1 0 0 0,0 0 1 0 0,0 1-1 0 0,0 0 0 0 0,0 1 1 0 0,-1 0-1 0 0,0 1 0 0 0,0 0 0 0 0,14 11 1 0 0,-13-8-74 0 0,3-1-25 0 0,1 0 25 0 0,5 3-1 0 0,-15-10 3 0 0,0 0 13 0 0,10 2 8 0 0,2-1 0 0 0,0-2 0 0 0,11-3 11 0 0,-26 3 42 0 0,-5 1 0 0 0,-9 3-56 0 0,1 0 0 0 0,0 2 0 0 0,0-1 0 0 0,-17 13 0 0 0,-43 35-93 0 0,21-15 79 0 0,-19 11-39 0 0,-70 51 112 0 0,129-92-88 0 0,9-7 99 0 0,13-2-2151 0 0,-10 0 786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35 2759 0 0,'16'-7'395'0'0,"35"-14"-276"0"0,-25 15 2758 0 0,-23 6-1682 0 0,0 0-1 0 0,0 0 1 0 0,1 0 0 0 0,-1 0-1 0 0,6 2 1 0 0,-8-2-1072 0 0,0 0 0 0 0,0 1 1 0 0,0-1-1 0 0,1 1 0 0 0,-1-1 0 0 0,0 1 1 0 0,0 0-1 0 0,0-1 0 0 0,0 1 0 0 0,0 0 0 0 0,0 0 1 0 0,0 0-1 0 0,0 0 0 0 0,0 0 0 0 0,0 0 1 0 0,-1 0-1 0 0,1 0 0 0 0,0 0 0 0 0,-1 0 0 0 0,1 0 1 0 0,-1 0-1 0 0,1 0 0 0 0,-1 1 0 0 0,1-1 1 0 0,-1 0-1 0 0,0 0 0 0 0,0 1 0 0 0,0-1 0 0 0,1 0 1 0 0,-1 1-1 0 0,0-1 0 0 0,-1 0 0 0 0,1 0 1 0 0,0 1-1 0 0,0-1 0 0 0,-1 2 0 0 0,-1 4 121 0 0,0 0-1 0 0,0 1 1 0 0,-1-1-1 0 0,-4 10 1 0 0,6-16-188 0 0,-18 33 333 0 0,-2 0 0 0 0,-2-2-1 0 0,-44 51 1 0 0,12-17-288 0 0,1 3 14 0 0,-138 191 269 0 0,167-221-231 0 0,2 1 0 0 0,2 1 0 0 0,1 1 0 0 0,-27 86 0 0 0,43-112-77 0 0,0 0 1 0 0,1 1-1 0 0,1-1 0 0 0,0 1 1 0 0,2 0-1 0 0,-1 0 0 0 0,5 31 1 0 0,-1-36-18 0 0,-1-1 1 0 0,1 1-1 0 0,1-1 1 0 0,0 0-1 0 0,1 0 1 0 0,0 0-1 0 0,0-1 1 0 0,1 0-1 0 0,0 0 1 0 0,1 0-1 0 0,1-1 1 0 0,8 9-1 0 0,2 0 134 0 0,2-1-1 0 0,38 26 1 0 0,49 21 154 0 0,25 1-133 0 0,-130-65-273 0 0,-4 1-1153 0 0,-5 4 480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2815 0 0,'0'0'3418'0'0,"0"2"-2294"0"0,3 43 5150 0 0,6-4-3660 0 0,-8-39-2294 0 0,-1-2-265 0 0,0 0 1 0 0,-1 1 0 0 0,1-1-1 0 0,0 1 1 0 0,0-1 0 0 0,0 0-1 0 0,0 1 1 0 0,0-1 0 0 0,1 0 0 0 0,-1 1-1 0 0,0-1 1 0 0,0 1 0 0 0,0-1-1 0 0,0 0 1 0 0,0 1 0 0 0,0-1-1 0 0,1 0 1 0 0,-1 1 0 0 0,0-1 0 0 0,0 0-1 0 0,0 1 1 0 0,1-1 0 0 0,-1 0-1 0 0,0 0 1 0 0,0 1 0 0 0,1-1-1 0 0,-1 0 1 0 0,0 0 0 0 0,1 1 0 0 0,-1-1-1 0 0,0 0 1 0 0,1 0 0 0 0,-1 0-1 0 0,0 0 1 0 0,1 0 0 0 0,-1 0-1 0 0,1 1 1 0 0,-1-1 0 0 0,0 0 0 0 0,1 0-1 0 0,-1 0 1 0 0,0 0 0 0 0,1 0-1 0 0,-1 0 1 0 0,1 0 0 0 0,-1 0-1 0 0,0-1 1 0 0,1 1 0 0 0,-1 0 0 0 0,0 0-1 0 0,1 0 1 0 0,-1 0 0 0 0,1-1-1 0 0,20-9 1203 0 0,7-11-715 0 0,48-50 1 0 0,-38 34-415 0 0,281-300 392 0 0,-296 309-519 0 0,73-81-19 0 0,-94 108-52 0 0,-11 7-96 0 0,-1 4 135 0 0,0 0 0 0 0,1 1 0 0 0,0 0 0 0 0,1 1 0 0 0,1-1 0 0 0,-12 25 0 0 0,4-9-47 0 0,-96 162-331 0 0,70-126 335 0 0,25-39 40 0 0,0 0-1 0 0,1 1 1 0 0,2 1 0 0 0,-11 28-1 0 0,23-50 39 0 0,0-1-1 0 0,0 0 1 0 0,0 0-1 0 0,1 0 1 0 0,-1 0-1 0 0,1 1 1 0 0,0-1-1 0 0,-1 0 1 0 0,2 0-1 0 0,-1 1 0 0 0,0-1 1 0 0,1 0-1 0 0,-1 0 1 0 0,1 0-1 0 0,0 1 1 0 0,0-1-1 0 0,0 0 1 0 0,1 0-1 0 0,1 4 1 0 0,0-4 4 0 0,0 0 0 0 0,0 0 0 0 0,0 0 0 0 0,0 0 0 0 0,0 0 0 0 0,0 0 0 0 0,1-1 0 0 0,0 0 0 0 0,-1 0 0 0 0,1 0 0 0 0,0 0 0 0 0,0 0 0 0 0,0-1 0 0 0,6 2 1 0 0,-2-1 18 0 0,1-1 0 0 0,0 0 1 0 0,0 0-1 0 0,0 0 1 0 0,0-1-1 0 0,0-1 1 0 0,0 0-1 0 0,0 0 1 0 0,0-1-1 0 0,0 0 1 0 0,-1 0-1 0 0,1-1 1 0 0,0 0-1 0 0,-1 0 1 0 0,0-1-1 0 0,11-7 1 0 0,5-4 9 0 0,-1-1 0 0 0,0-2 0 0 0,38-37-1 0 0,142-163 33 0 0,-13-10-55 0 0,-142 169 20 0 0,-42 51-23 0 0,6-5 7 0 0,-1-1 0 0 0,-1-1 0 0 0,0 1 0 0 0,11-24 0 0 0,-20 37 173 0 0,-4 1-180 0 0,0 1 0 0 0,1 0 0 0 0,-1 0 0 0 0,1 0 0 0 0,-1 1 0 0 0,1-1 0 0 0,-1 1 0 0 0,1-1 0 0 0,0 1 0 0 0,0 0-1 0 0,0 0 1 0 0,-2 2 0 0 0,-3 3 1 0 0,-22 18-24 0 0,1 2 1 0 0,-45 58-1 0 0,-35 70-21 0 0,22-9 33 0 0,75-124-3 0 0,1 1-1 0 0,1 0 1 0 0,1 1 0 0 0,-8 43-1 0 0,15-63 0 0 0,1 1 0 0 0,-1-1-1 0 0,1 1 1 0 0,0-1-1 0 0,1 1 1 0 0,-1-1-1 0 0,1 1 1 0 0,0-1-1 0 0,2 9 1 0 0,-2-11 2 0 0,0 1 0 0 0,0 0 0 0 0,1-1-1 0 0,-1 0 1 0 0,1 1 0 0 0,0-1 0 0 0,-1 0 0 0 0,1 0 0 0 0,0 0 0 0 0,0 0 0 0 0,0 0 0 0 0,1 0 0 0 0,-1 0-1 0 0,0-1 1 0 0,1 1 0 0 0,4 1 0 0 0,10 4-29 0 0,0-1 0 0 0,1-1 0 0 0,30 6 0 0 0,57 2-294 0 0,-1-1-149 0 0,-84-8-374 0 0,0-1-37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5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6879 0 0,'-2'1'315'0'0,"-47"11"7848"0"0,57-11-7919 0 0,1 1 0 0 0,-2 1 0 0 0,1-1 0 0 0,0 1 0 0 0,0 1 0 0 0,-1-1 0 0 0,0 1 0 0 0,1 1 0 0 0,-2-1 0 0 0,1 1 0 0 0,0 0 0 0 0,-1 1 1 0 0,0 0-1 0 0,0 0 0 0 0,-1 0 0 0 0,6 8 0 0 0,2 9-83 0 0,0 1 0 0 0,-2 0 0 0 0,-1 1-1 0 0,-1 0 1 0 0,8 37 0 0 0,-15-55-141 0 0,4 13-59 0 0,-1-1 0 0 0,3 35-1 0 0,-8-49 29 0 0,1 0 0 0 0,-1 0 0 0 0,-1 1 0 0 0,1-1 0 0 0,-1 0 0 0 0,1 0 0 0 0,-2 0 0 0 0,1 0 0 0 0,0 0 0 0 0,-1 0 0 0 0,0 0 0 0 0,0-1 0 0 0,0 1 0 0 0,-1-1 0 0 0,-5 9 0 0 0,-5 0 45 0 0,-1 0 0 0 0,1 0 1 0 0,-2-1-1 0 0,-23 15 1 0 0,-69 34 115 0 0,79-46-178 0 0,-33 15-1933 0 0,59-29 942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5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1413 0 4143 0 0,'11'2'12684'0'0,"-17"7"-12064"0"0,2-4-572 0 0,-1 0 0 0 0,0-1 0 0 0,0 0 0 0 0,0 0 0 0 0,0 0 0 0 0,-1-1 0 0 0,-11 6 0 0 0,-46 16 208 0 0,63-25-256 0 0,-149 37 45 0 0,61-17-26 0 0,56-11-18 0 0,-426 92-610 0 0,155-57 521 0 0,78-15 88 0 0,218-28 3 0 0,0 0 0 0 0,0-1 0 0 0,0 0 0 0 0,-11-1 0 0 0,16 0 134 0 0,4 0-67 0 0,12-19 19 0 0,1 2 1 0 0,1 0 0 0 0,0 0 0 0 0,2 2-1 0 0,20-16 1 0 0,-29 27-90 0 0,-6 7-2 0 0,-3 3-12 0 0,0 6-20 0 0,0 1-1 0 0,-3 19 1 0 0,2-22 16 0 0,0-1-1 0 0,0 1 1 0 0,1 0-1 0 0,0-1 1 0 0,0 1 0 0 0,3 14-1 0 0,-1-16 17 0 0,0 0-1 0 0,1 0 0 0 0,0 1 1 0 0,0-2-1 0 0,0 1 0 0 0,1 0 1 0 0,0-1-1 0 0,0 1 0 0 0,1-1 1 0 0,0-1-1 0 0,9 10 0 0 0,-6-8-1 0 0,1 0 0 0 0,0-1 0 0 0,0-1 0 0 0,0 0 0 0 0,0 0 0 0 0,1 0 0 0 0,19 5 0 0 0,-9-4 12 0 0,0 1 0 0 0,0 1 0 0 0,23 13 0 0 0,-37-18-6 0 0,-1 1 0 0 0,1 0 1 0 0,-1 0-1 0 0,0 0 0 0 0,0 1 0 0 0,0-1 0 0 0,-1 1 0 0 0,0 0 0 0 0,0 1 1 0 0,0-1-1 0 0,0 1 0 0 0,-1-1 0 0 0,0 1 0 0 0,4 12 0 0 0,-1-3 11 0 0,-2 0 0 0 0,0 0 0 0 0,-1 0 0 0 0,0 0 0 0 0,-1 1 0 0 0,-1-1 0 0 0,-1 1 0 0 0,0 0 0 0 0,-4 30 2102 0 0,3-48-2041 0 0,0-1 0 0 0,0 1 0 0 0,1-1 0 0 0,-1 1-1 0 0,1-1 1 0 0,0 0 0 0 0,0 1 0 0 0,0-1 0 0 0,0-3 0 0 0,0 3 19 0 0,0-10 40 0 0,1 1-1 0 0,1-1 0 0 0,0 1 1 0 0,6-19-1 0 0,19-46 251 0 0,-19 58-335 0 0,0 0 0 0 0,-2 0 0 0 0,0-1 0 0 0,-2 0 0 0 0,5-32 0 0 0,-11-10 44 0 0,0 17-45 0 0,2 44-52 0 0,0 0 0 0 0,0 0 0 0 0,0 1 0 0 0,0-1 0 0 0,0 0 0 0 0,0 0 0 0 0,0 0 0 0 0,1 1 0 0 0,-1-1 0 0 0,0 0 0 0 0,0 0 0 0 0,1 1 0 0 0,-1-1 0 0 0,0 0 0 0 0,1 1 0 0 0,-1-1 0 0 0,1 0 0 0 0,-1 1 0 0 0,1-1 0 0 0,-1 0 0 0 0,1 1 0 0 0,-1-1 0 0 0,1 1 0 0 0,-1-1 0 0 0,1 1 0 0 0,0-1 0 0 0,-1 1 0 0 0,1 0 0 0 0,0-1 1 0 0,0 1-1 0 0,-1 0 0 0 0,1-1 0 0 0,0 1 0 0 0,1 0 0 0 0,0-1-29 0 0,4-1-46 0 0,1 1 0 0 0,-1-1-1 0 0,0 1 1 0 0,1 1 0 0 0,-1-1 0 0 0,1 1-1 0 0,-1 0 1 0 0,1 0 0 0 0,-1 1 0 0 0,7 1 0 0 0,-12-2 36 0 0,0 0 1 0 0,0 1-1 0 0,0-1 1 0 0,-1 0-1 0 0,1 0 1 0 0,0 1-1 0 0,0-1 1 0 0,-1 0-1 0 0,1 1 1 0 0,0-1-1 0 0,-1 1 1 0 0,1-1-1 0 0,0 1 1 0 0,-1 0-1 0 0,1-1 1 0 0,-1 1 0 0 0,1-1-1 0 0,-1 1 1 0 0,1 0-1 0 0,-1 0 1 0 0,1-1-1 0 0,-1 1 1 0 0,0 0-1 0 0,1 0 1 0 0,-1-1-1 0 0,0 1 1 0 0,0 0-1 0 0,0 0 1 0 0,1 0-1 0 0,-1 1 1 0 0,-3 20-2604 0 0,0-12-3716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52 101 2303 0 0,'-17'-10'12866'0'0,"21"8"-11832"0"0,8-7-628 0 0,1 1 0 0 0,1 0 0 0 0,0 1 0 0 0,0 1 0 0 0,18-6-1 0 0,-2 3 383 0 0,48-8 0 0 0,-58 14-511 0 0,-7 0-52 0 0,-1 1 1 0 0,0 0-1 0 0,1 1 0 0 0,0 0 0 0 0,-1 1 0 0 0,24 2 0 0 0,-34-1 18 0 0,-2 2-232 0 0,-1 0 0 0 0,1 0 0 0 0,-1 0 0 0 0,0 0 0 0 0,0 0 0 0 0,0 0 0 0 0,0-1 0 0 0,0 1 0 0 0,-1 0 1 0 0,1-1-1 0 0,-1 1 0 0 0,0-1 0 0 0,0 1 0 0 0,0-1 0 0 0,-2 3 0 0 0,-6 4-26 0 0,-23 18 0 0 0,22-19 29 0 0,-218 171-314 0 0,222-173 293 0 0,0-1-2 0 0,-1 1 1 0 0,1 0-1 0 0,0 0 0 0 0,0 1 1 0 0,1 0-1 0 0,0 0 1 0 0,-9 13-1 0 0,12-7-5 0 0,5-9-14 0 0,-1-3 17 0 0,1 2 10 0 0,0-1 1 0 0,1 1 0 0 0,-1-1-1 0 0,0 0 1 0 0,1 1 0 0 0,-1-1-1 0 0,1 0 1 0 0,0-1 0 0 0,0 1-1 0 0,0 0 1 0 0,0-1 0 0 0,0 0-1 0 0,0 1 1 0 0,5 0 0 0 0,7 2 70 0 0,26 4-1 0 0,31-2 286 0 0,110-2-1 0 0,-112-5-192 0 0,-67 1-292 0 0,66 2 891 0 0,-34 3-1916 0 0,-4 5-4910 0 0,-21-4-1010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5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16 128 5983 0 0,'-8'5'542'0'0,"0"1"4131"0"0,10-4-4349 0 0,-1-1 0 0 0,0 1 0 0 0,1 0 0 0 0,-1-1 0 0 0,1 1-1 0 0,-1-1 1 0 0,1 1 0 0 0,0-1 0 0 0,-1 0 0 0 0,1 1 0 0 0,0-1 0 0 0,0 0 0 0 0,0 0 0 0 0,0-1 0 0 0,0 1-1 0 0,0 0 1 0 0,0-1 0 0 0,0 1 0 0 0,1-1 0 0 0,-1 0 0 0 0,3 1 0 0 0,7-1-118 0 0,0 0-1 0 0,21-2 1 0 0,-23 1 264 0 0,192-29 1873 0 0,-106 14-1727 0 0,144-31 584 0 0,-15 3-279 0 0,-155 34-745 0 0,88-2 0 0 0,27 21-2173 0 0,-132-4-1415 0 0,-32-4-1565 0 0,-3 0-1281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5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74 226 5983 0 0,'0'0'464'0'0,"1"1"-33"0"0,1 2 13 0 0,0-1 0 0 0,0 1 0 0 0,-1 0 0 0 0,1-1 0 0 0,-1 1 0 0 0,1 0 0 0 0,-1 0 0 0 0,0 0 0 0 0,0 0-1 0 0,-1 0 1 0 0,1 0 0 0 0,-1 0 0 0 0,1 0 0 0 0,-1 0 0 0 0,0 0 0 0 0,0 0 0 0 0,-1 6 0 0 0,0-3-268 0 0,0 0 1 0 0,-1 0-1 0 0,0 0 0 0 0,0 0 0 0 0,-1 0 1 0 0,0-1-1 0 0,0 1 0 0 0,-4 6 0 0 0,-60 80 3138 0 0,68-96-3200 0 0,-1 1 0 0 0,1 0 1 0 0,0 0-1 0 0,0 0 0 0 0,0 0 0 0 0,1 0 1 0 0,-1 0-1 0 0,1 0 0 0 0,2-4 1 0 0,0 0-12 0 0,14-22 18 0 0,1 1 0 0 0,1 0-1 0 0,46-46 1 0 0,124-95-108 0 0,-175 158 25 0 0,1 1 0 0 0,0 0 0 0 0,27-11-1 0 0,-19 9 172 0 0,-23 12-197 0 0,0-1-1 0 0,0 1 1 0 0,0 0-1 0 0,-1 0 1 0 0,1 0-1 0 0,0 0 1 0 0,0-1-1 0 0,0 1 1 0 0,-1 0-1 0 0,1 0 1 0 0,0 1-1 0 0,0-1 1 0 0,0 0-1 0 0,-1 0 1 0 0,1 0-1 0 0,0 0 1 0 0,0 1-1 0 0,-1-1 1 0 0,1 0-1 0 0,0 1 1 0 0,0-1-1 0 0,-1 1 1 0 0,1-1-1 0 0,0 0 1 0 0,-1 1-1 0 0,1 0 1 0 0,-1-1-1 0 0,1 1 1 0 0,0 1-1 0 0,4 3-8 0 0,-1 1-1 0 0,0 0 0 0 0,-1 0 1 0 0,0 0-1 0 0,5 13 0 0 0,-4-8-1 0 0,-2-8-1 0 0,-2-1 0 0 0,1-1 0 0 0,-1 1 0 0 0,1 0 0 0 0,-1-1 0 0 0,0 1 0 0 0,0-1 0 0 0,0 1 0 0 0,0 0 0 0 0,0-1 0 0 0,0 3 0 0 0,0 2 0 0 0,-1 9 0 0 0,-1 1 0 0 0,-1-1 0 0 0,0 0 0 0 0,-1 0 0 0 0,-7 19 0 0 0,5-17 0 0 0,1 1 0 0 0,1 0 0 0 0,-3 21 0 0 0,6-37 14 0 0,1-1 1 0 0,0 1-1 0 0,0-1 0 0 0,0 1 0 0 0,1-1 0 0 0,-1 1 1 0 0,0-1-1 0 0,1 1 0 0 0,-1-1 0 0 0,1 1 1 0 0,-1-1-1 0 0,1 0 0 0 0,-1 1 0 0 0,1-1 0 0 0,0 0 1 0 0,0 1-1 0 0,0-1 0 0 0,1 2 0 0 0,1-1 16 0 0,-1 0-1 0 0,0-1 1 0 0,1 1-1 0 0,-1 0 1 0 0,1-1-1 0 0,-1 0 1 0 0,1 1 0 0 0,0-1-1 0 0,3 1 1 0 0,2 0 46 0 0,0 0 1 0 0,1-1 0 0 0,0 0 0 0 0,-1 0 0 0 0,15-1 0 0 0,45-8 116 0 0,-48 5-191 0 0,0 0 0 0 0,1 2 0 0 0,24 0 0 0 0,-37 3-78 0 0,-7-2-137 0 0,4 9-3952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4:5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49 11831 0 0,'-14'-11'467'0'0,"0"0"-1"0"0,-30-15 2121 0 0,45 30-2460 0 0,-1 1-1 0 0,1 0 1 0 0,0 0-1 0 0,0 0 1 0 0,1 0-1 0 0,-1-1 1 0 0,1 1-1 0 0,0-1 1 0 0,0 1-1 0 0,4 5 1 0 0,5 5-48 0 0,15 20 1 0 0,-17-24 107 0 0,62 70 467 0 0,94 82 1 0 0,49 57 292 0 0,-195-198-805 0 0,-2 2 0 0 0,0 0 1 0 0,-2 1-1 0 0,0 0 1 0 0,-2 1-1 0 0,-1 1 1 0 0,11 33-1 0 0,-18-41-74 0 0,0 1 0 0 0,-1 0 1 0 0,0 0-1 0 0,-2 0 0 0 0,-1 0 0 0 0,0 0 0 0 0,-2 1 0 0 0,0-1 0 0 0,-1 0 1 0 0,-1 0-1 0 0,-7 25 0 0 0,2-19 29 0 0,-2 0 0 0 0,0-1-1 0 0,-2 0 1 0 0,0 0 0 0 0,-2-1 0 0 0,-1-1 0 0 0,-25 30 0 0 0,12-20 135 0 0,-2-2 1 0 0,-1-1-1 0 0,-2-2 1 0 0,-35 25-1 0 0,47-38-127 0 0,-12 8-33 0 0,1 1-1 0 0,2 1 0 0 0,-46 48 1 0 0,60-51-335 0 0,14-11-4663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5:2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57 1375 0 0,'0'0'7818'0'0,"-1"1"-7540"0"0,-19 6 613 0 0,18-6-539 0 0,-12 0 2705 0 0,13-1-3037 0 0,1 0 0 0 0,0 1 1 0 0,-1-1-1 0 0,1 0 0 0 0,-1 0 0 0 0,1 0 0 0 0,0 0 0 0 0,-1 0 0 0 0,1 0 0 0 0,0 1 0 0 0,-1-1 0 0 0,1 0 0 0 0,0 0 1 0 0,-1 0-1 0 0,1 1 0 0 0,0-1 0 0 0,0 0 0 0 0,-2 3 2665 0 0,29 2-2382 0 0,1-1 0 0 0,0-2 0 0 0,0-1 1 0 0,54-5-1 0 0,115-26 194 0 0,-36 6 87 0 0,-138 21-421 0 0,27-1 0 0 0,-28 3 122 0 0,29-4 0 0 0,67-8 1091 0 0,-89 13-1141 0 0,0 1-150 0 0,-17 0-74 0 0,-10-1 102 0 0,-9 6-619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5:2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76 3223 0 0,'-3'1'410'0'0,"-5"0"-628"0"0,-5 5 8507 0 0,22-4-7976 0 0,4-2 56 0 0,-1 0 0 0 0,0-1 0 0 0,0 0 0 0 0,0-1 1 0 0,0 0-1 0 0,19-7 0 0 0,16-2 155 0 0,366-31 3158 0 0,-219 28-2535 0 0,-116 11-877 0 0,0 3 0 0 0,103 13 1 0 0,-142-11-241 0 0,49-3 1 0 0,-64 0-26 0 0,-16 0-4 0 0,4 0-3 0 0,36-5 14 0 0,-46 6 17 0 0,-5 1-231 0 0,-25 10-1482 0 0,-30 7 1 0 0,43-14 588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5695 0 0,'0'0'520'0'0,"-3"1"-426"0"0,-18 3 98 0 0,18-4 6 0 0,1 1 0 0 0,-1-1-1 0 0,1 1 1 0 0,0 0 0 0 0,-1 0 0 0 0,1 0 0 0 0,-4 3 0 0 0,-3 1 2381 0 0,-4 0 5279 0 0,16-6-7739 0 0,-1 1 0 0 0,0 0 0 0 0,0 0 1 0 0,1 0-1 0 0,-1 1 0 0 0,0-1 1 0 0,3 1-1 0 0,8 1 164 0 0,15-4 443 0 0,46-7 0 0 0,-4-1-305 0 0,-46 7-263 0 0,0 2 0 0 0,0 0 1 0 0,1 1-1 0 0,36 6 0 0 0,-60-6-148 0 0,0 0 0 0 0,0 0 0 0 0,0 1 0 0 0,1-1 0 0 0,-1 0 0 0 0,0 1 0 0 0,0-1 0 0 0,0 0 0 0 0,0 1 0 0 0,0 0 0 0 0,0-1 0 0 0,0 1 0 0 0,0 0 0 0 0,0-1 0 0 0,0 1 0 0 0,0 0 0 0 0,-1 0 0 0 0,1 0 0 0 0,0-1 0 0 0,0 1 0 0 0,-1 0 0 0 0,1 0 0 0 0,-1 0 0 0 0,1 0 0 0 0,-1 1 0 0 0,1-1-1 0 0,-1 0 1 0 0,0 0 0 0 0,1 0 0 0 0,-1 0 0 0 0,0 0 0 0 0,0 0 0 0 0,0 1 0 0 0,0-1 0 0 0,0 0 0 0 0,0 0 0 0 0,0 0 0 0 0,0 0 0 0 0,0 1 0 0 0,-1-1 0 0 0,1 0 0 0 0,0 0 0 0 0,-2 2 0 0 0,0 1-2 0 0,0 1-1 0 0,0-1 0 0 0,0 0 1 0 0,-1 0-1 0 0,1 0 1 0 0,-1 0-1 0 0,0-1 0 0 0,-1 1 1 0 0,-3 2-1 0 0,-23 17-96 0 0,-61 32 0 0 0,57-36 99 0 0,-22 10-31 0 0,-1-3-1 0 0,-77 25 1 0 0,120-46 21 0 0,12-5-5 0 0,2-1-10 0 0,7-3-33 0 0,11-5-58 0 0,-4 4 80 0 0,0 0 0 0 0,0 1 1 0 0,1 0-1 0 0,-1 1 1 0 0,1 1-1 0 0,0 0 0 0 0,0 1 1 0 0,-1 1-1 0 0,1 0 1 0 0,17 3-1 0 0,-24-2 16 0 0,0 1-1 0 0,-1 0 1 0 0,1 0-1 0 0,8 4 1 0 0,2 1-10 0 0,8 0 20 0 0,-1 2 0 0 0,1 1 0 0 0,46 25 0 0 0,-68-33 0 0 0,15 14 0 0 0,-10-7 17 0 0,-7-7 9 0 0,0 1 0 0 0,0 0 0 0 0,0 0-1 0 0,-1 0 1 0 0,1 0 0 0 0,-1 1 0 0 0,0-1-1 0 0,0 0 1 0 0,1 6 0 0 0,0-3 34 0 0,-2-3-29 0 0,0 1 0 0 0,0-1-1 0 0,0 0 1 0 0,0 0 0 0 0,-1 0 0 0 0,1 0 0 0 0,-1 0 0 0 0,0 0 0 0 0,1 0-1 0 0,-1 0 1 0 0,-1-1 0 0 0,-1 4 0 0 0,1-1 13 0 0,-1 3-42 0 0,-1-1-1 0 0,0 0 1 0 0,-1 0 0 0 0,0 0-1 0 0,0-1 1 0 0,-1 0 0 0 0,1 0-1 0 0,-1 0 1 0 0,-1-1 0 0 0,1 1-1 0 0,-1-1 1 0 0,0-1 0 0 0,0 0-1 0 0,-11 6 1 0 0,-8 2-4 0 0,-1-1 1 0 0,-49 12-1 0 0,11-8-34 0 0,-72 6 0 0 0,88-14 28 0 0,5-1 49 0 0,-46-1 1 0 0,87-5-32 0 0,6-1-680 0 0,27-14-1262 0 0,-12 6 89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5:3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3223 0 0,'0'0'4400'0'0,"2"-2"-3636"0"0,19-16 258 0 0,2 0 0 0 0,0 1 0 0 0,41-23 0 0 0,-34 27-666 0 0,1 0 0 0 0,1 2 0 0 0,0 2 0 0 0,1 1 0 0 0,-1 1-1 0 0,2 2 1 0 0,-1 1 0 0 0,50 0 0 0 0,-41 6-234 0 0,68 12 0 0 0,-77-8-111 0 0,0-1 1 0 0,1-2-1 0 0,50-2 0 0 0,-61-2-51 0 0,6-1-60 0 0,-11 0-4249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156 326 13559 0 0,'-1'2'622'0'0,"-7"10"46"0"0,3-4-607 0 0,0 0 0 0 0,-5 14-1 0 0,5-9 193 0 0,-1-1-1 0 0,0 1 0 0 0,-1-1 0 0 0,-1 0 0 0 0,1-1 1 0 0,-2 0-1 0 0,0 0 0 0 0,0-1 0 0 0,-1 0 1 0 0,-19 16-1 0 0,9-15 301 0 0,18-21-2 0 0,3 3-400 0 0,0 0 0 0 0,0 0-1 0 0,1 0 1 0 0,-1 0 0 0 0,2 0 0 0 0,-1 0 0 0 0,1 1 0 0 0,6-13 0 0 0,35-49 154 0 0,-39 61-279 0 0,83-100 73 0 0,-61 77-94 0 0,2-1-117 0 0,1 1-1 0 0,39-32 0 0 0,-49 47 51 0 0,0 1 0 0 0,1 0-1 0 0,1 2 1 0 0,0 0 0 0 0,26-9-1 0 0,-33 16 54 0 0,-1 0 0 0 0,1 2 0 0 0,0-1 0 0 0,0 2-1 0 0,0 0 1 0 0,0 1 0 0 0,1 1 0 0 0,-1 0 0 0 0,0 1 0 0 0,0 0 0 0 0,0 1-1 0 0,0 1 1 0 0,20 6 0 0 0,-30-7 52 0 0,0 0 0 0 0,0 0 0 0 0,0 0 0 0 0,0 1 0 0 0,0 0 0 0 0,-1 0 0 0 0,1 0 0 0 0,-1 0 0 0 0,1 1 0 0 0,-1 0-1 0 0,0 0 1 0 0,-1 0 0 0 0,1 0 0 0 0,-1 1 0 0 0,0-1 0 0 0,0 1 0 0 0,0 0 0 0 0,0 0 0 0 0,-1 0 0 0 0,0 0 0 0 0,0 0 0 0 0,-1 0 0 0 0,1 1 0 0 0,-1-1 0 0 0,0 1-1 0 0,0-1 1 0 0,-1 1 0 0 0,0-1 0 0 0,0 9 0 0 0,-2-6 39 0 0,1-1 1 0 0,-1 1-1 0 0,0-1 0 0 0,-1 0 1 0 0,0 0-1 0 0,0 0 0 0 0,0 0 1 0 0,-7 9-1 0 0,1-4 96 0 0,0 0 0 0 0,-1-1-1 0 0,-16 14 1 0 0,17-17-137 0 0,2-3-37 0 0,1 1 0 0 0,-1 1 1 0 0,1-1-1 0 0,0 1 0 0 0,1 0 0 0 0,-1 1 1 0 0,-4 9-1 0 0,-8 11-1797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5527 0 0,'0'0'498'0'0,"-2"1"-24"0"0,-39 11 7805 0 0,-1 6-5370 0 0,-36 29-2298 0 0,50-29-471 0 0,2 2-1 0 0,-45 43 1 0 0,57-49-101 0 0,1 1 1 0 0,0 1-1 0 0,1 0 1 0 0,1 0 0 0 0,1 1-1 0 0,-9 19 1 0 0,17-31-13 0 0,0 0-1 0 0,0 1 1 0 0,0-1 0 0 0,1 0 0 0 0,0 1 0 0 0,0-1-1 0 0,0 1 1 0 0,1 0 0 0 0,0-1 0 0 0,0 1 0 0 0,0 0-1 0 0,1-1 1 0 0,-1 1 0 0 0,1-1 0 0 0,4 11 0 0 0,-4-12 18 0 0,1 0 0 0 0,0-1 0 0 0,0 1 0 0 0,1 0 1 0 0,-1-1-1 0 0,1 1 0 0 0,-1-1 0 0 0,1 0 0 0 0,0 0 0 0 0,0 0 1 0 0,1 0-1 0 0,-1 0 0 0 0,1-1 0 0 0,-1 0 0 0 0,1 1 0 0 0,0-1 1 0 0,0 0-1 0 0,0-1 0 0 0,0 1 0 0 0,0-1 0 0 0,5 1 1 0 0,6 1 122 0 0,-1 0 1 0 0,1-1-1 0 0,0-1 1 0 0,0-1-1 0 0,0 0 1 0 0,16-2-1 0 0,-23 1-123 0 0,0 0 0 0 0,-1-1 0 0 0,1 0-1 0 0,-1 0 1 0 0,0-1 0 0 0,1 0 0 0 0,-1 0 0 0 0,0 0-1 0 0,-1-1 1 0 0,1 0 0 0 0,-1 0 0 0 0,1-1-1 0 0,7-8 1 0 0,-10 9-26 0 0,-1 0-1 0 0,1 0 1 0 0,-1-1 0 0 0,0 0-1 0 0,0 1 1 0 0,-1-1-1 0 0,1 0 1 0 0,-1 0 0 0 0,0 0-1 0 0,-1-1 1 0 0,3-8 0 0 0,-3 6-3 0 0,-1 0 1 0 0,1 0 0 0 0,-1 0-1 0 0,-1 0 1 0 0,0 0 0 0 0,0 0 0 0 0,-2-10-1 0 0,-3-1-60 0 0,-1 0-1 0 0,0 1 0 0 0,-1 0 1 0 0,-1 0-1 0 0,-19-27 0 0 0,7 15-183 0 0,-15-25-921 0 0,35 55 1067 0 0,1-1 0 0 0,-1 0 0 0 0,1 0 0 0 0,0 0 0 0 0,-1 0 0 0 0,1 0-1 0 0,0 0 1 0 0,0 0 0 0 0,0 1 0 0 0,-1-1 0 0 0,1 0 0 0 0,0 0 0 0 0,0 0 0 0 0,0 0 0 0 0,1 0-1 0 0,-1 0 1 0 0,0 0 0 0 0,0 0 0 0 0,0 0 0 0 0,1-1 0 0 0,8-10-5174 0 0,-1 3-764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11519 0 0,'-1'0'887'0'0,"-4"0"-653"0"0,1-1 0 0 0,0 1 1 0 0,0 0-1 0 0,0 1 0 0 0,0-1 0 0 0,0 1 0 0 0,0 0 0 0 0,0 0 1 0 0,0 0-1 0 0,0 0 0 0 0,0 1 0 0 0,0-1 0 0 0,1 1 0 0 0,-1 0 1 0 0,0 0-1 0 0,-5 5 0 0 0,-5 4 1006 0 0,0 2 0 0 0,-18 19 0 0 0,24-24-1500 0 0,-11 11 398 0 0,0 2 0 0 0,1 0 0 0 0,1 1 0 0 0,2 1-1 0 0,0 0 1 0 0,1 1 0 0 0,-16 39 0 0 0,-42 157 215 0 0,17-45-245 0 0,-15-6-104 0 0,44-120 71 0 0,-58 84 1 0 0,63-105-959 0 0,-2 0 1 0 0,-1-2-1 0 0,-53 46 0 0 0,64-63-1033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86 6911 0 0,'-7'-2'715'0'0,"6"1"-257"0"0,0 1 0 0 0,0 0 0 0 0,0-1-1 0 0,0 1 1 0 0,0-1 0 0 0,0 1 0 0 0,-1 0 0 0 0,1 0-1 0 0,0 0 1 0 0,0 0 0 0 0,0 0 0 0 0,0 0 0 0 0,0 0 0 0 0,0 0-1 0 0,0 0 1 0 0,-2 1 0 0 0,2-1-220 0 0,1 0 0 0 0,-1 1 0 0 0,1-1-1 0 0,-1 1 1 0 0,0-1 0 0 0,1 0 0 0 0,-1 1 0 0 0,1-1-1 0 0,-1 1 1 0 0,1-1 0 0 0,-1 1 0 0 0,1 0 0 0 0,0-1-1 0 0,-1 1 1 0 0,1 0 0 0 0,0-1 0 0 0,-1 1 0 0 0,1 0 0 0 0,0 1-113 0 0,-1 0 0 0 0,1-1 0 0 0,0 1 0 0 0,-1-1 0 0 0,1 1 0 0 0,0 0 0 0 0,0-1 1 0 0,0 1-1 0 0,1 0 0 0 0,-1-1 0 0 0,0 1 0 0 0,1 0 0 0 0,-1-1 0 0 0,1 2 1 0 0,1-1-73 0 0,0 0 0 0 0,-1 0 0 0 0,1 0 1 0 0,0 0-1 0 0,0-1 0 0 0,0 1 1 0 0,0-1-1 0 0,1 1 0 0 0,-1-1 0 0 0,0 0 1 0 0,0 0-1 0 0,1 0 0 0 0,2 1 1 0 0,36 7 290 0 0,-17-6-193 0 0,0-2 1 0 0,0 0-1 0 0,31-3 0 0 0,74-13 195 0 0,-111 12-301 0 0,399-76 315 0 0,-178 30-2945 0 0,-209 43 1278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584 957 11055 0 0,'0'0'1002'0'0,"-1"1"-824"0"0,-13 12 5073 0 0,25-20-4072 0 0,4-4-847 0 0,-2-1 0 0 0,1-1 0 0 0,-2 0 0 0 0,12-16 0 0 0,3-1-235 0 0,19-24-23 0 0,-3-2 0 0 0,44-74 0 0 0,56-132-428 0 0,-126 227 158 0 0,48-103-587 0 0,-56 118 548 0 0,-2-1 0 0 0,-1 0 0 0 0,0-1-1 0 0,4-38 1 0 0,-10 58 188 0 0,0-1 1 0 0,0 1-1 0 0,0-1 0 0 0,0 1 0 0 0,0-1 1 0 0,-1 1-1 0 0,1-1 0 0 0,-1 1 1 0 0,0-3-1 0 0,0 4 35 0 0,1 0 1 0 0,0 1-1 0 0,-1-1 1 0 0,1 1 0 0 0,-1-1-1 0 0,1 1 1 0 0,-1-1-1 0 0,1 1 1 0 0,-1-1-1 0 0,1 1 1 0 0,-1-1 0 0 0,1 1-1 0 0,-1 0 1 0 0,1-1-1 0 0,-1 1 1 0 0,0 0-1 0 0,1 0 1 0 0,-1-1-1 0 0,0 1 1 0 0,1 0 0 0 0,-1 0-1 0 0,0 0 1 0 0,1 0-1 0 0,-1 0 1 0 0,0 0-1 0 0,1 0 1 0 0,-1 0 0 0 0,0 0-1 0 0,0 0 1 0 0,1 0-1 0 0,-1 0 1 0 0,0 1-1 0 0,1-1 1 0 0,-1 0-1 0 0,1 0 1 0 0,-2 1 0 0 0,-7 3 1 0 0,1 0 0 0 0,-1 1 0 0 0,1 0 1 0 0,0 0-1 0 0,0 1 0 0 0,1 0 1 0 0,0 0-1 0 0,0 1 0 0 0,-7 8 0 0 0,-53 72 400 0 0,62-79-358 0 0,-119 196 458 0 0,17 11-311 0 0,78-156-150 0 0,-44 94 54 0 0,-86 166-33 0 0,112-234 374 0 0,-96 129-1 0 0,70-127 119 0 0,44-56-237 0 0,-47 69 0 0 0,73-96-328 0 0,-18 30-746 0 0,1 1 0 0 0,-16 38 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14655 0 0,'0'0'1328'0'0,"-4"7"-1064"0"0,3-5-215 0 0,0 0 0 0 0,1 0 0 0 0,-1 0 0 0 0,1 0 0 0 0,0 0 0 0 0,-1 0-1 0 0,1 0 1 0 0,0 0 0 0 0,0 0 0 0 0,0 0 0 0 0,1-1 0 0 0,-1 1 0 0 0,0 0 0 0 0,1 0-1 0 0,-1 0 1 0 0,1 0 0 0 0,0 0 0 0 0,0 0 0 0 0,0-1 0 0 0,-1 1 0 0 0,2 0 0 0 0,-1-1-1 0 0,0 1 1 0 0,0 0 0 0 0,0-1 0 0 0,3 2 0 0 0,0 1 81 0 0,0 0 0 0 0,0-1-1 0 0,1 1 1 0 0,-1-1 0 0 0,1 0 0 0 0,0 0 0 0 0,0-1-1 0 0,7 3 1 0 0,7 1 119 0 0,0-2-1 0 0,0 0 0 0 0,0-1 1 0 0,1-1-1 0 0,-1 0 0 0 0,1-2 1 0 0,30-3-1 0 0,2-3 413 0 0,82-21-1 0 0,-74 11-309 0 0,0-4 0 0 0,-2-1 0 0 0,99-53 0 0 0,-126 56-2421 0 0,50-38 0 0 0,-61 39-5046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35 410 16495 0 0,'0'0'1935'0'0,"-7"-4"-282"0"0,4 2-1482 0 0,1-1-1 0 0,-1 1 0 0 0,1-1 1 0 0,0 0-1 0 0,0 0 1 0 0,0 0-1 0 0,0 0 1 0 0,1 0-1 0 0,-1 0 0 0 0,1 0 1 0 0,0 0-1 0 0,0-1 1 0 0,0 1-1 0 0,0 0 1 0 0,1-1-1 0 0,-1 1 0 0 0,1-1 1 0 0,0-4-1 0 0,0-1-140 0 0,0 0 1 0 0,1 0-1 0 0,0 0 0 0 0,1 0 0 0 0,0 0 0 0 0,3-8 0 0 0,-1 7-15 0 0,1 0 0 0 0,0 0-1 0 0,0 0 1 0 0,1 1 0 0 0,0 0-1 0 0,1 0 1 0 0,0 1 0 0 0,1 0-1 0 0,12-12 1 0 0,0 4-61 0 0,0 1 1 0 0,0 1-1 0 0,27-14 0 0 0,-10 9-619 0 0,45-16 0 0 0,0 6-6439 0 0,-45 17 601 0 0</inkml:trace>
  <inkml:trace contextRef="#ctx0" brushRef="#br0" timeOffset="1">758 26 6911 0 0,'0'1'4676'0'0,"0"2"-4336"0"0,0-1 0 0 0,-1 1-1 0 0,0-1 1 0 0,0 1 0 0 0,1-1-1 0 0,-1 1 1 0 0,-1-1 0 0 0,1 0-1 0 0,0 0 1 0 0,0 1 0 0 0,-1-1-1 0 0,0 0 1 0 0,1 0 0 0 0,-1-1-1 0 0,0 1 1 0 0,-3 2 0 0 0,-6 5-115 0 0,-21 14 0 0 0,23-17 242 0 0,-124 86 822 0 0,102-68-924 0 0,1 2 0 0 0,-28 30 0 0 0,46-44-232 0 0,4-3 34 0 0,-1 0-1 0 0,-12 19 1 0 0,19-25-140 0 0,1-1-1 0 0,0 0 1 0 0,-1 1 0 0 0,1-1 0 0 0,0 1 0 0 0,0-1-1 0 0,1 1 1 0 0,-1-1 0 0 0,0 1 0 0 0,1-1-1 0 0,0 1 1 0 0,0 0 0 0 0,-1-1 0 0 0,1 1-1 0 0,1 0 1 0 0,-1-1 0 0 0,0 1 0 0 0,2 4 0 0 0,-2-7-10 0 0,1 1 0 0 0,-1-1 1 0 0,1 1-1 0 0,-1-1 0 0 0,1 0 1 0 0,0 1-1 0 0,-1-1 0 0 0,1 0 1 0 0,0 1-1 0 0,-1-1 0 0 0,1 0 1 0 0,0 0-1 0 0,-1 0 0 0 0,1 0 1 0 0,0 1-1 0 0,-1-1 0 0 0,1 0 1 0 0,0 0-1 0 0,1-1 0 0 0,-1 2 31 0 0,8-1 55 0 0,0 0 0 0 0,0 0 0 0 0,0-1 1 0 0,0 0-1 0 0,-1-1 0 0 0,1 0 0 0 0,-1 0 0 0 0,15-6 0 0 0,66-34 518 0 0,-63 28-519 0 0,-4 2-27 0 0,1 0 1 0 0,-2-2-1 0 0,27-20 0 0 0,-43 29-126 0 0,1 0-1 0 0,-1 1 0 0 0,0-2 0 0 0,0 1 1 0 0,0-1-1 0 0,-1 1 0 0 0,0-1 0 0 0,0-1 0 0 0,0 1 1 0 0,-1 0-1 0 0,0-1 0 0 0,0 0 0 0 0,-1 1 0 0 0,0-1 1 0 0,0 0-1 0 0,1-10 0 0 0,-3 14-338 0 0,0 0-1 0 0,0 0 0 0 0,0 0 1 0 0,-1-1-1 0 0,0 1 0 0 0,1 0 1 0 0,-1 0-1 0 0,0 0 0 0 0,-1 0 1 0 0,1 0-1 0 0,0 0 0 0 0,-1 0 1 0 0,0 1-1 0 0,-3-5 1 0 0,3 4-265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95 144 10911 0 0,'2'1'498'0'0,"0"0"-268"0"0,-1 0-207 0 0,0 0 0 0 0,0-1 0 0 0,0 1 0 0 0,0 0-1 0 0,0 0 1 0 0,0 0 0 0 0,-1 0 0 0 0,1 0 0 0 0,0 0-1 0 0,0 0 1 0 0,-1 0 0 0 0,1 0 0 0 0,-1 0 0 0 0,1 0-1 0 0,-1 0 1 0 0,1 0 0 0 0,-1 0 0 0 0,0 1 0 0 0,1 1-1 0 0,0 0 138 0 0,-1 1 0 0 0,1-1 0 0 0,-1 1 0 0 0,1 0 0 0 0,-1-1-1 0 0,0 1 1 0 0,-1 0 0 0 0,1-1 0 0 0,-1 1 0 0 0,1 0 0 0 0,-1-1-1 0 0,0 1 1 0 0,0-1 0 0 0,-1 1 0 0 0,1-1 0 0 0,-1 0 0 0 0,0 1-1 0 0,0-1 1 0 0,0 0 0 0 0,0 0 0 0 0,0 0 0 0 0,-5 4 0 0 0,1-1 271 0 0,0 1 0 0 0,-1-1 1 0 0,0-1-1 0 0,-1 1 0 0 0,1-1 1 0 0,-1-1-1 0 0,0 1 0 0 0,-9 3 1 0 0,3-5 766 0 0,14-3-1159 0 0,0-1 0 0 0,0 1 0 0 0,0 0 0 0 0,0 0-1 0 0,0-1 1 0 0,0 1 0 0 0,0 0 0 0 0,0 0 0 0 0,0 0-1 0 0,0-1 1 0 0,0 1 0 0 0,0 0 0 0 0,0 0-1 0 0,0-1 1 0 0,0 1 0 0 0,0 0 0 0 0,0 0 0 0 0,0-1-1 0 0,0 1 1 0 0,0 0 0 0 0,1 0 0 0 0,-1 0 0 0 0,0-1-1 0 0,0 1 1 0 0,0 0 0 0 0,0 0 0 0 0,0 0-1 0 0,1 0 1 0 0,-1 0 0 0 0,0-1 0 0 0,21-18 561 0 0,42-25-588 0 0,84-43 0 0 0,-113 70-36 0 0,1 1 0 0 0,46-15 0 0 0,-75 29 29 0 0,0 1 0 0 0,0 0-1 0 0,0 0 1 0 0,0 0 0 0 0,10 1-1 0 0,-13 0 0 0 0,0 0-1 0 0,0 1 1 0 0,-1-1-1 0 0,1 1 0 0 0,0-1 1 0 0,-1 1-1 0 0,1 0 0 0 0,-1 0 1 0 0,1 0-1 0 0,-1 0 0 0 0,1 1 1 0 0,-1-1-1 0 0,0 1 0 0 0,4 3 1 0 0,5 7 108 0 0,-10-7-91 0 0,0-1-1 0 0,2 5-5 0 0,0-1-1 0 0,2 14 1 0 0,4 10 33 0 0,-5-23 0 0 0,3-2-25 0 0,-5-6-17 0 0,1 0 1 0 0,-1 0 0 0 0,0 0-1 0 0,1-1 1 0 0,-1 1 0 0 0,0-1-1 0 0,1 0 1 0 0,-1 1-1 0 0,1-1 1 0 0,-1 0 0 0 0,0 0-1 0 0,1-1 1 0 0,-1 1-1 0 0,1-1 1 0 0,-1 1 0 0 0,0-1-1 0 0,1 1 1 0 0,-1-1 0 0 0,0 0-1 0 0,0 0 1 0 0,1 0-1 0 0,1-2 1 0 0,7-4 6 0 0,0 0 0 0 0,18-17 1 0 0,-19 16-14 0 0,17-11-64 0 0,2 1 0 0 0,0 1 1 0 0,42-18-1 0 0,-45 22 49 0 0,-2 2-33 0 0,51-16-1 0 0,-61 23 39 0 0,-1 1 0 0 0,1 1 0 0 0,0 0 0 0 0,1 0 0 0 0,19 1 0 0 0,-32 1 21 0 0,0 0-1 0 0,0 1 1 0 0,0-1 0 0 0,0 0-1 0 0,0 1 1 0 0,1-1-1 0 0,-1 1 1 0 0,0 0 0 0 0,0-1-1 0 0,0 1 1 0 0,0 0-1 0 0,-1 0 1 0 0,1 1 0 0 0,0-1-1 0 0,0 0 1 0 0,-1 0 0 0 0,1 1-1 0 0,0-1 1 0 0,-1 1-1 0 0,0 0 1 0 0,1-1 0 0 0,-1 1-1 0 0,0 0 1 0 0,0 0-1 0 0,1 2 1 0 0,-1 0 16 0 0,1-1 0 0 0,-2 1 0 0 0,1 0 1 0 0,0 0-1 0 0,-1 0 0 0 0,0-1 0 0 0,0 1 0 0 0,0 0 0 0 0,0 0 1 0 0,0 0-1 0 0,-1 0 0 0 0,0 0 0 0 0,-1 4 0 0 0,-11 29 77 0 0,8-24-60 0 0,1-1 0 0 0,0 1 0 0 0,1 0 0 0 0,-2 13 0 0 0,5-25-46 0 0,0 0 0 0 0,-1 1 0 0 0,1-1 1 0 0,0 0-1 0 0,0 0 0 0 0,0 0 0 0 0,0 0 0 0 0,0 0 0 0 0,0 0 0 0 0,1 0 0 0 0,-1 0 0 0 0,0 0 1 0 0,0 0-1 0 0,1 0 0 0 0,-1 0 0 0 0,1 0 0 0 0,-1 0 0 0 0,1 0 0 0 0,-1 0 0 0 0,1 0 0 0 0,1 2 0 0 0,1 0-35 0 0,11 17-759 0 0,-6-8-1032 0 0,0 1-4066 0 0,-2-2-649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513 255 10303 0 0,'0'0'935'0'0,"2"-1"-768"0"0,5-2 151 0 0,0 0 0 0 0,-1 0 1 0 0,1-1-1 0 0,-1-1 1 0 0,0 1-1 0 0,0-1 0 0 0,-1 0 1 0 0,1 0-1 0 0,5-7 1 0 0,1-2 449 0 0,0-2 1 0 0,15-25-1 0 0,-22 33-590 0 0,-1 0 0 0 0,0-1 0 0 0,0 0 0 0 0,4-16 0 0 0,-7 21-98 0 0,0 0-1 0 0,-1 0 0 0 0,1 0 0 0 0,-1 0 1 0 0,0-1-1 0 0,0 1 0 0 0,0 0 1 0 0,0 0-1 0 0,-1-1 0 0 0,0 1 1 0 0,0 0-1 0 0,-2-7 0 0 0,2 10-63 0 0,1 0-1 0 0,-1 0 0 0 0,0 0 1 0 0,1 0-1 0 0,-1 0 0 0 0,0 1 1 0 0,1-1-1 0 0,-1 0 0 0 0,0 1 1 0 0,0-1-1 0 0,0 0 0 0 0,0 1 1 0 0,0-1-1 0 0,1 1 0 0 0,-1 0 1 0 0,0-1-1 0 0,0 1 0 0 0,0 0 1 0 0,0-1-1 0 0,-2 1 0 0 0,-23-1-3 0 0,22 1-10 0 0,-13 2-2 0 0,0 0-1 0 0,0 1 1 0 0,-31 9-1 0 0,-49 24 23 0 0,63-22 12 0 0,-53 21 3 0 0,-124 69 0 0 0,203-99-24 0 0,1-1-1 0 0,-1 1 1 0 0,1 1-1 0 0,0-1 1 0 0,1 1-1 0 0,0 0 1 0 0,-10 12-1 0 0,14-16-8 0 0,1 0 0 0 0,0 1 0 0 0,-1-1 0 0 0,1 0 0 0 0,0 0 0 0 0,0 1 0 0 0,0-1 0 0 0,1 1 0 0 0,-1-1 0 0 0,1 1 0 0 0,-1-1 0 0 0,1 1 0 0 0,0-1 0 0 0,0 1 0 0 0,0-1 0 0 0,0 1 0 0 0,0-1 0 0 0,0 1 0 0 0,1-1 0 0 0,-1 1 0 0 0,1-1 0 0 0,0 1 0 0 0,0-1 0 0 0,0 0 0 0 0,0 1 0 0 0,0-1 0 0 0,0 0 0 0 0,1 0 0 0 0,-1 0 0 0 0,3 3 0 0 0,0-1 16 0 0,1 0 0 0 0,-1 0-1 0 0,1 0 1 0 0,-1 0 0 0 0,1-1-1 0 0,0 0 1 0 0,1 0-1 0 0,-1-1 1 0 0,0 1 0 0 0,7 1-1 0 0,8 2 40 0 0,29 5 0 0 0,-3-4 19 0 0,59 1 1 0 0,-72-6-66 0 0,-9-2 18 0 0,0 0 0 0 0,-1-1 0 0 0,36-7 0 0 0,-55 7 30 0 0,1-1 0 0 0,-1 1-1 0 0,0-1 1 0 0,0 0 0 0 0,6-3-1 0 0,-8 4 586 0 0,17-6 529 0 0,-18 7-1174 0 0,-1-1-1 0 0,1 1 1 0 0,-1 0-1 0 0,1-1 0 0 0,0 1 1 0 0,-1 0-1 0 0,1 0 1 0 0,0 0-1 0 0,-1-1 0 0 0,1 1 1 0 0,0 0-1 0 0,0 0 0 0 0,-1 0 1 0 0,1 0-1 0 0,0 0 1 0 0,-1 0-1 0 0,1 1 0 0 0,0-1 1 0 0,-1 0-1 0 0,1 0 1 0 0,0 0-1 0 0,-1 1 0 0 0,1-1 1 0 0,0 0-1 0 0,0 1 0 0 0,1 0 1 0 0,46 13 0 0 0,14 5-18 0 0,36 19-1411 0 0,-74-28 72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 9503 0 0,'0'0'859'0'0,"-2"0"-635"0"0,-4-1 317 0 0,1 0 1 0 0,0 0-1 0 0,-1 0 0 0 0,1 1 1 0 0,0 0-1 0 0,-1 0 0 0 0,1 1 1 0 0,-1-1-1 0 0,-8 3 6489 0 0,14 0-6855 0 0,-1 1-157 0 0,1 0 0 0 0,-1 0 1 0 0,1 0-1 0 0,0 0 0 0 0,1 0 0 0 0,-1 0 0 0 0,1 0 0 0 0,0 0 1 0 0,0 0-1 0 0,0 0 0 0 0,0 0 0 0 0,1 0 0 0 0,-1 0 0 0 0,1-1 1 0 0,0 1-1 0 0,0 0 0 0 0,0-1 0 0 0,1 0 0 0 0,-1 0 0 0 0,5 5 1 0 0,8 6 4 0 0,-1 0 0 0 0,32 22 0 0 0,-36-29-14 0 0,34 29 29 0 0,-1 1 0 0 0,47 52-1 0 0,-63-59-30 0 0,39 59 0 0 0,-52-67-8 0 0,-2 0 0 0 0,0 0 1 0 0,17 48-1 0 0,-26-60 7 0 0,-1 0-1 0 0,0 0 1 0 0,0 1-1 0 0,-1-1 1 0 0,0 1-1 0 0,-1-1 1 0 0,0 1-1 0 0,0-1 1 0 0,-2 1-1 0 0,1-1 1 0 0,-1 0-1 0 0,-5 15 1 0 0,3-12 7 0 0,-2 1 1 0 0,0-1-1 0 0,-1-1 1 0 0,0 1-1 0 0,0-1 1 0 0,-2 0-1 0 0,1 0 1 0 0,-16 14-1 0 0,-192 175 815 0 0,134-138-765 0 0,36-30-51 0 0,36-26-12 0 0,3 0-21 0 0,6-5-83 0 0,1-4-1542 0 0,0 1 1513 0 0,1 0-1 0 0,-1 0 1 0 0,0 0 0 0 0,1 0-1 0 0,-1 0 1 0 0,1 0-1 0 0,-1 1 1 0 0,1-1 0 0 0,0 0-1 0 0,0-1 1 0 0,2-1-437 0 0,7-13-1518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79 4607 0 0,'0'0'208'0'0,"1"-1"-9"0"0,12-12 8613 0 0,-14 25-8312 0 0,-2 3-186 0 0,-7 24 0 0 0,-1 4 83 0 0,-69 434 1017 0 0,74-432-1406 0 0,2-25 9 0 0,2 0-1 0 0,0 0 1 0 0,1 31-1 0 0,5-34-16 0 0,-4-17 6 0 0,1 1 0 0 0,-1 0-1 0 0,1 0 1 0 0,-1 0 0 0 0,1-1 0 0 0,-1 1-1 0 0,1 0 1 0 0,0-1 0 0 0,-1 1-1 0 0,1 0 1 0 0,0-1 0 0 0,-1 1 0 0 0,1-1-1 0 0,0 1 1 0 0,0-1 0 0 0,-1 1-1 0 0,1-1 1 0 0,0 0 0 0 0,0 1 0 0 0,0-1-1 0 0,0 0 1 0 0,0 0 0 0 0,1 1-1 0 0,0-1 14 0 0,0 0 0 0 0,0-1 0 0 0,0 1 0 0 0,0 0 0 0 0,0-1 0 0 0,0 1 0 0 0,0-1 0 0 0,0 1 0 0 0,4-3 0 0 0,0 0 89 0 0,1-1-1 0 0,-1 0 1 0 0,0 0 0 0 0,11-10 0 0 0,9-13 250 0 0,46-59 0 0 0,13-40-342 0 0,-41 59 72 0 0,42-52 146 0 0,-85 119 174 0 0,0 3-96 0 0,-3 11 80 0 0,-8 31-131 0 0,5-17-75 0 0,-17 121 299 0 0,19-123-472 0 0,2 1 0 0 0,1 0 0 0 0,6 42 0 0 0,-5-60-8 0 0,1-1 7 0 0,-1 1-1 0 0,1-1 1 0 0,1 0 0 0 0,-1 0-1 0 0,5 9 1 0 0,-3-8 43 0 0,-3-8 879 0 0,19-23-230 0 0,86-130 368 0 0,99-110-448 0 0,79-106-836 0 0,-261 330-3070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575 205 3679 0 0,'51'-69'382'0'0,"-50"67"-407"0"0,62-74 1340 0 0,-56 68-779 0 0,1 1 1 0 0,0 0 0 0 0,0 0 0 0 0,0 1-1 0 0,1 0 1 0 0,0 0 0 0 0,11-4 0 0 0,-18 9 72 0 0,3 16 783 0 0,-5-10-1192 0 0,0 0 1 0 0,0 0-1 0 0,0 0 1 0 0,0 0-1 0 0,-1-1 1 0 0,1 1-1 0 0,-1 0 1 0 0,-2 5-1 0 0,-16 38 782 0 0,13-33-817 0 0,-185 364 1906 0 0,-40-20-1800 0 0,182-288-87 0 0,-63 86 132 0 0,75-109-250 0 0,-50 49 0 0 0,52-65 6 0 0,34-31 148 0 0,2-3-140 0 0,13-21-6 0 0,2-1 0 0 0,1 2 0 0 0,0 0 0 0 0,25-22 0 0 0,-39 41-76 0 0,32-33 2 0 0,1 2 0 0 0,3 1 0 0 0,0 2 0 0 0,60-35 0 0 0,-91 61 11 0 0,0 1-1 0 0,0 0 0 0 0,0 0 1 0 0,0 1-1 0 0,1 1 1 0 0,-1-1-1 0 0,16-2 0 0 0,-22 5-2 0 0,0 0 0 0 0,0 0-1 0 0,0 0 1 0 0,1 0 0 0 0,-1 0 0 0 0,0 1-1 0 0,0-1 1 0 0,0 1 0 0 0,0-1 0 0 0,0 1-1 0 0,0 0 1 0 0,0-1 0 0 0,0 1-1 0 0,0 0 1 0 0,2 2 0 0 0,-2-1-4 0 0,-1-1 0 0 0,1 1 0 0 0,-1 0 0 0 0,0 0 0 0 0,0-1 0 0 0,1 1 0 0 0,-1 0 0 0 0,-1 0 0 0 0,1 0 1 0 0,0 0-1 0 0,0 0 0 0 0,-1 0 0 0 0,1 0 0 0 0,-1 1 0 0 0,0-1 0 0 0,0 0 0 0 0,0 0 0 0 0,0 4 0 0 0,-1 13 113 0 0,-2-1-1 0 0,0 1 1 0 0,-1-1-1 0 0,0 1 1 0 0,-2-1-1 0 0,0-1 1 0 0,-17 33-1 0 0,7-20-27 0 0,10-20-81 0 0,0 1 0 0 0,0 0-1 0 0,2 0 1 0 0,-6 15 0 0 0,9-17-877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20 7831 0 0,'0'-1'6215'0'0,"-4"-5"-4468"0"0,3 5-1510 0 0,-1-1 0 0 0,0 1 0 0 0,1 0 1 0 0,-1 0-1 0 0,0 0 0 0 0,0 0 1 0 0,0 0-1 0 0,0 0 0 0 0,0 1 0 0 0,0-1 1 0 0,0 1-1 0 0,0-1 0 0 0,0 1 1 0 0,0 0-1 0 0,-4-1 0 0 0,-32 3-260 0 0,35-2 120 0 0,-18 2-102 0 0,1 1-1 0 0,-1 1 1 0 0,1 0-1 0 0,0 2 0 0 0,0 0 1 0 0,0 1-1 0 0,1 2 1 0 0,0-1-1 0 0,1 2 1 0 0,0 1-1 0 0,-24 18 1 0 0,29-19-25 0 0,1 1 1 0 0,0 0 0 0 0,1 1-1 0 0,-16 21 1 0 0,23-28 59 0 0,0 1 1 0 0,1-1-1 0 0,0 1 0 0 0,0 0 0 0 0,1 0 0 0 0,0 0 1 0 0,0 0-1 0 0,0 0 0 0 0,1 1 0 0 0,-1-1 0 0 0,2 0 1 0 0,-1 1-1 0 0,1-1 0 0 0,0 12 0 0 0,1-15 13 0 0,-1 0 0 0 0,0 0 1 0 0,1-1-1 0 0,0 1 0 0 0,0 0 0 0 0,0 0 0 0 0,0-1 0 0 0,0 1 0 0 0,0-1 0 0 0,1 1 1 0 0,-1-1-1 0 0,1 1 0 0 0,-1-1 0 0 0,1 0 0 0 0,0 0 0 0 0,0 0 0 0 0,0 0 0 0 0,1 0 1 0 0,-1 0-1 0 0,4 2 0 0 0,-3-3 37 0 0,1 1 0 0 0,-1-1-1 0 0,1 0 1 0 0,0 1 0 0 0,0-2 0 0 0,-1 1 0 0 0,1 0 0 0 0,0-1 0 0 0,0 0 0 0 0,0 0 0 0 0,0 0 0 0 0,0 0-1 0 0,0-1 1 0 0,5-1 0 0 0,8-2 160 0 0,-1-1 0 0 0,0 0-1 0 0,29-16 1 0 0,42-30-31 0 0,-41 23-217 0 0,-30 17 126 0 0,-15 11-78 0 0,-9 6-103 0 0,-13 11-230 0 0,-37 38 0 0 0,50-46 157 0 0,1 0-1 0 0,0 0 1 0 0,0 1-1 0 0,1-1 1 0 0,0 1-1 0 0,1 1 1 0 0,-5 13 0 0 0,9-23-232 0 0,11 9-498 0 0,-8-9 778 0 0,-1 0-1 0 0,1 0 1 0 0,0-1-1 0 0,-1 1 1 0 0,1 0-1 0 0,0-1 1 0 0,-1 0-1 0 0,1 1 1 0 0,0-1-1 0 0,0 0 1 0 0,-1 0-1 0 0,1 0 1 0 0,2 0-1 0 0,24-5-1472 0 0,-24 4 1389 0 0,25-7-1192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 19375 0 0,'3'-5'2632'0'0,"-88"144"-1695"0"0,62-100-807 0 0,-130 253 248 0 0,17 9-63 0 0,108-243-1076 0 0,-2-1-1 0 0,-3-1 1 0 0,-2-2 0 0 0,-3-1 0 0 0,-60 64-1 0 0,82-98-982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97 102 18023 0 0,'-5'1'150'0'0,"1"1"-1"0"0,0-1 1 0 0,-1 1-1 0 0,1 0 1 0 0,0 0 0 0 0,0 0-1 0 0,0 0 1 0 0,0 1-1 0 0,1 0 1 0 0,-1 0-1 0 0,1 0 1 0 0,-5 4-1 0 0,3-1 25 0 0,0 0 0 0 0,0 1 0 0 0,0-1 0 0 0,1 1 0 0 0,0 0 0 0 0,-4 9 0 0 0,8-14-88 0 0,-1-1 0 0 0,0 1 1 0 0,1-1-1 0 0,-1 1 1 0 0,1 0-1 0 0,-1-1 0 0 0,1 1 1 0 0,0-1-1 0 0,-1 1 1 0 0,1 0-1 0 0,0-1 1 0 0,0 1-1 0 0,1 0 0 0 0,-1-1 1 0 0,0 1-1 0 0,0 0 1 0 0,1-1-1 0 0,-1 1 1 0 0,1 0-1 0 0,-1-1 0 0 0,1 1 1 0 0,0-1-1 0 0,0 1 1 0 0,-1-1-1 0 0,3 2 0 0 0,-1-1-24 0 0,0 0 0 0 0,0-1 0 0 0,0 1 0 0 0,1-1 0 0 0,-1 0 0 0 0,0 0 0 0 0,1 0 0 0 0,-1 0 0 0 0,1 0 0 0 0,-1 0 0 0 0,1-1 0 0 0,-1 1 0 0 0,1-1 0 0 0,-1 0 0 0 0,1 1 0 0 0,3-2-1 0 0,8 0 122 0 0,-1 0 0 0 0,0-1-1 0 0,25-7 1 0 0,-2 0 37 0 0,338-87 794 0 0,-26 6-1117 0 0,-241 67-731 0 0,-37 12-6128 0 0,-29 5-1021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16927 0 0,'0'0'778'0'0,"-1"-1"-20"0"0,0 1-723 0 0,1 0-1 0 0,-1 1 0 0 0,0-1 0 0 0,1 0 1 0 0,-1 0-1 0 0,0 1 0 0 0,1-1 1 0 0,-1 0-1 0 0,0 0 0 0 0,1 1 0 0 0,-1-1 1 0 0,1 1-1 0 0,-1-1 0 0 0,1 1 1 0 0,-1-1-1 0 0,1 1 0 0 0,-1-1 0 0 0,1 1 1 0 0,-1-1-1 0 0,1 1 0 0 0,-1-1 1 0 0,1 1-1 0 0,0 0 0 0 0,0-1 0 0 0,-1 1 1 0 0,1 0-1 0 0,0-1 0 0 0,0 1 1 0 0,0 0-1 0 0,-1 0 0 0 0,1 1 111 0 0,-47 111 2235 0 0,24-56-1576 0 0,18-43-604 0 0,-1 0 60 0 0,-11 23 0 0 0,12-29-187 0 0,2 0 0 0 0,-6 16-1 0 0,-3 5-722 0 0,12-28 188 0 0,-1 1 0 0 0,1-1 1 0 0,-1 1-1 0 0,1-1 0 0 0,0 1 0 0 0,0-1 0 0 0,-1 1 0 0 0,1 0 0 0 0,1 2 1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659 691 10591 0 0,'0'0'488'0'0,"4"-10"176"0"0,-1 4 2778 0 0,16 2 1377 0 0,1-7-3528 0 0,-13 6-1128 0 0,0 0-1 0 0,10-12 1 0 0,-5 4-2 0 0,-2 0-1 0 0,1-1 0 0 0,-2 0 1 0 0,0-1-1 0 0,10-23 0 0 0,-5 5-338 0 0,15-55-1 0 0,13-107-1434 0 0,-34 151 1381 0 0,-3 18-164 0 0,-2 0-1 0 0,0 0 1 0 0,-2 0-1 0 0,-2-30 1 0 0,1 56 385 0 0,0 0 0 0 0,0 0 0 0 0,0-1 0 0 0,0 1 0 0 0,0 0 1 0 0,0 0-1 0 0,0 0 0 0 0,0 0 0 0 0,0-1 0 0 0,0 1 0 0 0,0 0 1 0 0,0 0-1 0 0,0 0 0 0 0,0 0 0 0 0,0-1 0 0 0,0 1 0 0 0,0 0 1 0 0,0 0-1 0 0,0 0 0 0 0,0 0 0 0 0,-1 0 0 0 0,1-1 1 0 0,0 1-1 0 0,0 0 0 0 0,0 0 0 0 0,0 0 0 0 0,0 0 0 0 0,0 0 1 0 0,0 0-1 0 0,-1 0 0 0 0,1-1 0 0 0,0 1 0 0 0,0 0 0 0 0,0 0 1 0 0,0 0-1 0 0,-1 0 0 0 0,1 0 0 0 0,0 0 0 0 0,0 0 0 0 0,0 0 1 0 0,0 0-1 0 0,-1 0 0 0 0,1 0 0 0 0,0 0 0 0 0,0 0 0 0 0,0 0 1 0 0,-1 0-1 0 0,-8 8-157 0 0,-11 17 163 0 0,18-22-30 0 0,-27 40 243 0 0,-34 67 0 0 0,-13 52 375 0 0,38-79-246 0 0,-274 589 299 0 0,284-613-468 0 0,-60 94 1 0 0,68-124-166 0 0,-1 0-1 0 0,-2-2 1 0 0,-1 0 0 0 0,-47 39-1 0 0,50-48-252 0 0,-4 3-1217 0 0,8-8-2886 0 0,-1 0-1709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8287 0 0,'1'2'5910'0'0,"4"2"-5205"0"0,-1 0 0 0 0,1-1 0 0 0,0 1 1 0 0,-1-1-1 0 0,2 0 0 0 0,-1-1 1 0 0,0 1-1 0 0,6 1 0 0 0,-1 0-308 0 0,1-2 1 0 0,-1 1-1 0 0,21 1 0 0 0,-5-3-185 0 0,1-1-1 0 0,45-6 0 0 0,117-32 667 0 0,-2-14-2039 0 0,-164 45 701 0 0,31-9-533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6 11055 0 0,'0'0'852'0'0,"-1"-1"-560"0"0,-3-4 3294 0 0,-3 10-1853 0 0,-3 6-1461 0 0,2 0 0 0 0,0 1 1 0 0,0 0-1 0 0,-8 17 0 0 0,0-1 34 0 0,-153 325 1907 0 0,46-85-1399 0 0,66-163-1108 0 0,-4-4-1 0 0,-5-2 0 0 0,-80 91 0 0 0,116-156-2289 0 0,19-24 1086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9 227 16583 0 0,'0'0'102'0'0,"-1"0"-1"0"0,1 0 1 0 0,-1 0 0 0 0,1 0-1 0 0,0 0 1 0 0,-1 0-1 0 0,1 0 1 0 0,-1 0 0 0 0,1 0-1 0 0,0 0 1 0 0,-1 0-1 0 0,1 0 1 0 0,0 0-1 0 0,-1 0 1 0 0,1 0 0 0 0,-1 0-1 0 0,1 1 1 0 0,0-1-1 0 0,-1 0 1 0 0,1 0 0 0 0,2 2-29 0 0,0 0-1 0 0,0 0 1 0 0,0 0 0 0 0,1 0 0 0 0,-1-1 0 0 0,0 1 0 0 0,1-1 0 0 0,-1 0 0 0 0,1 1 0 0 0,0-1 0 0 0,-1 0 0 0 0,1-1 0 0 0,0 1 0 0 0,0 0 0 0 0,0-1 0 0 0,-1 0 0 0 0,1 1 0 0 0,5-2 0 0 0,8 1 138 0 0,-1-1 0 0 0,20-5 0 0 0,-20 4-60 0 0,443-112 1436 0 0,-199 41-1886 0 0,-117 37-2042 0 0,-79 20-4846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2303 0 0,'-3'0'167'0'0,"-43"14"428"0"0,7-7 12704 0 0,52-5-10050 0 0,-4-2-4208 0 0,297-23 4928 0 0,-243 28-12174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16527 0 0,'0'0'1499'0'0,"-1"3"-1235"0"0,-122 221 1774 0 0,-14 27-1088 0 0,-85 181-731 0 0,125-249-213 0 0,76-140-59 0 0,22-48 52 0 0,2-2 22 0 0,0 1 0 0 0,6-13-1 0 0,2 5-9 0 0,0 0 0 0 0,1 1 1 0 0,0 0-1 0 0,20-15 0 0 0,-6 8 25 0 0,42-25 0 0 0,-25 22-35 0 0,-38 21-3 0 0,0 0 0 0 0,-1 1 1 0 0,1-1-1 0 0,0 1 0 0 0,1 0 0 0 0,9-1 0 0 0,-15 2-1 0 0,1 0 0 0 0,0 0 0 0 0,0 0 0 0 0,0 1 0 0 0,0-1 0 0 0,0 0 0 0 0,0 1 0 0 0,0-1 0 0 0,-1 1 0 0 0,1-1 0 0 0,0 1 0 0 0,0-1 0 0 0,-1 1 0 0 0,1 0 0 0 0,0-1 0 0 0,-1 1 0 0 0,1 0 0 0 0,0 0 0 0 0,-1-1 0 0 0,1 1 0 0 0,-1 1 0 0 0,9 17 24 0 0,-7-12 13 0 0,-1 1 0 0 0,0 0 0 0 0,0-1 0 0 0,0 1 0 0 0,-1 0 0 0 0,-1 9 0 0 0,-7 49 280 0 0,4-38-241 0 0,-14 56 113 0 0,4-21-264 0 0,13-49-571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63 17999 0 0,'0'0'1632'0'0,"2"-1"-1344"0"0,2 1-118 0 0,1-1-1 0 0,0 1 1 0 0,0 0-1 0 0,0 0 1 0 0,0 0 0 0 0,0 1-1 0 0,0 0 1 0 0,6 1-1 0 0,-8-1-110 0 0,-1 0 0 0 0,1-1 0 0 0,0 1 0 0 0,0-1-1 0 0,0 0 1 0 0,-1 0 0 0 0,1 0 0 0 0,0 0 0 0 0,0 0 0 0 0,0 0-1 0 0,4-2 1 0 0,-3 1-87 0 0,1 0 0 0 0,-1-1 0 0 0,0 0 0 0 0,1 0 0 0 0,-1 0 0 0 0,0 0 0 0 0,0 0 0 0 0,0-1 0 0 0,0 0 0 0 0,-1 0 0 0 0,1 0 0 0 0,-1 0 0 0 0,1 0 0 0 0,-1-1 0 0 0,0 0 0 0 0,-1 1 0 0 0,1-1 0 0 0,-1 0 0 0 0,4-7 0 0 0,-6 10-238 0 0,-18-2-1046 0 0,9 6 1124 0 0,0 0 0 0 0,0 1 1 0 0,1 0-1 0 0,-1 0 1 0 0,1 0-1 0 0,0 1 1 0 0,-11 9-1 0 0,1-1 102 0 0,9-7 22 0 0,-84 59 167 0 0,81-55 45 0 0,0 0 0 0 0,1 1 0 0 0,0 0 0 0 0,1 1 0 0 0,-11 15 0 0 0,20-24-100 0 0,-1-1 0 0 0,0 1 0 0 0,1 0 1 0 0,0-1-1 0 0,-1 1 0 0 0,1 0 1 0 0,0 0-1 0 0,1 0 0 0 0,-1 0 0 0 0,0 0 1 0 0,1 0-1 0 0,0 1 0 0 0,0 4 1 0 0,0-6-32 0 0,0 0 0 0 0,1-1 0 0 0,-1 1 0 0 0,1 0 0 0 0,0 0 0 0 0,0-1 0 0 0,-1 1 0 0 0,1 0 0 0 0,0-1 0 0 0,1 1 0 0 0,-1-1 0 0 0,0 1 0 0 0,0-1 0 0 0,1 0 0 0 0,-1 1 0 0 0,0-1 0 0 0,1 0 1 0 0,-1 0-1 0 0,1 0 0 0 0,0 0 0 0 0,-1 0 0 0 0,1 0 0 0 0,3 1 0 0 0,6 1 48 0 0,0 1 1 0 0,0-2 0 0 0,1 1-1 0 0,-1-2 1 0 0,1 1-1 0 0,-1-1 1 0 0,18-2 0 0 0,27-3-991 0 0,-2-5-3795 0 0,-51 9 4255 0 0,42-7-5917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47 3223 0 0,'9'-2'385'0'0,"42"-10"-814"0"0,-46 10 989 0 0,-1 1 0 0 0,1-1 0 0 0,-1 0 1 0 0,1 0-1 0 0,-1-1 0 0 0,0 1 0 0 0,0-1 0 0 0,7-6 7882 0 0,-15 8-8252 0 0,1 0-1 0 0,0 0 1 0 0,-1 0 0 0 0,1 0-1 0 0,-1 1 1 0 0,1-1 0 0 0,-1 1-1 0 0,1 0 1 0 0,-1 0 0 0 0,1 0-1 0 0,-1 0 1 0 0,1 1 0 0 0,-1 0-1 0 0,-5 1 1 0 0,-5 3 6 0 0,-1 0-1 0 0,-13 8 1 0 0,15-7 69 0 0,-173 80 621 0 0,-97 43-748 0 0,262-121-139 0 0,10-4-1 0 0,1 1 1 0 0,-1 0-1 0 0,1 0 0 0 0,0 1 0 0 0,-9 7 0 0 0,39-12-70 0 0,33-5 18 0 0,-27 2 50 0 0,36 0 1 0 0,-53 3 3 0 0,-1 0 0 0 0,1 0 0 0 0,0 0 0 0 0,-1 1 0 0 0,0 1 1 0 0,1-1-1 0 0,-1 1 0 0 0,9 5 0 0 0,-7-2 35 0 0,0 0-1 0 0,0 1 1 0 0,-1 0-1 0 0,0 0 0 0 0,0 1 1 0 0,0 0-1 0 0,13 17 1 0 0,-19-21-22 0 0,0 1 1 0 0,0-1-1 0 0,-1 0 1 0 0,1 1-1 0 0,-1 0 1 0 0,0-1 0 0 0,0 1-1 0 0,0 0 1 0 0,-1 0-1 0 0,0 0 1 0 0,0 0-1 0 0,0 1 1 0 0,-1-1-1 0 0,1 0 1 0 0,-1 0-1 0 0,-1 0 1 0 0,1 0 0 0 0,-1 1-1 0 0,1-1 1 0 0,-3 5-1 0 0,2-7 9 0 0,0 0-1 0 0,0 0 0 0 0,-1 0 1 0 0,1 0-1 0 0,-1 0 1 0 0,0-1-1 0 0,0 1 1 0 0,0 0-1 0 0,0-1 0 0 0,0 1 1 0 0,-1-1-1 0 0,1 0 1 0 0,-1 0-1 0 0,1 0 0 0 0,-1 0 1 0 0,0 0-1 0 0,0-1 1 0 0,0 1-1 0 0,0-1 1 0 0,0 0-1 0 0,0 0 0 0 0,0 0 1 0 0,0 0-1 0 0,-4 0 1 0 0,-7 1 62 0 0,-1 0 1 0 0,1-2-1 0 0,-1 0 1 0 0,-17-2-1 0 0,5 0-66 0 0,-16 2-4 0 0,24 1-91 0 0,0-2 1 0 0,-26-3-1 0 0,-89-11-2149 0 0,125 14 1878 0 0,-10 0-950 0 0,18 0 576 0 0,14 6-2548 0 0,4-1 2118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58 14855 0 0,'0'0'680'0'0,"0"-1"-10"0"0,0 0-631 0 0,0-1 0 0 0,0 0 1 0 0,0 1-1 0 0,0-1 0 0 0,-1 1 1 0 0,1-1-1 0 0,-1 1 0 0 0,1-1 1 0 0,-1 1-1 0 0,1-1 0 0 0,-1 1 1 0 0,0-1-1 0 0,0 1 0 0 0,1 0 1 0 0,-1-1-1 0 0,0 1 0 0 0,0 0 1 0 0,-1 0-1 0 0,1 0 0 0 0,0 0 1 0 0,0 0-1 0 0,0 0 1 0 0,-2-1-1 0 0,-2 0 156 0 0,0-1 0 0 0,1 1 0 0 0,-1 1 0 0 0,0-1 0 0 0,-7 0 0 0 0,0-2 55 0 0,3 2-158 0 0,0 0 0 0 0,-1 1 0 0 0,1 0 0 0 0,0 0 0 0 0,-1 1 0 0 0,1 0 0 0 0,0 0 0 0 0,-1 1 0 0 0,1 1 0 0 0,0-1 0 0 0,0 2 0 0 0,0-1 0 0 0,0 1 0 0 0,0 0 0 0 0,-9 6 0 0 0,1-1-38 0 0,1 2-1 0 0,0-1 1 0 0,1 2 0 0 0,0 0-1 0 0,1 1 1 0 0,-22 24 0 0 0,22-20 102 0 0,2 2 1 0 0,-16 26-1 0 0,21-33-49 0 0,3-4-9 0 0,0 0 1 0 0,0 0 0 0 0,1 1 0 0 0,0-1 0 0 0,1 1 0 0 0,-1-1 0 0 0,-1 17 0 0 0,3-21-54 0 0,1-1 0 0 0,0 1 1 0 0,0 0-1 0 0,0 0 0 0 0,0-1 0 0 0,1 1 1 0 0,-1 0-1 0 0,1-1 0 0 0,-1 1 1 0 0,1 0-1 0 0,0-1 0 0 0,0 1 1 0 0,0-1-1 0 0,0 0 0 0 0,1 1 1 0 0,-1-1-1 0 0,0 0 0 0 0,1 1 1 0 0,0-1-1 0 0,0 0 0 0 0,-1 0 1 0 0,1 0-1 0 0,1-1 0 0 0,-1 1 1 0 0,0 0-1 0 0,4 1 0 0 0,-1 0-52 0 0,0-1 0 0 0,-1 0 0 0 0,2-1 0 0 0,-1 1 0 0 0,0-1 0 0 0,0 0 0 0 0,0 0 0 0 0,0 0-1 0 0,1-1 1 0 0,-1 0 0 0 0,0 0 0 0 0,1 0 0 0 0,-1-1 0 0 0,8-1 0 0 0,2-2-1120 0 0,0-1 0 0 0,0 0 0 0 0,22-12 0 0 0,-18 8-1051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11687 0 0,'131'27'4274'0'0,"-129"-27"-4002"0"0,-1 1 0 0 0,1-1 1 0 0,-1 0-1 0 0,1 0 0 0 0,0 1 0 0 0,-1-1 1 0 0,1 0-1 0 0,0 0 0 0 0,-1 0 1 0 0,1-1-1 0 0,-1 1 0 0 0,3-1 1 0 0,-4 1-200 0 0,0 0 0 0 0,0 0 1 0 0,0 0-1 0 0,0 0 0 0 0,1-1 0 0 0,-1 1 1 0 0,0 0-1 0 0,0 0 0 0 0,0 0 1 0 0,0 0-1 0 0,0-1 0 0 0,0 1 1 0 0,1 0-1 0 0,-1 0 0 0 0,0-1 0 0 0,0 1 1 0 0,0 0-1 0 0,0 0 0 0 0,0 0 1 0 0,0-1-1 0 0,0 1 0 0 0,0 0 1 0 0,0 0-1 0 0,0-1 0 0 0,0 1 0 0 0,0 0 1 0 0,0 0-1 0 0,-1-1 0 0 0,-5-11 119 0 0,4 9-185 0 0,0 1 0 0 0,1 0 0 0 0,0-1 0 0 0,-1 0 0 0 0,1 1 0 0 0,0-1 0 0 0,0 0 0 0 0,0 1 0 0 0,1-1 0 0 0,-2-5 0 0 0,3 5-18 0 0,0 0 0 0 0,0 1 0 0 0,0-1 0 0 0,0 1 0 0 0,1-1 0 0 0,-1 1 0 0 0,0-1-1 0 0,1 1 1 0 0,0 0 0 0 0,0-1 0 0 0,0 1 0 0 0,0 0 0 0 0,0 0 0 0 0,0 1 0 0 0,0-1 0 0 0,1 0 0 0 0,-1 1 0 0 0,3-2 0 0 0,4-2-46 0 0,1 1 0 0 0,-1 0 1 0 0,17-4-1 0 0,-8 3 108 0 0,-1 2 0 0 0,0 0 0 0 0,1 1 0 0 0,-1 1 0 0 0,1 1 0 0 0,0 1 0 0 0,-1 0 0 0 0,1 1 0 0 0,29 7 1 0 0,-38-7 122 0 0,-7-2-11 0 0,8 6 215 0 0,-6-6-366 0 0,0 0-1 0 0,0 1 1 0 0,0-2-1 0 0,0 1 1 0 0,0 0-1 0 0,0-1 0 0 0,-1 1 1 0 0,1-1-1 0 0,0 0 1 0 0,0-1-1 0 0,-1 1 0 0 0,1-1 1 0 0,-1 1-1 0 0,7-5 1 0 0,4-3-93 0 0,0-1 0 0 0,14-13 0 0 0,-8 6-117 0 0,-1 1 61 0 0,31-23-498 0 0,-44 35 579 0 0,0 0-1 0 0,1 0 1 0 0,-1 1-1 0 0,1 0 0 0 0,0 0 1 0 0,8-2-1 0 0,-3 5 57 0 0,-11 0 20 0 0,1 1-1 0 0,0 0 1 0 0,0 0-1 0 0,0 0 1 0 0,-1 0-1 0 0,1 0 1 0 0,0 1-1 0 0,-1-1 1 0 0,1 0-1 0 0,-1 1 1 0 0,1-1-1 0 0,-1 1 1 0 0,0 0-1 0 0,0-1 1 0 0,0 1-1 0 0,0 0 1 0 0,0 0-1 0 0,0 0 1 0 0,0-1-1 0 0,0 1 1 0 0,-1 0-1 0 0,1 0 1 0 0,-1 0-1 0 0,0 0 1 0 0,1 0-1 0 0,-1 0 1 0 0,0 3-1 0 0,0 5 114 0 0,0-1-1 0 0,0 1 0 0 0,-1-1 1 0 0,-3 15-1 0 0,-12 49 284 0 0,16-72-438 0 0,0-1 0 0 0,0 1 0 0 0,0 0 0 0 0,0-1 0 0 0,0 1-1 0 0,0 0 1 0 0,0 0 0 0 0,0-1 0 0 0,0 1 0 0 0,0 0 0 0 0,0-1 0 0 0,0 1 0 0 0,0 0 0 0 0,0-1-1 0 0,1 1 1 0 0,-1 0 0 0 0,1 0 0 0 0,4 2-305 0 0,-4-3 192 0 0,10 3-877 0 0,3-2-68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17999 0 0,'0'0'1632'0'0,"-1"2"-1344"0"0,-59 109 1613 0 0,27-53-1458 0 0,14-27-125 0 0,-35 43 0 0 0,21-30-106 0 0,-38 52 79 0 0,-54 77-159 0 0,104-142-316 0 0,-58 92-645 0 0,33-37-3386 0 0,40-73 2652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2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7367 0 0,'23'-47'2166'0'0,"53"-79"-1"0"0,-64 110-1508 0 0,0 2 0 0 0,0-1 1 0 0,1 1-1 0 0,1 1 0 0 0,1 1 1 0 0,-1 0-1 0 0,2 0 1 0 0,23-12-1 0 0,-17 13-274 0 0,1 1 1 0 0,1 1 0 0 0,-1 0-1 0 0,1 2 1 0 0,49-7-1 0 0,-23 8 509 0 0,98 2 0 0 0,-143 4-857 0 0,72 5 481 0 0,-69-4-460 0 0,0 0 1 0 0,0 1-1 0 0,0 0 1 0 0,-1 0-1 0 0,1 1 1 0 0,0 0-1 0 0,9 6 1 0 0,-15-8-39 0 0,1 1 0 0 0,-1-1 0 0 0,1 1 0 0 0,-1 0 0 0 0,0 0 0 0 0,0 0 0 0 0,0 1 0 0 0,0-1 0 0 0,0 0 0 0 0,-1 1 0 0 0,1-1 0 0 0,-1 1 0 0 0,0 0 0 0 0,1-1 0 0 0,-1 1 0 0 0,1 5 0 0 0,-1-3 4 0 0,-1-1 1 0 0,1 1 0 0 0,-1 0 0 0 0,0 0 0 0 0,0 0-1 0 0,-1-1 1 0 0,1 1 0 0 0,-1 0 0 0 0,-2 7-1 0 0,-3 2 46 0 0,1-1-1 0 0,-2 1 0 0 0,1-1 1 0 0,-2 0-1 0 0,-14 20 0 0 0,3-10 15 0 0,-1-1 0 0 0,-1-1 0 0 0,-2 0 0 0 0,1-2 0 0 0,-2-1 0 0 0,-1 0 0 0 0,-43 22 0 0 0,42-26-133 0 0,0-2-1 0 0,-1-1 1 0 0,-1-1-1 0 0,1-1 1 0 0,-1-1 0 0 0,-46 6-1 0 0,65-13-96 0 0,1-1-1 0 0,-1 0 0 0 0,0 0 1 0 0,1-1-1 0 0,-1 0 1 0 0,-15-3-1 0 0,21 3 15 0 0,1 0-1 0 0,-1 0 1 0 0,1 0-1 0 0,-1 0 1 0 0,1 0-1 0 0,-1 0 1 0 0,1-1-1 0 0,0 1 1 0 0,0-1-1 0 0,0 1 1 0 0,0-1-1 0 0,0 0 1 0 0,0 0-1 0 0,0 0 1 0 0,0 0-1 0 0,1 0 1 0 0,-1-1-1 0 0,1 1 0 0 0,-1 0 1 0 0,1-1-1 0 0,0 1 1 0 0,0-1-1 0 0,0 1 1 0 0,1-1-1 0 0,-2-3 1 0 0,1-19-1761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1839 0 0,'0'0'83'0'0,"1"2"-6"0"0,0 1 774 0 0,1 0-1 0 0,-1 0 0 0 0,0 0 1 0 0,0 0-1 0 0,-1 1 1 0 0,1-1-1 0 0,-1 0 0 0 0,1 1 1 0 0,-1-1-1 0 0,0 0 0 0 0,-1 5 1 0 0,0-2 206 0 0,0 0 1 0 0,-1 0 0 0 0,1 0 0 0 0,-1 0 0 0 0,-5 9 0 0 0,-3 4 139 0 0,-2-1-1 0 0,-22 29 1 0 0,25-35-1536 0 0,-98 125 1159 0 0,-76 104-76 0 0,151-196-702 0 0,-84 124 99 0 0,92-130-394 0 0,1 1 1 0 0,-24 61-1 0 0,44-92-200 0 0,0 0 0 0 0,0 0 0 0 0,1 0 0 0 0,0 1 0 0 0,-1 12 0 0 0,3-3-925 0 0</inkml:trace>
  <inkml:trace contextRef="#ctx0" brushRef="#br0" timeOffset="1">424 828 13847 0 0,'2'0'631'0'0,"83"-43"334"0"0,108-38 2430 0 0,-164 69-3046 0 0,-1-2 1 0 0,0-1 0 0 0,-1-1-1 0 0,-1-2 1 0 0,30-25-1 0 0,-42 28-237 0 0,-13 14 47 0 0,-3 1 25 0 0,-5 0-133 0 0,1 1-1 0 0,0 0 1 0 0,0 0 0 0 0,0 1-1 0 0,0-1 1 0 0,0 1 0 0 0,0 1 0 0 0,-5 2-1 0 0,-47 29 22 0 0,42-24-31 0 0,-176 115 135 0 0,161-105-133 0 0,-104 80 40 0 0,115-83-61 0 0,1 2 1 0 0,1 0-1 0 0,0 1 0 0 0,-19 29 0 0 0,35-45-5 0 0,-1 0 0 0 0,1 0 0 0 0,0 0 0 0 0,0 1 0 0 0,0-1 0 0 0,1 1 0 0 0,0-1 0 0 0,0 1-1 0 0,0-1 1 0 0,0 1 0 0 0,1 0 0 0 0,-1-1 0 0 0,1 1 0 0 0,0 0 0 0 0,1-1 0 0 0,-1 1-1 0 0,1 0 1 0 0,0-1 0 0 0,0 1 0 0 0,0-1 0 0 0,1 1 0 0 0,0-1 0 0 0,0 0 0 0 0,0 1-1 0 0,0-1 1 0 0,0 0 0 0 0,1 0 0 0 0,0-1 0 0 0,0 1 0 0 0,0 0 0 0 0,0-1 0 0 0,1 0-1 0 0,-1 0 1 0 0,1 0 0 0 0,0 0 0 0 0,0 0 0 0 0,0-1 0 0 0,0 0 0 0 0,0 0 0 0 0,5 2-1 0 0,5 1 39 0 0,1 0 0 0 0,1-1 0 0 0,-1 0 0 0 0,1-1 0 0 0,15 0 0 0 0,83 0 266 0 0,-93-3-309 0 0,90-4-1600 0 0,-55-2-6352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70 5527 0 0,'1'-1'423'0'0,"21"-25"365"0"0,14-13 9441 0 0,-31 36-6810 0 0,-28 55-2991 0 0,-3-1-1 0 0,-34 53 1 0 0,41-73-370 0 0,-2 3-371 0 0,-37 58-1892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12495 0 0,'0'0'552'0'0,"-7"13"120"0"0,-2-1-544 0 0,0 8-128 0 0,2 5 0 0 0,0 4 0 0 0,-1 1 0 0 0,5-1-128 0 0,1-2 32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0:5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14191 0 0,'0'0'1291'0'0,"-1"3"-1063"0"0,-2 8-121 0 0,3-10-33 0 0,-1 0 0 0 0,1 0 0 0 0,0 0 1 0 0,0 0-1 0 0,0 0 0 0 0,0-1 0 0 0,0 1 0 0 0,0 0 1 0 0,0 0-1 0 0,0 0 0 0 0,1 0 0 0 0,-1 0 1 0 0,0 0-1 0 0,0 0 0 0 0,1 0 0 0 0,-1 0 1 0 0,1 0-1 0 0,-1 0 0 0 0,1 0 0 0 0,-1-1 0 0 0,1 1 1 0 0,0 1-1 0 0,1 0 81 0 0,0 0 1 0 0,0 0-1 0 0,0-1 1 0 0,1 1 0 0 0,-1 0-1 0 0,3 1 1 0 0,1-1 80 0 0,-1 0 1 0 0,1 0 0 0 0,0 0 0 0 0,0 0 0 0 0,-1-1 0 0 0,1 0 0 0 0,0-1 0 0 0,7 1 0 0 0,50-3 1121 0 0,-44 0-990 0 0,28 0 472 0 0,77 6 0 0 0,-35-1-1300 0 0,-30-6-3380 0 0,-40 0-3452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39 5983 0 0,'1'-1'464'0'0,"2"-4"-125"0"0,1-1-1 0 0,-1 1 1 0 0,1-1-1 0 0,2-8 9522 0 0,-7 13-9140 0 0,-3 1-550 0 0,1 0 0 0 0,0 0 0 0 0,0 0 0 0 0,-1 0 0 0 0,1 1 0 0 0,0-1 0 0 0,0 1 0 0 0,0 0 0 0 0,0 0 0 0 0,-6 2 0 0 0,-31 18 446 0 0,31-16-468 0 0,-46 25 255 0 0,-86 33 0 0 0,104-50-314 0 0,22-10-80 0 0,2 2 1 0 0,-1 0-1 0 0,0 1 1 0 0,1 0 0 0 0,-19 12-1 0 0,31-17-15 0 0,0 0-1 0 0,0 0 0 0 0,0 0 1 0 0,0 0-1 0 0,0 0 0 0 0,0 0 1 0 0,1 0-1 0 0,-1 0 1 0 0,0 0-1 0 0,0 0 0 0 0,1 0 1 0 0,-1 1-1 0 0,1-1 0 0 0,-1 0 1 0 0,1 0-1 0 0,-1 1 1 0 0,1-1-1 0 0,0 0 0 0 0,0 2 1 0 0,0 0-2 0 0,0-1 1 0 0,0 1-1 0 0,1-1 1 0 0,-1 0-1 0 0,1 1 1 0 0,-1-1 0 0 0,1 0-1 0 0,0 1 1 0 0,0-1-1 0 0,1 2 1 0 0,4 5-11 0 0,0 0 1 0 0,1 0-1 0 0,13 14 0 0 0,-17-21 15 0 0,12 13-31 0 0,1-2 0 0 0,0 1-1 0 0,0-2 1 0 0,2-1 0 0 0,-1 0-1 0 0,27 12 1 0 0,5-2-86 0 0,66 19 0 0 0,-114-40 120 0 0,-1 0-1 0 0,1 0 1 0 0,0 0-1 0 0,-1 0 1 0 0,1 0-1 0 0,-1 0 0 0 0,1 1 1 0 0,-1-1-1 0 0,1 0 1 0 0,0 0-1 0 0,-1 1 1 0 0,1-1-1 0 0,-1 0 1 0 0,0 1-1 0 0,1-1 1 0 0,-1 0-1 0 0,1 1 1 0 0,-1-1-1 0 0,1 1 1 0 0,-1-1-1 0 0,0 1 0 0 0,1-1 1 0 0,-1 1-1 0 0,0-1 1 0 0,0 1-1 0 0,1-1 1 0 0,-1 1-1 0 0,0-1 1 0 0,0 1-1 0 0,1 0 1 0 0,-6 7-33 0 0,4-8 29 0 0,-4 5 2 0 0,0-1 0 0 0,0 0 0 0 0,-1 0-1 0 0,0 0 1 0 0,-11 5 0 0 0,-7 3 4 0 0,-6 7-69 0 0,-2-2-1 0 0,-1-1 0 0 0,0-2 1 0 0,0-1-1 0 0,-1-2 0 0 0,-38 8 1 0 0,40-11-81 0 0,19-5-5 0 0,1 0 0 0 0,-1 0 0 0 0,-18 0 0 0 0,29-3-79 0 0,4-7-305 0 0,-2 6 473 0 0,0 1 0 0 0,0-1 0 0 0,1 0 0 0 0,-1 0 0 0 0,0 0 0 0 0,1 1 0 0 0,-1-1 0 0 0,0 0 0 0 0,1 0 0 0 0,-1 1 0 0 0,1-1 0 0 0,-1 0 0 0 0,1 1 0 0 0,0-2 0 0 0,15-12-1066 0 0,5-7-42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357 224 8751 0 0,'0'0'674'0'0,"-2"2"-186"0"0,-15 11 2420 0 0,-22 24 0 0 0,-40 53-1210 0 0,65-74-1755 0 0,-179 200 754 0 0,189-212-702 0 0,-4 5 59 0 0,10-12 69 0 0,21-21 53 0 0,88-83-77 0 0,-13 13-176 0 0,-75 71 76 0 0,38-42-41 0 0,81-65-1 0 0,-106 100 89 0 0,2 3 0 0 0,0 1 0 0 0,74-38 0 0 0,-104 61 23 0 0,1 0 1 0 0,0 0-1 0 0,0 1 0 0 0,0 0 0 0 0,0 0 0 0 0,17 0 1 0 0,-23 2-30 0 0,0 0 0 0 0,0 0 0 0 0,-1 0 0 0 0,1 1 0 0 0,0-1 1 0 0,0 1-1 0 0,0 0 0 0 0,-1 0 0 0 0,1 0 0 0 0,0 0 1 0 0,3 3-1 0 0,-5-3-17 0 0,1 0 1 0 0,-1 0 0 0 0,0 0-1 0 0,1 1 1 0 0,-1-1-1 0 0,0 1 1 0 0,0-1 0 0 0,0 1-1 0 0,0-1 1 0 0,0 1-1 0 0,-1-1 1 0 0,1 1 0 0 0,0 0-1 0 0,-1 0 1 0 0,1-1-1 0 0,-1 1 1 0 0,0 0 0 0 0,1 0-1 0 0,-1 3 1 0 0,0 1 32 0 0,-1 1 1 0 0,1-1-1 0 0,-1 0 1 0 0,-1 0-1 0 0,1 1 1 0 0,-1-1-1 0 0,-3 9 1 0 0,-23 42 435 0 0,18-37-323 0 0,-94 161 652 0 0,44-81-711 0 0,-22 53-543 0 0,75-135-547 0 0,4-7-4700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92 13359 0 0,'0'0'1027'0'0,"-2"1"-567"0"0,-8 3 39 0 0,0 1 0 0 0,1-1 0 0 0,-1 2 0 0 0,-11 8 1 0 0,-37 30 126 0 0,47-35-596 0 0,-16 13 100 0 0,-8 5 120 0 0,2 2-1 0 0,-33 35 1 0 0,58-55-244 0 0,1 1 1 0 0,0 0 0 0 0,1 0 0 0 0,-10 21 0 0 0,13-26-21 0 0,1 0 0 0 0,0 0-1 0 0,1 1 1 0 0,-1-1-1 0 0,1 1 1 0 0,0-1 0 0 0,0 1-1 0 0,1-1 1 0 0,0 1 0 0 0,0 0-1 0 0,0-1 1 0 0,2 10 0 0 0,-2-13 23 0 0,1 0 1 0 0,0 1 0 0 0,-1-1 0 0 0,1 0 0 0 0,1 1 0 0 0,-1-1-1 0 0,0 0 1 0 0,0 0 0 0 0,1 0 0 0 0,-1 0 0 0 0,1 0 0 0 0,0-1-1 0 0,-1 1 1 0 0,1 0 0 0 0,0-1 0 0 0,0 1 0 0 0,0-1-1 0 0,0 1 1 0 0,1-1 0 0 0,-1 0 0 0 0,0 0 0 0 0,0 0 0 0 0,1-1-1 0 0,-1 1 1 0 0,0 0 0 0 0,1-1 0 0 0,-1 1 0 0 0,5-1 0 0 0,-2 0 25 0 0,1 0 0 0 0,0 0 0 0 0,-1-1 0 0 0,1 1 0 0 0,0-1 0 0 0,-1-1 1 0 0,1 1-1 0 0,-1-1 0 0 0,1 0 0 0 0,-1 0 0 0 0,6-4 0 0 0,-3 2 87 0 0,-1 0-1 0 0,0-1 0 0 0,0 0 1 0 0,0 0-1 0 0,-1-1 1 0 0,0 0-1 0 0,0 0 0 0 0,0 0 1 0 0,-1-1-1 0 0,1 0 1 0 0,-2 0-1 0 0,1 0 0 0 0,-1 0 1 0 0,0-1-1 0 0,-1 0 1 0 0,1 0-1 0 0,-2 0 0 0 0,1 0 1 0 0,2-14-1 0 0,19-171 326 0 0,-22 136-1111 0 0,-2 36-313 0 0,4-31-1 0 0,-2 23-323 0 0,-2 28 730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4 630 7831 0 0,'0'0'9614'0'0,"-3"-16"-6596"0"0,3 4-2673 0 0,0 1 0 0 0,1 0 0 0 0,1-1 0 0 0,0 1 0 0 0,0 0 0 0 0,1 0 0 0 0,5-11 0 0 0,1-4-59 0 0,2 0-1 0 0,1 0 1 0 0,0 1-1 0 0,2 1 1 0 0,1 0-1 0 0,34-40 1 0 0,-15 24-288 0 0,2 1 1 0 0,1 2 0 0 0,76-57-1 0 0,-91 79-109 0 0,1 0-1 0 0,43-19 0 0 0,-54 29-503 0 0,2 0 1 0 0,20-4-1 0 0,-24 7-753 0 0,1 1 0 0 0,-1 0 0 0 0,1 0 0 0 0,11 1 0 0 0,3 3-5622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103 503 9671 0 0,'-1'2'4475'0'0,"-3"1"-4002"0"0,1 0 0 0 0,-1 0 0 0 0,1 0 1 0 0,-1 0-1 0 0,0-1 0 0 0,0 0 0 0 0,0 1 0 0 0,-1-1 0 0 0,-6 2 0 0 0,-4 1-526 0 0,-24 5-1 0 0,38-10 414 0 0,4-11 23 0 0,0 5-309 0 0,0 0 0 0 0,1 1 1 0 0,-1-1-1 0 0,1 1 0 0 0,0 0 1 0 0,7-8-1 0 0,32-25-24 0 0,-29 26-22 0 0,26-22 53 0 0,118-96-309 0 0,-132 112 172 0 0,-1 1-1 0 0,2 2 1 0 0,0 0-1 0 0,46-17 1 0 0,-66 30 155 0 0,1-1 0 0 0,0 1 1 0 0,0 0-1 0 0,1 1 0 0 0,14-1 1 0 0,-22 1-62 0 0,1 1 1 0 0,0 0-1 0 0,0 0 1 0 0,0 1-1 0 0,-1-1 1 0 0,1 0 0 0 0,0 1-1 0 0,0-1 1 0 0,-1 1-1 0 0,1-1 1 0 0,0 1-1 0 0,-1 0 1 0 0,1 0-1 0 0,-1 0 1 0 0,1 0-1 0 0,-1 0 1 0 0,1 0 0 0 0,-1 0-1 0 0,0 0 1 0 0,1 0-1 0 0,-1 1 1 0 0,0-1-1 0 0,0 1 1 0 0,0-1-1 0 0,0 1 1 0 0,0-1 0 0 0,0 1-1 0 0,0-1 1 0 0,-1 1-1 0 0,1 0 1 0 0,-1-1-1 0 0,1 4 1 0 0,0 3-10 0 0,0-1 0 0 0,-1 1 0 0 0,-1-1 0 0 0,1 1 0 0 0,-1-1 1 0 0,0 1-1 0 0,-1-1 0 0 0,1 0 0 0 0,-2 0 0 0 0,1 0 0 0 0,-6 12 0 0 0,-3 4 29 0 0,-2-1-1 0 0,-15 22 0 0 0,-25 25 19 0 0,21-27-53 0 0,31-41-1 0 0,3-3-197 0 0,86-94-790 0 0,-46 48 315 0 0,62-53-1 0 0,-35 47 114 0 0,3 4-1 0 0,78-41 0 0 0,-114 70 526 0 0,-32 19 39 0 0,11-7 81 0 0,28-12 0 0 0,-40 20-46 0 0,0 0 0 0 0,1-1 0 0 0,-1 1 0 0 0,0 0 0 0 0,1 1 0 0 0,-1-1 0 0 0,1 1 0 0 0,-1-1 0 0 0,1 1 0 0 0,-1 0 0 0 0,1 1 0 0 0,-1-1 0 0 0,1 0 0 0 0,-1 1 0 0 0,6 2 0 0 0,-7-2-8 0 0,0 0 0 0 0,0 0 0 0 0,-1 0 0 0 0,1 1 1 0 0,-1-1-1 0 0,1 1 0 0 0,-1-1 0 0 0,1 1 1 0 0,-1 0-1 0 0,0 0 0 0 0,0-1 0 0 0,0 1 1 0 0,0 0-1 0 0,0 0 0 0 0,0 0 0 0 0,-1 0 1 0 0,1 0-1 0 0,-1 0 0 0 0,1 0 0 0 0,-1 0 1 0 0,0 0-1 0 0,0 4 0 0 0,1 6 163 0 0,-1-1 1 0 0,-4 23-1 0 0,3-27-128 0 0,-5 28 265 0 0,-16 51 0 0 0,13-58-291 0 0,2 1 1 0 0,1 0 0 0 0,-3 33-1 0 0,6-33-107 0 0,2-9-1001 0 0,0 29 1 0 0,2-38 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81 17215 0 0,'14'-25'1842'0'0,"-13"24"-1786"0"0,0-1 0 0 0,0 1 0 0 0,-1 0 0 0 0,1 0 0 0 0,-1 0 0 0 0,1 0 0 0 0,-1-1 0 0 0,0 1 0 0 0,0 0 0 0 0,1 0 0 0 0,-1-1 0 0 0,0 1 0 0 0,0 0 0 0 0,0-1 0 0 0,0 1 0 0 0,0 0 0 0 0,0 0 0 0 0,-1-1 0 0 0,1 1 0 0 0,0 0 0 0 0,-1 0 0 0 0,1-1 0 0 0,-1 1 0 0 0,1 0 0 0 0,-1 0 0 0 0,1 0 0 0 0,-1 0 0 0 0,0 0 0 0 0,0 0 0 0 0,0 0 0 0 0,1 0 0 0 0,-1 0 0 0 0,-1-1 0 0 0,-1 0-55 0 0,0 1-1 0 0,0-1 1 0 0,0 0 0 0 0,0 1 0 0 0,-1 0-1 0 0,1 0 1 0 0,0 0 0 0 0,-6-1-1 0 0,1 1-121 0 0,0 1-1 0 0,-1-1 1 0 0,1 2 0 0 0,0-1-1 0 0,-12 3 1 0 0,-41 11-373 0 0,46-9 454 0 0,0 0 1 0 0,0 1 0 0 0,0 1 0 0 0,1 0 0 0 0,0 1-1 0 0,1 1 1 0 0,-15 11 0 0 0,6-2 42 0 0,1 2 1 0 0,0 0-1 0 0,-19 25 1 0 0,36-39-10 0 0,-1 0 0 0 0,1 0 0 0 0,0 0 0 0 0,0 0 0 0 0,1 0 0 0 0,0 1 0 0 0,0 0 0 0 0,-3 9 0 0 0,6-15 6 0 0,0 0 0 0 0,-1 0 0 0 0,1 0 0 0 0,0 0 0 0 0,0 0-1 0 0,0 0 1 0 0,0 0 0 0 0,0 0 0 0 0,0 0 0 0 0,0 0 0 0 0,0 0 0 0 0,0 0-1 0 0,1 0 1 0 0,-1 0 0 0 0,0 0 0 0 0,1 0 0 0 0,-1 0 0 0 0,1 1 0 0 0,8 3 7 0 0,-7-5-1 0 0,2 1 16 0 0,0 0 0 0 0,0 0 0 0 0,0-1 0 0 0,0 1 0 0 0,0-1 0 0 0,0 0 0 0 0,8-2 0 0 0,31-6 91 0 0,-27 4-103 0 0,127-40 72 0 0,-96 27-50 0 0,52-11 0 0 0,-85 28-32 0 0,-13 0 2 0 0,-1 1 0 0 0,1 0 0 0 0,0-1 0 0 0,0 1 1 0 0,-1 0-1 0 0,1 0 0 0 0,-1-1 0 0 0,1 1 0 0 0,-1 0 0 0 0,1 0 0 0 0,-1 0 0 0 0,1 0 0 0 0,-1 0 0 0 0,0 0 0 0 0,0 0 0 0 0,1 0 0 0 0,-1 0 0 0 0,0 0 0 0 0,0 0 1 0 0,0-1-1 0 0,0 1 0 0 0,0 0 0 0 0,0 0 0 0 0,0 0 0 0 0,0 0 0 0 0,-1 0 0 0 0,1 0 0 0 0,-1 2 0 0 0,-9 27 98 0 0,-19 29 97 0 0,-9 21 168 0 0,35-71-374 0 0,0 0 1 0 0,0 0 0 0 0,1 0-1 0 0,0 0 1 0 0,1 0 0 0 0,0 0-1 0 0,0 12 1 0 0,1-19-50 0 0,0 0 1 0 0,0 0-1 0 0,1-1 1 0 0,-1 1-1 0 0,0 0 1 0 0,1-1-1 0 0,-1 1 1 0 0,1 0-1 0 0,-1-1 1 0 0,1 1-1 0 0,0-1 1 0 0,-1 1-1 0 0,1-1 1 0 0,0 1-1 0 0,0-1 1 0 0,0 1-1 0 0,0-1 1 0 0,1 0-1 0 0,-1 0 1 0 0,0 0-1 0 0,0 0 1 0 0,1 1-1 0 0,-1-2 1 0 0,1 1-1 0 0,-1 0 1 0 0,1 0-1 0 0,-1 0 1 0 0,1-1-1 0 0,-1 1 1 0 0,1-1-1 0 0,0 1 1 0 0,-1-1-1 0 0,1 0 1 0 0,0 1-1 0 0,-1-1 1 0 0,1 0-1 0 0,0 0 1 0 0,0 0-1 0 0,2-1 1 0 0,22-6-1074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 1839 0 0,'0'0'83'0'0,"-2"0"-6"0"0,0-1 310 0 0,0 0-1 0 0,-1 0 0 0 0,0 0 0 0 0,1 1 0 0 0,-1-1 0 0 0,1 1 0 0 0,-1 0 0 0 0,0 0 0 0 0,1 0 0 0 0,-1 0 0 0 0,0 0 0 0 0,1 1 0 0 0,-1-1 0 0 0,1 1 0 0 0,-4 0 0 0 0,2 1 513 0 0,1 0 0 0 0,-1 0 0 0 0,0 0 0 0 0,1 0-1 0 0,-1 1 1 0 0,1-1 0 0 0,0 1 0 0 0,-5 5 0 0 0,0 1 801 0 0,1 0 0 0 0,0 1 1 0 0,-6 11-1 0 0,-5 11-2013 0 0,15-25-624 0 0,-27 53 1958 0 0,-30 91 1 0 0,-9 70-117 0 0,32-100-679 0 0,-45 142-66 0 0,62-197-254 0 0,-27 78-324 0 0,38-114-1323 0 0,5-18 2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3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329 524 5983 0 0,'0'0'6236'0'0,"-2"1"-5252"0"0,-1 2-701 0 0,0 0-1 0 0,0 0 1 0 0,-1 0-1 0 0,0-1 1 0 0,1 0-1 0 0,-1 0 1 0 0,0 0-1 0 0,0 0 1 0 0,0 0-1 0 0,0-1 1 0 0,-5 1-1 0 0,-53 11 1595 0 0,52-11-1678 0 0,2-1-65 0 0,-1 0 1 0 0,0-1 0 0 0,1 0 0 0 0,-1 0 0 0 0,0-1 0 0 0,1 0 0 0 0,-1-1 0 0 0,1 0 0 0 0,-1 0 0 0 0,1-1 0 0 0,0 1-1 0 0,0-2 1 0 0,0 1 0 0 0,-11-8 0 0 0,13 8-81 0 0,1-1 0 0 0,1 0 0 0 0,-1 1 0 0 0,0-1 0 0 0,1-1 0 0 0,0 1 0 0 0,0-1 0 0 0,0 0 0 0 0,1 0 0 0 0,-1 0 0 0 0,1 0 0 0 0,0 0 0 0 0,1-1 0 0 0,-1 1 0 0 0,1-1 0 0 0,0 0 0 0 0,1 0 0 0 0,-1 0 0 0 0,1 0 0 0 0,1 0 0 0 0,-1-9 0 0 0,1 8-4 0 0,1-1-1 0 0,0 1 0 0 0,0-1 0 0 0,1 0 1 0 0,-1 1-1 0 0,2 0 0 0 0,-1 0 0 0 0,1-1 1 0 0,1 1-1 0 0,-1 1 0 0 0,1-1 0 0 0,0 1 0 0 0,0-1 1 0 0,10-9-1 0 0,4-3-138 0 0,2 0 0 0 0,40-29 0 0 0,-32 27-81 0 0,12-10-354 0 0,1 2 0 0 0,71-37 0 0 0,-87 53 413 0 0,1 2-1 0 0,1 1 1 0 0,-1 1 0 0 0,2 1 0 0 0,-1 1-1 0 0,30-3 1 0 0,-43 9 129 0 0,1 0 0 0 0,-1 1-1 0 0,0 1 1 0 0,0 0 0 0 0,0 1 0 0 0,0 0-1 0 0,0 1 1 0 0,0 1 0 0 0,0 0 0 0 0,-1 1-1 0 0,0 0 1 0 0,19 11 0 0 0,-26-12 26 0 0,0 0 1 0 0,-1 0 0 0 0,1 0-1 0 0,-1 1 1 0 0,0 0-1 0 0,0 0 1 0 0,-1 0-1 0 0,1 1 1 0 0,-1-1 0 0 0,0 1-1 0 0,-1 0 1 0 0,4 7-1 0 0,-5-8-23 0 0,0 0 0 0 0,-1 0 0 0 0,1 0 0 0 0,-1 1 0 0 0,0-1 0 0 0,-1 0 0 0 0,1 1-1 0 0,-1-1 1 0 0,0 1 0 0 0,0-1 0 0 0,-1 0 0 0 0,0 1 0 0 0,1-1 0 0 0,-2 0 0 0 0,1 1 0 0 0,-3 4 0 0 0,-3 6 18 0 0,-1 1 1 0 0,0-2 0 0 0,-1 1 0 0 0,-1-1 0 0 0,-1-1 0 0 0,-17 20 0 0 0,2-8 17 0 0,-1 0 0 0 0,-33 24 0 0 0,26-27-263 0 0,-1-2-1 0 0,0-2 1 0 0,-2-1 0 0 0,-38 14-1 0 0,51-24-588 0 0,0-1 0 0 0,-1-2 0 0 0,1 0 1 0 0,-40 3-1 0 0,37-6-719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0 13303 0 0,'-1'0'606'0'0,"-4"1"-533"0"0,0 0 1 0 0,-1 0 0 0 0,1 0 0 0 0,1 0 0 0 0,-1 1 0 0 0,0 0 0 0 0,0 0-1 0 0,0 0 1 0 0,1 1 0 0 0,0-1 0 0 0,-1 1 0 0 0,1 0 0 0 0,-5 5-1 0 0,-9 8 205 0 0,-24 28-1 0 0,34-35-71 0 0,-43 51 336 0 0,2 3 0 0 0,3 1 0 0 0,-41 78 0 0 0,-21 40-334 0 0,-102 200 67 0 0,196-349-361 0 0,-53 112-1507 0 0,62-135 709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10135 0 0,'0'3'6166'0'0,"1"1"-5667"0"0,-1 0 0 0 0,-1 0 1 0 0,1 0-1 0 0,0 0 0 0 0,-1 0 1 0 0,0 0-1 0 0,0 0 0 0 0,0 0 1 0 0,0 0-1 0 0,-1 0 1 0 0,1-1-1 0 0,-1 1 0 0 0,-4 6 1 0 0,-5 6-627 0 0,-23 25 0 0 0,7-9 583 0 0,7-5-509 0 0,-26 36 111 0 0,41-55-592 0 0,0 1 0 0 0,0 0 0 0 0,1 0 0 0 0,0 0 0 0 0,-3 15 0 0 0,4-10-914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3223 0 0,'0'0'15535'0'0,"0"3"-15247"0"0,-5 17 31 0 0,-1 0 1 0 0,-1 0-1 0 0,-12 26 1 0 0,-36 58 243 0 0,21-43-443 0 0,9-13-48 0 0,-71 152-56 0 0,92-191-18 0 0,0 4 6 0 0,-6 30-27 0 0,9-41-78 0 0,-7-11-6283 0 0,2-2 906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20 14367 0 0,'0'0'662'0'0,"-4"-12"236"0"0,3 4 705 0 0,-7 11 57 0 0,4-2-1577 0 0,-1 1 1 0 0,1 1-1 0 0,0-1 0 0 0,0 0 0 0 0,0 1 1 0 0,0 0-1 0 0,1 0 0 0 0,-7 6 1 0 0,-24 34 250 0 0,15-20-98 0 0,-4 4-175 0 0,11-14-62 0 0,0 0 0 0 0,1 1 0 0 0,1 1 1 0 0,0-1-1 0 0,-13 29 0 0 0,22-42-110 0 0,1 3 34 0 0,1-1-1 0 0,-1 0 1 0 0,1 0 0 0 0,0 1-1 0 0,0-1 1 0 0,0 0-1 0 0,0 0 1 0 0,0 0 0 0 0,1 0-1 0 0,-1-1 1 0 0,5 6-1 0 0,26 29-166 0 0,-15-18 213 0 0,-5-4 50 0 0,0 0 0 0 0,-1 1 0 0 0,-1 1 0 0 0,-1-1 0 0 0,0 2 0 0 0,-1-1 0 0 0,-1 1 0 0 0,0 1 0 0 0,6 30 0 0 0,-12-45 74 0 0,0 1 0 0 0,-1-1 1 0 0,0 0-1 0 0,0 1 0 0 0,0-1 1 0 0,0 0-1 0 0,-1 1 0 0 0,1-1 1 0 0,-1 0-1 0 0,-2 6 0 0 0,2-8 2 0 0,0 1-1 0 0,-1-1 1 0 0,1 1-1 0 0,-1-1 0 0 0,0 1 1 0 0,0-1-1 0 0,0 0 1 0 0,0 0-1 0 0,0 0 0 0 0,0 0 1 0 0,0 0-1 0 0,-1 0 1 0 0,1-1-1 0 0,-1 1 0 0 0,-4 1 1 0 0,-7 3 261 0 0,0-1 0 0 0,0-1 0 0 0,0 0 0 0 0,-29 4 1 0 0,-59 0 152 0 0,101-8-505 0 0,-63 3-514 0 0,0-2-1 0 0,-109-13 0 0 0,147 6-970 0 0,4-2-395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1375 0 0,'-1'2'659'0'0,"-9"47"10812"0"0,-12 27-6159 0 0,9-33-4996 0 0,-105 277 1612 0 0,-31-11-1624 0 0,91-205-234 0 0,-4-2 0 0 0,-107 132 0 0 0,117-166-67 0 0,-72 82-1858 0 0,112-137-251 0 0,1-3-4384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32 166 13823 0 0,'-2'1'1062'0'0,"-2"0"-852"0"0,0 1 1 0 0,0 0 0 0 0,1 0-1 0 0,-1 1 1 0 0,-6 5 0 0 0,10-8-132 0 0,0 1 0 0 0,0-1 0 0 0,0 1 0 0 0,0-1 0 0 0,0 0 1 0 0,0 1-1 0 0,0-1 0 0 0,0 1 0 0 0,0-1 0 0 0,1 1 0 0 0,-1-1 1 0 0,0 1-1 0 0,0-1 0 0 0,0 0 0 0 0,1 1 0 0 0,-1-1 0 0 0,0 1 0 0 0,1-1 1 0 0,-1 0-1 0 0,0 1 0 0 0,1-1 0 0 0,-1 1 96 0 0,3 1-55 0 0,-1 0 0 0 0,1 1 1 0 0,0-1-1 0 0,-1 0 0 0 0,1 0 1 0 0,0-1-1 0 0,0 1 0 0 0,0-1 1 0 0,0 1-1 0 0,1-1 0 0 0,-1 0 1 0 0,0 0-1 0 0,0-1 1 0 0,1 1-1 0 0,-1-1 0 0 0,6 1 1 0 0,7-1 67 0 0,1 0 0 0 0,18-3 1 0 0,-19 2 141 0 0,34-7 386 0 0,-1-1 1 0 0,60-20-1 0 0,-39 10-321 0 0,288-66 1141 0 0,-120 30-5184 0 0,-194 46-4167 0 0</inkml:trace>
  <inkml:trace contextRef="#ctx0" brushRef="#br0" timeOffset="1">1105 674 3679 0 0,'0'0'167'0'0,"0"-1"-7"0"0,-9-25 8650 0 0,4 1-3405 0 0,3 15-4162 0 0,1-1 0 0 0,1-18-1 0 0,1 13-1028 0 0,1 0-1 0 0,1 0 1 0 0,0 0-1 0 0,9-23 0 0 0,3-3 582 0 0,32-66-1 0 0,-41 96-672 0 0,0 1 1 0 0,2 0-1 0 0,-1 0 0 0 0,1 0 1 0 0,0 1-1 0 0,1 0 1 0 0,1 1-1 0 0,-1 0 0 0 0,1 0 1 0 0,14-8-1 0 0,-18 14-286 0 0,-1 0 0 0 0,1 0 0 0 0,0 1-1 0 0,0 0 1 0 0,0 0 0 0 0,0 0 0 0 0,0 1 0 0 0,11-1-1 0 0,-3 2-649 0 0,-1 0-1 0 0,27 3 1 0 0,-13 1-1201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14279 0 0,'0'0'1298'0'0,"-1"0"-1069"0"0,-2 1-158 0 0,-1 1 0 0 0,1-1 0 0 0,0 0 0 0 0,0 1 0 0 0,0-1 0 0 0,0 1 0 0 0,0 0 0 0 0,0 0 0 0 0,1 0 0 0 0,-4 3 0 0 0,-25 30 3160 0 0,17-19-1719 0 0,-20 20 467 0 0,-30 34-1401 0 0,54-57-583 0 0,0 1 1 0 0,1 0-1 0 0,-13 26 0 0 0,13-21 83 0 0,-13 40 0 0 0,21-53-354 0 0,-1-1 0 0 0,1 1 1 0 0,0 0-1 0 0,1 0 0 0 0,-1-1 0 0 0,1 1 1 0 0,0 0-1 0 0,0 0 0 0 0,1-1 0 0 0,0 1 1 0 0,0 0-1 0 0,3 8 0 0 0,3-2-4861 0 0,5 0-1462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5983 0 0,'0'0'464'0'0,"-1"1"-305"0"0,-8 10 1794 0 0,1 0 1 0 0,0 1-1 0 0,1 0 1 0 0,1 0-1 0 0,-8 18 1 0 0,-2 2-731 0 0,-85 195-183 0 0,14 5-402 0 0,-92 209-2201 0 0,157-396 88 0 0,2-5-76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7831 0 0,'12'-35'221'0'0,"29"-65"9548"0"0,-18 61-8776 0 0,0 5-549 0 0,1 0-1 0 0,2 2 1 0 0,54-52 0 0 0,-72 77-424 0 0,0 1 0 0 0,0 0 0 0 0,0 0 1 0 0,1 0-1 0 0,0 1 0 0 0,0 1 1 0 0,0 0-1 0 0,14-5 0 0 0,-18 8 7 0 0,0-1 1 0 0,0 1-1 0 0,0 0 0 0 0,0 1 0 0 0,0-1 0 0 0,1 1 0 0 0,-1 0 0 0 0,0 0 0 0 0,0 1 0 0 0,0 0 0 0 0,1 0 1 0 0,-1 0-1 0 0,0 0 0 0 0,0 1 0 0 0,0 0 0 0 0,0 0 0 0 0,8 4 0 0 0,-4 1-24 0 0,0 0 1 0 0,0 0-1 0 0,-1 1 0 0 0,1 0 1 0 0,8 12-1 0 0,33 50 44 0 0,-13-16-30 0 0,-33-50-15 0 0,-1 1 0 0 0,-1-1 0 0 0,1 1 0 0 0,-1 0 0 0 0,0 0 0 0 0,0 0 0 0 0,2 5 0 0 0,-4-9 12 0 0,0 0-1 0 0,0 1 0 0 0,0-1 1 0 0,0 0-1 0 0,0 0 1 0 0,0 0-1 0 0,0 1 0 0 0,-1-1 1 0 0,1 0-1 0 0,0 0 1 0 0,-1 0-1 0 0,1 0 0 0 0,0 0 1 0 0,-1 0-1 0 0,0 0 1 0 0,1 1-1 0 0,-1-1 0 0 0,0-1 1 0 0,1 1-1 0 0,-1 0 1 0 0,-1 1-1 0 0,-19 16 261 0 0,20-17-236 0 0,-31 19 249 0 0,0-2 1 0 0,-2 0 0 0 0,-37 12-1 0 0,8-2-76 0 0,41-18-232 0 0,-111 45-454 0 0,113-50-1133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1044 8287 0 0,'-1'1'3648'0'0,"-5"9"-2487"0"0,1 0 0 0 0,-1 1-1 0 0,2-1 1 0 0,0 1 0 0 0,-4 14 0 0 0,3-9-367 0 0,1-5-435 0 0,2-1-1 0 0,0 1 1 0 0,0 0 0 0 0,1 0 0 0 0,0 0-1 0 0,1 14 1 0 0,0-19-232 0 0,0 0-1 0 0,1 0 1 0 0,0 0-1 0 0,0 0 1 0 0,1-1-1 0 0,-1 1 1 0 0,1 0-1 0 0,0-1 1 0 0,1 1-1 0 0,-1-1 1 0 0,1 0-1 0 0,0 0 1 0 0,6 7-1 0 0,-7-10-76 0 0,1 0-1 0 0,-1 0 1 0 0,0 0-1 0 0,1-1 0 0 0,0 1 1 0 0,-1-1-1 0 0,1 0 1 0 0,0 1-1 0 0,0-1 0 0 0,0-1 1 0 0,0 1-1 0 0,0 0 1 0 0,0-1-1 0 0,0 1 1 0 0,0-1-1 0 0,0 0 0 0 0,0 0 1 0 0,0 0-1 0 0,0 0 1 0 0,0-1-1 0 0,6-1 0 0 0,3-1 61 0 0,0 0 0 0 0,0-1 0 0 0,22-11 0 0 0,-4 1-258 0 0,-1-2 0 0 0,0-1 0 0 0,-1-1 0 0 0,-1-1 0 0 0,-1-2 0 0 0,0 0 0 0 0,42-49 0 0 0,-43 38-405 0 0,-24 31 314 0 0,-3 2-657 0 0,-10 9 754 0 0,-3 2 154 0 0,1 1 0 0 0,-21 22-1 0 0,32-32 14 0 0,0 1 0 0 0,1-1 0 0 0,-1 1 0 0 0,1-1-1 0 0,0 1 1 0 0,0 0 0 0 0,0 0 0 0 0,0 0 0 0 0,1 0 0 0 0,-1 0-1 0 0,1 0 1 0 0,0 1 0 0 0,0-1 0 0 0,1 0 0 0 0,-1 1 0 0 0,1-1-1 0 0,1 6 1 0 0,-1-8-21 0 0,1 0 0 0 0,-1 0 0 0 0,1 0-1 0 0,0-1 1 0 0,-1 1 0 0 0,1 0 0 0 0,0-1 0 0 0,0 1-1 0 0,0 0 1 0 0,1-1 0 0 0,-1 0 0 0 0,0 1 0 0 0,1-1 0 0 0,-1 0-1 0 0,0 1 1 0 0,1-1 0 0 0,0 0 0 0 0,-1 0 0 0 0,1 0-1 0 0,-1-1 1 0 0,1 1 0 0 0,0 0 0 0 0,0 0 0 0 0,0-1-1 0 0,-1 1 1 0 0,1-1 0 0 0,0 0 0 0 0,4 1 0 0 0,3-1-130 0 0,0 1 0 0 0,0-1 0 0 0,1 0 0 0 0,13-3 0 0 0,38-8-1770 0 0,-20 2-3467 0 0,-4 0-1191 0 0</inkml:trace>
  <inkml:trace contextRef="#ctx0" brushRef="#br0" timeOffset="1">1867 3 3679 0 0,'7'-2'7235'0'0,"-23"10"-2038"0"0,3 5-4610 0 0,0 0 0 0 0,0 1-1 0 0,1 1 1 0 0,1 0 0 0 0,-16 28 0 0 0,15-25-357 0 0,-2 8-34 0 0,0 0 1 0 0,-10 31-1 0 0,-6 11-96 0 0,-54 122-80 0 0,-2 4-24 0 0,84-190 4 0 0,-72 139-267 0 0,53-108 27 0 0,-47 63 1 0 0,22-44-915 0 0,15-21-3907 0 0,9-12-802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19983 0 0,'0'0'2229'0'0,"1"-1"-1693"0"0,5-3-214 0 0,0 1-1 0 0,-1 0 1 0 0,1 0-1 0 0,0 1 0 0 0,0-1 1 0 0,1 1-1 0 0,11-2 0 0 0,51-5 76 0 0,-37 6-83 0 0,341-18 171 0 0,-235 18-1545 0 0,13-2-2692 0 0,-104 3 1976 0 0</inkml:trace>
  <inkml:trace contextRef="#ctx0" brushRef="#br0" timeOffset="1">1284 0 11055 0 0,'-1'2'852'0'0,"-14"13"-698"0"0,-50 46 4496 0 0,59-54-4121 0 0,0-1 0 0 0,0 2 0 0 0,1-1 0 0 0,-1 0 0 0 0,-7 17 0 0 0,-4 5 432 0 0,-30 38 771 0 0,-32 51-174 0 0,67-98-1544 0 0,1 1 0 0 0,1 0 0 0 0,1 1 0 0 0,-6 23 0 0 0,9-13-2116 0 0,5-18 821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11975 0 0,'21'-52'1064'0'0,"-8"27"-848"0"0,1-8-216 0 0,1 1 0 0 0,-1 0 976 0 0,0 1 152 0 0,1 4 32 0 0,-1 6 8 0 0,-1 1-1016 0 0,-2 6-152 0 0,-1 1-136 0 0,-1 4-4600 0 0,0 0-928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41 15919 0 0,'0'0'730'0'0,"-1"-1"-14"0"0,1 0-709 0 0,-1 1 0 0 0,1 0 0 0 0,0-1 0 0 0,-1 1 1 0 0,1 0-1 0 0,0 0 0 0 0,-1-1 0 0 0,1 1 1 0 0,-1 0-1 0 0,1 0 0 0 0,-1 0 0 0 0,1-1 1 0 0,-1 1-1 0 0,1 0 0 0 0,-1 0 0 0 0,1 0 0 0 0,-1 0 1 0 0,1 0-1 0 0,-1 0 0 0 0,1 0 0 0 0,0 0 1 0 0,-1 0-1 0 0,1 0 0 0 0,-1 0 0 0 0,1 1 1 0 0,-1-1-1 0 0,1 0 0 0 0,-1 0 0 0 0,1 0 0 0 0,-1 0 1 0 0,1 1-1 0 0,0-1 0 0 0,-1 0 0 0 0,1 1 1 0 0,-1-1-1 0 0,0 1 15 0 0,-11 6 137 0 0,0 1 0 0 0,1 0 0 0 0,0 1 0 0 0,1 0 0 0 0,0 0 0 0 0,-16 19 0 0 0,8-3 327 0 0,-31 50-1 0 0,44-67-391 0 0,0 1-1 0 0,1 0 0 0 0,0-1 1 0 0,1 2-1 0 0,-4 13 1 0 0,6-20-43 0 0,1-1 1 0 0,-1 1-1 0 0,1 0 1 0 0,0-1-1 0 0,0 1 1 0 0,0-1 0 0 0,0 1-1 0 0,0-1 1 0 0,1 1-1 0 0,-1 0 1 0 0,1-1-1 0 0,-1 1 1 0 0,1-1 0 0 0,0 0-1 0 0,0 1 1 0 0,0-1-1 0 0,0 0 1 0 0,1 1 0 0 0,-1-1-1 0 0,1 0 1 0 0,-1 0-1 0 0,1 0 1 0 0,0 0-1 0 0,0-1 1 0 0,4 4-1 0 0,-4-3 8 0 0,1-1 0 0 0,0 1-1 0 0,0-1 1 0 0,1 0-1 0 0,-1 0 1 0 0,0-1-1 0 0,0 1 1 0 0,0 0-1 0 0,1-1 1 0 0,-1 0-1 0 0,0 0 1 0 0,1 0-1 0 0,-1 0 1 0 0,0 0 0 0 0,7-2-1 0 0,2-1 64 0 0,1-1-1 0 0,19-8 1 0 0,-15 5-84 0 0,0-2 0 0 0,-1 0-1 0 0,0-1 1 0 0,0 0 0 0 0,19-18 0 0 0,-8 3 133 0 0,42-50 0 0 0,-65 70-149 0 0,0 0 0 0 0,-1 0 1 0 0,1 0-1 0 0,-1-1 0 0 0,-1 1 0 0 0,1-1 0 0 0,-1 1 0 0 0,3-9 1 0 0,-5 11-48 0 0,1 1 0 0 0,-1 0 0 0 0,1-1 0 0 0,-1 1 0 0 0,0-1 0 0 0,0 1 0 0 0,0 0 0 0 0,0-1 0 0 0,-1 1 0 0 0,1 0 0 0 0,-1-1 0 0 0,1 1 0 0 0,-1 0 0 0 0,0-1 0 0 0,0 1 0 0 0,0 0 0 0 0,0 0 0 0 0,0 0 0 0 0,0 0 0 0 0,-1 0 0 0 0,1 0 0 0 0,-1 0 0 0 0,1 0 0 0 0,-4-2 0 0 0,-2-2-78 0 0,-1 1-1 0 0,0-1 1 0 0,-1 1 0 0 0,1 1 0 0 0,-1-1 0 0 0,0 2-1 0 0,0-1 1 0 0,0 1 0 0 0,-1 0 0 0 0,1 1 0 0 0,-1 0-1 0 0,1 1 1 0 0,-1 0 0 0 0,0 0 0 0 0,-10 2 0 0 0,11-1-442 0 0,0 1 0 0 0,0 0 0 0 0,0 1 0 0 0,0 0 0 0 0,-14 6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6911 0 0,'-1'2'528'0'0,"-2"2"-251"0"0,0 0-1 0 0,1 0 1 0 0,0 0-1 0 0,-1 1 0 0 0,1 0 1 0 0,1-1-1 0 0,-1 1 1 0 0,1 0-1 0 0,0-1 0 0 0,0 1 1 0 0,0 0-1 0 0,1 0 0 0 0,-1 0 1 0 0,1 0-1 0 0,1 0 1 0 0,-1 0-1 0 0,1 0 0 0 0,-1 0 1 0 0,1 0-1 0 0,1-1 1 0 0,-1 1-1 0 0,3 6 0 0 0,4 5 181 0 0,0 0 0 0 0,1-1-1 0 0,0 0 1 0 0,18 22-1 0 0,7 2 239 0 0,70 65 0 0 0,-7-9 566 0 0,-79-76-1112 0 0,-2 1 1 0 0,0 1-1 0 0,16 28 0 0 0,-23-33-138 0 0,-1 0 0 0 0,0 0-1 0 0,-1 1 1 0 0,-1 0 0 0 0,8 34-1 0 0,-13-43-6 0 0,0 1 1 0 0,0-1-1 0 0,-1 0 0 0 0,0 1 1 0 0,-1-1-1 0 0,1 1 0 0 0,-1-1 0 0 0,-1 0 1 0 0,0 0-1 0 0,0 0 0 0 0,-1 0 0 0 0,0 0 1 0 0,0 0-1 0 0,-8 14 0 0 0,-12 9-23 0 0,-1 0 1 0 0,-51 51-1 0 0,57-63 9 0 0,-97 99-356 0 0,68-72 147 0 0,17-18-179 0 0,29-27 259 0 0,1-1 0 0 0,0 1 0 0 0,-1-1 1 0 0,1 1-1 0 0,-1-1 0 0 0,1 0 0 0 0,0 1 0 0 0,-1-1 1 0 0,1 1-1 0 0,0 0 0 0 0,0-1 0 0 0,-1 1 0 0 0,1-1 1 0 0,0 1-1 0 0,0-1 0 0 0,0 1 0 0 0,0-1 0 0 0,0 2 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119 454 6647 0 0,'0'0'600'0'0,"-10"7"1276"0"0,8-5-1631 0 0,1 0-1 0 0,0-1 0 0 0,-1 1 0 0 0,0-1 1 0 0,1 0-1 0 0,-1 1 0 0 0,0-1 1 0 0,0 0-1 0 0,0 0 0 0 0,1 0 0 0 0,-1 0 1 0 0,0 0-1 0 0,0 0 0 0 0,-1-1 0 0 0,1 1 1 0 0,0-1-1 0 0,-3 1 0 0 0,0 0 60 0 0,1-1-1 0 0,-1 0 1 0 0,0 1-1 0 0,0-2 1 0 0,0 1-1 0 0,-9-2 1 0 0,12 1-193 0 0,1 0 0 0 0,-1 1 0 0 0,1-1 0 0 0,-1 0 0 0 0,1 0 0 0 0,-1 0 0 0 0,1 0 0 0 0,-1 0 0 0 0,1 0 0 0 0,0 0 1 0 0,0-1-1 0 0,0 1 0 0 0,-1 0 0 0 0,1-1 0 0 0,0 1 0 0 0,1-1 0 0 0,-1 1 0 0 0,0-1 0 0 0,0 1 0 0 0,1-1 0 0 0,-1 0 1 0 0,1 1-1 0 0,-1-3 0 0 0,0 1 3 0 0,1 0 0 0 0,-1 1 0 0 0,1-1 0 0 0,0 0 0 0 0,0 0 0 0 0,0 1 0 0 0,0-1 0 0 0,0 0 0 0 0,1 0 0 0 0,-1 1 0 0 0,1-1 0 0 0,0 0 0 0 0,1-3 0 0 0,6-7 8 0 0,0 1-1 0 0,0 1 1 0 0,1 0-1 0 0,15-15 1 0 0,44-36-48 0 0,-19 22 22 0 0,1 1 1 0 0,2 3 0 0 0,74-39-1 0 0,-101 62 11 0 0,2 1-1 0 0,0 1 1 0 0,0 1-1 0 0,1 2 1 0 0,0 0-1 0 0,0 2 1 0 0,0 1-1 0 0,1 2 1 0 0,44-1 0 0 0,-63 4-98 0 0,-1 1 1 0 0,-1 1 0 0 0,1-1 0 0 0,0 1 0 0 0,10 4-1 0 0,-15-4-6 0 0,1-1-1 0 0,-1 1 0 0 0,0 0 1 0 0,0 1-1 0 0,0-1 0 0 0,0 1 1 0 0,0 0-1 0 0,0 0 0 0 0,-1 0 1 0 0,1 0-1 0 0,3 6 0 0 0,-1 2-2 0 0,-5-7 4 0 0,-1-1 0 0 0,1 1 0 0 0,-1 0 0 0 0,0 0 0 0 0,0 0 0 0 0,0 0 0 0 0,-1 0-1 0 0,1 0 1 0 0,-1 0 0 0 0,0 0 0 0 0,0 0 0 0 0,-1 0 0 0 0,1-1 0 0 0,-1 1 0 0 0,1 0 0 0 0,-1-1 0 0 0,0 0-1 0 0,-3 4 1 0 0,-6 9 89 0 0,-1-1 1 0 0,-21 20-1 0 0,22-24-31 0 0,-16 19 28 0 0,10-11-44 0 0,-24 21-1 0 0,-38 23-22 0 0,-3-5-1 0 0,-156 86 0 0 0,208-130-81 0 0,-1 0 1 0 0,-58 16-1 0 0,87-29-117 0 0,6-2-2533 0 0,15-4-2180 0 0,7-4-1505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1 498 11975 0 0,'0'0'923'0'0,"2"-2"-344"0"0,42-31 5097 0 0,19-24-3182 0 0,-16 14-1859 0 0,43-39 154 0 0,92-75 750 0 0,-159 139-1307 0 0,2 2 1 0 0,0 1-1 0 0,1 1 0 0 0,1 1 1 0 0,0 1-1 0 0,32-9 0 0 0,-46 17-222 0 0,-5 1-10 0 0,1 1 1 0 0,-1 0-1 0 0,13-1 0 0 0,-10 4-16 0 0,-11 0 13 0 0,1 0-1 0 0,0 0 1 0 0,-1 0-1 0 0,1 0 0 0 0,-1 0 1 0 0,1 0-1 0 0,-1 0 1 0 0,0 0-1 0 0,1 0 1 0 0,-1 0-1 0 0,0 0 1 0 0,0 0-1 0 0,0 0 1 0 0,1 0-1 0 0,-1 0 1 0 0,0 0-1 0 0,-1 0 1 0 0,1 1-1 0 0,0-1 1 0 0,0 0-1 0 0,0 0 1 0 0,-1 0-1 0 0,1 1 0 0 0,-11 26 9 0 0,-11 13-5 0 0,7-16 0 0 0,-22 56 0 0 0,35-76 0 0 0,0-1 0 0 0,1 1 0 0 0,0 0 0 0 0,0 0 0 0 0,0 0 0 0 0,0 0 0 0 0,1 0 0 0 0,0 0 0 0 0,0 0 0 0 0,1 1 0 0 0,-1-1 0 0 0,1 0 0 0 0,0 0 0 0 0,0 0 0 0 0,1-1 0 0 0,-1 1 0 0 0,1 0 0 0 0,0 0 0 0 0,0-1 0 0 0,1 1 0 0 0,0-1 0 0 0,-1 0 0 0 0,1 0 0 0 0,1 0 0 0 0,-1 0 0 0 0,1 0 0 0 0,-1-1 0 0 0,1 0 0 0 0,0 1 0 0 0,0-1 0 0 0,0-1 0 0 0,8 5 0 0 0,-1-1-47 0 0,1-1 0 0 0,-1 0 0 0 0,1 0 0 0 0,0-1 0 0 0,21 4 0 0 0,8-3-7255 0 0,-19-5-682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259 250 2303 0 0,'-12'-6'14184'0'0,"14"0"-13822"0"0,1 1 0 0 0,0-1-1 0 0,-1 1 1 0 0,2 0-1 0 0,-1-1 1 0 0,1 1 0 0 0,-1 1-1 0 0,1-1 1 0 0,1 0 0 0 0,5-4-1 0 0,10-8 234 0 0,24-15 1 0 0,-40 29-505 0 0,22-14 91 0 0,0 1-1 0 0,0 1 1 0 0,2 1 0 0 0,0 1-1 0 0,0 2 1 0 0,1 1 0 0 0,0 1-1 0 0,1 1 1 0 0,0 2 0 0 0,0 1-1 0 0,42-1 1 0 0,-62 5-179 0 0,-1 2-1 0 0,1-1 1 0 0,0 1 0 0 0,-1 1-1 0 0,1 0 1 0 0,-1 0 0 0 0,0 1-1 0 0,0 0 1 0 0,0 1 0 0 0,0 0-1 0 0,15 9 1 0 0,-18-9-1 0 0,-1 0 0 0 0,1 0-1 0 0,-1 1 1 0 0,0-1 0 0 0,-1 1 0 0 0,1 0 0 0 0,-1 1-1 0 0,0-1 1 0 0,0 1 0 0 0,-1-1 0 0 0,0 1-1 0 0,0 0 1 0 0,0 1 0 0 0,-1-1 0 0 0,0 0 0 0 0,0 1-1 0 0,2 11 1 0 0,-3-8-8 0 0,-1 1 1 0 0,0-1-1 0 0,0 0 1 0 0,-1 0-1 0 0,0 0 0 0 0,-1 0 1 0 0,0 0-1 0 0,-1 0 0 0 0,0 0 1 0 0,0-1-1 0 0,-1 1 0 0 0,0-1 1 0 0,-1 0-1 0 0,0 0 0 0 0,0 0 1 0 0,-11 12-1 0 0,6-9-3 0 0,-1-1 1 0 0,1 0-1 0 0,-2 0 0 0 0,1-1 0 0 0,-2-1 1 0 0,1 0-1 0 0,-1 0 0 0 0,0-2 1 0 0,-1 1-1 0 0,-20 6 0 0 0,12-6-64 0 0,0-2-1 0 0,-1-1 0 0 0,0-1 1 0 0,-1 0-1 0 0,1-2 0 0 0,-34-1 1 0 0,-142-19-829 0 0,70 3 565 0 0,103 13 67 0 0,-49 3 0 0 0,64 0 219 0 0,-1 1-1 0 0,1 0 0 0 0,-1 1 0 0 0,1 0 1 0 0,0 1-1 0 0,-16 7 0 0 0,25-11-36 0 0,1 2 67 0 0,0 0 1 0 0,0 0-1 0 0,0 0 0 0 0,0 0 0 0 0,0 0 0 0 0,0 0 1 0 0,0 1-1 0 0,0-1 0 0 0,1 0 0 0 0,-1 0 1 0 0,1 0-1 0 0,0 1 0 0 0,0-1 0 0 0,0 0 0 0 0,0 1 1 0 0,0-1-1 0 0,0 0 0 0 0,1 5 0 0 0,1 2 98 0 0,0 0 0 0 0,1 0 0 0 0,4 10 1 0 0,12 23 891 0 0,3-1 1 0 0,51 73 0 0 0,-28-51-258 0 0,-17-25-416 0 0,42 73 0 0 0,-69-109-419 0 0,-1 0-1098 0 0,1 5-4571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10591 0 0,'0'0'819'0'0,"-2"1"-534"0"0,-1 2 118 0 0,0-1-1 0 0,0 1 0 0 0,0-1 1 0 0,0 1-1 0 0,0 0 0 0 0,1 0 0 0 0,-1 0 1 0 0,1 1-1 0 0,0-1 0 0 0,0 1 1 0 0,0-1-1 0 0,1 1 0 0 0,-1 0 0 0 0,1-1 1 0 0,0 1-1 0 0,0 0 0 0 0,0 0 1 0 0,0 0-1 0 0,1 0 0 0 0,-1 0 1 0 0,1 5-1 0 0,2 11 302 0 0,0 0 0 0 0,1-1 0 0 0,5 22 0 0 0,4 18-499 0 0,-10-48-193 0 0,3 2 99 0 0,-2-11-82 0 0,-1-2-2 0 0,-1 1-13 0 0,1 0 1 0 0,-1-1 0 0 0,1 1-1 0 0,-1-1 1 0 0,1 1 0 0 0,0-1-1 0 0,-1 0 1 0 0,1 0 0 0 0,-1 0-1 0 0,1 0 1 0 0,0 0-1 0 0,-1 0 1 0 0,1 0 0 0 0,2-1-1 0 0,-2 1 15 0 0,5-1 42 0 0,0-1 1 0 0,-1 0-1 0 0,1 0 1 0 0,0 0-1 0 0,-1-1 1 0 0,0 0-1 0 0,0 0 1 0 0,0 0-1 0 0,0-1 1 0 0,0 0-1 0 0,-1 0 1 0 0,1-1-1 0 0,-1 0 1 0 0,7-8-1 0 0,-8 9-39 0 0,-1 0 1 0 0,1-1-1 0 0,-1 1 0 0 0,0-1 1 0 0,-1 0-1 0 0,1 0 0 0 0,-1 0 1 0 0,0 0-1 0 0,0 0 0 0 0,-1 0 1 0 0,1 0-1 0 0,-1-1 0 0 0,0 1 1 0 0,-1-1-1 0 0,1 1 0 0 0,-1-1 1 0 0,0 1-1 0 0,-1-10 0 0 0,0 12-22 0 0,0 0-1 0 0,0 0 0 0 0,0 0 0 0 0,0 0 0 0 0,-1 0 0 0 0,1 1 1 0 0,-1-1-1 0 0,1 0 0 0 0,-1 1 0 0 0,0-1 0 0 0,0 1 1 0 0,0-1-1 0 0,0 1 0 0 0,-1 0 0 0 0,1 0 0 0 0,-1 0 0 0 0,1 0 1 0 0,-1 1-1 0 0,-2-2 0 0 0,-2 0-253 0 0,1 0 0 0 0,-1 1 0 0 0,0 0 0 0 0,1 0 0 0 0,-1 0 0 0 0,0 1 0 0 0,-10-1 0 0 0,-9 1-1317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576 383 11111 0 0,'0'0'7607'0'0,"1"1"-7422"0"0,1 0-134 0 0,0 0 0 0 0,-1 0 0 0 0,1-1 1 0 0,0 1-1 0 0,0-1 0 0 0,-1 1 0 0 0,1-1 0 0 0,0 0 0 0 0,0 0 0 0 0,0 0 0 0 0,-1 0 0 0 0,1 0 0 0 0,0 0 0 0 0,0-1 0 0 0,0 1 1 0 0,-1 0-1 0 0,1-1 0 0 0,0 1 0 0 0,0-1 0 0 0,-1 0 0 0 0,1 0 0 0 0,-1 0 0 0 0,3-1 0 0 0,8-4 205 0 0,21-17-1 0 0,-26 18-201 0 0,-1 1 1 0 0,102-79 468 0 0,-91 68-630 0 0,-1-1-1 0 0,0 0 0 0 0,27-37 1 0 0,-35 41-145 0 0,0-1 1 0 0,10-24 0 0 0,-16 32 191 0 0,0 1 0 0 0,0-1 1 0 0,-1 0-1 0 0,1 0 0 0 0,-1-1 0 0 0,0 1 1 0 0,-1 0-1 0 0,1 0 0 0 0,-1 0 1 0 0,0-1-1 0 0,-1-6 0 0 0,1 10 52 0 0,-1 1-1 0 0,1-1 1 0 0,-1 1 0 0 0,1 0-1 0 0,-1-1 1 0 0,0 1 0 0 0,1 0-1 0 0,-1-1 1 0 0,0 1-1 0 0,0 0 1 0 0,0 0 0 0 0,0-1-1 0 0,0 1 1 0 0,0 0 0 0 0,0 0-1 0 0,0 0 1 0 0,-1 0-1 0 0,-1-1 1 0 0,1 1-16 0 0,-1 0 0 0 0,1 1 1 0 0,0-1-1 0 0,-1 0 0 0 0,1 1 0 0 0,-1 0 0 0 0,1-1 0 0 0,0 1 0 0 0,-1 0 1 0 0,-3 1-1 0 0,-3 0-29 0 0,1 0 1 0 0,0 1-1 0 0,0 0 0 0 0,0 1 1 0 0,-15 7-1 0 0,-33 19-90 0 0,1 2-1 0 0,1 3 1 0 0,2 3 0 0 0,-53 47 0 0 0,46-29-375 0 0,3 2 0 0 0,-69 90 0 0 0,63-61 205 0 0,-68 124 1 0 0,119-190 290 0 0,1 0-1 0 0,1 0 0 0 0,-12 37 1 0 0,19-49 36 0 0,1 0 0 0 0,-1 0 1 0 0,1 1-1 0 0,1-1 1 0 0,0 14-1 0 0,1-17 19 0 0,-1 0 0 0 0,1-1 0 0 0,0 1 0 0 0,0-1 0 0 0,1 1 0 0 0,-1-1 0 0 0,1 1 0 0 0,0-1 0 0 0,0 0 0 0 0,1 0 0 0 0,2 4 0 0 0,-2-5 43 0 0,0 1-1 0 0,1-1 1 0 0,-1 0-1 0 0,0 0 1 0 0,1-1-1 0 0,0 1 1 0 0,0-1-1 0 0,0 0 0 0 0,0 0 1 0 0,0 0-1 0 0,0 0 1 0 0,0-1-1 0 0,0 1 1 0 0,1-1-1 0 0,-1 0 1 0 0,1-1-1 0 0,-1 1 1 0 0,7-1-1 0 0,7 0 209 0 0,0-1 0 0 0,1 0-1 0 0,19-5 1 0 0,-29 4-177 0 0,181-38 1547 0 0,28-5-701 0 0,-216 45-1033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324 168 6447 0 0,'0'0'298'0'0,"-1"1"-10"0"0,-17 16 5569 0 0,17-17-5620 0 0,1 1 1 0 0,0-1-1 0 0,0 1 1 0 0,-1-1-1 0 0,1 0 1 0 0,0 1-1 0 0,0-1 1 0 0,0 1-1 0 0,0-1 1 0 0,0 1-1 0 0,-1-1 1 0 0,1 1-1 0 0,0-1 1 0 0,0 1-1 0 0,0-1 0 0 0,0 0 1 0 0,0 1-1 0 0,1 0 1 0 0,7-1 50 0 0,-1-1 0 0 0,1 0 0 0 0,0-1 0 0 0,0 1 0 0 0,14-7 0 0 0,39-19 116 0 0,-27 11-229 0 0,-1 0-284 0 0,-1-1 1 0 0,44-32-1 0 0,-74 47 38 0 0,1 1-1 0 0,-1-1 0 0 0,0 0 1 0 0,1 1-1 0 0,-1-1 0 0 0,0 0 1 0 0,0 0-1 0 0,0-1 0 0 0,-1 1 1 0 0,1 0-1 0 0,0-1 0 0 0,-1 1 1 0 0,0-1-1 0 0,1 1 0 0 0,-1-1 1 0 0,0 1-1 0 0,0-1 1 0 0,0-3-1 0 0,-1 5 48 0 0,0 1 1 0 0,0-1-1 0 0,-1 1 1 0 0,1-1-1 0 0,0 1 1 0 0,0-1 0 0 0,-1 1-1 0 0,1-1 1 0 0,0 1-1 0 0,-1 0 1 0 0,1-1-1 0 0,-1 1 1 0 0,1-1-1 0 0,0 1 1 0 0,-1 0-1 0 0,1 0 1 0 0,-1-1-1 0 0,1 1 1 0 0,-1 0-1 0 0,1 0 1 0 0,-1-1-1 0 0,1 1 1 0 0,-1 0-1 0 0,1 0 1 0 0,-1 0-1 0 0,-13-3-200 0 0,1 3 49 0 0,-1 1 0 0 0,1 0-1 0 0,0 0 1 0 0,-19 6 0 0 0,-52 18-6 0 0,71-21 181 0 0,-27 10 15 0 0,1 2 0 0 0,1 2-1 0 0,1 1 1 0 0,0 2 0 0 0,2 1 0 0 0,-44 37 0 0 0,65-48 72 0 0,2 1 0 0 0,-1 0 1 0 0,2 1-1 0 0,0 0 0 0 0,-13 20 0 0 0,19-24 19 0 0,0-1 0 0 0,1 1-1 0 0,0 0 1 0 0,0 0 0 0 0,1 0-1 0 0,0 0 1 0 0,0 0-1 0 0,1 1 1 0 0,1 0 0 0 0,-2 16-1 0 0,4-22-58 0 0,-1 0 1 0 0,1-1-1 0 0,-1 1 0 0 0,1-1 0 0 0,0 1 0 0 0,0-1 0 0 0,1 1 0 0 0,-1-1 1 0 0,1 0-1 0 0,0 1 0 0 0,-1-1 0 0 0,2 0 0 0 0,-1 0 0 0 0,0 0 1 0 0,0-1-1 0 0,1 1 0 0 0,0 0 0 0 0,-1-1 0 0 0,1 0 0 0 0,0 0 1 0 0,0 0-1 0 0,4 3 0 0 0,4 0 2 0 0,0 0 1 0 0,-1 0 0 0 0,2-1 0 0 0,-1 0-1 0 0,17 3 1 0 0,-8-3-639 0 0,-1-1-1 0 0,1-2 1 0 0,28 0 0 0 0,-10-2-5565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31 346 8751 0 0,'-2'1'674'0'0,"-27"30"7809"0"0,39-33-7170 0 0,7-8-849 0 0,0 1 0 0 0,0-2 0 0 0,-1-1 1 0 0,21-18-1 0 0,2-2-323 0 0,23-15-49 0 0,101-74 3 0 0,-128 99-194 0 0,0 1 1 0 0,72-31-1 0 0,-103 51 71 0 0,-1-1 1 0 0,1 1-1 0 0,-1 0 0 0 0,1 0 1 0 0,-1 0-1 0 0,1 0 0 0 0,-1 1 1 0 0,1-1-1 0 0,0 1 0 0 0,-1 0 1 0 0,5 1-1 0 0,-8 0 13 0 0,0 0 1 0 0,0 0 0 0 0,0 0-1 0 0,0 0 1 0 0,0 0 0 0 0,-1 0-1 0 0,1 0 1 0 0,0 1 0 0 0,-1-1-1 0 0,1 0 1 0 0,0 0 0 0 0,-2 1-1 0 0,-12 24-14 0 0,-2 0 0 0 0,-25 32 0 0 0,-3 4 167 0 0,-32 61 274 0 0,58-90-293 0 0,-26 63 1 0 0,43-91-121 0 0,-1 0 0 0 0,1 1 1 0 0,0-1-1 0 0,0 0 1 0 0,0 1-1 0 0,1 4 1 0 0,0-9-134 0 0,1 1 0 0 0,-1-1 1 0 0,1 0-1 0 0,0 0 0 0 0,-1 0 1 0 0,1 0-1 0 0,0 0 0 0 0,0 0 1 0 0,0 0-1 0 0,0 0 0 0 0,0 0 1 0 0,0-1-1 0 0,0 1 0 0 0,0 0 1 0 0,0-1-1 0 0,2 2 1 0 0,7-1-6885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16 7831 0 0,'-2'-1'603'0'0,"0"-1"-489"0"0,-1 1-1 0 0,0-1 1 0 0,0 0-1 0 0,1 1 1 0 0,-1-1 0 0 0,0 1-1 0 0,-1 0 1 0 0,-2-1-1 0 0,3 2 278 0 0,0 0 0 0 0,0-1 0 0 0,0 1-1 0 0,0 0 1 0 0,1 1 0 0 0,-1-1 0 0 0,0 0-1 0 0,0 1 1 0 0,0 0 0 0 0,0-1 0 0 0,1 1 0 0 0,-1 0-1 0 0,0 1 1 0 0,1-1 0 0 0,-5 3 0 0 0,0 0-269 0 0,0 1 1 0 0,0 1-1 0 0,1 0 1 0 0,0-1-1 0 0,0 2 1 0 0,0-1-1 0 0,-6 10 1 0 0,-32 56 171 0 0,36-57-100 0 0,-36 67 822 0 0,-41 111 0 0 0,-17 94 346 0 0,42-113-1190 0 0,31-95-393 0 0,-4-1 0 0 0,-4-2-1 0 0,-49 77 1 0 0,74-135-1599 0 0,1-3-4747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4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64 222 10591 0 0,'0'0'488'0'0,"-1"0"-12"0"0,-4 2-246 0 0,1 0-1 0 0,-1 0 1 0 0,1 0-1 0 0,-1 1 1 0 0,1-1-1 0 0,0 1 1 0 0,0 0-1 0 0,1 0 1 0 0,-7 7-1 0 0,8-8 68 0 0,0 0 0 0 0,1-1 0 0 0,0 1 0 0 0,0 0 0 0 0,-1 0-1 0 0,1 0 1 0 0,0 1 0 0 0,0-1 0 0 0,1 0 0 0 0,-1 0 0 0 0,0 0-1 0 0,1 1 1 0 0,0-1 0 0 0,-1 0 0 0 0,1 0 0 0 0,0 1 0 0 0,0-1-1 0 0,0 0 1 0 0,0 1 0 0 0,1-1 0 0 0,-1 0 0 0 0,1 1 0 0 0,-1-1-1 0 0,2 4 1 0 0,0-4-206 0 0,-1 0 0 0 0,0 0 0 0 0,1 0 0 0 0,-1 0 0 0 0,1 0 0 0 0,0 0 0 0 0,0 0 0 0 0,0 0-1 0 0,0 0 1 0 0,0-1 0 0 0,0 1 0 0 0,0-1 0 0 0,0 0 0 0 0,1 0 0 0 0,-1 0 0 0 0,0 0 0 0 0,1 0 0 0 0,-1 0 0 0 0,1 0-1 0 0,-1-1 1 0 0,1 1 0 0 0,-1-1 0 0 0,1 0 0 0 0,0 0 0 0 0,-1 0 0 0 0,4 0 0 0 0,5-1 135 0 0,1 0 0 0 0,-1 0-1 0 0,0-2 1 0 0,18-4 0 0 0,237-83 859 0 0,-189 63-985 0 0,203-81-112 0 0,-115 43-449 0 0,-136 53-83 0 0,31-10-981 0 0,-54 20-97 0 0,0 1-1 0 0,1 0 0 0 0,-1 0 0 0 0,8 0 1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68 480 14279 0 0,'0'0'1103'0'0,"-2"-1"-720"0"0,-40-7 4278 0 0,41 8-4560 0 0,0-1 0 0 0,0 1 0 0 0,-1 0 0 0 0,1-1 0 0 0,0 1-1 0 0,0-1 1 0 0,0 1 0 0 0,0-1 0 0 0,0 0 0 0 0,0 0 0 0 0,0 1 0 0 0,0-1 0 0 0,0 0 0 0 0,0 0 0 0 0,0 0 0 0 0,0 0 0 0 0,0 0 0 0 0,1 0 0 0 0,-1 0-1 0 0,0 0 1 0 0,1 0 0 0 0,-1-1 0 0 0,1 1 0 0 0,0 0 0 0 0,-1 0 0 0 0,1 0 0 0 0,0-1 0 0 0,-1 1 0 0 0,1 0 0 0 0,0 0 0 0 0,0-1 0 0 0,0 0 0 0 0,1-3 43 0 0,-1 0 0 0 0,1 0 1 0 0,-1 0-1 0 0,1 0 0 0 0,1 1 1 0 0,2-9-1 0 0,5-6 132 0 0,0 0 0 0 0,2 0-1 0 0,24-32 1 0 0,46-47-174 0 0,-74 90-96 0 0,8-9-56 0 0,-1 1 0 0 0,2 1 0 0 0,0 1 0 0 0,1 0 0 0 0,1 1 0 0 0,0 1 0 0 0,0 0 0 0 0,1 2 0 0 0,34-15 0 0 0,-28 17-445 0 0,-1 1 0 0 0,1 1-1 0 0,0 1 1 0 0,37-3 0 0 0,-27 6-1945 0 0,40 4 0 0 0,-48 0-2227 0 0,-3 0-1157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1839 0 0,'0'0'17343'0'0,"-2"1"-17268"0"0,-21 13-52 0 0,1 1 0 0 0,0 0 0 0 0,1 2 0 0 0,-22 22 0 0 0,-14 11 228 0 0,17-20 62 0 0,-38 35 769 0 0,70-58-835 0 0,1 1 1 0 0,0 0 0 0 0,0 0-1 0 0,1 0 1 0 0,0 1 0 0 0,0 0-1 0 0,-4 11 1 0 0,9-18 51 0 0,11 5 194 0 0,-7-6-456 0 0,0-1 0 0 0,1 1 1 0 0,-1 0-1 0 0,0-1 0 0 0,1 0 0 0 0,-1 1 0 0 0,0-1 1 0 0,1-1-1 0 0,-1 1 0 0 0,0 0 0 0 0,6-2 0 0 0,38-13 149 0 0,-39 12-146 0 0,30-12-31 0 0,1-3 0 0 0,-2-1 1 0 0,-1-1-1 0 0,0-3 0 0 0,-2 0 0 0 0,59-53 0 0 0,-58 41-29 0 0,-34 33-76 0 0,-12 13-436 0 0,-12 12 425 0 0,1 1 1 0 0,-34 48-1 0 0,54-70 82 0 0,1 0-2 0 0,0-1 0 0 0,0 1 0 0 0,0 0 0 0 0,0 0-1 0 0,0-1 1 0 0,0 1 0 0 0,0 0 0 0 0,1 0 0 0 0,-1 3 0 0 0,14 2-410 0 0,-9-6 85 0 0,0 0-1 0 0,0 0 1 0 0,1 0 0 0 0,-1-1 0 0 0,8 1 0 0 0,6-2-898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12 919 0 0,'2'-1'67'0'0,"17"-9"15537"0"0,-29 9-15212 0 0,1 2-233 0 0,-1 0 0 0 0,1 1 1 0 0,0 0-1 0 0,0 0 0 0 0,0 1 0 0 0,0 0 0 0 0,0 1 1 0 0,0 0-1 0 0,1 0 0 0 0,0 1 0 0 0,0 0 0 0 0,0 0 1 0 0,0 1-1 0 0,1 0 0 0 0,0 1 0 0 0,-7 7 1 0 0,-39 48 65 0 0,-71 108 1 0 0,89-119-199 0 0,23-35-9 0 0,2 1-1 0 0,0 0 0 0 0,1 0 1 0 0,1 1-1 0 0,1 1 0 0 0,0-1 1 0 0,1 1-1 0 0,-4 23 0 0 0,9-32 36 0 0,0-1 1 0 0,0 0-1 0 0,1 0 0 0 0,1 0 0 0 0,-1 1 0 0 0,1-1 1 0 0,1 0-1 0 0,3 13 0 0 0,-2-15 47 0 0,0 0 0 0 0,0 0-1 0 0,0-1 1 0 0,1 1 0 0 0,-1-1 0 0 0,2 0-1 0 0,-1 0 1 0 0,1-1 0 0 0,0 1 0 0 0,0-1-1 0 0,10 9 1 0 0,-5-7 31 0 0,0 1-1 0 0,0-1 1 0 0,1-1 0 0 0,-1 0-1 0 0,14 5 1 0 0,-18-9-162 0 0,-1 0 0 0 0,1-1 1 0 0,0 1-1 0 0,1-1 0 0 0,-1-1 0 0 0,0 1 1 0 0,0-1-1 0 0,0 0 0 0 0,1 0 0 0 0,-1-1 1 0 0,11-2-1 0 0,-14 3-320 0 0,-1-1 0 0 0,1 0 0 0 0,-1 1 0 0 0,1-1 1 0 0,-1 0-1 0 0,0-1 0 0 0,0 1 0 0 0,0 0 0 0 0,1-1 0 0 0,-1 1 1 0 0,0-1-1 0 0,-1 1 0 0 0,1-1 0 0 0,2-2 0 0 0,5-8-6097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28 7831 0 0,'15'-16'603'0'0,"-4"4"-348"0"0,-3 12 4045 0 0,-7 3-3971 0 0,1 0 1 0 0,-1 0-1 0 0,0 0 1 0 0,0-1-1 0 0,0 1 1 0 0,-1 0 0 0 0,1 0-1 0 0,-1 0 1 0 0,1 0-1 0 0,-1 0 1 0 0,0 0-1 0 0,0 1 1 0 0,0-1-1 0 0,-1 0 1 0 0,1 0 0 0 0,-1 0-1 0 0,0 3 1 0 0,-4 11-435 0 0,-10 28 0 0 0,12-37 425 0 0,-111 277 1856 0 0,84-209-1689 0 0,13-38-345 0 0,3 2 0 0 0,-11 40-1 0 0,19-51-235 0 0,-30 154 554 0 0,30-144-1417 0 0,2 0 0 0 0,3 68 0 0 0,4-81-1432 0 0,-3-24 755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9 13447 0 0,'0'0'614'0'0,"0"-1"-12"0"0,-1-5-282 0 0,1 4 947 0 0,-2 4-532 0 0,-20 23-15 0 0,-35 52 0 0 0,22-29-580 0 0,-171 235 129 0 0,202-277-265 0 0,-287 400 31 0 0,284-396-40 0 0,-18 28-320 0 0,2 0 0 0 0,-25 54 0 0 0,48-92 327 0 0,0 0 1 0 0,1-1 0 0 0,-1 1 0 0 0,0 0 0 0 0,0 0-1 0 0,1 0 1 0 0,-1 0 0 0 0,0 0 0 0 0,0 0 0 0 0,1 0 0 0 0,-1 0-1 0 0,0 0 1 0 0,0 0 0 0 0,1 0 0 0 0,-1 0 0 0 0,0 0-1 0 0,0 0 1 0 0,1 0 0 0 0,-1 0 0 0 0,0 0 0 0 0,0 0-1 0 0,1 0 1 0 0,-1 0 0 0 0,0 0 0 0 0,0 0 0 0 0,1 0 0 0 0,-1 1-1 0 0,0-1 1 0 0,0 0 0 0 0,0 0 0 0 0,1 0 0 0 0,-1 0-1 0 0,0 1 1 0 0,0-1 0 0 0,0 0 0 0 0,0 0 0 0 0,1 0 0 0 0,-1 1-1 0 0,0-1 1 0 0,0 0 0 0 0,0 0 0 0 0,0 1 0 0 0,0-1-1 0 0,0 0 1 0 0,0 0 0 0 0,0 1 0 0 0,0-1 0 0 0,0 0-1 0 0,1 0 1 0 0,-1 1 0 0 0,0-1 0 0 0,-1 0 0 0 0,1 0 0 0 0,0 1-1 0 0,0-1 1 0 0,0 0 0 0 0,0 0 0 0 0,0 1 0 0 0,0-1-1 0 0,0 0 1 0 0,0 0 0 0 0,0 1 0 0 0,0-1 0 0 0,-1 0-1 0 0,1 0 1 0 0,0 0 0 0 0,0 1 0 0 0,0-1 0 0 0,-1 0 0 0 0,1 0 14 0 0,9-1 133 0 0,0-1-1 0 0,-1 0 0 0 0,0-1 1 0 0,0 0-1 0 0,1 0 1 0 0,9-6-1 0 0,9-4 25 0 0,-16 9-109 0 0,177-67 1187 0 0,-154 61-730 0 0,1 1 0 0 0,0 1 0 0 0,57-4 0 0 0,-79 12-426 0 0,-1 0 0 0 0,1 1-1 0 0,-1 0 1 0 0,0 1 0 0 0,13 3-1 0 0,58 22 575 0 0,-41-12-543 0 0,-38-13-285 0 0,1-1 0 0 0,-1 0 0 0 0,0 0 0 0 0,0-1-1 0 0,1 1 1 0 0,-1-1 0 0 0,0 0 0 0 0,0 0 0 0 0,6-1 0 0 0,-5 0-432 0 0,0-1 1 0 0,1 0-1 0 0,-1 1 0 0 0,0-1 1 0 0,0-1-1 0 0,0 1 1 0 0,0-1-1 0 0,0 0 1 0 0,-1 0-1 0 0,8-7 1 0 0,1-2-6321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31 13359 0 0,'29'-31'9040'0'0,"-39"43"-8345"0"0,-118 167 93 0 0,101-135-1941 0 0,3 1 0 0 0,-25 63 0 0 0,43-94-3977 0 0,4-1-1468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2303 0 0,'0'-2'3511'0'0,"0"-6"-976"0"0,1-1-1 0 0,0 0 1 0 0,0 1-1 0 0,3-10 1 0 0,0 5-1557 0 0,1 1 0 0 0,6-15 0 0 0,-1 9-1058 0 0,0 0-1 0 0,1 1 1 0 0,19-23-1 0 0,-25 35 34 0 0,-1 0-1 0 0,1 0 1 0 0,0 1-1 0 0,1 0 1 0 0,-1 0 0 0 0,1 0-1 0 0,-1 0 1 0 0,1 1-1 0 0,0 0 1 0 0,1 0-1 0 0,-1 1 1 0 0,0 0 0 0 0,12-3-1 0 0,-13 4 27 0 0,0 1 0 0 0,0-1 0 0 0,0 1 0 0 0,0 0 0 0 0,0 0-1 0 0,1 0 1 0 0,-1 1 0 0 0,0 0 0 0 0,0 0 0 0 0,0 0 0 0 0,0 1 0 0 0,-1-1 0 0 0,1 1-1 0 0,0 1 1 0 0,-1-1 0 0 0,1 0 0 0 0,-1 1 0 0 0,6 4 0 0 0,-2 0 205 0 0,-1 0-1 0 0,-1 1 1 0 0,1 0 0 0 0,-1 0 0 0 0,-1 0-1 0 0,0 1 1 0 0,0-1 0 0 0,0 1-1 0 0,4 13 1 0 0,-9-21 48 0 0,1 2-154 0 0,-1-1 0 0 0,1 1 1 0 0,-1-1-1 0 0,0 1 0 0 0,0-1 0 0 0,0 1 0 0 0,-1 0 0 0 0,1-1 0 0 0,-1 5 0 0 0,-2-2-209 0 0,1 0 0 0 0,0 0 0 0 0,-1-1 0 0 0,0 0-1 0 0,0 1 1 0 0,-7 6 0 0 0,9-10-148 0 0,2-3-733 0 0,0 1 984 0 0,-1-1 0 0 0,1 1 1 0 0,0-1-1 0 0,0 1 0 0 0,0-1 0 0 0,0 1 0 0 0,0 0 0 0 0,0 0 0 0 0,3-2 0 0 0,-2 0-1 0 0,29-31-79 0 0,-15 14 45 0 0,2 1-1 0 0,0 0 1 0 0,1 2 0 0 0,24-17 0 0 0,-16 16-122 0 0,41-19-1 0 0,-59 32 170 0 0,2 1 0 0 0,-1 0 0 0 0,0 0 0 0 0,1 1-1 0 0,0 1 1 0 0,0 0 0 0 0,20-1 0 0 0,-28 3 48 0 0,0-1 0 0 0,-1 2 0 0 0,1-1 0 0 0,0 0-1 0 0,0 1 1 0 0,0-1 0 0 0,0 1 0 0 0,0 0 0 0 0,-1 0 0 0 0,1 0 0 0 0,0 0-1 0 0,-1 0 1 0 0,1 1 0 0 0,-1-1 0 0 0,1 1 0 0 0,-1 0 0 0 0,0 0-1 0 0,3 3 1 0 0,-3-3 24 0 0,0 1-1 0 0,0 0 1 0 0,-1-1-1 0 0,0 1 1 0 0,1 0-1 0 0,-1 0 1 0 0,0 0-1 0 0,0 0 0 0 0,-1 0 1 0 0,1 1-1 0 0,-1-1 1 0 0,1 0-1 0 0,-1 0 1 0 0,0 0-1 0 0,0 1 1 0 0,-1 3-1 0 0,-1 2 57 0 0,1 0-1 0 0,-1 0 1 0 0,-1 0-1 0 0,0 0 1 0 0,0 0-1 0 0,-8 13 1 0 0,-31 47 242 0 0,13-25-441 0 0,28-42-827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42 4143 0 0,'29'-19'277'0'0,"5"-3"13126"0"0,-33 35-12696 0 0,-2-8-601 0 0,0 0-1 0 0,0 0 1 0 0,-1-1 0 0 0,1 1 0 0 0,-1 0 0 0 0,0-1-1 0 0,0 0 1 0 0,-5 8 0 0 0,-7 18 417 0 0,3-6 222 0 0,-16 32 0 0 0,-9 19 324 0 0,33-68-1015 0 0,2-5-53 0 0,0 0-1 0 0,0 0 1 0 0,1 0 0 0 0,-1 0-1 0 0,1 0 1 0 0,-1 0 0 0 0,1 0-1 0 0,0 1 1 0 0,0-1 0 0 0,0 0-1 0 0,1 3 1 0 0,-1-4-120 0 0,0 0-1 0 0,0 0 1 0 0,0 0 0 0 0,1 0-1 0 0,-1 0 1 0 0,1 1 0 0 0,-1-1-1 0 0,1 0 1 0 0,-1 0 0 0 0,1 0-1 0 0,-1 0 1 0 0,1 0 0 0 0,0 0 0 0 0,0-1-1 0 0,-1 1 1 0 0,1 0 0 0 0,0 0-1 0 0,1 0 1 0 0,10 6-5262 0 0,0-6-1078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10 13359 0 0,'0'0'1027'0'0,"0"-2"-670"0"0,-2-5 6077 0 0,2 10-6357 0 0,0 1 1 0 0,0 0 0 0 0,-1-1 0 0 0,0 1 0 0 0,1 0-1 0 0,-3 5 1 0 0,-1 5-64 0 0,-14 59 136 0 0,-45 113 0 0 0,-44 64 534 0 0,96-225-640 0 0,-199 366 139 0 0,170-331-1646 0 0,-67 78 1 0 0,99-129-320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83 14279 0 0,'-6'0'392'0'0,"-1"0"0"0"0,1 0 0 0 0,0 1-1 0 0,0 0 1 0 0,-1 0 0 0 0,-11 5 4003 0 0,20-5-3771 0 0,4 2-507 0 0,0-1 1 0 0,0 0 0 0 0,0 0-1 0 0,0-1 1 0 0,0 1 0 0 0,0-1-1 0 0,1 0 1 0 0,-1-1 0 0 0,12 0-1 0 0,64-8 719 0 0,-57 4-554 0 0,263-41 896 0 0,33-4-2455 0 0,-318 48-72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86 13415 0 0,'1'-1'614'0'0,"3"-6"-178"0"0,0 1 0 0 0,0-1 1 0 0,1 1-1 0 0,0 0 1 0 0,1 0-1 0 0,-1 1 0 0 0,1 0 1 0 0,0 0-1 0 0,1 0 0 0 0,-1 1 1 0 0,1 0-1 0 0,0 0 1 0 0,0 0-1 0 0,0 1 0 0 0,0 0 1 0 0,8-2-1 0 0,-14 6-394 0 0,-1-1-1 0 0,1 0 0 0 0,-1 0 1 0 0,1 1-1 0 0,-1-1 1 0 0,1 0-1 0 0,-1 1 0 0 0,1-1 1 0 0,-1 0-1 0 0,0 1 0 0 0,1-1 1 0 0,-1 0-1 0 0,0 1 1 0 0,1-1-1 0 0,-1 1 0 0 0,0-1 1 0 0,0 1-1 0 0,1-1 1 0 0,-1 1-1 0 0,0-1 0 0 0,0 1 1 0 0,1 0 36 0 0,-1 2-34 0 0,1-1 0 0 0,0 1 0 0 0,-1-1 0 0 0,1 1-1 0 0,-1-1 1 0 0,0 1 0 0 0,0 0 0 0 0,0-1 0 0 0,0 1-1 0 0,0 0 1 0 0,0-1 0 0 0,-2 6 0 0 0,-12 33 223 0 0,10-33-225 0 0,-23 51 146 0 0,-3-1 0 0 0,-43 62-1 0 0,27-44-101 0 0,-62 91 1 0 0,31-49-216 0 0,63-94-370 0 0,13-22 227 0 0,3-4-479 0 0,32-24-1615 0 0,-9 4-4893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64 144 14599 0 0,'-20'-2'411'0'0,"-23"-3"3297"0"0,47 5-3499 0 0,1 0 0 0 0,-1 0-1 0 0,0-1 1 0 0,1 1 0 0 0,-1-1 0 0 0,0 0 0 0 0,5-2-1 0 0,7-2 139 0 0,205-38 2483 0 0,-164 36-1897 0 0,111 0 0 0 0,-25 12-144 0 0,200 2-54 0 0,-57-27-816 0 0,-100-15-3451 0 0,-147 24-2299 0 0,-2-3-1721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10591 0 0,'0'0'819'0'0,"-1"0"-534"0"0,-7 4 28 0 0,-1 0 0 0 0,2 1 0 0 0,-1 0 0 0 0,0 0 0 0 0,1 1-1 0 0,0 0 1 0 0,1 0 0 0 0,-1 1 0 0 0,-7 9 0 0 0,-7 12 419 0 0,-20 35 1 0 0,26-38-383 0 0,-33 60 873 0 0,-59 142 1 0 0,-31 58-503 0 0,97-219-516 0 0,-69 85-1 0 0,79-115 304 0 0,-1 0 0 0 0,-2-2 0 0 0,-57 43 0 0 0,45-38 732 0 0,45-38-978 0 0,3-2-177 0 0,19-10-255 0 0,0-2 0 0 0,-1 0 1 0 0,37-31-1 0 0,-25 18 133 0 0,222-153-460 0 0,-242 171 524 0 0,0 1 0 0 0,1 0 1 0 0,0 1-1 0 0,0 0 0 0 0,0 1 0 0 0,1 1 1 0 0,-1 0-1 0 0,17-3 0 0 0,-28 7 0 0 0,0 0 0 0 0,0 0 0 0 0,0 0 0 0 0,0 0-1 0 0,0 0 1 0 0,0 0 0 0 0,0 0 0 0 0,0 1 0 0 0,0-1 0 0 0,-1 1-1 0 0,1-1 1 0 0,0 1 0 0 0,0 0 0 0 0,0 0 0 0 0,0 0 0 0 0,-1 0-1 0 0,1 0 1 0 0,0 0 0 0 0,-1 0 0 0 0,1 0 0 0 0,-1 1 0 0 0,1-1 0 0 0,-1 1-1 0 0,0-1 1 0 0,0 1 0 0 0,1-1 0 0 0,-1 1 0 0 0,0 0 0 0 0,0 0-1 0 0,-1 0 1 0 0,1-1 0 0 0,0 1 0 0 0,-1 0 0 0 0,1 0 0 0 0,-1 0-1 0 0,1 0 1 0 0,-1 0 0 0 0,0 2 0 0 0,1 5 8 0 0,-1-1-1 0 0,0 1 1 0 0,-1-1 0 0 0,0 0-1 0 0,0 0 1 0 0,-1 1 0 0 0,-5 15-1 0 0,-58 126 142 0 0,32-77-128 0 0,26-59-610 0 0,-8 30 0 0 0,30-52-1992 0 0,2-2 1064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9671 0 0,'0'0'748'0'0,"-1"2"-492"0"0,-4 15 776 0 0,-2-1-1 0 0,0 0 1 0 0,0-1-1 0 0,-2 0 1 0 0,-16 23-1 0 0,5-6-760 0 0,-9 18 1007 0 0,2 0 0 0 0,-40 108 0 0 0,34-64-794 0 0,23-68-474 0 0,6-15-54 0 0,4-9-185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148 126 15031 0 0,'0'0'1358'0'0,"1"1"-1118"0"0,1 2-144 0 0,-1 0 1 0 0,1 0 0 0 0,0 0 0 0 0,1-1 0 0 0,-1 1 0 0 0,0-1-1 0 0,1 0 1 0 0,0 1 0 0 0,-1-1 0 0 0,1 0 0 0 0,0-1 0 0 0,0 1-1 0 0,6 2 1 0 0,-5-2 148 0 0,1-1 0 0 0,0 0 0 0 0,-1 0 0 0 0,1-1 0 0 0,-1 0 0 0 0,1 1 0 0 0,0-1 0 0 0,-1-1 0 0 0,1 1 0 0 0,6-2 0 0 0,23-5 805 0 0,1-2 0 0 0,53-21 0 0 0,-66 21-953 0 0,0-2-1 0 0,0 0 0 0 0,-1-1 1 0 0,33-26-1 0 0,-50 35-128 0 0,0-1 0 0 0,0 1 0 0 0,0-1 0 0 0,-1 0 0 0 0,5-6 0 0 0,-7 9-97 0 0,-22-7-814 0 0,15 7 844 0 0,-1 1 0 0 0,1 0 0 0 0,0 1 0 0 0,0 0 1 0 0,-1 0-1 0 0,1 0 0 0 0,0 0 0 0 0,-9 4 0 0 0,-46 23-379 0 0,47-21 371 0 0,-41 24 45 0 0,2 2-1 0 0,-89 72 1 0 0,122-89 107 0 0,-49 41 145 0 0,58-46-113 0 0,0-1-1 0 0,1 2 1 0 0,-15 21 0 0 0,23-30-50 0 0,0 0-1 0 0,0 0 0 0 0,0 1 1 0 0,1-1-1 0 0,0 0 0 0 0,0 1 1 0 0,0-1-1 0 0,0 0 0 0 0,0 1 1 0 0,1-1-1 0 0,-1 1 1 0 0,1-1-1 0 0,0 6 0 0 0,0-7-4 0 0,1 0-1 0 0,-1 0 0 0 0,1 0 0 0 0,0 0 1 0 0,-1 0-1 0 0,1 0 0 0 0,0 0 1 0 0,0 0-1 0 0,0 0 0 0 0,0-1 0 0 0,1 1 1 0 0,-1 0-1 0 0,0-1 0 0 0,1 1 1 0 0,-1-1-1 0 0,1 1 0 0 0,-1-1 0 0 0,1 0 1 0 0,0 1-1 0 0,0-1 0 0 0,0 0 1 0 0,-1 0-1 0 0,4 1 0 0 0,3 0 31 0 0,0 1 0 0 0,-1-2 0 0 0,1 1-1 0 0,0-1 1 0 0,0 0 0 0 0,0 0 0 0 0,15-2 0 0 0,58-9-840 0 0,-57 7 276 0 0,24-5-1615 0 0,2-1-5109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9 18599 0 0,'0'0'1684'0'0,"-1"-1"-1385"0"0,-2 1-285 0 0,1-1 1 0 0,-1 1 0 0 0,0-1-1 0 0,1 1 1 0 0,-1 0 0 0 0,0 0-1 0 0,1 0 1 0 0,-1 1 0 0 0,0-1-1 0 0,1 0 1 0 0,-1 1 0 0 0,0 0-1 0 0,-3 1 1 0 0,-37 17 566 0 0,25-11-382 0 0,-3 2-62 0 0,-169 83 567 0 0,171-82-586 0 0,1 1 1 0 0,1 1 0 0 0,0 0 0 0 0,0 1 0 0 0,2 1 0 0 0,0 1 0 0 0,-22 29 0 0 0,33-40-76 0 0,0 0-1 0 0,1 1 0 0 0,0 0 1 0 0,0 0-1 0 0,0 0 0 0 0,1 0 1 0 0,0 0-1 0 0,0 0 1 0 0,-1 9-1 0 0,3-13-38 0 0,0 0 1 0 0,0 1 0 0 0,0-1-1 0 0,0 0 1 0 0,0 1-1 0 0,1-1 1 0 0,-1 0-1 0 0,1 1 1 0 0,-1-1-1 0 0,1 0 1 0 0,0 0 0 0 0,0 1-1 0 0,0-1 1 0 0,0 0-1 0 0,0 0 1 0 0,1 0-1 0 0,-1 0 1 0 0,1 0 0 0 0,-1-1-1 0 0,1 1 1 0 0,0 0-1 0 0,0-1 1 0 0,-1 1-1 0 0,1-1 1 0 0,0 0-1 0 0,0 1 1 0 0,1-1 0 0 0,1 1-1 0 0,4 1 8 0 0,0 0-1 0 0,0 0 1 0 0,1-1-1 0 0,-1 0 1 0 0,1 0-1 0 0,0-1 0 0 0,-1 0 1 0 0,10 0-1 0 0,9-2 47 0 0,35-4 0 0 0,-43 2-29 0 0,1 0 1 0 0,-1-1-1 0 0,0-1 1 0 0,0 0-1 0 0,0-2 1 0 0,-1 0-1 0 0,20-11 1 0 0,-35 16-23 0 0,0 1-1 0 0,0-1 1 0 0,-1 0 0 0 0,1-1 0 0 0,-1 1-1 0 0,1 0 1 0 0,-1-1 0 0 0,0 1 0 0 0,0-1-1 0 0,0 1 1 0 0,0-1 0 0 0,0 0 0 0 0,-1 0-1 0 0,1 0 1 0 0,-1 0 0 0 0,0 0 0 0 0,0 0-1 0 0,0-1 1 0 0,0-4 0 0 0,0 5-19 0 0,-1-1 0 0 0,0 0-1 0 0,-1 1 1 0 0,1-1 0 0 0,-1 1 0 0 0,1-1 0 0 0,-1 0 0 0 0,0 1-1 0 0,0-1 1 0 0,-1 1 0 0 0,1 0 0 0 0,-1-1 0 0 0,0 1 0 0 0,0 0-1 0 0,0 0 1 0 0,0 0 0 0 0,-4-4 0 0 0,-8-7-221 0 0,-2 0 1 0 0,-29-21-1 0 0,29 24-272 0 0,0-1-1 0 0,1-1 0 0 0,-19-21 1 0 0,31 31 281 0 0,0 0 0 0 0,1-1-1 0 0,-1 1 1 0 0,1-1 0 0 0,0 0 0 0 0,0 0 0 0 0,0 0 0 0 0,1 0 0 0 0,-1 0 0 0 0,1 0-1 0 0,0 0 1 0 0,0-1 0 0 0,0 1 0 0 0,1 0 0 0 0,0 0 0 0 0,0-1 0 0 0,0 1-1 0 0,0 0 1 0 0,1-5 0 0 0,7-16-1364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34 566 2759 0 0,'-19'17'17506'0'0,"17"-17"-16760"0"0,1 0-652 0 0,0 0 0 0 0,1-1 1 0 0,-1 1-1 0 0,0 0 0 0 0,1-1 0 0 0,-1 1 0 0 0,1-1 0 0 0,-1 1 0 0 0,1-1 0 0 0,-1 0 0 0 0,1 1 1 0 0,-1-1-1 0 0,1 1 0 0 0,-1-1 0 0 0,1 0 0 0 0,0 1 0 0 0,-1-1 0 0 0,1 0 0 0 0,0 0 0 0 0,0 1 1 0 0,0-1-1 0 0,-1-1 0 0 0,1 2-72 0 0,0-4 172 0 0,-1-1-1 0 0,1 1 1 0 0,0-1 0 0 0,0 1-1 0 0,0-1 1 0 0,0 0 0 0 0,1 1-1 0 0,0 0 1 0 0,2-9 0 0 0,16-39 382 0 0,-16 46-471 0 0,7-15-23 0 0,0 1 0 0 0,2 0 0 0 0,1 0 0 0 0,0 2-1 0 0,1-1 1 0 0,25-24 0 0 0,109-89 17 0 0,-144 129-97 0 0,32-25-242 0 0,0 2 1 0 0,2 2 0 0 0,51-25-1 0 0,-76 43-229 0 0,0 0-1 0 0,1 1 0 0 0,-1 1 1 0 0,1 0-1 0 0,0 1 0 0 0,-1 0 1 0 0,17 0-1 0 0,-8 2-1138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88 176 14655 0 0,'0'0'1328'0'0,"0"2"-1090"0"0,-1 0-218 0 0,0 1-22 0 0,3 13 129 0 0,-2-15-50 0 0,0 0 1 0 0,0 0-1 0 0,0 0 1 0 0,1 0-1 0 0,-1 0 1 0 0,1 0-1 0 0,-1 0 1 0 0,1 0-1 0 0,-1 0 1 0 0,1 0 0 0 0,-1 0-1 0 0,1-1 1 0 0,0 1-1 0 0,-1 0 1 0 0,1 0-1 0 0,0-1 1 0 0,0 1-1 0 0,0-1 1 0 0,1 2-1 0 0,1-1 87 0 0,-1 0-1 0 0,1 0 1 0 0,-1 0-1 0 0,1 0 0 0 0,-1-1 1 0 0,1 1-1 0 0,4-1 1 0 0,4 0 423 0 0,0 0 1 0 0,20-3-1 0 0,-27 2-470 0 0,50-7 915 0 0,-1-3 0 0 0,62-21 1 0 0,-89 23-969 0 0,0 0-1 0 0,-1-2 1 0 0,-1-2 0 0 0,0 0 0 0 0,-1-1 0 0 0,30-23 0 0 0,-48 32-96 0 0,-1 1 0 0 0,1-1 0 0 0,-1 0 0 0 0,0 0 0 0 0,4-6 0 0 0,-7 11 19 0 0,-1-1 0 0 0,1 0 0 0 0,-1 0 1 0 0,1 0-1 0 0,-1 1 0 0 0,0-1 0 0 0,1 0 1 0 0,-1 0-1 0 0,0 0 0 0 0,0 0 0 0 0,0 0 1 0 0,0 0-1 0 0,1 0 0 0 0,-1 1 0 0 0,0-1 1 0 0,-1 0-1 0 0,1 0 0 0 0,0-1 0 0 0,-1 1 3 0 0,1 0 1 0 0,-1 0-1 0 0,1 1 0 0 0,-1-1 0 0 0,0 0 0 0 0,1 1 0 0 0,-1-1 0 0 0,0 1 0 0 0,0-1 0 0 0,0 1 1 0 0,1 0-1 0 0,-1-1 0 0 0,0 1 0 0 0,0-1 0 0 0,0 1 0 0 0,0 0 0 0 0,0 0 0 0 0,1 0 1 0 0,-1 0-1 0 0,0-1 0 0 0,0 1 0 0 0,0 0 0 0 0,-1 1 0 0 0,-9-1-56 0 0,0 0 1 0 0,0 1-1 0 0,0 0 0 0 0,1 1 0 0 0,-1 0 0 0 0,-14 6 1 0 0,-61 26-175 0 0,22-4 159 0 0,-99 62 0 0 0,142-78 101 0 0,1 1-1 0 0,0 0 0 0 0,1 2 1 0 0,1 0-1 0 0,0 1 0 0 0,2 1 1 0 0,0 0-1 0 0,-17 28 0 0 0,28-37 43 0 0,0 0 0 0 0,0 0-1 0 0,1 0 1 0 0,0 1 0 0 0,1-1 0 0 0,0 1-1 0 0,-1 15 1 0 0,3-19-26 0 0,0-1 0 0 0,1 1-1 0 0,0 0 1 0 0,1 0 0 0 0,-1 0 0 0 0,1-1-1 0 0,0 1 1 0 0,1 0 0 0 0,0-1 0 0 0,0 1-1 0 0,0-1 1 0 0,1 1 0 0 0,3 5 0 0 0,-4-9-44 0 0,0 0 0 0 0,0 0 1 0 0,0-1-1 0 0,0 1 0 0 0,1-1 0 0 0,-1 0 1 0 0,1 0-1 0 0,-1 0 0 0 0,1 0 0 0 0,0 0 1 0 0,-1 0-1 0 0,1-1 0 0 0,0 1 0 0 0,0-1 0 0 0,1 0 1 0 0,3 1-1 0 0,2 0-377 0 0,0-1 0 0 0,0 0 0 0 0,0 0 0 0 0,15-1 0 0 0,8-2-785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150 212 15407 0 0,'0'0'1394'0'0,"-1"2"-1150"0"0,-8 12 211 0 0,-1-1 1 0 0,-1-1 0 0 0,1 1 0 0 0,-2-2-1 0 0,0 0 1 0 0,0 0 0 0 0,-1-1 0 0 0,0-1-1 0 0,-1 0 1 0 0,-16 8 0 0 0,30-17-408 0 0,0 0 1 0 0,0 0-1 0 0,0 0 1 0 0,0 0-1 0 0,0 0 0 0 0,0 0 1 0 0,0 0-1 0 0,0 0 1 0 0,0 0-1 0 0,0-1 0 0 0,0 1 1 0 0,0 0-1 0 0,0 0 1 0 0,0 0-1 0 0,0 0 1 0 0,0 0-1 0 0,0 0 0 0 0,0 0 1 0 0,0 0-1 0 0,-1 0 1 0 0,1 0-1 0 0,0 0 1 0 0,0-1 96 0 0,0 1-97 0 0,0 0 1 0 0,0 0-1 0 0,0 0 0 0 0,0 0 1 0 0,0 0-1 0 0,0 0 1 0 0,0 0-1 0 0,0 0 1 0 0,0 0-1 0 0,-1 0 0 0 0,1 0 1 0 0,0 0-1 0 0,0 0 1 0 0,0 0-1 0 0,0 0 0 0 0,0 0 1 0 0,0 0-1 0 0,11-13 363 0 0,18-16-579 0 0,0 1-36 0 0,1 2 1 0 0,1 0-1 0 0,51-30 0 0 0,-66 46 163 0 0,5-2-103 0 0,0 0 0 0 0,0 2 0 0 0,45-16 0 0 0,-63 26 161 0 0,-1-1 1 0 0,1 1-1 0 0,0 0 0 0 0,0 0 1 0 0,0 0-1 0 0,0 0 0 0 0,-1 0 0 0 0,1 1 1 0 0,0-1-1 0 0,0 1 0 0 0,-1 0 1 0 0,1-1-1 0 0,0 2 0 0 0,-1-1 0 0 0,1 0 1 0 0,-1 0-1 0 0,1 1 0 0 0,-1-1 1 0 0,0 1-1 0 0,1 0 0 0 0,-1 0 0 0 0,0-1 1 0 0,0 2-1 0 0,0-1 0 0 0,-1 0 1 0 0,4 5-1 0 0,-3-4 20 0 0,1 1 0 0 0,-1 0 0 0 0,0 0 0 0 0,-1 0 0 0 0,1 0 0 0 0,-1 1 0 0 0,0-1 0 0 0,0 0 0 0 0,0 0 0 0 0,0 1 0 0 0,-1-1 0 0 0,0 1 1 0 0,0-1-1 0 0,0 0 0 0 0,-1 6 0 0 0,-1 7 203 0 0,-1 0 1 0 0,-8 24-1 0 0,-10 13 108 0 0,12-33-305 0 0,9-19 16 0 0,2-3 7 0 0,19-5-106 0 0,0-1-1 0 0,-1-1 0 0 0,37-20 1 0 0,56-42-747 0 0,-9 5 26 0 0,-19 17 495 0 0,143-58 0 0 0,-195 97 900 0 0,-31 9 98 0 0,-2 1-570 0 0,1 2-115 0 0,0 1 1 0 0,-1-1 0 0 0,0 0-1 0 0,1 0 1 0 0,-1 1-1 0 0,0-1 1 0 0,0 0-1 0 0,-1 0 1 0 0,0 7 0 0 0,-12 31 243 0 0,1-2 39 0 0,-20 171 414 0 0,30-201-742 0 0,0 20-17 0 0,3-28-77 0 0,-1-1 0 0 0,0 1-1 0 0,1 0 1 0 0,-1 0 0 0 0,1 0 0 0 0,-1 0 0 0 0,1-1 0 0 0,-1 1 0 0 0,1 0 0 0 0,0 0 0 0 0,-1-1-1 0 0,1 1 1 0 0,0 0 0 0 0,0-1 0 0 0,0 1 0 0 0,-1-1 0 0 0,1 1 0 0 0,0-1 0 0 0,0 1-1 0 0,0-1 1 0 0,0 0 0 0 0,1 1 0 0 0,10 0-1016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17047 0 0,'-1'1'3100'0'0,"-7"7"-1437"0"0,5-5-1406 0 0,0-1-1 0 0,0 1 0 0 0,0 1 0 0 0,0-1 1 0 0,1 0-1 0 0,-1 1 0 0 0,1-1 1 0 0,0 1-1 0 0,0-1 0 0 0,0 1 0 0 0,1 0 1 0 0,-2 5-1 0 0,2-2-381 0 0,0-1 0 0 0,0 1-1 0 0,1 0 1 0 0,0-1 0 0 0,0 1 0 0 0,1 0 0 0 0,0-1 0 0 0,0 1 0 0 0,0 0 0 0 0,1-1 0 0 0,4 10-1 0 0,-3-5-803 0 0</inkml:trace>
  <inkml:trace contextRef="#ctx0" brushRef="#br0" timeOffset="1">1 785 21855 0 0,'0'0'2368'0'0,"9"-7"-1952"0"0,5-1 32 0 0,4-1 0 0 0,2 0 8 0 0,-1 2-872 0 0,3 0-184 0 0,-2 2-32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9215 0 0,'0'0'3150'0'0,"-2"1"-1954"0"0,-12 20-469 0 0,1 0 1 0 0,1 1-1 0 0,1 0 1 0 0,-12 36 0 0 0,-1 0-216 0 0,-87 223 68 0 0,-1 4-623 0 0,87-232-183 0 0,-2 0-1 0 0,-3-2 0 0 0,-42 56 1 0 0,50-77 214 0 0,-2-1-1 0 0,-1-2 1 0 0,-1 0-1 0 0,-1-2 1 0 0,-1 0 0 0 0,-54 35-1 0 0,81-60 1213 0 0,2-1-928 0 0,10-7-121 0 0,0-1 0 0 0,1 2 0 0 0,0-1 0 0 0,0 2-1 0 0,0-1 1 0 0,21-6 0 0 0,-2 0-53 0 0,80-36 982 0 0,141-43 0 0 0,-233 87-884 0 0,-1 1 0 0 0,1 0 1 0 0,0 1-1 0 0,26 0 1 0 0,-37 3-139 0 0,0 0 1 0 0,0 1-1 0 0,0 0 1 0 0,0 0-1 0 0,0 1 1 0 0,0 0-1 0 0,0 0 1 0 0,-1 1-1 0 0,1 0 1 0 0,-1 0-1 0 0,1 1 1 0 0,10 7-1 0 0,-16-10-67 0 0,-1 0 0 0 0,0 0 0 0 0,1 0 0 0 0,-1 0 0 0 0,1 0-1 0 0,-1 0 1 0 0,0 0 0 0 0,0 0 0 0 0,0 0 0 0 0,0 1 0 0 0,0-1 0 0 0,0 0 0 0 0,0 1 0 0 0,1 2-1 0 0,0 0-36 0 0,-1-3-118 0 0,10 0-4389 0 0,1-3 2813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175 100 1839 0 0,'0'1'4820'0'0,"0"9"-2876"0"0,-1 1-865 0 0,2 0 0 0 0,-1 0 0 0 0,1 0 1 0 0,1 0-1 0 0,3 13 0 0 0,-5-22-982 0 0,1 1 1 0 0,0-1 0 0 0,0 0-1 0 0,0 1 1 0 0,0-1 0 0 0,1 0-1 0 0,-1 0 1 0 0,1 0-1 0 0,-1 0 1 0 0,1 0 0 0 0,0 0-1 0 0,0 0 1 0 0,0 0 0 0 0,0-1-1 0 0,0 1 1 0 0,0-1-1 0 0,0 1 1 0 0,0-1 0 0 0,1 0-1 0 0,-1 0 1 0 0,0 0 0 0 0,1 0-1 0 0,-1 0 1 0 0,1-1-1 0 0,-1 1 1 0 0,1-1 0 0 0,5 1-1 0 0,-1-1 64 0 0,-1-1-1 0 0,1 1 1 0 0,0-1-1 0 0,0-1 1 0 0,0 1 0 0 0,0-1-1 0 0,-1 0 1 0 0,1-1-1 0 0,11-5 1 0 0,-2-1-16 0 0,-1 0 1 0 0,23-19 0 0 0,-31 23-292 0 0,-1-1 0 0 0,0 0 1 0 0,0 0-1 0 0,-1 0 0 0 0,1-1 0 0 0,-1 0 1 0 0,-1 0-1 0 0,5-8 0 0 0,-8 13 24 0 0,0-1 0 0 0,1 1-1 0 0,-1-1 1 0 0,-1 0 0 0 0,1 1 0 0 0,0-1-1 0 0,-1 0 1 0 0,1 0 0 0 0,-1 1 0 0 0,0-1 0 0 0,0 0-1 0 0,0 0 1 0 0,0 0 0 0 0,0 0 0 0 0,-1 1-1 0 0,1-1 1 0 0,-1 0 0 0 0,0 0 0 0 0,0 1 0 0 0,0-1-1 0 0,0 0 1 0 0,0 1 0 0 0,-1-1 0 0 0,1 1-1 0 0,-1 0 1 0 0,-3-4 0 0 0,3 3 6 0 0,-1 0 1 0 0,0 1-1 0 0,0-1 0 0 0,-1 1 1 0 0,1 0-1 0 0,0 0 0 0 0,-1 0 1 0 0,0 1-1 0 0,1-1 0 0 0,-1 1 0 0 0,0 0 1 0 0,1 0-1 0 0,-1 0 0 0 0,0 0 1 0 0,0 1-1 0 0,0-1 0 0 0,0 1 1 0 0,0 0-1 0 0,0 1 0 0 0,0-1 1 0 0,1 1-1 0 0,-1-1 0 0 0,-6 3 1 0 0,-5 1-20 0 0,0 2 1 0 0,1-1 0 0 0,-1 2-1 0 0,-21 12 1 0 0,18-7 223 0 0,0 0 1 0 0,1 1-1 0 0,1 1 0 0 0,0 0 1 0 0,-18 21-1 0 0,12-8 345 0 0,1 0 0 0 0,-27 47-1 0 0,43-65-255 0 0,0 0-1 0 0,0 0 1 0 0,1 1-1 0 0,1-1 1 0 0,0 1-1 0 0,0 0 1 0 0,1 0-1 0 0,0 0 1 0 0,0 0-1 0 0,1 1 1 0 0,1 12-1 0 0,0-16-26 0 0,1-1 1 0 0,0 0-1 0 0,0 1 0 0 0,1-1 0 0 0,0 0 0 0 0,0 0 0 0 0,0 0 1 0 0,1 0-1 0 0,0-1 0 0 0,0 1 0 0 0,0 0 0 0 0,1-1 0 0 0,-1 0 1 0 0,1 0-1 0 0,1 0 0 0 0,-1-1 0 0 0,1 1 0 0 0,0-1 0 0 0,7 5 1 0 0,-6-5-66 0 0,0-1 0 0 0,0 0 1 0 0,0 0-1 0 0,0 0 0 0 0,1-1 1 0 0,-1 0-1 0 0,1 0 1 0 0,0 0-1 0 0,0-1 0 0 0,-1 0 1 0 0,1-1-1 0 0,0 1 0 0 0,0-1 1 0 0,0-1-1 0 0,0 1 1 0 0,10-3-1 0 0,8-3 49 0 0,-1-1 0 0 0,1-1-1 0 0,25-12 1 0 0,-17 6-73 0 0,206-94-458 0 0,-141 53-5404 0 0,-47 23-507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6:5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14279 0 0,'-2'1'1103'0'0,"-7"6"-798"0"0,0 0-1 0 0,0 1 1 0 0,1 0 0 0 0,0 0 0 0 0,0 0 0 0 0,1 1-1 0 0,1 1 1 0 0,-1-1 0 0 0,-7 17 0 0 0,-5 13 773 0 0,-17 48 0 0 0,-38 130-194 0 0,-22 56-316 0 0,73-217-543 0 0,-3-1-1 0 0,-56 89 0 0 0,-76 70-429 0 0,45-77-3795 0 0,104-127 2035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15199 0 0,'0'0'1172'0'0,"2"-2"-765"0"0,10-6 94 0 0,1 0 0 0 0,0 0 1 0 0,1 1-1 0 0,0 1 0 0 0,21-7 0 0 0,-11 4 241 0 0,116-39 551 0 0,151-30 0 0 0,-206 57-767 0 0,-73 18-468 0 0,32-8 109 0 0,0 1 0 0 0,72-6 0 0 0,-86 18-2244 0 0,-28-2 803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10591 0 0,'0'0'6599'0'0,"2"0"-5950"0"0,4 1-361 0 0,-1 1 0 0 0,0 0 0 0 0,1 0 0 0 0,-1 0 0 0 0,5 3 0 0 0,-8-3-20 0 0,7 8 312 0 0,-4-4-264 0 0,-1-1-1 0 0,1 0 1 0 0,1 0-1 0 0,-1 0 1 0 0,9 5-1 0 0,-10-8-264 0 0,-1 0-1 0 0,1 0 1 0 0,0-1 0 0 0,1 0 0 0 0,-1 1-1 0 0,0-1 1 0 0,0-1 0 0 0,0 1-1 0 0,8 0 1 0 0,12-1 214 0 0,1-1 0 0 0,-1-1-1 0 0,40-9 1 0 0,71-24 251 0 0,-123 32-491 0 0,137-44 312 0 0,93-24-28 0 0,-201 62-221 0 0,1 1 1 0 0,0 2-1 0 0,81 0 1 0 0,-101 8-91 0 0,23 4 0 0 0,-27-3-164 0 0,30 2 0 0 0,-35-3-48 0 0,-10-1 171 0 0,0 0-92 0 0,11 2-1033 0 0,-12-4 743 0 0,1-2-315 0 0,0 1 0 0 0,0-1 0 0 0,0 0 0 0 0,-1 0 0 0 0,1 0 0 0 0,-1 0 0 0 0,1-1 0 0 0,-1 1 0 0 0,0-1 0 0 0,-1 0 0 0 0,4-6 0 0 0,-5 8-803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14599 0 0,'0'0'1320'0'0,"0"2"-1082"0"0,0 3-120 0 0,0-1 0 0 0,0 1 0 0 0,1 0 1 0 0,-1-1-1 0 0,1 1 0 0 0,0-1 0 0 0,1 1 1 0 0,-1-1-1 0 0,1 1 0 0 0,0-1 0 0 0,0 0 1 0 0,0 0-1 0 0,1 0 0 0 0,-1 0 0 0 0,4 4 1 0 0,9 11 647 0 0,26 26 1 0 0,-36-39-783 0 0,48 43 1289 0 0,96 69 0 0 0,-88-73-326 0 0,71 70 0 0 0,-131-114-939 0 0,120 128 472 0 0,-107-111-484 0 0,0 0 1 0 0,-1 1-1 0 0,-1 1 1 0 0,-1 0-1 0 0,15 36 0 0 0,-23-46-443 0 0,0 0-1 0 0,-1 1 0 0 0,0 0 0 0 0,-1-1 1 0 0,1 21-1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14279 0 0,'0'0'1298'0'0,"-2"0"-1069"0"0,-7 3 54 0 0,-1 0 0 0 0,1 1-1 0 0,0 0 1 0 0,0 1 0 0 0,0 0 0 0 0,1 0-1 0 0,0 1 1 0 0,-10 8 0 0 0,-14 10 709 0 0,-28 17-625 0 0,3 3-1 0 0,1 2 1 0 0,2 3-1 0 0,3 1 1 0 0,2 3-1 0 0,-67 93 0 0 0,31-18 138 0 0,-40 54-600 0 0,121-174-1216 0 0,10-10-2604 0 0,0-1 1941 0 0,13-5-4531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13847 0 0,'-2'1'631'0'0,"-13"12"176"0"0,0 1 0 0 0,1 0 1 0 0,0 0-1 0 0,1 1 0 0 0,-15 25 1 0 0,22-31-446 0 0,0 0 1 0 0,1 1 0 0 0,1-1 0 0 0,0 1 0 0 0,0 0 0 0 0,1 0 0 0 0,0 0 0 0 0,0 0 0 0 0,1 1-1 0 0,1-1 1 0 0,0 1 0 0 0,0 12 0 0 0,2-19-359 0 0,-1-1 1 0 0,1 0-1 0 0,0 1 0 0 0,0-1 1 0 0,0 0-1 0 0,0 1 0 0 0,0-1 1 0 0,1 0-1 0 0,0 0 0 0 0,-1 0 1 0 0,1 0-1 0 0,4 4 0 0 0,16 14-2706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0,'2'2'6787'0'0,"43"27"-2402"0"0,29 10-2742 0 0,-34-21-997 0 0,70 45 0 0 0,-94-52-589 0 0,-1 1 0 0 0,0 0 0 0 0,0 1-1 0 0,-1 1 1 0 0,-1 0 0 0 0,21 28-1 0 0,-31-38-17 0 0,-1 0 1 0 0,1 1-1 0 0,-1-1 0 0 0,0 1 0 0 0,0-1 1 0 0,-1 1-1 0 0,1-1 0 0 0,-1 1 0 0 0,0 0 0 0 0,0 0 1 0 0,0-1-1 0 0,-1 1 0 0 0,0 10 0 0 0,-1-9 20 0 0,0-1 0 0 0,0 1 0 0 0,-1-1 0 0 0,0 1 0 0 0,0-1 0 0 0,0 0 0 0 0,-1 0 0 0 0,1 0-1 0 0,-1 0 1 0 0,0 0 0 0 0,-7 7 0 0 0,0-1 42 0 0,-1 0 0 0 0,0 0 0 0 0,-1-1 0 0 0,0 0-1 0 0,0-1 1 0 0,-1-1 0 0 0,-20 10 0 0 0,16-10-65 0 0,0-1 0 0 0,0 0 1 0 0,-1-1-1 0 0,0-1 0 0 0,-33 5 0 0 0,45-10-67 0 0,0 1-1 0 0,1-1 0 0 0,-1 0 1 0 0,0 0-1 0 0,-7-2 0 0 0,11 2-55 0 0,0-1-1 0 0,0 1 1 0 0,0-1-1 0 0,0 0 1 0 0,1 1-1 0 0,-1-1 1 0 0,0 0-1 0 0,0 0 1 0 0,1 0-1 0 0,-1 0 1 0 0,1 0-1 0 0,-1-1 1 0 0,1 1-1 0 0,-1 0 1 0 0,1-1-1 0 0,0 1 1 0 0,-1-1-1 0 0,1 1 1 0 0,-1-3-1 0 0,-3-10-1356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7831 0 0,'0'0'706'0'0,"5"-6"-564"0"0,0 2 1132 0 0,0 0-1 0 0,0-1 1 0 0,0 1-1 0 0,0 1 1 0 0,1-1-1 0 0,-1 1 1 0 0,11-4-1 0 0,-6 3-906 0 0,1 1-1 0 0,0 0 0 0 0,0 1 1 0 0,18-1-1 0 0,-20 2-372 0 0,-7 1-94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11055 0 0,'-2'0'852'0'0,"-15"0"-1171"0"0,-8-1 3624 0 0,-1 2 0 0 0,-39 6 1367 0 0,78-2-4410 0 0,-2-2-254 0 0,-1-1-1 0 0,1 0 0 0 0,0-1 1 0 0,-1 0-1 0 0,17-1 0 0 0,8-1-2817 0 0,-15 0-1175 0 0,6 0-3061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10135 0 0,'6'-4'319'0'0,"-1"0"-1"0"0,0 0 0 0 0,0-1 1 0 0,0 0-1 0 0,0 0 0 0 0,-1 0 1 0 0,0 0-1 0 0,5-9 0 0 0,3-3 3505 0 0,14-14 2547 0 0,-15 19-5296 0 0,22-17 1 0 0,-29 26-1075 0 0,1 0 0 0 0,-1 0 0 0 0,1 0 0 0 0,0 0 0 0 0,0 1 0 0 0,0 0 1 0 0,10-3-1 0 0,-12 4-584 0 0,-1 1-1 0 0,1 0 1 0 0,0-1 0 0 0,-1 1 0 0 0,1 0 0 0 0,4 1 0 0 0,2 0-7215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6 919 0 0,'-18'-5'17018'0'0,"19"6"-16909"0"0,0 1 0 0 0,1 0 0 0 0,-1-1 1 0 0,0 0-1 0 0,1 1 0 0 0,-1-1 0 0 0,1 0 1 0 0,0 0-1 0 0,-1 0 0 0 0,3 1 0 0 0,-2-1 12 0 0,63 35 1007 0 0,-40-23-820 0 0,-1 1 0 0 0,30 22 0 0 0,-34-21-157 0 0,-8-7-77 0 0,0 1-1 0 0,0 1 1 0 0,14 16 0 0 0,-23-24-67 0 0,-1 0 0 0 0,0 1 0 0 0,-1-1-1 0 0,1 1 1 0 0,0 0 0 0 0,-1-1 0 0 0,1 1 0 0 0,-1 0 0 0 0,0 0 0 0 0,0 0 0 0 0,0 0-1 0 0,0 0 1 0 0,-1 0 0 0 0,1 0 0 0 0,-1 0 0 0 0,0 0 0 0 0,0 0 0 0 0,0 0 0 0 0,0 0 0 0 0,0 1-1 0 0,-1-1 1 0 0,-1 4 0 0 0,1-3 1 0 0,-1 0-1 0 0,0-1 1 0 0,0 1-1 0 0,-1-1 1 0 0,1 1-1 0 0,-1-1 1 0 0,0 0-1 0 0,0 0 1 0 0,0 0-1 0 0,0 0 1 0 0,0 0-1 0 0,-1-1 1 0 0,-4 3-1 0 0,-7 4 5 0 0,-30 13 0 0 0,35-18-17 0 0,-7 4-44 0 0,0 0 0 0 0,-1-2-1 0 0,1 0 1 0 0,-1-1 0 0 0,0-1-1 0 0,-20 2 1 0 0,24-6-1476 0 0,7-4-3115 0 0,2-4-2034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1 919 0 0,'-4'1'14'0'0,"0"1"0"0"0,0 0 0 0 0,-1 0 0 0 0,1 0 0 0 0,1 1 0 0 0,-8 5 0 0 0,0 7 2092 0 0,11-12-1205 0 0,-1-1 1 0 0,0 1 0 0 0,1-1-1 0 0,-1 1 1 0 0,1-1-1 0 0,0 5 1 0 0,0 0 458 0 0,0 0 1 0 0,1 0-1 0 0,0 0 1 0 0,1 0-1 0 0,-1 0 1 0 0,4 7-1 0 0,-1-4-608 0 0,0-1 0 0 0,1 0 1 0 0,9 14-1 0 0,4 0-1041 0 0,1 0 1 0 0,21 20-1 0 0,-13-16 1411 0 0,122 145-133 0 0,-2-2-589 0 0,-96-117-349 0 0,52 59 99 0 0,-95-104-135 0 0,-1 0 0 0 0,1 0-1 0 0,11 7 1 0 0,-17-14-56 0 0,-1 0 0 0 0,0-1 0 0 0,0 1 0 0 0,1-1 0 0 0,-1 1 1 0 0,0-1-1 0 0,1 0 0 0 0,-1 1 0 0 0,0-1 0 0 0,1 0 0 0 0,-1 0 0 0 0,0 0 0 0 0,1 0 0 0 0,-1 0 0 0 0,1 0 0 0 0,-1 0 0 0 0,0-1 0 0 0,1 1 0 0 0,-1 0 0 0 0,2-1 1 0 0,0 0-520 0 0,0-1 0 0 0,0 1 1 0 0,0-1-1 0 0,0 1 0 0 0,-1-1 1 0 0,6-4-1 0 0,1-4-6495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9671 0 0,'0'0'440'0'0,"-9"1"151"0"0,6 0-541 0 0,0 0-1 0 0,-1 1 1 0 0,1-1 0 0 0,0 1-1 0 0,0-1 1 0 0,0 1 0 0 0,0 0-1 0 0,0 1 1 0 0,0-1-1 0 0,-4 5 1 0 0,-23 28 2260 0 0,-64 91 1928 0 0,-146 150-1731 0 0,-43 23-653 0 0,277-292-1845 0 0,-60 60 136 0 0,64-64-142 0 0,2-2-25 0 0,-1 0-1 0 0,1 0 1 0 0,-1 0 0 0 0,1 0-1 0 0,-1-1 1 0 0,1 1 0 0 0,-1 0-1 0 0,1 0 1 0 0,-1-1-1 0 0,0 1 1 0 0,0-1 0 0 0,1 1-1 0 0,-1 0 1 0 0,0-1 0 0 0,0 1-1 0 0,-1 0 1 0 0,-1 3-2104 0 0,11-2 345 0 0,4-2 241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5983 0 0,'0'0'464'0'0,"-2"0"-305"0"0,-20 3 1505 0 0,0 0 0 0 0,-34 12 0 0 0,42-11-1049 0 0,7-2 52 0 0,0 1 0 0 0,0-1 0 0 0,0 1 0 0 0,-10 6 3694 0 0,17-8-4315 0 0,0 0-1 0 0,0 0 1 0 0,1-1 0 0 0,-1 1-1 0 0,0 0 1 0 0,1-1 0 0 0,-1 1-1 0 0,1 0 1 0 0,-1-1 0 0 0,0 1-1 0 0,1 0 1 0 0,0-1 0 0 0,-1 1-1 0 0,1-1 1 0 0,-1 1 0 0 0,1-1-1 0 0,0 0 1 0 0,-1 1 0 0 0,2 0-1 0 0,13 6 327 0 0,1-4 8 0 0,0 0-1 0 0,0-1 1 0 0,0-1 0 0 0,30-1-1 0 0,-5 0-54 0 0,13 3-3 0 0,101 18 1 0 0,-104-8-262 0 0,55 22 1 0 0,-49-15-53 0 0,31 8-9 0 0,-73-22 0 0 0,-2-2-12 0 0,-10-3-49 0 0,-18 4-93 0 0,3-2 142 0 0,0 0-1 0 0,-15 1 1 0 0,-17 3-4 0 0,36-5 11 0 0,-1 0-1 0 0,1 1 1 0 0,-1 1 0 0 0,1-1-1 0 0,0 1 1 0 0,0 1 0 0 0,1-1-1 0 0,-1 1 1 0 0,1 1 0 0 0,0-1-1 0 0,-10 11 1 0 0,-98 93-6 0 0,93-87-2 0 0,-2-2 0 0 0,-1-1 0 0 0,-42 26 0 0 0,55-38 12 0 0,0 1 1 0 0,2-4 11 0 0,8-3 18 0 0,5-1-72 0 0,13-4-1385 0 0,-1-1-1 0 0,27-11 0 0 0,-23 7-98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58 151 12263 0 0,'0'0'1112'0'0,"-2"1"-917"0"0,-15 8 820 0 0,-22 8 5830 0 0,41-18-6444 0 0,91-54 627 0 0,-55 34-1120 0 0,57-41-1 0 0,-46 26 26 0 0,-41 33 67 0 0,-5 5-5 0 0,1-1-1 0 0,-1 1 1 0 0,0 0-1 0 0,0 0 1 0 0,0 0-1 0 0,0 0 1 0 0,0 0-1 0 0,0 1 1 0 0,-1-1 0 0 0,5 6-1 0 0,-2-3 2 0 0,4 4 87 0 0,1-1 0 0 0,-1 0 1 0 0,22 12-1 0 0,-25-16-28 0 0,0-1 0 0 0,0 2 0 0 0,0-1 0 0 0,0 1 1 0 0,-1 0-1 0 0,7 7 0 0 0,-10-10-29 0 0,0 1 0 0 0,0-1 1 0 0,0 1-1 0 0,-1 0 0 0 0,1 0 0 0 0,0 0 1 0 0,-1 0-1 0 0,0 0 0 0 0,0 0 1 0 0,1 5-1 0 0,-1-2 2 0 0,-1 1 0 0 0,0-1 0 0 0,-1 0 0 0 0,0 9 0 0 0,-3 46 75 0 0,4-60-106 0 0,0 0 0 0 0,0 0 0 0 0,0 0 0 0 0,1 0 0 0 0,-1 0 0 0 0,0 0 0 0 0,1 0 1 0 0,-1 0-1 0 0,1 0 0 0 0,-1 0 0 0 0,1 0 0 0 0,-1-1 0 0 0,1 1 0 0 0,0 0 0 0 0,-1 0 0 0 0,1-1 0 0 0,0 1 0 0 0,0 0 0 0 0,0-1 1 0 0,-1 1-1 0 0,1-1 0 0 0,0 1 0 0 0,0-1 0 0 0,2 1 0 0 0,-1 0-133 0 0,1 0 1 0 0,-1 0-1 0 0,1 0 1 0 0,0-1-1 0 0,-1 1 1 0 0,7 0-1 0 0,23-5-3078 0 0,-15-1-3969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5 3223 0 0,'-3'0'240'0'0,"-1"-1"562"0"0,-2-1-1 0 0,1 2 1 0 0,0-1-1 0 0,0 1 1 0 0,0-1-1 0 0,0 1 1 0 0,0 1-1 0 0,0-1 1 0 0,0 1-1 0 0,0 0 1 0 0,-8 2-1 0 0,5 0-260 0 0,1 0 0 0 0,-1 0-1 0 0,1 1 1 0 0,0 0-1 0 0,0 0 1 0 0,-10 10-1 0 0,1 0-374 0 0,1 1 0 0 0,1 1 0 0 0,1 0 0 0 0,-22 34 0 0 0,-107 214 367 0 0,67-114-458 0 0,11-26-73 0 0,-92 160-850 0 0,137-253 818 0 0,3-3 78 0 0,-2-1 0 0 0,0-1-1 0 0,-28 29 1 0 0,39-48 5 0 0,12-13-121 0 0,-1 0 0 0 0,1 0 0 0 0,4-10-1 0 0,4-5-58 0 0,137-184-341 0 0,-126 177 489 0 0,1 1 1 0 0,1 2-1 0 0,2 0 0 0 0,57-39 1 0 0,-72 56 50 0 0,1 1 0 0 0,0 0 0 0 0,0 0 1 0 0,0 1-1 0 0,1 1 0 0 0,0 1 0 0 0,29-5 0 0 0,-37 7-15 0 0,0 2 1 0 0,0-1-1 0 0,0 1 0 0 0,0 0 0 0 0,0 1 0 0 0,0 0 1 0 0,0 0-1 0 0,0 0 0 0 0,-1 1 0 0 0,1 0 0 0 0,0 0 1 0 0,-1 1-1 0 0,1 0 0 0 0,-1 0 0 0 0,0 0 0 0 0,0 1 1 0 0,0 0-1 0 0,0 0 0 0 0,6 7 0 0 0,-9-8-27 0 0,0 0 1 0 0,-1 0-1 0 0,1 1 0 0 0,-1-1 0 0 0,0 1 0 0 0,0 0 1 0 0,-1-1-1 0 0,1 1 0 0 0,-1 0 0 0 0,0 0 0 0 0,0 0 1 0 0,0 0-1 0 0,0 0 0 0 0,-1 0 0 0 0,1 0 0 0 0,-1 1 1 0 0,0-1-1 0 0,-1 0 0 0 0,1 0 0 0 0,-1 0 0 0 0,1 0 1 0 0,-1 0-1 0 0,-3 6 0 0 0,1 0 15 0 0,-1 0 0 0 0,0 0 0 0 0,-1-1 0 0 0,0 0 0 0 0,-1 0 0 0 0,1 0 0 0 0,-2-1 0 0 0,-8 10 0 0 0,-1-3 47 0 0,-1 0 0 0 0,0-1 0 0 0,-1 0 0 0 0,0-2 0 0 0,-26 14 0 0 0,-105 42-3 0 0,75-37-118 0 0,45-17-508 0 0,-1-2 0 0 0,0-1 1 0 0,-59 13-1 0 0,68-22-644 0 0,2-3-241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233 151 12607 0 0,'0'0'1143'0'0,"2"1"-940"0"0,16 8-83 0 0,-15-8 149 0 0,0 1 1 0 0,-1-1-1 0 0,1 0 1 0 0,0-1 0 0 0,0 1-1 0 0,0-1 1 0 0,0 1-1 0 0,0-1 1 0 0,0 0-1 0 0,0 0 1 0 0,0 0 0 0 0,0 0-1 0 0,0-1 1 0 0,0 1-1 0 0,0-1 1 0 0,0 0 0 0 0,0 1-1 0 0,2-3 1 0 0,8-2 355 0 0,0-1 1 0 0,18-11-1 0 0,-25 14-434 0 0,28-17 19 0 0,0-2 0 0 0,57-49 1 0 0,-76 53-1063 0 0,-44 24-302 0 0,-13 11 743 0 0,1 2-1 0 0,0 1 1 0 0,-56 39-1 0 0,46-23 469 0 0,3 2 0 0 0,-48 47 1 0 0,93-82-45 0 0,-55 58 314 0 0,53-55-248 0 0,0 1 0 0 0,0 0-1 0 0,1 0 1 0 0,0 0 0 0 0,0 1 0 0 0,0-1-1 0 0,-4 16 1 0 0,7-20-52 0 0,1-1 0 0 0,-1 1-1 0 0,1 0 1 0 0,0-1 0 0 0,0 1-1 0 0,0-1 1 0 0,0 1 0 0 0,0-1-1 0 0,0 1 1 0 0,1-1 0 0 0,-1 1-1 0 0,1-1 1 0 0,0 1 0 0 0,0-1-1 0 0,0 1 1 0 0,0-1 0 0 0,0 0-1 0 0,0 0 1 0 0,1 1 0 0 0,-1-1-1 0 0,1 0 1 0 0,-1 0 0 0 0,1 0 0 0 0,0-1-1 0 0,0 1 1 0 0,0 0 0 0 0,0-1-1 0 0,0 1 1 0 0,0-1 0 0 0,0 0-1 0 0,5 3 1 0 0,4 0 37 0 0,0 0 1 0 0,0 0-1 0 0,0-1 0 0 0,0-1 1 0 0,20 3-1 0 0,-3-2-380 0 0,-1-2 0 0 0,1 0 0 0 0,-1-2-1 0 0,1-1 1 0 0,39-8 0 0 0,-24 0-459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0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683 131 9215 0 0,'1'-2'707'0'0,"18"-33"279"0"0,7-15 4256 0 0,-24 46-5032 0 0,0 1 1 0 0,-1-1-1 0 0,1 0 0 0 0,-1 0 1 0 0,0 1-1 0 0,0-1 0 0 0,0-7 1 0 0,-1 11-166 0 0,-1-1 0 0 0,0 0 0 0 0,0 1 0 0 0,0-1 0 0 0,1 1 0 0 0,-1-1 0 0 0,0 1 0 0 0,0 0 0 0 0,0-1 1 0 0,0 1-1 0 0,0 0 0 0 0,0-1 0 0 0,0 1 0 0 0,0 0 0 0 0,0 0 0 0 0,-1 0 0 0 0,-5 1-8 0 0,1 0-1 0 0,-1 0 0 0 0,1 1 0 0 0,0 0 1 0 0,-1 1-1 0 0,1-1 0 0 0,0 1 1 0 0,1 0-1 0 0,-8 5 0 0 0,-1 0 17 0 0,-58 32-103 0 0,2 2-1 0 0,-98 79 0 0 0,-127 140 285 0 0,288-254-87 0 0,0 0 0 0 0,1 1 0 0 0,-8 12 0 0 0,13-19 177 0 0,3 0-252 0 0,1-1 0 0 0,0 0 0 0 0,0 0 0 0 0,0 0 0 0 0,0 0 0 0 0,0 0 0 0 0,0-1 0 0 0,0 1 1 0 0,0-1-1 0 0,0 0 0 0 0,3-1 0 0 0,0 0 28 0 0,44-15 452 0 0,84-41 1 0 0,-54 21-345 0 0,-12 7-128 0 0,-8 2-165 0 0,2 3-1 0 0,66-17 1 0 0,-126 41 7 0 0,-2 5 67 0 0,-1-1 0 0 0,1 0 0 0 0,-1 1 0 0 0,0-1 0 0 0,0 0 0 0 0,0 0 1 0 0,-1 0-1 0 0,1 0 0 0 0,-1 0 0 0 0,-3 5 0 0 0,-23 28 181 0 0,24-31-166 0 0,-16 18 51 0 0,-49 64 114 0 0,60-69-105 0 0,9-18-60 0 0,0 1 0 0 0,0-1 0 0 0,0 1 0 0 0,0-1 0 0 0,0 1 0 0 0,0 0-1 0 0,1-1 1 0 0,-1 1 0 0 0,0-1 0 0 0,0 1 0 0 0,0-1 0 0 0,1 1 0 0 0,-1-1 0 0 0,0 0 0 0 0,1 1 0 0 0,-1-1-1 0 0,0 1 1 0 0,1-1 0 0 0,-1 0 0 0 0,0 1 0 0 0,1-1 0 0 0,-1 1 0 0 0,1-1 0 0 0,0 0 0 0 0,10 8-1100 0 0,3-3-4094 0 0,4-1-1766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71 13647 0 0,'0'0'628'0'0,"0"-2"-17"0"0,2-2-587 0 0,-1 1-1 0 0,1-1 1 0 0,-1 1-1 0 0,1-1 1 0 0,0 1-1 0 0,0 0 1 0 0,1-1 0 0 0,-1 1-1 0 0,1 0 1 0 0,-1 1-1 0 0,4-4 1 0 0,10-12 1409 0 0,-15 17-626 0 0,-3-3 1010 0 0,1 4-1791 0 0,1-1 1 0 0,0 1 0 0 0,0 0-1 0 0,0 0 1 0 0,0 0-1 0 0,0-1 1 0 0,0 1 0 0 0,-1 0-1 0 0,1 0 1 0 0,0 0-1 0 0,0-1 1 0 0,0 1-1 0 0,0 0 1 0 0,-1 0 0 0 0,1 0-1 0 0,0 0 1 0 0,0 0-1 0 0,0 0 1 0 0,-1 0-1 0 0,1-1 1 0 0,0 1 0 0 0,0 0-1 0 0,-1 0 1 0 0,1 0-1 0 0,0 0 1 0 0,0 0-1 0 0,0 0 1 0 0,-1 0 0 0 0,1 0-1 0 0,0 0 1 0 0,0 0-1 0 0,-1 0 1 0 0,1 0 0 0 0,0 0-1 0 0,0 1 1 0 0,0-1-1 0 0,-1 0 1 0 0,1 0-1 0 0,0 0 1 0 0,0 0 0 0 0,-1 0-1 0 0,1 0 1 0 0,0 0-1 0 0,0 1 1 0 0,-15 3 35 0 0,2 1 0 0 0,-1 1 0 0 0,0 1 0 0 0,1-1 1 0 0,0 2-1 0 0,-14 10 0 0 0,1-1-64 0 0,-163 111-24 0 0,94-62-346 0 0,-106 57 0 0 0,7-33 14 0 0,186-86 380 0 0,8-2-8 0 0,8-1 8 0 0,-8-1-20 0 0,32-2 4 0 0,61-11-1 0 0,-48 5-16 0 0,-43 8 10 0 0,208-25-212 0 0,-184 24 201 0 0,0 1 0 0 0,0 1-1 0 0,0 2 1 0 0,-1 0 0 0 0,1 2-1 0 0,28 8 1 0 0,-46-10 24 0 0,1 0 0 0 0,0 1 1 0 0,-1 0-1 0 0,0 1 0 0 0,0 0 0 0 0,0 0 0 0 0,9 9 0 0 0,-15-12 12 0 0,1 0 0 0 0,-1 0 0 0 0,0 1 0 0 0,0-1-1 0 0,-1 1 1 0 0,1-1 0 0 0,0 1 0 0 0,-1 0 0 0 0,0 0 0 0 0,1 0-1 0 0,0 3 1 0 0,-2-4 7 0 0,1 0-1 0 0,-1 1 1 0 0,0-1-1 0 0,0 0 1 0 0,0 0-1 0 0,0 0 1 0 0,0 0-1 0 0,-1 1 1 0 0,1-1-1 0 0,-1 0 1 0 0,1 0-1 0 0,-1 0 1 0 0,0 0-1 0 0,0 0 1 0 0,0 0-1 0 0,0 0 1 0 0,-2 3-1 0 0,-1 0 73 0 0,-1 0-1 0 0,1 0 1 0 0,-1-1-1 0 0,0 0 1 0 0,0 0-1 0 0,-1 0 1 0 0,1 0-1 0 0,-1-1 1 0 0,1 0-1 0 0,-8 3 1 0 0,-10 3 250 0 0,-29 8 1 0 0,-2-3-228 0 0,-1-2 0 0 0,-71 6 1 0 0,-114-3 267 0 0,141-11-342 0 0,49 0-342 0 0,-28 1-429 0 0,86-12-257 0 0,-3 3 326 0 0,0 1 0 0 0,1 0 0 0 0,9-5 0 0 0,6-1-6101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9671 0 0,'0'0'748'0'0,"-1"1"-492"0"0,-5 9 896 0 0,1 1 0 0 0,1 0-1 0 0,0-1 1 0 0,-5 19-1 0 0,-6 49 1000 0 0,10-52-1938 0 0,-2 6 162 0 0,-1-1 1 0 0,-1 0 0 0 0,-2 0 0 0 0,-1-1 0 0 0,-28 48 0 0 0,19-43-214 0 0,-1-1 1 0 0,-2-1-1 0 0,-2-1 0 0 0,-33 33 0 0 0,47-53-701 0 0,0-1 0 0 0,-2 1-1 0 0,-16 10 1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196 248 15463 0 0,'1'-2'706'0'0,"2"-3"-554"0"0,1 0 0 0 0,0 1 0 0 0,0-1 0 0 0,0 1 0 0 0,1 0 0 0 0,-1 0 0 0 0,1 0 1 0 0,9-5-1 0 0,48-23 1006 0 0,-46 25-752 0 0,217-81 2401 0 0,-175 69-2309 0 0,71-19 417 0 0,-104 32-761 0 0,1 2 0 0 0,-1 0 0 0 0,32 0 0 0 0,-51 4-147 0 0,0 0 0 0 0,0 1 0 0 0,0 0 0 0 0,1 0 0 0 0,-1 0 0 0 0,-1 0 0 0 0,12 5 0 0 0,-16-6-6 0 0,1 1 0 0 0,-1 0 0 0 0,0 0 0 0 0,1-1 0 0 0,-1 1 0 0 0,0 0 0 0 0,0 0 0 0 0,0 0 0 0 0,0 0 0 0 0,0 1 0 0 0,0-1 0 0 0,0 0 0 0 0,0 0 0 0 0,-1 1 0 0 0,1-1 0 0 0,0 0 0 0 0,-1 1 0 0 0,1-1 0 0 0,-1 0 0 0 0,1 1 0 0 0,-1-1 0 0 0,0 1 0 0 0,1-1 0 0 0,-1 1 0 0 0,0-1 0 0 0,0 1 0 0 0,0-1 0 0 0,0 1 0 0 0,0-1 0 0 0,-1 1 0 0 0,1-1 0 0 0,0 1 0 0 0,-1-1 0 0 0,1 0 0 0 0,-1 1 0 0 0,-1 1 0 0 0,-1 5-10 0 0,-1 0 1 0 0,0-1-1 0 0,-1 1 0 0 0,1-1 0 0 0,-2-1 0 0 0,1 1 0 0 0,-8 7 1 0 0,-47 39-97 0 0,50-45 96 0 0,-39 30-147 0 0,-2-3 0 0 0,-1-1-1 0 0,-2-3 1 0 0,-64 26 0 0 0,-238 74-1249 0 0,323-120 1315 0 0,1-1-63 0 0,-57 12 1 0 0,87-21 88 0 0,4-1 62 0 0,0 0 0 0 0,-1 1-1 0 0,1 0 1 0 0,0-1 0 0 0,-1 1 0 0 0,1 0 0 0 0,0 0 0 0 0,1 1 0 0 0,6 3 62 0 0,0-1-34 0 0,13 5 357 0 0,23 13 0 0 0,-37-18-234 0 0,-1 1 1 0 0,1 1-1 0 0,-1-1 0 0 0,0 1 0 0 0,-1 0 0 0 0,9 10 0 0 0,-1 4 204 0 0,0 0 0 0 0,-1 1-1 0 0,14 33 1 0 0,-15-29-181 0 0,1 0 0 0 0,21 29 0 0 0,-28-46-395 0 0,0 1 360 0 0,1-1 1 0 0,0 1 0 0 0,0-1-1 0 0,15 12 1 0 0,-20-18-255 0 0,1 0 1 0 0,0-1-1 0 0,0 1 1 0 0,0-1-1 0 0,0 0 1 0 0,0 1-1 0 0,0-1 1 0 0,5 1-1 0 0,-5-2-277 0 0,0 0 0 0 0,0 0-1 0 0,0 0 1 0 0,-1 0 0 0 0,1 0 0 0 0,0 0 0 0 0,0-1-1 0 0,0 1 1 0 0,0-1 0 0 0,5-2 0 0 0,6-4-7037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87 1375 0 0,'14'-22'866'0'0,"1"-1"-3329"0"0,-5 7 4144 0 0,3-9 16242 0 0,-21 31-15946 0 0,3-2-1873 0 0,-55 47 107 0 0,2 3-1 0 0,-60 73 1 0 0,33-40-86 0 0,13-16-106 0 0,65-62-54 0 0,0 0 1 0 0,0 0-1 0 0,1 1 1 0 0,-5 10-1 0 0,10-18-126 0 0,2 0 126 0 0,-1-1 1 0 0,1 0-1 0 0,-1 0 1 0 0,1 0-1 0 0,-1 0 1 0 0,1 0-1 0 0,0 0 1 0 0,0 0-1 0 0,-1 0 1 0 0,1 0-1 0 0,0 0 1 0 0,0 0-1 0 0,2 1 1 0 0,0 0-24 0 0,0 0 1 0 0,0 0-1 0 0,1-1 0 0 0,-1 0 1 0 0,1 1-1 0 0,-1-1 0 0 0,1 0 1 0 0,6 0-1 0 0,34 1-151 0 0,-6 0 86 0 0,-27 0 121 0 0,0 0 0 0 0,-1 0-1 0 0,0 1 1 0 0,1 1 0 0 0,-1 0 0 0 0,0 0-1 0 0,-1 1 1 0 0,1 0 0 0 0,-1 1 0 0 0,0 0 0 0 0,0 1-1 0 0,-1-1 1 0 0,0 1 0 0 0,0 1 0 0 0,-1 0-1 0 0,0 0 1 0 0,0 0 0 0 0,-1 1 0 0 0,0 0-1 0 0,0 1 1 0 0,4 10 0 0 0,16 27 377 0 0,-19-35-256 0 0,0 1 1 0 0,0 0 0 0 0,-1 0 0 0 0,-1 1-1 0 0,7 25 1 0 0,-12-37-45 0 0,0 1-1 0 0,0-1 1 0 0,0 0-1 0 0,0 1 0 0 0,-1-1 1 0 0,1 0-1 0 0,-1 1 1 0 0,1-1-1 0 0,-1 0 1 0 0,0 0-1 0 0,0 1 1 0 0,0-1-1 0 0,0 0 1 0 0,0 0-1 0 0,0 0 0 0 0,-1 0 1 0 0,1-1-1 0 0,-1 1 1 0 0,1 0-1 0 0,-1 0 1 0 0,0-1-1 0 0,-2 2 1 0 0,-5 4 106 0 0,0-1-1 0 0,0 0 1 0 0,-13 5 0 0 0,-15 8-54 0 0,-1-3 1 0 0,-1-1-1 0 0,-1-1 0 0 0,-45 8 0 0 0,-80 7-92 0 0,133-25-31 0 0,-1-1 1 0 0,1-2 0 0 0,-39-4-1 0 0,61 2-2 0 0,0 0-1 0 0,-14-5 0 0 0,22 6-115 0 0,0-1-1 0 0,0 1 1 0 0,0-1-1 0 0,0 0 0 0 0,0 0 1 0 0,0 0-1 0 0,0 0 1 0 0,0 0-1 0 0,0 0 1 0 0,0-1-1 0 0,1 1 0 0 0,-1-1 1 0 0,0 1-1 0 0,1-1 1 0 0,-1 0-1 0 0,1 1 0 0 0,-2-5 1 0 0,0-6-1817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937 781 8839 0 0,'0'0'1084'0'0,"0"3"-342"0"0,0 7 95 0 0,-2 36 2722 0 0,2-44-2917 0 0,1 8 5425 0 0,6-12-6051 0 0,0 0 0 0 0,0-1 0 0 0,0-1 0 0 0,0 1 0 0 0,-1-1-1 0 0,1 0 1 0 0,11-10 0 0 0,41-43 114 0 0,-26 25-102 0 0,116-124-546 0 0,-125 126 330 0 0,0-1 0 0 0,-2-1 0 0 0,27-54 0 0 0,-35 56-410 0 0,-1-1 1 0 0,-1 0-1 0 0,9-39 1 0 0,-18 53 382 0 0,1 0 0 0 0,-2 1-1 0 0,0-1 1 0 0,-2 0 0 0 0,1 0 0 0 0,-2 0-1 0 0,0 0 1 0 0,-5-19 0 0 0,6 33 197 0 0,-1 0-1 0 0,1 0 1 0 0,-1 0-1 0 0,0 0 1 0 0,0 1 0 0 0,0-1-1 0 0,-1 0 1 0 0,1 1-1 0 0,0-1 1 0 0,-1 1 0 0 0,0 0-1 0 0,0-1 1 0 0,1 1 0 0 0,-1 0-1 0 0,-1 0 1 0 0,1 0-1 0 0,0 0 1 0 0,0 0 0 0 0,-1 1-1 0 0,1-1 1 0 0,-1 1-1 0 0,1-1 1 0 0,-1 1 0 0 0,0 0-1 0 0,1 0 1 0 0,-1 0-1 0 0,0 1 1 0 0,0-1 0 0 0,0 1-1 0 0,0-1 1 0 0,0 1 0 0 0,0 0-1 0 0,1 0 1 0 0,-1 0-1 0 0,0 1 1 0 0,0-1 0 0 0,-6 2-1 0 0,-3 1 19 0 0,1 1 0 0 0,-1 0 0 0 0,1 0 0 0 0,-1 2 0 0 0,1-1 0 0 0,1 1 0 0 0,-1 1 0 0 0,1 0 0 0 0,0 0 0 0 0,-13 14 0 0 0,3-1 0 0 0,0 1 0 0 0,2 1 0 0 0,-23 35 0 0 0,-47 98 171 0 0,13 12 139 0 0,60-133-272 0 0,-79 195 169 0 0,26-61-162 0 0,53-131-22 0 0,-2-1-1 0 0,-1-1 1 0 0,-2 0 0 0 0,-1-2-1 0 0,-2 0 1 0 0,-1-2 0 0 0,-40 41-1 0 0,-177 171 1660 0 0,17 14-377 0 0,192-214-1246 0 0,-28 50-1 0 0,53-78-58 0 0,5-8 0 0 0,5-6-4 0 0,3-5-23 0 0,-6 4 21 0 0,13-10-622 0 0,-1 0 0 0 0,17-19 0 0 0,-6 3-5811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22 169 10591 0 0,'-19'5'11874'0'0,"17"-6"-11307"0"0,2 1-487 0 0,0-1 1 0 0,0 1 0 0 0,0 0 0 0 0,0-1-1 0 0,0 1 1 0 0,0 0 0 0 0,0-1 0 0 0,0 1-1 0 0,0 0 1 0 0,0-1 0 0 0,0 1 0 0 0,0 0 0 0 0,0-1-1 0 0,0 1 1 0 0,1 0 0 0 0,-1-1 0 0 0,0 1-1 0 0,0 0 1 0 0,0-1 0 0 0,0 1 0 0 0,1 0-1 0 0,-1 0 1 0 0,0-1 0 0 0,16-16-796 0 0,-10 13 796 0 0,-1 1-1 0 0,1-1 1 0 0,0 2 0 0 0,0-1-1 0 0,0 1 1 0 0,10-3 0 0 0,43-7 268 0 0,-37 9-266 0 0,123-18 226 0 0,32-5-239 0 0,-53-3 47 0 0,-1 1-3429 0 0,-103 24-2285 0 0,-4 2-1659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8 13991 0 0,'0'0'639'0'0,"2"-2"-10"0"0,7-4 2943 0 0,-10 10-2996 0 0,-4 11-183 0 0,0 0-1 0 0,-2 0 1 0 0,0 0-1 0 0,-14 22 1 0 0,-44 56 409 0 0,36-54-527 0 0,-195 286 437 0 0,208-299-693 0 0,2-1 0 0 0,-22 52 0 0 0,35-75-127 0 0,4-1-1861 0 0,10 0-201 0 0,2-3-4800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145 478 12439 0 0,'0'0'958'0'0,"-1"1"-625"0"0,-7 6 821 0 0,0 0 0 0 0,0-1 0 0 0,0 0-1 0 0,-1 0 1 0 0,-15 7 0 0 0,18-10-939 0 0,0-1-1 0 0,-1 1 1 0 0,1-1-1 0 0,-1-1 1 0 0,-11 3-1 0 0,17-4-183 0 0,0 0 0 0 0,0 0 0 0 0,0 0 0 0 0,0 0 0 0 0,0 0 0 0 0,0 0 0 0 0,0 0 0 0 0,0 0 0 0 0,0 0 0 0 0,0-1 0 0 0,0 1 0 0 0,0 0 0 0 0,0-1 0 0 0,0 1 0 0 0,0-1 0 0 0,0 1 0 0 0,0-1 0 0 0,1 1 0 0 0,-1-1 0 0 0,0 1 0 0 0,0-1 0 0 0,1 0-1 0 0,-1 1 1 0 0,-1-2 0 0 0,1 0 16 0 0,1 0 1 0 0,-1 1-1 0 0,0-1 0 0 0,1 0 0 0 0,0 0 0 0 0,-1 1 0 0 0,1-1 0 0 0,0 0 0 0 0,0 0 0 0 0,-1 0 0 0 0,2 1 0 0 0,-1-4 0 0 0,1-2 64 0 0,0 0-1 0 0,1 0 1 0 0,0 0 0 0 0,0 1-1 0 0,6-13 1 0 0,3 1-5 0 0,2-1 1 0 0,0 2-1 0 0,1 0 0 0 0,24-23 1 0 0,-16 18-67 0 0,20-22-1 0 0,2 3 0 0 0,62-44 0 0 0,-69 59-283 0 0,0 2 0 0 0,1 2 0 0 0,75-32 0 0 0,-98 49-259 0 0,28-8-1 0 0,-37 12-38 0 0,-1 0 1 0 0,1 0-1 0 0,-1 1 0 0 0,1 0 0 0 0,0 0 1 0 0,-1 0-1 0 0,1 0 0 0 0,9 3 1 0 0,0 2-1329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8287 0 0,'0'0'639'0'0,"-8"3"-390"0"0,-29 1 4165 0 0,26 0-2682 0 0,0 0 0 0 0,-13 7 0 0 0,-21 16-26 0 0,21-9-1152 0 0,-31 29 0 0 0,46-38-414 0 0,0 0-1 0 0,1 1 1 0 0,0 0-1 0 0,0 0 1 0 0,-6 13 0 0 0,12-20-112 0 0,1 0 1 0 0,-1 0 0 0 0,0 0 0 0 0,1 1 0 0 0,0-1 0 0 0,0 1 0 0 0,0-1 0 0 0,0 1 0 0 0,0-1 0 0 0,1 1 0 0 0,-1-1 0 0 0,1 1 0 0 0,0 0 0 0 0,0-1-1 0 0,1 1 1 0 0,-1-1 0 0 0,1 1 0 0 0,0 0 0 0 0,-1-1 0 0 0,2 1 0 0 0,-1-1 0 0 0,2 4 0 0 0,-2-5-16 0 0,0-1 1 0 0,0 1 0 0 0,0-1-1 0 0,0 1 1 0 0,1-1 0 0 0,-1 0-1 0 0,0 0 1 0 0,1 0-1 0 0,-1 0 1 0 0,1 0 0 0 0,-1 0-1 0 0,1 0 1 0 0,-1 0-1 0 0,1 0 1 0 0,0-1 0 0 0,-1 1-1 0 0,3 0 1 0 0,-1-1 14 0 0,1 1 1 0 0,-1-1-1 0 0,0 0 0 0 0,1 0 0 0 0,-1 0 1 0 0,0-1-1 0 0,1 1 0 0 0,4-2 0 0 0,2-1 42 0 0,0-1 0 0 0,0 0-1 0 0,0-1 1 0 0,15-9 0 0 0,-16 8-29 0 0,1 0 0 0 0,-2-1 0 0 0,1 0-1 0 0,-1 0 1 0 0,0-1 0 0 0,0 0 0 0 0,12-17 0 0 0,-17 20-80 0 0,0 0 0 0 0,0 1 0 0 0,-1-1 0 0 0,0 0 0 0 0,0-1 0 0 0,0 1 0 0 0,-1 0 0 0 0,0 0 0 0 0,0-1 0 0 0,0 1 0 0 0,-1-1 0 0 0,1 1 0 0 0,-1-1 0 0 0,-1 1 0 0 0,1-1 0 0 0,-1 1 0 0 0,-2-11 0 0 0,-3 3-444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3223 0 0,'1'1'143'0'0,"2"1"-58"0"0,20 20 7057 0 0,-17-11 2202 0 0,-6-11-9271 0 0,0 0 0 0 0,0 0 0 0 0,1 0 0 0 0,-1 0 0 0 0,0 0 0 0 0,0 0 0 0 0,0 0 0 0 0,0 0 0 0 0,0 0-1 0 0,0 0 1 0 0,0 0 0 0 0,0 0 0 0 0,0 0 0 0 0,1 0 0 0 0,-1 0 0 0 0,0 0 0 0 0,0 0 0 0 0,0 0 146 0 0,0 0-146 0 0,9-5 1337 0 0,13-12-1708 0 0,-11 8 715 0 0,66-46-193 0 0,108-60 0 0 0,-171 108-168 0 0,1 0 0 0 0,21-7 0 0 0,-32 12-38 0 0,-1 1 0 0 0,1 0-1 0 0,-1 0 1 0 0,1 1 0 0 0,-1-1 0 0 0,1 1 0 0 0,-1 0 0 0 0,1 0 0 0 0,0 0 0 0 0,-1 0 0 0 0,1 1 0 0 0,-1-1 0 0 0,1 1-1 0 0,-1 0 1 0 0,1 0 0 0 0,5 3 0 0 0,-8-3-10 0 0,0-1 0 0 0,0 1 0 0 0,-1 0 0 0 0,1 0 0 0 0,0 0 0 0 0,-1-1 0 0 0,1 1 0 0 0,-1 0-1 0 0,1 0 1 0 0,-1 0 0 0 0,1 0 0 0 0,-1 0 0 0 0,0 0 0 0 0,1 0 0 0 0,-1 0 0 0 0,0 1 0 0 0,0-1 0 0 0,0 1 0 0 0,-1 20-15 0 0,-1-11 27 0 0,-1-1 0 0 0,-1 1 0 0 0,0 0 0 0 0,0-1 0 0 0,-1 0 0 0 0,0 0 0 0 0,-13 18 0 0 0,16-22-19 0 0,4-4 1 0 0,7-5-12 0 0,-9 3 5 0 0,15-6-60 0 0,-1-1 0 0 0,0-1 0 0 0,0 0 0 0 0,0 0 0 0 0,18-18 0 0 0,8-3-133 0 0,-6 6 69 0 0,0 2 0 0 0,2 1 0 0 0,0 2 1 0 0,1 1-1 0 0,51-15 0 0 0,-82 30 141 0 0,0 1 0 0 0,0-1 1 0 0,1 1-1 0 0,-1 0 0 0 0,0 1 1 0 0,1 0-1 0 0,-1 0 0 0 0,0 0 1 0 0,1 0-1 0 0,-1 1 0 0 0,0 0 1 0 0,7 3-1 0 0,-11-3 17 0 0,-1 0 0 0 0,0 0 0 0 0,0 1 0 0 0,0-1-1 0 0,0 0 1 0 0,0 1 0 0 0,0-1 0 0 0,0 1 0 0 0,0-1 0 0 0,-1 1 0 0 0,1 0 0 0 0,0-1 0 0 0,-1 1 0 0 0,0 0 0 0 0,1 2 0 0 0,-1-2 9 0 0,2 6 43 0 0,-2 0 0 0 0,1 0 0 0 0,-1 0 0 0 0,-1 0 0 0 0,1 0 0 0 0,-1 0 0 0 0,-1 0 0 0 0,-3 13 0 0 0,3-13-16 0 0,0-1-1 0 0,0 0 1 0 0,1 1 0 0 0,0-1-1 0 0,0 1 1 0 0,1 0 0 0 0,0-1-1 0 0,0 1 1 0 0,1-1 0 0 0,2 10-1 0 0,-3-16-67 0 0,0 0 0 0 0,0 0 1 0 0,0 0-1 0 0,0-1 0 0 0,1 1 0 0 0,-1 0 0 0 0,0 0 0 0 0,0 0 0 0 0,1-1 1 0 0,-1 1-1 0 0,0 0 0 0 0,1 0 0 0 0,-1-1 0 0 0,1 1 0 0 0,-1 0 0 0 0,1-1 1 0 0,0 1-1 0 0,-1-1 0 0 0,1 1 0 0 0,0-1 0 0 0,0 2 0 0 0,2-1-51 0 0,85 94-4690 0 0,-79-84 3253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1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 2303 0 0,'16'-2'-3695'0'0,"20"-3"23272"0"0,-57 10-15885 0 0,-2 1-3615 0 0,-1 2 1 0 0,1 0 0 0 0,0 1-1 0 0,1 1 1 0 0,0 1 0 0 0,0 1-1 0 0,-39 30 1 0 0,34-20-68 0 0,0 2-1 0 0,2 1 1 0 0,0 0-1 0 0,-39 57 1 0 0,58-73 6 0 0,1 0 0 0 0,0 0 0 0 0,-4 13 0 0 0,9-22-14 0 0,0 1 1 0 0,1-1-1 0 0,-1 1 0 0 0,0-1 1 0 0,0 0-1 0 0,1 1 1 0 0,-1-1-1 0 0,0 0 1 0 0,1 1-1 0 0,-1-1 0 0 0,1 0 1 0 0,-1 0-1 0 0,0 1 1 0 0,1-1-1 0 0,-1 0 0 0 0,1 0 1 0 0,-1 0-1 0 0,1 1 1 0 0,-1-1-1 0 0,1 0 0 0 0,0 0 1 0 0,-1 0-3 0 0,3 1 1 0 0,1-1 0 0 0,-1 1 0 0 0,1-1 1 0 0,-1 0-1 0 0,0 0 0 0 0,1 0 0 0 0,-1 0 0 0 0,0-1 0 0 0,1 1 0 0 0,4-3 0 0 0,36-13 26 0 0,-23 8-13 0 0,103-44-39 0 0,3-2-19 0 0,-118 51 59 0 0,-7 2 818 0 0,-2 4-808 0 0,-1-1-1 0 0,1 0 0 0 0,-1 0 1 0 0,0 0-1 0 0,0 0 0 0 0,0 0 1 0 0,-2 3-1 0 0,-3 10 53 0 0,4-11-181 0 0,1 1-1 0 0,0 0 1 0 0,1-1 0 0 0,-1 1-1 0 0,1 0 1 0 0,0 0 0 0 0,0 5-1 0 0,0-7 35 0 0,1-1-1 0 0,-1 0 0 0 0,1 0 0 0 0,0-1 0 0 0,-1 1 0 0 0,1 0 0 0 0,0 0 0 0 0,0 0 0 0 0,0 0 0 0 0,1-1 0 0 0,-1 1 0 0 0,0 0 0 0 0,0-1 0 0 0,1 1 0 0 0,-1-1 1 0 0,1 0-1 0 0,0 1 0 0 0,-1-1 0 0 0,3 1 0 0 0,5 4-1108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4143 0 0,'-1'2'9456'0'0,"-10"35"-5601"0"0,5-16-2635 0 0,-1 0 0 0 0,-19 38 0 0 0,-104 167 233 0 0,97-172-1400 0 0,-10 16 0 0 0,-56 70 1 0 0,71-105-112 0 0,-4 6-256 0 0,-2-1 0 0 0,-63 57 0 0 0,86-89 132 0 0,0 0 1 0 0,-12 6-1 0 0,21-13-17 0 0,2-6-616 0 0,1 0 591 0 0,0 0 0 0 0,1 0 0 0 0,-1 1 0 0 0,1-1 0 0 0,0 0-1 0 0,0 1 1 0 0,1-1 0 0 0,4-6 0 0 0,-2 3-313 0 0,37-64-2807 0 0,-15 27 1625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60 576 11887 0 0,'-1'1'547'0'0,"-11"8"139"0"0,2-1-242 0 0,-1 0 0 0 0,-14 8 4417 0 0,25-18-4307 0 0,1-6-312 0 0,0-1 0 0 0,1 1-1 0 0,1-1 1 0 0,-1 1 0 0 0,1 0-1 0 0,1 0 1 0 0,0 0 0 0 0,7-10-1 0 0,4-13-1 0 0,20-46-103 0 0,65-105-1 0 0,-82 155-136 0 0,0 1 0 0 0,2 0 0 0 0,38-36 0 0 0,-48 52 0 0 0,1 0 0 0 0,1 1 0 0 0,-1 1 0 0 0,1 0 0 0 0,1 1 0 0 0,0 0 0 0 0,0 1 0 0 0,0 0 0 0 0,0 1 0 0 0,23-5 0 0 0,-8 5 15 0 0,0 0 0 0 0,0 3 0 0 0,28-1 0 0 0,-39 4 0 0 0,-1 0 1 0 0,1 0-1 0 0,-1 2 1 0 0,0 0-1 0 0,0 1 1 0 0,23 8-1 0 0,-34-10-15 0 0,0 1 0 0 0,0-1 0 0 0,0 0 0 0 0,-1 1 0 0 0,1 0 0 0 0,-1 0 0 0 0,0 1 0 0 0,0-1 0 0 0,0 1 0 0 0,0 0 0 0 0,5 7 0 0 0,-7-7 0 0 0,0-1 0 0 0,0 1 0 0 0,-1 0 0 0 0,1-1 0 0 0,-1 1 0 0 0,0 0 0 0 0,0 0 0 0 0,0 0 0 0 0,0 0 0 0 0,-1 0 0 0 0,0 0 0 0 0,1 0 0 0 0,-1 0 0 0 0,-1 1 0 0 0,0 5 0 0 0,-2 2 20 0 0,0-1 0 0 0,-1 0 0 0 0,0 1 0 0 0,0-2 0 0 0,-2 1 0 0 0,1 0 0 0 0,-1-1 0 0 0,-1 0 0 0 0,1-1 0 0 0,-2 1 0 0 0,1-1 0 0 0,-18 15 0 0 0,-8 4 39 0 0,-1-1 0 0 0,-43 25 0 0 0,68-47-59 0 0,-29 19 42 0 0,-2-2 0 0 0,-52 20-1 0 0,-88 24-66 0 0,122-46-67 0 0,24-7-597 0 0,0 1 0 0 0,-46 27 0 0 0,78-40-341 0 0,13-1-7574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13327 0 0,'0'0'1210'0'0,"-1"1"-996"0"0,-14 3 608 0 0,1 2 0 0 0,0 0 0 0 0,0 0 0 0 0,1 1 0 0 0,0 1 0 0 0,-14 10 0 0 0,20-13-619 0 0,0 1 1 0 0,1 0 0 0 0,0 0 0 0 0,0 0 0 0 0,0 1 0 0 0,1-1 0 0 0,-7 13 0 0 0,-27 55-83 0 0,36-69-107 0 0,-27 65-9 0 0,-24 87 1 0 0,52-151 49 0 0,1 1 0 0 0,-1-1 0 0 0,1 0 0 0 0,0 0 0 0 0,1 7 0 0 0,10-13 236 0 0,-6 0-244 0 0,0-1-1 0 0,-1 1 1 0 0,1-1-1 0 0,0 0 1 0 0,-1-1 0 0 0,1 1-1 0 0,-1 0 1 0 0,0-1-1 0 0,1 0 1 0 0,-1 0-1 0 0,5-3 1 0 0,34-31 257 0 0,-28 23-200 0 0,3-1-81 0 0,0-2 0 0 0,-1 0 0 0 0,-1-1 0 0 0,-1-1 0 0 0,0 0 0 0 0,21-38 0 0 0,-33 51-43 0 0,0 1 0 0 0,0-1 0 0 0,-1 1 0 0 0,1-1-1 0 0,-1 0 1 0 0,-1 1 0 0 0,1-1 0 0 0,-1 0 0 0 0,1 0 0 0 0,-1 0 0 0 0,-1 0-1 0 0,1 1 1 0 0,-1-1 0 0 0,0 0 0 0 0,0 0 0 0 0,0 1 0 0 0,0-1-1 0 0,-1 0 1 0 0,0 1 0 0 0,0-1 0 0 0,0 1 0 0 0,-1 0 0 0 0,1 0 0 0 0,-1 0-1 0 0,0 0 1 0 0,-5-5 0 0 0,2 3-23 0 0,-1-1 0 0 0,0 1 1 0 0,0 1-1 0 0,-1-1 0 0 0,1 1 0 0 0,-1 0 0 0 0,0 1 0 0 0,-1 0 0 0 0,1 0 1 0 0,-1 1-1 0 0,0 0 0 0 0,1 1 0 0 0,-11-2 0 0 0,15 3-56 0 0,0 0 0 0 0,0 0 0 0 0,0 1 0 0 0,0 0 0 0 0,0 0 0 0 0,0 0 0 0 0,0 0 0 0 0,0 1 0 0 0,0-1 0 0 0,0 1 0 0 0,0 0 0 0 0,0 0 0 0 0,-7 4 0 0 0,9-4-760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59 13823 0 0,'0'-1'24'0'0,"5"-11"566"0"0,-2 0 0 0 0,5-22 7665 0 0,-15 49-7459 0 0,1-7-803 0 0,-15 42 7 0 0,-15 58 0 0 0,0-1 0 0 0,11-45-75 0 0,-2 0-1 0 0,-3-2 1 0 0,-2-1-1 0 0,-3-2 1 0 0,-2-1 0 0 0,-50 55-1 0 0,23-40-396 0 0,-2-4 0 0 0,-99 77 0 0 0,127-117 68 0 0,34-26 171 0 0,1 1 1 0 0,-1 0-1 0 0,1-1 0 0 0,-1 0 0 0 0,0 0 0 0 0,1 0 1 0 0,-1 0-1 0 0,0 0 0 0 0,-5 0 0 0 0,9-1 206 0 0,0 0 1 0 0,-1 0-1 0 0,1 0 0 0 0,0 0 1 0 0,0 0-1 0 0,0 0 0 0 0,0 0 0 0 0,0 0 1 0 0,0 0-1 0 0,0 0 0 0 0,0 0 0 0 0,0 0 1 0 0,0 0-1 0 0,0-1 0 0 0,0 1 0 0 0,0 0 1 0 0,0 0-1 0 0,-1 0 0 0 0,1 0 1 0 0,0 0-1 0 0,0 0 0 0 0,0 0 0 0 0,0 0 1 0 0,0 0-1 0 0,0 0 0 0 0,0 0 0 0 0,0 0 1 0 0,0 0-1 0 0,0 0 0 0 0,0 0 0 0 0,0 0 1 0 0,0 0-1 0 0,0 0 0 0 0,0-1 1 0 0,0 1-1 0 0,0 0 0 0 0,0 0 0 0 0,0 0 1 0 0,0 0-1 0 0,0 0 0 0 0,0 0 0 0 0,0 0 1 0 0,0 0-1 0 0,0 0 0 0 0,0 0 0 0 0,0 0 1 0 0,0 0-1 0 0,0 0 0 0 0,0 0 1 0 0,0-1-1 0 0,0 1 0 0 0,0 0 0 0 0,0 0 1 0 0,0 0-1 0 0,0 0 0 0 0,0 0 0 0 0,0 0 1 0 0,0 0-1 0 0,0 0 0 0 0,3-14-2469 0 0,3-7-3304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8839 0 0,'0'0'800'0'0,"1"-2"-522"0"0,7-19 824 0 0,1 1-1 0 0,1-1 1 0 0,1 1 0 0 0,1 1 0 0 0,1 0 0 0 0,17-20-1 0 0,7-4 274 0 0,57-49 0 0 0,-62 66-1099 0 0,0 1 0 0 0,2 1 0 0 0,0 2 0 0 0,2 2 0 0 0,0 1 0 0 0,77-27 0 0 0,-103 42-214 0 0,1 0 0 0 0,0 1-1 0 0,0 1 1 0 0,0 0 0 0 0,0 0-1 0 0,0 1 1 0 0,13 0 0 0 0,-20 2-36 0 0,-1-1 0 0 0,0 0 0 0 0,1 1 0 0 0,-1 0 0 0 0,0 0 0 0 0,0 0 0 0 0,0 0 0 0 0,0 0 0 0 0,1 1 0 0 0,-2-1 0 0 0,1 1 0 0 0,0 0 0 0 0,0 0 0 0 0,-1 0 0 0 0,1 0 0 0 0,-1 0 0 0 0,1 1 0 0 0,-1-1 0 0 0,0 1 0 0 0,0-1 0 0 0,0 1 0 0 0,0 0 0 0 0,-1 0 0 0 0,1 0 0 0 0,-1 0 0 0 0,0 0 0 0 0,1 0 0 0 0,-1 4 0 0 0,2 4 22 0 0,-1 0 0 0 0,0 1-1 0 0,-1-1 1 0 0,0 0 0 0 0,-1 1-1 0 0,0-1 1 0 0,-1 1 0 0 0,0-1 0 0 0,-1 1-1 0 0,0-1 1 0 0,-5 12 0 0 0,0-2 16 0 0,-1 0 0 0 0,0-1 1 0 0,-2 0-1 0 0,-22 34 1 0 0,21-38-25 0 0,-1-1 0 0 0,-1 0 0 0 0,0-1-1 0 0,-1 0 1 0 0,-1-1 0 0 0,0-1 0 0 0,0 0 0 0 0,-1-1 0 0 0,-1-1 0 0 0,0 0 0 0 0,-24 9 0 0 0,20-11-16 0 0,-1 0 1 0 0,0-2-1 0 0,0 0 0 0 0,0-1 1 0 0,-1-2-1 0 0,1 0 0 0 0,-1-2 1 0 0,0 0-1 0 0,-32-4 0 0 0,50 3-294 0 0,0 0 0 0 0,0-1 0 0 0,0 0 0 0 0,1 0 0 0 0,-1 0-1 0 0,0-1 1 0 0,0 1 0 0 0,1-1 0 0 0,-1 0 0 0 0,1-1 0 0 0,0 1-1 0 0,-1-1 1 0 0,1 0 0 0 0,0 0 0 0 0,-6-6 0 0 0,-1-7-7385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 15807 0 0,'0'0'727'0'0,"1"-1"-22"0"0,1-4-383 0 0,-1 4 62 0 0,-5 6-38 0 0,1 1 0 0 0,-2 0 0 0 0,1-1 0 0 0,-8 8 0 0 0,-7 8 121 0 0,-58 88 1042 0 0,64-89-1386 0 0,2 1-1 0 0,1 0 0 0 0,-13 38 0 0 0,18-45-123 0 0,-9 40 33 0 0,12-49-25 0 0,2 1 0 0 0,-1 0 0 0 0,1 0 1 0 0,0 0-1 0 0,0 0 0 0 0,0-1 0 0 0,2 10 0 0 0,-1-14 0 0 0,-1 0-1 0 0,0 0 0 0 0,0 0 0 0 0,1 0 0 0 0,-1 0 0 0 0,1 0 0 0 0,-1 0 1 0 0,1 0-1 0 0,0 0 0 0 0,-1 0 0 0 0,1-1 0 0 0,0 1 0 0 0,-1 0 0 0 0,1 0 0 0 0,0-1 1 0 0,0 1-1 0 0,0 0 0 0 0,0-1 0 0 0,0 1 0 0 0,2 0 0 0 0,-1 0 15 0 0,0 0 0 0 0,0-1 0 0 0,1 1 0 0 0,-1-1 0 0 0,0 0 0 0 0,1 0 0 0 0,-1 0 0 0 0,0 0 0 0 0,4 0 0 0 0,2-2 46 0 0,1 1 0 0 0,-1-2 0 0 0,0 1 0 0 0,12-7 0 0 0,11-6 124 0 0,-2-2 0 0 0,50-36 0 0 0,45-53 138 0 0,-108 91-284 0 0,-1-1-1 0 0,-1 0 0 0 0,-1-1 0 0 0,0 0 0 0 0,-1-1 1 0 0,17-36-1 0 0,-52 71 9 0 0,12-6-65 0 0,1 1 1 0 0,0 0-1 0 0,1 0 0 0 0,0 1 1 0 0,1 0-1 0 0,1 0 0 0 0,0 1 1 0 0,1 0-1 0 0,0 0 0 0 0,1 1 1 0 0,0 0-1 0 0,-2 19 0 0 0,6-29 12 0 0,1 0-1 0 0,-1 0 1 0 0,1 1-1 0 0,0-1 0 0 0,1 0 1 0 0,-1 1-1 0 0,1-1 1 0 0,0 0-1 0 0,3 8 1 0 0,-3-11-16 0 0,-1 0 0 0 0,1 0-1 0 0,0 0 1 0 0,0-1 0 0 0,0 1 0 0 0,0 0 0 0 0,0 0 0 0 0,1-1 0 0 0,-1 1 0 0 0,0-1 0 0 0,1 1 0 0 0,-1-1 0 0 0,1 0-1 0 0,0 0 1 0 0,-1 1 0 0 0,1-1 0 0 0,0 0 0 0 0,0 0 0 0 0,0-1 0 0 0,-1 1 0 0 0,1 0 0 0 0,0-1 0 0 0,0 1 0 0 0,0-1-1 0 0,0 1 1 0 0,0-1 0 0 0,3 0 0 0 0,28-2-1603 0 0,-14-3-34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0,'0'0'875'0'0,"0"3"-499"0"0,5 10 525 0 0,0 0 0 0 0,1 0 1 0 0,1-1-1 0 0,-1 0 0 0 0,13 15 0 0 0,49 58 584 0 0,-48-61-1445 0 0,8 9 131 0 0,56 67 352 0 0,113 105 0 0 0,-2-12 288 0 0,-170-165-719 0 0,-2 2 0 0 0,-1 0 0 0 0,-1 1 0 0 0,-2 2 0 0 0,20 44 0 0 0,-34-65-95 0 0,-1 1 0 0 0,0-1 0 0 0,0 1 0 0 0,-1 0 1 0 0,-1 0-1 0 0,0 0 0 0 0,-1 0 0 0 0,0 0 0 0 0,-1 1 0 0 0,0-1 0 0 0,-2 0 1 0 0,1 0-1 0 0,-1 0 0 0 0,-1 0 0 0 0,-1 0 0 0 0,1 0 0 0 0,-2-1 0 0 0,0 0 1 0 0,0 0-1 0 0,-14 22 0 0 0,9-20 6 0 0,0 1 0 0 0,-1-1 1 0 0,-1 0-1 0 0,0-1 0 0 0,0-1 0 0 0,-1 0 0 0 0,-1 0 1 0 0,0-2-1 0 0,-1 0 0 0 0,0 0 0 0 0,-25 11 1 0 0,-18 2 48 0 0,-61 16 1 0 0,67-24 36 0 0,-99 43-1 0 0,144-54-80 0 0,-39 23 84 0 0,43-26-161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17911 0 0,'0'0'1624'0'0,"-2"2"-1336"0"0,-32 65 1514 0 0,-35 96-1 0 0,25-52-1223 0 0,-113 198 1 0 0,-66 84-451 0 0,147-236-456 0 0,69-129-832 0 0,8-25-29 0 0,6 1-54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85 9671 0 0,'0'0'13579'0'0,"0"-1"-12917"0"0,28-28 933 0 0,-21 22-1465 0 0,0 0 0 0 0,0 0 0 0 0,-1 0 0 0 0,6-10-1 0 0,-12 17-129 0 0,0 0-1 0 0,0-1 1 0 0,0 1-1 0 0,1 0 0 0 0,-1 0 1 0 0,0-1-1 0 0,0 1 0 0 0,0 0 1 0 0,0 0-1 0 0,0-1 0 0 0,0 1 1 0 0,0 0-1 0 0,0 0 0 0 0,0-1 1 0 0,0 1-1 0 0,0 0 1 0 0,0 0-1 0 0,0-1 0 0 0,0 1 1 0 0,0 0-1 0 0,0 0 0 0 0,0-1 1 0 0,-1 1-1 0 0,1 0 0 0 0,0 0 1 0 0,0-1-1 0 0,0 1 0 0 0,0 0 1 0 0,0 0-1 0 0,-1 0 1 0 0,1-1-1 0 0,0 1 0 0 0,0 0 1 0 0,0 0-1 0 0,-1 0 0 0 0,1-1 1 0 0,0 1-1 0 0,0 0 0 0 0,0 0 1 0 0,-1 0-1 0 0,1 0 1 0 0,0 0-1 0 0,0 0 0 0 0,-1 0 1 0 0,1 0-1 0 0,0 0 0 0 0,-1 0 1 0 0,1 0-1 0 0,0 0 0 0 0,0 0 1 0 0,-1 0-1 0 0,1 0 0 0 0,0 0 1 0 0,0 0-1 0 0,-1 0 1 0 0,1 0-1 0 0,0 0 0 0 0,0 0 1 0 0,-1 0-1 0 0,1 0 0 0 0,0 0 1 0 0,-1 1-1 0 0,1-1-1 0 0,-8 1-36 0 0,1 0 1 0 0,-1 0-1 0 0,1 1 0 0 0,0 0 1 0 0,-1 1-1 0 0,-7 3 1 0 0,-42 25-229 0 0,36-20 208 0 0,-217 133-142 0 0,237-144 200 0 0,-57 44-32 0 0,52-39 28 0 0,1 0 0 0 0,0 0 0 0 0,0 0 0 0 0,0 1 0 0 0,1 0 0 0 0,0 0 0 0 0,-6 12 0 0 0,9-17 4 0 0,0 0-1 0 0,1 0 1 0 0,-1 0-1 0 0,1 0 1 0 0,0 1 0 0 0,-1-1-1 0 0,1 0 1 0 0,0 0-1 0 0,0 1 1 0 0,0-1 0 0 0,0 0-1 0 0,0 0 1 0 0,0 1-1 0 0,0-1 1 0 0,0 0-1 0 0,0 0 1 0 0,1 0 0 0 0,-1 1-1 0 0,0-1 1 0 0,1 0-1 0 0,-1 0 1 0 0,1 0 0 0 0,0 2-1 0 0,1-2-1 0 0,-1 1 1 0 0,0-1-1 0 0,1 0 0 0 0,0 1 1 0 0,-1-1-1 0 0,1 0 0 0 0,0 0 1 0 0,0 0-1 0 0,-1 0 0 0 0,1 0 1 0 0,0-1-1 0 0,4 2 0 0 0,4 0-4 0 0,0-1-1 0 0,0 1 1 0 0,0-2 0 0 0,14 0-1 0 0,5-1-21 0 0,-1-2-1 0 0,0-2 1 0 0,0 0-1 0 0,0-2 1 0 0,0-1-1 0 0,-1-1 1 0 0,0-1 0 0 0,49-28-1 0 0,-71 35 69 0 0,0 0-1 0 0,0 0 1 0 0,8-9 1280 0 0,-10 33-1450 0 0,-2-12 41 0 0,-1-2-124 0 0,1 0-1 0 0,0-1 0 0 0,3 12 0 0 0,-4-16-203 0 0,1 0-1 0 0,0 0 1 0 0,0 0-1 0 0,0 0 1 0 0,0 0 0 0 0,1 0-1 0 0,-1 0 1 0 0,3 2-1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13 13823 0 0,'14'-11'630'0'0,"-12"9"499"0"0,-11 6 2395 0 0,2 1-2856 0 0,0-1-1 0 0,0 1 1 0 0,0 0 0 0 0,1 1-1 0 0,0-1 1 0 0,0 1 0 0 0,-6 9 0 0 0,-34 50-268 0 0,3 8-40 0 0,-34 80-1 0 0,22-39-159 0 0,-68 162-303 0 0,3-5-74 0 0,101-232-145 0 0,-29 52-597 0 0,39-77-432 0 0,0-1 0 0 0,-14 14 0 0 0,14-18-339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99 19519 0 0,'-19'0'928'0'0,"10"-1"-664"0"0,0 1-1 0 0,0 0 1 0 0,0 1 0 0 0,0-1-1 0 0,1 2 1 0 0,-17 4 2666 0 0,28-6-2485 0 0,15 1-209 0 0,1-1-1 0 0,-1 0 1 0 0,30-5-1 0 0,59-15 797 0 0,-75 13-939 0 0,15-3-249 0 0,175-33-3323 0 0,-152 33 1691 0 0,85-2-1 0 0,-113 12-15 0 0</inkml:trace>
  <inkml:trace contextRef="#ctx0" brushRef="#br0" timeOffset="1">923 115 3679 0 0,'0'0'19283'0'0,"0"2"-18419"0"0,0 3-529 0 0,0 11 126 0 0,0 0 1 0 0,-1-1-1 0 0,-1 1 1 0 0,-4 19-1 0 0,-2-9-279 0 0,-1 0-1 0 0,-2 0 0 0 0,-14 25 0 0 0,-22 29-2819 0 0,40-71 713 0 0,1-1-442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2759 0 0,'0'0'272'0'0,"-3"13"-272"0"0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2759 0 0,'-2'1'2984'0'0,"-37"27"6482"0"0,-4-3-6190 0 0,22-14-2883 0 0,0 2-1 0 0,-35 28 0 0 0,-128 149 1440 0 0,174-179-1752 0 0,-25 30 257 0 0,33-38-256 0 0,0 0 0 0 0,0 0 0 0 0,0 0 1 0 0,0 0-1 0 0,1 0 0 0 0,-1 0 1 0 0,1 1-1 0 0,0-1 0 0 0,0 0 0 0 0,0 1 1 0 0,0 4-1 0 0,1-7-49 0 0,0-1 0 0 0,0 1-1 0 0,0-1 1 0 0,1 1 0 0 0,-1-1 0 0 0,0 1 0 0 0,1-1 0 0 0,-1 1 0 0 0,0-1 0 0 0,1 0-1 0 0,-1 1 1 0 0,0-1 0 0 0,1 0 0 0 0,-1 1 0 0 0,1-1 0 0 0,-1 0 0 0 0,0 1 0 0 0,1-1 0 0 0,-1 0-1 0 0,1 0 1 0 0,-1 1 0 0 0,1-1 0 0 0,-1 0 0 0 0,2 0 0 0 0,11 3 265 0 0,-12-3-262 0 0,10 2 114 0 0,-1-2 1 0 0,1 0-1 0 0,0 0 0 0 0,0-1 1 0 0,0 0-1 0 0,0-1 0 0 0,0 0 1 0 0,13-5-1 0 0,82-34 353 0 0,-103 40-492 0 0,14-7 63 0 0,-1-1 1 0 0,1 0-1 0 0,-2-1 1 0 0,1 0-1 0 0,-2-1 0 0 0,15-14 1 0 0,-23 20-54 0 0,-1-1 0 0 0,0 1 0 0 0,0-1 1 0 0,0 0-1 0 0,-1 0 0 0 0,0-1 0 0 0,0 1 0 0 0,0-1 1 0 0,-1 0-1 0 0,0 0 0 0 0,0 0 0 0 0,-1-1 0 0 0,0 1 1 0 0,-1 0-1 0 0,1-1 0 0 0,-1 1 0 0 0,0-13 0 0 0,-1 16-91 0 0,-1-1 0 0 0,0 1-1 0 0,0 0 1 0 0,0-1-1 0 0,0 1 1 0 0,-1 0-1 0 0,1 0 1 0 0,-1 0 0 0 0,0 0-1 0 0,-1 0 1 0 0,-3-6-1 0 0,2 5-450 0 0,0 1 0 0 0,-1-1 0 0 0,1 1 0 0 0,-1 0-1 0 0,0 0 1 0 0,1 0 0 0 0,-11-5 0 0 0,4 4-881 0 0</inkml:trace>
  <inkml:trace contextRef="#ctx0" brushRef="#br0" timeOffset="1">471 463 21103 0 0,'0'0'1913'0'0,"-1"-1"-1575"0"0,-1-6-479 0 0,-1 2 391 0 0,1 0 0 0 0,0-1 0 0 0,1 1 0 0 0,-2-10 0 0 0,3 12-96 0 0,0 1 0 0 0,0 0 0 0 0,0-1 0 0 0,0 1 1 0 0,0-1-1 0 0,1 1 0 0 0,0 0 0 0 0,-1-1 0 0 0,1 1 0 0 0,0 0 0 0 0,0 0 1 0 0,0-1-1 0 0,0 1 0 0 0,3-4 0 0 0,5-5 184 0 0,1 0 0 0 0,-1 0 0 0 0,2 1 0 0 0,19-16 0 0 0,52-30-52 0 0,-31 26-310 0 0,2 3 0 0 0,0 1 0 0 0,85-27 0 0 0,-134 52 24 0 0,61-18 1 0 0,-58 17-3 0 0,1 1 1 0 0,0 0-1 0 0,-1 0 0 0 0,1 1 1 0 0,0 0-1 0 0,10 1 0 0 0,-17 0 0 0 0,-1-1 0 0 0,1 1 0 0 0,-1-1 0 0 0,1 1 0 0 0,-1-1 0 0 0,0 1 0 0 0,1 0 0 0 0,-1-1 0 0 0,0 1 0 0 0,0 0 0 0 0,0-1 0 0 0,1 1 0 0 0,-1 0 0 0 0,0-1 0 0 0,0 1 0 0 0,0 0 0 0 0,0 0 0 0 0,0-1 0 0 0,0 1 0 0 0,0 1 0 0 0,0-2 2 0 0,-2 9 27 0 0,1 0 0 0 0,-1-1 1 0 0,0 1-1 0 0,-1-1 0 0 0,-7 17 1 0 0,4-9 29 0 0,-2 3-40 0 0,-22 69 106 0 0,26-75-110 0 0,2-1-1 0 0,-1 1 1 0 0,2 0 0 0 0,-1-1-1 0 0,2 17 1 0 0,0-26-157 0 0,0-1 1 0 0,0 1-1 0 0,1-1 0 0 0,-1 1 1 0 0,1-1-1 0 0,0 1 0 0 0,-1-1 0 0 0,1 1 1 0 0,0-1-1 0 0,1 0 0 0 0,-1 1 1 0 0,0-1-1 0 0,1 0 0 0 0,-1 0 1 0 0,1 0-1 0 0,-1 0 0 0 0,1 0 1 0 0,0 0-1 0 0,3 2 0 0 0,-1-2-476 0 0,0 0 0 0 0,0 0 0 0 0,0 0-1 0 0,0 0 1 0 0,0-1 0 0 0,0 1 0 0 0,1-1 0 0 0,-1 0 0 0 0,1-1-1 0 0,7 1 1 0 0,17 0-7708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9935 0 0,'0'0'3094'0'0,"0"3"-1980"0"0,19 87 4840 0 0,-15-63-4823 0 0,0 40-1 0 0,-5-30-1014 0 0,2 42 17 0 0,1-68-133 0 0,4 2 3 0 0,-2-12-10 0 0,-4-1-1 0 0,3 0-5 0 0,-1 1-1 0 0,0-1 1 0 0,0 0-1 0 0,0 0 1 0 0,0 0-1 0 0,0 0 1 0 0,0 0-1 0 0,1 0 1 0 0,-1-1-1 0 0,0 1 1 0 0,0-1-1 0 0,0 1 1 0 0,0-1-1 0 0,3-1 1 0 0,-4 1 3 0 0,8-3-123 0 0,0 0 0 0 0,-1-1 0 0 0,1 0 0 0 0,-1-1 0 0 0,0 1-1 0 0,-1-2 1 0 0,9-7 0 0 0,45-56-1039 0 0,-40 45 863 0 0,15-22 52 0 0,10-12 188 0 0,-31 41 1315 0 0,-15 20-818 0 0,-7 15-180 0 0,2 0 1 0 0,0 1-1 0 0,1 0 1 0 0,0 0-1 0 0,-1 29 1 0 0,5-39-230 0 0,-1 0 1 0 0,1-1-1 0 0,1 1 0 0 0,0 0 0 0 0,0 0 1 0 0,0-1-1 0 0,1 1 0 0 0,0-1 1 0 0,0 1-1 0 0,1-1 0 0 0,0 0 0 0 0,1 0 1 0 0,-1 0-1 0 0,1 0 0 0 0,9 11 0 0 0,-11-16-4 0 0,0 0 0 0 0,0 0 0 0 0,1 0 0 0 0,-1-1 0 0 0,0 1 0 0 0,1-1 0 0 0,-1 1 0 0 0,1-1-1 0 0,0 0 1 0 0,-1 0 0 0 0,1 0 0 0 0,0 0 0 0 0,0 0 0 0 0,3 0 0 0 0,-1-1 31 0 0,0 0-1 0 0,0 0 1 0 0,0 0 0 0 0,0 0 0 0 0,0-1 0 0 0,0 0 0 0 0,7-2-1 0 0,2-2 71 0 0,-1 0 1 0 0,1-2-1 0 0,-1 1 0 0 0,19-14 0 0 0,-13 7-47 0 0,-2-1-1 0 0,0-1 0 0 0,0 0 1 0 0,17-22-1 0 0,50-74 221 0 0,-52 60 39 0 0,34-75 0 0 0,-45 82-514 0 0,-7 25-376 0 0,-13 18 102 0 0,10 10-3551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2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22375 0 0,'0'0'1693'0'0,"-7"4"-951"0"0,-4 7-664 0 0,1-1-1 0 0,0 1 1 0 0,-11 15 0 0 0,13-14 80 0 0,0-2-51 0 0,0 2 0 0 0,2-1 0 0 0,-1 1-1 0 0,1 0 1 0 0,1 0 0 0 0,-5 18 0 0 0,-15 78-813 0 0,19-76-25 0 0,5-31 380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40 15199 0 0,'22'-20'1097'0'0,"-9"8"305"0"0,-4 4 2966 0 0,-10 20-1942 0 0,-2 0-2223 0 0,0-1 0 0 0,-1 1-1 0 0,0-1 1 0 0,-11 21 0 0 0,3-6 10 0 0,-119 304 670 0 0,52-125-534 0 0,-25 45-1221 0 0,-20-10-176 0 0,115-223 421 0 0,-2 0 0 0 0,0 0 0 0 0,-1-1 1 0 0,-1 0-1 0 0,-28 25 0 0 0,40-39 447 0 0,0-1-1 0 0,0 0 1 0 0,-1 0 0 0 0,1 0 0 0 0,0 0-1 0 0,-1-1 1 0 0,1 1 0 0 0,-1 0 0 0 0,1-1 0 0 0,-1 1-1 0 0,1 0 1 0 0,-1-1 0 0 0,1 0 0 0 0,-1 1-1 0 0,0-1 1 0 0,1 0 0 0 0,-1 0 0 0 0,0 0-1 0 0,1 0 1 0 0,-1 0 0 0 0,1 0 0 0 0,-3-1 0 0 0,-6-4-1498 0 0</inkml:trace>
  <inkml:trace contextRef="#ctx0" brushRef="#br0" timeOffset="1">60 594 11975 0 0,'-2'1'547'0'0,"-2"1"-369"0"0,0-1-1 0 0,0 2 1 0 0,0-1 0 0 0,0 0 0 0 0,1 1-1 0 0,-1-1 1 0 0,1 1 0 0 0,0 0 0 0 0,0 0-1 0 0,0 1 1 0 0,-4 4 0 0 0,5-6 475 0 0,1 1 0 0 0,0-1 1 0 0,-1 1-1 0 0,1 0 1 0 0,0-1-1 0 0,0 1 0 0 0,0 0 1 0 0,1 0-1 0 0,-1-1 0 0 0,1 1 1 0 0,-1 5-1 0 0,1-7-545 0 0,1 0 0 0 0,-1 0-1 0 0,0 1 1 0 0,1-1 0 0 0,-1 0-1 0 0,1 0 1 0 0,-1 0 0 0 0,1 0 0 0 0,-1 0-1 0 0,1 0 1 0 0,0 0 0 0 0,-1 0-1 0 0,1 0 1 0 0,0 0 0 0 0,0 0 0 0 0,0 0-1 0 0,0-1 1 0 0,0 1 0 0 0,0 0-1 0 0,0-1 1 0 0,0 1 0 0 0,0-1-1 0 0,0 1 1 0 0,2 0 0 0 0,27 8 572 0 0,-15-7-451 0 0,-1 0-1 0 0,1-1 0 0 0,0-1 0 0 0,17-2 1 0 0,62-11 212 0 0,-65 9-373 0 0,101-20-803 0 0,0-5-1 0 0,157-58 0 0 0,-234 66-1917 0 0,-5-1-5687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17279 0 0,'0'0'1566'0'0,"1"1"-1290"0"0,2 3-94 0 0,1 0 0 0 0,-2 0 0 0 0,1 1 0 0 0,0-1 1 0 0,-1 0-1 0 0,0 1 0 0 0,0 0 0 0 0,0-1 1 0 0,0 1-1 0 0,-1 0 0 0 0,0 0 0 0 0,0 0 0 0 0,0 0 1 0 0,-1 0-1 0 0,0 9 0 0 0,-1 8 433 0 0,-1 0 0 0 0,-6 30 0 0 0,6-41-465 0 0,-10 52 295 0 0,-4 0 1 0 0,-2 0-1 0 0,-40 89 0 0 0,13-31-393 0 0,4-11-21 0 0,-44 82-216 0 0,55-131 44 0 0,-41 60 0 0 0,62-106-10 0 0,-1-1-1 0 0,0 0 1 0 0,-1 0-1 0 0,-1-1 1 0 0,-18 16-1 0 0,33-41 64 0 0,5-2 95 0 0,0 0-1 0 0,0 1 1 0 0,1 0 0 0 0,1 0-1 0 0,0 1 1 0 0,18-16-1 0 0,-18 17 1 0 0,1 1 17 0 0,0 0-1 0 0,1 1 0 0 0,0 0 0 0 0,0 1 1 0 0,1 1-1 0 0,0 0 0 0 0,0 0 0 0 0,1 1 1 0 0,-1 1-1 0 0,1 0 0 0 0,1 1 0 0 0,-1 0 1 0 0,23-2-1 0 0,-34 6-19 0 0,0 0 0 0 0,0 0 0 0 0,0 0 0 0 0,-1 0 0 0 0,1 0 0 0 0,0 0 0 0 0,0 1 0 0 0,0-1 0 0 0,-1 1 0 0 0,1 0 0 0 0,0 0 0 0 0,-1 0 0 0 0,1 0 0 0 0,-1 1 0 0 0,1-1 0 0 0,-1 1 0 0 0,1-1 0 0 0,-1 1 0 0 0,0 0 0 0 0,0 0 0 0 0,0 0 0 0 0,0 0 0 0 0,0 0 0 0 0,2 4 0 0 0,-1-2 2 0 0,-1 1 0 0 0,0 0 0 0 0,0 0 0 0 0,0 1-1 0 0,-1-1 1 0 0,1 0 0 0 0,-1 0 0 0 0,0 1 0 0 0,-1-1 0 0 0,1 1 0 0 0,-2 9-1 0 0,-2 24 10 0 0,1-24-69 0 0,1 0 1 0 0,1 20 0 0 0,0-34-6 0 0,0 0 0 0 0,0 0 0 0 0,0 0 0 0 0,0 0 0 0 0,1 0 0 0 0,-1 0 0 0 0,0 0 0 0 0,1 0 0 0 0,-1 0 0 0 0,1 0 0 0 0,-1-1 0 0 0,1 1 1 0 0,-1 0-1 0 0,1 0 0 0 0,0 0 0 0 0,-1-1 0 0 0,1 1 0 0 0,0 0 0 0 0,0-1 0 0 0,1 2 0 0 0,0-1-633 0 0,0 0 0 0 0,0 0 0 0 0,0 0 0 0 0,0-1 0 0 0,0 1 0 0 0,0-1 0 0 0,1 1 0 0 0,-1-1 0 0 0,2 0 0 0 0,13 0-6490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10 919 0 0,'0'0'351'0'0,"-2"1"-52"0"0,-13 4 507 0 0,14-5-311 0 0,-1 1-1 0 0,1-1 1 0 0,0 0 0 0 0,0 0-1 0 0,-1 0 1 0 0,1 0 0 0 0,0-1-1 0 0,0 1 1 0 0,0 0 0 0 0,-1 0 0 0 0,1-1-1 0 0,0 1 1 0 0,0-1 0 0 0,0 1-1 0 0,0-1 1 0 0,-1 1 0 0 0,1-1-1 0 0,0 0 1 0 0,-2-2 2441 0 0,2 1-1091 0 0,1 2-1734 0 0,1-5 3782 0 0,-1 5-3782 0 0,0 0 0 0 0,0 0 1 0 0,1 0-1 0 0,-1 0 0 0 0,0 0 0 0 0,0 0 0 0 0,0 0 1 0 0,9 5-2597 0 0,6 4-2956 0 0,-1-7-411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202 218 9935 0 0,'0'0'3343'0'0,"-1"2"-2084"0"0,-85 135 3353 0 0,67-111-4517 0 0,-1-1-1 0 0,-1-1 1 0 0,-25 24-1 0 0,39-42 4 0 0,6-5 275 0 0,10-12 3 0 0,55-60 109 0 0,97-85-1 0 0,-132 131-484 0 0,1 1 0 0 0,1 1 0 0 0,1 2 0 0 0,1 1 0 0 0,69-30 0 0 0,-94 47 20 0 0,0 0 0 0 0,0 1 0 0 0,0 0-1 0 0,1 0 1 0 0,-1 1 0 0 0,11 0 0 0 0,-17 0-1 0 0,0 1 1 0 0,0 0-1 0 0,0 0 0 0 0,0 1 1 0 0,0-1-1 0 0,-1 0 1 0 0,1 1-1 0 0,0-1 1 0 0,0 1-1 0 0,0-1 0 0 0,0 1 1 0 0,0 0-1 0 0,-1 0 1 0 0,1 0-1 0 0,0 0 0 0 0,-1 0 1 0 0,1 0-1 0 0,-1 1 1 0 0,1-1-1 0 0,-1 0 1 0 0,1 1-1 0 0,-1-1 0 0 0,0 1 1 0 0,0-1-1 0 0,0 1 1 0 0,0 0-1 0 0,0 0 0 0 0,0-1 1 0 0,0 1-1 0 0,-1 0 1 0 0,2 3-1 0 0,-1 2 66 0 0,0 1 1 0 0,-1-1-1 0 0,0 0 0 0 0,0 0 0 0 0,0 0 1 0 0,-1 0-1 0 0,0 0 0 0 0,0 1 0 0 0,-5 11 1 0 0,-3 6 171 0 0,-16 32 0 0 0,11-26-136 0 0,2-3-66 0 0,-35 71 74 0 0,42-91-153 0 0,4-6-91 0 0,3-4-24 0 0,-1 0 116 0 0,1 0 0 0 0,-1 0 0 0 0,1 0 0 0 0,-1 0 0 0 0,0-1 0 0 0,0 1 0 0 0,1-4 0 0 0,1-1-11 0 0,14-26-78 0 0,37-71-582 0 0,-43 87 430 0 0,1-1-1 0 0,0 2 1 0 0,24-26-1 0 0,-11 18-69 0 0,1 1-1 0 0,1 1 1 0 0,29-18 0 0 0,-38 29 301 0 0,0 0 0 0 0,1 2 1 0 0,0 0-1 0 0,1 1 0 0 0,-1 1 0 0 0,27-5 1 0 0,-41 11 120 0 0,0 0 1 0 0,0 0-1 0 0,1 0 1 0 0,-1 1-1 0 0,0 0 1 0 0,0 0-1 0 0,1 0 1 0 0,-1 1 0 0 0,0 0-1 0 0,0 0 1 0 0,1 0-1 0 0,-1 1 1 0 0,0-1-1 0 0,0 1 1 0 0,-1 1-1 0 0,1-1 1 0 0,0 1-1 0 0,-1-1 1 0 0,1 1 0 0 0,-1 0-1 0 0,0 1 1 0 0,0-1-1 0 0,0 1 1 0 0,-1 0-1 0 0,1 0 1 0 0,-1 0-1 0 0,0 0 1 0 0,0 1 0 0 0,0-1-1 0 0,-1 1 1 0 0,1 0-1 0 0,-1 0 1 0 0,0-1-1 0 0,-1 2 1 0 0,1-1-1 0 0,-1 0 1 0 0,0 0 0 0 0,0 0-1 0 0,-1 0 1 0 0,1 10-1 0 0,-2-4-65 0 0,0 0 0 0 0,-1 1 1 0 0,0-1-1 0 0,0 0 0 0 0,-1 0 0 0 0,-1 0 0 0 0,-6 14 0 0 0,-41 72 172 0 0,32-66-175 0 0,4-4-127 0 0,-1 0-345 0 0,-15 36 0 0 0,30-61 87 0 0,4 0-1972 0 0,-1-1 2106 0 0,0 0 0 0 0,-1-1 0 0 0,1 1 0 0 0,0 0 0 0 0,0-1 0 0 0,0 1 0 0 0,-1-1 0 0 0,1 0 1 0 0,0 1-1 0 0,0-1 0 0 0,0 0 0 0 0,0 0 0 0 0,0 0 0 0 0,-1 0 0 0 0,4-1 0 0 0,21-6-1785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447 153 1839 0 0,'-7'4'160'0'0,"1"-1"10"0"0,1 1-1 0 0,0 0 0 0 0,1 0 0 0 0,-1 0 0 0 0,1 0 0 0 0,-5 6 0 0 0,-10 16 9899 0 0,19-25-9812 0 0,0-1-1 0 0,-1 1 0 0 0,1-1 1 0 0,0 0-1 0 0,0 1 0 0 0,0-1 1 0 0,-1 1-1 0 0,1-1 0 0 0,0 1 1 0 0,0-1-1 0 0,0 1 0 0 0,0-1 1 0 0,0 1-1 0 0,0-1 0 0 0,0 1 1 0 0,0-1-1 0 0,0 1 0 0 0,0-1 1 0 0,0 1-1 0 0,0-1 0 0 0,0 1 1 0 0,0-1-1 0 0,1 1 0 0 0,-1-1 1 0 0,0 0-1 0 0,1 2 0 0 0,0-1-117 0 0,-1-1 0 0 0,1 1-1 0 0,0 0 1 0 0,0 0 0 0 0,0-1-1 0 0,0 1 1 0 0,0-1-1 0 0,0 1 1 0 0,0-1 0 0 0,0 1-1 0 0,1 0 1 0 0,3 0-54 0 0,0 0-1 0 0,0 0 1 0 0,-1 0 0 0 0,8-1-1 0 0,0 0 194 0 0,0-1-1 0 0,0-1 0 0 0,0 0 1 0 0,20-7-1 0 0,46-20 258 0 0,-62 23-426 0 0,37-15 132 0 0,56-23-47 0 0,-92 36-206 0 0,-1-1 0 0 0,0 0 0 0 0,-1-1 0 0 0,18-15 0 0 0,-29 22-27 0 0,-1-1 0 0 0,1 1 0 0 0,-1-1 0 0 0,0 1 0 0 0,0-1-1 0 0,4-9 1 0 0,-6 13 14 0 0,-1-1 1 0 0,0 0-1 0 0,1 0 0 0 0,-1 1 0 0 0,0-1 0 0 0,1 0 0 0 0,-1 0 0 0 0,0 0 1 0 0,0 0-1 0 0,0 1 0 0 0,0-1 0 0 0,0 0 0 0 0,0 0 0 0 0,0 0 0 0 0,0 0 1 0 0,0 0-1 0 0,0 1 0 0 0,-1-1 0 0 0,1 0 0 0 0,0 0 0 0 0,0 0 1 0 0,-1 1-1 0 0,1-1 0 0 0,-1 0 0 0 0,1 0 0 0 0,-1 1 0 0 0,1-1 0 0 0,-1 0 1 0 0,1 1-1 0 0,-1-1 0 0 0,1 0 0 0 0,-1 1 0 0 0,0-1 0 0 0,1 1 0 0 0,-1-1 1 0 0,0 1-1 0 0,0-1 0 0 0,1 1 0 0 0,-1 0 0 0 0,0-1 0 0 0,0 1 0 0 0,0 0 1 0 0,1 0-1 0 0,-1 0 0 0 0,0-1 0 0 0,-1 1 0 0 0,-4-1-106 0 0,0 1 0 0 0,0-1 1 0 0,0 1-1 0 0,0 0 0 0 0,0 0 0 0 0,0 1 0 0 0,0-1 1 0 0,0 1-1 0 0,-7 3 0 0 0,-10 3-355 0 0,-21 10-1 0 0,37-14 389 0 0,-129 57-453 0 0,-221 134 0 0 0,239-116 1082 0 0,100-64-395 0 0,1 1 0 0 0,0 1 0 0 0,0 0 1 0 0,-15 20-1 0 0,30-32-102 0 0,0-1 1 0 0,-1 0-1 0 0,1 0 1 0 0,1 1 0 0 0,-4 6-1 0 0,5-9-22 0 0,0-1-1 0 0,0 1 0 0 0,-1 0 1 0 0,1 0-1 0 0,0-1 0 0 0,0 1 1 0 0,0 0-1 0 0,0 0 0 0 0,0-1 1 0 0,0 1-1 0 0,0 0 0 0 0,0 0 1 0 0,0 0-1 0 0,0-1 1 0 0,1 1-1 0 0,-1 0 0 0 0,0 0 1 0 0,0-1-1 0 0,1 1 0 0 0,-1 0 1 0 0,0-1-1 0 0,1 1 0 0 0,-1 0 1 0 0,1-1-1 0 0,-1 1 0 0 0,1-1 1 0 0,-1 1-1 0 0,1 0 0 0 0,0-1 1 0 0,-1 1-1 0 0,1-1 0 0 0,-1 0 1 0 0,1 1-1 0 0,1 0 1 0 0,2 0 33 0 0,1 1 0 0 0,-1-1 0 0 0,0 0 0 0 0,1 0 0 0 0,-1 0 1 0 0,1-1-1 0 0,-1 0 0 0 0,9 0 0 0 0,38-6 144 0 0,-30 3-163 0 0,250-51-2238 0 0,-218 42 878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567 122 16671 0 0,'19'-21'1053'0'0,"1"0"-1"0"0,1 1 0 0 0,45-32 1 0 0,-64 51 204 0 0,-3 0-1208 0 0,0 1 0 0 0,-1-1 0 0 0,1 0 0 0 0,0 1 0 0 0,0-1 0 0 0,0 0 0 0 0,-1 1 0 0 0,1 0 0 0 0,0-1 0 0 0,-1 1 0 0 0,1 0 1 0 0,0 0-1 0 0,-1 0 0 0 0,1 0 0 0 0,0 0 0 0 0,-1 0 0 0 0,1 0 0 0 0,-1 0 0 0 0,1 0 0 0 0,-2 1 0 0 0,-29 10-21 0 0,27-9 4 0 0,-62 27-28 0 0,1 4-1 0 0,1 2 0 0 0,-79 58 1 0 0,-86 100-15 0 0,220-185 13 0 0,-21 24 27 0 0,29-30-24 0 0,0 0-1 0 0,1 0 1 0 0,-1 0-1 0 0,1 0 1 0 0,0 0 0 0 0,0 1-1 0 0,-1-1 1 0 0,2 1-1 0 0,-1-1 1 0 0,0 1-1 0 0,0-1 1 0 0,1 1-1 0 0,-1 3 1 0 0,1-6 2 0 0,1 1 1 0 0,-1-1 0 0 0,1 1-1 0 0,-1-1 1 0 0,1 1-1 0 0,-1-1 1 0 0,1 1 0 0 0,-1-1-1 0 0,1 0 1 0 0,-1 1-1 0 0,1-1 1 0 0,0 0 0 0 0,-1 0-1 0 0,1 1 1 0 0,0-1-1 0 0,-1 0 1 0 0,1 0 0 0 0,-1 0-1 0 0,1 0 1 0 0,1 0-1 0 0,-1 0 11 0 0,4 1 17 0 0,1 0-1 0 0,0-1 1 0 0,0 1 0 0 0,0-2-1 0 0,0 1 1 0 0,0-1 0 0 0,-1 1-1 0 0,1-2 1 0 0,0 1 0 0 0,10-4-1 0 0,7-5 81 0 0,27-14 0 0 0,-24 10-110 0 0,130-66-700 0 0,-4-10-4186 0 0,-160 98 952 0 0,-17 21 2413 0 0,18-21 1372 0 0,1 0-1 0 0,0 1 0 0 0,1 0 1 0 0,-9 17-1 0 0,10-10-4263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6911 0 0,'0'0'16948'0'0,"2"-2"-16239"0"0,16-21-304 0 0,1 1-1 0 0,1 0 0 0 0,1 2 1 0 0,1 0-1 0 0,45-31 0 0 0,134-67-646 0 0,3 22-262 0 0,-195 92 472 0 0,0 1 0 0 0,0 1-1 0 0,13-3 1 0 0,-21 6 28 0 0,-1-1 1 0 0,0 1-1 0 0,1-1 1 0 0,-1 1-1 0 0,0-1 0 0 0,1 1 1 0 0,-1-1-1 0 0,0 1 1 0 0,0 0-1 0 0,0-1 0 0 0,1 1 1 0 0,-1-1-1 0 0,0 1 1 0 0,0-1-1 0 0,0 1 0 0 0,0 0 1 0 0,0-1-1 0 0,0 1 1 0 0,0 0-1 0 0,-1 0 0 0 0,1-1 0 0 0,0 5 0 0 0,0 0-1 0 0,-1 1 0 0 0,0-1 1 0 0,0 0-1 0 0,-1 0 1 0 0,1-1-1 0 0,-1 1 1 0 0,0 0-1 0 0,-4 5 0 0 0,-4 7-6 0 0,-13 17 0 0 0,7-11 60 0 0,-1 3-20 0 0,-18 35 0 0 0,31-53-27 0 0,0 2 0 0 0,0-1 0 0 0,1 0 0 0 0,0 1 0 0 0,1-1-1 0 0,0 1 1 0 0,1 0 0 0 0,-1 11 0 0 0,2-19-60 0 0,0 0 0 0 0,0 0-1 0 0,0 0 1 0 0,1 1 0 0 0,-1-1-1 0 0,1 0 1 0 0,-1 0 0 0 0,1 0 0 0 0,0 0-1 0 0,0 0 1 0 0,0 0 0 0 0,0 0-1 0 0,0 0 1 0 0,0 0 0 0 0,1-1 0 0 0,-1 1-1 0 0,3 2 1 0 0,-2-2-788 0 0,0 0-1 0 0,0-1 1 0 0,0 1-1 0 0,1-1 1 0 0,-1 0 0 0 0,1 0-1 0 0,-1 1 1 0 0,5 0 0 0 0,9 2-6664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89 551 12007 0 0,'-2'2'547'0'0,"-10"13"171"0"0,2-3-378 0 0,1-1 0 0 0,-10 17-1 0 0,12-16 917 0 0,1 0 0 0 0,0 0-1 0 0,0 0 1 0 0,-5 23 1770 0 0,12-34-2892 0 0,0 0-1 0 0,0-1 0 0 0,1 1 0 0 0,-1 0 0 0 0,0-1 0 0 0,1 1 0 0 0,-1-1 1 0 0,1 1-1 0 0,-1-1 0 0 0,0 0 0 0 0,1 1 0 0 0,2-1 0 0 0,2 0 24 0 0,1 0-1 0 0,0-1 1 0 0,-1 0-1 0 0,1 0 1 0 0,-1 0-1 0 0,1-1 1 0 0,-1 0 0 0 0,8-3-1 0 0,6-4-34 0 0,21-12 0 0 0,-4-2-89 0 0,-2-2-1 0 0,0-2 0 0 0,35-34 1 0 0,25-20 21 0 0,20-10-55 0 0,110-113 0 0 0,-231 227-119 0 0,-7 5 113 0 0,-33 49 1 0 0,-1 4 8 0 0,43-73-2 0 0,0 1 0 0 0,1 0 0 0 0,0 1 0 0 0,0-1 0 0 0,1 0 0 0 0,1 1 0 0 0,0-1 0 0 0,0 1 0 0 0,0 0 0 0 0,1-1 0 0 0,1 1 0 0 0,0-1 0 0 0,2 11 0 0 0,-2-15 0 0 0,0-1 0 0 0,0 0 0 0 0,1 1 0 0 0,-1-1 0 0 0,1 0 0 0 0,0 0 0 0 0,0 0 0 0 0,0 0 0 0 0,1 0 0 0 0,0 0 0 0 0,-1 0 0 0 0,1-1 0 0 0,1 0 0 0 0,-1 1 0 0 0,0-1 0 0 0,1 0 0 0 0,-1-1 0 0 0,1 1 0 0 0,0-1 0 0 0,0 1 0 0 0,0-1 0 0 0,0 0 0 0 0,1-1 0 0 0,-1 1 0 0 0,0-1 0 0 0,1 0 0 0 0,-1 0 0 0 0,1 0 0 0 0,4 0 0 0 0,3-1 2 0 0,0 0-1 0 0,0-1 1 0 0,0-1 0 0 0,0 1-1 0 0,0-2 1 0 0,0 0-1 0 0,-1 0 1 0 0,0-1 0 0 0,21-10-1 0 0,-10 2-5 0 0,-1 0 0 0 0,0-1 0 0 0,35-30 0 0 0,-12 4-39 0 0,-2-2 1 0 0,-2-2-1 0 0,-2-1 0 0 0,-1-3 1 0 0,53-89-1 0 0,-90 136 43 0 0,15-27 0 0 0,2 0 0 0 0,24-30 0 0 0,-37 54-1 0 0,6-12-62 0 0,-9 13-21 0 0,-2 10-148 0 0,0 0 163 0 0,-1-1 0 0 0,0 1 0 0 0,-1-1-1 0 0,0 0 1 0 0,0 1 0 0 0,0-1 0 0 0,-1-1 0 0 0,-4 8-1 0 0,-5 9-7 0 0,-21 44 55 0 0,-48 101-15 0 0,66-130 32 0 0,1 2 1 0 0,-13 57 0 0 0,25-86 11 0 0,1-1 1 0 0,1 1-1 0 0,0 0 0 0 0,0 0 0 0 0,1 0 1 0 0,2 21-1 0 0,-1-27-4 0 0,0-1 1 0 0,0 1-1 0 0,1-1 1 0 0,-1 1-1 0 0,1-1 1 0 0,0 0-1 0 0,0 1 1 0 0,1-1-1 0 0,-1 0 1 0 0,1 0-1 0 0,-1-1 1 0 0,1 1-1 0 0,1-1 1 0 0,-1 1-1 0 0,0-1 1 0 0,1 0-1 0 0,0 0 1 0 0,5 3-1 0 0,-2-2 10 0 0,-1-1 0 0 0,1 0 0 0 0,0-1 0 0 0,0 1 0 0 0,0-1 0 0 0,0-1 0 0 0,0 0-1 0 0,0 1 1 0 0,0-2 0 0 0,1 1 0 0 0,13-2 0 0 0,-9 0-139 0 0,0-1 0 0 0,0 0 0 0 0,0-1 0 0 0,0-1 0 0 0,-1 0 0 0 0,16-7-1 0 0,1-4-878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606 110 455 0 0,'-5'3'25'0'0,"1"1"0"0"0,-1-1-1 0 0,-1 0 1 0 0,1 0-1 0 0,0-1 1 0 0,-9 4-1 0 0,-23 2 7715 0 0,36-7-7268 0 0,0-1-1 0 0,-1 0 1 0 0,1 0 0 0 0,0 0 0 0 0,-1 0-1 0 0,1 0 1 0 0,0 0 0 0 0,-1 0-1 0 0,1 0 1 0 0,0 0 0 0 0,-1-1 0 0 0,1 1-1 0 0,0 0 1 0 0,0-1 0 0 0,-1 1-1 0 0,1-1 1 0 0,-1-1 0 0 0,-7-10 4545 0 0,5-1-5769 0 0,-9-72 2514 0 0,13 84-1791 0 0,0-1 0 0 0,-1 1 0 0 0,1 0-1 0 0,-1-1 1 0 0,0 1 0 0 0,1-1 0 0 0,-1 1 0 0 0,0 0 0 0 0,0-1-1 0 0,0 1 1 0 0,0 0 0 0 0,0 0 0 0 0,0 0 0 0 0,0 0 0 0 0,-1 0-1 0 0,1 0 1 0 0,0 0 0 0 0,0 0 0 0 0,-1 1 0 0 0,1-1 0 0 0,-1 0-1 0 0,1 1 1 0 0,-1-1 0 0 0,1 1 0 0 0,-1-1 0 0 0,1 1 0 0 0,-1 0-1 0 0,1 0 1 0 0,-1-1 0 0 0,1 1 0 0 0,-1 0 0 0 0,1 1 0 0 0,-1-1-1 0 0,-1 0 1 0 0,-7 2-111 0 0,0-1 0 0 0,1 1 0 0 0,0 1 0 0 0,-10 3 0 0 0,14-4 142 0 0,-32 12-77 0 0,0 3 0 0 0,2 1-1 0 0,-41 26 1 0 0,52-28 174 0 0,-42 34-1 0 0,54-39 5 0 0,1 0 0 0 0,0 1 0 0 0,0 0 0 0 0,-16 26 0 0 0,23-32-30 0 0,1 0-1 0 0,0 0 1 0 0,0 0-1 0 0,1 1 1 0 0,0-1-1 0 0,0 1 1 0 0,-1 8-1 0 0,2-14-51 0 0,1 1 0 0 0,0-1 1 0 0,0 1-1 0 0,0-1 0 0 0,0 0 0 0 0,0 1 0 0 0,0-1 0 0 0,0 1 0 0 0,0-1 0 0 0,1 1 0 0 0,-1-1 0 0 0,1 1 1 0 0,-1-1-1 0 0,1 0 0 0 0,-1 1 0 0 0,1-1 0 0 0,0 0 0 0 0,0 0 0 0 0,-1 1 0 0 0,1-1 0 0 0,0 0 0 0 0,0 0 1 0 0,0 0-1 0 0,0 0 0 0 0,0 0 0 0 0,1 0 0 0 0,-1 0 0 0 0,0 0 0 0 0,0-1 0 0 0,1 1 0 0 0,-1 0 0 0 0,0-1 0 0 0,1 1 1 0 0,-1-1-1 0 0,1 0 0 0 0,-1 1 0 0 0,0-1 0 0 0,1 0 0 0 0,1 0 0 0 0,5 1 10 0 0,-1-1 1 0 0,1-1-1 0 0,-1 1 0 0 0,0-1 0 0 0,0-1 0 0 0,1 1 0 0 0,-1-1 1 0 0,0 0-1 0 0,0-1 0 0 0,11-5 0 0 0,3-4-145 0 0,39-26-1 0 0,-33 18-516 0 0,-1-2 0 0 0,0 0 0 0 0,-2-2-1 0 0,41-50 1 0 0,-64 73 751 0 0,-4 12 138 0 0,-3 8-57 0 0,-1 0 0 0 0,-14 26-1 0 0,-5 11-170 0 0,25-53-156 0 0,0-1 0 0 0,1 1 0 0 0,-1-1 0 0 0,0 1 0 0 0,1 0 1 0 0,-1-1-1 0 0,1 1 0 0 0,0 0 0 0 0,0-1 0 0 0,0 1 0 0 0,0 0 0 0 0,1 0 0 0 0,-1-1 0 0 0,1 1 0 0 0,-1 0 0 0 0,3 4 0 0 0,-2-6-81 0 0,0 1 0 0 0,0 0 0 0 0,0-1-1 0 0,1 1 1 0 0,-1-1 0 0 0,0 1 0 0 0,1-1 0 0 0,-1 0-1 0 0,1 1 1 0 0,0-1 0 0 0,-1 0 0 0 0,1 0 0 0 0,0 0-1 0 0,0 0 1 0 0,-1-1 0 0 0,1 1 0 0 0,0 0 0 0 0,0-1 0 0 0,0 1-1 0 0,0-1 1 0 0,0 0 0 0 0,0 1 0 0 0,2-1 0 0 0,14 0-1318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10 197 11951 0 0,'0'0'1083'0'0,"-1"-1"-891"0"0,0-2 4 0 0,-1-1 0 0 0,1 1 0 0 0,0 0 0 0 0,0 0 1 0 0,1-1-1 0 0,-1 1 0 0 0,0 0 0 0 0,1-1 0 0 0,0 1 0 0 0,0 0 0 0 0,0-1 0 0 0,0 1 0 0 0,1 0 1 0 0,-1-1-1 0 0,1 1 0 0 0,0 0 0 0 0,0-1 0 0 0,0 1 0 0 0,0 0 0 0 0,1 0 0 0 0,-1 0 0 0 0,3-3 1 0 0,2-4 77 0 0,1 1 0 0 0,0 1 1 0 0,1-1-1 0 0,0 1 0 0 0,0 0 1 0 0,0 1-1 0 0,1 0 0 0 0,0 0 1 0 0,1 1-1 0 0,-1 1 0 0 0,1-1 1 0 0,0 1-1 0 0,1 1 0 0 0,-1 0 1 0 0,1 0-1 0 0,0 1 0 0 0,0 1 0 0 0,0 0 1 0 0,21-2-1 0 0,-27 4-206 0 0,-1 0 0 0 0,1 1 0 0 0,0-1 0 0 0,-1 1 0 0 0,1 0 0 0 0,0 0 0 0 0,-1 1 0 0 0,1-1 0 0 0,-1 1 0 0 0,0 0-1 0 0,1 0 1 0 0,-1 1 0 0 0,0-1 0 0 0,0 1 0 0 0,-1 0 0 0 0,1 0 0 0 0,0 0 0 0 0,-1 0 0 0 0,0 1 0 0 0,0-1 0 0 0,4 7 0 0 0,-2-3-15 0 0,-1 1 0 0 0,0 0 0 0 0,-1 1 1 0 0,1-1-1 0 0,-2 1 0 0 0,1-1 0 0 0,-1 1 0 0 0,-1 0 1 0 0,1 0-1 0 0,-1 13 0 0 0,-1 12-44 0 0,-2-1 1 0 0,-8 50-1 0 0,8-64-516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178 331 1839 0 0,'-1'0'19275'0'0,"-15"2"-18801"0"0,1 0 0 0 0,-1-1 0 0 0,1-1 0 0 0,-1 0 0 0 0,-25-4 0 0 0,38 4-463 0 0,0-1 1 0 0,1 1-1 0 0,-1-1 1 0 0,0 0-1 0 0,0 0 1 0 0,1 0-1 0 0,-1 0 1 0 0,1-1-1 0 0,-1 1 0 0 0,1 0 1 0 0,0-1-1 0 0,-1 0 1 0 0,1 0-1 0 0,0 0 1 0 0,0 0-1 0 0,0 0 1 0 0,1 0-1 0 0,-1 0 1 0 0,0 0-1 0 0,1-1 1 0 0,-1 1-1 0 0,1-1 1 0 0,0 1-1 0 0,0-1 1 0 0,0 1-1 0 0,0-1 0 0 0,0 0 1 0 0,1 0-1 0 0,-1 1 1 0 0,1-1-1 0 0,-1-6 1 0 0,2 1-49 0 0,-1 0 0 0 0,1 0 1 0 0,0 0-1 0 0,1 0 0 0 0,0 0 1 0 0,0 0-1 0 0,1 0 0 0 0,0 0 0 0 0,8-14 1 0 0,-4 10-35 0 0,1 0 1 0 0,0 0-1 0 0,1 1 0 0 0,0 0 1 0 0,0 0-1 0 0,1 1 1 0 0,1 0-1 0 0,0 1 0 0 0,0 0 1 0 0,1 1-1 0 0,0 0 0 0 0,0 1 1 0 0,1 0-1 0 0,0 1 1 0 0,0 0-1 0 0,0 1 0 0 0,1 1 1 0 0,0 0-1 0 0,0 1 1 0 0,0 1-1 0 0,0 0 0 0 0,0 0 1 0 0,17 2-1 0 0,1 1 234 0 0,52 10 0 0 0,-71-8-12 0 0,1 0 0 0 0,0 1 0 0 0,-1 0 0 0 0,0 1 1 0 0,0 1-1 0 0,14 8 0 0 0,-24-12-110 0 0,-1-1 0 0 0,0 1 0 0 0,1-1 1 0 0,-1 1-1 0 0,0 0 0 0 0,0 0 0 0 0,0 0 0 0 0,0 0 0 0 0,0 0 0 0 0,-1 0 0 0 0,1 1 0 0 0,-1-1 0 0 0,1 1 1 0 0,-1-1-1 0 0,0 1 0 0 0,0-1 0 0 0,0 1 0 0 0,0 0 0 0 0,-1-1 0 0 0,1 1 0 0 0,-1 0 0 0 0,1 3 1 0 0,-2-1-1 0 0,1-1 1 0 0,-1 1 0 0 0,0 0-1 0 0,0-1 1 0 0,-1 1 0 0 0,1-1 0 0 0,-1 0-1 0 0,0 0 1 0 0,0 1 0 0 0,0-1 0 0 0,-1-1-1 0 0,-4 7 1 0 0,-9 10-10 0 0,-1-2 1 0 0,0 0-1 0 0,-30 23 0 0 0,-65 40-226 0 0,84-62 74 0 0,10-6-845 0 0,-1-1 0 0 0,0 0 1 0 0,-1-2-1 0 0,-1 0 1 0 0,-32 10-1 0 0,34-16-678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4607 0 0,'-2'0'5366'0'0,"0"1"-4967"0"0,0-1 1 0 0,0 1-1 0 0,-1 0 0 0 0,1 0 1 0 0,0 0-1 0 0,0 0 1 0 0,0 0-1 0 0,0 0 1 0 0,0 1-1 0 0,0-1 1 0 0,1 0-1 0 0,-1 1 0 0 0,0 0 1 0 0,1-1-1 0 0,-1 1 1 0 0,1 0-1 0 0,-1 0 1 0 0,0 3-1 0 0,-2 3-299 0 0,0 1 0 0 0,1-1-1 0 0,-4 15 1 0 0,-1 2 616 0 0,-7 12-207 0 0,-1 0 1 0 0,-2-1 0 0 0,-26 38 0 0 0,-75 96 287 0 0,97-141-691 0 0,-62 81 117 0 0,-32 43 103 0 0,87-109-224 0 0,-40 76 0 0 0,62-103-510 0 0,0 0 0 0 0,-4 21-1 0 0,5-21-323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71 9759 0 0,'4'-8'883'0'0,"0"-2"6346"0"0,-3 12-6597 0 0,2 6-351 0 0,0 1 0 0 0,-1-1-1 0 0,1 1 1 0 0,-2-1 0 0 0,1 1-1 0 0,-1 0 1 0 0,0 0 0 0 0,-1 0-1 0 0,0 0 1 0 0,-1 0 0 0 0,0 0-1 0 0,-2 9 1 0 0,-4 17-226 0 0,-19 56-1 0 0,22-78 40 0 0,-2 6-119 0 0,-13 37 8 0 0,-21 111-1 0 0,38-156 18 0 0,2-2 15 0 0,0-7 130 0 0,1-2-120 0 0,1 1-1 0 0,-1-1 0 0 0,1 1 1 0 0,-1-1-1 0 0,0 0 0 0 0,1 0 1 0 0,-1 0-1 0 0,1 0 1 0 0,-1 0-1 0 0,1 0 0 0 0,-1 0 1 0 0,0 0-1 0 0,3-1 0 0 0,0 0 9 0 0,0 0-1 0 0,-1-1 0 0 0,1 0 1 0 0,0 0-1 0 0,-1 0 0 0 0,1 0 1 0 0,-1-1-1 0 0,1 1 0 0 0,-1-1 1 0 0,0 0-1 0 0,5-6 0 0 0,2-4 194 0 0,15-24 0 0 0,-10 15-151 0 0,13-17-43 0 0,2 0 0 0 0,2 2 0 0 0,47-42 0 0 0,-18 22-45 0 0,79-68-94 0 0,-117 108 74 0 0,0 0 1 0 0,1 2-1 0 0,1 0 0 0 0,40-16 0 0 0,-62 30-25 0 0,-1 0 0 0 0,1 0 0 0 0,-1 0 0 0 0,1 1 0 0 0,0-1 0 0 0,-1 1 0 0 0,1-1 0 0 0,0 1 0 0 0,-1 0 0 0 0,1 0 0 0 0,3 0 0 0 0,-5 1-121 0 0,1-1 1 0 0,-1 1-1 0 0,0-1 1 0 0,0 1-1 0 0,0-1 1 0 0,0 1-1 0 0,0 0 1 0 0,0-1-1 0 0,0 1 0 0 0,0 0 1 0 0,0 0-1 0 0,0 0 1 0 0,0 0-1 0 0,-1 0 1 0 0,1 0-1 0 0,0 0 0 0 0,0 0 1 0 0,-1 0-1 0 0,1 0 1 0 0,-1 0-1 0 0,1 0 1 0 0,-1 0-1 0 0,0 1 1 0 0,1-1-1 0 0,-1 0 0 0 0,0 2 1 0 0,2 10-6525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0,'0'0'11078'0'0,"0"3"-10973"0"0,0 35-1776 0 0,0-36 886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537 185 8263 0 0,'2'-1'375'0'0,"15"-10"121"0"0,0 0 0 0 0,-1-2 0 0 0,25-25 0 0 0,-39 37-347 0 0,6-7 350 0 0,0 0-1 0 0,0 0 1 0 0,-1 0-1 0 0,0-1 1 0 0,0 0-1 0 0,-1-1 1 0 0,0 1-1 0 0,5-14 1 0 0,-10 21-127 0 0,-4 0-307 0 0,1 1 1 0 0,-1-1 0 0 0,1 0-1 0 0,-1 1 1 0 0,1 0-1 0 0,-1-1 1 0 0,0 1-1 0 0,0 0 1 0 0,1 1-1 0 0,-1-1 1 0 0,0 0-1 0 0,0 1 1 0 0,0-1-1 0 0,0 1 1 0 0,0 0 0 0 0,0 0-1 0 0,0 0 1 0 0,-3 1-1 0 0,-7 1-5 0 0,0 1-1 0 0,-21 6 1 0 0,-27 11 190 0 0,1 3 1 0 0,-112 59 0 0 0,130-57-35 0 0,1 1 1 0 0,2 2-1 0 0,1 1 1 0 0,-55 56 0 0 0,87-78-106 0 0,0-1 1 0 0,1 1-1 0 0,0 0 1 0 0,-6 10-1 0 0,10-16-78 0 0,0 1-1 0 0,1-1 0 0 0,-1 0 1 0 0,1 1-1 0 0,-1-1 0 0 0,1 1 1 0 0,0-1-1 0 0,-1 1 0 0 0,1-1 1 0 0,0 1-1 0 0,0 0 0 0 0,0-1 1 0 0,0 4-1 0 0,1-4-10 0 0,-1 0 1 0 0,1-1-1 0 0,-1 1 1 0 0,1 0-1 0 0,-1 0 0 0 0,1 0 1 0 0,-1 0-1 0 0,1-1 1 0 0,0 1-1 0 0,-1 0 0 0 0,1 0 1 0 0,0-1-1 0 0,0 1 1 0 0,0-1-1 0 0,-1 1 0 0 0,1-1 1 0 0,0 1-1 0 0,0-1 1 0 0,0 1-1 0 0,0-1 1 0 0,0 0-1 0 0,0 0 0 0 0,0 1 1 0 0,1-1-1 0 0,3 1 30 0 0,0-1 0 0 0,0 1-1 0 0,0-1 1 0 0,0 0 0 0 0,0 0-1 0 0,0-1 1 0 0,8-1 0 0 0,37-13 180 0 0,-32 9-151 0 0,67-21-82 0 0,-2-4 1 0 0,-1-4-1 0 0,98-57 0 0 0,-170 86-34 0 0,1-1 0 0 0,-1 0 0 0 0,-1 0-1 0 0,18-17 1 0 0,-22 17 55 0 0,-7 4-7 0 0,-3 3 8 0 0,1 0-20 0 0,0 0 0 0 0,-1 1 0 0 0,1-1 0 0 0,0 1 0 0 0,0 0 0 0 0,0 1 0 0 0,0-1 0 0 0,1 0 0 0 0,-1 1 0 0 0,0 0 0 0 0,1 0 0 0 0,-1 0 0 0 0,1 1 0 0 0,-1-1 0 0 0,1 1 0 0 0,-4 4 0 0 0,0-1-12 0 0,1 1 1 0 0,0 0-1 0 0,1 0 1 0 0,0 0-1 0 0,0 0 1 0 0,-7 15 0 0 0,11-20-92 0 0,0 0 0 0 0,0 0 0 0 0,0 0 0 0 0,0 0 1 0 0,1 0-1 0 0,-1 1 0 0 0,1-1 0 0 0,-1 0 0 0 0,1 0 1 0 0,0 1-1 0 0,0-1 0 0 0,0 0 0 0 0,0 1 0 0 0,1-1 1 0 0,-1 0-1 0 0,0 1 0 0 0,1-1 0 0 0,0 0 0 0 0,-1 0 1 0 0,1 0-1 0 0,0 0 0 0 0,0 0 0 0 0,0 1 0 0 0,0-2 1 0 0,1 1-1 0 0,-1 0 0 0 0,0 0 0 0 0,1 0 0 0 0,0-1 1 0 0,-1 1-1 0 0,1 0 0 0 0,0-1 0 0 0,0 0 0 0 0,0 1 1 0 0,0-1-1 0 0,3 2 0 0 0,13 4-1201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102 568 12031 0 0,'-1'2'554'0'0,"-4"4"-367"0"0,0 0 1 0 0,0 0 0 0 0,-1 0-1 0 0,0 0 1 0 0,-11 7-1 0 0,15-12-45 0 0,1 1-1 0 0,-1-1 0 0 0,0 0 0 0 0,-1 0 0 0 0,1 0 1 0 0,0 0-1 0 0,0-1 0 0 0,0 1 0 0 0,0 0 0 0 0,-1-1 1 0 0,-2 1-1 0 0,3-1 1 0 0,1-1 0 0 0,0 1 0 0 0,0 0 0 0 0,0 0 0 0 0,0-1 0 0 0,0 1 0 0 0,0 0 0 0 0,0-1 0 0 0,0 1 0 0 0,0-1 0 0 0,0 1 0 0 0,0-1 0 0 0,0 0 0 0 0,1 1 0 0 0,-1-1 0 0 0,0 0 0 0 0,0 0 1 0 0,0 0-1 0 0,1 1 0 0 0,-1-1 0 0 0,1 0 0 0 0,-1 0 0 0 0,0 0 0 0 0,1 0 0 0 0,-1-2 0 0 0,0 0 46 0 0,0-1 0 0 0,0 0-1 0 0,0 0 1 0 0,0 0 0 0 0,1 0 0 0 0,0 0 0 0 0,0-1 0 0 0,0 1 0 0 0,0 0-1 0 0,0 0 1 0 0,1 0 0 0 0,1-5 0 0 0,2-5 149 0 0,0 0-1 0 0,8-15 1 0 0,3-4-191 0 0,1 1 0 0 0,2 1 0 0 0,1 0 0 0 0,1 2 1 0 0,2 0-1 0 0,0 1 0 0 0,29-26 0 0 0,9-1-2485 0 0,123-87 0 0 0,-143 114-4711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331 356 5983 0 0,'0'0'65'0'0,"1"0"0"0"0,-1 0 0 0 0,1 0-1 0 0,0 0 1 0 0,-1 0 0 0 0,1 0-1 0 0,-1 1 1 0 0,1-1 0 0 0,-1 0-1 0 0,1 0 1 0 0,-1 0 0 0 0,1 1 0 0 0,-1-1-1 0 0,1 0 1 0 0,-1 1 0 0 0,2 0-1 0 0,-2 1 523 0 0,1 1 0 0 0,0-1 1 0 0,-1 1-1 0 0,1-1 0 0 0,-1 1 0 0 0,0 0 0 0 0,1-1 0 0 0,-2 1 0 0 0,1 0 0 0 0,0-1 0 0 0,0 1 0 0 0,-1 0 0 0 0,1-1 0 0 0,-1 1 0 0 0,0-1 0 0 0,0 1 0 0 0,0-1 0 0 0,0 1 0 0 0,0-1 0 0 0,-2 3 0 0 0,-5 7 365 0 0,0 0-1 0 0,-15 16 0 0 0,20-24-933 0 0,-69 78 1118 0 0,-47 57-185 0 0,100-113-1516 0 0,1 0 1 0 0,1 2 0 0 0,-22 48-1 0 0,31-59-1436 0 0</inkml:trace>
  <inkml:trace contextRef="#ctx0" brushRef="#br0" timeOffset="1">718 1 10135 0 0,'0'0'1096'0'0,"-9"3"-1096"0"0,1 8 768 0 0,0 2 136 0 0,1-3 24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3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45 12671 0 0,'0'0'1143'0'0,"-1"-2"-887"0"0,-12-26 1203 0 0,13 27-1459 0 0,-1 0 1 0 0,1 0-1 0 0,-1 0 1 0 0,0 0-1 0 0,1 1 1 0 0,-1-1-1 0 0,0 0 1 0 0,0 0-1 0 0,1 0 1 0 0,-1 1-1 0 0,0-1 1 0 0,0 1-1 0 0,0-1 1 0 0,0 0-1 0 0,0 1 1 0 0,0-1-1 0 0,0 1 1 0 0,0 0-1 0 0,0-1 1 0 0,0 1-1 0 0,0 0 1 0 0,0 0-1 0 0,0 0 1 0 0,0 0-1 0 0,0 0 1 0 0,-1 0-1 0 0,1 0 1 0 0,0 0-1 0 0,0 0 1 0 0,0 0 0 0 0,-1 1-1 0 0,-3 0 9 0 0,-1 0 1 0 0,0 0 1 0 0,0 1-1 0 0,0 1 0 0 0,0-1 1 0 0,0 1-1 0 0,1-1 0 0 0,-1 2 1 0 0,-5 3-1 0 0,-9 5 153 0 0,8-5-75 0 0,-219 128 2348 0 0,225-131-2361 0 0,-63 46 743 0 0,61-43-680 0 0,0 1 0 0 0,0 0 0 0 0,0 0 0 0 0,1 0 0 0 0,-9 15 0 0 0,15-22-117 0 0,0 0 1 0 0,1 0-1 0 0,-1 1 0 0 0,0-1 0 0 0,1 0 1 0 0,0 0-1 0 0,-1 0 0 0 0,1 1 0 0 0,0-1 1 0 0,-1 0-1 0 0,1 0 0 0 0,0 1 0 0 0,0 1 0 0 0,0-3-6 0 0,0 1 0 0 0,1 0-1 0 0,-1-1 1 0 0,0 1-1 0 0,0-1 1 0 0,0 1-1 0 0,1 0 1 0 0,-1-1 0 0 0,0 1-1 0 0,1-1 1 0 0,-1 1-1 0 0,1-1 1 0 0,-1 1-1 0 0,1-1 1 0 0,-1 1-1 0 0,1-1 1 0 0,-1 0 0 0 0,1 1-1 0 0,0 0 1 0 0,2 0 15 0 0,0 0 0 0 0,0 0 1 0 0,1 0-1 0 0,-1-1 0 0 0,0 1 1 0 0,0-1-1 0 0,1 1 0 0 0,5-1 1 0 0,8-1-1 0 0,0-1 1 0 0,0 0-1 0 0,0-1 0 0 0,-1-1 1 0 0,1 0-1 0 0,19-9 1 0 0,-9 2-333 0 0,-1-2-1 0 0,47-29 1 0 0,-69 40 219 0 0,30-23-521 0 0,-31 23 533 0 0,-1 0 0 0 0,1-1 0 0 0,0 1-1 0 0,-1-1 1 0 0,0 0 0 0 0,1 0 0 0 0,-1 0-1 0 0,3-5 1 0 0,-3 1-241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4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51 497 8751 0 0,'0'0'674'0'0,"-2"0"-438"0"0,-1 0 202 0 0,1-1 0 0 0,0 1 0 0 0,0-1-1 0 0,-1 1 1 0 0,1-1 0 0 0,0 0 0 0 0,0 0 0 0 0,0 0 0 0 0,0 0 0 0 0,0-1 0 0 0,0 1 0 0 0,0-1 0 0 0,0 1 0 0 0,0-1 0 0 0,1 1 0 0 0,-3-4 0 0 0,2 2-106 0 0,1 1 0 0 0,-1-1 0 0 0,1 0 0 0 0,0 0-1 0 0,0 1 1 0 0,0-1 0 0 0,0 0 0 0 0,1 0 0 0 0,-1 0 0 0 0,1 0 0 0 0,0-6 0 0 0,0 2-107 0 0,1-1 0 0 0,0 0 0 0 0,1 0 1 0 0,-1 1-1 0 0,2-1 0 0 0,-1 1 0 0 0,1 0 0 0 0,0-1 0 0 0,7-10 0 0 0,2 0-84 0 0,0 1 0 0 0,1 1-1 0 0,1 0 1 0 0,1 1-1 0 0,1 0 1 0 0,19-14 0 0 0,1 2-273 0 0,74-40-1 0 0,-60 40-66 0 0,1 1 0 0 0,2 3-1 0 0,77-23 1 0 0,-129 46 194 0 0,6-2-24 0 0,0 0 0 0 0,1 1 0 0 0,14-1 0 0 0,-21 2 25 0 0,0 0-1 0 0,1 0 1 0 0,-1 0-1 0 0,0 0 1 0 0,1 0 0 0 0,-1 1-1 0 0,1-1 1 0 0,-1 1-1 0 0,0-1 1 0 0,0 1 0 0 0,1-1-1 0 0,1 2 1 0 0,-3-2 0 0 0,1 1 1 0 0,-1 0-1 0 0,1-1 1 0 0,-1 1-1 0 0,1 0 1 0 0,-1-1-1 0 0,1 1 1 0 0,-1 0-1 0 0,0-1 1 0 0,1 1-1 0 0,-1 0 1 0 0,0 0-1 0 0,1 0 1 0 0,-1-1-1 0 0,0 1 1 0 0,0 0-1 0 0,0 0 1 0 0,0 0-1 0 0,0-1 1 0 0,0 1-1 0 0,0 0 1 0 0,0 1-1 0 0,-2 6 4 0 0,1-1 0 0 0,-1 0 0 0 0,-1 0 0 0 0,1-1 0 0 0,-1 1 0 0 0,0 0 0 0 0,-5 7 0 0 0,-3 2 79 0 0,-18 23 0 0 0,13-20 16 0 0,-53 69 192 0 0,57-72-269 0 0,1 1 1 0 0,1 0-1 0 0,-11 28 1 0 0,19-41-36 0 0,1 0 0 0 0,0 1-1 0 0,-1-1 1 0 0,0 8 0 0 0,2-10-86 0 0,0-1 0 0 0,0 1 0 0 0,0-1-1 0 0,0 1 1 0 0,0-1 0 0 0,1 1 0 0 0,-1-1 0 0 0,0 1-1 0 0,1-1 1 0 0,-1 1 0 0 0,1-1 0 0 0,-1 0 0 0 0,1 1-1 0 0,0-1 1 0 0,0 0 0 0 0,1 3 0 0 0,8 4-1620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24 15031 0 0,'8'-4'221'0'0,"0"0"0"0"0,1 1 0 0 0,-1 0 0 0 0,1 0 0 0 0,-1 1 0 0 0,1 0 0 0 0,11-1 1732 0 0,-15 11 17 0 0,-4-7-1904 0 0,-1 1 1 0 0,1 0 0 0 0,-1-1 0 0 0,1 1 0 0 0,-1 0 0 0 0,0 0 0 0 0,0-1 0 0 0,0 1 0 0 0,0 0 0 0 0,0 0 0 0 0,0-1 0 0 0,-1 1 0 0 0,1 0 0 0 0,-1-1 0 0 0,1 1 0 0 0,-1 0 0 0 0,1-1-1 0 0,-1 1 1 0 0,0-1 0 0 0,-1 4 0 0 0,-4 3 84 0 0,1 0-1 0 0,-9 10 1 0 0,13-17-127 0 0,-179 206 1065 0 0,155-178-972 0 0,-23 38 0 0 0,38-52-82 0 0,2 0 0 0 0,-1 0 0 0 0,2 1-1 0 0,-11 32 1 0 0,17-44-145 0 0,1-1 0 0 0,-1 0 0 0 0,0 1 0 0 0,1-1 0 0 0,0 0 0 0 0,0 1 0 0 0,0-1 1 0 0,0 1-1 0 0,0-1 0 0 0,1 0 0 0 0,0 1 0 0 0,-1-1 0 0 0,1 0 0 0 0,0 1 0 0 0,1-1 0 0 0,-1 0 0 0 0,0 0 0 0 0,1 0 0 0 0,0 0 0 0 0,3 4 0 0 0,-3-4-143 0 0,1-1-1 0 0,-1 0 1 0 0,1 0 0 0 0,-1 0-1 0 0,1 0 1 0 0,0 0-1 0 0,0-1 1 0 0,-1 1 0 0 0,1-1-1 0 0,0 0 1 0 0,0 0-1 0 0,1 0 1 0 0,-1 0 0 0 0,0-1-1 0 0,0 1 1 0 0,0-1-1 0 0,0 0 1 0 0,1 1-1 0 0,-1-2 1 0 0,0 1 0 0 0,6-1-1 0 0,7-2-6638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4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6911 0 0,'2'0'3562'0'0,"-1"1"-3174"0"0,36 6 9427 0 0,-19-4-9223 0 0,-1-1 0 0 0,0-1 0 0 0,24 0 0 0 0,62-8-180 0 0,-1-5 0 0 0,123-29-1 0 0,-214 39-608 0 0,1-1 0 0 0,-1-1 0 0 0,-1 0-1 0 0,1-1 1 0 0,0 0 0 0 0,-1 0 0 0 0,14-10 0 0 0,-22 13-285 0 0,-4 2-28 0 0,-1-2 409 0 0,1 1 1 0 0,-1 0 0 0 0,0 0-1 0 0,0 1 1 0 0,0-1-1 0 0,0 0 1 0 0,0 1 0 0 0,0 0-1 0 0,0 0 1 0 0,0 0-1 0 0,0 0 1 0 0,0 0-1 0 0,-4 2 1 0 0,-44 11-225 0 0,38-9 185 0 0,-20 7 136 0 0,1 2 0 0 0,-1 1-1 0 0,-51 31 1 0 0,-82 70 893 0 0,143-97-659 0 0,-20 20-1 0 0,34-30-134 0 0,2 1 0 0 0,-1 0 0 0 0,1 0 0 0 0,0 1 0 0 0,-7 13 1 0 0,13-22-76 0 0,0 0 1 0 0,1 1 0 0 0,-1-1 0 0 0,0 1 0 0 0,1-1 0 0 0,0 1 0 0 0,-1-1 0 0 0,1 1 0 0 0,0-1 0 0 0,0 1 0 0 0,0 0 0 0 0,0-1 0 0 0,0 1 0 0 0,0-1 0 0 0,0 1 0 0 0,0-1 0 0 0,0 1 0 0 0,1-1 0 0 0,-1 1 0 0 0,1-1 0 0 0,-1 1 0 0 0,1-1 0 0 0,0 1 0 0 0,0-1 0 0 0,-1 0 0 0 0,1 1 0 0 0,0-1 0 0 0,0 0 0 0 0,0 0 0 0 0,0 0 0 0 0,1 0 0 0 0,-1 0 0 0 0,0 0 0 0 0,0 0 0 0 0,1 0 0 0 0,-1 0 0 0 0,2 0 0 0 0,4 3 66 0 0,0-1-1 0 0,0 0 1 0 0,0-1 0 0 0,0 0-1 0 0,0 0 1 0 0,12 1-1 0 0,18 1 158 0 0,1-1-1 0 0,48-4 0 0 0,74-14-1678 0 0,-116 10-53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4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1284 13 9215 0 0,'101'-11'3962'0'0,"-35"9"2780"0"0,-66 4-6686 0 0,0-1 0 0 0,-1 1 0 0 0,1-1 0 0 0,-1 1-1 0 0,1-1 1 0 0,-1 1 0 0 0,0-1 0 0 0,1 0 0 0 0,-1 1-1 0 0,0-1 1 0 0,0 0 0 0 0,0 0 0 0 0,0 1 0 0 0,0-1 0 0 0,0 0-1 0 0,0 0 1 0 0,-1 0 0 0 0,1 0 0 0 0,-2 1 0 0 0,-29 14 150 0 0,-14 0-66 0 0,-1-1 0 0 0,-79 13 0 0 0,76-19-96 0 0,39-6-42 0 0,-399 71 217 0 0,17-39-136 0 0,354-33-68 0 0,17 0 10 0 0,0-1 1 0 0,-27-2 0 0 0,43 1-83 0 0,1-1 1 0 0,-1 0 0 0 0,1 0 0 0 0,0 0 0 0 0,-1-1 0 0 0,1 0-1 0 0,0 0 1 0 0,0 0 0 0 0,0-1 0 0 0,0 1 0 0 0,1-1 0 0 0,-1 0-1 0 0,-7-7 1 0 0,7 4-186 0 0,0 0 1 0 0,1 0-1 0 0,0 0 0 0 0,0 0 1 0 0,-4-12-1 0 0,6 13 48 0 0,-1 1 0 0 0,1-1-1 0 0,0 0 1 0 0,-1 1 0 0 0,0 0 0 0 0,0-1 0 0 0,0 1 0 0 0,-1 0 0 0 0,0 1-1 0 0,1-1 1 0 0,-7-4 0 0 0,8 7 6 0 0,1 1 231 0 0,-1 0-1 0 0,1 0 0 0 0,-1 0 1 0 0,1 1-1 0 0,0-1 1 0 0,-1 0-1 0 0,1 1 1 0 0,0-1-1 0 0,-1 1 0 0 0,1-1 1 0 0,0 1-1 0 0,0 0 1 0 0,0 0-1 0 0,0-1 1 0 0,-1 1-1 0 0,1 0 0 0 0,0 0 1 0 0,0 0-1 0 0,0 0 1 0 0,1 0-1 0 0,-1 0 0 0 0,0 0 1 0 0,0 1-1 0 0,1-1 1 0 0,-1 0-1 0 0,0 0 1 0 0,1 1-1 0 0,-1-1 0 0 0,1 0 1 0 0,0 1-1 0 0,-1-1 1 0 0,1 0-1 0 0,0 1 1 0 0,0-1-1 0 0,0 1 0 0 0,0-1 1 0 0,0 2-1 0 0,0 5 75 0 0,0 0 0 0 0,1 0 0 0 0,0 0 0 0 0,0 0 0 0 0,0 0 0 0 0,1-1 0 0 0,1 1 0 0 0,-1 0 0 0 0,1-1 0 0 0,1 0 0 0 0,-1 0 0 0 0,1 0 0 0 0,0 0 0 0 0,6 6 0 0 0,8 10 216 0 0,1-1-1 0 0,35 30 0 0 0,-9-8-61 0 0,-29-28-266 0 0,-1 1-1 0 0,-1 0 1 0 0,0 1 0 0 0,16 30 0 0 0,-26-41-21 0 0,-1 0-1 0 0,0 0 1 0 0,0 1 0 0 0,0-1 0 0 0,-1 1-1 0 0,0 0 1 0 0,-1-1 0 0 0,0 1 0 0 0,0 0-1 0 0,0 0 1 0 0,-1 0 0 0 0,0 0 0 0 0,-1 0-1 0 0,0 0 1 0 0,-4 16 0 0 0,-3-1 8 0 0,-1 0 0 0 0,-15 28 0 0 0,-8 17 556 0 0,28-48-179 0 0,4-18-177 0 0,1-1-13 0 0,0 1-159 0 0,0-1 1 0 0,1 1 0 0 0,-1-1-1 0 0,0 0 1 0 0,0 1 0 0 0,1-1-1 0 0,-1 0 1 0 0,1 0 0 0 0,-1 0-1 0 0,1 0 1 0 0,-1 0 0 0 0,1 0-1 0 0,0 0 1 0 0,-1-1 0 0 0,4 2-1 0 0,-1-1 19 0 0,1-1 0 0 0,-1 1 1 0 0,1 0-1 0 0,-1-1 0 0 0,1 0 0 0 0,5-1 0 0 0,0 0 52 0 0,0-1 0 0 0,0 0 0 0 0,0-1-1 0 0,0 0 1 0 0,11-5 0 0 0,-18 6-61 0 0,0 1-1 0 0,0-1 1 0 0,0 0-1 0 0,-1-1 1 0 0,1 1 0 0 0,0 0-1 0 0,-1-1 1 0 0,0 1-1 0 0,1-1 1 0 0,-1 0 0 0 0,0 0-1 0 0,-1 0 1 0 0,1 0-1 0 0,0 0 1 0 0,-1 0 0 0 0,0-1-1 0 0,1 1 1 0 0,-1 0-1 0 0,-1-1 1 0 0,1 1 0 0 0,0-5-1 0 0,1-8 61 0 0,-1 0 0 0 0,-1 0 0 0 0,-2-21 0 0 0,1 19-53 0 0,1 0-39 0 0,-1 0 1 0 0,2 0-1 0 0,1 0 0 0 0,0 0 1 0 0,1 1-1 0 0,1-1 0 0 0,0 1 0 0 0,2 0 1 0 0,0 0-1 0 0,0 0 0 0 0,2 1 1 0 0,0 0-1 0 0,19-27 0 0 0,-20 33-135 0 0,1 0 0 0 0,0 0 0 0 0,1 1 1 0 0,0 0-1 0 0,19-15 0 0 0,-25 22-570 0 0,-2 3 164 0 0,-7 7-208 0 0,-17 19-543 0 0,14-18 198 0 0,-3 6-140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1839 0 0,'0'0'10519'0'0,"3"-9"-7455"0"0,2 3-2636 0 0,0 1 0 0 0,1-1 0 0 0,0 1 0 0 0,0 0-1 0 0,1 0 1 0 0,-1 1 0 0 0,1 0 0 0 0,0 0 0 0 0,0 0 0 0 0,13-3 0 0 0,8-3 299 0 0,42-8 0 0 0,-21 6-378 0 0,51-10 41 0 0,-80 19-291 0 0,0 1 0 0 0,0 0 0 0 0,22 2 0 0 0,-41 0-93 0 0,0 0 0 0 0,0 0 1 0 0,0 0-1 0 0,0 0 0 0 0,0 0 0 0 0,0 0 1 0 0,0 0-1 0 0,0 1 0 0 0,0-1 0 0 0,0 0 1 0 0,0 0-1 0 0,-1 1 0 0 0,1-1 0 0 0,0 1 1 0 0,0-1-1 0 0,0 1 0 0 0,0-1 0 0 0,0 1 1 0 0,-1-1-1 0 0,1 1 0 0 0,0 0 0 0 0,-1 0 1 0 0,1-1-1 0 0,0 1 0 0 0,-1 0 0 0 0,1 0 1 0 0,-1 0-1 0 0,1-1 0 0 0,0 3 0 0 0,-1-1 3 0 0,0 0-1 0 0,0-1 0 0 0,0 1 1 0 0,-1 0-1 0 0,1 0 0 0 0,0-1 1 0 0,-1 1-1 0 0,1 0 0 0 0,-1 0 1 0 0,0-1-1 0 0,0 1 0 0 0,1-1 1 0 0,-1 1-1 0 0,0-1 0 0 0,0 1 1 0 0,-2 1-1 0 0,-7 9-2 0 0,0-1 0 0 0,0-1 0 0 0,-20 16-1 0 0,-41 24 30 0 0,39-28-29 0 0,-28 19-6 0 0,-66 49 0 0 0,86-52 0 0 0,30-28 0 0 0,1 2 9 0 0,10-7 28 0 0,-1-4-11 0 0,1 0-9 0 0,-1 0-1 0 0,1 0 1 0 0,-1-1-1 0 0,1 1 1 0 0,0-1-1 0 0,-1 1 1 0 0,1 0 0 0 0,0-1-1 0 0,-1 1 1 0 0,1-1-1 0 0,0 1 1 0 0,0-1-1 0 0,0 0 1 0 0,-1 1-1 0 0,1-1 1 0 0,0 0 0 0 0,1 1-1 0 0,17 3 145 0 0,-18-4-133 0 0,21 3 260 0 0,0-2 0 0 0,0 0 0 0 0,0-2 0 0 0,0 0 0 0 0,32-7 0 0 0,2 1-27 0 0,7-1-112 0 0,-31 3-313 0 0,-1 2-1 0 0,0 0 0 0 0,55 4 1 0 0,-50 6-1660 0 0,-15 3-4668 0 0,-7-2-775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16127 0 0,'0'0'9568'0'0,"5"10"-10904"0"0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8751 0 0,'0'-2'399'0'0,"1"-1"-252"0"0,-2-16 12942 0 0,3 19-13025 0 0,37-3-138 0 0,-39 3 20 0 0,1 0-1 0 0,0 0 1 0 0,-1 0-1 0 0,1 0 1 0 0,0-1-1 0 0,-1 1 1 0 0,1 0-1 0 0,0 0 1 0 0,-1-1-1 0 0,1 1 0 0 0,0 0 1 0 0,-1-1-1 0 0,1 1 1 0 0,-1-1-1 0 0,2 0 1 0 0,-1 0-133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7:5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17 4143 0 0,'-6'-12'11116'0'0,"2"7"-8374"0"0,4 5-2700 0 0,-35 143 691 0 0,-45 140-155 0 0,69-252-567 0 0,-2-1 0 0 0,-1-1-1 0 0,-1 0 1 0 0,-1-2-1 0 0,-2 1 1 0 0,0-2 0 0 0,-24 25-1 0 0,-36 26 54 0 0,-109 82 0 0 0,184-156-64 0 0,-10 8 1 0 0,7-6 17 0 0,-1 1 1 0 0,0-1-1 0 0,-11 7 1 0 0,16-11 124 0 0,6-19 111 0 0,-1 14-216 0 0,-1 0 0 0 0,1 1 0 0 0,-1 0 0 0 0,1 0 0 0 0,0 0 0 0 0,0 0 0 0 0,1 0 0 0 0,-1 0 0 0 0,1 1 0 0 0,7-5 0 0 0,-1 2 101 0 0,0 0-1 0 0,21-6 1 0 0,-5 4 286 0 0,0 1 1 0 0,54-5-1 0 0,55 6 470 0 0,-46 3-441 0 0,-62 1-374 0 0,7-2 9 0 0,1 3-1 0 0,63 6 0 0 0,-92-5-150 0 0,-1 0 0 0 0,1 1-1 0 0,-1 0 1 0 0,0 0 0 0 0,1 0 0 0 0,-1 0-1 0 0,0 1 1 0 0,-1 0 0 0 0,7 4-1 0 0,-9-5-393 0 0,-2-2 327 0 0,1 1-1 0 0,-1-1 0 0 0,1 1 0 0 0,-1-1 1 0 0,1 1-1 0 0,-1-1 0 0 0,1 1 0 0 0,0-1 0 0 0,-1 0 1 0 0,1 1-1 0 0,0-1 0 0 0,-1 0 0 0 0,1 1 0 0 0,0-1 1 0 0,-1 0-1 0 0,1 0 0 0 0,0 0 0 0 0,-1 0 1 0 0,1 1-1 0 0,1-1 0 0 0,14 1-3038 0 0,-5-5-1245 0 0,0-2-990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203 179 16783 0 0,'6'-13'770'0'0,"-5"10"-18"0"0,1 3-722 0 0,-1-1 0 0 0,0 1 1 0 0,1-1-1 0 0,-1 1 1 0 0,0-1-1 0 0,0 0 0 0 0,0 0 1 0 0,1 0-1 0 0,0-1 0 0 0,4-2-31 0 0,-3 3 91 0 0,0-1-1 0 0,-1 1 0 0 0,1 0 1 0 0,0 0-1 0 0,0 0 0 0 0,0 0 1 0 0,0 1-1 0 0,1-1 0 0 0,-1 1 1 0 0,0 0-1 0 0,0 0 0 0 0,0 0 1 0 0,0 0-1 0 0,5 1 0 0 0,-3 1 103 0 0,1 0-1 0 0,-1 0 0 0 0,0 1 1 0 0,1-1-1 0 0,-1 1 1 0 0,8 6-1 0 0,-9-6-191 0 0,19 7 0 0 0,-19-8-46 0 0,0-1 0 0 0,0 0 0 0 0,0 0 0 0 0,0 0 0 0 0,0 0 0 0 0,0-1 0 0 0,0 1 0 0 0,0-1 0 0 0,0 0-1 0 0,0 0 1 0 0,0-1 0 0 0,0 1 0 0 0,0-1 0 0 0,-1 0 0 0 0,1 0 0 0 0,0 0 0 0 0,0-1 0 0 0,0 1 0 0 0,-1-1 0 0 0,1 0 0 0 0,-1 0 0 0 0,1 0 0 0 0,-1 0 0 0 0,0-1-1 0 0,0 0 1 0 0,0 1 0 0 0,0-1 0 0 0,4-6 0 0 0,2-2-115 0 0,-1 0-1 0 0,0 0 0 0 0,9-17 1 0 0,-15 24 150 0 0,0 0 1 0 0,0 1-1 0 0,-1-1 0 0 0,1 0 1 0 0,-1 0-1 0 0,0-1 1 0 0,0 1-1 0 0,0 0 0 0 0,-1 0 1 0 0,1-1-1 0 0,-1 1 1 0 0,0 0-1 0 0,0 0 0 0 0,-2-9 1 0 0,1 12 3 0 0,1 0 0 0 0,-1 0 1 0 0,1 0-1 0 0,-1 0 0 0 0,0 0 1 0 0,1 0-1 0 0,-1 0 0 0 0,0 0 0 0 0,0 0 1 0 0,0 1-1 0 0,0-1 0 0 0,0 0 1 0 0,0 0-1 0 0,0 1 0 0 0,0-1 1 0 0,0 1-1 0 0,0-1 0 0 0,0 1 0 0 0,0-1 1 0 0,0 1-1 0 0,0 0 0 0 0,-1-1 1 0 0,1 1-1 0 0,0 0 0 0 0,0 0 0 0 0,0 0 1 0 0,-1 0-1 0 0,1 0 0 0 0,0 0 1 0 0,-1 0-1 0 0,-5 1-40 0 0,0 0 1 0 0,0 0-1 0 0,-11 4 0 0 0,-16 6-50 0 0,2 2 0 0 0,-1 1 0 0 0,-44 28 0 0 0,-82 66 107 0 0,149-100 90 0 0,1-1 1 0 0,-1 1-1 0 0,1 1 1 0 0,1 0-1 0 0,0 0 1 0 0,0 1 0 0 0,1-1-1 0 0,0 2 1 0 0,1-1-1 0 0,0 1 1 0 0,0 0-1 0 0,2 0 1 0 0,-7 19 0 0 0,10-27-55 0 0,1 0 1 0 0,-1 1-1 0 0,1-1 1 0 0,0 0 0 0 0,0 1-1 0 0,0-1 1 0 0,0 0-1 0 0,1 0 1 0 0,-1 1 0 0 0,1-1-1 0 0,0 0 1 0 0,0 0 0 0 0,0 0-1 0 0,2 5 1 0 0,0-4 20 0 0,-1 0 1 0 0,1 0-1 0 0,0 0 1 0 0,0 0-1 0 0,0-1 0 0 0,1 1 1 0 0,-1-1-1 0 0,9 6 1 0 0,-1-2 98 0 0,0-1-1 0 0,1 1 1 0 0,0-2 0 0 0,1 0 0 0 0,-1-1-1 0 0,16 4 1 0 0,-4-3-290 0 0,0-2-1 0 0,1-1 1 0 0,0 0 0 0 0,-1-2-1 0 0,1-1 1 0 0,25-4 0 0 0,-35 3-1462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10591 0 0,'-1'1'5168'0'0,"-51"69"-2762"0"0,-78 135-1 0 0,-37 170-1332 0 0,122-258-1019 0 0,-48 131-2405 0 0,93-246 1044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12439 0 0,'0'0'1126'0'0,"2"2"-598"0"0,0 0 54 0 0,0 0 1 0 0,1 1-1 0 0,-1-1 0 0 0,1 0 1 0 0,-1 0-1 0 0,1-1 1 0 0,0 1-1 0 0,0 0 1 0 0,0-1-1 0 0,5 2 1 0 0,-2-1 42 0 0,1 0 0 0 0,-1-1 0 0 0,0 0 0 0 0,13 0 0 0 0,3-1-64 0 0,-1-2 0 0 0,28-5 0 0 0,-42 6-453 0 0,232-53 1591 0 0,-197 41-2647 0 0,0-3 0 0 0,-1-1 0 0 0,58-33 0 0 0,-80 39-872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11863 0 0,'0'0'540'0'0,"-2"-9"187"0"0,3 6-692 0 0,-1 1-1 0 0,0 0 1 0 0,1 0-1 0 0,-1 0 1 0 0,1 0-1 0 0,0 0 1 0 0,0 0 0 0 0,0 1-1 0 0,0-1 1 0 0,0 0-1 0 0,5-7 4790 0 0,-5 11-4224 0 0,10 22 381 0 0,7 29 0 0 0,6 12-126 0 0,173 326 1817 0 0,-46-138-2460 0 0,-146-245-184 0 0,-3-4-28 0 0,1 0 1 0 0,-1-1 0 0 0,1 1 0 0 0,0-1 0 0 0,0 1 0 0 0,7 4-1 0 0,-8-6-146 0 0,17 5-1700 0 0,-17-7 636 0 0,7-4-5751 0 0,-2-3 687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22 2303 0 0,'0'0'102'0'0,"1"-2"-1"0"0,0 1-70 0 0,0-18 13380 0 0,-9 25-9818 0 0,-10 15-5684 0 0,14-17 3555 0 0,-105 140 435 0 0,40-48-1723 0 0,-19 16-143 0 0,-166 163 0 0 0,217-240 71 0 0,-2-2 0 0 0,-1-2 0 0 0,-72 43 0 0 0,103-70-42 0 0,-4 1-528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8751 0 0,'1'2'6123'0'0,"3"3"-5702"0"0,1-1 1 0 0,0 1-1 0 0,0-1 0 0 0,0 1 1 0 0,0-1-1 0 0,0-1 1 0 0,1 1-1 0 0,0-1 0 0 0,6 3 1 0 0,-1-2-8 0 0,-1 0 0 0 0,1-1 0 0 0,0 0 0 0 0,20 2 0 0 0,1-3 251 0 0,1-2-1 0 0,55-6 0 0 0,231-48 1580 0 0,-208 32-1880 0 0,-26 4-300 0 0,44-8-903 0 0,-101 21-635 0 0,1 2 1 0 0,42 1-1 0 0,-50 4-10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8751 0 0,'0'0'11864'0'0,"2"0"-11144"0"0,261-41 3263 0 0,-71 14-5382 0 0,-164 25-745 0 0,-9 3-4264 0 0,-8 0-232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13847 0 0,'0'0'1254'0'0,"2"0"-845"0"0,14 1 739 0 0,0 0 0 0 0,0-1-1 0 0,0-1 1 0 0,19-4 0 0 0,68-15 1254 0 0,-59 10-1738 0 0,64-15 324 0 0,78-15-3 0 0,-184 40-1346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41 2303 0 0,'-6'-16'5856'0'0,"5"13"-5083"0"0,-3-11 7035 0 0,6 9-4939 0 0,5 2-3295 0 0,-5 3 439 0 0,0 1 1 0 0,1-1-1 0 0,-1 0 0 0 0,0 1 0 0 0,0-1 0 0 0,0 1 0 0 0,0-1 0 0 0,0 1 1 0 0,0 0-1 0 0,0 0 0 0 0,-1 0 0 0 0,1 0 0 0 0,0 0 0 0 0,0 1 0 0 0,-1-1 1 0 0,3 2-1 0 0,23 29 129 0 0,-22-27-108 0 0,24 36 594 0 0,47 88 1 0 0,7 11 333 0 0,-42-81-760 0 0,3-2 0 0 0,3-2 0 0 0,104 95 0 0 0,-110-117-145 0 0,25 22 3 0 0,-45-32-7 0 0,-15-15-42 0 0,-5 1-80 0 0,-2-6-17 0 0,0-1-1 0 0,0 1 1 0 0,-1-1 0 0 0,1 0 0 0 0,-1 1-1 0 0,0-1 1 0 0,0 0 0 0 0,0 0 0 0 0,0 0-1 0 0,0 0 1 0 0,0 0 0 0 0,0-1 0 0 0,-1 1-1 0 0,1-1 1 0 0,-1 1 0 0 0,-2 0 0 0 0,-22 7-2142 0 0,3-7-4086 0 0,13-3 815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83 413 2303 0 0,'0'0'7656'0'0,"-2"1"-7246"0"0,-15 9 1808 0 0,1 1 1 0 0,1 0 0 0 0,-18 17 2621 0 0,56-32-4146 0 0,-15 4-634 0 0,0 0-38 0 0,-1 0 0 0 0,1-1 0 0 0,0 0-1 0 0,-1-1 1 0 0,1 1 0 0 0,-1-1 0 0 0,12-5 0 0 0,-6 0 50 0 0,1 0 0 0 0,14-12 0 0 0,-2 3 13 0 0,352-245 155 0 0,-187 116-251 0 0,-190 144-10 0 0,-2 2 0 0 0,-33 44 9 0 0,-33 49 13 0 0,56-76-1 0 0,-89 150 0 0 0,83-141-1 0 0,-24 31 0 0 0,-7 10 14 0 0,48-66 40 0 0,-1 0 18 0 0,1-2-54 0 0,0 1 0 0 0,0-1 1 0 0,-1 1-1 0 0,1 0 0 0 0,0-1 0 0 0,0 1 0 0 0,0-1 0 0 0,0 1 0 0 0,0 0 1 0 0,0-1-1 0 0,0 1 0 0 0,0-1 0 0 0,0 1 0 0 0,0 0 0 0 0,1 0 0 0 0,1 1 13 0 0,0 0-1 0 0,1 0 1 0 0,-1 0-1 0 0,1 0 1 0 0,0 0-1 0 0,-1-1 0 0 0,1 0 1 0 0,0 1-1 0 0,0-1 1 0 0,0 0-1 0 0,0 0 1 0 0,0 0-1 0 0,0-1 1 0 0,0 1-1 0 0,0-1 0 0 0,0 0 1 0 0,0 0-1 0 0,0 0 1 0 0,0 0-1 0 0,0 0 1 0 0,0-1-1 0 0,4 0 0 0 0,7-2 43 0 0,1 0 1 0 0,-1-2-1 0 0,18-7 0 0 0,37-19 64 0 0,67-41-1 0 0,-36 16-53 0 0,-88 50-82 0 0,243-139 0 0 0,-245 139-61 0 0,0-1-1 0 0,-1 0 1 0 0,0 0-1 0 0,-1-1 1 0 0,0 0-1 0 0,0-1 1 0 0,7-9-1 0 0,-14 17-13 0 0,0-1 21 0 0,14-36-32 0 0,-13 33 46 0 0,1 1 0 0 0,-1 0 0 0 0,1 0 0 0 0,0 0 0 0 0,0 0 0 0 0,0 1-1 0 0,0-1 1 0 0,6-4 0 0 0,-3 3 16 0 0,-5 3-39 0 0,-2 4-18 0 0,-3 7 72 0 0,0 0 0 0 0,-1 0-1 0 0,0-1 1 0 0,-12 14 0 0 0,-31 31-11 0 0,26-30 18 0 0,-17 16-27 0 0,-44 33 0 0 0,48-44 3 0 0,1 2 0 0 0,-44 51 0 0 0,60-56 26 0 0,12-15 0 0 0,7 1 13 0 0,1-9 1 0 0,-1 1-1 0 0,1-1 0 0 0,0 0 0 0 0,-1 0 0 0 0,1 0 1 0 0,0 0-1 0 0,0-1 0 0 0,0 1 0 0 0,1 0 0 0 0,-1-1 1 0 0,0 1-1 0 0,1-1 0 0 0,-1 0 0 0 0,1 0 0 0 0,-1 0 0 0 0,1 0 1 0 0,-1 0-1 0 0,1-1 0 0 0,5 2 0 0 0,1-1 31 0 0,1 0 0 0 0,0-1 0 0 0,-1 1-1 0 0,13-3 1 0 0,82-17 249 0 0,-77 12-215 0 0,0 2-1 0 0,0 0 0 0 0,32 0 1 0 0,-39 7-41 0 0,-18-2-114 0 0,-1 1-30 0 0,7 3-93 0 0,-7-4-24 0 0,6 2-693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17 11111 0 0,'0'0'1008'0'0,"2"-2"-828"0"0,17-12 4094 0 0,-17 27-3599 0 0,-2-10-629 0 0,0 0 0 0 0,0 0 0 0 0,1-1 0 0 0,-2 1 0 0 0,1 0 0 0 0,-1 3 0 0 0,-7 25 37 0 0,-2 0 0 0 0,-1-1 0 0 0,-17 31 0 0 0,0 3-10 0 0,-94 173 89 0 0,63-130-729 0 0,18-35-3336 0 0,40-70 2502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16 15087 0 0,'0'0'694'0'0,"1"-1"-22"0"0,11-11-334 0 0,-12 12-306 0 0,1 0 0 0 0,-1-1 0 0 0,0 1 0 0 0,0 0 0 0 0,0 0 1 0 0,1 0-1 0 0,-1-1 0 0 0,0 1 0 0 0,0 0 0 0 0,1 0 0 0 0,-1 0 0 0 0,0 0 0 0 0,0 0 0 0 0,1 0 0 0 0,-1 0 0 0 0,0 0 0 0 0,0 0 0 0 0,1 0 0 0 0,-1 0 0 0 0,0 0 0 0 0,1 0 0 0 0,-1 0 0 0 0,0 0 0 0 0,0 0 0 0 0,1 0 1 0 0,-1 0-1 0 0,0 0 0 0 0,0 0 0 0 0,1 0 0 0 0,-1 0 0 0 0,0 0 0 0 0,0 0 0 0 0,1 1 0 0 0,-1-1 0 0 0,0 0 0 0 0,0 0 0 0 0,0 0 0 0 0,1 0 0 0 0,-1 1 0 0 0,0-1 0 0 0,0 0 0 0 0,0 0 0 0 0,0 0 0 0 0,1 1 0 0 0,-1-1 1 0 0,0 0-1 0 0,0 0 0 0 0,0 1 0 0 0,0-1 0 0 0,4 12 520 0 0,-4-6-468 0 0,0 0-1 0 0,0-1 1 0 0,-1 1-1 0 0,0 0 1 0 0,0 0 0 0 0,0-1-1 0 0,-1 1 1 0 0,0 0 0 0 0,0-1-1 0 0,-4 8 1 0 0,-4 6 190 0 0,-18 26 1 0 0,-43 49 237 0 0,-99 102 0 0 0,-10-7-448 0 0,11-45-64 0 0,35-33 0 0 0,126-103-37 0 0,7-7-166 0 0,3-1-105 0 0,7 1-5 0 0,-1-1-1 0 0,0 0 1 0 0,0-1-1 0 0,0 0 1 0 0,0 0-1 0 0,10-3 1 0 0,15-6-1353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2759 0 0,'0'0'126'0'0,"-1"2"507"0"0,-14 23 7953 0 0,3 3-3350 0 0,-16 61-1693 0 0,7-19-2915 0 0,11-40-566 0 0,-12 55 0 0 0,22-84-174 0 0,1 7-440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56 167 919 0 0,'-2'0'67'0'0,"-24"9"1883"0"0,-2 0 13529 0 0,30-9-15079 0 0,41-3 832 0 0,76-13 1 0 0,-41 4-679 0 0,89-14 60 0 0,230-67 1 0 0,-333 77-1455 0 0,13-3-1125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13039 0 0,'0'0'1506'0'0,"0"2"-908"0"0,-14 38 1694 0 0,-17 55-978 0 0,10-9-960 0 0,-20 173 1 0 0,39-245-348 0 0,1 0-1 0 0,1 0 1 0 0,0 0 0 0 0,2 16-1 0 0,-1-29-99 0 0,0 8-2371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1839 0 0,'2'-2'234'0'0,"1"0"-1"0"0,0-1 0 0 0,0 1 0 0 0,0 0 1 0 0,0 0-1 0 0,0 0 0 0 0,1 1 0 0 0,-1-1 1 0 0,13-3 8573 0 0,-15 5-8647 0 0,0 0 0 0 0,0 1 0 0 0,0-1 0 0 0,0 0 1 0 0,-1 1-1 0 0,1-1 0 0 0,0 1 0 0 0,0-1 0 0 0,0 1 0 0 0,0-1 0 0 0,-1 1 1 0 0,1-1-1 0 0,0 1 0 0 0,0 0 0 0 0,-1-1 0 0 0,1 1 0 0 0,-1 0 0 0 0,1 0 0 0 0,-1-1 1 0 0,1 1-1 0 0,-1 0 0 0 0,1 0 0 0 0,-1 0 0 0 0,1 1 0 0 0,6 21 1458 0 0,-5-8-298 0 0,0 1 0 0 0,-2 27 0 0 0,2 7-165 0 0,-1-42-1081 0 0,-1-6-285 0 0,1-1 0 0 0,0 1 0 0 0,0 0 0 0 0,0-1 0 0 0,-1 1 0 0 0,1-1 0 0 0,0 1 0 0 0,1-1 0 0 0,-1 0 0 0 0,0 1 0 0 0,0-1 0 0 0,1 0-1 0 0,-1 0 1 0 0,0 0 0 0 0,2 1 0 0 0,6 3-7153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58 12439 0 0,'0'0'4464'0'0,"-9"3"-2728"0"0,2 3 16 0 0,-2-1-1208 0 0,1 0-384 0 0,1 4-288 0 0</inkml:trace>
  <inkml:trace contextRef="#ctx0" brushRef="#br0" timeOffset="1">469 0 13359 0 0,'0'0'9845'0'0,"2"1"-9595"0"0,4 1-586 0 0,1-1 1 0 0,0 1-1 0 0,0-1 0 0 0,0-1 1 0 0,-1 1-1 0 0,13-2 1 0 0,-8 0-963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14367 0 0,'0'0'1306'0'0,"2"1"-1077"0"0,3 5-116 0 0,1-1 1 0 0,-1 1-1 0 0,2-2 0 0 0,-1 1 1 0 0,0-1-1 0 0,1 0 0 0 0,0 0 0 0 0,0-1 1 0 0,0 0-1 0 0,0 0 0 0 0,9 2 1 0 0,6 1 339 0 0,0-1 0 0 0,37 4 0 0 0,-23-6-219 0 0,0-2 0 0 0,0-2 0 0 0,65-9 0 0 0,-49 1 420 0 0,100-33 0 0 0,115-41-180 0 0,-265 83-1662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 9671 0 0,'-4'-2'122'0'0,"0"1"0"0"0,-1 0 0 0 0,1 1-1 0 0,0-1 1 0 0,0 1 0 0 0,0-1-1 0 0,0 1 1 0 0,-1 1 0 0 0,1-1 0 0 0,-7 2-1 0 0,9-2 43 0 0,1 1 0 0 0,-1 0 1 0 0,0 0-1 0 0,1 0 0 0 0,-1 0 0 0 0,1 0 0 0 0,-1 0 0 0 0,1 0 0 0 0,0 1 0 0 0,-1-1 0 0 0,1 0 0 0 0,0 1 0 0 0,0-1 0 0 0,0 1 0 0 0,0-1 0 0 0,0 1 0 0 0,0 0 0 0 0,1-1 0 0 0,-1 1 0 0 0,0 0 0 0 0,1 0 0 0 0,-1 0 0 0 0,1-1 0 0 0,0 1 0 0 0,0 0 0 0 0,-1 3 0 0 0,1 11 353 0 0,0-1-1 0 0,0 0 1 0 0,1 1-1 0 0,6 23 1 0 0,19 63-299 0 0,-19-79 117 0 0,2 11 113 0 0,10 66 0 0 0,-17-80-377 0 0,-1 1 1 0 0,-1-1-1 0 0,-1 0 0 0 0,-5 36 0 0 0,1-38-855 0 0,-6 19 0 0 0,9-31 51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11519 0 0,'-7'5'1040'0'0,"4"-1"-971"0"0,0-1 1 0 0,0 0-1 0 0,1 1 0 0 0,0-1 0 0 0,-1 1 0 0 0,1 0 0 0 0,0 0 0 0 0,1 0 0 0 0,-1 0 0 0 0,1 0 0 0 0,-1 0 1 0 0,1 0-1 0 0,0 7 0 0 0,0-4 451 0 0,0-1 0 0 0,1 1 1 0 0,0-1-1 0 0,0 1 1 0 0,0-1-1 0 0,1 1 0 0 0,0-1 1 0 0,3 9-1 0 0,-1-8-255 0 0,0 0 0 0 0,0-1-1 0 0,1 0 1 0 0,-1 0 0 0 0,2 0 0 0 0,-1 0 0 0 0,1-1-1 0 0,-1 1 1 0 0,2-1 0 0 0,-1 0 0 0 0,0-1 0 0 0,1 1-1 0 0,0-1 1 0 0,8 4 0 0 0,11 5 132 0 0,0 0 1 0 0,34 10-1 0 0,-49-19-212 0 0,4 1-43 0 0,47 18 640 0 0,109 56 0 0 0,-154-70-747 0 0,1 1-1 0 0,-1 1 1 0 0,-1 1-1 0 0,0 0 1 0 0,-1 1-1 0 0,0 0 1 0 0,-1 1-1 0 0,-1 1 1 0 0,0 0-1 0 0,-1 1 1 0 0,10 17-1 0 0,-16-25-287 0 0,-1 1 0 0 0,0 1 0 0 0,0-1 0 0 0,-1 0 0 0 0,0 1 0 0 0,-1 0 0 0 0,2 15 0 0 0,-2-25 65 0 0,-1 0 0 0 0,0 0 0 0 0,1 0 0 0 0,-1 0 0 0 0,0 0 0 0 0,1 0 0 0 0,-1 0 0 0 0,1 0 0 0 0,-1 0 0 0 0,0-1 0 0 0,1 1 0 0 0,1-2 0 0 0,3 0-1507 0 0,-1-1-1 0 0,1-1 0 0 0,8-6 1 0 0,5-8-4543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16271 0 0,'0'0'1470'0'0,"-1"2"-1209"0"0,-7 18 47 0 0,-1-1 0 0 0,-1 1 0 0 0,-1-2 0 0 0,-1 0 1 0 0,0 0-1 0 0,-1-1 0 0 0,-1-1 0 0 0,-15 15 0 0 0,-32 19 188 0 0,-116 71-1 0 0,44-33-87 0 0,95-60-28 0 0,-47 44 1 0 0,83-69-359 0 0,-6 4 47 0 0,0 1-1 0 0,-11 14 1 0 0,18-20-81 0 0,-1 1 0 0 0,1-1 0 0 0,0 0 1 0 0,-1 0-1 0 0,1 0 0 0 0,0 1 0 0 0,0-1 0 0 0,1 1 0 0 0,-1-1 1 0 0,0 1-1 0 0,1-1 0 0 0,0 1 0 0 0,-1-1 0 0 0,1 1 0 0 0,0-1 0 0 0,0 1 1 0 0,1 3-1 0 0,5 4-1002 0 0,5-2-379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188 339 2759 0 0,'-2'1'207'0'0,"-93"47"4470"0"0,34-12-2921 0 0,59-35-1412 0 0,0 0 23 0 0,-9 3 3594 0 0,12-6-3317 0 0,5-8-289 0 0,0 0-1 0 0,0 0 1 0 0,0 1-1 0 0,1 0 1 0 0,1 0-1 0 0,11-10 0 0 0,6-8 249 0 0,-4 5-211 0 0,1 1 1 0 0,36-26-1 0 0,-21 18-186 0 0,-9 5-83 0 0,11-9 168 0 0,84-53 0 0 0,-101 75-212 0 0,1 0 1 0 0,0 2-1 0 0,0 0 0 0 0,45-9 0 0 0,-61 17-70 0 0,-1 0 1 0 0,1 0-1 0 0,0 0 0 0 0,0 1 0 0 0,0 0 1 0 0,-1 0-1 0 0,1 1 0 0 0,11 2 0 0 0,-14-2 0 0 0,-1 0-1 0 0,0 0 1 0 0,0 1-1 0 0,1-1 1 0 0,-1 1-1 0 0,0-1 0 0 0,-1 1 1 0 0,1 0-1 0 0,0 0 1 0 0,0 1-1 0 0,-1-1 1 0 0,1 0-1 0 0,-1 1 1 0 0,0 0-1 0 0,0-1 0 0 0,0 1 1 0 0,0 0-1 0 0,0 0 1 0 0,1 3-1 0 0,0 4 0 0 0,1 0-1 0 0,-2 0 1 0 0,1 1 0 0 0,-1-1-1 0 0,-1 0 1 0 0,0 1-1 0 0,0-1 1 0 0,-1 1-1 0 0,-1-1 1 0 0,0 1 0 0 0,0-1-1 0 0,-1 1 1 0 0,0-1-1 0 0,-1 0 1 0 0,0 0-1 0 0,0 0 1 0 0,-1 0 0 0 0,-7 12-1 0 0,1-4 28 0 0,-18 28-1 0 0,23-39-36 0 0,-1-1 0 0 0,0 0 0 0 0,1 0 0 0 0,-2-1 0 0 0,1 1-1 0 0,-1-1 1 0 0,-8 5 0 0 0,-53 26-372 0 0,-3-2 0 0 0,-79 25 0 0 0,-22 11-336 0 0,142-57 680 0 0,3-2-84 0 0,-34 20 0 0 0,57-28-71 0 0,1 0 1 0 0,-1 0 0 0 0,1 0 0 0 0,0 0-1 0 0,-3 4 1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61 178 16615 0 0,'0'0'1506'0'0,"-1"1"-1241"0"0,-7 3 156 0 0,0 1-1 0 0,0 0 1 0 0,-11 9 0 0 0,9-6 284 0 0,9-7-512 0 0,-5 3 767 0 0,26-28-832 0 0,0 1 0 0 0,28-24 0 0 0,-18 22-109 0 0,-13 9 59 0 0,0 2 0 0 0,1 0 0 0 0,1 1 1 0 0,0 0-1 0 0,30-13 0 0 0,-29 22 121 0 0,-18 4-118 0 0,-1 1-1 0 0,2 1-38 0 0,-1 0 0 0 0,0 1-1 0 0,0-1 1 0 0,0 1 0 0 0,0-1 0 0 0,0 1-1 0 0,-1 0 1 0 0,1 0 0 0 0,-1 0-1 0 0,1-1 1 0 0,-1 2 0 0 0,1 4 0 0 0,1 5 255 0 0,2 26 0 0 0,-4-29-175 0 0,0 1 0 0 0,0-1-1 0 0,6 18 1 0 0,-1-10-106 0 0,1-1-1 0 0,1 0 1 0 0,0 0-1 0 0,15 22 0 0 0,-21-37-1235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1839 0 0,'0'0'16543'0'0,"2"-1"-15952"0"0,12-4-149 0 0,0 0 1 0 0,1 1-1 0 0,-1 1 1 0 0,23-3-1 0 0,63-1 878 0 0,-88 6-1154 0 0,757-79 2073 0 0,-203-6-1745 0 0,-434 67-307 0 0,218-33 290 0 0,-85 19 265 0 0,316 0-1 0 0,-414 35-745 0 0,-124 1-89 0 0,77 15 1 0 0,-105-15-142 0 0,-1 1 0 0 0,0 1 0 0 0,-1 0 0 0 0,18 9 0 0 0,-28-13-936 0 0,-4 2-987 0 0,0-2 1933 0 0,1 0 1 0 0,-1 0-1 0 0,1-1 1 0 0,-1 1-1 0 0,1 0 1 0 0,-1 0 0 0 0,0-1-1 0 0,1 1 1 0 0,-1 0-1 0 0,0-1 1 0 0,0 1-1 0 0,0 0 1 0 0,1-1-1 0 0,-1 1 1 0 0,0-1-1 0 0,0 1 1 0 0,-1-1-1 0 0,-20 8-3235 0 0,10-7-2309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121 154 12263 0 0,'-1'1'563'0'0,"-4"3"-423"0"0,0 0 0 0 0,0 1 0 0 0,1 0 0 0 0,0 0 0 0 0,0 0 0 0 0,-6 9 0 0 0,-18 40 1650 0 0,6-10 171 0 0,17-33-1617 0 0,-1 0 0 0 0,2 0 0 0 0,-1 0 0 0 0,2 0 0 0 0,-1 1 1 0 0,-1 13-1 0 0,5-23-67 0 0,1 10 2399 0 0,6-18-2611 0 0,0-1 0 0 0,0 1 0 0 0,-1-1 0 0 0,0 0 0 0 0,0 0-1 0 0,0-1 1 0 0,-1 0 0 0 0,5-10 0 0 0,8-12-17 0 0,1 6-54 0 0,0 0 1 0 0,2 1-1 0 0,0 1 0 0 0,2 1 1 0 0,0 2-1 0 0,1 0 0 0 0,1 1 0 0 0,1 1 1 0 0,1 2-1 0 0,0 0 0 0 0,1 2 1 0 0,0 1-1 0 0,59-16 0 0 0,-79 26-1 0 0,81-19 539 0 0,-81 19-462 0 0,1 1-1 0 0,-1 1 1 0 0,1 0 0 0 0,-1 0-1 0 0,1 0 1 0 0,-1 1 0 0 0,1 0-1 0 0,11 4 1 0 0,-16-4-6 0 0,-3 0-63 0 0,0-1-1 0 0,0 0 1 0 0,0 1-1 0 0,0-1 1 0 0,0 1-1 0 0,0-1 1 0 0,-1 1-1 0 0,1 0 1 0 0,0-1 0 0 0,0 1-1 0 0,0 0 1 0 0,-1 0-1 0 0,1 0 1 0 0,0-1-1 0 0,-1 1 1 0 0,1 0-1 0 0,-1 0 1 0 0,1 0-1 0 0,-1 0 1 0 0,1 0 0 0 0,-1 0-1 0 0,0 0 1 0 0,0 0-1 0 0,1 0 1 0 0,-1 0-1 0 0,0 2 1 0 0,0 0 0 0 0,1 1 10 0 0,-1 0 1 0 0,0-1-1 0 0,1 1 0 0 0,-2 0 1 0 0,1 0-1 0 0,0-1 0 0 0,-1 1 0 0 0,0 0 1 0 0,0-1-1 0 0,0 1 0 0 0,0 0 1 0 0,-3 4-1 0 0,-4 8 97 0 0,-12 19-1 0 0,10-18-77 0 0,-3 7-26 0 0,-1-1 13 0 0,-10 26 1 0 0,21-42-15 0 0,0 0 0 0 0,1 0-1 0 0,0 0 1 0 0,0 0 0 0 0,1 1 0 0 0,0-1 0 0 0,0 0-1 0 0,1 13 1 0 0,3-5-3 0 0,1-11 0 0 0,-2-2 0 0 0,3 3 7 0 0,1 1 0 0 0,0-1 0 0 0,0 0 0 0 0,0 0 0 0 0,1 0 0 0 0,-1-1 0 0 0,1 0 0 0 0,14 5 0 0 0,5 2 32 0 0,31 6 0 0 0,-42-13-36 0 0,50 15-2964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15231 0 0,'0'0'1379'0'0,"-1"1"-1136"0"0,-137 238 1287 0 0,63-104-1066 0 0,-136 207 328 0 0,105-169-844 0 0,58-90-470 0 0,-82 106 0 0 0,125-183 455 0 0,-2 0-1 0 0,1 0 1 0 0,0 0-1 0 0,-1-1 0 0 0,0 0 1 0 0,0 0-1 0 0,-1-1 1 0 0,-14 7-1 0 0,21-11 70 0 0,0 1 0 0 0,0 0 1 0 0,0-1-1 0 0,0 0 0 0 0,0 1 0 0 0,0-1 0 0 0,0 0 0 0 0,-1 1 0 0 0,1-1 0 0 0,0 0 1 0 0,0 0-1 0 0,0 0 0 0 0,0 0 0 0 0,0 0 0 0 0,0 0 0 0 0,-1 0 0 0 0,1-1 1 0 0,0 1-1 0 0,0 0 0 0 0,0-1 0 0 0,0 1 0 0 0,0 0 0 0 0,0-1 0 0 0,0 1 0 0 0,0-1 1 0 0,0 0-1 0 0,0 1 0 0 0,0-1 0 0 0,0 0 0 0 0,0 0 0 0 0,1 1 0 0 0,-1-1 0 0 0,0 0 1 0 0,1 0-1 0 0,-1 0 0 0 0,0 0 0 0 0,1 0 0 0 0,-1 0 0 0 0,0-1 0 0 0,0-1 72 0 0,0 0 0 0 0,1 0 1 0 0,-1 0-1 0 0,0 0 0 0 0,1 0 0 0 0,0 0 0 0 0,0 0 0 0 0,0 0 0 0 0,0 0 0 0 0,0 0 0 0 0,0 0 0 0 0,2-5 0 0 0,3-3 63 0 0,0-1 0 0 0,1 1-1 0 0,0 1 1 0 0,1-1 0 0 0,0 1-1 0 0,1 0 1 0 0,12-12-1 0 0,-4 2-2 0 0,12-11-69 0 0,1 1 1 0 0,1 1-1 0 0,2 1 1 0 0,56-37-1 0 0,-32 30-32 0 0,1 2 1 0 0,73-29-1 0 0,-121 58 39 0 0,1 0 1 0 0,0 0 0 0 0,0 1 0 0 0,0 1 0 0 0,0 0 0 0 0,18-2 0 0 0,-25 4-54 0 0,0 0-1 0 0,0 0 1 0 0,0 0 0 0 0,0 1-1 0 0,0-1 1 0 0,0 1 0 0 0,0 0-1 0 0,0-1 1 0 0,0 1-1 0 0,-1 0 1 0 0,1 1 0 0 0,0-1-1 0 0,-1 1 1 0 0,1-1 0 0 0,-1 1-1 0 0,1 0 1 0 0,-1 0-1 0 0,0 0 1 0 0,0 0 0 0 0,0 0-1 0 0,0 0 1 0 0,0 0-1 0 0,0 1 1 0 0,-1-1 0 0 0,1 1-1 0 0,-1 0 1 0 0,2 3 0 0 0,0 2 9 0 0,-1 0 1 0 0,0-1 0 0 0,0 1 0 0 0,-1 0 0 0 0,0 0 0 0 0,-1 0 0 0 0,0 0 0 0 0,-1 13 0 0 0,-1-3 41 0 0,-1 0 1 0 0,-9 30-1 0 0,9-39-69 0 0,0 0-1 0 0,-1 0 1 0 0,0 0-1 0 0,0-1 1 0 0,-1 0-1 0 0,0 0 1 0 0,-1 0-1 0 0,1 0 1 0 0,-10 8-1 0 0,5-7 9 0 0,0-1 1 0 0,0 0-1 0 0,-1 0 0 0 0,0-1 1 0 0,0 0-1 0 0,-13 5 0 0 0,-13 2-42 0 0,-2 0 0 0 0,1-3-1 0 0,-57 9 1 0 0,67-14-54 0 0,-18 2-477 0 0,-57 4 0 0 0,102-12 555 0 0,-12 0-1629 0 0,6-3-2751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61 2759 0 0,'1'2'682'0'0,"-1"-2"-615"0"0,3 6 2971 0 0,1-1 0 0 0,0 0 0 0 0,6 6 0 0 0,4-1 1394 0 0,4-6-5145 0 0,-7-4 1044 0 0,1 0-1 0 0,0-1 0 0 0,-1 0 1 0 0,1-1-1 0 0,0 0 1 0 0,-1-1-1 0 0,0 0 1 0 0,0-1-1 0 0,19-9 0 0 0,-7 2-409 0 0,-1-2 0 0 0,0-1-1 0 0,26-22 1 0 0,-47 35-340 0 0,-13 5-1207 0 0,-20 10 473 0 0,-48 29 1 0 0,37-19 945 0 0,-165 98 285 0 0,178-101 116 0 0,1 0-1 0 0,1 2 1 0 0,1 1 0 0 0,-39 46-1 0 0,61-64-132 0 0,0 0 0 0 0,0 1 0 0 0,1 0 0 0 0,0 0 0 0 0,0 0-1 0 0,-4 11 1 0 0,8-17-49 0 0,-1 1 0 0 0,1-1 0 0 0,-1 1 0 0 0,1 0 0 0 0,0-1 0 0 0,0 1 0 0 0,-1-1 0 0 0,1 1 0 0 0,0-1 0 0 0,1 1 0 0 0,-1 0 0 0 0,0-1 0 0 0,0 1 0 0 0,1-1 0 0 0,-1 1 0 0 0,1-1 0 0 0,-1 1 0 0 0,1-1 0 0 0,0 1 0 0 0,-1-1 0 0 0,1 0 0 0 0,0 1 0 0 0,0-1 0 0 0,0 0 0 0 0,0 0 0 0 0,0 1 0 0 0,0-1 0 0 0,1 0 0 0 0,-1 0 0 0 0,0 0 0 0 0,0 0 0 0 0,1-1 0 0 0,-1 1 0 0 0,1 0 0 0 0,-1-1 0 0 0,1 1 0 0 0,-1 0 0 0 0,4 0 0 0 0,4 1 56 0 0,0 0-1 0 0,1 0 1 0 0,0-1 0 0 0,-1 0 0 0 0,20-1 0 0 0,52-7-14 0 0,-49 3-333 0 0,16-2-247 0 0,1-1-32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0 10591 0 0,'0'0'819'0'0,"-1"2"-534"0"0,-47 84 4615 0 0,-64 96-2761 0 0,41-72-1242 0 0,-74 111 66 0 0,22-35-710 0 0,26-6-66 0 0,25-40-403 0 0,53-109-514 0 0,0 0 1 0 0,-31 35 0 0 0,48-63 606 0 0,-23 23-1250 0 0,23-24 1209 0 0,1-1 0 0 0,0 0 0 0 0,-1 0 0 0 0,1 0 0 0 0,-1 0 1 0 0,0 0-1 0 0,1 0 0 0 0,-1 0 0 0 0,0 0 0 0 0,0-1 0 0 0,1 1 0 0 0,-1 0 0 0 0,0-1 0 0 0,0 0 0 0 0,-3 1 0 0 0,4-1 104 0 0,0 0 0 0 0,1 0 1 0 0,-1 0-1 0 0,1-1 0 0 0,-1 1 0 0 0,1 0 0 0 0,-1 0 0 0 0,1 0 0 0 0,-1-1 0 0 0,1 1 0 0 0,-1 0 1 0 0,1-1-1 0 0,-1 1 0 0 0,1 0 0 0 0,-1-1 0 0 0,1 1 0 0 0,0-1 0 0 0,-1 1 0 0 0,1 0 0 0 0,-1-1 1 0 0,1 1-1 0 0,0-1 0 0 0,0 1 0 0 0,-1-1 0 0 0,1 0 0 0 0,-1-1-52 0 0,1 0 0 0 0,-1 0 0 0 0,1-1-1 0 0,0 1 1 0 0,0 0 0 0 0,0 0 0 0 0,0-3 0 0 0,5-35-642 0 0,7-3 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15 206 10135 0 0,'-7'5'1050'0'0,"6"-5"-1009"0"0,1 0 0 0 0,-1 1 0 0 0,1-1 0 0 0,-1 0 0 0 0,1 0 0 0 0,0 1 0 0 0,-1-1 0 0 0,1 0 0 0 0,0 1 0 0 0,-1-1 0 0 0,1 0 0 0 0,0 1 0 0 0,-1-1 0 0 0,1 0 0 0 0,0 1 0 0 0,0-1 0 0 0,-1 1 0 0 0,1-1 0 0 0,0 1 0 0 0,0-1 0 0 0,0 0 0 0 0,0 1 0 0 0,-1-1 0 0 0,1 1 0 0 0,0-1 0 0 0,0 1 0 0 0,0-1 0 0 0,0 1 0 0 0,0-1 0 0 0,0 1 0 0 0,0-1 0 0 0,1 1 0 0 0,-1-1 0 0 0,0 1 0 0 0,0-1 0 0 0,0 1 0 0 0,0-1 0 0 0,0 0 0 0 0,1 1 0 0 0,-1-1 0 0 0,1 1 0 0 0,-1 0 279 0 0,2 3 83 0 0,1 0-1 0 0,-1 0 1 0 0,1-1-1 0 0,-1 1 1 0 0,1-1-1 0 0,0 0 1 0 0,0 0-1 0 0,0 0 1 0 0,1 0-1 0 0,-1 0 1 0 0,1-1-1 0 0,0 1 0 0 0,0-1 1 0 0,-1 0-1 0 0,1 0 1 0 0,0-1-1 0 0,1 1 1 0 0,5 1-1 0 0,4 0-107 0 0,0 0 0 0 0,-1-1 0 0 0,1 0 0 0 0,22 0-1 0 0,19-4 606 0 0,95-16 0 0 0,53-23 206 0 0,-138 25-715 0 0,123-46 1 0 0,-147 44-861 0 0,0-2 0 0 0,-1-1 0 0 0,68-50-1 0 0,-75 46-635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17935 0 0,'0'0'1632'0'0,"0"2"-1344"0"0,0 2-232 0 0,0 0 0 0 0,0 0 0 0 0,-1 0-1 0 0,1-1 1 0 0,-1 1 0 0 0,0 0 0 0 0,0 0 0 0 0,0-1 0 0 0,0 1-1 0 0,-1-1 1 0 0,0 1 0 0 0,1-1 0 0 0,-3 4 0 0 0,-6 7 238 0 0,-18 22 0 0 0,18-24-226 0 0,-68 91 450 0 0,27-32-323 0 0,-101 144 95 0 0,-14 18-115 0 0,137-194-146 0 0,11-13-10 0 0,-2-2-1 0 0,-23 24 0 0 0,41-46 41 0 0,49-57 6 0 0,-20 30-73 0 0,38-30 0 0 0,-50 44 15 0 0,0 1-1 0 0,0 1 0 0 0,2 0 1 0 0,26-11-1 0 0,-40 19 30 0 0,0 0-1 0 0,0 0 0 0 0,1 0 1 0 0,-1 0-1 0 0,0 1 1 0 0,0 0-1 0 0,1-1 1 0 0,-1 1-1 0 0,0 0 0 0 0,1 0 1 0 0,-1 1-1 0 0,6 0 1 0 0,-7 0 8 0 0,0 0 1 0 0,0 0-1 0 0,0 0 1 0 0,0 0 0 0 0,0 1-1 0 0,0-1 1 0 0,0 0-1 0 0,0 1 1 0 0,0-1 0 0 0,-1 1-1 0 0,1 0 1 0 0,-1 0-1 0 0,1 0 1 0 0,-1-1 0 0 0,0 1-1 0 0,1 0 1 0 0,-1 1 0 0 0,1 2-1 0 0,2 5 46 0 0,-1-1-1 0 0,-1 1 0 0 0,1 0 1 0 0,-2 0-1 0 0,1 0 1 0 0,-1 0-1 0 0,-1 0 1 0 0,0 1-1 0 0,0-1 1 0 0,-3 13-1 0 0,-3 12-114 0 0,-17 54 0 0 0,13-55-264 0 0,6-10-1292 0 0,4-23 648 0 0,14-2-3698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50 10135 0 0,'0'0'778'0'0,"2"0"-506"0"0,4 2 649 0 0,1-1 0 0 0,-1 1 0 0 0,0 0 0 0 0,0 1 0 0 0,0-1 1 0 0,-1 1-1 0 0,1 0 0 0 0,6 5 0 0 0,6 2 293 0 0,-10-6-828 0 0,0 0 0 0 0,1-1 0 0 0,0 0 1 0 0,0-1-1 0 0,0 0 0 0 0,0 0 1 0 0,0-1-1 0 0,16 1 0 0 0,-18-2-318 0 0,1 0 0 0 0,-1-1-1 0 0,0 0 1 0 0,1 0 0 0 0,-1 0 0 0 0,0-1-1 0 0,0 0 1 0 0,0-1 0 0 0,0 1-1 0 0,0-1 1 0 0,8-6 0 0 0,-13 8-89 0 0,-1 0 1 0 0,1 0 0 0 0,-1 0 0 0 0,1-1-1 0 0,-1 1 1 0 0,0-1 0 0 0,1 1-1 0 0,-1-1 1 0 0,0 1 0 0 0,0-1-1 0 0,0 0 1 0 0,0 0 0 0 0,0 1-1 0 0,-1-1 1 0 0,1 0 0 0 0,0 0-1 0 0,-1 0 1 0 0,0 0 0 0 0,1 0-1 0 0,-1 0 1 0 0,0 0 0 0 0,0 0-1 0 0,0 0 1 0 0,0 0 0 0 0,0 0-1 0 0,-1 0 1 0 0,1 0 0 0 0,0 0-1 0 0,-1 1 1 0 0,0-1 0 0 0,1 0-1 0 0,-1 0 1 0 0,0 0 0 0 0,0 1 0 0 0,0-1-1 0 0,0 0 1 0 0,0 1 0 0 0,0-1-1 0 0,-1 1 1 0 0,1-1 0 0 0,0 1-1 0 0,-1-1 1 0 0,1 1 0 0 0,-1 0-1 0 0,0 0 1 0 0,1 0 0 0 0,-1 0-1 0 0,0 0 1 0 0,0 0 0 0 0,0 0-1 0 0,1 1 1 0 0,-1-1 0 0 0,0 1-1 0 0,0-1 1 0 0,0 1 0 0 0,0 0-1 0 0,-3 0 1 0 0,-3 0-51 0 0,0 1 0 0 0,0 0 1 0 0,0 1-1 0 0,1 0 0 0 0,-1 0 0 0 0,0 1 0 0 0,1 0 0 0 0,0 0 0 0 0,0 1 0 0 0,0 0 1 0 0,0 0-1 0 0,-8 6 0 0 0,-9 9 73 0 0,-38 40 1 0 0,52-49 52 0 0,9-9-48 0 0,-19 18 218 0 0,-29 39-1 0 0,45-52-178 0 0,-1 0 0 0 0,1 1 1 0 0,0 0-1 0 0,1-1 0 0 0,0 1 0 0 0,0 1 0 0 0,0-1 0 0 0,1 0 0 0 0,0 1 0 0 0,1-1 0 0 0,-2 11 0 0 0,3-16-43 0 0,0 1 0 0 0,0 0 1 0 0,0-1-1 0 0,1 1 0 0 0,-1 0 0 0 0,1-1 0 0 0,-1 1 0 0 0,1-1 0 0 0,0 1 0 0 0,0-1 0 0 0,0 1 1 0 0,0-1-1 0 0,0 1 0 0 0,1-1 0 0 0,-1 0 0 0 0,4 4 0 0 0,-3-3 8 0 0,1-1 0 0 0,0 1 0 0 0,0-1-1 0 0,0 0 1 0 0,0 0 0 0 0,1-1 0 0 0,-1 1-1 0 0,0-1 1 0 0,1 1 0 0 0,6 1 0 0 0,5-1-285 0 0,0 0 1 0 0,-1-1 0 0 0,1 0 0 0 0,27-3-1 0 0,3-2-1076 0 0,3-2-53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 14423 0 0,'0'0'4338'0'0,"-1"0"-3424"0"0,-2-1-782 0 0,-1 0-1 0 0,1 0 0 0 0,0 1 1 0 0,0-1-1 0 0,-1 1 0 0 0,1 0 1 0 0,0 0-1 0 0,-1 0 0 0 0,1 1 1 0 0,0-1-1 0 0,0 1 0 0 0,-6 1 1 0 0,-5 3 71 0 0,-20 9 0 0 0,23-9-153 0 0,-20 8 33 0 0,1 2 0 0 0,0 2 0 0 0,1 0 0 0 0,1 2 0 0 0,1 1 0 0 0,0 1 0 0 0,-28 30 0 0 0,51-47-92 0 0,1 1 0 0 0,-1-1-1 0 0,1 0 1 0 0,0 1 0 0 0,-4 9 0 0 0,6-12 4 0 0,0 1 0 0 0,1-1 1 0 0,-1 0-1 0 0,1 0 0 0 0,-1 1 1 0 0,1-1-1 0 0,-1 0 0 0 0,1 1 0 0 0,0-1 1 0 0,0 1-1 0 0,1-1 0 0 0,-1 0 1 0 0,0 1-1 0 0,1-1 0 0 0,0 3 1 0 0,6 11 12 0 0,1-1 0 0 0,1-1 0 0 0,0 0 0 0 0,1 0 0 0 0,1-1 0 0 0,0 0 1 0 0,13 12-1 0 0,19 24 385 0 0,-42-49-375 0 0,0 1 0 0 0,-1 0-1 0 0,1-1 1 0 0,-1 1 0 0 0,0 0-1 0 0,1-1 1 0 0,-1 1 0 0 0,0 0 0 0 0,1 0-1 0 0,-1-1 1 0 0,0 1 0 0 0,0 0-1 0 0,1 0 1 0 0,-1 0 0 0 0,0-1-1 0 0,0 1 1 0 0,0 0 0 0 0,0 0 0 0 0,0 0-1 0 0,0 0 1 0 0,0-1 0 0 0,-1 1-1 0 0,1 1 1 0 0,-1 0 4 0 0,0-1 1 0 0,0 1-1 0 0,0-1 0 0 0,1 0 0 0 0,-2 0 1 0 0,1 1-1 0 0,0-1 0 0 0,0 0 0 0 0,0 0 1 0 0,0 0-1 0 0,-3 1 0 0 0,-1 1 42 0 0,0 0 1 0 0,-1 0-1 0 0,0-1 0 0 0,1 0 0 0 0,-12 3 0 0 0,-65 8-140 0 0,-1-4 0 0 0,-88-1-1 0 0,168-7 65 0 0,-62-2-967 0 0,59 0 582 0 0,0 1-1 0 0,1-1 1 0 0,-1-1-1 0 0,0 1 1 0 0,0-1 0 0 0,1 0-1 0 0,-1 0 1 0 0,-7-5-1 0 0,12 7 242 0 0,0 0-1 0 0,0-1 1 0 0,1 0 0 0 0,-1 1-1 0 0,0-1 1 0 0,1 1-1 0 0,-1-1 1 0 0,0 0-1 0 0,1 0 1 0 0,-1 1 0 0 0,1-1-1 0 0,-1 0 1 0 0,1 0-1 0 0,0 0 1 0 0,-1 1 0 0 0,1-1-1 0 0,0 0 1 0 0,0 0-1 0 0,-1 0 1 0 0,1 0 0 0 0,0 0-1 0 0,0 0 1 0 0,0 0-1 0 0,0 0 1 0 0,0 1-1 0 0,0-1 1 0 0,0 0 0 0 0,0 0-1 0 0,1 0 1 0 0,-1 0-1 0 0,1-1 1 0 0,5-11-5175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59 11519 0 0,'-2'-2'528'0'0,"-27"-22"434"0"0,29 23-642 0 0,-1 0-1 0 0,0 0 1 0 0,0 0 0 0 0,1 0 0 0 0,-1 0 0 0 0,1 0 0 0 0,-1 0 0 0 0,1 0 0 0 0,-1 0 0 0 0,1 0-1 0 0,0 0 1 0 0,-1 0 0 0 0,1 0 0 0 0,0-1 0 0 0,0 1 0 0 0,0 0 0 0 0,0 0 0 0 0,0 0 0 0 0,0 0-1 0 0,0-1 1 0 0,0 1 0 0 0,0 0 0 0 0,1-2 0 0 0,-1 3-286 0 0,0 0 0 0 0,0 0-1 0 0,0-1 1 0 0,0 1 0 0 0,0 0 0 0 0,0 0 0 0 0,0 0 0 0 0,0 0-1 0 0,0-1 1 0 0,0 1 0 0 0,0 0 0 0 0,0 0 0 0 0,0 0-1 0 0,1 0 1 0 0,-1 0 0 0 0,0-1 0 0 0,0 1 0 0 0,0 0 0 0 0,0 0-1 0 0,0 0 1 0 0,0 0 0 0 0,0 0 0 0 0,0 0 0 0 0,0-1 0 0 0,1 1-1 0 0,-1 0 1 0 0,0 0 0 0 0,0 0 0 0 0,0 0 0 0 0,0 0-1 0 0,0 0 1 0 0,1 0 0 0 0,-1 0 0 0 0,0 0 0 0 0,0 0 0 0 0,0 0-1 0 0,0 0 1 0 0,0 0 0 0 0,1 0 0 0 0,-1 0 0 0 0,0 15 236 0 0,-1-10-272 0 0,-1 1 0 0 0,1-1 0 0 0,-1 0 0 0 0,0 0 0 0 0,0 0 1 0 0,-1 1-1 0 0,1-2 0 0 0,-1 1 0 0 0,0 0 0 0 0,-1-1 0 0 0,-5 7 0 0 0,-5 4-46 0 0,-29 22 0 0 0,29-26 15 0 0,-95 83-223 0 0,29-15 192 0 0,64-65 64 0 0,0 1-1 0 0,1 0 0 0 0,-15 20 0 0 0,26-29 2 0 0,0 0-1 0 0,1-1 1 0 0,-1 2-1 0 0,1-1 0 0 0,1 0 1 0 0,-3 7-1 0 0,4-9 1 0 0,0 0 0 0 0,0-1 0 0 0,1 1 0 0 0,0 0 0 0 0,-1 0-1 0 0,1 0 1 0 0,0-1 0 0 0,1 1 0 0 0,-1 0 0 0 0,1 0 0 0 0,2 7 0 0 0,-2-7 20 0 0,1 0 1 0 0,1-1-1 0 0,-1 1 0 0 0,0 0 1 0 0,1-1-1 0 0,0 1 0 0 0,0-1 1 0 0,0 0-1 0 0,0 0 0 0 0,1 0 1 0 0,-1 0-1 0 0,1 0 1 0 0,-1-1-1 0 0,1 0 0 0 0,5 3 1 0 0,9 3 72 0 0,1 0 0 0 0,19 5 0 0 0,-31-11-73 0 0,147 33-1957 0 0,-122-29-1018 0 0,-14-2-3604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363 141 8751 0 0,'0'0'794'0'0,"0"-7"-636"0"0,-1-3 843 0 0,-1 1 0 0 0,0 0 0 0 0,0 0-1 0 0,-1 0 1 0 0,0 0 0 0 0,0 0-1 0 0,-1 1 1 0 0,-5-9 0 0 0,4 9-307 0 0,0 0 0 0 0,0 1 0 0 0,-12-13 0 0 0,16 20-646 0 0,0-1-1 0 0,0 1 1 0 0,0 0-1 0 0,0 0 1 0 0,-1 0 0 0 0,1 0-1 0 0,0 0 1 0 0,0 0 0 0 0,0 0-1 0 0,0 0 1 0 0,-1 0 0 0 0,1 0-1 0 0,0 1 1 0 0,0-1 0 0 0,-2 1-1 0 0,2 0-21 0 0,-10 3-25 0 0,0 2 0 0 0,0 0 0 0 0,0 0 0 0 0,1 1 0 0 0,0 0 0 0 0,0 1 0 0 0,-15 16 0 0 0,11-12-7 0 0,-71 74-81 0 0,72-72 80 0 0,1 1-1 0 0,1 0 0 0 0,1 1 1 0 0,-12 24-1 0 0,19-34 5 0 0,1 0 1 0 0,0 0-1 0 0,0 0 0 0 0,0 0 1 0 0,1 1-1 0 0,0-1 0 0 0,0 0 1 0 0,0 12-1 0 0,1-16 17 0 0,0 0-1 0 0,0-1 0 0 0,1 1 1 0 0,-1 0-1 0 0,0 0 1 0 0,1 0-1 0 0,-1 0 1 0 0,1-1-1 0 0,0 1 1 0 0,0 0-1 0 0,-1 0 1 0 0,1-1-1 0 0,0 1 0 0 0,0-1 1 0 0,1 1-1 0 0,-1-1 1 0 0,0 1-1 0 0,0-1 1 0 0,1 0-1 0 0,-1 1 1 0 0,1-1-1 0 0,-1 0 1 0 0,1 0-1 0 0,-1 0 0 0 0,1 0 1 0 0,0-1-1 0 0,0 1 1 0 0,-1 0-1 0 0,1-1 1 0 0,0 1-1 0 0,0-1 1 0 0,0 1-1 0 0,3-1 0 0 0,2 0 47 0 0,1 0 0 0 0,-1 0-1 0 0,1-1 1 0 0,-1 0-1 0 0,0 0 1 0 0,1-1-1 0 0,-1 0 1 0 0,0 0-1 0 0,0-1 1 0 0,0 0 0 0 0,11-6-1 0 0,6-6-323 0 0,37-27 0 0 0,-60 41 252 0 0,37-31-2292 0 0,-12 9-5336 0 0,-16 15 2080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11311 0 0,'0'0'1031'0'0,"1"1"-850"0"0,5 3 524 0 0,-1 0 1 0 0,1-1-1 0 0,0 0 0 0 0,0 0 0 0 0,12 4 4723 0 0,-6-25-5234 0 0,-2 5-354 0 0,1 1-1 0 0,0 0 0 0 0,1 1 1 0 0,1 0-1 0 0,25-17 1 0 0,-31 24 139 0 0,0 0 0 0 0,-1 0 0 0 0,2 1 0 0 0,-1 0 0 0 0,0 0 0 0 0,0 1 0 0 0,1 0 0 0 0,0 1 0 0 0,-1-1 0 0 0,1 1 0 0 0,0 1 0 0 0,-1-1 0 0 0,1 1 0 0 0,13 2 0 0 0,-18-1 73 0 0,0-1 1 0 0,0 1-1 0 0,-1 0 1 0 0,1 0-1 0 0,0 0 1 0 0,-1 0-1 0 0,1 0 1 0 0,-1 0-1 0 0,1 1 1 0 0,-1-1-1 0 0,0 1 1 0 0,1 0-1 0 0,-1-1 1 0 0,0 1 0 0 0,0 0-1 0 0,0 0 1 0 0,-1 1-1 0 0,1-1 1 0 0,0 0-1 0 0,-1 1 1 0 0,1-1-1 0 0,-1 1 1 0 0,0-1-1 0 0,1 4 1 0 0,-1-2 40 0 0,0 1 1 0 0,0-1-1 0 0,0 1 1 0 0,-1 0-1 0 0,0 0 0 0 0,0-1 1 0 0,0 1-1 0 0,-1 0 1 0 0,1-1-1 0 0,-1 1 1 0 0,0 0-1 0 0,-1-1 0 0 0,-2 8 1 0 0,1-5 26 0 0,3-5-7 0 0,-4 3 30 0 0,3-3-126 0 0,2-2 99 0 0,67-57-1577 0 0,70-58-1080 0 0,-130 109 2499 0 0,0 0 1 0 0,0 0 0 0 0,1 0 0 0 0,-1 1 0 0 0,1 0 0 0 0,0 1-1 0 0,15-5 1 0 0,-9 7 296 0 0,-10 5-120 0 0,-4-2-31 0 0,2 1 23 0 0,0 0 0 0 0,0 1 1 0 0,-1-1-1 0 0,1 0 1 0 0,-1 1-1 0 0,0 0 1 0 0,1-1-1 0 0,-1 1 1 0 0,0 0-1 0 0,-1 0 0 0 0,1 0 1 0 0,1 5-1 0 0,3 6 489 0 0,5 23-1 0 0,-8-28-381 0 0,2 8 56 0 0,0-3-34 0 0,-2 0 0 0 0,1 0 0 0 0,-2 0 0 0 0,2 20 0 0 0,-4-33-258 0 0,0 0-1 0 0,0-1 1 0 0,1 1-1 0 0,-1 0 0 0 0,0-1 1 0 0,0 1-1 0 0,0 0 1 0 0,1-1-1 0 0,-1 1 0 0 0,0 0 1 0 0,1-1-1 0 0,-1 1 1 0 0,0-1-1 0 0,1 1 0 0 0,-1 0 1 0 0,1-1-1 0 0,-1 1 0 0 0,2 0 1 0 0,15 6-14358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14279 0 0,'0'0'1103'0'0,"1"0"-720"0"0,4 0-99 0 0,-5 0-113 0 0,0 1 0 0 0,0 0 0 0 0,0-1 0 0 0,1 1 0 0 0,-1-1 0 0 0,0 1 1 0 0,0-1-1 0 0,0 1 0 0 0,0-1 0 0 0,0 1 0 0 0,0-1 0 0 0,0 1 0 0 0,0 0 0 0 0,0-1 1 0 0,0 1-1 0 0,-1 0 0 0 0,-2 9 486 0 0,-1 0 0 0 0,1 0 1 0 0,-2-1-1 0 0,0 0 0 0 0,-5 9 0 0 0,-5 8-527 0 0,-143 230 802 0 0,17-30-681 0 0,64-92-1237 0 0,-47 88-2553 0 0,117-209 2217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1030 4143 0 0,'5'-8'261'0'0,"0"0"-1"0"0,0 1 0 0 0,0 0 0 0 0,1 0 1 0 0,0 0-1 0 0,0 1 0 0 0,1-1 1 0 0,-1 2-1 0 0,16-11 0 0 0,59-26 6412 0 0,-46 27-4941 0 0,62-19-1 0 0,-74 27-1297 0 0,1 2 1 0 0,0 1-1 0 0,0 0 0 0 0,0 2 0 0 0,0 0 0 0 0,0 2 0 0 0,37 4 1 0 0,-49-2-32 0 0,-1 1 1 0 0,0-1 0 0 0,0 2 0 0 0,0-1 0 0 0,0 2 0 0 0,13 6 0 0 0,-20-9-334 0 0,1 1 0 0 0,-1-1 1 0 0,0 1-1 0 0,0 0 0 0 0,0 0 1 0 0,-1 1-1 0 0,1-1 0 0 0,-1 1 1 0 0,0 0-1 0 0,0 0 0 0 0,0 0 0 0 0,0 0 1 0 0,0 0-1 0 0,-1 1 0 0 0,0-1 1 0 0,3 9-1 0 0,-5-10-58 0 0,1 0-1 0 0,-1 0 1 0 0,0 1-1 0 0,0-1 1 0 0,0 0-1 0 0,0 0 1 0 0,-1 1-1 0 0,1-1 1 0 0,-1 0-1 0 0,0 0 1 0 0,0 0-1 0 0,0 0 0 0 0,0 0 1 0 0,-1 0-1 0 0,1 0 1 0 0,-1 0-1 0 0,1 0 1 0 0,-1-1-1 0 0,0 1 1 0 0,0-1-1 0 0,-4 4 1 0 0,-5 4 41 0 0,0 0 0 0 0,-1-1 0 0 0,-17 11-1 0 0,19-13-36 0 0,-38 24-125 0 0,-2-3 0 0 0,-1-2-1 0 0,-1-2 1 0 0,-1-2-1 0 0,-109 28 1 0 0,94-36-985 0 0,60-13 786 0 0,-1 0 0 0 0,1-1 0 0 0,-1 0 0 0 0,1 0 0 0 0,-16-3 0 0 0,23 3 190 0 0,-1 0 1 0 0,1 0-1 0 0,0-1 1 0 0,-1 1 0 0 0,1 0-1 0 0,0-1 1 0 0,0 1 0 0 0,-1-1-1 0 0,1 0 1 0 0,0 1 0 0 0,0-1-1 0 0,0 0 1 0 0,0 0-1 0 0,0 1 1 0 0,0-1 0 0 0,0 0-1 0 0,0 0 1 0 0,0 0 0 0 0,0 0-1 0 0,1 0 1 0 0,-2-3 0 0 0,-1-11-1296 0 0</inkml:trace>
  <inkml:trace contextRef="#ctx0" brushRef="#br0" timeOffset="1">1749 1 13359 0 0,'0'0'1210'0'0,"0"3"-996"0"0,-3 7-90 0 0,-1 0-1 0 0,1 1 0 0 0,-2-1 0 0 0,1-1 1 0 0,-1 1-1 0 0,-1-1 0 0 0,-10 14 1 0 0,-54 61 3199 0 0,53-65-2598 0 0,-21 23 301 0 0,-202 243 1796 0 0,205-237-2723 0 0,2 2 0 0 0,2 1-1 0 0,2 2 1 0 0,-27 67-1 0 0,44-86-12 0 0,-13 52 0 0 0,21-69-132 0 0,1 0 0 0 0,1 0 0 0 0,1 0 0 0 0,0 1 0 0 0,2 20 0 0 0,-1-35-159 0 0,1 0 1 0 0,-1-1-1 0 0,1 1 0 0 0,0 0 0 0 0,0 0 1 0 0,0 0-1 0 0,0-1 0 0 0,2 4 0 0 0,4 2-1712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 16183 0 0,'0'0'1462'0'0,"1"2"-1201"0"0,0 7-56 0 0,0-1-1 0 0,1 0 1 0 0,0 0 0 0 0,0 0-1 0 0,1 0 1 0 0,5 11 0 0 0,-6-16-38 0 0,-1 0 0 0 0,1 0 0 0 0,0 0 0 0 0,1 0 0 0 0,-1-1 0 0 0,0 1 0 0 0,1-1 0 0 0,-1 1 0 0 0,1-1 0 0 0,0 0-1 0 0,0 0 1 0 0,0 0 0 0 0,0-1 0 0 0,0 1 0 0 0,0-1 0 0 0,0 1 0 0 0,1-1 0 0 0,5 1 0 0 0,2 0 48 0 0,0-1-1 0 0,1 0 1 0 0,-1-1-1 0 0,0 0 1 0 0,0-1-1 0 0,0 0 1 0 0,0-1-1 0 0,14-4 1 0 0,-6 0-88 0 0,-1 0 1 0 0,0-1 0 0 0,33-19-1 0 0,-45 23-125 0 0,-1 0-1 0 0,0 0 0 0 0,0-1 1 0 0,0 0-1 0 0,0 0 0 0 0,-1 0 1 0 0,0 0-1 0 0,1-1 0 0 0,-1 1 1 0 0,4-8-1 0 0,-8 12-5 0 0,1-1 1 0 0,-1 1-1 0 0,0-1 0 0 0,1 1 0 0 0,-1-1 0 0 0,0 1 1 0 0,1-1-1 0 0,-1 1 0 0 0,0-1 0 0 0,0 1 0 0 0,0-1 1 0 0,1 1-1 0 0,-1-1 0 0 0,0 0 0 0 0,0 1 0 0 0,0-1 1 0 0,0 1-1 0 0,0-1 0 0 0,0 1 0 0 0,0-1 1 0 0,0 0-1 0 0,0 1 0 0 0,0-1 0 0 0,-1 1 0 0 0,1-1 1 0 0,0 1-1 0 0,0-1 0 0 0,0 1 0 0 0,-1-1 0 0 0,1 0 1 0 0,0 1-1 0 0,-1 0 0 0 0,1-1 0 0 0,0 1 1 0 0,-1-1-1 0 0,1 1 0 0 0,-1-1 0 0 0,1 1 0 0 0,0 0 1 0 0,-1-1-1 0 0,1 1 0 0 0,-1 0 0 0 0,1-1 0 0 0,-1 1 1 0 0,0 0-1 0 0,1 0 0 0 0,-1 0 0 0 0,0-1 0 0 0,0 1-11 0 0,-2 0-20 0 0,0-1 0 0 0,-1 1 0 0 0,1 0 0 0 0,0 0 0 0 0,-1 1 0 0 0,1-1 0 0 0,0 1 0 0 0,-1 0 0 0 0,1-1 0 0 0,0 2 0 0 0,0-1 1 0 0,0 0-1 0 0,-4 3 0 0 0,-1-1-27 0 0,-38 16-26 0 0,1 2-1 0 0,1 2 1 0 0,1 1-1 0 0,1 3 1 0 0,-75 63-1 0 0,98-73 63 0 0,-27 33 0 0 0,41-44 33 0 0,0 0 1 0 0,0 1-1 0 0,1 0 1 0 0,0 0-1 0 0,0 0 1 0 0,1 0 0 0 0,0 0-1 0 0,0 1 1 0 0,-2 11-1 0 0,4-16-3 0 0,1-1 1 0 0,0 0-1 0 0,0 0 0 0 0,-1 1 1 0 0,2-1-1 0 0,-1 0 0 0 0,0 0 1 0 0,0 1-1 0 0,1-1 0 0 0,-1 0 1 0 0,1 0-1 0 0,0 0 0 0 0,-1 0 1 0 0,1 0-1 0 0,0 0 0 0 0,0 0 1 0 0,1 0-1 0 0,-1 0 0 0 0,2 2 1 0 0,-1-1 9 0 0,1-1 1 0 0,0 0 0 0 0,0 1-1 0 0,0-1 1 0 0,0 0 0 0 0,0-1-1 0 0,1 1 1 0 0,-1-1-1 0 0,0 1 1 0 0,7 1 0 0 0,4 0 47 0 0,-1-1 0 0 0,1 0 0 0 0,0-1 0 0 0,0-1 0 0 0,16-1 0 0 0,-2-1-329 0 0,0-2 0 0 0,0-1 0 0 0,31-10 0 0 0,-11-1-425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88 120 10591 0 0,'0'0'9596'0'0,"0"2"-9121"0"0,0 3-316 0 0,-1-1 1 0 0,1 1 0 0 0,-1 0-1 0 0,0-1 1 0 0,-1 1 0 0 0,1-1-1 0 0,-1 1 1 0 0,1-1 0 0 0,-2 0-1 0 0,1 1 1 0 0,0-1-1 0 0,-1 0 1 0 0,1-1 0 0 0,-1 1-1 0 0,0 0 1 0 0,-1-1 0 0 0,-3 4-1 0 0,-7 4 20 0 0,9-7-136 0 0,0 0-1 0 0,0 0 1 0 0,1 1 0 0 0,-6 5-1 0 0,4-3-54 0 0,5-5-49 0 0,21-10-258 0 0,-13 3 262 0 0,0 0-1 0 0,0 0 1 0 0,0-1 0 0 0,-1 1-1 0 0,9-11 1 0 0,2-1-63 0 0,-4 5 97 0 0,66-58-308 0 0,-68 61 292 0 0,1 1-1 0 0,1 0 0 0 0,-1 1 1 0 0,1 0-1 0 0,17-6 0 0 0,-26 12 42 0 0,-1 0-1 0 0,0 0 1 0 0,1 0 0 0 0,-1 1-1 0 0,0-1 1 0 0,1 1 0 0 0,-1 0-1 0 0,1 0 1 0 0,-1 1 0 0 0,1-1-1 0 0,-1 0 1 0 0,0 1-1 0 0,1 0 1 0 0,-1 0 0 0 0,0 0-1 0 0,1 0 1 0 0,-1 1 0 0 0,0-1-1 0 0,0 1 1 0 0,0 0-1 0 0,3 2 1 0 0,1 2 6 0 0,-1-1-1 0 0,0 1 1 0 0,-1 0-1 0 0,0 0 1 0 0,0 0-1 0 0,0 1 1 0 0,7 14-1 0 0,-10-20 0 0 0,-1 1 0 0 0,0 0 0 0 0,0-1 0 0 0,0 1 0 0 0,-1 0 0 0 0,1 0 0 0 0,0-1 0 0 0,-1 1 0 0 0,1 0 0 0 0,-1 0 0 0 0,0 0 0 0 0,1 0 0 0 0,-1 0 0 0 0,0 4 0 0 0,-1 1 21 0 0,1-2-2 0 0,0 0-1 0 0,-1-1 0 0 0,1 1 0 0 0,-1 0 0 0 0,0 0 0 0 0,-1 0 1 0 0,1 0-1 0 0,-1-1 0 0 0,0 1 0 0 0,0-1 0 0 0,-1 0 0 0 0,1 1 1 0 0,-1-1-1 0 0,0 0 0 0 0,0 0 0 0 0,0-1 0 0 0,-1 1 0 0 0,1-1 1 0 0,-1 1-1 0 0,0-1 0 0 0,0 0 0 0 0,-7 3 0 0 0,10-5 50 0 0,3-10-6 0 0,0 5-64 0 0,-1 1-1 0 0,1 0 0 0 0,0-1 1 0 0,1 1-1 0 0,-1 0 0 0 0,0 0 1 0 0,1 0-1 0 0,0 0 1 0 0,3-2-1 0 0,31-23-128 0 0,-25 20 69 0 0,-10 6 52 0 0,152-99-271 0 0,-130 87 204 0 0,1 1 0 0 0,1 2 1 0 0,0 0-1 0 0,42-11 0 0 0,-59 20 106 0 0,1 0 0 0 0,0 1 0 0 0,0 0-1 0 0,1 1 1 0 0,-1 0 0 0 0,0 0 0 0 0,0 1 0 0 0,0 0 0 0 0,15 5 0 0 0,-17-4 54 0 0,0 1 0 0 0,-1 0 0 0 0,1 0 0 0 0,-1 0 0 0 0,0 1 0 0 0,0 0 0 0 0,-1 1 0 0 0,1-1 0 0 0,-1 1 0 0 0,0 1 0 0 0,0-1 0 0 0,7 9 0 0 0,-12-11-75 0 0,1-1-1 0 0,-1 0 1 0 0,0 1-1 0 0,1-1 1 0 0,-1 1-1 0 0,0 0 1 0 0,0 0-1 0 0,-1-1 1 0 0,1 1-1 0 0,-1 0 1 0 0,1 0-1 0 0,-1-1 1 0 0,0 1-1 0 0,0 0 1 0 0,0 0-1 0 0,0 0 1 0 0,-1 0-1 0 0,1-1 1 0 0,-1 1-1 0 0,-1 4 1 0 0,-1 4 51 0 0,-2-1-1 0 0,1 1 1 0 0,-10 14-1 0 0,13-23-64 0 0,-74 131 63 0 0,69-123-197 0 0,1 0-1 0 0,0 0 1 0 0,1 0 0 0 0,0 1-1 0 0,-3 14 1 0 0,7-25 67 0 0,1 0 0 0 0,-1 1 0 0 0,0-1 0 0 0,0 1 0 0 0,0-1 0 0 0,0 0 0 0 0,1 0 0 0 0,-1 1 0 0 0,0-1 0 0 0,0 0 0 0 0,1 1 0 0 0,-1-1 0 0 0,0 0 0 0 0,1 0 0 0 0,-1 1 1 0 0,0-1-1 0 0,0 0 0 0 0,1 0 0 0 0,-1 0 0 0 0,0 1 0 0 0,1-1 0 0 0,-1 0 0 0 0,1 0 0 0 0,-1 0 0 0 0,0 0 0 0 0,1 0 0 0 0,-1 0 0 0 0,0 0 0 0 0,1 0 0 0 0,0 0 0 0 0,12 1-1545 0 0,4-5-237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51 9215 0 0,'-7'9'10303'0'0,"8"-8"-10122"0"0,0 0 0 0 0,0 0 0 0 0,1 0 0 0 0,-1 0 1 0 0,0 0-1 0 0,0 0 0 0 0,1-1 0 0 0,-1 1 0 0 0,1 0 0 0 0,-1-1 0 0 0,0 1 1 0 0,1-1-1 0 0,1 1 0 0 0,11 1 1 0 0,0-1 1 0 0,0 0-1 0 0,0-1 1 0 0,0-1-1 0 0,0 0 1 0 0,0 0 0 0 0,-1-2-1 0 0,1 1 1 0 0,25-10-1 0 0,-26 6-195 0 0,20-12-1 0 0,-31 17-122 0 0,-2 1 123 0 0,0-1-1 0 0,0 1 0 0 0,0 0 0 0 0,1 0 0 0 0,-1 0 1 0 0,0-1-1 0 0,0 1 0 0 0,0 0 0 0 0,0 0 0 0 0,0 0 1 0 0,0-1-1 0 0,1 1 0 0 0,-1 0 0 0 0,0 0 0 0 0,0-1 1 0 0,0 1-1 0 0,0 0 0 0 0,0 0 0 0 0,0-1 0 0 0,0 1 1 0 0,0 0-1 0 0,0 0 0 0 0,0-1 0 0 0,0 1 0 0 0,0 0 1 0 0,0 0-1 0 0,0-1 0 0 0,0 1 0 0 0,0 0 0 0 0,-1 0 1 0 0,1-1-1 0 0,0 1 0 0 0,0 0 0 0 0,0 0 0 0 0,0 0 1 0 0,0-1-1 0 0,-1 1 0 0 0,1 0 0 0 0,-5-9-282 0 0,3 8 236 0 0,0-1 0 0 0,0 1-1 0 0,0 0 1 0 0,0 0 0 0 0,0 0 0 0 0,-1 0 0 0 0,1 0 0 0 0,-1 0 0 0 0,1 1 0 0 0,0-1 0 0 0,-1 1-1 0 0,1-1 1 0 0,-1 1 0 0 0,-3 0 0 0 0,-37 2-340 0 0,37-1 349 0 0,-11 2-31 0 0,0 0 0 0 0,0 1 0 0 0,1 0 0 0 0,-26 12 0 0 0,-59 35 350 0 0,78-38 19 0 0,-1 2 0 0 0,-25 21 0 0 0,43-30-202 0 0,-1-1 1 0 0,1 1 0 0 0,0 1 0 0 0,0-1 0 0 0,1 1 0 0 0,0 0 0 0 0,0 0-1 0 0,1 1 1 0 0,0-1 0 0 0,0 1 0 0 0,-3 9 0 0 0,6-14-64 0 0,0 0 0 0 0,1-1-1 0 0,0 1 1 0 0,-1 0 0 0 0,1-1 0 0 0,0 1 0 0 0,0 0 0 0 0,1-1 0 0 0,-1 1 0 0 0,1 0 0 0 0,-1-1-1 0 0,1 1 1 0 0,0-1 0 0 0,0 1 0 0 0,0-1 0 0 0,0 1 0 0 0,0-1 0 0 0,0 0 0 0 0,1 1 0 0 0,-1-1-1 0 0,1 0 1 0 0,0 0 0 0 0,-1 0 0 0 0,1 0 0 0 0,4 2 0 0 0,-2 0-255 0 0,1 0 1 0 0,1-1-1 0 0,-1 0 0 0 0,0 0 0 0 0,1 0 1 0 0,0-1-1 0 0,-1 1 0 0 0,1-1 1 0 0,0-1-1 0 0,8 2 0 0 0,9 0-7455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 12439 0 0,'0'-1'958'0'0,"3"-5"3383"0"0,-18 10-2569 0 0,-11 5-1601 0 0,0 2 1 0 0,-40 22-1 0 0,1 0 4 0 0,24-14 43 0 0,1 1-1 0 0,0 3 1 0 0,2 1 0 0 0,-44 35-1 0 0,80-58-191 0 0,1 0 0 0 0,-1 0 0 0 0,1 0 0 0 0,0 0 0 0 0,-1 1 0 0 0,1-1 0 0 0,0 0 0 0 0,0 1 0 0 0,0-1 0 0 0,0 1 0 0 0,0-1 1 0 0,0 1-1 0 0,0 0 0 0 0,0-1 0 0 0,1 1 0 0 0,-1 0 0 0 0,1-1 0 0 0,-1 1 0 0 0,1 0 0 0 0,-1 0 0 0 0,1 0 0 0 0,0 3 0 0 0,0-4 63 0 0,28 10 315 0 0,-12-10-175 0 0,0 0-1 0 0,0-1 0 0 0,1-1 1 0 0,-1-1-1 0 0,31-6 1 0 0,-9 1 57 0 0,125-23-467 0 0,-141 28-1984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1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6447 0 0,'2'1'3644'0'0,"1"1"-2392"0"0,1-1 0 0 0,-1 1 0 0 0,1 0 0 0 0,-1-1 0 0 0,1 0 0 0 0,0 0 0 0 0,4 1-1 0 0,-1-2-816 0 0,-1 1-1 0 0,1-2 1 0 0,-1 1-1 0 0,1 0 0 0 0,-1-1 1 0 0,11-3-1 0 0,25-8 336 0 0,50-22 1 0 0,-76 28-656 0 0,91-40-60 0 0,-2-5-1 0 0,136-90 1 0 0,-226 133-55 0 0,-7 5 0 0 0,-5 6 0 0 0,-5 4 0 0 0,-4 11 85 0 0,-14 31 0 0 0,13-35 64 0 0,1 0 1 0 0,1-1-1 0 0,0 2 1 0 0,-4 25-1 0 0,8-31-98 0 0,0 0 0 0 0,1 0 0 0 0,0 0 0 0 0,1 0 0 0 0,0 0 0 0 0,0 0 0 0 0,1 0 0 0 0,0 0 0 0 0,0 0 0 0 0,6 12 0 0 0,-3-10 11 0 0,1 0-1 0 0,1 0 0 0 0,-1 0 1 0 0,2-1-1 0 0,-1 0 1 0 0,18 17-1 0 0,-6-11 29 0 0,0 0-1 0 0,1-1 0 0 0,0-1 0 0 0,1-1 0 0 0,1-1 0 0 0,0-1 0 0 0,30 10 0 0 0,-33-14-319 0 0,1-1-1 0 0,-1-1 1 0 0,1 0-1 0 0,33 1 1 0 0,-36-5-3654 0 0,24-2-1 0 0,-4-2-4159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2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89 5983 0 0,'18'-18'273'0'0,"-7"5"-116"0"0,1 2 0 0 0,0-1 0 0 0,26-17 1 0 0,-37 28 126 0 0,0 0 0 0 0,0 1 0 0 0,0-1 0 0 0,0 1 0 0 0,0 0 0 0 0,-1-1 0 0 0,1 1 0 0 0,0 0 0 0 0,0-1 0 0 0,0 1 0 0 0,0 0 0 0 0,0 0 0 0 0,0 0 0 0 0,2 0 0 0 0,-2 0 397 0 0,0 1-449 0 0,1 0 0 0 0,0 0 0 0 0,-1 0 0 0 0,1 0 0 0 0,-1 0 0 0 0,1 1 0 0 0,-1-1 0 0 0,1 1 0 0 0,-1-1 0 0 0,0 1 0 0 0,0-1 0 0 0,0 1 0 0 0,2 3 0 0 0,-1-1-102 0 0,-1 0 1 0 0,1 0 0 0 0,-1 1-1 0 0,0-1 1 0 0,0 1-1 0 0,0-1 1 0 0,-1 1-1 0 0,0-1 1 0 0,0 1-1 0 0,0 0 1 0 0,-1 8-1 0 0,-2 5 227 0 0,-9 28-1 0 0,10-39-252 0 0,-8 25 361 0 0,-2-1 0 0 0,-19 37 1 0 0,-38 56 383 0 0,53-96-732 0 0,-227 327 196 0 0,199-294-302 0 0,6-15-22 0 0,-20 28-142 0 0,57-71 95 0 0,-3 11-473 0 0,7-14 316 0 0,3 0 185 0 0,0 1-1 0 0,1-2 1 0 0,-1 1 0 0 0,0-1-1 0 0,0 0 1 0 0,0 0 0 0 0,0-1-1 0 0,7-3 1 0 0,50-23-260 0 0,-29 12 229 0 0,18-6 226 0 0,92-26 0 0 0,-78 29 74 0 0,-30 7 148 0 0,1 2-1 0 0,1 2 1 0 0,0 1 0 0 0,39-1 0 0 0,-48 7 36 0 0,43 5 1 0 0,-60-2-393 0 0,-1 0-1 0 0,-1 0 1 0 0,1 1-1 0 0,0 0 1 0 0,-1 1 0 0 0,20 9-1 0 0,-28-12-166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15263 0 0,'0'0'1379'0'0,"-1"2"-1136"0"0,-6 12-190 0 0,-1-1 0 0 0,-11 16 0 0 0,-5 8 264 0 0,-154 245 904 0 0,117-186-1012 0 0,56-87-195 0 0,-6 11-117 0 0,11-16 29 0 0,0-1-56 0 0,0-1-751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2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279 120 5983 0 0,'0'0'464'0'0,"0"3"-305"0"0,-5 18 768 0 0,-7 49 8627 0 0,10-43-8398 0 0,2-26-1095 0 0,0 0-1 0 0,0 0 0 0 0,0 0 0 0 0,0 0 1 0 0,0 0-1 0 0,0 0 0 0 0,1 0 1 0 0,-1 0-1 0 0,0-1 0 0 0,1 1 1 0 0,-1 0-1 0 0,0 0 0 0 0,1 0 1 0 0,-1-1-1 0 0,1 1 0 0 0,-1 0 1 0 0,1 0-1 0 0,0-1 0 0 0,-1 1 1 0 0,1 0-1 0 0,0-1 0 0 0,0 1 0 0 0,-1-1 1 0 0,1 1-1 0 0,0-1 0 0 0,0 1 1 0 0,0-1-1 0 0,-1 0 0 0 0,1 1 1 0 0,0-1-1 0 0,0 0 0 0 0,0 0 1 0 0,0 1-1 0 0,0-1 0 0 0,0 0 1 0 0,0 0-1 0 0,0 0 0 0 0,0 0 0 0 0,0 0 1 0 0,-1-1-1 0 0,2 1 0 0 0,3-1 66 0 0,0 1 0 0 0,0-1-1 0 0,0 0 1 0 0,0-1-1 0 0,-1 0 1 0 0,6-1-1 0 0,11-9 35 0 0,0 0 0 0 0,0-1 0 0 0,-2-1 0 0 0,1 0 0 0 0,-2-2 0 0 0,28-29 0 0 0,-42 40-298 0 0,1 0 1 0 0,-1-1-1 0 0,0 1 0 0 0,-1-1 1 0 0,1 0-1 0 0,-1-1 0 0 0,-1 1 0 0 0,1 0 1 0 0,1-8-1 0 0,-3 13 58 0 0,-1-1 0 0 0,1 0 1 0 0,-1 0-1 0 0,0 0 0 0 0,0 0 0 0 0,0 0 0 0 0,0 0 1 0 0,0 0-1 0 0,0 0 0 0 0,0 1 0 0 0,-1-1 1 0 0,1 0-1 0 0,-1 0 0 0 0,1 0 0 0 0,-1 0 0 0 0,0 1 1 0 0,0-1-1 0 0,0 0 0 0 0,0 1 0 0 0,0-1 0 0 0,0 1 1 0 0,0-1-1 0 0,0 1 0 0 0,-1-1 0 0 0,1 1 1 0 0,0 0-1 0 0,-1-1 0 0 0,1 1 0 0 0,-1 0 0 0 0,0 0 1 0 0,1 0-1 0 0,-1 0 0 0 0,0 1 0 0 0,0-1 0 0 0,1 0 1 0 0,-4 0-1 0 0,-1 0-19 0 0,0 0 0 0 0,1 0 0 0 0,-1 0 0 0 0,0 1 0 0 0,0 0 0 0 0,0 0 0 0 0,0 1 0 0 0,0-1-1 0 0,1 1 1 0 0,-1 0 0 0 0,0 1 0 0 0,1-1 0 0 0,-1 1 0 0 0,-7 4 0 0 0,-8 4-32 0 0,0 2 0 0 0,-23 16-1 0 0,36-23 119 0 0,-144 106 285 0 0,131-93-95 0 0,-1 2 1 0 0,2 0-1 0 0,1 1 0 0 0,-26 36 0 0 0,42-51-120 0 0,-1-1 0 0 0,1 1 0 0 0,0-1-1 0 0,1 1 1 0 0,-1 0 0 0 0,1 0 0 0 0,0 0-1 0 0,1 0 1 0 0,0 1 0 0 0,-1-1 0 0 0,2 0 0 0 0,-1 9-1 0 0,1-11 0 0 0,1 1 0 0 0,0-1 0 0 0,-1 1 0 0 0,2-1 0 0 0,-1 1 0 0 0,0-1 0 0 0,1 1 0 0 0,0-1 0 0 0,0 0 0 0 0,0 0 0 0 0,0 0 0 0 0,1 0 0 0 0,0 0 0 0 0,0-1 0 0 0,0 1 0 0 0,0-1 0 0 0,5 5 0 0 0,1-2 64 0 0,0 0 0 0 0,0 0 0 0 0,1-1 0 0 0,-1 0 0 0 0,1 0 0 0 0,0-1 1 0 0,0 0-1 0 0,1-1 0 0 0,-1-1 0 0 0,1 1 0 0 0,0-1 0 0 0,-1-1 0 0 0,15 0 1 0 0,-4 0-333 0 0,0-2-1 0 0,22-3 1 0 0,37-11-5137 0 0,-49 6-1149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2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17215 0 0,'0'0'1867'0'0,"-3"2"-1711"0"0,-10 6-54 0 0,0 1 0 0 0,0 0 1 0 0,1 2-1 0 0,0-1 0 0 0,-14 18 0 0 0,4-2 76 0 0,-29 44 0 0 0,28-33 115 0 0,2 1-1 0 0,-19 49 1 0 0,-24 86 352 0 0,42-108-504 0 0,-39 118 113 0 0,-19 53-140 0 0,65-197-137 0 0,-44 110 168 0 0,40-108-570 0 0,-37 59 0 0 0,50-90-260 0 0,-16 18-1 0 0,-2-7-2961 0 0,13-15-2511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64 100 9215 0 0,'-5'0'238'0'0,"0"2"0"0"0,1-1-1 0 0,-1 0 1 0 0,0 1-1 0 0,1 0 1 0 0,-1 0 0 0 0,1 1-1 0 0,0-1 1 0 0,-7 6-1 0 0,9-6 93 0 0,1 0-1 0 0,0-1 1 0 0,0 1-1 0 0,0 0 1 0 0,1 0-1 0 0,-1 0 1 0 0,0 0-1 0 0,1 0 1 0 0,-1 0-1 0 0,1 0 1 0 0,-1 3-1 0 0,1-1 403 0 0,-1 8 340 0 0,1-10-924 0 0,0 1 242 0 0,2-1 25 0 0,0 1-255 0 0,0 0-1 0 0,0 1 1 0 0,1-1 0 0 0,0 0-1 0 0,0-1 1 0 0,-1 1 0 0 0,1 0-1 0 0,1-1 1 0 0,-1 0 0 0 0,0 0-1 0 0,1 0 1 0 0,-1 0 0 0 0,5 1 0 0 0,-2-1 0 0 0,0 0 0 0 0,0 0 0 0 0,0-1 0 0 0,0 0 0 0 0,0-1 0 0 0,1 1 0 0 0,9-2 0 0 0,4-1 91 0 0,1-1-1 0 0,-1-2 0 0 0,0 0 1 0 0,22-8-1 0 0,-2-1 57 0 0,165-61 307 0 0,-6 4-861 0 0,-111 48-2866 0 0,-61 18 1449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2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63 3223 0 0,'101'-42'1526'0'0,"-55"21"7372"0"0,-93 36-7726 0 0,0 2 0 0 0,-73 38-1 0 0,113-52-1062 0 0,-46 24 383 0 0,-109 49 128 0 0,88-47-572 0 0,-104 46 57 0 0,7 14-58 0 0,137-66-47 0 0,27-17 0 0 0,9-3 0 0 0,7-2 0 0 0,-9-1 0 0 0,13 0 0 0 0,0-1 0 0 0,0 0 0 0 0,20-5 0 0 0,3-1 0 0 0,40-3-15 0 0,1 3 0 0 0,1 4 0 0 0,153 12 0 0 0,-69 16-1 0 0,-135-20 26 0 0,0 2 0 0 0,-1 2 0 0 0,49 21 0 0 0,-49-14-223 0 0,-25-14 70 0 0,1 0 11 0 0,1 10 43 0 0,-3-10 77 0 0,-1 0 1 0 0,1 1-1 0 0,-1-1 1 0 0,1 0-1 0 0,-1 0 1 0 0,0 0-1 0 0,0 0 1 0 0,0 0-1 0 0,0 0 1 0 0,-1 0-1 0 0,1-1 1 0 0,-3 4-1 0 0,-22 22 3 0 0,20-22 16 0 0,-23 20 156 0 0,-2-2 0 0 0,0-2 0 0 0,-52 28 0 0 0,2-1 94 0 0,30-17-49 0 0,-2-2 0 0 0,0-2 0 0 0,-2-3 0 0 0,0-2 0 0 0,-78 20 0 0 0,90-32 113 0 0,-58 8 0 0 0,85-17-240 0 0,0 0 1 0 0,0 0 0 0 0,0-2-1 0 0,0 0 1 0 0,0 0 0 0 0,1-2-1 0 0,-19-4 1 0 0,30 5-57 0 0,0 1 0 0 0,0-1-1 0 0,0 0 1 0 0,0 0 0 0 0,0 0 0 0 0,0 0 0 0 0,1 0 0 0 0,-1-1-1 0 0,1 0 1 0 0,0 0 0 0 0,-1 0 0 0 0,1 0 0 0 0,-5-7-1 0 0,7 8-12 0 0,0 0-1 0 0,0 0 0 0 0,0-1 0 0 0,0 1 0 0 0,0 0 1 0 0,1 0-1 0 0,-1-1 0 0 0,1 1 0 0 0,-1 0 0 0 0,1-1 0 0 0,0 1 1 0 0,0-1-1 0 0,0 1 0 0 0,0-1 0 0 0,0 1 0 0 0,1 0 0 0 0,-1-1 1 0 0,1 1-1 0 0,0 0 0 0 0,-1-1 0 0 0,1 1 0 0 0,0 0 0 0 0,0 0 1 0 0,0 0-1 0 0,1 0 0 0 0,1-3 0 0 0,-1 1-60 0 0,1 0 0 0 0,0 1 0 0 0,0-1 0 0 0,0 1 0 0 0,0 0 0 0 0,1-1 0 0 0,-1 1 0 0 0,1 1 0 0 0,-1-1 0 0 0,1 1-1 0 0,0-1 1 0 0,0 1 0 0 0,1 0 0 0 0,-1 0 0 0 0,0 1 0 0 0,0-1 0 0 0,1 1 0 0 0,-1 0 0 0 0,7 0 0 0 0,-10 1-58 0 0,0 0-1 0 0,0 0 1 0 0,0 0 0 0 0,0 0 0 0 0,0 0 0 0 0,0 1 0 0 0,0-1-1 0 0,0 0 1 0 0,0 1 0 0 0,0-1 0 0 0,-1 1 0 0 0,1-1-1 0 0,0 1 1 0 0,0-1 0 0 0,1 2 0 0 0,2 1-266 0 0,1 0-868 0 0,1 0 0 0 0,-1 0 0 0 0,0 1 0 0 0,7 6 0 0 0,4 6-4237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2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215 234 6447 0 0,'0'0'996'0'0,"-2"2"719"0"0,-32 27 4310 0 0,-20 11-3742 0 0,38-29-2049 0 0,-1-1 0 0 0,1-1 0 0 0,-37 14 0 0 0,42-18-281 0 0,0-1 2595 0 0,10-7-1374 0 0,7-5-869 0 0,12-13-204 0 0,1 1-1 0 0,1 1 1 0 0,1 0 0 0 0,34-22 0 0 0,-33 25-76 0 0,250-169-236 0 0,-263 180 179 0 0,-1 1-1 0 0,1-1 0 0 0,0 1 0 0 0,0 1 0 0 0,0 0 1 0 0,1 0-1 0 0,-1 1 0 0 0,1 0 0 0 0,17-1 0 0 0,-4 4-47 0 0,-18 2 67 0 0,-1 0 0 0 0,8 7 2 0 0,-9-8 6 0 0,-1 0 0 0 0,0 1 0 0 0,0-1 0 0 0,0 1 1 0 0,-1-1-1 0 0,1 1 0 0 0,-1 0 0 0 0,1 0 0 0 0,-1 0 0 0 0,0 0 0 0 0,0 0 0 0 0,1 5 0 0 0,1 14 5 0 0,-4-16 0 0 0,-1 0 0 0 0,1 6-1 0 0,-1 0 0 0 0,-1 0 0 0 0,0-1 0 0 0,-1 1-1 0 0,-5 11 1 0 0,-29 51 131 0 0,5-13 40 0 0,28-51-135 0 0,3-8-26 0 0,0 1 0 0 0,1 0 0 0 0,-1 0 0 0 0,1 0 0 0 0,0 1 0 0 0,0-1 0 0 0,0 0 0 0 0,0 0 0 0 0,1 0 0 0 0,-1 5 0 0 0,0-4-7 0 0,1 0 1 0 0,-1 1 0 0 0,1-1-1 0 0,1 8 1 0 0,3 0-3 0 0,-2-9-164 0 0,1 1 0 0 0,0-1 0 0 0,0 0 0 0 0,0 0 0 0 0,0 0 1 0 0,0-1-1 0 0,1 1 0 0 0,-1-1 0 0 0,1 0 0 0 0,0 0 0 0 0,-1 0 0 0 0,1 0 0 0 0,0-1 0 0 0,0 1 0 0 0,0-1 0 0 0,0 0 0 0 0,0 0 0 0 0,1-1 0 0 0,-1 1 0 0 0,5-1 1 0 0,7 0-6851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11375 0 0,'0'0'1031'0'0,"-2"1"-850"0"0,-12 8-153 0 0,12-5 13 0 0,2-2 29 0 0,-2 0 543 0 0,3 1 205 0 0,0 0-658 0 0,-1-1 0 0 0,1 1 0 0 0,0 0 1 0 0,1 0-1 0 0,-1 0 0 0 0,0-1 0 0 0,1 1 1 0 0,-1 0-1 0 0,1-1 0 0 0,0 1 0 0 0,0-1 1 0 0,0 0-1 0 0,0 0 0 0 0,3 2 1 0 0,-1 0 7 0 0,1-1 0 0 0,-1 0 1 0 0,1-1-1 0 0,0 1 1 0 0,0-1-1 0 0,0 0 1 0 0,7 2-1 0 0,4-1 95 0 0,0 0 0 0 0,0-1 0 0 0,0 0 0 0 0,26-1 0 0 0,224-29 958 0 0,-158 13-1380 0 0,-81 11-1063 0 0,-1 1-426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1375 0 0,'-10'-7'13679'0'0,"15"3"-11743"0"0,-1 1-731 0 0,10-4-684 0 0,1 2 0 0 0,-1 0 0 0 0,1 1-1 0 0,0 0 1 0 0,24-2 0 0 0,1-1-257 0 0,256-46 182 0 0,-170 33-3623 0 0,-85 12-3709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4143 0 0,'-2'1'319'0'0,"-4"4"9"0"0,1 0 0 0 0,-1 1 1 0 0,1 0-1 0 0,0 0 0 0 0,0 0 0 0 0,1 0 0 0 0,0 1 0 0 0,-6 12 0 0 0,5-7 488 0 0,1-1 0 0 0,0 0 0 0 0,1 1 0 0 0,1 0-1 0 0,-2 14 1 0 0,2-4 732 0 0,1 0 0 0 0,4 40 0 0 0,7 4-1353 0 0,-4-36 39 0 0,2-1 0 0 0,1 0 0 0 0,1-1 1 0 0,2 0-1 0 0,0-1 0 0 0,2 0 0 0 0,1-1 1 0 0,1-1-1 0 0,2 0 0 0 0,29 33 1 0 0,-11-21-111 0 0,1-1 1 0 0,2-2 0 0 0,1-2-1 0 0,1-2 1 0 0,61 34 0 0 0,-10-15-44 0 0,25 16 11 0 0,-107-59-89 0 0,-1 0-1 0 0,0 1 1 0 0,0 0-1 0 0,-1 1 1 0 0,0 0 0 0 0,0 0-1 0 0,-1 0 1 0 0,0 1-1 0 0,0 0 1 0 0,-1 1-1 0 0,-1-1 1 0 0,1 1 0 0 0,5 17-1 0 0,-11-26-19 0 0,1 0 0 0 0,-1 0 1 0 0,0 1-1 0 0,0-1 0 0 0,0 0 0 0 0,0 0 0 0 0,0 0 0 0 0,0 1 0 0 0,0-1 1 0 0,0 0-1 0 0,0 0 0 0 0,0 0 0 0 0,-1 1 0 0 0,1-1 0 0 0,0 0 1 0 0,-1 0-1 0 0,-1 2 0 0 0,-1 11-458 0 0,-9-11 217 0 0,12-3 255 0 0,0 0 1 0 0,-1 0-1 0 0,1 0 0 0 0,0 0 0 0 0,0 0 0 0 0,0 0 1 0 0,0 0-1 0 0,0 0 0 0 0,0 0 0 0 0,0 0 1 0 0,-1 0-1 0 0,1 0 0 0 0,0 0 0 0 0,0 0 0 0 0,0 0 1 0 0,0 0-1 0 0,0 0 0 0 0,0 0 0 0 0,0 0 0 0 0,-1 0 1 0 0,1 0-1 0 0,0 0 0 0 0,0 0 0 0 0,0 0 1 0 0,0 0-1 0 0,0-1 0 0 0,0 1 0 0 0,0 0 0 0 0,0 0 1 0 0,0 0-1 0 0,-1 0 0 0 0,1 0 0 0 0,0 0 0 0 0,0 0 1 0 0,0 0-1 0 0,0 0 0 0 0,0 0 0 0 0,0-1 1 0 0,0 1-1 0 0,0 0 0 0 0,0 0 0 0 0,0 0 0 0 0,0 0 1 0 0,-2-4-69 0 0,0 0 0 0 0,0 0 0 0 0,1 1 0 0 0,-1-1 1 0 0,1 0-1 0 0,0 0 0 0 0,0-1 0 0 0,1 1 1 0 0,-1-8-1 0 0,3-25-4819 0 0,3 6-1094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 9671 0 0,'0'0'875'0'0,"-1"2"-719"0"0,-26 109 5592 0 0,12-71-5072 0 0,-1-1 0 0 0,-3-1 0 0 0,-1-1 0 0 0,-2 0 0 0 0,-1-2 0 0 0,-44 51 0 0 0,-8-3-154 0 0,-107 93 0 0 0,110-117-397 0 0,-86 54 1 0 0,81-60-48 0 0,66-46-56 0 0,1 1 0 0 0,-16 15-1 0 0,25-23-20 0 0,0 1 0 0 0,1 0 0 0 0,-1-1-1 0 0,0 1 1 0 0,1 0 0 0 0,-1 0-1 0 0,0 0 1 0 0,1 0 0 0 0,0-1 0 0 0,-1 1-1 0 0,1 0 1 0 0,-1 0 0 0 0,1 0-1 0 0,-1 1 1 0 0,2 0-3 0 0,-1-1 0 0 0,0 0 0 0 0,1 0 0 0 0,-1 0 0 0 0,1 0 0 0 0,-1 0 0 0 0,1 0 0 0 0,-1 0 0 0 0,1 0 0 0 0,0 0 0 0 0,0-1 0 0 0,-1 1 0 0 0,1 0 0 0 0,0 0 0 0 0,0 0 0 0 0,0-1 0 0 0,0 1 0 0 0,0 0 0 0 0,0-1 0 0 0,0 1 0 0 0,0-1 0 0 0,0 1 0 0 0,0-1 0 0 0,0 0 0 0 0,0 1 0 0 0,0-1 0 0 0,2 0 0 0 0,4 2-33 0 0,1-1 0 0 0,14 1 0 0 0,1-2-338 0 0,-1-1-1 0 0,1-1 1 0 0,42-9 0 0 0,-13-1-1069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0,'0'0'8280'0'0,"2"2"-7752"0"0,1 2-117 0 0,0 0 0 0 0,-1 1-1 0 0,1-1 1 0 0,-1 1 0 0 0,0 0-1 0 0,2 7 1 0 0,9 36 2425 0 0,-7-26-2235 0 0,-3-10-305 0 0,5 17 534 0 0,7 52 0 0 0,-14-72-766 0 0,-1 1 1 0 0,0-1-1 0 0,0 0 1 0 0,-1 1 0 0 0,0-1-1 0 0,0 0 1 0 0,-1 0-1 0 0,-1 0 1 0 0,-6 17 0 0 0,-22 44 121 0 0,30-65-138 0 0,1-4-47 0 0,0-1 0 0 0,0 1 0 0 0,0 0 0 0 0,0-1-1 0 0,0 1 1 0 0,0 0 0 0 0,1 0 0 0 0,-1-1 0 0 0,0 1 0 0 0,0 0 0 0 0,1-1-1 0 0,-1 1 1 0 0,1 1 0 0 0,1-1-70 0 0,-1 0 0 0 0,1 0 0 0 0,0 0 0 0 0,0 0 0 0 0,0 0 0 0 0,0 0 1 0 0,0 0-1 0 0,0-1 0 0 0,0 1 0 0 0,0-1 0 0 0,0 1 0 0 0,0-1 0 0 0,4 0 0 0 0,12-2-1046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55 121 5063 0 0,'-2'0'390'0'0,"-21"-2"50"0"0,21 2 115 0 0,1 1 0 0 0,0-1 1 0 0,-1 0-1 0 0,1 0 1 0 0,0 1-1 0 0,-1-1 0 0 0,1 0 1 0 0,0 1-1 0 0,-1 0 0 0 0,1-1 1 0 0,0 1-1 0 0,0 0 0 0 0,0-1 1 0 0,-1 1-1 0 0,0 2 0 0 0,-4 4-116 0 0,5-6 229 0 0,1 2-26 0 0,0-1-540 0 0,1 0 0 0 0,-1 0-1 0 0,1 1 1 0 0,0-1-1 0 0,-1 0 1 0 0,1 0 0 0 0,0 0-1 0 0,1 0 1 0 0,-1 0 0 0 0,0 0-1 0 0,0 0 1 0 0,1-1 0 0 0,-1 1-1 0 0,1 0 1 0 0,0-1 0 0 0,-1 1-1 0 0,1-1 1 0 0,0 0 0 0 0,0 1-1 0 0,0-1 1 0 0,0 0-1 0 0,0 0 1 0 0,3 1 0 0 0,6 3 166 0 0,0-1 0 0 0,0 0 0 0 0,15 3 0 0 0,-1-2 158 0 0,0-2 0 0 0,1 0 0 0 0,0-1 0 0 0,42-4 0 0 0,103-18 985 0 0,-168 19-1392 0 0,761-165 2650 0 0,-743 159-2775 0 0,1 2-1 0 0,0 0 0 0 0,0 2 1 0 0,28-2-1 0 0,-48 5-253 0 0,-35 27-9284 0 0,12-11 2848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23 136 3223 0 0,'-22'0'7046'0'0,"42"-1"1445"0"0,1-1-10528 0 0,259-44 4036 0 0,-119 16-1126 0 0,-85 17-433 0 0,158-23 888 0 0,-183 31-1030 0 0,1 2 0 0 0,80 6 1 0 0,-68 7-760 0 0,-61-9-405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8751 0 0,'0'0'794'0'0,"3"-1"-652"0"0,6 0 190 0 0,0 0-1 0 0,0 0 0 0 0,0 1 1 0 0,0 0-1 0 0,18 3 0 0 0,49 12 4477 0 0,-53-10-4360 0 0,-15-3-73 0 0,0 0-1 0 0,0 0 1 0 0,0 1-1 0 0,14 7 1 0 0,-19-9-299 0 0,-1 0 0 0 0,0 0 0 0 0,0 1 1 0 0,-1-1-1 0 0,1 1 0 0 0,0 0 0 0 0,0-1 0 0 0,-1 1 0 0 0,1 0 0 0 0,-1 0 1 0 0,1 0-1 0 0,-1 0 0 0 0,0 0 0 0 0,0 1 0 0 0,0-1 0 0 0,0 0 0 0 0,0 0 1 0 0,-1 1-1 0 0,1-1 0 0 0,-1 0 0 0 0,1 4 0 0 0,-1 2 50 0 0,0 1 1 0 0,0 0-1 0 0,-1 0 0 0 0,0 0 1 0 0,0 0-1 0 0,-5 13 0 0 0,-21 52 374 0 0,17-50-325 0 0,-16 42 1 0 0,-72 203 841 0 0,98-267-1145 0 0,-1-1-1 0 0,1 1 1 0 0,0-1-1 0 0,-1 1 1 0 0,1-1-1 0 0,0 1 1 0 0,0 0-1 0 0,0-1 0 0 0,0 1 1 0 0,0-1-1 0 0,0 1 1 0 0,0-1-1 0 0,1 1 1 0 0,-1-1-1 0 0,0 1 1 0 0,1-1-1 0 0,-1 1 1 0 0,1-1-1 0 0,0 1 1 0 0,1 1-1 0 0,-1-2-190 0 0,1 1 1 0 0,-1-1-1 0 0,1 0 0 0 0,-1 0 1 0 0,1 0-1 0 0,-1-1 0 0 0,1 1 0 0 0,0 0 1 0 0,-1-1-1 0 0,1 1 0 0 0,0-1 1 0 0,-1 1-1 0 0,1-1 0 0 0,0 0 0 0 0,0 1 1 0 0,0-1-1 0 0,3-1 0 0 0,16 0-6069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0,'0'0'7563'0'0,"1"3"-7310"0"0,11 26 71 0 0,-3-8-270 0 0,-5-18-58 0 0,0 0-16 0 0,-2-2-119 0 0,-1 1-52 0 0,1 0 0 0 0,0-1 0 0 0,0 1 0 0 0,-1-1-1 0 0,1 1 1 0 0,0-1 0 0 0,0 0 0 0 0,0 0 0 0 0,1 0-1 0 0,2 1 1 0 0,9 3-6281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0,'0'0'7056'0'0,"2"2"-6600"0"0,10 5-396 0 0,-9-5-55 0 0,-1 0 0 0 0,1-1 0 0 0,-1 1-1 0 0,1-1 1 0 0,0 0 0 0 0,-1 1 0 0 0,1-1 0 0 0,0 0 0 0 0,0-1-1 0 0,0 1 1 0 0,4 0 0 0 0,3 0-3 0 0,-2 1-489 0 0,0 0 0 0 0,1-1-1 0 0,11 0 1 0 0,-4-1-588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7367 0 0,'0'0'16999'0'0,"3"1"-16878"0"0,6-1-342 0 0,1 0-1 0 0,0 0 1 0 0,-1-1-1 0 0,1 0 1 0 0,-1-1 0 0 0,0 0-1 0 0,1-1 1 0 0,-1 1-1 0 0,0-2 1 0 0,0 1-1 0 0,-1-1 1 0 0,15-9 0 0 0,0-3-1309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 4607 0 0,'-9'4'53'0'0,"1"0"0"0"0,-1 1 0 0 0,1 0-1 0 0,0 0 1 0 0,1 1 0 0 0,-1 0 0 0 0,-10 11-1 0 0,14-12 1078 0 0,0 0-1 0 0,0 1 1 0 0,-5 10-1 0 0,8-15-748 0 0,1-1-1 0 0,0 1 0 0 0,-1 0 0 0 0,1-1 1 0 0,0 1-1 0 0,0 0 0 0 0,0-1 0 0 0,0 1 1 0 0,0 0-1 0 0,0-1 0 0 0,0 1 0 0 0,0 0 1 0 0,0-1-1 0 0,0 1 0 0 0,0 1 0 0 0,0-1-235 0 0,1 0-1 0 0,-1-1 0 0 0,1 1 1 0 0,-1 0-1 0 0,1 0 0 0 0,-1-1 1 0 0,1 1-1 0 0,-1 0 0 0 0,1-1 0 0 0,0 1 1 0 0,-1 0-1 0 0,1-1 0 0 0,0 1 1 0 0,0-1-1 0 0,-1 1 0 0 0,2 0 1 0 0,1 0-73 0 0,0 0 0 0 0,0 0 1 0 0,0 0-1 0 0,-1-1 0 0 0,1 1 1 0 0,0 0-1 0 0,5-1 0 0 0,18-2 510 0 0,0 0 0 0 0,-1-2 0 0 0,26-8 1 0 0,-21 6-280 0 0,87-21 372 0 0,-19 4-156 0 0,149-17-1 0 0,-53 33-43 0 0,-156 9-562 0 0,1 1 0 0 0,-1 2 0 0 0,39 10 0 0 0,-20-1-4696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6911 0 0,'1'3'8252'0'0,"11"42"-3662"0"0,-4-20-3713 0 0,-1 1-1 0 0,3 30 1 0 0,1 140 1632 0 0,-5-118-2060 0 0,10 72-279 0 0,-16-144-355 0 0,1-1 0 0 0,1 0 0 0 0,-1 0 0 0 0,1 0 0 0 0,0 0 0 0 0,0 0 0 0 0,0-1 0 0 0,1 1 0 0 0,-1-1 0 0 0,1 1 0 0 0,0-1 0 0 0,1 0 0 0 0,5 6-1 0 0,-5-9-2388 0 0,11-1-4957 0 0</inkml:trace>
  <inkml:trace contextRef="#ctx0" brushRef="#br0" timeOffset="1">747 1 3223 0 0,'1'3'11523'0'0,"5"15"-10339"0"0,1 0 0 0 0,1 0 0 0 0,1 0 0 0 0,10 16 0 0 0,-2-9-566 0 0,0-1-1 0 0,22 24 1 0 0,5-4-133 0 0,93 75 1 0 0,-51-57 342 0 0,165 88 0 0 0,-229-138-818 0 0,0-2 1 0 0,1 0-1 0 0,0-1 1 0 0,1-2-1 0 0,0 0 0 0 0,0-2 1 0 0,28 4-1 0 0,-36-8-367 0 0,1 0 0 0 0,-1-1-1 0 0,0 0 1 0 0,0-2 0 0 0,0 0 0 0 0,1 0-1 0 0,-2-2 1 0 0,1 0 0 0 0,0 0-1 0 0,-1-2 1 0 0,27-13 0 0 0,-5-3-1018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10591 0 0,'0'0'1423'0'0,"0"3"97"0"0,-1 2-806 0 0,1 1 0 0 0,-1-1 1 0 0,-1 0-1 0 0,1 0 0 0 0,-1 0 0 0 0,0 0 0 0 0,-4 7 0 0 0,1-3-431 0 0,0-2 0 0 0,-1 1-1 0 0,-11 12 1 0 0,-75 82 1242 0 0,-127 182 0 0 0,113-138-1472 0 0,80-114-16 0 0,-2-1-1 0 0,-41 36 1 0 0,38-43-37 0 0,30-24-20 0 0,1 0 0 0 0,0 0-1 0 0,0 0 1 0 0,0 0 0 0 0,0 0 0 0 0,-1 0-1 0 0,1 0 1 0 0,0 0 0 0 0,0 0 0 0 0,0 0-1 0 0,0 0 1 0 0,-1 1 0 0 0,1-1 0 0 0,0 0-1 0 0,0 0 1 0 0,0 0 0 0 0,0 0 0 0 0,0 0-1 0 0,-1 0 1 0 0,1 1 0 0 0,0-1 0 0 0,0 0-1 0 0,0 0 1 0 0,0 0 0 0 0,0 0 0 0 0,0 0-1 0 0,0 1 1 0 0,0-1 0 0 0,0 0-1 0 0,0 0 1 0 0,-1 0 0 0 0,1 1 0 0 0,0-1-1 0 0,0 0 1 0 0,0 0 0 0 0,0 0 0 0 0,0 0-1 0 0,0 1 1 0 0,1-1 0 0 0,-1 0 0 0 0,0 0-1 0 0,0 0 1 0 0,0 1 0 0 0,0-1 0 0 0,0 0-1 0 0,0 0 1 0 0,0 0 0 0 0,0 0 0 0 0,0 1-1 0 0,0-1 1 0 0,1 0 0 0 0,21-1-5451 0 0,13-3-1869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3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88 176 6911 0 0,'-5'1'81'0'0,"0"0"1"0"0,0 0-1 0 0,0 0 0 0 0,-7-1 0 0 0,-35 4 9478 0 0,39-6-2244 0 0,47-17-6476 0 0,76-25 0 0 0,-14 6-664 0 0,-49 15-166 0 0,89-34-343 0 0,-138 56 242 0 0,-3 4 69 0 0,-2 5 35 0 0,0 1 0 0 0,-1-1 0 0 0,0 0 0 0 0,0 1-1 0 0,0-2 1 0 0,-1 1 0 0 0,-7 10 0 0 0,5-8 2 0 0,1-1 1 0 0,0 1-1 0 0,0 0 1 0 0,-5 20-1 0 0,7-21-7 0 0,2 0-1 0 0,-1 0 1 0 0,1 0 0 0 0,0 0-1 0 0,1 0 1 0 0,0 0 0 0 0,1 0-1 0 0,2 13 1 0 0,2-8 4 0 0,-4-11-8 0 0,2 0 0 0 0,-1 0-1 0 0,0 0 1 0 0,0 0 0 0 0,1-1 0 0 0,0 1 0 0 0,-1-1 0 0 0,1 0 0 0 0,0 0 0 0 0,0 0 0 0 0,0 0-1 0 0,1 0 1 0 0,-1-1 0 0 0,0 1 0 0 0,1-1 0 0 0,-1 0 0 0 0,6 1 0 0 0,-3 0-318 0 0,1-1 1 0 0,-1 0 0 0 0,0-1-1 0 0,1 1 1 0 0,-1-1-1 0 0,1-1 1 0 0,-1 1 0 0 0,0-1-1 0 0,9-2 1 0 0,1-2-789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5983 0 0,'0'0'464'0'0,"-2"2"-305"0"0,-5 4 548 0 0,1 1 0 0 0,0 0 0 0 0,0 0 0 0 0,0 0 1 0 0,-6 11-1 0 0,-22 45 2835 0 0,16-28-2894 0 0,-89 200 372 0 0,21 10-880 0 0,70-196-151 0 0,-12 40 49 0 0,-69 147-1 0 0,97-236-36 0 0,-34 58-5 0 0,30-52 12 0 0,1-1 1 0 0,-2 1-1 0 0,1-1 1 0 0,-1 0-1 0 0,0-1 0 0 0,0 1 1 0 0,-11 6-1 0 0,6-7-8 0 0,9-4-4 0 0,0 0-1 0 0,-1 0 0 0 0,1-1 1 0 0,0 1-1 0 0,1-1 1 0 0,-1 1-1 0 0,0-1 0 0 0,0 1 1 0 0,0-1-1 0 0,0 1 0 0 0,0-1 1 0 0,0 0-1 0 0,1 0 1 0 0,-1 1-1 0 0,0-1 0 0 0,0 0 1 0 0,1 0-1 0 0,-1 0 1 0 0,1 0-1 0 0,-1 0 0 0 0,1 0 1 0 0,-1 0-1 0 0,1 0 0 0 0,0 0 1 0 0,-1 0-1 0 0,1 0 1 0 0,0-1-1 0 0,-1-2-21 0 0,-1-1-1 0 0,2 0 1 0 0,-1 1-1 0 0,1-1 1 0 0,-1-5-1 0 0,2-1-36 0 0,1 0 0 0 0,0-1 1 0 0,1 1-1 0 0,0 1 0 0 0,0-1 0 0 0,1 0 0 0 0,10-17 0 0 0,44-66-126 0 0,-55 89 185 0 0,10-15-4 0 0,1 1 0 0 0,1 0-1 0 0,1 1 1 0 0,0 1-1 0 0,29-24 1 0 0,-39 36 56 0 0,0 1-1 0 0,0 0 1 0 0,1 0 0 0 0,-1 0 0 0 0,1 1-1 0 0,0 0 1 0 0,0 0 0 0 0,0 1 0 0 0,0 0-1 0 0,0 0 1 0 0,1 0 0 0 0,-1 1 0 0 0,1 0-1 0 0,-1 1 1 0 0,1 0 0 0 0,-1 0 0 0 0,1 0-1 0 0,-1 1 1 0 0,1 0 0 0 0,-1 1 0 0 0,13 4-1 0 0,-12-3 49 0 0,-1 1-1 0 0,1-1 1 0 0,-1 2 0 0 0,0-1-1 0 0,0 1 1 0 0,-1 0-1 0 0,1 1 1 0 0,5 6-1 0 0,44 54 543 0 0,-39-44-489 0 0,39 44 542 0 0,-55-64-646 0 0,0-1 1 0 0,0 1 0 0 0,0-1-1 0 0,0 1 1 0 0,0 0 0 0 0,-1-1-1 0 0,1 1 1 0 0,0 0 0 0 0,-1 0-1 0 0,1 0 1 0 0,-1-1 0 0 0,0 1-1 0 0,0 0 1 0 0,0 0 0 0 0,0 0 0 0 0,0 0-1 0 0,0 0 1 0 0,0-1 0 0 0,0 1-1 0 0,-1 0 1 0 0,1 0 0 0 0,-1 0-1 0 0,1-1 1 0 0,-1 1 0 0 0,0 0-1 0 0,0-1 1 0 0,0 1 0 0 0,0 0 0 0 0,0-1-1 0 0,0 1 1 0 0,0-1 0 0 0,0 0-1 0 0,-3 3 1 0 0,-3 2 39 0 0,-1 0 1 0 0,1 0-1 0 0,-1-1 1 0 0,0 0-1 0 0,-9 4 0 0 0,12-7-13 0 0,-312 153 39 0 0,269-132-329 0 0,45-22 199 0 0,-8 5-141 0 0,0-1 1 0 0,-1 0 0 0 0,0-1-1 0 0,-16 3 1 0 0,26-6-97 0 0,3-11-518 0 0,0 8 713 0 0,-1 0 1 0 0,0 1-1 0 0,0-1 0 0 0,1 0 0 0 0,-1 1 0 0 0,1-1 1 0 0,0 1-1 0 0,-1-1 0 0 0,1 1 0 0 0,1-3 1 0 0,16-19-1652 0 0,4-5-4302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26 10591 0 0,'2'-2'488'0'0,"19"-21"8823"0"0,-22 24-9275 0 0,1 0-1 0 0,-1 0 1 0 0,1 0 0 0 0,-1 0 0 0 0,0 0 0 0 0,1 0-1 0 0,-1 0 1 0 0,0-1 0 0 0,0 1 0 0 0,0 0 0 0 0,-1 1-1 0 0,-1 0 43 0 0,-18 21 207 0 0,-2-1 1 0 0,-1 0 0 0 0,0-2 0 0 0,-1-2 0 0 0,-33 20 0 0 0,-144 65-144 0 0,200-102-140 0 0,-36 16 1 0 0,-117 60-59 0 0,136-63 45 0 0,17-11-31 0 0,0 4 16 0 0,2-7 23 0 0,0 1-1 0 0,0-1 1 0 0,0 1-1 0 0,1 0 0 0 0,-1-1 1 0 0,0 1-1 0 0,0-1 0 0 0,1 1 1 0 0,-1-1-1 0 0,0 1 1 0 0,1-1-1 0 0,-1 0 0 0 0,1 1 1 0 0,-1-1-1 0 0,0 1 0 0 0,1-1 1 0 0,-1 0-1 0 0,1 1 1 0 0,-1-1-1 0 0,1 0 0 0 0,0 1 1 0 0,0-1-8 0 0,2 2 0 0 0,1 1 1 0 0,0-2 0 0 0,0 1-1 0 0,0 0 1 0 0,0-1-1 0 0,0 0 1 0 0,0 1-1 0 0,0-2 1 0 0,0 1 0 0 0,0 0-1 0 0,6-1 1 0 0,7 0 79 0 0,24-2 0 0 0,-32 1-65 0 0,43-6 463 0 0,80-22 0 0 0,-78 16 102 0 0,70-9 0 0 0,-108 22-456 0 0,-4 1-102 0 0,-10-1-136 0 0,-1 1 0 0 0,0-1 0 0 0,0 1 1 0 0,0 0-1 0 0,0-1 0 0 0,1 1 0 0 0,-1 0 0 0 0,0 0 0 0 0,0 0 0 0 0,0 0 0 0 0,-1 0 1 0 0,1 0-1 0 0,0 0 0 0 0,0 0 0 0 0,0 0 0 0 0,-1 0 0 0 0,1 0 0 0 0,-1 0 0 0 0,1 1 1 0 0,-1-1-1 0 0,1 0 0 0 0,-1 0 0 0 0,0 1 0 0 0,1-1 0 0 0,-1 0 0 0 0,0 1 0 0 0,0-1 1 0 0,0 0-1 0 0,0 1 0 0 0,0-1 0 0 0,0 0 0 0 0,-1 1 0 0 0,1-1 0 0 0,-1 1 1 0 0,-5 10-2476 0 0,-1-1-4066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63 1839 0 0,'0'2'3379'0'0,"1"1"-2084"0"0,-1 0 1 0 0,0 0-1 0 0,1-1 0 0 0,0 1 1 0 0,0 0-1 0 0,0-1 0 0 0,0 1 1 0 0,2 3-1 0 0,-2-5-1127 0 0,1 1 0 0 0,-1 0-1 0 0,1-1 1 0 0,-1 1 0 0 0,1-1 0 0 0,0 0 0 0 0,0 1-1 0 0,0-1 1 0 0,0 0 0 0 0,0 0 0 0 0,0 0 0 0 0,0 0-1 0 0,0 0 1 0 0,0-1 0 0 0,0 1 0 0 0,0-1 0 0 0,5 1 0 0 0,0 0-15 0 0,1-1 0 0 0,0 0 0 0 0,0 0 0 0 0,0-1 1 0 0,0 0-1 0 0,-1 0 0 0 0,1 0 0 0 0,9-4 1 0 0,-4 0 28 0 0,1 0 1 0 0,-1-1-1 0 0,20-11 1 0 0,-16 5-144 0 0,-1 0 0 0 0,0-2 0 0 0,18-18 0 0 0,-32 30-147 0 0,-14 5-410 0 0,0 0 422 0 0,1 1 0 0 0,0 0 1 0 0,0 1-1 0 0,0 0 1 0 0,0 1-1 0 0,-14 11 1 0 0,6-6-5 0 0,-36 25-44 0 0,1 2 0 0 0,-87 82 0 0 0,123-103 142 0 0,-22 27 0 0 0,34-37 9 0 0,1 0 0 0 0,0 0 0 0 0,1 1 1 0 0,-1-1-1 0 0,2 1 0 0 0,-1 0 0 0 0,-3 13 1 0 0,6-18 6 0 0,0 0 1 0 0,1 0-1 0 0,0 0 1 0 0,-1 0 0 0 0,1 1-1 0 0,0-1 1 0 0,1 0 0 0 0,-1 0-1 0 0,0 0 1 0 0,1 0 0 0 0,0 0-1 0 0,0 0 1 0 0,0 0 0 0 0,0 0-1 0 0,0 0 1 0 0,0 0 0 0 0,1 0-1 0 0,0 0 1 0 0,-1-1 0 0 0,1 1-1 0 0,0-1 1 0 0,0 1 0 0 0,0-1-1 0 0,1 0 1 0 0,-1 0 0 0 0,1 0-1 0 0,-1 0 1 0 0,5 2-1 0 0,3 2 53 0 0,0-1 0 0 0,0 0-1 0 0,1-1 1 0 0,-1 0-1 0 0,1 0 1 0 0,20 3-1 0 0,-3-3-8 0 0,1-1 0 0 0,0-1 0 0 0,0-2 0 0 0,55-5 0 0 0,-46-1-1343 0 0,54-14 0 0 0,-45 6-99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7831 0 0,'0'0'5979'0'0,"-2"3"-4311"0"0,-75 142 1079 0 0,50-92-2261 0 0,-31 62 337 0 0,-122 228 481 0 0,-48 60-615 0 0,195-353-704 0 0,-69 81 1 0 0,54-72-823 0 0,20-23-1943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23 108 4607 0 0,'0'0'354'0'0,"-2"1"-233"0"0,-6 0 410 0 0,3 3 3499 0 0,1 4-2553 0 0,4-7-674 0 0,-1 1-358 0 0,1 0 0 0 0,-1-1-1 0 0,1 1 1 0 0,-1 0 0 0 0,1-1-1 0 0,0 1 1 0 0,-1 0 0 0 0,1 0-1 0 0,0 0 1 0 0,0 0 0 0 0,0-1-1 0 0,0 1 1 0 0,1 0-1 0 0,0 3 1 0 0,0-3-298 0 0,-1-1-1 0 0,1 1 1 0 0,0-1-1 0 0,0 1 1 0 0,0-1 0 0 0,0 1-1 0 0,0-1 1 0 0,0 0-1 0 0,1 0 1 0 0,-1 0-1 0 0,0 1 1 0 0,1-1 0 0 0,1 1-1 0 0,1 0-141 0 0,1 0 0 0 0,0 0-1 0 0,-1 0 1 0 0,1-1 0 0 0,0 1 0 0 0,0-1-1 0 0,0 0 1 0 0,0-1 0 0 0,8 1 0 0 0,14-1 146 0 0,0-1 1 0 0,46-9 0 0 0,54-19 291 0 0,-23 5-11 0 0,99-21 228 0 0,-4-16-4217 0 0,-160 45-3434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15951 0 0,'0'0'1446'0'0,"1"4"-1192"0"0,0 14-116 0 0,0 0 1 0 0,-1 0-1 0 0,-1 1 0 0 0,0-1 0 0 0,-2 0 0 0 0,0-1 1 0 0,-1 1-1 0 0,-9 26 0 0 0,-63 138 1112 0 0,71-173-1205 0 0,-36 81 364 0 0,3-5 43 0 0,-79 130 0 0 0,-26-9-53 0 0,98-147-211 0 0,-71 71 1 0 0,111-123-187 0 0,-17 11 67 0 0,20-17-4 0 0,3-16-1 0 0,1 9-72 0 0,1-1 0 0 0,-1 1-1 0 0,1-1 1 0 0,0 1 0 0 0,1 0 0 0 0,-1 0 0 0 0,1 0-1 0 0,8-8 1 0 0,5-5-55 0 0,20-16 0 0 0,-11 11-71 0 0,2 2 0 0 0,31-20 0 0 0,-47 34 105 0 0,0 1-1 0 0,0 1 1 0 0,0 0-1 0 0,1 0 0 0 0,0 2 1 0 0,0-1-1 0 0,0 2 1 0 0,18-3-1 0 0,-30 6 27 0 0,0 0 0 0 0,0 0 1 0 0,1 0-1 0 0,-1 0 0 0 0,0 0 0 0 0,0 1 0 0 0,0-1 0 0 0,1 0 0 0 0,-1 1 0 0 0,0-1 0 0 0,0 1 1 0 0,0-1-1 0 0,0 1 0 0 0,0 0 0 0 0,0-1 0 0 0,0 1 0 0 0,0 0 0 0 0,0 0 0 0 0,0 0 0 0 0,1 2 1 0 0,0-1 11 0 0,0 0 1 0 0,-1 1-1 0 0,1-1 1 0 0,-1 1 0 0 0,0-1-1 0 0,2 6 1 0 0,-1-1 32 0 0,-1 0-1 0 0,-1 0 1 0 0,1 0 0 0 0,-1 0 0 0 0,0 0 0 0 0,0 0-1 0 0,-1 0 1 0 0,-2 9 0 0 0,-1 1 101 0 0,-1 0-1 0 0,-7 20 1 0 0,-29 58 117 0 0,-8 23-264 0 0,48-115-211 0 0,3-4-459 0 0,11-5-696 0 0,8-4-394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250 133 11055 0 0,'0'0'1002'0'0,"-2"2"-824"0"0,0 1-103 0 0,-2 1 155 0 0,-10 11 8405 0 0,23-17-8363 0 0,-1 1-1 0 0,0-1 1 0 0,0 0-1 0 0,-1-1 1 0 0,1 0-1 0 0,-1 0 1 0 0,14-8-1 0 0,-12 7-51 0 0,16-10-77 0 0,0-1 1 0 0,-1-1-1 0 0,0-1 0 0 0,-2-1 1 0 0,27-26-1 0 0,-48 42-250 0 0,-3 3-894 0 0,-8 2 872 0 0,1 0-1 0 0,0 0 0 0 0,0 1 1 0 0,-16 9-1 0 0,-35 27-18 0 0,46-30 88 0 0,-34 27 140 0 0,2 1 0 0 0,2 3 0 0 0,1 1 0 0 0,2 2 0 0 0,-41 59 0 0 0,76-95-15 0 0,1-1-1 0 0,0 1 1 0 0,0 0 0 0 0,1 0-1 0 0,0 0 1 0 0,-5 17 0 0 0,8-23-44 0 0,1 0 0 0 0,-1 0 1 0 0,1 0-1 0 0,-1 1 1 0 0,1-1-1 0 0,0 0 1 0 0,0 1-1 0 0,0-1 1 0 0,1 0-1 0 0,-1 0 0 0 0,1 0 1 0 0,-1 1-1 0 0,1-1 1 0 0,-1 0-1 0 0,1 0 1 0 0,0 0-1 0 0,0 0 1 0 0,0 0-1 0 0,0 0 0 0 0,1 0 1 0 0,-1 0-1 0 0,0 0 1 0 0,1-1-1 0 0,0 1 1 0 0,-1-1-1 0 0,1 1 0 0 0,0-1 1 0 0,-1 1-1 0 0,1-1 1 0 0,0 0-1 0 0,0 0 1 0 0,3 2-1 0 0,1-1 7 0 0,-1 0 0 0 0,1-1 0 0 0,-1 1-1 0 0,1-1 1 0 0,-1 0 0 0 0,1 0 0 0 0,0-1 0 0 0,-1 1 0 0 0,1-1-1 0 0,0-1 1 0 0,8 0 0 0 0,9-3-375 0 0,33-11-1 0 0,-39 10-96 0 0,18-6-1213 0 0,0-3-3686 0 0,-3-2-1684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88 8263 0 0,'5'-11'232'0'0,"0"-1"0"0"0,1 1 0 0 0,12-17 0 0 0,2 2 9927 0 0,-23 28-9527 0 0,-90 67 876 0 0,14-9-1192 0 0,-200 105 12 0 0,242-145-287 0 0,36-20-42 0 0,0 0 0 0 0,0 1 0 0 0,0-1 0 0 0,1 1 1 0 0,-1-1-1 0 0,0 0 0 0 0,0 1 0 0 0,1 0 0 0 0,-1-1 0 0 0,0 1 0 0 0,1-1 0 0 0,-1 1 0 0 0,0 0 0 0 0,1 0 0 0 0,-1 1 0 0 0,1-1-2 0 0,0-1-1 0 0,0 1 0 0 0,0-1 0 0 0,1 1 1 0 0,-1 0-1 0 0,0-1 0 0 0,1 1 0 0 0,-1-1 0 0 0,0 1 1 0 0,1 0-1 0 0,-1-1 0 0 0,1 1 0 0 0,-1-1 0 0 0,1 0 1 0 0,-1 1-1 0 0,1-1 0 0 0,-1 1 0 0 0,1-1 0 0 0,0 0 1 0 0,-1 1-1 0 0,1-1 0 0 0,1 0 0 0 0,19 8-110 0 0,13-1-103 0 0,49 3-1 0 0,1 0-17 0 0,-78-9 239 0 0,6 1-14 0 0,0 0 0 0 0,0 1 0 0 0,0 0 0 0 0,-1 1 0 0 0,12 5 0 0 0,-20-8 17 0 0,-1 0 0 0 0,1 1 0 0 0,-1-1 0 0 0,0 1 0 0 0,0-1 0 0 0,1 1 0 0 0,-1 0 1 0 0,0 0-1 0 0,-1 0 0 0 0,1 0 0 0 0,0 1 0 0 0,-1-1 0 0 0,1 0 0 0 0,-1 1 0 0 0,1-1 0 0 0,-1 1 0 0 0,0-1 0 0 0,0 1 0 0 0,0 0 0 0 0,-1-1 0 0 0,1 1 0 0 0,-1 0 0 0 0,1 0 0 0 0,-1-1 0 0 0,0 1 0 0 0,0 0 0 0 0,-1 5 0 0 0,0-3 31 0 0,0 0-1 0 0,0 0 1 0 0,-1 0 0 0 0,0 0 0 0 0,0 0-1 0 0,0-1 1 0 0,-1 1 0 0 0,1 0 0 0 0,-1-1-1 0 0,0 0 1 0 0,-1 0 0 0 0,1 0 0 0 0,-1 0 0 0 0,-5 4-1 0 0,-1 2 41 0 0,-1-2-1 0 0,-1 0 0 0 0,1 0 1 0 0,-16 7-1 0 0,-13 4 72 0 0,-2-2 0 0 0,1-1 0 0 0,-48 9 0 0 0,-132 20 119 0 0,188-40-383 0 0,0-2-1 0 0,-36-1 0 0 0,70-17-1935 0 0,6-1-3125 0 0,4 0-1578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13823 0 0,'0'0'1247'0'0,"-1"3"-1023"0"0,-17 29 1454 0 0,0 0-1 0 0,-3-1 1 0 0,-33 40-1 0 0,8-13-1499 0 0,36-45-48 0 0,1 0 1 0 0,0 0 0 0 0,1 1-1 0 0,0 0 1 0 0,1 0 0 0 0,-9 27-1 0 0,15-39-96 0 0,1 0 0 0 0,-1 0 0 0 0,1 0-1 0 0,0 0 1 0 0,0-1 0 0 0,0 1 0 0 0,0 0 0 0 0,0 0-1 0 0,0 0 1 0 0,0 0 0 0 0,1 0 0 0 0,-1-1-1 0 0,1 1 1 0 0,-1 0 0 0 0,1 0 0 0 0,0-1-1 0 0,-1 1 1 0 0,1 0 0 0 0,0-1 0 0 0,0 1-1 0 0,0-1 1 0 0,3 3 0 0 0,-2-2 13 0 0,1 0 0 0 0,-1 0 1 0 0,1 0-1 0 0,0 0 0 0 0,-1-1 0 0 0,1 1 1 0 0,0-1-1 0 0,0 0 0 0 0,0 0 0 0 0,0 0 1 0 0,0-1-1 0 0,5 2 0 0 0,2-1 27 0 0,1-1-1 0 0,-1 0 1 0 0,0 0-1 0 0,0-1 0 0 0,1 0 1 0 0,-1-1-1 0 0,0 0 1 0 0,0-1-1 0 0,0 0 1 0 0,-1 0-1 0 0,1-1 1 0 0,-1-1-1 0 0,9-4 1 0 0,8-8-17 0 0,0 0 1 0 0,-2-1-1 0 0,25-24 1 0 0,-29 22-63 0 0,0-2 0 0 0,-1-1 0 0 0,17-25 0 0 0,27-34-2539 0 0,-25 40-2028 0 0,-15 23-2431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85 206 4143 0 0,'0'0'319'0'0,"-2"3"-210"0"0,-8 23 1704 0 0,7-18 538 0 0,-1-1 0 0 0,0 0 0 0 0,-9 12 1 0 0,2-5 1177 0 0,4-5-2373 0 0,0 0 0 0 0,-15 13 0 0 0,20-20 128 0 0,14-12-1155 0 0,75-66-103 0 0,-56 46-439 0 0,65-46 0 0 0,-79 65 298 0 0,0 1 0 0 0,1 1 0 0 0,-1 1-1 0 0,22-7 1 0 0,-19 9 116 0 0,-16 6 5 0 0,-2 1 7 0 0,0-1 6 0 0,0 1 0 0 0,0 0 1 0 0,0-1-1 0 0,-1 1 0 0 0,1 0 0 0 0,0 0 0 0 0,-1 0 0 0 0,1 0 0 0 0,-1 0 1 0 0,1 1-1 0 0,-1-1 0 0 0,0 0 0 0 0,1 1 0 0 0,-1-1 0 0 0,0 0 0 0 0,1 3 0 0 0,1 0 18 0 0,-1 0 0 0 0,0 1-1 0 0,0-1 1 0 0,0 0-1 0 0,-1 0 1 0 0,0 1-1 0 0,1-1 1 0 0,-2 1-1 0 0,1-1 1 0 0,0 1-1 0 0,-1 5 1 0 0,0 9 158 0 0,-4 28 1 0 0,1-15-3 0 0,3-22-46 0 0,1 1-1 0 0,1 12 1 0 0,-1-20 61 0 0,9-1-103 0 0,-4 0-82 0 0,-2-2-14 0 0,-1 0 1 0 0,1-1-1 0 0,0 1 0 0 0,0-1 0 0 0,-1 0 0 0 0,1 0 0 0 0,0 0 1 0 0,-1 0-1 0 0,1-1 0 0 0,-1 1 0 0 0,1-1 0 0 0,4-3 1 0 0,6-5 33 0 0,17-14 1 0 0,-30 23-40 0 0,99-94-175 0 0,-72 66 70 0 0,1 1 1 0 0,1 2-1 0 0,52-36 0 0 0,-77 59 99 0 0,0 0 0 0 0,0 1 0 0 0,0 0 0 0 0,0 0-1 0 0,8-2 1 0 0,2 2 2 0 0,-1 4 16 0 0,-10-2 3 0 0,0 1 3 0 0,12 10 70 0 0,-6-2-67 0 0,-1 0-1 0 0,0 0 1 0 0,10 15-1 0 0,-5-7 97 0 0,-12-14-109 0 0,1 0-1 0 0,-1 0 1 0 0,0 0-1 0 0,0 0 1 0 0,0 0-1 0 0,0 1 1 0 0,-1-1-1 0 0,1 1 1 0 0,-1-1-1 0 0,0 1 1 0 0,0 0-1 0 0,0-1 1 0 0,0 1 0 0 0,-1 0-1 0 0,1 0 1 0 0,-1-1-1 0 0,0 1 1 0 0,0 0-1 0 0,-1 6 1 0 0,-2-2 0 0 0,1-1 0 0 0,-1 1 0 0 0,-1-1 1 0 0,1 1-1 0 0,-1-1 0 0 0,-7 10 1 0 0,3-4-2 0 0,-9 12 21 0 0,-1-1 0 0 0,-26 26 0 0 0,24-27-629 0 0,-34 46 1 0 0,53-66-926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378 116 3223 0 0,'-2'0'8260'0'0,"-4"0"-7658"0"0,0 1 0 0 0,1 0-1 0 0,-1 0 1 0 0,0 0 0 0 0,1 1 0 0 0,-1 0-1 0 0,1 0 1 0 0,-1 0 0 0 0,-7 5-1 0 0,-7 6 2 0 0,-20 16 0 0 0,11-8 152 0 0,29-21-749 0 0,-102 76 1469 0 0,88-64-1265 0 0,0 1-1 0 0,1 1 0 0 0,0 0 0 0 0,-17 26 1 0 0,23-31-126 0 0,3-2 56 0 0,-1 0 0 0 0,1 0 0 0 0,0 0-1 0 0,-6 15 1 0 0,10-21-110 0 0,-1 0-1 0 0,1 1 1 0 0,-1-1-1 0 0,1 1 0 0 0,0-1 1 0 0,0 1-1 0 0,0-1 1 0 0,0 0-1 0 0,0 1 1 0 0,0-1-1 0 0,0 1 1 0 0,0-1-1 0 0,0 1 1 0 0,1-1-1 0 0,-1 0 0 0 0,1 1 1 0 0,-1-1-1 0 0,1 0 1 0 0,-1 1-1 0 0,1-1 1 0 0,0 0-1 0 0,0 0 1 0 0,-1 1-1 0 0,1-1 1 0 0,0 0-1 0 0,0 0 0 0 0,0 0 1 0 0,0 0-1 0 0,0 0 1 0 0,1 0-1 0 0,-1-1 1 0 0,0 1-1 0 0,0 0 1 0 0,2 0-1 0 0,4 2 108 0 0,-1-1 1 0 0,1 0-1 0 0,0 0 0 0 0,-1-1 0 0 0,1 1 1 0 0,0-2-1 0 0,0 1 0 0 0,0-1 0 0 0,0 0 1 0 0,0 0-1 0 0,13-3 0 0 0,-8 1-50 0 0,0-1-1 0 0,0 0 1 0 0,-1-1 0 0 0,1 0-1 0 0,20-11 1 0 0,-14 3-35 0 0,-1-1-1 0 0,0 0 1 0 0,-1-1 0 0 0,18-21 0 0 0,-16 16-14 0 0,-12 13-48 0 0,-1 0 0 0 0,1-1 0 0 0,-2 0-1 0 0,1 0 1 0 0,-1 0 0 0 0,0 0 0 0 0,0-1 0 0 0,-1 1 0 0 0,0-1-1 0 0,0 0 1 0 0,-1 0 0 0 0,0 0 0 0 0,-1-1 0 0 0,0 1 0 0 0,0 0 0 0 0,0-1-1 0 0,-2-9 1 0 0,0 3-96 0 0,-1-1 0 0 0,0 0-1 0 0,-1 1 1 0 0,-1-1-1 0 0,-1 1 1 0 0,0 0 0 0 0,-1 0-1 0 0,-9-15 1 0 0,12 23-28 0 0,-1 1-1 0 0,0 0 1 0 0,-1 0 0 0 0,-8-10-1 0 0,12 15-113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1172 14279 0 0,'0'0'1688'0'0,"2"-1"-600"0"0,13-5 1499 0 0,23-7-1 0 0,5-1-2226 0 0,-2-4-256 0 0,-1-2-1 0 0,-1-2 0 0 0,-1-1 0 0 0,0-2 0 0 0,-2-1 0 0 0,-1-2 0 0 0,-2-2 0 0 0,0-1 0 0 0,-2-1 1 0 0,-2-2-1 0 0,28-40 0 0 0,27-51-215 0 0,68-137 1 0 0,-102 165-351 0 0,47-135 0 0 0,-92 219 395 0 0,-2 6 34 0 0,-1 0 1 0 0,1 0 0 0 0,-2 0-1 0 0,2-9 1 0 0,-3 16 31 0 0,0 0 0 0 0,0 0 0 0 0,0 0 0 0 0,0 0 0 0 0,0 0 0 0 0,0 0 1 0 0,0 0-1 0 0,0 0 0 0 0,0 0 0 0 0,0 0 0 0 0,0 0 0 0 0,0 0 0 0 0,0 0 0 0 0,-1 0 0 0 0,1 0 0 0 0,0 0 0 0 0,0 0 1 0 0,0 0-1 0 0,0 0 0 0 0,0 0 0 0 0,0 0 0 0 0,0 0 0 0 0,0 0 0 0 0,0 0 0 0 0,0 0 0 0 0,0 0 0 0 0,0 0 1 0 0,0 0-1 0 0,0 0 0 0 0,0 0 0 0 0,0 0 0 0 0,0 0 0 0 0,-1 0 0 0 0,1 0 0 0 0,0 0 0 0 0,0 0 0 0 0,0 0 1 0 0,0 0-1 0 0,0 0 0 0 0,0 0 0 0 0,0 0 0 0 0,0 0 0 0 0,0 0 0 0 0,0 0 0 0 0,0 0 0 0 0,0 0 0 0 0,0 0 1 0 0,0 0-1 0 0,0 0 0 0 0,0-1 0 0 0,0 1 0 0 0,0 0 0 0 0,0 0 0 0 0,0 0 0 0 0,0 0 0 0 0,0 0 0 0 0,0 0 0 0 0,0 0 1 0 0,0 0-1 0 0,0 0 0 0 0,0 0 0 0 0,-8 4-12 0 0,0 0 1 0 0,1 1-1 0 0,0 0 1 0 0,-1 0-1 0 0,2 0 1 0 0,-1 1-1 0 0,-8 10 1 0 0,-4 2-16 0 0,-35 31-29 0 0,1 3 0 0 0,-81 105 0 0 0,-61 152 246 0 0,192-305-187 0 0,-51 93 396 0 0,4 2-1 0 0,-59 169 1 0 0,56-71 78 0 0,-8 20 96 0 0,50-190-725 0 0,-1-1 1 0 0,-2 0-1 0 0,0-1 0 0 0,-2 0 1 0 0,-1-1-1 0 0,0-1 0 0 0,-34 33 1 0 0,34-41-1430 0 0,-2-3-3943 0 0,1-5-1459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 14655 0 0,'0'0'671'0'0,"-3"0"-14"0"0,-9 0 3598 0 0,15 0-4033 0 0,0 0 0 0 0,-1-1 0 0 0,1 0 0 0 0,-1 1 0 0 0,0-1 0 0 0,4-2 1 0 0,6-1 159 0 0,5-1-16 0 0,1 2 1 0 0,-1 1-1 0 0,0 0 0 0 0,25 1 1 0 0,68 8 412 0 0,-80-4-649 0 0,6 0-157 0 0,56-2-1 0 0,-76-2-947 0 0,1-1 0 0 0,0 0 0 0 0,0-1 0 0 0,-1-1 0 0 0,25-9 0 0 0,-22 4-6069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9215 0 0,'-2'-1'707'0'0,"-8"-1"-464"0"0,-2 2 286 0 0,10 1 83 0 0,-1 0-1 0 0,1 1 1 0 0,0-1 0 0 0,0 0 0 0 0,0 1-1 0 0,0 0 1 0 0,0 0 0 0 0,1-1 0 0 0,-4 5-1 0 0,3 2 4528 0 0,5 2-4062 0 0,-2-9-374 0 0,0 2-616 0 0,0-1 0 0 0,1 1 0 0 0,-1-1 1 0 0,1 0-1 0 0,-1 0 0 0 0,1 0 0 0 0,0 0 0 0 0,0 0 0 0 0,0 0 1 0 0,0 0-1 0 0,0 0 0 0 0,0-1 0 0 0,1 1 0 0 0,-1-1 1 0 0,1 0-1 0 0,-1 1 0 0 0,1-1 0 0 0,3 1 0 0 0,6 1-66 0 0,0 1 0 0 0,20 2-1 0 0,13 0 87 0 0,0-2 0 0 0,50-2 0 0 0,91-15-448 0 0,-123 5-1552 0 0,-5-4-6563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17 2759 0 0,'14'-16'13132'0'0,"-26"27"-11416"0"0,-49 39-893 0 0,30-25-421 0 0,0 1 1 0 0,2 1-1 0 0,-32 39 0 0 0,-46 77 205 0 0,-78 94-395 0 0,86-120-154 0 0,-37 42-63 0 0,125-148-24 0 0,-4 5-108 0 0,0 0 1 0 0,2 0-1 0 0,0 2 0 0 0,0-1 1 0 0,-12 27-1 0 0,24-42-206 0 0,1 10-1130 0 0,0-9 237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71 6911 0 0,'-2'2'528'0'0,"-11"26"-1135"0"0,12-23 1374 0 0,-1 0 0 0 0,1 0 0 0 0,0 1-1 0 0,0-1 1 0 0,1 0 0 0 0,-1 11-1 0 0,2-13-254 0 0,-1 0 0 0 0,1 1 0 0 0,-1-1 0 0 0,1 0 0 0 0,0 0 0 0 0,0 0 0 0 0,0 0 0 0 0,0 0 1 0 0,1 0-1 0 0,-1-1 0 0 0,1 1 0 0 0,3 4 0 0 0,-3-5-344 0 0,0 0 1 0 0,0 0-1 0 0,0 0 1 0 0,1 0-1 0 0,-1 0 1 0 0,1 0-1 0 0,-1-1 1 0 0,1 1-1 0 0,3 0 1 0 0,3 1 56 0 0,-1 0 1 0 0,1-1 0 0 0,0 0-1 0 0,0 0 1 0 0,0-1 0 0 0,0 0-1 0 0,0-1 1 0 0,1 0 0 0 0,11-2-1 0 0,10-2 463 0 0,42-12 0 0 0,-43 8-329 0 0,248-70 1454 0 0,97-21-4366 0 0,-338 91 851 0 0,-3 0-341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9 13359 0 0,'9'-9'471'0'0,"-9"9"-463"0"0,0 0 1 0 0,0 0-1 0 0,0 0 0 0 0,0 1 0 0 0,0-1 1 0 0,0 0-1 0 0,0 0 0 0 0,0 0 1 0 0,0 0-1 0 0,0 0 0 0 0,0 0 0 0 0,0 0 1 0 0,0 0-1 0 0,0 0 0 0 0,0 0 1 0 0,0 0-1 0 0,0 0 0 0 0,0 0 0 0 0,0 0 1 0 0,0 0-1 0 0,0 0 0 0 0,0 0 1 0 0,0 1-1 0 0,0-1 0 0 0,0 0 1 0 0,0 0-1 0 0,0 0 0 0 0,0 0 0 0 0,0 0 1 0 0,0 0-1 0 0,0 0 0 0 0,0 0 1 0 0,0 0-1 0 0,0 0 0 0 0,0 0 0 0 0,0 0 1 0 0,0 0-1 0 0,0 0 0 0 0,0 0 1 0 0,0 0-1 0 0,0 0 0 0 0,0 0 0 0 0,0 0 1 0 0,0 0-1 0 0,0 0 0 0 0,1 0 1 0 0,-1 0-1 0 0,0 0 0 0 0,0 0 0 0 0,0 0 1 0 0,0 0-1 0 0,0 0 0 0 0,0 0 1 0 0,0 0-1 0 0,0 0 0 0 0,0 0 0 0 0,0 0 1 0 0,0 0-1 0 0,0 0 0 0 0,0 0 1 0 0,0 0-1 0 0,0 0 0 0 0,0 0 0 0 0,0 0 1 0 0,1 0-1 0 0,-1 0 0 0 0,0 0 1 0 0,-8 21 1073 0 0,3-10-747 0 0,-111 225 4442 0 0,55-118-4074 0 0,19-39-406 0 0,-2-1 0 0 0,-4-3-1 0 0,-101 121 1 0 0,-80 86-162 0 0,166-203-320 0 0,56-70 35 0 0,-1 1-1 0 0,0-1 0 0 0,0-1 0 0 0,-1 0 0 0 0,0 0 1 0 0,-1 0-1 0 0,0-1 0 0 0,-19 10 0 0 0,27-16-45 0 0,1-3 172 0 0,0-1 0 0 0,0 0 0 0 0,1 1 0 0 0,-1-1 0 0 0,1 1 0 0 0,0-1 0 0 0,0 1 0 0 0,0-1-1 0 0,0 0 1 0 0,0 1 0 0 0,1-1 0 0 0,-1 1 0 0 0,1-1 0 0 0,0 0 0 0 0,-1 1 0 0 0,1 0 0 0 0,0-1 0 0 0,1 1 0 0 0,-1 0-1 0 0,2-3 1 0 0,5-8 79 0 0,1 1 1 0 0,13-16-1 0 0,-14 18-75 0 0,9-10 34 0 0,0 1 0 0 0,2 0-1 0 0,25-20 1 0 0,-34 32-10 0 0,0 0 0 0 0,0 0-1 0 0,1 1 1 0 0,-1 0 0 0 0,1 1-1 0 0,0 0 1 0 0,1 1 0 0 0,-1 0-1 0 0,16-2 1 0 0,-21 5 13 0 0,-1 0 0 0 0,1 1-1 0 0,-1 0 1 0 0,1 0-1 0 0,-1 0 1 0 0,1 1 0 0 0,-1 0-1 0 0,1 0 1 0 0,-1 0 0 0 0,1 1-1 0 0,-1 0 1 0 0,0 0 0 0 0,0 0-1 0 0,0 0 1 0 0,5 4 0 0 0,-3-1 42 0 0,-1 0-1 0 0,0 0 1 0 0,0 1 0 0 0,0-1 0 0 0,-1 1 0 0 0,0 0-1 0 0,0 1 1 0 0,-1-1 0 0 0,8 15 0 0 0,-7-12-8 0 0,-1 0 0 0 0,0 1 0 0 0,-1 0 1 0 0,0 0-1 0 0,0 0 0 0 0,-1 0 0 0 0,0 1 1 0 0,-1-1-1 0 0,0 1 0 0 0,-1-1 0 0 0,0 1 0 0 0,-1-1 1 0 0,0 0-1 0 0,0 1 0 0 0,-1-1 0 0 0,-5 15 1 0 0,1-12-42 0 0,-4 6-531 0 0,8-16 258 0 0,0-2-655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84 9215 0 0,'3'0'707'0'0,"0"-2"-438"0"0,1 1-1 0 0,-1 0 1 0 0,1 0 0 0 0,-1 1 0 0 0,1-1-1 0 0,-1 1 1 0 0,1 0 0 0 0,0 0 0 0 0,-1 0-1 0 0,1 0 1 0 0,-1 0 0 0 0,1 1 0 0 0,0 0-1 0 0,-1 0 1 0 0,0 0 0 0 0,1 0 0 0 0,-1 0-1 0 0,1 1 1 0 0,3 2 0 0 0,2 0 1063 0 0,34 16 1670 0 0,-41-19-2586 0 0,1-1-5 0 0,53-10 1053 0 0,-51 8-1385 0 0,-1-1 0 0 0,0 1 1 0 0,1-1-1 0 0,-1 0 0 0 0,0 0 1 0 0,-1-1-1 0 0,1 1 0 0 0,5-7 1 0 0,-8 8-88 0 0,10-11 72 0 0,-5-1-8 0 0,-5 13-59 0 0,-1-1 0 0 0,0 1-1 0 0,0 0 1 0 0,0-1-1 0 0,0 1 1 0 0,0-1 0 0 0,0 1-1 0 0,0-1 1 0 0,-1 1-1 0 0,1 0 1 0 0,0-1-1 0 0,-1 1 1 0 0,1 0 0 0 0,-1-1-1 0 0,1 1 1 0 0,-1 0-1 0 0,0 0 1 0 0,0-1-1 0 0,1 1 1 0 0,-1 0 0 0 0,0 0-1 0 0,0 0 1 0 0,0 0-1 0 0,0 0 1 0 0,0 0-1 0 0,-2-1 1 0 0,1 1-29 0 0,0 0 1 0 0,0 0-1 0 0,0 0 1 0 0,0 1-1 0 0,0-1 0 0 0,0 0 1 0 0,0 1-1 0 0,0-1 1 0 0,-1 1-1 0 0,1 0 0 0 0,0 0 1 0 0,0 0-1 0 0,0 0 1 0 0,0 0-1 0 0,0 0 0 0 0,-1 1 1 0 0,-1 0-1 0 0,-12 5-130 0 0,0 0-1 0 0,1 1 1 0 0,0 1-1 0 0,0 0 1 0 0,1 1-1 0 0,0 1 0 0 0,1 0 1 0 0,-22 21-1 0 0,-5 11 56 0 0,-41 55-1 0 0,60-70 74 0 0,5-8 23 0 0,1 2 0 0 0,-12 22 0 0 0,23-35 8 0 0,0-1-1 0 0,0 2 0 0 0,1-1 0 0 0,0 0 0 0 0,0 1 0 0 0,1-1 0 0 0,0 1 0 0 0,1 0 0 0 0,-1 10 0 0 0,2-17 4 0 0,0 0 0 0 0,0 0 0 0 0,0 0 0 0 0,1 0 0 0 0,-1 0 0 0 0,0 0 0 0 0,1 0 1 0 0,0-1-1 0 0,-1 1 0 0 0,1 0 0 0 0,0 0 0 0 0,0-1 0 0 0,0 1 0 0 0,0 0 0 0 0,0-1 0 0 0,1 1 0 0 0,-1-1 0 0 0,0 1 0 0 0,1-1 0 0 0,-1 0 0 0 0,1 0 0 0 0,-1 1 0 0 0,1-1 0 0 0,0 0 0 0 0,-1 0 0 0 0,1-1 0 0 0,0 1 0 0 0,0 0 0 0 0,-1-1 0 0 0,1 1 1 0 0,0-1-1 0 0,4 1 0 0 0,3 0-3 0 0,0 0 0 0 0,0 0 0 0 0,0-2 0 0 0,0 1 0 0 0,16-3 0 0 0,16-6-74 0 0,5-5-6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26 4143 0 0,'17'-25'858'0'0,"-20"28"256"0"0,0 0-1 0 0,0 0 1 0 0,-1 0 0 0 0,1 0 0 0 0,-6 2 0 0 0,-7 7 948 0 0,-29 24-3 0 0,-58 34-1 0 0,55-41-2054 0 0,-43 26 30 0 0,-123 54 0 0 0,200-103-50 0 0,11-6-64 0 0,17-7-32 0 0,4-1 77 0 0,1 1 0 0 0,0 1 0 0 0,0 1-1 0 0,0 0 1 0 0,32-3 0 0 0,-39 7 44 0 0,-1 1-1 0 0,1 0 1 0 0,0 0 0 0 0,0 2 0 0 0,0-1 0 0 0,0 1-1 0 0,-1 1 1 0 0,1 0 0 0 0,-1 1 0 0 0,18 8 0 0 0,-17-7 53 0 0,-1 2 1 0 0,-1 0-1 0 0,1 0 1 0 0,-1 1-1 0 0,0 0 1 0 0,-1 1-1 0 0,0 0 1 0 0,0 0-1 0 0,-1 1 1 0 0,8 12-1 0 0,-13-17-38 0 0,0 0 0 0 0,0 0 0 0 0,-1 0 0 0 0,1 0 1 0 0,-1 0-1 0 0,-1 0 0 0 0,1 1 0 0 0,-1-1 0 0 0,0 0 0 0 0,0 1 0 0 0,0 0 0 0 0,-1-1 1 0 0,0 1-1 0 0,0-1 0 0 0,0 1 0 0 0,-1-1 0 0 0,0 1 0 0 0,0-1 0 0 0,0 1 0 0 0,0-1 1 0 0,-1 0-1 0 0,0 1 0 0 0,-1-1 0 0 0,1 0 0 0 0,-6 7 0 0 0,4-6 37 0 0,-1 0 1 0 0,0 0-1 0 0,0-1 0 0 0,0 0 0 0 0,-1 0 1 0 0,0-1-1 0 0,0 1 0 0 0,0-1 0 0 0,-1-1 0 0 0,-8 5 1 0 0,-10 3 390 0 0,-39 10 0 0 0,42-14-282 0 0,-250 61 701 0 0,180-55-814 0 0,83-13-57 0 0,0 1-1 0 0,1-2 1 0 0,-1 1-1 0 0,0-1 1 0 0,1 0 0 0 0,-1-1-1 0 0,1 0 1 0 0,-14-5-1 0 0,20 6-11 0 0,0 1 0 0 0,1-1 0 0 0,-1 0 0 0 0,0 0 0 0 0,0 0 0 0 0,1-1 0 0 0,-1 1 0 0 0,0 0-1 0 0,1-1 1 0 0,0 1 0 0 0,-1-1 0 0 0,1 1 0 0 0,0-1 0 0 0,-1 1 0 0 0,1-1 0 0 0,0 0 0 0 0,0 0 0 0 0,0 0 0 0 0,1 1 0 0 0,-2-5 0 0 0,2 4-39 0 0,0 0 0 0 0,0 0 1 0 0,0 0-1 0 0,0-1 1 0 0,0 1-1 0 0,1 0 1 0 0,-1 0-1 0 0,1 0 1 0 0,-1 0-1 0 0,1 0 1 0 0,0 0-1 0 0,0 0 1 0 0,0 0-1 0 0,0 0 1 0 0,0 0-1 0 0,0 0 1 0 0,1 1-1 0 0,-1-1 1 0 0,3-2-1 0 0,2-1-373 0 0,1-1 0 0 0,0 1 0 0 0,0 1 0 0 0,0-1 0 0 0,0 1 0 0 0,11-4-1 0 0,-13 5 13 0 0,17-6-959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791 106 8751 0 0,'0'0'6059'0'0,"0"-3"-4398"0"0,0 0-1504 0 0,0-1 0 0 0,0 1 0 0 0,-1 0 0 0 0,1-1 0 0 0,-1 1 0 0 0,0 0 0 0 0,0-1 0 0 0,0 1 0 0 0,0 0 0 0 0,-1 0 0 0 0,1 0 0 0 0,-1 0 0 0 0,0 0 0 0 0,0 0 0 0 0,0 1 0 0 0,0-1 0 0 0,0 0 0 0 0,-1 1 0 0 0,1 0 0 0 0,-1-1 0 0 0,1 1 0 0 0,-1 0 0 0 0,0 0 1 0 0,-3-1-1 0 0,-7-3-41 0 0,0 1 0 0 0,0 1 1 0 0,-1 0-1 0 0,0 0 1 0 0,1 1-1 0 0,-1 1 1 0 0,0 1-1 0 0,0 0 0 0 0,-18 1 1 0 0,12 2-93 0 0,1 0 1 0 0,0 1 0 0 0,0 2-1 0 0,0 0 1 0 0,1 0-1 0 0,-19 10 1 0 0,5 0-96 0 0,1 1 1 0 0,-46 32-1 0 0,-47 47 85 0 0,-11 37-98 0 0,127-124 69 0 0,2 0 0 0 0,-1 0 0 0 0,-8 15 0 0 0,8-5 5 0 0,7-17 8 0 0,0 0 0 0 0,0 0 1 0 0,0 0-1 0 0,0 0 0 0 0,0 0 1 0 0,0 0-1 0 0,1 0 0 0 0,-1 0 1 0 0,0 0-1 0 0,1 0 0 0 0,-1 0 1 0 0,1 0-1 0 0,-1 0 0 0 0,1 0 1 0 0,-1 0-1 0 0,1 0 0 0 0,-1 0 1 0 0,1 0-1 0 0,0-1 0 0 0,0 1 1 0 0,-1 0-1 0 0,1-1 0 0 0,0 1 1 0 0,0 0-1 0 0,0-1 0 0 0,0 1 1 0 0,0-1-1 0 0,0 1 0 0 0,0-1 1 0 0,0 0-1 0 0,0 1 0 0 0,0-1 1 0 0,1 0-1 0 0,2 1 3 0 0,1 0-1 0 0,-1 0 0 0 0,1-1 1 0 0,-1 1-1 0 0,1-1 1 0 0,8-1-1 0 0,18-5 9 0 0,-1-2 0 0 0,37-13-1 0 0,-42 13 19 0 0,190-84-7 0 0,-122 49-539 0 0,-91 42 291 0 0,-3 3-626 0 0,-5 11 843 0 0,-1-1 0 0 0,0 0 0 0 0,-1 0 0 0 0,0 0 0 0 0,-17 17 0 0 0,10-12 5 0 0,8-9 17 0 0,5-7 10 0 0,5 0-114 0 0,11 3-1310 0 0,5-4-5149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7367 0 0,'0'-2'9768'0'0,"1"1"-9616"0"0,-1-1 0 0 0,0 0 0 0 0,1 0-1 0 0,-1 1 1 0 0,1-1 0 0 0,-1 0 0 0 0,1 1 0 0 0,0-1 0 0 0,0 1-1 0 0,0-1 1 0 0,0 1 0 0 0,0-1 0 0 0,0 1 0 0 0,1-2-1 0 0,23-19 685 0 0,-18 15-559 0 0,34-26 115 0 0,1 2 1 0 0,86-48 0 0 0,-111 70-387 0 0,0 1-1 0 0,24-9 0 0 0,-24 12-5 0 0,-4 3-12 0 0,-13 2 11 0 0,1 0 0 0 0,-1 0 1 0 0,0 0-1 0 0,0 0 0 0 0,0 0 0 0 0,0 0 0 0 0,0 0 0 0 0,0 0 0 0 0,0 0 0 0 0,1 0 1 0 0,-1 0-1 0 0,0 0 0 0 0,0 0 0 0 0,0 0 0 0 0,0 0 0 0 0,0 0 0 0 0,0 0 0 0 0,0 0 1 0 0,0 0-1 0 0,1 0 0 0 0,-1 0 0 0 0,0 0 0 0 0,0 0 0 0 0,0 0 0 0 0,0 0 0 0 0,0 0 1 0 0,0 0-1 0 0,0 1 0 0 0,0-1 0 0 0,0 0 0 0 0,0 0 0 0 0,0 0 0 0 0,1 0 0 0 0,-1 0 1 0 0,0 0-1 0 0,0 0 0 0 0,0 0 0 0 0,0 0 0 0 0,0 1 0 0 0,0-1 0 0 0,0 0 1 0 0,0 0-1 0 0,0 0 0 0 0,0 0 0 0 0,0 0 0 0 0,0 0 0 0 0,0 0 0 0 0,0 1 0 0 0,0-1 1 0 0,0 0-1 0 0,0 0 0 0 0,0 0 0 0 0,0 0 0 0 0,0 0 0 0 0,0 6-5 0 0,0 0 0 0 0,0-1 0 0 0,0 1 0 0 0,0 0-1 0 0,-1-1 1 0 0,0 1 0 0 0,0-1 0 0 0,-1 1 0 0 0,1-1 0 0 0,-1 1-1 0 0,-1-1 1 0 0,-2 6 0 0 0,-7 11 11 0 0,-23 30-1 0 0,18-27-9 0 0,14-19 7 0 0,2-4 6 0 0,0-1 0 0 0,0 1 0 0 0,0 0 1 0 0,0-1-1 0 0,0 1 0 0 0,-1 0 0 0 0,1-1 1 0 0,-1 0-1 0 0,-1 2 0 0 0,50-48 48 0 0,1 1-1 0 0,3 3 1 0 0,1 2-1 0 0,59-34 1 0 0,-81 55-102 0 0,12-5 27 0 0,53-24 0 0 0,-95 47 18 0 0,0 0 0 0 0,1 0 0 0 0,-1 0 1 0 0,0 0-1 0 0,0 0 0 0 0,0 0 1 0 0,0 0-1 0 0,0 0 0 0 0,0 0 1 0 0,0 0-1 0 0,0 0 0 0 0,0 0 1 0 0,0 0-1 0 0,0 0 0 0 0,1 0 1 0 0,-1 0-1 0 0,0 0 0 0 0,0 0 0 0 0,0 0 1 0 0,0 0-1 0 0,0 0 0 0 0,0 0 1 0 0,0 0-1 0 0,0 0 0 0 0,0 0 1 0 0,0 0-1 0 0,0 0 0 0 0,1 0 1 0 0,-1 0-1 0 0,0 0 0 0 0,0 0 1 0 0,0 0-1 0 0,0 0 0 0 0,0 0 0 0 0,0 0 1 0 0,0 0-1 0 0,0 0 0 0 0,0 0 1 0 0,0 0-1 0 0,0 0 0 0 0,0 1 1 0 0,0-1-1 0 0,0 0 0 0 0,0 0 1 0 0,0 0-1 0 0,0 0 0 0 0,0 0 1 0 0,0 0-1 0 0,0 0 0 0 0,1 0 0 0 0,-1 0 1 0 0,0 0-1 0 0,0 0 0 0 0,0 1 1 0 0,0-1-1 0 0,0 0 0 0 0,-1 0 1 0 0,1 0-1 0 0,0 0 0 0 0,0 0 1 0 0,0 0-1 0 0,2 6 4 0 0,-1 0 1 0 0,-1 0 0 0 0,1 0-1 0 0,-1 0 1 0 0,0 0-1 0 0,0-1 1 0 0,-1 1-1 0 0,0 0 1 0 0,0 0-1 0 0,0 0 1 0 0,-4 10 0 0 0,-5 8 167 0 0,-17 34 1 0 0,15-33-29 0 0,-55 121 141 0 0,63-131-284 0 0,4-15 0 0 0,-1 1 0 0 0,1 0 0 0 0,0-1 0 0 0,0 1 0 0 0,0 0 0 0 0,0-1 0 0 0,0 1 0 0 0,0 0 0 0 0,0-1 0 0 0,0 1 0 0 0,0-1 0 0 0,1 1 0 0 0,-1 0 0 0 0,0-1 0 0 0,0 1 0 0 0,0-1 0 0 0,1 2 0 0 0,1-1-57 0 0,0 1-1 0 0,0-1 0 0 0,0 0 1 0 0,0 0-1 0 0,0 0 1 0 0,0 0-1 0 0,0 0 1 0 0,0-1-1 0 0,1 1 1 0 0,-1 0-1 0 0,0-1 0 0 0,1 0 1 0 0,-1 0-1 0 0,0 1 1 0 0,0-1-1 0 0,1 0 1 0 0,3-1-1 0 0,10-2-546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18199 0 0,'0'0'2456'0'0,"1"3"-1933"0"0,1 3-375 0 0,-1 1 1 0 0,0 0 0 0 0,0 0-1 0 0,-1 0 1 0 0,0 0 0 0 0,0-1-1 0 0,0 1 1 0 0,-1 0 0 0 0,0 0-1 0 0,-3 8 1 0 0,-4 11 26 0 0,-14 33-1 0 0,7-23-108 0 0,-5 8-25 0 0,-2 0-1 0 0,-51 74 0 0 0,43-70-30 0 0,-169 216-2615 0 0,126-173 2028 0 0,67-84 479 0 0,1 1 0 0 0,-1 0 1 0 0,-6 14-1 0 0,11-20-509 0 0,6-2-1486 0 0,0-1 1621 0 0,0 0 0 0 0,0 0 0 0 0,0-1 0 0 0,0 1 1 0 0,-1-1-1 0 0,1 0 0 0 0,0 0 0 0 0,-1-1 0 0 0,0 1 0 0 0,6-5 0 0 0,-4 3 47 0 0,23-15-1406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3223 0 0,'2'-6'13'0'0,"0"0"0"0"0,0 1 0 0 0,0-1 0 0 0,1 1-1 0 0,0 0 1 0 0,0 0 0 0 0,0 0 0 0 0,0 0 0 0 0,7-6-1 0 0,-4 6 396 0 0,0 0 0 0 0,0 0 0 0 0,0 1 0 0 0,0 0 0 0 0,1 0-1 0 0,0 1 1 0 0,7-3 0 0 0,1 0 1890 0 0,1 1-1 0 0,0 0 0 0 0,28-3 1 0 0,52-2 812 0 0,-36 6-3021 0 0,250-23 2117 0 0,-123 20 199 0 0,-186 8-2383 0 0,0 0 0 0 0,0 1 0 0 0,-1-1 1 0 0,1 0-1 0 0,-1 1 0 0 0,1-1 0 0 0,-1 1 1 0 0,1 2-1 0 0,0-1-7 0 0,-1 0 1 0 0,0 1 0 0 0,0-1-1 0 0,0 0 1 0 0,-1 1 0 0 0,1-1-1 0 0,-1 0 1 0 0,0 1 0 0 0,1-1-1 0 0,-2 0 1 0 0,1 0 0 0 0,0 0-1 0 0,-1 0 1 0 0,1 0 0 0 0,-1 0-1 0 0,-3 4 1 0 0,-4 5 76 0 0,0 0 0 0 0,-15 13 0 0 0,23-24-89 0 0,-48 45 87 0 0,-2-2-1 0 0,-2-2 1 0 0,-2-3 0 0 0,-98 54-1 0 0,113-71-114 0 0,-8 5-210 0 0,-2-2 1 0 0,-58 21-1 0 0,95-42-44 0 0,11-4-216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11575 0 0,'0'0'10616'0'0,"0"2"-10137"0"0,-1 5-348 0 0,0 0-1 0 0,0-1 1 0 0,-1 1 0 0 0,1-1 0 0 0,-1 0 0 0 0,-1 1-1 0 0,1-1 1 0 0,-1 0 0 0 0,0 0 0 0 0,-6 8-1 0 0,-7 9 68 0 0,-22 24 0 0 0,26-33-157 0 0,-20 15 0 0 0,19-17-10 0 0,-17 18-1 0 0,10-8-31 0 0,11-13-12 0 0,1 0 0 0 0,0 1 0 0 0,-7 11 0 0 0,13-13-22 0 0,2-7 24 0 0,0-1 1 0 0,0 1-1 0 0,1 0 0 0 0,-1-1 0 0 0,0 1 1 0 0,1-1-1 0 0,-1 1 0 0 0,1 0 0 0 0,-1-1 1 0 0,1 1-1 0 0,-1-1 0 0 0,1 0 0 0 0,-1 1 1 0 0,1-1-1 0 0,-1 1 0 0 0,1-1 0 0 0,0 0 1 0 0,-1 1-1 0 0,1-1 0 0 0,0 0 0 0 0,-1 0 1 0 0,1 0-1 0 0,0 1 0 0 0,-1-1 0 0 0,1 0 1 0 0,0 0-1 0 0,-1 0 0 0 0,1 0 0 0 0,1 0 1 0 0,24-2-133 0 0,-23 2 168 0 0,12-4-25 0 0,1 1 0 0 0,-1-2 0 0 0,16-6 0 0 0,12-4 0 0 0,7-4 0 0 0,-34 12 0 0 0,20-6 0 0 0,-17 6 23 0 0,-9 4 31 0 0,0 0 0 0 0,1 1 0 0 0,-1 0 0 0 0,13-1 0 0 0,18-5-2800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5983 0 0,'-1'3'464'0'0,"-22"56"1027"0"0,-49 80 11506 0 0,2-28-11500 0 0,-86 106-1 0 0,136-191-1393 0 0,-4 7-48 0 0,1 0 0 0 0,-19 39 1 0 0,33-53-85 0 0,0 1 1 0 0,1 0-1 0 0,2 0 1 0 0,0 0-1 0 0,-6 35 1 0 0,12-53-29 0 0,-1 22-726 0 0,1-23 672 0 0,0 0 1 0 0,0-1-1 0 0,0 1 1 0 0,0 0-1 0 0,0 0 1 0 0,0-1 0 0 0,0 1-1 0 0,0 0 1 0 0,0-1-1 0 0,1 1 1 0 0,-1 0-1 0 0,0-1 1 0 0,1 1-1 0 0,-1 0 1 0 0,1-1-1 0 0,-1 1 1 0 0,0 0 0 0 0,1-1-1 0 0,-1 1 1 0 0,1-1-1 0 0,-1 1 1 0 0,1-1-1 0 0,0 1 1 0 0,-1-1-1 0 0,1 0 1 0 0,0 1-1 0 0,-1-1 1 0 0,1 0 0 0 0,0 1-1 0 0,-1-1 1 0 0,2 0-1 0 0,14 2-1861 0 0</inkml:trace>
  <inkml:trace contextRef="#ctx0" brushRef="#br0" timeOffset="1.05">512 679 2759 0 0,'3'0'126'0'0,"41"-14"438"0"0,-39 12 2666 0 0,1 1 1 0 0,0 0-1 0 0,10-1 1 0 0,22 2 1599 0 0,3-1-3173 0 0,-33 0-1585 0 0,6 0 119 0 0,-1 0 1 0 0,1-1 0 0 0,0-1-1 0 0,0 0 1 0 0,-1-1-1 0 0,26-10 1 0 0,-28 5-192 0 0,-9 7-22 0 0,0-1 1 0 0,0 0-1 0 0,0 0 1 0 0,0 1-1 0 0,-1-2 0 0 0,1 1 1 0 0,-1 0-1 0 0,0 0 0 0 0,0 0 1 0 0,0 0-1 0 0,0-1 0 0 0,-1 1 1 0 0,1-1-1 0 0,-1-3 0 0 0,0 5 11 0 0,0 0-1 0 0,0 0 0 0 0,0 0 0 0 0,0 0 0 0 0,-1 1 0 0 0,1-1 0 0 0,-1 0 0 0 0,1 0 1 0 0,-1 1-1 0 0,0-1 0 0 0,1 0 0 0 0,-1 0 0 0 0,0 1 0 0 0,0-1 0 0 0,0 1 0 0 0,0-1 0 0 0,-1 1 1 0 0,1 0-1 0 0,0-1 0 0 0,-1 1 0 0 0,1 0 0 0 0,-1 0 0 0 0,1 0 0 0 0,-1 0 0 0 0,1 0 0 0 0,-1 0 1 0 0,0 0-1 0 0,-2 0 0 0 0,-1-1-48 0 0,0 1 0 0 0,-1 0 0 0 0,1 1 0 0 0,-1-1 0 0 0,1 1 0 0 0,-1 0 0 0 0,1 1 0 0 0,-1-1 0 0 0,1 1 0 0 0,0 0 0 0 0,-1 0 0 0 0,1 1 0 0 0,0-1 0 0 0,-10 6 0 0 0,-4 2-56 0 0,0 2-1 0 0,-25 17 0 0 0,44-27 117 0 0,-27 18 9 0 0,2 1 0 0 0,1 1 0 0 0,-29 31 0 0 0,39-36 72 0 0,0 0 0 0 0,2 1 0 0 0,0 1 0 0 0,1 0 0 0 0,0 1 0 0 0,-7 20 0 0 0,15-32-70 0 0,1-1 0 0 0,0 1 0 0 0,0 0 0 0 0,0-1 0 0 0,1 1 0 0 0,0 0 0 0 0,1 0-1 0 0,-1 0 1 0 0,1 0 0 0 0,1 0 0 0 0,1 9 0 0 0,-1-12-7 0 0,0 0 0 0 0,0 0 0 0 0,0 0 0 0 0,1-1 0 0 0,0 1 0 0 0,0 0 0 0 0,0-1 1 0 0,0 0-1 0 0,0 1 0 0 0,1-1 0 0 0,-1 0 0 0 0,1 0 0 0 0,0-1 0 0 0,0 1 0 0 0,0 0 0 0 0,0-1 0 0 0,0 0 0 0 0,1 0 0 0 0,-1 0 0 0 0,1 0 0 0 0,3 1 0 0 0,9 3-31 0 0,-1-1 1 0 0,1-1-1 0 0,1 0 0 0 0,-1-1 0 0 0,0-1 1 0 0,31 0-1 0 0,-2-3-145 0 0,56-10 0 0 0,-32 1-145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 8751 0 0,'0'0'399'0'0,"-3"0"-4"0"0,-3 0-368 0 0,0 0 0 0 0,1 1 1 0 0,-1 0-1 0 0,0 0 0 0 0,0 1 1 0 0,0-1-1 0 0,1 1 0 0 0,-7 4 0 0 0,-16 3 777 0 0,-11 2 869 0 0,-76 24-4 0 0,100-29-1674 0 0,0 0-1 0 0,1 1 1 0 0,0 1-1 0 0,0 0 1 0 0,-17 14-1 0 0,25-18 45 0 0,1 0 0 0 0,1 1 1 0 0,-1 0-1 0 0,0 0 0 0 0,1 1 0 0 0,-6 9 0 0 0,9-13 7 0 0,0 0 0 0 0,0 0 0 0 0,0 0 0 0 0,0 0 0 0 0,0 0 0 0 0,1 0 1 0 0,-1 0-1 0 0,1 0 0 0 0,0 1 0 0 0,-1-1 0 0 0,1 0 0 0 0,0 0 0 0 0,0 1 0 0 0,0-1 0 0 0,1 0 0 0 0,-1 0 1 0 0,0 0-1 0 0,1 1 0 0 0,0-1 0 0 0,-1 0 0 0 0,1 0 0 0 0,0 0 0 0 0,2 3 0 0 0,2 2 56 0 0,0-1-1 0 0,0 0 1 0 0,1 0-1 0 0,0 0 1 0 0,0-1-1 0 0,0 0 0 0 0,1 0 1 0 0,0 0-1 0 0,0-1 1 0 0,0 0-1 0 0,0-1 1 0 0,12 5-1 0 0,1-1 152 0 0,0-1-1 0 0,0-1 1 0 0,36 4 0 0 0,-34-7 9 0 0,1 0 0 0 0,0-2 0 0 0,41-4 0 0 0,-54 3-105 0 0,0-1-1 0 0,0 0 0 0 0,0-1 0 0 0,0 0 1 0 0,0 0-1 0 0,-1-1 0 0 0,1 0 1 0 0,-1-1-1 0 0,0 0 0 0 0,14-11 1 0 0,-20 14-106 0 0,-1-1 0 0 0,1 1 1 0 0,-1-1-1 0 0,0 0 1 0 0,1 1-1 0 0,-1-1 1 0 0,0 0-1 0 0,-1 0 1 0 0,1 0-1 0 0,-1 0 1 0 0,1-1-1 0 0,-1 1 1 0 0,0 0-1 0 0,0-1 1 0 0,1-5-1 0 0,-2 3-18 0 0,0 1 1 0 0,0 0-1 0 0,0 0 0 0 0,-1-1 0 0 0,0 1 1 0 0,0 0-1 0 0,0 0 0 0 0,0 0 0 0 0,-4-8 0 0 0,-1 2-13 0 0,1 0 0 0 0,-2 1 0 0 0,1-1-1 0 0,-1 2 1 0 0,-1-1 0 0 0,1 1-1 0 0,-2 0 1 0 0,-13-11 0 0 0,7 9-95 0 0,-28-16 0 0 0,1 1-1471 0 0,40 25 313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76 15343 0 0,'-10'-10'302'0'0,"1"1"1"0"0,-1 0-1 0 0,0 0 0 0 0,-17-10 0 0 0,22 16-230 0 0,0 0 0 0 0,0 1 0 0 0,0 0 1 0 0,0 0-1 0 0,0 0 0 0 0,-1 0 0 0 0,1 1 0 0 0,-1 0 0 0 0,1 0 0 0 0,-1 1 0 0 0,1-1 0 0 0,-1 1 0 0 0,-8 1 0 0 0,1 3 175 0 0,10-3-251 0 0,0 0 0 0 0,0 0 0 0 0,1 1 0 0 0,-1-1 0 0 0,1 1 0 0 0,-1 0 0 0 0,1-1 0 0 0,0 1 0 0 0,-1 0-1 0 0,1 1 1 0 0,0-1 0 0 0,0 0 0 0 0,1 1 0 0 0,-1-1 0 0 0,-2 5 0 0 0,2-1 3 0 0,-1 1 0 0 0,1 0 0 0 0,0 1 0 0 0,0-1 0 0 0,0 10 0 0 0,-14 141 728 0 0,-13 73 390 0 0,17-182-1060 0 0,-2 0 1 0 0,-2-1-1 0 0,-2-1 0 0 0,-1 0 0 0 0,-3-2 0 0 0,-2 0 0 0 0,-31 41 1 0 0,49-76-90 0 0,-29 41-386 0 0,-57 65 1 0 0,79-102 117 0 0,0 0-1 0 0,-1-1 1 0 0,-1-1 0 0 0,0-1-1 0 0,0 0 1 0 0,-1-1 0 0 0,-1 0 0 0 0,-34 14-1 0 0,45-22 48 0 0,1-1-1 0 0,0 1 0 0 0,-1-1 1 0 0,1 0-1 0 0,-1 0 0 0 0,-9-1 1 0 0,14 0 207 0 0,0 0 1 0 0,0 0 0 0 0,0 0 0 0 0,0 0-1 0 0,0 0 1 0 0,-1 0 0 0 0,1-1-1 0 0,0 1 1 0 0,0 0 0 0 0,0-1-1 0 0,0 1 1 0 0,0-1 0 0 0,0 1-1 0 0,0-1 1 0 0,0 1 0 0 0,0-1-1 0 0,0 0 1 0 0,1 1 0 0 0,-1-1 0 0 0,0 0-1 0 0,0 0 1 0 0,1 0 0 0 0,-1 0-1 0 0,0 0 1 0 0,1 1 0 0 0,-1-1-1 0 0,1 0 1 0 0,-1 0 0 0 0,1-1-1 0 0,-1 1 1 0 0,1 0 0 0 0,0 0-1 0 0,0 0 1 0 0,-1 0 0 0 0,1 0 0 0 0,0 0-1 0 0,0 0 1 0 0,0 0 0 0 0,1-3-1 0 0,0-3-11 0 0,0 1 0 0 0,0-1 0 0 0,1 0 0 0 0,0 0-1 0 0,1 1 1 0 0,0-1 0 0 0,6-11 0 0 0,31-41 502 0 0,-36 55-369 0 0,27-34 990 0 0,1 1 1 0 0,63-52-1 0 0,-12 11 62 0 0,-62 57-924 0 0,1 1 0 0 0,0 1-1 0 0,1 1 1 0 0,1 1 0 0 0,1 1 0 0 0,32-15 0 0 0,-52 29-142 0 0,-1 0 0 0 0,1 0 0 0 0,0 0 1 0 0,0 1-1 0 0,0 0 0 0 0,0 0 1 0 0,1 0-1 0 0,-1 1 0 0 0,0 0 0 0 0,0 0 1 0 0,0 0-1 0 0,0 1 0 0 0,0-1 1 0 0,7 3-1 0 0,-6-1-8 0 0,1 0 0 0 0,-1 1 0 0 0,0 0 0 0 0,0 1 0 0 0,0-1 0 0 0,-1 1 0 0 0,1 0 0 0 0,-1 0 0 0 0,0 1 0 0 0,6 6 0 0 0,-2-1-12 0 0,-1 0 1 0 0,-1 0 0 0 0,0 0 0 0 0,0 1-1 0 0,-1 0 1 0 0,0 1 0 0 0,-1-1 0 0 0,0 1-1 0 0,-1 0 1 0 0,-1 0 0 0 0,0 0 0 0 0,3 25 0 0 0,-6-32-14 0 0,0 0 0 0 0,0 1 1 0 0,-1-1-1 0 0,0 0 1 0 0,0 0-1 0 0,-1 0 1 0 0,1 0-1 0 0,-1 0 1 0 0,0 0-1 0 0,-1-1 0 0 0,1 1 1 0 0,-1-1-1 0 0,1 1 1 0 0,-2-1-1 0 0,1 0 1 0 0,0 0-1 0 0,-1 0 1 0 0,1-1-1 0 0,-5 4 0 0 0,-6 4 102 0 0,1-1 0 0 0,-2-1 0 0 0,1 0-1 0 0,-24 10 1 0 0,-15 2-117 0 0,0-2 0 0 0,-88 19 0 0 0,59-18-431 0 0,37-11-1284 0 0,28-8 697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58 11519 0 0,'-2'-4'311'0'0,"0"0"0"0"0,0 1 0 0 0,-1-1 0 0 0,1 1 0 0 0,-1-1 0 0 0,1 1 0 0 0,-1 0 0 0 0,0 0-1 0 0,-1 0 1 0 0,1 0 0 0 0,0 1 0 0 0,-1-1 0 0 0,1 1 0 0 0,-1 0 0 0 0,0 0 0 0 0,0 0 0 0 0,0 1-1 0 0,0-1 1 0 0,0 1 0 0 0,0 0 0 0 0,0 0 0 0 0,0 0 0 0 0,0 1 0 0 0,0 0 0 0 0,-1-1 0 0 0,1 1 0 0 0,0 1-1 0 0,0-1 1 0 0,-1 1 0 0 0,1-1 0 0 0,0 1 0 0 0,0 0 0 0 0,-5 3 0 0 0,4-2-196 0 0,1 0 1 0 0,-1 1-1 0 0,1-1 1 0 0,0 1-1 0 0,0 0 1 0 0,1 0-1 0 0,-5 5 1 0 0,-1 4-72 0 0,6 2-2 0 0,4 0-31 0 0,3-5-11 0 0,0 0 0 0 0,0 0 0 0 0,0 0 0 0 0,11 13 0 0 0,-9-13 0 0 0,-1-1 0 0 0,0 2 0 0 0,0-1 0 0 0,5 16 0 0 0,-3 6 0 0 0,-1-1 0 0 0,-2 2 0 0 0,0 59 0 0 0,-3-62 0 0 0,1 2 0 0 0,-1-8 0 0 0,-2 43 0 0 0,-3-45-2 0 0,0-16 4 0 0,0-2 9 0 0,1 1 5 0 0,-1-1 1 0 0,0 1 0 0 0,1-1 0 0 0,-1 0-1 0 0,-1 0 1 0 0,1 0 0 0 0,0-1-1 0 0,-1 1 1 0 0,-5 1 0 0 0,-8 3 151 0 0,-20 4 1 0 0,24-7-84 0 0,-22 6 25 0 0,0-2-1 0 0,-57 5 1 0 0,73-11-402 0 0,0-2 0 0 0,-1 0 0 0 0,1-1-1 0 0,0-1 1 0 0,0-1 0 0 0,-26-7 0 0 0,24 1-1910 0 0,5-3-5056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387 119 6911 0 0,'0'0'5258'0'0,"0"4"-3774"0"0,0 9-615 0 0,0-10 827 0 0,1-1-1137 0 0,0 0-431 0 0,0-1 1 0 0,0 1 0 0 0,0-1 0 0 0,0 0 0 0 0,0 1 0 0 0,0-1 0 0 0,0 0-1 0 0,0 0 1 0 0,1 0 0 0 0,-1 0 0 0 0,1 0 0 0 0,-1 0 0 0 0,0 0 0 0 0,1 0-1 0 0,0 0 1 0 0,-1-1 0 0 0,1 1 0 0 0,-1-1 0 0 0,1 1 0 0 0,2-1 0 0 0,1 1 90 0 0,0-1 1 0 0,0 0-1 0 0,0-1 1 0 0,0 1-1 0 0,0-1 1 0 0,6-1-1 0 0,20-6 256 0 0,-1-1-1 0 0,0-2 0 0 0,-1 0 1 0 0,35-20-1 0 0,-59 30-474 0 0,-1-2 0 0 0,9-10 0 0 0,-12 12-14 0 0,0 0 0 0 0,0 0 0 0 0,0 0 0 0 0,-1 0 0 0 0,1 0 0 0 0,0 0 0 0 0,-1-1 0 0 0,1 1 0 0 0,-1 0 0 0 0,1 0 0 0 0,-1-1 0 0 0,1 1 0 0 0,-1 0 0 0 0,0-1 0 0 0,0 1 0 0 0,0 0 0 0 0,0-1 0 0 0,0 1 0 0 0,0 0 0 0 0,0-1 0 0 0,0 1 0 0 0,0-1 0 0 0,-1 1 0 0 0,1 0 0 0 0,0 0 0 0 0,-1-1 0 0 0,0 1 0 0 0,1 0 0 0 0,-1 0 1 0 0,1-1-1 0 0,-1 1 0 0 0,0 0 0 0 0,0 0 0 0 0,0 0 0 0 0,-1-2 0 0 0,-1 1-33 0 0,0-1 1 0 0,0 1 0 0 0,1 0 0 0 0,-1 0 0 0 0,-1 0 0 0 0,1 0 0 0 0,0 0 0 0 0,0 1 0 0 0,-1-1 0 0 0,1 1 0 0 0,-1 0 0 0 0,-6-1-1 0 0,1 1-43 0 0,-1 1 0 0 0,1 0 0 0 0,-1 1 0 0 0,1 0 0 0 0,-19 4-1 0 0,-45 18-320 0 0,68-22 386 0 0,-27 12-248 0 0,0 0 0 0 0,-50 31 0 0 0,-56 46-805 0 0,59-37 697 0 0,63-42 320 0 0,-26 20 0 0 0,38-27 54 0 0,0 0 1 0 0,0 1-1 0 0,0-1 1 0 0,0 1-1 0 0,0-1 1 0 0,1 1-1 0 0,0 1 1 0 0,0-1-1 0 0,1 0 1 0 0,-3 6-1 0 0,5-10 8 0 0,-1 0 0 0 0,1 0 0 0 0,0 1 0 0 0,0-1 0 0 0,-1 0 0 0 0,1 0 0 0 0,0 0 0 0 0,0 0 0 0 0,0 0 0 0 0,1 0 0 0 0,-1 0 0 0 0,0 1 0 0 0,1 0 0 0 0,1 3 8 0 0,0-1 1 0 0,0 0 0 0 0,1 0 0 0 0,0-1-1 0 0,0 1 1 0 0,0 0 0 0 0,0-1 0 0 0,0 0-1 0 0,1 1 1 0 0,-1-2 0 0 0,1 1 0 0 0,0 0 0 0 0,0-1-1 0 0,0 1 1 0 0,9 2 0 0 0,2 2 19 0 0,1-1 1 0 0,0-1 0 0 0,19 3-1 0 0,-3-1-437 0 0,-1-2 0 0 0,38 1 0 0 0,-37-6-72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167 627 4143 0 0,'0'0'319'0'0,"-3"1"-210"0"0,-25 7-370 0 0,-29 8 11351 0 0,23-11-5784 0 0,13-6-5585 0 0,20 1 295 0 0,-1-1-1 0 0,1 1 1 0 0,0 0-1 0 0,0-1 1 0 0,0 1-1 0 0,0-1 1 0 0,0 0-1 0 0,0 1 1 0 0,0-1-1 0 0,0 0 1 0 0,0 0 0 0 0,0 1-1 0 0,1-1 1 0 0,-1 0-1 0 0,0 0 1 0 0,0 0-1 0 0,1 0 1 0 0,-1 0-1 0 0,1 0 1 0 0,-1 0-1 0 0,1 0 1 0 0,-1 0-1 0 0,1 0 1 0 0,-1 0-1 0 0,1-1 1 0 0,0 0-1 0 0,-1-3 36 0 0,0 1 0 0 0,1 0-1 0 0,-1-1 1 0 0,1 1-1 0 0,1-6 1 0 0,0-3 23 0 0,2 0 0 0 0,0 0 0 0 0,0 0 0 0 0,1 1 0 0 0,1-1 0 0 0,0 1 0 0 0,0 0 0 0 0,1 0 0 0 0,1 0 0 0 0,0 1 0 0 0,1 0 0 0 0,0 1 0 0 0,12-13 0 0 0,14-10 389 0 0,1 1 1 0 0,55-38 0 0 0,-24 20-266 0 0,-29 19-435 0 0,-1-1-1 0 0,36-42 1 0 0,-49 49-543 0 0,9-10-1718 0 0,-14 9-3898 0 0,-10 13 598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 6447 0 0,'0'0'499'0'0,"2"-1"-42"0"0,-1 1-147 0 0,0 0 0 0 0,0-1 0 0 0,0 1 0 0 0,0 0 0 0 0,0 0 0 0 0,0 0 0 0 0,0 0 0 0 0,0 0 0 0 0,0 0 0 0 0,0 0 0 0 0,0 1 0 0 0,-1-1-1 0 0,1 0 1 0 0,0 0 0 0 0,0 1 0 0 0,0-1 0 0 0,0 0 0 0 0,0 1 0 0 0,0-1 0 0 0,0 1 0 0 0,-1-1 0 0 0,2 2 0 0 0,0 0-120 0 0,-1-1 0 0 0,0 1 1 0 0,0 0-1 0 0,0-1 0 0 0,0 1 1 0 0,0 0-1 0 0,0 0 0 0 0,-1 0 0 0 0,1 0 1 0 0,0 3-1 0 0,1 3-89 0 0,-1 1-1 0 0,-1-1 1 0 0,0 1 0 0 0,-1 14 0 0 0,-5 18 686 0 0,-15 52 0 0 0,2-13-17 0 0,16-64-649 0 0,-8 45 254 0 0,10-54-297 0 0,1 0 0 0 0,0 0 1 0 0,0 0-1 0 0,0 1 1 0 0,3 13-1 0 0,-2-19 194 0 0,1-1-62 0 0,2 0-144 0 0,0 0 0 0 0,0-1 1 0 0,0 1-1 0 0,0-1 1 0 0,0 0-1 0 0,0 0 1 0 0,0 0-1 0 0,1-1 1 0 0,-1 1-1 0 0,-1-1 1 0 0,1 0-1 0 0,0 0 1 0 0,0-1-1 0 0,0 1 1 0 0,0-1-1 0 0,-1 0 0 0 0,1 1 1 0 0,-1-2-1 0 0,5-2 1 0 0,9-7 196 0 0,-1-1-1 0 0,22-22 1 0 0,-33 30-234 0 0,113-115 592 0 0,48-47 304 0 0,-65 62-523 0 0,-77 81-425 0 0,-22 22-95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64 12815 0 0,'0'0'1158'0'0,"-1"-2"-850"0"0,-2-2-118 0 0,0-1 0 0 0,0 1 0 0 0,-1 0 1 0 0,1 0-1 0 0,-1 0 0 0 0,0 0 1 0 0,0 1-1 0 0,0-1 0 0 0,0 1 0 0 0,-1 0 1 0 0,1 0-1 0 0,-1 1 0 0 0,0-1 0 0 0,0 1 1 0 0,0 0-1 0 0,0 0 0 0 0,0 1 1 0 0,0 0-1 0 0,0-1 0 0 0,-1 2 0 0 0,1-1 1 0 0,-1 1-1 0 0,-6 0 0 0 0,3 1-79 0 0,0 0 1 0 0,0 1-1 0 0,0 1 0 0 0,0-1 0 0 0,0 1 1 0 0,1 1-1 0 0,-1 0 0 0 0,1 0 1 0 0,-13 9-1 0 0,-7 7 249 0 0,-30 27 0 0 0,55-44-337 0 0,-7 6 71 0 0,-6 4-8 0 0,0 2 0 0 0,-17 20-1 0 0,29-31-76 0 0,1 0-1 0 0,0 0 0 0 0,0 0 0 0 0,0 1 0 0 0,1-1 0 0 0,0 1 0 0 0,0 0 0 0 0,0 0 0 0 0,0 0 0 0 0,1 0 0 0 0,-1 0 0 0 0,1 0 0 0 0,1 0 0 0 0,-1 10 0 0 0,1-13-5 0 0,0 0 0 0 0,0 1 1 0 0,1-1-1 0 0,-1 0 0 0 0,1 0 0 0 0,0 0 0 0 0,-1 0 0 0 0,1 0 1 0 0,0 0-1 0 0,0 0 0 0 0,0 0 0 0 0,1 0 0 0 0,-1 0 0 0 0,0 0 0 0 0,1-1 1 0 0,-1 1-1 0 0,1 0 0 0 0,0-1 0 0 0,-1 1 0 0 0,1-1 0 0 0,0 0 1 0 0,0 0-1 0 0,0 0 0 0 0,0 0 0 0 0,0 0 0 0 0,0 0 0 0 0,0 0 0 0 0,0 0 1 0 0,1-1-1 0 0,-1 1 0 0 0,0-1 0 0 0,3 0 0 0 0,3 1 23 0 0,-1-1-1 0 0,1 1 1 0 0,-1-2 0 0 0,1 1-1 0 0,-1-1 1 0 0,0-1 0 0 0,1 1-1 0 0,10-4 1 0 0,14-8 49 0 0,0-1 0 0 0,0-1 0 0 0,-2-2-1 0 0,0-1 1 0 0,40-32 0 0 0,-41 23-75 0 0,-27 24 0 0 0,-9 7 0 0 0,-11 10 0 0 0,1 3 50 0 0,-31 39-1 0 0,42-48-37 0 0,-1 2-1 0 0,2-1 1 0 0,-1 0-1 0 0,1 1 1 0 0,1 0 0 0 0,-6 18-1 0 0,9-26-76 0 0,17 0-309 0 0,-14-2 328 0 0,1 0 0 0 0,-1 1 0 0 0,0-1 0 0 0,1 0 0 0 0,-1 0 0 0 0,1 0 0 0 0,-1-1 0 0 0,5 0 0 0 0,15-7-560 0 0,0-1 0 0 0,-1-1 0 0 0,-1-1 0 0 0,32-21 0 0 0,-47 29 440 0 0,37-25-1157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18 10135 0 0,'0'0'778'0'0,"2"-2"-506"0"0,16-14 9737 0 0,-17 19-8973 0 0,1 0-977 0 0,0 0-1 0 0,0 0 1 0 0,-1 0 0 0 0,0 0 0 0 0,1 1-1 0 0,-1-1 1 0 0,0 0 0 0 0,-1 1-1 0 0,1-1 1 0 0,-1 1 0 0 0,1-1 0 0 0,-1 1-1 0 0,0 0 1 0 0,0-1 0 0 0,-1 1 0 0 0,1-1-1 0 0,-1 1 1 0 0,0-1 0 0 0,-1 6 0 0 0,-4 6 5 0 0,0 0 0 0 0,-16 29 0 0 0,20-40-46 0 0,-64 113 245 0 0,-35 67 39 0 0,51-86-896 0 0,-131 266 1351 0 0,125-240-3906 0 0,3 0-3999 0 0,42-97 1069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17 142 6447 0 0,'-1'-2'298'0'0,"-14"-30"10759"0"0,302-12-6183 0 0,-200 28-4471 0 0,-16 5-540 0 0,90-18-3030 0 0,-122 21-4041 0 0</inkml:trace>
  <inkml:trace contextRef="#ctx0" brushRef="#br0" timeOffset="1">859 259 9215 0 0,'0'0'707'0'0,"-1"3"-464"0"0,-27 66 2933 0 0,-2 4 4930 0 0,5-23-6281 0 0,21-45-1689 0 0,2-2-88 0 0,1 1 0 0 0,-1-1 0 0 0,0 1-1 0 0,1-1 1 0 0,0 1 0 0 0,-1 0 0 0 0,2-1 0 0 0,-1 1 0 0 0,0 4 0 0 0,0-5-271 0 0,-1 9-1615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10591 0 0,'0'0'6995'0'0,"-2"2"-5119"0"0,-4 8-1512 0 0,0-1 0 0 0,0 1-1 0 0,1 0 1 0 0,1 0 0 0 0,-5 12 0 0 0,-13 60 540 0 0,-5 11-545 0 0,-23 31-309 0 0,-36 103 31 0 0,62-162-220 0 0,21-54-20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19551 0 0,'0'0'3136'0'0,"-17"-2"-3776"0"0,5 4-168 0 0,-2 5-5592 0 0,3 0-96 0 0</inkml:trace>
  <inkml:trace contextRef="#ctx0" brushRef="#br0" timeOffset="1">493 327 15751 0 0,'-3'1'720'0'0,"-34"23"-188"0"0,-43 34-1 0 0,20-13-114 0 0,51-39-320 0 0,-45 32 23 0 0,-88 80-1 0 0,133-109-149 0 0,1 0 1 0 0,-9 15-1 0 0,16-22-55 0 0,4-2-158 0 0,5 0 296 0 0,0 0 0 0 0,0 0 0 0 0,1-1 0 0 0,-1-1 0 0 0,0 1 0 0 0,0-1 0 0 0,0-1 1 0 0,0 1-1 0 0,12-7 0 0 0,70-41 878 0 0,-79 43-776 0 0,8-5 76 0 0,0-1-1 0 0,-1 0 0 0 0,33-31 1 0 0,-47 40-134 0 0,0-1 1 0 0,0 1 0 0 0,0-1 0 0 0,0 0 0 0 0,-1 0 0 0 0,0 0 0 0 0,0-1 0 0 0,0 1 0 0 0,-1-1 0 0 0,1 0 0 0 0,-1 0 0 0 0,-1 0 0 0 0,1 0 0 0 0,-1 0-1 0 0,0 0 1 0 0,-1 0 0 0 0,1 0 0 0 0,-1 0 0 0 0,-1-7 0 0 0,1 11 214 0 0,-1-1-52 0 0,0 2-318 0 0,0-1 0 0 0,0 0 0 0 0,0 1 0 0 0,0-1 0 0 0,0 0 0 0 0,0 1 0 0 0,-1-1 0 0 0,1 1 0 0 0,0 0-1 0 0,-1-1 1 0 0,1 1 0 0 0,-1 0 0 0 0,1 0 0 0 0,-1 0 0 0 0,0 0 0 0 0,0 0 0 0 0,1 0 0 0 0,-1 1 0 0 0,0-1 0 0 0,-3 0 0 0 0,1 0-548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20 214 5063 0 0,'1'8'150'0'0,"-1"-5"-103"0"0,1 0 1 0 0,-1 0-1 0 0,0 0 0 0 0,0 0 1 0 0,-1 0-1 0 0,1 0 0 0 0,-1 4 0 0 0,-4 13 1244 0 0,-10 16 13320 0 0,18-37-14427 0 0,4-1-137 0 0,0 0 0 0 0,0-1 0 0 0,-1 0 0 0 0,1 0 1 0 0,-1 0-1 0 0,0-1 0 0 0,0 0 0 0 0,9-8 0 0 0,43-44 7 0 0,-28 25 11 0 0,4-2 113 0 0,2 1-1 0 0,1 2 0 0 0,77-49 1 0 0,-100 73 11 0 0,-12 4 320 0 0,1 18-279 0 0,-1 3-125 0 0,-4-8-63 0 0,0 0 1 0 0,-1 0-1 0 0,-1 0 0 0 0,0 0 0 0 0,0-1 1 0 0,-1 0-1 0 0,-6 10 0 0 0,4-7 17 0 0,0-1-1 0 0,2 1 1 0 0,-9 27-1 0 0,12-34-56 0 0,1 0-1 0 0,1-1 0 0 0,-1 1 1 0 0,1 0-1 0 0,0 0 1 0 0,0-1-1 0 0,0 1 0 0 0,1 0 1 0 0,0 0-1 0 0,0-1 1 0 0,1 1-1 0 0,-1-1 0 0 0,1 1 1 0 0,0-1-1 0 0,1 0 1 0 0,4 8-1 0 0,-3-7-104 0 0,1 0-1 0 0,-1-1 0 0 0,1 1 1 0 0,0-1-1 0 0,1 0 1 0 0,-1-1-1 0 0,1 1 0 0 0,0-1 1 0 0,0 0-1 0 0,1-1 1 0 0,-1 1-1 0 0,12 3 0 0 0,-9-3-410 0 0,4 1-1835 0 0,25 6-1 0 0,-20-9-4386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32 16783 0 0,'9'-13'770'0'0,"-7"10"1104"0"0,-4-1-530 0 0,3 3-1294 0 0,-1 1 0 0 0,0 0 1 0 0,0-1-1 0 0,0 1 0 0 0,0-1 0 0 0,0 1 1 0 0,0 0-1 0 0,-1-1 0 0 0,1 1 1 0 0,0 0-1 0 0,0-1 0 0 0,0 1 0 0 0,0 0 1 0 0,0-1-1 0 0,0 1 0 0 0,-1 0 1 0 0,1-1-1 0 0,0 1 0 0 0,0 0 0 0 0,0 0 1 0 0,-1-1-1 0 0,1 1 0 0 0,0 0 1 0 0,0 0-1 0 0,-1-1 0 0 0,1 1 0 0 0,-4-1 37 0 0,0 1-1 0 0,0-1 0 0 0,0 1 0 0 0,0 0 1 0 0,0 0-1 0 0,0 0 0 0 0,0 1 0 0 0,0-1 1 0 0,1 1-1 0 0,-1 0 0 0 0,0 0 0 0 0,0 1 1 0 0,1-1-1 0 0,-5 3 0 0 0,-8 4 111 0 0,-27 17-1 0 0,27-14-115 0 0,1 0 1 0 0,-19 17-1 0 0,29-24-76 0 0,1 0-1 0 0,0 1 1 0 0,1-1 0 0 0,-1 1-1 0 0,1-1 1 0 0,0 1-1 0 0,0 0 1 0 0,0 0 0 0 0,1 1-1 0 0,-1-1 1 0 0,1 0 0 0 0,-1 8-1 0 0,3 2-4 0 0,1-12-6 0 0,0 0-1 0 0,0 0 0 0 0,1 0 1 0 0,-1-1-1 0 0,1 1 1 0 0,0 0-1 0 0,0-1 1 0 0,0 1-1 0 0,0-1 1 0 0,0 0-1 0 0,0 1 0 0 0,1-1 1 0 0,-1 0-1 0 0,6 3 1 0 0,5 3-87 0 0,26 11 0 0 0,-25-12 33 0 0,213 115-101 0 0,-178-95 146 0 0,-31-17 44 0 0,-1 1 0 0 0,0 1-1 0 0,-1 0 1 0 0,0 2 0 0 0,-1-1-1 0 0,-1 2 1 0 0,0 0 0 0 0,20 29-1 0 0,-27-35 21 0 0,-2 1-1 0 0,1-1 0 0 0,-1 1 1 0 0,-1 0-1 0 0,0 1 0 0 0,0-1 1 0 0,-1 1-1 0 0,0-1 0 0 0,-1 1 1 0 0,0 0-1 0 0,-1 0 0 0 0,0 0 1 0 0,-1 0-1 0 0,0 0 0 0 0,-1 0 0 0 0,0 0 1 0 0,-4 20-1 0 0,3-25-8 0 0,0 0 1 0 0,0-1-1 0 0,-1 1 1 0 0,0 0-1 0 0,1-1 0 0 0,-2 1 1 0 0,1-1-1 0 0,-1 0 0 0 0,0 0 1 0 0,0-1-1 0 0,-9 9 0 0 0,6-8-5 0 0,0 1 0 0 0,0-1 0 0 0,-1-1-1 0 0,0 0 1 0 0,0 0 0 0 0,0 0 0 0 0,-14 4-1 0 0,6-4-50 0 0,-1-1 0 0 0,0 0 0 0 0,0-1 0 0 0,0-1 0 0 0,0 0 0 0 0,0-2 0 0 0,0 0 0 0 0,-20-3-1 0 0,18 0-403 0 0,1 0-1 0 0,-1-1 1 0 0,-27-12-1 0 0,36 13-1005 0 0,1-1 0 0 0,0-1 0 0 0,-1 1 0 0 0,-12-12 1 0 0,-6-11-5709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8:5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36 13271 0 0,'14'-7'287'0'0,"1"1"1"0"0,0 1-1 0 0,1 0 0 0 0,-1 1 0 0 0,31-4 0 0 0,-39 8 4 0 0,1-1 0 0 0,-1 2 0 0 0,0-1-1 0 0,0 1 1 0 0,0 0 0 0 0,0 0 0 0 0,0 0 0 0 0,0 1 0 0 0,-1 0-1 0 0,1 1 1 0 0,0 0 0 0 0,-1 0 0 0 0,0 0 0 0 0,1 1-1 0 0,9 7 1 0 0,-14-9-199 0 0,0 0 0 0 0,1 0 0 0 0,-1 0 0 0 0,0 0 0 0 0,0 0 0 0 0,0 0 0 0 0,0 1-1 0 0,-1-1 1 0 0,1 1 0 0 0,-1-1 0 0 0,0 1 0 0 0,1 0 0 0 0,-1 0 0 0 0,0-1 0 0 0,-1 1 0 0 0,1 0 0 0 0,0 0 0 0 0,0 3-1 0 0,-2-2-40 0 0,1 0-1 0 0,0-1 0 0 0,-1 1 1 0 0,0 0-1 0 0,0-1 0 0 0,0 1 1 0 0,0-1-1 0 0,0 1 0 0 0,-1-1 1 0 0,1 0-1 0 0,-1 1 0 0 0,-4 4 1 0 0,-1 1-1 0 0,-1 1 0 0 0,-1-2 1 0 0,1 0-1 0 0,-1 0 0 0 0,-1 0 0 0 0,1-1 1 0 0,-21 11-1 0 0,-32 15 338 0 0,-151 89 485 0 0,173-94-819 0 0,1 1-1 0 0,-69 67 1 0 0,92-80-31 0 0,2 2-1 0 0,-1-1 1 0 0,2 2 0 0 0,0 0 0 0 0,2 0-1 0 0,0 1 1 0 0,1 0 0 0 0,-12 36-1 0 0,19-48-21 0 0,1 0 0 0 0,0 1 0 0 0,1-1 0 0 0,-1 1 0 0 0,2-1 0 0 0,-1 1 0 0 0,1-1 0 0 0,1 1 0 0 0,0 0 0 0 0,2 9 0 0 0,-2-12 0 0 0,1-1 0 0 0,0 1 0 0 0,0-1 0 0 0,0 0 0 0 0,1 0-1 0 0,0 0 1 0 0,0 0 0 0 0,0 0 0 0 0,0-1 0 0 0,1 1 0 0 0,0-1 0 0 0,0 0 0 0 0,0 0 0 0 0,0-1 0 0 0,1 1 0 0 0,5 3 0 0 0,5 1 20 0 0,0 0-1 0 0,1-1 1 0 0,0-1-1 0 0,0 0 1 0 0,1-1-1 0 0,-1-1 1 0 0,1-1-1 0 0,32 3 1 0 0,11-3-78 0 0,70-6 1 0 0,-115 2 28 0 0,95-6-1640 0 0,-57 3 628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45 5063 0 0,'84'-45'12728'0'0,"-87"47"-12014"0"0,-300 95 3615 0 0,252-82-4093 0 0,1 0-252 0 0,0 3 0 0 0,1 1 0 0 0,1 3 1 0 0,2 2-1 0 0,-59 39 0 0 0,96-57-76 0 0,0 1 0 0 0,0 0 0 0 0,1 1-1 0 0,0-1 1 0 0,0 1 0 0 0,1 1 0 0 0,-8 11 0 0 0,14-19 65 0 0,1 0 1 0 0,0 1-1 0 0,-1-1 1 0 0,1 0 0 0 0,0 1-1 0 0,-1-1 1 0 0,1 1-1 0 0,0-1 1 0 0,0 0-1 0 0,0 1 1 0 0,0-1-1 0 0,1 1 1 0 0,-1-1-1 0 0,0 0 1 0 0,0 1-1 0 0,1-1 1 0 0,0 2-1 0 0,11 19-157 0 0,-7-16 153 0 0,1-1 1 0 0,0 0 0 0 0,0-1 0 0 0,0 1-1 0 0,1-1 1 0 0,-1 0 0 0 0,1-1 0 0 0,0 1-1 0 0,11 2 1 0 0,-4 0 9 0 0,2 1 14 0 0,-1-2 1 0 0,1 0-1 0 0,25 4 1 0 0,51 3-16 0 0,-28-5 16 0 0,-14-1 5 0 0,-27-4 3 0 0,0 1 0 0 0,0 1 0 0 0,0 1 0 0 0,-1 1 0 0 0,23 9 0 0 0,-42-14 15 0 0,-1 0 1 0 0,1 1-1 0 0,-1-1 1 0 0,1 1-1 0 0,-1 0 0 0 0,0 0 1 0 0,1-1-1 0 0,-1 2 1 0 0,0-1-1 0 0,0 0 0 0 0,-1 0 1 0 0,1 1-1 0 0,0-1 1 0 0,-1 1-1 0 0,1-1 1 0 0,-1 1-1 0 0,0-1 0 0 0,0 1 1 0 0,0 0-1 0 0,0 0 1 0 0,-1 0-1 0 0,1 0 0 0 0,-1-1 1 0 0,1 1-1 0 0,-1 0 1 0 0,0 0-1 0 0,0 0 1 0 0,-1 0-1 0 0,1 0 0 0 0,-1 3 1 0 0,0 1 29 0 0,-1-1 0 0 0,0 1-1 0 0,0 0 1 0 0,-1-1 0 0 0,1 0 0 0 0,-1 1 0 0 0,-1-1 0 0 0,1 0 0 0 0,-1-1 0 0 0,0 1 0 0 0,-8 8-1 0 0,5-8 31 0 0,0 0-1 0 0,0-1 0 0 0,0 1 0 0 0,-1-2 1 0 0,0 1-1 0 0,-14 6 0 0 0,-54 14 332 0 0,50-17-295 0 0,-10 1 62 0 0,-71 11 0 0 0,-40-7-98 0 0,140-12-77 0 0,-98 3 58 0 0,87-5-62 0 0,0 0 0 0 0,0-1-1 0 0,-31-7 1 0 0,36 3-87 0 0,12 5 67 0 0,0 1 0 0 0,1-1 0 0 0,-1 1-1 0 0,1-1 1 0 0,-1 1 0 0 0,1-1-1 0 0,-1 0 1 0 0,1 1 0 0 0,-1-1 0 0 0,1 0-1 0 0,0 1 1 0 0,-1-1 0 0 0,1 0-1 0 0,0 0 1 0 0,0 1 0 0 0,0-1 0 0 0,-1 0-1 0 0,1 0 1 0 0,0 0 0 0 0,0 1-1 0 0,0-1 1 0 0,0 0 0 0 0,0 0-1 0 0,0 1 1 0 0,1-1 0 0 0,-1 0 0 0 0,0 0-1 0 0,0 0 1 0 0,0 1 0 0 0,1-1-1 0 0,-1 0 1 0 0,0 1 0 0 0,1-1 0 0 0,-1 0-1 0 0,1 1 1 0 0,-1-1 0 0 0,1-1-1 0 0,3-2-253 0 0,0-1-1 0 0,0 0 0 0 0,7-6 1 0 0,-10 10 210 0 0,11-9-1657 0 0,20-15 0 0 0,-5 7-5009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484 109 11519 0 0,'0'0'887'0'0,"-2"1"-416"0"0,-24 2 1993 0 0,-62 6 504 0 0,87-9-2876 0 0,-1 0 1 0 0,1 0 0 0 0,0 0 0 0 0,-1 0 0 0 0,1 0-1 0 0,0 0 1 0 0,-1 0 0 0 0,1 0 0 0 0,0-1-1 0 0,-1 1 1 0 0,1-1 0 0 0,0 1 0 0 0,0-1 0 0 0,0 1-1 0 0,-1-1 1 0 0,1 0 0 0 0,0 1 0 0 0,0-1 0 0 0,0 0-1 0 0,0 0 1 0 0,0 0 0 0 0,0 0 0 0 0,0 0 0 0 0,0 0-1 0 0,1 0 1 0 0,-1 0 0 0 0,0 0 0 0 0,1 0 0 0 0,-1 0-1 0 0,0-1 1 0 0,1 1 0 0 0,-1 0 0 0 0,1 0-1 0 0,0-1 1 0 0,0 1 0 0 0,-1-3 0 0 0,1-3-62 0 0,0 1 1 0 0,1-1-1 0 0,0 0 1 0 0,0 0-1 0 0,4-12 1 0 0,-2 9 188 0 0,-1-2-204 0 0,-2 11-16 0 0,0 1 0 0 0,-1-1 0 0 0,1 0 0 0 0,0 1 0 0 0,0-1 0 0 0,0 0 0 0 0,0 1 0 0 0,-1-1 0 0 0,1 1 0 0 0,0-1 0 0 0,-1 0 0 0 0,1 1 0 0 0,0-1 0 0 0,-1 1 0 0 0,1-1 0 0 0,-1 1 0 0 0,0-1 0 0 0,-1 0-6 0 0,0 0 0 0 0,0 0 0 0 0,0 0-1 0 0,0 0 1 0 0,-1 1 0 0 0,1-1 0 0 0,0 1 0 0 0,0-1 0 0 0,0 1-1 0 0,-1 0 1 0 0,1 0 0 0 0,0 0 0 0 0,0 0 0 0 0,-1 1 0 0 0,-2 0-1 0 0,-36 9-113 0 0,40-9 119 0 0,-17 5-18 0 0,-1 2 1 0 0,1 0-1 0 0,1 1 0 0 0,0 1 1 0 0,0 0-1 0 0,-25 21 0 0 0,31-21 19 0 0,0 0-1 0 0,0 0 0 0 0,1 1 0 0 0,0 1 0 0 0,1 0 0 0 0,0 0 0 0 0,1 1 0 0 0,1 0 0 0 0,-9 18 0 0 0,15-27 0 0 0,-1 0-1 0 0,1 0 1 0 0,0 1 0 0 0,0-1-1 0 0,0 0 1 0 0,0 1-1 0 0,1-1 1 0 0,-1 1 0 0 0,1-1-1 0 0,1 1 1 0 0,-1-1 0 0 0,0 1-1 0 0,2 5 1 0 0,-1-8 10 0 0,0 1 1 0 0,0-1 0 0 0,1 0 0 0 0,-1 0-1 0 0,0 1 1 0 0,1-1 0 0 0,-1 0 0 0 0,1 0-1 0 0,0-1 1 0 0,0 1 0 0 0,-1 0 0 0 0,1 0-1 0 0,0-1 1 0 0,0 0 0 0 0,1 1 0 0 0,-1-1-1 0 0,0 0 1 0 0,0 0 0 0 0,1 0-1 0 0,-1 0 1 0 0,1 0 0 0 0,-1-1 0 0 0,1 1-1 0 0,3 0 1 0 0,7 0 104 0 0,-1 0 0 0 0,0-1 0 0 0,1 0 0 0 0,-1-1 0 0 0,0-1-1 0 0,1 0 1 0 0,17-5 0 0 0,84-33 594 0 0,-88 29-588 0 0,40-18 9 0 0,-60 26-147 0 0,-1 0 0 0 0,0 0 0 0 0,-1 0 0 0 0,1 0 1 0 0,0-1-1 0 0,-1 0 0 0 0,0 0 0 0 0,0 0 0 0 0,6-9 0 0 0,-8 11-88 0 0,-5 2-726 0 0,-2 0 699 0 0,0 1 0 0 0,0 0 0 0 0,0 0 0 0 0,0 0-1 0 0,0 1 1 0 0,0 0 0 0 0,0 0 0 0 0,0 0 0 0 0,-6 4 0 0 0,-43 30-1030 0 0,41-26 830 0 0,-12 9-832 0 0,23-18 534 0 0,25 1-2829 0 0,-15-2 3194 0 0,-1 1 0 0 0,0-1 0 0 0,11-1 0 0 0,54-12-1056 0 0,-40 6-1147 0 0,1 2 1 0 0,44-2-1 0 0,-62 8 1089 0 0,-13 0 2267 0 0,0 0-187 0 0,-1 2-350 0 0,1-1 0 0 0,-1 0-1 0 0,0 1 1 0 0,0-1 0 0 0,0 1-1 0 0,0-1 1 0 0,0 1 0 0 0,-1-1 0 0 0,1 1-1 0 0,-1-1 1 0 0,1 1 0 0 0,-1 0-1 0 0,0-1 1 0 0,0 1 0 0 0,-1 3 0 0 0,0 0 474 0 0,0 1 1 0 0,0-1 0 0 0,0 0 0 0 0,-1 0-1 0 0,-4 9 2628 0 0,14-24-2043 0 0,-6 7-1144 0 0,116-115 2584 0 0,-96 99-2754 0 0,0 1 0 0 0,1 1 0 0 0,48-26 0 0 0,-35 24-36 0 0,-21 9-42 0 0,0 1 0 0 0,1 1 0 0 0,0 0 0 0 0,0 1 0 0 0,33-7-1 0 0,-48 13-5 0 0,0 0 0 0 0,1 0 0 0 0,-1 0 0 0 0,0 1 0 0 0,1-1 0 0 0,-1 0 0 0 0,0 0 0 0 0,0 1 0 0 0,1-1 0 0 0,-1 0 0 0 0,0 1 0 0 0,0 0 0 0 0,0-1 0 0 0,0 1 0 0 0,1-1 0 0 0,-1 1-1 0 0,0 0 1 0 0,0 0 0 0 0,0 0 0 0 0,0 0 0 0 0,-1 0 0 0 0,1 0 0 0 0,0 0 0 0 0,0 0 0 0 0,-1 0 0 0 0,1 0 0 0 0,0 0 0 0 0,-1 0 0 0 0,1 1 0 0 0,-1-1 0 0 0,0 0 0 0 0,1 0 0 0 0,-1 1-1 0 0,0 1 1 0 0,2 2 11 0 0,-2 0 0 0 0,1 0 0 0 0,-1 0 0 0 0,1 1 0 0 0,-2-1 0 0 0,0 10-1 0 0,-1-5 32 0 0,0 0 0 0 0,-1 0-1 0 0,-1 0 1 0 0,1 0-1 0 0,-8 14 1 0 0,0-7-54 0 0,0-1 0 0 0,-21 26-1 0 0,179-203-78 0 0,-119 132-165 0 0,-16 16 123 0 0,0 2-1 0 0,1-1 1 0 0,1 2 0 0 0,16-11-1 0 0,-19 16 111 0 0,3 0 12 0 0,0 3 11 0 0,1 4 54 0 0,-13-1-30 0 0,0 0-1 0 0,0 1 0 0 0,0-1 1 0 0,0 0-1 0 0,0 1 0 0 0,0-1 1 0 0,-1 1-1 0 0,1-1 0 0 0,-1 1 1 0 0,1 0-1 0 0,-1 0 0 0 0,0 0 1 0 0,0 0-1 0 0,1 0 1 0 0,-1 0-1 0 0,0 2 0 0 0,14 38 432 0 0,-12-29-317 0 0,20 70 552 0 0,-17-62-682 0 0,-6-15-19 0 0,-1-1-3 0 0,0 17-15 0 0,-1-17-45 0 0,-1-1-25 0 0,1 1-41 0 0,-1 0 0 0 0,1 0 0 0 0,-1-1 0 0 0,0 1 0 0 0,-7 7 0 0 0,-11 5-3368 0 0,13-11 947 0 0,6-4 1962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 11519 0 0,'2'-1'887'0'0,"6"-2"-306"0"0,-6 2 887 0 0,1 1 446 0 0,-2 1-1688 0 0,0-1-1 0 0,0 0 1 0 0,0 1 0 0 0,0-1 0 0 0,0 1 0 0 0,0-1 0 0 0,0 1 0 0 0,0-1 0 0 0,0 1 0 0 0,0 0 0 0 0,0-1 0 0 0,0 1 0 0 0,0 0 0 0 0,-1 0 0 0 0,1 0 0 0 0,0 0 0 0 0,0 0 0 0 0,-1 0 0 0 0,2 2 0 0 0,-2-1-95 0 0,1 0 0 0 0,0 0 1 0 0,-1 0-1 0 0,1 0 0 0 0,-1 1 1 0 0,0-1-1 0 0,0 0 0 0 0,0 0 1 0 0,0 5-1 0 0,-2 2-26 0 0,0 0-1 0 0,0 0 1 0 0,-1 0 0 0 0,-4 11-1 0 0,-51 99 847 0 0,34-74-712 0 0,-25 66-1 0 0,-34 224-74 0 0,71-281-169 0 0,3-8-205 0 0,3-1 0 0 0,-2 77-1 0 0,8-108 504 0 0,1-8-1319 0 0,-1 0-4372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0 545 7367 0 0,'11'-28'676'0'0,"0"0"-1"0"0,27-47 1 0 0,-29 61 174 0 0,0 1 0 0 0,1 0 1 0 0,0 0-1 0 0,1 1 0 0 0,0 1 1 0 0,25-20-1 0 0,32-15 572 0 0,88-43 0 0 0,-71 42-790 0 0,-35 19 38 0 0,2 1-1 0 0,89-32 1 0 0,-133 57-530 0 0,1 0 1 0 0,-1 0-1 0 0,0 0 0 0 0,0 1 0 0 0,1 0 0 0 0,-1 1 0 0 0,14 0 1 0 0,-18 1-78 0 0,-1-1 1 0 0,0 1-1 0 0,0-1 0 0 0,0 1 1 0 0,0 0-1 0 0,0 0 1 0 0,0 0-1 0 0,-1 1 1 0 0,1-1-1 0 0,0 1 0 0 0,-1 0 1 0 0,1-1-1 0 0,-1 1 1 0 0,1 0-1 0 0,-1 0 1 0 0,0 1-1 0 0,0-1 1 0 0,0 0-1 0 0,0 1 0 0 0,0-1 1 0 0,0 1-1 0 0,-1 0 1 0 0,2 4-1 0 0,1 4 98 0 0,0 0 1 0 0,-1 1-1 0 0,0-1 0 0 0,2 24 1 0 0,-2 51 206 0 0,-3-48-283 0 0,2 19-14 0 0,-1 111 122 0 0,0-162-195 0 0,-6 18 15 0 0,5-23-10 0 0,-1 0-1 0 0,1-1 1 0 0,0 1 0 0 0,-1 0 0 0 0,1-1-1 0 0,0 1 1 0 0,-1 0 0 0 0,1-1 0 0 0,-1 1-1 0 0,1-1 1 0 0,-1 1 0 0 0,1-1 0 0 0,-1 1-1 0 0,0-1 1 0 0,1 1 0 0 0,-1-1 0 0 0,0 0-1 0 0,1 1 1 0 0,-2-1 0 0 0,0 2 6 0 0,-2 0 5 0 0,1 0 0 0 0,-1-1 0 0 0,1 1 0 0 0,-1 0 0 0 0,0-1 0 0 0,0 0 0 0 0,0 0-1 0 0,0 0 1 0 0,1-1 0 0 0,-1 1 0 0 0,-7-1 0 0 0,-5 0 42 0 0,-24-5-1 0 0,25 3-43 0 0,-84-12 107 0 0,48 5-213 0 0,0 3-1 0 0,-93 0 0 0 0,131 7-136 0 0,11-1-59 0 0,44-13-10029 0 0,-12-1 4103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13823 0 0,'0'0'1062'0'0,"-1"3"-693"0"0,-69 184 5304 0 0,-60 89-4002 0 0,49-81-698 0 0,-5 7 155 0 0,70-173-995 0 0,-1 0 0 0 0,-25 31 0 0 0,32-48-632 0 0,0 0-1 0 0,-1 0 0 0 0,0-1 1 0 0,-1 0-1 0 0,0-1 0 0 0,-22 13 1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263 167 17999 0 0,'0'0'827'0'0,"3"-1"-22"0"0,23-5-485 0 0,-10 3 214 0 0,1 1 0 0 0,-1 1-1 0 0,17 0 1 0 0,-12 1 325 0 0,27-4-1 0 0,58-18-481 0 0,-92 18-325 0 0,1-1 0 0 0,-1 0 0 0 0,0-1-1 0 0,27-16 1 0 0,-26 12-52 0 0,-4 4 0 0 0,-1-1 0 0 0,11-10 0 0 0,-11 8 0 0 0,-3 0-12 0 0,-5 7-52 0 0,-10-9-444 0 0,6 9 490 0 0,0 1 0 0 0,0-1 0 0 0,0 1 0 0 0,0 0 0 0 0,0 0-1 0 0,0 0 1 0 0,0 0 0 0 0,0 0 0 0 0,0 0 0 0 0,-1 1 0 0 0,1-1 0 0 0,0 1 0 0 0,0-1 0 0 0,-1 1 0 0 0,1 0-1 0 0,0 0 1 0 0,-1 0 0 0 0,1 0 0 0 0,0 1 0 0 0,-4 0 0 0 0,-5 1 11 0 0,-1 1 0 0 0,-17 6 0 0 0,28-8 8 0 0,-37 14 100 0 0,-55 33 0 0 0,37-18 21 0 0,-108 58 272 0 0,114-57-325 0 0,-54 41 0 0 0,90-61-69 0 0,1 0 0 0 0,0 0 0 0 0,0 1 0 0 0,2 1 0 0 0,-12 15 0 0 0,20-25 0 0 0,1 1 0 0 0,0-1 0 0 0,0 1 0 0 0,0 0 0 0 0,0 0 0 0 0,0 0 0 0 0,1 0 0 0 0,0 0 0 0 0,0 0 0 0 0,0 1 0 0 0,0-1 0 0 0,1 0 0 0 0,0 0 0 0 0,0 1 0 0 0,0-1 0 0 0,0 0 0 0 0,1 1 0 0 0,-1-1 0 0 0,1 0 0 0 0,0 0 0 0 0,0 0 0 0 0,1 0 0 0 0,-1 0 0 0 0,1 0 0 0 0,4 7 0 0 0,-2-5 24 0 0,1 1 0 0 0,0-2 0 0 0,0 1 1 0 0,1 0-1 0 0,-1-1 0 0 0,1 0 0 0 0,0-1 0 0 0,1 1 0 0 0,-1-1 0 0 0,1 0 0 0 0,0-1 0 0 0,0 0 1 0 0,0 0-1 0 0,0 0 0 0 0,0-1 0 0 0,13 3 0 0 0,10 0 106 0 0,0-1 0 0 0,54 1 0 0 0,-81-5-133 0 0,98-2-1123 0 0,1-4-1 0 0,157-29 1 0 0,-194 22-444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2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8751 0 0,'0'0'674'0'0,"3"1"-118"0"0,1 1 114 0 0,6 2 1001 0 0,-1 0 0 0 0,1 1 1 0 0,-1 1-1 0 0,12 8 0 0 0,-18-12-1561 0 0,-1 0 0 0 0,0 0 0 0 0,0 0 0 0 0,0 0 0 0 0,-1 0 0 0 0,1 0 0 0 0,0 0 0 0 0,-1 1 0 0 0,0-1 0 0 0,1 0 0 0 0,-1 1 0 0 0,0-1 0 0 0,0 1 0 0 0,0 0 0 0 0,-1-1 0 0 0,1 1 0 0 0,-1 0 0 0 0,1-1 0 0 0,-1 1 0 0 0,0 0 0 0 0,0 0 0 0 0,0-1 0 0 0,-1 4 0 0 0,-1 5 56 0 0,0-1-1 0 0,-1 1 1 0 0,-1-1 0 0 0,0 1-1 0 0,-9 14 1 0 0,-32 48 180 0 0,-3 6-126 0 0,29-42-143 0 0,-42 91 30 0 0,54-108-96 0 0,0-1-1 0 0,1 1 0 0 0,1 1 0 0 0,-5 35 0 0 0,10-52-53 0 0,0 1 1 0 0,0 0-1 0 0,0-1 1 0 0,0 1-1 0 0,1 0 0 0 0,2 7 1 0 0,-3-10-60 0 0,1 0 1 0 0,-1-1-1 0 0,1 1 1 0 0,-1-1-1 0 0,1 1 1 0 0,0-1-1 0 0,0 0 1 0 0,0 1 0 0 0,0-1-1 0 0,0 0 1 0 0,0 1-1 0 0,0-1 1 0 0,1 0-1 0 0,-1 0 1 0 0,0 0-1 0 0,1 0 1 0 0,-1 0-1 0 0,0-1 1 0 0,1 1-1 0 0,-1 0 1 0 0,1 0-1 0 0,2 0 1 0 0,11 1-1494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16 8287 0 0,'68'-16'8210'0'0,"-69"19"-7780"0"0,-5 7-264 0 0,0 0 0 0 0,0-1-1 0 0,-1 1 1 0 0,0-2 0 0 0,-1 1 0 0 0,-13 11-1 0 0,-2 4 91 0 0,-236 297 1757 0 0,29 22-1442 0 0,81-105-507 0 0,143-229-61 0 0,-58 96-11 0 0,55-90 18 0 0,2 1 0 0 0,0 0-1 0 0,1 0 1 0 0,1 1 0 0 0,-4 17 0 0 0,8-30-8 0 0,1-1 0 0 0,-1 1 0 0 0,1 0 0 0 0,-1 0 0 0 0,2 6 1 0 0,0-3-8 0 0,1-1 1 0 0,0 1 0 0 0,0-1 0 0 0,4 8 0 0 0,-5-13-33 0 0,0 1 0 0 0,0 0 0 0 0,0-1 0 0 0,0 1 0 0 0,1-1 0 0 0,-1 0 1 0 0,1 1-1 0 0,-1-1 0 0 0,1 0 0 0 0,1 1 0 0 0,2 2-913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13823 0 0,'0'0'5456'0'0,"3"0"-5365"0"0,21 4 179 0 0,1-1-1 0 0,0-1 1 0 0,39-2 0 0 0,-29 0 46 0 0,276-15 2013 0 0,-1-18-1327 0 0,-260 27-931 0 0,114-17 265 0 0,-123 15-1155 0 0,77-27 0 0 0,-115 34-80 0 0,-21-1-4220 0 0,-4 3-1113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19 3223 0 0,'36'-9'6951'0'0,"-37"11"-6854"0"0,-1 0 0 0 0,1 0 1 0 0,0-1-1 0 0,-1 1 0 0 0,1 0 0 0 0,-1 0 0 0 0,0-1 1 0 0,0 1-1 0 0,0-1 0 0 0,-2 2 0 0 0,2-2 3 0 0,-91 58 1996 0 0,64-41-876 0 0,-55 40 0 0 0,83-57-1180 0 0,-24 20 642 0 0,-34 38 1 0 0,53-53-583 0 0,1 1 0 0 0,-1 0 0 0 0,1 0 0 0 0,1 1 0 0 0,-1-1 0 0 0,1 1 0 0 0,1 0-1 0 0,0 1 1 0 0,0-1 0 0 0,-4 17 0 0 0,7-22-49 0 0,-1 0-1 0 0,1 0 1 0 0,0 0 0 0 0,0 0-1 0 0,0 0 1 0 0,0-1 0 0 0,1 1-1 0 0,-1 0 1 0 0,1 0 0 0 0,-1 0-1 0 0,1 0 1 0 0,0 0 0 0 0,0-1-1 0 0,1 1 1 0 0,-1-1-1 0 0,0 1 1 0 0,3 3 0 0 0,-1-3 27 0 0,-1-1 1 0 0,1 1-1 0 0,0-1 1 0 0,0 0-1 0 0,0 0 1 0 0,0 0-1 0 0,0 0 1 0 0,0 0-1 0 0,1-1 1 0 0,-1 1-1 0 0,0-1 1 0 0,5 1-1 0 0,5 0 156 0 0,0 0 0 0 0,0 0-1 0 0,0-2 1 0 0,0 0 0 0 0,0 0-1 0 0,21-4 1 0 0,-23 3-156 0 0,-1-2 0 0 0,0 1 0 0 0,0-1 0 0 0,0-1 0 0 0,0 0 0 0 0,-1 0 0 0 0,0-1 0 0 0,0 0 0 0 0,0-1 0 0 0,0 0 0 0 0,-1 0 1 0 0,0-1-1 0 0,0 0 0 0 0,0 0 0 0 0,-1-1 0 0 0,11-16 0 0 0,-12 16-93 0 0,-1 0 0 0 0,0-1 1 0 0,-1 1-1 0 0,0-1 0 0 0,-1 0 1 0 0,1 0-1 0 0,-2-1 0 0 0,1 1 1 0 0,-1-1-1 0 0,-1 1 0 0 0,0-1 1 0 0,0 0-1 0 0,-1 1 0 0 0,0-1 1 0 0,-1 0-1 0 0,0 1 0 0 0,0-1 1 0 0,-4-12-1 0 0,1 11-366 0 0,-1 0-1 0 0,0 0 1 0 0,-1 0 0 0 0,0 1-1 0 0,-1 0 1 0 0,-15-18 0 0 0,14 17-120 0 0,-23-23-2139 0 0,30 33 1905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14279 0 0,'-2'0'1103'0'0,"-4"1"-985"0"0,-1-1 0 0 0,1 1 0 0 0,-1 1 0 0 0,1-1 0 0 0,-1 1 0 0 0,1 0 0 0 0,0 0 0 0 0,0 1 0 0 0,0 0 0 0 0,1 0 0 0 0,-1 0 0 0 0,0 1 0 0 0,1-1 0 0 0,0 2 0 0 0,0-1 0 0 0,-7 8 0 0 0,-6 8 331 0 0,2 1-1 0 0,-26 42 0 0 0,32-47-519 0 0,-29 50 347 0 0,3 0 0 0 0,-39 103-1 0 0,-28 150 134 0 0,88-262-438 0 0,-21 68 161 0 0,29-106-254 0 0,0 0 1 0 0,-2 0 0 0 0,0-1-1 0 0,-14 22 1 0 0,19-35-158 0 0,0 0-1 0 0,-1-1 1 0 0,1 1-1 0 0,-1-1 1 0 0,0 0 0 0 0,0 0-1 0 0,0 0 1 0 0,0 0 0 0 0,-1-1-1 0 0,0 0 1 0 0,0 0-1 0 0,1-1 1 0 0,-1 0 0 0 0,-13 3-1 0 0,-1-1-1140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16351 0 0,'0'0'752'0'0,"-2"-1"-20"0"0,-4-2-416 0 0,5 2-16 0 0,3 3 42 0 0,6 4-243 0 0,-1-1 1 0 0,1 0 0 0 0,0-1 0 0 0,0 0 0 0 0,1 0 0 0 0,-1-1-1 0 0,1 0 1 0 0,0 0 0 0 0,0-1 0 0 0,-1 0 0 0 0,11 0 0 0 0,11 1 135 0 0,0-1 1 0 0,36-3 0 0 0,136-22 1315 0 0,-1-17-575 0 0,49-7-555 0 0,-70 27-787 0 0,-167 19-380 0 0,-11 0-234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84 10591 0 0,'0'0'819'0'0,"1"-2"-534"0"0,1 0 137 0 0,-1 0 0 0 0,1 0 0 0 0,-1-1 0 0 0,1 1-1 0 0,-1 0 1 0 0,0-1 0 0 0,0 1 0 0 0,0-1 0 0 0,0-3 0 0 0,0 1 743 0 0,0 4-1042 0 0,-1 0 0 0 0,0 0 0 0 0,0 0-1 0 0,0 0 1 0 0,0 0 0 0 0,0 0 0 0 0,0 0 0 0 0,-1 0 0 0 0,1 0-1 0 0,0 0 1 0 0,0 0 0 0 0,-1 0 0 0 0,1 0 0 0 0,0 0-1 0 0,-1 1 1 0 0,1-1 0 0 0,-1 0 0 0 0,0 0 0 0 0,1 0-1 0 0,-1 0 1 0 0,1 1 0 0 0,-1-1 0 0 0,-1-1 0 0 0,0 1-99 0 0,0-1 1 0 0,0 0-1 0 0,-1 0 0 0 0,1 1 1 0 0,-1-1-1 0 0,-3-1 1 0 0,-4 0-52 0 0,-1 0 0 0 0,1 1 0 0 0,-1 0 0 0 0,1 0 0 0 0,-1 1 0 0 0,1 1 0 0 0,-12 0 0 0 0,1 1-14 0 0,0 2-1 0 0,-32 6 1 0 0,38-5 82 0 0,0 1-1 0 0,0 0 1 0 0,1 1 0 0 0,-1 1 0 0 0,1 0-1 0 0,1 1 1 0 0,0 0 0 0 0,0 1 0 0 0,0 0 0 0 0,1 1-1 0 0,1 1 1 0 0,0 0 0 0 0,0 1 0 0 0,1 0-1 0 0,0 0 1 0 0,1 1 0 0 0,1 0 0 0 0,-10 19 0 0 0,16-28-30 0 0,0 1 0 0 0,0 0 1 0 0,1 0-1 0 0,0 0 0 0 0,0 0 1 0 0,0 0-1 0 0,0 0 0 0 0,1 0 1 0 0,-1 0-1 0 0,1 0 0 0 0,1 8 1 0 0,0-11-10 0 0,-1 1 1 0 0,1 0 0 0 0,0-1 0 0 0,0 1 0 0 0,0-1 0 0 0,0 0 0 0 0,1 1 0 0 0,-1-1 0 0 0,0 0 0 0 0,1 0 0 0 0,0 0 0 0 0,-1 0 0 0 0,1 0 0 0 0,0 0 0 0 0,0 0 0 0 0,0-1 0 0 0,0 1 0 0 0,1-1-1 0 0,-1 1 1 0 0,0-1 0 0 0,1 0 0 0 0,-1 0 0 0 0,4 2 0 0 0,2-2 12 0 0,-1 1 0 0 0,1-1 0 0 0,0 0 0 0 0,-1 0 0 0 0,1-1 0 0 0,0 0 0 0 0,0 0 0 0 0,-1-1 0 0 0,1 0 0 0 0,0 0-1 0 0,8-4 1 0 0,4-1 67 0 0,-1 0-1 0 0,0-2 0 0 0,19-10 0 0 0,-10 3 100 0 0,30-22 0 0 0,-76 47-168 0 0,-24 11 1 0 0,-7 4-88 0 0,25-11 63 0 0,0 1 0 0 0,-21 19 0 0 0,43-32-101 0 0,21-2-880 0 0,-7 0 419 0 0,-1 0 0 0 0,1-1 0 0 0,21-3 0 0 0,9-8-4003 0 0,3-4-1318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 15199 0 0,'2'-2'-553'0'0,"6"-5"4155"0"0,-8 8-3299 0 0,1 0 0 0 0,-1 0 0 0 0,0-1 1 0 0,0 1-1 0 0,0 0 0 0 0,0 0 0 0 0,0 0 1 0 0,0 0-1 0 0,0-1 0 0 0,0 1 0 0 0,0 0 1 0 0,0 0-1 0 0,0 0 0 0 0,-1 1 0 0 0,-3 15-84 0 0,0 1 0 0 0,-1-1 0 0 0,-1-1 0 0 0,-1 1-1 0 0,0-1 1 0 0,-17 27 0 0 0,-70 86 164 0 0,61-87-287 0 0,-30 51 0 0 0,-80 177-176 0 0,138-260 78 0 0,1-1 1 0 0,0 1-1 0 0,0 0 0 0 0,1 0 1 0 0,1 1-1 0 0,-1-1 0 0 0,0 15 1 0 0,3-24-22 0 0,0 0 1 0 0,0 0-1 0 0,0 0 1 0 0,0 0-1 0 0,1 0 0 0 0,-1 0 1 0 0,0 0-1 0 0,1 0 1 0 0,-1 0-1 0 0,0 0 1 0 0,1 0-1 0 0,-1 0 0 0 0,1-1 1 0 0,-1 1-1 0 0,1 0 1 0 0,0 0-1 0 0,-1 0 1 0 0,1-1-1 0 0,0 1 1 0 0,0 0-1 0 0,-1-1 0 0 0,1 1 1 0 0,0-1-1 0 0,0 1 1 0 0,0-1-1 0 0,0 1 1 0 0,0-1-1 0 0,0 1 0 0 0,0-1 1 0 0,0 0-1 0 0,1 1 1 0 0,1-1-264 0 0,0 1-1 0 0,0-1 1 0 0,1 0 0 0 0,-1 0 0 0 0,0 0-1 0 0,0 0 1 0 0,6-2 0 0 0,12-4-1233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59:0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2303 0 0,'-4'0'108'0'0,"1"0"0"0"0,-1 0-1 0 0,1 1 1 0 0,-1-1-1 0 0,1 1 1 0 0,0 0 0 0 0,-1 0-1 0 0,1 0 1 0 0,0 0-1 0 0,0 1 1 0 0,-1-1 0 0 0,1 1-1 0 0,0 0 1 0 0,1 0-1 0 0,-1 0 1 0 0,0 0-1 0 0,1 1 1 0 0,-1-1 0 0 0,-3 6-1 0 0,1-1 1079 0 0,0 0-1 0 0,1 1 1 0 0,0-1-1 0 0,1 1 1 0 0,-1 0-1 0 0,2 0 1 0 0,-3 10-1 0 0,0-1-225 0 0,2 1-1 0 0,0 0 0 0 0,1 0 1 0 0,1 27-1 0 0,2-20-615 0 0,1 1 0 0 0,9 38 0 0 0,7 3-627 0 0,37 90 1 0 0,-44-130 622 0 0,17 44-156 0 0,24 69 984 0 0,-39-102-356 0 0,12 67-1 0 0,-22-83-543 0 0,-1-1 1 0 0,0 0 0 0 0,-2 1-1 0 0,-3 36 1 0 0,0-41-228 0 0,0-1 0 0 0,-1 0 1 0 0,0 0-1 0 0,-2 0 0 0 0,0-1 1 0 0,0 0-1 0 0,-10 15 0 0 0,8-17-24 0 0,-1 0 0 0 0,0 0 0 0 0,-1-1 0 0 0,0 0 0 0 0,-1-1 0 0 0,-19 16 0 0 0,-80 48 210 0 0,37-28 52 0 0,62-38-219 0 0,0 0 0 0 0,0 1-1 0 0,1 0 1 0 0,0 1 0 0 0,1 0-1 0 0,-12 18 1 0 0,20-28-146 0 0,1 1 1 0 0,-1-1-1 0 0,1 1 1 0 0,-1 0-1 0 0,1-1 1 0 0,0 1-1 0 0,0-1 1 0 0,0 1-1 0 0,0 0 1 0 0,0-1-1 0 0,0 1 1 0 0,0 0-1 0 0,0-1 1 0 0,1 1-1 0 0,-1-1 1 0 0,0 1-1 0 0,1-1 0 0 0,0 1 1 0 0,-1-1-1 0 0,1 1 1 0 0,0-1-1 0 0,0 1 1 0 0,0-1-1 0 0,0 0 1 0 0,0 1-1 0 0,0-1 1 0 0,0 0-1 0 0,2 2 1 0 0,6 5-2355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56 1375 0 0,'1'-1'107'0'0,"6"-7"2530"0"0,1 0 0 0 0,0 1 1 0 0,1 0-1 0 0,11-7 0 0 0,2 4-791 0 0,-20 9-1298 0 0,21 5 1100 0 0,-21-3-1594 0 0,1-1 0 0 0,-1 1 0 0 0,0 0-1 0 0,1 0 1 0 0,-1 0 0 0 0,0 0 0 0 0,0 0 0 0 0,1 1 0 0 0,-1-1 0 0 0,0 1 0 0 0,0-1 0 0 0,-1 1-1 0 0,1 0 1 0 0,0 0 0 0 0,0 0 0 0 0,-1 0 0 0 0,0 0 0 0 0,1 0 0 0 0,-1 0 0 0 0,0 0 0 0 0,0 1-1 0 0,0-1 1 0 0,0 0 0 0 0,0 1 0 0 0,0-1 0 0 0,-1 1 0 0 0,0-1 0 0 0,1 1 0 0 0,-1-1-1 0 0,0 4 1 0 0,0 7 79 0 0,-1 0 1 0 0,0-1-1 0 0,-1 1 0 0 0,-6 20 0 0 0,8-32-133 0 0,-12 38 104 0 0,0 0-1 0 0,-19 38 1 0 0,-45 73-14 0 0,-48 53 72 0 0,20-37-44 0 0,86-139-96 0 0,9-13-10 0 0,1-1 0 0 0,-13 29-1 0 0,20-39-93 0 0,13-15-6837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103 308 12407 0 0,'-2'-2'56'0'0,"0"1"0"0"0,1 0 0 0 0,-1 0 0 0 0,0 0 0 0 0,0 0 0 0 0,0 1 0 0 0,0-1 0 0 0,0 0 0 0 0,0 1 0 0 0,0 0 0 0 0,0-1 0 0 0,0 1 0 0 0,0 0 0 0 0,-1 0 0 0 0,1 0 0 0 0,0 0 0 0 0,0 0 0 0 0,0 1 0 0 0,0-1 0 0 0,0 1 0 0 0,0-1 0 0 0,0 1 0 0 0,-2 1 0 0 0,-1-1-58 0 0,-8 4 1701 0 0,-22 12 2748 0 0,44-9-3689 0 0,-5-6-675 0 0,0-1 0 0 0,0 1 1 0 0,0-1-1 0 0,1 0 0 0 0,-1 0 1 0 0,0 0-1 0 0,1-1 0 0 0,-1 1 1 0 0,1-1-1 0 0,-1 0 1 0 0,9-1-1 0 0,7 0 135 0 0,60-1 719 0 0,138-21-1 0 0,-102 8-310 0 0,93-4-83 0 0,18-2-233 0 0,-216 20-299 0 0,366-55 133 0 0,-293 39-126 0 0,-1-5-1 0 0,122-48 1 0 0,-91 17-404 0 0,-40 15-3010 0 0,-70 35 2875 0 0,0 1-116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 2759 0 0,'0'0'11488'0'0,"3"0"-10045"0"0,16-1-379 0 0,-11 0-450 0 0,-1 1 1 0 0,0 0-1 0 0,0 0 0 0 0,1 0 0 0 0,12 3 0 0 0,-19-2 140 0 0,0-1-708 0 0,-1 0 1 0 0,1 0-1 0 0,-1 0 1 0 0,1 0-1 0 0,-1 1 1 0 0,1-1-1 0 0,-1 0 1 0 0,0 0 0 0 0,1 0-1 0 0,-1 1 1 0 0,1-1-1 0 0,-1 0 1 0 0,0 0-1 0 0,1 1 1 0 0,-1-1-1 0 0,0 0 1 0 0,1 1 0 0 0,-1-1-1 0 0,0 1 1 0 0,1-1-1 0 0,-1 0 1 0 0,0 1-1 0 0,0-1 1 0 0,0 1-1 0 0,1-1 1 0 0,-1 1 0 0 0,0-1-1 0 0,0 1 1 0 0,0-1-1 0 0,0 0 1 0 0,0 1-1 0 0,0-1 1 0 0,0 1-1 0 0,0-1 1 0 0,0 1 0 0 0,0 0-1 0 0,-3 19 522 0 0,-3-6-348 0 0,-1 1-1 0 0,0-1 1 0 0,-1 0-1 0 0,0 0 1 0 0,-21 24 0 0 0,3-2-29 0 0,0 0-176 0 0,11-16-42 0 0,0 0 1 0 0,2 2 0 0 0,-16 33 0 0 0,28-54-125 0 0,14-1-4313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15087 0 0,'0'0'4560'0'0,"0"3"-4068"0"0,0 121 1844 0 0,0-122-2301 0 0,-1 19 78 0 0,-2 0 0 0 0,0-1 1 0 0,-1 1-1 0 0,-1-1 0 0 0,0 0 1 0 0,-15 33-1 0 0,-9 15-45 0 0,15-32-38 0 0,-33 59 0 0 0,35-73-133 0 0,12-21-27 0 0,14-15-8141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33 1839 0 0,'32'-33'14038'0'0,"-33"36"-12422"0"0,-140 235 1518 0 0,51-94-2827 0 0,-232 457-362 0 0,228-418-515 0 0,88-171 563 0 0,-1 0 1 0 0,-1 0 0 0 0,1-1 0 0 0,-2 0 0 0 0,0 0 0 0 0,-14 12 0 0 0,23-23 9 0 0,-1 0 0 0 0,1-1 0 0 0,0 1 0 0 0,-1 0 0 0 0,1-1 0 0 0,-1 1 0 0 0,1-1 0 0 0,0 1 0 0 0,-1 0-1 0 0,1-1 1 0 0,0 1 0 0 0,-1-1 0 0 0,1 1 0 0 0,0-1 0 0 0,0 1 0 0 0,0-1 0 0 0,-1 0 0 0 0,1-3 1 0 0,-1 1 1 0 0,1 0-1 0 0,-1-1 0 0 0,1 1 0 0 0,0-1 0 0 0,1 1 1 0 0,-1-1-1 0 0,0 1 0 0 0,1-1 0 0 0,0 1 0 0 0,0 0 1 0 0,0-1-1 0 0,0 1 0 0 0,1 0 0 0 0,1-4 1 0 0,4-6-7 0 0,0 1 1 0 0,11-14 0 0 0,-4 8-5 0 0,1 1-1 0 0,0 0 0 0 0,1 2 1 0 0,1 0-1 0 0,0 0 1 0 0,34-20-1 0 0,-36 26 123 0 0,1 0 1 0 0,0 1-1 0 0,0 1 0 0 0,1 0 0 0 0,0 1 0 0 0,0 1 1 0 0,1 1-1 0 0,33-4 0 0 0,-41 7 22 0 0,0 1-1 0 0,0 0 1 0 0,-1 1-1 0 0,1 0 1 0 0,0 0-1 0 0,-1 1 1 0 0,1 1-1 0 0,14 5 1 0 0,-21-7-110 0 0,1 0 0 0 0,-1 1 0 0 0,0 0 0 0 0,0 0 1 0 0,0 0-1 0 0,0 0 0 0 0,0 0 0 0 0,-1 0 0 0 0,1 1 0 0 0,0-1 0 0 0,-1 1 0 0 0,0 0 1 0 0,0 0-1 0 0,0 0 0 0 0,0 0 0 0 0,0 0 0 0 0,-1 0 0 0 0,1 0 0 0 0,-1 1 1 0 0,0-1-1 0 0,0 0 0 0 0,0 1 0 0 0,0-1 0 0 0,-1 1 0 0 0,1 0 0 0 0,-1 4 0 0 0,-1 7-10 0 0,-1-1-1 0 0,-1 1 0 0 0,0-1 0 0 0,-1 0 1 0 0,-10 24-1 0 0,2-3-14 0 0,-6 14 3 0 0,-26 49 0 0 0,11-28-834 0 0,26-46-674 0 0,7-23 142 0 0,24-14-4282 0 0,-9 1 4250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62 7367 0 0,'0'0'568'0'0,"1"2"-106"0"0,0 11 1231 0 0,0 0-1 0 0,-1 0 1 0 0,-2 21 0 0 0,-9 39 1208 0 0,-2 21-1132 0 0,13-91-1696 0 0,0 0 1 0 0,0 0-1 0 0,0 0 1 0 0,0 0-1 0 0,0 0 1 0 0,1 0-1 0 0,-1 0 0 0 0,1 0 1 0 0,0 0-1 0 0,0-1 1 0 0,1 4-1 0 0,-1-5-25 0 0,0 0-1 0 0,0-1 0 0 0,0 1 1 0 0,1-1-1 0 0,-1 1 1 0 0,0-1-1 0 0,0 1 0 0 0,0-1 1 0 0,0 0-1 0 0,0 0 1 0 0,1 1-1 0 0,-1-1 0 0 0,0 0 1 0 0,0 0-1 0 0,1 0 1 0 0,-1 0-1 0 0,0 0 0 0 0,0-1 1 0 0,2 1-1 0 0,-3 0-23 0 0,7-2 167 0 0,0 1 1 0 0,0-1-1 0 0,0 0 0 0 0,0-1 0 0 0,11-6 1 0 0,32-20 268 0 0,-40 23-408 0 0,34-25 17 0 0,-1-2 0 0 0,-2-1 0 0 0,56-61 0 0 0,-85 83-173 0 0,13-20 0 0 0,-22 28 16 0 0,0-1-1 0 0,0 0 0 0 0,0 0 1 0 0,0-1-1 0 0,-1 1 0 0 0,0-1 1 0 0,2-6-1 0 0,-4 11 78 0 0,0 1 0 0 0,0 0 0 0 0,-1-1 1 0 0,1 1-1 0 0,0 0 0 0 0,0-1 0 0 0,0 1 0 0 0,0 0 1 0 0,-1-1-1 0 0,1 1 0 0 0,0 0 0 0 0,0-1 0 0 0,-1 1 1 0 0,1 0-1 0 0,0 0 0 0 0,0 0 0 0 0,-1-1 0 0 0,1 1 1 0 0,0 0-1 0 0,-1 0 0 0 0,1 0 0 0 0,0-1 0 0 0,-1 1 1 0 0,1 0-1 0 0,0 0 0 0 0,-1 0 0 0 0,1 0 0 0 0,0 0 0 0 0,-1 0 1 0 0,1 0-1 0 0,0 0 0 0 0,-1 0 0 0 0,0 0 0 0 0,-11-1-100 0 0,6 2 80 0 0,0 1-1 0 0,0-1 1 0 0,1 1-1 0 0,-1 0 1 0 0,0 1-1 0 0,-9 4 1 0 0,-32 24-20 0 0,40-26 26 0 0,-152 124 8 0 0,82-62 71 0 0,73-64-55 0 0,-106 93 57 0 0,90-77 47 0 0,2 1 1 0 0,0 0-1 0 0,-20 32 1 0 0,35-48-61 0 0,1 0 0 0 0,0 0 0 0 0,0 0 0 0 0,0 0 0 0 0,1 0 0 0 0,-1 1 0 0 0,1-1 0 0 0,0 1 0 0 0,-1 7 0 0 0,2-10-28 0 0,0 0 0 0 0,0-1 0 0 0,0 1-1 0 0,0 0 1 0 0,1 0 0 0 0,-1-1 0 0 0,1 1 0 0 0,-1 0 0 0 0,1-1 0 0 0,-1 1 0 0 0,1 0-1 0 0,0-1 1 0 0,0 1 0 0 0,0-1 0 0 0,0 1 0 0 0,0-1 0 0 0,0 1 0 0 0,0-1-1 0 0,0 0 1 0 0,1 0 0 0 0,-1 0 0 0 0,0 1 0 0 0,1-1 0 0 0,-1 0 0 0 0,1-1-1 0 0,-1 1 1 0 0,4 1 0 0 0,3 1 46 0 0,0 0-1 0 0,0-1 1 0 0,1 0-1 0 0,-1-1 1 0 0,0 0-1 0 0,1 0 1 0 0,-1-1-1 0 0,17-1 1 0 0,22-6-1233 0 0,-2-3-4525 0 0,-6-2-1587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13359 0 0,'1'-2'6395'0'0,"8"-10"-5572"0"0,1 0 0 0 0,0 1 0 0 0,22-20 0 0 0,-9 8-597 0 0,31-30-175 0 0,2 3 0 0 0,3 1 0 0 0,1 4 0 0 0,104-60 0 0 0,-152 98-62 0 0,1 0-1 0 0,1 1 1 0 0,22-7 0 0 0,-32 12 9 0 0,0 1 1 0 0,0-1-1 0 0,0 0 1 0 0,0 1-1 0 0,0 0 1 0 0,0 0-1 0 0,8 1 1 0 0,-10 0 8 0 0,0-1 1 0 0,0 1 0 0 0,0 0-1 0 0,0-1 1 0 0,0 1-1 0 0,0 0 1 0 0,0 0-1 0 0,0 1 1 0 0,0-1 0 0 0,-1 0-1 0 0,1 0 1 0 0,0 1-1 0 0,-1-1 1 0 0,1 1 0 0 0,2 3-1 0 0,-3-2 20 0 0,1 0 0 0 0,-1 0 1 0 0,1 1-1 0 0,-1-1 0 0 0,0 0 0 0 0,-1 1 0 0 0,1-1 0 0 0,0 1 0 0 0,-1-1 0 0 0,0 1 1 0 0,0-1-1 0 0,0 1 0 0 0,0-1 0 0 0,-1 6 0 0 0,-1 2 75 0 0,0 0 1 0 0,-1 0-1 0 0,-5 12 0 0 0,-32 69 195 0 0,6-17-226 0 0,32-71-71 0 0,0 0 0 0 0,1 1 0 0 0,0-1 0 0 0,-1 1 0 0 0,2 0 0 0 0,-2 7 0 0 0,2-11 0 0 0,0 0 0 0 0,0 0 0 0 0,0 0 0 0 0,1 0 0 0 0,-1 0 0 0 0,0 0 0 0 0,0 1 0 0 0,1-1 0 0 0,-1 0 0 0 0,0 0 0 0 0,1 0 0 0 0,-1 0 0 0 0,1 0 0 0 0,-1 0 0 0 0,1 0 0 0 0,0 0 0 0 0,-1 0 0 0 0,1-1 0 0 0,0 1 0 0 0,0 0 0 0 0,0 0 0 0 0,0-1 0 0 0,-1 1 0 0 0,1 0 0 0 0,0-1 0 0 0,0 1 0 0 0,0-1 0 0 0,0 1 0 0 0,1-1 0 0 0,-1 1 0 0 0,0-1 0 0 0,2 0 0 0 0,18 3-142 0 0,1-1-1 0 0,0-1 1 0 0,0-2-1 0 0,0 0 1 0 0,31-6-1 0 0,-33 5-163 0 0,9-3-1224 0 0,3 0-451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7831 0 0,'2'-1'603'0'0,"43"-25"5778"0"0,-25 32-4382 0 0,-16-5-1801 0 0,-1 1 0 0 0,1 0 0 0 0,-1 0 0 0 0,1 1 0 0 0,-1-1 0 0 0,0 1 0 0 0,0-1 0 0 0,4 6-1 0 0,23 27 1238 0 0,-24-28-1114 0 0,6 10 14 0 0,0 0 0 0 0,-2 0 1 0 0,0 1-1 0 0,0 0 0 0 0,-2 0 0 0 0,7 23 0 0 0,-10-27-332 0 0,-1 0 0 0 0,-1 1 0 0 0,-1 0 0 0 0,0 0 0 0 0,0 0 0 0 0,-2 0 0 0 0,0 0 0 0 0,-1 0 0 0 0,-2 15 0 0 0,1-22-3 0 0,0 0 0 0 0,0-1 0 0 0,-1 1 0 0 0,0-1 0 0 0,-1 1 0 0 0,1-1 0 0 0,-1 0 0 0 0,-9 11 0 0 0,-1-1 0 0 0,0-1 0 0 0,-17 15 0 0 0,22-24-35 0 0,0 0 1 0 0,0 0-1 0 0,-1-1 0 0 0,1 0 1 0 0,-2 0-1 0 0,1-1 0 0 0,0 0 1 0 0,-1-1-1 0 0,-15 3 0 0 0,18-6-59 0 0,12-12-4217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13359 0 0,'0'0'2774'0'0,"1"2"-1270"0"0,1 4-1130 0 0,-1 1 1 0 0,1 0-1 0 0,-1 0 1 0 0,-1 0 0 0 0,1-1-1 0 0,-1 1 1 0 0,0 0 0 0 0,-1 0-1 0 0,0 0 1 0 0,0 0-1 0 0,0-1 1 0 0,-5 13 0 0 0,-2 3-373 0 0,-2 0 0 0 0,-16 28 0 0 0,15-29 344 0 0,-14 23-246 0 0,-12 24 20 0 0,-2 3-51 0 0,6-13-183 0 0,32-56-493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316 911 13903 0 0,'0'0'1262'0'0,"1"0"-1037"0"0,5 2-93 0 0,-1-1 1 0 0,1 0-1 0 0,0 0 1 0 0,-1 0-1 0 0,1-1 0 0 0,0 0 1 0 0,-1 0-1 0 0,1 0 1 0 0,-1-1-1 0 0,1 0 0 0 0,0 0 1 0 0,-1 0-1 0 0,1-1 1 0 0,-1 0-1 0 0,0 0 0 0 0,0 0 1 0 0,0-1-1 0 0,6-3 1 0 0,8-6 707 0 0,-1-1 1 0 0,-1-1 0 0 0,22-22 0 0 0,-19 16-537 0 0,23-22 133 0 0,-3-2 1 0 0,-2-2-1 0 0,-1-1 1 0 0,29-52-1 0 0,107-216-438 0 0,-166 301-16 0 0,3-6-154 0 0,0 0 0 0 0,-1-1 0 0 0,0 0 0 0 0,-2 0 0 0 0,6-33 0 0 0,-12 53 148 0 0,-1-1 0 0 0,0 1 0 0 0,0 0 0 0 0,0-1 0 0 0,0 1-1 0 0,0 0 1 0 0,0-1 0 0 0,0 1 0 0 0,0 0 0 0 0,0-1-1 0 0,0 1 1 0 0,-1 0 0 0 0,1-1 0 0 0,-1 1 0 0 0,1 0 0 0 0,-1 0-1 0 0,0-1 1 0 0,1 1 0 0 0,-1 0 0 0 0,0 0 0 0 0,0 0-1 0 0,1 0 1 0 0,-1 0 0 0 0,-2-1 0 0 0,2 1-1 0 0,-1 0 0 0 0,1 1 0 0 0,-1-1 0 0 0,0 1 0 0 0,1-1 0 0 0,-1 1 0 0 0,0 0 0 0 0,0-1 0 0 0,1 1 0 0 0,-1 0 0 0 0,0 0 0 0 0,0 0 1 0 0,1 0-1 0 0,-1 1 0 0 0,0-1 0 0 0,1 0 0 0 0,-1 1 0 0 0,-2 0 0 0 0,-7 3-37 0 0,0 1 1 0 0,0 0-1 0 0,0 1 0 0 0,1 0 1 0 0,0 0-1 0 0,0 1 0 0 0,-12 11 1 0 0,-1 3-30 0 0,-32 39 1 0 0,34-33 70 0 0,0 1 1 0 0,2 1-1 0 0,1 0 1 0 0,-14 35-1 0 0,-43 132-43 0 0,21-13 61 0 0,1 0 13 0 0,34-128 84 0 0,-45 83-1 0 0,-39 47 189 0 0,83-150-218 0 0,-147 245 254 0 0,127-211-324 0 0,-38 71-1069 0 0,83-153-4706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92 10591 0 0,'-1'1'819'0'0,"-1"0"-627"0"0,0 1 0 0 0,0 0 0 0 0,0 0 0 0 0,0 0 0 0 0,0 0 0 0 0,1 0 0 0 0,-1 0 0 0 0,1 0 0 0 0,0 0 0 0 0,-1 1 0 0 0,1-1 0 0 0,0 1 0 0 0,0-1 0 0 0,0 4 0 0 0,1-4 6 0 0,-1-1-1 0 0,1 0 1 0 0,0 1 0 0 0,0-1 0 0 0,0 0 0 0 0,0 0 0 0 0,1 1 0 0 0,-1-1 0 0 0,0 0 0 0 0,1 1-1 0 0,-1-1 1 0 0,0 0 0 0 0,1 0 0 0 0,-1 1 0 0 0,1-1 0 0 0,0 0 0 0 0,-1 0 0 0 0,1 0-1 0 0,0 0 1 0 0,0 0 0 0 0,0 0 0 0 0,0 0 0 0 0,0 0 0 0 0,0 0 0 0 0,0 0 0 0 0,0-1-1 0 0,0 1 1 0 0,0 0 0 0 0,0-1 0 0 0,1 1 0 0 0,1 0 0 0 0,2 1-16 0 0,1 0 0 0 0,-1-1 0 0 0,0 0 0 0 0,1 0 0 0 0,-1-1 0 0 0,0 1 1 0 0,10-1-1 0 0,40-7 559 0 0,-46 6-638 0 0,372-91 2026 0 0,-314 73-2073 0 0,3-3-803 0 0,-24 5-5740 0 0,-14 4-1204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93 386 13647 0 0,'0'0'1239'0'0,"-1"2"-1022"0"0,-25 27 1738 0 0,17-18-731 0 0,0-1 0 0 0,-17 16 0 0 0,8-15-86 0 0,18-11-1120 0 0,0 0 0 0 0,0 1 0 0 0,0-1-1 0 0,0 0 1 0 0,0 0 0 0 0,0 0-1 0 0,0 0 1 0 0,0 0 0 0 0,0 0 0 0 0,0 0-1 0 0,-1 0 1 0 0,1 0 0 0 0,0 0 0 0 0,0 0-1 0 0,0 0 1 0 0,0 0 0 0 0,0 0-1 0 0,0 0 1 0 0,0 0 0 0 0,0 0 0 0 0,0 0-1 0 0,-1 0 1 0 0,1 0 0 0 0,0 0 0 0 0,0 0-1 0 0,0 0 1 0 0,0 0 0 0 0,0 0-1 0 0,0 0 1 0 0,0 0 0 0 0,0 0 0 0 0,0 0-1 0 0,-1-1 1 0 0,1 1 0 0 0,0 0 0 0 0,0 0-1 0 0,0 0 1 0 0,0 0 0 0 0,0 0 0 0 0,0 0-1 0 0,0 0 1 0 0,0 0 0 0 0,0 0-1 0 0,0 0 1 0 0,0 0 0 0 0,0-1 0 0 0,0 1-1 0 0,0 0 1 0 0,4-11 92 0 0,4-3-77 0 0,0 0 0 0 0,2 0 0 0 0,-1 1-1 0 0,2 0 1 0 0,20-19 0 0 0,67-51 89 0 0,-91 78-121 0 0,251-178-617 0 0,-231 167 621 0 0,1 1-1 0 0,1 1 0 0 0,51-18 1 0 0,-68 28 30 0 0,-1 1 1 0 0,1 0-1 0 0,0 1 1 0 0,-1 1 0 0 0,1 0-1 0 0,0 0 1 0 0,0 1-1 0 0,0 1 1 0 0,0 0 0 0 0,0 0-1 0 0,0 1 1 0 0,-1 1 0 0 0,13 4-1 0 0,-23-7-31 0 0,1 1-1 0 0,-1-1 1 0 0,1 1-1 0 0,-1 0 1 0 0,1-1-1 0 0,-1 1 1 0 0,0 0 0 0 0,1 0-1 0 0,-1 0 1 0 0,0 0-1 0 0,0 0 1 0 0,0 0-1 0 0,0 1 1 0 0,0-1-1 0 0,0 0 1 0 0,0 0-1 0 0,1 3 1 0 0,-1-2 1 0 0,-1 0 0 0 0,0 0 1 0 0,1 0-1 0 0,-1 0 0 0 0,0 0 0 0 0,0 0 1 0 0,0 0-1 0 0,0 0 0 0 0,0 0 0 0 0,-1 0 1 0 0,1 0-1 0 0,-1 0 0 0 0,-1 4 0 0 0,-2 4 5 0 0,0 0 0 0 0,-1 0 0 0 0,0 0 0 0 0,-11 14 0 0 0,-31 36 57 0 0,5-7-37 0 0,-17 24-5 0 0,-20 29 14 0 0,67-89-39 0 0,7-11 0 0 0,1 1 0 0 0,0-1 0 0 0,0 1 0 0 0,0 0 0 0 0,0 0 0 0 0,1 0 0 0 0,1 0 0 0 0,-4 13 0 0 0,7-9 0 0 0,0-8 6 0 0,1 0 0 0 0,0 0-1 0 0,0-1 1 0 0,0 1 0 0 0,0-1 0 0 0,0 1-1 0 0,1-1 1 0 0,-1 0 0 0 0,1 0 0 0 0,0 0-1 0 0,-1 0 1 0 0,1 0 0 0 0,0-1 0 0 0,0 1-1 0 0,0-1 1 0 0,4 2 0 0 0,7 1 38 0 0,0 0 0 0 0,18 3 0 0 0,-29-6-30 0 0,9 1 20 0 0,120 21 222 0 0,-106-21-287 0 0,-1 0-1 0 0,1-1 1 0 0,31-4-1 0 0,-35 1-121 0 0,24-4-1187 0 0,-28 1 545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7367 0 0,'0'0'568'0'0,"-15"6"-112"0"0,13-5 317 0 0,1-1 0 0 0,-1 1 0 0 0,0 0 0 0 0,0 1 0 0 0,0-1 0 0 0,1 0 0 0 0,-1 0 0 0 0,-2 3 0 0 0,-8 15 2392 0 0,8-10-2903 0 0,2 0 0 0 0,-1 1 0 0 0,-1 9 0 0 0,-1 7 1006 0 0,-3-3-1110 0 0,0-1 1 0 0,-1 0 0 0 0,-2 0 0 0 0,0-1 0 0 0,-15 22 0 0 0,-77 92 602 0 0,86-115-789 0 0,10-13-14 0 0,0 1 0 0 0,1 0 0 0 0,0 0 0 0 0,0 0 0 0 0,-5 13 0 0 0,10-20-1104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15775 0 0,'0'0'704'0'0,"-13"2"136"0"0,-1 7-672 0 0,0 2-168 0 0,-3 1 0 0 0,3 3 0 0 0,0 1-152 0 0,1 0-64 0 0,2 0-8 0 0,4 4-6560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40 120 11055 0 0,'-4'-2'313'0'0,"-16"-1"518"0"0,5 3 7169 0 0,31 1-6554 0 0,27 1-1045 0 0,408-25 2921 0 0,-168 5-2224 0 0,-253 17-1424 0 0,0-1 1 0 0,-1-1 0 0 0,0-1-1 0 0,1-2 1 0 0,31-11 0 0 0,-57 16-322 0 0,0-1 0 0 0,-1 0 1 0 0,1-1-1 0 0,-1 1 0 0 0,1 0 0 0 0,-1-1 1 0 0,0 0-1 0 0,0 0 0 0 0,0 0 0 0 0,0 0 1 0 0,-1-1-1 0 0,1 1 0 0 0,3-7 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15719 0 0,'0'0'1424'0'0,"-2"1"-1172"0"0,-42 32 855 0 0,-68 38 0 0 0,53-35-837 0 0,12-6-70 0 0,-89 41 0 0 0,121-66-128 0 0,14-5-26 0 0,21 2-357 0 0,-15-1 256 0 0,0 0 44 0 0,0 0-1 0 0,0 1 0 0 0,0-1 1 0 0,0 1-1 0 0,0 0 1 0 0,0 1-1 0 0,-1-1 1 0 0,1 1-1 0 0,6 5 0 0 0,5 6-41 0 0,16 16-1 0 0,-11-10 37 0 0,104 93-47 0 0,-92-83 142 0 0,-6-5 647 0 0,32 39 0 0 0,-57-63-21 0 0,-4 0-352 0 0,-1 2-247 0 0,-1-1 1 0 0,1 0-1 0 0,-1-1 0 0 0,0 1 0 0 0,1 0 0 0 0,-1-1 0 0 0,0 0 1 0 0,0 0-1 0 0,0 0 0 0 0,-7 0 0 0 0,-45 0 486 0 0,33-2-392 0 0,-55 1-42 0 0,-169 2-804 0 0,188-3-1439 0 0,38-2 859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43 6447 0 0,'2'-1'499'0'0,"3"-2"-122"0"0,0 0-1 0 0,-1-1 1 0 0,1 1-1 0 0,-1-1 1 0 0,1 0-1 0 0,-1-1 1 0 0,7-9 7520 0 0,-13 14-7796 0 0,1-1 0 0 0,0 1 0 0 0,0 0-1 0 0,-1 0 1 0 0,1 0 0 0 0,0 0 0 0 0,-1 0-1 0 0,1 0 1 0 0,0 0 0 0 0,-1 0 0 0 0,1 0 0 0 0,0 1-1 0 0,-1-1 1 0 0,1 0 0 0 0,-2 2 0 0 0,2-2-19 0 0,-22 8 397 0 0,1 1 1 0 0,-42 23-1 0 0,-39 34-281 0 0,51-32-121 0 0,10-8-71 0 0,-59 25-1 0 0,-54 14 39 0 0,116-50-55 0 0,48-9-193 0 0,7-2-52 0 0,-1 0-1 0 0,1-1 1 0 0,27 1-1 0 0,2 1 69 0 0,-11 1 159 0 0,0 2 0 0 0,-1 0 0 0 0,0 3 0 0 0,-1 0 1 0 0,0 2-1 0 0,56 32 0 0 0,-82-41 52 0 0,0 0-1 0 0,0 0 1 0 0,-1 0-1 0 0,0 1 0 0 0,1 0 1 0 0,-2 0-1 0 0,1 0 1 0 0,7 11-1 0 0,-11-14-12 0 0,1 0-1 0 0,-1 0 0 0 0,0 0 1 0 0,-1 0-1 0 0,1 0 1 0 0,0 0-1 0 0,0 0 1 0 0,-1 0-1 0 0,0 0 1 0 0,1 1-1 0 0,-1-1 0 0 0,0 0 1 0 0,0 0-1 0 0,0 0 1 0 0,0 1-1 0 0,0-1 1 0 0,-1 0-1 0 0,1 0 0 0 0,-1 0 1 0 0,1 0-1 0 0,-1 1 1 0 0,0-1-1 0 0,0 0 1 0 0,0 0-1 0 0,0 0 1 0 0,0-1-1 0 0,0 1 0 0 0,-1 0 1 0 0,1 0-1 0 0,-1-1 1 0 0,-1 3-1 0 0,-6 4 90 0 0,-1 0 1 0 0,0-1-1 0 0,0 0 0 0 0,-1 0 1 0 0,1-1-1 0 0,-2-1 0 0 0,-20 8 0 0 0,-86 20 147 0 0,107-30-238 0 0,-77 17 24 0 0,-94 10 0 0 0,143-24-49 0 0,28-4-180 0 0,-1 0 0 0 0,0-1 0 0 0,0 0-1 0 0,0 0 1 0 0,-19-3 0 0 0,30 2-776 0 0,11-13-7246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13103 0 0,'0'0'1186'0'0,"-1"1"-978"0"0,-5 8 83 0 0,-1-1 1 0 0,0 0-1 0 0,0-1 1 0 0,-1 0 0 0 0,1 0-1 0 0,-1 0 1 0 0,-1-1 0 0 0,-13 8-1 0 0,10-7 242 0 0,0 1-1 0 0,1 0 0 0 0,0 1 1 0 0,-12 13-1 0 0,21-19-460 0 0,0 0 1 0 0,0 0-1 0 0,0 1 0 0 0,0-1 1 0 0,1 0-1 0 0,-1 1 0 0 0,1-1 1 0 0,0 1-1 0 0,-1 5 0 0 0,-4 38 332 0 0,4-24-163 0 0,-9 112 1752 0 0,26-136-1474 0 0,-10 0-453 0 0,1 0-1 0 0,-1-1 1 0 0,1 0-1 0 0,-1 0 1 0 0,0 0-1 0 0,1 0 1 0 0,-1-1-1 0 0,6-4 1 0 0,37-30 214 0 0,-41 31-259 0 0,104-95 133 0 0,27-23-135 0 0,-129 117-222 0 0,0 0 0 0 0,-1 0 0 0 0,0-1-1 0 0,8-9 1 0 0,-15 16-761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699 714 5063 0 0,'0'0'390'0'0,"-2"1"-252"0"0,-13 6 10320 0 0,17-8-9348 0 0,3 0-851 0 0,1-1 0 0 0,-1 0 0 0 0,0 0 0 0 0,0-1 0 0 0,0 1-1 0 0,0-1 1 0 0,0 0 0 0 0,0 0 0 0 0,-1-1 0 0 0,5-4 0 0 0,7-8-113 0 0,18-21 1 0 0,-17 17 410 0 0,22-27-345 0 0,-2-1 0 0 0,-2-1 0 0 0,-2-3 0 0 0,-2 0 0 0 0,23-58-1 0 0,-44 87-292 0 0,-1 0 0 0 0,0-1 0 0 0,-2 0 0 0 0,-1 0 0 0 0,-1-1 0 0 0,-2 0-1 0 0,2-27 1 0 0,-5 50 71 0 0,0 0-1 0 0,0 0 0 0 0,0 0 1 0 0,0 0-1 0 0,-1 0 1 0 0,1 0-1 0 0,-1 0 1 0 0,1 0-1 0 0,-1 1 1 0 0,0-1-1 0 0,-1-2 0 0 0,1 3 4 0 0,1 0-1 0 0,-1 0 0 0 0,0 0 0 0 0,1 1 0 0 0,-1-1 1 0 0,0 0-1 0 0,0 1 0 0 0,0-1 0 0 0,1 0 1 0 0,-1 1-1 0 0,0-1 0 0 0,0 1 0 0 0,0-1 0 0 0,0 1 1 0 0,0 0-1 0 0,-1-1 0 0 0,-2 1-8 0 0,1 0-1 0 0,-1 0 1 0 0,1 0-1 0 0,-1 0 1 0 0,1 1 0 0 0,-1-1-1 0 0,1 1 1 0 0,0 0-1 0 0,0 0 1 0 0,-1 0 0 0 0,-4 3-1 0 0,-8 4-18 0 0,0 1 1 0 0,0 1-1 0 0,1 0 0 0 0,0 2 1 0 0,0-1-1 0 0,-20 23 0 0 0,-69 90 44 0 0,91-108-15 0 0,-39 55 44 0 0,3 2 0 0 0,3 2 0 0 0,3 2 0 0 0,4 2 0 0 0,3 1 0 0 0,4 2 0 0 0,-42 167 0 0 0,68-226-7 0 0,-45 164 238 0 0,42-166-240 0 0,0 1 1 0 0,0-2 0 0 0,-2 1-1 0 0,-1-2 1 0 0,-1 1-1 0 0,-20 24 1 0 0,13-21-197 0 0,-1-2 0 0 0,0 0 0 0 0,-2-1 1 0 0,0-2-1 0 0,-1 0 0 0 0,-1-1 0 0 0,-35 17 0 0 0,40-26-1433 0 0,0-3-460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34 158 5063 0 0,'-11'-18'254'0'0,"8"14"-182"0"0,0 0 0 0 0,1 0 0 0 0,-1 0 0 0 0,1-1 1 0 0,0 1-1 0 0,0 0 0 0 0,0-1 0 0 0,-2-9 0 0 0,8 7 4473 0 0,7 0-2077 0 0,-9 6-1605 0 0,4-3-22 0 0,1 1 0 0 0,-1 0 0 0 0,1 0 0 0 0,7-1 0 0 0,52-10-235 0 0,-44 11 30 0 0,232-33 1121 0 0,-131 30-1921 0 0,-71 6-5323 0 0,-21 0-1117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581 981 18431 0 0,'0'0'1668'0'0,"2"0"-1376"0"0,8-1-198 0 0,0-1 1 0 0,0 0-1 0 0,-1-1 0 0 0,1 0 0 0 0,-1-1 1 0 0,0 0-1 0 0,1 0 0 0 0,-2-1 0 0 0,1 0 1 0 0,0-1-1 0 0,-1 0 0 0 0,9-8 1 0 0,230-240 1020 0 0,-208 211-1072 0 0,131-164 35 0 0,-134 154-137 0 0,-2-1 1 0 0,32-68 0 0 0,-54 97-149 0 0,8-26 0 0 0,-18 44 140 0 0,0 0 1 0 0,0-1-1 0 0,-1 1 1 0 0,0 0-1 0 0,0 0 1 0 0,0-1 0 0 0,-1 1-1 0 0,0 0 1 0 0,-2-8-1 0 0,2 13 46 0 0,0 1-1 0 0,-1-1 1 0 0,1 1-1 0 0,-1-1 1 0 0,1 1-1 0 0,-1-1 1 0 0,0 1-1 0 0,1 0 0 0 0,-1-1 1 0 0,0 1-1 0 0,0 0 1 0 0,0 0-1 0 0,0-1 1 0 0,0 1-1 0 0,0 0 1 0 0,0 0-1 0 0,0 0 1 0 0,-1 0-1 0 0,-1-1 1 0 0,0 1 2 0 0,0 0 1 0 0,1 0 0 0 0,-1 0 0 0 0,0 1 0 0 0,1-1-1 0 0,-1 1 1 0 0,0 0 0 0 0,0-1 0 0 0,0 1-1 0 0,-3 1 1 0 0,-4 0-16 0 0,0 1 0 0 0,-1 0 0 0 0,1 1 0 0 0,-17 6 0 0 0,8 0 58 0 0,0 0 0 0 0,1 2 0 0 0,0 0-1 0 0,1 1 1 0 0,0 0 0 0 0,-27 27 0 0 0,-80 100 418 0 0,79-81-311 0 0,4 2 0 0 0,-42 76-1 0 0,-48 140 131 0 0,71-128-51 0 0,-35 78 301 0 0,-17-9 35 0 0,108-211-542 0 0,-125 199 281 0 0,87-143-173 0 0,-62 67-1 0 0,43-69-1995 0 0,22-22-1141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0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18775 0 0,'-4'1'167'0'0,"0"-1"0"0"0,0 1 1 0 0,1 0-1 0 0,-1 0 0 0 0,0 0 0 0 0,0 1 0 0 0,1-1 0 0 0,-1 1 0 0 0,1 0 0 0 0,-6 4 0 0 0,8-5-118 0 0,-1 0-1 0 0,1 0 1 0 0,-1 1-1 0 0,1-1 0 0 0,0 0 1 0 0,0 1-1 0 0,-1 0 1 0 0,1-1-1 0 0,0 1 0 0 0,0 0 1 0 0,1-1-1 0 0,-1 1 1 0 0,0 0-1 0 0,0 0 1 0 0,1 0-1 0 0,-1-1 0 0 0,1 1 1 0 0,0 0-1 0 0,-1 0 1 0 0,1 0-1 0 0,0 0 0 0 0,0 0 1 0 0,1 3-1 0 0,0-2 32 0 0,-1 0 0 0 0,1 0 0 0 0,1 0 0 0 0,-1-1-1 0 0,0 1 1 0 0,1-1 0 0 0,-1 1 0 0 0,1-1 0 0 0,0 0-1 0 0,-1 1 1 0 0,1-1 0 0 0,1 0 0 0 0,-1 0 0 0 0,0 0 0 0 0,0 0-1 0 0,1-1 1 0 0,-1 1 0 0 0,1-1 0 0 0,-1 1 0 0 0,1-1 0 0 0,-1 0-1 0 0,1 0 1 0 0,3 1 0 0 0,6 1 39 0 0,0 0-1 0 0,0 0 1 0 0,0-1 0 0 0,13 0-1 0 0,106-2 520 0 0,-76-2-534 0 0,211-20-1580 0 0,-251 20 221 0 0,-1 1 0 0 0,17 2 0 0 0,-12 0-451 0 0</inkml:trace>
  <inkml:trace contextRef="#ctx0" brushRef="#br0" timeOffset="1">740 286 8287 0 0,'0'0'756'0'0,"7"4"-502"0"0,-3-2 2340 0 0,22 15 4978 0 0,-23-15-7009 0 0,0 1 1 0 0,0 0 0 0 0,0 0 0 0 0,0 0 0 0 0,2 4 0 0 0,-4-4-470 0 0,1 0 0 0 0,0 1 0 0 0,-1-1 0 0 0,0 0 0 0 0,1 0 0 0 0,-1 1 0 0 0,-1-1 0 0 0,1 0 0 0 0,0 1 1 0 0,-1-1-1 0 0,0 1 0 0 0,1-1 0 0 0,-2 1 0 0 0,1-1 0 0 0,-1 7 0 0 0,-6 17-31 0 0,0-1 1 0 0,-2-1-1 0 0,-1 0 0 0 0,-13 26 1 0 0,-10 24-989 0 0,25-52-1196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11887 0 0,'0'0'1083'0'0,"11"1"1104"0"0,-10-1-1973 0 0,-1 0 0 0 0,1 0 1 0 0,-1 1-1 0 0,1-1 1 0 0,-1 0-1 0 0,1 0 0 0 0,-1 1 1 0 0,1-1-1 0 0,-1 0 0 0 0,1 1 1 0 0,-1-1-1 0 0,1 1 1 0 0,-1-1-1 0 0,0 1 0 0 0,1-1 1 0 0,-1 1-1 0 0,0-1 1 0 0,1 1-1 0 0,-1-1 0 0 0,0 1 1 0 0,0-1-1 0 0,1 1 1 0 0,-1-1-1 0 0,0 1 0 0 0,0 0 1 0 0,0 0-1 0 0,0 1-54 0 0,0 0 1 0 0,0-1-1 0 0,0 1 0 0 0,0 0 1 0 0,-1 0-1 0 0,1-1 1 0 0,-1 1-1 0 0,1 0 0 0 0,-2 1 1 0 0,-2 5-12 0 0,0 0 0 0 0,-10 13 0 0 0,-20 20 90 0 0,-60 58 0 0 0,-18 20 62 0 0,110-117-294 0 0,1 0 0 0 0,-1 0 0 0 0,1 0 1 0 0,0 0-1 0 0,-1 0 0 0 0,1 1 0 0 0,0-1 0 0 0,0 0 0 0 0,1 0 0 0 0,-1 1 0 0 0,0-1 0 0 0,1 1 0 0 0,-1 1 0 0 0,1-2-1 0 0,0-1 0 0 0,1 0-1 0 0,-1 0 1 0 0,0 0-1 0 0,1 0 1 0 0,-1 0 0 0 0,1 1-1 0 0,-1-1 1 0 0,1 0-1 0 0,-1 0 1 0 0,1 0-1 0 0,0 0 1 0 0,-1-1 0 0 0,1 1-1 0 0,0 0 1 0 0,0 0-1 0 0,0 0 1 0 0,0-1-1 0 0,0 1 1 0 0,0 0 0 0 0,0-1-1 0 0,0 1 1 0 0,0 0-1 0 0,0-1 1 0 0,0 0-1 0 0,0 1 1 0 0,0-1 0 0 0,0 0-1 0 0,2 1 1 0 0,7 1 63 0 0,-1 0 0 0 0,1-1 1 0 0,0 0-1 0 0,-1 0 0 0 0,1-1 0 0 0,0 0 0 0 0,13-2 1 0 0,70-18 46 0 0,-57 11-326 0 0,77-19-3726 0 0,-88 21 1961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2303 0 0,'0'2'12722'0'0,"-39"68"-6165"0"0,-30 32-3511 0 0,49-70-2925 0 0,0 1 0 0 0,2 2-1 0 0,2-1 1 0 0,-20 62-1 0 0,33-90-115 0 0,1 1 0 0 0,1-1 0 0 0,-1 1 0 0 0,1-1 0 0 0,0 1 0 0 0,1-1 0 0 0,0 1 0 0 0,0 9 0 0 0,0-14-135 0 0,1-1-1 0 0,-1 0 0 0 0,1 0 1 0 0,-1 0-1 0 0,1 0 0 0 0,0 0 0 0 0,-1 0 1 0 0,1 0-1 0 0,0 0 0 0 0,0 0 1 0 0,0 0-1 0 0,-1 0 0 0 0,1 0 0 0 0,0 0 1 0 0,0 0-1 0 0,0-1 0 0 0,0 1 1 0 0,1-1-1 0 0,-1 1 0 0 0,0-1 0 0 0,0 1 1 0 0,0-1-1 0 0,0 1 0 0 0,1-1 1 0 0,0 0-1 0 0,10 1-1524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83 140 14855 0 0,'-1'-1'38'0'0,"-23"-33"1199"0"0,-34-34 1352 0 0,69 54-2419 0 0,-8 12-128 0 0,0 0 1 0 0,0 0 0 0 0,0 0 0 0 0,0 1 0 0 0,4-3 0 0 0,3-1 1690 0 0,-8 4-1414 0 0,2-2-1630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14367 0 0,'-21'3'390'0'0,"1"0"0"0"0,0 1 0 0 0,-35 13 0 0 0,7-2 6001 0 0,52-16-5854 0 0,36-2 237 0 0,113-7 98 0 0,-129 10-842 0 0,0 1 0 0 0,0 1-1 0 0,0 1 1 0 0,31 9 0 0 0,-28-4-6 0 0,47 24 1 0 0,-54-22-16 0 0,-1-1 0 0 0,2-1-1 0 0,-1-1 1 0 0,30 6 0 0 0,-20-7-6 0 0,0-2-1 0 0,1-2 1 0 0,59-1 0 0 0,-40-6 61 0 0,-48 4-10 0 0,-4 2 17 0 0,-29 8-30 0 0,2 1-1 0 0,-1 1 1 0 0,-41 24-1 0 0,-80 56 86 0 0,93-51-126 0 0,-77 70 0 0 0,108-87 2 0 0,14-14-5 0 0,2 1 0 0 0,-1 0 0 0 0,-16 21-1 0 0,26-29-60 0 0,5-2-1372 0 0,4 0 611 0 0,0-1-1 0 0,0 0 1 0 0,12-2-1 0 0,8-7-6673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79 13359 0 0,'0'0'1210'0'0,"2"0"-881"0"0,2 1 158 0 0,-1 0 0 0 0,1 0-1 0 0,-1 1 1 0 0,1-1 0 0 0,3 3 0 0 0,17 7 821 0 0,-17-9-1082 0 0,0 0-1 0 0,1-1 0 0 0,-1 0 0 0 0,1 0 1 0 0,-1-1-1 0 0,1 0 0 0 0,-1-1 1 0 0,0 1-1 0 0,10-3 0 0 0,7-3 308 0 0,34-13-1 0 0,-23 7-278 0 0,-10 4-178 0 0,-1 0 0 0 0,0-2 0 0 0,-1-1 0 0 0,25-15 0 0 0,-46 24-163 0 0,-16 2-1017 0 0,8 0 975 0 0,0 0 0 0 0,0 0 0 0 0,0 1 0 0 0,0-1 0 0 0,-9 3 0 0 0,-24 9-87 0 0,2 0 0 0 0,-71 36 1 0 0,88-38 283 0 0,2 2 1 0 0,-1 0 0 0 0,2 0 0 0 0,0 2-1 0 0,0 0 1 0 0,1 1 0 0 0,-14 18 0 0 0,24-24 3 0 0,1-1 0 0 0,0 1 0 0 0,0 0 1 0 0,-4 12-1 0 0,-10 18 207 0 0,17-36-237 0 0,-1 1 1 0 0,2 0 0 0 0,-1 0 0 0 0,0-1 0 0 0,1 1 0 0 0,0 0 0 0 0,-1 0 0 0 0,2 0 0 0 0,-1 1 0 0 0,0-1 0 0 0,1 0 0 0 0,0 0 0 0 0,0 0 0 0 0,0 0 0 0 0,0 1 0 0 0,3 7 0 0 0,-2-9-69 0 0,0 1 1 0 0,1-1-1 0 0,-1 0 0 0 0,1 1 1 0 0,0-1-1 0 0,0 0 1 0 0,0 0-1 0 0,0 0 1 0 0,1 0-1 0 0,-1-1 0 0 0,1 1 1 0 0,0 0-1 0 0,0-1 1 0 0,0 0-1 0 0,0 0 0 0 0,0 0 1 0 0,0 0-1 0 0,0 0 1 0 0,5 1-1 0 0,15 4-1528 0 0,0-2-3282 0 0,2-1-1834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11975 0 0,'0'0'923'0'0,"0"-2"-602"0"0,0-2 331 0 0,0 0 0 0 0,1 0 0 0 0,-1 0-1 0 0,1 0 1 0 0,0 1 0 0 0,0-1 0 0 0,1 0 0 0 0,-1 1-1 0 0,3-6 1 0 0,-1 4-24 0 0,1-1-1 0 0,0 0 1 0 0,0 1-1 0 0,9-9 1 0 0,3 0-194 0 0,1 0 1 0 0,25-16-1 0 0,-33 25-349 0 0,45-29 128 0 0,2 2 1 0 0,75-31-1 0 0,-94 47-169 0 0,16-7-40 0 0,81-24 0 0 0,-119 43-52 0 0,-5 5 25 0 0,-9 0 21 0 0,-1 0 0 0 0,1-1 0 0 0,0 1 0 0 0,-1 0 0 0 0,1-1 0 0 0,0 1 0 0 0,-1 0 0 0 0,1 0 0 0 0,-1-1-1 0 0,0 1 1 0 0,1 0 0 0 0,-1 0 0 0 0,0 0 0 0 0,1 0 0 0 0,-1 0 0 0 0,0 0 0 0 0,0 0 0 0 0,0-1 0 0 0,0 1-1 0 0,0 0 1 0 0,0 0 0 0 0,0 0 0 0 0,0 0 0 0 0,0 0 0 0 0,0 0 0 0 0,-1 1 0 0 0,-8 26 5 0 0,-4-2 27 0 0,-2-1 0 0 0,-2 0 0 0 0,0-1-1 0 0,-22 24 1 0 0,12-16 16 0 0,-25 40-1 0 0,46-62-303 0 0,1 0-1 0 0,-7 17 0 0 0,10-24 185 0 0,1 0 0 0 0,0 0 0 0 0,1 0-1 0 0,-1 0 1 0 0,0 0 0 0 0,1 1 0 0 0,-1-1 0 0 0,1 0-1 0 0,0 0 1 0 0,0 0 0 0 0,1 0 0 0 0,-1 0-1 0 0,0 1 1 0 0,2 4 0 0 0,-1-8-52 0 0,-1 1 0 0 0,1 0 0 0 0,-1 0 0 0 0,1 0 0 0 0,0 0 0 0 0,-1-1 0 0 0,1 1 0 0 0,0 0 0 0 0,0-1 1 0 0,-1 1-1 0 0,1 0 0 0 0,0-1 0 0 0,0 1 0 0 0,0-1 0 0 0,0 1 0 0 0,0-1 0 0 0,1 1 0 0 0,10 1-1574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 12439 0 0,'0'0'1126'0'0,"0"1"-696"0"0,-45 102 6410 0 0,-95 183-4952 0 0,6-13-1500 0 0,-155 228-260 0 0,254-446-117 0 0,-27 39-47 0 0,31-54-564 0 0,30-38-433 0 0</inkml:trace>
  <inkml:trace contextRef="#ctx0" brushRef="#br0" timeOffset="1">48 787 18511 0 0,'-3'1'52'0'0,"0"-1"162"0"0,-1 1 0 0 0,1 0-1 0 0,-1 1 1 0 0,1-1 0 0 0,-1 1 0 0 0,1-1 0 0 0,0 1-1 0 0,-5 3 1 0 0,8-4-204 0 0,-1-1 0 0 0,0 0-1 0 0,1 1 1 0 0,-1-1 0 0 0,0 1-1 0 0,1 0 1 0 0,-1-1 0 0 0,1 1 0 0 0,-1 0-1 0 0,1-1 1 0 0,-1 1 0 0 0,1 0 0 0 0,-1-1-1 0 0,1 1 1 0 0,0 0 0 0 0,-1 0-1 0 0,1 0 1 0 0,0-1 0 0 0,0 1 0 0 0,0 0-1 0 0,-1 0 1 0 0,1 0 0 0 0,0 0-1 0 0,0-1 1 0 0,0 1 0 0 0,0 0 0 0 0,1 0-1 0 0,-1 0 1 0 0,0 0 0 0 0,0-1-1 0 0,0 1 1 0 0,1 0 0 0 0,-1 0 0 0 0,0 0-1 0 0,1 0 1 0 0,0 1 87 0 0,0-1-47 0 0,-1 0 0 0 0,1 0 0 0 0,0 0-1 0 0,0 0 1 0 0,0 0 0 0 0,0 0 0 0 0,0 0 0 0 0,0 0 0 0 0,0 0 0 0 0,1 0 0 0 0,-1 0 0 0 0,0-1-1 0 0,0 1 1 0 0,1 0 0 0 0,-1-1 0 0 0,0 1 0 0 0,1-1 0 0 0,-1 0 0 0 0,1 1 0 0 0,1-1 0 0 0,32 2 512 0 0,-28-2-455 0 0,41-2 517 0 0,81-12 0 0 0,46-21-294 0 0,-103 19-248 0 0,95-24-280 0 0,-107 24-984 0 0,-8 2-342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13359 0 0,'0'0'1590'0'0,"-1"2"-490"0"0,-55 89 3944 0 0,21-38-4675 0 0,-205 383 2024 0 0,139-205-2168 0 0,13-29-237 0 0,69-165-646 0 0,-3-1 0 0 0,0-1-1 0 0,-3-1 1 0 0,-28 31 0 0 0,37-47-736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127 148 17447 0 0,'0'0'1580'0'0,"2"1"-1296"0"0,4 1-67 0 0,1 2-1 0 0,-1-1 1 0 0,0 0-1 0 0,0 1 0 0 0,-1 0 1 0 0,1 1-1 0 0,-1-1 1 0 0,0 1-1 0 0,0 0 1 0 0,0 0-1 0 0,-1 1 0 0 0,1-1 1 0 0,3 8-1 0 0,7 13 343 0 0,21 48-1 0 0,-31-63-473 0 0,6 15 18 0 0,-1-2-42 0 0,1 0 1 0 0,16 25 0 0 0,-24-44-82 0 0,1 1 0 0 0,-1-1 0 0 0,1 0 0 0 0,1 0 0 0 0,-1-1 0 0 0,1 1 0 0 0,-1-1-1 0 0,1 0 1 0 0,1 0 0 0 0,-1-1 0 0 0,0 1 0 0 0,1-1 0 0 0,0-1 0 0 0,6 4 0 0 0,-8-5-60 0 0,-1 0 0 0 0,1-1 1 0 0,0 1-1 0 0,0-1 0 0 0,0 0 1 0 0,0 0-1 0 0,0 0 0 0 0,-1 0 0 0 0,1 0 1 0 0,0-1-1 0 0,0 0 0 0 0,6-2 1 0 0,-4 1-510 0 0,-1 0 0 0 0,1-1 0 0 0,-1 0 0 0 0,0 0 1 0 0,0-1-1 0 0,0 1 0 0 0,6-8 0 0 0,7-6-6051 0 0</inkml:trace>
  <inkml:trace contextRef="#ctx0" brushRef="#br0" timeOffset="1">824 1 5527 0 0,'-2'1'2467'0'0,"-50"35"4648"0"0,-61 66-3061 0 0,80-67-3109 0 0,2 1 0 0 0,-47 72-1 0 0,-39 90 592 0 0,116-195-1518 0 0,-288 589 1494 0 0,201-373-1701 0 0,80-200 169 0 0,6-13-139 0 0,0-1 0 0 0,0 1 0 0 0,1-1 0 0 0,-1 1 0 0 0,1 0 0 0 0,0 0 0 0 0,1 0 1 0 0,0-1-1 0 0,-1 1 0 0 0,2 6 0 0 0,-1-10-668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8 4607 0 0,'6'-7'10090'0'0,"-7"9"-8957"0"0,-26 44-376 0 0,-2-1-1 0 0,-37 44 1 0 0,46-62-578 0 0,-7 8-22 0 0,-237 335 1429 0 0,246-343-1498 0 0,-207 335 1072 0 0,30 16-556 0 0,184-353-522 0 0,-12 46 1 0 0,22-71-105 0 0,1 1-1 0 0,0 0 1 0 0,0-1-1 0 0,-1 1 1 0 0,1 0 0 0 0,0-1-1 0 0,0 1 1 0 0,0 0-1 0 0,0 0 1 0 0,0-1-1 0 0,0 1 1 0 0,0 0 0 0 0,0 0-1 0 0,0-1 1 0 0,0 1-1 0 0,0 0 1 0 0,0-1-1 0 0,1 1 1 0 0,-1 0 0 0 0,0-1-1 0 0,0 1 1 0 0,1 0-1 0 0,-1-1 1 0 0,0 1-1 0 0,1 0 1 0 0,-1-1 0 0 0,1 1-1 0 0,-1-1 1 0 0,2 2-1 0 0,-1-2-334 0 0,0 0 0 0 0,0 0 0 0 0,1 1 0 0 0,-1-1-1 0 0,0 0 1 0 0,1 0 0 0 0,-1-1 0 0 0,0 1 0 0 0,0 0-1 0 0,1 0 1 0 0,-1 0 0 0 0,0-1 0 0 0,0 1 0 0 0,1-1-1 0 0,-1 1 1 0 0,2-2 0 0 0,16-8-6226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67 14743 0 0,'0'0'672'0'0,"0"-8"230"0"0,0 7-900 0 0,0 0 1 0 0,0 0-1 0 0,0 0 1 0 0,0 1 0 0 0,0-1-1 0 0,0 0 1 0 0,0 0-1 0 0,0 0 1 0 0,-1 1 0 0 0,1-1-1 0 0,0 0 1 0 0,0 0-1 0 0,-1 1 1 0 0,1-1-1 0 0,0 0 1 0 0,-1 1 0 0 0,1-1-1 0 0,-1 0 1 0 0,1 1-1 0 0,-1-1 1 0 0,1 0 0 0 0,-1 1-1 0 0,0-1 1 0 0,-1-1 45 0 0,-2-2 117 0 0,0 1 0 0 0,0-1 0 0 0,0 1 0 0 0,0 0 0 0 0,-1 0 0 0 0,1 1 0 0 0,-1-1 1 0 0,1 1-1 0 0,-1 0 0 0 0,0 0 0 0 0,0 0 0 0 0,0 1 0 0 0,0 0 0 0 0,0 0 0 0 0,-1 0 0 0 0,-7 0 0 0 0,0 1-75 0 0,0 0 1 0 0,-1 1-1 0 0,2 0 0 0 0,-1 1 1 0 0,-20 5-1 0 0,16-1-19 0 0,-1 0-1 0 0,1 2 0 0 0,1 0 1 0 0,-1 0-1 0 0,-20 16 1 0 0,-71 61 815 0 0,92-72-720 0 0,-21 17 99 0 0,4-4 92 0 0,-31 33-1 0 0,62-57-332 0 0,-1 1 0 0 0,1 0 0 0 0,-1 0 0 0 0,1 0 0 0 0,0 1 0 0 0,0-1 0 0 0,1 0-1 0 0,-1 1 1 0 0,1-1 0 0 0,-1 1 0 0 0,1 0 0 0 0,-1 5 0 0 0,2-8-5 0 0,0 0 1 0 0,0 0 0 0 0,0 1-1 0 0,0-1 1 0 0,0 0 0 0 0,1 1-1 0 0,-1-1 1 0 0,0 0-1 0 0,1 0 1 0 0,-1 1 0 0 0,0-1-1 0 0,1 0 1 0 0,0 0 0 0 0,-1 0-1 0 0,2 3 1 0 0,0-3 9 0 0,-1 0 0 0 0,0 1 0 0 0,1-1 0 0 0,0 0 0 0 0,-1 0 0 0 0,1 0 0 0 0,-1 0 0 0 0,1 0 0 0 0,0 0 0 0 0,0-1 0 0 0,0 1 0 0 0,-1-1 0 0 0,4 2 0 0 0,4-1 55 0 0,-1 0 0 0 0,1-1 1 0 0,-1 0-1 0 0,0 0 0 0 0,1 0 0 0 0,-1-1 0 0 0,1-1 0 0 0,-1 1 0 0 0,0-1 0 0 0,0-1 0 0 0,0 1 1 0 0,13-7-1 0 0,7-6-164 0 0,0 0 0 0 0,25-20 1 0 0,-48 32 75 0 0,88-71-360 0 0,-46 34 25 0 0,-45 39 275 0 0,2-3-80 0 0,-6 10 32 0 0,-1 2 42 0 0,0-1 1 0 0,0 1-1 0 0,1 0 0 0 0,1 0 1 0 0,-2 15-1 0 0,3-21 44 0 0,0 1-1 0 0,0 0 1 0 0,1-1 0 0 0,-1 1-1 0 0,1-1 1 0 0,-1 1 0 0 0,1-1-1 0 0,0 1 1 0 0,0-1 0 0 0,0 0-1 0 0,0 1 1 0 0,1-1 0 0 0,-1 0-1 0 0,1 0 1 0 0,-1 0 0 0 0,1 0-1 0 0,0 0 1 0 0,0 0 0 0 0,-1 0-1 0 0,1-1 1 0 0,1 1 0 0 0,2 1-1 0 0,0 1-424 0 0,1-1-1 0 0,-1-1 1 0 0,1 1-1 0 0,9 2 1 0 0,8 0-1628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8287 0 0,'0'0'10195'0'0,"0"-9"-8047"0"0,1 3-1848 0 0,0 1 1 0 0,0-1-1 0 0,0 1 0 0 0,0-1 1 0 0,1 1-1 0 0,0 0 1 0 0,0 0-1 0 0,3-6 1 0 0,25-38 993 0 0,21-19-707 0 0,3 2 0 0 0,65-61-1 0 0,-99 107-1039 0 0,0 0 0 0 0,2 2 0 0 0,0 1 0 0 0,1 1 0 0 0,27-15 0 0 0,-47 30 222 0 0,-1-1 0 0 0,1 1 0 0 0,0 0 0 0 0,0 0 0 0 0,-1 0 0 0 0,1 1 0 0 0,0-1 1 0 0,0 1-1 0 0,0-1 0 0 0,3 1 0 0 0,9 3-1476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720 114 7367 0 0,'0'0'568'0'0,"0"-1"-373"0"0,1-2 121 0 0,-1 0-1 0 0,0 1 1 0 0,0-1-1 0 0,0 0 1 0 0,0 0 0 0 0,0 1-1 0 0,0-1 1 0 0,-1 0 0 0 0,0 1-1 0 0,1-1 1 0 0,-1 0-1 0 0,0 1 1 0 0,0-1 0 0 0,0 1-1 0 0,-2-3 1 0 0,0 1 128 0 0,0 0 1 0 0,0 1-1 0 0,0 0 1 0 0,0-1-1 0 0,-1 1 1 0 0,1 0-1 0 0,-1 1 1 0 0,-5-5-1 0 0,-3 1-58 0 0,1 1 0 0 0,-1 0 0 0 0,0 0 0 0 0,-1 1-1 0 0,-21-4 1 0 0,25 7-343 0 0,0 0-1 0 0,0 1 1 0 0,0 0-1 0 0,-1 1 0 0 0,1 0 1 0 0,0 0-1 0 0,0 1 1 0 0,-11 3-1 0 0,-10 5 72 0 0,-30 13 0 0 0,37-13-60 0 0,1 1 1 0 0,0 1-1 0 0,0 1 1 0 0,1 1-1 0 0,1 0 1 0 0,0 2-1 0 0,1 1 1 0 0,1 0-1 0 0,-25 31 1 0 0,40-45-48 0 0,1 1 0 0 0,-1 0 0 0 0,1 0 0 0 0,0 0 0 0 0,0 0 0 0 0,0 0-1 0 0,1 0 1 0 0,-1 0 0 0 0,0 9 0 0 0,1-12-4 0 0,1 0-1 0 0,0 0 0 0 0,0 0 0 0 0,0 0 0 0 0,0 0 1 0 0,1 0-1 0 0,-1 0 0 0 0,0 0 0 0 0,0 0 0 0 0,1 0 1 0 0,-1 0-1 0 0,0 0 0 0 0,1 0 0 0 0,-1 0 0 0 0,1-1 1 0 0,-1 1-1 0 0,1 0 0 0 0,1 1 0 0 0,-1-1 3 0 0,1 0 0 0 0,-1 0-1 0 0,0 0 1 0 0,1 0 0 0 0,-1-1 0 0 0,1 1-1 0 0,-1-1 1 0 0,1 1 0 0 0,-1-1 0 0 0,1 0-1 0 0,-1 1 1 0 0,1-1 0 0 0,0 0 0 0 0,-1 0-1 0 0,1 0 1 0 0,1-1 0 0 0,16 0 61 0 0,0-2-1 0 0,0 0 1 0 0,0-1-1 0 0,28-11 1 0 0,69-35 30 0 0,-46 9-34 0 0,-8 4-169 0 0,-60 36 53 0 0,-3 4 1 0 0,-6 10 55 0 0,-1-1 1 0 0,0 0 0 0 0,-1-1-1 0 0,-15 17 1 0 0,1-2 75 0 0,-31 39 326 0 0,-113 143 709 0 0,112-137-989 0 0,-44 60 174 0 0,80-103-245 0 0,1 2 0 0 0,-24 52 0 0 0,39-74-60 0 0,-1-2-33 0 0,2 1 1 0 0,-1 0 0 0 0,1 0 0 0 0,0 0 0 0 0,0 0 0 0 0,-1 12 0 0 0,14-21-136 0 0,-5-1-83 0 0,-1 1-1 0 0,0-1 1 0 0,0 0 0 0 0,7-6-1 0 0,11-8-1097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224 154 5527 0 0,'0'0'423'0'0,"2"1"114"0"0,12 5 2816 0 0,1-1 0 0 0,17 4-1 0 0,66 6 279 0 0,-87-13-3382 0 0,1-2-199 0 0,-1 1 1 0 0,1-2 0 0 0,0 1-1 0 0,-1-2 1 0 0,1 0 0 0 0,-1 0 0 0 0,1-1-1 0 0,-1 0 1 0 0,0-1 0 0 0,0 0-1 0 0,-1-1 1 0 0,1 0 0 0 0,-1-1 0 0 0,0 0-1 0 0,0-1 1 0 0,-1 1 0 0 0,0-2 0 0 0,0 0-1 0 0,0 0 1 0 0,-1 0 0 0 0,-1-1-1 0 0,9-12 1 0 0,-14 18-85 0 0,0 0 1 0 0,-1 0-1 0 0,1-1 0 0 0,0 1 1 0 0,-1-1-1 0 0,0 1 0 0 0,0-1 0 0 0,0 0 1 0 0,0 1-1 0 0,-1-1 0 0 0,1-6 1 0 0,-1 8 12 0 0,0 1 1 0 0,-1 0-1 0 0,1 0 1 0 0,0 0-1 0 0,0 0 1 0 0,-1 0 0 0 0,1-1-1 0 0,-1 1 1 0 0,1 0-1 0 0,-1 0 1 0 0,1 0-1 0 0,-1 0 1 0 0,0 0 0 0 0,1 1-1 0 0,-1-1 1 0 0,-1-2-1 0 0,0 3-3 0 0,1-1 0 0 0,0 0 0 0 0,-1 0 0 0 0,1 1 0 0 0,-1-1 0 0 0,1 0 0 0 0,-1 1 0 0 0,0 0 0 0 0,1-1 0 0 0,-1 1 0 0 0,1 0 0 0 0,-1 0 0 0 0,0 0 0 0 0,1 0 0 0 0,-3 0 0 0 0,-4 1-60 0 0,0 0 1 0 0,-1 1-1 0 0,1 0 0 0 0,0 0 1 0 0,0 1-1 0 0,-15 6 0 0 0,-46 30 15 0 0,43-23 154 0 0,-73 45 655 0 0,-110 89 1 0 0,198-142-671 0 0,-61 54 361 0 0,65-55-360 0 0,0 1 1 0 0,0-1-1 0 0,1 1 0 0 0,0 1 1 0 0,0-1-1 0 0,1 1 0 0 0,-4 10 1 0 0,7-16-38 0 0,1 1 0 0 0,0-1 0 0 0,0 0 0 0 0,0 1 0 0 0,1-1 0 0 0,-1 0 0 0 0,1 1 0 0 0,0-1 0 0 0,0 0 0 0 0,0 1 0 0 0,0-1 1 0 0,1 1-1 0 0,0 3 0 0 0,0-4-1 0 0,0-1 0 0 0,0 0 0 0 0,0 1 1 0 0,0-1-1 0 0,1 0 0 0 0,-1 0 0 0 0,1 1 0 0 0,-1-1 1 0 0,1 0-1 0 0,0-1 0 0 0,0 1 0 0 0,0 0 0 0 0,0 0 1 0 0,0-1-1 0 0,0 1 0 0 0,0-1 0 0 0,5 2 0 0 0,8 4 104 0 0,1-1-1 0 0,0-1 1 0 0,1 0-1 0 0,-1-2 0 0 0,19 3 1 0 0,86 2 327 0 0,28-10 66 0 0,-94 1-2786 0 0,0 0-4744 0 0,-38 1 66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6 12031 0 0,'-3'0'554'0'0,"-4"0"-200"0"0,2 0-288 0 0,1 0 0 0 0,0 0 0 0 0,-1 1 0 0 0,1-1 0 0 0,-8 3 0 0 0,-14 4 6997 0 0,29-7-6702 0 0,12 2-185 0 0,1-1-1 0 0,0-1 1 0 0,0-1-1 0 0,0 0 1 0 0,30-7 0 0 0,-23 4 181 0 0,39-1 0 0 0,-61 5-347 0 0,0 0 0 0 0,1 0-1 0 0,-1 0 1 0 0,0 0 0 0 0,0 0-1 0 0,0 1 1 0 0,1-1 0 0 0,-1 0-1 0 0,0 1 1 0 0,0-1 0 0 0,0 1 0 0 0,0-1-1 0 0,0 1 1 0 0,0 0 0 0 0,0-1-1 0 0,0 1 1 0 0,0 0 0 0 0,0 0-1 0 0,0 0 1 0 0,0 0 0 0 0,-1 0-1 0 0,1 0 1 0 0,0 0 0 0 0,-1 0 0 0 0,1 0-1 0 0,-1 0 1 0 0,1 0 0 0 0,-1 0-1 0 0,1 0 1 0 0,-1 1 0 0 0,0-1-1 0 0,1 2 1 0 0,0 2 23 0 0,-1-1 0 0 0,0 1 1 0 0,1 0-1 0 0,-2 0 0 0 0,1 0 0 0 0,-1 5 0 0 0,0-4-33 0 0,0-1 0 0 0,-1 1 0 0 0,1-1 0 0 0,-1 1 0 0 0,0-1 0 0 0,-1 0 0 0 0,1 0 0 0 0,-1 0 0 0 0,0 0 0 0 0,-7 8 0 0 0,4-7 0 0 0,-1 1 0 0 0,1-1 0 0 0,-1-1 0 0 0,0 1 0 0 0,0-1 0 0 0,-11 5 0 0 0,-8 3 0 0 0,0-2 0 0 0,-1-1 0 0 0,-36 8 0 0 0,49-14 0 0 0,-108 30-155 0 0,120-34 25 0 0,0 1 0 0 0,149-4-3159 0 0,-136 4 3278 0 0,0 0-1 0 0,-1 0 0 0 0,1 1 1 0 0,0 0-1 0 0,-1 1 1 0 0,0 0-1 0 0,1 1 0 0 0,-1 0 1 0 0,10 6-1 0 0,-17-9 21 0 0,0 0-1 0 0,0 1 1 0 0,0-1 0 0 0,0 1-1 0 0,-1 0 1 0 0,1 0-1 0 0,-1 0 1 0 0,1 0 0 0 0,-1 0-1 0 0,0 1 1 0 0,3 2-1 0 0,1 3 29 0 0,-2-3 10 0 0,1 1 1 0 0,-1 0-1 0 0,0 0 0 0 0,0 1 1 0 0,-1-1-1 0 0,0 1 0 0 0,0 0 0 0 0,0-1 1 0 0,-1 1-1 0 0,2 12 0 0 0,-4-18-3 0 0,0 1 0 0 0,0 0 1 0 0,0 0-1 0 0,0 0 0 0 0,-1-1 0 0 0,1 1 0 0 0,0 0 0 0 0,-1 0 1 0 0,0 0-1 0 0,1-1 0 0 0,-1 1 0 0 0,0-1 0 0 0,0 1 0 0 0,0 0 0 0 0,0-1 1 0 0,0 1-1 0 0,0-1 0 0 0,0 0 0 0 0,-1 1 0 0 0,1-1 0 0 0,0 0 0 0 0,-1 0 1 0 0,1 0-1 0 0,-1 0 0 0 0,-1 1 0 0 0,-4 2 106 0 0,1-1 0 0 0,-1 1 0 0 0,0-2 0 0 0,-11 4 0 0 0,-169 41 1120 0 0,-53 28-1323 0 0,238-75-201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25 10591 0 0,'1'-1'488'0'0,"7"-14"158"0"0,-6 8-454 0 0,-4 6 143 0 0,0 1 1 0 0,0 0-1 0 0,0 0 1 0 0,0 0 0 0 0,0 0-1 0 0,0 0 1 0 0,1 0-1 0 0,-1 1 1 0 0,-3 0 0 0 0,-6 3 29 0 0,0 2 0 0 0,0-1 1 0 0,1 1-1 0 0,0 1 0 0 0,-11 9 1 0 0,5-5-137 0 0,-57 46 66 0 0,2 2-1 0 0,3 3 1 0 0,3 3 0 0 0,-72 94-1 0 0,108-121-290 0 0,1 1 0 0 0,-44 84 1 0 0,58-92 12 0 0,1 0 1 0 0,1 0-1 0 0,2 2 1 0 0,1-1-1 0 0,-5 37 1 0 0,9-33 7 0 0,1 1 1 0 0,2 0-1 0 0,5 66 1 0 0,-2-88 0 0 0,1-1 0 0 0,0 0 1 0 0,2 0-1 0 0,-1 0 1 0 0,2-1-1 0 0,-1 1 0 0 0,2-1 1 0 0,0 0-1 0 0,1 0 1 0 0,0-1-1 0 0,1 0 0 0 0,17 22 1 0 0,-22-31 1 0 0,1 1 1 0 0,-1-1 0 0 0,1 0-1 0 0,0 0 1 0 0,0 0 0 0 0,0 0-1 0 0,0-1 1 0 0,1 0-1 0 0,-1 0 1 0 0,1 0 0 0 0,5 2-1 0 0,-4-3 45 0 0,-1 0-1 0 0,1-1 1 0 0,0 1 0 0 0,0-1-1 0 0,-1 0 1 0 0,1-1-1 0 0,0 1 1 0 0,0-1 0 0 0,6-2-1 0 0,-4 1 28 0 0,-1 0 0 0 0,0 0 0 0 0,0-1-1 0 0,10-4 1 0 0,-13 5-360 0 0,0-1-1 0 0,-1 1 1 0 0,0-1-1 0 0,0 1 1 0 0,0-1 0 0 0,0 0-1 0 0,0-1 1 0 0,0 1-1 0 0,3-6 1 0 0,-1 1-4412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51 482 2759 0 0,'-23'44'885'0'0,"18"-31"1597"0"0,0 0 0 0 0,1 0-1 0 0,-4 19 1 0 0,3-9-710 0 0,5-21-1012 0 0,0 0-301 0 0,0-2-425 0 0,0 0 1 0 0,0 0-1 0 0,0 0 0 0 0,0 0 1 0 0,0 0-1 0 0,0 0 0 0 0,0 1 1 0 0,0-1-1 0 0,0 0 0 0 0,0 0 1 0 0,0 0-1 0 0,0 0 1 0 0,0 0-1 0 0,0 0 0 0 0,0 0 1 0 0,0 1-1 0 0,0-1 0 0 0,0 0 1 0 0,0 0-1 0 0,0 0 0 0 0,0 0 1 0 0,0 0-1 0 0,0 0 0 0 0,0 0 1 0 0,0 0-1 0 0,1 0 0 0 0,-1 1 1 0 0,0-1-1 0 0,0 0 1 0 0,0 0-1 0 0,0 0 0 0 0,0 0 1 0 0,0 0-1 0 0,0 0 0 0 0,0 0 1 0 0,0 0-1 0 0,1 0 0 0 0,-1 0 1 0 0,0 0-1 0 0,0 0 0 0 0,0 0 1 0 0,0 0-1 0 0,0 0 1 0 0,0 0-1 0 0,0 0 0 0 0,1 0 1 0 0,-1 0-1 0 0,0 0 0 0 0,0 0 1 0 0,0 0-1 0 0,0 0 0 0 0,0 0 1 0 0,0 0-1 0 0,0 0 0 0 0,1 0 1 0 0,-1 0-1 0 0,0 0 0 0 0,0 0 1 0 0,0-1-1 0 0,0 1 1 0 0,0 0-1 0 0,0 0 0 0 0,0 0 1 0 0,0 0-1 0 0,0 0 0 0 0,0 0 1 0 0,1 0-1 0 0,10-12 901 0 0,10-21-70 0 0,-6 0-304 0 0,-1 0 1 0 0,15-65-1 0 0,5-11-261 0 0,9 9-252 0 0,-35 85-42 0 0,1 0 0 0 0,1 0 0 0 0,0 0-1 0 0,16-15 1 0 0,-8 11-42 0 0,38-31-1 0 0,-48 44 19 0 0,1-1-1 0 0,1 1 1 0 0,-1 1 0 0 0,1 0-1 0 0,0 0 1 0 0,1 1 0 0 0,13-4-1 0 0,-22 7-13 0 0,0 1 0 0 0,1 0 1 0 0,-1-1-1 0 0,0 1 0 0 0,1 0 0 0 0,-1 0 0 0 0,1 0 0 0 0,-1 0 1 0 0,0 1-1 0 0,1-1 0 0 0,-1 1 0 0 0,1-1 0 0 0,-1 1 0 0 0,3 1 1 0 0,-1 0-433 0 0,0 1 0 0 0,0-1 0 0 0,0 1 0 0 0,0 0 0 0 0,-1 1 0 0 0,4 2 0 0 0,2 3-6407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14943 0 0,'0'0'1358'0'0,"-2"1"-1118"0"0,-1 0-147 0 0,0 1-1 0 0,0 0 1 0 0,0 0 0 0 0,0 0 0 0 0,0 0 0 0 0,1 1 0 0 0,-1-1 0 0 0,1 1 0 0 0,0 0 0 0 0,0-1 0 0 0,-1 1 0 0 0,2 0 0 0 0,-1 0 0 0 0,-2 6 0 0 0,-4 8 413 0 0,-9 26 0 0 0,15-36-420 0 0,-2 6 92 0 0,0 1 0 0 0,1 0 0 0 0,0 0 0 0 0,1 1 1 0 0,1-1-1 0 0,0 0 0 0 0,2 18 0 0 0,-1-24-15 0 0,1 0 0 0 0,0 0 0 0 0,0 0 0 0 0,1 0 0 0 0,0 0 0 0 0,1-1 0 0 0,0 1-1 0 0,0-1 1 0 0,1 0 0 0 0,-1 0 0 0 0,1 0 0 0 0,1 0 0 0 0,0 0 0 0 0,6 6 0 0 0,-10-12-146 0 0,-1 0 0 0 0,1-1 0 0 0,0 1 0 0 0,0 0 0 0 0,0-1 0 0 0,0 1 1 0 0,0-1-1 0 0,0 1 0 0 0,0-1 0 0 0,1 0 0 0 0,-1 1 0 0 0,0-1 0 0 0,0 0 0 0 0,0 0 0 0 0,0 0 1 0 0,0 0-1 0 0,0 0 0 0 0,1 0 0 0 0,-1 0 0 0 0,0 0 0 0 0,0 0 0 0 0,0 0 0 0 0,0-1 0 0 0,0 1 1 0 0,0 0-1 0 0,0-1 0 0 0,0 1 0 0 0,2-2 0 0 0,2-1 44 0 0,0 0 0 0 0,0 0 0 0 0,0-1 0 0 0,4-4 0 0 0,-4 4 8 0 0,11-12 199 0 0,0 0 0 0 0,23-33 0 0 0,-25 31-219 0 0,0 1 1 0 0,0 0 0 0 0,20-15 0 0 0,-13 15-70 0 0,-9 8-191 0 0,0-1 0 0 0,-1-1-1 0 0,12-13 1 0 0,40-46-3460 0 0,-45 49 2063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43 13823 0 0,'18'-43'5410'0'0,"-19"45"-5191"0"0,0 0 1 0 0,0-1 0 0 0,0 1 0 0 0,0 0-1 0 0,0 0 1 0 0,0 0 0 0 0,-1 3-1 0 0,0-1-74 0 0,-27 59 20 0 0,-34 106 0 0 0,-3 71-168 0 0,36-127 12 0 0,-26 71-8 0 0,39-141-5 0 0,-1-1 0 0 0,-27 48 1 0 0,-59 75-1035 0 0,102-162 615 0 0,0 0 0 0 0,1 1-1 0 0,-1-1 1 0 0,1 1 0 0 0,-2 4-1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187 238 16415 0 0,'0'0'1484'0'0,"2"1"-1221"0"0,18 9 367 0 0,-19-10-566 0 0,0 1-1 0 0,0 0 0 0 0,0-1 0 0 0,0 1 1 0 0,1-1-1 0 0,-1 1 0 0 0,0-1 0 0 0,0 0 1 0 0,1 1-1 0 0,-1-1 0 0 0,3 0 0 0 0,2 0 133 0 0,1 0 0 0 0,-1-1-1 0 0,0 0 1 0 0,1 0 0 0 0,-1 0 0 0 0,1-1-1 0 0,-1 0 1 0 0,0 0 0 0 0,6-4-1 0 0,54-30 659 0 0,-51 27-705 0 0,106-73 320 0 0,-102 67-589 0 0,-1-1 1 0 0,0 0-1 0 0,29-39 1 0 0,-46 54-112 0 0,-1 1 206 0 0,0 0 1 0 0,0-1-1 0 0,0 1 0 0 0,-1-1 1 0 0,1 1-1 0 0,0 0 0 0 0,0-1 0 0 0,-1 1 1 0 0,1 0-1 0 0,0-1 0 0 0,0 1 1 0 0,-1 0-1 0 0,1 0 0 0 0,0-1 0 0 0,-1 1 1 0 0,1 0-1 0 0,0 0 0 0 0,-1 0 1 0 0,1-1-1 0 0,-1 1 0 0 0,1 0 0 0 0,0 0 1 0 0,-1 0-1 0 0,1 0 0 0 0,-1 0 0 0 0,-11-2-300 0 0,7 3 230 0 0,0 0 0 0 0,1-1 0 0 0,-1 2 1 0 0,1-1-1 0 0,0 1 0 0 0,0-1 0 0 0,-9 5 0 0 0,-28 21-218 0 0,23-14 203 0 0,-64 43 64 0 0,-74 67 0 0 0,120-91 273 0 0,2 1 0 0 0,1 1-1 0 0,2 2 1 0 0,-33 50 0 0 0,58-76-173 0 0,0 0 1 0 0,0 0-1 0 0,1 1 0 0 0,0 0 0 0 0,-4 15 0 0 0,8-24-43 0 0,1 1 1 0 0,-1 0-1 0 0,0-1 0 0 0,1 1 1 0 0,0 0-1 0 0,0-1 0 0 0,-1 1 0 0 0,1 0 1 0 0,1 0-1 0 0,-1-1 0 0 0,0 1 0 0 0,1 0 1 0 0,-1-1-1 0 0,1 1 0 0 0,0-1 1 0 0,0 1-1 0 0,0 0 0 0 0,0-1 0 0 0,1 0 1 0 0,-1 1-1 0 0,1-1 0 0 0,-1 0 0 0 0,1 0 1 0 0,0 0-1 0 0,0 0 0 0 0,-1 0 1 0 0,2 0-1 0 0,3 3 0 0 0,0-2 17 0 0,1 1 1 0 0,1-1-1 0 0,-1 0 0 0 0,0-1 0 0 0,1 0 0 0 0,-1 0 0 0 0,1 0 1 0 0,-1-1-1 0 0,13 0 0 0 0,-1 0 86 0 0,0-2 0 0 0,33-5 0 0 0,6-6-521 0 0,-1-3 1 0 0,94-38-1 0 0,-114 39-933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32 5527 0 0,'15'-7'606'0'0,"0"0"-1"0"0,22-6 1 0 0,-7 8 8052 0 0,-41 19-7773 0 0,-16 8 36 0 0,18-16-718 0 0,1 1 1 0 0,0 0-1 0 0,-12 13 1 0 0,-2 7 97 0 0,2 0 1 0 0,-23 41-1 0 0,36-55-163 0 0,0 0 0 0 0,2 0-1 0 0,-1 0 1 0 0,2 1 0 0 0,0 0 0 0 0,0-1-1 0 0,1 2 1 0 0,-1 18 0 0 0,4-29-95 0 0,0 1 1 0 0,0-1-1 0 0,0 0 1 0 0,1 0-1 0 0,0 0 1 0 0,0 1-1 0 0,0-1 1 0 0,0 0-1 0 0,0 0 1 0 0,1 0-1 0 0,0 0 0 0 0,0-1 1 0 0,0 1-1 0 0,0 0 1 0 0,0-1-1 0 0,4 4 1 0 0,-4-5-11 0 0,0 0 0 0 0,0 0 0 0 0,0-1 0 0 0,0 1 0 0 0,1-1 0 0 0,-1 0 0 0 0,0 0 0 0 0,1 1 0 0 0,-1-1 0 0 0,1-1 0 0 0,-1 1 0 0 0,1 0 0 0 0,-1-1 0 0 0,1 1 0 0 0,-1-1 0 0 0,1 0 0 0 0,0 0 0 0 0,-1 0 0 0 0,1 0 1 0 0,0 0-1 0 0,-1-1 0 0 0,1 1 0 0 0,-1-1 0 0 0,1 0 0 0 0,-1 1 0 0 0,1-1 0 0 0,2-2 0 0 0,7-3 67 0 0,0 0 0 0 0,-1-1 0 0 0,0 0 0 0 0,20-18 0 0 0,35-40 22 0 0,-58 57-168 0 0,0-1 0 0 0,-1 0 0 0 0,0-1 0 0 0,9-16 0 0 0,-14 22-7 0 0,0 0 0 0 0,0-1 1 0 0,-1 1-1 0 0,1-1 0 0 0,-1 1 1 0 0,0-1-1 0 0,0 1 0 0 0,0-1 0 0 0,-1 0 1 0 0,1 1-1 0 0,-1-1 0 0 0,0 0 1 0 0,-1 1-1 0 0,0-7 0 0 0,0 9 27 0 0,0 0 1 0 0,0 0-1 0 0,1-1 0 0 0,-2 1 0 0 0,1 0 1 0 0,0 0-1 0 0,0 0 0 0 0,-1 0 0 0 0,1 0 0 0 0,-1 1 1 0 0,1-1-1 0 0,-1 0 0 0 0,0 1 0 0 0,0-1 1 0 0,0 1-1 0 0,0-1 0 0 0,0 1 0 0 0,0 0 1 0 0,0 0-1 0 0,0 0 0 0 0,-3-1 0 0 0,-6-1-34 0 0,1 0-1 0 0,-1 1 0 0 0,-17-1 0 0 0,-5-2 29 0 0,30 3 18 0 0,-11 0-15 0 0,13 2-9 0 0,1 1-1 0 0,0-1 1 0 0,0 0 0 0 0,0 0 0 0 0,0 0 0 0 0,-1 0 0 0 0,1 0-1 0 0,0 0 1 0 0,0 0 0 0 0,0 0 0 0 0,0 0 0 0 0,-1 0-1 0 0,1 0 1 0 0,0 0 0 0 0,0 0 0 0 0,0 0 0 0 0,-1 0-1 0 0,1 0 1 0 0,0 0 0 0 0,0 0 0 0 0,0 0 0 0 0,0 0 0 0 0,-1 0-1 0 0,1 0 1 0 0,0-1 0 0 0,0 1 0 0 0,0 0 0 0 0,0 0-1 0 0,-1 0 1 0 0,1 0 0 0 0,0 0 0 0 0,0 0 0 0 0,0 0 0 0 0,0-1-1 0 0,0 1 1 0 0,0 0 0 0 0,-1 0 0 0 0,1 0 0 0 0,0 0-1 0 0,0-1 1 0 0,0 1 0 0 0,0 0 0 0 0,0 0 0 0 0,0 0-1 0 0,0 0 1 0 0,0-1 0 0 0,0 1 0 0 0,0 0 0 0 0,0 0 0 0 0,0 0-1 0 0,0-1 1 0 0,0 1 0 0 0,6-6-4698 0 0,4-2-1459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550 713 14743 0 0,'0'0'3884'0'0,"1"-1"-3462"0"0,4-6-47 0 0,1 0 1 0 0,-2 0-1 0 0,1 0 1 0 0,4-11 0 0 0,4-6 336 0 0,157-274 632 0 0,-48 40-1377 0 0,-120 250-10 0 0,11-29-156 0 0,-12 34 166 0 0,0 1 1 0 0,-1 0-1 0 0,0 0 1 0 0,1-1-1 0 0,-1 1 1 0 0,0 0-1 0 0,0 0 0 0 0,0-1 1 0 0,0 1-1 0 0,0 0 1 0 0,-1-1-1 0 0,0-3 1 0 0,0 6 19 0 0,1-1 0 0 0,0 1 0 0 0,-1-1 0 0 0,1 1 1 0 0,0-1-1 0 0,-1 1 0 0 0,1 0 0 0 0,-1-1 0 0 0,1 1 1 0 0,-1 0-1 0 0,1-1 0 0 0,-1 1 0 0 0,1 0 0 0 0,-1 0 1 0 0,1 0-1 0 0,-1-1 0 0 0,1 1 0 0 0,-1 0 1 0 0,0 0-1 0 0,1 0 0 0 0,-1 0 0 0 0,1 0 0 0 0,-1 0 1 0 0,1 0-1 0 0,-1 0 0 0 0,0 0 0 0 0,1 0 0 0 0,-1 0 1 0 0,1 0-1 0 0,-1 1 0 0 0,1-1 0 0 0,-2 0 1 0 0,-18 10-218 0 0,20-9 224 0 0,-12 7-60 0 0,0 1-1 0 0,1 0 1 0 0,0 1-1 0 0,0 0 0 0 0,1 1 1 0 0,-12 16-1 0 0,-48 79-79 0 0,44-65 106 0 0,-41 69 24 0 0,5 3 0 0 0,5 2 0 0 0,5 3 0 0 0,5 2 0 0 0,-40 158 0 0 0,85-269-6 0 0,-15 57 79 0 0,-27 67-1 0 0,36-112-153 0 0,-1-1 1 0 0,-1 0-1 0 0,-1-1 0 0 0,-1 0 0 0 0,-1-1 0 0 0,0 0 0 0 0,-21 21 0 0 0,14-20-1298 0 0,0 0 0 0 0,-2-1-1 0 0,-29 19 1 0 0,31-26-268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10591 0 0,'0'0'964'0'0,"-7"-3"5266"0"0,22 8-3632 0 0,-4-2-2530 0 0,-1 0 0 0 0,1-2 0 0 0,0 1-1 0 0,0-1 1 0 0,20-1 0 0 0,56-9 227 0 0,-67 6-205 0 0,166-35 139 0 0,-107 18-5067 0 0,-71 18 3847 0 0,41-11-5697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1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13703 0 0,'0'0'1246'0'0,"2"0"-1028"0"0,-1 0-192 0 0,0-1 0 0 0,0 1 0 0 0,1 0 0 0 0,-1 0 0 0 0,0 0 0 0 0,0 0 0 0 0,0 0-1 0 0,0 1 1 0 0,0-1 0 0 0,0 0 0 0 0,0 0 0 0 0,0 1 0 0 0,0-1 0 0 0,0 0 0 0 0,0 1 0 0 0,0-1 0 0 0,0 1 0 0 0,0 0-1 0 0,-1-1 1 0 0,2 2 0 0 0,-1-1 45 0 0,0 1-1 0 0,0-1 1 0 0,0 0-1 0 0,0 1 1 0 0,-1-1-1 0 0,1 1 1 0 0,-1-1-1 0 0,1 1 1 0 0,-1-1-1 0 0,0 1 1 0 0,1 0-1 0 0,-1-1 1 0 0,0 1-1 0 0,0 2 1 0 0,-1 5 137 0 0,0-1 0 0 0,0 0 0 0 0,0 0 0 0 0,-1 0 0 0 0,-5 14 0 0 0,-20 40 448 0 0,16-39-412 0 0,-126 248 956 0 0,81-166-1030 0 0,-297 476 542 0 0,292-487-661 0 0,-25 35-30 0 0,32-49-655 0 0,53-79 252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2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33 178 11055 0 0,'-2'-1'852'0'0,"-29"-23"6714"0"0,43 15-6408 0 0,2 3-818 0 0,-1 0-1 0 0,2 1 1 0 0,-1 0 0 0 0,0 1-1 0 0,1 1 1 0 0,24-2-1 0 0,13-4 203 0 0,387-78 1275 0 0,-398 82-2955 0 0,53 1 0 0 0,-16 1-464 0 0,-51 1 120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0,'0'0'568'0'0,"-1"3"-373"0"0,1 1 46 0 0,0 0-1 0 0,1 0 1 0 0,-1 0-1 0 0,1 0 1 0 0,-1 0 0 0 0,1 0-1 0 0,0 0 1 0 0,1 0 0 0 0,-1-1-1 0 0,1 1 1 0 0,-1 0-1 0 0,1-1 1 0 0,0 0 0 0 0,1 1-1 0 0,-1-1 1 0 0,0 0-1 0 0,1 0 1 0 0,0 0 0 0 0,3 3-1 0 0,9 7 406 0 0,0-1-1 0 0,30 18 0 0 0,-23-15-194 0 0,155 118 2669 0 0,-157-116-2773 0 0,-2 1 1 0 0,0 1-1 0 0,-1 1 0 0 0,-1 0 1 0 0,-1 1-1 0 0,19 34 1 0 0,-28-41-162 0 0,0 0 0 0 0,-1 0 0 0 0,-1 1 0 0 0,0-1 0 0 0,-1 1 0 0 0,-1 0 0 0 0,0 0 0 0 0,-1 0 0 0 0,-1 22 0 0 0,-3 15 250 0 0,-15 71 0 0 0,14-98-409 0 0,3-19-89 0 0,0 0-1 0 0,0-1 0 0 0,0 1 1 0 0,-1-1-1 0 0,0 1 0 0 0,0-1 1 0 0,-1 0-1 0 0,1 0 0 0 0,-1 0 1 0 0,0 0-1 0 0,0 0 0 0 0,-1 0 1 0 0,0-1-1 0 0,1 0 0 0 0,-2 0 1 0 0,1 0-1 0 0,0 0 0 0 0,-1-1 1 0 0,1 1-1 0 0,-8 3 0 0 0,0-1-681 0 0,0 1-1 0 0,-1-1 0 0 0,-20 6 0 0 0,-19 0-5018 0 0,31-9 508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13 16583 0 0,'1'-10'762'0'0,"-1"7"544"0"0,0 5-1022 0 0,-101 246 772 0 0,71-175-954 0 0,-26 63 31 0 0,-34 100-55 0 0,-20-8-43 0 0,80-178-22 0 0,-1-1 1 0 0,-50 59 0 0 0,52-76 10 0 0,-1 0 0 0 0,-2-2 0 0 0,-63 48 1 0 0,82-69-11 0 0,7-4 12 0 0,0-1-1 0 0,-1 1 1 0 0,0-1 0 0 0,-14 6-1 0 0,21-10-19 0 0,-1 0-1 0 0,1 0 0 0 0,0 0 1 0 0,0-1-1 0 0,0 1 0 0 0,-1 0 1 0 0,1 0-1 0 0,0 0 1 0 0,0-1-1 0 0,0 1 0 0 0,0 0 1 0 0,0 0-1 0 0,-1 0 0 0 0,1-1 1 0 0,0 1-1 0 0,0 0 1 0 0,0 0-1 0 0,0-1 0 0 0,0 1 1 0 0,0 0-1 0 0,0 0 0 0 0,0-1 1 0 0,0 1-1 0 0,0 0 1 0 0,0 0-1 0 0,0-1 0 0 0,0 1 1 0 0,0 0-1 0 0,0-1 0 0 0,0 1 1 0 0,0 0-1 0 0,1-4 11 0 0,0 1-1 0 0,-1 0 1 0 0,1 0-1 0 0,1-1 1 0 0,-1 1-1 0 0,0 0 1 0 0,1 0-1 0 0,0 0 1 0 0,0 1-1 0 0,3-5 1 0 0,26-27-15 0 0,-21 24 3 0 0,56-54-341 0 0,117-87 0 0 0,-102 96 196 0 0,-68 48 177 0 0,1 0 0 0 0,-1 0 1 0 0,1 1-1 0 0,21-5 1 0 0,-33 10-2 0 0,0 1 0 0 0,1 0 1 0 0,-1-1-1 0 0,0 1 0 0 0,0 0 0 0 0,0 0 1 0 0,1 0-1 0 0,-1 0 0 0 0,0 0 0 0 0,0 1 1 0 0,0-1-1 0 0,1 1 0 0 0,-1-1 0 0 0,0 1 1 0 0,0 0-1 0 0,0 0 0 0 0,0 0 0 0 0,0 0 1 0 0,2 1-1 0 0,-2 1 25 0 0,1-1 1 0 0,-1 1 0 0 0,1-1-1 0 0,-1 1 1 0 0,0 0-1 0 0,0 0 1 0 0,0 0 0 0 0,0 0-1 0 0,-1 0 1 0 0,1 0-1 0 0,0 4 1 0 0,1 1 27 0 0,-1 1 0 0 0,0 0 0 0 0,0-1 1 0 0,-1 1-1 0 0,0 0 0 0 0,-1 0 0 0 0,0-1 0 0 0,-2 17 0 0 0,-4-1 23 0 0,-1 0 0 0 0,-1 0 0 0 0,-14 29 1 0 0,-11 34-1111 0 0,31-79-173 0 0,2-6-205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2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7367 0 0,'7'-8'145'0'0,"18"-13"7878"0"0,-26 28-7796 0 0,0-1-1 0 0,0 1 0 0 0,-1 0 0 0 0,0-1 1 0 0,0 1-1 0 0,0-1 0 0 0,-1 0 0 0 0,-6 10 1 0 0,5-7 43 0 0,-1 0 1 0 0,2 0 0 0 0,-5 13 0 0 0,6-13-57 0 0,0 1 1 0 0,1-1-1 0 0,0 1 0 0 0,1 0 0 0 0,0-1 0 0 0,1 1 1 0 0,-1 0-1 0 0,2-1 0 0 0,3 16 0 0 0,-3-19-88 0 0,0 0 0 0 0,0 0 0 0 0,1-1 0 0 0,-1 1 0 0 0,1 0 0 0 0,1-1 1 0 0,-1 0-1 0 0,1 0 0 0 0,0 0 0 0 0,0 0 0 0 0,0 0 0 0 0,1-1 0 0 0,-1 0 0 0 0,1 0 0 0 0,7 4 0 0 0,-10-7-88 0 0,-1 0 0 0 0,1-1 0 0 0,0 1 0 0 0,0-1 0 0 0,-1 1 0 0 0,1-1 0 0 0,0 0 1 0 0,0 0-1 0 0,0 0 0 0 0,-1 0 0 0 0,1 0 0 0 0,0 0 0 0 0,0 0 0 0 0,0-1 0 0 0,-1 1 0 0 0,1-1 0 0 0,0 1 1 0 0,0-1-1 0 0,-1 0 0 0 0,4-1 0 0 0,2-2 45 0 0,-1 0 0 0 0,0 0 1 0 0,8-6-1 0 0,-6 3-41 0 0,-1-1 0 0 0,1 1 0 0 0,-2-1 0 0 0,1 0-1 0 0,10-18 1 0 0,22-51 9 0 0,-14 26-254 0 0,-13 28 138 0 0,27-47-1962 0 0,-33 61 1100 0 0,0 0 0 0 0,0 1 1 0 0,1 0-1 0 0,0 0 1 0 0,12-9-1 0 0,-6 7-1012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93 154 1839 0 0,'1'3'134'0'0,"4"28"274"0"0,-5-26 472 0 0,0 0-1 0 0,0 0 1 0 0,-1 0 0 0 0,1 0 0 0 0,-1 0 0 0 0,0-1 0 0 0,-1 1 0 0 0,1 0 0 0 0,-1-1 0 0 0,0 1 0 0 0,0-1-1 0 0,-1 1 1 0 0,-4 5 0 0 0,-2 1-74 0 0,0-1-1 0 0,-1 0 1 0 0,0 0 0 0 0,-17 11-1 0 0,27-20-772 0 0,0-1-1 0 0,-1 0 1 0 0,1 0 0 0 0,0 1-1 0 0,-1-1 1 0 0,1 0 0 0 0,0 0-1 0 0,0 1 1 0 0,-1-1-1 0 0,1 0 1 0 0,0 0 0 0 0,-1 0-1 0 0,1 0 1 0 0,-1 0-1 0 0,1 0 1 0 0,0 1 0 0 0,-1-1-1 0 0,1 0 1 0 0,0 0-1 0 0,-1 0 1 0 0,1 0 0 0 0,0 0-1 0 0,-1 0 1 0 0,1 0 0 0 0,-1-1-1 0 0,1 1 1 0 0,-1 0-1 0 0,-1-9 202 0 0,8-13-229 0 0,0 12-24 0 0,0 1 0 0 0,1 0-1 0 0,0 0 1 0 0,1 0 0 0 0,0 1 0 0 0,0 0 0 0 0,1 1-1 0 0,0-1 1 0 0,0 2 0 0 0,13-8 0 0 0,13-5-99 0 0,59-23 0 0 0,-70 32 88 0 0,-19 7 60 0 0,1 1 0 0 0,-1 1 0 0 0,0-1 0 0 0,0 1 1 0 0,1 0-1 0 0,-1 0 0 0 0,1 0 0 0 0,-1 1 0 0 0,1 0 0 0 0,5 0 0 0 0,-7 1 18 0 0,0 0-1 0 0,-1 0 1 0 0,1 0 0 0 0,-1 0-1 0 0,1 0 1 0 0,-1 1-1 0 0,0-1 1 0 0,0 1-1 0 0,0 0 1 0 0,0 0-1 0 0,0 0 1 0 0,0 1 0 0 0,0-1-1 0 0,0 1 1 0 0,-1-1-1 0 0,3 4 1 0 0,-2-3-16 0 0,6 12 265 0 0,-7-11-263 0 0,2 3 460 0 0,1-10-198 0 0,-3 0-405 0 0,81-74 226 0 0,-65 62-111 0 0,1 1 1 0 0,0 1-1 0 0,31-15 0 0 0,-42 24-1 0 0,0 0 0 0 0,0 1 1 0 0,1 0-1 0 0,0 1 0 0 0,-1 0 1 0 0,1 0-1 0 0,0 1 0 0 0,0 0 0 0 0,0 0 1 0 0,0 1-1 0 0,0 0 0 0 0,10 2 0 0 0,-16-1 28 0 0,0-1 0 0 0,0 1-1 0 0,0 0 1 0 0,0 0-1 0 0,-1 0 1 0 0,1 0-1 0 0,0 0 1 0 0,-1 1-1 0 0,1-1 1 0 0,-1 1 0 0 0,0-1-1 0 0,1 1 1 0 0,-1 0-1 0 0,0 0 1 0 0,0 0-1 0 0,2 4 1 0 0,-1-2 19 0 0,-1-1-1 0 0,0 1 1 0 0,0 0 0 0 0,0 0 0 0 0,-1 1 0 0 0,1-1 0 0 0,-1 0 0 0 0,0 0-1 0 0,0 9 1 0 0,0-1 21 0 0,-1-1-1 0 0,0 1 0 0 0,-1-1 1 0 0,-1 0-1 0 0,0 1 0 0 0,0-1 1 0 0,-7 18-1 0 0,-2 4 14 0 0,3-8-33 0 0,-20 41 0 0 0,25-55-362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 15775 0 0,'0'0'727'0'0,"1"-2"-22"0"0,0-4 655 0 0,1 28-852 0 0,0 6-532 0 0,-6 6 164 0 0,-2 0 1 0 0,-1 0-1 0 0,-13 39 0 0 0,-43 97 465 0 0,58-159-564 0 0,-282 673 314 0 0,262-629-1095 0 0,8-20-3198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73 143 2759 0 0,'20'-52'4838'0'0,"-20"50"-4388"0"0,1 1 0 0 0,-1-1 0 0 0,1 1 0 0 0,-1-1 0 0 0,1 0 0 0 0,-1 1 0 0 0,1-1 0 0 0,0 1 0 0 0,0-1 0 0 0,0 1 0 0 0,0 0 0 0 0,0-1 0 0 0,0 1 0 0 0,2-2 0 0 0,19-15 628 0 0,-19 15-405 0 0,4-3-603 0 0,0 1 1 0 0,1 1 0 0 0,-1-1-1 0 0,1 1 1 0 0,0 0-1 0 0,0 1 1 0 0,0 0-1 0 0,1 0 1 0 0,-1 1 0 0 0,10-1-1 0 0,-1 1 18 0 0,-1 1-1 0 0,1 0 0 0 0,-1 2 1 0 0,21 2-1 0 0,-28-2-36 0 0,0 1 0 0 0,-1 1 0 0 0,1-1 0 0 0,-1 1 0 0 0,1 1 0 0 0,-1-1 0 0 0,0 1 0 0 0,0 1 0 0 0,-1 0 0 0 0,1 0 0 0 0,-1 0 0 0 0,0 1 0 0 0,-1 0 0 0 0,8 8-1 0 0,-10-10 43 0 0,0 1-1 0 0,-1-1 1 0 0,0 1-1 0 0,0-1 1 0 0,0 1-1 0 0,0 0 1 0 0,-1 0-1 0 0,1 0 1 0 0,-1 1-1 0 0,-1-1 1 0 0,1 1-1 0 0,-1-1 1 0 0,0 1-1 0 0,0-1 1 0 0,0 1-1 0 0,-1-1 1 0 0,0 1-1 0 0,0 0 1 0 0,-1-1-1 0 0,1 1 1 0 0,-1 0-1 0 0,0-1 1 0 0,-4 10-1 0 0,-3 5 236 0 0,-1 0-1 0 0,-1 0 0 0 0,0-1 1 0 0,-2-1-1 0 0,-20 26 1 0 0,27-37-259 0 0,-1 0 0 0 0,-1-1 0 0 0,0 1 1 0 0,1-1-1 0 0,-2 0 0 0 0,1-1 0 0 0,-1 0 0 0 0,0 0 1 0 0,0 0-1 0 0,0-1 0 0 0,-1-1 0 0 0,1 1 1 0 0,-1-1-1 0 0,0-1 0 0 0,-14 3 0 0 0,9-4 23 0 0,1 0-1 0 0,-1-1 0 0 0,1-1 1 0 0,-1 0-1 0 0,1-1 0 0 0,-1 0 1 0 0,-23-9-1 0 0,27 8-163 0 0,1-1 0 0 0,-1 0 0 0 0,1-1 0 0 0,0 0 0 0 0,0 0 0 0 0,1-1 0 0 0,0 0 0 0 0,0 0 0 0 0,0-1 0 0 0,1 0 0 0 0,-8-9 0 0 0,12 11-574 0 0,0 0 1 0 0,0 0-1 0 0,0 0 1 0 0,1 0-1 0 0,0 0 1 0 0,0-1-1 0 0,0 1 1 0 0,1-1-1 0 0,-1 1 1 0 0,1-1-1 0 0,1 1 1 0 0,-1-1-1 0 0,1-10 1 0 0,2 7-2169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 9671 0 0,'4'-9'9546'0'0,"-6"10"-9198"0"0,-7 9-2 0 0,0-1 1 0 0,1 1-1 0 0,0 1 1 0 0,0-1-1 0 0,-9 19 1 0 0,-5 6 43 0 0,-58 70 38 0 0,33-45-435 0 0,35-47-669 0 0,1 0 0 0 0,-2-1 0 0 0,-20 16 0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4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 16615 0 0,'-25'-9'736'0'0,"14"7"152"0"0,-4 1-712 0 0,-1-1-176 0 0,0 2 0 0 0,2 0 0 0 0,-1 2 384 0 0,5 1 32 0 0,2 1 16 0 0,1 3 0 0 0,4 2-2288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4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75 13015 0 0,'9'-6'327'0'0,"-1"0"-1"0"0,1 1 0 0 0,0-1 1 0 0,19-6-1 0 0,-19 8 558 0 0,1-1-1 0 0,-1 0 0 0 0,17-11 1 0 0,-24 15-23 0 0,-2 0-703 0 0,0 1 0 0 0,1 0 1 0 0,-1 0-1 0 0,0-1 0 0 0,1 1 1 0 0,-1 0-1 0 0,0-1 0 0 0,0 1 0 0 0,0 0 1 0 0,1-1-1 0 0,-1 1 0 0 0,0 0 1 0 0,0-1-1 0 0,0 1 0 0 0,0 0 0 0 0,0-1 1 0 0,0 1-1 0 0,0-1 0 0 0,0 1 1 0 0,0-1-1 0 0,-4 1-59 0 0,0 0 1 0 0,0 0-1 0 0,0 0 1 0 0,0 0-1 0 0,-1 1 1 0 0,1 0-1 0 0,0 0 1 0 0,0 0 0 0 0,-5 2-1 0 0,-39 19-124 0 0,24-11 80 0 0,-71 39-55 0 0,36-17 0 0 0,39-23 5 0 0,-20 10 11 0 0,2 1 0 0 0,-38 28 0 0 0,67-40-5 0 0,8-9-11 0 0,1 1 0 0 0,-1-1 0 0 0,1 1 0 0 0,-1-1-1 0 0,1 1 1 0 0,-1-1 0 0 0,1 1 0 0 0,-1-1 0 0 0,1 1 0 0 0,0 0 0 0 0,-1-1 0 0 0,1 1-1 0 0,0 0 1 0 0,0-1 0 0 0,-1 1 0 0 0,1 0 0 0 0,0-1 0 0 0,0 1 0 0 0,0 1-1 0 0,2 1-17 0 0,-1-1 0 0 0,0-1 0 0 0,0 1 0 0 0,1-1 0 0 0,-1 0-1 0 0,0 1 1 0 0,0-1 0 0 0,1 0 0 0 0,-1 0 0 0 0,1 0 0 0 0,-1 0 0 0 0,1 0 0 0 0,-1 0 0 0 0,4 1 0 0 0,0 0-20 0 0,20 11 5 0 0,1-1 0 0 0,43 13 0 0 0,58 9-28 0 0,-120-32 61 0 0,26 5 3 0 0,-13-3 7 0 0,29 10 0 0 0,-44-13-6 0 0,0 1 0 0 0,0 0 0 0 0,-1 1-1 0 0,1-1 1 0 0,-1 1 0 0 0,1 0-1 0 0,-1 0 1 0 0,0 0 0 0 0,0 1-1 0 0,6 6 1 0 0,-9-8 7 0 0,1 0-1 0 0,-1 0 0 0 0,0 0 1 0 0,0 0-1 0 0,0 0 0 0 0,0 0 1 0 0,0 0-1 0 0,0 0 1 0 0,-1 0-1 0 0,1 1 0 0 0,-1-1 1 0 0,1 0-1 0 0,-1 0 1 0 0,0 1-1 0 0,0-1 0 0 0,0 0 1 0 0,0 1-1 0 0,0-1 0 0 0,-1 0 1 0 0,1 0-1 0 0,-1 1 1 0 0,1-1-1 0 0,-1 0 0 0 0,0 0 1 0 0,0 0-1 0 0,0 0 0 0 0,0 0 1 0 0,0 0-1 0 0,0 0 1 0 0,-1 0-1 0 0,1 0 0 0 0,-1 0 1 0 0,-1 1-1 0 0,-5 4 52 0 0,1 1 1 0 0,-1-2-1 0 0,-1 1 0 0 0,1-1 1 0 0,-19 9-1 0 0,11-7 1 0 0,-1 0 0 0 0,-1-2 0 0 0,1 0 0 0 0,-30 5 0 0 0,-74 7 128 0 0,118-18-187 0 0,-304 12-601 0 0,256-13-455 0 0,49 1-36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5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206 313 1839 0 0,'-5'2'887'0'0,"5"-2"-846"0"0,0 0 1 0 0,0 0-1 0 0,0 0 1 0 0,0 0-1 0 0,0 0 1 0 0,0 0-1 0 0,0 0 0 0 0,0 0 1 0 0,-1 0-1 0 0,1 0 1 0 0,0 0-1 0 0,0 0 1 0 0,0 0-1 0 0,0 0 0 0 0,0 0 1 0 0,0 0-1 0 0,0 0 1 0 0,0 0-1 0 0,0 0 1 0 0,0 0-1 0 0,0 0 0 0 0,-1 0 1 0 0,1 0-1 0 0,0 0 1 0 0,0 0-1 0 0,0 0 1 0 0,0 0-1 0 0,0 0 0 0 0,0 0 1 0 0,0 1-1 0 0,0-1 1 0 0,0 0-1 0 0,0 0 1 0 0,0 0-1 0 0,0 0 0 0 0,0 0 1 0 0,0 0-1 0 0,0 0 1 0 0,0 0-1 0 0,0 0 1 0 0,0 0-1 0 0,0 0 1 0 0,0 0-1 0 0,0 1 0 0 0,0-1 1 0 0,0 0-1 0 0,0 0 1 0 0,0 0-1 0 0,0 0 1 0 0,0 0-1 0 0,0 0 0 0 0,0 0 1 0 0,0 0-1 0 0,0 0 1 0 0,0 0-1 0 0,0 0 1 0 0,0 1-1 0 0,0-1 0 0 0,0 0 1 0 0,0 0-1 0 0,0 0 1 0 0,0 0-1 0 0,0 0 1 0 0,0 0-1 0 0,0 0 0 0 0,1 0 1 0 0,-1 0-1 0 0,0 0 1 0 0,12 6 6055 0 0,-25 14-3500 0 0,-7 7-652 0 0,-36 38-1 0 0,-2 2-1073 0 0,49-54-497 0 0,-1-2 0 0 0,0 1 0 0 0,-19 16 1371 0 0,23-49-1100 0 0,7 16-603 0 0,0 0 0 0 0,0-1 0 0 0,0 1 0 0 0,1 0 0 0 0,0 0 0 0 0,0 0 0 0 0,1 0 0 0 0,-1 0 0 0 0,4-4 0 0 0,4-5 21 0 0,18-20 1 0 0,29-28-325 0 0,3 4 0 0 0,3 2 1 0 0,130-89-1 0 0,-163 126 248 0 0,1 1 0 0 0,0 1 0 0 0,2 2 1 0 0,0 1-1 0 0,61-17 0 0 0,-85 29 100 0 0,0 0 1 0 0,0 1 0 0 0,0 0-1 0 0,0 0 1 0 0,0 1 0 0 0,1 0-1 0 0,11 1 1 0 0,-20 0-66 0 0,0 0 0 0 0,-1 0-1 0 0,1 0 1 0 0,0 0 0 0 0,-1 0 0 0 0,1 0 0 0 0,-1 0-1 0 0,0 0 1 0 0,1 0 0 0 0,-1 1 0 0 0,0-1-1 0 0,1 0 1 0 0,-1 0 0 0 0,0 0 0 0 0,0 0 0 0 0,0 0-1 0 0,0 2 1 0 0,-1 1 5 0 0,1 0-1 0 0,-1 0 1 0 0,1 0-1 0 0,-1 0 1 0 0,0 0 0 0 0,-1 0-1 0 0,1 0 1 0 0,-1-1-1 0 0,-3 6 1 0 0,-22 32 309 0 0,11-19-258 0 0,-30 37-51 0 0,31-42-8 0 0,1 1-1 0 0,-14 23 1 0 0,12-10-1 0 0,0 1-1 0 0,-16 49 1 0 0,29-72-18 0 0,1-1 0 0 0,0 1 0 0 0,1 0 0 0 0,-1 0 0 0 0,2 1 0 0 0,-1-1 0 0 0,1 0 0 0 0,1 0 0 0 0,0 0 0 0 0,0 0 0 0 0,1 0 0 0 0,0 0 0 0 0,0 0 0 0 0,5 12 0 0 0,-5-18 11 0 0,-1 0-1 0 0,0 1 1 0 0,1-1-1 0 0,0 0 1 0 0,4 6-1 0 0,-3-4 31 0 0,-2-3-13 0 0,0 0 1 0 0,1-1-1 0 0,-1 1 1 0 0,0 0-1 0 0,1-1 0 0 0,-1 1 1 0 0,1-1-1 0 0,-1 0 0 0 0,1 1 1 0 0,0-1-1 0 0,-1 0 1 0 0,1 0-1 0 0,0 0 0 0 0,0 0 1 0 0,0 0-1 0 0,0-1 0 0 0,0 1 1 0 0,0-1-1 0 0,0 1 0 0 0,0-1 1 0 0,0 0-1 0 0,0 1 1 0 0,3-1-1 0 0,4-1 67 0 0,-1 1 1 0 0,1-1-1 0 0,16-4 1 0 0,-10 1-46 0 0,1-1 1 0 0,-1-1-1 0 0,0 0 0 0 0,24-14 1 0 0,-35 18-210 0 0,1-1 0 0 0,-1 1 0 0 0,1 0 1 0 0,0 0-1 0 0,0 1 0 0 0,0 0 0 0 0,0-1 0 0 0,6 1 0 0 0,-10 1-342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5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3679 0 0,'0'0'284'0'0,"-1"0"-186"0"0,-25 11 16215 0 0,28-10-15800 0 0,9 6-78 0 0,0 0 0 0 0,1-1-1 0 0,-1 0 1 0 0,21 6 0 0 0,-14-4-157 0 0,33 11 395 0 0,101 24-1 0 0,-117-35-638 0 0,1-1 0 0 0,0-2 0 0 0,40 0 0 0 0,186-5 41 0 0,-250 1-75 0 0,-4 0-12 0 0,-6-1-48 0 0,-2 2 0 0 0,0-1 51 0 0,0 2 7 0 0,-6 9-52 0 0,3-8 48 0 0,0 0 0 0 0,0 0 0 0 0,0 0 0 0 0,0-1-1 0 0,-1 0 1 0 0,1 1 0 0 0,-1-1 0 0 0,-5 3 0 0 0,-35 18-64 0 0,12-7 48 0 0,-124 57-2 0 0,33-18-8 0 0,100-44 28 0 0,0 1 0 0 0,1 2 0 0 0,-24 19 0 0 0,31-21 5 0 0,-19 16-12 0 0,-43 27 0 0 0,75-55-95 0 0,5-3-15 0 0,109-77-4905 0 0,-85 61 3300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9215 0 0,'0'0'7338'0'0,"3"-1"-7092"0"0,172-35 140 0 0,-54 12-228 0 0,-96 19-186 0 0,159-28-2830 0 0,-167 31-2440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5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151 161 919 0 0,'-12'-2'-40'0'0,"-21"-5"-1"0"0,10 2 3357 0 0,21 5-2341 0 0,1-1-1 0 0,-1 1 1 0 0,1-1-1 0 0,0 1 1 0 0,-1-1-1 0 0,1 1 1 0 0,-1-1 0 0 0,1 0-1 0 0,0 0 1 0 0,-1 1-1 0 0,1-1 1 0 0,-2-2-1 0 0,-2-6 1254 0 0,5 7-1273 0 0,6-8 116 0 0,-2 6-954 0 0,0 0 1 0 0,0 1 0 0 0,0 0-1 0 0,0 0 1 0 0,1 0 0 0 0,-1 0 0 0 0,9-3-1 0 0,35-13-34 0 0,-47 18-77 0 0,40-11 0 0 0,42-8 0 0 0,-17 5-6 0 0,-44 10 36 0 0,0 0-1 0 0,1 1 0 0 0,-1 1 1 0 0,1 1-1 0 0,-1 2 1 0 0,39 2-1 0 0,-57-1-20 0 0,0-1 0 0 0,1 1 0 0 0,-1 0 0 0 0,0 1 0 0 0,0-1 0 0 0,0 1 0 0 0,0 0 0 0 0,0 0 0 0 0,6 4 0 0 0,-8-5-11 0 0,-1 0-1 0 0,0 0 1 0 0,0 0-1 0 0,0 0 0 0 0,-1 1 1 0 0,1-1-1 0 0,0 0 1 0 0,0 0-1 0 0,-1 0 1 0 0,1 1-1 0 0,0-1 1 0 0,-1 0-1 0 0,1 1 1 0 0,-1-1-1 0 0,0 1 0 0 0,0-1 1 0 0,1 0-1 0 0,-1 1 1 0 0,0-1-1 0 0,0 1 1 0 0,0-1-1 0 0,0 1 1 0 0,0-1-1 0 0,-1 0 1 0 0,1 1-1 0 0,0-1 0 0 0,-1 1 1 0 0,1-1-1 0 0,-1 0 1 0 0,1 1-1 0 0,-1-1 1 0 0,-1 1-1 0 0,-1 4 2 0 0,0-1 0 0 0,-1 0 0 0 0,0 0 0 0 0,0-1 0 0 0,0 1 0 0 0,0-1 1 0 0,-1 0-1 0 0,-8 6 0 0 0,-46 26 65 0 0,46-28-61 0 0,-19 9 11 0 0,0-1 0 0 0,-1-1 0 0 0,0-2 0 0 0,-1-2 0 0 0,-1-1-1 0 0,-53 9 1 0 0,-80 10-20 0 0,145-23-12 0 0,23-6 9 0 0,0 1 0 0 0,0 0-1 0 0,0-1 1 0 0,1 1 0 0 0,-1 0-1 0 0,0-1 1 0 0,0 1 0 0 0,0-1-1 0 0,0 1 1 0 0,1 0 0 0 0,-1-1-1 0 0,0 1 1 0 0,1-1 0 0 0,-1 1-1 0 0,0-1 1 0 0,1 1 0 0 0,0 0-1 0 0,-1-1 4 0 0,1 2 0 0 0,1 0 0 0 0,0 0 0 0 0,0-1 0 0 0,0 1 0 0 0,0 0 0 0 0,1-1 0 0 0,-1 0 0 0 0,0 1 0 0 0,1-1 0 0 0,-1 0 0 0 0,1 0 0 0 0,2 0 0 0 0,35 8 0 0 0,-27-6 0 0 0,42 8 21 0 0,0-2 1 0 0,89 3-1 0 0,-90-11 92 0 0,75 13-1 0 0,-126-14-67 0 0,1 0-1 0 0,-1 1 0 0 0,1 0 0 0 0,-1 0 0 0 0,0 0 1 0 0,1 0-1 0 0,-1 0 0 0 0,0 1 0 0 0,0-1 1 0 0,0 1-1 0 0,0 0 0 0 0,4 3 0 0 0,-6-3-27 0 0,-1-1 0 0 0,1 1 0 0 0,-1-1 0 0 0,1 1 0 0 0,-1 0 0 0 0,0 0 0 0 0,0-1 0 0 0,1 1 0 0 0,-1 0-1 0 0,-1 0 1 0 0,1-1 0 0 0,0 1 0 0 0,0 0 0 0 0,0 0 0 0 0,-1-1 0 0 0,1 1 0 0 0,-1 0 0 0 0,0-1 0 0 0,0 3 0 0 0,-3 2 11 0 0,0 0 1 0 0,0 0-1 0 0,0 0 1 0 0,0-1-1 0 0,-1 1 1 0 0,0-1-1 0 0,-1 0 0 0 0,1-1 1 0 0,-11 8-1 0 0,-2 0 109 0 0,-38 18-1 0 0,20-13-96 0 0,-1-2-1 0 0,0-2 0 0 0,0-1 1 0 0,-2-2-1 0 0,1-1 1 0 0,-46 3-1 0 0,70-13-269 0 0,13 1 175 0 0,1 0 1 0 0,0 0-1 0 0,-1-1 1 0 0,1 1-1 0 0,-1 0 1 0 0,1 0-1 0 0,-1 0 1 0 0,1 0-1 0 0,0 0 1 0 0,-1-1-1 0 0,1 1 1 0 0,-1 0 0 0 0,1 0-1 0 0,0-1 1 0 0,-1 1-1 0 0,1 0 1 0 0,0-1-1 0 0,-1 1 1 0 0,1 0-1 0 0,0-1 1 0 0,-1 1-1 0 0,1 0 1 0 0,0-1-1 0 0,0 1 1 0 0,0-1-1 0 0,-1 0 1 0 0,3 0-250 0 0,1-1 0 0 0,-1 1 0 0 0,1-1 1 0 0,-1 1-1 0 0,6-2 0 0 0,-3 1-269 0 0,0 1 0 0 0,0 0 0 0 0,0 1 0 0 0,-1-1 0 0 0,1 1 0 0 0,0-1-1 0 0,0 2 1 0 0,0-1 0 0 0,0 0 0 0 0,0 1 0 0 0,9 3 0 0 0,2-1-990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5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77 6911 0 0,'0'0'623'0'0,"-8"-3"-502"0"0,6 2 144 0 0,0 1-1 0 0,0-1 1 0 0,-1 1-1 0 0,1 0 0 0 0,0 0 1 0 0,-1 0-1 0 0,1 0 1 0 0,0 0-1 0 0,-1 0 0 0 0,1 1 1 0 0,0-1-1 0 0,-1 1 1 0 0,-2 1-1 0 0,-30 15 3283 0 0,12-4-3042 0 0,-5 0-40 0 0,1 2 1 0 0,1 1-1 0 0,1 1 1 0 0,0 1-1 0 0,-41 39 1 0 0,62-52-391 0 0,-1-1 0 0 0,1 1 0 0 0,1 0-1 0 0,-1 0 1 0 0,1 0 0 0 0,0 1 0 0 0,0-1 0 0 0,0 1 0 0 0,-2 7 0 0 0,4-10-39 0 0,1 0 1 0 0,-1 0-1 0 0,1 0 0 0 0,-1 0 1 0 0,1 0-1 0 0,0 0 1 0 0,0 0-1 0 0,0 0 0 0 0,0 0 1 0 0,1 0-1 0 0,-1 0 1 0 0,1 0-1 0 0,0 0 0 0 0,0 0 1 0 0,0 0-1 0 0,0 0 1 0 0,0-1-1 0 0,1 1 0 0 0,0 0 1 0 0,2 3-1 0 0,1 0 101 0 0,0 0-1 0 0,1-1 1 0 0,-1 0 0 0 0,1 0-1 0 0,0 0 1 0 0,1 0-1 0 0,-1-1 1 0 0,13 6-1 0 0,-7-5 86 0 0,0-1 0 0 0,0 0 0 0 0,0-1 0 0 0,22 4 0 0 0,-6-4 135 0 0,0-2 0 0 0,0 0 0 0 0,0-2 0 0 0,30-5 0 0 0,-42 4-195 0 0,-1-1-1 0 0,1 0 1 0 0,-1-1-1 0 0,0-1 0 0 0,-1 0 1 0 0,18-9-1 0 0,-25 10-115 0 0,0 0 0 0 0,-1 0 0 0 0,1-1-1 0 0,-1 0 1 0 0,0 0 0 0 0,0 0-1 0 0,-1-1 1 0 0,0 0 0 0 0,0 0 0 0 0,0 0-1 0 0,-1-1 1 0 0,0 1 0 0 0,0-1-1 0 0,4-11 1 0 0,-5 11-32 0 0,-1 0 0 0 0,0 0 1 0 0,0-1-1 0 0,-1 1 0 0 0,0-1 0 0 0,-1 0 0 0 0,1 1 1 0 0,-1-1-1 0 0,-1 1 0 0 0,0-1 0 0 0,0 0 0 0 0,-3-13 0 0 0,1 12-58 0 0,0 0 0 0 0,-1 1-1 0 0,1-1 1 0 0,-2 1-1 0 0,1 0 1 0 0,-1 0 0 0 0,0 0-1 0 0,-1 1 1 0 0,0-1 0 0 0,-8-7-1 0 0,-1 1-354 0 0,-1 1 0 0 0,-32-21 0 0 0,38 28-187 0 0,0 0-1 0 0,0 1 1 0 0,0 1-1 0 0,-1 0 1 0 0,1 0-1 0 0,-22-4 1 0 0,27 7-44 0 0,-1 1 1 0 0,1 0 0 0 0,0 0 0 0 0,-6 1-1 0 0,-9 2-5055 0 0,19-3 5379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5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13039 0 0,'-23'-8'1186'0'0,"15"6"-978"0"0,1 3-130 0 0,5-1 209 0 0,2 2 84 0 0,0 1-287 0 0,0-1 0 0 0,0 1 0 0 0,0 0 1 0 0,1 0-1 0 0,-1-1 0 0 0,1 1 0 0 0,0 0 1 0 0,-1-1-1 0 0,1 1 0 0 0,0-1 0 0 0,1 1 1 0 0,-1-1-1 0 0,0 0 0 0 0,1 1 0 0 0,2 2 1 0 0,4 6 393 0 0,19 18 1 0 0,-11-14-168 0 0,46 48 619 0 0,76 60 0 0 0,79 45-322 0 0,55 46 482 0 0,-260-203-974 0 0,0 0 0 0 0,0 0-1 0 0,-1 1 1 0 0,-1 1 0 0 0,0 0 0 0 0,10 19 0 0 0,-17-26-79 0 0,0-1 0 0 0,0 1 0 0 0,-1 1 1 0 0,0-1-1 0 0,0 0 0 0 0,0 1 0 0 0,-1-1 1 0 0,0 0-1 0 0,0 1 0 0 0,-1 0 1 0 0,0-1-1 0 0,0 1 0 0 0,0-1 0 0 0,-1 1 1 0 0,0-1-1 0 0,0 1 0 0 0,-1-1 1 0 0,-3 9-1 0 0,0-4-17 0 0,-1 1 0 0 0,0-2 0 0 0,-1 1 0 0 0,0-1 0 0 0,0 0 0 0 0,-1 0 0 0 0,-1-1 0 0 0,1 0 0 0 0,-2-1 0 0 0,1 0 0 0 0,-15 10 0 0 0,-14 6 94 0 0,-74 35-1 0 0,91-49-107 0 0,-109 49-514 0 0,70-35-1040 0 0,-109 65-1 0 0,152-76-3440 0 0,5-4-1385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0:5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5983 0 0,'0'0'464'0'0,"-1"-1"-305"0"0,-7-4 871 0 0,-1-2 5607 0 0,6 15-3222 0 0,0-4-3138 0 0,1 2-119 0 0,1-1 0 0 0,0 0 1 0 0,1 1-1 0 0,-1-1 1 0 0,1 0-1 0 0,0 1 1 0 0,0-1-1 0 0,1 0 1 0 0,0 1-1 0 0,1 5 1 0 0,2 6 82 0 0,11 30 0 0 0,-3-18-80 0 0,2-1 1 0 0,1 0-1 0 0,27 40 0 0 0,67 69 459 0 0,-84-110-381 0 0,55 47 0 0 0,37 15 290 0 0,-26-20-108 0 0,178 136 351 0 0,-245-187-772 0 0,-14-11 0 0 0,-2-1 0 0 0,1 1 0 0 0,-1 0 0 0 0,0 1 0 0 0,10 12 0 0 0,-11-8 0 0 0,-1-2-16 0 0,-4-9-71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46 8751 0 0,'1'-5'256'0'0,"0"4"-201"0"0,-1-1-1 0 0,1 0 1 0 0,-1 1-1 0 0,1-1 1 0 0,-1 1-1 0 0,1-1 0 0 0,0 1 1 0 0,0-1-1 0 0,0 1 1 0 0,0 0-1 0 0,1-3 1 0 0,1 1 449 0 0,-1 1 1 0 0,0-1-1 0 0,1 0 0 0 0,0 1 1 0 0,6-5 6741 0 0,-10 9-7155 0 0,0 1 1 0 0,0-1 0 0 0,0 0 0 0 0,-1 1 0 0 0,1-1 0 0 0,0 0 0 0 0,-1 0 0 0 0,1 0 0 0 0,-1 0 0 0 0,0 0 0 0 0,-3 2-1 0 0,-2 4 113 0 0,-115 130 1008 0 0,15-16-1051 0 0,-3 13-67 0 0,-140 155-3 0 0,237-276-88 0 0,-93 87 5 0 0,84-83-8 0 0,0 0 0 0 0,-2-1-1 0 0,-26 14 1 0 0,42-27 13 0 0,0 0-1 0 0,0 0 0 0 0,-1-1 1 0 0,0 0-1 0 0,-12 3 1 0 0,17-6 29 0 0,3 0-43 0 0,0 0-1 0 0,1 0 1 0 0,-1 0-1 0 0,0-1 1 0 0,0 1-1 0 0,0 0 1 0 0,0 0-1 0 0,1 0 1 0 0,-1-1-1 0 0,0 1 1 0 0,0-1-1 0 0,0 1 0 0 0,1 0 1 0 0,-1-1-1 0 0,0 1 1 0 0,1-1-1 0 0,-1 0 1 0 0,0 1-1 0 0,1-1 1 0 0,-1 1-1 0 0,1-1 1 0 0,-1 0-1 0 0,0 0 1 0 0,1 0-6 0 0,0 0 0 0 0,0 0 1 0 0,0 0-1 0 0,-1 0 1 0 0,1 0-1 0 0,0 0 0 0 0,1 1 1 0 0,-1-1-1 0 0,0 0 1 0 0,0 0-1 0 0,0 0 1 0 0,1-1-1 0 0,-1 0 4 0 0,1-3-22 0 0,0 1 0 0 0,1 0 0 0 0,-1 0-1 0 0,1 0 1 0 0,0 0 0 0 0,0 0 0 0 0,0 1-1 0 0,5-7 1 0 0,25-27-3516 0 0,-23 28 347 0 0,5-5-3404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36 180 5983 0 0,'0'0'464'0'0,"-2"0"-305"0"0,-13-4 628 0 0,-4 7 14635 0 0,23-2-15129 0 0,7 2-152 0 0,1 0 0 0 0,0-1-1 0 0,0 0 1 0 0,0 0 0 0 0,0-2-1 0 0,0 1 1 0 0,21-3-1 0 0,90-18 339 0 0,-102 16-404 0 0,237-61 205 0 0,-42 9-199 0 0,-142 40-541 0 0,2 4 0 0 0,142-5-1 0 0,-216 17 186 0 0,17 4-1978 0 0,-9-2 316 0 0,-1 1 322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20 354 1375 0 0,'-16'0'13560'0'0,"13"-9"-11998"0"0,4 4-1266 0 0,1-1 0 0 0,0 1 0 0 0,0-1 0 0 0,1 1 0 0 0,-1 0 0 0 0,1 0 0 0 0,0 0 0 0 0,5-5 0 0 0,32-36 1027 0 0,-27 33-928 0 0,14-12-1 0 0,0 1 1 0 0,52-33-1 0 0,-72 52-393 0 0,41-26-1 0 0,63-28 0 0 0,-92 50-18 0 0,0 2 1 0 0,20-6-1 0 0,-25 10 7 0 0,-4 3 11 0 0,-2 7 0 0 0,-7-5 4 0 0,0 0 0 0 0,0 0 1 0 0,0 0-1 0 0,0 1 0 0 0,0-1 0 0 0,0 0 0 0 0,-1 0 0 0 0,1 1 0 0 0,-1-1 1 0 0,0 0-1 0 0,0 1 0 0 0,0 4 0 0 0,-5 30 154 0 0,1-20-93 0 0,1 4-63 0 0,1 1-1 0 0,0-1 0 0 0,3 24 1 0 0,-1-37 4 0 0,1 0 1 0 0,0 0 0 0 0,0 0-1 0 0,1-1 1 0 0,0 1 0 0 0,0 0-1 0 0,1-1 1 0 0,0 1 0 0 0,1-1-1 0 0,-1 0 1 0 0,8 11 0 0 0,-8-15 45 0 0,0 0 0 0 0,0 0 0 0 0,0-1 0 0 0,0 1 0 0 0,0-1 0 0 0,1 1 0 0 0,-1-1 0 0 0,1 0 0 0 0,-1-1 0 0 0,1 1 0 0 0,0 0 0 0 0,0-1 1 0 0,0 0-1 0 0,0 0 0 0 0,0 0 0 0 0,0 0 0 0 0,0-1 0 0 0,0 0 0 0 0,0 0 0 0 0,0 0 0 0 0,5 0 0 0 0,10-3 305 0 0,-2 0 1 0 0,1-1-1 0 0,27-10 0 0 0,-15 5-150 0 0,-14 4-160 0 0,10-1 49 0 0,0-2 0 0 0,0-1 1 0 0,-1-1-1 0 0,37-20 0 0 0,-59 28-86 0 0,-1 0 0 0 0,1-1 0 0 0,-1 1 0 0 0,1 0-1 0 0,-1-1 1 0 0,0 0 0 0 0,0 1 0 0 0,0-1 0 0 0,0 0 0 0 0,0 0-1 0 0,2-6 1 0 0,0-3 94 0 0,6-24 1 0 0,-7 25-80 0 0,0 0 1 0 0,5-15 0 0 0,6-1-1054 0 0,-13 25 71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2 909 6447 0 0,'0'0'586'0'0,"0"2"-486"0"0,-2 35 14606 0 0,13-50-12613 0 0,11-22-2658 0 0,30-75 1352 0 0,-30 61-558 0 0,155-280 99 0 0,-174 323-328 0 0,2-2-1 0 0,0-1-1 0 0,0 1 0 0 0,1 1 1 0 0,0-1-1 0 0,0 1 0 0 0,0 0 1 0 0,1 0-1 0 0,11-8 0 0 0,-16 14-67 0 0,-2 1-109 0 0,1 1 164 0 0,0-1-1 0 0,0 1 1 0 0,0-1 0 0 0,0 1 0 0 0,-1-1 0 0 0,1 1-1 0 0,0-1 1 0 0,-1 1 0 0 0,1 0 0 0 0,0-1-1 0 0,-1 1 1 0 0,1 0 0 0 0,-1-1 0 0 0,1 1 0 0 0,0 1-1 0 0,8 15-44 0 0,-1 4-47 0 0,0 1 1 0 0,5 27-1 0 0,-2-7 20 0 0,0-1 86 0 0,2-1 0 0 0,23 49 0 0 0,-22-61 61 0 0,1-1-1 0 0,0 0 1 0 0,2-1-1 0 0,2-1 1 0 0,0-1 0 0 0,33 33-1 0 0,-46-52 89 0 0,0 0 0 0 0,0 0 0 0 0,1-1 0 0 0,-1 1 0 0 0,1-2 0 0 0,0 1 0 0 0,11 4 0 0 0,-16-8 107 0 0,0 0 0 0 0,0-1-188 0 0,1 1 0 0 0,-1-1 0 0 0,0 0 0 0 0,0 0 0 0 0,1 0 0 0 0,-1 0 0 0 0,0-1 0 0 0,0 1 0 0 0,0-1 0 0 0,0 1 0 0 0,0-1 0 0 0,-1 0 0 0 0,1 1-1 0 0,0-1 1 0 0,-1 0 0 0 0,1 0 0 0 0,-1 0 0 0 0,0-1 0 0 0,0 1 0 0 0,0 0 0 0 0,0 0 0 0 0,1-4 0 0 0,2-6 29 0 0,0-1 0 0 0,-1 0 1 0 0,1-14-1 0 0,-1 10-36 0 0,-1 4 44 0 0,0-24 0 0 0,-2 26-27 0 0,0 0 1 0 0,1 0-1 0 0,4-17 0 0 0,8-16 60 0 0,2 1 1 0 0,1 1-1 0 0,3 0 1 0 0,1 1-1 0 0,32-46 1 0 0,146-176 86 0 0,-172 230-866 0 0,30-51 1 0 0,-55 82 337 0 0,-4 5-1565 0 0,2-2 1598 0 0,0 0 0 0 0,0 0 0 0 0,0 0 0 0 0,1 1 0 0 0,-1-1 0 0 0,0 0 0 0 0,0 1 0 0 0,0 1-1 0 0,-1 1-363 0 0,-28 46-5682 0 0,19-30 4077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27 9383 0 0,'14'-7'552'0'0,"30"-12"-1"0"0,-43 18 492 0 0,-1 4-862 0 0,0 0 0 0 0,0-1 0 0 0,0 1 1 0 0,0 0-1 0 0,0 0 0 0 0,-1-1 0 0 0,0 1 1 0 0,1-1-1 0 0,-1 1 0 0 0,0 0 0 0 0,0-1 1 0 0,0 0-1 0 0,0 1 0 0 0,-1-1 1 0 0,1 0-1 0 0,-1 1 0 0 0,-2 2 0 0 0,-16 15 897 0 0,0-1-1 0 0,-43 30 1 0 0,-6 7-568 0 0,3 3-342 0 0,-102 90-47 0 0,115-104-234 0 0,-59 67-1 0 0,83-79 29 0 0,1 1 1 0 0,2 1-1 0 0,-25 47 1 0 0,45-72 86 0 0,1 0 0 0 0,1 1 0 0 0,-1 0 0 0 0,2 0 0 0 0,0 0 0 0 0,0 0-1 0 0,1 0 1 0 0,0 1 0 0 0,1-1 0 0 0,0 22 0 0 0,1-25 53 0 0,1 0 0 0 0,1 1 0 0 0,-1-1 0 0 0,1 0-1 0 0,1-1 1 0 0,-1 1 0 0 0,1 0 0 0 0,1-1 0 0 0,-1 1-1 0 0,1-1 1 0 0,0 0 0 0 0,1-1 0 0 0,0 1 0 0 0,0-1 0 0 0,0 1-1 0 0,8 4 1 0 0,4 4 23 0 0,0-1 0 0 0,2-1 0 0 0,0 0 0 0 0,0-2 0 0 0,38 17 0 0 0,-49-26-458 0 0,-1 0-1 0 0,0 0 1 0 0,1-1-1 0 0,0 0 0 0 0,-1 0 1 0 0,14-1-1 0 0,-19 0-611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94 546 8751 0 0,'-1'1'674'0'0,"-15"8"-552"0"0,0 0 1893 0 0,-20 15 0 0 0,12-6 3789 0 0,25-19-5418 0 0,16-5 273 0 0,-5 2-424 0 0,23-12-1 0 0,31-25-79 0 0,-1-2 0 0 0,-2-2-1 0 0,-2-4 1 0 0,-2-2 0 0 0,71-81-1 0 0,-58 45-79 0 0,-72 86-21 0 0,-4 6-36 0 0,0 0-1 0 0,1 0 1 0 0,-7 11-1 0 0,1 0-16 0 0,-21 30-1 0 0,2 1 0 0 0,-29 66 0 0 0,45-84 4 0 0,-17 46 44 0 0,26-67-9 0 0,1 0 1 0 0,1 0-1 0 0,0 0 0 0 0,0 0 1 0 0,0 0-1 0 0,1 0 0 0 0,1 13 1 0 0,0-19 109 0 0,6 7 215 0 0,-5-8-337 0 0,0 0-1 0 0,-1 0 1 0 0,1 0-1 0 0,0 0 1 0 0,0 0-1 0 0,0 0 0 0 0,0 0 1 0 0,0-1-1 0 0,0 1 1 0 0,0-1-1 0 0,0 1 1 0 0,1-1-1 0 0,-1 0 1 0 0,0 0-1 0 0,0 0 1 0 0,0 0-1 0 0,0 0 1 0 0,0-1-1 0 0,0 1 1 0 0,0 0-1 0 0,1-1 0 0 0,1-1 1 0 0,5-1 28 0 0,0-1 1 0 0,0 0-1 0 0,11-7 1 0 0,-17 9-48 0 0,226-150 145 0 0,-10-15-446 0 0,-167 126 234 0 0,-14 12 38 0 0,-2-2-1 0 0,-2-1 1 0 0,37-43 0 0 0,-56 53-59 0 0,-15 22 80 0 0,0 0-1 0 0,0 0 1 0 0,0 0 0 0 0,1 0 0 0 0,-1-1 0 0 0,0 1-1 0 0,0 0 1 0 0,0 0 0 0 0,0 0 0 0 0,0-1 0 0 0,0 1-1 0 0,0 0 1 0 0,0 0 0 0 0,1 0 0 0 0,-1-1 0 0 0,0 1-1 0 0,0 0 1 0 0,0 0 0 0 0,0-1 0 0 0,0 1 0 0 0,0 0-1 0 0,0 0 1 0 0,0 0 0 0 0,0-1 0 0 0,0 1 0 0 0,0 0-1 0 0,-1 0 1 0 0,1 0 0 0 0,0-1 0 0 0,0 1 0 0 0,0 0-1 0 0,0 0 1 0 0,0 0 0 0 0,0-1 0 0 0,0 1 0 0 0,-1 0-1 0 0,1 0 1 0 0,0 0 0 0 0,0-1 0 0 0,0 1 0 0 0,0 0-1 0 0,-1 0 1 0 0,1 0 0 0 0,0 0 0 0 0,0 0 0 0 0,0 0-1 0 0,0 0 1 0 0,-1-1 0 0 0,1 1 0 0 0,0 0 0 0 0,0 0-1 0 0,-1 0 1 0 0,1 0 0 0 0,0 0 0 0 0,0 0 0 0 0,0 0-1 0 0,-1 0 1 0 0,1 0 0 0 0,0 0 0 0 0,0 0 0 0 0,-1 0-1 0 0,1 0 1 0 0,0 0 0 0 0,0 0 0 0 0,-1 1-1 0 0,-3-1-3 0 0,0 1 0 0 0,0-1 0 0 0,0 1 0 0 0,0 1 0 0 0,0-1 0 0 0,0 0 0 0 0,0 1 0 0 0,0 0 0 0 0,1 0 0 0 0,-1 0 0 0 0,0 0 0 0 0,1 1 0 0 0,-4 3 0 0 0,-6 5-48 0 0,-21 24 0 0 0,19-16 45 0 0,1 0 0 0 0,1 1-1 0 0,1 0 1 0 0,0 1-1 0 0,1 1 1 0 0,2 0 0 0 0,0 0-1 0 0,-7 28 1 0 0,5-5-6 0 0,2 1 0 0 0,2 0 1 0 0,-1 58-1 0 0,8-97 10 0 0,0 0 0 0 0,0 0 0 0 0,0-1 0 0 0,1 1-1 0 0,0 0 1 0 0,1 0 0 0 0,0-1 0 0 0,0 1 0 0 0,5 11 0 0 0,-5-15 0 0 0,-1-1-1 0 0,0 1 1 0 0,1-1 0 0 0,0 0 0 0 0,0 1 0 0 0,0-1-1 0 0,0 0 1 0 0,0 0 0 0 0,0 0 0 0 0,0-1 0 0 0,0 1-1 0 0,1 0 1 0 0,-1-1 0 0 0,1 0 0 0 0,-1 1 0 0 0,1-1-1 0 0,0 0 1 0 0,0 0 0 0 0,-1-1 0 0 0,1 1 0 0 0,0 0-1 0 0,0-1 1 0 0,0 0 0 0 0,-1 1 0 0 0,6-2-1 0 0,10-1-1325 0 0,-2-1-3749 0 0,2-2-2048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2303 0 0,'1'1'9635'0'0,"2"1"-9233"0"0,-1 0 1 0 0,1 0-1 0 0,-1-1 1 0 0,1 1-1 0 0,-1-1 1 0 0,1 0-1 0 0,0 0 1 0 0,0 0-1 0 0,-1 0 1 0 0,1 0-1 0 0,0-1 1 0 0,0 1-1 0 0,0-1 0 0 0,0 0 1 0 0,0 0-1 0 0,0 0 1 0 0,0 0-1 0 0,5-1 1 0 0,8-2 28 0 0,-1 0-1 0 0,22-7 1 0 0,-13 3 491 0 0,52-11-202 0 0,134-12 0 0 0,-156 23-2998 0 0,-30 2 932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2759 0 0,'0'0'12843'0'0,"1"2"-12272"0"0,9 7-99 0 0,1-1 0 0 0,-1 0 1 0 0,2 0-1 0 0,15 8 0 0 0,53 22 773 0 0,-69-33-1202 0 0,13 6 176 0 0,30 18 0 0 0,-47-26-192 0 0,-1 1 1 0 0,-1 1-1 0 0,1-1 1 0 0,0 1-1 0 0,-1 0 1 0 0,0 0 0 0 0,0 1-1 0 0,-1-1 1 0 0,8 13-1 0 0,-11-15-15 0 0,0-1-1 0 0,0 1 0 0 0,0 0 1 0 0,0 0-1 0 0,-1 1 1 0 0,1-1-1 0 0,-1 0 0 0 0,0 0 1 0 0,1 0-1 0 0,-2 0 1 0 0,1 0-1 0 0,0 0 1 0 0,-1 1-1 0 0,1-1 0 0 0,-1 0 1 0 0,0 0-1 0 0,0 0 1 0 0,0 0-1 0 0,0-1 0 0 0,-1 1 1 0 0,1 0-1 0 0,-1 0 1 0 0,1-1-1 0 0,-1 1 0 0 0,-4 3 1 0 0,-2 3 45 0 0,0 0-1 0 0,0-1 1 0 0,-1-1 0 0 0,0 1 0 0 0,-16 9 0 0 0,-19 9-20 0 0,-2-1 0 0 0,-75 27 1 0 0,116-49-163 0 0,-1-1 0 0 0,1-1 1 0 0,-1 1-1 0 0,0-1 1 0 0,0 0-1 0 0,1-1 0 0 0,-1 1 1 0 0,-10-1-1 0 0,15-1-92 0 0,0 1 0 0 0,1-1 0 0 0,-1 1 0 0 0,1 0-1 0 0,-1-1 1 0 0,1 1 0 0 0,-1-1 0 0 0,1 0 0 0 0,0 1 0 0 0,-1-1 0 0 0,1 1-1 0 0,0-1 1 0 0,-1 1 0 0 0,1-1 0 0 0,0 0 0 0 0,0 1 0 0 0,-1-1-1 0 0,1 0 1 0 0,0 1 0 0 0,0-1 0 0 0,0 0 0 0 0,0 1 0 0 0,0-1 0 0 0,0 0-1 0 0,0 0 1 0 0,0 1 0 0 0,0-1 0 0 0,0 0 0 0 0,1 0 0 0 0,2-13-5665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108 5527 0 0,'86'-33'426'0'0,"26"-13"1590"0"0,-66 29 2757 0 0,-15 6-1814 0 0,-29 10-1999 0 0,-3 3-839 0 0,0 0 1 0 0,0 0 0 0 0,-1-1 0 0 0,1 1 0 0 0,0-1 0 0 0,-1 1 0 0 0,1-1-1 0 0,-1 0 1 0 0,-3 3 0 0 0,-4 1 317 0 0,-1 0 1 0 0,0-1-1 0 0,0 0 0 0 0,-20 5 0 0 0,1 0 203 0 0,-19 5 137 0 0,-73 12 0 0 0,65-15-687 0 0,15-3-47 0 0,-101 21-436 0 0,-159 10 0 0 0,-279-24 48 0 0,578-15 501 0 0,5 0-145 0 0,-1 0 0 0 0,1-1 1 0 0,-1 1-1 0 0,1-1 1 0 0,-1 1-1 0 0,1-1 1 0 0,1-1-1 0 0,7-2 37 0 0,25-6 100 0 0,-5 1 3 0 0,37-5 0 0 0,-58 13-140 0 0,-1 0 0 0 0,1 0 0 0 0,-1 1 0 0 0,0 0 0 0 0,1 1 0 0 0,-1 0 0 0 0,1 1 0 0 0,13 3 0 0 0,-19-3-20 0 0,-1-1 0 0 0,0 0 0 0 0,0 1 0 0 0,0-1 0 0 0,-1 1 0 0 0,1 0 0 0 0,0 0 0 0 0,-1 0 1 0 0,1 0-1 0 0,-1 1 0 0 0,1-1 0 0 0,-1 0 0 0 0,0 1 0 0 0,0 0 0 0 0,0 0 0 0 0,-1-1 0 0 0,1 1 0 0 0,-1 0 0 0 0,1 0 0 0 0,-1 1 0 0 0,0-1 0 0 0,1 5 0 0 0,0 7-26 0 0,0-1 0 0 0,-1 0 0 0 0,0 1 0 0 0,-3 15 0 0 0,2 19 10 0 0,3-19 1 0 0,0 1 1 0 0,10 35-1 0 0,-9-53 23 0 0,0 1-1 0 0,1-1 1 0 0,0 0 0 0 0,1 0-1 0 0,1-1 1 0 0,0 0 0 0 0,10 13-1 0 0,-5-11 0 0 0,0-1 0 0 0,1 0 0 0 0,25 19 0 0 0,-3 5 12 0 0,-34-36 48 0 0,-7-1 17 0 0,1-1-1 0 0,-1 1 1 0 0,0-1-1 0 0,0 0 1 0 0,1-1-1 0 0,-1 1 1 0 0,1-1 0 0 0,-1 0-1 0 0,1 0 1 0 0,0-1-1 0 0,0 0 1 0 0,0 0-1 0 0,0 0 1 0 0,0 0-1 0 0,-5-6 1 0 0,7 7-59 0 0,1-1 0 0 0,-1 0 0 0 0,1 0 0 0 0,-1-1 0 0 0,1 1 0 0 0,0 0 0 0 0,0-1 0 0 0,0 1 0 0 0,1-1 0 0 0,-1 0 0 0 0,1 0 0 0 0,0 1 0 0 0,0-1-1 0 0,0 0 1 0 0,1 0 0 0 0,-1 0 0 0 0,1 0 0 0 0,0 0 0 0 0,0 0 0 0 0,1 0 0 0 0,-1 0 0 0 0,1 0 0 0 0,1-5 0 0 0,5-14 34 0 0,1 0 0 0 0,20-39 0 0 0,29-39 80 0 0,-55 97-132 0 0,65-100 64 0 0,-60 93-61 0 0,4-6 6 0 0,2 1 0 0 0,0 0 0 0 0,18-18 0 0 0,-29 32-143 0 0,-1 3-864 0 0,1 0 725 0 0,-1 0-1 0 0,1 1 1 0 0,-1-1 0 0 0,1 0 0 0 0,-1 0-1 0 0,0 1 1 0 0,0-1 0 0 0,1 1-1 0 0,0 1 1 0 0,-1-1-498 0 0,5 6-4129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53 6911 0 0,'-1'0'528'0'0,"-43"10"912"0"0,14 0 8427 0 0,46-18-8352 0 0,-6 3-1065 0 0,32-13 495 0 0,40-13-114 0 0,-73 28-707 0 0,0 1 0 0 0,1 0 1 0 0,-1 1-1 0 0,0 0 1 0 0,1 0-1 0 0,-1 1 0 0 0,12 1 1 0 0,-20-1-123 0 0,0 0 0 0 0,1 0 1 0 0,-1 0-1 0 0,0 0 0 0 0,0 0 0 0 0,0 0 1 0 0,0 1-1 0 0,0-1 0 0 0,1 0 1 0 0,-1 1-1 0 0,0-1 0 0 0,0 1 0 0 0,0-1 1 0 0,0 1-1 0 0,0 0 0 0 0,0-1 1 0 0,0 1-1 0 0,-1 0 0 0 0,1 0 0 0 0,0 0 1 0 0,0-1-1 0 0,0 1 0 0 0,-1 0 1 0 0,1 0-1 0 0,-1 0 0 0 0,1 0 0 0 0,0 0 1 0 0,-1 1-1 0 0,0-1 0 0 0,1 0 1 0 0,-1 0-1 0 0,0 0 0 0 0,1 0 0 0 0,-1 0 1 0 0,0 1-1 0 0,0-1 0 0 0,0 0 0 0 0,0 0 1 0 0,0 0-1 0 0,0 0 0 0 0,-1 1 1 0 0,1-1-1 0 0,0 0 0 0 0,-1 1 0 0 0,-1 5 7 0 0,0-1 0 0 0,-1 0 0 0 0,0 0 0 0 0,0 0 0 0 0,0 0 0 0 0,-6 7 0 0 0,-108 122 25 0 0,9-11-4 0 0,99-111-30 0 0,9-13 0 0 0,-1 1 0 0 0,1-1 0 0 0,0 0 0 0 0,-1 1 0 0 0,1-1 0 0 0,0 1 0 0 0,-1-1 0 0 0,1 0 0 0 0,0 1 0 0 0,0-1 0 0 0,0 1 0 0 0,-1-1 0 0 0,1 1 0 0 0,0-1 0 0 0,0 1 0 0 0,0-1 0 0 0,0 1 0 0 0,0-1 0 0 0,0 1 0 0 0,0 0 0 0 0,0-1 0 0 0,0 1 0 0 0,0-1 0 0 0,0 1 0 0 0,0-1 0 0 0,0 1 0 0 0,1-1 0 0 0,-1 1 0 0 0,5 1 0 0 0,1-1 11 0 0,0 0 1 0 0,0-1-1 0 0,1 0 1 0 0,-1 0-1 0 0,0 0 0 0 0,0 0 1 0 0,0-1-1 0 0,0 0 0 0 0,12-4 1 0 0,-8 3-1 0 0,95-24 12 0 0,51-10 17 0 0,-123 30-33 0 0,0 2-1 0 0,60-1 1 0 0,-83 6-518 0 0,0-1-1 0 0,0 1 0 0 0,0 1 1 0 0,9 3-1 0 0,-16-5 246 0 0,-1 1 1 0 0,1 0-1 0 0,-1 0 0 0 0,0 0 0 0 0,0 1 1 0 0,1-1-1 0 0,-1 0 0 0 0,0 1 0 0 0,3 2 1 0 0,-4-3 124 0 0,-1 0 0 0 0,1 0 0 0 0,0 0 1 0 0,-1 0-1 0 0,1 0 0 0 0,-1 0 0 0 0,1 0 1 0 0,-1 0-1 0 0,1 0 0 0 0,-1 0 0 0 0,0 1 1 0 0,1-1-1 0 0,-1 0 0 0 0,0 0 1 0 0,0 0-1 0 0,0 1 0 0 0,0-1 0 0 0,0 0 1 0 0,0 0-1 0 0,0 0 0 0 0,-1 2 0 0 0,-5 14-6587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17 151 13103 0 0,'0'0'598'0'0,"-2"0"-10"0"0,-13-3 4714 0 0,17 3-4715 0 0,29 2 110 0 0,0-2 1 0 0,-1 0 0 0 0,1-2-1 0 0,30-7 1 0 0,-8 3-293 0 0,264-51 1130 0 0,-67 9-751 0 0,-148 34-568 0 0,151 0 0 0 0,-242 14-639 0 0,67 3 620 0 0,-41 4-2739 0 0,-2 6-5702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155 140 7367 0 0,'0'0'568'0'0,"-1"2"-373"0"0,-16 20 3783 0 0,-19 33-1 0 0,13-14-2032 0 0,-17 47 0 0 0,39-86-1916 0 0,-1 4 142 0 0,-1 0 0 0 0,0 0 0 0 0,0 0 0 0 0,0 0 0 0 0,-1 0 0 0 0,0-1 0 0 0,0 0 0 0 0,-6 6 0 0 0,9-10 261 0 0,4-13-88 0 0,-1 5-290 0 0,1 0 0 0 0,0 1 0 0 0,0-1 0 0 0,1 1 0 0 0,-1-1 0 0 0,1 1-1 0 0,6-6 1 0 0,37-40-57 0 0,-29 33 23 0 0,24-22-20 0 0,2 1 0 0 0,84-57 0 0 0,-107 83-9 0 0,-1 2 0 0 0,2 0 0 0 0,-1 1 0 0 0,2 1-1 0 0,-1 2 1 0 0,41-11 0 0 0,-59 18 9 0 0,0 0 0 0 0,0 1 0 0 0,0-1 0 0 0,7 1 0 0 0,-2 3 0 0 0,-8-1-2 0 0,-1-1 1 0 0,1 1-1 0 0,0-1 0 0 0,-1 0 1 0 0,1 1-1 0 0,-1-1 0 0 0,1 1 1 0 0,-1-1-1 0 0,0 1 0 0 0,0-1 1 0 0,0 1-1 0 0,1 0 0 0 0,-1-1 1 0 0,-1 1-1 0 0,1-1 0 0 0,0 1 1 0 0,0-1-1 0 0,-1 3 0 0 0,-10 28-30 0 0,-1-8 32 0 0,-2-2 0 0 0,-30 40 0 0 0,-6 8 0 0 0,43-59 0 0 0,1 1 0 0 0,0 0 0 0 0,1 0 0 0 0,-6 19 0 0 0,10-28 49 0 0,0 0 0 0 0,0 1 0 0 0,1-1-1 0 0,0 1 1 0 0,-1 0 0 0 0,1-1 0 0 0,0 1-1 0 0,1-1 1 0 0,-1 1 0 0 0,1 4 0 0 0,0-7-27 0 0,-1 1 1 0 0,1-1 0 0 0,-1 0-1 0 0,1 1 1 0 0,0-1 0 0 0,0 1-1 0 0,-1-1 1 0 0,1 0 0 0 0,0 0-1 0 0,0 1 1 0 0,0-1-1 0 0,0 0 1 0 0,1 0 0 0 0,-1 0-1 0 0,0 0 1 0 0,0 0 0 0 0,1 0-1 0 0,-1-1 1 0 0,0 1 0 0 0,1 0-1 0 0,-1-1 1 0 0,1 1 0 0 0,-1-1-1 0 0,1 1 1 0 0,2 0-1 0 0,17 1 93 0 0,0-1 0 0 0,1 0 0 0 0,35-5-1 0 0,-46 4-74 0 0,105 0 184 0 0,-42 9-1112 0 0,-38-6-2186 0 0,-18-3-4436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0,'0'0'10062'0'0,"1"2"-9460"0"0,10 13 159 0 0,1 0-1 0 0,1 0 1 0 0,0-1 0 0 0,20 17-1 0 0,70 44 260 0 0,-76-57-910 0 0,-1 0 0 0 0,0 2 0 0 0,-2 1 0 0 0,0 1 0 0 0,-1 2 0 0 0,-2 0 0 0 0,37 52 0 0 0,-40-48-44 0 0,-2 1 0 0 0,-1 1 0 0 0,-1 0 0 0 0,-2 1 0 0 0,9 33 0 0 0,-16-46 6 0 0,-1 1 1 0 0,0 0-1 0 0,-2 1 1 0 0,0-1-1 0 0,-1 0 1 0 0,-1 1-1 0 0,-1-1 1 0 0,-1 0-1 0 0,-1 0 1 0 0,-5 23-1 0 0,-6 5 44 0 0,-2 0-1 0 0,-3 0 1 0 0,-1-2-1 0 0,-36 60 1 0 0,36-74-132 0 0,-1 0 0 0 0,-2-1 0 0 0,-1-1 0 0 0,-1-1 0 0 0,-1-1 1 0 0,-44 33-1 0 0,65-56-36 0 0,-1 0 1 0 0,1 0 0 0 0,-1 0 0 0 0,-1-1-1 0 0,1 0 1 0 0,0 0 0 0 0,-1-1 0 0 0,1 1-1 0 0,-1-2 1 0 0,0 1 0 0 0,0-1-1 0 0,-10 1 1 0 0,16-2-78 0 0,-5-1-584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1424 63 919 0 0,'1'0'67'0'0,"24"-8"150"0"0,-20 6 1177 0 0,0 0-1 0 0,-1-1 0 0 0,1 1 0 0 0,-1-1 0 0 0,0 0 1 0 0,0 0-1 0 0,0-1 0 0 0,0 1 0 0 0,0-1 0 0 0,4-6 1647 0 0,-13 0-1396 0 0,2 9-1582 0 0,-1 0 0 0 0,1 0-1 0 0,0 0 1 0 0,-1 1 0 0 0,1-1-1 0 0,0 1 1 0 0,-1-1 0 0 0,1 1 0 0 0,-1 0-1 0 0,1 1 1 0 0,-1-1 0 0 0,1 1-1 0 0,0-1 1 0 0,-7 3 0 0 0,-8 2-43 0 0,-22 11 0 0 0,39-16-9 0 0,-211 109-18 0 0,87-41-68 0 0,-304 163-674 0 0,150-84-31 0 0,279-147 781 0 0,0 0 0 0 0,0 0-1 0 0,-1 0 1 0 0,1 0 0 0 0,0 0 0 0 0,0 0 0 0 0,0 0 0 0 0,0 0 0 0 0,0 0-1 0 0,0 0 1 0 0,0 0 0 0 0,0 0 0 0 0,0 0 0 0 0,-1 1 0 0 0,1-1 0 0 0,0 0-1 0 0,0 0 1 0 0,0 0 0 0 0,0 0 0 0 0,0 0 0 0 0,0 0 0 0 0,0 0 0 0 0,0 0 0 0 0,0 0-1 0 0,0 0 1 0 0,0 0 0 0 0,-1 0 0 0 0,1 0 0 0 0,0 0 0 0 0,0 0 0 0 0,0 1-1 0 0,0-1 1 0 0,0 0 0 0 0,0 0 0 0 0,0 0 0 0 0,0 0 0 0 0,0 0 0 0 0,0 0-1 0 0,0 0 1 0 0,0 0 0 0 0,0 0 0 0 0,0 0 0 0 0,0 1 0 0 0,0-1 0 0 0,0 0-1 0 0,0 0 1 0 0,0 0 0 0 0,0 0 0 0 0,0 0 0 0 0,0 0 0 0 0,0 0 0 0 0,0 0-1 0 0,0 0 1 0 0,0 1 0 0 0,0-1 0 0 0,0 0 0 0 0,8 2 14 0 0,13-2 32 0 0,-20 0-42 0 0,73-2 39 0 0,45 1 7 0 0,-80 4-171 0 0,1 2-1 0 0,-1 1 0 0 0,0 2 1 0 0,73 26-1 0 0,-79-22-50 0 0,-2-1 26 0 0,52 26 0 0 0,-80-35 146 0 0,0 0 0 0 0,0 0 0 0 0,0 0 0 0 0,0 1 0 0 0,0-1 0 0 0,-1 1 0 0 0,1-1 0 0 0,3 5 0 0 0,1 7 0 0 0,-6-9 0 0 0,-2-2 0 0 0,2 4 25 0 0,0 1 0 0 0,-1-1 1 0 0,0 1-1 0 0,0 0 0 0 0,-1-1 0 0 0,0 1 0 0 0,0-1 0 0 0,-1 0 0 0 0,0 1 1 0 0,0-1-1 0 0,-1 0 0 0 0,0 0 0 0 0,0 0 0 0 0,-1-1 0 0 0,-6 11 0 0 0,2-6 170 0 0,-1-1-1 0 0,0 0 1 0 0,-1 0 0 0 0,0-1-1 0 0,0 0 1 0 0,-1-1-1 0 0,-21 13 1 0 0,-24 12 41 0 0,0-3 1 0 0,-2-2-1 0 0,-101 34 0 0 0,139-56-231 0 0,-1 0 1 0 0,0-2-1 0 0,0-1 0 0 0,0 0 0 0 0,0-2 1 0 0,0 0-1 0 0,0-2 0 0 0,-1 0 1 0 0,1-1-1 0 0,0-1 0 0 0,0-1 0 0 0,1-1 1 0 0,-1-1-1 0 0,1-1 0 0 0,0-1 0 0 0,1 0 1 0 0,-22-13-1 0 0,-26-25-482 0 0,-13-8-333 0 0,78 53 714 0 0,1 2 11 0 0,1 0 1 0 0,-1 0-1 0 0,0 0 0 0 0,1 1 0 0 0,-1-1 0 0 0,1 0 0 0 0,-1 0 1 0 0,1 0-1 0 0,-1 0 0 0 0,1 0 0 0 0,0 1 0 0 0,0 1 1 0 0,0-1-90 0 0,0-1 1 0 0,0 1 0 0 0,0 0 0 0 0,1-1 0 0 0,-1 1 0 0 0,0-1 0 0 0,1 1 0 0 0,-1-1-1 0 0,1 1 1 0 0,0-1 0 0 0,0 1 0 0 0,1 1 0 0 0,6 9-986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92 305 9215 0 0,'0'0'707'0'0,"-6"11"1777"0"0,3 1-879 0 0,1-6-1080 0 0,0 0-1 0 0,0 0 1 0 0,0 0-1 0 0,0 0 1 0 0,-1-1-1 0 0,0 1 1 0 0,-7 9-1 0 0,9-15-476 0 0,1 1-1 0 0,-1 0 1 0 0,0-1-1 0 0,0 1 1 0 0,0 0-1 0 0,1-1 1 0 0,-1 1-1 0 0,0-1 1 0 0,0 1 0 0 0,0-1-1 0 0,0 0 1 0 0,0 1-1 0 0,0-1 1 0 0,0 0-1 0 0,0 0 1 0 0,0 0-1 0 0,0 1 1 0 0,0-1-1 0 0,0 0 1 0 0,0 0-1 0 0,0-1 1 0 0,-1 1-1 0 0,1 0 1 0 0,0 0 0 0 0,0 0-1 0 0,0-1 1 0 0,0 1-1 0 0,0 0 1 0 0,1-1-1 0 0,-1 1 1 0 0,0-1-1 0 0,0 0 1 0 0,0 1-1 0 0,0-1 1 0 0,0 0-1 0 0,-1-1 54 0 0,0 0 0 0 0,0 1 0 0 0,0-1-1 0 0,1 0 1 0 0,-1 0 0 0 0,1 0 0 0 0,-1-1 0 0 0,1 1-1 0 0,0 0 1 0 0,0 0 0 0 0,0-1 0 0 0,-1-3 0 0 0,1-1-48 0 0,0 1 1 0 0,1-1-1 0 0,0 1 1 0 0,0-1-1 0 0,1 1 1 0 0,0 0-1 0 0,0-1 1 0 0,0 1 0 0 0,1 0-1 0 0,0 0 1 0 0,0 0-1 0 0,0 0 1 0 0,1 0-1 0 0,0 0 1 0 0,0 0 0 0 0,8-9-1 0 0,5-5 233 0 0,0 0 0 0 0,38-32 1 0 0,-43 42-270 0 0,9-8-11 0 0,1 1 0 0 0,1 1 0 0 0,39-23 0 0 0,-47 31 3 0 0,1 1 0 0 0,0 1 0 0 0,0 0 0 0 0,0 1 0 0 0,1 1 0 0 0,-1 0 0 0 0,25-2 0 0 0,-36 5 3 0 0,1 1 0 0 0,-1 0 0 0 0,1 0 0 0 0,-1 1 0 0 0,1-1 0 0 0,-1 1 0 0 0,0 0 0 0 0,1 0 0 0 0,-1 0 0 0 0,0 1 0 0 0,0-1 0 0 0,1 1 0 0 0,5 4 0 0 0,-8-5-7 0 0,0 1 1 0 0,0 0-1 0 0,0 0 0 0 0,0 0 0 0 0,0 0 0 0 0,0 0 1 0 0,-1 1-1 0 0,1-1 0 0 0,-1 0 0 0 0,1 1 1 0 0,-1-1-1 0 0,0 1 0 0 0,0-1 0 0 0,0 1 0 0 0,0 0 1 0 0,-1-1-1 0 0,1 1 0 0 0,-1 0 0 0 0,1 0 0 0 0,-1-1 1 0 0,0 1-1 0 0,-1 5 0 0 0,0 3-5 0 0,-2 0 0 0 0,1-1 0 0 0,-1 1 0 0 0,-1-1 0 0 0,0 0 0 0 0,-9 18 0 0 0,7-16 0 0 0,0 1 0 0 0,1-1 0 0 0,-7 27 0 0 0,10-28-90 0 0,1 1-1 0 0,-1-1 1 0 0,2 0-1 0 0,0 1 1 0 0,0-1-1 0 0,1 1 1 0 0,0-1-1 0 0,4 13 1 0 0,-4-19 20 0 0,0 0 1 0 0,1-1-1 0 0,0 1 1 0 0,0-1-1 0 0,0 1 1 0 0,0-1 0 0 0,1 0-1 0 0,0 0 1 0 0,0 0-1 0 0,0 0 1 0 0,0 0-1 0 0,0-1 1 0 0,1 1-1 0 0,0-1 1 0 0,-1 0-1 0 0,1 0 1 0 0,0 0-1 0 0,1-1 1 0 0,-1 1-1 0 0,0-1 1 0 0,8 2 0 0 0,2 2-1437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16 315 6911 0 0,'-1'1'528'0'0,"1"-1"-446"0"0,-1 1-1 0 0,1-1 0 0 0,-1 1 0 0 0,1-1 1 0 0,-1 1-1 0 0,1-1 0 0 0,-1 1 0 0 0,1-1 1 0 0,-1 0-1 0 0,0 1 0 0 0,1-1 0 0 0,-1 0 0 0 0,0 0 1 0 0,1 1-1 0 0,-2-1 0 0 0,2 0 5 0 0,0 0 0 0 0,0 0-1 0 0,-1 0 1 0 0,1 0 0 0 0,0 0 0 0 0,0-1-1 0 0,0 1 1 0 0,-1 0 0 0 0,1 0-1 0 0,0 0 1 0 0,0 0 0 0 0,0 0 0 0 0,-1 0-1 0 0,1-1 1 0 0,0 1 0 0 0,0 0 0 0 0,0 0-1 0 0,0 0 1 0 0,0 0 0 0 0,0-1-1 0 0,-1 1 1 0 0,1 0 0 0 0,0 0 0 0 0,0-1-1 0 0,0 1 1 0 0,0 0 0 0 0,0 0 0 0 0,0-1-1 0 0,0-14 2041 0 0,1 9-1814 0 0,1 1 1 0 0,0-1-1 0 0,0 0 0 0 0,0 1 0 0 0,1-1 0 0 0,0 1 0 0 0,0 0 0 0 0,5-7 0 0 0,34-37 776 0 0,-35 41-889 0 0,17-16 177 0 0,1 1 0 0 0,0 1-1 0 0,2 2 1 0 0,1 0 0 0 0,0 2-1 0 0,1 1 1 0 0,48-20 0 0 0,-55 30-95 0 0,-20 7-168 0 0,10 20-1 0 0,-10-12-98 0 0,0-1-1 0 0,-1 1 1 0 0,0 0 0 0 0,-1 0-1 0 0,1 0 1 0 0,-2 0-1 0 0,1 0 1 0 0,-3 12-1 0 0,0 21 1 0 0,3-34-14 0 0,0 1 0 0 0,0 0 0 0 0,1-1 0 0 0,0 1 0 0 0,0 0 0 0 0,1-1 0 0 0,0 1 0 0 0,0-1 0 0 0,1 0 0 0 0,0 0 0 0 0,0 1 0 0 0,1-2 0 0 0,-1 1 0 0 0,2 0 0 0 0,-1-1 0 0 0,1 0 0 0 0,7 8 0 0 0,3 1 242 0 0,1-1 0 0 0,0-1 0 0 0,1 0 1 0 0,1-1-1 0 0,0-1 0 0 0,1-1 0 0 0,-1 0 0 0 0,2-1 0 0 0,0-1 0 0 0,0-1 0 0 0,0-1 0 0 0,0-1 0 0 0,42 5 0 0 0,-58-10-212 0 0,0 0 0 0 0,0 0-1 0 0,-1-1 1 0 0,1 1 0 0 0,0-1-1 0 0,-1 0 1 0 0,1 0-1 0 0,-1-1 1 0 0,1 1 0 0 0,-1-1-1 0 0,0 1 1 0 0,1-1 0 0 0,-1 0-1 0 0,0 0 1 0 0,0 0 0 0 0,3-4-1 0 0,6-5 10 0 0,-1 0 0 0 0,14-20 1 0 0,-14 18 16 0 0,25-35-635 0 0,41-71 1 0 0,-22 29-5241 0 0,-38 65 3911 0 0,-7 8-11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1012 2759 0 0,'0'0'20128'0'0,"0"-2"-19723"0"0,0-6-211 0 0,1 1 0 0 0,0-1 0 0 0,1 0-1 0 0,0 0 1 0 0,0 1 0 0 0,6-14-1 0 0,25-45 138 0 0,-22 46-210 0 0,32-60-26 0 0,3 1 0 0 0,4 3-1 0 0,88-103 1 0 0,-112 150-91 0 0,-11 14-73 0 0,-1 0 0 0 0,20-31 0 0 0,-33 45 15 0 0,-5 14-20 0 0,3-10 61 0 0,-10 36-66 0 0,2 1 0 0 0,2-1 0 0 0,2 1 0 0 0,-1 53 0 0 0,6-77 27 0 0,0 0-1 0 0,1 1 0 0 0,0-1 0 0 0,1 0 0 0 0,1 0 0 0 0,1-1 0 0 0,0 1 0 0 0,1-1 0 0 0,1 0 0 0 0,0 0 0 0 0,1 0 1 0 0,0-1-1 0 0,1 0 0 0 0,1 0 0 0 0,0-1 0 0 0,1 0 0 0 0,1-1 0 0 0,13 13 0 0 0,-9-11 217 0 0,1 0-1 0 0,0-1 0 0 0,1 0 1 0 0,1-2-1 0 0,0 0 1 0 0,38 17-1 0 0,-53-27-133 0 0,0-1 1 0 0,0 1-1 0 0,0 0 0 0 0,0-1 0 0 0,1 0 0 0 0,-1 1 0 0 0,0-1 1 0 0,0-1-1 0 0,0 1 0 0 0,1 0 0 0 0,-1-1 0 0 0,0 1 1 0 0,0-1-1 0 0,0 0 0 0 0,0 0 0 0 0,0-1 0 0 0,0 1 1 0 0,0 0-1 0 0,0-1 0 0 0,-1 0 0 0 0,1 0 0 0 0,0 0 1 0 0,-1 0-1 0 0,0 0 0 0 0,4-4 0 0 0,5-5 104 0 0,-1-2 0 0 0,0 1 0 0 0,14-26-1 0 0,-20 32-109 0 0,18-34 137 0 0,-1 0 0 0 0,15-44 0 0 0,25-90 222 0 0,3-8-25 0 0,-31 99-232 0 0,67-157-261 0 0,-98 234 71 0 0,1 0 1 0 0,1 1-1 0 0,-1-1 1 0 0,1 1-1 0 0,-1 0 0 0 0,2 0 1 0 0,-1 0-1 0 0,6-5 1 0 0,-9 9-213 0 0,10 8-2168 0 0,-9-5 2074 0 0,0 0 1 0 0,1 0-1 0 0,-1 0 1 0 0,0 0-1 0 0,0 1 1 0 0,0-1 0 0 0,-1 0-1 0 0,1 1 1 0 0,2 4-1 0 0,1 4-1362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88 3223 0 0,'1'-2'143'0'0,"10"-13"573"0"0,-2 0-1 0 0,12-23 1 0 0,-20 36 318 0 0,0 1 0 0 0,1-1 0 0 0,-1 0 0 0 0,0 1 1 0 0,1 0-1 0 0,0-1 0 0 0,-1 1 0 0 0,4-2 0 0 0,-2 0 999 0 0,-4 6-1719 0 0,-23 69 871 0 0,-42 90-1 0 0,17-47-998 0 0,33-77-163 0 0,4-10 11 0 0,1 0 0 0 0,-13 55 0 0 0,19-55-71 0 0,2-1 0 0 0,1 1 0 0 0,1 43 0 0 0,1-60-93 0 0,0-8-177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16 10367 0 0,'0'0'472'0'0,"2"0"-9"0"0,5-4-296 0 0,11-8 9634 0 0,-19 13-9506 0 0,-40 45 504 0 0,9-10-604 0 0,-60 61-95 0 0,17-20-56 0 0,29-24-28 0 0,-57 85 0 0 0,80-101-8 0 0,1 1 0 0 0,2 0 0 0 0,-24 65 0 0 0,39-87-8 0 0,0 0 1 0 0,1 0-1 0 0,0 1 0 0 0,2 0 0 0 0,0-1 0 0 0,0 1 1 0 0,3 33-1 0 0,0-40 30 0 0,1 0 0 0 0,0 0 1 0 0,0 0-1 0 0,1-1 0 0 0,0 1 1 0 0,1-1-1 0 0,0 0 0 0 0,0 0 0 0 0,1 0 1 0 0,0 0-1 0 0,1-1 0 0 0,0 0 1 0 0,0 0-1 0 0,12 11 0 0 0,-3-7 254 0 0,-1 0 0 0 0,1-1 0 0 0,1-1 0 0 0,0-1 0 0 0,0 0 0 0 0,1-1 0 0 0,30 10 0 0 0,-39-15-84 0 0,-6-3-20 0 0,8 7 0 0 0,-4-4-176 0 0,-4-2-168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119 260 4607 0 0,'0'0'7943'0'0,"-1"1"-7032"0"0,-6 7-546 0 0,0 1 0 0 0,0-1 0 0 0,1 1 0 0 0,0 1 0 0 0,-5 10 0 0 0,-20 53 552 0 0,30-71-886 0 0,-10 25 373 0 0,1 1-1 0 0,-7 34 1765 0 0,14-74-1511 0 0,3-6-652 0 0,2-1 1 0 0,0 1-1 0 0,1-1 0 0 0,1 1 0 0 0,1 0 1 0 0,1 1-1 0 0,0-1 0 0 0,1 1 0 0 0,1 0 1 0 0,1 1-1 0 0,15-24 0 0 0,-11 22-94 0 0,1 0-1 0 0,0 1 1 0 0,1 0-1 0 0,1 2 1 0 0,0 0-1 0 0,2 0 1 0 0,-1 2-1 0 0,2 0 1 0 0,27-14-1 0 0,-3 6 285 0 0,2 2-1 0 0,0 2 0 0 0,78-19 1 0 0,-111 33-74 0 0,1 1 0 0 0,0 0 0 0 0,16 0 0 0 0,-24 2-105 0 0,0 0 0 0 0,0 1 0 0 0,1-1 1 0 0,-1 1-1 0 0,0 0 0 0 0,0 0 0 0 0,0 1 1 0 0,0 0-1 0 0,0 0 0 0 0,8 4 0 0 0,-5 1-16 0 0,-7-4 0 0 0,0-1 0 0 0,0 0 0 0 0,0 0 0 0 0,0 0 0 0 0,-1 0 0 0 0,1 0 0 0 0,-1 1 0 0 0,0-1 0 0 0,1 0 0 0 0,-1 1 0 0 0,0-1 0 0 0,0 0 0 0 0,-1 0 0 0 0,1 1 0 0 0,0-1 0 0 0,-1 0 0 0 0,1 0 0 0 0,-1 1 0 0 0,0-1 0 0 0,-1 2 0 0 0,-2 5 0 0 0,0 0 0 0 0,-1-1 0 0 0,-7 12 0 0 0,-3-1 0 0 0,0 0-1 0 0,-1-1 1 0 0,-24 20-1 0 0,-58 42 34 0 0,4-5-2 0 0,75-58-30 0 0,1 1 0 0 0,-27 34-1 0 0,41-48 0 0 0,1 0 0 0 0,0 1 0 0 0,1 0 0 0 0,-1-1 0 0 0,1 1 0 0 0,0 0 0 0 0,0 0 0 0 0,0 0 0 0 0,-1 6 0 0 0,3-8 0 0 0,0-1 0 0 0,0 0 0 0 0,0 0 0 0 0,0 0 0 0 0,0 0 0 0 0,0 0 0 0 0,1 1 0 0 0,-1-1 0 0 0,1 0 0 0 0,-1 0 0 0 0,1 0 0 0 0,0 0 0 0 0,0 0 0 0 0,0 0 0 0 0,0 0 0 0 0,0-1 0 0 0,0 1 0 0 0,0 0 0 0 0,1-1 0 0 0,-1 1 0 0 0,1 0 0 0 0,-1-1 0 0 0,1 0 0 0 0,0 1 0 0 0,2 1 0 0 0,5 2 28 0 0,1 1-1 0 0,0-1 0 0 0,0-1 1 0 0,0 0-1 0 0,1 0 1 0 0,11 2-1 0 0,2-1 69 0 0,42 4 0 0 0,-53-9-1694 0 0,1 0-1 0 0,-1 0 1 0 0,1-2 0 0 0,18-3-1 0 0,-19 2-4145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1375 0 0,'0'0'17590'0'0,"2"-1"-17232"0"0,21-14-5 0 0,1-1 0 0 0,-2 0 0 0 0,0-2-1 0 0,25-26 1 0 0,91-73-258 0 0,-89 79-225 0 0,-3-2 0 0 0,51-55 1 0 0,-71 67-167 0 0,-25 26 205 0 0,-8 14-353 0 0,-86 127 425 0 0,67-96 62 0 0,-27 61 0 0 0,50-96-20 0 0,0-1 0 0 0,0 1 0 0 0,1 0 0 0 0,-3 15 0 0 0,4-22-11 0 0,1 1 0 0 0,0 0 0 0 0,0 0 0 0 0,0 0 0 0 0,0-1 0 0 0,0 1 0 0 0,0 0 0 0 0,1 0 0 0 0,-1 0 0 0 0,0-1 0 0 0,1 1 0 0 0,0 0 0 0 0,-1-1 0 0 0,1 1 0 0 0,0 0 0 0 0,0-1 0 0 0,0 1 0 0 0,0-1 0 0 0,0 1-1 0 0,0-1 1 0 0,0 0 0 0 0,0 1 0 0 0,1-1 0 0 0,-1 0 0 0 0,1 0 0 0 0,-1 0 0 0 0,4 2 0 0 0,1 0 94 0 0,2-1 1 0 0,-1 1-1 0 0,0-2 0 0 0,0 1 1 0 0,1-1-1 0 0,-1 0 0 0 0,1 0 0 0 0,-1-1 1 0 0,1 0-1 0 0,-1 0 0 0 0,12-2 1 0 0,5-3 158 0 0,0 0 0 0 0,27-10 0 0 0,-24 5-204 0 0,0-1 0 0 0,-1-1 0 0 0,0-1 0 0 0,-1-2 0 0 0,38-28-1 0 0,-15 4 86 0 0,67-71 0 0 0,33-63-146 0 0,-109 124 0 0 0,14-27-76 0 0,-52 75 12 0 0,-2 3-119 0 0,0 1 169 0 0,0 0 1 0 0,0-1-1 0 0,0 1 0 0 0,-1-1 0 0 0,1 1 1 0 0,-1-1-1 0 0,-2 4 0 0 0,-2 2 7 0 0,-13 20-19 0 0,-39 44-1 0 0,28-37 16 0 0,-9 8 10 0 0,22-25 0 0 0,1 0 1 0 0,1 1-1 0 0,-20 31 1 0 0,32-44 1 0 0,0-1 0 0 0,0 1 0 0 0,1 0 0 0 0,-1 0 0 0 0,1 0 0 0 0,1 0 0 0 0,-1 0-1 0 0,1 1 1 0 0,0-1 0 0 0,0 0 0 0 0,1 1 0 0 0,0-1 0 0 0,0 0 0 0 0,1 1 0 0 0,0-1 0 0 0,0 0 0 0 0,0 1 0 0 0,3 6 0 0 0,-2-8 41 0 0,1 1 0 0 0,0-1 0 0 0,0 0 1 0 0,1 0-1 0 0,-1-1 0 0 0,1 1 0 0 0,0-1 1 0 0,0 0-1 0 0,1 0 0 0 0,-1 0 0 0 0,1 0 1 0 0,0-1-1 0 0,7 4 0 0 0,8 4 214 0 0,44 17 1 0 0,38 10 173 0 0,-91-35-417 0 0,0 0 0 0 0,0-1 0 0 0,0-1 0 0 0,13 1-1 0 0,20 3-1100 0 0,-40-5 395 0 0,0 1-1 0 0,1-1 1 0 0,-1-1-1 0 0,0 1 1 0 0,1 0-1 0 0,-1-1 0 0 0,0 0 1 0 0,0 0-1 0 0,8-3 1 0 0,-9 2-1441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0 455 0 0,'8'10'16746'0'0,"4"1"-12102"0"0,5 2-4168 0 0,19 14-3656 0 0,-15-12 4718 0 0,10 7-1538 0 0,62 46 0 0 0,-75-53 0 0 0,0 0 0 0 0,28 34 0 0 0,-44-47 0 0 0,0 0 0 0 0,0 1 0 0 0,-1 0 0 0 0,1-1 0 0 0,0 1 0 0 0,-1 0 0 0 0,0 0 0 0 0,1 0 0 0 0,-1 0 0 0 0,-1 0 0 0 0,1 0 0 0 0,0 0 0 0 0,-1 0 0 0 0,1 1 0 0 0,-1-1 0 0 0,0 0 0 0 0,0 0 0 0 0,0 0 0 0 0,-1 1 0 0 0,1-1 0 0 0,-1 0 0 0 0,0 0 0 0 0,1 0 0 0 0,-1 0 0 0 0,-1 0 0 0 0,1 0 0 0 0,0 0 0 0 0,-1 0 0 0 0,0-1 0 0 0,1 1 0 0 0,-5 5 0 0 0,-5 5 0 0 0,0-1 0 0 0,-1 0 0 0 0,0 0 0 0 0,0-1 0 0 0,-1 0 0 0 0,-1-1 0 0 0,0-1 0 0 0,0 0 0 0 0,-1-1 0 0 0,-17 6 0 0 0,6-2 0 0 0,13-6 0 0 0,-1 0 0 0 0,-1-1 0 0 0,1 0 0 0 0,-29 4 0 0 0,39-8-17 0 0,-1 0 0 0 0,1-1 0 0 0,0 0 0 0 0,-1 0 0 0 0,1 0 0 0 0,-6-1 1 0 0,9 0-130 0 0,1 1 0 0 0,-1-1 1 0 0,1 0-1 0 0,-1 1 0 0 0,1-1 1 0 0,-1 0-1 0 0,1 0 1 0 0,-1 1-1 0 0,1-1 0 0 0,0 0 1 0 0,0 0-1 0 0,-1 0 1 0 0,1 0-1 0 0,0 1 0 0 0,0-1 1 0 0,0 0-1 0 0,0 0 1 0 0,0 0-1 0 0,0 0 0 0 0,0 0 1 0 0,0 1-1 0 0,0-1 1 0 0,1-2-1 0 0,2-9-6137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99 253 7831 0 0,'0'0'2108'0'0,"2"0"-680"0"0,0 1-961 0 0,0-1 1 0 0,0 0-1 0 0,0 1 0 0 0,0-1 0 0 0,0 1 0 0 0,0 0 0 0 0,0 0 0 0 0,0 0 0 0 0,3 1 0 0 0,-4-1-410 0 0,-1 0 0 0 0,1 0-1 0 0,0 0 1 0 0,0 0 0 0 0,0 0 0 0 0,-1 0-1 0 0,1 0 1 0 0,-1 1 0 0 0,1-1-1 0 0,-1 0 1 0 0,1 0 0 0 0,-1 0 0 0 0,0 1-1 0 0,1-1 1 0 0,-1 0 0 0 0,0 0-1 0 0,0 1 1 0 0,0-1 0 0 0,0 2 0 0 0,-1 4 160 0 0,1 1 1 0 0,-1-1 0 0 0,-1 1 0 0 0,0-1 0 0 0,-4 12-1 0 0,-18 38 550 0 0,13-34-446 0 0,-67 169 179 0 0,75-186-440 0 0,2-5 532 0 0,1-2-498 0 0,-1-7-107 0 0,0 1 1 0 0,0-1-1 0 0,1 0 1 0 0,0 1-1 0 0,0-1 1 0 0,1 1-1 0 0,0-1 1 0 0,3-8-1 0 0,-1 3-6 0 0,2 1-1 0 0,-1 0 1 0 0,2 0-1 0 0,7-14 1 0 0,2 2-24 0 0,2 0 1 0 0,0 1 0 0 0,33-33 0 0 0,-16 23-19 0 0,1 1-1 0 0,68-48 1 0 0,-52 46 222 0 0,1 3 0 0 0,2 3 0 0 0,1 2 0 0 0,115-38 0 0 0,-157 59-100 0 0,-9 4-42 0 0,0-1 0 0 0,0 1 0 0 0,0 0 1 0 0,1 0-1 0 0,-1 1 0 0 0,0-1 0 0 0,0 1 1 0 0,1 0-1 0 0,-1 0 0 0 0,0 0 0 0 0,1 1 1 0 0,4 0-1 0 0,-9-1-16 0 0,0 1 0 0 0,1-1 1 0 0,-1 1-1 0 0,0-1 0 0 0,0 0 1 0 0,1 1-1 0 0,-1-1 0 0 0,0 1 1 0 0,0-1-1 0 0,0 1 0 0 0,1-1 0 0 0,-1 0 1 0 0,0 1-1 0 0,0-1 0 0 0,0 1 1 0 0,0-1-1 0 0,0 1 0 0 0,0-1 1 0 0,0 1-1 0 0,0-1 0 0 0,0 1 0 0 0,0 0 1 0 0,0-1 1 0 0,-1 3-2 0 0,1 0-1 0 0,-1 0 0 0 0,1 0 1 0 0,-1-1-1 0 0,0 1 1 0 0,0 0-1 0 0,0-1 0 0 0,0 1 1 0 0,0-1-1 0 0,-1 1 1 0 0,1-1-1 0 0,-3 3 0 0 0,-26 28 67 0 0,17-20-38 0 0,-117 137 90 0 0,109-122-96 0 0,0 1 0 0 0,2 1 0 0 0,-24 52 0 0 0,40-75-19 0 0,0 1 0 0 0,0-1 0 0 0,1 1-1 0 0,0 0 1 0 0,0 0 0 0 0,1 0 0 0 0,0 0 0 0 0,0 0 0 0 0,1 0-1 0 0,1 8 1 0 0,-1-11-2 0 0,1-1-1 0 0,0 1 0 0 0,0-1 1 0 0,1 1-1 0 0,-1-1 0 0 0,1 0 1 0 0,0 0-1 0 0,0 0 0 0 0,0 0 1 0 0,1 0-1 0 0,-1 0 1 0 0,1 0-1 0 0,0-1 0 0 0,0 0 1 0 0,0 1-1 0 0,0-1 0 0 0,1 0 1 0 0,7 4-1 0 0,37 19 42 0 0,-38-21-35 0 0,1 0 0 0 0,-1 0 0 0 0,0 1 0 0 0,-1 1 0 0 0,17 13 0 0 0,3 6-1019 0 0,-28-25 656 0 0,1 0-132 0 0,8 4-1778 0 0,-2-2 972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1 7367 0 0,'0'0'11542'0'0,"-4"10"-10012"0"0,3-7-1453 0 0,0 0 0 0 0,-1-1 0 0 0,1 0 1 0 0,0 1-1 0 0,-1-1 0 0 0,1 0 0 0 0,-1 0 0 0 0,0 1 0 0 0,0-1 0 0 0,0 0 0 0 0,0-1 0 0 0,0 1 0 0 0,0 0 0 0 0,0-1 0 0 0,-1 1 0 0 0,1-1 1 0 0,-1 0-1 0 0,1 0 0 0 0,-1 0 0 0 0,-2 1 0 0 0,-7 3-5 0 0,-1-2 0 0 0,1 0 1 0 0,-15 2-1 0 0,-70 8 39 0 0,-25 3-112 0 0,-148 18-376 0 0,-6 0 179 0 0,222-24 189 0 0,-161 34 7 0 0,230-51 26 0 0,19-12 0 0 0,-11 6 3 0 0,-15 8-3 0 0,-6 4-104 0 0,-4 5-372 0 0,1-4 446 0 0,1 1 0 0 0,-1 0 0 0 0,0-1 0 0 0,0 1 0 0 0,1-1 0 0 0,-1 1 0 0 0,0 0 0 0 0,1 0-1 0 0,-1-1 1 0 0,0 1 0 0 0,1 0 0 0 0,0 0 0 0 0,-1 0 0 0 0,1-1 0 0 0,-1 1 0 0 0,1 0 0 0 0,-1 2 0 0 0,-4 11-87 0 0,6-10 81 0 0,-1-1-2 0 0,1 2 13 0 0,1 1 0 0 0,-1-1 0 0 0,1 0 0 0 0,-1 0 0 0 0,1 0 0 0 0,1 0 0 0 0,-1 0 0 0 0,1 0 0 0 0,0 0 0 0 0,0-1 0 0 0,6 7-1 0 0,8 15 4 0 0,51 106 370 0 0,-7-12 8 0 0,-47-96-245 0 0,42 84 538 0 0,-53-101-630 0 0,0 0-1 0 0,-1 0 1 0 0,2 9 0 0 0,-3-13-27 0 0,-1 0 1 0 0,0 0-1 0 0,0 0 1 0 0,0 0 0 0 0,0 0-1 0 0,0 0 1 0 0,-1 0-1 0 0,1 0 1 0 0,-1 0-1 0 0,0 0 1 0 0,0 0-1 0 0,0 0 1 0 0,0 0 0 0 0,-1 0-1 0 0,1-1 1 0 0,-1 1-1 0 0,1-1 1 0 0,-1 1-1 0 0,0-1 1 0 0,0 0-1 0 0,0 1 1 0 0,-1-1-1 0 0,-3 3 1 0 0,0 0 71 0 0,-21 21 360 0 0,26-25 249 0 0,3-11-201 0 0,6-8-189 0 0,0 0 0 0 0,2 1 0 0 0,20-31 0 0 0,-8 15-168 0 0,8-14-64 0 0,29-50 18 0 0,-47 73-105 0 0,-1-1 0 0 0,14-45 0 0 0,-21 56 5 0 0,-1 1-1 0 0,-1-1 0 0 0,0 0 1 0 0,-1 0-1 0 0,0-1 0 0 0,-1 1 0 0 0,-2-16 1 0 0,-1 7-86 0 0,1 1 1 0 0,1-1 0 0 0,3-26-1 0 0,2 36-318 0 0,-4 13 400 0 0,0 0 1 0 0,0 0-1 0 0,1 0 0 0 0,-1 0 1 0 0,0 0-1 0 0,0 0 1 0 0,0 0-1 0 0,1 0 1 0 0,-1 0-1 0 0,0 0 1 0 0,0 0-1 0 0,0 0 1 0 0,0 0-1 0 0,1 0 1 0 0,-1 0-1 0 0,0 1 1 0 0,0-1-1 0 0,0 0 1 0 0,0 0-1 0 0,1 0 1 0 0,-1 0-1 0 0,0 0 1 0 0,0 0-1 0 0,0 1 1 0 0,0-1-1 0 0,0 0 1 0 0,0 0-1 0 0,1 0 1 0 0,-1 0-1 0 0,0 1 1 0 0,0-1-1 0 0,0 0 0 0 0,0 0 1 0 0,0 0-1 0 0,0 1 1 0 0,9 26-466 0 0,-3 16-4025 0 0,-4-30-3009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60 108 1375 0 0,'-2'1'107'0'0,"-2"-1"227"0"0,-1 2 1 0 0,1-1-1 0 0,0 0 0 0 0,-7 5 0 0 0,-10-1 13608 0 0,40-16-11762 0 0,52-27-703 0 0,-42 21-1021 0 0,1 1-1 0 0,60-22 0 0 0,-70 34-191 0 0,-18 4 185 0 0,-2 4-438 0 0,-1 0 1 0 0,0-1-1 0 0,1 1 0 0 0,-1-1 1 0 0,0 1-1 0 0,0-1 0 0 0,-1 1 0 0 0,1-1 1 0 0,-1 0-1 0 0,0 0 0 0 0,-3 5 1 0 0,-4 4 50 0 0,-16 16 0 0 0,15-17-50 0 0,-146 154 116 0 0,148-156-126 0 0,1 0 0 0 0,0 1-1 0 0,1-1 1 0 0,0 1 0 0 0,-9 20 0 0 0,15-29 9 0 0,-1 1 0 0 0,1-1 1 0 0,-1 0-1 0 0,1 0 0 0 0,0 1 0 0 0,-1-1 0 0 0,1 0 1 0 0,0 1-1 0 0,0-1 0 0 0,0 0 0 0 0,0 1 1 0 0,0-1-1 0 0,0 0 0 0 0,1 0 0 0 0,-1 1 1 0 0,0-1-1 0 0,1 0 0 0 0,-1 0 0 0 0,1 1 0 0 0,-1-1 1 0 0,1 0-1 0 0,-1 0 0 0 0,1 0 0 0 0,0 0 1 0 0,0 0-1 0 0,-1 0 0 0 0,3 2 0 0 0,-2-2 8 0 0,1 1 36 0 0,1 1 0 0 0,0-1 0 0 0,0 1 0 0 0,0-1-1 0 0,1 0 1 0 0,-1 0 0 0 0,0-1 0 0 0,1 1 0 0 0,-1-1 0 0 0,1 0 0 0 0,0 1-1 0 0,-1-1 1 0 0,7 0 0 0 0,6 1 203 0 0,30-1 0 0 0,-37-1-214 0 0,199-2 332 0 0,-135 0-2119 0 0,35-6-5175 0 0,-86 4-245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 10423 0 0,'-10'-1'178'0'0,"0"0"-1"0"0,0 1 1 0 0,-1 0-1 0 0,-13 2 1 0 0,20-1-9 0 0,-1 0 0 0 0,1 0 0 0 0,0 0 0 0 0,-1 1 0 0 0,1-1 0 0 0,0 1 0 0 0,0 0 0 0 0,-1 0 0 0 0,2 0 0 0 0,-1 1 1 0 0,0 0-1 0 0,-4 3 0 0 0,7-5-76 0 0,0 0 1 0 0,1 0-1 0 0,-1 0 1 0 0,0 0-1 0 0,1 0 1 0 0,-1 0-1 0 0,1 0 1 0 0,-1 1-1 0 0,1-1 1 0 0,0 0-1 0 0,0 0 0 0 0,-1 0 1 0 0,1 0-1 0 0,0 0 1 0 0,0 1-1 0 0,0-1 1 0 0,0 0-1 0 0,0 0 1 0 0,0 0-1 0 0,0 0 1 0 0,1 1-1 0 0,-1-1 1 0 0,0 0-1 0 0,1 0 1 0 0,-1 0-1 0 0,1 0 1 0 0,-1 0-1 0 0,1 0 1 0 0,-1 0-1 0 0,1 0 1 0 0,0 0-1 0 0,1 2 1 0 0,4 4 108 0 0,0 0 1 0 0,1 0 0 0 0,9 7 0 0 0,-5-3 125 0 0,40 34 151 0 0,2-1 0 0 0,81 49 0 0 0,-126-87-467 0 0,99 64 227 0 0,184 136 1779 0 0,-273-191-1654 0 0,-1 1 0 0 0,-1 1 1 0 0,-1 0-1 0 0,20 28 0 0 0,-28-35-224 0 0,-1 1-1 0 0,-1-1 1 0 0,1 1 0 0 0,-2 0 0 0 0,1 0 0 0 0,-2 0 0 0 0,1 1-1 0 0,-1-1 1 0 0,-1 1 0 0 0,1 18 0 0 0,-2-13-30 0 0,-2 0 0 0 0,0 0 0 0 0,-1 0 0 0 0,-1-1 1 0 0,0 1-1 0 0,-12 32 0 0 0,7-27-47 0 0,-2-1 0 0 0,-1 0 0 0 0,0-1 1 0 0,-22 29-1 0 0,5-13-32 0 0,-2-2-1 0 0,-2-2 1 0 0,-1-1 0 0 0,-65 49 0 0 0,-104 52-53 0 0,96-66-273 0 0,13 4-2456 0 0,92-68 1619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456 110 1375 0 0,'2'0'107'0'0,"6"-2"303"0"0,-1 0 0 0 0,0-1 0 0 0,14-7 1 0 0,-9 4 2061 0 0,-6 3-1236 0 0,0 0-1 0 0,0 1 1 0 0,0-1-1 0 0,1 1 1 0 0,-1 1-1 0 0,0-1 1 0 0,11 0 3150 0 0,-23-15-2801 0 0,4 13-1505 0 0,1 1-1 0 0,-1 0 1 0 0,-1 0 0 0 0,1 0-1 0 0,0 1 1 0 0,-1-1-1 0 0,1 0 1 0 0,-1 1-1 0 0,0-1 1 0 0,0 1 0 0 0,0 0-1 0 0,0 0 1 0 0,0 0-1 0 0,0 1 1 0 0,-1-1-1 0 0,1 1 1 0 0,-1 0 0 0 0,1-1-1 0 0,-1 2 1 0 0,-4-2-1 0 0,-4 0-98 0 0,-1 0 0 0 0,1 1 0 0 0,-1 0 0 0 0,-20 2 0 0 0,15 2 3 0 0,0 0-1 0 0,0 0 1 0 0,1 2 0 0 0,0 0-1 0 0,0 1 1 0 0,-29 15-1 0 0,11-2-83 0 0,-64 47-1 0 0,81-52 84 0 0,1 0 0 0 0,0 1 0 0 0,-16 19 0 0 0,28-28 39 0 0,-1 1 0 0 0,1-1 0 0 0,1 1 0 0 0,-1 0 0 0 0,1 1 0 0 0,0-1 0 0 0,1 1 0 0 0,0-1 0 0 0,0 1 0 0 0,1 0 0 0 0,-3 14 0 0 0,5-20 3 0 0,-1 1 0 0 0,1-1 1 0 0,0 1-1 0 0,0-1 0 0 0,0 1 0 0 0,0-1 0 0 0,1 0 0 0 0,-1 1 0 0 0,1-1 0 0 0,0 1 0 0 0,-1-1 0 0 0,1 0 1 0 0,0 1-1 0 0,0-1 0 0 0,0 0 0 0 0,1 0 0 0 0,-1 0 0 0 0,0 0 0 0 0,1 0 0 0 0,0 0 0 0 0,-1 0 1 0 0,1 0-1 0 0,0-1 0 0 0,0 1 0 0 0,0 0 0 0 0,0-1 0 0 0,0 0 0 0 0,0 0 0 0 0,0 1 0 0 0,1-1 1 0 0,-1 0-1 0 0,0-1 0 0 0,1 1 0 0 0,-1 0 0 0 0,5 0 0 0 0,3 0 88 0 0,0 0 0 0 0,0 0 0 0 0,0-1 0 0 0,0 0 0 0 0,0-1 0 0 0,0 0 0 0 0,16-5 0 0 0,3-2 20 0 0,-1-1 0 0 0,48-22 0 0 0,46-36-319 0 0,-120 66 109 0 0,-4 1-205 0 0,1 1 287 0 0,0 0-1 0 0,0 0 1 0 0,-1 0 0 0 0,1 0-1 0 0,0 0 1 0 0,0 0-1 0 0,0 0 1 0 0,0 0 0 0 0,-1 1-1 0 0,0 1 0 0 0,-4 3 12 0 0,0 1 0 0 0,0-1 1 0 0,1 1-1 0 0,0 0 0 0 0,0 0 0 0 0,-5 12 0 0 0,8-15-394 0 0,1 1 1 0 0,-1 0-1 0 0,1 0 0 0 0,-2 9 1 0 0,3-9-788 0 0,-1 0 0 0 0,1 0 0 0 0,0-1 0 0 0,1 1 0 0 0,1 8 0 0 0,1-2-5150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90 5063 0 0,'1'-1'16'0'0,"66"-54"2334"0"0,-19 23 8844 0 0,-48 32-11142 0 0,0 0-1 0 0,0-1 0 0 0,0 1 1 0 0,0 0-1 0 0,0 0 0 0 0,0 0 1 0 0,0 0-1 0 0,0 0 1 0 0,0 0-1 0 0,0 0 0 0 0,0 0 1 0 0,0 0-1 0 0,1 0 0 0 0,-1 0 1 0 0,0 0-1 0 0,0 0 1 0 0,0 0-1 0 0,0 0 0 0 0,0 0 1 0 0,0 0-1 0 0,0 0 0 0 0,0 0 1 0 0,0-1-1 0 0,0 1 1 0 0,1 0-1 0 0,-1 0 0 0 0,0 1 1 0 0,0-1-1 0 0,0 0 0 0 0,0 0 1 0 0,0 0-1 0 0,0 0 1 0 0,0 0-1 0 0,0 0 0 0 0,0 0 1 0 0,1 0-1 0 0,-1 0 0 0 0,0 0 1 0 0,0 0-1 0 0,0 0 1 0 0,0 0-1 0 0,0 0 0 0 0,0 0 1 0 0,0 0-1 0 0,0 0 0 0 0,0 0 1 0 0,0 0-1 0 0,0 1 1 0 0,0-1-1 0 0,0 0 0 0 0,0 0 1 0 0,1 0-1 0 0,-1 0 0 0 0,0 0 1 0 0,0 0-1 0 0,0 0 1 0 0,0 0-1 0 0,0 0 0 0 0,0 0 1 0 0,0 1-1 0 0,0-1 0 0 0,0 0 1 0 0,0 0-1 0 0,0 0 1 0 0,0 0-1 0 0,0 0 0 0 0,0 0 1 0 0,0 0-1 0 0,-1 0 1 0 0,-3 13 989 0 0,-12 21-1269 0 0,13-29 585 0 0,-127 238-326 0 0,-260 367 0 0 0,329-523-458 0 0,-7 8-3959 0 0,62-86-2462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3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8287 0 0,'-3'1'639'0'0,"-29"7"-1148"0"0,21-5 3543 0 0,1 0 5434 0 0,34 1-7516 0 0,0 0-1 0 0,0-2 0 0 0,27 0 0 0 0,-1 0-460 0 0,-26-1-399 0 0,0-2-1 0 0,36-5 1 0 0,49-13 79 0 0,-99 17-169 0 0,214-54-2946 0 0,-184 42-773 0 0,-25 7-2982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2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29 332 12407 0 0,'-4'-6'339'0'0,"-14"-23"667"0"0,17 27-874 0 0,0 0 0 0 0,0 1-1 0 0,0-1 1 0 0,1 0 0 0 0,-1 0-1 0 0,1 0 1 0 0,-1 0 0 0 0,1 0-1 0 0,-1 0 1 0 0,1 0 0 0 0,0 0-1 0 0,0 0 1 0 0,0 0 0 0 0,1-3-1 0 0,1-2 88 0 0,1 1-1 0 0,0-1 1 0 0,1 1-1 0 0,-1 0 1 0 0,1 0-1 0 0,1 0 1 0 0,-1 0-1 0 0,1 0 1 0 0,0 1-1 0 0,9-8 1 0 0,5-2 247 0 0,38-24 0 0 0,-38 27-264 0 0,9-6 113 0 0,0 2 1 0 0,1 0 0 0 0,35-12-1 0 0,-27 15 257 0 0,63-12 0 0 0,-81 22-333 0 0,1 0 1 0 0,-1 2-1 0 0,1 0 0 0 0,0 1 1 0 0,22 3-1 0 0,-36-2-185 0 0,-1 0 0 0 0,0 0 0 0 0,1 0-1 0 0,-1 1 1 0 0,0 0 0 0 0,0 0 0 0 0,0 0 0 0 0,0 1 0 0 0,0-1-1 0 0,0 1 1 0 0,-1 0 0 0 0,1 1 0 0 0,-1-1 0 0 0,0 1 0 0 0,5 6-1 0 0,-6-7-42 0 0,-1 0 0 0 0,0 1-1 0 0,0 0 1 0 0,0-1-1 0 0,0 1 1 0 0,-1 0 0 0 0,0 0-1 0 0,1-1 1 0 0,-1 1 0 0 0,-1 0-1 0 0,1 0 1 0 0,0 0-1 0 0,-1 1 1 0 0,0-1 0 0 0,0 0-1 0 0,0 0 1 0 0,-1 0-1 0 0,1 0 1 0 0,-1 0 0 0 0,0 0-1 0 0,-2 4 1 0 0,0 1 5 0 0,0-1 0 0 0,-1-1 0 0 0,-1 1 0 0 0,1 0 0 0 0,-1-1 0 0 0,-1 0 0 0 0,1 0 0 0 0,-1-1 0 0 0,-13 12 0 0 0,2-4 31 0 0,0 0 0 0 0,-36 19 0 0 0,-88 35-527 0 0,59-31 136 0 0,72-32 280 0 0,-7 3-1872 0 0,1 0 0 0 0,-22 6 0 0 0,27-12-48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581 471 10591 0 0,'0'0'964'0'0,"2"1"-794"0"0,-1 0 61 0 0,1 0 0 0 0,0 1 0 0 0,-1-1 0 0 0,1 0 1 0 0,-1 0-1 0 0,0 1 0 0 0,1-1 0 0 0,-1 1 0 0 0,0-1 0 0 0,0 1 1 0 0,0-1-1 0 0,0 1 0 0 0,0 0 0 0 0,0-1 0 0 0,-1 1 1 0 0,2 3-1 0 0,-2-1 144 0 0,1-1 1 0 0,-1 0 0 0 0,0 1-1 0 0,0-1 1 0 0,0 0 0 0 0,0 1-1 0 0,-1-1 1 0 0,1 0-1 0 0,-2 4 1 0 0,-1 4 87 0 0,-1 0-1 0 0,-1-1 1 0 0,0 1 0 0 0,-12 17 0 0 0,-150 191 963 0 0,108-147-1250 0 0,-193 213-472 0 0,197-226-1345 0 0,21-19-2707 0 0,40-58-1255 0 0</inkml:trace>
  <inkml:trace contextRef="#ctx0" brushRef="#br0" timeOffset="1">368 488 9815 0 0,'8'-18'292'0'0,"1"1"0"0"0,1 0 0 0 0,1 0 1 0 0,0 1-1 0 0,1 1 0 0 0,1 0 0 0 0,0 0 0 0 0,1 2 0 0 0,24-20 0 0 0,12-3 1300 0 0,92-50-1 0 0,38-10 439 0 0,-133 74-1028 0 0,96-30 0 0 0,-121 46-688 0 0,1 1 0 0 0,24-2 0 0 0,-40 6-221 0 0,0 0 1 0 0,0 1 0 0 0,0 0-1 0 0,0 0 1 0 0,0 1-1 0 0,0 0 1 0 0,0 0 0 0 0,0 1-1 0 0,0 0 1 0 0,0 0-1 0 0,7 4 1 0 0,-11-5-57 0 0,0 1-1 0 0,0 0 1 0 0,0 1 0 0 0,-1-1 0 0 0,1 0-1 0 0,0 1 1 0 0,-1 0 0 0 0,0-1 0 0 0,1 1 0 0 0,-1 0-1 0 0,0 0 1 0 0,-1 0 0 0 0,1 1 0 0 0,0-1-1 0 0,-1 0 1 0 0,0 1 0 0 0,0-1 0 0 0,0 0 0 0 0,0 1-1 0 0,0 0 1 0 0,-1-1 0 0 0,0 1 0 0 0,1-1-1 0 0,-1 1 1 0 0,-1 0 0 0 0,1-1 0 0 0,-2 7-1 0 0,0 2 43 0 0,-1 0-1 0 0,0 0 1 0 0,-1 0-1 0 0,-1 0 1 0 0,0 0-1 0 0,-11 18 0 0 0,-1-5 3 0 0,-1 0-1 0 0,-1-1 1 0 0,-2-1-1 0 0,0-1 1 0 0,-45 36-1 0 0,38-37-36 0 0,-1 0 0 0 0,-1-2 0 0 0,-40 17 0 0 0,-100 37-156 0 0,154-66 68 0 0,2-1-207 0 0,0-1 1 0 0,0 0-1 0 0,0-1 0 0 0,0 0 0 0 0,-1-1 0 0 0,-15 1 0 0 0,18-6-1271 0 0,5-4-388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243 342 4607 0 0,'1'3'67'0'0,"1"0"0"0"0,-2 1 0 0 0,1-1 0 0 0,0 0-1 0 0,-1 1 1 0 0,1-1 0 0 0,-1 1 0 0 0,0-1 0 0 0,0 1-1 0 0,-1 4 1 0 0,0-3 517 0 0,-1 0-1 0 0,1 0 0 0 0,-1 1 0 0 0,0-1 1 0 0,0 0-1 0 0,0-1 0 0 0,-1 1 1 0 0,0 0-1 0 0,0-1 0 0 0,-5 6 0 0 0,3-4 210 0 0,1-1 0 0 0,-1 0 0 0 0,-1-1-1 0 0,1 1 1 0 0,-1-1 0 0 0,0 0 0 0 0,-11 5-1 0 0,13-7-706 0 0,-1 0 1 0 0,1-1-1 0 0,0 1 0 0 0,-1-1 0 0 0,0 0 0 0 0,-8 1 0 0 0,7-2 136 0 0,0 0 0 0 0,1 0 0 0 0,-1-1-1 0 0,0 1 1 0 0,1-1 0 0 0,-1-1 0 0 0,0 1 0 0 0,1-1-1 0 0,-1 0 1 0 0,1 0 0 0 0,0-1 0 0 0,0 1 0 0 0,0-1-1 0 0,-7-5 1 0 0,9 6-133 0 0,0-1-1 0 0,0 0 0 0 0,0 0 1 0 0,1 0-1 0 0,-1 0 1 0 0,1-1-1 0 0,0 1 0 0 0,0 0 1 0 0,0-1-1 0 0,0 0 1 0 0,0 1-1 0 0,1-1 0 0 0,0 0 1 0 0,0 0-1 0 0,0 0 1 0 0,0 0-1 0 0,1 0 1 0 0,-1 0-1 0 0,1 0 0 0 0,0 0 1 0 0,0-5-1 0 0,2-1-45 0 0,0 0 0 0 0,0-1 0 0 0,1 1 1 0 0,0 0-1 0 0,1 1 0 0 0,0-1 0 0 0,0 1 0 0 0,12-18 0 0 0,-4 9 20 0 0,1 1 0 0 0,1 0 0 0 0,21-20 0 0 0,-12 15-313 0 0,2 2-1 0 0,0 0 1 0 0,1 2-1 0 0,1 0 0 0 0,1 2 1 0 0,0 1-1 0 0,1 2 1 0 0,1 0-1 0 0,58-15 1 0 0,-42 21-1866 0 0,-14 7-3367 0 0,-7 0-789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9671 0 0,'-2'1'4650'0'0,"-40"19"299"0"0,11-5-4034 0 0,-30 18 1 0 0,34-16-749 0 0,0 2 0 0 0,2 1 0 0 0,-24 23 0 0 0,35-29-102 0 0,1 1 0 0 0,1 0-1 0 0,0 0 1 0 0,1 2 0 0 0,1-1 0 0 0,-11 24 0 0 0,13-23 7 0 0,1 1-1 0 0,-5 18 1 0 0,10-31-60 0 0,1 1 0 0 0,0-1-1 0 0,0 0 1 0 0,1 1 0 0 0,0-1 0 0 0,0 1-1 0 0,0-1 1 0 0,0 1 0 0 0,1-1 0 0 0,0 1-1 0 0,2 8 1 0 0,-2-12-2 0 0,0 0-1 0 0,0-1 1 0 0,0 1-1 0 0,0 0 1 0 0,0 0-1 0 0,0 0 0 0 0,0-1 1 0 0,1 1-1 0 0,-1-1 1 0 0,0 1-1 0 0,1-1 1 0 0,-1 1-1 0 0,1-1 1 0 0,0 0-1 0 0,-1 0 1 0 0,1 0-1 0 0,0 0 1 0 0,0 0-1 0 0,0 0 1 0 0,0 0-1 0 0,0-1 1 0 0,0 1-1 0 0,0-1 1 0 0,0 1-1 0 0,0-1 1 0 0,0 0-1 0 0,0 0 1 0 0,0 0-1 0 0,0 0 0 0 0,3 0 1 0 0,5-2 97 0 0,0 1 1 0 0,0-2-1 0 0,0 1 0 0 0,16-8 1 0 0,-1 0 46 0 0,0-2 0 0 0,0 0 0 0 0,-1-2-1 0 0,-1 0 1 0 0,0-2 0 0 0,37-34 0 0 0,-55 46-159 0 0,-1-1-1 0 0,0 1 0 0 0,0-1 1 0 0,-1 0-1 0 0,1 0 1 0 0,-1 0-1 0 0,0-1 1 0 0,-1 1-1 0 0,1-1 0 0 0,-1 1 1 0 0,0-1-1 0 0,0 0 1 0 0,-1 0-1 0 0,0 0 0 0 0,1-6 1 0 0,-2 8-223 0 0,0 0 0 0 0,0-1-1 0 0,0 1 1 0 0,-1 0 0 0 0,0 0 0 0 0,0 0 0 0 0,0 0 0 0 0,0 0-1 0 0,0 1 1 0 0,-1-1 0 0 0,0 0 0 0 0,0 0 0 0 0,0 1 0 0 0,0-1-1 0 0,0 1 1 0 0,-1 0 0 0 0,0 0 0 0 0,1 0 0 0 0,-1 0 0 0 0,0 0-1 0 0,0 1 1 0 0,-1-1 0 0 0,-3-2 0 0 0,-16-11-6231 0 0,14 5 1051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44 8751 0 0,'0'0'1234'0'0,"-1"2"472"0"0,-12 51 4987 0 0,-3 32-3896 0 0,13-70-2647 0 0,1 0 1 0 0,1 0 0 0 0,1 0 0 0 0,0 0 0 0 0,0 0 0 0 0,2 0 0 0 0,0 0-1 0 0,0 0 1 0 0,2-1 0 0 0,0 1 0 0 0,0-1 0 0 0,2 0 0 0 0,-1 0 0 0 0,2 0 0 0 0,0-1-1 0 0,0 0 1 0 0,2 0 0 0 0,-1-1 0 0 0,2 0 0 0 0,-1-1 0 0 0,2 0 0 0 0,-1 0 0 0 0,1-1-1 0 0,1 0 1 0 0,18 11 0 0 0,-11-9-97 0 0,0-1-1 0 0,2-1 1 0 0,-1-1-1 0 0,1 0 1 0 0,0-2-1 0 0,1 0 1 0 0,23 4-1 0 0,-30-8-82 0 0,1-1-1 0 0,0-1 0 0 0,-1 0 0 0 0,1-1 0 0 0,0-1 0 0 0,0 0 1 0 0,-1-1-1 0 0,1-1 0 0 0,-1 0 0 0 0,30-11 0 0 0,-38 11-276 0 0,1-1-1 0 0,-1 1 0 0 0,0-2 1 0 0,0 1-1 0 0,-1-1 1 0 0,1 0-1 0 0,-1 0 1 0 0,0 0-1 0 0,0-1 1 0 0,6-8-1 0 0,1-6-1269 0 0</inkml:trace>
  <inkml:trace contextRef="#ctx0" brushRef="#br0" timeOffset="1">708 1 14743 0 0,'0'0'1335'0'0,"-1"2"-902"0"0,-59 54 4125 0 0,-35 26-2498 0 0,3-3-1363 0 0,-214 175 81 0 0,273-227-756 0 0,2 1 0 0 0,-42 47 0 0 0,70-73-36 0 0,1 1 1 0 0,0 0-1 0 0,1-1 1 0 0,-1 1-1 0 0,0 0 1 0 0,-1 6-1 0 0,2-8-8 0 0,1-1-1 0 0,0 1 1 0 0,0 0-1 0 0,0-1 1 0 0,0 1-1 0 0,0-1 1 0 0,0 1-1 0 0,0-1 1 0 0,0 1-1 0 0,0 0 1 0 0,0-1-1 0 0,0 1 1 0 0,0-1-1 0 0,0 1 1 0 0,0-1-1 0 0,0 1 1 0 0,0 0-1 0 0,1-1 1 0 0,-1 1-1 0 0,0-1 1 0 0,0 1-1 0 0,1-1 1 0 0,-1 1-1 0 0,0-1 1 0 0,1 1-1 0 0,-1-1 1 0 0,0 0-1 0 0,1 1 1 0 0,-1-1-1 0 0,1 1 1 0 0,-1-1-1 0 0,1 0 1 0 0,-1 1-1 0 0,1-1 1 0 0,-1 0-1 0 0,1 0 1 0 0,-1 1-1 0 0,1-1 1 0 0,0 0-1 0 0,-1 0 1 0 0,1 0-1 0 0,-1 0 1 0 0,1 0-1 0 0,-1 0 1 0 0,2 0-1 0 0,6 1-981 0 0,0-2 0 0 0,0 1-1 0 0,0-1 1 0 0,0 0-1 0 0,14-4 1 0 0,-13 3-1000 0 0,26-6-4691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17711 0 0,'0'0'811'0'0,"2"0"-19"0"0,-1-2-659 0 0,1 0-44 0 0,11-2 108 0 0,-12 4-81 0 0,0 0 0 0 0,0-1 1 0 0,0 1-1 0 0,0 0 1 0 0,0 0-1 0 0,0 0 0 0 0,0 0 1 0 0,0 1-1 0 0,0-1 1 0 0,0 0-1 0 0,0 0 0 0 0,0 0 1 0 0,0 1-1 0 0,0-1 1 0 0,0 1-1 0 0,-1-1 0 0 0,1 1 1 0 0,0-1-1 0 0,0 1 1 0 0,0-1-1 0 0,1 2 0 0 0,-1-1-52 0 0,0 1 0 0 0,0-1 0 0 0,0 1 0 0 0,1 0 1 0 0,-2-1-1 0 0,1 1 0 0 0,0 0 0 0 0,0 0 0 0 0,0 0 0 0 0,0 2 0 0 0,0 2 4 0 0,0 1 1 0 0,0-1 0 0 0,-1 1-1 0 0,1 0 1 0 0,-2 10 0 0 0,-2 3 272 0 0,-2 0 1 0 0,-12 38-1 0 0,-3 7-131 0 0,19-62-210 0 0,1 0 0 0 0,-1-1-1 0 0,0 1 1 0 0,1 0 0 0 0,0 0-1 0 0,0 0 1 0 0,0 0 0 0 0,0 6-1 0 0,1-1-192 0 0,-1-7-749 0 0,11-2-6845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51 369 17303 0 0,'0'0'1572'0'0,"-1"1"-1294"0"0,-39 34 1235 0 0,30-28 410 0 0,14-10 472 0 0,8-9-2223 0 0,57-51 422 0 0,10-10-596 0 0,-41 31-212 0 0,-19 21-59 0 0,0 0 1 0 0,2 1-1 0 0,23-17 0 0 0,-43 37 269 0 0,1 1 0 0 0,-1-1 0 0 0,1 1 0 0 0,-1-1 0 0 0,0 1 0 0 0,0 0 0 0 0,1-1 0 0 0,-1 1 0 0 0,0 0 0 0 0,0 0 0 0 0,0 0 0 0 0,0 0 0 0 0,1 1 0 0 0,-1-1 0 0 0,4 3 4 0 0,-1 2 0 0 0,0-1 0 0 0,0 0-1 0 0,0 1 1 0 0,5 10 0 0 0,-5-9 3 0 0,0 0 1 0 0,1 0-1 0 0,6 9 0 0 0,-7-12 15 0 0,0 0 45 0 0,-1 1-1 0 0,1-1 1 0 0,0 0-1 0 0,0 0 0 0 0,1 0 1 0 0,-1-1-1 0 0,1 1 1 0 0,0-1-1 0 0,0 0 0 0 0,0-1 1 0 0,0 1-1 0 0,1-1 1 0 0,8 3-1 0 0,-5-4 18 0 0,0-1-13 0 0,1 0-43 0 0,-4-1-20 0 0,0 1 0 0 0,0-2 1 0 0,0 1-1 0 0,0-1 0 0 0,0 0 0 0 0,-1 0 1 0 0,1 0-1 0 0,0-1 0 0 0,-1 0 1 0 0,10-7-1 0 0,1 0-15 0 0,72-43-219 0 0,-37 21 180 0 0,1 2 0 0 0,100-41 0 0 0,-136 65 44 0 0,61-19-91 0 0,-66 22 86 0 0,0 1-1 0 0,0 0 1 0 0,0 0 0 0 0,0 1-1 0 0,12 1 1 0 0,-22 0 10 0 0,0 0-1 0 0,0 0 1 0 0,0 0-1 0 0,0 0 0 0 0,0 0 1 0 0,0 1-1 0 0,0-1 1 0 0,0 0-1 0 0,0 1 1 0 0,0-1-1 0 0,0 0 1 0 0,0 1-1 0 0,0-1 1 0 0,0 1-1 0 0,-1 0 0 0 0,1-1 1 0 0,0 1-1 0 0,0 0 1 0 0,-1-1-1 0 0,1 1 1 0 0,0 0-1 0 0,-1 0 1 0 0,1-1-1 0 0,-1 1 1 0 0,1 0-1 0 0,-1 0 1 0 0,1 0-1 0 0,-1 0 0 0 0,1 0 1 0 0,-1 0-1 0 0,0 0 1 0 0,0 0-1 0 0,0 0 1 0 0,1 0-1 0 0,-1 0 1 0 0,0 0-1 0 0,0 0 1 0 0,0 0-1 0 0,-1 0 1 0 0,1 0-1 0 0,0 0 0 0 0,0 0 1 0 0,-1 1-1 0 0,0 4 6 0 0,-1 0-1 0 0,0 0 0 0 0,0 0 1 0 0,-1 0-1 0 0,-4 8 0 0 0,-9 12 132 0 0,-32 38-1 0 0,33-46-58 0 0,1 0 0 0 0,1 1 0 0 0,1 1-1 0 0,-14 29 1 0 0,20-34-76 0 0,6-14 1 0 0,0 0 0 0 0,-1 0 1 0 0,1-1-1 0 0,0 1 0 0 0,0 0 0 0 0,0 0 0 0 0,-1 0 0 0 0,1-1 0 0 0,0 1 1 0 0,0 0-1 0 0,0 0 0 0 0,1 0 0 0 0,-1 1 0 0 0,1-1-20 0 0,0 1 1 0 0,0-1-1 0 0,0 0 1 0 0,0 1-1 0 0,1-1 0 0 0,-1 0 1 0 0,0 0-1 0 0,1 0 0 0 0,-1 0 1 0 0,1 0-1 0 0,-1 0 0 0 0,1 0 1 0 0,-1 0-1 0 0,1-1 0 0 0,-1 1 1 0 0,1 0-1 0 0,0-1 0 0 0,0 0 1 0 0,-1 1-1 0 0,1-1 0 0 0,0 0 1 0 0,2 0-1 0 0,21 0-1901 0 0,-4-3-3740 0 0,2-2-1891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57 15919 0 0,'0'0'3108'0'0,"14"-10"-948"0"0,-9 7-2042 0 0,-2-1 0 0 0,1 1 0 0 0,0-1 0 0 0,-1 0-1 0 0,4-5 1 0 0,10-10 343 0 0,-164 128-793 0 0,111-80 429 0 0,17-15 97 0 0,1 1-1 0 0,1 1 0 0 0,0 0 1 0 0,-21 27-1 0 0,27-23 320 0 0,23-15-114 0 0,-8-4-353 0 0,0-1 0 0 0,0 1 0 0 0,1-1 0 0 0,-1 0 1 0 0,0 0-1 0 0,1 0 0 0 0,-1-1 0 0 0,4 0 0 0 0,37-11 190 0 0,-20 5-108 0 0,128-41-63 0 0,-152 47-201 0 0,-2 3-1132 0 0,-14 19 725 0 0,8-12 60 0 0,1 0 1 0 0,0 0-1 0 0,0 1 1 0 0,-6 15-1 0 0,13-23-1682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29 6911 0 0,'2'-5'203'0'0,"-1"4"-132"0"0,-1-1 0 0 0,1 1 1 0 0,-1-1-1 0 0,1 1 1 0 0,-1 0-1 0 0,-2-15 12668 0 0,0 17-12560 0 0,0-1 0 0 0,0 1 0 0 0,0-1 0 0 0,0 1 0 0 0,0 0 0 0 0,0 0 0 0 0,0 0 0 0 0,0 0 0 0 0,0 0 0 0 0,1 0 0 0 0,-1 0 0 0 0,0 1 0 0 0,1-1 0 0 0,-1 1 0 0 0,1-1 0 0 0,-3 3 0 0 0,-22 33 376 0 0,22-31-406 0 0,-97 173 941 0 0,15 9-489 0 0,24-50-425 0 0,-125 237-40 0 0,172-346-134 0 0,-112 200 60 0 0,96-179-144 0 0,-56 81-3069 0 0,80-123-53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15199 0 0,'0'0'4374'0'0,"2"0"-2873"0"0,48 0 722 0 0,305 2 1719 0 0,-109-2-5569 0 0,-217 3-2 0 0,-2 1-75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35 3679 0 0,'3'-1'284'0'0,"24"-13"228"0"0,2-3 8884 0 0,-23 14-6694 0 0,-5 5-1202 0 0,-6 13-925 0 0,-13 20-882 0 0,-31 47 683 0 0,-44 75 214 0 0,58-96-586 0 0,-3-1 0 0 0,-78 96 0 0 0,112-153 10 0 0,-6 13-224 0 0,10-16 199 0 0,-1 0 0 0 0,1 0 0 0 0,0 0 0 0 0,0 0 0 0 0,0 0 0 0 0,0 0 1 0 0,0 0-1 0 0,0 0 0 0 0,0 0 0 0 0,0 0 0 0 0,0 0 0 0 0,0 1 0 0 0,0-1 0 0 0,0 0 0 0 0,0 0 0 0 0,0 0 0 0 0,0 0 0 0 0,0 0 0 0 0,0 0 0 0 0,0 0 0 0 0,0 0 0 0 0,0 0 0 0 0,0 0 0 0 0,0 0 0 0 0,0 0 0 0 0,0 0 0 0 0,0 0 1 0 0,0 0-1 0 0,0 1 0 0 0,0-1 0 0 0,0 0 0 0 0,0 0 0 0 0,0 0 0 0 0,0 0 0 0 0,0 0 0 0 0,0 0 0 0 0,0 0 0 0 0,0 0 0 0 0,1 0 0 0 0,-1 0 0 0 0,0 0 0 0 0,0 0 0 0 0,0 0 0 0 0,0 0 0 0 0,0 0 0 0 0,0 0 0 0 0,0 0 0 0 0,0 0 1 0 0,0 0-1 0 0,0 0 0 0 0,0 0 0 0 0,0 0 0 0 0,0 0 0 0 0,0 0 0 0 0,0 0 0 0 0,0 0 0 0 0,1 0 0 0 0,-1 0 0 0 0,0 0 0 0 0,0 0 0 0 0,0 0 0 0 0,0 0 0 0 0,0 0 0 0 0,0 0 0 0 0,12 4-909 0 0,4-5-36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19 938 14743 0 0,'1'1'4896'0'0,"3"2"-4481"0"0,-1-1 0 0 0,1 0 0 0 0,0 0 0 0 0,0-1 0 0 0,-1 1 1 0 0,1-1-1 0 0,0 0 0 0 0,0 0 0 0 0,1 0 0 0 0,-1 0 0 0 0,7 0 0 0 0,7-1-147 0 0,25-2 1 0 0,-30 1 121 0 0,4-1-272 0 0,0 0 0 0 0,0-1 0 0 0,-1-1 0 0 0,0-1 0 0 0,1 0 0 0 0,-2-1 0 0 0,1-1 0 0 0,-1 0 0 0 0,17-11 0 0 0,-30 17-134 0 0,0-1 0 0 0,0 1 0 0 0,1-1 0 0 0,-1 0 0 0 0,0 0 0 0 0,-1 0 0 0 0,1 0 0 0 0,0 0-1 0 0,0 0 1 0 0,-1 0 0 0 0,0-1 0 0 0,1 1 0 0 0,-1 0 0 0 0,0-1 0 0 0,0 1 0 0 0,0-1 0 0 0,0 0 0 0 0,-1 1 0 0 0,1-5 0 0 0,-1 6-2 0 0,0 1 0 0 0,0 0 0 0 0,-1-1 1 0 0,1 1-1 0 0,-1 0 0 0 0,1-1 0 0 0,0 1 0 0 0,-1 0 1 0 0,1-1-1 0 0,-1 1 0 0 0,1 0 0 0 0,0 0 0 0 0,-1 0 1 0 0,1-1-1 0 0,-1 1 0 0 0,1 0 0 0 0,-1 0 1 0 0,1 0-1 0 0,-1 0 0 0 0,1 0 0 0 0,-2 0 0 0 0,-10-1-149 0 0,12 1 166 0 0,-10 0-76 0 0,1 0 0 0 0,-1 1 0 0 0,1 0 0 0 0,-1 1 1 0 0,1 0-1 0 0,-1 1 0 0 0,1 0 0 0 0,0 0 0 0 0,0 1 0 0 0,-10 6 1 0 0,-9 6-1 0 0,-43 33 0 0 0,51-34 80 0 0,1 0 0 0 0,0 1 0 0 0,-32 37 0 0 0,49-52 11 0 0,1 1-1 0 0,0-1 1 0 0,0 0-1 0 0,0 1 1 0 0,0 0-1 0 0,0-1 1 0 0,0 1 0 0 0,1 0-1 0 0,-1-1 1 0 0,0 1-1 0 0,1 0 1 0 0,-1 0-1 0 0,1-1 1 0 0,0 1-1 0 0,0 0 1 0 0,-1 0-1 0 0,1 0 1 0 0,0-1 0 0 0,1 1-1 0 0,-1 0 1 0 0,0 0-1 0 0,0 0 1 0 0,1 0-1 0 0,-1-1 1 0 0,1 1-1 0 0,0 0 1 0 0,-1-1 0 0 0,1 1-1 0 0,2 2 1 0 0,0 0 26 0 0,-1-1 0 0 0,1-1 0 0 0,1 1 1 0 0,-1 0-1 0 0,0-1 0 0 0,0 0 0 0 0,1 0 0 0 0,-1 0 1 0 0,1 0-1 0 0,0 0 0 0 0,0-1 0 0 0,6 2 0 0 0,21 6-127 0 0,2-2 0 0 0,37 3 0 0 0,68-3-3477 0 0,-104-7 1680 0 0</inkml:trace>
  <inkml:trace contextRef="#ctx0" brushRef="#br0" timeOffset="1">1288 136 15575 0 0,'19'-19'356'0'0,"0"1"-1"0"0,0 1 1 0 0,2 1-1 0 0,27-17 1 0 0,-41 29 43 0 0,1-1 0 0 0,0 1 0 0 0,0 1 0 0 0,0-1 1 0 0,0 1-1 0 0,0 1 0 0 0,1 0 0 0 0,-1 0 0 0 0,13-1 1 0 0,-20 18 253 0 0,-3-7-533 0 0,0 1 0 0 0,-1-2 1 0 0,0 1-1 0 0,-1 0 0 0 0,1 0 1 0 0,-1-1-1 0 0,-1 0 0 0 0,-8 12 1 0 0,0-1 85 0 0,-131 190 1012 0 0,-1 2-919 0 0,101-141-235 0 0,-38 84 0 0 0,66-118-124 0 0,2 0-1 0 0,1 1 0 0 0,-9 39 1 0 0,20-66-600 0 0,0 1 1 0 0,1-1 0 0 0,0 1-1 0 0,1-1 1 0 0,0 1-1 0 0,1 10 1 0 0,2-1-6760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4143 0 0,'14'-28'-12'0'0,"-4"13"11777"0"0,-4 16-11233 0 0,-4-1-78 0 0,4 2-93 0 0,0 0 0 0 0,-1 1 0 0 0,0-1 0 0 0,1 1 0 0 0,-1 1 0 0 0,0-1 0 0 0,0 1 0 0 0,-1 0 0 0 0,1 0 0 0 0,4 5 0 0 0,7 6 217 0 0,13 10 100 0 0,-15-12-505 0 0,1 0-1 0 0,1-1 1 0 0,0-1 0 0 0,31 17-1 0 0,-43-27-349 0 0,0 1-1 0 0,1-1 0 0 0,-1 0 1 0 0,1 0-1 0 0,-1-1 1 0 0,1 1-1 0 0,-1-1 0 0 0,1 0 1 0 0,0 0-1 0 0,-1 0 0 0 0,8-2 1 0 0,11-3-1041 0 0</inkml:trace>
  <inkml:trace contextRef="#ctx0" brushRef="#br0" timeOffset="1">696 1 19983 0 0,'0'0'2192'0'0,"-1"1"-1851"0"0,-114 202 3237 0 0,68-122-3165 0 0,-52 93-54 0 0,66-111-317 0 0,-91 192-31 0 0,31-61-101 0 0,69-154-652 0 0,-1 0 1 0 0,-48 57-1 0 0,46-66-743 0 0,0-2-67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349 345 5983 0 0,'2'-1'274'0'0,"32"-19"-526"0"0,40-25 5082 0 0,-63 38-4261 0 0,0-1-1 0 0,-1-1 0 0 0,0 0 0 0 0,12-14 1 0 0,-19 19-505 0 0,-1 0 0 0 0,0 0 0 0 0,0 0 0 0 0,0 0 0 0 0,0 0 0 0 0,-1 0 0 0 0,0-1 0 0 0,0 1-1 0 0,0-1 1 0 0,0 1 0 0 0,0-1 0 0 0,-1 1 0 0 0,0-1 0 0 0,0 1 0 0 0,0-1 0 0 0,-1 1 0 0 0,-1-6 0 0 0,0-3 398 0 0,-2-1-1 0 0,1 1 0 0 0,-2 0 1 0 0,-8-18-1 0 0,12 28-438 0 0,-1-1 0 0 0,0 1 0 0 0,0-1-1 0 0,0 1 1 0 0,-1 0 0 0 0,1 0 0 0 0,-1 0 0 0 0,0 0-1 0 0,1 0 1 0 0,-1 1 0 0 0,-1-1 0 0 0,1 1 0 0 0,0 0-1 0 0,-1 0 1 0 0,1 0 0 0 0,-1 0 0 0 0,1 0 0 0 0,-1 1-1 0 0,-6-2 1 0 0,4 2-1 0 0,1 0 0 0 0,-1 1-1 0 0,0 0 1 0 0,1 0 0 0 0,-1 0 0 0 0,0 1-1 0 0,1-1 1 0 0,-1 1 0 0 0,1 1-1 0 0,-1-1 1 0 0,1 1 0 0 0,0 0 0 0 0,-7 3-1 0 0,-4 4 10 0 0,1 0-1 0 0,0 1 0 0 0,0 1 0 0 0,1 0 1 0 0,0 1-1 0 0,1 0 0 0 0,-21 26 1 0 0,-70 110 368 0 0,83-114-337 0 0,19-31-44 0 0,-53 87 439 0 0,45-72-332 0 0,1 0 0 0 0,1 1 0 0 0,-6 21 0 0 0,12-36-71 0 0,1 1 0 0 0,0 0-1 0 0,0-1 1 0 0,1 1 0 0 0,-1 0 0 0 0,1 0 0 0 0,0-1 0 0 0,0 1 0 0 0,1 0 0 0 0,1 7-1 0 0,-2-10-21 0 0,1-1-1 0 0,0 1 1 0 0,-1-1-1 0 0,1 1 0 0 0,0-1 1 0 0,0 0-1 0 0,0 1 0 0 0,-1-1 1 0 0,2 0-1 0 0,-1 0 1 0 0,0 0-1 0 0,0 0 0 0 0,0 0 1 0 0,0 0-1 0 0,1 0 0 0 0,-1 0 1 0 0,0 0-1 0 0,1 0 1 0 0,-1-1-1 0 0,1 1 0 0 0,-1 0 1 0 0,1-1-1 0 0,-1 0 0 0 0,1 1 1 0 0,-1-1-1 0 0,1 0 1 0 0,-1 0-1 0 0,1 1 0 0 0,0-1 1 0 0,-1-1-1 0 0,1 1 0 0 0,-1 0 1 0 0,1 0-1 0 0,2-1 0 0 0,9-2 127 0 0,0-1-1 0 0,0-1 0 0 0,0 0 0 0 0,-1-1 0 0 0,0 0 1 0 0,0-1-1 0 0,11-8 0 0 0,2 0-1 0 0,51-33-358 0 0,-2-4 0 0 0,-3-3 0 0 0,65-64 0 0 0,-126 110 44 0 0,32-33-477 0 0,-38 38 448 0 0,0-1 0 0 0,0 0 0 0 0,0 0-1 0 0,-1 0 1 0 0,0-1 0 0 0,4-10 0 0 0,-7 16 163 0 0,0 0 0 0 0,0-1 0 0 0,-1 1 0 0 0,1 0 0 0 0,0 0 0 0 0,0-1 0 0 0,-1 1 0 0 0,1 0 0 0 0,0 0 0 0 0,-1 0 0 0 0,1 0 0 0 0,0 0 0 0 0,-1-1 0 0 0,1 1 0 0 0,0 0 0 0 0,-1 0 0 0 0,1 0 0 0 0,-1 0 0 0 0,1 0 0 0 0,0 0 0 0 0,-1 0 0 0 0,1 0 0 0 0,0 0 0 0 0,-1 0 0 0 0,1 0 0 0 0,-1 1 0 0 0,-5 0-33 0 0,1 1-1 0 0,-1-1 1 0 0,1 1-1 0 0,0 1 1 0 0,-1-1-1 0 0,1 1 1 0 0,-8 5-1 0 0,-34 29 41 0 0,33-25 77 0 0,-24 20 115 0 0,3 1 0 0 0,0 2 0 0 0,-45 62 0 0 0,77-93-171 0 0,-21 31 29 0 0,23-33-32 0 0,-1 1 1 0 0,1 0-1 0 0,0 0 1 0 0,0 0-1 0 0,0 0 1 0 0,0 0-1 0 0,0 0 1 0 0,1 0-1 0 0,-1 0 1 0 0,1 5-1 0 0,0-7-50 0 0,0 0 1 0 0,0 0-1 0 0,0-1 0 0 0,0 1 0 0 0,0 0 0 0 0,0-1 1 0 0,1 1-1 0 0,-1 0 0 0 0,0-1 0 0 0,1 1 0 0 0,-1 0 1 0 0,0-1-1 0 0,1 1 0 0 0,-1 0 0 0 0,1-1 0 0 0,-1 1 0 0 0,1-1 1 0 0,-1 1-1 0 0,1-1 0 0 0,-1 1 0 0 0,1-1 0 0 0,-1 1 1 0 0,1-1-1 0 0,0 0 0 0 0,-1 1 0 0 0,1-1 0 0 0,1 1 1 0 0,10 1-6434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17935 0 0,'0'0'874'0'0,"-1"2"-384"0"0,-15 23 118 0 0,-11 19-612 0 0,-281 511 2852 0 0,266-484-3296 0 0,-70 106 738 0 0,84-136-2475 0 0,-2-2 0 0 0,-43 43 0 0 0,60-69-3862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4607 0 0,'0'-4'198'0'0,"1"-1"-1"0"0,0 1 1 0 0,0 0-1 0 0,0 0 1 0 0,0 0-1 0 0,1 0 1 0 0,-1 0-1 0 0,1 0 0 0 0,0 0 1 0 0,0 0-1 0 0,1 1 1 0 0,-1-1-1 0 0,1 1 1 0 0,0-1-1 0 0,0 1 1 0 0,4-3-1 0 0,3-4 876 0 0,1 1 0 0 0,1 1 1 0 0,19-12-1 0 0,33-15-664 0 0,2 3 0 0 0,98-34 0 0 0,-104 47 759 0 0,0 3 1 0 0,1 2-1 0 0,71-6 1 0 0,-112 18-719 0 0,0 1-1 0 0,-1 1 1 0 0,1 0 0 0 0,0 2-1 0 0,-1 0 1 0 0,1 1 0 0 0,22 7-1 0 0,-39-9-404 0 0,0 0 0 0 0,0 0-1 0 0,0 0 1 0 0,0 1 0 0 0,0-1-1 0 0,0 1 1 0 0,-1 0 0 0 0,1 0-1 0 0,0 0 1 0 0,-1 0 0 0 0,0 0-1 0 0,1 0 1 0 0,-1 1 0 0 0,0-1-1 0 0,0 1 1 0 0,2 3 0 0 0,-3-3-29 0 0,0 0 1 0 0,0 0-1 0 0,0 0 1 0 0,0-1-1 0 0,-1 1 1 0 0,1 0-1 0 0,-1 0 1 0 0,0 0 0 0 0,0 0-1 0 0,0 0 1 0 0,0 0-1 0 0,0 0 1 0 0,-1 0-1 0 0,1 0 1 0 0,-1 0-1 0 0,0 0 1 0 0,-2 5-1 0 0,-1 1 10 0 0,-1 1-1 0 0,0-1 0 0 0,-1 0 0 0 0,0 0 0 0 0,0-1 0 0 0,-13 14 0 0 0,-3-1 93 0 0,-26 20-1 0 0,13-15-29 0 0,-2-1-1 0 0,-62 32 1 0 0,-86 28-580 0 0,97-47-615 0 0,25-9-2490 0 0,39-20-3190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815 292 12439 0 0,'0'0'566'0'0,"0"1"-6"0"0,0 4-493 0 0,-1 0 0 0 0,0-1 0 0 0,0 1 0 0 0,0 0 0 0 0,0-1 0 0 0,-1 1 0 0 0,0-1 0 0 0,0 0 0 0 0,0 0 0 0 0,0 0 0 0 0,-4 5 0 0 0,-6 8 1365 0 0,-19 19 0 0 0,15-18-154 0 0,-159 196 3587 0 0,-76 117-3266 0 0,172-227-1526 0 0,16-22-831 0 0,-84 143 0 0 0,142-216 148 0 0,-6 13-482 0 0,7-7-5096 0 0,6-5-559 0 0</inkml:trace>
  <inkml:trace contextRef="#ctx0" brushRef="#br0" timeOffset="1">544 376 15695 0 0,'1'-10'191'0'0,"0"-1"0"0"0,1 0 0 0 0,0 1 0 0 0,1 0 0 0 0,0-1 0 0 0,0 1 0 0 0,1 0 0 0 0,1 0 0 0 0,10-17 0 0 0,-6 14 125 0 0,1 1-1 0 0,0 0 1 0 0,0 1-1 0 0,1 0 1 0 0,0 0-1 0 0,16-10 1 0 0,3 1 111 0 0,0 2 1 0 0,1 1 0 0 0,1 2-1 0 0,1 0 1 0 0,43-12-1 0 0,80-14 993 0 0,-132 36-1160 0 0,0 2 1 0 0,0 1 0 0 0,0 0-1 0 0,41 4 1 0 0,-57-1-222 0 0,1 0 1 0 0,-1 1-1 0 0,1 0 0 0 0,-1 0 1 0 0,0 1-1 0 0,0 0 0 0 0,0 0 1 0 0,-1 1-1 0 0,10 6 0 0 0,-13-8-26 0 0,0 1-1 0 0,-1 0 1 0 0,0 0-1 0 0,0 0 0 0 0,0 0 1 0 0,0 1-1 0 0,0-1 1 0 0,0 1-1 0 0,-1-1 0 0 0,0 1 1 0 0,0 0-1 0 0,0 0 0 0 0,0 0 1 0 0,-1 0-1 0 0,1 1 1 0 0,-1-1-1 0 0,0 0 0 0 0,0 1 1 0 0,0 6-1 0 0,-1-1-9 0 0,-1 1-1 0 0,0 0 1 0 0,0 0 0 0 0,-1-1-1 0 0,-1 1 1 0 0,0-1 0 0 0,0 0-1 0 0,-1 1 1 0 0,0-2 0 0 0,-1 1-1 0 0,-11 18 1 0 0,4-10 4 0 0,-1-1-1 0 0,-1 1 0 0 0,0-2 1 0 0,-33 29-1 0 0,23-27-9 0 0,0 0 0 0 0,-1-2 0 0 0,-1 0 0 0 0,-1-2 0 0 0,0-1 0 0 0,0-1 0 0 0,-1-2 0 0 0,-36 9 0 0 0,21-7-717 0 0,-1-2 0 0 0,0-2-1 0 0,-51 3 1 0 0,68-12-1618 0 0,9-3-2500 0 0,3-1-1950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0 620 4607 0 0,'2'2'354'0'0,"32"27"14020"0"0,-34-38-13190 0 0,-1 1 0 0 0,0-1-1 0 0,-4-12 1 0 0,2 12-994 0 0,1 1 0 0 0,1-1 0 0 0,-1-14 0 0 0,2 12-119 0 0,2 0 1 0 0,-1 0 0 0 0,2 0-1 0 0,-1 0 1 0 0,1 1-1 0 0,1-1 1 0 0,0 1 0 0 0,1 0-1 0 0,0 0 1 0 0,8-13-1 0 0,6-6-76 0 0,2 1 0 0 0,24-26 0 0 0,-6 12-192 0 0,2 1 1 0 0,2 3-1 0 0,2 1 1 0 0,1 2 0 0 0,71-40-1 0 0,-104 67 150 0 0,1 1-1 0 0,0 0 1 0 0,0 1 0 0 0,1 1-1 0 0,15-4 1 0 0,-22 7-221 0 0,0 1 1 0 0,0 0-1 0 0,-1 0 0 0 0,15 2 0 0 0,-16-1-404 0 0,1 1-1 0 0,-1 0 1 0 0,0 1 0 0 0,0 0 0 0 0,0 0-1 0 0,9 4 1 0 0,3 3-6095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33 1375 0 0,'0'0'66'0'0,"1"-1"-8"0"0,1 0-44 0 0,18-29 21236 0 0,-21 31-20866 0 0,-21 19-57 0 0,0 2 0 0 0,-30 39 0 0 0,24-27-276 0 0,-72 89 96 0 0,80-96-104 0 0,2 2 0 0 0,-25 48 0 0 0,37-64-43 0 0,6-13 1 0 0,0 1-1 0 0,0-1 1 0 0,0 1-1 0 0,-1-1 1 0 0,1 0 0 0 0,0 1-1 0 0,0-1 1 0 0,0 1-1 0 0,0-1 1 0 0,0 1 0 0 0,0-1-1 0 0,0 1 1 0 0,0-1-1 0 0,0 0 1 0 0,0 1-1 0 0,0-1 1 0 0,0 1 0 0 0,0-1-1 0 0,0 1 1 0 0,0-1-1 0 0,0 1 1 0 0,0-1 0 0 0,1 0-1 0 0,-1 1 1 0 0,0-1-1 0 0,0 1 1 0 0,1-1-1 0 0,-1 0 1 0 0,0 1 0 0 0,0-1-1 0 0,1 1 1 0 0,5-1 33 0 0,-2 0-28 0 0,0 0-1 0 0,0 0 1 0 0,0 0-1 0 0,0 0 0 0 0,0-1 1 0 0,0 0-1 0 0,0 0 1 0 0,7-2-1 0 0,33-16 65 0 0,-38 16-61 0 0,28-16 10 0 0,0-2 0 0 0,-1-1-1 0 0,59-51 1 0 0,-81 63-172 0 0,1 0 0 0 0,-2-2 0 0 0,0 1 0 0 0,0-1 0 0 0,10-17 0 0 0,-15 20 27 0 0,-1 0-1 0 0,1 0 1 0 0,-1-1-1 0 0,-1 1 1 0 0,0-1-1 0 0,0 0 1 0 0,-1 1 0 0 0,2-21-1 0 0,-4 27-185 0 0,0-1 0 0 0,0 1 0 0 0,-1 0 0 0 0,1 0 0 0 0,-2-5 0 0 0,0-3-1248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12439 0 0,'0'0'958'0'0,"-1"1"-625"0"0,-5 7 81 0 0,0 1 0 0 0,1-1-1 0 0,0 1 1 0 0,0 0 0 0 0,1 1 0 0 0,1-1 0 0 0,-1 1-1 0 0,2-1 1 0 0,-1 1 0 0 0,1 0 0 0 0,1 0 0 0 0,0 0 0 0 0,0 0-1 0 0,1 1 1 0 0,0-1 0 0 0,1 0 0 0 0,0 0 0 0 0,0 0-1 0 0,1 0 1 0 0,4 12 0 0 0,0-6-262 0 0,-1 0 1 0 0,2-1-1 0 0,0 0 0 0 0,1 0 0 0 0,0 0 1 0 0,1-1-1 0 0,1 0 0 0 0,0-1 0 0 0,1 0 1 0 0,0-1-1 0 0,21 18 0 0 0,13 4 280 0 0,86 50 0 0 0,-114-74-361 0 0,0-2 1 0 0,0 0-1 0 0,20 6 0 0 0,-29-11-74 0 0,1-1-1 0 0,-1 0 1 0 0,1-1-1 0 0,-1 0 1 0 0,1 0 0 0 0,-1-1-1 0 0,1 0 1 0 0,0 0-1 0 0,9-2 1 0 0,-12 1-236 0 0,0-1-1 0 0,0 1 1 0 0,0-1 0 0 0,-1 0 0 0 0,1 0 0 0 0,0-1 0 0 0,5-3-1 0 0,3-4-1729 0 0</inkml:trace>
  <inkml:trace contextRef="#ctx0" brushRef="#br0" timeOffset="1">577 13 14743 0 0,'0'0'2832'0'0,"-1"2"-1433"0"0,-3 8-716 0 0,-1-1 0 0 0,0 0 1 0 0,0 0-1 0 0,-1 0 0 0 0,-11 13 0 0 0,-42 39-139 0 0,31-33-94 0 0,-320 306 538 0 0,314-306-1180 0 0,24-20-31 0 0,0 0 0 0 0,0 0 0 0 0,1 1 0 0 0,-15 19 0 0 0,22-26-1261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 10135 0 0,'0'0'464'0'0,"-1"-1"-9"0"0,-3-4-295 0 0,4 4 0 0 0,0 1 0 0 0,-1-1 0 0 0,1 1 0 0 0,-1-1 0 0 0,1 0 1 0 0,-1 1-1 0 0,0-1 0 0 0,1 1 0 0 0,-1-1 0 0 0,1 1 0 0 0,-1 0 0 0 0,0-1 0 0 0,1 1 0 0 0,-1 0 0 0 0,0-1 1 0 0,0 1-1 0 0,1 0 0 0 0,-1 0 0 0 0,0 0 0 0 0,0 0 0 0 0,1-1 0 0 0,-1 1 0 0 0,-1 0 0 0 0,-7 7 3476 0 0,8-6-3558 0 0,-3 3 826 0 0,-1 0 1 0 0,1 0 0 0 0,-5 9-1 0 0,-19 33 260 0 0,13-20-566 0 0,-120 219 987 0 0,130-235-2075 0 0,0 0 0 0 0,1 0 0 0 0,1 0 0 0 0,0 0 0 0 0,0 1 0 0 0,-2 18-1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8751 0 0,'0'0'9878'0'0,"1"0"-8709"0"0,5 0-894 0 0,0 0 1 0 0,1 0 0 0 0,-1 0-1 0 0,0-1 1 0 0,-1 0-1 0 0,1-1 1 0 0,0 1-1 0 0,8-4 1 0 0,9-2 212 0 0,36-5 1016 0 0,115-9 1 0 0,62 15-822 0 0,-206 5-1405 0 0,31-6 1 0 0,27-1-4003 0 0,-86 8 3432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39 384 3223 0 0,'0'0'143'0'0,"-2"1"-3"0"0,-19 5 9116 0 0,20-7-7987 0 0,-1-3-891 0 0,0 0 0 0 0,0-1 0 0 0,0 1 0 0 0,1 0-1 0 0,0 0 1 0 0,0-1 0 0 0,0 1 0 0 0,-1-9 0 0 0,2 4 0 0 0,0 0 0 0 0,0 0-1 0 0,2-13 1 0 0,-1 18-295 0 0,0-1 1 0 0,1 1-1 0 0,-1-1 0 0 0,1 1 0 0 0,0-1 0 0 0,0 1 1 0 0,1 0-1 0 0,-1 0 0 0 0,1 0 0 0 0,0 0 0 0 0,0 1 0 0 0,0-1 1 0 0,0 1-1 0 0,6-5 0 0 0,4-2-48 0 0,0 1 0 0 0,26-13 0 0 0,-27 15-28 0 0,26-12-7 0 0,0 1 0 0 0,49-16 0 0 0,84-13 0 0 0,39-3 172 0 0,-182 45 15 0 0,-1 1-1 0 0,1 2 0 0 0,51 1 1 0 0,-74 1-161 0 0,-1 0 1 0 0,0 1 0 0 0,0 0-1 0 0,1-1 1 0 0,-1 2 0 0 0,0-1-1 0 0,0 0 1 0 0,0 1 0 0 0,0 0 0 0 0,0 0-1 0 0,0 0 1 0 0,6 5 0 0 0,-8-5-20 0 0,0 0 0 0 0,0 0 0 0 0,0 0 1 0 0,-1 0-1 0 0,1 1 0 0 0,-1-1 0 0 0,1 0 0 0 0,-1 1 1 0 0,0-1-1 0 0,0 1 0 0 0,0 0 0 0 0,0-1 0 0 0,0 1 1 0 0,0 0-1 0 0,-1-1 0 0 0,1 1 0 0 0,-1 0 1 0 0,0 0-1 0 0,0-1 0 0 0,0 6 0 0 0,-2 2 3 0 0,0-1 0 0 0,0 0-1 0 0,-1 1 1 0 0,0-1 0 0 0,-1 0-1 0 0,0-1 1 0 0,0 1 0 0 0,-1-1-1 0 0,0 1 1 0 0,-1-1 0 0 0,1-1 0 0 0,-1 1-1 0 0,-1-1 1 0 0,-12 11 0 0 0,-5 2 47 0 0,-1 0 1 0 0,-1-2 0 0 0,-32 18-1 0 0,11-12 16 0 0,-87 31 1 0 0,55-25-66 0 0,-120 51 45 0 0,150-61-63 0 0,-33 11-595 0 0,80-30 251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11519 0 0,'0'0'1024'0'0,"-8"7"-824"0"0,1 2-200 0 0,2 4 0 0 0,1 1 424 0 0,4 4 48 0 0,2 0 8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73 291 16039 0 0,'-2'2'731'0'0,"-13"13"199"0"0,0 1-1 0 0,-25 38 2680 0 0,42-55-3112 0 0,13-6-240 0 0,0 0 0 0 0,0-1 0 0 0,-1 0 0 0 0,0-1 0 0 0,-1-1 0 0 0,0 0 0 0 0,13-13 1 0 0,78-93-209 0 0,-18 19-316 0 0,-54 64 95 0 0,-32 33 173 0 0,0 0-1 0 0,1 0 1 0 0,-1 0 0 0 0,0 0-1 0 0,0 0 1 0 0,0 0 0 0 0,0-1 0 0 0,0 1-1 0 0,0 0 1 0 0,0 0 0 0 0,0 0 0 0 0,0 0-1 0 0,0 0 1 0 0,1 0 0 0 0,-1 0-1 0 0,0 0 1 0 0,0 0 0 0 0,0 0 0 0 0,0 0-1 0 0,0 0 1 0 0,0 0 0 0 0,1 0 0 0 0,-1-1-1 0 0,0 1 1 0 0,0 0 0 0 0,0 0-1 0 0,0 0 1 0 0,0 0 0 0 0,0 0 0 0 0,1 1-1 0 0,-1-1 1 0 0,0 0 0 0 0,0 0-1 0 0,0 0 1 0 0,0 0 0 0 0,0 0 0 0 0,0 0-1 0 0,1 0 1 0 0,-1 0 0 0 0,0 0 0 0 0,0 0-1 0 0,0 0 1 0 0,3 7 21 0 0,-1 10 5 0 0,-2-16-25 0 0,0 22 190 0 0,-2 25 0 0 0,0-27-37 0 0,1-1 0 0 0,1 1 0 0 0,2 0 1 0 0,-1-1-1 0 0,6 21 0 0 0,3-45-103 0 0,-4-2-111 0 0,1 0-1 0 0,-1-1 1 0 0,0 1 0 0 0,0-1-1 0 0,7-12 1 0 0,7-9-158 0 0,9-9-127 0 0,51-55-272 0 0,-70 83 574 0 0,0 0 0 0 0,0 0 1 0 0,1 1-1 0 0,0 0 0 0 0,1 1 1 0 0,23-11-1 0 0,-32 17 74 0 0,0-1 1 0 0,1 1 0 0 0,-1 0-1 0 0,1 0 1 0 0,-1 1-1 0 0,1-1 1 0 0,-1 1 0 0 0,1-1-1 0 0,-1 1 1 0 0,1 0 0 0 0,0 1-1 0 0,-1-1 1 0 0,1 1-1 0 0,5 1 1 0 0,-8-2 12 0 0,1 1 0 0 0,0 0-1 0 0,0 0 1 0 0,0 0 0 0 0,-1 1 0 0 0,1-1 0 0 0,0 0 0 0 0,-1 1 0 0 0,1-1-1 0 0,-1 1 1 0 0,0-1 0 0 0,1 1 0 0 0,-1-1 0 0 0,0 1 0 0 0,0 0-1 0 0,0 0 1 0 0,0 0 0 0 0,0 0 0 0 0,-1 0 0 0 0,1 0 0 0 0,-1 0 0 0 0,1 0-1 0 0,-1 0 1 0 0,1 0 0 0 0,-1 0 0 0 0,0 2 0 0 0,0 11 72 0 0,-1-1 0 0 0,-1 1 1 0 0,0-1-1 0 0,-1 1 0 0 0,-5 15 0 0 0,-3 19-63 0 0,7-24-69 0 0,1 1-1 0 0,1-1 1 0 0,2 39 0 0 0,0-54-38 0 0,3 21-1374 0 0,4-10-2476 0 0,-2-11-3889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 7367 0 0,'1'-1'334'0'0,"36"-27"60"0"0,-19 17 12566 0 0,-28 23-12714 0 0,-2 3-162 0 0,-45 58 480 0 0,-60 98 0 0 0,114-166-507 0 0,0 0 0 0 0,1 0 0 0 0,-1 1 1 0 0,1-1-1 0 0,0 1 0 0 0,1-1 1 0 0,-1 1-1 0 0,0 7 0 0 0,2-12-41 0 0,0 0 0 0 0,1 0 0 0 0,-1 0 0 0 0,0-1 0 0 0,1 1 0 0 0,-1 0-1 0 0,0 0 1 0 0,1 0 0 0 0,-1-1 0 0 0,1 1 0 0 0,-1 0 0 0 0,1 0 0 0 0,0-1 0 0 0,-1 1-1 0 0,1 0 1 0 0,-1-1 0 0 0,1 1 0 0 0,0-1 0 0 0,0 1 0 0 0,-1-1 0 0 0,1 1-1 0 0,0-1 1 0 0,1 1 0 0 0,19 5 141 0 0,-13-7-127 0 0,1 0 1 0 0,0-1 0 0 0,0 0-1 0 0,0 0 1 0 0,-1-1-1 0 0,1 0 1 0 0,15-7-1 0 0,-11 4 3 0 0,6-2-19 0 0,32-15 37 0 0,-51 23-50 0 0,0 0-1 0 0,0 0 0 0 0,0 0 0 0 0,0 0 1 0 0,0 0-1 0 0,0 0 0 0 0,0 0 0 0 0,0 0 1 0 0,0 0-1 0 0,0 0 0 0 0,1 0 0 0 0,-1-1 0 0 0,0 1 1 0 0,0 0-1 0 0,0 0 0 0 0,0 0 0 0 0,0 0 1 0 0,0 0-1 0 0,0 0 0 0 0,0 0 0 0 0,1 0 1 0 0,-1 0-1 0 0,0 0 0 0 0,0 0 0 0 0,0 0 1 0 0,0 0-1 0 0,0 0 0 0 0,0 0 0 0 0,0 0 0 0 0,0 0 1 0 0,1 0-1 0 0,-1 0 0 0 0,0 0 0 0 0,0 0 1 0 0,0 0-1 0 0,0 1 0 0 0,0-1 0 0 0,0 0 1 0 0,0 0-1 0 0,0 0 0 0 0,0 0 0 0 0,1 0 0 0 0,-1 0 1 0 0,0 0-1 0 0,0 0 0 0 0,0 0 0 0 0,0 0 1 0 0,0 0-1 0 0,-2 7 39 0 0,-7 9 73 0 0,9-15-96 0 0,-11 22 113 0 0,11-21-326 0 0,11 3-3787 0 0,3-3-3372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32 5527 0 0,'2'-5'82'0'0,"-2"-9"334"0"0,0 13-350 0 0,0 1 1 0 0,-1-1-1 0 0,1 0 1 0 0,0 1-1 0 0,0-1 0 0 0,0 1 1 0 0,-1-1-1 0 0,1 1 1 0 0,0-1-1 0 0,-1 1 1 0 0,1-1-1 0 0,-1 1 1 0 0,1-1-1 0 0,0 1 1 0 0,-1-1-1 0 0,1 1 0 0 0,-1 0 1 0 0,1-1-1 0 0,-1 1 1 0 0,1 0-1 0 0,-1-1 1 0 0,0 1-1 0 0,1 0 1 0 0,-1 0-1 0 0,1-1 1 0 0,-1 1-1 0 0,0 0 0 0 0,1 0 1 0 0,-1 0-1 0 0,1 0 1 0 0,-1 0-1 0 0,0 0 1 0 0,1 0-1 0 0,-1 0 1 0 0,1 0-1 0 0,-1 0 1 0 0,0 0-1 0 0,1 0 0 0 0,-1 1 1 0 0,1-1-1 0 0,-2 0 1 0 0,2 1 386 0 0,-4 0 483 0 0,1 0 1 0 0,0 1-1 0 0,0-1 1 0 0,-1 1-1 0 0,1 0 1 0 0,0 0-1 0 0,1 0 1 0 0,-1 0 0 0 0,0 1-1 0 0,-4 4 1 0 0,-23 32 1589 0 0,26-32-2427 0 0,-22 32 468 0 0,2 2 0 0 0,2 0 0 0 0,-32 85 0 0 0,-27 141-184 0 0,27-79-512 0 0,-16-7 199 0 0,49-137-729 0 0,-33 53-1 0 0,13-41-7159 0 0,28-41 1064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70 14743 0 0,'-10'-3'249'0'0,"-1"0"1"0"0,0 1-1 0 0,0 1 0 0 0,0 0 0 0 0,0 0 1 0 0,-19 2-1 0 0,-11 5 7581 0 0,55-8-6757 0 0,66-12 353 0 0,214-27-668 0 0,-103 32-781 0 0,-137 10-846 0 0,82 10 0 0 0,-88-1-1432 0 0,-19 2-4642 0 0,-13-3-220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142 826 7831 0 0,'0'0'603'0'0,"0"2"-396"0"0,1 20 380 0 0,0-18 135 0 0,-1 0 0 0 0,1 0 1 0 0,0 0-1 0 0,0-1 1 0 0,1 1-1 0 0,1 4 0 0 0,-2-6-422 0 0,0 0-1 0 0,0 0 0 0 0,0-1 1 0 0,1 1-1 0 0,-1 0 1 0 0,1 0-1 0 0,0-1 0 0 0,-1 1 1 0 0,1-1-1 0 0,0 1 0 0 0,0-1 1 0 0,0 0-1 0 0,0 0 0 0 0,0 1 1 0 0,0-2-1 0 0,0 1 1 0 0,0 0-1 0 0,1 0 0 0 0,-1-1 1 0 0,0 1-1 0 0,0-1 0 0 0,4 1 1 0 0,7 0 175 0 0,0-1-1 0 0,0 0 1 0 0,0-1-1 0 0,0 0 1 0 0,-1-1 0 0 0,1 0-1 0 0,0-1 1 0 0,-1-1 0 0 0,1 0-1 0 0,-1-1 1 0 0,14-6 0 0 0,-10 2-414 0 0,0-1 1 0 0,0 0 0 0 0,0-1-1 0 0,-1-1 1 0 0,-1 0 0 0 0,0-1-1 0 0,13-16 1 0 0,-25 27-84 0 0,-1 1-1 0 0,1-1 1 0 0,-1 0 0 0 0,1 0-1 0 0,-1 0 1 0 0,0-1-1 0 0,0 1 1 0 0,0 0 0 0 0,0 0-1 0 0,-1 0 1 0 0,1-1 0 0 0,-1 1-1 0 0,1-5 1 0 0,-1 7 7 0 0,0-1 1 0 0,0 1-1 0 0,-1 0 1 0 0,1-1 0 0 0,0 1-1 0 0,-1 0 1 0 0,1-1-1 0 0,0 1 1 0 0,0 0-1 0 0,-1 0 1 0 0,1-1-1 0 0,0 1 1 0 0,-1 0 0 0 0,1 0-1 0 0,-1 0 1 0 0,1 0-1 0 0,0-1 1 0 0,-1 1-1 0 0,1 0 1 0 0,-1 0 0 0 0,1 0-1 0 0,0 0 1 0 0,-1 0-1 0 0,0 0 1 0 0,0 0-40 0 0,-4-1-54 0 0,1 1 1 0 0,-1-1-1 0 0,0 1 0 0 0,0 0 0 0 0,0 1 0 0 0,0-1 1 0 0,0 1-1 0 0,0 0 0 0 0,1 0 0 0 0,-1 0 1 0 0,-6 4-1 0 0,-7 2-163 0 0,-25 16-1 0 0,42-22 269 0 0,-179 116-228 0 0,148-93 192 0 0,2 1 1 0 0,1 1 0 0 0,-38 46-1 0 0,62-66 62 0 0,0 1 1 0 0,0-1-1 0 0,1 1 0 0 0,0 1 1 0 0,-6 13-1 0 0,10-20-15 0 0,-1 1 1 0 0,0 0-1 0 0,1 0 1 0 0,-1 0-1 0 0,1 0 1 0 0,-1 0-1 0 0,1 0 1 0 0,0 0-1 0 0,0 0 0 0 0,0 0 1 0 0,0 0-1 0 0,0 0 1 0 0,1 0-1 0 0,-1 0 1 0 0,0 0-1 0 0,1 0 1 0 0,0 0-1 0 0,-1 0 1 0 0,1 0-1 0 0,0 0 1 0 0,0 0-1 0 0,0 0 1 0 0,0-1-1 0 0,0 1 1 0 0,1-1-1 0 0,-1 1 0 0 0,0 0 1 0 0,3 1-1 0 0,2 0 43 0 0,-1 1-1 0 0,1-1 0 0 0,0 0 0 0 0,1 0 0 0 0,-1-1 0 0 0,0 0 0 0 0,1 0 0 0 0,0-1 0 0 0,-1 1 0 0 0,1-2 0 0 0,9 2 0 0 0,8-2 109 0 0,42-4 0 0 0,-20-1-175 0 0,-1-2 0 0 0,64-18 0 0 0,-76 14-1552 0 0,60-27 0 0 0,-53 17-56 0 0</inkml:trace>
  <inkml:trace contextRef="#ctx0" brushRef="#br0" timeOffset="1">1523 27 11975 0 0,'8'-6'242'0'0,"-4"3"-35"0"0,-1 0-1 0 0,1 1 1 0 0,0-1-1 0 0,9-3 1 0 0,-4 2 7350 0 0,-9 7-7405 0 0,-1 0 0 0 0,1 0-1 0 0,-1 0 1 0 0,1 0 0 0 0,-1 0-1 0 0,0 0 1 0 0,0-1 0 0 0,-1 1-1 0 0,1 0 1 0 0,0 0 0 0 0,-4 3-1 0 0,-23 28 143 0 0,15-21-23 0 0,-154 205 1095 0 0,137-178-1201 0 0,-136 200 209 0 0,127-177-230 0 0,-59 130 1 0 0,90-171-96 0 0,-11 35 0 0 0,17-50-45 0 0,1 0-1 0 0,0 0 0 0 0,0 0 1 0 0,0 0-1 0 0,1 1 0 0 0,0-1 1 0 0,1 0-1 0 0,0 0 0 0 0,2 11 1 0 0,-3-16-175 0 0,1 0 0 0 0,0 0 1 0 0,0 0-1 0 0,0 0 0 0 0,0-1 0 0 0,0 1 1 0 0,0 0-1 0 0,0 0 0 0 0,1 0 1 0 0,-1-1-1 0 0,0 1 0 0 0,1-1 0 0 0,0 1 1 0 0,-1-1-1 0 0,1 0 0 0 0,0 1 0 0 0,0-1 1 0 0,-1 0-1 0 0,1 0 0 0 0,3 0 1 0 0,12 4-7828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1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17 202 919 0 0,'-1'1'3988'0'0,"-9"22"6436"0"0,5 0-5378 0 0,5-20-4846 0 0,0 0-1 0 0,0 0 1 0 0,0 1-1 0 0,0-1 1 0 0,1 0-1 0 0,0 0 0 0 0,-1 0 1 0 0,1 0-1 0 0,0 0 1 0 0,1 0-1 0 0,-1 0 1 0 0,0 0-1 0 0,4 5 1 0 0,8 9 352 0 0,0 0 1 0 0,2-2-1 0 0,20 20 1 0 0,10 10-39 0 0,-31-30-448 0 0,-1 0-42 0 0,0 0 0 0 0,1-1 0 0 0,1-1-1 0 0,26 19 1 0 0,-37-30-147 0 0,-1-1 1 0 0,1 1-1 0 0,-1-1 0 0 0,1 0 0 0 0,0 0 0 0 0,-1 0 1 0 0,1 0-1 0 0,0-1 0 0 0,0 0 0 0 0,0 1 0 0 0,-1-1 1 0 0,1-1-1 0 0,0 1 0 0 0,0 0 0 0 0,0-1 0 0 0,-1 0 1 0 0,1 0-1 0 0,0 0 0 0 0,-1 0 0 0 0,1-1 0 0 0,-1 0 1 0 0,5-2-1 0 0,2-2-1214 0 0,-1 0 0 0 0,0 0 0 0 0,0-1 0 0 0,0-1 0 0 0,-1 1 0 0 0,11-13 1 0 0,2-7-4682 0 0</inkml:trace>
  <inkml:trace contextRef="#ctx0" brushRef="#br0" timeOffset="1">638 1 2303 0 0,'-2'0'784'0'0,"-4"2"1525"0"0,0 0 0 0 0,0 1 0 0 0,0 0-1 0 0,-10 6 1 0 0,7-2-421 0 0,-1 0 1 0 0,-8 9-1 0 0,-45 54 1019 0 0,34-32-2044 0 0,1 1 0 0 0,-33 64 0 0 0,-30 93 495 0 0,64-131-899 0 0,-20 81 0 0 0,36-102-340 0 0,1 1 1 0 0,-5 86-1 0 0,16-16 27 0 0,1-69-964 0 0,-6 53 0 0 0,1-75-5725 0 0,-2-3-2219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514 126 6911 0 0,'4'-20'185'0'0,"-1"10"-91"0"0,-1-1-1 0 0,-1 1 0 0 0,1-1 0 0 0,-1 0 0 0 0,-2-19 0 0 0,1 22-565 0 0,0 7 1084 0 0,0 0 0 0 0,0 0-1 0 0,0 1 1 0 0,0-1 0 0 0,0 0-1 0 0,3-6 5506 0 0,0 4-4276 0 0,-2 5-1777 0 0,1 4-50 0 0,-1-1 0 0 0,1 0 0 0 0,-1 1 1 0 0,0-1-1 0 0,0 1 0 0 0,-1-1 0 0 0,0 1 0 0 0,0-1 0 0 0,0 1 0 0 0,0-1 0 0 0,-1 1 0 0 0,0-1 0 0 0,-2 8 0 0 0,-4 12 176 0 0,-15 35-1 0 0,19-52-153 0 0,-103 203 466 0 0,76-156-413 0 0,-183 320 96 0 0,166-297-182 0 0,-42 77-862 0 0,74-120-1145 0 0,11-22 120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5983 0 0,'31'-48'1369'0'0,"14"-22"4416"0"0,-37 61-5111 0 0,0 0 0 0 0,1 1 0 0 0,0 0 0 0 0,11-8 0 0 0,-2 3-159 0 0,2-2 66 0 0,0 1 0 0 0,44-22 1 0 0,49-12 235 0 0,-100 43-677 0 0,0 0 0 0 0,1 2 0 0 0,-1 0 0 0 0,26-3-1 0 0,-30 6-63 0 0,0-1-1 0 0,0 2 1 0 0,-1-1 0 0 0,1 1-1 0 0,0 1 1 0 0,-1-1-1 0 0,1 2 1 0 0,-1-1-1 0 0,8 4 1 0 0,-12-4-51 0 0,0 0 1 0 0,-1 0 0 0 0,1 0-1 0 0,-1 0 1 0 0,1 0-1 0 0,-1 1 1 0 0,0 0 0 0 0,0 0-1 0 0,0-1 1 0 0,-1 2-1 0 0,1-1 1 0 0,-1 0-1 0 0,1 0 1 0 0,2 7 0 0 0,-3-5 3 0 0,0 1 1 0 0,0 0 0 0 0,0-1-1 0 0,-1 1 1 0 0,0 0 0 0 0,0 0 0 0 0,0 0-1 0 0,-1 0 1 0 0,0 7 0 0 0,-1 0 21 0 0,-1 0 0 0 0,0 0 1 0 0,-1 0-1 0 0,-1 0 0 0 0,0 0 1 0 0,0-1-1 0 0,-1 1 0 0 0,-9 15 1 0 0,6-17-14 0 0,1 0 0 0 0,-1 0 0 0 0,-1-1 1 0 0,0 0-1 0 0,-1 0 0 0 0,1-1 0 0 0,-2 0 1 0 0,1-1-1 0 0,-1 0 0 0 0,-1-1 0 0 0,1 0 1 0 0,-15 5-1 0 0,1-1 52 0 0,-1-1 0 0 0,0-2-1 0 0,-1 0 1 0 0,-51 6 0 0 0,48-9-35 0 0,0-2-1 0 0,0-1 0 0 0,0-1 1 0 0,-49-5-1 0 0,77 4-172 0 0,1 0-1 0 0,-1-1 1 0 0,0 1 0 0 0,1 0-1 0 0,-1-1 1 0 0,0 0-1 0 0,1 1 1 0 0,-1-1 0 0 0,1 0-1 0 0,-1 0 1 0 0,1 1 0 0 0,0-1-1 0 0,-1 0 1 0 0,1-1-1 0 0,0 1 1 0 0,0 0 0 0 0,-1 0-1 0 0,1 0 1 0 0,0-1 0 0 0,-1-1-1 0 0,2 2-62 0 0,0-1 0 0 0,-1 1 0 0 0,1 0-1 0 0,0 0 1 0 0,0 0 0 0 0,0-1 0 0 0,0 1-1 0 0,0 0 1 0 0,0 0 0 0 0,1 0 0 0 0,-1-1 0 0 0,0 1-1 0 0,0 0 1 0 0,1 0 0 0 0,-1 0 0 0 0,1 0-1 0 0,-1 0 1 0 0,1 0 0 0 0,0-1 0 0 0,-1 2-1 0 0,1-1 1 0 0,0 0 0 0 0,0 0 0 0 0,0 0 0 0 0,-1 0-1 0 0,1 0 1 0 0,0 1 0 0 0,0-1 0 0 0,0 0-1 0 0,2 0 1 0 0,18-13-6419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59 13447 0 0,'-2'1'614'0'0,"-13"11"-153"0"0,-24 24 2090 0 0,63-26-825 0 0,-11-10-1362 0 0,-1-1 1 0 0,0 0-1 0 0,0-1 0 0 0,0 0 0 0 0,0-1 1 0 0,23-8-1 0 0,-21 6-115 0 0,-3 2-200 0 0,31-10 268 0 0,0-2 1 0 0,61-30-1 0 0,-66 29-332 0 0,-65 19-306 0 0,5 4 239 0 0,1 0 0 0 0,0 2 0 0 0,-31 16 1 0 0,-60 42-5 0 0,65-37 51 0 0,-12 5 31 0 0,-63 40 27 0 0,94-55 15 0 0,1 1 0 0 0,-27 26 1 0 0,52-44-37 0 0,-1 0 0 0 0,1 1 0 0 0,1-1 0 0 0,-1 0 1 0 0,0 1-1 0 0,1 0 0 0 0,0-1 0 0 0,-3 8 0 0 0,4-10 0 0 0,1 0 0 0 0,-1 1 0 0 0,1-1 0 0 0,0 1 0 0 0,0-1 0 0 0,0 1 0 0 0,0-1 0 0 0,0 1-1 0 0,0-1 1 0 0,0 0 0 0 0,1 1 0 0 0,-1-1 0 0 0,0 1 0 0 0,1-1 0 0 0,-1 0 0 0 0,1 1 0 0 0,0-1-1 0 0,-1 0 1 0 0,1 1 0 0 0,0-1 0 0 0,0 0 0 0 0,0 0 0 0 0,-1 0 0 0 0,1 0 0 0 0,1 0-1 0 0,-1 0 1 0 0,0 0 0 0 0,2 2 0 0 0,4 1 4 0 0,0 1 0 0 0,0-1 0 0 0,0-1 0 0 0,0 1-1 0 0,1-1 1 0 0,0-1 0 0 0,9 3 0 0 0,59 9 150 0 0,-57-12-119 0 0,5 2-432 0 0,121 15 1362 0 0,-49-10-7577 0 0,-54-7-368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8287 0 0,'0'0'12960'0'0,"-3"0"-12649"0"0,-2 1-284 0 0,0-1-1 0 0,-1 1 1 0 0,1 0 0 0 0,0 1 0 0 0,0-1-1 0 0,-1 1 1 0 0,1 0 0 0 0,-8 4 0 0 0,-42 29 27 0 0,13-8 8 0 0,36-24-59 0 0,-93 56 65 0 0,86-50-66 0 0,1 0 1 0 0,-1 1-1 0 0,2 0 0 0 0,-1 1 0 0 0,-11 16 0 0 0,19-22-2 0 0,1-1 0 0 0,0 1 0 0 0,0 0 0 0 0,1 0 0 0 0,0 0 0 0 0,-1 0 0 0 0,2 0 0 0 0,-1 0 0 0 0,1 1 0 0 0,-1-1 0 0 0,2 1 0 0 0,-1-1 0 0 0,0 1 0 0 0,1-1 0 0 0,0 1 0 0 0,1-1 0 0 0,-1 1 0 0 0,1-1 0 0 0,2 9 0 0 0,0-5 0 0 0,0-1 0 0 0,0 1 0 0 0,1-1 0 0 0,0 0 0 0 0,1-1 0 0 0,0 1 0 0 0,0-1 0 0 0,0 0 0 0 0,1 0 0 0 0,0 0 0 0 0,11 8 0 0 0,-6-5 6 0 0,1-2-1 0 0,1 1 1 0 0,0-2-1 0 0,0 1 1 0 0,0-2-1 0 0,1 0 1 0 0,0 0-1 0 0,20 4 0 0 0,-30-10-122 0 0,0 1 0 0 0,0-1 0 0 0,0 0 0 0 0,0 0 0 0 0,0 0-1 0 0,0-1 1 0 0,0 0 0 0 0,-1 1 0 0 0,1-1 0 0 0,7-3-1 0 0,-3 1-220 0 0,13-4-500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92 5527 0 0,'6'-2'306'0'0,"0"0"0"0"0,1 0 0 0 0,-1 0-1 0 0,0-1 1 0 0,9-6 0 0 0,11-10 7434 0 0,-27 16-7573 0 0,1 1 0 0 0,0 0 0 0 0,0 0-1 0 0,-1 0 1 0 0,1 0 0 0 0,-1 0 0 0 0,0 0 0 0 0,1 0 0 0 0,-1 0 0 0 0,0 0 0 0 0,0 0-1 0 0,-1 1 1 0 0,1-1 0 0 0,0 0 0 0 0,0 1 0 0 0,-1-1 0 0 0,1 1 0 0 0,-1-1 0 0 0,0 1-1 0 0,1-1 1 0 0,-1 1 0 0 0,0 0 0 0 0,0 0 0 0 0,1 0 0 0 0,-1 0 0 0 0,0 0 0 0 0,0 1-1 0 0,-4-2 1 0 0,0 0-107 0 0,0 1 0 0 0,0 0 0 0 0,0 0-1 0 0,-1 1 1 0 0,1-1 0 0 0,0 1 0 0 0,0 0-1 0 0,-11 3 1 0 0,-2 1-50 0 0,0 2 0 0 0,0 0-1 0 0,1 1 1 0 0,0 1 0 0 0,0 1 0 0 0,-19 13-1 0 0,-94 74 334 0 0,-27 47 486 0 0,153-137-792 0 0,-1 0-1 0 0,1 1 0 0 0,0 0 1 0 0,1 0-1 0 0,-6 11 1 0 0,9-16-23 0 0,0-1 1 0 0,0 1 0 0 0,1 0 0 0 0,-1 0 0 0 0,1 0 0 0 0,0 0 0 0 0,-1 0-1 0 0,1 0 1 0 0,0 0 0 0 0,0-1 0 0 0,0 1 0 0 0,1 4 0 0 0,-1-5 7 0 0,1 0-1 0 0,-1 0 1 0 0,1 0 0 0 0,-1 0 0 0 0,1 1 0 0 0,0-1-1 0 0,-1-1 1 0 0,1 1 0 0 0,0 0 0 0 0,0 0 0 0 0,0 0 0 0 0,0 0-1 0 0,0 0 1 0 0,0-1 0 0 0,0 1 0 0 0,0 0 0 0 0,0-1-1 0 0,0 1 1 0 0,0-1 0 0 0,0 1 0 0 0,0-1 0 0 0,2 1-1 0 0,4 0 70 0 0,-1 0 0 0 0,1 0 0 0 0,0 0 0 0 0,-1-1 0 0 0,1 0 0 0 0,0-1-1 0 0,8 0 1 0 0,49-13 270 0 0,-54 12-298 0 0,24-6 12 0 0,87-25 92 0 0,-108 28-350 0 0,0 0 0 0 0,-1-1 0 0 0,1-1 0 0 0,-1 1-1 0 0,0-2 1 0 0,19-16 0 0 0,-20 14-296 0 0,-16 12 162 0 0,-18 19 369 0 0,21-18-21 0 0,0-1-1 0 0,0 1 1 0 0,0 0 0 0 0,0 1-1 0 0,1-1 1 0 0,-1 0 0 0 0,1 0-1 0 0,0 1 1 0 0,0-1 0 0 0,0 0-1 0 0,0 1 1 0 0,0-1 0 0 0,1 1-1 0 0,0 0 1 0 0,0-1-1 0 0,0 1 1 0 0,0-1 0 0 0,0 1-1 0 0,1-1 1 0 0,0 1 0 0 0,-1-1-1 0 0,1 1 1 0 0,0-1 0 0 0,1 0-1 0 0,-1 1 1 0 0,1-1-1 0 0,-1 0 1 0 0,1 0 0 0 0,0 0-1 0 0,0 0 1 0 0,3 3 0 0 0,2 2 24 0 0,1-1 0 0 0,-1 1 1 0 0,1-1-1 0 0,1-1 0 0 0,-1 0 0 0 0,1 0 1 0 0,0 0-1 0 0,1-1 0 0 0,12 5 0 0 0,4 0-904 0 0,34 7 0 0 0,-31-10-6970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 2759 0 0,'-7'-4'15383'0'0,"2"11"-15319"0"0,0 1-1 0 0,1-1 1 0 0,0 1-1 0 0,0 0 1 0 0,0 0 0 0 0,1 1-1 0 0,1-1 1 0 0,-3 11-1 0 0,-9 74 614 0 0,11-65-383 0 0,0 0-151 0 0,1 0 0 0 0,1 0 1 0 0,1 1-1 0 0,5 36 1 0 0,-5-62-105 0 0,1 0 0 0 0,0-1 1 0 0,-1 1-1 0 0,1 0 0 0 0,0 0 0 0 0,2 3 0 0 0,-2-5-18 0 0,-1-1-1 0 0,0 1 0 0 0,1-1 1 0 0,-1 1-1 0 0,1 0 0 0 0,-1-1 0 0 0,1 1 1 0 0,-1-1-1 0 0,1 0 0 0 0,-1 1 0 0 0,1-1 1 0 0,0 1-1 0 0,-1-1 0 0 0,1 0 0 0 0,-1 1 1 0 0,1-1-1 0 0,0 0 0 0 0,0 0 0 0 0,-1 0 1 0 0,1 1-1 0 0,0-1 0 0 0,-1 0 0 0 0,1 0 1 0 0,0 0-1 0 0,-1 0 0 0 0,1 0 0 0 0,0 0 1 0 0,0 0-1 0 0,-1-1 0 0 0,2 1 1 0 0,4-2 107 0 0,0-1 0 0 0,0 1 1 0 0,0-1-1 0 0,0 0 0 0 0,-1-1 1 0 0,6-3-1 0 0,32-28 420 0 0,-34 26-499 0 0,39-33-104 0 0,-1-3-1 0 0,63-79 1 0 0,-106 118 24 0 0,-9 14 26 0 0,1-1-1 0 0,-1 1 0 0 0,1 1 1 0 0,1-1-1 0 0,-1 0 1 0 0,-3 19-1 0 0,6-23 5 0 0,-1 1 0 0 0,2-1-1 0 0,-1 1 1 0 0,0 0 0 0 0,1-1-1 0 0,0 1 1 0 0,0 0 0 0 0,1 0-1 0 0,-1-1 1 0 0,1 1 0 0 0,0 0-1 0 0,0-1 1 0 0,1 1 0 0 0,-1-1-1 0 0,4 7 1 0 0,-4-9 14 0 0,1-1-1 0 0,-1 1 0 0 0,1 0 1 0 0,0-1-1 0 0,0 1 1 0 0,-1-1-1 0 0,1 0 0 0 0,0 0 1 0 0,0 1-1 0 0,1-1 1 0 0,-1 0-1 0 0,0-1 1 0 0,0 1-1 0 0,0 0 0 0 0,0-1 1 0 0,1 1-1 0 0,-1-1 1 0 0,0 0-1 0 0,1 0 0 0 0,-1 1 1 0 0,4-2-1 0 0,6 0 131 0 0,1 0 0 0 0,21-5-1 0 0,-21 3-75 0 0,247-57 469 0 0,-256 59-506 0 0,0 0-1 0 0,0-1 1 0 0,0 1 0 0 0,0-1-1 0 0,-1 0 1 0 0,1 0-1 0 0,0-1 1 0 0,-1 1 0 0 0,0-1-1 0 0,1 0 1 0 0,-1 1-1 0 0,0-2 1 0 0,0 1 0 0 0,2-3-1 0 0,0-3 60 0 0,0 0 0 0 0,0 0 0 0 0,-1-1-1 0 0,5-16 1 0 0,7-18-1672 0 0,-11 33-67 0 0,0 0 0 0 0,0 0 0 0 0,14-18-1 0 0,-8 15-5477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 5983 0 0,'2'-1'464'0'0,"36"-1"554"0"0,-30 3 842 0 0,1-1 0 0 0,-1 2 0 0 0,1-1 0 0 0,-1 1 0 0 0,13 5 0 0 0,2 5 500 0 0,-22-12-2295 0 0,-1 1 1 0 0,1 0-1 0 0,0-1 1 0 0,-1 1 0 0 0,1 0-1 0 0,0 0 1 0 0,-1 0 0 0 0,1 0-1 0 0,-1 0 1 0 0,0-1 0 0 0,1 1-1 0 0,-1 0 1 0 0,1 0-1 0 0,-1 0 1 0 0,0 0 0 0 0,0 0-1 0 0,0 0 1 0 0,0 0 0 0 0,0 2-1 0 0,-2 17 189 0 0,0-11-142 0 0,-1 0 1 0 0,-1 0-1 0 0,0 0 0 0 0,0 0 0 0 0,-11 15 0 0 0,-33 40 323 0 0,19-27-311 0 0,-26 46 194 0 0,49-72-712 0 0,0 1 1 0 0,0 0-1 0 0,1 0 0 0 0,1 1 0 0 0,-5 18 0 0 0,7-19-1991 0 0,2-2-4769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14943 0 0,'-4'1'116'0'0,"-1"-1"-1"0"0,0 1 0 0 0,1 0 1 0 0,-1 0-1 0 0,1 0 0 0 0,0 0 1 0 0,-1 1-1 0 0,1 0 0 0 0,0 0 1 0 0,0 0-1 0 0,0 0 0 0 0,0 1 1 0 0,0 0-1 0 0,-3 3 1 0 0,-6 6-93 0 0,1 0 1 0 0,-16 21-1 0 0,19-22 300 0 0,-33 42 528 0 0,4 1-1 0 0,-42 76 1 0 0,-41 130 1 0 0,92-179-613 0 0,-19 92 0 0 0,24-77-141 0 0,-47 118-366 0 0,71-211 104 0 0,-1-1-1 0 0,0 0 1 0 0,0 1 0 0 0,0-1-1 0 0,-1 0 1 0 0,1 0 0 0 0,0 0-1 0 0,-1 0 1 0 0,1 0 0 0 0,-1 0-1 0 0,0 0 1 0 0,0 0 0 0 0,0-1-1 0 0,0 1 1 0 0,0-1 0 0 0,0 1-1 0 0,0-1 1 0 0,-3 1 0 0 0,-4 2-1686 0 0</inkml:trace>
  <inkml:trace contextRef="#ctx0" brushRef="#br0" timeOffset="1">0 627 1839 0 0,'2'2'7534'0'0,"1"2"-6472"0"0,1 0 1 0 0,0 0-1 0 0,0-1 1 0 0,0 1-1 0 0,1-1 1 0 0,-1 0-1 0 0,11 5 1 0 0,-8-5-561 0 0,0 0 1 0 0,1-1-1 0 0,0 1 1 0 0,14 1-1 0 0,2-2-738 0 0,1 0-1 0 0,40-4 0 0 0,-36 0 1163 0 0,43-2-367 0 0,111-22 0 0 0,-42 3-884 0 0,-100 17-922 0 0,0-1-565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 15775 0 0,'16'-10'727'0'0,"-13"8"-22"0"0,-3 8-462 0 0,-1 1 0 0 0,0-1-1 0 0,0 0 1 0 0,0 0 0 0 0,-1 1-1 0 0,-4 10 1 0 0,-21 36 378 0 0,14-29-342 0 0,-465 777 3134 0 0,462-777-3409 0 0,0 2 0 0 0,-13 31 0 0 0,28-56-4 0 0,1-1-1 0 0,0 0 1 0 0,0 1-1 0 0,0-1 1 0 0,-1 1-1 0 0,1-1 1 0 0,0 0 0 0 0,0 1-1 0 0,0-1 1 0 0,0 1-1 0 0,0-1 1 0 0,0 1-1 0 0,0-1 1 0 0,0 1-1 0 0,0-1 1 0 0,0 0 0 0 0,0 1-1 0 0,0-1 1 0 0,0 1-1 0 0,0-1 1 0 0,0 1-1 0 0,0-1 1 0 0,1 1-1 0 0,1-1-5 0 0,1 0-1 0 0,0 0 0 0 0,0-1 0 0 0,0 1 0 0 0,0-1 1 0 0,0 0-1 0 0,-1 0 0 0 0,1 0 0 0 0,0 0 0 0 0,3-1 1 0 0,-5 1 2 0 0,30-14-154 0 0,0-2 0 0 0,-1-1 1 0 0,35-27-1 0 0,-15 10-155 0 0,-1-1-42 0 0,-35 24 312 0 0,1 1-1 0 0,1 0 1 0 0,0 1 0 0 0,1 1-1 0 0,24-11 1 0 0,-39 20 54 0 0,-1-1 0 0 0,1 0 1 0 0,0 1-1 0 0,0-1 0 0 0,-1 1 0 0 0,1 0 0 0 0,0-1 0 0 0,0 1 1 0 0,0 0-1 0 0,-1 0 0 0 0,1 0 0 0 0,0 1 0 0 0,0-1 0 0 0,0 0 1 0 0,-1 1-1 0 0,1-1 0 0 0,0 1 0 0 0,0-1 0 0 0,1 2 0 0 0,-1-1 12 0 0,-1 0 0 0 0,0 1 0 0 0,0-1 0 0 0,0 0 0 0 0,0 1 0 0 0,0-1 0 0 0,-1 0 0 0 0,1 1 0 0 0,0-1 0 0 0,-1 1 0 0 0,1-1 0 0 0,-1 1 0 0 0,1-1 0 0 0,-1 1 0 0 0,0 0 0 0 0,1-1 0 0 0,-1 1 0 0 0,0-1 0 0 0,0 1 0 0 0,0 0 0 0 0,-1 2 0 0 0,-4 37 374 0 0,4-32-438 0 0,-1-1 0 0 0,1 1 0 0 0,0 0 0 0 0,1 0 0 0 0,0 0 0 0 0,1-1-1 0 0,0 1 1 0 0,3 13 0 0 0,3-7-848 0 0,5-4-50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72 286 8287 0 0,'0'0'3986'0'0,"-1"1"-2981"0"0,-25 30 359 0 0,19-24-941 0 0,0 1 0 0 0,-9 13 0 0 0,15-19-364 0 0,0-1 0 0 0,0 0 0 0 0,0 1 0 0 0,0-1 0 0 0,0 0 0 0 0,0 0 0 0 0,-1 0 0 0 0,1 0 0 0 0,-3 2 1058 0 0,5-4-978 0 0,71-46 626 0 0,108-75-902 0 0,-169 114 121 0 0,0 1 1 0 0,1 0-1 0 0,0 1 1 0 0,0 0 0 0 0,1 0-1 0 0,-1 2 1 0 0,1-1-1 0 0,1 2 1 0 0,22-4-1 0 0,-26 8-13 0 0,-9 0 38 0 0,0 0 1 0 0,0 0-1 0 0,-1 0 1 0 0,1 0-1 0 0,-1 0 0 0 0,1 0 1 0 0,-1 0-1 0 0,0 0 1 0 0,1 0-1 0 0,-1 1 1 0 0,0-1-1 0 0,0 0 0 0 0,0 0 1 0 0,1 0-1 0 0,-1 0 1 0 0,-1 1-1 0 0,1-1 0 0 0,0 0 1 0 0,0 0-1 0 0,-1 2 1 0 0,-6 24 211 0 0,-3-2-34 0 0,-1-2 0 0 0,-1 1 1 0 0,-23 33-1 0 0,29-49-115 0 0,4-5-4 0 0,0 2-43 0 0,19-21 35 0 0,31-36-543 0 0,80-82-1966 0 0,-106 114 2234 0 0,1 1 0 0 0,1 0 0 0 0,1 2 1 0 0,30-16-1 0 0,-47 29 429 0 0,1 0 1 0 0,0 0 0 0 0,0 1-1 0 0,0 0 1 0 0,0 1-1 0 0,1 0 1 0 0,15-2 0 0 0,-22 4-71 0 0,1 0 0 0 0,-1 0 1 0 0,1 0-1 0 0,-1 0 0 0 0,1 1 1 0 0,-1-1-1 0 0,1 1 0 0 0,-1 0 1 0 0,1 0-1 0 0,-1 0 0 0 0,0 0 1 0 0,0 1-1 0 0,1 0 0 0 0,-1-1 1 0 0,0 1-1 0 0,0 0 0 0 0,-1 0 1 0 0,1 1-1 0 0,0-1 1 0 0,-1 0-1 0 0,1 1 0 0 0,-1 0 1 0 0,3 4-1 0 0,-1 1 80 0 0,0-1 1 0 0,0 1-1 0 0,-1 0 1 0 0,0 0-1 0 0,-1 0 1 0 0,2 9-1 0 0,5 52 589 0 0,-7-45-675 0 0,6 27 0 0 0,-4-32-272 0 0,-1 0 0 0 0,1 28 0 0 0,-4-11-7428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79 14999 0 0,'0'0'687'0'0,"1"1"-16"0"0,4 3-524 0 0,0 0 1 0 0,0 0 0 0 0,0-1 0 0 0,1 1-1 0 0,0-1 1 0 0,-1-1 0 0 0,1 1 0 0 0,0-1-1 0 0,0 0 1 0 0,0-1 0 0 0,1 1 0 0 0,-1-1 0 0 0,0 0-1 0 0,13 0 1 0 0,6-1 533 0 0,-1-2-1 0 0,37-5 1 0 0,98-26 291 0 0,-134 26-1190 0 0,0-1 1 0 0,0-2 0 0 0,-1 0 0 0 0,25-16 0 0 0,-47 25-277 0 0,-3 0 390 0 0,0 0-1 0 0,0 0 1 0 0,0 0-1 0 0,0 0 1 0 0,0 1-1 0 0,0-1 1 0 0,0 0-1 0 0,0 1 1 0 0,0-1-1 0 0,0 1 1 0 0,0-1-1 0 0,0 1 0 0 0,0-1 1 0 0,-1 1-1 0 0,1 0 1 0 0,0-1-1 0 0,-2 1 1 0 0,-4-1-140 0 0,-1 1-1 0 0,1 0 1 0 0,0 0 0 0 0,-1 0 0 0 0,1 1 0 0 0,-10 2 0 0 0,-45 14-164 0 0,44-12 248 0 0,-22 7 578 0 0,1 2 1 0 0,0 1 0 0 0,2 2 0 0 0,0 2 0 0 0,0 1-1 0 0,2 2 1 0 0,1 1 0 0 0,1 1 0 0 0,-41 40 0 0 0,69-59-355 0 0,0 1 1 0 0,0-1-1 0 0,0 1 1 0 0,1 0 0 0 0,-1 1-1 0 0,-5 11 1 0 0,9-16-49 0 0,1-1 0 0 0,-1 1 0 0 0,0 0 0 0 0,1 0 0 0 0,-1 0 0 0 0,1 1-1 0 0,0-1 1 0 0,0 0 0 0 0,0 0 0 0 0,0 0 0 0 0,0 0 0 0 0,0 0 0 0 0,0 0 0 0 0,1 0 0 0 0,-1 0 0 0 0,1 0 0 0 0,-1 0 0 0 0,1 0 0 0 0,0 0 0 0 0,0 0 0 0 0,0 0 0 0 0,0-1 0 0 0,0 1 0 0 0,0 0-1 0 0,0-1 1 0 0,1 1 0 0 0,-1 0 0 0 0,1-1 0 0 0,1 2 0 0 0,4 2 27 0 0,-1-1-1 0 0,1 1 1 0 0,0-1 0 0 0,0-1-1 0 0,1 1 1 0 0,-1-1 0 0 0,1 0-1 0 0,0-1 1 0 0,0 0 0 0 0,9 1-1 0 0,10 1-280 0 0,46 1-1 0 0,-27-5-469 0 0,1-2-40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47 9671 0 0,'4'-9'748'0'0,"-4"9"-672"0"0,0-1-1 0 0,1 0 1 0 0,-1 1 0 0 0,0-1-1 0 0,0 0 1 0 0,0 1-1 0 0,1-1 1 0 0,-1 0 0 0 0,0 0-1 0 0,0 1 1 0 0,0-1-1 0 0,0 0 1 0 0,0 1-1 0 0,0-1 1 0 0,0 0 0 0 0,0 1-1 0 0,-1-1 1 0 0,1 0-1 0 0,0 0 1 0 0,0 1-1 0 0,-1-1 1 0 0,1 1 0 0 0,0-1-1 0 0,-1 0 1 0 0,1 1-1 0 0,0-1 1 0 0,-1 1-1 0 0,1-1 1 0 0,-1 0 0 0 0,1 1-1 0 0,-1 0 1 0 0,1-1-1 0 0,-1 1 1 0 0,1-1-1 0 0,-1 1 1 0 0,0 0 0 0 0,1-1-1 0 0,-1 1 1 0 0,0 0-1 0 0,0-1 1 0 0,-1 0 357 0 0,-2-1 64 0 0,-1 0 0 0 0,0 0-1 0 0,0 1 1 0 0,1-1-1 0 0,-1 1 1 0 0,0 0 0 0 0,-10 0-1 0 0,-37 1-335 0 0,45 0-65 0 0,-13 1-115 0 0,0 1 0 0 0,0 1 0 0 0,1 1 1 0 0,-1 1-1 0 0,1 0 0 0 0,-29 13 0 0 0,23-6 4 0 0,0 1-1 0 0,1 1 0 0 0,1 0 0 0 0,-26 22 0 0 0,38-27 57 0 0,1 0-1 0 0,0 1 1 0 0,-16 20 0 0 0,23-25-13 0 0,-1 0 1 0 0,1-1 0 0 0,0 1-1 0 0,1 0 1 0 0,-1 1-1 0 0,1-1 1 0 0,0 0 0 0 0,0 1-1 0 0,1-1 1 0 0,0 1-1 0 0,0-1 1 0 0,-1 8 0 0 0,2-12-13 0 0,0 1 1 0 0,0 0 0 0 0,1 0 0 0 0,-1 0 0 0 0,0 0 0 0 0,1 0 0 0 0,-1 0 0 0 0,1 0 0 0 0,0 0-1 0 0,-1-1 1 0 0,1 1 0 0 0,0 0 0 0 0,0-1 0 0 0,0 1 0 0 0,1 0 0 0 0,-1-1 0 0 0,0 1 0 0 0,3 2-1 0 0,-1-2 25 0 0,0 0-1 0 0,1 0 0 0 0,-1 0 0 0 0,0-1 0 0 0,1 1 0 0 0,-1-1 0 0 0,1 0 0 0 0,-1 0 0 0 0,6 1 0 0 0,6 0 58 0 0,0-1-1 0 0,0 0 0 0 0,27-3 0 0 0,-41 2-102 0 0,24-3-906 0 0,0 0-3541 0 0,-1 0-1668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13991 0 0,'0'0'3518'0'0,"1"-1"-2418"0"0,102-68 955 0 0,-57 36-851 0 0,50-26-1 0 0,-76 48-1203 0 0,147-70-7 0 0,-141 71 35 0 0,-1 0-1 0 0,2 2 0 0 0,0 1 0 0 0,46-6 0 0 0,-66 13 180 0 0,-1-1 0 0 0,0 2 0 0 0,13 1 0 0 0,-18-2-186 0 0,0 0-1 0 0,-1 0 0 0 0,1 1 0 0 0,-1-1 1 0 0,1 0-1 0 0,0 1 0 0 0,-1-1 0 0 0,1 0 0 0 0,-1 1 1 0 0,1-1-1 0 0,-1 1 0 0 0,0-1 0 0 0,1 1 0 0 0,-1-1 1 0 0,1 1-1 0 0,-1-1 0 0 0,0 1 0 0 0,1 1 0 0 0,0 0 47 0 0,6 9 100 0 0,0 0-1 0 0,-1 0 1 0 0,-1 1-1 0 0,9 23 1 0 0,-8-17 20 0 0,12 22 1 0 0,-2-11-49 0 0,34 47 0 0 0,-37-61-129 0 0,0 0 0 0 0,1 0 0 0 0,0-2 0 0 0,20 16 0 0 0,-12-14-205 0 0,1 0 1 0 0,0-2-1 0 0,0 0 0 0 0,1-2 1 0 0,29 10-1 0 0,4 0-1746 0 0,-27-13 250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1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20 8751 0 0,'1'-1'674'0'0,"4"-2"-364"0"0,1-2 1075 0 0,-9 5 77 0 0,-8 2-1125 0 0,-4 0 393 0 0,4-2-205 0 0,-1 1 0 0 0,1 1 0 0 0,0 0 0 0 0,-1 1 0 0 0,1 0 1 0 0,-14 6-1 0 0,-88 44-551 0 0,-236 76 1 0 0,325-123-8 0 0,1-1 0 0 0,-1 0 0 0 0,1-2 0 0 0,-27 0-1 0 0,39-3 9 0 0,-1 0-1 0 0,1-1 0 0 0,0-1 1 0 0,0 1-1 0 0,0-2 0 0 0,1 0 1 0 0,-1 0-1 0 0,1-1 0 0 0,-1 0 1 0 0,-18-11-1 0 0,20 9-24 0 0,0 0 0 0 0,1 0-1 0 0,0 0 1 0 0,0-1 0 0 0,1-1 0 0 0,-1 1 0 0 0,2-1 0 0 0,-1 0 0 0 0,1-1-1 0 0,0 0 1 0 0,1 0 0 0 0,-7-16 0 0 0,7 14-108 0 0,3 7 70 0 0,-1-1 0 0 0,1 1-1 0 0,1-1 1 0 0,-1 1 0 0 0,1-1 0 0 0,-1 0-1 0 0,1 0 1 0 0,1 0 0 0 0,-1 1 0 0 0,1-1 0 0 0,0 0-1 0 0,0 0 1 0 0,0 0 0 0 0,1-5 0 0 0,0 8 466 0 0,0 4-200 0 0,2 2-130 0 0,0 0 0 0 0,0 0 0 0 0,0 1 0 0 0,-1-1 1 0 0,0 1-1 0 0,0 0 0 0 0,0-1 0 0 0,0 1 0 0 0,-1 0 1 0 0,0 0-1 0 0,0 0 0 0 0,1 9 0 0 0,0 9-42 0 0,-2 33 0 0 0,-3-14 26 0 0,-1 0 0 0 0,-2 0 0 0 0,-3 0 0 0 0,0-1 0 0 0,-27 66 0 0 0,26-81-32 0 0,-2-2-1 0 0,-1 0 0 0 0,-18 26 0 0 0,-55 61 16 0 0,6-15 278 0 0,-69 109 0 0 0,115-155-226 0 0,14-21-42 0 0,1 2-1 0 0,-28 60 1 0 0,46-88 18 0 0,0 3 5 0 0,13-7 362 0 0,8-6-23 0 0,30-16 0 0 0,-3 0-25 0 0,44-15 148 0 0,219-78 1446 0 0,-209 93-1382 0 0,-90 21-521 0 0,-1 1 0 0 0,1 0 0 0 0,-1 1 0 0 0,1 0 0 0 0,-1 1 0 0 0,1 0 0 0 0,17 4 0 0 0,-24-3-54 0 0,1 0-1 0 0,-1-1 1 0 0,-1 1-1 0 0,1 1 1 0 0,0-1-1 0 0,0 0 1 0 0,-1 1-1 0 0,7 6 1 0 0,-9-8-45 0 0,0 1 0 0 0,-1 0 1 0 0,1 0-1 0 0,0-1 0 0 0,0 1 1 0 0,-1 0-1 0 0,1 0 0 0 0,-1 0 1 0 0,0-1-1 0 0,0 1 0 0 0,1 0 1 0 0,-1 0-1 0 0,-1 3 0 0 0,1-3-37 0 0,0 0-185 0 0,0-1-526 0 0,-1 4 857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10135 0 0,'0'0'12287'0'0,"-1"2"-11794"0"0,-5 4-365 0 0,0 1 0 0 0,1 0 0 0 0,0 0 0 0 0,0 1 0 0 0,-5 12 0 0 0,-17 47 170 0 0,17-40-200 0 0,7-20-90 0 0,-56 128 68 0 0,50-117-83 0 0,-2 0 1 0 0,0 0 0 0 0,-1-1-1 0 0,-1-1 1 0 0,-16 16-1 0 0,22-23-36 0 0,17-6-5791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1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 13559 0 0,'-1'-1'622'0'0,"-4"-1"-525"0"0,0 0 0 0 0,1 1 1 0 0,-1-1-1 0 0,0 1 0 0 0,0 0 1 0 0,0 0-1 0 0,0 1 0 0 0,0-1 1 0 0,-1 1-1 0 0,1 0 0 0 0,0 1 1 0 0,0-1-1 0 0,0 1 0 0 0,-6 1 1 0 0,0 1 142 0 0,3-1-142 0 0,1 0 0 0 0,-1 0-1 0 0,0 1 1 0 0,1 0-1 0 0,-1 1 1 0 0,1-1-1 0 0,-9 7 1 0 0,16-10-78 0 0,0 1 1 0 0,-1-1-1 0 0,1 1 0 0 0,-1-1 1 0 0,1 1-1 0 0,0-1 1 0 0,-1 1-1 0 0,1 0 0 0 0,0-1 1 0 0,0 1-1 0 0,-1-1 1 0 0,1 1-1 0 0,0 0 0 0 0,0-1 1 0 0,0 1-1 0 0,0-1 1 0 0,0 1-1 0 0,0 0 0 0 0,0-1 1 0 0,0 1-1 0 0,0 0 0 0 0,0-1 1 0 0,0 1-1 0 0,0 0 1 0 0,0-1-1 0 0,1 1 0 0 0,-1 0 1 0 0,10 15 300 0 0,-5-11-231 0 0,0-1-1 0 0,0 0 1 0 0,0 0 0 0 0,1 0-1 0 0,0-1 1 0 0,0 0 0 0 0,0 0 0 0 0,0 0-1 0 0,0-1 1 0 0,0 0 0 0 0,1 0-1 0 0,-1-1 1 0 0,9 2 0 0 0,2-1 81 0 0,0-1 1 0 0,0-1-1 0 0,0 0 1 0 0,19-3-1 0 0,198-45 331 0 0,-125 21-3033 0 0,-78 19 1139 0 0,-2-2-15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1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0,'0'0'819'0'0,"1"2"-304"0"0,1 6 240 0 0,1-1 0 0 0,0 1 1 0 0,1-1-1 0 0,0 0 1 0 0,0 0-1 0 0,0 0 0 0 0,1-1 1 0 0,0 0-1 0 0,8 9 0 0 0,7 3-252 0 0,33 24-1 0 0,11 10 658 0 0,-11 0-833 0 0,3-3-1 0 0,99 67 1 0 0,-139-105-708 0 0,1-1-1 0 0,21 9 1 0 0,-32-17 237 0 0,-1 0 0 0 0,0 0 0 0 0,1-1 0 0 0,-1 0 0 0 0,1 0 1 0 0,0 0-1 0 0,-1 0 0 0 0,1-1 0 0 0,0 0 0 0 0,-1 0 0 0 0,1-1 0 0 0,7-1 1 0 0,1-2-1323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1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717 118 15319 0 0,'0'-2'698'0'0,"-4"-10"137"0"0,-7-18-81 0 0,10 29-689 0 0,1 1 0 0 0,-1-1 1 0 0,1 1-1 0 0,0 0 0 0 0,-1-1 0 0 0,1 1 1 0 0,-1-1-1 0 0,1 1 0 0 0,-1 0 0 0 0,1 0 1 0 0,-1-1-1 0 0,1 1 0 0 0,-1 0 0 0 0,1 0 1 0 0,-1-1-1 0 0,1 1 0 0 0,-1 0 0 0 0,1 0 1 0 0,-1 0-1 0 0,0 0 0 0 0,1 0 0 0 0,-1 0 1 0 0,1 0-1 0 0,-1 0 0 0 0,0 0 0 0 0,1 0 1 0 0,-1 0-1 0 0,1 0 0 0 0,-1 0 0 0 0,1 1 1 0 0,-1-1-1 0 0,1 0 0 0 0,-2 1 0 0 0,-18 9 224 0 0,18-8-213 0 0,-120 73 312 0 0,-120 72-240 0 0,173-105-56 0 0,-74 40-38 0 0,129-75-75 0 0,-54 32-207 0 0,66-38-28 0 0</inkml:trace>
  <inkml:trace contextRef="#ctx0" brushRef="#br0" timeOffset="1">1225 40 5527 0 0,'11'-5'488'0'0,"0"-2"-392"0"0,-2 0-96 0 0,0 1 0 0 0,0 1 2560 0 0,1 1 480 0 0,1-1 3944 0 0,-4 14-8648 0 0,-3 2-3656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12439 0 0,'0'0'1328'0'0,"15"-12"7064"0"0,-8 6-8200 0 0,0 1 48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2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1375 0 0,'0'0'66'0'0,"-1"1"-8"0"0,-5 6 1682 0 0,0 0 0 0 0,0 0 0 0 0,1 1-1 0 0,0 0 1 0 0,-7 15 0 0 0,-16 49 1890 0 0,11-25-3452 0 0,-38 96 458 0 0,-18 42-485 0 0,49-130-154 0 0,-42 68 0 0 0,37-75-61 0 0,-3-1 0 0 0,-2-1 0 0 0,-2-2 0 0 0,-71 68 0 0 0,67-75 67 0 0,-57 47 1292 0 0,109-93-553 0 0,4-2-343 0 0,0 0-1 0 0,2 1 0 0 0,-1 0 1 0 0,20-6-1 0 0,78-24 576 0 0,-54 20-444 0 0,-14 4-65 0 0,0 2 1 0 0,60-10-1 0 0,-88 21-330 0 0,0 1-1 0 0,0 1 1 0 0,0 0 0 0 0,0 2-1 0 0,0 0 1 0 0,0 1 0 0 0,0 1-1 0 0,34 9 1 0 0,-45-9-147 0 0,-6-2-51 0 0,9-4-3811 0 0,1-2-1279 0 0,1-5-1433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43 3679 0 0,'-1'0'167'0'0,"-6"3"32"0"0,1 1 0 0 0,0 0 0 0 0,0-1 0 0 0,1 2 0 0 0,-1-1 0 0 0,-7 9-1 0 0,9-9 903 0 0,1-1-1 0 0,0 1 0 0 0,0 0 1 0 0,1 0-1 0 0,-1 0 0 0 0,-2 5 1 0 0,5-8-982 0 0,-1 0 0 0 0,1 0 0 0 0,0 1 1 0 0,0-1-1 0 0,0 0 0 0 0,-1 0 1 0 0,1 0-1 0 0,0 0 0 0 0,0 0 0 0 0,1 1 1 0 0,-1-1-1 0 0,0 0 0 0 0,0 0 1 0 0,0 0-1 0 0,1 0 0 0 0,-1 0 0 0 0,1 0 1 0 0,-1 0-1 0 0,1 0 0 0 0,-1 0 1 0 0,1 0-1 0 0,-1 0 0 0 0,1 0 0 0 0,0 0 1 0 0,0 0-1 0 0,0 0 0 0 0,-1 0 1 0 0,1-1-1 0 0,2 2 0 0 0,-1 0-45 0 0,0-1 0 0 0,0 0 0 0 0,0 0 0 0 0,0 1 0 0 0,0-1 1 0 0,1 0-1 0 0,-1-1 0 0 0,1 1 0 0 0,-1 0 0 0 0,0-1 0 0 0,1 1 0 0 0,2-1 0 0 0,9 0 246 0 0,0-2 0 0 0,-1 1 0 0 0,27-8 0 0 0,40-17 532 0 0,-53 16-563 0 0,-24 9-254 0 0,16-5 131 0 0,-1-1 1 0 0,1 0-1 0 0,-1-2 0 0 0,19-12 1 0 0,-33 19-157 0 0,-2 0-10 0 0,1 0 0 0 0,-1 0-1 0 0,1 0 1 0 0,-1-1 0 0 0,0 1 0 0 0,1-1 0 0 0,1-4 0 0 0,-4 7-10 0 0,0-1 1 0 0,0 0-1 0 0,0 1 0 0 0,0-1 1 0 0,-1 1-1 0 0,1-1 0 0 0,0 1 0 0 0,0-1 1 0 0,-1 1-1 0 0,1-1 0 0 0,0 1 1 0 0,-1-1-1 0 0,1 1 0 0 0,-1-1 0 0 0,1 1 1 0 0,-1 0-1 0 0,1-1 0 0 0,-1 0 1 0 0,0 1-13 0 0,-2-2-43 0 0,0-1 0 0 0,0 1 1 0 0,0 0-1 0 0,0 1 0 0 0,-1-1 1 0 0,1 0-1 0 0,0 1 0 0 0,-1 0 1 0 0,0 0-1 0 0,1 0 1 0 0,-1 0-1 0 0,0 0 0 0 0,-7 1 1 0 0,-6-1-436 0 0,-29 4 1 0 0,37-3 391 0 0,-33 4-27 0 0,0 2 1 0 0,0 2-1 0 0,1 2 1 0 0,0 1-1 0 0,1 2 1 0 0,0 2-1 0 0,-71 38 1 0 0,102-48 280 0 0,1 0 0 0 0,0 1 0 0 0,0 0 0 0 0,0 0 0 0 0,1 1 0 0 0,-1 0 0 0 0,2 0 0 0 0,-1 0 0 0 0,1 1 0 0 0,0 0 0 0 0,1 1 0 0 0,0-1 0 0 0,0 1 0 0 0,1 0 1 0 0,0 0-1 0 0,0 1 0 0 0,1-1 0 0 0,0 1 0 0 0,-2 17 0 0 0,4-18-51 0 0,0-1 0 0 0,1 0 0 0 0,0 0 0 0 0,0 0 0 0 0,1 0 0 0 0,0 1 0 0 0,4 12 1 0 0,-4-17-75 0 0,0-1 0 0 0,1 1 0 0 0,-1-1 0 0 0,1 1 0 0 0,0-1 0 0 0,0 0 0 0 0,0 0 0 0 0,0 0 0 0 0,1 0 0 0 0,-1 0 0 0 0,1-1 1 0 0,0 1-1 0 0,0-1 0 0 0,0 1 0 0 0,0-1 0 0 0,0 0 0 0 0,0 0 0 0 0,7 2 0 0 0,1 0 20 0 0,0-1 0 0 0,0 0 1 0 0,1-1-1 0 0,-1 0 0 0 0,1 0 0 0 0,0-2 0 0 0,-1 1 0 0 0,18-3 1 0 0,12-2-124 0 0,42-11-1 0 0,-53 9-67 0 0,79-16-2762 0 0,-76 13 1384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66 16783 0 0,'16'-17'498'0'0,"-10"10"-266"0"0,1 0 0 0 0,-1 0 0 0 0,1 1 0 0 0,0 0 0 0 0,16-9 0 0 0,-22 14 256 0 0,0 3-202 0 0,-1 3-221 0 0,0 0 0 0 0,0 0 0 0 0,0 0 0 0 0,-1 0 0 0 0,1 0 0 0 0,-1 0-1 0 0,0 0 1 0 0,-4 9 0 0 0,-18 42 103 0 0,14-36-29 0 0,-22 51-64 0 0,-82 180 456 0 0,-17-8-180 0 0,13-46-392 0 0,63-102-36 0 0,31-56-256 0 0,3-7-1126 0 0,-26 59 0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8751 0 0,'-6'-5'10914'0'0,"8"6"-10600"0"0,4 2-191 0 0,-1 0-1 0 0,0-1 0 0 0,1 0 1 0 0,0 0-1 0 0,0 0 1 0 0,0 0-1 0 0,0-1 1 0 0,0 0-1 0 0,0 0 0 0 0,7-1 1 0 0,12 1 442 0 0,28-5 0 0 0,-32 3-342 0 0,239-37 1844 0 0,-31 2-2681 0 0,-193 33-1450 0 0,0-1-5933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0,'0'0'2182'0'0,"2"2"-674"0"0,0 1-1079 0 0,-1 1 0 0 0,1-1 0 0 0,0 1 0 0 0,-1-1 0 0 0,0 1 0 0 0,0 0 0 0 0,0 0 0 0 0,0 6 0 0 0,1 36 561 0 0,-1-5-267 0 0,5-8-40 0 0,1 1 1 0 0,1-1-1 0 0,2-1 0 0 0,25 56 0 0 0,-19-54-447 0 0,1-2-1 0 0,2 0 1 0 0,1-2-1 0 0,1 0 1 0 0,2-1-1 0 0,0-1 0 0 0,2-1 1 0 0,2-1-1 0 0,50 38 1 0 0,-8-12-19 0 0,89 50 0 0 0,-55-41 280 0 0,-54-26-1545 0 0,-5 4-4472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57 11167 0 0,'7'-15'741'0'0,"-5"11"-645"0"0,-1 1 0 0 0,1-1 0 0 0,0 0 1 0 0,-1 1-1 0 0,1-5 0 0 0,-2 7 13 0 0,0 0 0 0 0,-1 0 1 0 0,1 0-1 0 0,-1 0 1 0 0,1 0-1 0 0,-1 1 1 0 0,0-1-1 0 0,1 0 0 0 0,-1 0 1 0 0,0 1-1 0 0,1-1 1 0 0,-1 0-1 0 0,0 1 1 0 0,0-1-1 0 0,1 1 0 0 0,-1-1 1 0 0,0 1-1 0 0,0 0 1 0 0,0-1-1 0 0,0 1 1 0 0,0 0-1 0 0,0-1 0 0 0,0 1 1 0 0,0 0-1 0 0,0 0 1 0 0,0 0-1 0 0,-1 0 1 0 0,-23 14 593 0 0,-50 34 484 0 0,11 4-189 0 0,-89 92 0 0 0,-43 73-33 0 0,159-175-876 0 0,-13 11-6 0 0,-2-2 1 0 0,-3-3 0 0 0,-111 76-1 0 0,155-117-21 0 0,-1 0-1 0 0,-25 9 1 0 0,34-15-59 0 0,2 0-90 0 0,0-1 0 0 0,1 0 0 0 0,-1 0 1 0 0,1 1-1 0 0,-1-1 0 0 0,1 0 0 0 0,-1 0 0 0 0,0 0 0 0 0,1 0 0 0 0,-1 0 0 0 0,1 0 0 0 0,-1 0 0 0 0,0 0 0 0 0,1 0 0 0 0,-1 0 1 0 0,1 0-1 0 0,-1 0 0 0 0,0 0 0 0 0,1-1 0 0 0,-2 1 0 0 0,2 0-36 0 0,0-1 1 0 0,-1 1 0 0 0,1 0-1 0 0,0-1 1 0 0,0 1-1 0 0,-1-1 1 0 0,1 1-1 0 0,0 0 1 0 0,0-1-1 0 0,0 1 1 0 0,-1-1-1 0 0,1 1 1 0 0,0-1-1 0 0,0 1 1 0 0,0-1-1 0 0,0 1 1 0 0,0 0-1 0 0,0-1 1 0 0,0 0-1 0 0,5-21-2598 0 0,-5 21 2889 0 0,1-1-1024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 6911 0 0,'-12'0'212'0'0,"7"0"-138"0"0,0 0 0 0 0,0 0 0 0 0,0 0 1 0 0,0 1-1 0 0,0 0 0 0 0,0 0 0 0 0,0 0 1 0 0,0 1-1 0 0,0 0 0 0 0,-6 3 0 0 0,-2 2 5477 0 0,13-7-5494 0 0,0 1 37 0 0,0-1 1 0 0,-1 1 0 0 0,1-1 0 0 0,0 1-1 0 0,-1 0 1 0 0,1-1 0 0 0,0 1-1 0 0,0 0 1 0 0,-1-1 0 0 0,1 1 0 0 0,0 0-1 0 0,0-1 1 0 0,0 1 0 0 0,0 0-1 0 0,0-1 1 0 0,0 1 0 0 0,0 0 0 0 0,0-1-1 0 0,0 1 1 0 0,0 0 0 0 0,1-1-1 0 0,-1 1 1 0 0,0 0 0 0 0,0-1 0 0 0,1 1-1 0 0,-1 0 1 0 0,0-1 0 0 0,1 1-1 0 0,-1-1 1 0 0,1 1 0 0 0,-1-1 0 0 0,0 1-1 0 0,1-1 1 0 0,-1 1 0 0 0,1-1 0 0 0,0 1-1 0 0,9 3 277 0 0,0 0-1 0 0,0-1 0 0 0,1 0 1 0 0,-1 0-1 0 0,1-2 0 0 0,0 1 0 0 0,18 0 1 0 0,81-7 1672 0 0,-87 3-1697 0 0,228-25 1804 0 0,159-7-392 0 0,-353 35-1710 0 0,0 2 0 0 0,69 14 0 0 0,-110-14-184 0 0,1 0 0 0 0,-1-1 0 0 0,1-1 0 0 0,0-1 0 0 0,-1-1 0 0 0,1 0 0 0 0,0-1 0 0 0,-1 0 0 0 0,1-2 0 0 0,-1 0 0 0 0,22-8 0 0 0,-11 1-297 0 0,-25 11 194 0 0,7-3-762 0 0,-14 13-6494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10135 0 0,'0'0'5646'0'0,"-1"1"-5085"0"0,-10 9-229 0 0,1 1 0 0 0,0 0-1 0 0,1 1 1 0 0,0 0 0 0 0,1 1 0 0 0,1-1-1 0 0,0 1 1 0 0,0 1 0 0 0,2 0 0 0 0,-1-1 0 0 0,2 2-1 0 0,-5 19 1 0 0,-4 40-1334 0 0,-29 89-1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0,'0'0'542'0'0,"2"0"-446"0"0,57 17 8637 0 0,-43-14-8093 0 0,0 1 1 0 0,-1 0-1 0 0,1 2 0 0 0,-1 0 1 0 0,-1 0-1 0 0,21 13 1 0 0,-24-11-542 0 0,0 0 1 0 0,-1 0 0 0 0,-1 1 0 0 0,1 1 0 0 0,-2-1-1 0 0,1 2 1 0 0,-1-1 0 0 0,-1 1 0 0 0,0 0 0 0 0,0 1 0 0 0,5 12-1 0 0,-9-16-77 0 0,0 0 0 0 0,0 1 0 0 0,-1-1 0 0 0,0 1 0 0 0,-1-1 0 0 0,0 1 0 0 0,0 0 0 0 0,-1-1-1 0 0,0 1 1 0 0,0 0 0 0 0,-1-1 0 0 0,0 1 0 0 0,-1 0 0 0 0,1-1 0 0 0,-2 0 0 0 0,1 1 0 0 0,-7 12 0 0 0,-1-4-7 0 0,0-1 0 0 0,-1 0 0 0 0,0-1 0 0 0,-2 0 0 0 0,0-1 0 0 0,0 0 0 0 0,-1-1 0 0 0,-1-1 1 0 0,0 0-1 0 0,-1-1 0 0 0,-31 17 0 0 0,41-25-280 0 0,-1 0 0 0 0,0 0 0 0 0,1-1-1 0 0,-1 1 1 0 0,-13 1 0 0 0,8-4-1347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10191 0 0,'0'0'920'0'0,"-2"2"-754"0"0,-4 3 313 0 0,0 2 0 0 0,1-1-1 0 0,-1 1 1 0 0,1-1 0 0 0,0 1 0 0 0,1 1 0 0 0,0-1 0 0 0,0 1 0 0 0,1 0 0 0 0,0 0 0 0 0,0 0 0 0 0,0 0 0 0 0,1 0 0 0 0,1 0 0 0 0,-1 1 0 0 0,1-1 0 0 0,1 1 0 0 0,0 14 0 0 0,0-22-507 0 0,1 1 0 0 0,-1-1 0 0 0,0 1 0 0 0,1-1 0 0 0,-1 0 0 0 0,1 1 0 0 0,0-1 0 0 0,-1 0 0 0 0,1 1 0 0 0,0-1 0 0 0,0 0 0 0 0,0 0 0 0 0,0 0 0 0 0,0 0 0 0 0,0 0 0 0 0,0 0 0 0 0,0 0 0 0 0,0 0 0 0 0,0 0 0 0 0,1 0 0 0 0,-1-1 0 0 0,0 1 0 0 0,0 0 0 0 0,1-1 0 0 0,-1 1 0 0 0,1-1 0 0 0,-1 0 1 0 0,0 1-1 0 0,1-1 0 0 0,-1 0 0 0 0,1 0 0 0 0,-1 0 0 0 0,1 0 0 0 0,-1 0 0 0 0,1 0 0 0 0,-1 0 0 0 0,2-1 0 0 0,14-2-759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11055 0 0,'0'0'7200'0'0,"5"-6"-6728"0"0,2-1-224 0 0,-1 0-48 0 0,-1 1-8 0 0,4 1-192 0 0,0-2 0 0 0,2 0 0 0 0,1-1-1304 0 0,1 0-200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0,'0'0'2244'0'0,"2"10"291"0"0,-2-8-2495 0 0,4 14 536 0 0,-3-15-580 0 0,0 1 0 0 0,1-1 0 0 0,-1 0 1 0 0,0 1-1 0 0,0-1 0 0 0,1 0 0 0 0,-1 0 1 0 0,1 0-1 0 0,-1 0 0 0 0,1 0 0 0 0,0-1 0 0 0,-1 1 1 0 0,1 0-1 0 0,0-1 0 0 0,-1 1 0 0 0,1-1 0 0 0,3 1 1 0 0,2 0-189 0 0,13 9-1043 0 0,-10 1-3583 0 0,-4-1-1136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 5063 0 0,'0'0'390'0'0,"2"-1"122"0"0,0 0 92 0 0,0 0 0 0 0,0 0 0 0 0,0 0 0 0 0,0 0 0 0 0,0 0 0 0 0,0 1 0 0 0,0-1 0 0 0,0 1 0 0 0,1 0 0 0 0,-1 0 0 0 0,0-1 0 0 0,0 1 0 0 0,1 1 0 0 0,1-1 0 0 0,1 1-250 0 0,-1 0 0 0 0,0 0 0 0 0,0 0-1 0 0,0 1 1 0 0,-1 0 0 0 0,1 0 0 0 0,4 2 0 0 0,3 4-194 0 0,-1 0 0 0 0,0 0-1 0 0,0 1 1 0 0,8 10 0 0 0,-6-6 50 0 0,0 1 0 0 0,-1 0 1 0 0,0 1-1 0 0,-1 1 0 0 0,-1-1 0 0 0,-1 1 0 0 0,0 1 0 0 0,-1 0 0 0 0,-1 0 0 0 0,0 0 0 0 0,-2 1 0 0 0,0-1 1 0 0,0 1-1 0 0,-2 0 0 0 0,0 0 0 0 0,-2 1 0 0 0,0-1 0 0 0,-3 31 0 0 0,-1-31-70 0 0,-1 0-1 0 0,0-1 0 0 0,-1 1 1 0 0,-1-1-1 0 0,-1 0 1 0 0,0-1-1 0 0,-1 0 1 0 0,-1 0-1 0 0,-1-1 1 0 0,0 0-1 0 0,-1-1 0 0 0,-18 18 1 0 0,5-9-140 0 0,-1 0 0 0 0,-2-2 0 0 0,0-1 0 0 0,-1-1 0 0 0,-53 26 0 0 0,40-27-1705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11951 0 0,'-2'0'547'0'0,"-2"1"-457"0"0,0 1 1 0 0,1-1-1 0 0,-1 1 1 0 0,1 0-1 0 0,-1 0 1 0 0,1 0-1 0 0,0 0 1 0 0,0 1-1 0 0,0-1 1 0 0,0 1-1 0 0,-3 3 1 0 0,5-4 16 0 0,-1 0 1 0 0,1 0 0 0 0,0 1-1 0 0,-1-1 1 0 0,1 0-1 0 0,0 1 1 0 0,1-1-1 0 0,-1 0 1 0 0,0 1-1 0 0,1 0 1 0 0,-1-1-1 0 0,1 1 1 0 0,0-1 0 0 0,0 1-1 0 0,0-1 1 0 0,0 1-1 0 0,0-1 1 0 0,2 6-1 0 0,0 0 100 0 0,0 0 0 0 0,1 0-1 0 0,0-1 1 0 0,1 1 0 0 0,0-1-1 0 0,0 0 1 0 0,0 0-1 0 0,6 7 1 0 0,48 51 1391 0 0,-31-37-804 0 0,289 307 4213 0 0,-95-131-4429 0 0,-201-187-566 0 0,1 0-1 0 0,1-2 0 0 0,1 0 1 0 0,0-2-1 0 0,1 0 0 0 0,1-2 1 0 0,25 8-1 0 0,-41-16 31 0 0,0-1-1 0 0,1 0 0 0 0,0-1 1 0 0,-1 0-1 0 0,11-1 1 0 0,-14 0-458 0 0,0-1 0 0 0,1 0 0 0 0,8-2 0 0 0,-11 2-559 0 0,0 0 0 0 0,-1-1 0 0 0,1 1 0 0 0,-1-1 0 0 0,1 0 0 0 0,4-3 0 0 0,5-7-6477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17 15807 0 0,'-5'-13'727'0'0,"4"10"-22"0"0,-5 3-611 0 0,-1 1-1 0 0,1 0 1 0 0,-1 0-1 0 0,1 0 0 0 0,0 1 1 0 0,-1 0-1 0 0,-7 4 1 0 0,-42 24 644 0 0,27-13-462 0 0,-16 6 90 0 0,-78 57 0 0 0,68-35-13 0 0,1 2 0 0 0,3 2 1 0 0,2 2-1 0 0,3 3 0 0 0,-69 101 1 0 0,86-110-165 0 0,-72 119 237 0 0,98-159-427 0 0,1-1 0 0 0,0 1 0 0 0,0 0 0 0 0,0 0 0 0 0,1 0 0 0 0,-1 0-1 0 0,1 0 1 0 0,0 0 0 0 0,0 0 0 0 0,1 0 0 0 0,0 0 0 0 0,0 0 0 0 0,1 7-1 0 0,-1-9-15 0 0,-1-1 0 0 0,1 0-1 0 0,0 1 1 0 0,0-1 0 0 0,-1 0-1 0 0,0 0 1 0 0,1 0 0 0 0,-1 1-1 0 0,0-1 1 0 0,0 0 0 0 0,0 0-1 0 0,0 0 1 0 0,-1 0 0 0 0,-2 3-1 0 0,-6 12-1033 0 0,10-15 8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8287 0 0,'-1'2'10204'0'0,"-31"66"-8014"0"0,-34 100 0 0 0,52-123-1969 0 0,-3 4-117 0 0,-16 80 0 0 0,31-104-894 0 0,11-20-5753 0 0,2-6-329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49 11519 0 0,'3'0'887'0'0,"22"-12"-663"0"0,-11 5 908 0 0,0 1-1 0 0,0 0 1 0 0,19-4 2085 0 0,-33 12-3189 0 0,-1 1 0 0 0,1-1 0 0 0,-1 0 0 0 0,0 0 1 0 0,1 0-1 0 0,-1 0 0 0 0,0 0 0 0 0,-2 3 0 0 0,-5 7 66 0 0,-1 0 1 0 0,-12 14-1 0 0,12-16-49 0 0,0 1 1 0 0,0 1-1 0 0,-6 11 0 0 0,-12 28 981 0 0,-37 106 0 0 0,62-152-935 0 0,0 1-1 0 0,1-1 1 0 0,0 1-1 0 0,0 0 1 0 0,0 0-1 0 0,1-1 1 0 0,0 1 0 0 0,0 0-1 0 0,0 0 1 0 0,2 7-1 0 0,7-5 153 0 0,-5-6-174 0 0,0 0 1 0 0,0 0-1 0 0,0-1 0 0 0,0 0 1 0 0,0 0-1 0 0,0 0 1 0 0,0 0-1 0 0,0-1 1 0 0,0 1-1 0 0,0-1 0 0 0,1 0 1 0 0,-1 0-1 0 0,0-1 1 0 0,0 1-1 0 0,7-3 0 0 0,0 1 81 0 0,0-1 0 0 0,0-1 0 0 0,-1 0 0 0 0,17-8 0 0 0,-12 3-17 0 0,0-1 1 0 0,-1 0 0 0 0,0-1-1 0 0,19-20 1 0 0,-8 4 21 0 0,25-35-1 0 0,-46 57-159 0 0,0-1 0 0 0,0 1 0 0 0,-1-1 1 0 0,0 0-1 0 0,0 0 0 0 0,-1 0 0 0 0,0 0 0 0 0,0 0 0 0 0,0-1 0 0 0,0 1 0 0 0,0-12 0 0 0,-2 14-30 0 0,0 0-1 0 0,0 1 0 0 0,-1-1 0 0 0,1 0 0 0 0,-1 0 0 0 0,0 1 0 0 0,0-1 0 0 0,0 1 1 0 0,-1-1-1 0 0,1 1 0 0 0,-1-1 0 0 0,0 1 0 0 0,0 0 0 0 0,0 0 0 0 0,0 0 0 0 0,0 0 0 0 0,-1 0 1 0 0,1 0-1 0 0,-1 1 0 0 0,0-1 0 0 0,-6-3 0 0 0,-11-7-297 0 0,-33-14 0 0 0,-10-7-289 0 0,61 33 355 0 0,-8-6 464 0 0,6 5-3068 0 0,11 1 1852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28 4607 0 0,'0'0'2040'0'0,"-2"-1"-1846"0"0,-42-10 5621 0 0,-26-2-2856 0 0,68 13-2535 0 0,-37-2 2824 0 0,21 2-2511 0 0,0-1-1 0 0,-22 4 1 0 0,40-3-716 0 0,0 0 1 0 0,-1 0 0 0 0,1 0 0 0 0,0 0 0 0 0,0 0 0 0 0,-1 0 0 0 0,1 0 0 0 0,0 0 0 0 0,0 0 0 0 0,0 0 0 0 0,-1 0-1 0 0,1 0 1 0 0,0 0 0 0 0,0 0 0 0 0,-1 0 0 0 0,1 0 0 0 0,0 0 0 0 0,0 0 0 0 0,0 1 0 0 0,-1-1 0 0 0,1 0 0 0 0,0 0-1 0 0,0 0 1 0 0,0 0 0 0 0,0 0 0 0 0,-1 1 0 0 0,1-1 0 0 0,0 0 0 0 0,0 0 0 0 0,0 0 0 0 0,0 1 0 0 0,0-1 0 0 0,0 0-1 0 0,-1 0 1 0 0,1 0 0 0 0,0 1 0 0 0,0-1 0 0 0,0 0 0 0 0,0 0 0 0 0,0 0 0 0 0,0 1 0 0 0,8 8 295 0 0,25 11-293 0 0,-25-16 121 0 0,41 23 80 0 0,1-2 0 0 0,91 30 0 0 0,-118-48-195 0 0,1-1 1 0 0,1-2-1 0 0,-1 0 0 0 0,40 1 1 0 0,-37-3 21 0 0,39 1 96 0 0,-50-3-135 0 0,-4 3-2 0 0,-9-3 402 0 0,-22 8-343 0 0,14-7-58 0 0,0 1-1 0 0,0 0 0 0 0,0 1 0 0 0,0-1 0 0 0,0 1 1 0 0,1 0-1 0 0,-6 4 0 0 0,1 0-11 0 0,-1 2 0 0 0,1-1 0 0 0,-1-1 0 0 0,-13 9 0 0 0,-8-1-13 0 0,0-1-1 0 0,-50 15 1 0 0,5-3-20 0 0,52-14 54 0 0,0 0 0 0 0,-23 16 0 0 0,38-22-19 0 0,-2 1-2 0 0,2 2-21 0 0,9-9 17 0 0,0 0 0 0 0,-1 0 1 0 0,1 1-1 0 0,0-1 0 0 0,0 0 1 0 0,0 0-1 0 0,0 0 0 0 0,0 1 1 0 0,0-1-1 0 0,0 0 0 0 0,0 0 0 0 0,0 1 1 0 0,0-1-1 0 0,0 0 0 0 0,0 0 1 0 0,0 1-1 0 0,0-1 0 0 0,0 0 1 0 0,0 0-1 0 0,0 1 0 0 0,0-1 0 0 0,0 0 1 0 0,0 0-1 0 0,1 1 0 0 0,-1-1 1 0 0,0 0-1 0 0,0 0 0 0 0,0 0 1 0 0,0 1-1 0 0,1-1 0 0 0,-1 0 0 0 0,0 0 1 0 0,0 0-1 0 0,0 0 0 0 0,0 0 1 0 0,1 1-1 0 0,-1-1 0 0 0,0 0 1 0 0,3 4-304 0 0,8 3-53 0 0,-10-6 327 0 0,0 0-1 0 0,-1 0 1 0 0,1 0 0 0 0,0-1-1 0 0,0 1 1 0 0,0-1 0 0 0,0 1-1 0 0,0-1 1 0 0,0 1 0 0 0,2 0-1 0 0,11 6-2117 0 0,-11-5 869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54 10591 0 0,'53'-38'2806'0'0,"-29"22"1920"0"0,-22 17-3516 0 0,-4 3-514 0 0,-7 13-352 0 0,-15 21-375 0 0,5-13 139 0 0,-1 0 0 0 0,-31 29 0 0 0,-53 40 67 0 0,3-3-91 0 0,35-29-73 0 0,-73 77-12 0 0,101-95 10 0 0,-44 66-1 0 0,70-92 17 0 0,1 1-1 0 0,1 0 0 0 0,1 0 0 0 0,1 1 0 0 0,0 0 0 0 0,2 0 1 0 0,-5 25-1 0 0,9-38-8 0 0,2 1 0 0 0,-1-1 0 0 0,1 1 0 0 0,0 0 0 0 0,0-1 0 0 0,1 1 0 0 0,0-1 0 0 0,1 1 1 0 0,2 9-1 0 0,-2-12-2 0 0,0 1 0 0 0,0-2 0 0 0,1 1 1 0 0,0 0-1 0 0,-1 0 0 0 0,1-1 0 0 0,1 1 0 0 0,-1-1 1 0 0,1 0-1 0 0,0 0 0 0 0,0-1 0 0 0,0 1 1 0 0,8 5-1 0 0,4 0 69 0 0,0-1-1 0 0,0 0 1 0 0,25 7 0 0 0,54 11-515 0 0,-59-16-500 0 0,-3-5-2448 0 0,-17-5-2962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119 368 11055 0 0,'0'0'852'0'0,"-1"3"-560"0"0,-18 27 2705 0 0,-31 36 0 0 0,11-16-1524 0 0,30-33-1188 0 0,9-16 307 0 0,1-2-422 0 0,12-16 62 0 0,1 1 0 0 0,0 1 1 0 0,17-14-1 0 0,1-1-19 0 0,198-178-883 0 0,-172 162 462 0 0,3 3 0 0 0,76-41 0 0 0,-133 82 226 0 0,56-27 215 0 0,-54 26-115 0 0,1 0 0 0 0,0 1 1 0 0,0 0-1 0 0,0 1 0 0 0,0-1 0 0 0,13 0 0 0 0,-19 3-96 0 0,0-1-1 0 0,0 0 1 0 0,0 0 0 0 0,0 1-1 0 0,0-1 1 0 0,0 1 0 0 0,0-1-1 0 0,0 1 1 0 0,0-1-1 0 0,0 1 1 0 0,0 0 0 0 0,0-1-1 0 0,0 1 1 0 0,-1 0 0 0 0,1 0-1 0 0,0 0 1 0 0,0-1-1 0 0,-1 1 1 0 0,1 0 0 0 0,-1 0-1 0 0,1 0 1 0 0,0 1 0 0 0,8 22 128 0 0,-8-14-123 0 0,0 0 0 0 0,0 0 0 0 0,-1 0-1 0 0,0 0 1 0 0,-1 0 0 0 0,0-1 0 0 0,-3 13 0 0 0,-23 69 79 0 0,12-45-62 0 0,13-39-42 0 0,-43 126 231 0 0,1-25-364 0 0,43-107-171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8751 0 0,'-6'-6'11356'0'0,"17"3"-12642"0"0,248-76 3272 0 0,-236 73-1924 0 0,140-33-288 0 0,-136 37-1192 0 0,-10 4-4276 0 0,-8 3-150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8287 0 0,'2'2'9163'0'0,"0"0"-8931"0"0,1 0 1 0 0,0 0-1 0 0,0 0 0 0 0,0 0 0 0 0,1-1 1 0 0,-1 1-1 0 0,0-1 0 0 0,1 0 1 0 0,-1 0-1 0 0,1 0 0 0 0,-1 0 1 0 0,1 0-1 0 0,-1-1 0 0 0,8 0 1 0 0,7 0 351 0 0,32-5 1 0 0,-19 2-35 0 0,76-13 292 0 0,-44 5-1750 0 0,-16 4-2389 0 0,-26 1-3811 0 0</inkml:trace>
  <inkml:trace contextRef="#ctx0" brushRef="#br0" timeOffset="1">1184 0 12895 0 0,'0'0'3662'0'0,"-1"2"-2410"0"0,-1 6-883 0 0,0 0 0 0 0,0 0 0 0 0,-1 0 0 0 0,0 0 1 0 0,-1-1-1 0 0,-7 13 0 0 0,-31 41 275 0 0,0-3-338 0 0,3 2 0 0 0,-44 91 0 0 0,80-144-582 0 0,-1-1 0 0 0,1 2 1 0 0,1-1-1 0 0,-1 0 0 0 0,1 0 0 0 0,0 1 0 0 0,1-1 0 0 0,-2 11 1 0 0,5-5-1023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15 9671 0 0,'-1'2'6579'0'0,"-4"7"-5996"0"0,-1 0 1 0 0,-1-1-1 0 0,0 1 1 0 0,-14 13-1 0 0,-5 5-441 0 0,-2 5-112 0 0,14-18-7 0 0,2 0 1 0 0,0 1-1 0 0,0 0 0 0 0,2 1 1 0 0,-17 31-1 0 0,26-42 19 0 0,-1 0-1 0 0,1 0 1 0 0,0 0 0 0 0,1 0-1 0 0,-1 0 1 0 0,1 1 0 0 0,0-1-1 0 0,1 0 1 0 0,-1 0-1 0 0,1 0 1 0 0,0 0 0 0 0,0 0-1 0 0,0 0 1 0 0,1 0-1 0 0,0 0 1 0 0,0 0 0 0 0,0-1-1 0 0,0 1 1 0 0,1-1 0 0 0,6 9-1 0 0,-4-7 35 0 0,0 1-1 0 0,0-1 1 0 0,1 0-1 0 0,0 0 1 0 0,0 0-1 0 0,1-1 1 0 0,-1 0-1 0 0,1 0 1 0 0,0-1 0 0 0,1 0-1 0 0,-1 0 1 0 0,10 3-1 0 0,-12-5-4 0 0,0-1 0 0 0,0 0 0 0 0,0 0-1 0 0,0 0 1 0 0,1-1 0 0 0,-1 1 0 0 0,0-1-1 0 0,1 0 1 0 0,-1-1 0 0 0,0 1 0 0 0,0-1 0 0 0,1 0-1 0 0,-1-1 1 0 0,0 1 0 0 0,0-1 0 0 0,5-2 0 0 0,-3 0 20 0 0,-1 0 1 0 0,0 0 0 0 0,0-1 0 0 0,0 0 0 0 0,0 0-1 0 0,-1 0 1 0 0,0 0 0 0 0,0-1 0 0 0,0 0 0 0 0,7-12-1 0 0,0-3 8 0 0,0-1 0 0 0,-1 0 0 0 0,-1-1-1 0 0,-1 0 1 0 0,7-27 0 0 0,-13 40-162 0 0,-1 0 1 0 0,0 0 0 0 0,-1 0-1 0 0,0 0 1 0 0,-1 0 0 0 0,0 0-1 0 0,0-1 1 0 0,-1 1 0 0 0,0 0-1 0 0,-1 0 1 0 0,0 0 0 0 0,-1 0-1 0 0,0 0 1 0 0,0 1-1 0 0,-6-11 1 0 0,8 18-8 0 0,0-1 0 0 0,-1 1 1 0 0,1 0-1 0 0,0 0 0 0 0,-1 0 0 0 0,1 0 0 0 0,-1 1 0 0 0,0-1 1 0 0,0 0-1 0 0,0 1 0 0 0,0-1 0 0 0,0 1 0 0 0,0-1 0 0 0,0 1 1 0 0,0 0-1 0 0,0 0 0 0 0,-1 0 0 0 0,1 0 0 0 0,0 1 0 0 0,-1-1 1 0 0,1 0-1 0 0,-1 1 0 0 0,1 0 0 0 0,0-1 0 0 0,-1 1 0 0 0,1 0 1 0 0,-1 0-1 0 0,1 1 0 0 0,-1-1 0 0 0,1 1 0 0 0,-1-1 0 0 0,1 1 1 0 0,0-1-1 0 0,-1 1 0 0 0,1 0 0 0 0,-2 2 0 0 0,3-3 38 0 0,1 0 0 0 0,0 0 0 0 0,-1 0 0 0 0,1 0 0 0 0,0 1-1 0 0,-1-1 1 0 0,1 0 0 0 0,0 0 0 0 0,0 0 0 0 0,-1 1 0 0 0,1-1 0 0 0,0 0 0 0 0,0 1-1 0 0,0-1 1 0 0,0 0 0 0 0,-1 0 0 0 0,1 1 0 0 0,0-1 0 0 0,0 0 0 0 0,0 1 0 0 0,0-1-1 0 0,0 1 1 0 0,10 0-5229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 12439 0 0,'-5'-6'423'0'0,"-16"-11"3836"0"0,22 28-2786 0 0,0-4-1429 0 0,1 0 0 0 0,0 0 0 0 0,0-1 0 0 0,1 1 0 0 0,0-1 1 0 0,4 7-1 0 0,25 37-32 0 0,-27-42-8 0 0,69 93 188 0 0,20 31 321 0 0,-76-103-255 0 0,0 1 1 0 0,21 51-1 0 0,-35-69-167 0 0,-1-1 0 0 0,1 1-1 0 0,-2-1 1 0 0,1 1 0 0 0,-2 0-1 0 0,0 0 1 0 0,0 0 0 0 0,-2 24 0 0 0,-2-19 6 0 0,0 0 0 0 0,0-1 0 0 0,-2 1 1 0 0,0-1-1 0 0,-12 26 0 0 0,2-12 88 0 0,-38 57 0 0 0,-26 20-11 0 0,49-69-155 0 0,14-17-116 0 0,-28 39 321 0 0,39-51-500 0 0,0 0-1 0 0,0 1 1 0 0,0-1 0 0 0,-5 20-1 0 0,5-7-1167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36 2759 0 0,'0'0'5835'0'0,"-8"-5"-3284"0"0,-15-8-1795 0 0,0 6-2295 0 0,26-4-4392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17 14279 0 0,'15'-14'655'0'0,"-12"12"1578"0"0,-13 14-1338 0 0,-2-1-645 0 0,-1-1 1 0 0,1 0-1 0 0,-2-1 1 0 0,1 0 0 0 0,-17 6-1 0 0,0 2-90 0 0,-266 135 350 0 0,-39 22-468 0 0,323-166-32 0 0,12-8-10 0 0,1 0 1 0 0,-1 0-1 0 0,0 0 0 0 0,0 0 0 0 0,1 0 1 0 0,-1 0-1 0 0,0 0 0 0 0,0 0 0 0 0,1 0 1 0 0,-1 0-1 0 0,0 0 0 0 0,0 0 0 0 0,1 1 0 0 0,-1-1 1 0 0,0 0-1 0 0,0 0 0 0 0,1 0 0 0 0,-1 0 1 0 0,0 0-1 0 0,0 1 0 0 0,0-1 0 0 0,0 0 1 0 0,1 0-1 0 0,-1 0 0 0 0,0 1 0 0 0,0-1 1 0 0,0 0-1 0 0,0 0 0 0 0,0 1 0 0 0,1-1 0 0 0,-1 0 1 0 0,0 0-1 0 0,0 1 0 0 0,0-1 0 0 0,0 0 1 0 0,0 0-1 0 0,0 1 0 0 0,0-1 0 0 0,0 0 1 0 0,0 1-1 0 0,0-1 0 0 0,0 0 0 0 0,0 0 1 0 0,0 1-1 0 0,0-1 0 0 0,-1 0 0 0 0,1 0 0 0 0,0 1 1 0 0,0-1-1 0 0,0 0 0 0 0,0 0 0 0 0,0 0 1 0 0,0 1-1 0 0,-1-1 0 0 0,1 0 0 0 0,0 0 1 0 0,0 0-1 0 0,0 1 0 0 0,-1-1 0 0 0,1 0 0 0 0,0 0 1 0 0,0 0-1 0 0,0 0 0 0 0,-1 0 0 0 0,1 1 1 0 0,0-1-1 0 0,-1 0 0 0 0,13 2 35 0 0,-1 0 0 0 0,1-1 0 0 0,0-1 0 0 0,0 1-1 0 0,16-3 1 0 0,14 1 7 0 0,0 2-31 0 0,0 2 1 0 0,67 13 0 0 0,-91-11-10 0 0,1 0 0 0 0,-1 1 0 0 0,0 0 0 0 0,-1 2 0 0 0,0 0 0 0 0,0 1 0 0 0,0 0 0 0 0,17 15 0 0 0,-22-15 36 0 0,-2 1 1 0 0,1 0-1 0 0,-1 0 0 0 0,9 14 1 0 0,-16-20-22 0 0,0 0 0 0 0,0 0 0 0 0,-1 1 0 0 0,1-1 1 0 0,-1 0-1 0 0,0 1 0 0 0,0 0 0 0 0,-1-1 0 0 0,1 1 1 0 0,-1 0-1 0 0,0 0 0 0 0,0 0 0 0 0,-1 0 0 0 0,0 0 1 0 0,0 6-1 0 0,0-8 38 0 0,-1 0 1 0 0,0-1 0 0 0,0 1-1 0 0,-1 0 1 0 0,1-1-1 0 0,0 1 1 0 0,-1-1-1 0 0,0 1 1 0 0,0-1-1 0 0,0 0 1 0 0,0 1 0 0 0,0-1-1 0 0,0 0 1 0 0,0 0-1 0 0,-5 3 1 0 0,-1 0 63 0 0,0 0 0 0 0,0-1 0 0 0,-15 7 0 0 0,-11 1-48 0 0,-1-2 0 0 0,0 0 0 0 0,-63 7 0 0 0,-110-3 153 0 0,181-13-220 0 0,-44 6-51 0 0,47-3-4 0 0,-1-2 0 0 0,-40-2 0 0 0,61 0 148 0 0,0-1-2866 0 0,12-2 1345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 12439 0 0,'0'0'958'0'0,"-1"-1"-625"0"0,-1 1-239 0 0,1 0-1 0 0,0 0 1 0 0,-1-1 0 0 0,1 1 0 0 0,-1 0 0 0 0,1 1-1 0 0,0-1 1 0 0,-1 0 0 0 0,1 0 0 0 0,0 0-1 0 0,-1 1 1 0 0,1-1 0 0 0,0 1 0 0 0,-1-1 0 0 0,1 1-1 0 0,0 0 1 0 0,0-1 0 0 0,0 1 0 0 0,0 0-1 0 0,0 0 1 0 0,-2 1 0 0 0,-25 25 4033 0 0,22-20-3557 0 0,-83 97 734 0 0,56-65-950 0 0,-28 46 0 0 0,36-45-242 0 0,-25 34-10 0 0,35-54-28 0 0,-18 32-1 0 0,28-43-290 0 0,1 1 0 0 0,-1 0-1 0 0,1 0 1 0 0,1 0 0 0 0,-5 21-1 0 0,8-29-190 0 0,0-2 267 0 0,0 1-1 0 0,0-1 1 0 0,-1 1-1 0 0,1-1 1 0 0,0 1-1 0 0,0-1 1 0 0,0 0 0 0 0,0 1-1 0 0,0-1 1 0 0,0 1-1 0 0,0-1 1 0 0,0 1-1 0 0,0-1 1 0 0,0 1-1 0 0,1-1 1 0 0,-1 1-1 0 0,0-1 1 0 0,0 1 0 0 0,0-1-1 0 0,0 1 1 0 0,1 0-1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28 378 5983 0 0,'1'-19'-465'0'0,"0"0"2655"0"0,6-39 1 0 0,-5 51-1322 0 0,0 1 0 0 0,0-1 1 0 0,0 0-1 0 0,1 1 1 0 0,0-1-1 0 0,1 1 0 0 0,-1 0 1 0 0,1 0-1 0 0,5-6 1 0 0,3-1-578 0 0,0 1 0 0 0,1 1 1 0 0,0 0-1 0 0,0 0 0 0 0,2 1 1 0 0,27-15-1 0 0,2 5-212 0 0,54-19 0 0 0,-53 24 138 0 0,0 3 0 0 0,1 2 0 0 0,0 1 0 0 0,85-4-1 0 0,-117 12-138 0 0,1 1-1 0 0,-1 1 0 0 0,0 0 1 0 0,1 1-1 0 0,-1 0 0 0 0,22 7 1 0 0,-32-8-65 0 0,0 1 1 0 0,0-1-1 0 0,0 1 1 0 0,-1 0 0 0 0,1 0-1 0 0,-1 0 1 0 0,1 1-1 0 0,-1-1 1 0 0,0 1-1 0 0,0-1 1 0 0,0 1 0 0 0,0 0-1 0 0,0 1 1 0 0,-1-1-1 0 0,0 0 1 0 0,1 1-1 0 0,-1-1 1 0 0,0 1-1 0 0,-1-1 1 0 0,1 1 0 0 0,-1 0-1 0 0,1 0 1 0 0,-1 0-1 0 0,0 0 1 0 0,-1 0-1 0 0,1 0 1 0 0,-1 6-1 0 0,0-4-11 0 0,0 0-1 0 0,0 0 0 0 0,-1 0 0 0 0,0 0 0 0 0,0-1 1 0 0,-1 1-1 0 0,0 0 0 0 0,0-1 0 0 0,-5 10 0 0 0,2-5 4 0 0,-1-1-1 0 0,0-1 1 0 0,0 1-1 0 0,-15 14 1 0 0,0-3 5 0 0,-2-1 0 0 0,-49 31 0 0 0,-197 107-681 0 0,225-135 515 0 0,-1-3-1 0 0,-1-1 0 0 0,0-3 1 0 0,-67 14-1 0 0,64-22-309 0 0,44-7 333 0 0,1 0-1 0 0,-1 0 0 0 0,0 0 0 0 0,0-1 1 0 0,1 1-1 0 0,-1-1 0 0 0,-8-3 1 0 0,12 3-198 0 0,1 0-47 0 0,1 0 327 0 0,0 0 1 0 0,0 0-1 0 0,0 0 1 0 0,0 0-1 0 0,1 1 1 0 0,-1-1-1 0 0,0 0 1 0 0,0 0-1 0 0,0 1 1 0 0,1-1-1 0 0,-1 1 1 0 0,0-1-1 0 0,2 0 1 0 0,3 0 62 0 0,0 0 0 0 0,0 1 0 0 0,-1-1 1 0 0,1 1-1 0 0,0 0 0 0 0,0 1 0 0 0,0-1 1 0 0,0 1-1 0 0,10 3 0 0 0,0 0 283 0 0,-1 2 0 0 0,20 8 0 0 0,-13-2-4 0 0,-1 0 1 0 0,0 1 0 0 0,-1 1 0 0 0,0 1-1 0 0,-1 1 1 0 0,-1 0 0 0 0,0 2 0 0 0,-2 0-1 0 0,0 1 1 0 0,-1 0 0 0 0,-1 1 0 0 0,0 1-1 0 0,13 29 1 0 0,-18-31-338 0 0,-4-7 84 0 0,1 0-1 0 0,1 0 1 0 0,0-1-1 0 0,13 17 1 0 0,-18-25-114 0 0,0-1-1 0 0,1 0 1 0 0,-1 0 0 0 0,0 0-1 0 0,1 0 1 0 0,0 0 0 0 0,-1 0 0 0 0,1-1-1 0 0,0 1 1 0 0,0-1 0 0 0,0 0-1 0 0,0 0 1 0 0,0 0 0 0 0,0 0 0 0 0,0 0-1 0 0,0-1 1 0 0,0 1 0 0 0,0-1-1 0 0,1 0 1 0 0,-1 0 0 0 0,0 0-1 0 0,0 0 1 0 0,0-1 0 0 0,5 0-1 0 0,15-6-1405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 13303 0 0,'0'0'1202'0'0,"-1"-1"-988"0"0,-4-3-36 0 0,5 3 34 0 0,-1 0 0 0 0,0 1 1 0 0,1-1-1 0 0,-1 1 0 0 0,1-1 1 0 0,-1 1-1 0 0,0 0 0 0 0,1-1 1 0 0,-1 1-1 0 0,0 0 0 0 0,0-1 1 0 0,1 1-1 0 0,-1 0 0 0 0,0 0 1 0 0,0 0-1 0 0,1-1 0 0 0,-1 1 1 0 0,0 0-1 0 0,0 0 0 0 0,0 0 1 0 0,1 0-1 0 0,-2 1 0 0 0,0-1-66 0 0,0 1 0 0 0,1 0-1 0 0,-1-1 1 0 0,1 1 0 0 0,-1 0-1 0 0,1 0 1 0 0,0 0 0 0 0,-1 0-1 0 0,1 0 1 0 0,-2 2 0 0 0,-1 1-23 0 0,0 1 0 0 0,0 1 1 0 0,0-1-1 0 0,-4 8 0 0 0,-74 164 664 0 0,56-115-679 0 0,-3-2 1 0 0,-41 66-1 0 0,59-108-108 0 0,5-4 0 0 0,6-13-3 0 0,0 0 0 0 0,1 0-1 0 0,-1 0 1 0 0,0 0 0 0 0,0 0 0 0 0,0 0-1 0 0,1-1 1 0 0,-1 1 0 0 0,0 0 0 0 0,1 0 0 0 0,-1 0-1 0 0,1 0 1 0 0,-1-1 0 0 0,1 1 0 0 0,-1 0-1 0 0,1-1 1 0 0,-1 1 0 0 0,1 0 0 0 0,0-1-1 0 0,-1 1 1 0 0,1-1 0 0 0,0 1 0 0 0,0-1-1 0 0,-1 1 1 0 0,1-1 0 0 0,0 1 0 0 0,0-1 0 0 0,0 0-1 0 0,0 1 1 0 0,0-1 0 0 0,-1 0 0 0 0,1 0-1 0 0,2 0 1 0 0,1 1-87 0 0,1 0 1 0 0,-1-1-1 0 0,1 0 0 0 0,0 0 1 0 0,6-1-1 0 0,10-3-1312 0 0,2-4-452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679 102 9671 0 0,'57'-66'1160'0'0,"-35"37"2186"0"0,-22 29-3245 0 0,0 0 1 0 0,0 0-1 0 0,0 0 1 0 0,0 0-1 0 0,0 0 1 0 0,1-1-1 0 0,-1 1 1 0 0,0 0-1 0 0,0 0 1 0 0,0 0-1 0 0,0 0 1 0 0,0 0-1 0 0,0 0 1 0 0,0-1-1 0 0,0 1 1 0 0,0 0-1 0 0,1 0 1 0 0,-1 0-1 0 0,0 0 1 0 0,0-1-1 0 0,0 1 1 0 0,0 0-1 0 0,0 0 1 0 0,0 0-1 0 0,0 0 1 0 0,0-1-1 0 0,0 1 1 0 0,0 0-1 0 0,0 0 1 0 0,0 0-1 0 0,0 0 1 0 0,-1 0-1 0 0,1-1 1 0 0,0 1-1 0 0,0 0 1 0 0,0 0-1 0 0,0 0 1 0 0,0 0-1 0 0,0-1 1 0 0,0 1-1 0 0,0 0 0 0 0,0 0 1 0 0,0 0-1 0 0,-1 0 1 0 0,1 0-1 0 0,0 0 1 0 0,0 0-1 0 0,0-1 1 0 0,0 1-1 0 0,0 0 1 0 0,-1 0-1 0 0,-12 1 1160 0 0,-16 9-1138 0 0,17-4-14 0 0,1 1 1 0 0,0 0 0 0 0,1 0-1 0 0,-14 12 1 0 0,-35 40 216 0 0,22-22-135 0 0,-22 20 14 0 0,-73 76-122 0 0,125-125-104 0 0,-23 31 56 0 0,28-36-78 0 0,0 0 0 0 0,1 0-1 0 0,-1 1 1 0 0,1-1 0 0 0,-1 1 0 0 0,1-1 0 0 0,0 1-1 0 0,1-1 1 0 0,-1 1 0 0 0,0 6 0 0 0,12-5-488 0 0,-2-3 398 0 0,-1 0 0 0 0,1-1 1 0 0,-1 0-1 0 0,1-1 0 0 0,-1 1 0 0 0,1-2 0 0 0,-1 1 0 0 0,12-3 1 0 0,-8 1-9 0 0,1 1-1 0 0,-1 1 1 0 0,15 1 0 0 0,-21-1 114 0 0,0 1 0 0 0,-1 0 0 0 0,1 1 0 0 0,-1 0 0 0 0,1 0 0 0 0,-1 0 0 0 0,0 0 0 0 0,0 1 0 0 0,0 0 0 0 0,0 0 0 0 0,0 0 0 0 0,0 0 0 0 0,-1 1 0 0 0,0 0 0 0 0,8 8 0 0 0,-6-3-15 0 0,1 1 0 0 0,-1 0 0 0 0,0 0 0 0 0,-1 0 0 0 0,-1 1 0 0 0,1-1 0 0 0,2 13 0 0 0,19 79 1482 0 0,5 13 528 0 0,-31-114-1885 0 0,1 0-1 0 0,-1 0 1 0 0,0 1 0 0 0,0-1-1 0 0,1 0 1 0 0,-1 1-1 0 0,0-1 1 0 0,0 0 0 0 0,-1 1-1 0 0,1-1 1 0 0,0 0 0 0 0,0 0-1 0 0,-1 1 1 0 0,1-1-1 0 0,0 0 1 0 0,-1 0 0 0 0,1 1-1 0 0,-1-1 1 0 0,0 0-1 0 0,1 0 1 0 0,-1 0 0 0 0,0 0-1 0 0,0 0 1 0 0,0 0 0 0 0,0 0-1 0 0,0 0 1 0 0,0 0-1 0 0,0 0 1 0 0,0 0 0 0 0,0-1-1 0 0,0 1 1 0 0,-2 0-1 0 0,-4 3-62 0 0,0-1-1 0 0,0 0 0 0 0,0-1 1 0 0,-11 3-1 0 0,11-4 126 0 0,-55 14-153 0 0,0-3 1 0 0,0-2-1 0 0,-89 1 0 0 0,110-11-488 0 0,0-2 0 0 0,-69-12-1 0 0,105 14 283 0 0,1-1 1 0 0,-1 0-1 0 0,0-1 0 0 0,1 1 1 0 0,-1-1-1 0 0,1 1 0 0 0,-1-2 1 0 0,1 1-1 0 0,0 0 0 0 0,-6-5 1 0 0,0-5-1685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696 998 5983 0 0,'0'0'464'0'0,"2"1"-305"0"0,4-1 496 0 0,0 0 1 0 0,0 0-1 0 0,0 0 1 0 0,0-1-1 0 0,0 0 1 0 0,0 0-1 0 0,0 0 0 0 0,0-1 1 0 0,0 0-1 0 0,-1 0 1 0 0,1-1-1 0 0,-1 1 1 0 0,10-7-1 0 0,-11 5-424 0 0,-1 1 0 0 0,0 0 0 0 0,0-1 0 0 0,-1 1 0 0 0,1-1 0 0 0,-1 0 0 0 0,0 0 0 0 0,3-6 0 0 0,7-12 411 0 0,22-27 338 0 0,43-67-90 0 0,-47 63-679 0 0,37-63-39 0 0,60-144-1 0 0,-115 230-186 0 0,32-87-255 0 0,-38 100 128 0 0,-2 0 1 0 0,0-1 0 0 0,-1 1 0 0 0,1-34-1 0 0,-4 47 84 0 0,0-1 0 0 0,-1 1 1 0 0,1-1-1 0 0,-1 1 0 0 0,0 0 0 0 0,-2-6 0 0 0,3 9 42 0 0,0 1 0 0 0,-1-1 0 0 0,1 0 0 0 0,0 0 1 0 0,-1 0-1 0 0,1 0 0 0 0,-1 0 0 0 0,1 1 0 0 0,-1-1 0 0 0,0 0 0 0 0,1 0 0 0 0,-1 1 0 0 0,0-1 1 0 0,1 0-1 0 0,-1 1 0 0 0,0-1 0 0 0,0 1 0 0 0,0-1 0 0 0,1 1 0 0 0,-1 0 0 0 0,0-1 0 0 0,0 1 1 0 0,0 0-1 0 0,0-1 0 0 0,0 1 0 0 0,0 0 0 0 0,0 0 0 0 0,0 0 0 0 0,0 0 0 0 0,0 0 0 0 0,1 0 1 0 0,-1 0-1 0 0,0 0 0 0 0,-2 0 0 0 0,-2 2-14 0 0,0 0 0 0 0,1 0 0 0 0,-1 0-1 0 0,0 0 1 0 0,1 1 0 0 0,-1 0 0 0 0,-5 5 0 0 0,-30 27-84 0 0,28-24 85 0 0,-38 41 50 0 0,1 1 0 0 0,3 2 1 0 0,3 2-1 0 0,-62 107 0 0 0,48-57 156 0 0,-85 226 0 0 0,45-16 13 0 0,46-136-99 0 0,39-147-73 0 0,-1-1-1 0 0,-1-1 1 0 0,-2 0-1 0 0,-1-1 1 0 0,-1 0-1 0 0,-35 42 1 0 0,20-33-95 0 0,-3-1 1 0 0,0-2 0 0 0,-77 58 0 0 0,109-91 13 0 0,-9 5-200 0 0,-20 13 0 0 0,30-21 180 0 0,0 1 0 0 0,1-1 0 0 0,-1 1 1 0 0,0-1-1 0 0,0 0 0 0 0,-1 0 1 0 0,1 0-1 0 0,0-1 0 0 0,0 1 1 0 0,0-1-1 0 0,-1 1 0 0 0,1-1 1 0 0,-7-1-1 0 0,10 1 27 0 0,-1 0 0 0 0,1 0 0 0 0,-1 0 0 0 0,1-1 0 0 0,-1 1 1 0 0,1 0-1 0 0,-1 0 0 0 0,1-1 0 0 0,-1 1 0 0 0,1 0 0 0 0,-1-1 0 0 0,1 1 0 0 0,-1 0 0 0 0,1-1 1 0 0,-1 1-1 0 0,1-1 0 0 0,0 1 0 0 0,-1-1 0 0 0,1 1 0 0 0,0-1 0 0 0,0 1 0 0 0,-1-1 0 0 0,1 1 1 0 0,0-1-1 0 0,0 0 0 0 0,0 1 0 0 0,-1-1 0 0 0,1 1 0 0 0,0-1 0 0 0,0 1 0 0 0,0-1 0 0 0,0 0 1 0 0,0 1-1 0 0,0-1 0 0 0,0 1 0 0 0,1-2 0 0 0,1-16-5527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91 142 14279 0 0,'-2'1'145'0'0,"-8"-1"244"0"0,0 1-1 0 0,0 1 0 0 0,-10 2 1 0 0,18-3-195 0 0,-1 0 1 0 0,1-1-1 0 0,0 1 1 0 0,-1 0 0 0 0,1 1-1 0 0,0-1 1 0 0,0 0-1 0 0,-1 1 1 0 0,1-1 0 0 0,0 1-1 0 0,1 0 1 0 0,-1-1-1 0 0,0 1 1 0 0,0 0 0 0 0,1 0-1 0 0,-1 0 1 0 0,0 3 0 0 0,1-4-139 0 0,1-1 0 0 0,0 1 0 0 0,0 0 0 0 0,-1 0-1 0 0,1-1 1 0 0,0 1 0 0 0,0 0 0 0 0,0 0 0 0 0,0 0 0 0 0,0-1 0 0 0,0 1 0 0 0,0 0 0 0 0,0 0 0 0 0,1-1 0 0 0,-1 1 0 0 0,0 0 0 0 0,0 0 0 0 0,1-1 0 0 0,-1 1 0 0 0,0 0 0 0 0,1-1 0 0 0,-1 1 0 0 0,1 0 0 0 0,-1-1 0 0 0,0 1 0 0 0,1-1 0 0 0,1 2 0 0 0,-1-1 14 0 0,1 1 1 0 0,0-1-1 0 0,-1 1 0 0 0,1-1 0 0 0,0 0 0 0 0,0 0 0 0 0,0 0 0 0 0,3 1 0 0 0,2 0 68 0 0,0-1-1 0 0,0 1 1 0 0,0-1-1 0 0,0-1 1 0 0,1 1-1 0 0,8-2 1 0 0,46-5 360 0 0,-52 4-434 0 0,81-14 511 0 0,90-27 0 0 0,88-40-929 0 0,-159 48-1335 0 0,-61 19-3815 0 0,-4 0-1728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74 466 16671 0 0,'0'0'1848'0'0,"-4"10"-544"0"0,3-9-1244 0 0,0 0-1 0 0,0 0 1 0 0,0 0-1 0 0,0 0 1 0 0,0 0 0 0 0,0-1-1 0 0,0 1 1 0 0,-1 0-1 0 0,1-1 1 0 0,0 1-1 0 0,0-1 1 0 0,0 1-1 0 0,-1-1 1 0 0,1 1 0 0 0,0-1-1 0 0,-1 0 1 0 0,1 0-1 0 0,0 0 1 0 0,-1 0-1 0 0,1 0 1 0 0,0 0 0 0 0,-1 0-1 0 0,1 0 1 0 0,0 0-1 0 0,-1-1 1 0 0,1 1-1 0 0,0 0 1 0 0,0-1-1 0 0,-1 1 1 0 0,1-1 0 0 0,0 1-1 0 0,0-1 1 0 0,0 0-1 0 0,0 0 1 0 0,0 1-1 0 0,-2-2 1 0 0,1-1 58 0 0,0 1-1 0 0,0 0 1 0 0,0-1-1 0 0,0 0 1 0 0,0 1 0 0 0,0-1-1 0 0,1 0 1 0 0,-1 0-1 0 0,1 0 1 0 0,0 0 0 0 0,0 0-1 0 0,0 0 1 0 0,0-1 0 0 0,0-4-1 0 0,0-4-1 0 0,2 0-1 0 0,-1 1 1 0 0,1-1-1 0 0,1 0 1 0 0,0 1-1 0 0,1-1 1 0 0,0 1 0 0 0,1 0-1 0 0,0 0 1 0 0,1 1-1 0 0,0-1 1 0 0,0 1-1 0 0,10-13 1 0 0,0 1-94 0 0,1 2 0 0 0,1 0 1 0 0,1 1-1 0 0,39-33 0 0 0,-34 33-170 0 0,0 1-1 0 0,2 2 0 0 0,0 0 0 0 0,37-17 0 0 0,-49 28-195 0 0,1 0 0 0 0,-1 1 0 0 0,1 0 0 0 0,20-2 0 0 0,-22 5-380 0 0,0 0-1 0 0,0 1 1 0 0,-1 0 0 0 0,1 1-1 0 0,0 0 1 0 0,12 4 0 0 0,7 2-6015 0 0</inkml:trace>
  <inkml:trace contextRef="#ctx0" brushRef="#br0" timeOffset="1">916 161 7367 0 0,'0'0'568'0'0,"-7"-3"-34"0"0,0 2 375 0 0,1 1 0 0 0,-1 1 1 0 0,0-1-1 0 0,1 1 1 0 0,-1 0-1 0 0,0 1 0 0 0,1-1 1 0 0,0 1-1 0 0,-9 4 1 0 0,8-3-748 0 0,-14 4 182 0 0,0 1 0 0 0,0 1 0 0 0,0 1 1 0 0,1 1-1 0 0,1 1 0 0 0,0 1 0 0 0,1 0 0 0 0,0 1 1 0 0,1 1-1 0 0,-22 25 0 0 0,33-33-233 0 0,1 0 0 0 0,0 0 0 0 0,0 1 0 0 0,1 0-1 0 0,0 0 1 0 0,1 0 0 0 0,-1 0 0 0 0,-1 10 0 0 0,4-15-91 0 0,0 0 0 0 0,1-1 0 0 0,-1 1 0 0 0,1 0 0 0 0,0 0 0 0 0,0-1 0 0 0,0 1 0 0 0,0 0 0 0 0,0 0 0 0 0,1-1 0 0 0,-1 1 0 0 0,1 0 0 0 0,-1 0 0 0 0,1-1 0 0 0,0 1 0 0 0,0-1 0 0 0,1 1 0 0 0,-1-1 0 0 0,0 1 0 0 0,1-1 0 0 0,-1 0 0 0 0,1 0 0 0 0,0 0 0 0 0,0 0 0 0 0,0 0 0 0 0,0 0 0 0 0,0 0 0 0 0,0 0 0 0 0,5 2-1 0 0,-3-2 12 0 0,0-1 0 0 0,0 1-1 0 0,1-1 1 0 0,-1 0 0 0 0,0 0-1 0 0,1-1 1 0 0,-1 1 0 0 0,1-1-1 0 0,-1 0 1 0 0,1 0 0 0 0,7-1-1 0 0,6-2 121 0 0,25-7-1 0 0,-35 8-103 0 0,14-4 53 0 0,-1-1 0 0 0,0-1 0 0 0,0 0 0 0 0,0-2 0 0 0,27-18 0 0 0,-36 20-117 0 0,0 0 0 0 0,-1-1 0 0 0,-1 0 1 0 0,1-1-1 0 0,-1 0 0 0 0,-1-1 1 0 0,0 1-1 0 0,-1-2 0 0 0,14-23 0 0 0,-20 31-18 0 0,0 0 0 0 0,-1 1-1 0 0,0-1 1 0 0,0 0-1 0 0,0 0 1 0 0,0 0-1 0 0,0 0 1 0 0,-1 1-1 0 0,0-1 1 0 0,0-7 0 0 0,0 9-195 0 0,0-1 0 0 0,-1 1 1 0 0,1-1-1 0 0,-1 1 0 0 0,0 0 1 0 0,0-1-1 0 0,0 1 0 0 0,0 0 1 0 0,0 0-1 0 0,0 0 0 0 0,0 0 1 0 0,-1 0-1 0 0,1 0 0 0 0,-1 0 1 0 0,0 0-1 0 0,1 0 0 0 0,-1 1 1 0 0,-2-3-1 0 0,-5-2-2548 0 0,2 2-3572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200 276 14479 0 0,'0'2'663'0'0,"-2"4"-439"0"0,0 0 0 0 0,0 1 1 0 0,-1-1-1 0 0,0 0 0 0 0,0 0 0 0 0,0 0 0 0 0,-1-1 1 0 0,0 1-1 0 0,0-1 0 0 0,0 0 0 0 0,-1 0 0 0 0,1 0 0 0 0,-1-1 1 0 0,-11 8-1 0 0,10-7 57 0 0,0-1-1 0 0,0 0 1 0 0,0-1 0 0 0,-1 1 0 0 0,1-1-1 0 0,-1 0 1 0 0,0-1 0 0 0,0 0-1 0 0,0 0 1 0 0,-1 0 0 0 0,1-1 0 0 0,0 0-1 0 0,-12 0 1 0 0,18-1-241 0 0,0 0 0 0 0,-1 0 0 0 0,1 0 0 0 0,0-1 0 0 0,0 1 0 0 0,-1 0 0 0 0,1-1 0 0 0,0 1 0 0 0,0 0 0 0 0,0-1 0 0 0,0 0 0 0 0,0 1 0 0 0,0-1 0 0 0,0 1 0 0 0,0-1 1 0 0,0 0-1 0 0,0 0 0 0 0,0 0 0 0 0,0 0 0 0 0,0 0 0 0 0,0 1 0 0 0,1-1 0 0 0,-1-1 0 0 0,0 1 0 0 0,1 0 0 0 0,-1 0 0 0 0,1 0 0 0 0,-1 0 0 0 0,1 0 0 0 0,0 0 0 0 0,-1-1 0 0 0,1 1 0 0 0,0 0 0 0 0,0 0 0 0 0,0-1 0 0 0,0 1 0 0 0,0 0 0 0 0,0 0 0 0 0,0 0 0 0 0,0-1 0 0 0,0 1 0 0 0,1-2 0 0 0,1-3 78 0 0,-1-1 1 0 0,1 1-1 0 0,1-1 0 0 0,-1 1 1 0 0,1 0-1 0 0,5-8 0 0 0,4-5-66 0 0,2 0 0 0 0,0 1-1 0 0,0 0 1 0 0,2 1-1 0 0,27-23 1 0 0,-30 29-101 0 0,1 1 0 0 0,1 0-1 0 0,0 1 1 0 0,0 0 0 0 0,1 1 0 0 0,0 1 0 0 0,32-10-1 0 0,-43 16 44 0 0,0 0 0 0 0,0 1 0 0 0,0-1 0 0 0,0 1 0 0 0,0 0 0 0 0,0 0 0 0 0,0 0 0 0 0,0 1 0 0 0,0-1 0 0 0,0 1 0 0 0,0 1 0 0 0,0-1 0 0 0,0 1 0 0 0,-1 0 0 0 0,1 0 0 0 0,0 0 0 0 0,-1 0 0 0 0,0 1 0 0 0,1 0 0 0 0,-1 0 0 0 0,0 0 0 0 0,3 4 0 0 0,8 8 36 0 0,-2 0 0 0 0,0 1-1 0 0,-1 0 1 0 0,16 30 0 0 0,-26-44 23 0 0,1-2-53 0 0,0 1 0 0 0,0-1 0 0 0,0 0 0 0 0,0 0 0 0 0,0 0 0 0 0,0-1 0 0 0,0 1 0 0 0,0-1-1 0 0,0 1 1 0 0,0-1 0 0 0,0 0 0 0 0,0 0 0 0 0,-1 0 0 0 0,1-1 0 0 0,0 1 0 0 0,-1-1 0 0 0,1 1 0 0 0,-1-1-1 0 0,1 0 1 0 0,2-3 0 0 0,-1 2-3 0 0,81-71-1177 0 0,3-3-614 0 0,-73 66 1564 0 0,0 0 0 0 0,1 1 1 0 0,-1 1-1 0 0,24-9 1 0 0,-34 16 272 0 0,1 0 1 0 0,-1 0-1 0 0,0 1 1 0 0,0 0-1 0 0,1 0 1 0 0,-1 0 0 0 0,0 1-1 0 0,1 0 1 0 0,-1 0-1 0 0,1 0 1 0 0,6 2 0 0 0,-10-2 16 0 0,1 1 0 0 0,-1 0 1 0 0,1-1-1 0 0,0 1 0 0 0,-1 1 1 0 0,0-1-1 0 0,1 0 0 0 0,-1 1 0 0 0,0-1 1 0 0,0 1-1 0 0,1-1 0 0 0,-1 1 1 0 0,-1 0-1 0 0,1 0 0 0 0,0 0 1 0 0,0 0-1 0 0,-1 1 0 0 0,1-1 1 0 0,-1 0-1 0 0,0 1 0 0 0,1-1 1 0 0,-1 0-1 0 0,1 6 0 0 0,0 0 67 0 0,0 0-1 0 0,-1 0 1 0 0,0 0-1 0 0,-1 0 1 0 0,0 14 0 0 0,-7 42 202 0 0,0-2-207 0 0,7-45-339 0 0,1 1 1 0 0,1-1 0 0 0,6 28-1 0 0,-5-34-344 0 0,-3-9-56 0 0,2 9-4198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502 362 6303 0 0,'0'0'571'0'0,"-2"1"-472"0"0,2-1-17 0 0,-1 1 0 0 0,0-1 0 0 0,0 0 0 0 0,0 0 0 0 0,0 0-1 0 0,0 1 1 0 0,0-1 0 0 0,0 0 0 0 0,0 0 0 0 0,0 0 0 0 0,0 0 0 0 0,0 0 0 0 0,0-1 0 0 0,0 1 0 0 0,0 0 0 0 0,0 0 0 0 0,0-1 0 0 0,1 1 0 0 0,-1 0 0 0 0,0-1 0 0 0,0 1 0 0 0,0-1 0 0 0,0 1 0 0 0,1-1 0 0 0,-1 0 0 0 0,0 1 0 0 0,0-1 0 0 0,0-1-1 0 0,0 1 71 0 0,1 0 0 0 0,-1 0 0 0 0,1 0-1 0 0,-1 0 1 0 0,1-1 0 0 0,0 1-1 0 0,0 0 1 0 0,-1 0 0 0 0,1 0-1 0 0,0-1 1 0 0,0 1 0 0 0,0 0 0 0 0,0 0-1 0 0,0-1 1 0 0,1 1 0 0 0,-1 0-1 0 0,0 0 1 0 0,1 0 0 0 0,-1-1-1 0 0,0 1 1 0 0,1 0 0 0 0,-1 0 0 0 0,1 0-1 0 0,1-1 1 0 0,27-42 2379 0 0,-20 32-2000 0 0,0-1 0 0 0,-1 0 0 0 0,10-22 0 0 0,-6 7 74 0 0,-3 8-34 0 0,9-31-1 0 0,-17 45-500 0 0,1 1-1 0 0,-1-1 1 0 0,0 0-1 0 0,-1 0 1 0 0,1 0-1 0 0,-1 1 0 0 0,0-1 1 0 0,-1 0-1 0 0,1 0 1 0 0,-3-8-1 0 0,2 12-66 0 0,1 0 0 0 0,-1 0 0 0 0,0 0 0 0 0,0 0 0 0 0,0 0-1 0 0,0 1 1 0 0,0-1 0 0 0,0 0 0 0 0,0 1 0 0 0,-1-1 0 0 0,1 1 0 0 0,-1-1-1 0 0,1 1 1 0 0,-1 0 0 0 0,1 0 0 0 0,-4-2 0 0 0,2 1-15 0 0,0 1-1 0 0,-1 0 1 0 0,1 0-1 0 0,0 0 1 0 0,-1 0-1 0 0,1 0 1 0 0,-1 1 0 0 0,-6-1-1 0 0,-3 2-49 0 0,0 0 1 0 0,0 1-1 0 0,1 0 0 0 0,-16 5 0 0 0,1 1 5 0 0,0 2 0 0 0,0 1 0 0 0,1 1 0 0 0,-42 26-1 0 0,27-11 99 0 0,-72 64 0 0 0,98-78 16 0 0,1 0-1 0 0,0 2 1 0 0,1-1-1 0 0,1 2 1 0 0,0 0-1 0 0,1 0 1 0 0,-12 26-1 0 0,21-40-44 0 0,1 0 0 0 0,0 1-1 0 0,1-1 1 0 0,-1 1 0 0 0,0-1 0 0 0,1 1-1 0 0,-1 0 1 0 0,1-1 0 0 0,0 1 0 0 0,0-1-1 0 0,0 1 1 0 0,0 0 0 0 0,0-1-1 0 0,1 1 1 0 0,0 4 0 0 0,0-5 0 0 0,0 0 0 0 0,0 0 1 0 0,1-1-1 0 0,-1 1 0 0 0,0 0 0 0 0,0-1 0 0 0,1 1 1 0 0,-1 0-1 0 0,1-1 0 0 0,0 0 0 0 0,-1 1 0 0 0,1-1 1 0 0,0 0-1 0 0,0 0 0 0 0,0 0 0 0 0,0 0 1 0 0,0 0-1 0 0,0 0 0 0 0,3 0 0 0 0,5 2 28 0 0,-1-1-1 0 0,1-1 0 0 0,-1 0 1 0 0,1 0-1 0 0,0-1 1 0 0,14-2-1 0 0,60-10 174 0 0,-82 11-206 0 0,103-27 142 0 0,-77 18-118 0 0,1 2-1 0 0,58-8 0 0 0,-48 11-51 0 0,-38 4-80 0 0,-2 3-161 0 0,-11 14 189 0 0,-17 18-1 0 0,16-20 193 0 0,1 0-1 0 0,-15 24 0 0 0,23-32-103 0 0,2-4 8 0 0,1 1-1 0 0,-1-1 0 0 0,1 1 1 0 0,-1 0-1 0 0,1 0 0 0 0,-2 5 1 0 0,3-7-21 0 0,0-1 0 0 0,0 1 0 0 0,0 0 1 0 0,0 0-1 0 0,0 0 0 0 0,0 0 0 0 0,1-1 0 0 0,-1 1 1 0 0,0 0-1 0 0,0 0 0 0 0,1 0 0 0 0,-1-1 0 0 0,0 1 1 0 0,1 0-1 0 0,-1 0 0 0 0,0-1 0 0 0,1 1 1 0 0,-1 0-1 0 0,1-1 0 0 0,0 1 0 0 0,-1 0 0 0 0,1-1 1 0 0,-1 1-1 0 0,1-1 0 0 0,0 1 0 0 0,0-1 0 0 0,-1 1 1 0 0,1-1-1 0 0,0 0 0 0 0,1 1 0 0 0,5 2-202 0 0,1 0-1 0 0,0-1 0 0 0,0 0 1 0 0,0-1-1 0 0,0 1 0 0 0,0-2 1 0 0,12 1-1 0 0,8-1-722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7367 0 0,'0'0'1035'0'0,"1"3"394"0"0,0 3-752 0 0,0 1 0 0 0,1 0-1 0 0,-2-1 1 0 0,1 1 0 0 0,-1 0-1 0 0,0 0 1 0 0,-1-1-1 0 0,1 1 1 0 0,-4 10 0 0 0,-19 63 1152 0 0,19-67-1457 0 0,-23 62 662 0 0,-4-2 0 0 0,-58 102 0 0 0,-104 122-520 0 0,4-44-499 0 0,130-176-14 0 0,1-1-1865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5 476 8751 0 0,'0'0'794'0'0,"-1"-1"-652"0"0,-3-4 164 0 0,4 4-138 0 0,0 0 1 0 0,0 1-1 0 0,0-1 0 0 0,0 0 1 0 0,0 1-1 0 0,1-1 1 0 0,-1 0-1 0 0,0 0 1 0 0,0 1-1 0 0,0-1 0 0 0,1 0 1 0 0,-1 1-1 0 0,0-1 1 0 0,1 1-1 0 0,-1-1 1 0 0,0 0-1 0 0,2 0 0 0 0,-2-1 330 0 0,8-11 633 0 0,0 0 1 0 0,1 0-1 0 0,0 0 0 0 0,22-21 1 0 0,50-39-489 0 0,-35 37-183 0 0,1 3-1 0 0,101-55 1 0 0,114-28 122 0 0,-259 115-582 0 0,11-5 0 0 0,27-6 0 0 0,-38 11 0 0 0,0 0 0 0 0,0 1 0 0 0,0-1 0 0 0,1 1 0 0 0,-1 0 0 0 0,0 0 0 0 0,0 0 0 0 0,0 0 0 0 0,0 1 0 0 0,1-1 0 0 0,-1 1 0 0 0,0 0 0 0 0,0 0 0 0 0,0 0 0 0 0,3 1 0 0 0,-5 0-1 0 0,1-1-1 0 0,-1 0 1 0 0,1 1-1 0 0,-1-1 1 0 0,0 1-1 0 0,0-1 1 0 0,0 1-1 0 0,0-1 1 0 0,0 1 0 0 0,0 0-1 0 0,0 0 1 0 0,0-1-1 0 0,-1 1 1 0 0,1 0-1 0 0,-1 0 1 0 0,1 0-1 0 0,-1 0 1 0 0,0 0-1 0 0,0 0 1 0 0,0 0-1 0 0,0 0 1 0 0,0 3-1 0 0,-1 3-4 0 0,0 1-1 0 0,-1 0 1 0 0,-4 14-1 0 0,-4 3 48 0 0,-2 1 0 0 0,-1-2-1 0 0,-1 1 1 0 0,-20 27 0 0 0,23-37 3 0 0,-41 60 129 0 0,-3-3 0 0 0,-112 116 0 0 0,144-166-130 0 0,-33 25 1 0 0,49-42-28 0 0,-1-1 1 0 0,0 1 0 0 0,0-2-1 0 0,0 1 1 0 0,0-1 0 0 0,-1-1-1 0 0,0 0 1 0 0,1 0-1 0 0,-13 2 1 0 0,18-4-62 0 0,-1-1 0 0 0,0 0 0 0 0,1 0 0 0 0,-1 0 0 0 0,0 0 1 0 0,0-1-1 0 0,1 1 0 0 0,-1-1 0 0 0,-6-2 0 0 0,-6-6-5912 0 0,7 0-1069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40 9671 0 0,'19'-8'576'0'0,"0"1"0"0"0,1 1-1 0 0,28-5 1 0 0,-2 4 3499 0 0,-44 7-3470 0 0,-13 3-422 0 0,0 1-1 0 0,0 1 1 0 0,-12 6 0 0 0,14-7-81 0 0,-16 11 286 0 0,-26 18-1 0 0,13-8 6 0 0,3 0-190 0 0,2 1 0 0 0,-46 47 0 0 0,68-62-196 0 0,3-4 87 0 0,1 1-1 0 0,0 0 1 0 0,0 0 0 0 0,1 0-1 0 0,-9 16 1 0 0,14-22-70 0 0,0 0 0 0 0,0 0 1 0 0,0 1-1 0 0,0-1 0 0 0,0 0 0 0 0,0 1 1 0 0,1-1-1 0 0,-1 1 0 0 0,1-1 0 0 0,-1 1 1 0 0,1-1-1 0 0,0 1 0 0 0,0-1 1 0 0,0 1-1 0 0,1-1 0 0 0,-1 1 0 0 0,0-1 1 0 0,1 1-1 0 0,0-1 0 0 0,-1 1 0 0 0,1-1 1 0 0,0 0-1 0 0,0 1 0 0 0,1-1 0 0 0,-1 0 1 0 0,0 0-1 0 0,1 0 0 0 0,2 3 1 0 0,2 0 65 0 0,0 0 1 0 0,0-1-1 0 0,0 0 1 0 0,1 0-1 0 0,-1 0 1 0 0,1-1-1 0 0,0 0 1 0 0,0 0-1 0 0,0-1 1 0 0,0 0-1 0 0,1 0 1 0 0,-1-1-1 0 0,0 0 1 0 0,10 0 0 0 0,-5 0-32 0 0,-1-1 1 0 0,0-1-1 0 0,1 0 1 0 0,-1 0 0 0 0,0-1-1 0 0,0-1 1 0 0,0 0 0 0 0,20-7-1 0 0,-26 6-40 0 0,0 1 1 0 0,0 0-1 0 0,0-1 0 0 0,-1 0 0 0 0,1 0 0 0 0,4-6 1 0 0,6-5 10 0 0,-9 9-19 0 0,0-1 0 0 0,0 1 0 0 0,-1-1 0 0 0,0-1 0 0 0,0 1 0 0 0,-1-1 0 0 0,1 1 0 0 0,3-12 0 0 0,-3 6-679 0 0,-1 0 0 0 0,0 0 0 0 0,-1 0 0 0 0,2-23 0 0 0,-5 18-4201 0 0,-1 0-1378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13823 0 0,'0'0'1062'0'0,"0"2"-693"0"0,2 7-210 0 0,-1-1 0 0 0,0 1 0 0 0,-1-1 0 0 0,0 1 0 0 0,-1-1 0 0 0,1 0 0 0 0,-1 1 0 0 0,-1-1 0 0 0,-3 11 0 0 0,-28 75 1806 0 0,29-85-1913 0 0,-23 52 737 0 0,-3-1 1 0 0,-62 94-1 0 0,-93 98 377 0 0,62-89-650 0 0,109-144-544 0 0,-86 129-528 0 0,99-146 83 0 0,16-19-5048 0 0,2-3-653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4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1 919 0 0,'-2'0'67'0'0,"-32"0"68"0"0,18 0 2542 0 0,15 0-1912 0 0,0 0 0 0 0,-1 0 0 0 0,1 1 0 0 0,0-1 0 0 0,-1 0 0 0 0,1 1 0 0 0,0-1 0 0 0,0 1 0 0 0,-1 0 0 0 0,0 0 0 0 0,0 0-431 0 0,1 0-1 0 0,-1 1 1 0 0,1-1-1 0 0,-1 0 1 0 0,1 0 0 0 0,0 1-1 0 0,-1-1 1 0 0,1 1-1 0 0,0-1 1 0 0,0 1 0 0 0,0-1-1 0 0,-1 4 1 0 0,1-1-179 0 0,-1 0 1 0 0,2 1-1 0 0,-1-1 1 0 0,0 0-1 0 0,1 1 1 0 0,0-1-1 0 0,0 0 0 0 0,0 1 1 0 0,0-1-1 0 0,1 1 1 0 0,1 4-1 0 0,0-3-26 0 0,0 1 1 0 0,0-1-1 0 0,1 1 1 0 0,0-1-1 0 0,0 0 0 0 0,1 0 1 0 0,4 5-1 0 0,4 3 109 0 0,-1 0 0 0 0,2-2 0 0 0,0 1 0 0 0,0-1 0 0 0,18 10 0 0 0,79 47 428 0 0,-64-42-419 0 0,-32-18-174 0 0,41 24 406 0 0,71 56-1 0 0,-111-77-371 0 0,-1 1 1 0 0,0 1-1 0 0,0 0 0 0 0,-2 1 1 0 0,1 0-1 0 0,-2 1 1 0 0,0 1-1 0 0,-1-1 1 0 0,8 21-1 0 0,-14-26-102 0 0,-1 1 0 0 0,0-1 1 0 0,0 0-1 0 0,-1 1 0 0 0,-1 0 0 0 0,0-1 0 0 0,0 1 0 0 0,-1 0 0 0 0,-1-1 0 0 0,0 1 1 0 0,-1 0-1 0 0,0-1 0 0 0,0 1 0 0 0,-1-1 0 0 0,-1 0 0 0 0,0 0 0 0 0,-1 0 0 0 0,0 0 1 0 0,0-1-1 0 0,-1 0 0 0 0,0 0 0 0 0,-1-1 0 0 0,0 1 0 0 0,-1-1 0 0 0,-14 13 0 0 0,-5 1-79 0 0,-2-1 0 0 0,-1-1-1 0 0,0-1 1 0 0,-35 16 0 0 0,-138 55-593 0 0,151-70 377 0 0,31-12 105 0 0,-10 3-420 0 0,1 2 1 0 0,-36 22 0 0 0,64-35-756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5 395 919 0 0,'-4'-51'-984'0'0,"3"35"3517"0"0,1 0 1 0 0,4-29-1 0 0,-2 37-1489 0 0,-1 0 0 0 0,1 0 0 0 0,1 0 0 0 0,0 0 0 0 0,0 1-1 0 0,0-1 1 0 0,6-8 0 0 0,-6 11-994 0 0,1 0-1 0 0,0 0 1 0 0,0 0 0 0 0,0 1 0 0 0,1-1-1 0 0,6-4 1 0 0,11-6 61 0 0,0 1 0 0 0,47-22 1 0 0,53-12 495 0 0,-88 37-72 0 0,-1 1 1 0 0,58-8-1 0 0,-71 15-208 0 0,0 2 0 0 0,-1 0 0 0 0,1 1 0 0 0,0 0 0 0 0,0 2 0 0 0,23 5 0 0 0,-38-6-271 0 0,1 0-1 0 0,-1 1 1 0 0,0-1 0 0 0,0 1 0 0 0,0 1 0 0 0,0-1-1 0 0,-1 1 1 0 0,1-1 0 0 0,0 1 0 0 0,-1 1 0 0 0,0-1-1 0 0,0 0 1 0 0,0 1 0 0 0,0 0 0 0 0,0 0 0 0 0,-1 0-1 0 0,0 1 1 0 0,0-1 0 0 0,0 1 0 0 0,0-1 0 0 0,-1 1 0 0 0,0 0-1 0 0,0 0 1 0 0,0 0 0 0 0,-1 1 0 0 0,1-1 0 0 0,-1 0-1 0 0,0 0 1 0 0,-1 1 0 0 0,1-1 0 0 0,-1 1 0 0 0,0-1-1 0 0,-2 11 1 0 0,-1-3-15 0 0,0 0 1 0 0,-1 1-1 0 0,0-1 0 0 0,-1-1 0 0 0,-1 1 1 0 0,0-1-1 0 0,-1 0 0 0 0,0 0 0 0 0,0-1 1 0 0,-2 1-1 0 0,-17 18 0 0 0,2-6 10 0 0,-1-1 0 0 0,0-2 0 0 0,-50 32 0 0 0,50-37-56 0 0,-1-1 0 0 0,0-1 0 0 0,-56 19 0 0 0,69-28-161 0 0,0-2 1 0 0,-1 0 0 0 0,1 0-1 0 0,-1-1 1 0 0,1-1 0 0 0,-1 0-1 0 0,0-1 1 0 0,0-1 0 0 0,0 0-1 0 0,-23-5 1 0 0,34 5-138 0 0,0 0 0 0 0,-1 0 0 0 0,1 0 0 0 0,0 0 1 0 0,0-1-1 0 0,1 1 0 0 0,-1-1 0 0 0,0 0 0 0 0,-4-4 0 0 0,-5-6-6600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11975 0 0,'0'0'1488'0'0,"-2"1"-361"0"0,-9 4 251 0 0,0 0-1 0 0,-17 13 1 0 0,14-8-932 0 0,1 1-1 0 0,0 1 1 0 0,-15 17 0 0 0,16-14-243 0 0,0 0 0 0 0,1 1 0 0 0,0 1 0 0 0,1-1 0 0 0,-13 34 1 0 0,21-43-102 0 0,-1 0 1 0 0,1 0 0 0 0,1 0 0 0 0,-1 0 0 0 0,1 0-1 0 0,0 13 1 0 0,1-18-75 0 0,0 0-1 0 0,0 0 1 0 0,0 0-1 0 0,0 0 1 0 0,0 0-1 0 0,1 0 1 0 0,-1 0-1 0 0,1 0 1 0 0,0 0-1 0 0,0 0 1 0 0,-1 0-1 0 0,1-1 1 0 0,0 1-1 0 0,0 0 1 0 0,1 0-1 0 0,-1-1 1 0 0,0 1-1 0 0,1-1 1 0 0,-1 1-1 0 0,0-1 1 0 0,1 0-1 0 0,0 1 1 0 0,-1-1-1 0 0,1 0 1 0 0,0 0-1 0 0,0 0 1 0 0,-1 0-1 0 0,4 0 1 0 0,2 1 42 0 0,1 0 1 0 0,-1-1 0 0 0,0 0-1 0 0,0-1 1 0 0,1 0-1 0 0,-1 0 1 0 0,0-1 0 0 0,11-1-1 0 0,6-3 105 0 0,26-8 0 0 0,101-41 77 0 0,-132 45-336 0 0,0 0 0 0 0,-1-2 0 0 0,0 0 0 0 0,-1 0 0 0 0,26-24 0 0 0,-38 30 60 0 0,1 0-1 0 0,-1-1 0 0 0,-1 0 1 0 0,1 0-1 0 0,-1 0 1 0 0,0 0-1 0 0,0-1 0 0 0,2-6 1 0 0,-5 12-46 0 0,-12 3-127 0 0,5 0 182 0 0,1 1 0 0 0,-1-1 1 0 0,1 1-1 0 0,0 0 0 0 0,0 1 0 0 0,0-1 0 0 0,-7 7 0 0 0,-29 33 93 0 0,33-34-38 0 0,1-1-1 0 0,0-1 1 0 0,1 1 0 0 0,0 1-1 0 0,1-1 1 0 0,-8 16-1 0 0,12-22-33 0 0,0 0 0 0 0,0 0 0 0 0,1 0 0 0 0,-1 0 0 0 0,0 0 0 0 0,1 0 0 0 0,-1 1-1 0 0,1-1 1 0 0,0 0 0 0 0,0 0 0 0 0,0 1 0 0 0,0-1 0 0 0,0 0 0 0 0,0 0-1 0 0,1 1 1 0 0,-1-1 0 0 0,1 0 0 0 0,-1 0 0 0 0,1 0 0 0 0,0 0 0 0 0,0 0-1 0 0,0 1 1 0 0,0-2 0 0 0,0 1 0 0 0,1 0 0 0 0,-1 0 0 0 0,0 0 0 0 0,1-1 0 0 0,-1 1-1 0 0,1 0 1 0 0,2 1 0 0 0,1 0-67 0 0,0 0-1 0 0,1 0 0 0 0,-1 0 1 0 0,1-1-1 0 0,-1 0 0 0 0,1 0 1 0 0,0 0-1 0 0,-1-1 1 0 0,1 1-1 0 0,8-1 0 0 0,-2 0-551 0 0,-1-1-1 0 0,1 0 1 0 0,-1-1-1 0 0,17-3 1 0 0,1-1-6762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42 9671 0 0,'7'-9'375'0'0,"-5"5"-254"0"0,0 1 1 0 0,1-1-1 0 0,-1 1 1 0 0,0-1 0 0 0,-1 0-1 0 0,2-5 1 0 0,-2 8 878 0 0,-12 2 1728 0 0,5 0-2509 0 0,1 1 0 0 0,-1 0 0 0 0,1 0 1 0 0,0 0-1 0 0,-1 1 0 0 0,1 0 0 0 0,0 0 1 0 0,1 0-1 0 0,-1 1 0 0 0,0-1 0 0 0,1 1 0 0 0,0 0 1 0 0,-4 6-1 0 0,-8 8 141 0 0,-22 36 0 0 0,37-54-343 0 0,-116 204 1551 0 0,15 8-680 0 0,17-34-579 0 0,-134 327-174 0 0,199-461-294 0 0,13-29-382 0 0,0-1 0 0 0,1 1 1 0 0,1 0-1 0 0,0 0 0 0 0,-2 18 0 0 0,6-20-1115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301 916 2303 0 0,'5'-7'10011'0'0,"-9"0"-5557"0"0,2 5-4287 0 0,0 1 1 0 0,1-1-1 0 0,-1 1 1 0 0,-1-1 0 0 0,1 1-1 0 0,0 0 1 0 0,-3-1 0 0 0,1 1-100 0 0,0 1 0 0 0,0-1 0 0 0,0 1 0 0 0,0 0 0 0 0,0 0 1 0 0,0 1-1 0 0,1-1 0 0 0,-1 1 0 0 0,0 0 0 0 0,0 0 0 0 0,1 0 1 0 0,-1 1-1 0 0,0-1 0 0 0,1 1 0 0 0,0 0 0 0 0,-1 0 0 0 0,1 0 1 0 0,0 0-1 0 0,0 0 0 0 0,-4 5 0 0 0,-6 5 13 0 0,0 1-1 0 0,-21 28 1 0 0,1 2 366 0 0,3 2 1 0 0,-33 61 0 0 0,61-102-402 0 0,-1 1 0 0 0,1 0 1 0 0,0 0-1 0 0,0 0 0 0 0,1 1 1 0 0,0-1-1 0 0,-1 0 0 0 0,2 1 1 0 0,-1-1-1 0 0,1 0 0 0 0,0 9 1 0 0,0-13-19 0 0,1 0 1 0 0,0 0-1 0 0,0-1 1 0 0,-1 1-1 0 0,1 0 1 0 0,0-1-1 0 0,0 1 1 0 0,0 0 0 0 0,0-1-1 0 0,0 1 1 0 0,0-1-1 0 0,0 1 1 0 0,0-1-1 0 0,0 0 1 0 0,0 0-1 0 0,2 1 1 0 0,-1 0 46 0 0,2 0-13 0 0,0-1 1 0 0,0 1-1 0 0,1 0 1 0 0,-1-1 0 0 0,0 0-1 0 0,0 0 1 0 0,1 0 0 0 0,-1-1-1 0 0,0 1 1 0 0,1-1 0 0 0,4-1-1 0 0,8-4 95 0 0,23-10-1 0 0,-10 4-55 0 0,0 0-14 0 0,-10 4-54 0 0,23-6 0 0 0,-43 14-34 0 0,1 0 0 0 0,-1 0 0 0 0,1 0-1 0 0,-1 0 1 0 0,0 0 0 0 0,1 0 0 0 0,-1 0 0 0 0,1 0-1 0 0,-1 0 1 0 0,0 0 0 0 0,1 0 0 0 0,-1 1 0 0 0,1-1-1 0 0,-1 0 1 0 0,0 0 0 0 0,1 0 0 0 0,-1 0-1 0 0,1 1 1 0 0,-1-1 0 0 0,0 0 0 0 0,1 0 0 0 0,-1 1-1 0 0,0-1 1 0 0,0 0 0 0 0,1 1 0 0 0,-1-1 0 0 0,0 0-1 0 0,0 1 1 0 0,1-1 0 0 0,-1 0 0 0 0,0 1 0 0 0,0-1-1 0 0,0 1 1 0 0,0-1 0 0 0,1 0 0 0 0,-1 1 0 0 0,0-1-1 0 0,0 1 1 0 0,0-1 0 0 0,0 0 0 0 0,0 1 0 0 0,0-1-1 0 0,0 1 1 0 0,0-1 0 0 0,0 1 0 0 0,0-1 0 0 0,-1 0-1 0 0,1 1 1 0 0,0-1 0 0 0,0 1 0 0 0,0 0 0 0 0,-1 0-10 0 0,0 8 8 0 0,-1 1 1 0 0,0-1-1 0 0,-7 18 1 0 0,-3 12-78 0 0,12-38 64 0 0,0-1 0 0 0,0 0 0 0 0,0 1-1 0 0,0-1 1 0 0,0 1 0 0 0,1-1 0 0 0,-1 0-1 0 0,0 1 1 0 0,0-1 0 0 0,0 1 0 0 0,0-1-1 0 0,1 0 1 0 0,-1 1 0 0 0,0-1 0 0 0,0 0-1 0 0,1 1 1 0 0,-1-1 0 0 0,0 0 0 0 0,1 1-1 0 0,-1-1 1 0 0,0 0 0 0 0,1 0 0 0 0,-1 1-1 0 0,0-1 1 0 0,2 0 0 0 0,8 5-287 0 0,-7-5-351 0 0,0 1 0 0 0,0-1 0 0 0,0 0 0 0 0,0 0 0 0 0,0 0-1 0 0,1 0 1 0 0,-1-1 0 0 0,0 1 0 0 0,5-2 0 0 0,18-5-6293 0 0</inkml:trace>
  <inkml:trace contextRef="#ctx0" brushRef="#br0" timeOffset="1">1712 4 19895 0 0,'0'0'1803'0'0,"-8"-3"-1446"0"0,6 3-349 0 0,0 0-1 0 0,0 0 0 0 0,0 0 1 0 0,0 0-1 0 0,0 0 1 0 0,0 1-1 0 0,0-1 1 0 0,0 1-1 0 0,0-1 1 0 0,0 1-1 0 0,0 0 0 0 0,0 0 1 0 0,0 0-1 0 0,0 0 1 0 0,0 0-1 0 0,-2 2 1 0 0,-28 26 184 0 0,28-26-175 0 0,-28 32 46 0 0,2 0 0 0 0,1 3 0 0 0,2 0 0 0 0,-23 44-1 0 0,-78 174 268 0 0,105-209-318 0 0,-148 369-404 0 0,136-326 205 0 0,13-38-1325 0 0,7-18-4127 0 0,3-12-959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 13823 0 0,'-1'-1'1062'0'0,"-11"-12"5495"0"0,44 6-5145 0 0,148-12 364 0 0,100-16-1068 0 0,-252 30-701 0 0,48-9-972 0 0,92-5 0 0 0,-125 17-1479 0 0,-4 1-5272 0 0</inkml:trace>
  <inkml:trace contextRef="#ctx0" brushRef="#br0" timeOffset="1">896 87 10591 0 0,'0'0'1355'0'0,"0"2"-24"0"0,-7 41 3852 0 0,-4 30-1656 0 0,7-32-2518 0 0,3-18-1031 0 0,-1 0 0 0 0,-2-1-1 0 0,-12 45 1 0 0,11-52-2034 0 0,1-1-5524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7831 0 0,'9'-5'696'0'0,"2"-1"-560"0"0,2 3-136 0 0,1-3 0 0 0,1 3 1088 0 0,-1 1 192 0 0,0 0 40 0 0,1 0-4440 0 0,-1 4-888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3:5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 19087 0 0,'-9'-12'878'0'0,"8"9"-21"0"0,-18 7-520 0 0,13-2-268 0 0,0 1 0 0 0,0 0 0 0 0,0 1 0 0 0,0-1 0 0 0,1 1 0 0 0,-1 0 0 0 0,1 0 0 0 0,0 1 0 0 0,0-1 0 0 0,1 1 0 0 0,-1 1 0 0 0,1-1 0 0 0,0 0 0 0 0,1 1 0 0 0,-1 0-1 0 0,1 0 1 0 0,0 0 0 0 0,0 0 0 0 0,-2 9 0 0 0,2-2 15 0 0,0 0 1 0 0,0 0-1 0 0,1 1 0 0 0,1-1 0 0 0,0 0 0 0 0,1 1 0 0 0,1-1 0 0 0,4 26 0 0 0,-4-33-63 0 0,0 0-1 0 0,0 0 1 0 0,1 0 0 0 0,0-1-1 0 0,0 1 1 0 0,1-1 0 0 0,4 9-1 0 0,-1-8 47 0 0,-5-5-60 0 0,0 0-1 0 0,-1-1 0 0 0,1 0 1 0 0,0 1-1 0 0,0-1 1 0 0,0 0-1 0 0,0 1 0 0 0,0-1 1 0 0,0 0-1 0 0,0 0 1 0 0,0 0-1 0 0,0 0 0 0 0,-1 0 1 0 0,1 0-1 0 0,0 0 1 0 0,0 0-1 0 0,0 0 1 0 0,0 0-1 0 0,0 0 0 0 0,1-1 1 0 0,17-6 157 0 0,-14 4-105 0 0,1 0 1 0 0,-1 0-1 0 0,0-1 1 0 0,0 0-1 0 0,0 0 1 0 0,-1 0-1 0 0,0-1 1 0 0,5-5-1 0 0,28-43 229 0 0,-32 46-251 0 0,12-20-294 0 0,23-36-551 0 0,-9 24-7826 0 0,-21 26 2158 0 0</inkml:trace>
  <inkml:trace contextRef="#ctx0" brushRef="#br0" timeOffset="1">447 284 8287 0 0,'0'0'10940'0'0,"2"0"-9632"0"0,3 0-1073 0 0,0 0 0 0 0,0 0 0 0 0,0 0 0 0 0,-1-1 0 0 0,1 0 0 0 0,0 0 1 0 0,0 0-1 0 0,-1-1 0 0 0,9-3 0 0 0,43-24 463 0 0,-49 25-595 0 0,114-69 216 0 0,-63 36-63 0 0,117-54 1 0 0,-168 88-257 0 0,-1 0 0 0 0,1 1 0 0 0,0 0 0 0 0,1 0 0 0 0,13-1 0 0 0,-9 4 0 0 0,-11 0 5 0 0,0 0 0 0 0,0-1-1 0 0,0 1 1 0 0,0 0 0 0 0,-1 0-1 0 0,1 0 1 0 0,0 0 0 0 0,0 0-1 0 0,-1 0 1 0 0,1 0 0 0 0,-1 0 0 0 0,1 0-1 0 0,-1 0 1 0 0,1 0 0 0 0,-1 0-1 0 0,0 0 1 0 0,1 0 0 0 0,-1 3-1 0 0,3 23 164 0 0,-3-22-137 0 0,1 24 126 0 0,-1-7 38 0 0,1 0 0 0 0,2-1-1 0 0,6 34 1 0 0,-7-48-236 0 0,0 0-1 0 0,1-1 1 0 0,0 0 0 0 0,0 1-1 0 0,0-1 1 0 0,0 0-1 0 0,1-1 1 0 0,0 1-1 0 0,0-1 1 0 0,1 1 0 0 0,0-1-1 0 0,0-1 1 0 0,0 1-1 0 0,0-1 1 0 0,10 7-1 0 0,10 1-790 0 0,2-2-57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5527 0 0,'0'0'872'0'0,"2"1"606"0"0,14 7 1679 0 0,1-1 0 0 0,24 7 0 0 0,-29-11-2727 0 0,-1 0-1 0 0,1-1 1 0 0,0-1 0 0 0,0 0-1 0 0,0 0 1 0 0,-1-1 0 0 0,1 0-1 0 0,17-4 1 0 0,-7-1-224 0 0,1-1-1 0 0,-1-1 1 0 0,0-2 0 0 0,0 0-1 0 0,-1-1 1 0 0,32-20-1 0 0,111-92 116 0 0,-151 112-296 0 0,362-334 402 0 0,-333 303-342 0 0,83-93-218 0 0,-124 133 2 0 0,-3 1 2 0 0,-7 4 35 0 0,-1 0-1 0 0,1 0 1 0 0,0 0-1 0 0,1 1 1 0 0,-1 1-1 0 0,-13 10 1 0 0,-45 45-120 0 0,65-59 209 0 0,-37 39-37 0 0,1 2 0 0 0,3 1 0 0 0,1 2 0 0 0,-45 82 0 0 0,40-49 27 0 0,35-70 15 0 0,1 0 0 0 0,0 1 1 0 0,0-1-1 0 0,1 1 0 0 0,0 0 0 0 0,0 16 0 0 0,2-24 0 0 0,0 0 0 0 0,0 0 0 0 0,0-1 1 0 0,0 1-1 0 0,1 0 0 0 0,-1 0 0 0 0,0 0 0 0 0,1 0 0 0 0,0-1 0 0 0,-1 1 0 0 0,1 0 0 0 0,0-1 0 0 0,0 1 0 0 0,0 0 1 0 0,0-1-1 0 0,0 1 0 0 0,0-1 0 0 0,0 0 0 0 0,0 1 0 0 0,3 1 0 0 0,-1-2 11 0 0,-1 1 0 0 0,1-1 0 0 0,-1 0-1 0 0,1 0 1 0 0,0 0 0 0 0,0 0 0 0 0,-1 0 0 0 0,1-1 0 0 0,0 1-1 0 0,0-1 1 0 0,6 0 0 0 0,5-1 52 0 0,0 0-1 0 0,-1-2 1 0 0,1 1-1 0 0,16-7 1 0 0,-28 9-60 0 0,65-23 152 0 0,108-53 0 0 0,-161 69-137 0 0,9-4-13 0 0,0-1 1 0 0,0-1-1 0 0,-2-1 0 0 0,0-1 1 0 0,0 0-1 0 0,-1-2 0 0 0,-1 0 1 0 0,-1-2-1 0 0,-1 0 0 0 0,0 0 1 0 0,15-26-1 0 0,170-266-193 0 0,-163 249-159 0 0,-76 138 133 0 0,-22 36 206 0 0,-22 45 1 0 0,65-122 26 0 0,3 0 0 0 0,-17 61 0 0 0,24-70 79 0 0,-1 0-135 0 0,-4 38 0 0 0,10-57 73 0 0,1 0 0 0 0,-1 0-1 0 0,2-1 1 0 0,-1 1 0 0 0,1 0 0 0 0,0 0 0 0 0,0 0-1 0 0,0-1 1 0 0,1 1 0 0 0,5 11 0 0 0,-6-16 10 0 0,1 1 1 0 0,0-1 0 0 0,-1 1-1 0 0,1-1 1 0 0,0 0-1 0 0,0 0 1 0 0,1 0-1 0 0,-1 0 1 0 0,0 0 0 0 0,1 0-1 0 0,-1 0 1 0 0,1-1-1 0 0,0 1 1 0 0,-1-1 0 0 0,1 0-1 0 0,0 0 1 0 0,0 0-1 0 0,0 0 1 0 0,0 0-1 0 0,0-1 1 0 0,4 1 0 0 0,7 0 105 0 0,-1-1 0 0 0,1 0 0 0 0,21-4 0 0 0,-11 1-168 0 0,35-3-2160 0 0,-58 5 1724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0,'-1'2'6940'0'0,"1"5"-6087"0"0,0 1-1 0 0,0 0 1 0 0,0-1 0 0 0,1 1-1 0 0,0-1 1 0 0,1 1-1 0 0,3 12 1 0 0,1-2-60 0 0,1-1 0 0 0,9 20 0 0 0,-10-26-534 0 0,1-1 0 0 0,0 0 1 0 0,0 0-1 0 0,1-1 0 0 0,0 0 0 0 0,0 0 0 0 0,1 0 0 0 0,17 11 0 0 0,4 0 292 0 0,52 26 0 0 0,-80-45-541 0 0,61 30 173 0 0,39 21 294 0 0,-80-39-388 0 0,-1 0 1 0 0,30 27-1 0 0,-43-33-222 0 0,0 0 1 0 0,-1 1-1 0 0,0 0 0 0 0,8 14 0 0 0,-14-21-211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53 1375 0 0,'0'-1'6791'0'0,"-3"-9"-572"0"0,-7 0-4330 0 0,8 8-1650 0 0,0 0 1 0 0,-1 0 0 0 0,2 0-1 0 0,-1-1 1 0 0,-3-4-1 0 0,4 6 119 0 0,-3-6-75 0 0,4 6-150 0 0,0 1 1 0 0,0 0 0 0 0,0 0 0 0 0,0-1 0 0 0,0 1 0 0 0,0 0 0 0 0,0 0 0 0 0,-1-1 0 0 0,1 1 0 0 0,0 0 0 0 0,0 0 0 0 0,0 0 0 0 0,0-1 0 0 0,0 1-1 0 0,-1 0 1 0 0,1 0 0 0 0,0 0 0 0 0,0 0 0 0 0,0-1 0 0 0,-1 1 0 0 0,1 0 0 0 0,0 0 0 0 0,0 0 0 0 0,-1 0 0 0 0,1 0 0 0 0,0 0 0 0 0,0 0 0 0 0,-1 0-1 0 0,1 0 1 0 0,0 0 0 0 0,0 0 0 0 0,-1 0 0 0 0,-22 36 340 0 0,6-9-374 0 0,-1-1-1 0 0,-1 0 1 0 0,-31 31 0 0 0,23-31-92 0 0,-2-1 0 0 0,-1-2 0 0 0,-1-1 0 0 0,-1-1 0 0 0,-1-1-1 0 0,0-2 1 0 0,-54 21 0 0 0,74-34-48 0 0,8-3 22 0 0,0 0 0 0 0,0 0 0 0 0,-1 0 0 0 0,-8 1-1 0 0,13-3-73 0 0,9 8-270 0 0,0-2 16 0 0,0 0 1 0 0,1-1-1 0 0,-1 0 1 0 0,1 0-1 0 0,0-1 1 0 0,11 3-1 0 0,-4-3-1518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6911 0 0,'0'0'7732'0'0,"2"-1"-6446"0"0,191-60 5985 0 0,-162 54-7011 0 0,0 1 0 0 0,0 2 1 0 0,0 1-1 0 0,48 1 1 0 0,-65 3-476 0 0,-11 0-10 0 0,-1 0-138 0 0,0 0 38 0 0,8 4-2627 0 0,-10-2 1669 0 0,0 9-286 0 0,0-9-122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3679 0 0,'-7'2'13664'0'0,"20"-2"-13225"0"0,0 0-1 0 0,0-1 1 0 0,0-1-1 0 0,0 0 1 0 0,0-1-1 0 0,16-5 1 0 0,7-1-62 0 0,193-27-1716 0 0,-210 34-265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3679 0 0,'2'-1'10828'0'0,"57"-16"-5224"0"0,182-44-1823 0 0,-105 37-4206 0 0,-45 11-7411 0 0,-60 9 1092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1839 0 0,'-8'3'2139'0'0,"1"2"-255"0"0,1 1-1 0 0,0 0 1 0 0,-7 7 0 0 0,-13 23 1506 0 0,-15 46-3478 0 0,28-53 211 0 0,-18 27 0 0 0,21-38-80 0 0,-2-1 1 0 0,0 0 0 0 0,-1-1-1 0 0,-1 0 1 0 0,0-1 0 0 0,-1 0-1 0 0,-33 23 1 0 0,36-29 10 0 0,7-5 138 0 0,-1 0 0 0 0,1-1 0 0 0,-1 0 0 0 0,-10 5 2471 0 0,18-9-2445 0 0,163-37 830 0 0,32-6-190 0 0,-155 42-794 0 0,-26 2-76 0 0,-14 0-110 0 0,-4 4-3102 0 0,2-3 2981 0 0,0 0 0 0 0,0 0-1 0 0,-1 0 1 0 0,1 0-1 0 0,0 0 1 0 0,-1 0 0 0 0,1 0-1 0 0,-1-1 1 0 0,1 1 0 0 0,-1 0-1 0 0,1 0 1 0 0,-1-1-1 0 0,0 1 1 0 0,1 0 0 0 0,-2 0-1 0 0,-12 8-1452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11055 0 0,'0'0'7123'0'0,"-1"2"-6526"0"0,-43 99 644 0 0,-7 16-579 0 0,-127 179-157 0 0,39-71 95 0 0,-92 218 875 0 0,223-426-1456 0 0,1 1 0 0 0,0 0 1 0 0,-7 37-1 0 0,14-54-17 0 0,-1-1 0 0 0,1 1-1 0 0,0-1 1 0 0,0 1 0 0 0,0 0-1 0 0,0-1 1 0 0,0 1 0 0 0,0 0-1 0 0,0-1 1 0 0,0 1 0 0 0,0-1-1 0 0,0 1 1 0 0,0 0 0 0 0,1-1-1 0 0,-1 1 1 0 0,0-1 0 0 0,0 1-1 0 0,1 0 1 0 0,-1-1 0 0 0,0 1-1 0 0,1-1 1 0 0,-1 1 0 0 0,5 1-196 0 0,-3-2 36 0 0,0 0-1 0 0,0 0 1 0 0,0 0-1 0 0,1 0 1 0 0,-1 0-1 0 0,0 0 1 0 0,0 0-1 0 0,0-1 1 0 0,0 1-1 0 0,0-1 1 0 0,0 1-1 0 0,0-1 1 0 0,0 0-1 0 0,0 0 1 0 0,3-2-1 0 0,1 0-255 0 0,18-7-697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344 257 6447 0 0,'0'0'586'0'0,"1"2"-486"0"0,11 7 10213 0 0,-12-10-10065 0 0,0 1 1 0 0,0 0 0 0 0,1-1-1 0 0,-1 1 1 0 0,0 0 0 0 0,0-1 0 0 0,0 1-1 0 0,0 0 1 0 0,0-1 0 0 0,0 1-1 0 0,0 0 1 0 0,1-1 0 0 0,-1 1-1 0 0,0 0 1 0 0,0-1 0 0 0,-1 0 0 0 0,5-12-1437 0 0,13-40 1633 0 0,9-33-275 0 0,-23 74-167 0 0,-1 0 0 0 0,0 0 0 0 0,-1 0 0 0 0,0 0 0 0 0,-2-14 0 0 0,1 25-6 0 0,0 0 0 0 0,0 0 0 0 0,0 0 1 0 0,0 0-1 0 0,0 0 0 0 0,0 0 0 0 0,0 0 0 0 0,-1 1 0 0 0,1-1 0 0 0,0 0 0 0 0,-1 0 0 0 0,1 0 1 0 0,-1 0-1 0 0,1 1 0 0 0,-1-1 0 0 0,1 0 0 0 0,-1 1 0 0 0,1-1 0 0 0,-1 0 0 0 0,0 1 0 0 0,1-1 1 0 0,-1 0-1 0 0,0 1 0 0 0,0-1 0 0 0,1 1 0 0 0,-1 0 0 0 0,0-1 0 0 0,0 1 0 0 0,0 0 0 0 0,1-1 1 0 0,-1 1-1 0 0,0 0 0 0 0,0 0 0 0 0,0 0 0 0 0,0-1 0 0 0,0 1 0 0 0,0 0 0 0 0,0 0 0 0 0,1 1 0 0 0,-3-1 1 0 0,1 0-16 0 0,-6 1-19 0 0,0 1 0 0 0,0 0-1 0 0,1 0 1 0 0,-1 0 0 0 0,1 1 0 0 0,-1 1 0 0 0,1-1-1 0 0,-13 9 1 0 0,2-2-6 0 0,-5 3 30 0 0,1 2 1 0 0,0 0 0 0 0,-23 21 0 0 0,-53 61-17 0 0,54-46 80 0 0,40-45-42 0 0,-1 0 1 0 0,1 1-1 0 0,1-1 1 0 0,-1 1-1 0 0,1 0 1 0 0,-4 14 0 0 0,7-20-5 0 0,-1 0 0 0 0,1 1 1 0 0,-1-1-1 0 0,1 0 1 0 0,0 1-1 0 0,0-1 1 0 0,0 0-1 0 0,0 1 1 0 0,0-1-1 0 0,0 1 1 0 0,0-1-1 0 0,0 0 1 0 0,0 1-1 0 0,1-1 1 0 0,-1 1-1 0 0,0-1 1 0 0,1 0-1 0 0,-1 0 1 0 0,1 1-1 0 0,0-1 1 0 0,-1 0-1 0 0,1 0 1 0 0,0 0-1 0 0,0 1 1 0 0,0-1-1 0 0,0 0 1 0 0,0 0-1 0 0,0 0 1 0 0,0-1-1 0 0,0 1 0 0 0,0 0 1 0 0,0 0-1 0 0,1-1 1 0 0,-1 1-1 0 0,0 0 1 0 0,0-1-1 0 0,1 1 1 0 0,-1-1-1 0 0,0 0 1 0 0,1 1-1 0 0,2-1 1 0 0,4 1 36 0 0,0-1-1 0 0,0 0 1 0 0,0 0 0 0 0,0 0 0 0 0,0-1-1 0 0,7-2 1 0 0,82-25 168 0 0,-67 18-221 0 0,44-9 0 0 0,-72 19-98 0 0,-3 2-310 0 0,-2 7 453 0 0,-1 0-1 0 0,0-1 1 0 0,-1 1-1 0 0,-10 15 1 0 0,8-14 77 0 0,0 0-1 0 0,-8 19 1 0 0,15-26-47 0 0,0-3-71 0 0,0 0-1 0 0,0 1 0 0 0,0-1 1 0 0,0 1-1 0 0,0-1 1 0 0,0 0-1 0 0,0 1 0 0 0,0-1 1 0 0,0 0-1 0 0,0 1 1 0 0,0-1-1 0 0,0 1 0 0 0,0-1 1 0 0,1 0-1 0 0,-1 1 1 0 0,0-1-1 0 0,0 0 1 0 0,0 1-1 0 0,1-1 0 0 0,-1 0 1 0 0,0 1-1 0 0,0-1 1 0 0,1 0-1 0 0,-1 0 0 0 0,0 1 1 0 0,1-1-1 0 0,-1 0 1 0 0,0 0-1 0 0,1 0 0 0 0,-1 1 1 0 0,0-1-1 0 0,1 0 1 0 0,-1 0-1 0 0,0 0 0 0 0,1 0 1 0 0,-1 0-1 0 0,1 0 1 0 0,-1 0-1 0 0,0 0 1 0 0,1 0-1 0 0,-1 0 0 0 0,1 0 1 0 0,0 0-1 0 0,-1 0-47 0 0,4 0-231 0 0,-1 0 1 0 0,1 0-1 0 0,-1 0 1 0 0,0 0-1 0 0,1-1 1 0 0,-1 1-1 0 0,5-3 1 0 0,12-3-6506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7367 0 0,'0'0'1180'0'0,"0"-15"6980"0"0,2 11-7446 0 0,-1 0-1 0 0,1 1 0 0 0,0-1 1 0 0,0 1-1 0 0,4-6 1 0 0,27-29 106 0 0,-21 26-328 0 0,34-35-261 0 0,2 2 0 0 0,1 2-1 0 0,110-70 1 0 0,-151 108-231 0 0,0 0 0 0 0,0 1 0 0 0,0 0 0 0 0,1 0 0 0 0,-1 1 0 0 0,18-5 0 0 0,-15 9 0 0 0,-10 1-2 0 0,0-1 0 0 0,0 0-1 0 0,0 0 1 0 0,0 0 0 0 0,0 1 0 0 0,0-1-1 0 0,0 1 1 0 0,0-1 0 0 0,-1 0 0 0 0,1 1-1 0 0,0 0 1 0 0,-1-1 0 0 0,1 1 0 0 0,-1-1-1 0 0,0 1 1 0 0,0-1 0 0 0,0 1 0 0 0,0 3-1 0 0,-1 31-23 0 0,-2-14 115 0 0,-1-1 0 0 0,-1 0 0 0 0,-10 28 0 0 0,-29 57 159 0 0,24-60-171 0 0,17-39-63 0 0,0 0 1 0 0,1 0-1 0 0,-3 12 0 0 0,5-17-103 0 0,9-1-169 0 0,-8-1 150 0 0,0 0 1 0 0,1 0-1 0 0,-1 0 1 0 0,0 0-1 0 0,0 0 0 0 0,1 0 1 0 0,-1 0-1 0 0,0 0 1 0 0,0-1-1 0 0,0 1 0 0 0,3-1 1 0 0,13-7-1436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149 331 11055 0 0,'0'0'1002'0'0,"-2"1"-824"0"0,-3 0 126 0 0,0 1 0 0 0,0-1-1 0 0,0 0 1 0 0,0 0-1 0 0,0 0 1 0 0,-1-1 0 0 0,1 0-1 0 0,0 0 1 0 0,0 0 0 0 0,-1-1-1 0 0,1 0 1 0 0,0 0-1 0 0,0 0 1 0 0,0 0 0 0 0,0-1-1 0 0,0 0 1 0 0,0 0 0 0 0,-4-3-1 0 0,6 4-90 0 0,-1-1-1 0 0,1 0 1 0 0,0 0-1 0 0,1-1 1 0 0,-1 1 0 0 0,0-1-1 0 0,1 1 1 0 0,-1-1-1 0 0,1 0 1 0 0,0 0-1 0 0,0 0 1 0 0,0 0-1 0 0,0 0 1 0 0,1 0 0 0 0,-1-1-1 0 0,1 1 1 0 0,0 0-1 0 0,0-1 1 0 0,0 1-1 0 0,0-1 1 0 0,0 1-1 0 0,1-1 1 0 0,0 0-1 0 0,0 1 1 0 0,0-1 0 0 0,1-6-1 0 0,1 0-296 0 0,0 1 0 0 0,1 0 0 0 0,0 0 0 0 0,1 1 0 0 0,0-1 0 0 0,0 1 0 0 0,1 0 0 0 0,0 0 0 0 0,0 0 0 0 0,1 1 0 0 0,0-1 0 0 0,9-7 0 0 0,0 1-168 0 0,0 1 0 0 0,2 0 0 0 0,-1 1 0 0 0,29-15 0 0 0,-33 20 198 0 0,0 1 0 0 0,1 1 0 0 0,0 0 0 0 0,0 1-1 0 0,1 0 1 0 0,-1 1 0 0 0,1 0 0 0 0,0 1 0 0 0,26 0 0 0 0,-32 2 163 0 0,1 1 1 0 0,-1 0-1 0 0,0 0 0 0 0,1 0 1 0 0,-1 1-1 0 0,0 1 1 0 0,0-1-1 0 0,0 1 0 0 0,0 1 1 0 0,0 0-1 0 0,-1 0 1 0 0,0 0-1 0 0,0 1 1 0 0,0 0-1 0 0,0 0 0 0 0,-1 0 1 0 0,8 9-1 0 0,-11-11-76 0 0,0 1 1 0 0,0 1-1 0 0,0-1 0 0 0,0 0 1 0 0,0 1-1 0 0,-1-1 0 0 0,0 1 0 0 0,0 0 1 0 0,0 0-1 0 0,-1 0 0 0 0,1 0 0 0 0,-1 0 1 0 0,-1 0-1 0 0,1 0 0 0 0,-1 0 1 0 0,1 1-1 0 0,-1-1 0 0 0,-1 0 0 0 0,1 0 1 0 0,-1 0-1 0 0,0 0 0 0 0,0 0 0 0 0,-1 0 1 0 0,1 0-1 0 0,-1 0 0 0 0,0 0 1 0 0,0 0-1 0 0,-4 5 0 0 0,0-1 31 0 0,-1 1 0 0 0,1-1 0 0 0,-1-1 0 0 0,-1 1 0 0 0,0-1 0 0 0,0-1 0 0 0,-1 1 0 0 0,1-1-1 0 0,-2-1 1 0 0,1 0 0 0 0,-1 0 0 0 0,-11 5 0 0 0,-29 8-1582 0 0,1-1 1 0 0,-2-4-1 0 0,-64 12 1 0 0,86-22-5373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14279 0 0,'0'0'1103'0'0,"-1"2"-586"0"0,-12 28 800 0 0,-2-1 0 0 0,-34 50-1 0 0,24-41-1271 0 0,-29 46 175 0 0,1-2 47 0 0,-45 91 0 0 0,85-145-306 0 0,1 1-1 0 0,1-1 1 0 0,1 2 0 0 0,2 0 0 0 0,1 0-1 0 0,1 0 1 0 0,-3 48 0 0 0,10-39-843 0 0,2-13-4507 0 0,-2-11-667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1519 1 14599 0 0,'0'0'1320'0'0,"2"0"-1082"0"0,7 2 1663 0 0,-11-2-1464 0 0,-74 5 1837 0 0,51-4-2125 0 0,0 1 0 0 0,-1 1 0 0 0,-38 10 1 0 0,-71 28-187 0 0,18-4 51 0 0,-230 53-750 0 0,99-36-141 0 0,198-46 734 0 0,-1-2 0 0 0,-99-3 0 0 0,131-3 136 0 0,-74-8-1 0 0,84 6 8 0 0,0 0 1 0 0,0 0-1 0 0,-1-1 0 0 0,2 0 0 0 0,-1 0 0 0 0,0-1 0 0 0,-12-8 0 0 0,19 11 4 0 0,1 1 0 0 0,0-1 0 0 0,0 0 0 0 0,0 0 0 0 0,-1 0 0 0 0,1 0 0 0 0,0 0 0 0 0,0 0 0 0 0,1 0 0 0 0,-1 0 0 0 0,0 0 0 0 0,0-1 0 0 0,0 1 0 0 0,1 0 0 0 0,-1-1 0 0 0,1 1 0 0 0,-1 0-1 0 0,0-3 1 0 0,1 3 3 0 0,0 0 0 0 0,0 0 0 0 0,1-1-1 0 0,-1 1 1 0 0,0 0 0 0 0,0 0 0 0 0,1 0-1 0 0,-1-1 1 0 0,1 1 0 0 0,-1 0 0 0 0,1 0-1 0 0,-1 0 1 0 0,1 0 0 0 0,0 0-1 0 0,-1 0 1 0 0,1 0 0 0 0,1-1 0 0 0,2-2 14 0 0,0 1 0 0 0,0-1 1 0 0,0 1-1 0 0,1 0 0 0 0,0 1 0 0 0,-1-1 1 0 0,1 1-1 0 0,8-3 0 0 0,-2 1-11 0 0,-1 1 1 0 0,1 1-1 0 0,0 0 0 0 0,0 0 0 0 0,1 1 1 0 0,-1 1-1 0 0,0 0 0 0 0,0 0 0 0 0,0 1 0 0 0,0 1 1 0 0,19 4-1 0 0,-21-3 5 0 0,0 0-1 0 0,0 0 1 0 0,0 1 0 0 0,-1 1 0 0 0,0-1-1 0 0,0 1 1 0 0,0 1 0 0 0,0 0 0 0 0,-1 0-1 0 0,0 0 1 0 0,0 1 0 0 0,-1 0 0 0 0,0 0-1 0 0,7 11 1 0 0,-5-6-8 0 0,-1 1 0 0 0,0 0 1 0 0,-1 0-1 0 0,0 1 0 0 0,-1 0 0 0 0,-1 0 0 0 0,0 0 0 0 0,2 20 1 0 0,-3 2-6 0 0,-1 0 0 0 0,-3 44 0 0 0,0-66 12 0 0,1 1 0 0 0,1-1 0 0 0,0 0 0 0 0,4 15 0 0 0,-4-22-5 0 0,1 0 0 0 0,1 0 1 0 0,-1-1-1 0 0,1 1 0 0 0,0-1 0 0 0,1 1 0 0 0,-1-1 0 0 0,1 0 0 0 0,0 0 0 0 0,6 5 1 0 0,19 20-5 0 0,40 47 1984 0 0,-80-82-1374 0 0,7 2-600 0 0,0 0-1 0 0,0 0 1 0 0,0-1 0 0 0,1 0 0 0 0,-1 0-1 0 0,1 0 1 0 0,-1 0 0 0 0,1 0 0 0 0,0-1-1 0 0,0 0 1 0 0,1 1 0 0 0,-1-1 0 0 0,1 0-1 0 0,-3-6 1 0 0,2 3 22 0 0,1 1-1 0 0,0-1 1 0 0,1 0-1 0 0,-1 0 1 0 0,1 0-1 0 0,1 1 1 0 0,-1-1-1 0 0,2-12 0 0 0,1-1 36 0 0,2 0-1 0 0,0 1 0 0 0,1 0 1 0 0,0 0-1 0 0,16-32 0 0 0,108-225-283 0 0,-122 263 210 0 0,1 0 0 0 0,12-15 0 0 0,9-13-83 0 0,-28 39-148 0 0,-7 13-3127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1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31 160 11375 0 0,'-6'-2'175'0'0,"-16"0"897"0"0,20 2-653 0 0,3-1-189 0 0,106-53 2040 0 0,-69 33-958 0 0,1 2 0 0 0,1 2 0 0 0,77-22 0 0 0,-111 37-1002 0 0,0 1 1 0 0,0 1 0 0 0,-1-1 0 0 0,1 1 0 0 0,10 1 0 0 0,-13-1 30 0 0,3 21 304 0 0,-6-16-613 0 0,-1 0 0 0 0,0 0 0 0 0,0 0 0 0 0,0 0 0 0 0,0 0 0 0 0,-1 0 0 0 0,0-1 0 0 0,0 1 0 0 0,0-1 0 0 0,0 1 0 0 0,-4 3 0 0 0,-5 7 73 0 0,-19 22-1 0 0,27-34-90 0 0,-137 135 103 0 0,16-17-58 0 0,122-119-59 0 0,0 0 0 0 0,0 1 0 0 0,0-1 0 0 0,1 0 0 0 0,-1 1 0 0 0,-1 3 0 0 0,2-5 0 0 0,1-1 0 0 0,0 0 0 0 0,0 1 0 0 0,0-1 0 0 0,0 0 0 0 0,0 1 0 0 0,0-1 0 0 0,0 0 0 0 0,-1 1 0 0 0,1-1 0 0 0,0 0 0 0 0,0 1 0 0 0,0-1 0 0 0,0 0 0 0 0,1 1 0 0 0,-1-1 0 0 0,0 0 0 0 0,0 1 0 0 0,0-1 0 0 0,0 0 0 0 0,0 1 0 0 0,1 0 0 0 0,0-1 0 0 0,0 1 0 0 0,1 0 0 0 0,-1 0 0 0 0,0 0-1 0 0,1 0 1 0 0,-1-1 0 0 0,1 1 0 0 0,-1-1 0 0 0,1 1 0 0 0,0-1 0 0 0,-1 0-1 0 0,1 0 1 0 0,-1 1 0 0 0,1-1 0 0 0,0 0 0 0 0,-1 0 0 0 0,3-1-1 0 0,30-4 12 0 0,-31 5-8 0 0,57-12 43 0 0,147-23 134 0 0,-175 31-204 0 0,0 2 0 0 0,0 2-1 0 0,1 1 1 0 0,46 7 0 0 0,-67-6-437 0 0,-1 1 0 0 0,1 0 0 0 0,17 8 0 0 0,-1 2-675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16327 0 0,'0'0'1476'0'0,"3"1"-1128"0"0,15 2 448 0 0,0 0 0 0 0,0-1-1 0 0,24 0 1 0 0,59-6 668 0 0,-98 4-1432 0 0,102-8 730 0 0,163-2-3740 0 0,-245 10 1534 0 0,-4 0-47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 1839 0 0,'-6'-7'160'0'0,"4"5"-185"0"0,1 0 0 0 0,-1-1 0 0 0,1 1 0 0 0,0 0 0 0 0,-1 0 0 0 0,1-1 0 0 0,-3-19 18558 0 0,6 24-17791 0 0,15 13-4 0 0,0 2 0 0 0,28 35 0 0 0,24 46 251 0 0,3 5-580 0 0,-47-72-377 0 0,2-2 0 0 0,44 40 0 0 0,-51-52-44 0 0,1-1 0 0 0,0-2 0 0 0,1 0 0 0 0,44 21 0 0 0,-60-33-294 0 0,0 1-1 0 0,1-1 0 0 0,-1 0 1 0 0,1-1-1 0 0,-1 1 1 0 0,1-1-1 0 0,-1-1 1 0 0,1 1-1 0 0,0-1 0 0 0,-1 0 1 0 0,1-1-1 0 0,0 1 1 0 0,9-3-1 0 0,5-5-1765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6447 0 0,'-2'1'499'0'0,"-5"1"143"0"0,-1 0 0 0 0,1 0 0 0 0,-1 1 0 0 0,1 1-1 0 0,0-1 1 0 0,0 1 0 0 0,-7 5 0 0 0,-45 38 6516 0 0,27-20-6908 0 0,-53 42 938 0 0,-194 144 637 0 0,259-200-1773 0 0,-88 55 69 0 0,95-61-94 0 0,2-2-20 0 0,1 1 1 0 0,-18 13-1 0 0,57-32-1841 0 0,-5-4 847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16095 0 0,'0'0'738'0'0,"1"-1"-16"0"0,2-3-595 0 0,0 0-1 0 0,1 1 0 0 0,0-1 1 0 0,0 1-1 0 0,0 0 0 0 0,0 0 1 0 0,0 1-1 0 0,1-1 0 0 0,-1 1 1 0 0,8-3-1 0 0,7-1 1520 0 0,26-6 0 0 0,-30 8-1132 0 0,0 1 53 0 0,0 1 1 0 0,25-1-1 0 0,-4 1-120 0 0,-23 1-169 0 0,0 1 0 0 0,18 1-1 0 0,-3 4-1116 0 0,-3 6-4058 0 0</inkml:trace>
  <inkml:trace contextRef="#ctx0" brushRef="#br0" timeOffset="1">20 380 14743 0 0,'-1'2'672'0'0,"-2"4"-463"0"0,0 0-1 0 0,0 0 1 0 0,0 0-1 0 0,-3 15 1377 0 0,28-16 927 0 0,10-9-1114 0 0,0-1 0 0 0,61-19 1 0 0,-17 4-720 0 0,-75 19-682 0 0,191-42-209 0 0,-63 20-4538 0 0,-107 19 2878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333 314 3223 0 0,'0'0'2284'0'0,"1"1"-1198"0"0,21 16 2908 0 0,-20-16-3236 0 0,27 25 2178 0 0,-27-24-2371 0 0,-1-2-445 0 0,1 1-1 0 0,0 1 1 0 0,0-1 0 0 0,-1 0 0 0 0,1 0 0 0 0,-1 1-1 0 0,1-1 1 0 0,-1 1 0 0 0,0-1 0 0 0,1 1-1 0 0,-1-1 1 0 0,0 1 0 0 0,5 7 6051 0 0,-5-11-6097 0 0,7-15-117 0 0,-2 0 0 0 0,1-1 0 0 0,-2 0 0 0 0,5-30-1 0 0,-4 21-81 0 0,-1 3-129 0 0,0-1-1 0 0,1-29 0 0 0,-6 47 157 0 0,0 0 0 0 0,0 1 0 0 0,0-1-1 0 0,-1 1 1 0 0,0-1 0 0 0,0 1-1 0 0,-1-1 1 0 0,1 1 0 0 0,-1 0-1 0 0,-1-1 1 0 0,1 1 0 0 0,-1 0-1 0 0,-7-9 1 0 0,8 12 86 0 0,-1 0 0 0 0,1 0 0 0 0,-1 0 0 0 0,0 0-1 0 0,0 1 1 0 0,-1-1 0 0 0,1 1 0 0 0,0 0 0 0 0,-1 0 0 0 0,1 0 0 0 0,-1 1-1 0 0,0-1 1 0 0,-5-1 0 0 0,3 2-22 0 0,0 0 1 0 0,-1 0-1 0 0,1 1 0 0 0,-1 0 0 0 0,1 0 1 0 0,0 0-1 0 0,-12 2 0 0 0,3 2-17 0 0,0 0-1 0 0,0 1 1 0 0,1 0-1 0 0,-1 1 1 0 0,1 1 0 0 0,-15 9-1 0 0,14-6 80 0 0,1 1 0 0 0,0 0-1 0 0,0 1 1 0 0,1 0 0 0 0,1 2-1 0 0,0-1 1 0 0,-17 25 0 0 0,13-12 33 0 0,1 0 0 0 0,1 1 0 0 0,-19 49 0 0 0,29-64-39 0 0,1 1 1 0 0,0-1 0 0 0,0 1-1 0 0,1-1 1 0 0,1 1 0 0 0,0 0 0 0 0,1-1-1 0 0,2 20 1 0 0,-1-23 22 0 0,1 1 0 0 0,0-1 0 0 0,0 0 0 0 0,1-1 0 0 0,0 1 1 0 0,0 0-1 0 0,1-1 0 0 0,0 1 0 0 0,1-1 0 0 0,0 0 0 0 0,0-1 0 0 0,9 11 0 0 0,-11-15-37 0 0,0 0 0 0 0,0-1-1 0 0,0 1 1 0 0,0-1 0 0 0,0 1-1 0 0,1-1 1 0 0,-1 0 0 0 0,1 0-1 0 0,0-1 1 0 0,-1 1 0 0 0,1-1 0 0 0,0 0-1 0 0,7 2 1 0 0,-5-3 10 0 0,0 1 0 0 0,0-1 1 0 0,0-1-1 0 0,0 1 0 0 0,0-1 0 0 0,0 0 1 0 0,0 0-1 0 0,9-3 0 0 0,-2-1 9 0 0,0-1 0 0 0,-1 0 0 0 0,1-1 0 0 0,-1-1 0 0 0,0 1 0 0 0,-1-2 0 0 0,12-11 0 0 0,82-87-27 0 0,-92 90 3 0 0,-5 6-8 0 0,0 1 0 0 0,16-14 0 0 0,-23 23-53 0 0,-2 14-61 0 0,-3 6 146 0 0,-1 1 1 0 0,-9 24 0 0 0,-3 9 102 0 0,-30 203 248 0 0,21-94-252 0 0,24-152-130 0 0,-21 93 25 0 0,20-92-8 0 0,-1-1-1 0 0,0 0 1 0 0,-1 0-1 0 0,0 0 1 0 0,0-1-1 0 0,-1 0 1 0 0,-10 14-1 0 0,10-17-19 0 0,9-25-6132 0 0,4 7-568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1375 0 0,'0'0'66'0'0,"2"0"-8"0"0,14-2 1827 0 0,1 0 0 0 0,-1-2-1 0 0,0 0 1 0 0,0 0 0 0 0,25-12 2630 0 0,-42 18-5582 0 0,0 7-4105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915 194 919 0 0,'116'-36'129'0'0,"-19"4"118"0"0,-50 19 263 0 0,296-69 518 0 0,-299 80 15824 0 0,-50-12-16010 0 0,3 13-822 0 0,1-1-1 0 0,0 0 1 0 0,-1 1-1 0 0,1 0 1 0 0,-1-1-1 0 0,1 1 0 0 0,-1 0 1 0 0,0 0-1 0 0,1 1 1 0 0,-1-1-1 0 0,0 1 1 0 0,0-1-1 0 0,0 1 1 0 0,1 0-1 0 0,-5 0 1 0 0,-7 0-31 0 0,-25 5 0 0 0,24-3 25 0 0,-531 95-14 0 0,346-49 0 0 0,-147 25 0 0 0,342-72 0 0 0,-34 3 0 0 0,36-4 0 0 0,0 0 0 0 0,0 0 0 0 0,0-1 0 0 0,0 1 0 0 0,0-1 0 0 0,0 0 0 0 0,0 1 0 0 0,1-1 0 0 0,-1 0 0 0 0,-3-2 0 0 0,5 2 0 0 0,0 1 0 0 0,1-1 0 0 0,-1 1 0 0 0,0-1 0 0 0,1 0 0 0 0,-1 1 0 0 0,1-1 0 0 0,-1 0 1 0 0,1 1-1 0 0,-1-1 0 0 0,1 0 0 0 0,0 0 0 0 0,-1 1 0 0 0,1-1 0 0 0,0 0 0 0 0,-1 0 0 0 0,1 0 0 0 0,0 0 0 0 0,0 1 0 0 0,0-1 0 0 0,0 0 0 0 0,0 0 0 0 0,0 0 0 0 0,0 0 0 0 0,0 1 0 0 0,0-1 0 0 0,0 0 0 0 0,1 0 0 0 0,-1 0 0 0 0,0 0 0 0 0,0 1 0 0 0,1-1 0 0 0,-1 0 0 0 0,1 0 0 0 0,-1 1 1 0 0,1-1-1 0 0,-1 0 0 0 0,1 1 0 0 0,0-2 0 0 0,3-4-5 0 0,1 1 0 0 0,-1 0 1 0 0,9-7-1 0 0,-13 12 5 0 0,28-22-96 0 0,0 2 0 0 0,2 1 0 0 0,40-20 0 0 0,-53 30 55 0 0,30-14-509 0 0,-45 22 376 0 0,-3 11-266 0 0,0-1 387 0 0,-1 1-1 0 0,0-1 0 0 0,-1 0 0 0 0,-5 15 1 0 0,-4 11-41 0 0,4 5 79 0 0,-5 56 0 0 0,9-58-2 0 0,-16 70 0 0 0,7-66 50 0 0,-3 0-1 0 0,-1-1 0 0 0,-2-1 1 0 0,-1-1-1 0 0,-3-1 0 0 0,-43 57 1 0 0,-68 68 84 0 0,106-127-117 0 0,0-1 0 0 0,-36 61 0 0 0,52-75-42 0 0,29-27-477 0 0,-2-1-2169 0 0,19-12 0 0 0,-6-2-2991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6447 0 0,'0'0'11946'0'0,"2"-1"-11176"0"0,28-4 834 0 0,55-18 0 0 0,-55 14-1003 0 0,60-11 1 0 0,-31 11-457 0 0,41-4-3153 0 0,-83 12 1559 0 0,-1-1-14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10591 0 0,'0'0'819'0'0,"2"1"-534"0"0,0 0 115 0 0,0 0 0 0 0,0 0 0 0 0,0 0 0 0 0,0 0 0 0 0,0 0 0 0 0,0 1 0 0 0,0-1 0 0 0,0 1 0 0 0,-1-1 0 0 0,1 1 0 0 0,0 0 0 0 0,-1-1-1 0 0,0 1 1 0 0,1 0 0 0 0,-1 0 0 0 0,0 0 0 0 0,0 0 0 0 0,0 1 0 0 0,0-1 0 0 0,0 0 0 0 0,-1 0 0 0 0,1 0 0 0 0,0 3 0 0 0,-3 12-353 0 0,-1-8 205 0 0,-1 0 0 0 0,-1-1 1 0 0,1 1-1 0 0,-1-1 1 0 0,-1 0-1 0 0,0 0 1 0 0,0-1-1 0 0,-9 10 1 0 0,-8 9-130 0 0,-19 32-1554 0 0,-48 83 0 0 0,81-120-882 0 0,21-17-2870 0 0,2-7 100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50 276 919 0 0,'-2'4'4'0'0,"-1"0"0"0"0,0 0 0 0 0,1 0 0 0 0,-2 0 0 0 0,1 0 0 0 0,0-1 0 0 0,-1 0 0 0 0,-22 16 16071 0 0,26-22-15832 0 0,1 1 0 0 0,-1-1-1 0 0,1 1 1 0 0,-1 0 0 0 0,1-1 0 0 0,0 1 0 0 0,0 0 0 0 0,0-1-1 0 0,0 1 1 0 0,2-3 0 0 0,18-22 288 0 0,-14 18-145 0 0,19-22-253 0 0,1 2 1 0 0,2 0 0 0 0,0 2-1 0 0,2 2 1 0 0,67-43-1 0 0,-42 36-158 0 0,-49 29 9 0 0,1 0-1 0 0,-1 0 1 0 0,0 0 0 0 0,1 1 0 0 0,-1 0 0 0 0,10 0 0 0 0,-16 2 18 0 0,-1 0 0 0 0,1 0 1 0 0,0 0-1 0 0,0 0 0 0 0,-1 0 1 0 0,1 0-1 0 0,0 0 0 0 0,0 1 1 0 0,-1-1-1 0 0,1 0 0 0 0,0 0 1 0 0,0 1-1 0 0,-1-1 0 0 0,1 1 1 0 0,0-1-1 0 0,-1 1 1 0 0,1-1-1 0 0,-1 1 0 0 0,1-1 1 0 0,-1 1-1 0 0,1-1 0 0 0,-1 1 1 0 0,1 0-1 0 0,-1-1 0 0 0,1 1 1 0 0,-1 0-1 0 0,0-1 0 0 0,1 1 1 0 0,-1 0-1 0 0,0 0 1 0 0,0-1-1 0 0,1 1 0 0 0,-1 0 1 0 0,0 0-1 0 0,0-1 0 0 0,0 1 1 0 0,0 0-1 0 0,0 0 0 0 0,0 1 1 0 0,0 4 64 0 0,-1 1 1 0 0,1-1 0 0 0,-4 11-1 0 0,4-15-57 0 0,-9 34 420 0 0,-2-1-1 0 0,-19 42 1 0 0,5-15-192 0 0,23-55-246 0 0,0-1 1 0 0,0 1-1 0 0,0-1 1 0 0,1 1-1 0 0,-1 10 0 0 0,3-16-61 0 0,-1 0 0 0 0,0 0 0 0 0,1 0-1 0 0,-1 0 1 0 0,1 0 0 0 0,-1 0-1 0 0,1 0 1 0 0,0 0 0 0 0,-1-1 0 0 0,1 1-1 0 0,0 0 1 0 0,0 0 0 0 0,0 0-1 0 0,0-1 1 0 0,-1 1 0 0 0,1 0 0 0 0,0-1-1 0 0,0 1 1 0 0,0-1 0 0 0,0 1-1 0 0,0-1 1 0 0,1 1 0 0 0,-1-1 0 0 0,0 0-1 0 0,0 0 1 0 0,0 0 0 0 0,0 1-1 0 0,2-1 1 0 0,9 0-1647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55 900 10591 0 0,'0'0'819'0'0,"1"2"-534"0"0,-1-2-290 0 0,0 2 412 0 0,0-1 95 0 0,0 1-1 0 0,1 0 1 0 0,-1 0 0 0 0,0 0 0 0 0,-2 6 6682 0 0,-12-15-6083 0 0,11 3-1079 0 0,-1 1-1 0 0,1 0 1 0 0,0 0 0 0 0,1-1-1 0 0,-1 0 1 0 0,1 0-1 0 0,-1 1 1 0 0,1-1 0 0 0,0-1-1 0 0,0 1 1 0 0,-1-7 0 0 0,1 4-19 0 0,0-1 0 0 0,0 0 0 0 0,1 0 0 0 0,0 0 1 0 0,0-14-1 0 0,2 11-70 0 0,1 1 1 0 0,0 0-1 0 0,0 0 0 0 0,1-1 1 0 0,0 2-1 0 0,1-1 0 0 0,0 0 1 0 0,1 1-1 0 0,0 0 0 0 0,0 0 1 0 0,1 0-1 0 0,0 0 1 0 0,0 1-1 0 0,1 0 0 0 0,0 1 1 0 0,1-1-1 0 0,0 1 0 0 0,12-8 1 0 0,-8 7 38 0 0,0-1 0 0 0,1 2 0 0 0,1 0 0 0 0,-1 0-1 0 0,1 1 1 0 0,0 1 0 0 0,0 0 0 0 0,1 1 0 0 0,-1 1 0 0 0,1 0 0 0 0,0 1 0 0 0,19 0 0 0 0,-24 2 86 0 0,0 2-1 0 0,0-1 1 0 0,0 1 0 0 0,0 0-1 0 0,0 1 1 0 0,0 0 0 0 0,16 9-1 0 0,1 2 249 0 0,33 22 1 0 0,-43-25-214 0 0,-1 1 1 0 0,0 0 0 0 0,-1 1 0 0 0,0 1-1 0 0,22 28 1 0 0,-28-29 28 0 0,-10-8-103 0 0,1-2 0 0 0,0-1-12 0 0,0 0 0 0 0,-1 0-1 0 0,1 0 1 0 0,0 0 0 0 0,-1 0 0 0 0,1 0 0 0 0,-1 0-1 0 0,0 0 1 0 0,0 0 0 0 0,0 0 0 0 0,0 0 0 0 0,0-1-1 0 0,0 1 1 0 0,0 0 0 0 0,0-1 0 0 0,-1 1-1 0 0,1-1 1 0 0,-1 1 0 0 0,-2 1 0 0 0,-4 4 48 0 0,-1-1 0 0 0,-14 8-1 0 0,9-6-34 0 0,-43 23-198 0 0,-1-3 0 0 0,-80 28 0 0 0,42-18-24 0 0,82-32-1301 0 0,-1-1-1 0 0,-21 4 1 0 0</inkml:trace>
  <inkml:trace contextRef="#ctx0" brushRef="#br0" timeOffset="1">1014 0 14799 0 0,'-11'0'201'0'0,"0"0"0"0"0,-1 1 0 0 0,1 1 0 0 0,0-1 0 0 0,0 2 0 0 0,0-1 0 0 0,-17 8 0 0 0,10-1 37 0 0,1 1-1 0 0,0 0 0 0 0,0 2 1 0 0,1 0-1 0 0,1 0 1 0 0,-25 27-1 0 0,13-8 459 0 0,0 1 0 0 0,-26 45 0 0 0,41-58-523 0 0,1 0 0 0 0,0 1 0 0 0,2 0 0 0 0,1 1 0 0 0,-9 30 1 0 0,14-38-144 0 0,0 1 1 0 0,1 0 0 0 0,0-1 0 0 0,1 1-1 0 0,1 0 1 0 0,0 0 0 0 0,1 0 0 0 0,1 0-1 0 0,5 25 1 0 0,3-11-379 0 0,18 42-1 0 0,-16-42-163 0 0,-10-24 145 0 0,0 1 0 0 0,-1-1 1 0 0,0 0-1 0 0,1 1 0 0 0,-2-1 0 0 0,2 10 0 0 0,-2-11-441 0 0,0 0 0 0 0,-1 0 0 0 0,1 0 0 0 0,-1 0 0 0 0,1 0 0 0 0,-3 5 0 0 0,-3 5-4423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14279 0 0,'0'0'1103'0'0,"3"1"-504"0"0,-1-1-433 0 0,-1 1 1 0 0,1-1-1 0 0,0 1 1 0 0,0 0-1 0 0,-1 0 1 0 0,1 0-1 0 0,0 0 1 0 0,-1 0 0 0 0,1 0-1 0 0,-1 0 1 0 0,1 0-1 0 0,-1 1 1 0 0,0-1-1 0 0,0 0 1 0 0,1 1-1 0 0,-1-1 1 0 0,0 1-1 0 0,0 0 1 0 0,0-1 0 0 0,-1 1-1 0 0,1 0 1 0 0,0-1-1 0 0,-1 1 1 0 0,1 0-1 0 0,-1 0 1 0 0,1 0-1 0 0,-1 0 1 0 0,0-1-1 0 0,0 1 1 0 0,0 0 0 0 0,0 0-1 0 0,0 3 1 0 0,-1 3-15 0 0,0 1 0 0 0,-1-1 0 0 0,1 0 0 0 0,-2 0 0 0 0,1 0 1 0 0,-6 12-1 0 0,-26 46 105 0 0,-3-2 0 0 0,-75 100 1 0 0,44-61-34 0 0,8-11-3076 0 0,59-90 1796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2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38 2759 0 0,'41'-38'3186'0'0,"-41"39"-2783"0"0,1 0 0 0 0,-1-1 0 0 0,0 1-1 0 0,0-1 1 0 0,0 1 0 0 0,1 0 0 0 0,-1-1 0 0 0,0 1 0 0 0,0-1 0 0 0,0 1 0 0 0,0 0 0 0 0,0-1 0 0 0,0 1 0 0 0,0 0 0 0 0,0-1 0 0 0,0 2 0 0 0,-5 17 2576 0 0,-3 1-2246 0 0,-1-1 1 0 0,-1 0-1 0 0,-23 32 1 0 0,8-11-147 0 0,-129 252 1872 0 0,149-280-2478 0 0,0 0 1 0 0,0-1-1 0 0,1 2 1 0 0,1-1-1 0 0,0 0 1 0 0,1 1-1 0 0,-1 15 1 0 0,4-16-951 0 0,3-3-4174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5 456 11487 0 0,'0'0'1040'0'0,"0"-1"-853"0"0,-1-1-149 0 0,0 1 0 0 0,1 0 0 0 0,-1 0 0 0 0,1-1 0 0 0,0 1 0 0 0,-1 0 0 0 0,1-1 0 0 0,0 1 0 0 0,0-1 0 0 0,0 1 0 0 0,0 0 0 0 0,0-1 0 0 0,0 1 0 0 0,0-1 0 0 0,0 1 0 0 0,1 0 0 0 0,-1-1 0 0 0,1 1-1 0 0,-1 0 1 0 0,1-1 0 0 0,0 0 0 0 0,1-4 278 0 0,0 0-59 0 0,0 0 0 0 0,1 0 0 0 0,0 0 0 0 0,0 1 0 0 0,0-1 0 0 0,8-9 0 0 0,28-29 567 0 0,-24 29-517 0 0,21-24 168 0 0,2 2-1 0 0,1 2 1 0 0,54-37 0 0 0,-67 55-420 0 0,0 1 0 0 0,1 2 0 0 0,1 0 0 0 0,0 2 0 0 0,1 0 0 0 0,57-13 0 0 0,-60 20-43 0 0,0 1 1 0 0,0 1-1 0 0,38 0 0 0 0,-54 3 56 0 0,0 1 0 0 0,1 0 0 0 0,-1 0-1 0 0,1 1 1 0 0,-1 0 0 0 0,0 1 0 0 0,0 0 0 0 0,0 1-1 0 0,-1 0 1 0 0,1 1 0 0 0,12 8 0 0 0,-17-10-21 0 0,-1 0 1 0 0,-1 0-1 0 0,1 1 1 0 0,0-1-1 0 0,-1 1 1 0 0,0 0-1 0 0,0 0 1 0 0,0 0-1 0 0,0 0 0 0 0,-1 1 1 0 0,1-1-1 0 0,-1 1 1 0 0,0 0-1 0 0,-1-1 1 0 0,1 1-1 0 0,-1 0 1 0 0,0 0-1 0 0,0 0 1 0 0,0 0-1 0 0,-1 0 1 0 0,0 0-1 0 0,0 0 0 0 0,0 0 1 0 0,0 1-1 0 0,-1-1 1 0 0,0 0-1 0 0,0-1 1 0 0,-1 1-1 0 0,1 0 1 0 0,-1 0-1 0 0,0 0 1 0 0,0-1-1 0 0,0 1 0 0 0,-1-1 1 0 0,0 0-1 0 0,-4 5 1 0 0,-10 13 63 0 0,-2-2 0 0 0,-1 0 0 0 0,0-1 0 0 0,-26 18 1 0 0,-95 59-55 0 0,98-70-54 0 0,-1-1 1 0 0,-89 35-1 0 0,109-51 10 0 0,-1-1 1 0 0,0-2-1 0 0,-1 0 1 0 0,1-2-1 0 0,-1-1 1 0 0,0 0-1 0 0,-38-3 0 0 0,53-1 9 0 0,19-8-814 0 0,6-1-177 0 0,5 0-57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 10479 0 0,'18'-7'5632'0'0,"-25"17"-4624"0"0,2-6-795 0 0,0 0 0 0 0,0-1-1 0 0,-1 1 1 0 0,0-1 0 0 0,-11 5-1 0 0,-6 2 63 0 0,-3 6-70 0 0,1 0 0 0 0,1 2-1 0 0,-44 39 1 0 0,31-19-122 0 0,-46 58 0 0 0,56-59-33 0 0,1 0 0 0 0,2 1 0 0 0,-19 43 0 0 0,32-59 11 0 0,2 1 0 0 0,0 0 0 0 0,2 1 0 0 0,0 0 0 0 0,2 0 0 0 0,1 0 0 0 0,-2 29 0 0 0,5-45 5 0 0,1 0 0 0 0,0-1 1 0 0,1 1-1 0 0,0-1 0 0 0,0 1 0 0 0,0-1 0 0 0,1 1 0 0 0,0-1 0 0 0,0 0 0 0 0,1 0 0 0 0,0 0 1 0 0,0 0-1 0 0,1 0 0 0 0,0 0 0 0 0,0-1 0 0 0,9 10 0 0 0,-3-6 194 0 0,1 0 0 0 0,0-1 0 0 0,1 0 0 0 0,0 0 0 0 0,1-2 0 0 0,-1 1 0 0 0,22 8 0 0 0,-26-13-181 0 0,-3-1-28 0 0,-1 0 1 0 0,1 0-1 0 0,0-1 1 0 0,0 0-1 0 0,1 0 0 0 0,6 0 1 0 0,-10 0-130 0 0,-17-5-7207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8287 0 0,'-7'-3'7410'0'0,"7"15"-6649"0"0,1-4-558 0 0,1-1 1 0 0,-1 0-1 0 0,1 0 1 0 0,1 0-1 0 0,-1 0 1 0 0,1 0-1 0 0,5 8 0 0 0,29 45 907 0 0,-29-50-864 0 0,45 62 1269 0 0,111 116 0 0 0,30-3-1062 0 0,-179-173-436 0 0,1-1-1 0 0,0-1 1 0 0,1 0-1 0 0,25 10 0 0 0,-31-15-10 0 0,1-1-1 0 0,-1 0 0 0 0,1-1 0 0 0,0 0 0 0 0,0-1 0 0 0,0 0 0 0 0,0-1 0 0 0,13 0 0 0 0,-21-1-269 0 0,0 0-1 0 0,0-1 0 0 0,0 1 1 0 0,0-1-1 0 0,0 1 1 0 0,0-1-1 0 0,-1-1 0 0 0,1 1 1 0 0,0 0-1 0 0,-1-1 0 0 0,1 0 1 0 0,-1 0-1 0 0,1 0 0 0 0,-1 0 1 0 0,4-4-1 0 0,-1-1-1498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9 10591 0 0,'0'0'819'0'0,"-1"-1"-534"0"0,-3 0-147 0 0,1-1-1 0 0,-1 1 0 0 0,0 0 0 0 0,1 0 0 0 0,-1 1 1 0 0,0-1-1 0 0,1 1 0 0 0,-1 0 0 0 0,0 0 0 0 0,0 0 0 0 0,0 0 1 0 0,1 1-1 0 0,-1-1 0 0 0,0 1 0 0 0,1 0 0 0 0,-1 0 1 0 0,1 0-1 0 0,-1 1 0 0 0,1-1 0 0 0,-1 1 0 0 0,1 0 1 0 0,0 0-1 0 0,0 0 0 0 0,0 0 0 0 0,0 1 0 0 0,0-1 1 0 0,0 1-1 0 0,1 0 0 0 0,-5 6 0 0 0,-8 14 344 0 0,1 2 0 0 0,1 0 0 0 0,1 0 0 0 0,-12 38 0 0 0,-4 8 286 0 0,8-25-497 0 0,-2-1 0 0 0,-2-2 0 0 0,-33 46 0 0 0,44-70-221 0 0,-2-1 0 0 0,0-1 0 0 0,-2 0-1 0 0,1-1 1 0 0,-2-1 0 0 0,0 0-1 0 0,-1-1 1 0 0,-39 21 0 0 0,-83 30 744 0 0,130-60-716 0 0,1 1 1 0 0,1 0-1 0 0,-18 15 0 0 0,-2 1-67 0 0,28-21-95 0 0,12-2-201 0 0,-2-2-362 0 0,0 0-1 0 0,0 0 1 0 0,-1-1 0 0 0,11-6-1 0 0,-19 10 638 0 0,25-14-6572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97 9215 0 0,'-22'3'983'0'0,"16"-2"-515"0"0,-1 0-1 0 0,1 0 0 0 0,-18 5 6634 0 0,34-5-5304 0 0,317-50 2404 0 0,-184 27-3885 0 0,-72 11-317 0 0,88-12 216 0 0,-119 20-875 0 0,-1 1 0 0 0,43 4-1 0 0,-76-2 367 0 0,32 4-1992 0 0,-14-1-3235 0 0,-4 1-1027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 7831 0 0,'-8'-2'380'0'0,"1"0"0"0"0,-1 0-1 0 0,0 0 1 0 0,0 1 0 0 0,0 0-1 0 0,-14 1 1 0 0,-15-2 7313 0 0,46 7-6933 0 0,-4-1-617 0 0,4 1 26 0 0,1 0 0 0 0,0 0 0 0 0,0-1 1 0 0,20 5-1 0 0,46 5 227 0 0,-41-8-333 0 0,86 13 69 0 0,43 9-135 0 0,-72-6 3 0 0,80 15 0 0 0,-130-28 106 0 0,53 19-1 0 0,-92-26-62 0 0,-3-2-43 0 0,0 0 0 0 0,1 0 0 0 0,-1 0 0 0 0,0 0 0 0 0,0 1 1 0 0,1-1-1 0 0,-1 0 0 0 0,0 0 0 0 0,0 0 0 0 0,1 1 1 0 0,-1-1-1 0 0,0 0 0 0 0,0 0 0 0 0,0 1 0 0 0,1-1 0 0 0,-1 0 1 0 0,0 1-1 0 0,0-1 0 0 0,0 0 0 0 0,0 0 0 0 0,0 1 1 0 0,0-1-1 0 0,0 0 0 0 0,0 1 0 0 0,0-1 0 0 0,0 0 1 0 0,0 1-1 0 0,0-1 0 0 0,0 0 0 0 0,0 1 0 0 0,0-1 0 0 0,0 0 1 0 0,0 1-1 0 0,0-1 0 0 0,0 0 0 0 0,0 0 0 0 0,0 1 1 0 0,-1-1-1 0 0,1 0 0 0 0,0 1 0 0 0,0-1 0 0 0,0 0 0 0 0,-1 0 1 0 0,1 1-1 0 0,0-1 0 0 0,0 0 0 0 0,0 0 0 0 0,-1 0 1 0 0,1 1-1 0 0,0-1 0 0 0,-1 0 0 0 0,1 0 0 0 0,-1 1 1 0 0,-6 6 10 0 0,-1-1-1 0 0,1 1 1 0 0,-2-1-1 0 0,1-1 1 0 0,-1 0-1 0 0,-14 7 1 0 0,-9 6 39 0 0,-75 45 153 0 0,-71 46 161 0 0,132-81-265 0 0,29-18-50 0 0,0 0 1 0 0,1 1-1 0 0,0 1 1 0 0,-22 21 0 0 0,24-20 20 0 0,13-11-574 0 0,-3 3 1205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1839 0 0,'8'-1'14159'0'0,"-13"8"-14102"0"0,-1 0 1 0 0,0-1-1 0 0,0 0 1 0 0,0 0-1 0 0,-1-1 0 0 0,-10 7 1 0 0,-10 10-59 0 0,-13 12 1 0 0,-2 0 0 0 0,-2-3 0 0 0,-1-2 0 0 0,-59 29 0 0 0,-99 28 0 0 0,69-31 0 0 0,115-47 0 0 0,1 1 0 0 0,-1 1 0 0 0,-32 25 0 0 0,44-27 0 0 0,3 1 11 0 0,4-6 3 0 0,0 0 1 0 0,0 1 0 0 0,0-1-1 0 0,1 0 1 0 0,-1 0-1 0 0,1 0 1 0 0,0 0 0 0 0,0 1-1 0 0,0-1 1 0 0,0 0-1 0 0,0-1 1 0 0,1 1-1 0 0,-1 0 1 0 0,1 0 0 0 0,0 0-1 0 0,0-1 1 0 0,4 5-1 0 0,3 2 112 0 0,0 0 0 0 0,1 0 1 0 0,11 8-1 0 0,4 1 168 0 0,1-1 1 0 0,47 23-1 0 0,-57-33-169 0 0,1 0 1 0 0,1-1-1 0 0,-1-1 1 0 0,1-1-1 0 0,34 4 1 0 0,-10-5 138 0 0,0-3 0 0 0,0-1 0 0 0,56-10 0 0 0,123-33 50 0 0,-180 35-282 0 0,-35 8-25 0 0,40-9-99 0 0,84-30-1 0 0,-117 35-16 0 0,0-1 0 0 0,-1 0 0 0 0,0-1-1 0 0,0 0 1 0 0,-1 0 0 0 0,0-1 0 0 0,0-1 0 0 0,-1 0 0 0 0,0-1 0 0 0,-1 0-1 0 0,11-13 1 0 0,-20 22 88 0 0,1-1 0 0 0,0 1 0 0 0,0 0 0 0 0,0-1-1 0 0,-1 1 1 0 0,1-1 0 0 0,0 1 0 0 0,-1-1 0 0 0,1 1 0 0 0,-1-1-1 0 0,0 0 1 0 0,0 1 0 0 0,0-1 0 0 0,1 1 0 0 0,-1-1 0 0 0,-1 0-1 0 0,1 1 1 0 0,0-1 0 0 0,-1-2 0 0 0,0 2 2 0 0,0-1 1 0 0,0 1-1 0 0,0 0 0 0 0,0 0 0 0 0,-1-1 1 0 0,1 1-1 0 0,-1 0 0 0 0,0 0 1 0 0,1 0-1 0 0,-5-3 0 0 0,-3-1-14 0 0,1 0 0 0 0,-1 1 0 0 0,0-1 0 0 0,-19-6 0 0 0,13 6-22 0 0,-1 0-1 0 0,0 0 1 0 0,-1 2 0 0 0,1 0 0 0 0,-1 1 0 0 0,-31-1 0 0 0,42 4 62 0 0,0 0 0 0 0,0 0-1 0 0,0 1 1 0 0,-1 0 0 0 0,1 0 0 0 0,0 1-1 0 0,0-1 1 0 0,0 1 0 0 0,1 1-1 0 0,-1-1 1 0 0,0 1 0 0 0,1 0 0 0 0,0 0-1 0 0,0 1 1 0 0,0-1 0 0 0,0 1 0 0 0,0 0-1 0 0,1 1 1 0 0,-1-1 0 0 0,1 1 0 0 0,-6 9-1 0 0,4-4 62 0 0,0 0 0 0 0,1 1 0 0 0,0-1-1 0 0,1 1 1 0 0,0 0 0 0 0,1 0 0 0 0,0 0-1 0 0,0 0 1 0 0,0 16 0 0 0,2-19 21 0 0,1 0 0 0 0,0 0 1 0 0,1 0-1 0 0,-1 0 0 0 0,2 0 0 0 0,-1-1 0 0 0,1 1 1 0 0,0 0-1 0 0,1 0 0 0 0,-1-1 0 0 0,2 0 1 0 0,-1 1-1 0 0,1-1 0 0 0,5 8 0 0 0,5 6-1366 0 0,-10-13 514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3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7487 0 0,'0'0'4016'0'0,"0"2"-3665"0"0,-1 11-76 0 0,1-1 1 0 0,1 1-1 0 0,0-1 1 0 0,1 0-1 0 0,0 1 1 0 0,1-1-1 0 0,0 0 1 0 0,1 0-1 0 0,0 0 0 0 0,1-1 1 0 0,8 14-1 0 0,12 14 163 0 0,1-1 1 0 0,37 39-1 0 0,70 65 48 0 0,-87-95-431 0 0,47 46 24 0 0,60 64-10 0 0,-123-122-68 0 0,-2 0 1 0 0,43 70-1 0 0,-63-89 24 0 0,0-1 0 0 0,0 1 0 0 0,-2 0 0 0 0,0 1-1 0 0,-1 0 1 0 0,5 25 0 0 0,-9-33 68 0 0,0 1 0 0 0,0 0 1 0 0,-1 0-1 0 0,0 0 0 0 0,-1-1 0 0 0,0 1 0 0 0,-1 0 1 0 0,0-1-1 0 0,-1 1 0 0 0,0-1 0 0 0,0 1 0 0 0,-9 16 1 0 0,3-11 51 0 0,0-1 0 0 0,-1 0 1 0 0,-1 0-1 0 0,0-1 1 0 0,-1 0-1 0 0,0-1 1 0 0,-1 0-1 0 0,-21 14 0 0 0,-11 3 46 0 0,-67 34 0 0 0,98-56-165 0 0,-7 5-8 0 0,-26 20 1 0 0,22-14 18 0 0,17-12-37 0 0,1-1 0 0 0,0 1 0 0 0,-11 13 0 0 0,12-11 0 0 0,3 2-156 0 0,3 1-1814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282 170 2303 0 0,'-9'-9'200'0'0,"2"4"1570"0"0,-11-13 8834 0 0,22 3-9131 0 0,-2 13-1361 0 0,1-1 1 0 0,-1 0-1 0 0,0 1 1 0 0,1 0-1 0 0,0-1 0 0 0,-1 1 1 0 0,1 0-1 0 0,0 0 1 0 0,0 0-1 0 0,4-1 0 0 0,35-13 395 0 0,-36 13-399 0 0,55-16 211 0 0,0 2 1 0 0,121-16-1 0 0,-130 28-298 0 0,1 2 0 0 0,56 4 1 0 0,-72 2 6 0 0,0 1 1 0 0,0 2 0 0 0,62 18 0 0 0,-90-21 5 0 0,1 0 1 0 0,-1 1-1 0 0,0 0 1 0 0,0 1-1 0 0,-1-1 1 0 0,11 9-1 0 0,-17-12-31 0 0,0 1 1 0 0,0-1-1 0 0,-1 1 0 0 0,1 0 0 0 0,0 0 0 0 0,0 0 0 0 0,-1 0 0 0 0,0 0 1 0 0,1 0-1 0 0,-1 1 0 0 0,0-1 0 0 0,0 0 0 0 0,0 1 0 0 0,0-1 1 0 0,0 0-1 0 0,-1 1 0 0 0,1-1 0 0 0,-1 1 0 0 0,0 0 0 0 0,1-1 0 0 0,-1 1 1 0 0,0-1-1 0 0,-1 1 0 0 0,1-1 0 0 0,0 1 0 0 0,-1-1 0 0 0,1 1 1 0 0,-1-1-1 0 0,-1 3 0 0 0,-1 1 8 0 0,0 1 1 0 0,0-1-1 0 0,-1-1 0 0 0,0 1 1 0 0,0 0-1 0 0,0-1 0 0 0,-1 0 1 0 0,0 0-1 0 0,-9 7 1 0 0,-4 2 89 0 0,-31 18 1 0 0,-4-1-85 0 0,-2-4-1 0 0,-1-1 1 0 0,-1-3-1 0 0,-1-3 1 0 0,0-2 0 0 0,-111 18-1 0 0,-187 11-1290 0 0,333-45 1182 0 0,-1 0 0 0 0,1-2 1 0 0,0-1-1 0 0,0-1 1 0 0,-37-7-1 0 0,72 2 206 0 0,-2 3-51 0 0,1 0 0 0 0,-1 1 1 0 0,1 1-1 0 0,-1 0 1 0 0,1 0-1 0 0,0 1 1 0 0,0 0-1 0 0,0 1 0 0 0,0 0 1 0 0,0 1-1 0 0,0 0 1 0 0,10 3-1 0 0,-9-1 85 0 0,-1 0 0 0 0,0 0 1 0 0,0 1-1 0 0,0 1 0 0 0,0 0 0 0 0,-1 0 0 0 0,1 1 1 0 0,-2 0-1 0 0,1 1 0 0 0,-1 0 0 0 0,10 9 0 0 0,-9-4-76 0 0,0-1 0 0 0,0 2 0 0 0,-1 0 0 0 0,0 0-1 0 0,-1 0 1 0 0,-1 1 0 0 0,0 0 0 0 0,-1 1 0 0 0,0-1 0 0 0,-2 1-1 0 0,1 0 1 0 0,2 19 0 0 0,-5-14-50 0 0,0-1 0 0 0,-1 0 0 0 0,0 1-1 0 0,-2 0 1 0 0,-1-1 0 0 0,0 0 0 0 0,-1 1 0 0 0,-1-1-1 0 0,-9 26 1 0 0,5-23-166 0 0,-18 62-328 0 0,23-73-617 0 0,1-1 0 0 0,1 1-1 0 0,0 13 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9815 0 0,'-5'-4'8639'0'0,"25"-6"-8243"0"0,1 2-1 0 0,0 0 1 0 0,0 2-1 0 0,1 0 1 0 0,0 1 0 0 0,39-3-1 0 0,-33 8-1701 0 0,43 5-1 0 0,10 0-1528 0 0,-61-5 827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63 293 9215 0 0,'-9'-2'528'0'0,"1"-1"0"0"0,-1 1 0 0 0,0 1 0 0 0,-19-2 7752 0 0,29 1-8182 0 0,0 0 0 0 0,0 0 0 0 0,0 0-1 0 0,0 0 1 0 0,1 0 0 0 0,-1 0 0 0 0,1 0 0 0 0,-1 0-1 0 0,1 0 1 0 0,2-2 0 0 0,1-1 73 0 0,14-13 36 0 0,0 0 0 0 0,1 1 0 0 0,25-16 0 0 0,8-6 6 0 0,-23 16-117 0 0,50-30 0 0 0,-64 44-53 0 0,0 0 0 0 0,1 2 0 0 0,0 0 0 0 0,0 1 0 0 0,25-5-1 0 0,-33 10-19 0 0,0 0 0 0 0,0 1 0 0 0,0 0 0 0 0,-1 0 0 0 0,1 1 0 0 0,0 0 0 0 0,0 1 0 0 0,0 0 0 0 0,-1 0 0 0 0,1 1 0 0 0,-1 0 0 0 0,12 6 0 0 0,9 6 125 0 0,54 39 0 0 0,-63-40-136 0 0,-12-9-12 0 0,5 4 0 0 0,0 1 0 0 0,0 0 0 0 0,-1 0 0 0 0,-1 2 0 0 0,19 21 0 0 0,-21-22 0 0 0,-5 2 0 0 0,-4-11 4 0 0,-1 0 0 0 0,0 1 0 0 0,1-1 0 0 0,-1 0 0 0 0,0 1 0 0 0,0-1 0 0 0,0 0 0 0 0,0 0 1 0 0,0 0-1 0 0,-1 0 0 0 0,1 0 0 0 0,-1 0 0 0 0,1 0 0 0 0,-1-1 0 0 0,0 1 0 0 0,-2 1 0 0 0,-4 4 25 0 0,-1 0 1 0 0,-10 6-1 0 0,-80 46 138 0 0,-56 37-124 0 0,142-87-82 0 0,-135 86-278 0 0,114-74-2082 0 0,48-21 1190 0 0,5 0-50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4:4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17823 0 0,'0'0'792'0'0,"9"0"160"0"0,0 4-760 0 0,4-2-192 0 0,-1 1 0 0 0,1 3 0 0 0,1-1 520 0 0,-1 2 72 0 0,-4 0 16 0 0,-2 2 200 0 0,-5 0-576 0 0,-7 2-128 0 0,-6-2-832 0 0,-4 2-168 0 0,-4 0-32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7367 0 0,'0'0'1094'0'0,"0"3"511"0"0,1 13-282 0 0,-1 0 0 0 0,0 0 0 0 0,-2 0 0 0 0,0 1 0 0 0,-4 15 1 0 0,-25 83-730 0 0,12-51 173 0 0,-20 82 84 0 0,-88 287 159 0 0,98-358-991 0 0,-4-1 0 0 0,-3-1 0 0 0,-68 101 0 0 0,94-160-29 0 0,-1 0 0 0 0,0-1 0 0 0,0 0-1 0 0,-2-1 1 0 0,1 0 0 0 0,-2-1 0 0 0,1 0 0 0 0,-2-1 0 0 0,1-1-1 0 0,-22 11 1 0 0,33-19-179 0 0,0 1 0 0 0,-1-1 0 0 0,1 1 0 0 0,0-1 0 0 0,-1 0 0 0 0,1 0-1 0 0,-1-1 1 0 0,1 1 0 0 0,-1-1 0 0 0,1 0 0 0 0,-7 0 0 0 0,-1-3-1022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49 5983 0 0,'-35'4'547'0'0,"4"-1"-426"0"0,0 1 0 0 0,-36 10 1 0 0,56-11 618 0 0,1 1 1 0 0,-1 0-1 0 0,-16 10 0 0 0,20-10 346 0 0,0 0-1 0 0,1 1 0 0 0,0 0 1 0 0,0 1-1 0 0,0-1 0 0 0,-5 8 1 0 0,10-13-1049 0 0,0 1 1 0 0,1 0-1 0 0,-1-1 0 0 0,0 1 1 0 0,1 0-1 0 0,-1 0 1 0 0,1-1-1 0 0,-1 1 1 0 0,1 0-1 0 0,-1 0 1 0 0,1 0-1 0 0,0 0 1 0 0,-1 0-1 0 0,1-1 1 0 0,0 1-1 0 0,0 0 1 0 0,-1 0-1 0 0,1 0 1 0 0,0 0-1 0 0,0 0 1 0 0,0 0-1 0 0,0 0 1 0 0,0 0-1 0 0,1 0 1 0 0,-1 0-1 0 0,0 0 1 0 0,0 0-1 0 0,1 0 1 0 0,-1 0-1 0 0,0 0 0 0 0,1-1 1 0 0,-1 1-1 0 0,1 0 1 0 0,-1 0-1 0 0,1 0 1 0 0,-1-1-1 0 0,1 1 1 0 0,0 0-1 0 0,-1-1 1 0 0,1 1-1 0 0,0 0 1 0 0,0-1-1 0 0,-1 1 1 0 0,1-1-1 0 0,0 1 1 0 0,0-1-1 0 0,0 1 1 0 0,0-1-1 0 0,0 0 1 0 0,1 1-1 0 0,4 1 56 0 0,1 0 0 0 0,0 0 1 0 0,0 0-1 0 0,0-1 0 0 0,12 0 0 0 0,59-1 821 0 0,148-22-1 0 0,-215 21-881 0 0,666-122 630 0 0,-590 105-643 0 0,57-7-3371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13359 0 0,'0'0'5236'0'0,"-2"1"-4690"0"0,-32 16-245 0 0,1 2 1 0 0,-50 38 0 0 0,65-42-186 0 0,1 0 0 0 0,0 1 1 0 0,0 1-1 0 0,2 1 0 0 0,-22 31 0 0 0,33-42-76 0 0,-1 1-1 0 0,-5 14 0 0 0,9-19-26 0 0,0-1 0 0 0,0 1-1 0 0,1-1 1 0 0,-1 1 0 0 0,1-1-1 0 0,-1 1 1 0 0,1-1 0 0 0,0 1 0 0 0,0 0-1 0 0,0-1 1 0 0,0 1 0 0 0,1-1-1 0 0,0 4 1 0 0,-1-6-2 0 0,1 1 0 0 0,-1-1 1 0 0,1 1-1 0 0,-1-1 0 0 0,1 1 0 0 0,-1-1 0 0 0,1 1 0 0 0,0-1 1 0 0,-1 0-1 0 0,1 1 0 0 0,0-1 0 0 0,-1 0 0 0 0,1 0 0 0 0,0 1 0 0 0,-1-1 1 0 0,1 0-1 0 0,0 0 0 0 0,-1 0 0 0 0,3 0 0 0 0,-2 0 29 0 0,8 2 62 0 0,-1-1 0 0 0,1-1 0 0 0,-1 0-1 0 0,1 0 1 0 0,-1 0 0 0 0,1-1 0 0 0,-1-1 0 0 0,12-2 0 0 0,8-4 133 0 0,29-14 0 0 0,-40 16-182 0 0,21-9 136 0 0,41-23-1 0 0,-67 31-141 0 0,0 0 0 0 0,0-1 0 0 0,-1-1 0 0 0,0 1 0 0 0,0-2 0 0 0,-1 0 0 0 0,9-11 0 0 0,-13 14 6 0 0,-1 0-1 0 0,0 0 1 0 0,-1 0 0 0 0,1-1-1 0 0,3-8 1 0 0,-8 14-63 0 0,1 1-1 0 0,0-1 1 0 0,-1 1-1 0 0,0-1 1 0 0,1 1-1 0 0,-1-1 1 0 0,0 0-1 0 0,0 1 1 0 0,0-1-1 0 0,0 1 1 0 0,0-1-1 0 0,0 0 1 0 0,0 1-1 0 0,0-1 1 0 0,-1 0-1 0 0,1 1 1 0 0,-1-1-1 0 0,1 1 1 0 0,-1-1 0 0 0,1 1-1 0 0,-1-1 1 0 0,0 1-1 0 0,0 0 1 0 0,0-1-1 0 0,0 1 1 0 0,0 0-1 0 0,0 0 1 0 0,0-1-1 0 0,0 1 1 0 0,-1 0-1 0 0,1 0 1 0 0,0 0-1 0 0,-1 0 1 0 0,-2-1-1 0 0,-1 0-143 0 0,0 0-1 0 0,0 0 0 0 0,0 1 0 0 0,0-1 1 0 0,-1 1-1 0 0,1 0 0 0 0,-11 0 0 0 0,-41 2-1367 0 0,41 0 991 0 0,-2 1-208 0 0,0 1-12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9671 0 0,'0'0'1903'0'0,"-9"-1"44"0"0,7 1-1848 0 0,0 1 1 0 0,0-1-1 0 0,1 1 0 0 0,-1 0 1 0 0,0 0-1 0 0,1-1 1 0 0,-1 1-1 0 0,1 0 1 0 0,-1 0-1 0 0,1 1 1 0 0,-1-1-1 0 0,1 0 1 0 0,-2 2-1 0 0,-16 20-3 0 0,15-17 5 0 0,-27 38 448 0 0,3 2-1 0 0,-32 68 1 0 0,12-22 38 0 0,-4 6-124 0 0,-104 171 106 0 0,115-211-515 0 0,-47 72 36 0 0,79-113-1284 0 0,3-6-2706 0 0,1 0-1862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26 163 11975 0 0,'-1'-2'923'0'0,"-17"-17"-410"0"0,17 18 293 0 0,1 1-606 0 0,-1-1 0 0 0,1 1 0 0 0,-1-1 0 0 0,1 1 0 0 0,0-1 0 0 0,-1 1 0 0 0,1-1 0 0 0,0 1 0 0 0,-1-1 0 0 0,1 0 1 0 0,0 1-1 0 0,0-1 0 0 0,-1 1 0 0 0,1-1 0 0 0,0 0 0 0 0,1-3-96 0 0,0 1 0 0 0,0 0 0 0 0,0-1 0 0 0,1 1 0 0 0,-1 0 0 0 0,1 0 0 0 0,0 0 0 0 0,0 0 0 0 0,0 1 0 0 0,0-1 0 0 0,1 0 0 0 0,-1 1 0 0 0,1-1 0 0 0,-1 1 0 0 0,1 0 0 0 0,0 0 0 0 0,0 0 0 0 0,0 0 0 0 0,4-1 0 0 0,9-5 57 0 0,0 1 0 0 0,27-7-1 0 0,-37 12-109 0 0,36-10-13 0 0,0 1 0 0 0,2 3-1 0 0,-1 1 1 0 0,1 2 0 0 0,0 3-1 0 0,52 2 1 0 0,-84 1-45 0 0,1 0 0 0 0,-1 1 0 0 0,1 0 1 0 0,-1 1-1 0 0,0 1 0 0 0,23 9 0 0 0,-31-11 2 0 0,1 0 0 0 0,0 1 0 0 0,-1 0 0 0 0,1 0 0 0 0,-1 0 0 0 0,0 1 1 0 0,0-1-1 0 0,0 1 0 0 0,-1 0 0 0 0,1 0 0 0 0,-1 1 0 0 0,0-1 0 0 0,0 1 0 0 0,-1-1 0 0 0,1 1 1 0 0,-1 0-1 0 0,0 0 0 0 0,2 8 0 0 0,-3-8 21 0 0,-1 0 0 0 0,1 0 0 0 0,-1 0 0 0 0,0 0 0 0 0,0 0 0 0 0,-1 0 1 0 0,0-1-1 0 0,0 1 0 0 0,0 0 0 0 0,0 0 0 0 0,-1 0 0 0 0,0-1 0 0 0,0 1 0 0 0,0-1 0 0 0,0 0 0 0 0,-1 1 1 0 0,-4 4-1 0 0,-5 8 149 0 0,-1-2 1 0 0,-26 25 0 0 0,20-22-1 0 0,-1-2 0 0 0,-1 0 1 0 0,-1-1-1 0 0,-27 14 1 0 0,-97 39-1710 0 0,123-58 514 0 0,4-2-5925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48 195 14743 0 0,'2'0'672'0'0,"40"1"119"0"0,-25 0-195 0 0,0 0 1 0 0,0-2-1 0 0,0 0 1 0 0,33-6 0 0 0,-34 2-150 0 0,0 0 1 0 0,0-1 0 0 0,0-1-1 0 0,-1 0 1 0 0,0-1 0 0 0,19-14 0 0 0,-25 15-403 0 0,0 0 0 0 0,0 0 0 0 0,-1-1 1 0 0,0 0-1 0 0,-1 0 0 0 0,1-1 0 0 0,-2 0 1 0 0,1-1-1 0 0,-1 1 0 0 0,7-17 0 0 0,-10 16-23 0 0,-4 3 20 0 0,0 6-46 0 0,0 1 0 0 0,0-1-1 0 0,0 1 1 0 0,0-1-1 0 0,0 1 1 0 0,0 0-1 0 0,0 0 1 0 0,0-1-1 0 0,0 1 1 0 0,0 0-1 0 0,0 0 1 0 0,0 0-1 0 0,0 0 1 0 0,0 0-1 0 0,0 0 1 0 0,0 1-1 0 0,-2-1 1 0 0,-19 6-144 0 0,-10 6 44 0 0,1 2 0 0 0,0 1 0 0 0,1 1-1 0 0,-50 36 1 0 0,56-35 118 0 0,-1 1 0 0 0,-38 40 0 0 0,55-50 8 0 0,1 0 0 0 0,0 1 0 0 0,0-1 0 0 0,1 1 0 0 0,0 1 0 0 0,1-1 0 0 0,0 1 0 0 0,0 0 1 0 0,1 1-1 0 0,1-1 0 0 0,-4 14 0 0 0,6-20-9 0 0,1 0 0 0 0,-1 1 1 0 0,1-1-1 0 0,0 0 0 0 0,0 1 0 0 0,1-1 0 0 0,-1 0 1 0 0,1 1-1 0 0,0-1 0 0 0,0 0 0 0 0,0 0 1 0 0,0 0-1 0 0,1 1 0 0 0,0-2 0 0 0,0 1 1 0 0,0 0-1 0 0,0 0 0 0 0,5 4 0 0 0,-2-2 13 0 0,0-1 0 0 0,0 0-1 0 0,1 0 1 0 0,0-1-1 0 0,0 1 1 0 0,0-2 0 0 0,1 1-1 0 0,-1 0 1 0 0,1-1 0 0 0,8 2-1 0 0,12 5 43 0 0,0-2 0 0 0,0-1 0 0 0,47 5-1 0 0,-6-9-6566 0 0,-37-5-697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1196 54 5983 0 0,'38'-20'737'0'0,"-23"12"2626"0"0,27-18 2255 0 0,-44 27-5069 0 0,-33 6-269 0 0,0 2 0 0 0,1 2 0 0 0,-52 23 0 0 0,11-4-177 0 0,-3-1-26 0 0,-206 67 15 0 0,-39-29-53 0 0,316-66-55 0 0,0 0 1 0 0,0-1 0 0 0,0 1 0 0 0,0-1-1 0 0,0-1 1 0 0,0 0 0 0 0,-13-2 0 0 0,18 2 6 0 0,-1 0 0 0 0,1 0 0 0 0,0 0 0 0 0,-1 0 0 0 0,1 0 0 0 0,0-1 0 0 0,0 1 1 0 0,0-1-1 0 0,0 1 0 0 0,0-1 0 0 0,0 0 0 0 0,1 0 0 0 0,-1 0 0 0 0,0 0 0 0 0,1 0 0 0 0,0 0 0 0 0,-1 0 0 0 0,1 0 1 0 0,0-1-1 0 0,0 1 0 0 0,0 0 0 0 0,1-1 0 0 0,-1 1 0 0 0,0-1 0 0 0,1-2 0 0 0,-1-1-32 0 0,1 1-1 0 0,0 0 0 0 0,0 0 0 0 0,0-1 1 0 0,1 1-1 0 0,0 0 0 0 0,0 0 1 0 0,0 0-1 0 0,1 0 0 0 0,0 0 0 0 0,0 0 1 0 0,0 0-1 0 0,0 1 0 0 0,1-1 1 0 0,4-5-1 0 0,1-1-89 0 0,1 0 0 0 0,0 0 1 0 0,1 1-1 0 0,16-13 0 0 0,-23 21 128 0 0,-1 0-1 0 0,1 0 1 0 0,0 0-1 0 0,0 0 1 0 0,0 1-1 0 0,1-1 1 0 0,-1 1 0 0 0,4-2-1 0 0,8 1 27 0 0,-13 3-5 0 0,1-1 0 0 0,-1 1 0 0 0,1 0 1 0 0,0-1-1 0 0,-1 2 0 0 0,0-1 0 0 0,1 0 0 0 0,-1 0 1 0 0,0 1-1 0 0,1-1 0 0 0,-1 1 0 0 0,0 0 0 0 0,0-1 1 0 0,0 1-1 0 0,-1 0 0 0 0,1 0 0 0 0,0 0 0 0 0,-1 1 1 0 0,1-1-1 0 0,-1 0 0 0 0,0 0 0 0 0,2 5 0 0 0,1 2 25 0 0,0 1 0 0 0,-1-1 0 0 0,0 1 0 0 0,2 17 0 0 0,2 29 3 0 0,-2 1-1 0 0,-3 0 0 0 0,-2 0 1 0 0,-3 1-1 0 0,-15 81 0 0 0,11-110-36 0 0,0-1-1 0 0,-3 1 0 0 0,0-1 0 0 0,-1-1 1 0 0,-2 0-1 0 0,-1 0 0 0 0,-1-1 1 0 0,-34 43-1 0 0,23-35 17 0 0,-131 153 67 0 0,58-97 56 0 0,97-89-70 0 0,6-1 78 0 0,12-2-7 0 0,0-1 1 0 0,0-1 0 0 0,0 0 0 0 0,22-9 0 0 0,63-34 542 0 0,-44 20-281 0 0,-31 15-70 0 0,0 2 1 0 0,40-10 0 0 0,-50 16-79 0 0,0 1 1 0 0,1 1-1 0 0,-1 1 1 0 0,1 0 0 0 0,25 2-1 0 0,-26 1-140 0 0,-1-1-1 0 0,1 2 1 0 0,-1 0 0 0 0,0 1-1 0 0,0 0 1 0 0,-1 2 0 0 0,1-1-1 0 0,24 15 1 0 0,-23-13-123 0 0,-4-1-89 0 0,-9-4-366 0 0,8 8-2757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11975 0 0,'0'0'3502'0'0,"0"2"-2282"0"0,0-1-1133 0 0,0 1 1 0 0,0-1 0 0 0,0 0 0 0 0,1 0 0 0 0,-1 0-1 0 0,0 0 1 0 0,0 1 0 0 0,1-1 0 0 0,-1 0-1 0 0,1 0 1 0 0,-1 0 0 0 0,1 0 0 0 0,0 0 0 0 0,-1 0-1 0 0,1 0 1 0 0,0 0 0 0 0,-1 0 0 0 0,1 0-1 0 0,0-1 1 0 0,0 1 0 0 0,0 0 0 0 0,0 0 0 0 0,0-1-1 0 0,1 1 1 0 0,2 2 7 0 0,1-1-1 0 0,-1-1 1 0 0,1 1 0 0 0,0-1-1 0 0,-1 1 1 0 0,1-1-1 0 0,0-1 1 0 0,0 1-1 0 0,0-1 1 0 0,6 0 0 0 0,9-1 300 0 0,22-4 1 0 0,-35 4-296 0 0,150-33 1325 0 0,-38 6-1852 0 0,-83 22-2320 0 0,-18 3-4224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2759 0 0,'-8'-2'247'0'0,"3"1"-203"0"0,-17-1 459 0 0,22 2-248 0 0,-1 0 1 0 0,1 0 0 0 0,0 0-1 0 0,-1 1 1 0 0,1-1 0 0 0,0 0-1 0 0,-1 0 1 0 0,1 1-1 0 0,0-1 1 0 0,-1 0 0 0 0,1 0-1 0 0,0 1 1 0 0,-1-1 0 0 0,1 0-1 0 0,0 1 1 0 0,0-1-1 0 0,0 1 1 0 0,-1-1 0 0 0,1 0-1 0 0,0 1 1 0 0,0-1 0 0 0,0 1-1 0 0,0-1 1 0 0,0 0-1 0 0,0 2 1 0 0,-2 9 3270 0 0,2-6-3001 0 0,1 0 0 0 0,0 0 0 0 0,0 0 0 0 0,0 0 0 0 0,1-1 0 0 0,-1 1 0 0 0,1 0 0 0 0,0-1 0 0 0,1 1 0 0 0,-1-1 0 0 0,5 6 0 0 0,5 6-168 0 0,21 22 0 0 0,-29-34-90 0 0,282 261 2181 0 0,-178-172-2258 0 0,-92-77-206 0 0,-1-1 0 0 0,0 2 0 0 0,21 31 0 0 0,-30-36-3845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8287 0 0,'0'0'639'0'0,"-2"0"-415"0"0,-3 0 456 0 0,1 0-1 0 0,-1 1 1 0 0,0-1-1 0 0,1 1 0 0 0,-1 0 1 0 0,0 0-1 0 0,1 1 1 0 0,-1-1-1 0 0,1 1 1 0 0,0 0-1 0 0,0 0 1 0 0,0 0-1 0 0,-7 5 1 0 0,-4 4-246 0 0,0 0 0 0 0,-15 16 0 0 0,15-13-349 0 0,0 1 1 0 0,1 1 0 0 0,0 0-1 0 0,2 1 1 0 0,0 1 0 0 0,-17 31 0 0 0,27-42-56 0 0,-1 0 0 0 0,1 0 0 0 0,1 0 1 0 0,-1 0-1 0 0,1 1 0 0 0,0-1 1 0 0,1 1-1 0 0,0-1 0 0 0,0 0 1 0 0,0 1-1 0 0,1-1 0 0 0,1 0 0 0 0,-1 1 1 0 0,1-1-1 0 0,3 8 0 0 0,3 6 135 0 0,1 0 1 0 0,0 0-1 0 0,21 30 0 0 0,-27-47-152 0 0,-1-1-1 0 0,1 1 1 0 0,0-1 0 0 0,0 0-1 0 0,0 0 1 0 0,0 0 0 0 0,1 0-1 0 0,-1-1 1 0 0,5 3 0 0 0,22 12-51 0 0,-14-14-219 0 0,-7-2 16 0 0,-2 0-152 0 0,0-1 1 0 0,0 1 0 0 0,-1-1 0 0 0,8-1 0 0 0,13-3-4578 0 0,-1-1-1225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536 146 14279 0 0,'0'0'1103'0'0,"-1"-1"-720"0"0,-2-2-194 0 0,-8 7 1556 0 0,-1 2-1321 0 0,-1 2-1 0 0,1-1 0 0 0,0 2 1 0 0,-18 16-1 0 0,13-11-272 0 0,-28 22-135 0 0,-121 104 222 0 0,123-100-129 0 0,-64 75 0 0 0,103-110-87 0 0,-10 13 52 0 0,-13 20 0 0 0,25-35-77 0 0,0 1 0 0 0,0 0 0 0 0,0 0 1 0 0,0-1-1 0 0,0 1 0 0 0,1 0 0 0 0,0 1 0 0 0,0-1 1 0 0,0 0-1 0 0,0 0 0 0 0,0 0 0 0 0,1 8 1 0 0,0-11-49 0 0,0-1 0 0 0,0 1 1 0 0,1-1-1 0 0,-1 1 0 0 0,0-1 1 0 0,0 0-1 0 0,1 1 0 0 0,-1-1 1 0 0,0 1-1 0 0,0-1 1 0 0,1 0-1 0 0,-1 1 0 0 0,1-1 1 0 0,-1 0-1 0 0,0 1 0 0 0,1-1 1 0 0,-1 0-1 0 0,1 0 0 0 0,-1 1 1 0 0,0-1-1 0 0,1 0 1 0 0,-1 0-1 0 0,1 0 0 0 0,0 0 1 0 0,0 1-127 0 0,11 1-714 0 0</inkml:trace>
  <inkml:trace contextRef="#ctx0" brushRef="#br0" timeOffset="1">1375 81 20503 0 0,'0'-28'904'0'0,"0"17"192"0"0,-2 0-872 0 0,2 0-224 0 0,-4 2 344 0 0,1 2 776 0 0,-6 4-1192 0 0,0 3-88 0 0,0 3-24 0 0,0 3-6184 0 0,0 1-1232 0 0</inkml:trace>
  <inkml:trace contextRef="#ctx0" brushRef="#br0" timeOffset="2">1077 756 18887 0 0,'-4'-9'1680'0'0,"-1"-1"-1344"0"0,1 1-272 0 0,4-2-64 0 0,2 0 952 0 0,3-1 168 0 0,3-1 40 0 0,2 0 8 0 0,1 3-1056 0 0,0 1-208 0 0,-4 0-48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58 6447 0 0,'38'-57'16593'0'0,"-41"59"-14995"0"0,-1 2-3044 0 0,-1 0 1481 0 0,0 1 0 0 0,1 0-1 0 0,0 0 1 0 0,0 0-1 0 0,0 1 1 0 0,-5 10 0 0 0,-15 38 27 0 0,20-43-32 0 0,-52 152 96 0 0,9-22-185 0 0,34-106-41 0 0,-2-2 0 0 0,-19 33 0 0 0,28-56 4 0 0,1 0-72 0 0,0-1 0 0 0,-1 0 1 0 0,0-1-1 0 0,0 1 0 0 0,-1-1 0 0 0,0 0 0 0 0,-15 12 0 0 0,20-18-186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1 612 455 0 0,'1'-3'11184'0'0,"12"-34"-9405"0"0,2 1-1 0 0,21-37 1 0 0,0 1-976 0 0,-19 36-433 0 0,28-44 0 0 0,-33 63-232 0 0,0 0 0 0 0,1 1 0 0 0,0 1-1 0 0,21-19 1 0 0,86-60 384 0 0,-98 80-337 0 0,0 1 1 0 0,1 0 0 0 0,44-16-1 0 0,-56 26-78 0 0,1 0 0 0 0,0 1-1 0 0,-1 0 1 0 0,1 1 0 0 0,0 0-1 0 0,0 0 1 0 0,0 2 0 0 0,0 0-1 0 0,0 0 1 0 0,-1 1 0 0 0,19 5-1 0 0,-11-2 30 0 0,-1 1 0 0 0,0 1-1 0 0,0 1 1 0 0,-1 0-1 0 0,0 2 1 0 0,21 14-1 0 0,-9 0 92 0 0,-27-22-112 0 0,-2 7 72 0 0,1-8-159 0 0,-1 1 0 0 0,0 0 0 0 0,0 0 0 0 0,0 0 0 0 0,-1 0 0 0 0,1 0 0 0 0,0 0 0 0 0,-1 0 1 0 0,1-1-1 0 0,-1 1 0 0 0,-1 2 0 0 0,-1 2 59 0 0,-1 0 0 0 0,0 0 1 0 0,0 0-1 0 0,0-1 0 0 0,-1 1 1 0 0,0-1-1 0 0,-7 5 0 0 0,-41 28 321 0 0,34-25-330 0 0,-150 100 163 0 0,64-45-374 0 0,-38 27-214 0 0,124-80-3 0 0,1 1 0 0 0,0 0 0 0 0,1 1 0 0 0,1 1 0 0 0,-15 20 0 0 0,29-34 16 0 0,-1 0 0 0 0,1 0 0 0 0,0 0 0 0 0,0 0 0 0 0,1 0 0 0 0,-1 0 0 0 0,1 0 0 0 0,0 1 0 0 0,-1 5 0 0 0,2-7-1554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311 189 13447 0 0,'14'-19'355'0'0,"1"1"0"0"0,1 1-1 0 0,26-23 1 0 0,59-38 2914 0 0,-91 72-2586 0 0,5-5 3377 0 0,-15 15-3792 0 0,-2 6-183 0 0,-1-1-1 0 0,0 0 1 0 0,-1 0 0 0 0,1 0 0 0 0,-2 0-1 0 0,1-1 1 0 0,-1 0 0 0 0,-10 13 0 0 0,-56 61 277 0 0,-145 170-141 0 0,130-148-397 0 0,67-83 90 0 0,2 2-1 0 0,-23 36 1 0 0,35-50 76 0 0,1 0 1 0 0,0-1-1 0 0,0 1 0 0 0,1 0 0 0 0,1 1 1 0 0,-1-1-1 0 0,1 0 0 0 0,1 1 1 0 0,-1 0-1 0 0,2-1 0 0 0,0 13 0 0 0,1-2-6 0 0,2 0-1 0 0,1-1 0 0 0,7 27 1 0 0,-7-35 9 0 0,0 0 1 0 0,0 0 0 0 0,1 0-1 0 0,0-1 1 0 0,1 0 0 0 0,1 0-1 0 0,7 10 1 0 0,-3-9-16 0 0,1 1 0 0 0,0-2-1 0 0,1 1 1 0 0,0-2 0 0 0,0 0 0 0 0,1 0 0 0 0,1-1-1 0 0,25 10 1 0 0,-27-14-668 0 0,1-1 1 0 0,19 2-1 0 0,-30-4-337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5063 0 0,'0'0'232'0'0,"-1"3"-13"0"0,-2 69 384 0 0,3-52 1094 0 0,2 0-1 0 0,0 0 1 0 0,7 26 0 0 0,-5-31-380 0 0,1 1 0 0 0,1 0 1 0 0,0-1-1 0 0,13 22 1 0 0,-10-24-1235 0 0,-1 0-1 0 0,19 20 1 0 0,-8-13 242 0 0,1-2 0 0 0,0 0 0 0 0,1-1 0 0 0,1-2 0 0 0,1 0 0 0 0,0-1 0 0 0,1-1 0 0 0,0-2 0 0 0,1 0 0 0 0,29 8 0 0 0,-46-16-304 0 0,105 38 496 0 0,-101-36-471 0 0,-1 1-1 0 0,0 0 0 0 0,-1 1 1 0 0,1 0-1 0 0,-1 1 0 0 0,-1 0 1 0 0,14 14-1 0 0,-21-19-91 0 0,1 0 1 0 0,-1 0-1 0 0,0 0 0 0 0,0 0 1 0 0,0 0-1 0 0,-1 1 0 0 0,1-1 0 0 0,-1 1 1 0 0,0 0-1 0 0,0-1 0 0 0,0 1 1 0 0,0 0-1 0 0,-1-1 0 0 0,1 1 0 0 0,-1 0 1 0 0,0 0-1 0 0,0 0 0 0 0,-1 5 0 0 0,-1-1-133 0 0,0 1-1 0 0,0-1 1 0 0,-1 0-1 0 0,0 0 1 0 0,0 0-1 0 0,-8 13 1 0 0,9-19-706 0 0,-1 5-33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9215 0 0,'0'0'4096'0'0,"2"0"-2373"0"0,4 2-849 0 0,-1 0 1 0 0,0 0-1 0 0,0 1 1 0 0,7 4-1 0 0,-10-6-626 0 0,1 3 581 0 0,-3 1-713 0 0,0 0-1 0 0,0 0 1 0 0,-1 0 0 0 0,0 0-1 0 0,1 0 1 0 0,-2-1 0 0 0,1 1-1 0 0,0 0 1 0 0,-1-1 0 0 0,0 1-1 0 0,0-1 1 0 0,-1 1 0 0 0,1-1-1 0 0,-1 0 1 0 0,0 0-1 0 0,-4 5 1 0 0,-7 6 70 0 0,-1-1 0 0 0,-27 22 1 0 0,13-12-12 0 0,-59 53 297 0 0,-134 152 0 0 0,195-197-492 0 0,-2 2-152 0 0,-31 47 0 0 0,59-79-208 0 0,5-2-1094 0 0,3-2 929 0 0,1 0 1 0 0,-1 0 0 0 0,11-5 0 0 0,10-7-4499 0 0,-1-4-1295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97 12551 0 0,'0'0'572'0'0,"-3"1"-9"0"0,-26 6 6905 0 0,42-6-5929 0 0,24-1-1249 0 0,102-25 1596 0 0,-21 2-1089 0 0,35 9-293 0 0,9-1-1042 0 0,-111 4-1136 0 0,-17 2-4714 0 0,-7 0-1183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7599 0 0,'0'0'690'0'0,"-2"1"-569"0"0,-19 3 23 0 0,19-4 533 0 0,0 1 231 0 0,-19 4 9792 0 0,20-3-10344 0 0,1-1-322 0 0,-1 0 1 0 0,1 0-1 0 0,0 0 0 0 0,0 0 0 0 0,0 0 1 0 0,0 0-1 0 0,0 0 0 0 0,0 1 0 0 0,0-1 1 0 0,0 0-1 0 0,1 0 0 0 0,-1 0 0 0 0,0 0 1 0 0,1 0-1 0 0,-1 0 0 0 0,1 0 0 0 0,-1 0 0 0 0,1 0 1 0 0,-1 0-1 0 0,2 1 0 0 0,0 0 19 0 0,0 0 1 0 0,0 0-1 0 0,0 0 0 0 0,0 0 0 0 0,1-1 0 0 0,-1 1 1 0 0,5 2-1 0 0,2 0 84 0 0,0 0 0 0 0,1-1-1 0 0,17 5 1 0 0,131 21 455 0 0,-99-16-529 0 0,-5-2 26 0 0,80 29-1 0 0,-96-26-88 0 0,33 15 0 0 0,-62-25-13 0 0,1 0 0 0 0,-1 0 0 0 0,1-1 0 0 0,0-1 0 0 0,0 1 0 0 0,18 1 0 0 0,-23-5-29 0 0,7 0 31 0 0,-2-1 22 0 0,-14 4-4 0 0,0-1 0 0 0,0 1 0 0 0,1-1 0 0 0,-1 1 0 0 0,-6 4 0 0 0,-8 4 4 0 0,-24 11-53 0 0,0 2 0 0 0,1 2 0 0 0,-47 38 0 0 0,-47 33-61 0 0,25-20 46 0 0,103-68 72 0 0,6-8-15 0 0,1 0 1 0 0,0 0 0 0 0,0 0-1 0 0,0 0 1 0 0,0 0-1 0 0,0 0 1 0 0,0 0-1 0 0,0 0 1 0 0,0 0-1 0 0,0 1 1 0 0,0-1-1 0 0,0 0 1 0 0,0 0-1 0 0,0 0 1 0 0,0 0-1 0 0,0 0 1 0 0,1 0-1 0 0,-1 0 1 0 0,0 0-1 0 0,0 0 1 0 0,0 0-1 0 0,0 1 1 0 0,0-1-1 0 0,0 0 1 0 0,0 0-1 0 0,0 0 1 0 0,0 0-1 0 0,0 0 1 0 0,0 0-1 0 0,0 0 1 0 0,0 0-1 0 0,0 0 1 0 0,0 0-1 0 0,0 0 1 0 0,1 0-1 0 0,-1 0 1 0 0,0 0-1 0 0,0 0 1 0 0,0 0 0 0 0,0 0-1 0 0,0 0 1 0 0,0 0-1 0 0,0 0 1 0 0,0 0-1 0 0,0 0 1 0 0,1 0-1 0 0,11-1-46 0 0,-12 1 14 0 0,20-3-1017 0 0,0-1-1 0 0,26-9 0 0 0,-10 1-6274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 10135 0 0,'0'0'2322'0'0,"-2"0"-940"0"0,-4-1-953 0 0,0 1 0 0 0,-1 0-1 0 0,1 0 1 0 0,0 1 0 0 0,0 0-1 0 0,0 0 1 0 0,0 1 0 0 0,0-1 0 0 0,1 1-1 0 0,-1 0 1 0 0,0 1 0 0 0,1 0-1 0 0,-6 3 1 0 0,-10 7 137 0 0,-37 31 1 0 0,30-22-38 0 0,-136 115 111 0 0,100-79-646 0 0,-26 28-256 0 0,63-59 81 0 0,11-13 75 0 0,1 2-1 0 0,1 0 0 0 0,0 0 0 0 0,1 2 1 0 0,-19 32-1 0 0,25-33 92 0 0,6-1 15 0 0,2-11-6 0 0,0 0 0 0 0,1-1 0 0 0,0 1 0 0 0,0 0 0 0 0,0-1-1 0 0,0 0 1 0 0,1 1 0 0 0,0-1 0 0 0,-1 0 0 0 0,1 0 0 0 0,1-1 0 0 0,-1 1 0 0 0,1-1 0 0 0,-1 1-1 0 0,1-1 1 0 0,0 0 0 0 0,0 0 0 0 0,7 3 0 0 0,1 0 6 0 0,0 0 0 0 0,1-1-1 0 0,0 0 1 0 0,0-1 0 0 0,21 5 0 0 0,19-1 206 0 0,0-3-1 0 0,0-2 1 0 0,1-2 0 0 0,-1-2 0 0 0,63-10-1 0 0,-94 8 72 0 0,0-2 0 0 0,0 0 0 0 0,0-1 0 0 0,32-14 0 0 0,-39 13-146 0 0,-1 0-1 0 0,0-1 1 0 0,0 0 0 0 0,-1-1 0 0 0,0-1 0 0 0,0 0-1 0 0,12-14 1 0 0,-19 17-116 0 0,0 0 0 0 0,-1 0-1 0 0,1-1 1 0 0,-2 0 0 0 0,1 1-1 0 0,-1-2 1 0 0,-1 1 0 0 0,1 0-1 0 0,-1-1 1 0 0,-1 0 0 0 0,1 1 0 0 0,0-13-1 0 0,-2 15-19 0 0,0-1 0 0 0,-1 1-1 0 0,0-1 1 0 0,-1 1 0 0 0,1-1 0 0 0,-1 1-1 0 0,0 0 1 0 0,-1-1 0 0 0,1 1-1 0 0,-1 0 1 0 0,-1 0 0 0 0,1 0 0 0 0,-1 0-1 0 0,0 0 1 0 0,0 1 0 0 0,-1-1-1 0 0,1 1 1 0 0,-6-5 0 0 0,6 7-15 0 0,0 0 1 0 0,-1 0-1 0 0,1 1 1 0 0,-1-1-1 0 0,0 1 0 0 0,1 0 1 0 0,-1 1-1 0 0,0-1 1 0 0,0 0-1 0 0,-1 1 1 0 0,1 0-1 0 0,0 0 0 0 0,0 0 1 0 0,0 1-1 0 0,-1 0 1 0 0,1-1-1 0 0,0 1 1 0 0,-1 1-1 0 0,-5 0 1 0 0,-3 1-29 0 0,0 0 0 0 0,0 1 0 0 0,1 1 0 0 0,0 0 0 0 0,-15 7 0 0 0,7-2-1 0 0,1 0 1 0 0,1 2-1 0 0,-22 15 0 0 0,34-21 40 0 0,1-1 0 0 0,-1 1 0 0 0,1 0 0 0 0,0 0 0 0 0,0 0 0 0 0,1 1 0 0 0,0-1 0 0 0,-1 1 0 0 0,2 0 0 0 0,-1 1 0 0 0,1-1 0 0 0,0 1 0 0 0,-3 9 0 0 0,6-14-13 0 0,-1 0 0 0 0,1 0 0 0 0,0 1 0 0 0,0-1 0 0 0,-1 0 0 0 0,2 1 0 0 0,-1-1 0 0 0,0 0 0 0 0,0 1 1 0 0,1-1-1 0 0,0 0 0 0 0,-1 1 0 0 0,1-1 0 0 0,0 0 0 0 0,0 0 0 0 0,0 0 0 0 0,0 0 0 0 0,0 0 0 0 0,1 0 0 0 0,-1 0 0 0 0,1 0 0 0 0,-1 0 0 0 0,1-1 1 0 0,-1 1-1 0 0,1-1 0 0 0,0 1 0 0 0,0-1 0 0 0,0 0 0 0 0,3 2 0 0 0,3 1-322 0 0,-1 0 0 0 0,1-1 0 0 0,0 0 0 0 0,0-1 0 0 0,1 1 0 0 0,14 1 1 0 0,9 0-1503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11519 0 0,'-12'2'227'0'0,"1"0"0"0"0,0 0 0 0 0,0 1-1 0 0,-20 7 1 0 0,27-7 114 0 0,0-1 0 0 0,0 0 0 0 0,0 1 1 0 0,0 0-1 0 0,0 0 0 0 0,1 0 0 0 0,-1 0 0 0 0,1 0 0 0 0,0 1 0 0 0,0 0 0 0 0,0 0 1 0 0,1-1-1 0 0,-1 2 0 0 0,-2 5 0 0 0,4-7-184 0 0,0-1 0 0 0,0 0 0 0 0,0 1 0 0 0,0-1 0 0 0,0 1 0 0 0,1-1 0 0 0,-1 1 1 0 0,1-1-1 0 0,0 1 0 0 0,0 0 0 0 0,0-1 0 0 0,0 1 0 0 0,0-1 0 0 0,0 1 0 0 0,2 3 0 0 0,-1-2-145 0 0,1 1-1 0 0,1-1 1 0 0,-1 1-1 0 0,0-1 1 0 0,1 0-1 0 0,0 0 1 0 0,4 5-1 0 0,15 14 95 0 0,1-1 0 0 0,44 34-1 0 0,-37-33-54 0 0,48 37 116 0 0,-31-25 194 0 0,-1 2 1 0 0,41 43-1 0 0,-75-68-229 0 0,0 2-1 0 0,-1 0 1 0 0,-1 0-1 0 0,0 1 0 0 0,-1 0 1 0 0,0 1-1 0 0,-2 0 1 0 0,1 0-1 0 0,-2 1 0 0 0,0 0 1 0 0,3 18-1 0 0,-5-9-26 0 0,-1 1 1 0 0,-1-1-1 0 0,-3 52 0 0 0,-3-37 47 0 0,-16 73-1 0 0,16-101-315 0 0,1-1 0 0 0,-2 0 1 0 0,0-1-1 0 0,0 1 0 0 0,-1-1 0 0 0,0 0 0 0 0,-1 0 0 0 0,0-1 1 0 0,-1 0-1 0 0,0 0 0 0 0,-1-1 0 0 0,1 0 0 0 0,-2 0 0 0 0,0-1 1 0 0,0-1-1 0 0,-19 13 0 0 0,12-10-740 0 0,-1-1 0 0 0,0-1 0 0 0,0 0 0 0 0,0-1 0 0 0,-1-1 0 0 0,0-1 0 0 0,0-1 0 0 0,-37 4 0 0 0,28-9-863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14279 0 0,'0'0'7848'0'0,"-2"2"-7127"0"0,-2 7-632 0 0,-1 0 0 0 0,2 1-1 0 0,0-1 1 0 0,0 1 0 0 0,-3 18-1 0 0,-2 54 603 0 0,-2 6-315 0 0,7-66-439 0 0,-2 0-1 0 0,0 0 1 0 0,-1-1 0 0 0,-2 0-1 0 0,0 0 1 0 0,-1-1 0 0 0,-20 33-1 0 0,13-30-1030 0 0,-29 34-1 0 0,43-54 508 0 0,-8 8 605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2303 0 0,'2'-1'167'0'0,"27"-14"-86"0"0,47-21 10053 0 0,-35 20-7163 0 0,128-47 1817 0 0,-131 51-5643 0 0,0 2 1 0 0,60-8 0 0 0,-75 16-484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30 107 8287 0 0,'-3'1'639'0'0,"-17"14"-90"0"0,19-15-301 0 0,1 0 0 0 0,-1 1-1 0 0,1-1 1 0 0,-1 0-1 0 0,1 1 1 0 0,0-1 0 0 0,-1 0-1 0 0,1 1 1 0 0,0-1 0 0 0,-1 0-1 0 0,1 1 1 0 0,0-1-1 0 0,0 1 1 0 0,-1-1 0 0 0,1 1-1 0 0,0-1 1 0 0,0 0-1 0 0,0 1 1 0 0,-1-1 0 0 0,1 1-1 0 0,0-1 1 0 0,0 1-1 0 0,0-1 1 0 0,0 1 0 0 0,0-1-1 0 0,0 1 1 0 0,0-1 0 0 0,0 1-1 0 0,0-1 1 0 0,0 1-1 0 0,1 0 1 0 0,-1 0-114 0 0,1 0 0 0 0,0 0 0 0 0,0 0-1 0 0,0-1 1 0 0,-1 1 0 0 0,1 0 0 0 0,0-1 0 0 0,0 1 0 0 0,0 0 0 0 0,0-1-1 0 0,0 1 1 0 0,1-1 0 0 0,0 1 0 0 0,4 1-66 0 0,0-1 0 0 0,0 1 0 0 0,0-1 0 0 0,11 0 0 0 0,15-2 639 0 0,64-10 1 0 0,32-17 37 0 0,-19 4-474 0 0,77-20-601 0 0,-89 13-2257 0 0,-57 17-4381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6911 0 0,'-2'3'6456'0'0,"-24"38"-61"0"0,-8 29-5599 0 0,18-36-497 0 0,-1 3-103 0 0,-16 34 199 0 0,-2-1 0 0 0,-51 71 0 0 0,28-63-347 0 0,-14 20 34 0 0,56-74-295 0 0,1 0 1 0 0,-12 30-1 0 0,26-52-328 0 0,2 0-17 0 0,-1-2 474 0 0,0 1 1 0 0,0-1-1 0 0,0 1 0 0 0,0-1 0 0 0,1 1 0 0 0,-1-1 1 0 0,0 1-1 0 0,0-1 0 0 0,1 1 0 0 0,-1-1 1 0 0,0 0-1 0 0,1 1 0 0 0,-1-1 0 0 0,0 0 0 0 0,1 1 1 0 0,-1-1-1 0 0,1 0 0 0 0,-1 1 0 0 0,0-1 0 0 0,1 0 1 0 0,-1 0-1 0 0,1 0 0 0 0,-1 1 0 0 0,1-1 1 0 0,13 0-1575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46 431 19871 0 0,'-9'-11'640'0'0,"-17"-26"731"0"0,25 35-1351 0 0,-1-1 0 0 0,1 0 0 0 0,-1 0 1 0 0,1 0-1 0 0,0 0 0 0 0,0 0 0 0 0,1 0 1 0 0,-1 0-1 0 0,1 0 0 0 0,-1 0 0 0 0,1-6 0 0 0,1 2 158 0 0,1-1 0 0 0,0 1 0 0 0,0-1 0 0 0,1 1 0 0 0,0 0 0 0 0,0 0 0 0 0,1 0 0 0 0,0 0 0 0 0,0 1 0 0 0,0-1 0 0 0,1 1 0 0 0,0 0 0 0 0,0 1 0 0 0,1-1 0 0 0,9-7 0 0 0,7-4 47 0 0,0 1 0 0 0,49-26 0 0 0,-30 22-184 0 0,2 1 0 0 0,-1 2 0 0 0,47-11 0 0 0,135-24 107 0 0,-194 46-126 0 0,0 1-1 0 0,34 0 1 0 0,-55 4-21 0 0,0 1 0 0 0,0 1 0 0 0,-1-1 1 0 0,1 1-1 0 0,0 1 0 0 0,0 0 1 0 0,-1 0-1 0 0,1 0 0 0 0,-1 1 1 0 0,0 0-1 0 0,16 9 0 0 0,-20-9-3 0 0,0 1 0 0 0,-1-1 0 0 0,1 1 0 0 0,-1-1 0 0 0,0 1 0 0 0,1 0 0 0 0,-2 0 1 0 0,1 1-1 0 0,0-1 0 0 0,-1 0 0 0 0,0 1 0 0 0,0 0 0 0 0,0-1 0 0 0,-1 1 0 0 0,0 0 0 0 0,0 0 0 0 0,0 0 0 0 0,0 0 0 0 0,-1 0 0 0 0,1 0 0 0 0,-1 0 0 0 0,-1 0 0 0 0,0 7 0 0 0,-1 1-6 0 0,0 0-1 0 0,-1-1 0 0 0,-1 1 0 0 0,0 0 0 0 0,-1-1 0 0 0,0 0 1 0 0,-12 21-1 0 0,3-12 9 0 0,-1-1 0 0 0,0-1 1 0 0,-1 0-1 0 0,-2-1 0 0 0,0-1 0 0 0,0-1 1 0 0,-2 0-1 0 0,-22 14 0 0 0,-27 11 55 0 0,-85 39-1 0 0,89-48-32 0 0,37-18-140 0 0,-170 77-1688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9215 0 0,'-157'9'917'0'0,"57"-6"534"0"0,36-1 988 0 0,39-2-1199 0 0,0 1-1 0 0,-1 1 1 0 0,1 1 0 0 0,-39 10 0 0 0,56-10-1056 0 0,1 0 1 0 0,-1 1-1 0 0,1 0 1 0 0,0 0 0 0 0,1 0-1 0 0,-1 1 1 0 0,1 0-1 0 0,0 1 1 0 0,0-1 0 0 0,0 1-1 0 0,1 0 1 0 0,-5 7 0 0 0,-3 6-33 0 0,1 0 0 0 0,1 1-1 0 0,-10 23 1 0 0,-5 15 49 0 0,3 1 0 0 0,2 1-1 0 0,3 1 1 0 0,-12 75-1 0 0,28-118-189 0 0,0-1 0 0 0,1 1 0 0 0,1 0 0 0 0,1 0 0 0 0,0-1 1 0 0,1 1-1 0 0,1 0 0 0 0,10 31 0 0 0,-9-37-32 0 0,1 0 0 0 0,1 0 0 0 0,0-1 1 0 0,0 0-1 0 0,1 0 0 0 0,0 0 0 0 0,1-1 0 0 0,0 0 1 0 0,1 0-1 0 0,0-1 0 0 0,0 0 0 0 0,20 13 0 0 0,-22-17-132 0 0,0-1-1 0 0,0 1 0 0 0,0-2 1 0 0,0 1-1 0 0,1-1 0 0 0,-1 0 1 0 0,10 2-1 0 0,-12-4-151 0 0,-1-1 0 0 0,0 1 0 0 0,1-1 0 0 0,-1 0 0 0 0,1 0 0 0 0,-1-1 0 0 0,1 1 0 0 0,-1-1 0 0 0,0 0 0 0 0,1 0 0 0 0,-1-1 0 0 0,0 1 1 0 0,0-1-1 0 0,8-4 0 0 0,9-9-1449 0 0,-2-1-6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 10191 0 0,'0'0'464'0'0,"-2"0"-8"0"0,-3-2-337 0 0,3 1-103 0 0,-1 0 1 0 0,0 0-1 0 0,1 1 1 0 0,-1-1-1 0 0,0 1 0 0 0,1 0 1 0 0,-1-1-1 0 0,0 1 1 0 0,-4 1-1 0 0,4-1 152 0 0,-1 0 0 0 0,1 1 0 0 0,0-1 0 0 0,-1 1 0 0 0,-4 2 0 0 0,7-3-66 0 0,0 0 0 0 0,0 1 0 0 0,0-1 0 0 0,0 1 0 0 0,0-1 0 0 0,-1 1 0 0 0,1 0-1 0 0,0-1 1 0 0,0 1 0 0 0,1 0 0 0 0,-1 0 0 0 0,0 0 0 0 0,0 0 0 0 0,0 0 0 0 0,0 0 0 0 0,1 0 0 0 0,-1 0 0 0 0,0 0 0 0 0,1 0 0 0 0,-1 0 0 0 0,0 2 0 0 0,0 5 117 0 0,1-1 1 0 0,0 1 0 0 0,0 0-1 0 0,1 0 1 0 0,0-1-1 0 0,0 1 1 0 0,0 0 0 0 0,1-1-1 0 0,1 0 1 0 0,-1 1 0 0 0,1-1-1 0 0,0 0 1 0 0,5 8 0 0 0,8 12 683 0 0,37 47 0 0 0,-18-30-242 0 0,2-2-1 0 0,2-2 1 0 0,1-2-1 0 0,3-1 1 0 0,62 42 0 0 0,-5-16 101 0 0,187 86 1 0 0,-229-122-780 0 0,-56-25-63 0 0,1-2-104 0 0,0 0-151 0 0,2 1 95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13 15119 0 0,'0'0'91'0'0,"0"-1"0"0"0,0 1 0 0 0,0-1 0 0 0,1 0 0 0 0,-1 1 0 0 0,0-1 0 0 0,0 1 0 0 0,0-1 0 0 0,0 1 0 0 0,-1-1 0 0 0,1 1 0 0 0,0-1 0 0 0,0 0 0 0 0,0 1 0 0 0,0-1 0 0 0,-1 1 0 0 0,1-1 0 0 0,0 1 0 0 0,0-1 0 0 0,-1 1 0 0 0,1-1 0 0 0,-11 11 837 0 0,-131 163 0 0 0,32-38-86 0 0,-70 99 1022 0 0,62-76-956 0 0,95-128-943 0 0,22-27-447 0 0,17-12-4697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24 152 13247 0 0,'0'0'604'0'0,"-2"1"-13"0"0,-8 3-378 0 0,1 1-61 0 0,7-4 510 0 0,1 2 218 0 0,1-1-742 0 0,0-1 0 0 0,0 1 0 0 0,0 0 0 0 0,0 0 0 0 0,0-1 0 0 0,1 1 0 0 0,-1 0 0 0 0,0 0 0 0 0,1-1 0 0 0,-1 1 1 0 0,1 0-1 0 0,0-1 0 0 0,0 1 0 0 0,-1-1 0 0 0,1 1 0 0 0,0-1 0 0 0,0 1 0 0 0,3 2 0 0 0,-2-2 19 0 0,1 0-1 0 0,0 0 0 0 0,0 1 1 0 0,0-2-1 0 0,0 1 1 0 0,0 0-1 0 0,0-1 0 0 0,7 3 1 0 0,1-1 139 0 0,0-1 1 0 0,0 0-1 0 0,0 0 1 0 0,0-1 0 0 0,16-1-1 0 0,12-2 937 0 0,73-14 0 0 0,37-20 41 0 0,-77 18-902 0 0,163-48 389 0 0,72-16-1182 0 0,-299 81 283 0 0,-1-1-90 0 0,1 0 1 0 0,-1 1-1 0 0,0-1 1 0 0,1 2-1 0 0,-1-1 1 0 0,1 1-1 0 0,-1 1 1 0 0,1-1-1 0 0,10 3 1 0 0,-2 4-1588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99 10135 0 0,'-3'0'464'0'0,"-3"0"-321"0"0,-3 0 3659 0 0,-7 0 4042 0 0,77-3-6478 0 0,87-17-1 0 0,-88 11-946 0 0,82-13 364 0 0,77-11-394 0 0,-147 25-1802 0 0,-48 5-5550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3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126 135 455 0 0,'37'-38'1511'0'0,"-21"19"3911"0"0,35-29 0 0 0,-7 19 1003 0 0,-45 32-6141 0 0,0 4-234 0 0,0-1 0 0 0,-1 1-1 0 0,0 0 1 0 0,0-1 0 0 0,0 0 0 0 0,-1 1-1 0 0,0-1 1 0 0,-5 8 0 0 0,-37 46 362 0 0,16-22-192 0 0,-116 156 300 0 0,140-189-521 0 0,-18 32-12 0 0,22-34-63 0 0,4-4-108 0 0,1 0 172 0 0,0 0 0 0 0,0 0 0 0 0,-1 0 0 0 0,1-1 1 0 0,-1 1-1 0 0,7-4 0 0 0,3-2 9 0 0,80-25 3 0 0,-83 28-14 0 0,1 2-1 0 0,-1-1 1 0 0,0 1-1 0 0,14 0 0 0 0,33-6 16 0 0,-42 6-1 0 0,-2 0 0 0 0,-1 0 0 0 0,1 1 0 0 0,15 2 0 0 0,-2 0-12 0 0,-24 1-13 0 0,1-2-172 0 0,0 1-81 0 0,19 5-1285 0 0,3 1-4199 0 0,-10-1 223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10591 0 0,'0'0'5122'0'0,"0"-1"-3816"0"0,5-8 5530 0 0,-3 9-6629 0 0,21 5-5 0 0,-1-2-1 0 0,0 0 1 0 0,1-1 0 0 0,0-2 0 0 0,29-2 0 0 0,118-22 259 0 0,-120 15-412 0 0,580-71 336 0 0,-542 76-963 0 0,-85 4 160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45 1839 0 0,'1'-3'-37'0'0,"0"-1"0"0"0,0 1 0 0 0,-1-1-1 0 0,1 0 1 0 0,-1 0 0 0 0,1 1-1 0 0,-3-17 15655 0 0,-9 28-14505 0 0,1 0-848 0 0,1 0-1 0 0,-1 0 0 0 0,2 1 1 0 0,-1 0-1 0 0,1 1 0 0 0,-9 14 1 0 0,-35 67 504 0 0,-90 246 395 0 0,118-274-1118 0 0,6-15-36 0 0,-55 137-18 0 0,56-146-130 0 0,9-22-3530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108 363 3679 0 0,'-2'0'284'0'0,"-30"-2"27"0"0,19 1 2813 0 0,-23 0 0 0 0,11 1 5387 0 0,28 1-8089 0 0,4 2-287 0 0,-1-1-1 0 0,1 0 0 0 0,0-1 1 0 0,0 1-1 0 0,0-2 1 0 0,0 1-1 0 0,9-1 0 0 0,55-5 299 0 0,-50 3-293 0 0,352-56 1526 0 0,-281 41-1316 0 0,616-96 1220 0 0,5 45-580 0 0,-472 61-738 0 0,343 32 0 0 0,-105 16-305 0 0,-461-40-125 0 0,30 0 1 0 0,-47-3 97 0 0,4-6 13 0 0,-5 3 66 0 0,0 1-1 0 0,-1-1 1 0 0,1 1 0 0 0,-1-1-1 0 0,0 1 1 0 0,0-1-1 0 0,0 1 1 0 0,-1 0-1 0 0,1 0 1 0 0,-1-1-1 0 0,0 1 1 0 0,-3-4-1 0 0,-5-15-59 0 0,2 6 78 0 0,5 9-459 0 0,0 1-1 0 0,0 0 1 0 0,1-1 0 0 0,-2-7 0 0 0,3 2-745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2303 0 0,'0'0'16480'0'0,"0"2"-16076"0"0,0 2-387 0 0,-1 1 237 0 0,1 0 0 0 0,-1 0-1 0 0,0 0 1 0 0,-1 0-1 0 0,-1 5 1 0 0,-3 7 112 0 0,4-9-258 0 0,1-1-1 0 0,-2 0 0 0 0,-4 12 1 0 0,-9 9-55 0 0,8-15-53 0 0,6-1-14 0 0,1-10-56 0 0,4 0-1207 0 0,9 6-10 0 0,4-2-65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11719 0 0,'0'0'2948'0'0,"1"-2"-2022"0"0,6-2-45 0 0,-1 0 0 0 0,1 0 0 0 0,-1 0 1 0 0,1 1-1 0 0,11-4 0 0 0,43-10 254 0 0,-21 6-787 0 0,-13 4-189 0 0,0 0 1 0 0,1 2-1 0 0,40-3 0 0 0,-53 9-144 0 0,0 4-4 0 0,-4 3 31 0 0,-2 5-31 0 0,-7-8-11 0 0,-1 1 0 0 0,1-1 0 0 0,-1 0 0 0 0,0 0 0 0 0,-1 0 0 0 0,1 1 0 0 0,-1-1 0 0 0,0 0 0 0 0,0 0 0 0 0,-2 10 0 0 0,2-12 3 0 0,-1-1 1 0 0,1 1-1 0 0,-1-1 0 0 0,1 1 0 0 0,-1-1 1 0 0,0 1-1 0 0,1-1 0 0 0,-1 0 1 0 0,0 0-1 0 0,-1 1 0 0 0,1-1 0 0 0,0 0 1 0 0,-1 0-1 0 0,1 0 0 0 0,-4 3 0 0 0,0 1 18 0 0,-4 4-12 0 0,-1 0-1 0 0,1 0 1 0 0,-2-1-1 0 0,1-1 0 0 0,-22 14 1 0 0,14-11-2 0 0,-1-2 0 0 0,0-1 0 0 0,-22 8 0 0 0,-12 3-60 0 0,-34 10-82 0 0,85-28 75 0 0,16-3-404 0 0,30-5 454 0 0,-27 4 0 0 0,0 1 0 0 0,0 0 0 0 0,0 1 0 0 0,0 0 0 0 0,0 2 0 0 0,28 3 0 0 0,-22 1 64 0 0,0 1 0 0 0,0 1-1 0 0,-1 1 1 0 0,0 1 0 0 0,0 1-1 0 0,40 24 1 0 0,-8 9 394 0 0,-53-42-444 0 0,-1 0-1 0 0,1-1 1 0 0,-1 1 0 0 0,1 0-1 0 0,-1-1 1 0 0,1 1 0 0 0,-1 0-1 0 0,1 0 1 0 0,-1 0-1 0 0,0-1 1 0 0,0 1 0 0 0,1 0-1 0 0,-1 0 1 0 0,0 0 0 0 0,0 0-1 0 0,0-1 1 0 0,0 1 0 0 0,0 2-1 0 0,0-1 0 0 0,1 3 15 0 0,-1-1 0 0 0,0 1-1 0 0,-1-1 1 0 0,1 1 0 0 0,-1-1 0 0 0,0 0-1 0 0,0 1 1 0 0,0-1 0 0 0,-1 0 0 0 0,1 0-1 0 0,-1 0 1 0 0,0 0 0 0 0,0 0 0 0 0,-1 0-1 0 0,1 0 1 0 0,-1-1 0 0 0,0 1 0 0 0,0-1-1 0 0,-4 5 1 0 0,-8 6 117 0 0,0-1-1 0 0,-32 21 0 0 0,46-33-132 0 0,-11 6 24 0 0,1 0 0 0 0,-1-1 0 0 0,0-1-1 0 0,-1 0 1 0 0,1 0 0 0 0,-27 5 0 0 0,15-6 40 0 0,-1-1 0 0 0,-44 1 0 0 0,55-4-50 0 0,3 0 5 0 0,1 0 1 0 0,-20-4-1 0 0,28 4 108 0 0,4-1-456 0 0,28-8-1491 0 0,-10 7 735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0 919 0 0,'-15'3'288'0'0,"1"0"-1"0"0,-19 7 0 0 0,-54 28 8635 0 0,38-9-4010 0 0,52-28-4528 0 0,14 5 95 0 0,0-1-1 0 0,0-1 1 0 0,0-1-1 0 0,1 0 1 0 0,29 0-1 0 0,13 2 618 0 0,-28 1-557 0 0,-1 0 0 0 0,35 12-1 0 0,57 28 260 0 0,-71-26-576 0 0,-4-4-145 0 0,2-2 0 0 0,58 9 1 0 0,-79-20-33 0 0,0-1 0 0 0,0-1 1 0 0,50-5-1 0 0,-36 1-34 0 0,-28 3 31 0 0,-4 4-47 0 0,-11-4 3 0 0,0 0 1 0 0,0 0-1 0 0,0 0 0 0 0,0 0 0 0 0,0 0 1 0 0,0 0-1 0 0,0 0 0 0 0,0 0 0 0 0,1 0 1 0 0,-1 0-1 0 0,0 0 0 0 0,0 0 1 0 0,0 1-1 0 0,0-1 0 0 0,0 0 0 0 0,0 0 1 0 0,0 0-1 0 0,0 0 0 0 0,0 0 0 0 0,0 0 1 0 0,0 0-1 0 0,0 0 0 0 0,0 0 0 0 0,0 0 1 0 0,1 0-1 0 0,-1 1 0 0 0,0-1 0 0 0,0 0 1 0 0,0 0-1 0 0,0 0 0 0 0,0 0 0 0 0,0 0 1 0 0,0 0-1 0 0,0 0 0 0 0,0 0 0 0 0,0 0 1 0 0,0 1-1 0 0,0-1 0 0 0,0 0 0 0 0,0 0 1 0 0,0 0-1 0 0,0 0 0 0 0,-1 0 0 0 0,1 0 1 0 0,0 0-1 0 0,0 0 0 0 0,0 0 1 0 0,0 1-1 0 0,-1 4-30 0 0,-1-1 1 0 0,0 1-1 0 0,0 0 1 0 0,-1 0-1 0 0,1-1 0 0 0,-1 0 1 0 0,0 1-1 0 0,0-1 1 0 0,0 0-1 0 0,-1 0 1 0 0,1-1-1 0 0,-1 1 1 0 0,-5 3-1 0 0,-10 7-131 0 0,-34 19 0 0 0,19-13 48 0 0,-27 16 30 0 0,-1-4 0 0 0,-106 40-1 0 0,137-60 86 0 0,-103 37 0 0 0,66-25 200 0 0,66-23-128 0 0,3-1-66 0 0,0 1 0 0 0,0-1 0 0 0,0 0 0 0 0,0 1 0 0 0,-1-1 0 0 0,1 0 0 0 0,0 1 0 0 0,0 0-1 0 0,0-1 1 0 0,0 1 0 0 0,1 1 0 0 0,2 1-5 0 0,1-1-191 0 0,-1 0 1 0 0,1 0-1 0 0,-1-1 0 0 0,1 1 0 0 0,8 0 1 0 0,5 0-1089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8287 0 0,'0'0'1876'0'0,"-1"2"-770"0"0,-2 2-782 0 0,0 1 1 0 0,-1-1 0 0 0,0 0 0 0 0,1 0 0 0 0,-1 0-1 0 0,0-1 1 0 0,-1 1 0 0 0,1-1 0 0 0,-1 0-1 0 0,1 0 1 0 0,-1 0 0 0 0,0-1 0 0 0,0 0 0 0 0,0 0-1 0 0,0 0 1 0 0,-7 1 0 0 0,-43 10 778 0 0,-51 14-170 0 0,93-22-925 0 0,0 0-1 0 0,0 1 1 0 0,0 0-1 0 0,1 1 1 0 0,-22 16-1 0 0,-101 101-7 0 0,122-112 0 0 0,-63 68-42 0 0,62-65-36 0 0,4-2 18 0 0,0 0 0 0 0,1 1 0 0 0,0-1 0 0 0,1 2 0 0 0,-10 23 0 0 0,14-25 60 0 0,2 2 0 0 0,2 4 0 0 0,2-14 0 0 0,0-2 0 0 0,3 9 0 0 0,-1-6 8 0 0,0 1-1 0 0,0-1 1 0 0,1 1 0 0 0,-1-1-1 0 0,1-1 1 0 0,7 7-1 0 0,-3-4 4 0 0,0 2 78 0 0,2-2 1 0 0,-1 1-1 0 0,1-1 0 0 0,1 0 0 0 0,-1-1 0 0 0,1-1 1 0 0,1 0-1 0 0,15 6 0 0 0,-9-6 131 0 0,0-1-1 0 0,0-1 1 0 0,1 0 0 0 0,0-2-1 0 0,20 1 1 0 0,5-4 216 0 0,0-2-1 0 0,0-1 1 0 0,0-3-1 0 0,53-15 1 0 0,111-40 524 0 0,-60 17-616 0 0,-118 35-389 0 0,1 0 1 0 0,-2-3-1 0 0,1 0 1 0 0,40-26-1 0 0,-64 35 26 0 0,0-1-1 0 0,0 0 0 0 0,-1 0 1 0 0,0 0-1 0 0,0-1 1 0 0,0 0-1 0 0,-1 0 0 0 0,0 0 1 0 0,0-1-1 0 0,0 1 0 0 0,-1-1 1 0 0,0-1-1 0 0,-1 1 1 0 0,1 0-1 0 0,-1-1 0 0 0,-1 0 1 0 0,1 0-1 0 0,-1 1 1 0 0,-1-1-1 0 0,0-1 0 0 0,0 1 1 0 0,0 0-1 0 0,-1 0 1 0 0,0 0-1 0 0,-1 0 0 0 0,-2-13 1 0 0,2 14-35 0 0,-1 0 1 0 0,0 0-1 0 0,-1 0 1 0 0,1 1-1 0 0,-1-1 1 0 0,-1 1-1 0 0,1 0 1 0 0,-1 0-1 0 0,0 0 1 0 0,-5-6-1 0 0,6 9 33 0 0,0 0 0 0 0,0 1 0 0 0,0-1 0 0 0,-1 1 0 0 0,1-1 0 0 0,-1 1 1 0 0,0 0-1 0 0,0 0 0 0 0,0 1 0 0 0,0-1 0 0 0,0 1 0 0 0,0 0 0 0 0,0 0 0 0 0,0 0 0 0 0,0 0 0 0 0,0 1 0 0 0,-1 0 0 0 0,-5 0 0 0 0,-3 1 0 0 0,0 1-1 0 0,0 0 0 0 0,1 1 1 0 0,-1 0-1 0 0,-21 9 0 0 0,4 1-3 0 0,-32 20 0 0 0,48-24 9 0 0,-1 1 0 0 0,2 0-1 0 0,-1 1 1 0 0,-15 17 0 0 0,21-20 4 0 0,0 1 0 0 0,0 0 0 0 0,2 1 0 0 0,-1 0 0 0 0,1 0 0 0 0,0 0 0 0 0,-5 14 0 0 0,9-19 11 0 0,1 0 1 0 0,0 0-1 0 0,0 0 1 0 0,0 0-1 0 0,0 0 0 0 0,1 1 1 0 0,0-1-1 0 0,0 0 1 0 0,0 0-1 0 0,1 0 0 0 0,0 0 1 0 0,0 0-1 0 0,0 0 1 0 0,0 0-1 0 0,1 0 1 0 0,0 0-1 0 0,0-1 0 0 0,0 1 1 0 0,1 0-1 0 0,-1-1 1 0 0,1 0-1 0 0,5 7 0 0 0,0-2 2 0 0,1-1-1 0 0,0 1 0 0 0,0-1 1 0 0,0-1-1 0 0,1 0 0 0 0,0 0 1 0 0,0-1-1 0 0,18 8 0 0 0,-18-9-795 0 0,1 0 0 0 0,0-1 0 0 0,0 0 0 0 0,0-1 0 0 0,22 4 0 0 0,0-6-923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51 8751 0 0,'-2'1'674'0'0,"-7"5"-438"0"0,-2 2-70 0 0,10-6-24 0 0,0-1 0 0 0,0 0-1 0 0,0 0 1 0 0,0 1-1 0 0,0-1 1 0 0,0 1 0 0 0,1-1-1 0 0,-1 0 1 0 0,0 1-1 0 0,1-1 1 0 0,-1 1 0 0 0,1 0-1 0 0,0-1 1 0 0,0 1-1 0 0,-1-1 1 0 0,1 1 0 0 0,0 0-1 0 0,0-1 1 0 0,0 1-1 0 0,1-1 1 0 0,-1 1 0 0 0,0 0-1 0 0,1-1 1 0 0,-1 1-1 0 0,1-1 1 0 0,-1 1 0 0 0,2 2-1 0 0,0-2-14 0 0,-1 0 1 0 0,1 0-1 0 0,-1 0 0 0 0,1-1 1 0 0,0 1-1 0 0,0 0 0 0 0,0-1 0 0 0,0 1 1 0 0,0-1-1 0 0,0 1 0 0 0,0-1 1 0 0,0 0-1 0 0,1 0 0 0 0,-1 0 0 0 0,0 0 1 0 0,1-1-1 0 0,2 1 0 0 0,8 1 291 0 0,-1-1 0 0 0,1 0 0 0 0,0-1 0 0 0,-1 0 0 0 0,1-1-1 0 0,15-4 1 0 0,77-21 1159 0 0,-66 15-1089 0 0,109-36 907 0 0,-64 18-569 0 0,-84 29-823 0 0,16-5 154 0 0,0 0 0 0 0,0 1 0 0 0,30-2-1 0 0,-44 6-464 0 0,-11 10-4749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6911 0 0,'0'0'6115'0'0,"-2"1"-4358"0"0,-3 1-1422 0 0,1 1-1 0 0,-1 0 0 0 0,0 0 1 0 0,1 0-1 0 0,-1 1 0 0 0,1-1 1 0 0,0 1-1 0 0,-6 8 0 0 0,-27 41 897 0 0,14-18-837 0 0,-153 189 138 0 0,157-201-511 0 0,19-23-20 0 0,0 0-1 0 0,-1 0 1 0 0,1 0 0 0 0,0 0 0 0 0,0 0 0 0 0,0 0-1 0 0,0 1 1 0 0,0-1 0 0 0,0 0 0 0 0,0 0 0 0 0,0 0-1 0 0,0 0 1 0 0,0 0 0 0 0,0 0 0 0 0,0 0 0 0 0,0 0-1 0 0,0 0 1 0 0,0 0 0 0 0,0 0 0 0 0,0 0-1 0 0,0 1 1 0 0,0-1 0 0 0,0 0 0 0 0,0 0 0 0 0,0 0-1 0 0,0 0 1 0 0,0 0 0 0 0,0 0 0 0 0,0 0 0 0 0,0 0-1 0 0,0 0 1 0 0,0 0 0 0 0,0 1 0 0 0,0-1 0 0 0,0 0-1 0 0,0 0 1 0 0,0 0 0 0 0,0 0 0 0 0,0 0 0 0 0,0 0-1 0 0,0 0 1 0 0,0 0 0 0 0,0 0 0 0 0,0 0-1 0 0,0 0 1 0 0,0 0 0 0 0,0 0 0 0 0,1 1 0 0 0,-1-1-1 0 0,0 0 1 0 0,0 0 0 0 0,0 0 0 0 0,0 0 0 0 0,10 8 9 0 0,-4-6-3 0 0,0 0 1 0 0,0 0-1 0 0,0 0 0 0 0,0-1 0 0 0,1 0 0 0 0,-1 0 0 0 0,0-1 0 0 0,10 0 1 0 0,11 2 3 0 0,-18-1 46 0 0,0-1-1 0 0,16-1 0 0 0,6 0 82 0 0,229 25-45 0 0,-255-23-432 0 0,0 0 0 0 0,0-1 0 0 0,1 0 0 0 0,-1 0 0 0 0,0 0 0 0 0,1-1 0 0 0,-1 0 0 0 0,0 0 0 0 0,0 0 0 0 0,0-1 0 0 0,0 0 0 0 0,0 1 1 0 0,0-2-1 0 0,0 1 0 0 0,0-1 0 0 0,5-3 0 0 0,1-3-1327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11519 0 0,'0'0'1362'0'0,"-1"3"-448"0"0,-35 73 3072 0 0,-14 35-2842 0 0,20-41-567 0 0,-106 243 620 0 0,71-151-1162 0 0,58-138-35 0 0,0 1 1 0 0,2 0-1 0 0,1 0 1 0 0,-2 48 0 0 0,6 5-1952 0 0,-1-63 236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6 298 12895 0 0,'0'0'595'0'0,"-1"-1"-18"0"0,-4-7-233 0 0,6 7-301 0 0,-1 0 0 0 0,0 0 0 0 0,0 0 0 0 0,1 1 0 0 0,-1-1 0 0 0,0 0 0 0 0,1 1 0 0 0,-1-1 0 0 0,0 0 0 0 0,1 1-1 0 0,-1-1 1 0 0,1 0 0 0 0,-1 1 0 0 0,1-1 0 0 0,0 1 0 0 0,-1-1 0 0 0,1 1 0 0 0,-1-1 0 0 0,2 0 0 0 0,16-8 780 0 0,4 1-303 0 0,-1 2 0 0 0,2 1 0 0 0,-1 0 1 0 0,31-1-1 0 0,9-3-107 0 0,356-46 1618 0 0,2 19-551 0 0,-210 19-827 0 0,807-69 1139 0 0,-363 54-680 0 0,-644 32-1102 0 0,70 3 40 0 0,-73-3-112 0 0,1 1 0 0 0,-1 1 1 0 0,1 0-1 0 0,-1 0 1 0 0,0 0-1 0 0,0 1 0 0 0,14 7 1 0 0,-21-10 41 0 0,0 0 0 0 0,0 0 0 0 0,0 0 0 0 0,0 0 0 0 0,0 0 0 0 0,1 0 0 0 0,-1 0 0 0 0,0 0 1 0 0,0 0-1 0 0,0 0 0 0 0,0 0 0 0 0,0 0 0 0 0,0 0 0 0 0,0 0 0 0 0,0 0 0 0 0,0 0 0 0 0,0 0 0 0 0,1 0 0 0 0,-1 1 0 0 0,0-1 1 0 0,0 0-1 0 0,0 0 0 0 0,0 0 0 0 0,0 0 0 0 0,0 0 0 0 0,0 0 0 0 0,0 0 0 0 0,0 0 0 0 0,0 0 0 0 0,0 1 0 0 0,0-1 0 0 0,0 0 1 0 0,0 0-1 0 0,0 0 0 0 0,0 0 0 0 0,0 0 0 0 0,0 0 0 0 0,0 0 0 0 0,0 0 0 0 0,0 1 0 0 0,0-1 0 0 0,0 0 0 0 0,0 0 0 0 0,0 0 0 0 0,0 0 1 0 0,0 0-1 0 0,0 0 0 0 0,-1 0 0 0 0,0 3-280 0 0,0-1 0 0 0,0 0 0 0 0,-1 0 1 0 0,1 0-1 0 0,-1 0 0 0 0,1 0 0 0 0,-1 0 0 0 0,0 0 1 0 0,0-1-1 0 0,0 1 0 0 0,0 0 0 0 0,-2 0 1 0 0,-18 11-7419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5527 0 0,'0'0'423'0'0,"-3"1"116"0"0,-10 5 2915 0 0,-1-1-1 0 0,-21 5 1 0 0,18-6-2090 0 0,1 1 0 0 0,-17 7 0 0 0,22-7-1042 0 0,0 0 1 0 0,1 1-1 0 0,0 0 0 0 0,0 1 1 0 0,0 0-1 0 0,1 1 1 0 0,0 0-1 0 0,1 0 0 0 0,-10 11 1 0 0,-16 29-168 0 0,24-32-157 0 0,-1-1-1 0 0,-1 0 1 0 0,-22 22-1 0 0,15-20-161 0 0,0-2-1 0 0,-1 0 1 0 0,-1-1-1 0 0,0-1 1 0 0,-1-1-1 0 0,0-1 1 0 0,-1-1 0 0 0,-37 11-1 0 0,11-6 97 0 0,47-14 203 0 0,13 3-31 0 0,0 1 0 0 0,0-2 1 0 0,0 1-1 0 0,0-2 0 0 0,1 0 1 0 0,22 2-1 0 0,71-5 398 0 0,216-8 343 0 0,-318 9-1146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4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11519 0 0,'0'0'1367'0'0,"-1"3"-424"0"0,-1 8 272 0 0,-1 0 0 0 0,-9 20 1 0 0,-29 46-250 0 0,11-23 432 0 0,30-53-1357 0 0,-1 0-1 0 0,1 0 1 0 0,-1 0 0 0 0,1 0-1 0 0,0 0 1 0 0,0 0-1 0 0,0 0 1 0 0,-1 1 0 0 0,1-1-1 0 0,0 0 1 0 0,0 0-1 0 0,1 0 1 0 0,-1 0 0 0 0,0 0-1 0 0,0 0 1 0 0,0 0 0 0 0,1 2-1 0 0,1 5-191 0 0,7-2-5566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67 104 12151 0 0,'0'0'555'0'0,"-2"0"-12"0"0,-6 0-266 0 0,6 0 1326 0 0,22 0-841 0 0,0-2 0 0 0,1 0 0 0 0,35-10 0 0 0,57-24 1104 0 0,-9 3-702 0 0,-83 27-895 0 0,1 2-1 0 0,-1 0 0 0 0,23 0 0 0 0,-9 9 211 0 0,-35-2-348 0 0,1 1-125 0 0,-1 0 0 0 0,0 0 0 0 0,-1 0 0 0 0,1-1 0 0 0,-1 1 0 0 0,0 0 0 0 0,1 0 0 0 0,-2 0 0 0 0,1-1 0 0 0,0 1 0 0 0,-4 5 1 0 0,2-3-6 0 0,-1 0 1 0 0,0 0 0 0 0,-1-1 0 0 0,1 1 0 0 0,-11 8 0 0 0,-1-1-4 0 0,0-2 1 0 0,0 0-1 0 0,-34 16 0 0 0,9-9 18 0 0,-2-2 0 0 0,-71 17 0 0 0,108-32-17 0 0,-34 11-517 0 0,38-11 222 0 0,5-1-1985 0 0,65-9 1523 0 0,-34 4 715 0 0,0 1-1 0 0,54 1 1 0 0,-80 3 76 0 0,0 1 0 0 0,0 0 0 0 0,0 0 0 0 0,-1 1 0 0 0,1 0 0 0 0,10 3 0 0 0,18 9 199 0 0,-22-10-135 0 0,0 1 0 0 0,12 7-1 0 0,-22-10-44 0 0,0 1-1 0 0,0-1 1 0 0,-1 1 0 0 0,1-1-1 0 0,-1 1 1 0 0,0 0-1 0 0,0 0 1 0 0,0 1-1 0 0,0-1 1 0 0,4 8-1 0 0,-6-9 0 0 0,0 1 0 0 0,0-1 0 0 0,0 1 0 0 0,0-1 0 0 0,-1 1-1 0 0,1 0 1 0 0,-1 0 0 0 0,0-1 0 0 0,0 1 0 0 0,0 0 0 0 0,0 0 0 0 0,-1 3-1 0 0,0 0 46 0 0,0 0 0 0 0,0-1 0 0 0,-1 1 0 0 0,-2 7 0 0 0,-1-5-73 0 0,0 0 0 0 0,0 1 0 0 0,-1-2 0 0 0,1 1 0 0 0,-2 0-1 0 0,1-1 1 0 0,-1 0 0 0 0,0-1 0 0 0,-1 0 0 0 0,1 0 0 0 0,-1 0-1 0 0,-12 5 1 0 0,-4 2 51 0 0,-1-1 1 0 0,0-2-1 0 0,-30 10 0 0 0,40-17 41 0 0,0 0 1 0 0,-27 2-1 0 0,14-2-4 0 0,-7 0 18 0 0,0-3 1 0 0,-1 0-1 0 0,-49-8 0 0 0,65 4-102 0 0,6-1 37 0 0,5-1-155 0 0,9 6 81 0 0,0 0 0 0 0,0 0 0 0 0,0 0 0 0 0,0 0 0 0 0,0 0-1 0 0,0 0 1 0 0,0 0 0 0 0,0 0 0 0 0,0 0 0 0 0,-1 0-1 0 0,1 0 1 0 0,0 0 0 0 0,0-1 0 0 0,0 1 0 0 0,0 0 0 0 0,0 0-1 0 0,0 0 1 0 0,0 0 0 0 0,0 0 0 0 0,0 0 0 0 0,0 0-1 0 0,0 0 1 0 0,0 0 0 0 0,0 0 0 0 0,0 0 0 0 0,0 0 0 0 0,0-1-1 0 0,0 1 1 0 0,0 0 0 0 0,0 0 0 0 0,0 0 0 0 0,0 0-1 0 0,0 0 1 0 0,0 0 0 0 0,0 0 0 0 0,0 0 0 0 0,0 0 0 0 0,0 0-1 0 0,0 0 1 0 0,0 0 0 0 0,0-1 0 0 0,0 1 0 0 0,0 0 0 0 0,0 0-1 0 0,0 0 1 0 0,1 0 0 0 0,-1 0 0 0 0,0 0 0 0 0,0 0-1 0 0,0 0 1 0 0,0 0 0 0 0,0 0 0 0 0,0 0 0 0 0,0 0-1 0 0,17-17-2053 0 0,0 7-3318 0 0,2 1-1113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0,'0'0'10232'0'0,"3"2"-9722"0"0,24 16 126 0 0,0-1 0 0 0,55 24 0 0 0,-12-7-152 0 0,-22-7-330 0 0,-2 1 1 0 0,0 3-1 0 0,43 38 1 0 0,-59-42-148 0 0,-2 0-1 0 0,-1 2 1 0 0,-1 1 0 0 0,-2 1-1 0 0,22 35 1 0 0,-17-15-2 0 0,35 84 0 0 0,11 61-98 0 0,-62-160 30 0 0,38 120-383 0 0,-44-131 235 0 0,-2 0 1 0 0,0 0-1 0 0,-2 1 0 0 0,0 34 1 0 0,-4-48 170 0 0,-1 0 1 0 0,1 0 0 0 0,-2 0-1 0 0,0 0 1 0 0,0 0 0 0 0,-1-1-1 0 0,-1 1 1 0 0,0-1-1 0 0,0 0 1 0 0,-1 0 0 0 0,-1-1-1 0 0,1 0 1 0 0,-2 0-1 0 0,-15 17 1 0 0,-8 3 95 0 0,-2 0 0 0 0,-64 43 0 0 0,75-57 2 0 0,-60 43 205 0 0,-3-3 0 0 0,-117 56 0 0 0,175-99-248 0 0,0-2 1 0 0,-42 10 0 0 0,81-32-819 0 0,8-1-864 0 0,5-4-4849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 5527 0 0,'-3'1'423'0'0,"-6"1"-2781"0"0,-19 6 15690 0 0,41-7-11821 0 0,9-2-1128 0 0,0-1 0 0 0,29-7 0 0 0,11-1-29 0 0,116-6-173 0 0,-100 12-6115 0 0,-50 4-172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47 9671 0 0,'0'0'440'0'0,"-3"0"-5"0"0,-9 2 4184 0 0,33-2 398 0 0,-11 0-4677 0 0,0 0 1 0 0,13-1-1 0 0,44-8 142 0 0,146-23-2462 0 0,-178 25 642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412 250 12439 0 0,'0'0'958'0'0,"-2"2"-625"0"0,-93 138 4667 0 0,48-71-4471 0 0,3 1 1 0 0,3 1-1 0 0,-62 153 0 0 0,83-169-901 0 0,3 2 0 0 0,1 0-1 0 0,-7 61 1 0 0,20-73-2073 0 0,3-25 1035 0 0</inkml:trace>
  <inkml:trace contextRef="#ctx0" brushRef="#br0" timeOffset="1">188 424 12207 0 0,'11'-59'822'0'0,"31"-89"-1"0"0,-36 131-541 0 0,1 0-1 0 0,0 0 1 0 0,2 1 0 0 0,0 0 0 0 0,0 0-1 0 0,2 1 1 0 0,0 1 0 0 0,1 0 0 0 0,21-21-1 0 0,-28 31-183 0 0,1-1-1 0 0,-1 1 0 0 0,1 1 1 0 0,0-1-1 0 0,0 1 1 0 0,0 0-1 0 0,1 0 0 0 0,-1 1 1 0 0,1 0-1 0 0,-1 0 0 0 0,1 1 1 0 0,9-2-1 0 0,-7 3 12 0 0,1-1 0 0 0,-1 2 0 0 0,1-1 0 0 0,-1 2 0 0 0,0-1 1 0 0,0 1-1 0 0,0 0 0 0 0,11 5 0 0 0,-1 1 45 0 0,-1 1 1 0 0,-1 0 0 0 0,1 1 0 0 0,-2 1-1 0 0,1 1 1 0 0,-2 0 0 0 0,28 28 0 0 0,-28-23-32 0 0,0 0 0 0 0,-1 1 1 0 0,-1 1-1 0 0,-1 0 1 0 0,0 1-1 0 0,-2 1 1 0 0,0-1-1 0 0,-1 1 1 0 0,6 26-1 0 0,-14-44-67 0 0,0 0 0 0 0,-1 1 0 0 0,1-1-1 0 0,-1 1 1 0 0,0-1 0 0 0,0 1 0 0 0,0-1-1 0 0,-1 1 1 0 0,1-1 0 0 0,-1 0 0 0 0,0 1 0 0 0,0-1-1 0 0,0 0 1 0 0,0 1 0 0 0,0-1 0 0 0,-1 0-1 0 0,1 0 1 0 0,-1 0 0 0 0,0 0 0 0 0,0 0 0 0 0,0 0-1 0 0,-1-1 1 0 0,-4 5 0 0 0,-4 2 100 0 0,0 0-1 0 0,-1-1 1 0 0,0 0-1 0 0,-19 8 1 0 0,25-12-132 0 0,-42 18 106 0 0,-1-1 0 0 0,-101 27-1 0 0,-18 9-3548 0 0,150-50 2536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1375 0 0,'-2'1'9094'0'0,"-13"12"-8293"0"0,0 2 0 0 0,1-1 0 0 0,1 2 0 0 0,-15 20 0 0 0,9-11-114 0 0,-71 82 1195 0 0,39-47-1371 0 0,-50 74 1 0 0,82-105-502 0 0,-6 8 12 0 0,2 1 0 0 0,-29 64 1 0 0,47-90-23 0 0,1-1 1 0 0,0 1-1 0 0,0 0 1 0 0,1 0 0 0 0,1 1-1 0 0,0-1 1 0 0,1 0-1 0 0,1 1 1 0 0,-1-1-1 0 0,2 1 1 0 0,0-1 0 0 0,0 1-1 0 0,1-1 1 0 0,4 13-1 0 0,-2-15 37 0 0,0 1-1 0 0,1-1 1 0 0,0 0-1 0 0,1 0 1 0 0,0-1-1 0 0,0 1 1 0 0,1-1-1 0 0,0-1 1 0 0,12 12-1 0 0,-8-10 56 0 0,1 0 0 0 0,0-1 0 0 0,0 0 0 0 0,1-1-1 0 0,0-1 1 0 0,20 9 0 0 0,-11-7 217 0 0,-1-2 0 0 0,44 10 0 0 0,-52-15-567 0 0,1 0 0 0 0,16-1-1 0 0,-21-1-809 0 0,-1-1-1 0 0,1 1 1 0 0,-1-2-1 0 0,12-2 1 0 0,-5-1-4942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176 148 10135 0 0,'-2'0'778'0'0,"-19"2"7766"0"0,23-4-7978 0 0,19-9 48 0 0,0 0-1 0 0,1 1 1 0 0,0 2 0 0 0,37-11-1 0 0,98-14-213 0 0,-132 28-332 0 0,4 0-24 0 0,65-14 104 0 0,-71 14-32 0 0,35-2-1 0 0,-30 4-34 0 0,-23 3-10 0 0,8 2 12 0 0,-3-3-29 0 0,-4-1 35 0 0,4-2-17 0 0,-6 2 4 0 0,3-3-33 0 0,-9 22-115 0 0,-5 6 56 0 0,-1 0-1 0 0,-1 0 1 0 0,-20 37-1 0 0,-44 59-200 0 0,34-60-121 0 0,-2-2 0 0 0,-3-3 0 0 0,-2-1 0 0 0,-3-2-1 0 0,-58 48 1 0 0,29-37 207 0 0,-59 51-34 0 0,47-24 229 0 0,82-81-52 0 0,6-7 52 0 0,5-1-23 0 0,0-1-1 0 0,-1 0 1 0 0,1 0 0 0 0,-1 0-1 0 0,1 0 1 0 0,-1 0-1 0 0,0 0 1 0 0,4-3-1 0 0,3-1 62 0 0,28-14 279 0 0,0 3 0 0 0,1 0 1 0 0,0 3-1 0 0,51-11 0 0 0,-19 11 155 0 0,1 3-1 0 0,104-1 0 0 0,-144 13-339 0 0,6 3 117 0 0,-34-5-368 0 0,-18-1-2450 0 0,10 0 1981 0 0,1-1 0 0 0,-1 0 0 0 0,0 0 0 0 0,1 0 0 0 0,-1-1 0 0 0,-5-4 0 0 0,-3-5-1268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9671 0 0,'0'0'7530'0'0,"3"-1"-5420"0"0,407-41 3606 0 0,-216 28-4821 0 0,-164 11-890 0 0,-11 3-349 0 0,1-2 0 0 0,-2 0-1 0 0,1-2 1 0 0,0 0 0 0 0,21-7 0 0 0,-40 10 216 0 0,1 1 0 0 0,0 0 1 0 0,-1-1-1 0 0,1 1 0 0 0,-1 0 1 0 0,1-1-1 0 0,-1 1 0 0 0,1-1 1 0 0,-1 1-1 0 0,1-1 0 0 0,-1 1 0 0 0,1-1 1 0 0,-1 1-1 0 0,1-1 0 0 0,-1 0 1 0 0,0 1-1 0 0,1-2 0 0 0,0 0-390 0 0,5-11-1544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5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3223 0 0,'-57'5'633'0'0,"3"-1"14516"0"0,264 14-11779 0 0,26 29-2514 0 0,-228-45-856 0 0,19 7 0 0 0,-9-2 0 0 0,-2 0 0 0 0,-3 0 0 0 0,-3 3 0 0 0,-3 1-21 0 0,-7-10 33 0 0,1 0-1 0 0,-1 0 1 0 0,0 0 0 0 0,1 1 0 0 0,-1-1-1 0 0,0 0 1 0 0,0 0 0 0 0,0 0-1 0 0,1 0 1 0 0,-1 1 0 0 0,0-1 0 0 0,-1 0-1 0 0,1 0 1 0 0,0 0 0 0 0,0 0 0 0 0,0 1-1 0 0,-1-1 1 0 0,1 0 0 0 0,0 0 0 0 0,-2 2-1 0 0,-15 18 418 0 0,9-11-339 0 0,-142 155-214 0 0,65-74 72 0 0,44-48 143 0 0,40-43-89 0 0,1 0 0 0 0,0 1 1 0 0,-1-1-1 0 0,1 0 1 0 0,0 1-1 0 0,-1-1 0 0 0,1 1 1 0 0,0-1-1 0 0,-1 0 0 0 0,1 1 1 0 0,0-1-1 0 0,0 1 0 0 0,0-1 1 0 0,0 0-1 0 0,-1 1 0 0 0,1-1 1 0 0,0 1-1 0 0,0-1 0 0 0,0 1 1 0 0,0-1-1 0 0,0 1 0 0 0,0-1 1 0 0,0 1-1 0 0,0 0 0 0 0,2 0-13 0 0,-1 0 0 0 0,1 1-1 0 0,0-1 1 0 0,-1 0-1 0 0,1 0 1 0 0,0 0 0 0 0,0 0-1 0 0,0 0 1 0 0,0-1-1 0 0,0 1 1 0 0,0 0 0 0 0,0-1-1 0 0,0 0 1 0 0,0 1-1 0 0,0-1 1 0 0,0 0 0 0 0,0 0-1 0 0,2 0 1 0 0,8 0-699 0 0,23-3 0 0 0,-10-2-227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67 18975 0 0,'0'0'870'0'0,"-1"-3"-20"0"0,-3-5-439 0 0,3 6 177 0 0,-5-4 3173 0 0,21 12-3671 0 0,1 0 0 0 0,0-1 0 0 0,0-1 0 0 0,0 0 0 0 0,0-1 0 0 0,1-1 0 0 0,16 1 0 0 0,41-4-330 0 0,-1-3 0 0 0,0-3 0 0 0,133-31 0 0 0,-110 8-2120 0 0,-94 29 1549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1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9871 0 0,'0'0'3346'0'0,"3"0"-2569"0"0,8 0-156 0 0,-8 0-69 0 0,-1 1-9 0 0,22 0 2301 0 0,-22-1-1992 0 0,10 3-396 0 0,-9-2 296 0 0,-4 2-599 0 0,0 2-130 0 0,-1-1-1 0 0,0 1 0 0 0,1-1 1 0 0,-2 1-1 0 0,1-1 1 0 0,0 0-1 0 0,-1 1 0 0 0,0-1 1 0 0,0-1-1 0 0,0 1 1 0 0,-5 4-1 0 0,-8 7 14 0 0,-25 17 1 0 0,10-8-15 0 0,-34 28-291 0 0,-131 81 0 0 0,196-133 266 0 0,-54 31-1310 0 0,-89 68-1 0 0,114-71 953 0 0,27-26 854 0 0,-1 10-254 0 0,3-10-14 0 0,6 10-36 0 0,-5-8-148 0 0,1-2-11 0 0,0 1 1 0 0,0 0-1 0 0,0-1 1 0 0,0 1 0 0 0,0-1-1 0 0,1 1 1 0 0,-1-1-1 0 0,1 0 1 0 0,0 0 0 0 0,0-1-1 0 0,-1 1 1 0 0,5 1-1 0 0,4 2 107 0 0,0-1 0 0 0,13 3 0 0 0,8 4 235 0 0,42 19 350 0 0,1-3 0 0 0,79 17 0 0 0,-142-42-648 0 0,0-1 0 0 0,0 0 0 0 0,0-1 0 0 0,0 0 0 0 0,1-1 0 0 0,-1 0 0 0 0,0-1 0 0 0,0-1 1 0 0,17-5-1 0 0,-6 0 40 0 0,0-1 1 0 0,-1-1 0 0 0,36-22 0 0 0,-47 26-63 0 0,-4 2-55 0 0,0-1 0 0 0,1 1-1 0 0,-2-1 1 0 0,1 0 0 0 0,0-1 0 0 0,-1 1 0 0 0,0-1-1 0 0,0-1 1 0 0,-1 1 0 0 0,0-1 0 0 0,0 0 0 0 0,-1 0 0 0 0,1 0-1 0 0,2-9 1 0 0,-4 7-68 0 0,0 1 0 0 0,-1-1 0 0 0,0 0 0 0 0,-1 0 0 0 0,0 0 0 0 0,-1 0 0 0 0,1-1 0 0 0,-2-9 0 0 0,2-29-443 0 0,-1 46 439 0 0,0-1-57 0 0,2-9 110 0 0,-2 9-32 0 0,1 1 1 0 0,0-9 42 0 0,-6-2 11 0 0,4 12-1 0 0,0 0-1 0 0,0 0 0 0 0,-1 0 1 0 0,1 0-1 0 0,0 0 1 0 0,-1 0-1 0 0,1 1 0 0 0,-1-1 1 0 0,1 0-1 0 0,-1 1 1 0 0,1-1-1 0 0,-1 1 0 0 0,0 0 1 0 0,1-1-1 0 0,-1 1 1 0 0,1 0-1 0 0,-1 0 0 0 0,0 0 1 0 0,1 0-1 0 0,-4 1 1 0 0,-4 0-14 0 0,0 0 0 0 0,-13 4 1 0 0,15-3 11 0 0,-38 9 3 0 0,-56 16 0 0 0,82-20 0 0 0,16-4 0 0 0,1 0 0 0 0,1-3 0 0 0,1 1 0 0 0,-1-1 0 0 0,1 0 0 0 0,-1 1 0 0 0,1-1 0 0 0,-1 1 0 0 0,1-1 0 0 0,0 1 0 0 0,-1 0 0 0 0,1-1 0 0 0,0 1 0 0 0,0-1 0 0 0,0 1 0 0 0,-1 0 0 0 0,1-1 0 0 0,0 2 0 0 0,0 1 2 0 0,0 0-1 0 0,1-1 0 0 0,0 1 1 0 0,-1 0-1 0 0,1 0 1 0 0,0-1-1 0 0,0 1 1 0 0,0-1-1 0 0,1 1 1 0 0,-1-1-1 0 0,1 1 0 0 0,-1-1 1 0 0,1 0-1 0 0,3 4 1 0 0,33 31 184 0 0,-29-28-112 0 0,1-1-68 0 0,-6-4-18 0 0,0 0-1 0 0,0 0 0 0 0,0 1 1 0 0,-1-1-1 0 0,1 1 0 0 0,-1-1 1 0 0,4 9-1 0 0,-1-3-86 0 0,-5-8-23 0 0,1 0-112 0 0,4 8-43 0 0,-5-8-10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1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16559 0 0,'0'0'5367'0'0,"-2"2"-5138"0"0,-35 33 181 0 0,-1 5-397 0 0,10-11-840 0 0,27-27 367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1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 2303 0 0,'15'-6'18356'0'0,"-18"7"-18215"0"0,1 0-1 0 0,0 0 0 0 0,1 1 1 0 0,-1-1-1 0 0,0 0 1 0 0,0 0-1 0 0,-2 3 0 0 0,-2 1-20 0 0,-88 51 428 0 0,47-29-436 0 0,-54 40 0 0 0,100-66-111 0 0,-102 86-269 0 0,92-76 201 0 0,1 1-1 0 0,0-1 1 0 0,1 2-1 0 0,0-1 1 0 0,1 1 0 0 0,-12 25-1 0 0,-18 39-134 0 0,37-76 197 0 0,1 1 1 0 0,-1-1 0 0 0,1 1 0 0 0,-1-1 0 0 0,0 0 0 0 0,1 1 0 0 0,-1-1 0 0 0,0 0 0 0 0,0 1 0 0 0,0-1 0 0 0,0 0 0 0 0,-2 2 0 0 0,2-2-1 0 0,0 0 0 0 0,0 0 1 0 0,0 0-1 0 0,0 0 0 0 0,0 0 1 0 0,0 0-1 0 0,0 0 0 0 0,1 1 1 0 0,-1-1-1 0 0,0 0 0 0 0,1 1 1 0 0,-1 2-1 0 0,-8 15-8 0 0,9-13 15 0 0,0-2-3 0 0,1 11 1 0 0,0-10 8 0 0,1 0-1 0 0,0-1 0 0 0,0 1 1 0 0,0-1-1 0 0,0 0 0 0 0,1 0 1 0 0,0 0-1 0 0,0 0 0 0 0,0 0 1 0 0,0-1-1 0 0,0 1 0 0 0,1-1 1 0 0,0 0-1 0 0,0 0 0 0 0,0 0 1 0 0,0 0-1 0 0,0-1 0 0 0,0 0 1 0 0,6 3-1 0 0,5 1 87 0 0,0-1 0 0 0,1 0 0 0 0,-1-1-1 0 0,26 4 1 0 0,-18-7-3 0 0,0 0 0 0 0,0-2-1 0 0,37-5 1 0 0,-54 5-76 0 0,23-3 51 0 0,-1-1 0 0 0,1-1 1 0 0,-1-2-1 0 0,0-1 1 0 0,-1-1-1 0 0,0-1 1 0 0,28-16-1 0 0,-49 22-57 0 0,0 1-1 0 0,0-1 1 0 0,0 0-1 0 0,0-1 0 0 0,-1 0 1 0 0,0 1-1 0 0,0-2 1 0 0,0 1-1 0 0,-1 0 0 0 0,0-1 1 0 0,-1 0-1 0 0,1 0 0 0 0,-1 0 1 0 0,0 0-1 0 0,-1-1 1 0 0,0 1-1 0 0,0-1 0 0 0,-1 1 1 0 0,1-1-1 0 0,-1-9 0 0 0,-1 16-26 0 0,0-1 0 0 0,0 0 0 0 0,-1 1 0 0 0,1-1 0 0 0,0 1 0 0 0,-1-1 0 0 0,1 1 0 0 0,-1-1 0 0 0,0 1 0 0 0,1-1-1 0 0,-1 1 1 0 0,0 0 0 0 0,0-1 0 0 0,0 1 0 0 0,0 0 0 0 0,0 0 0 0 0,0 0 0 0 0,0-1 0 0 0,0 1 0 0 0,0 0 0 0 0,-1 1-1 0 0,1-1 1 0 0,0 0 0 0 0,-1 0 0 0 0,1 0 0 0 0,-1 1 0 0 0,1-1 0 0 0,0 1 0 0 0,-1-1 0 0 0,0 1 0 0 0,1 0-1 0 0,-3-1 1 0 0,-1 0-37 0 0,-1 1-1 0 0,0-1 0 0 0,1 1 0 0 0,-1 0 0 0 0,1 1 0 0 0,-1-1 0 0 0,-7 3 1 0 0,0 0 38 0 0,0 1 0 0 0,1 1 1 0 0,0 0-1 0 0,0 1 1 0 0,0 0-1 0 0,1 1 0 0 0,0 0 1 0 0,0 1-1 0 0,0 0 1 0 0,1 1-1 0 0,1 0 1 0 0,-1 0-1 0 0,2 1 0 0 0,-1 0 1 0 0,-12 20-1 0 0,9-9 17 0 0,11-15 0 0 0,-1 0 0 0 0,-15 43-212 0 0,16-47-17 0 0,3 1-476 0 0,0-2 458 0 0,-1 1 1 0 0,0-1-1 0 0,1 1 1 0 0,0-1-1 0 0,-1 0 1 0 0,1 0-1 0 0,0 1 1 0 0,0-1-1 0 0,0-1 1 0 0,-1 1-1 0 0,1 0 1 0 0,0 0-1 0 0,0-1 1 0 0,0 1-1 0 0,0-1 1 0 0,0 1-1 0 0,1-1 1 0 0,-1 0-1 0 0,0 0 1 0 0,0 0-1 0 0,0 0 1 0 0,0 0-1 0 0,4-1 1 0 0,21-7-5468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72 10679 0 0,'0'0'490'0'0,"-2"1"-9"0"0,-20 17-293 0 0,17-13-39 0 0,3-4 617 0 0,0 2 705 0 0,-2 4 3863 0 0,11-6-5067 0 0,0 1 0 0 0,1-1 1 0 0,-1 0-1 0 0,0-1 0 0 0,1 0 1 0 0,-1 0-1 0 0,0 0 0 0 0,14-3 0 0 0,62-18 680 0 0,-64 16-769 0 0,33-11-80 0 0,-20 6 27 0 0,0 1 0 0 0,0 2 0 0 0,1 1-1 0 0,0 1 1 0 0,49 0 0 0 0,-35 3-125 0 0,-37 1 3 0 0,3 0 19 0 0,0 0 0 0 0,0-1-1 0 0,-1-1 1 0 0,14-4-1 0 0,-9 2-15 0 0,-5 2-6 0 0,-18 14-53 0 0,-3-1 43 0 0,-2 0 0 0 0,-18 14 1 0 0,19-15 0 0 0,-1-1 0 0 0,1 1 1 0 0,-13 16-1 0 0,-47 81 9 0 0,9-11 0 0 0,42-70-21 0 0,2 0 0 0 0,0 2 0 0 0,-14 34 0 0 0,28-55-27 0 0,1 0 0 0 0,0 1 1 0 0,0-1-1 0 0,1 0 0 0 0,-1 1 0 0 0,2 0 0 0 0,-1-1 0 0 0,1 9 0 0 0,0-13-142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1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 13703 0 0,'-8'-1'132'0'0,"0"0"0"0"0,0 1 0 0 0,-1-1 0 0 0,1 2 0 0 0,0-1 0 0 0,0 1 0 0 0,0 0 0 0 0,0 1 0 0 0,0 0 0 0 0,1 0 0 0 0,-1 1 0 0 0,0-1 0 0 0,1 2 0 0 0,-9 4 0 0 0,12-6-53 0 0,1 1 0 0 0,-1-1 0 0 0,0 1 0 0 0,1 0 0 0 0,0 0 0 0 0,0 0 0 0 0,0 0 0 0 0,0 1 0 0 0,0-1 0 0 0,0 1 0 0 0,-3 7 0 0 0,5-7 13 0 0,0-1-1 0 0,0 0 1 0 0,0 1-1 0 0,0-1 1 0 0,0 0 0 0 0,1 1-1 0 0,0-1 1 0 0,0 1-1 0 0,0-1 1 0 0,0 1-1 0 0,0-1 1 0 0,1 0-1 0 0,-1 1 1 0 0,1-1 0 0 0,0 0-1 0 0,0 1 1 0 0,2 3-1 0 0,5 9 84 0 0,0 0 0 0 0,1-1 0 0 0,1 1 0 0 0,0-2-1 0 0,2 0 1 0 0,18 20 0 0 0,85 70 159 0 0,-97-89-318 0 0,167 128-439 0 0,-35-29 216 0 0,-131-99 302 0 0,0 1-1 0 0,-1 1 1 0 0,-1 1 0 0 0,23 30-1 0 0,-35-41-14 0 0,0 1-1 0 0,-1-1 0 0 0,1 1 0 0 0,-2-1 1 0 0,1 1-1 0 0,-1 1 0 0 0,0-1 1 0 0,-1 0-1 0 0,0 1 0 0 0,0-1 1 0 0,-1 1-1 0 0,0-1 0 0 0,0 1 1 0 0,-1 0-1 0 0,0-1 0 0 0,-2 13 1 0 0,-1-10-2 0 0,0 0 1 0 0,0 0 0 0 0,-1 0-1 0 0,-1-1 1 0 0,0 0 0 0 0,0 0 0 0 0,-1 0-1 0 0,0 0 1 0 0,0-1 0 0 0,-12 12 0 0 0,-8 7 41 0 0,-53 41 0 0 0,69-61-129 0 0,-46 35 105 0 0,-113 62 0 0 0,76-49 6 0 0,76-45-54 0 0,1 0 0 0 0,-17 16-1 0 0,25-20-140 0 0,1 0-1 0 0,1 0 1 0 0,-1 1-1 0 0,1-1 1 0 0,0 1-1 0 0,-5 11 0 0 0,5-4-668 0 0,4-1-49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25 3223 0 0,'38'-9'280'0'0,"37"-7"6519"0"0,-76 18-6108 0 0,-4 3-359 0 0,0 0 0 0 0,0-1 0 0 0,0 1 0 0 0,0-1 0 0 0,-1 0 0 0 0,0 0 1 0 0,-6 3-1 0 0,-50 20 960 0 0,17-8-675 0 0,-220 127 599 0 0,-47 14-1075 0 0,254-134-90 0 0,44-18-40 0 0,14-8-9 0 0,-1 0 0 0 0,1 0 1 0 0,-1 0-1 0 0,1 1 0 0 0,-1-1 0 0 0,1 0 1 0 0,0 1-1 0 0,-1-1 0 0 0,1 0 0 0 0,-1 1 1 0 0,1-1-1 0 0,0 1 0 0 0,-1-1 0 0 0,1 0 1 0 0,0 1-1 0 0,-1-1 0 0 0,1 1 0 0 0,0 0 1 0 0,0 0-7 0 0,0-1 1 0 0,1 1 0 0 0,-1 0 0 0 0,0-1 0 0 0,1 1 0 0 0,-1 0-1 0 0,1-1 1 0 0,-1 1 0 0 0,1-1 0 0 0,-1 1 0 0 0,1-1-1 0 0,-1 1 1 0 0,1-1 0 0 0,0 1 0 0 0,-1-1 0 0 0,1 0 0 0 0,0 1-1 0 0,-1-1 1 0 0,1 0 0 0 0,0 0 0 0 0,0 1 0 0 0,-1-1-1 0 0,1 0 1 0 0,0 0 0 0 0,0 0 0 0 0,0 0 0 0 0,25 3-181 0 0,106-6-349 0 0,-84 0 413 0 0,78 6 0 0 0,-52 8 240 0 0,-1 4 0 0 0,90 30 1 0 0,-89-23 115 0 0,-43-13-42 0 0,1 1 1 0 0,44 21-1 0 0,-74-30-184 0 0,0 0 0 0 0,0 0 0 0 0,0 0-1 0 0,-1 0 1 0 0,1 0 0 0 0,0 0 0 0 0,-1 1 0 0 0,1-1 0 0 0,-1 0 0 0 0,0 1 0 0 0,1-1-1 0 0,-1 1 1 0 0,0 0 0 0 0,0-1 0 0 0,0 1 0 0 0,0 0 0 0 0,0 0 0 0 0,0 0 0 0 0,0 0 0 0 0,0 2-1 0 0,-1-1 6 0 0,0 0 1 0 0,0-1-1 0 0,-1 1 0 0 0,1 0 0 0 0,-1-1 0 0 0,1 1 0 0 0,-1 0 0 0 0,0-1 0 0 0,0 1 0 0 0,0-1 0 0 0,0 1 0 0 0,0-1 0 0 0,-1 0 0 0 0,-2 5 0 0 0,-2 1 11 0 0,-1-1 0 0 0,1 1 1 0 0,-1-1-1 0 0,-14 11 0 0 0,-36 22 59 0 0,36-26-45 0 0,-28 19 44 0 0,-2-2 1 0 0,0-2-1 0 0,-2-2 0 0 0,-71 24 0 0 0,96-41-4 0 0,0-2 1 0 0,0-1-1 0 0,-1-2 0 0 0,1 0 1 0 0,-1-2-1 0 0,0-1 0 0 0,0-2 0 0 0,0-1 1 0 0,-1-1-1 0 0,-48-9 0 0 0,65 8-28 0 0,1-1 0 0 0,0 0 0 0 0,0-1 1 0 0,0-1-1 0 0,0 1 0 0 0,-11-9 0 0 0,16 10-41 0 0,1-1 0 0 0,0 0 0 0 0,0 0 0 0 0,0 0 0 0 0,0-1 0 0 0,1 0-1 0 0,0 0 1 0 0,0 0 0 0 0,1-1 0 0 0,-1 0 0 0 0,-3-8 0 0 0,8 13-11 0 0,-1 1-1 0 0,0-1 1 0 0,1 1 0 0 0,-1-1-1 0 0,1 1 1 0 0,0-1 0 0 0,-1 0-1 0 0,1 1 1 0 0,0-1 0 0 0,0 1-1 0 0,0-1 1 0 0,0 0-1 0 0,0 1 1 0 0,1-1 0 0 0,-1 0-1 0 0,0 1 1 0 0,1-1 0 0 0,-1 1-1 0 0,1-1 1 0 0,0 1-1 0 0,-1-1 1 0 0,1 1 0 0 0,0-1-1 0 0,0 1 1 0 0,0 0 0 0 0,0 0-1 0 0,0-1 1 0 0,2-1 0 0 0,-1 3-15 0 0,-1-1 1 0 0,0 1 0 0 0,1 0 0 0 0,-1 0 0 0 0,1-1 0 0 0,-1 1 0 0 0,0 0 0 0 0,1 1 0 0 0,-1-1 0 0 0,1 0 0 0 0,-1 0 0 0 0,0 0 0 0 0,1 1 0 0 0,-1-1 0 0 0,2 2 0 0 0,2-1-133 0 0,12 3-835 0 0,1 4-318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569 127 14799 0 0,'-3'-11'438'0'0,"0"-1"1"0"0,-2-17-1 0 0,5 26-390 0 0,0 0 0 0 0,0-1-1 0 0,0 1 1 0 0,0 0 0 0 0,0 0 0 0 0,1 0 0 0 0,-1-1-1 0 0,1 1 1 0 0,0 0 0 0 0,0 0 0 0 0,0 0 0 0 0,0 0 0 0 0,1 0-1 0 0,1-4 1 0 0,16-15 1583 0 0,-18 21-1150 0 0,3 4-398 0 0,-4-3-81 0 0,0 0 0 0 0,1 0-1 0 0,-1 0 1 0 0,0 0-1 0 0,0 1 1 0 0,1-1-1 0 0,-1 0 1 0 0,0 0 0 0 0,0 0-1 0 0,1 0 1 0 0,-1 0-1 0 0,0 0 1 0 0,0 1-1 0 0,1-1 1 0 0,-1 0-1 0 0,0 0 1 0 0,0 0 0 0 0,0 1-1 0 0,1-1 1 0 0,-1 0-1 0 0,0 0 1 0 0,0 1-1 0 0,0-1 1 0 0,0 0 0 0 0,0 0-1 0 0,0 1 1 0 0,0-1-1 0 0,1 0 1 0 0,-1 1-1 0 0,0-1 1 0 0,0 0 0 0 0,1 7 18 0 0,0 0 1 0 0,-1 0-1 0 0,0 0 1 0 0,0 0-1 0 0,0 0 1 0 0,-1 0-1 0 0,0 0 1 0 0,0 0-1 0 0,-3 8 1 0 0,-23 63 139 0 0,22-65-121 0 0,-133 268 463 0 0,70-152-392 0 0,36-66-98 0 0,-139 305 122 0 0,29-34-623 0 0,139-327-48 0 0,-3 4 97 0 0,4-3-5194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29 255 14855 0 0,'-28'-14'2764'0'0,"30"13"-2582"0"0,1 0-1 0 0,-1 1 1 0 0,1-1-1 0 0,-1 1 1 0 0,1-1 0 0 0,-1 1-1 0 0,5 0 1 0 0,6 0 132 0 0,60-12 578 0 0,0-3 0 0 0,79-28 0 0 0,-80 21-476 0 0,-45 15-449 0 0,267-74 1006 0 0,5 27-4360 0 0,-269 51 1763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8287 0 0,'0'0'756'0'0,"-1"1"-622"0"0,-2 2 225 0 0,1-1 1 0 0,0 0-1 0 0,-1 1 1 0 0,1-1-1 0 0,0 1 1 0 0,0 0-1 0 0,0-1 1 0 0,1 1-1 0 0,-1 0 1 0 0,1 0 0 0 0,0 0-1 0 0,-1 1 1 0 0,0 5-1 0 0,-1 5 1551 0 0,1-1 0 0 0,0 18 0 0 0,-2 13-2267 0 0,3-37 373 0 0,0 0-1 0 0,0 0 1 0 0,0 0-1 0 0,1 0 1 0 0,1 0-1 0 0,-1 0 1 0 0,1 0-1 0 0,0 0 1 0 0,0 0-1 0 0,1-1 1 0 0,0 1 0 0 0,0 0-1 0 0,1-1 1 0 0,0 1-1 0 0,0-1 1 0 0,6 9-1 0 0,-8-14 89 0 0,12 2 135 0 0,-8-2-135 0 0,0-2 1 0 0,0 1-1 0 0,0 0 1 0 0,1-1-1 0 0,-1 0 1 0 0,0 0-1 0 0,0-1 1 0 0,0 1-1 0 0,-1-1 1 0 0,1 0-1 0 0,0 0 1 0 0,-1-1-1 0 0,1 0 1 0 0,-1 1-1 0 0,5-5 1 0 0,8-7 205 0 0,0 0 1 0 0,15-20 0 0 0,3 1-127 0 0,-23 23-233 0 0,-1-2 0 0 0,1 0 0 0 0,-2 0 0 0 0,18-25-1 0 0,-25 30-1026 0 0,0 0 0 0 0,-1 0 0 0 0,0 0 0 0 0,0 0 0 0 0,0 0 0 0 0,-1 0 0 0 0,0-1-1 0 0,-1-11 1 0 0,0 15-588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145 765 9215 0 0,'3'-7'456'0'0,"0"-1"-1"0"0,1 1 0 0 0,-1 1 0 0 0,2-1 0 0 0,-1 0 1 0 0,1 1-1 0 0,0 0 0 0 0,0 0 0 0 0,1 1 0 0 0,7-7 1 0 0,2-3 5488 0 0,-16 17-5768 0 0,-128 142 192 0 0,116-132-314 0 0,2-1-12 0 0,1 0 0 0 0,0 1-1 0 0,-8 13 1 0 0,15-20-32 0 0,0 1 0 0 0,0-1 0 0 0,0 1-1 0 0,1 0 1 0 0,0 0 0 0 0,0 0 0 0 0,1 1 0 0 0,-1-1-1 0 0,1 0 1 0 0,1 1 0 0 0,-1 6 0 0 0,1-12-6 0 0,0 0 0 0 0,1 0 1 0 0,-1 0-1 0 0,0 0 0 0 0,0 0 0 0 0,1 0 1 0 0,-1-1-1 0 0,1 1 0 0 0,-1 0 1 0 0,1 0-1 0 0,-1 0 0 0 0,1-1 0 0 0,-1 1 1 0 0,1 0-1 0 0,0-1 0 0 0,-1 1 0 0 0,1-1 1 0 0,0 1-1 0 0,0 0 0 0 0,17 9 33 0 0,-15-9-31 0 0,5 3 19 0 0,0-1 0 0 0,0 0 0 0 0,1-1 0 0 0,-1 0 0 0 0,1 0 0 0 0,-1-1 1 0 0,1 0-1 0 0,17 0 0 0 0,22-5-1638 0 0,-1-4-4280 0 0,-22 3-102 0 0</inkml:trace>
  <inkml:trace contextRef="#ctx0" brushRef="#br0" timeOffset="1">1139 9 15119 0 0,'3'-8'2368'0'0,"-8"13"-2181"0"0,0 0 0 0 0,1 0-1 0 0,0 1 1 0 0,0 0 0 0 0,0-1-1 0 0,1 2 1 0 0,-5 9 0 0 0,1-1 31 0 0,-97 202 1369 0 0,-13 19-1275 0 0,34-71-163 0 0,-17 34-4901 0 0,84-168-1376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 16415 0 0,'1'-2'752'0'0,"-1"0"-496"0"0,12-14 483 0 0,-11 14-529 0 0,0 0 1 0 0,1 0 0 0 0,-1 0-1 0 0,1 0 1 0 0,-1 1-1 0 0,1-1 1 0 0,0 0-1 0 0,0 1 1 0 0,0-1-1 0 0,0 1 1 0 0,3-2 0 0 0,0 0 3276 0 0,-4 6-3152 0 0,1 3-283 0 0,0 0 0 0 0,-1-1 1 0 0,0 1-1 0 0,0 1 0 0 0,0-1 0 0 0,-1 0 0 0 0,1 0 0 0 0,-2 0 1 0 0,1 0-1 0 0,-1 0 0 0 0,-2 9 0 0 0,-3 12 250 0 0,-12 31 0 0 0,14-45-284 0 0,-32 90-18 0 0,21-62-206 0 0,-21 40 0 0 0,35-79 202 0 0,-18 36-1161 0 0,18-36 122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17047 0 0,'4'-7'189'0'0,"0"1"-1"0"0,1-1 0 0 0,0 1 0 0 0,0-1 1 0 0,1 2-1 0 0,-1-1 0 0 0,1 0 1 0 0,1 1-1 0 0,-1 0 0 0 0,1 1 1 0 0,0 0-1 0 0,9-5 0 0 0,12-4 651 0 0,54-17 0 0 0,-66 25-422 0 0,112-37 578 0 0,85-28 380 0 0,-8-18-2663 0 0,-173 70-239 0 0,-2 0-67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13447 0 0,'-1'1'614'0'0,"-2"2"-470"0"0,0 0 0 0 0,0 0 1 0 0,1 0-1 0 0,-1 0 0 0 0,-2 5 1 0 0,4-6-107 0 0,1 0 0 0 0,-1-1-1 0 0,0 1 1 0 0,1 0 0 0 0,0 0 0 0 0,-1 0 0 0 0,1 0 0 0 0,0 0 0 0 0,0 0 0 0 0,0 0 0 0 0,0 0 0 0 0,0 0-1 0 0,0-1 1 0 0,1 5 0 0 0,1-2 151 0 0,-1 1-1 0 0,1-1 1 0 0,0 1-1 0 0,0-1 0 0 0,0 0 1 0 0,0 1-1 0 0,1-1 1 0 0,0 0-1 0 0,0-1 0 0 0,0 1 1 0 0,3 3-1 0 0,1-1 51 0 0,-1-1 0 0 0,1 1 0 0 0,1-1 0 0 0,-1-1 0 0 0,12 7 0 0 0,4-2 137 0 0,1 0 0 0 0,0-2 0 0 0,30 6 0 0 0,215 23 1164 0 0,-185-28-1288 0 0,20-3-186 0 0,-59-8-6531 0 0,-30 1-447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89 11055 0 0,'1'-14'203'0'0,"4"-23"611"0"0,-4 35-802 0 0,0-1 0 0 0,-1 1 0 0 0,1 0 1 0 0,0 0-1 0 0,0 0 0 0 0,0 0 0 0 0,1 0 1 0 0,-1 1-1 0 0,0-1 0 0 0,1 0 0 0 0,-1 0 1 0 0,1 1-1 0 0,0-1 0 0 0,1-1 0 0 0,8-4 4991 0 0,-18 11-2811 0 0,-2 4-2088 0 0,1-1 0 0 0,0 2 1 0 0,1-1-1 0 0,-1 1 0 0 0,2 0 1 0 0,-1 0-1 0 0,1 1 0 0 0,1 0 0 0 0,0 0 1 0 0,0 0-1 0 0,1 1 0 0 0,-4 13 1 0 0,-2 14 24 0 0,3 0 0 0 0,-5 47 0 0 0,7-42-171 0 0,-27 225 369 0 0,17 1-5264 0 0,15-243 3403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 12207 0 0,'0'0'562'0'0,"-7"5"175"0"0,-8 8 8351 0 0,17-14-9004 0 0,-1 1 0 0 0,1-1 0 0 0,0 1 0 0 0,-1-1-1 0 0,1 0 1 0 0,-1 1 0 0 0,1-1 0 0 0,-1 0 0 0 0,2-1 0 0 0,4-3 73 0 0,27-11-1108 0 0,-16 7-441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16439 0 0,'0'0'2224'0'0,"2"1"-2000"0"0,9 4-165 0 0,0-1 0 0 0,1 0-1 0 0,0-1 1 0 0,0 0 0 0 0,0 0 0 0 0,21 0-1 0 0,79-2 259 0 0,-101-2-269 0 0,303-20 1320 0 0,-112 5-501 0 0,560-6 1386 0 0,-103 26-1921 0 0,81-42 315 0 0,-282 7 469 0 0,-345 26-945 0 0,1 6 1 0 0,-1 4 0 0 0,193 35-1 0 0,-302-39-213 0 0,57 13-80 0 0,-54-12-119 0 0,0 1-1 0 0,0 0 1 0 0,0 0-1 0 0,0 0 1 0 0,12 9-1 0 0,-19-12 145 0 0,1 0-1 0 0,-1 1 1 0 0,1-1-1 0 0,-1 1 1 0 0,1-1-1 0 0,-1 0 1 0 0,0 1-1 0 0,1-1 1 0 0,-1 1 0 0 0,0-1-1 0 0,1 1 1 0 0,-1-1-1 0 0,0 1 1 0 0,0-1-1 0 0,1 1 1 0 0,-1-1-1 0 0,0 1 1 0 0,0-1-1 0 0,0 1 1 0 0,0-1-1 0 0,0 1 1 0 0,1 0 0 0 0,-1-1-1 0 0,0 1 1 0 0,0-1-1 0 0,-1 1 1 0 0,1-1-1 0 0,0 1 1 0 0,0 0-1 0 0,0-1 1 0 0,0 1-1 0 0,0-1 1 0 0,-1 1 0 0 0,1-1-1 0 0,0 1 1 0 0,0-1-1 0 0,-1 1 1 0 0,1-1-1 0 0,0 1 1 0 0,-1-1-1 0 0,1 0 1 0 0,-1 1-1 0 0,1-1 1 0 0,0 1-1 0 0,-1-1 1 0 0,0 1 0 0 0,-2 1-274 0 0,0 0 0 0 0,0 0 0 0 0,0 0 1 0 0,0-1-1 0 0,0 1 0 0 0,-1-1 0 0 0,-3 2 1 0 0,-26 5-2298 0 0,5-4-3102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110 372 4143 0 0,'0'0'191'0'0,"-1"1"-11"0"0,-2 3-574 0 0,-15 18 1657 0 0,7-7 3764 0 0,-17 29 0 0 0,7-7-3778 0 0,4-7-188 0 0,6-9 1215 0 0,13-24-2157 0 0,0 1 0 0 0,0-1-1 0 0,0 1 1 0 0,0 0 0 0 0,4-4-1 0 0,2-2 34 0 0,89-103 242 0 0,-40 43-268 0 0,-10 13-209 0 0,47-52-357 0 0,-74 87 353 0 0,0 0 0 0 0,2 2-1 0 0,24-16 1 0 0,-22 19 34 0 0,0 1-1 0 0,0 1 1 0 0,29-11-1 0 0,-42 20 101 0 0,1 0 0 0 0,0 1 0 0 0,-1 0 1 0 0,1 0-1 0 0,0 2 0 0 0,0-1 0 0 0,1 2 0 0 0,-1-1 0 0 0,18 3 1 0 0,-27-1-17 0 0,0-1 1 0 0,0 1-1 0 0,0-1 1 0 0,0 1-1 0 0,-1 0 1 0 0,1 0-1 0 0,0 0 1 0 0,0 1-1 0 0,-1-1 1 0 0,1 1-1 0 0,-1-1 1 0 0,1 1-1 0 0,-1 0 1 0 0,0 0-1 0 0,0 0 1 0 0,3 2-1 0 0,-4-1-13 0 0,1-1 0 0 0,-1 1-1 0 0,0-1 1 0 0,0 1 0 0 0,0 0-1 0 0,0-1 1 0 0,0 1 0 0 0,-1 0 0 0 0,1-1-1 0 0,-1 1 1 0 0,0 0 0 0 0,1 0 0 0 0,-1 0-1 0 0,-1-1 1 0 0,1 1 0 0 0,0 0-1 0 0,-1 3 1 0 0,-2 6-6 0 0,0 0 1 0 0,-1 0-1 0 0,0 0 0 0 0,-11 21 1 0 0,-30 44 28 0 0,15-29 0 0 0,-19 35-31 0 0,-90 168 44 0 0,125-218 0 0 0,13-32-54 0 0,1-1 1 0 0,0 1-1 0 0,-1-1 1 0 0,1 1-1 0 0,0 0 1 0 0,0-1 0 0 0,0 1-1 0 0,0-1 1 0 0,0 1-1 0 0,-1 0 1 0 0,1-1-1 0 0,0 1 1 0 0,0 0 0 0 0,0-1-1 0 0,1 1 1 0 0,-1-1-1 0 0,0 1 1 0 0,0 0-1 0 0,0-1 1 0 0,0 1 0 0 0,1-1-1 0 0,-1 2 1 0 0,6-1-4 0 0,-5-1 3 0 0,1 1-39 0 0,1 0 1 0 0,0-1-1 0 0,0 0 0 0 0,0 0 1 0 0,0 0-1 0 0,0 0 0 0 0,0 0 1 0 0,0-1-1 0 0,5 0 0 0 0,29-12-750 0 0,-25 9 496 0 0,17-7-559 0 0,0-3-11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41 5527 0 0,'0'0'250'0'0,"1"-1"-2"0"0,2-3 231 0 0,-1 1 1 0 0,1 0 0 0 0,0 0-1 0 0,0 0 1 0 0,0 1-1 0 0,1-1 1 0 0,-1 1 0 0 0,1-1-1 0 0,-1 1 1 0 0,1 0 0 0 0,0 1-1 0 0,0-1 1 0 0,-1 1-1 0 0,1-1 1 0 0,0 1 0 0 0,0 1-1 0 0,1-1 1 0 0,-1 0 0 0 0,0 1-1 0 0,0 0 1 0 0,0 0-1 0 0,0 0 1 0 0,0 0 0 0 0,6 2-1 0 0,-9-2-401 0 0,0 0-1 0 0,0 1 0 0 0,0-1 1 0 0,0 1-1 0 0,0-1 0 0 0,0 1 1 0 0,0 0-1 0 0,0-1 0 0 0,0 1 1 0 0,0 0-1 0 0,0 0 1 0 0,0 0-1 0 0,-1-1 0 0 0,1 1 1 0 0,0 0-1 0 0,-1 0 0 0 0,1 0 1 0 0,0 0-1 0 0,-1 0 0 0 0,1 0 1 0 0,-1 1-1 0 0,0-1 1 0 0,1 0-1 0 0,-1 0 0 0 0,0 0 1 0 0,1 0-1 0 0,-1 2 0 0 0,0 1 35 0 0,0 0 1 0 0,1 0-1 0 0,-1 1 0 0 0,-1-1 0 0 0,-1 8 0 0 0,0-2 14 0 0,-2 1 1 0 0,1-1-1 0 0,-1 0 0 0 0,-1 0 1 0 0,0-1-1 0 0,-8 13 0 0 0,-42 50 196 0 0,31-46-293 0 0,-2 0-1 0 0,-28 23 0 0 0,-61 40-30 0 0,69-56-11 0 0,-2-3 1 0 0,-1-1-1 0 0,-2-3 0 0 0,-68 26 0 0 0,112-50 13 0 0,5-2 0 0 0,0 0 0 0 0,1 1 0 0 0,-1-1 0 0 0,1 1 0 0 0,-1-1 0 0 0,0 1 0 0 0,1-1 0 0 0,-1 1 0 0 0,1 0 0 0 0,0 0 0 0 0,-3 1 0 0 0,-2 2-11 0 0,5-1-31 0 0,0-3 42 0 0,1 0-1 0 0,0 1 1 0 0,0-1 0 0 0,-1 1 0 0 0,1-1-1 0 0,0 0 1 0 0,0 1 0 0 0,0-1 0 0 0,0 1-1 0 0,0-1 1 0 0,0 1 0 0 0,-1-1 0 0 0,1 0-1 0 0,0 1 1 0 0,0-1 0 0 0,0 1 0 0 0,1-1-1 0 0,-1 1 1 0 0,0-1 0 0 0,0 1 0 0 0,0-1-1 0 0,0 0 1 0 0,0 1 0 0 0,0-1 0 0 0,1 1-1 0 0,-1-1 1 0 0,0 0 0 0 0,0 1 0 0 0,1-1 0 0 0,-1 1-1 0 0,0-1 1 0 0,0 0 0 0 0,1 0 0 0 0,-1 1-1 0 0,0-1 1 0 0,1 0 0 0 0,-1 1 0 0 0,1-1-1 0 0,0 0 1 0 0,-1 1-1 0 0,3 1 3 0 0,0 0 0 0 0,0 0 0 0 0,0 0-1 0 0,0-1 1 0 0,0 1 0 0 0,1-1 0 0 0,-1 0-1 0 0,0 0 1 0 0,1 0 0 0 0,-1 0 0 0 0,1-1-1 0 0,-1 1 1 0 0,1-1 0 0 0,-1 0 0 0 0,5 0 0 0 0,7-1 43 0 0,1-1 0 0 0,17-4 0 0 0,-16 3 25 0 0,99-25 505 0 0,7-2 443 0 0,-107 28-869 0 0,0 0 0 0 0,0 0 0 0 0,0 2 0 0 0,1 0-1 0 0,25 4 1 0 0,-34-3-100 0 0,-3 0-45 0 0,0 0 0 0 0,1 0 0 0 0,-1 0 0 0 0,0 1 0 0 0,0 0 0 0 0,0 0 0 0 0,-1 0 0 0 0,6 4 0 0 0,30 17-2196 0 0,-39-22 1249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76 919 0 0,'2'-1'67'0'0,"22"-6"256"0"0,-17 5 837 0 0,-22 5-728 0 0,-8 3 1332 0 0,-34 16 0 0 0,34-13 2397 0 0,-28 8 4240 0 0,64-23-7971 0 0,-6 3-360 0 0,39-20 95 0 0,1 3-1 0 0,1 1 0 0 0,56-12 1 0 0,-83 26-159 0 0,50-9-1 0 0,-63 13-5 0 0,-1 1 0 0 0,0-1 0 0 0,1 1-1 0 0,-1 1 1 0 0,1-1 0 0 0,-1 1 0 0 0,10 3 0 0 0,-15-3-1 0 0,0-1 1 0 0,-1 1-1 0 0,1 0 0 0 0,-1-1 0 0 0,1 1 0 0 0,-1 0 0 0 0,1 0 1 0 0,-1 0-1 0 0,0 0 0 0 0,1 0 0 0 0,-1 0 0 0 0,0 1 0 0 0,0-1 1 0 0,0 0-1 0 0,0 1 0 0 0,0-1 0 0 0,0 0 0 0 0,0 1 0 0 0,0-1 1 0 0,-1 1-1 0 0,1 0 0 0 0,-1-1 0 0 0,1 1 0 0 0,-1 0 0 0 0,1-1 1 0 0,-1 1-1 0 0,0 0 0 0 0,0-1 0 0 0,0 1 0 0 0,0 0 0 0 0,0-1 1 0 0,0 1-1 0 0,-1 0 0 0 0,1-1 0 0 0,-1 4 0 0 0,-1 3-8 0 0,-1 0 0 0 0,0 0 0 0 0,0 0 0 0 0,-1 0 0 0 0,-8 13 0 0 0,-2 0 4 0 0,-2-1-1 0 0,0 0 0 0 0,-2-1 1 0 0,0 0-1 0 0,-1-2 1 0 0,-33 25-1 0 0,-137 75-15 0 0,184-114 14 0 0,-1 1-1 0 0,0-1 0 0 0,1-1 1 0 0,-2 1-1 0 0,1-1 0 0 0,0 0 1 0 0,0-1-1 0 0,-1 0 0 0 0,1 0 1 0 0,-7 1-1 0 0,5-3-56 0 0,8 0 58 0 0,-1 1-1 0 0,1 0 1 0 0,-1-1-1 0 0,1 1 1 0 0,-1 0-1 0 0,1-1 1 0 0,0 1-1 0 0,-1 0 1 0 0,1-1-1 0 0,0 1 1 0 0,-1-1-1 0 0,1 1 1 0 0,0 0-1 0 0,0-1 1 0 0,-1 1-1 0 0,1-1 1 0 0,0 1-1 0 0,0-1 1 0 0,0 1-1 0 0,0-1 1 0 0,0 1-1 0 0,0-1 1 0 0,0 1-1 0 0,0-1 1 0 0,0 1-1 0 0,0-1 1 0 0,0 0-1 0 0,1-14-133 0 0,0 11 117 0 0,1 0 0 0 0,0-1 0 0 0,-1 1 0 0 0,1 0 0 0 0,0 0 0 0 0,1 0 0 0 0,-1 1 0 0 0,1-1 0 0 0,0 1 1 0 0,0-1-1 0 0,0 1 0 0 0,0 0 0 0 0,0 0 0 0 0,1 0 0 0 0,-1 0 0 0 0,1 1 0 0 0,0-1 0 0 0,0 1 0 0 0,0 0 1 0 0,0 0-1 0 0,0 1 0 0 0,0-1 0 0 0,1 1 0 0 0,-1 0 0 0 0,1 0 0 0 0,-1 0 0 0 0,0 1 0 0 0,1-1 0 0 0,-1 1 1 0 0,1 0-1 0 0,-1 0 0 0 0,1 1 0 0 0,-1 0 0 0 0,1-1 0 0 0,-1 1 0 0 0,1 1 0 0 0,-1-1 0 0 0,0 1 1 0 0,0-1-1 0 0,0 1 0 0 0,0 1 0 0 0,0-1 0 0 0,0 0 0 0 0,-1 1 0 0 0,7 5 0 0 0,3 6 1 0 0,-2-1 0 0 0,1 2 0 0 0,-2-1 0 0 0,14 27 0 0 0,25 68 8 0 0,-45-100 29 0 0,-3-7 754 0 0,-1 0-734 0 0,0 0 0 0 0,-1 0 0 0 0,1-1 0 0 0,-1 1 0 0 0,0 0 0 0 0,0-1 0 0 0,1 1 0 0 0,-1 0 0 0 0,0-1 0 0 0,0 1 0 0 0,0-1 0 0 0,-1 1 0 0 0,0 1 0 0 0,1-3-15 0 0,-3 5 18 0 0,0-1 1 0 0,0 0-1 0 0,-1 1 1 0 0,1-2 0 0 0,-1 1-1 0 0,0-1 1 0 0,-11 6-1 0 0,-2 0-15 0 0,-21 5 1 0 0,12-4 13 0 0,-63 20-26 0 0,33-12-12 0 0,-181 58 223 0 0,171-57-80 0 0,65-18-112 0 0,12-9-265 0 0,9-5-709 0 0,0 1-1 0 0,1 1 1 0 0,0 1 0 0 0,26-10 0 0 0,-9 6-4838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42 10159 0 0,'15'-13'417'0'0,"18"-15"4360"0"0,-35 28-4658 0 0,-1 1 1 0 0,1 0 0 0 0,0 0 0 0 0,0-1 0 0 0,0 2 0 0 0,0-1-1 0 0,0 0 1 0 0,-4 3 0 0 0,-2 1 107 0 0,-24 15 245 0 0,1 1 1 0 0,0 2-1 0 0,-44 43 0 0 0,63-56-342 0 0,2 0-30 0 0,0 0 0 0 0,1 0 1 0 0,0 1-1 0 0,0 0 1 0 0,1 0-1 0 0,-8 17 0 0 0,14-23-63 0 0,-1 0-1 0 0,2 0 1 0 0,-1 0-1 0 0,0 0 1 0 0,1 0-1 0 0,0 0 0 0 0,0 0 1 0 0,0 10-1 0 0,1-12-4 0 0,1 1-1 0 0,-1-1 0 0 0,1 0 1 0 0,-1 0-1 0 0,1 1 1 0 0,0-1-1 0 0,0 0 1 0 0,1 0-1 0 0,-1 0 0 0 0,1 0 1 0 0,-1 0-1 0 0,1 0 1 0 0,0 0-1 0 0,0-1 0 0 0,2 3 1 0 0,1 0 52 0 0,0-1 0 0 0,0-1 0 0 0,0 1 0 0 0,0-1 0 0 0,0 0 0 0 0,1 0 0 0 0,0 0 0 0 0,-1-1 0 0 0,1 0 0 0 0,0 0 0 0 0,0 0 0 0 0,0-1 0 0 0,12 1 0 0 0,2 0 229 0 0,1-1 0 0 0,37-3-1 0 0,-36 0-155 0 0,1-1-1 0 0,-1-1 1 0 0,37-10-1 0 0,-53 12-137 0 0,-1 0 0 0 0,1 0-1 0 0,0-1 1 0 0,-1 0 0 0 0,1 0 0 0 0,-1 0-1 0 0,0 0 1 0 0,0-1 0 0 0,0 0-1 0 0,0 0 1 0 0,-1 0 0 0 0,1-1 0 0 0,-1 0-1 0 0,0 1 1 0 0,-1-1 0 0 0,1-1-1 0 0,-1 1 1 0 0,3-8 0 0 0,-4 9-11 0 0,-1 1 0 0 0,0-1 0 0 0,0 0 0 0 0,0 0 0 0 0,-1 0 0 0 0,0 0 0 0 0,1 0 0 0 0,-1 0 0 0 0,-1-1 0 0 0,1 1 0 0 0,-1 0 0 0 0,-1-7 1 0 0,0 4 4 0 0,-1 1 1 0 0,1 0 0 0 0,-1 0-1 0 0,0 0 1 0 0,-1 1 0 0 0,1-1 0 0 0,-7-6-1 0 0,2 2-21 0 0,-1 1 0 0 0,0 1-1 0 0,-1 0 1 0 0,1 0 0 0 0,-1 1 0 0 0,-1 0-1 0 0,1 1 1 0 0,-13-6 0 0 0,12 8-292 0 0,-1-1 0 0 0,-20-4 0 0 0,8 6-5841 0 0,9 3-913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80 5063 0 0,'50'-34'365'0'0,"-16"9"15789"0"0,-50 20-16073 0 0,9 2-115 0 0,0 0 0 0 0,0 1-1 0 0,0 0 1 0 0,0 0 0 0 0,0 1-1 0 0,0 0 1 0 0,-1 0 0 0 0,1 1-1 0 0,0 0 1 0 0,0 0 0 0 0,-10 1-1 0 0,7 1 7 0 0,0 1 0 0 0,0 0-1 0 0,0 0 1 0 0,1 1-1 0 0,-1 0 1 0 0,1 0-1 0 0,-10 7 1 0 0,-9 9-22 0 0,1 1 1 0 0,1 2-1 0 0,-41 44 0 0 0,47-46 19 0 0,17-18 29 0 0,-18 18-3 0 0,-22 30 0 0 0,38-44 5 0 0,0 0 0 0 0,1 0 1 0 0,0 0-1 0 0,0 1 0 0 0,1 0 0 0 0,-1-1 0 0 0,2 1 0 0 0,-1 0 0 0 0,-1 11 0 0 0,4-17 1 0 0,-1-1-1 0 0,1 1 1 0 0,0 0-1 0 0,0 0 1 0 0,0-1 0 0 0,0 1-1 0 0,0 0 1 0 0,0-1-1 0 0,1 1 1 0 0,-1 0-1 0 0,1-1 1 0 0,-1 1-1 0 0,1 0 1 0 0,-1-1 0 0 0,1 1-1 0 0,0-1 1 0 0,0 1-1 0 0,0-1 1 0 0,0 1-1 0 0,2 1 1 0 0,-1-1 5 0 0,0-1-1 0 0,0 1 1 0 0,0-1 0 0 0,0 0 0 0 0,0 0 0 0 0,0 0-1 0 0,1 0 1 0 0,-1-1 0 0 0,0 1 0 0 0,1 0-1 0 0,-1-1 1 0 0,1 0 0 0 0,2 1 0 0 0,6-1 41 0 0,-1-1 1 0 0,1 0-1 0 0,0 0 1 0 0,-1-1-1 0 0,17-5 1 0 0,-2-1 40 0 0,1-2 0 0 0,-2 0 0 0 0,1-2 0 0 0,27-18 0 0 0,-16 6 91 0 0,63-54 0 0 0,-98 77-179 0 0,9-7-22 0 0,-1 0 1 0 0,0-1-1 0 0,0-1 0 0 0,-1 1 1 0 0,0-1-1 0 0,12-20 0 0 0,-20 30 15 0 0,0 0 0 0 0,0 0 0 0 0,0 0-1 0 0,0 0 1 0 0,1-1 0 0 0,-1 1 0 0 0,0 0 0 0 0,0 0 0 0 0,0 0-1 0 0,0 0 1 0 0,0 0 0 0 0,0-1 0 0 0,0 1 0 0 0,0 0 0 0 0,0 0-1 0 0,0 0 1 0 0,1 0 0 0 0,-1-1 0 0 0,0 1 0 0 0,0 0 0 0 0,0 0-1 0 0,0 0 1 0 0,0-1 0 0 0,0 1 0 0 0,0 0 0 0 0,0 0-1 0 0,0 0 1 0 0,-1 0 0 0 0,1-1 0 0 0,0 1 0 0 0,0 0 0 0 0,0 0-1 0 0,0 0 1 0 0,0 0 0 0 0,0-1 0 0 0,0 1 0 0 0,0 0 0 0 0,0 0-1 0 0,0 0 1 0 0,-1 0 0 0 0,1 0 0 0 0,0-1 0 0 0,0 1 0 0 0,0 0-1 0 0,-10 4-187 0 0,-10 12-59 0 0,9-8 187 0 0,1 1-1 0 0,1 1 1 0 0,0 0-1 0 0,0 0 1 0 0,1 1-1 0 0,0 0 1 0 0,1 0-1 0 0,0 1 1 0 0,1 0-1 0 0,-6 14 1 0 0,11-24-33 0 0,25 7-306 0 0,6-12-603 0 0,-10-2-2412 0 0,-15 4 2011 0 0,17-4-4586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 10135 0 0,'-2'-1'464'0'0,"-9"-5"-9"0"0,-1 1 12 0 0,11 5-332 0 0,0 0 1 0 0,1 0-1 0 0,-1 0 1 0 0,1 0-1 0 0,-1 0 1 0 0,0 1-1 0 0,1-1 1 0 0,-1 0-1 0 0,1 0 1 0 0,-1 0-1 0 0,1 1 1 0 0,-1-1-1 0 0,0 0 1 0 0,1 0-1 0 0,-1 1 1 0 0,1-1-1 0 0,-1 1 1 0 0,1-1-1 0 0,0 0 1 0 0,-1 1-1 0 0,1-1 1 0 0,-1 1-1 0 0,1-1 1 0 0,0 1-1 0 0,-1 0 1 0 0,-4 14 2334 0 0,4-10-2223 0 0,1 0 1 0 0,-1 0-1 0 0,1 0 1 0 0,0 0-1 0 0,1 0 1 0 0,-1 0-1 0 0,1 0 1 0 0,0 0-1 0 0,0 0 1 0 0,1 0-1 0 0,-1 0 0 0 0,1-1 1 0 0,0 1-1 0 0,4 6 1 0 0,5 6-79 0 0,0 0 1 0 0,18 19-1 0 0,-20-25 114 0 0,225 238 1131 0 0,-129-136-1353 0 0,-91-95-24 0 0,-1 0 1 0 0,0 1 0 0 0,-2 0 0 0 0,17 39-1 0 0,-24-49 17 0 0,-1-1 0 0 0,-1 1 0 0 0,1 0-1 0 0,-2-1 1 0 0,1 1 0 0 0,-1 0-1 0 0,-1 0 1 0 0,1 0 0 0 0,-1 0 0 0 0,-1 0-1 0 0,0 0 1 0 0,0 0 0 0 0,-1 0-1 0 0,0-1 1 0 0,0 1 0 0 0,-1-1-1 0 0,0 1 1 0 0,-1-1 0 0 0,0 0 0 0 0,0 0-1 0 0,-1 0 1 0 0,0-1 0 0 0,0 0-1 0 0,-12 14 1 0 0,0-5 94 0 0,-1 0 1 0 0,-1-1-1 0 0,0-1 0 0 0,-1-1 0 0 0,0 0 0 0 0,-27 11 1 0 0,-135 47 45 0 0,19-9-191 0 0,117-45-486 0 0,44-16 259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10591 0 0,'1'-1'3848'0'0,"46"-31"689"0"0,-7 4-3996 0 0,24-20-297 0 0,-49 35-247 0 0,2 0-1 0 0,-1 1 0 0 0,1 1 1 0 0,30-14-1 0 0,-41 23 7 0 0,-1 0 0 0 0,1 0 1 0 0,1 0-1 0 0,-1 1 0 0 0,0-1 0 0 0,0 2 0 0 0,0-1 0 0 0,1 1 0 0 0,-1 0 1 0 0,0 0-1 0 0,1 1 0 0 0,-1-1 0 0 0,9 4 0 0 0,-10-3 37 0 0,-1 1-1 0 0,0-1 0 0 0,0 1 1 0 0,0 1-1 0 0,0-1 1 0 0,0 0-1 0 0,-1 1 0 0 0,1 0 1 0 0,-1 0-1 0 0,1 0 1 0 0,-1 0-1 0 0,0 0 0 0 0,0 1 1 0 0,-1-1-1 0 0,1 1 1 0 0,-1 0-1 0 0,1 0 0 0 0,-1 0 1 0 0,2 6-1 0 0,0 4 152 0 0,0 0-1 0 0,3 24 0 0 0,-2-14 23 0 0,-5-22-226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14855 0 0,'0'0'3726'0'0,"6"-5"-2933"0"0,-1-2-670 0 0,-1 0 0 0 0,0-1-1 0 0,0 1 1 0 0,-1-1 0 0 0,1 0 0 0 0,2-12 0 0 0,7-16 130 0 0,-2 12-340 0 0,1 0 0 0 0,1 2 0 0 0,1-1-1 0 0,25-30 1 0 0,-32 44 49 0 0,1 1 1 0 0,0 0-1 0 0,0 0 0 0 0,1 1 0 0 0,1 0 0 0 0,-1 0 0 0 0,1 1 0 0 0,0 0 1 0 0,0 1-1 0 0,0 0 0 0 0,1 0 0 0 0,20-4 0 0 0,-8 4 22 0 0,0 2 0 0 0,1 1 0 0 0,-1 0 0 0 0,0 2 0 0 0,25 3 0 0 0,-13 1 221 0 0,0 1-1 0 0,57 18 1 0 0,-83-21-147 0 0,0 1 0 0 0,0 1 1 0 0,0-1-1 0 0,0 1 1 0 0,15 11-1 0 0,-24-15-55 0 0,0 1-1 0 0,1-1 1 0 0,-1 0-1 0 0,0 1 0 0 0,0-1 1 0 0,0 1-1 0 0,0-1 1 0 0,0 1-1 0 0,0-1 1 0 0,0 1-1 0 0,0-1 0 0 0,0 0 1 0 0,0 1-1 0 0,0-1 1 0 0,0 1-1 0 0,0-1 1 0 0,0 1-1 0 0,0-1 1 0 0,0 1-1 0 0,-1-1 0 0 0,1 0 1 0 0,0 1-1 0 0,0-1 1 0 0,-1 1-1 0 0,1-1 1 0 0,0 1 4 0 0,-2 2 10 0 0,0 0 0 0 0,0 0-1 0 0,-1 0 1 0 0,1 0 0 0 0,0-1 0 0 0,-1 1 0 0 0,0-1 0 0 0,1 1 0 0 0,-1-1 0 0 0,0 0-1 0 0,-5 2 1 0 0,-40 19 153 0 0,29-14-121 0 0,-155 69-345 0 0,-35 17-3162 0 0,144-64-2148 0 0,38-18 606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8 3679 0 0,'1'-8'9586'0'0,"-35"47"-8629"0"0,2 1 0 0 0,-45 74 0 0 0,50-73-555 0 0,-141 235 1067 0 0,141-224-1157 0 0,3 1 0 0 0,1 1 0 0 0,-22 87 0 0 0,30-71-5630 0 0,10-52-668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19 4607 0 0,'-2'-1'354'0'0,"-34"-16"7422"0"0,34 17-7465 0 0,0 0 1 0 0,-1 1 0 0 0,1 0 0 0 0,0-1 0 0 0,0 1-1 0 0,0 0 1 0 0,-1 0 0 0 0,1 0 0 0 0,0 0 0 0 0,0 1 0 0 0,1-1-1 0 0,-1 1 1 0 0,0-1 0 0 0,0 1 0 0 0,1 0 0 0 0,-4 3-1 0 0,-4 6-265 0 0,-12 20 0 0 0,13-18 278 0 0,-111 205 640 0 0,37-61-718 0 0,-127 181-582 0 0,205-332 286 0 0,-24 40-1896 0 0,27-45 414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69 601 5527 0 0,'-33'-9'509'0'0,"30"8"-241"0"0,0-1-1 0 0,1 1 0 0 0,-1 0 1 0 0,1-1-1 0 0,-1 1 0 0 0,1-1 0 0 0,-1 0 1 0 0,1 0-1 0 0,0 1 0 0 0,-3-4 1 0 0,4 3-71 0 0,1 0 0 0 0,-1 0 1 0 0,0 1-1 0 0,1-1 1 0 0,-1 0-1 0 0,1 0 0 0 0,-1 0 1 0 0,1 0-1 0 0,0 0 1 0 0,0 0-1 0 0,0 0 0 0 0,0 0 1 0 0,0 0-1 0 0,0 0 1 0 0,1 0-1 0 0,-1 0 0 0 0,1 0 1 0 0,-1 0-1 0 0,1 0 1 0 0,1-2-1 0 0,3-6 209 0 0,-1 1 0 0 0,10-14 1 0 0,-13 22-350 0 0,74-101 1575 0 0,-27 39-1020 0 0,-21 26-410 0 0,2 1 0 0 0,2 1-1 0 0,0 2 1 0 0,70-56 0 0 0,-83 77-159 0 0,0 0 0 0 0,1 1-1 0 0,0 0 1 0 0,0 2 0 0 0,28-10 0 0 0,-33 15 50 0 0,0 0-1 0 0,1 1 1 0 0,-1 1 0 0 0,1 0 0 0 0,0 1 0 0 0,-1 0 0 0 0,1 1-1 0 0,25 4 1 0 0,-31-3 0 0 0,-1 1-1 0 0,0 0 1 0 0,1 1-1 0 0,-1 0 1 0 0,0 0 0 0 0,-1 1-1 0 0,1 0 1 0 0,0 0-1 0 0,-1 0 1 0 0,0 1-1 0 0,0 1 1 0 0,-1-1 0 0 0,1 1-1 0 0,-1 0 1 0 0,0 0-1 0 0,5 8 1 0 0,-5-5-46 0 0,-1 0 1 0 0,0-1 0 0 0,0 2 0 0 0,-1-1-1 0 0,0 0 1 0 0,0 1 0 0 0,-1 0-1 0 0,-1 0 1 0 0,0 0 0 0 0,0 0-1 0 0,-1 0 1 0 0,0 0 0 0 0,-1 14 0 0 0,0-15-37 0 0,-1 0 1 0 0,0 0 0 0 0,-1 0 0 0 0,0 0 0 0 0,0 0 0 0 0,-1 0-1 0 0,0 0 1 0 0,-1-1 0 0 0,0 0 0 0 0,-9 16 0 0 0,4-13 3 0 0,1 0 1 0 0,-2 0-1 0 0,1-1 1 0 0,-2 0-1 0 0,1-1 1 0 0,-18 12-1 0 0,9-7-19 0 0,-6 4-95 0 0,-56 31 1 0 0,-3-4-151 0 0,22-10-1402 0 0,20-15-3552 0 0,27-14-789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7831 0 0,'-3'0'356'0'0,"-210"90"3362"0"0,19 5 1245 0 0,163-77-4631 0 0,1 2 1 0 0,1 0 0 0 0,1 2 0 0 0,-27 27-1 0 0,50-44-248 0 0,0 0 0 0 0,0 1-1 0 0,1-1 1 0 0,0 1 0 0 0,0 0-1 0 0,-6 13 1 0 0,9-18-67 0 0,1 1 1 0 0,-1-1 0 0 0,1 0-1 0 0,-1 1 1 0 0,1-1 0 0 0,0 1-1 0 0,-1-1 1 0 0,1 1 0 0 0,0-1-1 0 0,0 1 1 0 0,0-1 0 0 0,0 1-1 0 0,0-1 1 0 0,0 1 0 0 0,1-1-1 0 0,-1 1 1 0 0,0-1 0 0 0,1 1-1 0 0,-1-1 1 0 0,1 0 0 0 0,0 1-1 0 0,-1-1 1 0 0,1 0 0 0 0,0 1-1 0 0,0-1 1 0 0,0 0 0 0 0,0 0-1 0 0,0 0 1 0 0,0 0 0 0 0,0 0-1 0 0,0 0 1 0 0,0 0 0 0 0,0 0-1 0 0,1 0 1 0 0,-1 0 0 0 0,0-1-1 0 0,1 1 1 0 0,-1-1 0 0 0,2 2-1 0 0,5 0 28 0 0,-1 0 0 0 0,1 0 0 0 0,0-1-1 0 0,-1 0 1 0 0,1 0 0 0 0,0-1 0 0 0,0 0 0 0 0,0 0-1 0 0,0-1 1 0 0,0 0 0 0 0,11-3 0 0 0,11-4 105 0 0,47-19-1 0 0,-42 14-58 0 0,-21 8-52 0 0,80-31 126 0 0,-77 28-177 0 0,0 0-1 0 0,-1-2 1 0 0,20-14 0 0 0,-34 23-23 0 0,-1 1 0 0 0,0-1 0 0 0,0 0 0 0 0,0 0 0 0 0,0 0 0 0 0,0 0 0 0 0,0 0 0 0 0,0 0 0 0 0,0 0 0 0 0,-1 0 0 0 0,1 0 0 0 0,0 0-1 0 0,-1-1 1 0 0,1 1 0 0 0,-1 0 0 0 0,1 0 0 0 0,-1-1 0 0 0,1 1 0 0 0,-1 0 0 0 0,0-2 0 0 0,0 2-36 0 0,0 0 0 0 0,-1 0-1 0 0,1 0 1 0 0,-1 0 0 0 0,1 0 0 0 0,-1 1-1 0 0,1-1 1 0 0,-1 0 0 0 0,0 0-1 0 0,1 1 1 0 0,-1-1 0 0 0,0 0 0 0 0,0 1-1 0 0,0-1 1 0 0,1 1 0 0 0,-1-1 0 0 0,0 1-1 0 0,0-1 1 0 0,0 1 0 0 0,0 0-1 0 0,0-1 1 0 0,0 1 0 0 0,0 0 0 0 0,0 0-1 0 0,0 0 1 0 0,0-1 0 0 0,0 1-1 0 0,-1 0 1 0 0,-16-2-1388 0 0,0 1-1 0 0,0 0 0 0 0,-35 4 1 0 0,-54 16-1667 0 0,85-14 2442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8751 0 0,'2'0'674'0'0,"-2"0"-666"0"0,1-1 0 0 0,-1 1 0 0 0,1 0 0 0 0,-1 0 0 0 0,0 0 0 0 0,1 0 0 0 0,-1 0 0 0 0,1 0 0 0 0,-1 0 0 0 0,1 0 0 0 0,-1 0 0 0 0,1 0 0 0 0,-1 1 1 0 0,0-1-1 0 0,1 0 0 0 0,-1 0 0 0 0,1 0 0 0 0,-1 0 0 0 0,0 1 0 0 0,1-1 0 0 0,-1 0 0 0 0,0 0 0 0 0,1 1 0 0 0,-1-1 0 0 0,0 0 0 0 0,1 1 0 0 0,-1-1 0 0 0,0 0 0 0 0,1 1 1 0 0,-1-1-1 0 0,0 0 0 0 0,0 1 0 0 0,0-1 0 0 0,1 1 0 0 0,-1-1 0 0 0,0 1 0 0 0,0-1 0 0 0,0 0 0 0 0,0 1 0 0 0,0-1 0 0 0,0 1 0 0 0,0-1 0 0 0,0 1 0 0 0,0 0 66 0 0,1 3 174 0 0,-1 0 1 0 0,0 1-1 0 0,0-1 1 0 0,0 0-1 0 0,0 0 1 0 0,-1 0 0 0 0,0 1-1 0 0,0-1 1 0 0,-1 5-1 0 0,-16 36 1554 0 0,17-44-1744 0 0,-22 48 1473 0 0,-35 53-1 0 0,-38 42 284 0 0,44-68-994 0 0,42-61-732 0 0,-194 286 980 0 0,-16-12-1442 0 0,183-242-1854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11951 0 0,'8'-33'1128'0'0,"-5"20"-939"0"0,0-1-1 0 0,1 1 0 0 0,0 1 0 0 0,12-23 1 0 0,-6 18 360 0 0,1 1 0 0 0,0 1 0 0 0,1 0 0 0 0,1 1 1 0 0,18-17-1 0 0,-4 8 112 0 0,58-38 1 0 0,-48 38-299 0 0,2 1 0 0 0,1 2-1 0 0,0 2 1 0 0,1 2 0 0 0,81-21-1 0 0,-106 34-112 0 0,1 0 0 0 0,-1 2-1 0 0,23-1 1 0 0,-31 2-190 0 0,-1 0 0 0 0,1 1 0 0 0,-1 0 1 0 0,0 1-1 0 0,0-1 0 0 0,1 1 0 0 0,-1 1 0 0 0,-1-1 0 0 0,13 8 0 0 0,-16-9-47 0 0,-1 1 0 0 0,1-1-1 0 0,-1 1 1 0 0,0 0 0 0 0,0 0-1 0 0,0 0 1 0 0,0 0 0 0 0,0 0-1 0 0,-1 0 1 0 0,1 0 0 0 0,-1 1-1 0 0,1-1 1 0 0,-1 1 0 0 0,0-1-1 0 0,2 6 1 0 0,-2-4-4 0 0,0 0 1 0 0,-1-1-1 0 0,0 1 1 0 0,0 0-1 0 0,0 0 1 0 0,0 0-1 0 0,0 0 1 0 0,-1 0-1 0 0,0-1 1 0 0,-1 6-1 0 0,-4 7 13 0 0,0-1 0 0 0,-2 0 0 0 0,1 0 0 0 0,-15 19 0 0 0,13-19 12 0 0,-22 32-25 0 0,-1-2 0 0 0,-3-1 0 0 0,-1-1 0 0 0,-74 66 0 0 0,73-79-597 0 0,-2-3 0 0 0,0 0-1 0 0,-49 22 1 0 0,77-43 82 0 0,0-1 1 0 0,0 0-1 0 0,-20 5 1 0 0,2-5-5216 0 0,18-5 193 0 0</inkml:trace>
  <inkml:trace contextRef="#ctx0" brushRef="#br0" timeOffset="1">798 632 3223 0 0,'0'0'10974'0'0,"-1"2"-10446"0"0,-19 16 479 0 0,12-11-517 0 0,0 0 1 0 0,1 0-1 0 0,0 1 1 0 0,-10 14 0 0 0,17-21 115 0 0,-2 7-1431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134 258 6911 0 0,'0'0'528'0'0,"-2"1"-172"0"0,-24 26 3902 0 0,-36 33 39 0 0,20-24-2680 0 0,41-35-1137 0 0,1-7-360 0 0,1 0 1 0 0,0 0-1 0 0,0 0 0 0 0,0-1 0 0 0,1 1 1 0 0,0 1-1 0 0,0-1 0 0 0,1 0 0 0 0,-1 0 1 0 0,1 1-1 0 0,1 0 0 0 0,5-9 0 0 0,6-4-97 0 0,0 1-1 0 0,19-17 0 0 0,-12 13-70 0 0,31-27-455 0 0,69-49 0 0 0,-111 89 462 0 0,1 0 0 0 0,-1 1-1 0 0,1 0 1 0 0,0 1 0 0 0,1 0 0 0 0,0 1-1 0 0,0 1 1 0 0,18-5 0 0 0,-23 8 110 0 0,0 0-1 0 0,-1 0 1 0 0,1 1 0 0 0,-1-1 0 0 0,1 2-1 0 0,0-1 1 0 0,-1 1 0 0 0,1 1 0 0 0,-1-1-1 0 0,1 1 1 0 0,-1 0 0 0 0,0 1 0 0 0,0 0-1 0 0,0 0 1 0 0,0 0 0 0 0,10 8 0 0 0,-15-10-41 0 0,0 1 1 0 0,0-1 0 0 0,0 1 0 0 0,0 0 0 0 0,0 0-1 0 0,0 0 1 0 0,-1 0 0 0 0,1 0 0 0 0,-1 0 0 0 0,1 1-1 0 0,-1-1 1 0 0,0 1 0 0 0,0-1 0 0 0,0 1-1 0 0,0-1 1 0 0,1 5 0 0 0,-1-3 8 0 0,-1 0 1 0 0,0 1-1 0 0,0-1 0 0 0,0 0 1 0 0,-1 0-1 0 0,1 1 1 0 0,-1-1-1 0 0,0 0 0 0 0,-2 6 1 0 0,-4 6 72 0 0,0-1 0 0 0,-1 0 0 0 0,0 0 1 0 0,-12 15-1 0 0,17-27-84 0 0,-16 24-14 0 0,10-16-498 0 0,1 0-1 0 0,1 1 1 0 0,0 0 0 0 0,-7 14 0 0 0,10-15-6341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28 13359 0 0,'3'-8'1210'0'0,"-3"-2"-996"0"0,0 10-209 0 0,0 0-1 0 0,0-1 1 0 0,0 1 0 0 0,0 0-1 0 0,0-1 1 0 0,0 1-1 0 0,0 0 1 0 0,0-1 0 0 0,0 1-1 0 0,0 0 1 0 0,0-1-1 0 0,0 1 1 0 0,0 0 0 0 0,0-1-1 0 0,0 1 1 0 0,-1 0-1 0 0,1-1 1 0 0,0 1 0 0 0,0 0-1 0 0,0 0 1 0 0,-1-1-1 0 0,1 1 1 0 0,0 0 0 0 0,0 0-1 0 0,-1-1 1 0 0,1 1-1 0 0,0 0 1 0 0,0 0 0 0 0,-1 0-1 0 0,1 0 1 0 0,0-1-1 0 0,-1 1 1 0 0,1 0 0 0 0,0 0-1 0 0,-1 0 1 0 0,1 0-1 0 0,0 0 1 0 0,-1 0 0 0 0,1 0-1 0 0,0 0 1 0 0,-1 0-1 0 0,1 0 1 0 0,0 0 0 0 0,-1 0-1 0 0,1 0 1 0 0,0 0-1 0 0,-1 0 1 0 0,0 0 0 0 0,-5 1 578 0 0,0 0 0 0 0,0 1 0 0 0,1-1 0 0 0,-1 1 0 0 0,0 0 0 0 0,0 1 0 0 0,1-1 0 0 0,-9 6 1 0 0,-3 1-216 0 0,1-1-349 0 0,1 0 0 0 0,-1 2 0 0 0,1 0 1 0 0,-18 16-1 0 0,27-21-19 0 0,1 0 1 0 0,-1 1-1 0 0,1-1 1 0 0,0 1-1 0 0,0 1 1 0 0,1-1-1 0 0,0 1 1 0 0,0-1-1 0 0,0 1 1 0 0,1 0-1 0 0,0 1 1 0 0,-3 10-1 0 0,6-14 2 0 0,0-1-1 0 0,0 1 0 0 0,0 0 1 0 0,0-1-1 0 0,0 1 1 0 0,1 0-1 0 0,0-1 0 0 0,0 1 1 0 0,0-1-1 0 0,0 1 1 0 0,0-1-1 0 0,1 0 0 0 0,-1 1 1 0 0,1-1-1 0 0,0 0 1 0 0,0 0-1 0 0,0 0 0 0 0,0 0 1 0 0,1-1-1 0 0,3 5 1 0 0,-2-4 1 0 0,0 1 0 0 0,0-1 0 0 0,0 1 0 0 0,1-1 1 0 0,-1-1-1 0 0,1 1 0 0 0,0 0 0 0 0,-1-1 1 0 0,1 0-1 0 0,0 0 0 0 0,0-1 0 0 0,1 0 1 0 0,6 2-1 0 0,-9-3 26 0 0,1 0 0 0 0,-1-1 0 0 0,1 1-1 0 0,-1 0 1 0 0,0-1 0 0 0,1 0 0 0 0,-1 0 0 0 0,0 0 0 0 0,1 0 0 0 0,-1-1 0 0 0,0 1 0 0 0,0-1 0 0 0,0 0 0 0 0,0 0 0 0 0,0 0-1 0 0,-1 0 1 0 0,1 0 0 0 0,0-1 0 0 0,-1 1 0 0 0,0-1 0 0 0,0 0 0 0 0,0 0 0 0 0,0 0 0 0 0,0 0 0 0 0,0 0 0 0 0,1-4-1 0 0,0 2 3 0 0,-1 0-1 0 0,0 0 0 0 0,-1 0 1 0 0,1-1-1 0 0,-1 1 0 0 0,0 0 1 0 0,0-1-1 0 0,-1 1 0 0 0,1-1 1 0 0,-1 1-1 0 0,-1-1 0 0 0,1 1 1 0 0,-1 0-1 0 0,0-1 0 0 0,0 1 1 0 0,-2-6-1 0 0,-9-17-158 0 0,6 16-439 0 0,1 0 0 0 0,-4-14 0 0 0,9 25-39 0 0,5-6-1954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1:5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12695 0 0,'0'0'1150'0'0,"1"-2"-946"0"0,2-2-40 0 0,1 0 1 0 0,0 0 0 0 0,0 0 0 0 0,0 1 0 0 0,1-1 0 0 0,-1 1 0 0 0,1 0 0 0 0,0 0 0 0 0,0 1-1 0 0,0-1 1 0 0,0 1 0 0 0,8-2 0 0 0,10-5 466 0 0,-6 2-143 0 0,1 2-1 0 0,0 0 0 0 0,0 0 0 0 0,34-2 1 0 0,-27 3-33 0 0,9-1 288 0 0,0 2-1 0 0,0 1 0 0 0,52 3 0 0 0,-83-1-899 0 0,3 3-412 0 0,2 0-1524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 7367 0 0,'-8'-4'667'0'0,"6"3"-597"0"0,-1 1 1 0 0,0-1-1 0 0,1 1 0 0 0,-1-1 0 0 0,0 1 1 0 0,0 0-1 0 0,1 0 0 0 0,-1 0 0 0 0,0 1 1 0 0,0-1-1 0 0,1 0 0 0 0,-1 1 0 0 0,0 0 1 0 0,1 0-1 0 0,-1 0 0 0 0,1 0 0 0 0,-1 0 1 0 0,1 0-1 0 0,-1 1 0 0 0,1-1 1 0 0,0 1-1 0 0,0-1 0 0 0,-2 3 0 0 0,-6 5 1305 0 0,0 0-1 0 0,1 1 1 0 0,-11 15-1 0 0,18-22-1071 0 0,-28 37 1253 0 0,3 2 0 0 0,-40 81 0 0 0,-29 98-935 0 0,91-209-493 0 0,-17 44-7 0 0,-137 303 182 0 0,102-238-379 0 0,-11 19-1439 0 0,57-121-270 0 0,2-5-4762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17911 0 0,'0'0'2392'0'0,"2"1"-1909"0"0,5 3-300 0 0,-1 1 0 0 0,2-1 1 0 0,-1-1-1 0 0,0 1 0 0 0,1-1 0 0 0,-1-1 1 0 0,1 1-1 0 0,14 1 0 0 0,67 6 186 0 0,-81-9-286 0 0,64 2 388 0 0,87-7-1 0 0,72-20-2031 0 0,-180 17-115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85 10591 0 0,'-1'-9'295'0'0,"1"1"0"0"0,-1-1 0 0 0,2-9-1 0 0,-1 15 19 0 0,0 0 1 0 0,0 0-1 0 0,1 1 0 0 0,-1-1 0 0 0,1 0 0 0 0,0 1 0 0 0,0-1 0 0 0,0 1 0 0 0,0-1 0 0 0,0 1 1 0 0,1-1-1 0 0,-1 1 0 0 0,5-5 3783 0 0,-4 35-3242 0 0,-6-11-680 0 0,-2-1-1 0 0,0-1 0 0 0,0 1 1 0 0,-2-1-1 0 0,-9 15 0 0 0,4-6-5 0 0,-109 178 616 0 0,49-84-512 0 0,24-37-667 0 0,-72 119-1691 0 0,28-68-5343 0 0,87-147 729 0 0,5 6 6243 0 0,0 0 0 0 0,1 0 1 0 0,0 0-1 0 0,2-18 0 0 0,-1 14 279 0 0,5-47 1954 0 0,-3 43 489 0 0,1 0 1 0 0,10-33 0 0 0,-10 41-1582 0 0,0 0-1 0 0,0 0 1 0 0,1 0 0 0 0,0 1 0 0 0,0-1 0 0 0,1 1 0 0 0,0 0 0 0 0,1 1-1 0 0,0 0 1 0 0,0 0 0 0 0,0 0 0 0 0,15-9 0 0 0,10-2-164 0 0,0 1-1 0 0,1 1 1 0 0,52-16 0 0 0,5-2-63 0 0,196-97 492 0 0,-231 101-1728 0 0,-1-2 0 0 0,-2-2 0 0 0,49-41 0 0 0,-85 61-749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0,'0'0'499'0'0,"1"2"-62"0"0,8 9 1234 0 0,-1 0 0 0 0,2-1-1 0 0,-1 0 1 0 0,16 12-1 0 0,-2-4-106 0 0,27 16 1 0 0,3-3-314 0 0,2-3 0 0 0,63 23 0 0 0,-110-47-1361 0 0,-4-3-34 0 0,-1 1 1 0 0,1-1-1 0 0,-1 1 0 0 0,1-1 0 0 0,-1 0 0 0 0,1-1 0 0 0,0 1 0 0 0,0 0 0 0 0,-1-1 1 0 0,1 0-1 0 0,4 0 0 0 0,4-3-1655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1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75 200 8751 0 0,'-1'2'8242'0'0,"0"5"-7493"0"0,0-1 1 0 0,-1 0 0 0 0,0 0 0 0 0,-3 8-1 0 0,1-5-586 0 0,0 0 0 0 0,-1-1 0 0 0,0 0-1 0 0,0 0 1 0 0,-1 0 0 0 0,0-1-1 0 0,0 1 1 0 0,-14 10 0 0 0,19-17 213 0 0,2-3-400 0 0,-1 0 1 0 0,1 0-1 0 0,0 0 1 0 0,0-1 0 0 0,1 1-1 0 0,-1 0 1 0 0,0 0-1 0 0,1 1 1 0 0,2-4-1 0 0,0-1-129 0 0,20-26-613 0 0,1 0 1 0 0,1 2 0 0 0,36-31-1 0 0,-41 43 651 0 0,1 0 0 0 0,0 1 1 0 0,2 2-1 0 0,0 0 0 0 0,35-15 0 0 0,-45 24 467 0 0,0 0 0 0 0,1 2-1 0 0,18-4 1 0 0,-27 6-161 0 0,0 2 0 0 0,0-1 1 0 0,0 0-1 0 0,1 1 0 0 0,-1 0 0 0 0,0 1 1 0 0,1 0-1 0 0,-1 0 0 0 0,0 0 1 0 0,10 3-1 0 0,-14-3-132 0 0,1 0 1 0 0,-1 0-1 0 0,0 0 0 0 0,1 1 1 0 0,-1-1-1 0 0,0 1 1 0 0,0-1-1 0 0,0 1 1 0 0,0 0-1 0 0,0 0 0 0 0,0 0 1 0 0,-1 0-1 0 0,1 0 1 0 0,-1 0-1 0 0,1 0 0 0 0,1 4 1 0 0,-2-2-25 0 0,0 0 0 0 0,0-1 0 0 0,0 1 0 0 0,0-1 0 0 0,-1 1 1 0 0,0 0-1 0 0,1 0 0 0 0,-2-1 0 0 0,1 1 0 0 0,-1 5 0 0 0,-2 7 2 0 0,-2-2-1 0 0,1 1 1 0 0,-2 0-1 0 0,-10 20 1 0 0,13-29 5 0 0,-15 28-109 0 0,11-22-827 0 0,1 0 0 0 0,-10 25 0 0 0,13-26-445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72 15951 0 0,'48'-36'3767'0'0,"-53"47"-3582"0"0,-20 38-185 0 0,-25 70 0 0 0,49-118 20 0 0,1 0 0 0 0,-1 0 0 0 0,1 0-1 0 0,0 0 1 0 0,-1 0 0 0 0,1 0 0 0 0,0 0 0 0 0,0 0-1 0 0,0 0 1 0 0,-1 0 0 0 0,1 0 0 0 0,0 0-1 0 0,1 0 1 0 0,-1 0 0 0 0,0 0 0 0 0,0 0 0 0 0,0 0-1 0 0,1 0 1 0 0,-1 0 0 0 0,0 0 0 0 0,1 0 0 0 0,-1 0-1 0 0,1 0 1 0 0,-1 0 0 0 0,1 0 0 0 0,-1-1 0 0 0,1 1-1 0 0,0 0 1 0 0,-1 0 0 0 0,1 0 0 0 0,0-1-1 0 0,0 1 1 0 0,0-1 0 0 0,0 1 0 0 0,-1 0 0 0 0,1-1-1 0 0,0 1 1 0 0,0-1 0 0 0,0 0 0 0 0,1 1 0 0 0,3 0 120 0 0,0 1 1 0 0,0-2 0 0 0,0 1 0 0 0,1 0 0 0 0,8-1 0 0 0,-11 0-112 0 0,9 0 165 0 0,0-1-1 0 0,21-3 1 0 0,-28 3-185 0 0,0-1-1 0 0,0 1 1 0 0,-1-1-1 0 0,1 1 1 0 0,0-1-1 0 0,-1-1 1 0 0,0 1-1 0 0,0-1 1 0 0,7-4-1 0 0,-9 5 3 0 0,0 0 0 0 0,-1 0 0 0 0,1-1 0 0 0,0 1 0 0 0,-1 0 0 0 0,0 0 1 0 0,1-1-1 0 0,-1 1 0 0 0,0-1 0 0 0,0 1 0 0 0,-1-1 0 0 0,1 0 0 0 0,0 1 0 0 0,-1-1 0 0 0,1 0 0 0 0,-1-4 0 0 0,0-5 17 0 0,-1 1 0 0 0,-3-20-1 0 0,1 14-39 0 0,2 5 73 0 0,-8-25 1 0 0,8 33-82 0 0,0 0 1 0 0,-1 0-1 0 0,0 0 1 0 0,1 0-1 0 0,-1 0 1 0 0,-1 0-1 0 0,1 1 1 0 0,0-1-1 0 0,-6-5 1 0 0,5 8-69 0 0,1-1 0 0 0,-1 0 0 0 0,0 0-1 0 0,1 1 1 0 0,-1 0 0 0 0,0 0 0 0 0,0-1 0 0 0,0 2 0 0 0,0-1 0 0 0,0 0 0 0 0,-1 1 0 0 0,1-1 0 0 0,-3 1 0 0 0,-2 0-317 0 0,0 0 0 0 0,1 0 1 0 0,-1 1-1 0 0,-8 2 1 0 0,14-3 114 0 0,1 0 58 0 0,-1 0-1 0 0,1 1 0 0 0,-1-1 0 0 0,1 0 1 0 0,-1 1-1 0 0,1-1 0 0 0,-1 1 0 0 0,1-1 1 0 0,-1 1-1 0 0,1 0 0 0 0,-3 1 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65 13847 0 0,'0'0'1254'0'0,"0"2"-1029"0"0,-5 26 1111 0 0,-14 40 0 0 0,10-40 373 0 0,-8 45 1 0 0,16-67-1554 0 0,0 1 1 0 0,1 0 0 0 0,0 0 0 0 0,0-1 0 0 0,0 1 0 0 0,1 0 0 0 0,1 7-1 0 0,-1-11-105 0 0,-1-1 0 0 0,1 1 0 0 0,0-1 0 0 0,1 1 0 0 0,-1-1-1 0 0,0 0 1 0 0,1 0 0 0 0,-1 0 0 0 0,1 1 0 0 0,0-1 0 0 0,-1-1-1 0 0,1 1 1 0 0,0 0 0 0 0,0 0 0 0 0,0-1 0 0 0,1 1 0 0 0,-1-1-1 0 0,0 0 1 0 0,0 1 0 0 0,1-1 0 0 0,3 1 0 0 0,-1 0-10 0 0,0-1 1 0 0,0 0 0 0 0,0 0-1 0 0,1 0 1 0 0,-1-1-1 0 0,0 0 1 0 0,0 1 0 0 0,1-2-1 0 0,-1 1 1 0 0,0-1 0 0 0,0 0-1 0 0,0 0 1 0 0,0 0-1 0 0,1-1 1 0 0,-2 1 0 0 0,10-6-1 0 0,-6 3-79 0 0,0-1 1 0 0,-1 0-1 0 0,0 0 0 0 0,0-1 0 0 0,0 0 0 0 0,-1 0 1 0 0,1 0-1 0 0,-2-1 0 0 0,7-8 0 0 0,9-11-2013 0 0,-16 35 2120 0 0,0 1-1 0 0,1-2 1 0 0,1 1-1 0 0,0-1 0 0 0,0 0 1 0 0,0 0-1 0 0,1-1 0 0 0,0 0 1 0 0,1 0-1 0 0,-1-1 0 0 0,1 0 1 0 0,0-1-1 0 0,1 0 0 0 0,-1 0 1 0 0,1-1-1 0 0,0 0 0 0 0,0-1 1 0 0,19 4-1 0 0,-15-5 41 0 0,1 0 1 0 0,-1-1-1 0 0,1-1 0 0 0,-1 0 0 0 0,0-1 0 0 0,1-1 1 0 0,-1 0-1 0 0,0-1 0 0 0,0 0 0 0 0,16-7 0 0 0,-27 9-101 0 0,0-1 0 0 0,0 1 0 0 0,0-1 0 0 0,-1 0-1 0 0,1 0 1 0 0,-1 0 0 0 0,1 0 0 0 0,-1 0-1 0 0,0 0 1 0 0,1-1 0 0 0,-1 1 0 0 0,-1-1 0 0 0,1 1-1 0 0,0-1 1 0 0,-1 0 0 0 0,1 0 0 0 0,-1 0-1 0 0,0 0 1 0 0,2-5 0 0 0,0-7 48 0 0,0 1 0 0 0,-1 0 0 0 0,1-19-1 0 0,1-8 2 0 0,-2 31-280 0 0,1 0-1 0 0,0 1 1 0 0,0 0-1 0 0,1 0 1 0 0,1 0-1 0 0,-1 0 1 0 0,1 1-1 0 0,1-1 1 0 0,0 1-1 0 0,8-9 1 0 0,1 1-468 0 0,1 1 1 0 0,0 0-1 0 0,28-19 0 0 0,-24 21-1105 0 0,-2 2-4752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112 540 10735 0 0,'-52'39'990'0'0,"34"-24"-379"0"0,-23 13 2252 0 0,49-41-1797 0 0,6-7-805 0 0,1 1 1 0 0,0 0 0 0 0,21-18 0 0 0,59-47-408 0 0,-61 55-6 0 0,62-57-371 0 0,59-48-614 0 0,-133 116 1083 0 0,86-64-560 0 0,-85 66 784 0 0,1 1-1 0 0,46-20 1 0 0,-63 32 0 0 0,-1 0-1 0 0,1 1 1 0 0,-1 0 0 0 0,12-2-1 0 0,-17 4-126 0 0,0 0 1 0 0,0 0-1 0 0,0 0 0 0 0,0 0 1 0 0,0 0-1 0 0,0 0 0 0 0,1 0 1 0 0,-1 0-1 0 0,0 0 0 0 0,0 0 0 0 0,0 0 1 0 0,0 1-1 0 0,0-1 0 0 0,0 0 1 0 0,0 1-1 0 0,-1-1 0 0 0,1 1 1 0 0,0-1-1 0 0,0 1 0 0 0,0-1 1 0 0,0 1-1 0 0,0 0 0 0 0,-1-1 0 0 0,1 1 1 0 0,0 0-1 0 0,-1 0 0 0 0,1 0 1 0 0,0 0-1 0 0,-1-1 0 0 0,1 1 1 0 0,-1 0-1 0 0,0 0 0 0 0,1 0 0 0 0,-1 0 1 0 0,0 0-1 0 0,1 0 0 0 0,-1 0 1 0 0,0 0-1 0 0,0 1 0 0 0,1 5 130 0 0,-1 0 0 0 0,-1 0 0 0 0,1-1 0 0 0,-1 1-1 0 0,0 0 1 0 0,-1-1 0 0 0,1 1 0 0 0,-4 6 0 0 0,-24 52 749 0 0,17-39-637 0 0,-55 104 247 0 0,-33 75 253 0 0,89-173-1096 0 0,6-18-156 0 0,0 0 0 0 0,-1-1-1 0 0,-14 26 1 0 0,13-29-1574 0 0,2-1-4442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14423 0 0,'0'0'1307'0'0,"-1"1"-1072"0"0,-48 44 1491 0 0,-73 51 1 0 0,102-82-1599 0 0,1 2 1 0 0,0 0 0 0 0,-25 29-1 0 0,40-39-100 0 0,-1 0 0 0 0,0 0 0 0 0,1 0 0 0 0,0 0 0 0 0,1 0 0 0 0,-1 1 0 0 0,1 0 0 0 0,1 0 0 0 0,-1 0 0 0 0,1 0-1 0 0,0 0 1 0 0,1 0 0 0 0,0 0 0 0 0,0 1 0 0 0,0-1 0 0 0,1 9 0 0 0,0-13 14 0 0,1 0 1 0 0,-1 0-1 0 0,1 0 0 0 0,-1-1 0 0 0,1 1 1 0 0,0 0-1 0 0,0-1 0 0 0,0 1 0 0 0,1-1 1 0 0,-1 1-1 0 0,1-1 0 0 0,-1 1 1 0 0,1-1-1 0 0,0 0 0 0 0,-1 0 0 0 0,1 0 1 0 0,4 3-1 0 0,-3-3 29 0 0,1 0 1 0 0,-1 0 0 0 0,1 0-1 0 0,-1-1 1 0 0,1 1 0 0 0,0-1-1 0 0,-1 0 1 0 0,1 0-1 0 0,0 0 1 0 0,0-1 0 0 0,6 1-1 0 0,-2-1 27 0 0,0 0-1 0 0,1-1 1 0 0,-1 0-1 0 0,0-1 0 0 0,0 1 1 0 0,0-1-1 0 0,0-1 1 0 0,-1 0-1 0 0,1 0 1 0 0,-1 0-1 0 0,12-7 0 0 0,-15 7-88 0 0,1-1-1 0 0,-1 0 0 0 0,1 1 1 0 0,-1-1-1 0 0,-1-1 1 0 0,1 1-1 0 0,0-1 0 0 0,-1 1 1 0 0,0-1-1 0 0,0 0 0 0 0,0 0 1 0 0,-1 0-1 0 0,0-1 0 0 0,0 1 1 0 0,0 0-1 0 0,-1-1 0 0 0,1 0 1 0 0,0-8-1 0 0,-2 6-209 0 0,0 0 0 0 0,0 0 1 0 0,-1 0-1 0 0,0 0 0 0 0,0 0 0 0 0,-1 0 0 0 0,0 0 1 0 0,0 1-1 0 0,-1-1 0 0 0,0 1 0 0 0,0-1 0 0 0,-8-12 1 0 0,-6-3-1975 0 0,5 5-3205 0 0,3 4-323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132 524 2759 0 0,'0'0'126'0'0,"-2"0"414"0"0,-5-2 1521 0 0,0 0-1 0 0,0 0 1 0 0,-7-4 0 0 0,7 3-866 0 0,1 0 0 0 0,0-1-1 0 0,-7-4 1 0 0,8 4-979 0 0,0-1 0 0 0,0 0 1 0 0,0 0-1 0 0,0 0 0 0 0,1 0 0 0 0,0 0 0 0 0,0-1 0 0 0,0 0 0 0 0,1 0 0 0 0,0 0 0 0 0,0 0 1 0 0,0-1-1 0 0,1 1 0 0 0,0-1 0 0 0,0 1 0 0 0,1-1 0 0 0,0 0 0 0 0,0 0 0 0 0,0 0 0 0 0,1 0 1 0 0,0 1-1 0 0,2-13 0 0 0,1 3-84 0 0,1 0 0 0 0,0-1 0 0 0,2 2 0 0 0,0-1 1 0 0,0 1-1 0 0,2 0 0 0 0,-1 0 0 0 0,2 1 0 0 0,0 0 0 0 0,1 1 0 0 0,0-1 1 0 0,1 2-1 0 0,1 0 0 0 0,17-15 0 0 0,-13 14-196 0 0,0 1 1 0 0,1 0-1 0 0,0 1 0 0 0,1 1 0 0 0,0 1 1 0 0,1 0-1 0 0,0 1 0 0 0,0 1 0 0 0,0 1 1 0 0,1 1-1 0 0,29-4 0 0 0,-37 8-836 0 0,0 0-1 0 0,23 3 1 0 0,-9 1-715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7831 0 0,'-9'0'12542'0'0,"22"-1"-8727"0"0,91-5-2556 0 0,-1 5-1251 0 0,55 1 392 0 0,-52 5-8656 0 0,-84-3 680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169 342 11687 0 0,'-1'2'532'0'0,"-5"9"-189"0"0,-1 1 0 0 0,-1-1 0 0 0,1-1 0 0 0,-2 0-1 0 0,0 0 1 0 0,-11 11 0 0 0,-66 47 4339 0 0,70-56-2896 0 0,17-14-1740 0 0,0-1 0 0 0,0 1-1 0 0,0 0 1 0 0,0 0 0 0 0,1 0-1 0 0,-1 0 1 0 0,3-3 0 0 0,27-30-104 0 0,1 2 1 0 0,39-31-1 0 0,-57 51 4 0 0,14-13-155 0 0,2 2 0 0 0,0 1 0 0 0,59-34 0 0 0,-82 53 184 0 0,0 1 0 0 0,0 1 0 0 0,1-1 0 0 0,-1 1 0 0 0,11-2 0 0 0,-17 4 36 0 0,1 0 0 0 0,-1-1 1 0 0,1 1-1 0 0,0 0 0 0 0,-1 0 1 0 0,1 0-1 0 0,-1 0 0 0 0,1 0 1 0 0,-1 0-1 0 0,1 0 1 0 0,0 1-1 0 0,-1-1 0 0 0,1 1 1 0 0,-1-1-1 0 0,1 1 0 0 0,-1 0 1 0 0,1-1-1 0 0,-1 1 0 0 0,0 0 1 0 0,1 0-1 0 0,-1 0 1 0 0,0 0-1 0 0,0 0 0 0 0,0 0 1 0 0,0 0-1 0 0,0 0 0 0 0,0 1 1 0 0,0-1-1 0 0,0 0 0 0 0,0 1 1 0 0,1 1-1 0 0,-1 2 62 0 0,0 0 0 0 0,0 1 0 0 0,-1-1 0 0 0,1 0 1 0 0,-1 0-1 0 0,0 1 0 0 0,0-1 0 0 0,-1 0 0 0 0,0 1 0 0 0,0-1 0 0 0,0 0 0 0 0,-1 0 0 0 0,1 0 0 0 0,-1 0 0 0 0,-4 8 0 0 0,-3 3 66 0 0,0 0-1 0 0,0-1 0 0 0,-16 18 1 0 0,-15 10 118 0 0,39-42-112 0 0,1-8-123 0 0,1 1-1 0 0,0 0 0 0 0,0-1 1 0 0,0 1-1 0 0,1 0 0 0 0,0 0 1 0 0,0 0-1 0 0,5-9 0 0 0,3-4-189 0 0,15-20 0 0 0,-22 36 158 0 0,14-21-185 0 0,1 2 0 0 0,1 0-1 0 0,29-26 1 0 0,73-51-575 0 0,-105 87 663 0 0,52-37-260 0 0,-61 45 329 0 0,0 0 0 0 0,0 0 0 0 0,1 1 0 0 0,-1 0 0 0 0,1 0 1 0 0,0 0-1 0 0,15-1 0 0 0,-21 3 53 0 0,0 1 1 0 0,-1 0-1 0 0,1 0 1 0 0,0 0-1 0 0,0 0 0 0 0,0 0 1 0 0,0 0-1 0 0,0 1 1 0 0,-1-1-1 0 0,1 1 1 0 0,0-1-1 0 0,0 1 0 0 0,-1 0 1 0 0,1 0-1 0 0,0-1 1 0 0,-1 1-1 0 0,1 0 0 0 0,2 3 1 0 0,-2-2 29 0 0,-1 0 1 0 0,1 0-1 0 0,-1 0 1 0 0,1 0-1 0 0,-1 0 0 0 0,0 1 1 0 0,0-1-1 0 0,0 0 0 0 0,0 1 1 0 0,-1-1-1 0 0,1 1 1 0 0,0 2-1 0 0,0 6 132 0 0,-1-1-1 0 0,0 1 1 0 0,0-1-1 0 0,-1 1 1 0 0,-3 13-1 0 0,-4 9 183 0 0,-1 0-1 0 0,-21 49 0 0 0,2-7-146 0 0,25-66-187 0 0,0 1 1 0 0,1-1-1 0 0,0 1 0 0 0,-2 17 1 0 0,4-23-289 0 0,1 1 0 0 0,-1 0 1 0 0,0 0-1 0 0,1-1 0 0 0,0 1 1 0 0,0 0-1 0 0,1-1 0 0 0,-1 1 1 0 0,1-1-1 0 0,0 0 0 0 0,4 7 1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53 3679 0 0,'2'-1'284'0'0,"41"-32"13719"0"0,-51 20-12883 0 0,6 12-1076 0 0,-1 0-1 0 0,1 0 1 0 0,-1 0 0 0 0,0 1-1 0 0,1-1 1 0 0,-1 1 0 0 0,0 0-1 0 0,0 0 1 0 0,1 0 0 0 0,-6 1-1 0 0,-27 6 36 0 0,17-2-68 0 0,1 1 1 0 0,0 1-1 0 0,1 1 1 0 0,0 1 0 0 0,0 0-1 0 0,-26 21 1 0 0,-80 77-19 0 0,87-70 7 0 0,31-32 0 0 0,1-1 0 0 0,0 1 0 0 0,0-1 0 0 0,0 1 0 0 0,0 0 0 0 0,1 1 0 0 0,-2 5 0 0 0,2-2 11 0 0,2-8-8 0 0,0-1 0 0 0,0 0-1 0 0,0 1 1 0 0,0-1 0 0 0,0 1 0 0 0,0-1 0 0 0,0 1-1 0 0,0-1 1 0 0,0 0 0 0 0,1 1 0 0 0,-1-1 0 0 0,0 1 0 0 0,0-1-1 0 0,1 0 1 0 0,-1 1 0 0 0,0-1 0 0 0,0 0 0 0 0,1 1-1 0 0,-1-1 1 0 0,0 0 0 0 0,1 1 0 0 0,-1-1 0 0 0,1 0 0 0 0,-1 0-1 0 0,0 1 1 0 0,1-1 0 0 0,0 0 0 0 0,10 4 93 0 0,-6-4-52 0 0,-1 0 0 0 0,1 0 0 0 0,0 0 0 0 0,0 0 0 0 0,-1-1 1 0 0,1 0-1 0 0,0 0 0 0 0,4-2 0 0 0,39-16 271 0 0,-20 7-118 0 0,51-24 95 0 0,-77 36-239 0 0,-16 15 11 0 0,2 1-202 0 0,11-15-581 0 0,3 1-245 0 0,5 5-47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30 17391 0 0,'10'-28'1972'0'0,"-9"27"-1342"0"0,-4 2-455 0 0,1 0 1 0 0,0-1 0 0 0,0 1 0 0 0,-1 1-1 0 0,1-1 1 0 0,0 0 0 0 0,0 1 0 0 0,0-1-1 0 0,0 1 1 0 0,0-1 0 0 0,1 1 0 0 0,-1 0 0 0 0,0 0-1 0 0,-1 2 1 0 0,0 0-54 0 0,-38 43 391 0 0,-39 60 0 0 0,31-31-167 0 0,-49 103 1 0 0,79-140-231 0 0,2 0 1 0 0,-13 50-1 0 0,24-69-429 0 0,2 0 0 0 0,0 0 0 0 0,1 0 0 0 0,1 0-1 0 0,1 1 1 0 0,3 35 0 0 0,2-25-795 0 0</inkml:trace>
  <inkml:trace contextRef="#ctx0" brushRef="#br0" timeOffset="1">442 940 8751 0 0,'-9'5'9864'0'0,"2"1"-6632"0"0,0-3-2856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88 128 3223 0 0,'0'0'15960'0'0,"1"-2"-15518"0"0,1-2-348 0 0,1 1 0 0 0,0 0 0 0 0,0-1 0 0 0,0 1 0 0 0,0 1 0 0 0,1-1 0 0 0,-1 0 0 0 0,1 1 0 0 0,6-4 0 0 0,39-17 211 0 0,-10 7-213 0 0,0 2 0 0 0,62-15 0 0 0,-87 26-66 0 0,1 0 0 0 0,0 1 1 0 0,-1 1-1 0 0,1 0 0 0 0,0 1 1 0 0,25 2-1 0 0,-26 3 38 0 0,-12-1-21 0 0,-1 10-33 0 0,-1-10-10 0 0,-2 1 0 0 0,1-1 0 0 0,0 0 0 0 0,-1 0 0 0 0,0 0 0 0 0,0 0 0 0 0,0 0 0 0 0,0 0 0 0 0,-1 0 0 0 0,1-1 0 0 0,-1 1 0 0 0,0-1 0 0 0,0 0 0 0 0,-7 5 0 0 0,-6 5 0 0 0,-33 20 0 0 0,39-27 0 0 0,-14 8-15 0 0,0-2 0 0 0,-50 18-1 0 0,-37 16-14 0 0,108-43-28 0 0,-2 4-9 0 0,5-7 64 0 0,1 1-1 0 0,-1 0 1 0 0,0-1 0 0 0,0 1 0 0 0,1-1 0 0 0,-1 1-1 0 0,1-1 1 0 0,-1 1 0 0 0,0-1 0 0 0,1 1 0 0 0,-1-1-1 0 0,1 1 1 0 0,-1-1 0 0 0,1 1 0 0 0,-1-1-1 0 0,1 0 1 0 0,0 1 0 0 0,-1-1 0 0 0,1 0 0 0 0,0 1-1 0 0,-1-1 1 0 0,7 3-3 0 0,0-1-1 0 0,1 0 1 0 0,-1 0-1 0 0,0 0 1 0 0,1-1 0 0 0,-1 0-1 0 0,0 0 1 0 0,1-1-1 0 0,-1 0 1 0 0,13-2-1 0 0,16 2 6 0 0,-18 0 14 0 0,-8 0 27 0 0,-1 0 1 0 0,0 1-1 0 0,0 0 1 0 0,0 0 0 0 0,0 1-1 0 0,-1 0 1 0 0,1 1-1 0 0,0 0 1 0 0,-1 0-1 0 0,11 6 1 0 0,-8-1 18 0 0,-10-8-56 0 0,0 1 0 0 0,0 0 1 0 0,-1 0-1 0 0,1-1 0 0 0,0 1 1 0 0,-1 0-1 0 0,1 0 1 0 0,-1 0-1 0 0,1 0 0 0 0,-1 0 1 0 0,0 0-1 0 0,1 0 1 0 0,-1 0-1 0 0,0 0 0 0 0,0 0 1 0 0,1 0-1 0 0,-1 0 1 0 0,0 0-1 0 0,0 0 0 0 0,0 0 1 0 0,0 0-1 0 0,-1 2 1 0 0,1-1 2 0 0,-1 0 1 0 0,0-1-1 0 0,0 1 1 0 0,0 0 0 0 0,0 0-1 0 0,0 0 1 0 0,0-1 0 0 0,0 1-1 0 0,0 0 1 0 0,-3 2-1 0 0,-2 1 20 0 0,0 0 0 0 0,-1 0 0 0 0,1-1 0 0 0,-1 0 0 0 0,-8 4 0 0 0,-96 43-34 0 0,-137 43 0 0 0,237-90-3324 0 0,23-3-1824 0 0,6-2-636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82 110 12295 0 0,'-3'1'563'0'0,"-12"6"-238"0"0,1 0-1 0 0,0 0 1 0 0,-21 18 4001 0 0,37-24-3673 0 0,3 2-460 0 0,1 0-1 0 0,-1-1 1 0 0,0 0-1 0 0,0 0 1 0 0,1 0 0 0 0,-1 0-1 0 0,1-1 1 0 0,0 0-1 0 0,-1 0 1 0 0,9-1-1 0 0,9 0 352 0 0,31-4 0 0 0,-44 3-402 0 0,170-30 1402 0 0,-1-15-673 0 0,133-26-30 0 0,-227 61-636 0 0,140 0 1 0 0,-149 17-505 0 0,-75-6 267 0 0,-1 0-1 0 0,1 0 1 0 0,0 1-1 0 0,-1-1 1 0 0,1 0-1 0 0,0 0 1 0 0,-1 0-1 0 0,1 1 1 0 0,-1-1 0 0 0,1 0-1 0 0,0 1 1 0 0,-1-1-1 0 0,1 0 1 0 0,-1 1-1 0 0,1-1 1 0 0,-1 1-1 0 0,1-1 1 0 0,-1 1-1 0 0,1-1 1 0 0,-1 1 0 0 0,0-1-1 0 0,1 1 1 0 0,-1-1-1 0 0,0 1 1 0 0,1 0-1 0 0,-1-1 1 0 0,0 1-1 0 0,0-1 1 0 0,0 1-1 0 0,1 0 1 0 0,-1-1 0 0 0,0 2-1 0 0,0 0-56 0 0,0 0 0 0 0,0 0 0 0 0,0 0-1 0 0,-1 0 1 0 0,1 0 0 0 0,0 0 0 0 0,-1 0 0 0 0,-1 3 0 0 0,0 0-187 0 0,0-1 0 0 0,-1 0 1 0 0,0-1-1 0 0,1 1 0 0 0,-1 0 1 0 0,-1-1-1 0 0,1 0 0 0 0,0 0 1 0 0,-5 4-1 0 0,-22 12-5463 0 0,2-4-804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1 919 0 0,'2'2'9910'0'0,"17"14"-6068"0"0,-17-15-2790 0 0,-1 2-150 0 0,1 1-673 0 0,0 0 0 0 0,-1 0 0 0 0,1 0 0 0 0,-1 0 0 0 0,0 0 0 0 0,0 1 0 0 0,-1-1 0 0 0,1 0 0 0 0,-1 1 0 0 0,0-1 0 0 0,0 0 0 0 0,-1 1 0 0 0,1-1 0 0 0,-2 7 1 0 0,-24 85 1202 0 0,21-81-1295 0 0,2-5-99 0 0,0 1 1 0 0,-2 21-1 0 0,5-28-97 0 0,-1 0-1 0 0,1 0 0 0 0,1 0 0 0 0,-1 0 0 0 0,0 0 0 0 0,1 1 1 0 0,0-1-1 0 0,0 0 0 0 0,0 0 0 0 0,4 6 0 0 0,-4-8-924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 3679 0 0,'0'0'11778'0'0,"-1"3"-11386"0"0,-2 8-174 0 0,-1 0 1 0 0,0 0-1 0 0,-1-1 0 0 0,0 1 1 0 0,-1-1-1 0 0,0-1 1 0 0,-13 17-1 0 0,-15 25 424 0 0,30-42-454 0 0,-32 58 838 0 0,32-58-964 0 0,0 1 0 0 0,0 0 1 0 0,1 0-1 0 0,-4 20 0 0 0,7-29-46 0 0,0 1-1 0 0,0 0 0 0 0,1 0 1 0 0,-1 0-1 0 0,0 0 1 0 0,1 0-1 0 0,-1-1 0 0 0,1 1 1 0 0,-1 0-1 0 0,1 0 0 0 0,0-1 1 0 0,0 1-1 0 0,0-1 1 0 0,2 4-1 0 0,-2-4-3 0 0,1 1 10 0 0,-1-1 0 0 0,1 1 0 0 0,-1-1 0 0 0,1 0 1 0 0,0 0-1 0 0,0 0 0 0 0,0 0 0 0 0,-1 0 0 0 0,1 0 0 0 0,0 0 1 0 0,0 0-1 0 0,1-1 0 0 0,-1 1 0 0 0,0-1 0 0 0,3 1 0 0 0,-2-1 39 0 0,2 1 33 0 0,1 0 0 0 0,-1-1 1 0 0,1 0-1 0 0,-1 0 0 0 0,1-1 1 0 0,-1 1-1 0 0,8-3 0 0 0,39-12 591 0 0,-24 6-306 0 0,32-10 255 0 0,29-8 364 0 0,-79 22-871 0 0,-10 4-129 0 0,0 0-1 0 0,1-1 1 0 0,-1 1 0 0 0,0 0-1 0 0,0-1 1 0 0,0 1 0 0 0,0 0 0 0 0,0-1-1 0 0,0 1 1 0 0,0-1 0 0 0,-1 1 0 0 0,1 0-1 0 0,0-1 1 0 0,-1 1 0 0 0,1 0-1 0 0,-1 0 1 0 0,1-1 0 0 0,-1 1 0 0 0,0 0-1 0 0,0 0 1 0 0,-1-2 0 0 0,-21-27-270 0 0,21 28 251 0 0,-11-13-12 0 0,0-1 1 0 0,1 0-1 0 0,1 0 0 0 0,1-1 0 0 0,0 0 1 0 0,1-1-1 0 0,1 0 0 0 0,-8-26 0 0 0,14 38-76 0 0,1 1 0 0 0,0-1-1 0 0,0 1 1 0 0,0-6 0 0 0,1 9-106 0 0,11-5-3137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23 104 1375 0 0,'-3'1'107'0'0,"-16"0"11908"0"0,35-8-7212 0 0,60-23-6258 0 0,-61 24 2761 0 0,-4 1-1253 0 0,91-32 375 0 0,-85 31-362 0 0,0 2-1 0 0,1 0 0 0 0,35-3 1 0 0,-48 7-88 0 0,0 1 0 0 0,0-1 0 0 0,0 1 0 0 0,0-1 0 0 0,0 2 0 0 0,0-1 0 0 0,8 4 0 0 0,-10-4-945 0 0,-3 15-9129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1839 0 0,'0'0'23175'0'0,"3"1"-22831"0"0,7-1-196 0 0,0-1 0 0 0,0 1 0 0 0,0-1 0 0 0,14-4 0 0 0,19-1-198 0 0,-19 4-648 0 0,-1 2-1 0 0,1 0 0 0 0,30 5 1 0 0,-30-1-1301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6447 0 0,'0'0'14475'0'0,"-1"2"-13579"0"0,-10 16-231 0 0,8-12-440 0 0,-1 0-1 0 0,1 0 1 0 0,0 0-1 0 0,1 0 1 0 0,-1 1-1 0 0,1-1 1 0 0,-2 11-1 0 0,3-11-305 0 0,1 0 1 0 0,0 0-1 0 0,0 0 0 0 0,1 0 1 0 0,-1 0-1 0 0,1 0 0 0 0,3 8 1 0 0,-4-12-967 0 0,2 0-323 0 0,7 7-64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89 919 0 0,'-4'-6'20687'0'0,"28"2"-19681"0"0,22-9 1 0 0,14-2-227 0 0,188-20-280 0 0,-80 22-4840 0 0,-145 11 2524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9671 0 0,'0'0'4138'0'0,"-2"2"-2420"0"0,-6 6-1094 0 0,0 0 0 0 0,1 0 0 0 0,0 0 0 0 0,1 1 0 0 0,-10 17 0 0 0,-25 57 684 0 0,23-42-498 0 0,-95 150 197 0 0,75-132-966 0 0,-86 125 121 0 0,109-165-309 0 0,-17 24-669 0 0,29-38 724 0 0,0-1 1 0 0,1 1-1 0 0,0-1 0 0 0,0 1 1 0 0,0 0-1 0 0,0 0 1 0 0,-1 7-1 0 0,3-10-553 0 0,3-3-730 0 0,13-3-352 0 0,25-12 0 0 0,1-4-47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2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43 13071 0 0,'0'0'3188'0'0,"-15"5"3632"0"0,110-26-5303 0 0,8-2-830 0 0,-91 22-639 0 0,1-1 1 0 0,-1 2-1 0 0,1-1 0 0 0,-1 2 0 0 0,0 0 0 0 0,15 3 0 0 0,-22-4-37 0 0,-5 0-7 0 0,1 0 1 0 0,0 0-1 0 0,0 0 1 0 0,0 0-1 0 0,0 1 1 0 0,-1-1-1 0 0,1 0 0 0 0,0 0 1 0 0,0 1-1 0 0,0-1 1 0 0,-1 0-1 0 0,1 1 1 0 0,0-1-1 0 0,0 1 1 0 0,-1-1-1 0 0,1 1 1 0 0,1 1-1 0 0,4 8 0 0 0,-6-8-9 0 0,0 1-1 0 0,1 0 0 0 0,-1 0 1 0 0,0-1-1 0 0,-1 1 1 0 0,1 0-1 0 0,0 0 0 0 0,-1-1 1 0 0,1 1-1 0 0,-1 0 0 0 0,0-1 1 0 0,0 1-1 0 0,0-1 1 0 0,0 1-1 0 0,-1-1 0 0 0,1 1 1 0 0,0-1-1 0 0,-1 0 1 0 0,0 0-1 0 0,0 1 0 0 0,1-1 1 0 0,-4 2-1 0 0,-3 4-10 0 0,-1-1-1 0 0,1 0 0 0 0,-1 0 1 0 0,-14 7-1 0 0,-7 1-55 0 0,-1-2 0 0 0,-53 17-1 0 0,-28 12-54 0 0,92-33 116 0 0,10-5-1 0 0,1 0-1 0 0,-1 1 1 0 0,1 0 0 0 0,-9 7 0 0 0,8-3 15 0 0,9-4-6 0 0,1-2-12 0 0,0-2 9 0 0,-1 0-1 0 0,1 0 0 0 0,0 1 0 0 0,0-1 0 0 0,-1 0 0 0 0,1 1 0 0 0,0-1 0 0 0,0 0 0 0 0,0 1 0 0 0,0-1 1 0 0,1 0-1 0 0,-1 1 0 0 0,0-1 0 0 0,0 0 0 0 0,1 0 0 0 0,-1 1 0 0 0,1-1 0 0 0,-1 0 0 0 0,1 0 0 0 0,0 0 0 0 0,-1 1 1 0 0,1-1-1 0 0,0 0 0 0 0,0 0 0 0 0,0 0 0 0 0,0 0 0 0 0,0 0 0 0 0,0-1 0 0 0,0 1 0 0 0,0 0 0 0 0,0 0 1 0 0,0-1-1 0 0,0 1 0 0 0,0 0 0 0 0,2 0 0 0 0,6 2-24 0 0,0 1 0 0 0,1-1 0 0 0,-1-1 1 0 0,10 2-1 0 0,-4-1 16 0 0,4 2 0 0 0,12 2-6 0 0,58 21-1 0 0,-80-24 38 0 0,-1-1 1 0 0,0 1-1 0 0,0 1 0 0 0,-1-1 0 0 0,1 2 0 0 0,-1-1 0 0 0,0 1 0 0 0,-1 0 1 0 0,1 0-1 0 0,-1 0 0 0 0,9 14 0 0 0,-2 3 128 0 0,-12-20-113 0 0,-1-1-15 0 0,0 0 0 0 0,1 0 0 0 0,-1 0 0 0 0,0 0 0 0 0,0 0 0 0 0,0 0 0 0 0,0 0 0 0 0,-1 0 0 0 0,1 0 0 0 0,0 0 1 0 0,-1 0-1 0 0,0 0 0 0 0,-1 2 0 0 0,1 1 24 0 0,-1-1-7 0 0,1-1-1 0 0,-1 1 0 0 0,-1 0 1 0 0,1-1-1 0 0,0 0 1 0 0,-1 1-1 0 0,1-1 1 0 0,-1 0-1 0 0,0-1 1 0 0,0 1-1 0 0,0 0 1 0 0,-1-1-1 0 0,1 0 0 0 0,-6 3 1 0 0,-6 4 208 0 0,-33 11 0 0 0,-125 40 312 0 0,140-51-440 0 0,-1-2 1 0 0,1 0-1 0 0,-47 1 1 0 0,51-9-269 0 0,27 1-281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4 1375 0 0,'0'0'66'0'0,"-14"-1"2994"0"0,-1-2 4908 0 0,0 4-3993 0 0,4 2-3744 0 0,0-1 0 0 0,-13 6 1 0 0,9-3 605 0 0,-39 16-565 0 0,-79 40-1 0 0,75-32-246 0 0,41-21-14 0 0,1 0 0 0 0,-30 22-1 0 0,41-27-6 0 0,1 1 0 0 0,0 0-1 0 0,0 0 1 0 0,0 0 0 0 0,-6 10-1 0 0,8-11-2 0 0,1-1 0 0 0,0 1 0 0 0,-1 0-1 0 0,1-1 1 0 0,0 1 0 0 0,1 0 0 0 0,-1 0-1 0 0,0 0 1 0 0,1-1 0 0 0,0 1 0 0 0,-1 0-1 0 0,2 5 1 0 0,-1-5-9 0 0,1 0 0 0 0,-1 0 1 0 0,1 0-1 0 0,0-1 0 0 0,0 1 0 0 0,1 0 0 0 0,-1-1 0 0 0,0 1 0 0 0,1-1 0 0 0,0 1 0 0 0,-1-1 1 0 0,1 0-1 0 0,0 1 0 0 0,0-1 0 0 0,1 0 0 0 0,-1 0 0 0 0,0-1 0 0 0,0 1 0 0 0,1 0 0 0 0,-1-1 1 0 0,1 0-1 0 0,0 1 0 0 0,-1-1 0 0 0,5 1 0 0 0,8 3-53 0 0,-1-1-1 0 0,1-1 1 0 0,21 3 0 0 0,-31-5 55 0 0,90 7-47 0 0,-67-7 38 0 0,1 1 0 0 0,-1 1 0 0 0,0 2 0 0 0,43 12 0 0 0,-67-15 47 0 0,1 0 0 0 0,-1 0 0 0 0,0 0-1 0 0,0 0 1 0 0,0 1 0 0 0,0-1 0 0 0,0 1 0 0 0,0 0-1 0 0,4 4 1 0 0,-7-6-19 0 0,-1 1-1 0 0,1-1 0 0 0,0 0 1 0 0,0 0-1 0 0,0 0 1 0 0,-1 1-1 0 0,1-1 0 0 0,-1 0 1 0 0,1 1-1 0 0,-1-1 1 0 0,1 1-1 0 0,-1-1 0 0 0,0 0 1 0 0,0 1-1 0 0,0-1 1 0 0,0 1-1 0 0,0-1 0 0 0,0 1 1 0 0,0-1-1 0 0,0 1 1 0 0,0-1-1 0 0,-1 0 0 0 0,1 1 1 0 0,-1-1-1 0 0,1 0 1 0 0,-1 1-1 0 0,1-1 0 0 0,-1 0 1 0 0,0 1-1 0 0,0-1 1 0 0,1 0-1 0 0,-1 0 0 0 0,0 0 1 0 0,-2 1-1 0 0,-6 9 148 0 0,-2-2 0 0 0,1 1-1 0 0,-1-1 1 0 0,-1-1 0 0 0,1 0 0 0 0,-1-1-1 0 0,-1 0 1 0 0,-19 7 0 0 0,-9 2 137 0 0,-60 14 0 0 0,34-13 3 0 0,-1-3-1 0 0,-139 11 1 0 0,190-25-321 0 0,1-1 0 0 0,0 0 0 0 0,0-1 0 0 0,-17-4 0 0 0,32 5-133 0 0,29-4-3083 0 0,-8 3-3398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641 112 13735 0 0,'0'0'630'0'0,"-1"0"-14"0"0,-17 5-388 0 0,-24 9 0 0 0,23-7 305 0 0,-26 6 1 0 0,39-12-360 0 0,0 0 0 0 0,-1 0 0 0 0,1-1 0 0 0,0 1 1 0 0,0-1-1 0 0,-1-1 0 0 0,1 1 0 0 0,-9-3 0 0 0,13 3-124 0 0,0-1-1 0 0,1 1 0 0 0,-1-1 1 0 0,0 1-1 0 0,0-1 1 0 0,1 0-1 0 0,-1 1 1 0 0,1-1-1 0 0,-1 0 0 0 0,1 0 1 0 0,-1 0-1 0 0,1 0 1 0 0,0-1-1 0 0,-1 1 1 0 0,1 0-1 0 0,0-1 0 0 0,0 1 1 0 0,0 0-1 0 0,0-1 1 0 0,0 0-1 0 0,0 1 0 0 0,1-1 1 0 0,-1 1-1 0 0,0-1 1 0 0,0-3-1 0 0,0-1 90 0 0,1-1-1 0 0,0 1 1 0 0,0 0-1 0 0,0-1 1 0 0,3-11-1 0 0,-2 13-102 0 0,0 1-1 0 0,-1-1 1 0 0,1 1-1 0 0,-1-1 1 0 0,0 1-1 0 0,0-1 1 0 0,0 0-1 0 0,-1 1 1 0 0,0-1-1 0 0,-2-7 1 0 0,3 11-51 0 0,-1 0 0 0 0,0 0-1 0 0,1 0 1 0 0,-1 1 0 0 0,0-1 0 0 0,0 0 0 0 0,0 1 0 0 0,0-1 0 0 0,1 1 0 0 0,-1-1 0 0 0,0 1-1 0 0,0-1 1 0 0,0 1 0 0 0,0-1 0 0 0,0 1 0 0 0,0 0 0 0 0,0 0 0 0 0,0-1 0 0 0,0 1-1 0 0,0 0 1 0 0,-1 0 0 0 0,0 0 0 0 0,-23 3-226 0 0,9 1 158 0 0,1 1 1 0 0,-1 0 0 0 0,1 1 0 0 0,1 1-1 0 0,-1 0 1 0 0,-18 14 0 0 0,5-2 235 0 0,-50 47 0 0 0,54-43 124 0 0,1 0-1 0 0,1 2 0 0 0,-36 54 1 0 0,56-76-224 0 0,1-1 1 0 0,-1 1 0 0 0,1 0 0 0 0,-1 0-1 0 0,1 0 1 0 0,0-1 0 0 0,0 1 0 0 0,1 1-1 0 0,-1-1 1 0 0,1 0 0 0 0,-1 0 0 0 0,1 0 0 0 0,0 0-1 0 0,1 6 1 0 0,-1-7-6 0 0,1 0-1 0 0,-1 0 1 0 0,1 0 0 0 0,0 0-1 0 0,0 0 1 0 0,0 0 0 0 0,0 0-1 0 0,0-1 1 0 0,1 1 0 0 0,-1 0-1 0 0,1-1 1 0 0,-1 1 0 0 0,1-1-1 0 0,-1 1 1 0 0,1-1 0 0 0,0 0-1 0 0,-1 1 1 0 0,1-1 0 0 0,0 0-1 0 0,0 0 1 0 0,0-1-1 0 0,3 2 1 0 0,1 0 5 0 0,1 0 0 0 0,0 0-1 0 0,0-1 1 0 0,0 0 0 0 0,0 0 0 0 0,-1-1-1 0 0,12 0 1 0 0,51-9 436 0 0,-28 3-368 0 0,-37 5-122 0 0,3 1-35 0 0,-1-1-1 0 0,1 0 0 0 0,0-1 0 0 0,-1 1 1 0 0,13-6-1 0 0,26-9-1455 0 0,-44 15 836 0 0,17-12-3984 0 0,-6 10 3648 0 0,1 0 0 0 0,-1 1 1 0 0,1 1-1 0 0,-1 0 0 0 0,1 0 0 0 0,22 2 0 0 0,-27 0 1074 0 0,-1 1 0 0 0,1-1 1 0 0,-1 1-1 0 0,1 0 0 0 0,-1 1 0 0 0,0-1 0 0 0,0 2 0 0 0,0-1 0 0 0,0 1 0 0 0,-1 0 0 0 0,1 0 0 0 0,10 10 0 0 0,-16-13 569 0 0,1 12 753 0 0,-2-12-1225 0 0,1 0 0 0 0,-1 0 1 0 0,0 1-1 0 0,1-1 0 0 0,-1 1 0 0 0,0-1 0 0 0,0 0 1 0 0,0 1-1 0 0,0-1 0 0 0,-1 0 0 0 0,1 1 0 0 0,0-1 1 0 0,0 0-1 0 0,-1 1 0 0 0,1-1 0 0 0,-1 0 0 0 0,1 0 1 0 0,-1 1-1 0 0,0-1 0 0 0,1 0 0 0 0,-1 0 0 0 0,0 0 1 0 0,-1 1-1 0 0,-2 3 133 0 0,0-1 0 0 0,0 0 0 0 0,0-1 1 0 0,-1 1-1 0 0,0-1 0 0 0,0 0 0 0 0,-6 3 0 0 0,10-5-76 0 0,-2-8-114 0 0,2 7-114 0 0,1-1 0 0 0,0 1 1 0 0,-1-1-1 0 0,1 1 0 0 0,0-1 1 0 0,-1 0-1 0 0,1 1 0 0 0,0-1 1 0 0,0 1-1 0 0,0-1 1 0 0,0 0-1 0 0,-1 1 0 0 0,1-1 1 0 0,0-1-1 0 0,1-2 17 0 0,0-1 1 0 0,0 0 0 0 0,1 1-1 0 0,-1-1 1 0 0,1 1 0 0 0,0-1-1 0 0,0 1 1 0 0,4-5 0 0 0,1-2 26 0 0,0 1 1 0 0,10-9 0 0 0,1-1-47 0 0,1 2 1 0 0,32-25-1 0 0,-39 34-1 0 0,1 1 0 0 0,0 0 0 0 0,0 1 0 0 0,0 0 0 0 0,1 1 0 0 0,14-4 0 0 0,-23 9 65 0 0,-1 0 1 0 0,0 0 0 0 0,1 1 0 0 0,-1-1 0 0 0,0 1 0 0 0,1 0 0 0 0,-1 0 0 0 0,1 1 0 0 0,-1-1 0 0 0,0 1 0 0 0,1 0 0 0 0,-1 0 0 0 0,0 1 0 0 0,0-1 0 0 0,6 4 0 0 0,-7-3-23 0 0,0-1 0 0 0,-1 1 0 0 0,1 0 0 0 0,-1 0 0 0 0,1 0 1 0 0,-1 0-1 0 0,0 0 0 0 0,0 1 0 0 0,0-1 0 0 0,0 1 0 0 0,0-1 0 0 0,-1 1 1 0 0,1 0-1 0 0,-1-1 0 0 0,0 1 0 0 0,0 0 0 0 0,0 0 0 0 0,0 0 0 0 0,0 0 1 0 0,0 0-1 0 0,-1 0 0 0 0,0 0 0 0 0,1 5 0 0 0,-1-6-32 0 0,0 1 1 0 0,0-1-1 0 0,-1 0 0 0 0,1 1 1 0 0,-1-1-1 0 0,1 0 0 0 0,-1 0 0 0 0,0 3 1 0 0,-1-4 10 0 0,5-8-81 0 0,8-12-354 0 0,0 0-1 0 0,2 1 1 0 0,0 0-1 0 0,2 1 0 0 0,-1 0 1 0 0,2 1-1 0 0,0 1 1 0 0,1 1-1 0 0,1 0 1 0 0,0 1-1 0 0,26-14 1 0 0,-35 23 531 0 0,1-1 0 0 0,-1 1 0 0 0,1 0 0 0 0,0 1 0 0 0,20-4 0 0 0,-25 6 19 0 0,-1 1 1 0 0,1-1-1 0 0,-1 1 1 0 0,1 0-1 0 0,-1 0 1 0 0,1 0 0 0 0,-1 0-1 0 0,1 1 1 0 0,-1 0-1 0 0,0 0 1 0 0,1 0-1 0 0,-1 1 1 0 0,0-1-1 0 0,0 1 1 0 0,0 0-1 0 0,5 3 1 0 0,-7-3-77 0 0,0 0 0 0 0,0-1 0 0 0,0 1 0 0 0,0 0 0 0 0,-1 0 0 0 0,1 1 0 0 0,-1-1 0 0 0,0 0 0 0 0,1 0 0 0 0,-1 1 0 0 0,0-1 0 0 0,0 0 0 0 0,1 5 0 0 0,-1-2-3 0 0,-1 0-1 0 0,1 0 1 0 0,-1 0-1 0 0,0 0 1 0 0,0 0-1 0 0,-1 7 0 0 0,-2 5 22 0 0,-1 0-1 0 0,-1 0 1 0 0,-7 16-1 0 0,10-26-34 0 0,-13 30-36 0 0,9-23-125 0 0,0 1-1 0 0,1-1 1 0 0,-4 19 0 0 0,9-31-740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98 108 11055 0 0,'1'-1'506'0'0,"11"-12"168"0"0,5 3 3454 0 0,-2 8 481 0 0,12 6-3179 0 0,3 0-866 0 0,-16-5-511 0 0,-1-1 1 0 0,1 0 0 0 0,-1-1-1 0 0,0 0 1 0 0,0-2-1 0 0,0 1 1 0 0,0-1 0 0 0,-1-1-1 0 0,1 0 1 0 0,-2-1-1 0 0,1-1 1 0 0,-1 1 0 0 0,0-2-1 0 0,13-11 1 0 0,-23 18-208 0 0,-11 3-719 0 0,1 2 766 0 0,-1 0 0 0 0,1 1-1 0 0,-1 0 1 0 0,1 1 0 0 0,0 0 0 0 0,1 0 0 0 0,-13 11-1 0 0,8-7 20 0 0,-13 10 67 0 0,1 1 0 0 0,1 1 0 0 0,1 1 1 0 0,-34 44-1 0 0,29-30 121 0 0,3 1 1 0 0,-37 71-1 0 0,58-100-86 0 0,0 0-1 0 0,0 0 1 0 0,1 1 0 0 0,-3 12-1 0 0,6-20-10 0 0,0 1-1 0 0,-1-1 0 0 0,1 1 0 0 0,0-1 1 0 0,0 1-1 0 0,0-1 0 0 0,0 1 1 0 0,0-1-1 0 0,0 1 0 0 0,0 0 1 0 0,0-1-1 0 0,1 1 0 0 0,-1-1 0 0 0,1 1 1 0 0,-1-1-1 0 0,1 1 0 0 0,-1-1 1 0 0,1 0-1 0 0,0 1 0 0 0,0-1 1 0 0,0 0-1 0 0,0 0 0 0 0,0 1 0 0 0,0-1 1 0 0,0 0-1 0 0,0 0 0 0 0,0 0 1 0 0,0 0-1 0 0,1 0 0 0 0,-1 0 1 0 0,0-1-1 0 0,1 1 0 0 0,2 1 1 0 0,3 0-2 0 0,0-1 1 0 0,0 1-1 0 0,0-1 1 0 0,0-1-1 0 0,0 1 1 0 0,1-1 0 0 0,7-1-1 0 0,53-9-12 0 0,-58 8 6 0 0,31-6-65 0 0,2-3 2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230 211 3223 0 0,'-1'0'240'0'0,"-10"2"-197"0"0,7-2 265 0 0,0 0 1 0 0,0 1-1 0 0,1 0 0 0 0,-1 0 0 0 0,-6 3 0 0 0,5-2 434 0 0,1 0 0 0 0,-1 0 0 0 0,1 0 0 0 0,0 1 0 0 0,0 0 0 0 0,0 0 0 0 0,0 0 0 0 0,0 0-1 0 0,0 1 1 0 0,1-1 0 0 0,0 1 0 0 0,0 0 0 0 0,-5 7 0 0 0,8-10-63 0 0,0 0-574 0 0,0 1 1 0 0,0-1 0 0 0,0 0-1 0 0,0 0 1 0 0,0 1 0 0 0,1-1-1 0 0,-1 0 1 0 0,0 1 0 0 0,1-1-1 0 0,-1 0 1 0 0,1 0 0 0 0,-1 0-1 0 0,1 1 1 0 0,0-1-1 0 0,-1 0 1 0 0,1 0 0 0 0,0 0-1 0 0,0 0 1 0 0,0 0 0 0 0,0 0-1 0 0,1 1 1 0 0,0-1 1 0 0,0 0 0 0 0,1 0 0 0 0,-1 0-1 0 0,0-1 1 0 0,0 1 0 0 0,0 0 0 0 0,1-1 0 0 0,-1 0-1 0 0,0 1 1 0 0,0-1 0 0 0,4 0 0 0 0,5-1 174 0 0,0-1 0 0 0,0 0-1 0 0,0 0 1 0 0,11-5 0 0 0,171-69 1622 0 0,-152 58-1625 0 0,-8 4-186 0 0,-6 3-102 0 0,0-1 0 0 0,28-17 0 0 0,-52 26-121 0 0,1 1 0 0 0,-1 0 0 0 0,0-1 0 0 0,0 0 1 0 0,-1 1-1 0 0,1-1 0 0 0,0-1 0 0 0,-1 1 0 0 0,0 0 0 0 0,0 0 1 0 0,0-1-1 0 0,0 1 0 0 0,0-1 0 0 0,-1 0 0 0 0,1 1 0 0 0,0-7 1 0 0,-2 8 39 0 0,1 0 0 0 0,-1-1 1 0 0,0 1-1 0 0,0 0 1 0 0,0 0-1 0 0,-1 0 1 0 0,1 0-1 0 0,-1 0 0 0 0,1-1 1 0 0,-1 1-1 0 0,1 0 1 0 0,-1 0-1 0 0,0 0 1 0 0,0 0-1 0 0,0 1 0 0 0,0-1 1 0 0,-1 0-1 0 0,1 0 1 0 0,0 0-1 0 0,-1 1 1 0 0,1-1-1 0 0,-1 1 0 0 0,0-1 1 0 0,1 1-1 0 0,-1 0 1 0 0,0 0-1 0 0,0 0 1 0 0,0 0-1 0 0,0 0 0 0 0,0 0 1 0 0,-2-1-1 0 0,-7-1-41 0 0,0 0 1 0 0,-1 0-1 0 0,1 1 0 0 0,0 1 1 0 0,-1 0-1 0 0,1 0 0 0 0,-1 1 0 0 0,0 0 1 0 0,1 1-1 0 0,0 1 0 0 0,-1 0 0 0 0,1 0 1 0 0,0 1-1 0 0,-13 5 0 0 0,1 2 146 0 0,1 1-1 0 0,-39 27 0 0 0,-36 35 715 0 0,69-49-316 0 0,2 1 0 0 0,0 1 0 0 0,-25 35 0 0 0,35-40-181 0 0,2 0 0 0 0,0 1 0 0 0,1 0 0 0 0,2 1 0 0 0,-12 32 0 0 0,20-48-193 0 0,1 1 0 0 0,0-1 0 0 0,1 0 0 0 0,-1 1 1 0 0,1-1-1 0 0,1 1 0 0 0,0 0 0 0 0,0-1 1 0 0,0 1-1 0 0,1-1 0 0 0,2 10 0 0 0,-2-11-2 0 0,1-1-1 0 0,0 0 0 0 0,0 0 1 0 0,1 0-1 0 0,-1 0 0 0 0,1 0 0 0 0,0 0 1 0 0,0-1-1 0 0,1 0 0 0 0,0 1 0 0 0,-1-1 1 0 0,1 0-1 0 0,0-1 0 0 0,1 1 1 0 0,-1-1-1 0 0,6 3 0 0 0,3 1 73 0 0,0 0 0 0 0,0-1-1 0 0,1-1 1 0 0,0 0 0 0 0,0-1 0 0 0,0 0-1 0 0,24 2 1 0 0,-19-4-293 0 0,-1-1 0 0 0,1-1 0 0 0,0 0 0 0 0,-1-2 0 0 0,30-5 0 0 0,-7-5-6244 0 0,-21 5 62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2759 0 0,'-1'2'3711'0'0,"0"1"-2767"0"0,0-1 0 0 0,0 1 0 0 0,0 0 0 0 0,1 0 0 0 0,-1-1 0 0 0,1 1 0 0 0,-1 0 1 0 0,1 0-1 0 0,0-1 0 0 0,0 1 0 0 0,1 5 0 0 0,0-3-396 0 0,0 0 0 0 0,0 0 0 0 0,1 0 0 0 0,-1 0 0 0 0,6 9 0 0 0,-3-6-431 0 0,1 0 0 0 0,0-1 0 0 0,0 0 0 0 0,0 0 0 0 0,1-1 0 0 0,0 1 0 0 0,11 8 0 0 0,-4-6 133 0 0,-1-1 1 0 0,1-1-1 0 0,1 0 0 0 0,28 11 1 0 0,61 11 593 0 0,-16-4-501 0 0,-57-16-256 0 0,-9-3-44 0 0,0 1-1 0 0,0 1 0 0 0,-1 1 0 0 0,0 1 0 0 0,23 14 0 0 0,-40-22-82 0 0,0 0 0 0 0,-1 0 0 0 0,1 1 0 0 0,-1-1 0 0 0,1 1 0 0 0,-1-1 1 0 0,0 1-1 0 0,0 0 0 0 0,0 0 0 0 0,0 0 0 0 0,0 0 0 0 0,-1 0 0 0 0,1 0 0 0 0,-1 1 0 0 0,0-1 1 0 0,0 0-1 0 0,0 1 0 0 0,0 3 0 0 0,-1-4-208 0 0,0 1 0 0 0,0-1-1 0 0,-1 0 1 0 0,1 0 0 0 0,-1 0 0 0 0,0 0 0 0 0,0 0 0 0 0,0 0-1 0 0,0 0 1 0 0,-1 0 0 0 0,1 0 0 0 0,-1-1 0 0 0,1 1 0 0 0,-1-1 0 0 0,0 1-1 0 0,0-1 1 0 0,0 1 0 0 0,0-1 0 0 0,-1 0 0 0 0,-2 2 0 0 0,-6 4-1642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33 8287 0 0,'0'-9'863'0'0,"0"8"-695"0"0,0 0 0 0 0,0 0 1 0 0,0 0-1 0 0,-1 0 0 0 0,1 0 0 0 0,0 0 0 0 0,-1 0 1 0 0,1 0-1 0 0,0 0 0 0 0,-1 0 0 0 0,1 0 0 0 0,-1 0 0 0 0,1 1 1 0 0,-1-1-1 0 0,0 0 0 0 0,1 0 0 0 0,-1 0 0 0 0,0 1 1 0 0,1-1-1 0 0,-1 0 0 0 0,0 1 0 0 0,-1-2 0 0 0,-1 1 607 0 0,2 1-600 0 0,-1-1 0 0 0,0 1 0 0 0,0 0 1 0 0,0 0-1 0 0,0 0 0 0 0,0 0 0 0 0,0 0 1 0 0,0 1-1 0 0,0-1 0 0 0,0 1 0 0 0,1-1 0 0 0,-1 1 1 0 0,0-1-1 0 0,0 1 0 0 0,-2 2 0 0 0,1-2 83 0 0,-6 3-97 0 0,-1 1-1 0 0,2 0 1 0 0,-1 1 0 0 0,1 0 0 0 0,0 0-1 0 0,0 0 1 0 0,-9 11 0 0 0,-46 57 856 0 0,58-67-897 0 0,-180 269 1316 0 0,182-272-1484 0 0,-3 6 88 0 0,1 0-1 0 0,-1 0 1 0 0,-5 17 0 0 0,10-24-86 0 0,0 0 0 0 0,1-1 0 0 0,-1 1 1 0 0,1 0-1 0 0,-1 0 0 0 0,1-1 0 0 0,0 1 0 0 0,1 5 1 0 0,-1-6-34 0 0,1-1 1 0 0,-1 1 0 0 0,0-1 0 0 0,1 0 0 0 0,0 1-1 0 0,-1-1 1 0 0,1 0 0 0 0,0 0 0 0 0,-1 0 0 0 0,1 1-1 0 0,0-1 1 0 0,0 0 0 0 0,0 0 0 0 0,0 0 0 0 0,0 0-1 0 0,0 0 1 0 0,1-1 0 0 0,0 2 0 0 0,1-1-151 0 0,-1 0 1 0 0,1 0-1 0 0,-1-1 0 0 0,0 1 1 0 0,1 0-1 0 0,-1-1 0 0 0,1 0 1 0 0,0 0-1 0 0,-1 0 0 0 0,1 0 1 0 0,-1 0-1 0 0,1 0 0 0 0,4-2 1 0 0,14-5-1426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10591 0 0,'0'0'5080'0'0,"-7"4"-3313"0"0,1 0-1603 0 0,0 1 0 0 0,1 0-1 0 0,-7 7 1 0 0,-6 5 296 0 0,10-10-192 0 0,0 2 0 0 0,0-1 0 0 0,1 1 0 0 0,0 1 0 0 0,-10 17 0 0 0,-23 56 1033 0 0,35-71-1173 0 0,-2 3 43 0 0,1 1 1 0 0,0 0-1 0 0,-5 31 1 0 0,10-42-162 0 0,0 1 1 0 0,1 0 0 0 0,0 0-1 0 0,0-1 1 0 0,0 1 0 0 0,2 9-1 0 0,-1-12-7 0 0,0 0 0 0 0,0 0 0 0 0,0 0-1 0 0,0-1 1 0 0,0 1 0 0 0,1-1-1 0 0,-1 1 1 0 0,1-1 0 0 0,-1 1 0 0 0,1-1-1 0 0,0 0 1 0 0,0 0 0 0 0,0 0-1 0 0,3 2 1 0 0,-1-1-41 0 0,0-1 0 0 0,1 1-1 0 0,-1-1 1 0 0,1-1 0 0 0,-1 1 0 0 0,1 0-1 0 0,0-1 1 0 0,-1 0 0 0 0,1 0 0 0 0,0-1-1 0 0,0 1 1 0 0,0-1 0 0 0,8-1 0 0 0,6 0-1247 0 0,-1-2 1 0 0,22-5-1 0 0,-13 1-5358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82 137 7367 0 0,'0'0'10566'0'0,"1"2"-10237"0"0,0 0-269 0 0,-1 0 1 0 0,1 0 0 0 0,0 0-1 0 0,0-1 1 0 0,0 1-1 0 0,0 0 1 0 0,1 0 0 0 0,-1-1-1 0 0,0 1 1 0 0,1-1-1 0 0,-1 1 1 0 0,1-1 0 0 0,-1 0-1 0 0,1 0 1 0 0,2 2-1 0 0,0-1 45 0 0,-1-1-1 0 0,1 1 1 0 0,0-1 0 0 0,-1 0-1 0 0,1 0 1 0 0,0-1-1 0 0,7 2 1 0 0,0-2 143 0 0,1 0-1 0 0,-1-1 1 0 0,1-1-1 0 0,19-4 1 0 0,7-5 69 0 0,0-2 1 0 0,70-34-1 0 0,-99 43-300 0 0,38-22-3 0 0,-42 23-60 0 0,0 0 0 0 0,0-1 0 0 0,0 0 0 0 0,0 0 0 0 0,0 0 0 0 0,4-7 0 0 0,-8 10 24 0 0,-1 0-1 0 0,1 0 0 0 0,0 0 1 0 0,-1 1-1 0 0,1-1 1 0 0,-1 0-1 0 0,1-1 1 0 0,-1 1-1 0 0,1 0 0 0 0,-1 0 1 0 0,0 0-1 0 0,0 0 1 0 0,1 0-1 0 0,-1 0 1 0 0,0-2-1 0 0,0 3-4 0 0,0-1-1 0 0,-1 0 1 0 0,1 1-1 0 0,0-1 1 0 0,0 1 0 0 0,0-1-1 0 0,-1 1 1 0 0,1-1-1 0 0,0 1 1 0 0,-1-1 0 0 0,1 1-1 0 0,0-1 1 0 0,-1 1-1 0 0,1-1 1 0 0,-1 1 0 0 0,1-1-1 0 0,-1 1 1 0 0,1 0-1 0 0,-1-1 1 0 0,0 1 0 0 0,-2-1-60 0 0,1 0 1 0 0,-1 0-1 0 0,1 1 1 0 0,-1-1 0 0 0,1 1-1 0 0,-1-1 1 0 0,1 1-1 0 0,-1 0 1 0 0,1 0 0 0 0,-1 0-1 0 0,-4 1 1 0 0,-12 4-166 0 0,-1 0 1 0 0,1 2-1 0 0,0 0 1 0 0,0 1-1 0 0,1 0 1 0 0,0 2-1 0 0,1 0 1 0 0,0 1-1 0 0,-16 14 0 0 0,-3 5 728 0 0,2 1 0 0 0,-55 67 0 0 0,70-75 178 0 0,-30 48 0 0 0,44-63-533 0 0,0 2-1 0 0,0-1 1 0 0,1 0 0 0 0,1 1-1 0 0,-1 0 1 0 0,2 0 0 0 0,-1 0-1 0 0,1 0 1 0 0,0 12 0 0 0,2-19-106 0 0,0 1 1 0 0,0-1-1 0 0,0 0 1 0 0,1 0-1 0 0,-1 1 1 0 0,1-1-1 0 0,0 0 1 0 0,0 0-1 0 0,0 0 1 0 0,0 0-1 0 0,1 0 0 0 0,-1 0 1 0 0,1 0-1 0 0,0 0 1 0 0,0-1-1 0 0,0 1 1 0 0,0-1-1 0 0,0 1 1 0 0,1-1-1 0 0,-1 0 1 0 0,1 0-1 0 0,-1 0 1 0 0,1 0-1 0 0,0 0 1 0 0,0-1-1 0 0,0 1 1 0 0,0-1-1 0 0,0 0 1 0 0,0 1-1 0 0,3-1 1 0 0,6 2-49 0 0,0 0 0 0 0,0-1 0 0 0,0 0 0 0 0,0-1 0 0 0,0-1 0 0 0,0 0 0 0 0,12-2 0 0 0,20-4-1505 0 0,0-2 0 0 0,70-24 0 0 0,-74 20-4774 0 0</inkml:trace>
  <inkml:trace contextRef="#ctx0" brushRef="#br0" timeOffset="1">621 396 7831 0 0,'0'0'356'0'0,"-9"-2"122"0"0,7 2-390 0 0,0 0 0 0 0,-1 0 0 0 0,1 0 0 0 0,0 0 0 0 0,0 1 0 0 0,-1-1 0 0 0,-3 2 0 0 0,3-1 500 0 0,1 0-1 0 0,-1 0 1 0 0,0 1 0 0 0,1-1-1 0 0,-1 1 1 0 0,1 0 0 0 0,0 0 0 0 0,-5 4-1 0 0,1 2 1353 0 0,-1 0 0 0 0,1 1 0 0 0,-7 13-1 0 0,4-7-2980 0 0,-41 74 1300 0 0,4 1-1 0 0,-35 97 0 0 0,52-108-140 0 0,-1 1-909 0 0,8-28-5433 0 0,14-37-343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84 163 10247 0 0,'12'-13'237'0'0,"0"1"0"0"0,1 0 0 0 0,1 1 0 0 0,0 1 0 0 0,1 0 0 0 0,0 0 0 0 0,25-11-1 0 0,-6 7 1077 0 0,1 1-1 0 0,57-13 0 0 0,-76 23-843 0 0,0 0 0 0 0,0 1-1 0 0,1 0 1 0 0,-1 1-1 0 0,1 1 1 0 0,28 4 0 0 0,-38-3-370 0 0,0 0 1 0 0,1 0-1 0 0,-1 1 1 0 0,0 0-1 0 0,0 1 0 0 0,0 0 1 0 0,0 0-1 0 0,-1 0 1 0 0,1 1-1 0 0,-1 0 1 0 0,0 0-1 0 0,0 0 1 0 0,0 1-1 0 0,-1 0 0 0 0,1 0 1 0 0,-1 1-1 0 0,5 6 1 0 0,-7-6-71 0 0,0-1 0 0 0,0 1 0 0 0,-1-1 0 0 0,0 1 0 0 0,0 0 0 0 0,-1 0 0 0 0,1 0 0 0 0,-1 0 0 0 0,-1 0 0 0 0,1 0 0 0 0,-1 0 0 0 0,0 1 0 0 0,0-1 0 0 0,-1 0 0 0 0,0 0 0 0 0,0 0 0 0 0,0 0 0 0 0,-1 0 0 0 0,-2 6 0 0 0,0 0 25 0 0,-1 0-1 0 0,-1 0 1 0 0,0-1 0 0 0,-1 1-1 0 0,0-1 1 0 0,0 0 0 0 0,-18 18-1 0 0,0-5-14 0 0,0-1 0 0 0,-2-1 0 0 0,0-1 0 0 0,-1-2 0 0 0,-1-1 0 0 0,-1-1 0 0 0,0-1 0 0 0,-2-2 0 0 0,1-1 0 0 0,-2-2 0 0 0,-55 13 0 0 0,75-21-190 0 0,-1-2 1 0 0,1 1-1 0 0,-1-1 0 0 0,-18-2 0 0 0,26 1 14 0 0,0-1-1 0 0,0 0 1 0 0,0 0-1 0 0,0-1 1 0 0,0 1-1 0 0,0-1 1 0 0,0-1-1 0 0,1 1 1 0 0,-1-1-1 0 0,1 0 1 0 0,-10-7-1 0 0,0-4-470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39 107 15407 0 0,'-2'0'704'0'0,"-22"-5"230"0"0,12 4 3084 0 0,175-4-182 0 0,80-29-2313 0 0,-213 28-1660 0 0,0-1 0 0 0,0-2 0 0 0,37-16 0 0 0,-43 11-2433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14887 0 0,'0'0'1350'0'0,"0"1"-1110"0"0,-44 88 1121 0 0,9-21-753 0 0,-7 36 512 0 0,-34 125 0 0 0,14-36-11 0 0,-81 180-67 0 0,90-255-1338 0 0,-73 121 1 0 0,125-238 230 0 0,-17 24-649 0 0,17-24 569 0 0,1 0 1 0 0,0-1 0 0 0,-1 1 0 0 0,1 0-1 0 0,-1-1 1 0 0,1 1 0 0 0,-1-1-1 0 0,0 1 1 0 0,1-1 0 0 0,-1 1-1 0 0,1-1 1 0 0,-1 0 0 0 0,0 1-1 0 0,1-1 1 0 0,-1 1 0 0 0,0-1-1 0 0,1 0 1 0 0,-1 0 0 0 0,0 0-1 0 0,0 1 1 0 0,1-1 0 0 0,-1 0-1 0 0,0 0 1 0 0,0 0 0 0 0,1 0-1 0 0,-1 0 1 0 0,0 0 0 0 0,0 0-1 0 0,1-1 1 0 0,-1 1 0 0 0,0 0 0 0 0,0 0-1 0 0,1 0 1 0 0,-1-1 0 0 0,-1 1-1 0 0,-5-9-5967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69 167 15087 0 0,'-5'1'126'0'0,"0"-1"-1"0"0,0 1 0 0 0,1 0 0 0 0,-1 1 0 0 0,0-1 1 0 0,1 1-1 0 0,-1 0 0 0 0,1 0 0 0 0,0 0 1 0 0,-1 1-1 0 0,1 0 0 0 0,0-1 0 0 0,-4 6 1 0 0,7-7 498 0 0,5 9 1054 0 0,-2-8-1541 0 0,0 0-1 0 0,0 0 1 0 0,0 0-1 0 0,0-1 1 0 0,1 1-1 0 0,-1-1 1 0 0,0 1-1 0 0,1-1 1 0 0,-1 0-1 0 0,1 0 1 0 0,-1 0-1 0 0,6 1 1 0 0,34 5 815 0 0,-7-5-508 0 0,0-2 0 0 0,-1-1 0 0 0,40-7 0 0 0,103-25 68 0 0,-60 4-1166 0 0,0-6 1 0 0,167-74 0 0 0,-237 87-618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4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89 4863 0 0,'1'-2'223'0'0,"1"-7"-28"0"0,1-16-141 0 0,-3 24 86 0 0,0-1 0 0 0,0 0 0 0 0,0 1 0 0 0,1-1 0 0 0,-2 0 0 0 0,1 1 0 0 0,0-1 0 0 0,0 0 0 0 0,0 1 0 0 0,-1-1 0 0 0,1 0 0 0 0,-1 1 0 0 0,0-1-1 0 0,1 1 1 0 0,-1-1 0 0 0,0 1 0 0 0,0-1 0 0 0,0 1 0 0 0,0 0 0 0 0,-2-3 0 0 0,1 2 259 0 0,-1 0 0 0 0,1 0 0 0 0,-1 1 0 0 0,0-1 0 0 0,0 1 0 0 0,0 0 0 0 0,0-1 0 0 0,0 1 1 0 0,0 0-1 0 0,0 1 0 0 0,0-1 0 0 0,0 1 0 0 0,0-1 0 0 0,0 1 0 0 0,0 0 0 0 0,-6 1 0 0 0,8-1-274 0 0,0 0 0 0 0,0 0 0 0 0,-1 0 0 0 0,1 1 0 0 0,0-1 0 0 0,0 0 1 0 0,0 1-1 0 0,0-1 0 0 0,0 1 0 0 0,0-1 0 0 0,0 1 0 0 0,1-1 0 0 0,-1 1 0 0 0,0 0 0 0 0,0 0 0 0 0,0-1 0 0 0,0 1 1 0 0,1 0-1 0 0,-2 1 0 0 0,1 0-20 0 0,0 0 1 0 0,-1 0 0 0 0,1 0-1 0 0,0 1 1 0 0,0-1-1 0 0,0 0 1 0 0,0 3 0 0 0,0 0 4 0 0,1 1 1 0 0,-1 0 0 0 0,1 0-1 0 0,1 0 1 0 0,-1-1 0 0 0,1 1 0 0 0,0 0-1 0 0,0 0 1 0 0,0-1 0 0 0,4 8 0 0 0,1 5 137 0 0,18 30 0 0 0,-9-23-132 0 0,0-2 1 0 0,2 0-1 0 0,1 0 0 0 0,0-2 0 0 0,2 0 0 0 0,0-1 0 0 0,1-1 0 0 0,1-1 1 0 0,44 26-1 0 0,-10-12 110 0 0,2-2 0 0 0,0-3 1 0 0,76 23-1 0 0,-81-32-42 0 0,60 22 242 0 0,-108-38-406 0 0,-1 0-1 0 0,1 0 1 0 0,-1 1-1 0 0,1-1 0 0 0,-1 1 1 0 0,0 0-1 0 0,0 0 0 0 0,0 0 1 0 0,-1 1-1 0 0,1-1 1 0 0,-1 1-1 0 0,0 0 0 0 0,0 0 1 0 0,0 0-1 0 0,0 1 0 0 0,-1-1 1 0 0,1 1-1 0 0,2 6 0 0 0,0 10-8 0 0,-6-16-16 0 0,0 0-5 0 0,-3 20-415 0 0,3-23 38 0 0,-12-5-5106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4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59 6911 0 0,'0'0'528'0'0,"-1"-2"-341"0"0,-1-3 3 0 0,0 0 0 0 0,0 0-1 0 0,1 0 1 0 0,0 0 0 0 0,0 0 0 0 0,0-8 0 0 0,-1-1 9045 0 0,1 17-8830 0 0,-66 150 1149 0 0,51-120-1388 0 0,-2-1-1 0 0,-37 49 1 0 0,-131 130 51 0 0,154-176-198 0 0,0-2 0 0 0,-2-1-1 0 0,-61 46 1 0 0,67-59 34 0 0,0-1 0 0 0,-2-2-1 0 0,0 0 1 0 0,-44 15 0 0 0,65-28 92 0 0,16-8 93 0 0,19-8 80 0 0,69-32-2724 0 0,-60 25 1060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4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57 11055 0 0,'-2'1'852'0'0,"-6"2"-425"0"0,0 1 0 0 0,0-1-1 0 0,1 1 1 0 0,-1 1 0 0 0,1-1-1 0 0,0 2 1 0 0,-10 8 0 0 0,16-13 593 0 0,0 0-970 0 0,1-1 0 0 0,-1 0 0 0 0,1 1 0 0 0,0-1-1 0 0,-1 1 1 0 0,1-1 0 0 0,0 0 0 0 0,-1 1 0 0 0,1-1 0 0 0,0 1 0 0 0,-1-1 0 0 0,1 1 0 0 0,0 0 0 0 0,0-1 0 0 0,0 1 0 0 0,-1-1 0 0 0,1 1 0 0 0,0-1 0 0 0,0 1 0 0 0,0-1 0 0 0,0 1 0 0 0,0 0 0 0 0,0-1 0 0 0,0 1 0 0 0,0-1 0 0 0,0 1 0 0 0,0 0 0 0 0,1-1 0 0 0,-1 1 0 0 0,0-1 0 0 0,0 1 0 0 0,1-1 0 0 0,-1 1 0 0 0,0-1 0 0 0,0 1 0 0 0,1 0 0 0 0,0 1 41 0 0,0 0-1 0 0,0 0 1 0 0,1-1 0 0 0,-1 1-1 0 0,0 0 1 0 0,1 0 0 0 0,0-1-1 0 0,2 3 1 0 0,1-1 55 0 0,0-1 1 0 0,0 1-1 0 0,1-1 1 0 0,0 0-1 0 0,-1 0 1 0 0,1-1-1 0 0,0 1 1 0 0,0-1-1 0 0,9 0 0 0 0,8 0 411 0 0,25-3-1 0 0,-39 2-404 0 0,39-5 761 0 0,87-18-1 0 0,45-24 81 0 0,55-13-459 0 0,-227 59-566 0 0,125-19 181 0 0,-116 19-474 0 0,0 0 1 0 0,0 1 0 0 0,0 1-1 0 0,0 1 1 0 0,30 6 0 0 0,-21 1-1391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4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19 259 1375 0 0,'-1'2'107'0'0,"-16"19"14634"0"0,30-30-11734 0 0,17-18-2824 0 0,-22 19 115 0 0,-1-1 0 0 0,0 0 1 0 0,9-17-1 0 0,-9 15-173 0 0,0 0 1 0 0,12-14-1 0 0,-19 24-122 0 0,59-59 180 0 0,-50 52-175 0 0,0 0 0 0 0,0 1 0 0 0,1 0-1 0 0,0 1 1 0 0,13-6 0 0 0,46-21-8 0 0,-54 29 0 0 0,1 4 0 0 0,-1 3 0 0 0,-12-1 4 0 0,0 0 1 0 0,0 0-1 0 0,0 0 0 0 0,0 0 1 0 0,-1 0-1 0 0,1 1 0 0 0,-1-1 1 0 0,1 1-1 0 0,-1 0 0 0 0,0-1 0 0 0,0 1 1 0 0,0 0-1 0 0,0 1 0 0 0,-1-1 1 0 0,3 6-1 0 0,0 4 40 0 0,0 1-1 0 0,4 24 1 0 0,0 1 31 0 0,-2-27-23 0 0,-3-8-51 0 0,-1 0 12 0 0,1-1 0 0 0,0 1-1 0 0,-1-1 1 0 0,1 1 0 0 0,0-1-1 0 0,1 0 1 0 0,-1 0 0 0 0,5 4 0 0 0,8 6 221 0 0,70 80 1577 0 0,-84-90-1779 0 0,0-1 0 0 0,1 0 0 0 0,-1 0 0 0 0,0 0 0 0 0,1 0 0 0 0,0 0 0 0 0,-1-1 0 0 0,1 1 0 0 0,0-1 0 0 0,0 0 0 0 0,0 0 0 0 0,0 0 0 0 0,0 0 0 0 0,0 0 0 0 0,0 0 0 0 0,0-1 0 0 0,0 0 0 0 0,0 1 0 0 0,0-1 0 0 0,0 0 0 0 0,0-1 0 0 0,1 1 0 0 0,-1 0 0 0 0,0-1 0 0 0,0 0 0 0 0,4-1 0 0 0,5-4 155 0 0,0 0 0 0 0,-1 0 0 0 0,21-17 0 0 0,0 1 150 0 0,-3 5-124 0 0,-14 9-59 0 0,0-1 0 0 0,-1-1 0 0 0,0-1 0 0 0,21-20 0 0 0,-34 30-227 0 0,-2-1-344 0 0,0 1 347 0 0,-1 0 0 0 0,1-1-1 0 0,-1 1 1 0 0,0 0 0 0 0,1 0 0 0 0,-1 0 0 0 0,-2-1 0 0 0,2 1-32 0 0,-9-5-293 0 0,0 1-39 0 0,1-1 0 0 0,-1-1 0 0 0,-9-8 1 0 0,16 12 252 0 0,0-1 1 0 0,1 0-1 0 0,0 0 1 0 0,-1 0-1 0 0,1 0 1 0 0,0 0-1 0 0,1-1 0 0 0,-1 1 1 0 0,1-1-1 0 0,-3-8 1 0 0,4 9 105 0 0,2-1-151 0 0,17 9 166 0 0,-13 0 38 0 0,-3-1 6 0 0,16 13-39 0 0,-15-13-170 0 0,1 1 0 0 0,0 0 0 0 0,0-1 0 0 0,0 0 0 0 0,9 4 0 0 0,2-1-1146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21 775 5063 0 0,'0'0'232'0'0,"-1"2"-13"0"0,-12 21-174 0 0,8-13 233 0 0,4-8 1154 0 0,1 1 468 0 0,-1-1-1595 0 0,1 0 0 0 0,0-1 0 0 0,0 1 1 0 0,0 0-1 0 0,0 0 0 0 0,0 0 0 0 0,1-1 0 0 0,-1 1 1 0 0,0 0-1 0 0,1 0 0 0 0,-1-1 0 0 0,1 1 0 0 0,0 0 1 0 0,0-1-1 0 0,-1 1 0 0 0,1-1 0 0 0,0 1 1 0 0,0-1-1 0 0,1 1 0 0 0,-1-1 0 0 0,0 0 0 0 0,3 3 1 0 0,-3-4-193 0 0,1 2 40 0 0,0-1 0 0 0,1 0 0 0 0,-1 0 0 0 0,0 0 0 0 0,1 0 0 0 0,-1 0 0 0 0,0-1 0 0 0,1 1 0 0 0,-1-1 0 0 0,1 0 0 0 0,-1 0 0 0 0,1 1 0 0 0,0-1 0 0 0,-1-1 0 0 0,1 1 0 0 0,2-1 0 0 0,4-4 203 0 0,0-1 1 0 0,0 0-1 0 0,0-1 0 0 0,-1 0 0 0 0,0 0 1 0 0,0-1-1 0 0,-1 0 0 0 0,0 0 0 0 0,0-1 1 0 0,6-11-1 0 0,8-14-72 0 0,22-55 0 0 0,-21 40-139 0 0,-1 5-136 0 0,59-109 62 0 0,-54 113-71 0 0,30-51-16 0 0,-55 89-61 0 0,0 5 7 0 0,14 84 7 0 0,2 5-31 0 0,-14-81 87 0 0,0-1 1 0 0,1 0-1 0 0,0-1 0 0 0,1 1 0 0 0,0-1 0 0 0,11 17 0 0 0,27 25 34 0 0,91 86-1 0 0,-123-127 23 0 0,-2 1 0 0 0,0 0-1 0 0,0 1 1 0 0,13 24-1 0 0,-20-33-25 0 0,0 1 0 0 0,0-1 0 0 0,0 1 1 0 0,0 0-1 0 0,-1-1 0 0 0,1 1 0 0 0,0 4 0 0 0,2 6 120 0 0,0-5-55 0 0,-3-7 68 0 0,0-1 32 0 0,-1 0-154 0 0,0-1 0 0 0,1 1 0 0 0,-1-1 0 0 0,0 1 0 0 0,1-1 0 0 0,-1 1 0 0 0,0-1-1 0 0,1 1 1 0 0,-1-1 0 0 0,0 0 0 0 0,1 1 0 0 0,-1-1 0 0 0,1 0 0 0 0,-1 1 0 0 0,1-1 0 0 0,-1 0 0 0 0,1 1 0 0 0,-1-1-1 0 0,1 0 1 0 0,-1 0 0 0 0,1 0 0 0 0,0 0 0 0 0,-1 0 0 0 0,1 1 0 0 0,-1-1 0 0 0,1 0 0 0 0,-1 0 0 0 0,1 0 0 0 0,0 0 0 0 0,-1-1-1 0 0,1 1 1 0 0,-1 0 0 0 0,1 0 0 0 0,-1 0 0 0 0,1 0 0 0 0,-1-1 0 0 0,1 1 0 0 0,-1 0 0 0 0,1 0 0 0 0,-1-1 0 0 0,1 1-1 0 0,-1 0 1 0 0,1-1 0 0 0,-1 1 0 0 0,1-1 0 0 0,6-6 105 0 0,-2-1 0 0 0,1 1 1 0 0,-1-1-1 0 0,0 0 0 0 0,0 0 0 0 0,-1 0 0 0 0,0-1 0 0 0,3-9 0 0 0,19-79 337 0 0,-12 36-261 0 0,28-96 105 0 0,51-161-287 0 0,-40 176-513 0 0,-53 141 368 0 0,0 1 1 0 0,0-1-1 0 0,1 0 0 0 0,-1 0 1 0 0,0 1-1 0 0,0-1 0 0 0,1 0 1 0 0,-1 1-1 0 0,1-1 0 0 0,-1 0 1 0 0,0 1-1 0 0,1-1 1 0 0,0 0-1 0 0,-1 1 0 0 0,2-2 1 0 0,2 16-1951 0 0,-2 8-3795 0 0,-2 4-1878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4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10 12207 0 0,'0'0'562'0'0,"2"-2"-18"0"0,7-5 2745 0 0,-12 9-2742 0 0,-76 69 1487 0 0,-14 13-531 0 0,-68 91-827 0 0,126-131-663 0 0,2 0 1 0 0,-35 63-1 0 0,59-89 5 0 0,0 0 0 0 0,1 1-1 0 0,1-1 1 0 0,1 2 0 0 0,0-1 0 0 0,2 0 0 0 0,0 1 0 0 0,-2 32 0 0 0,6-40 55 0 0,0 0 1 0 0,0 1-1 0 0,2-1 0 0 0,-1 0 1 0 0,1 0-1 0 0,1-1 0 0 0,0 1 1 0 0,1 0-1 0 0,0-1 0 0 0,0 0 1 0 0,2 0-1 0 0,-1 0 0 0 0,1 0 1 0 0,1-1-1 0 0,10 13 0 0 0,-2-6 92 0 0,0-2 0 0 0,0 0-1 0 0,2 0 1 0 0,0-2 0 0 0,1 0-1 0 0,0-1 1 0 0,0-1 0 0 0,1 0-1 0 0,26 9 1 0 0,0-1 507 0 0,-43-18-512 0 0,0 0-67 0 0,8 4-21 0 0,-5-3 3 0 0,4 3-72 0 0,-6-4-77 0 0,1 4-126 0 0,-4-5 123 0 0,0 0 1 0 0,1 0-1 0 0,-1 0 0 0 0,0 0 0 0 0,1 1 1 0 0,-1-1-1 0 0,0 0 0 0 0,0 0 0 0 0,0 0 1 0 0,1 1-1 0 0,-1-1 0 0 0,0 0 0 0 0,0 0 1 0 0,0 1-1 0 0,1-1 0 0 0,-1 0 1 0 0,0 0-1 0 0,0 1 0 0 0,0-1 0 0 0,0 0 1 0 0,0 0-1 0 0,0 1 0 0 0,1-1 0 0 0,-1 0 1 0 0,0 1-1 0 0,0-1 0 0 0,0 0 1 0 0,0 1-1 0 0,0-1 0 0 0,0 0 0 0 0,0 0 1 0 0,0 1-1 0 0,-1 0 0 0 0,0 12-1275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5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58 10567 0 0,'0'0'482'0'0,"1"-1"-8"0"0,35-40 3374 0 0,-30 35-3550 0 0,-5 4 256 0 0,7-5 2697 0 0,-49 50-2798 0 0,33-34-386 0 0,1 0-43 0 0,-11 15 29 0 0,-7 12-53 0 0,2 1 0 0 0,-26 53 0 0 0,17-29 0 0 0,31-61 0 0 0,1 1 0 0 0,0-1 0 0 0,0 1 0 0 0,-1-1 0 0 0,1 0 0 0 0,0 1 0 0 0,0-1 0 0 0,-1 1 0 0 0,1-1 0 0 0,0 1 0 0 0,0-1 0 0 0,0 0 0 0 0,0 1 0 0 0,0-1 0 0 0,0 1 0 0 0,0-1 0 0 0,0 1 0 0 0,0-1 0 0 0,0 1 0 0 0,0-1 0 0 0,0 2 0 0 0,4-3 2 0 0,0 0 0 0 0,0 0 0 0 0,0 0 0 0 0,0 0 0 0 0,0-1 0 0 0,0 0 0 0 0,6-3 0 0 0,57-32 181 0 0,57-27-115 0 0,-102 55-37 0 0,1-2-24 0 0,1 1 0 0 0,1 1 0 0 0,-1 1 0 0 0,37-6 1 0 0,-56 14 45 0 0,6 4-40 0 0,0 3-13 0 0,-4 5 0 0 0,-5 0-17 0 0,-2-10-63 0 0,-1 5-181 0 0,-1 1-3401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40 7831 0 0,'6'-8'411'0'0,"-3"5"-321"0"0,-1-1 0 0 0,0 1 0 0 0,0 0 0 0 0,0-1-1 0 0,0 0 1 0 0,2-6 4034 0 0,-6 9-2747 0 0,-2 1-1214 0 0,0 1-1 0 0,0-1 1 0 0,0 0 0 0 0,0 1 0 0 0,0 0-1 0 0,0 0 1 0 0,0 0 0 0 0,0 1 0 0 0,0-1-1 0 0,1 1 1 0 0,-1 0 0 0 0,0 0-1 0 0,-4 3 1 0 0,0 1 4 0 0,1-1-1 0 0,-1 1 1 0 0,1 1-1 0 0,0-1 1 0 0,-6 9-1 0 0,2 1 154 0 0,0 0-1 0 0,1 1 1 0 0,1 0-1 0 0,-13 32 1 0 0,-19 77 151 0 0,37-112-456 0 0,-30 124 78 0 0,-18 52 29 0 0,33-137-72 0 0,-3 0 0 0 0,-2-2 0 0 0,-59 93 0 0 0,65-117 14 0 0,18-27-63 0 0,1 0-1 0 0,-1 0 1 0 0,0 0 0 0 0,0 0-1 0 0,0 0 1 0 0,0 0 0 0 0,0 0 0 0 0,0 0-1 0 0,0 0 1 0 0,0 0 0 0 0,0 0-1 0 0,0 0 1 0 0,0 0 0 0 0,0 0 0 0 0,0 0-1 0 0,1 0 1 0 0,-1 0 0 0 0,0 0-1 0 0,0 0 1 0 0,0 0 0 0 0,0 0 0 0 0,0 0-1 0 0,0 0 1 0 0,0 0 0 0 0,0 0-1 0 0,0 0 1 0 0,0 0 0 0 0,0 0-1 0 0,0 0 1 0 0,0 0 0 0 0,0 0 0 0 0,1 1-1 0 0,-1-1 1 0 0,0 0 0 0 0,0 0-1 0 0,0 0 1 0 0,0 0 0 0 0,0 0 0 0 0,0 0-1 0 0,0 0 1 0 0,0 0 0 0 0,0 0-1 0 0,0 0 1 0 0,0 0 0 0 0,0 0 0 0 0,0 0-1 0 0,0 0 1 0 0,0 1 0 0 0,0-1-1 0 0,0 0 1 0 0,0 0 0 0 0,0 0 0 0 0,0 0-1 0 0,0 0 1 0 0,0 0 0 0 0,0 0-1 0 0,0 0 1 0 0,0 0 0 0 0,0 0 0 0 0,18-1-1340 0 0,5-5-5408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220 195 1375 0 0,'0'0'66'0'0,"-1"1"-8"0"0,-18 11-289 0 0,4-2 3608 0 0,13-8-2012 0 0,0 0 1 0 0,0 0 0 0 0,0 1-1 0 0,0-1 1 0 0,0 0 0 0 0,-2 3 0 0 0,3-3-502 0 0,1 1-56 0 0,0-1-620 0 0,0 0 0 0 0,1 0 1 0 0,-1 1-1 0 0,0-1 0 0 0,1 0 1 0 0,-1 0-1 0 0,1 0 0 0 0,0 0 1 0 0,0 0-1 0 0,0 0 0 0 0,0 0 1 0 0,0 0-1 0 0,0 0 0 0 0,0 0 1 0 0,3 2-1 0 0,-1-1-27 0 0,0-1 1 0 0,0 1-1 0 0,0-1 1 0 0,0 0-1 0 0,0 0 1 0 0,0 0-1 0 0,1-1 1 0 0,5 3-1 0 0,1-1 31 0 0,-1-1 0 0 0,1 0 0 0 0,-1-1-1 0 0,1 0 1 0 0,0 0 0 0 0,16-2 0 0 0,-19 1-127 0 0,121-13 840 0 0,-108 10-819 0 0,1-2 0 0 0,-1 0 0 0 0,0-1 0 0 0,22-10 0 0 0,-12 2-40 0 0,0 0 1 0 0,-1-3-1 0 0,-1 0 1 0 0,-1-2-1 0 0,42-36 0 0 0,-58 43-35 0 0,-10 9-23 0 0,0 1 1 0 0,0 0-1 0 0,0 0 0 0 0,0-1 1 0 0,0 1-1 0 0,-1 0 0 0 0,1-1 1 0 0,-1 1-1 0 0,1-1 0 0 0,-1 1 1 0 0,0-1-1 0 0,0 1 0 0 0,0 0 1 0 0,0-1-1 0 0,-1 1 1 0 0,1-1-1 0 0,-1 1 0 0 0,1-1 1 0 0,-2-3-1 0 0,0 3-23 0 0,1 0-1 0 0,-1 0 1 0 0,0 0 0 0 0,0 0-1 0 0,0 0 1 0 0,0 0 0 0 0,0 0-1 0 0,-1 1 1 0 0,1-1-1 0 0,-1 1 1 0 0,0-1 0 0 0,1 1-1 0 0,-6-3 1 0 0,3 3 1 0 0,0-1-1 0 0,1 1 1 0 0,-1 0 0 0 0,0 1-1 0 0,-1-1 1 0 0,1 1 0 0 0,0 0-1 0 0,0 0 1 0 0,-1 0 0 0 0,1 1-1 0 0,0 0 1 0 0,-1 0 0 0 0,1 0-1 0 0,0 1 1 0 0,-1 0 0 0 0,-5 1-1 0 0,-29 6-49 0 0,0 2-1 0 0,1 1 0 0 0,0 2 1 0 0,1 2-1 0 0,0 2 1 0 0,-63 38-1 0 0,38-20-15 0 0,42-24 61 0 0,1 0-1 0 0,0 1 1 0 0,0 2-1 0 0,1 0 0 0 0,-21 20 1 0 0,26-18 16 0 0,1-1-1 0 0,0 2 1 0 0,2-1 0 0 0,0 2 0 0 0,-18 35-1 0 0,24-42 32 0 0,1 1-1 0 0,0-1 1 0 0,1 0-1 0 0,0 1 0 0 0,0 0 1 0 0,1-1-1 0 0,1 1 1 0 0,0 0-1 0 0,1 0 0 0 0,0 0 1 0 0,3 19-1 0 0,-2-26 34 0 0,0 0 0 0 0,0 0 0 0 0,1 0 0 0 0,0 0 0 0 0,0-1 1 0 0,0 1-1 0 0,1-1 0 0 0,0 1 0 0 0,0-1 0 0 0,0 0 0 0 0,6 7 0 0 0,-3-6 33 0 0,0 0 1 0 0,-1-1-1 0 0,2 1 1 0 0,-1-1-1 0 0,0 0 0 0 0,1-1 1 0 0,9 4-1 0 0,-1-2 39 0 0,0 0 0 0 0,0-2-1 0 0,0 0 1 0 0,0 0-1 0 0,0-2 1 0 0,1 0 0 0 0,18-1-1 0 0,177-22 1702 0 0,-153 14-1309 0 0,-25 4-368 0 0,43-13 1 0 0,-74 17-296 0 0,8-8-746 0 0,-7 5 284 0 0,-1 1 0 0 0,1-1 0 0 0,0 1 0 0 0,0-1 0 0 0,-1 0 0 0 0,4-6 1 0 0,0-1-1295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9991 0 0,'-22'0'429'0'0,"1"0"-1"0"0,-1 1 1 0 0,0 2-1 0 0,-29 6 1 0 0,15-2 1363 0 0,34-7-655 0 0,-2 12-101 0 0,4-10-961 0 0,0 0-1 0 0,-1 0 1 0 0,2 0 0 0 0,-1 0-1 0 0,0-1 1 0 0,0 1-1 0 0,1 0 1 0 0,-1 0 0 0 0,1 0-1 0 0,-1 0 1 0 0,1-1-1 0 0,0 1 1 0 0,0 0 0 0 0,0 0-1 0 0,2 2 1 0 0,-2-1 49 0 0,7 8 28 0 0,0 0 1 0 0,1-1-1 0 0,0 0 1 0 0,0 0 0 0 0,1-1-1 0 0,14 10 1 0 0,17 18 49 0 0,-30-27-99 0 0,-1 1-1 0 0,-1 0 1 0 0,1 1 0 0 0,-2 0-1 0 0,12 20 1 0 0,-17-26 16 0 0,-1 0 0 0 0,1 0-1 0 0,-1-1 1 0 0,-1 2 0 0 0,1-1 0 0 0,-1 0 0 0 0,0 0 0 0 0,-1 0 0 0 0,1 1-1 0 0,-1-1 1 0 0,0 0 0 0 0,-1 0 0 0 0,0 1 0 0 0,0-1 0 0 0,-3 11 0 0 0,1-7-11 0 0,-1 0 1 0 0,0-1 0 0 0,0 0 0 0 0,-1 0-1 0 0,0 0 1 0 0,-1 0 0 0 0,0-1 0 0 0,-1 1 0 0 0,1-2-1 0 0,-11 10 1 0 0,5-7-96 0 0,0-1-1 0 0,0 0 1 0 0,-1 0-1 0 0,0-2 1 0 0,0 1-1 0 0,-21 6 0 0 0,14-6-95 0 0,-58 21-360 0 0,69-27 300 0 0,1 0-1 0 0,-1 0 1 0 0,1-1 0 0 0,-1 0-1 0 0,0-1 1 0 0,0 0 0 0 0,-11-1-1 0 0,-3 0-3465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5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420 238 4607 0 0,'0'0'8054'0'0,"3"0"-7293"0"0,1-2-517 0 0,-1 1-1 0 0,1-1 1 0 0,-1 1-1 0 0,1-1 1 0 0,-1 0-1 0 0,0-1 1 0 0,1 1 0 0 0,-1 0-1 0 0,0-1 1 0 0,-1 0-1 0 0,1 1 1 0 0,0-1-1 0 0,-1 0 1 0 0,0-1-1 0 0,1 1 1 0 0,2-6 0 0 0,-2 3-121 0 0,0 0 1 0 0,0 0 0 0 0,-1 0-1 0 0,0 0 1 0 0,0-1 0 0 0,0 1-1 0 0,-1-1 1 0 0,0 0 0 0 0,0-9-1 0 0,0 14-114 0 0,-1 0 1 0 0,0-1-1 0 0,0 1 0 0 0,0-1 0 0 0,-1 1 0 0 0,1-1 0 0 0,0 1 0 0 0,-1-1 1 0 0,0 1-1 0 0,0 0 0 0 0,1-1 0 0 0,-1 1 0 0 0,-1 0 0 0 0,1 0 0 0 0,0 0 1 0 0,0 0-1 0 0,-3-3 0 0 0,1 1-14 0 0,-1 0-9 0 0,0-1 0 0 0,0 1 0 0 0,0 1 0 0 0,0-1-1 0 0,-1 0 1 0 0,0 1 0 0 0,0 0 0 0 0,0 0 0 0 0,-9-3 0 0 0,-6-2-203 0 0,-26-6 1 0 0,30 10 93 0 0,9 2 88 0 0,0 1 1 0 0,0 1 0 0 0,0-1-1 0 0,0 1 1 0 0,0 0 0 0 0,0 1-1 0 0,0-1 1 0 0,0 1-1 0 0,0 1 1 0 0,1-1 0 0 0,-1 1-1 0 0,0 1 1 0 0,1-1-1 0 0,-1 1 1 0 0,1 0 0 0 0,0 0-1 0 0,0 1 1 0 0,-6 4-1 0 0,-1 2 31 0 0,1 0-1 0 0,0 0 0 0 0,0 1 0 0 0,1 1 1 0 0,0 0-1 0 0,-17 26 0 0 0,-39 77 5 0 0,58-98 45 0 0,1 0 0 0 0,1 1 0 0 0,1 0-1 0 0,-8 38 1 0 0,13-49-8 0 0,1 0-1 0 0,-1 0 1 0 0,1 0 0 0 0,0 0-1 0 0,1 0 1 0 0,1 8-1 0 0,-1-14-19 0 0,0 0-1 0 0,0 0 1 0 0,-1 1-1 0 0,1-1 1 0 0,0 0-1 0 0,1 0 1 0 0,-1 0 0 0 0,0 0-1 0 0,0 0 1 0 0,0 0-1 0 0,1 0 1 0 0,-1-1-1 0 0,0 1 1 0 0,1 0-1 0 0,-1-1 1 0 0,0 1-1 0 0,1-1 1 0 0,-1 0 0 0 0,1 1-1 0 0,-1-1 1 0 0,4 0-1 0 0,-1 1 27 0 0,0-2 0 0 0,0 1 0 0 0,0 0 0 0 0,0-1 0 0 0,0 1 0 0 0,0-1 1 0 0,0 0-1 0 0,4-3 0 0 0,33-14 211 0 0,-25 10-173 0 0,58-27 130 0 0,-2-4 0 0 0,89-63 0 0 0,-151 95-200 0 0,-90 68 38 0 0,58-44-45 0 0,6-4-4 0 0,0 2 0 0 0,1-1 0 0 0,1 2 0 0 0,1 0 0 0 0,-13 20 0 0 0,16-19 157 0 0,2 1-1 0 0,0 0 0 0 0,-10 34 1 0 0,13-30 19 0 0,0 0 0 0 0,1 0 0 0 0,2 0 0 0 0,-1 38 1 0 0,0 0 55 0 0,2-44-189 0 0,-3-2-33 0 0,0-3-34 0 0,3-9-90 0 0,1-3-1157 0 0,3-30-1581 0 0,-3 29 1904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5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38 231 5983 0 0,'-38'0'12731'0'0,"42"0"-12179"0"0,37-2 75 0 0,-1-1 0 0 0,80-18 0 0 0,81-33 362 0 0,-153 40-678 0 0,225-60 687 0 0,5 19-701 0 0,-241 51-271 0 0,-7 1-4488 0 0,-31 5 3198 0 0,-3 8-43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147 258 13247 0 0,'0'0'1976'0'0,"0"2"-1688"0"0,0 7-123 0 0,0-1 0 0 0,0 0 0 0 0,-1 0-1 0 0,0 0 1 0 0,0 0 0 0 0,-1 0 0 0 0,0 0-1 0 0,0 0 1 0 0,-7 13 0 0 0,-40 70 1898 0 0,35-66-2187 0 0,9-16 105 0 0,-1 1 1 0 0,1-1-1 0 0,-2 0 0 0 0,0 0 1 0 0,0-1-1 0 0,-12 12 0 0 0,18-19 171 0 0,0-1-133 0 0,1 1-1 0 0,0-1 1 0 0,0 0 0 0 0,0 0-1 0 0,-1 0 1 0 0,1 0-1 0 0,0 0 1 0 0,0 0 0 0 0,0 0-1 0 0,-1 1 1 0 0,1-1-1 0 0,0 0 1 0 0,0 0-1 0 0,0 0 1 0 0,-1 0 0 0 0,1 0-1 0 0,0 0 1 0 0,0 0-1 0 0,-1 0 1 0 0,1 0 0 0 0,0 0-1 0 0,0 0 1 0 0,-1 0-1 0 0,1-1 1 0 0,0 1 0 0 0,0 0-1 0 0,0 0 1 0 0,-1 0-1 0 0,1 0 1 0 0,0 0-1 0 0,0 0 1 0 0,0 0 0 0 0,-1-1-1 0 0,1 1 1 0 0,0-6 17 0 0,0-1 0 0 0,0 1 1 0 0,1 0-1 0 0,0 0 0 0 0,0-1 1 0 0,0 1-1 0 0,1 0 0 0 0,0 0 0 0 0,0 0 1 0 0,0 0-1 0 0,5-7 0 0 0,6-11 145 0 0,20-27-1 0 0,-31 47-179 0 0,31-40-36 0 0,1 2 0 0 0,3 1 0 0 0,1 1-1 0 0,66-52 1 0 0,-83 75 7 0 0,1 2-1 0 0,0 0 0 0 0,1 2 1 0 0,1 0-1 0 0,0 2 0 0 0,28-10 0 0 0,-38 16 92 0 0,0 1-1 0 0,1 1 0 0 0,-1 0 0 0 0,0 0 1 0 0,1 2-1 0 0,0 0 0 0 0,-1 0 0 0 0,1 1 0 0 0,0 1 1 0 0,-1 1-1 0 0,1 0 0 0 0,23 7 0 0 0,-35-8-40 0 0,-1 0 0 0 0,0 0 0 0 0,1 0-1 0 0,-1 0 1 0 0,0 0 0 0 0,0 1 0 0 0,0-1-1 0 0,0 1 1 0 0,0-1 0 0 0,0 1 0 0 0,0 0-1 0 0,0 0 1 0 0,-1 0 0 0 0,1 0 0 0 0,-1 0 0 0 0,1 0-1 0 0,0 3 1 0 0,0-1 4 0 0,-1 0 0 0 0,1 0 0 0 0,-1 0 0 0 0,-1 0 0 0 0,1 1 0 0 0,0-1 0 0 0,-1 0 0 0 0,0 0 0 0 0,-1 7 0 0 0,0 2 19 0 0,-1-1 0 0 0,-1 0 0 0 0,0 0 0 0 0,-1 0 0 0 0,0 0 0 0 0,-8 14 0 0 0,-13 23 167 0 0,-28 59 337 0 0,0 18 47 0 0,24-75-600 0 0,28-50-87 0 0,1 0 46 0 0,0-1 0 0 0,0 0-1 0 0,-1 1 1 0 0,1-1-1 0 0,0 1 1 0 0,0-1-1 0 0,0 0 1 0 0,0 1-1 0 0,0-1 1 0 0,0 1-1 0 0,0-1 1 0 0,0 0-1 0 0,0 1 1 0 0,1-1 0 0 0,-1 1-1 0 0,0-1 1 0 0,0 0-1 0 0,0 1 1 0 0,0-1-1 0 0,0 0 1 0 0,1 1-1 0 0,-1-1 1 0 0,0 0-1 0 0,0 1 1 0 0,1-1-1 0 0,-1 0 1 0 0,0 1 0 0 0,0-1-1 0 0,1 0 1 0 0,-1 0-1 0 0,0 1 1 0 0,1-1-1 0 0,-1 0 1 0 0,0 0-1 0 0,1 0 1 0 0,-1 0-1 0 0,0 1 1 0 0,1-1-1 0 0,-1 0 1 0 0,1 0 0 0 0,-1 0-1 0 0,0 0 1 0 0,1 0-1 0 0,-1 0 1 0 0,1 0-1 0 0,-1 0 1 0 0,0 0-1 0 0,1 0 1 0 0,-1 0-1 0 0,1 0 1 0 0,0-1 0 0 0,14 0-2037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7831 0 0,'0'0'706'0'0,"2"-1"-578"0"0,16-6 2205 0 0,0 1 1 0 0,0 1 0 0 0,0 0 0 0 0,31-3-1 0 0,-19 3-2121 0 0,25-6 84 0 0,61-9 98 0 0,-96 18-2328 0 0,36 1 0 0 0,-41 2-4482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5:3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18487 0 0,'0'0'846'0'0,"2"-1"-17"0"0,4-3-735 0 0,0 0 0 0 0,0 1 0 0 0,0-1 0 0 0,1 1 0 0 0,-1 1 0 0 0,14-5 0 0 0,45-7 1040 0 0,-48 11-809 0 0,342-65 1360 0 0,-292 57-3566 0 0,-38 6-4275 0 0,-11 3-708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7 919 0 0,'0'0'13468'0'0,"-9"0"-12058"0"0,3 1-1325 0 0,5-1-208 0 0,22-7 5321 0 0,-25 22-5213 0 0,0 1 0 0 0,-1-1 1 0 0,-14 28-1 0 0,-28 41 23 0 0,41-75-11 0 0,-101 159 3 0 0,23-39 0 0 0,60-91 0 0 0,6-11 0 0 0,-24 50 0 0 0,39-73-4 0 0,-1 14-152 0 0,5-18 21 0 0,0 1 0 0 0,0-1-1 0 0,0 0 1 0 0,0 0 0 0 0,0 1-1 0 0,0-1 1 0 0,0 0 0 0 0,0 0-1 0 0,0 0 1 0 0,0 0 0 0 0,0 0-1 0 0,1-1 1 0 0,-1 1 2 0 0,17-1-975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0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40 10591 0 0,'-5'-7'964'0'0,"2"4"-950"0"0,1 0 0 0 0,-1 0 0 0 0,0 0-1 0 0,-5-4 1 0 0,5 5 463 0 0,1 1 0 0 0,-1-1-1 0 0,1 1 1 0 0,-1 0-1 0 0,0-1 1 0 0,0 1 0 0 0,1 1-1 0 0,-1-1 1 0 0,-6-1-1 0 0,6 2 34 0 0,0 0-1 0 0,-1 0 0 0 0,1 0 1 0 0,-1 0-1 0 0,1 1 0 0 0,0-1 1 0 0,-1 1-1 0 0,-4 2 0 0 0,-15 8-764 0 0,1 6 310 0 0,0 0 0 0 0,1 1 0 0 0,1 1 0 0 0,1 1 0 0 0,1 1 0 0 0,0 1 0 0 0,-25 42 0 0 0,33-47-55 0 0,0 1 0 0 0,2 0 0 0 0,-14 36 0 0 0,20-48 0 0 0,1 0 0 0 0,-1 0 0 0 0,1 0 0 0 0,0 0 0 0 0,0 0 0 0 0,1 0 0 0 0,-1 1 0 0 0,1-1 0 0 0,1 0 0 0 0,-1 0 0 0 0,1 0 0 0 0,1 1 0 0 0,-1-1 0 0 0,1 0 0 0 0,0 0 0 0 0,3 8 0 0 0,-2-11 3 0 0,-1 1 0 0 0,1-1 0 0 0,0 0 0 0 0,0 0 0 0 0,0 0 0 0 0,0-1 0 0 0,0 1 0 0 0,1-1 0 0 0,-1 1 0 0 0,1-1 0 0 0,0 0 0 0 0,-1 0-1 0 0,6 1 1 0 0,0 0 44 0 0,0 0-1 0 0,-1-1 0 0 0,1 0 0 0 0,0-1 1 0 0,9 1-1 0 0,-2-2 31 0 0,-1 0-1 0 0,1-2 1 0 0,-1 1 0 0 0,1-2 0 0 0,-1 0-1 0 0,0-1 1 0 0,19-8 0 0 0,-15 5-32 0 0,-1-1 0 0 0,-1-1 0 0 0,0 0 0 0 0,0-2 0 0 0,21-16 0 0 0,-33 22-31 0 0,0 1 0 0 0,-1 0 0 0 0,0-1 0 0 0,0 0 0 0 0,0 0 0 0 0,0 0 0 0 0,-1-1 0 0 0,0 1 0 0 0,4-11 0 0 0,-5 12-6 0 0,-1 1 1 0 0,0-1 0 0 0,0 0 0 0 0,0 1 0 0 0,-1-1 0 0 0,1 0-1 0 0,-1 0 1 0 0,0 1 0 0 0,0-1 0 0 0,0 0 0 0 0,-1 0-1 0 0,1 0 1 0 0,-1 1 0 0 0,0-1 0 0 0,0 0 0 0 0,0 1 0 0 0,-3-6-1 0 0,0 1 2 0 0,-1 0-1 0 0,-1 1 1 0 0,1 0-1 0 0,-1 0 1 0 0,-1 1-1 0 0,1-1 0 0 0,-1 1 1 0 0,0 1-1 0 0,0-1 1 0 0,-1 1-1 0 0,-15-8 1 0 0,-6 0-154 0 0,0 1 1 0 0,-31-8-1 0 0,29 11-392 0 0,30 8 312 0 0,20-16-1704 0 0,-2 6-710 0 0,31-14 0 0 0,-26 16-2766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0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37 15407 0 0,'47'-36'3555'0'0,"-49"36"-3294"0"0,-8 2-149 0 0,0 1 0 0 0,1-1 0 0 0,-1 2 0 0 0,1 0-1 0 0,0 0 1 0 0,0 0 0 0 0,0 1 0 0 0,-11 9 0 0 0,-64 54 176 0 0,69-54-224 0 0,-20 17 24 0 0,-36 43 0 0 0,59-60-81 0 0,0 0 0 0 0,1 1 0 0 0,1 1 0 0 0,1-1 0 0 0,0 2 0 0 0,-7 18 0 0 0,14-29-8 0 0,0 0 0 0 0,1 0 0 0 0,-1 1 0 0 0,1-1 0 0 0,0 0 0 0 0,0 0 0 0 0,1 1 0 0 0,0-1-1 0 0,0 1 1 0 0,1-1 0 0 0,1 7 0 0 0,-1-9 9 0 0,0-1 1 0 0,0 1-1 0 0,0-1 0 0 0,1 1 0 0 0,-1-1 1 0 0,1 0-1 0 0,0 1 0 0 0,0-1 0 0 0,0 0 1 0 0,1 0-1 0 0,-1-1 0 0 0,1 1 0 0 0,0 0 1 0 0,0-1-1 0 0,-1 1 0 0 0,2-1 0 0 0,-1 0 0 0 0,0 0 1 0 0,0 0-1 0 0,4 1 0 0 0,5 2 61 0 0,1-1 0 0 0,0 0 0 0 0,-1-1 0 0 0,1 0 0 0 0,0-1 0 0 0,1-1-1 0 0,21 1 1 0 0,2-4 185 0 0,53-8 0 0 0,26-13-86 0 0,-101 20-114 0 0,0-2 1 0 0,-1 0-1 0 0,0-1 0 0 0,0 0 0 0 0,23-15 0 0 0,-33 18-18 0 0,0 0-1 0 0,0-1 1 0 0,0 1-1 0 0,0-1 1 0 0,0 0 0 0 0,-1 0-1 0 0,0 0 1 0 0,0-1-1 0 0,0 1 1 0 0,0-1-1 0 0,-1 0 1 0 0,1 1-1 0 0,-1-1 1 0 0,0 0 0 0 0,-1 0-1 0 0,1-1 1 0 0,-1 1-1 0 0,0 0 1 0 0,-1 0-1 0 0,1-1 1 0 0,-1 1-1 0 0,0 0 1 0 0,0-1 0 0 0,-1 1-1 0 0,1 0 1 0 0,-4-11-1 0 0,2 6 18 0 0,-2 0 0 0 0,1 1-1 0 0,-1-1 1 0 0,0 1 0 0 0,-1 0-1 0 0,0 0 1 0 0,-1 0 0 0 0,0 1-1 0 0,0 0 1 0 0,-1 0 0 0 0,0 0-1 0 0,0 1 1 0 0,-11-8-1 0 0,-4 0-532 0 0,-1 0-1 0 0,0 2 0 0 0,-2 1 0 0 0,1 0 0 0 0,-38-11 0 0 0,60 23-620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0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10 8751 0 0,'0'0'5443'0'0,"-1"-2"-3960"0"0,1 2-1404 0 0,0-1 1 0 0,0 1 0 0 0,0 0 0 0 0,0-1-1 0 0,0 1 1 0 0,-1-1 0 0 0,1 1 0 0 0,0 0-1 0 0,0-1 1 0 0,-1 1 0 0 0,1 0 0 0 0,0-1-1 0 0,0 1 1 0 0,-1 0 0 0 0,1-1 0 0 0,0 1-1 0 0,-1 0 1 0 0,1 0 0 0 0,0-1 0 0 0,-1 1-1 0 0,1 0 1 0 0,-1 0 0 0 0,1 0 0 0 0,0-1-1 0 0,-1 1 1 0 0,1 0 0 0 0,-1 0 0 0 0,1 0-1 0 0,0 0 1 0 0,-1 0 0 0 0,1 0 0 0 0,-1 0-1 0 0,1 0 1 0 0,-1 0 0 0 0,1 0 0 0 0,-1 0-1 0 0,-1 1 39 0 0,0 0-1 0 0,0 0 0 0 0,0-1 1 0 0,1 1-1 0 0,-1 0 0 0 0,0 1 1 0 0,1-1-1 0 0,-4 2 0 0 0,-1 3 74 0 0,0 0 0 0 0,0 1-1 0 0,-7 9 1 0 0,0 7 29 0 0,1 0 1 0 0,1 1-1 0 0,-14 42 0 0 0,14-33 44 0 0,-23 45 0 0 0,9-38-438 0 0,-1-1-1 0 0,-36 41 0 0 0,56-72 163 0 0,-8 10-77 0 0,12-13 88 0 0,1 0-9 0 0,-4 7-175 0 0,4-10-535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42 2303 0 0,'-2'0'167'0'0,"-37"6"1472"0"0,16-4 4730 0 0,21-2-5289 0 0,-11 4 8033 0 0,4 18-5593 0 0,12-22-3424 0 0,12 0-1 0 0,0-1 1 0 0,-1 0-1 0 0,1-1 0 0 0,27-7 0 0 0,7-1 53 0 0,-13 4-150 0 0,215-40-803 0 0,-249 45-91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7831 0 0,'0'0'10814'0'0,"-3"1"-10414"0"0,-2 1-268 0 0,-1 0 0 0 0,1 0 0 0 0,-1 1 0 0 0,1 0 1 0 0,0 0-1 0 0,0 1 0 0 0,0 0 0 0 0,1-1 0 0 0,-1 1 1 0 0,1 1-1 0 0,0-1 0 0 0,-5 8 0 0 0,-2 2 9 0 0,1 1-1 0 0,0 1 1 0 0,-7 16 0 0 0,4-3-140 0 0,1 0 1 0 0,-16 56-1 0 0,26-65-68 0 0,4-7 67 0 0,5 1 0 0 0,3-3 0 0 0,-8-10 8 0 0,1 1 0 0 0,0-1 0 0 0,0 0 0 0 0,0 1 0 0 0,0-1 0 0 0,0-1 0 0 0,0 1 1 0 0,0 0-1 0 0,0-1 0 0 0,0 1 0 0 0,0-1 0 0 0,0 0 0 0 0,0 0 0 0 0,1 0 0 0 0,-1-1 0 0 0,0 1 0 0 0,0-1 0 0 0,0 0 0 0 0,0 1 0 0 0,3-3 0 0 0,8-2 54 0 0,-1-1 0 0 0,-1 0 0 0 0,15-10 0 0 0,-20 12-46 0 0,13-9 95 0 0,0-1-1 0 0,-1 0 1 0 0,23-22-1 0 0,-35 28-94 0 0,1 1-1 0 0,-1-2 1 0 0,-1 1 0 0 0,1-1 0 0 0,-1 0-1 0 0,-1 0 1 0 0,0 0 0 0 0,0-1-1 0 0,6-18 1 0 0,-10 24-20 0 0,0 1 0 0 0,0 0 0 0 0,-1-1 0 0 0,1 1 0 0 0,-1-1 0 0 0,0 1 0 0 0,0-1 0 0 0,0 1 0 0 0,-1-1 0 0 0,1 1 0 0 0,-1 0 0 0 0,1-1 0 0 0,-1 1 0 0 0,0-1 0 0 0,-2-3 0 0 0,1 5-17 0 0,0-1 1 0 0,1 1 0 0 0,-1-1-1 0 0,0 1 1 0 0,0 0-1 0 0,0-1 1 0 0,-1 1-1 0 0,1 0 1 0 0,-1 1 0 0 0,1-1-1 0 0,-1 0 1 0 0,1 1-1 0 0,-1-1 1 0 0,0 1-1 0 0,0 0 1 0 0,1 0 0 0 0,-6-1-1 0 0,-5-1-81 0 0,1 0 0 0 0,-1 1 0 0 0,0 1 0 0 0,0 0 0 0 0,0 1 0 0 0,1 0 0 0 0,-1 1 0 0 0,0 0 0 0 0,0 1 0 0 0,-15 5 0 0 0,26-7-181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15287 0 0,'0'0'3452'0'0,"-3"0"-2470"0"0,-9 4-868 0 0,-1 0 0 0 0,1 1 0 0 0,0 0 1 0 0,0 1-1 0 0,1 1 0 0 0,0 0 0 0 0,0 0 1 0 0,0 1-1 0 0,1 0 0 0 0,0 1 1 0 0,1 0-1 0 0,0 0 0 0 0,0 1 0 0 0,1 1 1 0 0,1-1-1 0 0,-8 14 0 0 0,5-7-112 0 0,1 0-1 0 0,1 1 1 0 0,0 0 0 0 0,-7 28-1 0 0,12-35-12 0 0,1 0 0 0 0,0 1 0 0 0,1-1 0 0 0,0 1 0 0 0,0-1 0 0 0,1 1-1 0 0,1-1 1 0 0,3 20 0 0 0,-3-28-1 0 0,0 1 0 0 0,0-1 0 0 0,0 0 1 0 0,1 0-1 0 0,-1 1 0 0 0,1-1 0 0 0,0 0 0 0 0,1 2 0 0 0,0-1-7 0 0,6 8 5 0 0,5-2 14 0 0,-10-8 17 0 0,0-1 0 0 0,1 0 1 0 0,-1 0-1 0 0,1-1 0 0 0,0 1 0 0 0,-1-1 0 0 0,1 0 0 0 0,-1 0 0 0 0,1-1 1 0 0,-1 1-1 0 0,1-1 0 0 0,-1 0 0 0 0,6-2 0 0 0,5-1 93 0 0,-1-2-1 0 0,24-11 0 0 0,-31 13-40 0 0,1 0-1 0 0,-1-1 1 0 0,0 0-1 0 0,0 0 1 0 0,0-1 0 0 0,0 0-1 0 0,9-11 1 0 0,-13 13-54 0 0,0 0 0 0 0,-1 0 0 0 0,1-1 1 0 0,-1 1-1 0 0,0-1 0 0 0,0 1 0 0 0,-1-1 0 0 0,1 0 1 0 0,-1 1-1 0 0,0-1 0 0 0,0 0 0 0 0,-1 0 1 0 0,1 0-1 0 0,-1 0 0 0 0,-1-6 0 0 0,-3-20 89 0 0,-2-1 0 0 0,-1 1 0 0 0,-22-58 0 0 0,16 52-72 0 0,12 34-75 0 0,0 0 0 0 0,0 0-1 0 0,0 0 1 0 0,-1 0 0 0 0,0 0 0 0 0,0 0-1 0 0,0 0 1 0 0,0 1 0 0 0,0-1-1 0 0,-4-3 1 0 0,5 5 2 0 0,0 0 1 0 0,0 1-1 0 0,0-1 0 0 0,-1 0 0 0 0,1 0 1 0 0,0 1-1 0 0,-1-1 0 0 0,1 1 0 0 0,-1-1 0 0 0,1 1 1 0 0,-1 0-1 0 0,1-1 0 0 0,-1 1 0 0 0,1 0 1 0 0,-1 0-1 0 0,1 0 0 0 0,-1 0 0 0 0,1 0 1 0 0,-1 1-1 0 0,1-1 0 0 0,-1 0 0 0 0,1 1 0 0 0,0-1 1 0 0,-1 1-1 0 0,-1 0 0 0 0,-1 1-476 0 0,1 0 0 0 0,0 0 0 0 0,0 0 0 0 0,0 1 0 0 0,0-1 1 0 0,-3 4-1 0 0,-4 7-6201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0,'0'0'15031'0'0,"2"3"-14670"0"0,7 8-151 0 0,0 0 1 0 0,1-1-1 0 0,0-1 0 0 0,0 1 0 0 0,1-1 0 0 0,0-1 1 0 0,19 11-1 0 0,95 43 357 0 0,-57-30-368 0 0,203 128 161 0 0,-213-119-325 0 0,-2 2 0 0 0,-1 3-1 0 0,-3 2 1 0 0,-2 3 0 0 0,60 78-1 0 0,-108-127-34 0 0,11 14 13 0 0,-1 0 0 0 0,-1 1 0 0 0,18 35 0 0 0,-27-47-8 0 0,0 0 0 0 0,0 1 0 0 0,-1-1-1 0 0,1 1 1 0 0,-1 0 0 0 0,0-1 0 0 0,-1 13 0 0 0,0-15-3 0 0,0 1 0 0 0,-1 0 0 0 0,0 0-1 0 0,1-1 1 0 0,-1 1 0 0 0,-1-1 0 0 0,1 1 0 0 0,-1-1 0 0 0,1 1 0 0 0,-1-1 0 0 0,0 0 0 0 0,0 1 0 0 0,-4 3 0 0 0,-8 9 57 0 0,-2-1 1 0 0,0 0-1 0 0,0-1 1 0 0,-35 22 0 0 0,-80 38 549 0 0,13-9 46 0 0,104-56-607 0 0,-8 4 43 0 0,0 1 1 0 0,1 2-1 0 0,1 0 1 0 0,-18 19 0 0 0,36-34-215 0 0,5 1-1262 0 0,13 3 495 0 0,6-3-34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9439 0 0,'0'0'5814'0'0,"2"1"-5156"0"0,13 8 48 0 0,-6-4-418 0 0,0 1-1 0 0,0 0 1 0 0,-1 0-1 0 0,0 0 1 0 0,0 1-1 0 0,13 15 1 0 0,73 91 613 0 0,-53-69-850 0 0,-26-29-13 0 0,0 0 0 0 0,-2 1 0 0 0,19 29 1 0 0,-29-40-35 0 0,0 0 1 0 0,0 0 0 0 0,-1 0-1 0 0,0 0 1 0 0,0 0 0 0 0,-1 1-1 0 0,1-1 1 0 0,-1 1 0 0 0,0-1-1 0 0,-1 1 1 0 0,1-1 0 0 0,-1 1-1 0 0,0 0 1 0 0,-1-1 0 0 0,1 1-1 0 0,-1-1 1 0 0,0 1 0 0 0,-3 6-1 0 0,2-5-8 0 0,-1 0 0 0 0,0-1 0 0 0,-1 1 0 0 0,1-1 0 0 0,-1 0 0 0 0,-1 0 0 0 0,1 0 0 0 0,-1 0 0 0 0,0-1 0 0 0,0 0 0 0 0,0 0 0 0 0,-12 7 0 0 0,-3 1-39 0 0,-1-1 0 0 0,-35 15 1 0 0,-18 9-80 0 0,57-26-125 0 0,34-16-4220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1199 59 2303 0 0,'0'0'9267'0'0,"-1"-1"-8494"0"0,-11-3 327 0 0,0-1 0 0 0,-10-7 0 0 0,9 5-643 0 0,1 1 0 0 0,-15-6 0 0 0,15 9-339 0 0,-1 0 0 0 0,1 1-1 0 0,-1 0 1 0 0,1 1 0 0 0,-1 1 0 0 0,0 0 0 0 0,-15 2 0 0 0,-88 17 113 0 0,115-19-230 0 0,-294 85 83 0 0,255-72-86 0 0,-71 27-2 0 0,-46 13 15 0 0,122-43-41 0 0,0-2-1 0 0,-55 6 1 0 0,85-13 4 0 0,0-1-1 0 0,0 0 0 0 0,0 0 0 0 0,0-1 1 0 0,0 1-1 0 0,0-1 0 0 0,0 0 1 0 0,0 0-1 0 0,0-1 0 0 0,1 0 1 0 0,-1 0-1 0 0,0 0 0 0 0,-5-3 1 0 0,8 3 7 0 0,0 0 1 0 0,-1 0-1 0 0,1 0 1 0 0,0 0-1 0 0,0 0 1 0 0,0 0 0 0 0,0 0-1 0 0,1-1 1 0 0,-1 1-1 0 0,1-1 1 0 0,-1 1-1 0 0,1-1 1 0 0,0 0-1 0 0,0 1 1 0 0,0-1 0 0 0,0 0-1 0 0,0 0 1 0 0,1 0-1 0 0,0 0 1 0 0,-1 1-1 0 0,1-1 1 0 0,0 0-1 0 0,0 0 1 0 0,1-3 0 0 0,0-1 15 0 0,0 1 1 0 0,1-1 0 0 0,-1 1 0 0 0,1 0-1 0 0,1 0 1 0 0,0 0 0 0 0,5-9 0 0 0,-6 11 1 0 0,0 0 0 0 0,1 0 0 0 0,-1 1 0 0 0,1 0 0 0 0,0-1 1 0 0,0 1-1 0 0,0 0 0 0 0,1 0 0 0 0,-1 1 0 0 0,1-1 0 0 0,7-3 1 0 0,-7 5-43 0 0,9 1 20 0 0,-11 0 19 0 0,-1 0-1 0 0,0 0 1 0 0,0 1-1 0 0,0-1 1 0 0,0 1-1 0 0,0-1 1 0 0,0 1-1 0 0,0-1 1 0 0,0 1-1 0 0,0-1 1 0 0,0 1-1 0 0,0 1 1 0 0,2 1-5 0 0,-1 1 1 0 0,1-1 0 0 0,-1 1 0 0 0,0 0 0 0 0,0-1 0 0 0,-1 1-1 0 0,1 0 1 0 0,-1 0 0 0 0,0 0 0 0 0,0 1 0 0 0,0-1 0 0 0,0 0-1 0 0,-1 0 1 0 0,0 1 0 0 0,0-1 0 0 0,0 0 0 0 0,-1 5 0 0 0,-1 9-10 0 0,0 0-1 0 0,-9 28 1 0 0,7-36 18 0 0,3-8 0 0 0,-1 1 0 0 0,1-1 0 0 0,0 1 0 0 0,1 0 0 0 0,-1 0 0 0 0,0-1 0 0 0,1 1 0 0 0,-1 0 0 0 0,1 0 0 0 0,0 5 0 0 0,1 4 16 0 0,0-11-2 0 0,-1 0-1 0 0,1 1 0 0 0,-1-1 1 0 0,1 0-1 0 0,0 0 0 0 0,-1 0 1 0 0,1 0-1 0 0,0 0 1 0 0,0-1-1 0 0,0 1 0 0 0,0 0 1 0 0,0 0-1 0 0,0 0 0 0 0,0-1 1 0 0,0 1-1 0 0,0 0 0 0 0,1 0 1 0 0,24 7 171 0 0,-10-3-27 0 0,-1 0-64 0 0,0 2 0 0 0,0-1 0 0 0,-1 2 0 0 0,18 12 0 0 0,-24-14-80 0 0,0 1 0 0 0,-1 0 0 0 0,0 0 1 0 0,0 0-1 0 0,0 1 0 0 0,-1 0 0 0 0,0 0 0 0 0,5 10 1 0 0,7 18-14 0 0,-1 0 1 0 0,-2 2 0 0 0,-2 0 0 0 0,-1 0-1 0 0,8 53 1 0 0,-18-78 25 0 0,-2 19 1148 0 0,-3-32-961 0 0,-8-1 26 0 0,10 0-207 0 0,0-1 1 0 0,-1 0-1 0 0,1 1 0 0 0,0-1 0 0 0,0 0 1 0 0,0 0-1 0 0,1 0 0 0 0,-1 0 0 0 0,0 0 0 0 0,1 0 1 0 0,-1 0-1 0 0,1 0 0 0 0,0 0 0 0 0,0 0 1 0 0,0 0-1 0 0,0 0 0 0 0,0 0 0 0 0,0 0 0 0 0,0 0 1 0 0,1-3-1 0 0,1-8 105 0 0,8-24 1 0 0,-9 33-100 0 0,23-61 301 0 0,-14 41 79 0 0,9-38-1 0 0,-17 53-365 0 0,-1 0-1 0 0,1 0 1 0 0,-2 0-1 0 0,1 0 1 0 0,-1 0-1 0 0,-1 0 1 0 0,0 1 0 0 0,-2-13-1 0 0,-3-3-52 0 0,-5-24 0 0 0,11 44 0 0 0,-1-1 0 0 0,1 1 0 0 0,0 0 0 0 0,0 0 0 0 0,0-1 0 0 0,1 1 0 0 0,-1 0 0 0 0,3-8 0 0 0,3 0-16 0 0,-4 10-18 0 0,-1 1 1 0 0,0 0-1 0 0,0-1 0 0 0,1 1 1 0 0,-1 0-1 0 0,1 0 0 0 0,-1 0 1 0 0,1 0-1 0 0,-1 0 0 0 0,1 0 1 0 0,0 1-1 0 0,-1-1 0 0 0,1 0 1 0 0,0 1-1 0 0,0-1 0 0 0,-1 1 1 0 0,1 0-1 0 0,0 0 0 0 0,0-1 1 0 0,0 1-1 0 0,-1 0 0 0 0,1 1 1 0 0,2-1-1 0 0,-1 1-122 0 0,-1 1 1 0 0,1-1-1 0 0,-1 0 0 0 0,1 1 0 0 0,-1 0 1 0 0,1 0-1 0 0,-1 0 0 0 0,0 0 0 0 0,0 0 1 0 0,0 0-1 0 0,0 0 0 0 0,-1 1 0 0 0,1-1 0 0 0,-1 0 1 0 0,1 1-1 0 0,0 3 0 0 0,-1-4-252 0 0,-2 10-1193 0 0,0-10 306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5639 0 0,'0'0'512'0'0,"-2"0"-418"0"0,-7 0-9 0 0,7 0 303 0 0,0 1 135 0 0,2-1-233 0 0,-1 0 1 0 0,1 1-1 0 0,-1-1 1 0 0,1 0-1 0 0,-1 1 1 0 0,1-1 0 0 0,-1 0-1 0 0,1 1 1 0 0,-1-1-1 0 0,1 1 1 0 0,0-1-1 0 0,-1 1 1 0 0,1-1-1 0 0,0 1 1 0 0,-1-1-1 0 0,1 1 1 0 0,0 0-1 0 0,-1-1 1 0 0,1 1 0 0 0,0-1-1 0 0,0 2 1 0 0,-1 3-534 0 0,1-2 858 0 0,1-1-21 0 0,1 5-192 0 0,0 0 0 0 0,1-1-1 0 0,0 1 1 0 0,0-1 0 0 0,0 1 0 0 0,1-1-1 0 0,5 8 1 0 0,38 40 1489 0 0,-19-23-1177 0 0,-11-12-368 0 0,0-1 0 0 0,2-1-1 0 0,0-1 1 0 0,24 16 0 0 0,87 47 414 0 0,-92-58-660 0 0,2 0-28 0 0,14 4-61 0 0,-40-18 31 0 0,-2-1-43 0 0,-2 3-34 0 0,-9-6-2671 0 0,-1-2 2425 0 0,0 1-1 0 0,-1-1 1 0 0,1 1 0 0 0,-1-1-1 0 0,0 1 1 0 0,1-1 0 0 0,-1 1-1 0 0,0-1 1 0 0,0 0 0 0 0,0 1-1 0 0,0-1 1 0 0,0 0 0 0 0,0 0-1 0 0,0 0 1 0 0,-1 0 0 0 0,-1 2-1 0 0,-8 1-998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9871 0 0,'0'0'1139'0'0,"-2"1"-690"0"0,-30 0 1933 0 0,30-1-1760 0 0,-13 5 1136 0 0,10-1-1575 0 0,0 0 0 0 0,1 0 0 0 0,-1 1 0 0 0,1 0 0 0 0,0 0 0 0 0,0 0 0 0 0,1 0 1 0 0,-1 0-1 0 0,1 1 0 0 0,-4 11 0 0 0,-11 16 112 0 0,-5 2-133 0 0,-2 0 0 0 0,-1-2 0 0 0,-1-1 0 0 0,-36 32 0 0 0,47-50-144 0 0,-1 0 1 0 0,-1-1-1 0 0,0 0 0 0 0,0-1 1 0 0,-2-2-1 0 0,1 0 0 0 0,-1-1 1 0 0,-1 0-1 0 0,-35 8 0 0 0,42-14-5 0 0,8-2 18 0 0,0 0 0 0 0,0 0 0 0 0,-11 5 1 0 0,182-60-1415 0 0,-124 38-5168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7367 0 0,'0'0'7882'0'0,"3"-1"-7040"0"0,30-7 1058 0 0,59-22 0 0 0,-52 15-922 0 0,-34 13-879 0 0,26-10 382 0 0,0 1 1 0 0,1 2-1 0 0,0 1 1 0 0,52-5-1 0 0,-61 12-551 0 0,-1 2 0 0 0,0 1 0 0 0,34 6 0 0 0,-54-8-213 0 0,0 1-1 0 0,-1 0 1 0 0,1-1-1 0 0,-1 1 1 0 0,1 0-1 0 0,0 1 1 0 0,4 2-1 0 0,-5-3-1045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63 11375 0 0,'0'0'522'0'0,"-2"0"-13"0"0,-2-1-380 0 0,2 0-116 0 0,0 0 0 0 0,0 1-1 0 0,0 0 1 0 0,0 0 0 0 0,0-1 0 0 0,0 1 0 0 0,0 0 0 0 0,0 0 0 0 0,0 1-1 0 0,0-1 1 0 0,0 0 0 0 0,1 1 0 0 0,-1-1 0 0 0,0 1 0 0 0,-2 1 0 0 0,-19 6 6268 0 0,25-7-5992 0 0,5 2-198 0 0,1 0-1 0 0,-1-1 0 0 0,1 0 1 0 0,-1 0-1 0 0,1-1 1 0 0,0 0-1 0 0,0 0 0 0 0,-1-1 1 0 0,11-1-1 0 0,74-10 155 0 0,-87 10-234 0 0,190-36 298 0 0,-63 10-1847 0 0,-105 22-393 0 0,-5-1-4421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6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13 101 9215 0 0,'0'0'707'0'0,"-2"0"-464"0"0,-9 3 6750 0 0,52 4-4816 0 0,-12-9-1495 0 0,0-1 1 0 0,-1-2-1 0 0,53-15 0 0 0,-32 7-303 0 0,49-10-959 0 0,181-20 0 0 0,-243 41-1480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97 3223 0 0,'-2'1'240'0'0,"-28"12"1962"0"0,-1-2-1 0 0,-40 10 0 0 0,36-12 57 0 0,2-4 2206 0 0,23-6 718 0 0,14-13-4738 0 0,-1 9-390 0 0,0 0 0 0 0,0 1 0 0 0,0-1 0 0 0,0 1 0 0 0,1-1 0 0 0,-1 1 0 0 0,1 0 0 0 0,0 0 0 0 0,5-3 0 0 0,7-5 116 0 0,21-12 0 0 0,-14 13-51 0 0,0 0-1 0 0,1 1 0 0 0,0 1 1 0 0,40-8-1 0 0,-60 17-80 0 0,-1 0 1 0 0,1 0-1 0 0,-1 0 0 0 0,1 0 0 0 0,-1 1 1 0 0,1 0-1 0 0,-1 0 0 0 0,1 0 0 0 0,-1 0 0 0 0,4 2 1 0 0,-4-2-1 0 0,-2-1-33 0 0,-1 1 1 0 0,1-1-1 0 0,-1 0 1 0 0,1 1 0 0 0,-1-1-1 0 0,1 1 1 0 0,-1-1-1 0 0,1 0 1 0 0,-1 1-1 0 0,1-1 1 0 0,-1 1-1 0 0,0-1 1 0 0,1 1-1 0 0,-1 0 1 0 0,0-1 0 0 0,1 1-1 0 0,-1-1 1 0 0,0 1-1 0 0,0 0 1 0 0,0-1-1 0 0,0 1 1 0 0,1 0-1 0 0,-1 1 10 0 0,1 14 0 0 0,-2-10-12 0 0,-1-1-1 0 0,0 0 0 0 0,0 1 1 0 0,0-1-1 0 0,-1 0 1 0 0,1 0-1 0 0,-1 0 0 0 0,-1 0 1 0 0,1-1-1 0 0,-1 1 1 0 0,-6 5-1 0 0,-7 7 15 0 0,-27 19 0 0 0,36-30-16 0 0,-173 129-178 0 0,110-92-578 0 0,-124 53-1 0 0,69-36 265 0 0,113-54 449 0 0,2 1 42 0 0,9-5 126 0 0,4-1-47 0 0,2 2-39 0 0,1 0 0 0 0,0-1-1 0 0,-1 1 1 0 0,1-1 0 0 0,0 0 0 0 0,0 0-1 0 0,0-1 1 0 0,0 0 0 0 0,1 0 0 0 0,-1 0-1 0 0,0 0 1 0 0,0-1 0 0 0,9 0 0 0 0,11-1 372 0 0,39-8 0 0 0,-55 8-289 0 0,59-11 555 0 0,-26 4-161 0 0,1 2-1 0 0,51-2 1 0 0,-79 8-486 0 0,-1 2 11 0 0,-2-1-74 0 0,-9 0-181 0 0,9-1-7081 0 0,5-4-3596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2139 5527 0 0,'0'0'423'0'0,"2"-2"-278"0"0,3-3 32 0 0,1-1 1 0 0,0 1-1 0 0,0 1 0 0 0,0-1 0 0 0,0 1 0 0 0,1 0 0 0 0,11-4 0 0 0,56-20 2073 0 0,-61 23-2113 0 0,218-65 2499 0 0,111-58-1 0 0,-173 57-1930 0 0,170-77 318 0 0,1482-585 3040 0 0,-1761 713-3985 0 0,943-317 946 0 0,-784 256-771 0 0,84-28 214 0 0,-168 59-206 0 0,-2-5 0 0 0,166-95 0 0 0,-287 143-242 0 0,37-22 48 0 0,-44 25-53 0 0,0 1 0 0 0,0-1 1 0 0,0 0-1 0 0,-1-1 0 0 0,0 1 0 0 0,7-10 0 0 0,-11 14-9 0 0,1-1-1 0 0,-1 0 1 0 0,1 0-1 0 0,-1 1 1 0 0,0-1 0 0 0,1 0-1 0 0,-1 0 1 0 0,0 1-1 0 0,0-1 1 0 0,1 0-1 0 0,-1 0 1 0 0,0 0 0 0 0,0 0-1 0 0,0 0 0 0 0,0 0 1 0 0,0 0-1 0 0,-1 0 0 0 0,1 0 0 0 0,0 0 1 0 0,0 0-1 0 0,-1 0 0 0 0,1 0 0 0 0,-1 0 1 0 0,1 0-1 0 0,-1 1 0 0 0,1-1 1 0 0,-1 0-1 0 0,1 0 0 0 0,-1 1 0 0 0,0-1 1 0 0,1 0-1 0 0,-1 1 0 0 0,0-1 0 0 0,0 0 1 0 0,-1 0-1 0 0,0 0-52 0 0,0 0 0 0 0,-1 0 0 0 0,1 0 0 0 0,0 1 0 0 0,-1-1 0 0 0,1 1 0 0 0,-1-1 0 0 0,-3 1 0 0 0,-2 0-310 0 0,0 0 0 0 0,0 1 0 0 0,-1 0 0 0 0,-9 3 0 0 0,-26 11-1915 0 0,24-8 666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424 267 10135 0 0,'0'0'778'0'0,"9"-8"1698"0"0,-3 4-2012 0 0,0 0 1 0 0,0 1-1 0 0,1 0 1 0 0,-1 0 0 0 0,1 1-1 0 0,12-4 1 0 0,-9 4-470 0 0,-1-1 0 0 0,0-1 0 0 0,14-6 0 0 0,-13 4 64 0 0,-1 0 1 0 0,-1-1-1 0 0,1 0 1 0 0,-1 0-1 0 0,0-1 1 0 0,0 0-1 0 0,-1-1 1 0 0,8-11-1 0 0,-13 17-37 0 0,0-1-1 0 0,0 1 0 0 0,0-1 0 0 0,-1 0 1 0 0,0 1-1 0 0,1-1 0 0 0,-1 0 0 0 0,0 0 0 0 0,-1 0 1 0 0,1 0-1 0 0,-1-5 0 0 0,0 6-6 0 0,0 0-1 0 0,-1 0 1 0 0,1 1-1 0 0,-1-1 1 0 0,0 0-1 0 0,0 1 1 0 0,0-1-1 0 0,0 1 1 0 0,0-1-1 0 0,0 1 1 0 0,-1 0 0 0 0,1-1-1 0 0,-1 1 1 0 0,0 0-1 0 0,0 0 1 0 0,0 0-1 0 0,0 0 1 0 0,-2-2-1 0 0,-2 0 35 0 0,0 0-1 0 0,0 0 0 0 0,0 0 0 0 0,0 0 1 0 0,-1 1-1 0 0,1 0 0 0 0,-1 1 1 0 0,0-1-1 0 0,0 1 0 0 0,0 1 1 0 0,-10-2-1 0 0,7 2-32 0 0,0 1-1 0 0,1 0 1 0 0,-1 1 0 0 0,0 0-1 0 0,0 0 1 0 0,1 1 0 0 0,-15 4 0 0 0,-5 6-24 0 0,-1 1 1 0 0,2 1 0 0 0,0 2 0 0 0,-26 18 0 0 0,53-33 9 0 0,-124 90-69 0 0,107-76 66 0 0,1 1 0 0 0,0 1 0 0 0,1 1 0 0 0,-20 29 0 0 0,31-39 10 0 0,0-1 0 0 0,1 1 0 0 0,0 0-1 0 0,0 0 1 0 0,1 1 0 0 0,-4 15 0 0 0,6-22 14 0 0,1 0-1 0 0,0 0 1 0 0,-1 0 0 0 0,1 0 0 0 0,0 0-1 0 0,0 0 1 0 0,0-1 0 0 0,1 1 0 0 0,-1 0-1 0 0,0 0 1 0 0,1 0 0 0 0,-1 0 0 0 0,1 0 0 0 0,0-1-1 0 0,-1 1 1 0 0,1 0 0 0 0,0 0 0 0 0,0-1-1 0 0,0 1 1 0 0,0-1 0 0 0,0 1 0 0 0,1-1-1 0 0,-1 1 1 0 0,0-1 0 0 0,1 0 0 0 0,-1 1-1 0 0,1-1 1 0 0,-1 0 0 0 0,1 0 0 0 0,0 0 0 0 0,-1 0-1 0 0,1-1 1 0 0,0 1 0 0 0,0 0 0 0 0,0-1-1 0 0,-1 1 1 0 0,4 0 0 0 0,2 0 83 0 0,0 0 1 0 0,0-1-1 0 0,0 0 0 0 0,0 0 1 0 0,0 0-1 0 0,0-1 0 0 0,0 0 1 0 0,-1 0-1 0 0,10-4 0 0 0,9-3 165 0 0,25-12-1 0 0,-47 19-257 0 0,39-17 211 0 0,-1-2-1 0 0,48-33 1 0 0,-69 40-215 0 0,-2-1 0 0 0,0 0 0 0 0,-1-2 0 0 0,0 0 0 0 0,-2-1 0 0 0,21-27 0 0 0,-31 38-23 0 0,-1-1 1 0 0,0 1 0 0 0,-1-1-1 0 0,0 0 1 0 0,0 0 0 0 0,0 0-1 0 0,-1 0 1 0 0,0 0 0 0 0,2-11-1 0 0,-4 18 14 0 0,0 0 0 0 0,0-1 0 0 0,0 1 0 0 0,0 0 0 0 0,0-1 0 0 0,0 1 0 0 0,0 0 0 0 0,0 0 0 0 0,0-1 0 0 0,0 1 0 0 0,0 0 0 0 0,0-1 0 0 0,0 1 0 0 0,0 0 0 0 0,0-1 0 0 0,0 1 0 0 0,0 0 0 0 0,0 0 0 0 0,0-1 0 0 0,-1 1 0 0 0,1 0 0 0 0,0-1 0 0 0,0 1 0 0 0,0 0 0 0 0,-1 0 0 0 0,1 0 0 0 0,0-1 0 0 0,0 1 0 0 0,-1 0 0 0 0,1 0 0 0 0,0 0 0 0 0,0-1 0 0 0,-1 1 0 0 0,1 0 0 0 0,0 0 0 0 0,0 0 0 0 0,-1 0 0 0 0,1 0 0 0 0,0 0 0 0 0,-1 0 0 0 0,1 0 0 0 0,0 0 0 0 0,-1 0 0 0 0,1 0 0 0 0,0 0 0 0 0,0 0 0 0 0,-1 0 0 0 0,-9 3 0 0 0,10-3 0 0 0,-4 2 0 0 0,0 1 0 0 0,0 0 0 0 0,0 0 0 0 0,0 1 0 0 0,1-1 0 0 0,-1 1 0 0 0,-4 6 0 0 0,-19 30 0 0 0,19-24 0 0 0,1-1 0 0 0,0 1 0 0 0,1 0 0 0 0,-7 32 0 0 0,11-42 0 0 0,2-4 0 0 0,-1 1 1 0 0,1 0 0 0 0,-1 0 0 0 0,1 0 0 0 0,0 0-1 0 0,0-1 1 0 0,0 1 0 0 0,0 0 0 0 0,1 0 0 0 0,-1 0-1 0 0,1-1 1 0 0,0 1 0 0 0,1 4 0 0 0,0-1 11 0 0,-2-6-9 0 0,0 1-1 0 0,0-1 1 0 0,0 1-1 0 0,0-1 0 0 0,0 1 1 0 0,0-1-1 0 0,0 1 0 0 0,1-1 1 0 0,-1 1-1 0 0,0-1 1 0 0,0 0-1 0 0,0 1 0 0 0,1-1 1 0 0,-1 1-1 0 0,0-1 0 0 0,1 1 1 0 0,-1-1-1 0 0,0 0 0 0 0,1 1 1 0 0,-1-1-1 0 0,1 1 1 0 0,10 8-175 0 0,-5-3-654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82 4607 0 0,'0'-1'9'0'0,"58"-40"1362"0"0,-18 16 4629 0 0,-38 24-5170 0 0,0 0-272 0 0,0 1-1 0 0,0-1 1 0 0,0 0 0 0 0,0-1 0 0 0,0 1-1 0 0,0 0 1 0 0,-1-1 0 0 0,4-2 0 0 0,-2 16-23 0 0,-3-11-512 0 0,0 0 1 0 0,1 0-1 0 0,-1 1 0 0 0,0-1 0 0 0,1 1 1 0 0,-1-1-1 0 0,0 0 0 0 0,0 1 0 0 0,0 2 1 0 0,-5 14 268 0 0,0 0 1 0 0,-1 0 0 0 0,0 0-1 0 0,-13 23 1 0 0,-4 12 182 0 0,-105 253 643 0 0,-29-13-1454 0 0,152-286 62 0 0,1 0 1 0 0,-1-1 0 0 0,-1 1 0 0 0,1-1 0 0 0,-1 0 0 0 0,0-1-1 0 0,-10 8 1 0 0,15-12-539 0 0,-3-3-408 0 0,-3 1 310 0 0,-4-14-8536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3 588 6911 0 0,'0'-3'528'0'0,"-1"-7"133"0"0,0 0 0 0 0,1-1 0 0 0,0 1 0 0 0,0 0 0 0 0,4-15 0 0 0,-3 19-364 0 0,0 1 0 0 0,1 0-1 0 0,-1 0 1 0 0,2-1 0 0 0,-1 1-1 0 0,0 0 1 0 0,1 1 0 0 0,0-1-1 0 0,0 0 1 0 0,0 1 0 0 0,1 0-1 0 0,5-6 1 0 0,97-87 808 0 0,162-112-1 0 0,-244 192-1101 0 0,69-44 50 0 0,-75 50-24 0 0,2 0 1 0 0,0 2-1 0 0,20-8 1 0 0,-36 16 40 0 0,0-1 0 0 0,1 1 0 0 0,-1 0 1 0 0,0 0-1 0 0,1 0 0 0 0,-1 1 1 0 0,0-1-1 0 0,1 1 0 0 0,-1 0 0 0 0,0 0 1 0 0,1 1-1 0 0,-1-1 0 0 0,0 1 0 0 0,1 0 1 0 0,-1 0-1 0 0,0 1 0 0 0,0-1 1 0 0,0 1-1 0 0,0 0 0 0 0,0 0 0 0 0,0 0 1 0 0,-1 1-1 0 0,1-1 0 0 0,-1 1 1 0 0,1 0-1 0 0,-1 0 0 0 0,0 0 0 0 0,0 0 1 0 0,0 1-1 0 0,4 6 0 0 0,-5-7-5 0 0,0 0 0 0 0,0 0 0 0 0,0 1 0 0 0,-1-1 0 0 0,1 0 0 0 0,-1 1 0 0 0,0-1 0 0 0,0 0 0 0 0,0 1-1 0 0,-1-1 1 0 0,1 1 0 0 0,-1 0 0 0 0,0-1 0 0 0,0 1 0 0 0,0 5 0 0 0,-1-4-15 0 0,-1 1 1 0 0,1-1-1 0 0,-1 0 0 0 0,0 0 0 0 0,0 1 1 0 0,-1-2-1 0 0,1 1 0 0 0,-1 0 1 0 0,-4 5-1 0 0,-7 6 13 0 0,0 0 0 0 0,-2-1-1 0 0,1-1 1 0 0,-21 15 0 0 0,32-26-49 0 0,-186 121-176 0 0,149-100-114 0 0,-68 32-887 0 0,21-12-1670 0 0,75-37 1529 0 0,4-4-36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14655 0 0,'0'0'1328'0'0,"-1"2"-998"0"0,-15 23 1096 0 0,-29 35 1 0 0,-1-1-498 0 0,-98 178 701 0 0,61-96-1416 0 0,2 1-709 0 0,69-119 34 0 0,-5 2-916 0 0,15-23 518 0 0,-8 4-4169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1 744 919 0 0,'49'-121'4359'0'0,"11"-24"2417"0"0,-45 117-6384 0 0,2 1 0 0 0,0 0 0 0 0,2 1 0 0 0,1 1-1 0 0,1 1 1 0 0,1 1 0 0 0,1 1 0 0 0,1 1 0 0 0,0 1 0 0 0,2 1 0 0 0,35-20 0 0 0,-7 9-60 0 0,0 3 1 0 0,2 3 0 0 0,61-19 0 0 0,-71 29-57 0 0,1 3 0 0 0,0 1-1 0 0,1 3 1 0 0,64-3 0 0 0,-95 10-116 0 0,31 3-1 0 0,-43-3-125 0 0,0 1 1 0 0,-1 0-1 0 0,1 0 0 0 0,0 1 1 0 0,-1-1-1 0 0,1 1 0 0 0,-1 0 1 0 0,0 0-1 0 0,0 1 0 0 0,0-1 1 0 0,6 5-1 0 0,-9-5-21 0 0,0-1 0 0 0,0 1 0 0 0,0-1 0 0 0,0 1 0 0 0,0-1 0 0 0,0 1 1 0 0,0 0-1 0 0,0-1 0 0 0,-1 1 0 0 0,1 0 0 0 0,-1 0 0 0 0,0-1 0 0 0,1 1 0 0 0,-1 0 0 0 0,0 0 0 0 0,0 0 0 0 0,0 0 1 0 0,0-1-1 0 0,0 1 0 0 0,0 0 0 0 0,-1 0 0 0 0,1 0 0 0 0,-1-1 0 0 0,1 1 0 0 0,-1 0 0 0 0,0 0 0 0 0,0 1 1 0 0,-4 6 54 0 0,0 1 0 0 0,0-1 0 0 0,-10 12 0 0 0,14-19-58 0 0,-29 35 188 0 0,-3 0-1 0 0,-56 50 0 0 0,-86 62-174 0 0,141-124-13 0 0,-2-1 1 0 0,0-2-1 0 0,-54 25 0 0 0,83-44-12 0 0,0-1 0 0 0,0 0 0 0 0,0 0 0 0 0,-9 1 0 0 0,13-2-15 0 0,1-1 0 0 0,-1 0-1 0 0,1 0 1 0 0,-1 0-1 0 0,1 0 1 0 0,0 0 0 0 0,-1 0-1 0 0,1-1 1 0 0,-1 1 0 0 0,1-1-1 0 0,-1 0 1 0 0,1 1-1 0 0,0-1 1 0 0,0 0 0 0 0,-4-2-1 0 0,6 2-34 0 0,0 0-1 0 0,-1 0 0 0 0,1 1 1 0 0,0-1-1 0 0,0 0 1 0 0,0 0-1 0 0,-1 0 1 0 0,1 1-1 0 0,0-1 0 0 0,0 0 1 0 0,0 0-1 0 0,0 0 1 0 0,0 0-1 0 0,1 1 1 0 0,-1-1-1 0 0,0 0 0 0 0,0 0 1 0 0,0 0-1 0 0,1 1 1 0 0,-1-1-1 0 0,0 0 1 0 0,1 0-1 0 0,-1 1 0 0 0,1-1 1 0 0,0-1-1 0 0,0 1-48 0 0,2-4-338 0 0,1 0-1 0 0,0 0 0 0 0,0 0 0 0 0,0 0 1 0 0,1 1-1 0 0,9-7 0 0 0,-12 9 220 0 0,23-18-1662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168 407 2303 0 0,'-2'1'167'0'0,"-5"7"768"0"0,-1-1-1 0 0,0 0 1 0 0,-18 11-1 0 0,14-9 275 0 0,-8 5-296 0 0,-32 24 821 0 0,20-9 6499 0 0,33-31-8043 0 0,0 0 1 0 0,0 0 0 0 0,0 0 0 0 0,0 0 0 0 0,0 0 0 0 0,0-1-1 0 0,1-3 1 0 0,2-6 133 0 0,27-49 911 0 0,59-85 0 0 0,-54 90-990 0 0,-18 30-274 0 0,1 0 0 0 0,1 2 0 0 0,1 0 0 0 0,1 1 1 0 0,1 1-1 0 0,1 2 0 0 0,30-21 0 0 0,-47 36-39 0 0,1 0-1 0 0,-1 1 0 0 0,1 0 1 0 0,0 1-1 0 0,0 0 1 0 0,0 0-1 0 0,1 0 1 0 0,10-1-1 0 0,-12 3-144 0 0,-1 1 1 0 0,0 0-1 0 0,0 0 0 0 0,0 0 1 0 0,0 1-1 0 0,1 0 1 0 0,-1 0-1 0 0,0 0 0 0 0,0 1 1 0 0,0 0-1 0 0,-1 0 0 0 0,9 5 1 0 0,8 5-1988 0 0,-1 2-4123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95 14047 0 0,'5'-15'1528'0'0,"-1"-10"-641"0"0,-5 24-707 0 0,0 1-1 0 0,0-1 1 0 0,0 0 0 0 0,0 1 0 0 0,0-1-1 0 0,0 1 1 0 0,0-1 0 0 0,0 1 0 0 0,0 0-1 0 0,-1-1 1 0 0,1 1 0 0 0,0 0 0 0 0,0 0-1 0 0,-1 0 1 0 0,1-1 67 0 0,-3 1-166 0 0,1 0 0 0 0,-1 0 0 0 0,1 0 0 0 0,-1 1 0 0 0,1-1 0 0 0,0 1 0 0 0,-1 0 0 0 0,1 0 0 0 0,0 0 0 0 0,0 0 1 0 0,0 0-1 0 0,-1 1 0 0 0,-2 2 0 0 0,-8 4 15 0 0,-19 16 0 0 0,20-14-74 0 0,-12 8 31 0 0,1 2 0 0 0,0 1 0 0 0,-33 39 0 0 0,46-46-27 0 0,-1 1 1 0 0,2 0 0 0 0,0 1 0 0 0,1 0 0 0 0,0 1 0 0 0,1 0 0 0 0,-8 26 0 0 0,15-38-19 0 0,-1 0 1 0 0,1 1 0 0 0,0-1 0 0 0,1 0 0 0 0,-1 1 0 0 0,1-1 0 0 0,0 1 0 0 0,1-1 0 0 0,-1 1 0 0 0,2 7 0 0 0,-1-11 4 0 0,0 1 0 0 0,0-1 1 0 0,0 0-1 0 0,0 0 1 0 0,0 0-1 0 0,0 0 1 0 0,0 0-1 0 0,1 0 1 0 0,-1-1-1 0 0,1 1 0 0 0,-1 0 1 0 0,1-1-1 0 0,0 1 1 0 0,-1-1-1 0 0,1 0 1 0 0,0 1-1 0 0,0-1 1 0 0,0 0-1 0 0,0 0 1 0 0,0 0-1 0 0,1 0 0 0 0,-1-1 1 0 0,0 1-1 0 0,0-1 1 0 0,0 1-1 0 0,1-1 1 0 0,2 1-1 0 0,9-1 128 0 0,0 1-1 0 0,0-2 0 0 0,-1 1 1 0 0,1-2-1 0 0,23-5 0 0 0,-29 5-121 0 0,0 0 1 0 0,-1-1-1 0 0,1 1 0 0 0,0-2 0 0 0,-1 1 0 0 0,0-1 0 0 0,0 0 1 0 0,0-1-1 0 0,-1 1 0 0 0,1-1 0 0 0,6-7 0 0 0,-12 10-19 0 0,1 0 1 0 0,-1 0-1 0 0,0 0 0 0 0,1 0 1 0 0,-1 0-1 0 0,0 0 0 0 0,0 0 1 0 0,0 0-1 0 0,-1-1 0 0 0,1 1 1 0 0,-1 0-1 0 0,1-1 0 0 0,-1 1 1 0 0,1 0-1 0 0,-1-1 0 0 0,0 1 0 0 0,0-1 1 0 0,-1 1-1 0 0,1 0 0 0 0,0-1 1 0 0,-1 1-1 0 0,0-4 0 0 0,-3-4-13 0 0,0 1 0 0 0,0 0 0 0 0,-1 0 1 0 0,-6-9-1 0 0,1 0-98 0 0,4 10 52 0 0,1 0 0 0 0,-1 1 0 0 0,-7-8 0 0 0,8 10-418 0 0,0 0 0 0 0,0-1-1 0 0,1 1 1 0 0,0-1 0 0 0,0 0 0 0 0,1 0 0 0 0,-5-10 0 0 0,6 5-1638 0 0</inkml:trace>
  <inkml:trace contextRef="#ctx0" brushRef="#br0" timeOffset="1">557 0 2759 0 0,'-7'4'248'0'0,"-17"8"1429"0"0,16-8-505 0 0,0 0 0 0 0,1 0 1 0 0,0 0-1 0 0,0 1 0 0 0,0 0 0 0 0,1 0 0 0 0,-7 7 0 0 0,12-10-1055 0 0,0-1 1 0 0,0 0 0 0 0,0 1 0 0 0,1-1-1 0 0,-1 1 1 0 0,1-1 0 0 0,-1 1 0 0 0,1 0-1 0 0,-1-1 1 0 0,1 1 0 0 0,0-1 0 0 0,0 1 0 0 0,0 0-1 0 0,0-1 1 0 0,0 1 0 0 0,0 0 0 0 0,0-1-1 0 0,0 1 1 0 0,1-1 0 0 0,-1 1 0 0 0,1-1-1 0 0,-1 1 1 0 0,1-1 0 0 0,0 1 0 0 0,-1-1-1 0 0,1 1 1 0 0,2 2 0 0 0,0 1 122 0 0,0-1 1 0 0,1 1-1 0 0,0-1 0 0 0,0 1 1 0 0,0-1-1 0 0,7 6 1 0 0,13 6 846 0 0,38 19 1 0 0,-14-7-270 0 0,24 11 170 0 0,30 19 77 0 0,63 42-673 0 0,-153-93-669 0 0,2 0 1 0 0,-1-1-1 0 0,1-1 0 0 0,-1 0 0 0 0,24 5 0 0 0,-30-9 79 0 0,0 0-1 0 0,1 0 0 0 0,-1-1 0 0 0,0 0 0 0 0,1 0 1 0 0,-1-1-1 0 0,0 1 0 0 0,1-2 0 0 0,-1 1 0 0 0,0-1 0 0 0,0 0 1 0 0,13-6-1 0 0,-4-1-1724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18 15575 0 0,'2'-18'5618'0'0,"-4"19"-5519"0"0,-1 0 0 0 0,1-1 0 0 0,0 1 0 0 0,-1 0 0 0 0,1 0 0 0 0,0 0 0 0 0,-1 1 0 0 0,-2 2 0 0 0,-2 0 28 0 0,-11 8-51 0 0,0 1-1 0 0,1 0 1 0 0,-27 28 0 0 0,1 0-23 0 0,-228 182 11 0 0,248-206-46 0 0,2 0 0 0 0,0 1 0 0 0,-27 33 0 0 0,46-50-72 0 0,1 1 0 0 0,0-1-1 0 0,0 1 1 0 0,0-1 0 0 0,0 1-1 0 0,0 0 1 0 0,0-1 0 0 0,0 1-1 0 0,1 0 1 0 0,-1 0 0 0 0,1 0-1 0 0,-1 0 1 0 0,1-1 0 0 0,-1 3-1 0 0,1-3 19 0 0,1-1-1 0 0,-1 1 1 0 0,0 0-1 0 0,0-1 1 0 0,0 1-1 0 0,0-1 1 0 0,0 1-1 0 0,1-1 1 0 0,-1 1-1 0 0,0-1 0 0 0,1 1 1 0 0,-1-1-1 0 0,0 1 1 0 0,1-1-1 0 0,-1 0 1 0 0,0 1-1 0 0,1-1 1 0 0,-1 1-1 0 0,1-1 0 0 0,0 1-25 0 0,1 0-1 0 0,-1-1 0 0 0,0 1 0 0 0,1-1 0 0 0,-1 1 0 0 0,1-1 0 0 0,-1 0 0 0 0,0 1 1 0 0,1-1-1 0 0,1 0 0 0 0,16-1-1164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2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20735 0 0,'26'-12'2138'0'0,"-21"9"-1839"0"0,0 1 0 0 0,0-1 0 0 0,1 1 0 0 0,-1 0 0 0 0,0 1-1 0 0,1-1 1 0 0,-1 1 0 0 0,11-1 0 0 0,-14 2-64 0 0,2 0-140 0 0,5 9 68 0 0,-8-8-189 0 0,-1 0 0 0 0,1 0 0 0 0,-1 0 0 0 0,1 0 0 0 0,-1 0 0 0 0,1 0 0 0 0,-1 0 0 0 0,0 1 0 0 0,0-1 0 0 0,1 0 0 0 0,-1 0 0 0 0,0 0 0 0 0,0 0 0 0 0,0 0 0 0 0,0 0 0 0 0,-1 2 0 0 0,-4 16-1746 0 0,0-10 681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19 4607 0 0,'0'0'354'0'0,"2"-1"-233"0"0,37-16 18292 0 0,-48 28-16716 0 0,-20 16-2522 0 0,10-11 854 0 0,-19 22 0 0 0,-7 6-7 0 0,30-31-22 0 0,-75 70 0 0 0,74-66 0 0 0,0 0 0 0 0,1 2 0 0 0,-14 23 0 0 0,17-22 0 0 0,0 0 0 0 0,2 1 0 0 0,1 0 0 0 0,0 1 0 0 0,1 0 0 0 0,-4 24 0 0 0,11-42 0 0 0,0 21 0 0 0,1 7 0 0 0,3-14 12 0 0,1-14 21 0 0,-2-1 1 0 0,1 1 26 0 0,1 0 0 0 0,-1 0 1 0 0,1 0-1 0 0,0-1 0 0 0,0 1 0 0 0,0-1 1 0 0,0 0-1 0 0,1 0 0 0 0,7 4 0 0 0,1-1 411 0 0,29 8-1 0 0,-23-8-151 0 0,-4 1-132 0 0,-13-5 5 0 0,0-13-5636 0 0,-2-2 3392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4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2303 0 0,'0'0'16832'0'0,"2"-1"-16538"0"0,10-8 512 0 0,-1 0 0 0 0,16-16 0 0 0,8-8-487 0 0,9-6-181 0 0,65-49-131 0 0,-94 77-7 0 0,2 0 0 0 0,0 1 0 0 0,0 1 0 0 0,29-11 0 0 0,-32 17-15 0 0,-14 3 14 0 0,0 0 0 0 0,0 0 0 0 0,0 0 0 0 0,0 0 0 0 0,0-1 0 0 0,0 1 0 0 0,0 0-1 0 0,1 0 1 0 0,-1 0 0 0 0,0 0 0 0 0,0 0 0 0 0,0 0 0 0 0,0 0 0 0 0,0 0-1 0 0,0 0 1 0 0,0 0 0 0 0,0 0 0 0 0,0 0 0 0 0,0 0 0 0 0,1 0 0 0 0,-1 0 0 0 0,0 0-1 0 0,0 0 1 0 0,0 1 0 0 0,0-1 0 0 0,0 0 0 0 0,0 0 0 0 0,0 0 0 0 0,0 0-1 0 0,0 0 1 0 0,0 0 0 0 0,0 0 0 0 0,1 0 0 0 0,-1 0 0 0 0,0 0 0 0 0,0 0 0 0 0,0 0-1 0 0,0 0 1 0 0,0 0 0 0 0,0 1 0 0 0,0-1 0 0 0,0 0 0 0 0,0 0 0 0 0,0 0-1 0 0,0 0 1 0 0,0 0 0 0 0,0 0 0 0 0,0 0 0 0 0,0 0 0 0 0,0 0 0 0 0,0 0-1 0 0,0 1 1 0 0,0-1 0 0 0,0 0 0 0 0,0 0 0 0 0,0 0 0 0 0,0 0 0 0 0,0 0 0 0 0,0 0-1 0 0,0 0 1 0 0,0 0 0 0 0,0 0 0 0 0,0 0 0 0 0,0 1 0 0 0,0-1 0 0 0,0 0-1 0 0,-1 12-19 0 0,-1 0 0 0 0,1 0-1 0 0,-2 0 1 0 0,-7 23 0 0 0,-23 48-38 0 0,23-62 59 0 0,7-15 0 0 0,0-1 0 0 0,0 1 0 0 0,1 0 0 0 0,-1 0 0 0 0,1 0 0 0 0,1 0 0 0 0,-1 0 0 0 0,1 0 0 0 0,-1 12 0 0 0,2-17 0 0 0,0 0 0 0 0,0 0 0 0 0,0 1 0 0 0,1-1 0 0 0,-1 0 0 0 0,0 0 0 0 0,1 0 0 0 0,-1 0 0 0 0,1 0 0 0 0,-1 0 0 0 0,1 1 0 0 0,1 0 2 0 0,0 0 0 0 0,1 0-1 0 0,-1 0 1 0 0,0 0 0 0 0,1-1-1 0 0,-1 1 1 0 0,1-1 0 0 0,-1 1-1 0 0,1-1 1 0 0,0 0 0 0 0,-1 0-1 0 0,1 0 1 0 0,0 0 0 0 0,4 0-1 0 0,0 0 10 0 0,-1 0 0 0 0,1-1 0 0 0,-1 1 0 0 0,0-1 0 0 0,12-2 0 0 0,8-4 114 0 0,-1 0 0 0 0,0-2 1 0 0,-1-1-1 0 0,0-1 0 0 0,0-1 1 0 0,43-28-1 0 0,-38 16-42 0 0,-20 15-46 0 0,1 1 1 0 0,-1-1-1 0 0,17-7 0 0 0,-24 13-120 0 0,10 5-278 0 0,-10-2 104 0 0,9 5-3151 0 0,-9-5 2069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4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6 198 13447 0 0,'0'0'1216'0'0,"0"-2"-1000"0"0,-2-1-4 0 0,2 0-1 0 0,-1 0 1 0 0,0 0 0 0 0,1 0-1 0 0,-1 0 1 0 0,1-1 0 0 0,0 1-1 0 0,0 0 1 0 0,0 0-1 0 0,0 0 1 0 0,1-1 0 0 0,-1 1-1 0 0,1 0 1 0 0,0 0-1 0 0,0 0 1 0 0,0 0 0 0 0,2-4-1 0 0,1 1 197 0 0,0-1-1 0 0,1 1 1 0 0,0 1 0 0 0,0-1-1 0 0,7-6 1 0 0,1-1-235 0 0,-5 4-104 0 0,1 1-1 0 0,0 0 0 0 0,1 0 1 0 0,0 1-1 0 0,0 0 1 0 0,1 0-1 0 0,0 1 0 0 0,0 1 1 0 0,16-6-1 0 0,-14 8-68 0 0,3 2 0 0 0,-3 1 13 0 0,-10 0 57 0 0,-2 1-54 0 0,0 0 0 0 0,0 1 0 0 0,-1-1 0 0 0,1 1 0 0 0,0-1 0 0 0,-1 1 0 0 0,1 0 0 0 0,-1-1 0 0 0,1 1 0 0 0,-1 0 0 0 0,0-1 0 0 0,0 1 0 0 0,0 0-1 0 0,0-1 1 0 0,0 4 0 0 0,-5 28 146 0 0,3-29-153 0 0,-3 19 141 0 0,5-22-141 0 0,0 0-6 0 0,-1-1-1 0 0,1 1 1 0 0,0-1-1 0 0,0 1 0 0 0,0-1 1 0 0,0 1-1 0 0,0-1 0 0 0,0 1 1 0 0,0-1-1 0 0,0 1 1 0 0,0-1-1 0 0,0 1 0 0 0,0-1 1 0 0,0 1-1 0 0,0-1 0 0 0,0 1 1 0 0,0-1-1 0 0,1 1 1 0 0,-1-1-1 0 0,0 1 0 0 0,0-1 1 0 0,1 1-1 0 0,-1 0 0 0 0,15 12 36 0 0,-9-11-23 0 0,-1-1-4 0 0,8 3 49 0 0,0-1 0 0 0,1 0-1 0 0,0-1 1 0 0,0 0 0 0 0,0-1-1 0 0,24-2 1 0 0,36 4 941 0 0,-62-3-919 0 0,0 0 1 0 0,-1 0-1 0 0,1-1 0 0 0,0-1 1 0 0,-1 0-1 0 0,1 0 0 0 0,12-6 0 0 0,80-32 140 0 0,-101 39-217 0 0,8-4 4 0 0,-4 2 1 0 0,0 0 0 0 0,0-1 0 0 0,11-7-1 0 0,-16 10-151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2T00:07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406 155 2759 0 0,'40'-30'272'0'0,"-21"12"16142"0"0,-21 17-15777 0 0,-5 0-558 0 0,1-1 0 0 0,0 1 1 0 0,-1 1-1 0 0,1-1 0 0 0,-1 1 1 0 0,1 0-1 0 0,-1 1 0 0 0,1-1 0 0 0,0 1 1 0 0,-1 1-1 0 0,-6 1 0 0 0,-13 6 341 0 0,-33 14 0 0 0,47-18-398 0 0,-10 4-17 0 0,-4 1 20 0 0,0 2-1 0 0,0 0 1 0 0,1 2 0 0 0,-36 26-1 0 0,52-32-24 0 0,1 0 0 0 0,-1 0 0 0 0,2 1 0 0 0,-1 1 0 0 0,2-1 0 0 0,-1 1 0 0 0,1 0 0 0 0,0 0 0 0 0,1 1 0 0 0,1 0 0 0 0,-1 0 0 0 0,2 0 0 0 0,-1 0 0 0 0,2 1 0 0 0,-1-1 0 0 0,2 1 0 0 0,0 0 0 0 0,0 23 0 0 0,1-30 0 0 0,1 0 0 0 0,0 0-1 0 0,0 0 1 0 0,0-1 0 0 0,1 1-1 0 0,0 0 1 0 0,-1 0 0 0 0,2-1 0 0 0,-1 1-1 0 0,0-1 1 0 0,1 0 0 0 0,0 1-1 0 0,0-1 1 0 0,0-1 0 0 0,1 1 0 0 0,-1 0-1 0 0,1-1 1 0 0,0 0 0 0 0,0 1 0 0 0,6 2-1 0 0,0-1 11 0 0,1 0-1 0 0,-1 0 0 0 0,1-1 1 0 0,0 0-1 0 0,1-1 1 0 0,-1-1-1 0 0,21 3 1 0 0,26 1 276 0 0,1-3 0 0 0,-1-2 0 0 0,1-2 0 0 0,110-19 0 0 0,-145 15-24 0 0,1-1 1 0 0,-1-1-1 0 0,0-1 0 0 0,23-11 0 0 0,-35 13-146 0 0,-1 0 0 0 0,1-1-1 0 0,-2 0 1 0 0,1-1 0 0 0,-1 0-1 0 0,0 0 1 0 0,0-1 0 0 0,-1 0-1 0 0,12-17 1 0 0,-18 21-97 0 0,0 0-1 0 0,0 0 0 0 0,-1 0 1 0 0,1 0-1 0 0,-1-1 1 0 0,0 1-1 0 0,-1 0 1 0 0,0-1-1 0 0,1 1 0 0 0,-2-1 1 0 0,1 0-1 0 0,-1 1 1 0 0,0-1-1 0 0,0 0 1 0 0,0 1-1 0 0,-1-1 0 0 0,0 1 1 0 0,0-1-1 0 0,0 1 1 0 0,-1-1-1 0 0,1 1 1 0 0,-5-9-1 0 0,-5-6-49 0 0,0 1-1 0 0,-1 0 1 0 0,0 0-1 0 0,-20-20 1 0 0,31 37 20 0 0,-10-10-96 0 0,0 0 0 0 0,-1 1 0 0 0,0 1 0 0 0,-1 0-1 0 0,0 0 1 0 0,-20-10 0 0 0,-3 1-466 0 0,-51-19 0 0 0,60 28 151 0 0,0 2 0 0 0,0 1 1 0 0,-1 1-1 0 0,-51-4 0 0 0,73 9 282 0 0,-1 1 1 0 0,1-1 0 0 0,-1 2 0 0 0,1-1-1 0 0,-1 1 1 0 0,1 0 0 0 0,0 0-1 0 0,-1 1 1 0 0,1 0 0 0 0,0 0-1 0 0,0 0 1 0 0,0 1 0 0 0,-6 3-1 0 0,-2 5-824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13903 0 0,'0'0'7462'0'0,"-1"2"-6676"0"0,-14 25-503 0 0,-39 74 1816 0 0,47-82-1822 0 0,0 1 0 0 0,1-1 1 0 0,1 1-1 0 0,-4 31 0 0 0,7-25-296 0 0,2-23-77 0 0,0 9-332 0 0,3 15-1045 0 0,-2-25 490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 7831 0 0,'0'0'356'0'0,"-2"-1"-6"0"0,-8-3-222 0 0,-3 2 10330 0 0,11 4-10314 0 0,0 0-1 0 0,0 0 1 0 0,0 0 0 0 0,1 0-1 0 0,-1 0 1 0 0,1 1 0 0 0,-1-1-1 0 0,1 0 1 0 0,0 1 0 0 0,-2 4-1 0 0,1 0 26 0 0,0-1 1 0 0,0 1-1 0 0,1 0 0 0 0,0 0 1 0 0,0 0-1 0 0,1 0 0 0 0,0 0 0 0 0,0 0 1 0 0,0 0-1 0 0,3 9 0 0 0,-1-2 67 0 0,1-1-1 0 0,1 0 1 0 0,0 0 0 0 0,9 18-1 0 0,-3-13 15 0 0,1-1 1 0 0,1 1-1 0 0,1-2 0 0 0,29 31 0 0 0,-28-34-163 0 0,-1 1 1 0 0,-1 1-1 0 0,0 0 0 0 0,-1 1 0 0 0,-1 0 0 0 0,12 24 0 0 0,-12-12 26 0 0,-10-18-99 0 0,-1-3 1 0 0,1-3-2 0 0,0 1 0 0 0,-1-1 0 0 0,0 0 0 0 0,0 1 1 0 0,0-1-1 0 0,0 0 0 0 0,-1 0 0 0 0,0 1 0 0 0,0-1 0 0 0,0-1 0 0 0,0 1 1 0 0,0 0-1 0 0,-1 0 0 0 0,0-1 0 0 0,0 1 0 0 0,0-1 0 0 0,0 0 0 0 0,0 0 1 0 0,-6 4-1 0 0,-6 3 59 0 0,0 0 1 0 0,-1-1-1 0 0,-24 10 1 0 0,23-11-20 0 0,-23 10 2 0 0,-134 73 225 0 0,159-82-280 0 0,-2 1 0 0 0,1 2 0 0 0,-19 15 0 0 0,27-18-35 0 0,6-8-149 0 0,5-1-80 0 0,13-4-803 0 0,23-8 0 0 0,-16 1-660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79 13935 0 0,'0'0'638'0'0,"-2"-1"-14"0"0,-9-3-399 0 0,-21-3 996 0 0,45 8 687 0 0,15-4-1457 0 0,0-1 0 0 0,0-2-1 0 0,35-11 1 0 0,-29 7 344 0 0,48-7-1 0 0,38 10-915 0 0,-106 5-849 0 0,-12 2 493 0 0,0-1 0 0 0,0 1 0 0 0,-1 0 1 0 0,1 0-1 0 0,0 0 0 0 0,0 0 0 0 0,0 0 0 0 0,2 1 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8751 0 0,'0'0'10951'0'0,"2"2"-10368"0"0,7 2-141 0 0,0 1 0 0 0,1-1 1 0 0,0-1-1 0 0,-1 0 0 0 0,1 0 1 0 0,0-1-1 0 0,0 0 1 0 0,21 1-1 0 0,-7-2-214 0 0,0-2 1 0 0,44-5-1 0 0,118-34 172 0 0,-80 14-1167 0 0,-74 21-967 0 0,-10 2-4685 0 0,-6 0-669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 7831 0 0,'1'-5'8603'0'0,"-11"28"-7926"0"0,-14 23-1 0 0,0 0-257 0 0,-52 139 66 0 0,45-103-411 0 0,22-59-590 0 0,-2-1 0 0 0,-20 32 0 0 0,23-42-5670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0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11975 0 0,'-1'1'7587'0'0,"-31"23"-3786"0"0,23-17-3451 0 0,-1 0-1 0 0,1 0 1 0 0,0 1-1 0 0,0 0 1 0 0,1 1-1 0 0,0 0 1 0 0,-6 10-1 0 0,9-11-285 0 0,1-2-51 0 0,0 0 0 0 0,1 0-1 0 0,0 1 1 0 0,1-1 0 0 0,-1 1 0 0 0,-1 9-1 0 0,3-14-169 0 0,0 4-132 0 0,0 3-523 0 0,2-9 744 0 0,0 0 1 0 0,0 1-1 0 0,0-1 1 0 0,0 0 0 0 0,0 0-1 0 0,0 0 1 0 0,0 0-1 0 0,0 0 1 0 0,0 0-1 0 0,0 0 1 0 0,0 0-1 0 0,2 0 1 0 0,-1-1-72 0 0,4 1-221 0 0,0-1 1 0 0,-1 0-1 0 0,1-1 1 0 0,-1 1-1 0 0,1-1 0 0 0,-1-1 1 0 0,1 1-1 0 0,5-4 1 0 0,37-26-2781 0 0,-16 8 1061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45 10591 0 0,'2'-6'167'0'0,"15"-12"1093"0"0,-13 5 7881 0 0,-5 13-8887 0 0,-8-4 5181 0 0,1 2-7531 0 0,4 1 2158 0 0,0 1 0 0 0,0 0-1 0 0,0 0 1 0 0,-1 0 0 0 0,1 0-1 0 0,0 1 1 0 0,0 0 0 0 0,-7 2-1 0 0,5-1-34 0 0,1-1 0 0 0,-1 0 0 0 0,-11 1 0 0 0,-11-1 42 0 0,0 2 0 0 0,-43 10 1 0 0,5 0-43 0 0,15-4-9 0 0,0 2-1 0 0,-51 19 1 0 0,79-22-60 0 0,-26 13 0 0 0,43-18 31 0 0,0 0 0 0 0,0 1 1 0 0,0-1-1 0 0,1 1 0 0 0,-1 0 0 0 0,1 1 0 0 0,0-1 0 0 0,0 1 0 0 0,-4 6 0 0 0,8-10-69 0 0,2 2 5 0 0,1 1 52 0 0,0 0 0 0 0,0-1 0 0 0,0 1 0 0 0,0 0 0 0 0,1-1 0 0 0,-1 0 0 0 0,1 0 0 0 0,0 0 0 0 0,0 0 0 0 0,0 0 0 0 0,0 0 0 0 0,1-1 0 0 0,4 4 0 0 0,8 3-69 0 0,31 13-1 0 0,-30-14 60 0 0,109 39-70 0 0,-92-37 95 0 0,-1 2 0 0 0,0 2-1 0 0,59 33 1 0 0,-84-42 4 0 0,-1 0 0 0 0,1 1 0 0 0,-1 0 0 0 0,0 0 0 0 0,-1 0 0 0 0,0 1 0 0 0,0 0 0 0 0,7 11 0 0 0,-11-15 3 0 0,0 1-1 0 0,-1-1 1 0 0,1 0-1 0 0,-1 1 1 0 0,0-1-1 0 0,0 1 1 0 0,0 0-1 0 0,0-1 1 0 0,-1 1-1 0 0,1 0 1 0 0,-1-1-1 0 0,0 1 1 0 0,0 0-1 0 0,0 0 1 0 0,-1-1-1 0 0,1 1 1 0 0,-1 0-1 0 0,0-1 1 0 0,0 1-1 0 0,0-1 1 0 0,-1 1-1 0 0,1-1 1 0 0,-3 5-1 0 0,-2 0 6 0 0,1 0-1 0 0,-1 0 1 0 0,-1 0-1 0 0,0-1 1 0 0,0 0-1 0 0,0 0 1 0 0,-1-1 0 0 0,-11 8-1 0 0,-5 1 13 0 0,-44 20 0 0 0,42-22 70 0 0,-1-2 1 0 0,0 0-1 0 0,-1-2 0 0 0,0-2 1 0 0,0 0-1 0 0,-40 3 0 0 0,55-10-74 0 0,1-3-12 0 0,1-4 0 0 0,4-3 11 0 0,5 6-4 0 0,1 0 0 0 0,0 0 0 0 0,0 0 0 0 0,0 0 0 0 0,1 0 0 0 0,-1 0 0 0 0,1-1 0 0 0,0 1 0 0 0,0 0 1 0 0,1 0-1 0 0,-1 0 0 0 0,2-6 0 0 0,3-8 14 0 0,10-27 0 0 0,-3 10-30 0 0,-8 21 9 0 0,2-9 0 0 0,18-41 0 0 0,-20 56 0 0 0,-1 1 0 0 0,2 0 0 0 0,-1 0 0 0 0,1 0 0 0 0,0 0 0 0 0,1 1 0 0 0,-1 0 0 0 0,1 0 0 0 0,9-6 0 0 0,2 0 1 0 0,1 1 1 0 0,0 0-1 0 0,28-11 0 0 0,62-17 167 0 0,-98 35-137 0 0,32-9 75 0 0,41-16 257 0 0,-70 23-320 0 0,0 0 0 0 0,0 0 0 0 0,-1-2 0 0 0,13-8 0 0 0,-4-5 17 0 0,-14 11-37 0 0,-3-3 19 0 0,-2 8-30 0 0,-1 0-11 0 0,-3-17-3 0 0,2 18 6 0 0,-5-19-29 0 0,3 19 80 0 0,0-1-437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71 10591 0 0,'5'-3'271'0'0,"10"-6"135"0"0,1 1 0 0 0,-1 1 1 0 0,1 0-1 0 0,1 1 0 0 0,21-5 0 0 0,-22 8 756 0 0,62-13 7751 0 0,-77 16-8877 0 0,-1 0 1 0 0,1 1-1 0 0,0-1 1 0 0,0 1 0 0 0,-1-1-1 0 0,1 1 1 0 0,0-1-1 0 0,-1 1 1 0 0,1-1-1 0 0,0 1 1 0 0,-1 0 0 0 0,1-1-1 0 0,-1 1 1 0 0,1 0-1 0 0,-1-1 1 0 0,0 1-1 0 0,1 0 1 0 0,-1 0-1 0 0,0 0 1 0 0,1-1 0 0 0,-1 1-1 0 0,0 0 1 0 0,0 0-1 0 0,0 0 1 0 0,0 0-1 0 0,0-1 1 0 0,0 3 0 0 0,1 24 108 0 0,-2-20-129 0 0,-1 0 0 0 0,0 0-1 0 0,-1 0 1 0 0,0 0 0 0 0,0 0-1 0 0,0-1 1 0 0,-1 1 0 0 0,0-1 0 0 0,0 0-1 0 0,-1 0 1 0 0,0 0 0 0 0,-10 8-1 0 0,-6 5-1 0 0,-45 31 0 0 0,23-24-130 0 0,0-2 0 0 0,-2-1 0 0 0,-59 20 1 0 0,49-21-206 0 0,-50 28-103 0 0,85-39 317 0 0,-1 1-1 0 0,2 1 0 0 0,-1 0 1 0 0,2 2-1 0 0,0 0 0 0 0,-23 26 1 0 0,39-39 101 0 0,1 0-1 0 0,-1 0 1 0 0,1 0 0 0 0,0 0 0 0 0,0 0 0 0 0,0 1-1 0 0,0-1 1 0 0,0 0 0 0 0,1 1 0 0 0,-1-1 0 0 0,1 1 0 0 0,-1-1-1 0 0,1 0 1 0 0,0 1 0 0 0,0-1 0 0 0,0 1 0 0 0,0-1-1 0 0,0 1 1 0 0,1-1 0 0 0,-1 1 0 0 0,1-1 0 0 0,0 1-1 0 0,0-1 1 0 0,0 0 0 0 0,0 0 0 0 0,0 1 0 0 0,2 2-1 0 0,1 1 9 0 0,0 0-1 0 0,0 0 0 0 0,0 0 0 0 0,1-1 0 0 0,-1 0 1 0 0,1 0-1 0 0,1 0 0 0 0,9 7 0 0 0,9 2 171 0 0,0-2-1 0 0,0 0 1 0 0,1-2 0 0 0,1 0-1 0 0,0-2 1 0 0,0-1-1 0 0,1-1 1 0 0,0-1 0 0 0,35 2-1 0 0,45-8 525 0 0,-80 0-571 0 0,-2-1-33 0 0,0 0 0 0 0,0-2-1 0 0,0-1 1 0 0,-1-1-1 0 0,26-10 1 0 0,-6-1 51 0 0,74-40-1 0 0,-99 46-133 0 0,0-2 0 0 0,-1 0 1 0 0,0 0-1 0 0,-1-2 0 0 0,-1 0 0 0 0,29-34 0 0 0,-38 39-34 0 0,-1 0-1 0 0,0 1 1 0 0,-1-2 0 0 0,0 1-1 0 0,-1-1 1 0 0,4-14 0 0 0,-7 23 17 0 0,-1 1-1 0 0,0-1 1 0 0,0 1 0 0 0,0-1 0 0 0,0 1-1 0 0,0 0 1 0 0,0-1 0 0 0,-1 1 0 0 0,1-1-1 0 0,0 1 1 0 0,-1 0 0 0 0,1-1 0 0 0,-1 1-1 0 0,1 0 1 0 0,-1-1 0 0 0,0 1 0 0 0,0 0 0 0 0,1 0-1 0 0,-1-1 1 0 0,0 1 0 0 0,0 0 0 0 0,0 0-1 0 0,0 0 1 0 0,0 0 0 0 0,-1 0 0 0 0,1 1-1 0 0,0-1 1 0 0,-2-1 0 0 0,0 0 4 0 0,-2-1-8 0 0,0 1 1 0 0,0-1-1 0 0,0 1 0 0 0,0 0 0 0 0,0 0 0 0 0,-1 1 1 0 0,1 0-1 0 0,-1 0 0 0 0,1 0 0 0 0,-1 0 0 0 0,-7 1 1 0 0,12 0 9 0 0,-7 0-10 0 0,-1 1-1 0 0,0-1 0 0 0,0 1 0 0 0,0 1 1 0 0,1 0-1 0 0,-1 0 0 0 0,1 1 0 0 0,-1 0 1 0 0,1 0-1 0 0,0 1 0 0 0,0 0 0 0 0,1 0 1 0 0,-9 7-1 0 0,6-4-5 0 0,0 1 0 0 0,0 1 0 0 0,1 0-1 0 0,0 0 1 0 0,0 1 0 0 0,1 0 0 0 0,0 0 0 0 0,-8 16 0 0 0,11-17 12 0 0,1 1 0 0 0,-1-1 0 0 0,2 1 0 0 0,0 0 0 0 0,0 0 0 0 0,1 0 0 0 0,0 0-1 0 0,0 1 1 0 0,1-1 0 0 0,1 0 0 0 0,0 1 0 0 0,0-1 0 0 0,1 1 0 0 0,0-1 0 0 0,5 18 0 0 0,-5-27-41 0 0,4 18-286 0 0,-5-18 175 0 0,0 0 1 0 0,0-1-1 0 0,1 1 1 0 0,-1 0-1 0 0,0-1 1 0 0,1 1-1 0 0,-1-1 0 0 0,0 1 1 0 0,1 0-1 0 0,-1-1 1 0 0,1 1-1 0 0,-1-1 0 0 0,1 1 1 0 0,-1-1-1 0 0,1 1 1 0 0,-1-1-1 0 0,1 0 1 0 0,0 1-1 0 0,-1-1 0 0 0,1 0 1 0 0,-1 1-1 0 0,1-1 1 0 0,0 0-1 0 0,-1 0 1 0 0,1 0-1 0 0,0 1 0 0 0,1-1 1 0 0,13-2-7314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0 455 0 0,'0'0'25157'0'0,"-2"2"-25049"0"0,-8 10-96 0 0,1 1 0 0 0,0 0 0 0 0,0 0 0 0 0,-10 23 0 0 0,-16 25 7 0 0,3-14-19 0 0,19-25 0 0 0,-2 0 0 0 0,-1-1 0 0 0,-29 29 0 0 0,-7-4-15 0 0,51-45-54 0 0,3 0 12 0 0,26 5 33 0 0,-5-5-6 0 0,-17-3 3 0 0,-1 0 17 0 0,21-5 10 0 0,41-15 0 0 0,-38 11 0 0 0,0 1 0 0 0,40-7 0 0 0,-54 14 0 0 0,7 2 6 0 0,-18 2-9 0 0,-1 0-28 0 0,-1 0-110 0 0,0-1-34 0 0,7 3 132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 13823 0 0,'2'-1'1062'0'0,"0"0"-960"0"0,1-1 1 0 0,0 0-1 0 0,0 1 1 0 0,-1 0 0 0 0,1 0-1 0 0,0 0 1 0 0,0 0-1 0 0,6-1 1 0 0,-2 0 715 0 0,-4 1 659 0 0,-1 1 69 0 0,10-1 2416 0 0,-13 4-3639 0 0,-3 10-235 0 0,-1 1-1 0 0,0-1 1 0 0,-1 0 0 0 0,-9 12 0 0 0,-35 51 498 0 0,1-3-306 0 0,-71 150-205 0 0,40-83 77 0 0,49-81-16 0 0,-31 71-6 0 0,62-130-153 0 0,-1 0-1 0 0,1 1 1 0 0,0-1-1 0 0,0 0 0 0 0,0 1 1 0 0,0-1-1 0 0,-1 0 1 0 0,1 1-1 0 0,0-1 1 0 0,0 0-1 0 0,0 1 0 0 0,0-1 1 0 0,0 0-1 0 0,0 1 1 0 0,0-1-1 0 0,0 0 0 0 0,0 1 1 0 0,0-1-1 0 0,0 1 1 0 0,0-1-1 0 0,0 0 0 0 0,0 1 1 0 0,0-1-1 0 0,0 0 1 0 0,1 1-1 0 0,-1-1 0 0 0,0 0 1 0 0,0 1-1 0 0,0-1 1 0 0,1 0-1 0 0,-1 0 1 0 0,0 1-1 0 0,0-1 0 0 0,0 0 1 0 0,1 1-1 0 0,-1-1 1 0 0,0 0-1 0 0,1 0 0 0 0,-1 0 1 0 0,0 1-1 0 0,1-1 1 0 0,-1 0-1 0 0,1 0 0 0 0,13-1-1306 0 0,-13 1 1336 0 0,19-5-1217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52:1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99 919 0 0,'-2'0'67'0'0,"-8"1"2330"0"0,0-1-1 0 0,-16 4 0 0 0,-20 9 1335 0 0,-45 26-796 0 0,52-22-1101 0 0,32-12 2271 0 0,16-5-2371 0 0,26-5-1282 0 0,-21 3 294 0 0,240-50 1954 0 0,107-14-1825 0 0,-330 60-803 0 0,55-17 1 0 0,-11 1 19 0 0,-61 21-81 0 0,-13 1-12 0 0,0 0 0 0 0,-1 1 1 0 0,1-1-1 0 0,0 0 0 0 0,0 1 0 0 0,-1-1 0 0 0,1 1 0 0 0,0-1 1 0 0,0 1-1 0 0,-1-1 0 0 0,1 1 0 0 0,-1-1 0 0 0,1 1 0 0 0,0 0 1 0 0,0 0-1 0 0,0 2-5 0 0,1-1 1 0 0,-1 1 0 0 0,0 0 0 0 0,0 0-1 0 0,0 0 1 0 0,0 0 0 0 0,0 0 0 0 0,-1-1-1 0 0,1 2 1 0 0,-1-1 0 0 0,0 0 0 0 0,0 0-1 0 0,0 0 1 0 0,0 0 0 0 0,0 0 0 0 0,-1 0-1 0 0,0 0 1 0 0,1 0 0 0 0,-3 4 0 0 0,-2 7-6 0 0,-1 0 1 0 0,-14 23 0 0 0,10-18 15 0 0,-2 1-10 0 0,-1 0-1 0 0,-1 0 1 0 0,-32 34 0 0 0,-60 48-29 0 0,45-45 25 0 0,-11 9 9 0 0,31-29 0 0 0,-45 51 0 0 0,81-82 0 0 0,0 1 0 0 0,1-1 0 0 0,-1 1 0 0 0,2 0 0 0 0,-1 0 0 0 0,1 1 0 0 0,0-1 0 0 0,0 1 0 0 0,-2 10 0 0 0,4-6 11 0 0,1 1 31 0 0,5-4-51 0 0,-4-7-84 0 0,2-3-1454 0 0,10-1-768 0 0,2-2-6206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11:0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5 223 2303 0 0,'-5'-2'11123'0'0,"5"2"-11031"0"0,2 5 45 0 0,0 0-1 0 0,0 0 1 0 0,0-1-1 0 0,0 1 1 0 0,1 0 0 0 0,0-1-1 0 0,0 0 1 0 0,7 8-1 0 0,-5-8-97 0 0,0 0-1 0 0,1 0 0 0 0,0-1 1 0 0,7 3-1 0 0,9-1 78 0 0,-10-4 26 0 0,-7-1-51 0 0,1 0 1 0 0,0 0 0 0 0,-1-1 0 0 0,1 0 0 0 0,0 0-1 0 0,-1 0 1 0 0,1 0 0 0 0,-1-1 0 0 0,1 0-1 0 0,5-3 1 0 0,-5 2 4 0 0,1 1 1 0 0,-1-1-1 0 0,1 1 0 0 0,-1 1 0 0 0,1-1 0 0 0,14 0 0 0 0,8 4-80 0 0,-10 3-38 0 0,-13-3-13 0 0,0-1 0 0 0,0 1 0 0 0,0-1 0 0 0,13 2 0 0 0,-11-2 28 0 0,1 0 0 0 0,-1-1 1 0 0,1 1-1 0 0,-1-2 0 0 0,0 1 1 0 0,1-1-1 0 0,-1 0 0 0 0,16-5 0 0 0,-1 0 77 0 0,31-11 187 0 0,-41 12-154 0 0,-1 1 1 0 0,1 1-1 0 0,-1 0 0 0 0,24-3 1 0 0,-31 6-103 0 0,0-1 1 0 0,1 1-1 0 0,-1 0 1 0 0,0 0-1 0 0,0 1 1 0 0,0-1-1 0 0,0 1 1 0 0,8 3 0 0 0,2 0-2 0 0,57 17-55 0 0,-35-9-114 0 0,-12-5 73 0 0,43 7 0 0 0,-58-13 95 0 0,-1 0 1 0 0,1-1-1 0 0,-1 0 0 0 0,0 0 0 0 0,1-1 0 0 0,-1-1 0 0 0,0 1 0 0 0,12-5 0 0 0,24-9-11 0 0,-1-1 63 0 0,68-14 0 0 0,-96 28-46 0 0,0-1 0 0 0,0 2 0 0 0,0 0 1 0 0,0 1-1 0 0,0 1 0 0 0,0 0 0 0 0,0 1 0 0 0,19 5 0 0 0,6 4 16 0 0,116 26 264 0 0,-132-33-225 0 0,-1-1 0 0 0,1-1 0 0 0,-1-2 0 0 0,41-4 0 0 0,74-19-40 0 0,-3 1-129 0 0,-101 18-16 0 0,68 0 0 0 0,-84 6 81 0 0,1 0-1 0 0,-1 1 1 0 0,25 8 0 0 0,54 22-75 0 0,-63-20 105 0 0,1-1 0 0 0,49 9-1 0 0,-59-19 32 0 0,0-1 0 0 0,0-1 0 0 0,44-5 0 0 0,-36 1-21 0 0,19-3 31 0 0,98-26 0 0 0,13-3 130 0 0,-143 33-128 0 0,1 1-1 0 0,0 1 1 0 0,1 1 0 0 0,-1 1 0 0 0,36 6 0 0 0,30 12-29 0 0,-40-7 0 0 0,79 8 0 0 0,-111-20 1 0 0,0 0-1 0 0,-1 0 1 0 0,1-2-1 0 0,23-4 1 0 0,59-22 298 0 0,13-1 117 0 0,-72 24-392 0 0,1 2 1 0 0,76 5 0 0 0,64 10 143 0 0,-178-11-164 0 0,53 1 181 0 0,92-6 0 0 0,-87 1-44 0 0,-24 2 120 0 0,23-1 178 0 0,38-3 170 0 0,-69 3-183 0 0,48 3 0 0 0,-65 0-446 0 0,68 5 109 0 0,-48-2-104 0 0,1-2 1 0 0,-1-1-1 0 0,1-1 1 0 0,36-6-1 0 0,139-22 376 0 0,-15 3-42 0 0,36-12-255 0 0,-154 24 4 0 0,20-3 45 0 0,17 11 49 0 0,16-3-114 0 0,-107 6-82 0 0,-1-1 0 0 0,0-2 0 0 0,1 0 0 0 0,24-10 1 0 0,70-26-19 0 0,-65 25 50 0 0,-37 12 3 0 0,0 1 1 0 0,0 0-1 0 0,1 0 0 0 0,-1 2 1 0 0,1 0-1 0 0,0 0 0 0 0,-1 1 1 0 0,19 2-1 0 0,-9 1 94 0 0,0 2 0 0 0,0 0 0 0 0,39 16 0 0 0,2 2-23 0 0,78 20 0 0 0,-125-41-68 0 0,0 1-1 0 0,-1-2 1 0 0,1 0-1 0 0,0-1 1 0 0,30-4-1 0 0,80-21 31 0 0,-52 9-25 0 0,-22 7 12 0 0,0 2 1 0 0,76 0-1 0 0,65-2 43 0 0,39 4 104 0 0,-142 6-128 0 0,110 1-40 0 0,-133-1 0 0 0,0 4 0 0 0,0 2 0 0 0,91 21 0 0 0,-136-24 28 0 0,0 0 0 0 0,0-2 0 0 0,45 0 0 0 0,67-13 145 0 0,-79 5-141 0 0,-14 2-5 0 0,0 3 0 0 0,-1 0-1 0 0,72 10 1 0 0,-64-1-27 0 0,87 24 0 0 0,-69-18 98 0 0,18 4 4 0 0,-70-15-102 0 0,0-2 0 0 0,0-2 0 0 0,0 0 0 0 0,0 2-11 0 0,-3 0-74 0 0,-8-1-140 0 0,4 1 149 0 0,-2-1-1707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11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1375 0 0,'0'0'4676'0'0,"3"1"-3964"0"0,16 7 1357 0 0,-4-2-1810 0 0,1 0 1 0 0,19 3-1 0 0,-29-8-88 0 0,-1 0 1 0 0,1-1-1 0 0,0 1 1 0 0,0-1-1 0 0,0-1 1 0 0,0 1-1 0 0,0-1 1 0 0,-1 0-1 0 0,1-1 0 0 0,0 1 1 0 0,-1-1-1 0 0,1 0 1 0 0,6-4-1 0 0,-2 2 619 0 0,-1 1 0 0 0,1 0 0 0 0,19-4 0 0 0,-18 6-561 0 0,0 1 0 0 0,0 1 0 0 0,0-1 0 0 0,17 5 0 0 0,-11-3 33 0 0,30 2 0 0 0,73-13 888 0 0,-91 5-728 0 0,-9 1-373 0 0,-14 3-36 0 0,13 4 9 0 0,80 20 58 0 0,-17-3 330 0 0,119 27 68 0 0,-173-43-438 0 0,1-1-1 0 0,0-1 0 0 0,49-2 1 0 0,-67-1 8 0 0,7 1 69 0 0,-1 1 1 0 0,0 1 0 0 0,31 9 0 0 0,2 0-32 0 0,111 6 115 0 0,-88-13-26 0 0,-12 0-100 0 0,1-4-1 0 0,-1-2 1 0 0,110-16 0 0 0,-104 8 70 0 0,0 4 1 0 0,88 2 0 0 0,91 11-146 0 0,-45-15 122 0 0,-34-1-108 0 0,-52 13 42 0 0,53-2 5 0 0,-59-5-11 0 0,-63 3-37 0 0,58-7-1 0 0,52-5 185 0 0,-42 8-153 0 0,-46 2-24 0 0,64 2-72 0 0,11-1-54 0 0,-109-2 87 0 0,0-1-1 0 0,38-9 1 0 0,190-35 306 0 0,-221 43-254 0 0,-1 1-1 0 0,0 3 0 0 0,1 1 0 0 0,64 11 0 0 0,-49-3-32 0 0,66 3 0 0 0,-66-9 68 0 0,87-8 0 0 0,-10-5-66 0 0,-103 9-9 0 0,0 2 1 0 0,42 6 0 0 0,-42-3-158 0 0,4 2 94 0 0,0-1 0 0 0,0-2 0 0 0,43-1 0 0 0,160-5 259 0 0,-129 7-189 0 0,-55-2 58 0 0,-1-3 0 0 0,55-7-1 0 0,-75 5-11 0 0,124-7 194 0 0,-116 9-213 0 0,76 10 0 0 0,-85-4-42 0 0,-8-1 15 0 0,0-1-1 0 0,0 0 1 0 0,32-2-1 0 0,-36-3 59 0 0,36 4 1 0 0,-3 0 8 0 0,-39-2-67 0 0,0 2 0 0 0,20 4 0 0 0,-8-2 0 0 0,12 4 0 0 0,-30-6 0 0 0,0 0 0 0 0,0-1 0 0 0,1 0 0 0 0,-1 0 0 0 0,11-1 0 0 0,20 0 137 0 0,-14 2-40 0 0,35 1 85 0 0,-57-3-182 0 0,7 0-35 0 0,0 0-1 0 0,16 2 1 0 0,-2 1 13 0 0,8 1-102 0 0,-22-2 97 0 0,3-1-123 0 0,-8 0 10 0 0,-1 0 0 0 0,1-1 1 0 0,0 0-1 0 0,-1 0 1 0 0,1 0-1 0 0,0 0 1 0 0,-1 0-1 0 0,1-1 0 0 0,4-1 1 0 0,-6 2-1092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36 11231 0 0,'2'-2'106'0'0,"3"-2"30"0"0,-1 0 0 0 0,1 1 0 0 0,0 0 0 0 0,0 0-1 0 0,0 0 1 0 0,0 1 0 0 0,1-1 0 0 0,-1 1 0 0 0,1 0 0 0 0,-1 1 0 0 0,1-1-1 0 0,8 0 1 0 0,-9 17 1352 0 0,-4-9-1275 0 0,0 1-1 0 0,0 0 1 0 0,0-1-1 0 0,-1 1 1 0 0,0 0-1 0 0,-1-1 1 0 0,-2 13-1 0 0,-1 2 225 0 0,-8 22 0 0 0,-15 35 273 0 0,-2-2 0 0 0,-4-1 1 0 0,-60 99-1 0 0,37-87-550 0 0,-42 75-1399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39 552 8839 0 0,'0'0'400'0'0,"-7"-5"144"0"0,-11-4-238 0 0,6 1 1573 0 0,12 7-1818 0 0,-1 0 0 0 0,1 0 0 0 0,0 1 0 0 0,0-1 0 0 0,0 0 0 0 0,-1 0 0 0 0,1 0 0 0 0,0 1 0 0 0,0-1 0 0 0,0 0 0 0 0,0 0 0 0 0,0 0 0 0 0,1 1 0 0 0,-1-1 0 0 0,0 0 0 0 0,0 0 0 0 0,0 1 0 0 0,1-2 0 0 0,1-4 158 0 0,0 1 0 0 0,1 0 0 0 0,-1-1 0 0 0,1 1 0 0 0,0 0-1 0 0,6-7 1 0 0,28-29 590 0 0,-17 19-398 0 0,62-75 254 0 0,37-40-516 0 0,-94 111-183 0 0,1 1-1 0 0,59-42 1 0 0,-72 58-14 0 0,1 0 0 0 0,0 2 0 0 0,1-1 0 0 0,22-6 0 0 0,-31 12 40 0 0,0 0 0 0 0,0 1 0 0 0,0 0 0 0 0,1 0-1 0 0,-1 0 1 0 0,9 1 0 0 0,-12 0 10 0 0,0 1-1 0 0,1-1 1 0 0,-1 1-1 0 0,0 0 1 0 0,0 0 0 0 0,1 0-1 0 0,-1 0 1 0 0,0 0 0 0 0,0 1-1 0 0,0 0 1 0 0,0-1-1 0 0,4 5 1 0 0,-3-3 16 0 0,-1 1-1 0 0,0 0 1 0 0,0-1 0 0 0,0 1 0 0 0,0 1 0 0 0,-1-1-1 0 0,1 0 1 0 0,-1 1 0 0 0,0-1 0 0 0,-1 1-1 0 0,1-1 1 0 0,1 9 0 0 0,0 6 160 0 0,3 35 0 0 0,-6-51-156 0 0,7 238 1029 0 0,-3-182-948 0 0,2 103-4 0 0,-6-123-86 0 0,-2 0 0 0 0,-8 43 0 0 0,6-63 73 0 0,-1 0 0 0 0,-1 0-1 0 0,-1-1 1 0 0,-1 0 0 0 0,0 0-1 0 0,-1 0 1 0 0,-1-1 0 0 0,-1-1-1 0 0,0 0 1 0 0,-1 0 0 0 0,-1-1-1 0 0,0 0 1 0 0,-1-2 0 0 0,-1 1-1 0 0,-17 11 1 0 0,15-12-42 0 0,-1-1-1 0 0,0-1 1 0 0,-1-1-1 0 0,0-1 1 0 0,0 0 0 0 0,-1-1-1 0 0,0-1 1 0 0,-1-1-1 0 0,1-1 1 0 0,-1-1 0 0 0,0-1-1 0 0,0 0 1 0 0,-39-2 0 0 0,52-1-27 0 0,0-1 1 0 0,0 0 0 0 0,0-1 0 0 0,0 1 0 0 0,1-2 0 0 0,-1 1 0 0 0,0-1 0 0 0,1 0 0 0 0,0-1 0 0 0,-8-4 0 0 0,11 5-29 0 0,0 0 1 0 0,0 0 0 0 0,0-1 0 0 0,0 1 0 0 0,1-1 0 0 0,-1 0 0 0 0,1 0 0 0 0,0 0 0 0 0,0-1 0 0 0,0 1-1 0 0,1-1 1 0 0,-1 1 0 0 0,1-1 0 0 0,0 0 0 0 0,1 0 0 0 0,-3-8 0 0 0,3 4-115 0 0,0-1-1 0 0,0 1 1 0 0,1 0-1 0 0,1-1 1 0 0,-1 1 0 0 0,1 0-1 0 0,1-1 1 0 0,0 1 0 0 0,0 0-1 0 0,0 0 1 0 0,7-14 0 0 0,-2 8-742 0 0,1 0 1 0 0,0 1-1 0 0,0 0 1 0 0,2 1 0 0 0,19-23-1 0 0,-9 15-1197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9215 0 0,'0'0'11282'0'0,"3"1"-10788"0"0,126 13 2186 0 0,-107-13-2436 0 0,1-1 0 0 0,0-2-1 0 0,0 0 1 0 0,28-7 0 0 0,-13 3-55 0 0,132-23 0 0 0,356-41 398 0 0,-507 69-614 0 0,2-1-113 0 0,0 1-1 0 0,0 1 1 0 0,0 1-1 0 0,26 4 1 0 0,-45-4-58 0 0,0-1 1 0 0,0 1 0 0 0,0 0-1 0 0,0 0 1 0 0,1 0 0 0 0,-1 0-1 0 0,-1 0 1 0 0,1 0 0 0 0,0 0-1 0 0,3 3 1 0 0,1 4-1919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45 2303 0 0,'0'-7'139'0'0,"1"0"-1"0"0,-1 1 1 0 0,-1-1-1 0 0,-1-10 9583 0 0,0 17-9331 0 0,0 0 0 0 0,0 0 0 0 0,0 1 0 0 0,0-1 0 0 0,0 1 0 0 0,-1-1 0 0 0,1 1 0 0 0,0 0 0 0 0,1 0 1 0 0,-1 0-1 0 0,0 0 0 0 0,0 0 0 0 0,-2 2 0 0 0,0 1-169 0 0,0-1 0 0 0,0 1 1 0 0,0 0-1 0 0,-5 9 0 0 0,0 1-269 0 0,1 0 0 0 0,-10 23 0 0 0,7-11 149 0 0,1-1 0 0 0,2 1 1 0 0,0 1-1 0 0,-5 38 0 0 0,12-56-146 0 0,0-5-109 0 0,1 0 0 0 0,-1 1-1 0 0,1-1 1 0 0,0 0 0 0 0,0 1-1 0 0,1 4 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14 13359 0 0,'1'-1'1027'0'0,"1"-11"5251"0"0,-9 22-6793 0 0,2-4 949 0 0,-10 8-216 0 0,-1-1 1 0 0,-21 13-1 0 0,23-17-210 0 0,1 1 0 0 0,0 0 1 0 0,1 0-1 0 0,-18 20 0 0 0,25-24-36 0 0,0 0 0 0 0,1 1 1 0 0,0-1-1 0 0,0 1 0 0 0,0 0 0 0 0,1 0 0 0 0,0 0 0 0 0,1 0 0 0 0,-1 1 0 0 0,1-1 1 0 0,1 1-1 0 0,-1-1 0 0 0,1 1 0 0 0,1-1 0 0 0,-1 1 0 0 0,1 0 0 0 0,1 0 1 0 0,-1-1-1 0 0,2 1 0 0 0,-1 0 0 0 0,1-1 0 0 0,0 0 0 0 0,0 1 0 0 0,1-1 0 0 0,0 0 1 0 0,0 0-1 0 0,0 0 0 0 0,1 0 0 0 0,0-1 0 0 0,7 8 0 0 0,-4-6-45 0 0,0-1-1 0 0,0 0 1 0 0,1 0-1 0 0,0-1 1 0 0,11 8-1 0 0,46 22-477 0 0,-48-28 448 0 0,0 1 1 0 0,0 1 0 0 0,-1 0-1 0 0,18 16 1 0 0,-32-25 108 0 0,0 1 1 0 0,-1 0-1 0 0,1 0 0 0 0,0 0 0 0 0,-1 0 1 0 0,1 0-1 0 0,-1 0 0 0 0,1 1 0 0 0,-1-1 1 0 0,0 0-1 0 0,0 1 0 0 0,0-1 0 0 0,-1 1 1 0 0,1-1-1 0 0,0 1 0 0 0,-1 0 0 0 0,0-1 0 0 0,1 1 1 0 0,-1-1-1 0 0,0 1 0 0 0,0 0 0 0 0,-1-1 1 0 0,1 1-1 0 0,0-1 0 0 0,-1 1 0 0 0,0-1 1 0 0,0 1-1 0 0,1-1 0 0 0,-1 1 0 0 0,-1-1 1 0 0,1 0-1 0 0,0 1 0 0 0,-2 1 0 0 0,-1 2 58 0 0,0 0 0 0 0,-1-1 0 0 0,0 0 0 0 0,0 0 0 0 0,0 0 0 0 0,0-1-1 0 0,-1 1 1 0 0,0-1 0 0 0,0 0 0 0 0,0-1 0 0 0,-8 4 0 0 0,-9 1 57 0 0,0 0 0 0 0,-1-2 0 0 0,1-1 0 0 0,-1 0 0 0 0,-1-2 1 0 0,1-1-1 0 0,0-1 0 0 0,-1-1 0 0 0,1-1 0 0 0,0-1 0 0 0,-32-7 0 0 0,45 7 54 0 0,0-1 0 0 0,0 0 0 0 0,-15-7 0 0 0,22 8-346 0 0,0-1-1 0 0,0 1 1 0 0,0 0 0 0 0,-6-6 0 0 0,8 6-452 0 0,0 0 0 0 0,0 0 0 0 0,1-1 0 0 0,-1 1 0 0 0,0 0 0 0 0,1-1 0 0 0,0 1 1 0 0,-2-4-1 0 0,-3-10-6079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621 100 12895 0 0,'71'-98'3218'0'0,"-70"97"-2192"0"0,0 1-1001 0 0,0 1 1 0 0,0-1-1 0 0,0 1 0 0 0,0-1 0 0 0,0 1 1 0 0,0 0-1 0 0,-1-1 0 0 0,1 1 0 0 0,0 0 0 0 0,-1 0 1 0 0,1 0-1 0 0,0 0 0 0 0,-1-1 0 0 0,1 1 1 0 0,-1 0-1 0 0,1 0 0 0 0,-1 0 0 0 0,0 0 0 0 0,1 0 1 0 0,-1 0-1 0 0,0 0 0 0 0,0 2 0 0 0,2 5 47 0 0,-1 0 1 0 0,0-1-1 0 0,-1 1 0 0 0,0 0 1 0 0,0 0-1 0 0,-1 0 0 0 0,-2 11 0 0 0,-16 56 615 0 0,13-57-536 0 0,-91 256 979 0 0,-20-6-725 0 0,58-133-321 0 0,-3 4 11 0 0,-155 253-1 0 0,186-346-125 0 0,3-6-656 0 0,-38 76 0 0 0,62-108-433 0 0,4-6-51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125 135 11519 0 0,'-11'-5'396'0'0,"1"1"-1"0"0,-1 1 0 0 0,0 0 1 0 0,-19-4-1 0 0,23 6 659 0 0,-1 1 0 0 0,1 0-1 0 0,0 0 1 0 0,-15 2 4210 0 0,33 0-4148 0 0,35 1-265 0 0,67-2-1 0 0,-53-2-708 0 0,61-2-90 0 0,-2-5 0 0 0,1-6 1 0 0,184-44-1 0 0,-260 45-110 0 0,32-6-715 0 0,-66 18-542 0 0,1-1-1 0 0,20 2 1 0 0,-13 1-6556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13 574 8287 0 0,'-8'10'12961'0'0,"8"-10"-12764"0"0,-3-14 4419 0 0,2-1-5562 0 0,1 0 1092 0 0,0 0-1 0 0,2 1 0 0 0,0-1 1 0 0,0 1-1 0 0,2-1 1 0 0,-1 1-1 0 0,2 0 1 0 0,10-23-1 0 0,8-8 450 0 0,31-48 0 0 0,-47 83-586 0 0,10-19-325 0 0,2 1 1 0 0,1 1-1 0 0,1 0 0 0 0,1 2 1 0 0,28-25-1 0 0,-40 42 56 0 0,0 0 1 0 0,1 0-1 0 0,0 1 0 0 0,0 1 0 0 0,1 0 0 0 0,23-9 1 0 0,-25 13 85 0 0,-1-1 0 0 0,0 2 0 0 0,1-1 1 0 0,-1 1-1 0 0,1 0 0 0 0,-1 1 0 0 0,1 0 0 0 0,-1 1 1 0 0,1 0-1 0 0,14 3 0 0 0,6 5-5382 0 0,-2 3-1544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1097 14943 0 0,'0'0'687'0'0,"4"-9"224"0"0,-2 6-580 0 0,0-1 0 0 0,-1 0 0 0 0,0-1 1 0 0,1 1-1 0 0,-2 0 0 0 0,1 0 1 0 0,0-5-1 0 0,1-5 5426 0 0,-2 18-5702 0 0,-1 1-1 0 0,-1 0 0 0 0,1-1 0 0 0,-1 1 0 0 0,1-1 0 0 0,-1 0 1 0 0,0 1-1 0 0,-4 4 0 0 0,-2 5-27 0 0,-11 28-75 0 0,1 1 0 0 0,3 0 0 0 0,-20 91 0 0 0,34-131-141 0 0,-1 6 113 0 0,1-1 1 0 0,0 1-1 0 0,0 15 1 0 0,2-22-158 0 0,-1 0-1 0 0,0 1 1 0 0,1-1 0 0 0,-1 0 0 0 0,1 0 0 0 0,0 0 0 0 0,-1 0 0 0 0,3 4 0 0 0,-2-5-142 0 0,-1 0 1 0 0,1 0 0 0 0,0 0 0 0 0,0 0 0 0 0,0 0 0 0 0,0-1-1 0 0,0 1 1 0 0,0 0 0 0 0,0 0 0 0 0,0-1 0 0 0,0 1-1 0 0,0 0 1 0 0,0-1 0 0 0,1 1 0 0 0,-1-1 0 0 0,1 1 0 0 0,17 2-6668 0 0</inkml:trace>
  <inkml:trace contextRef="#ctx0" brushRef="#br0" timeOffset="1">1371 27 16127 0 0,'0'-6'721'0'0,"-1"5"-617"0"0,1-1-1 0 0,0 0 1 0 0,0 1-1 0 0,-1-1 0 0 0,1 1 1 0 0,0-1-1 0 0,-1 0 1 0 0,0 1-1 0 0,1-1 1 0 0,-3-3 1647 0 0,1 7-784 0 0,-5 7-750 0 0,-1 0 1 0 0,1 0 0 0 0,0 1 0 0 0,1 0 0 0 0,1 0 0 0 0,-10 22 0 0 0,-19 72-122 0 0,20-57 65 0 0,-147 352 28 0 0,103-267-162 0 0,-57 130-7812 0 0,93-214 1394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13039 0 0,'1'-7'176'0'0,"0"0"0"0"0,0 0 0 0 0,0 0 0 0 0,1 0 0 0 0,0 0-1 0 0,0 0 1 0 0,0 1 0 0 0,1-1 0 0 0,0 1 0 0 0,1-1 0 0 0,-1 1-1 0 0,6-6 1 0 0,7-9 572 0 0,36-35-1 0 0,-47 52-709 0 0,34-32 93 0 0,87-58 1 0 0,-86 65 50 0 0,-23 18-140 0 0,0 0-1 0 0,0 1 1 0 0,1 1 0 0 0,34-13-1 0 0,-44 19-39 0 0,0 1 1 0 0,0 0-1 0 0,0 0 0 0 0,0 0 1 0 0,1 1-1 0 0,-1 1 0 0 0,1-1 0 0 0,-1 1 1 0 0,1 1-1 0 0,-1-1 0 0 0,0 2 1 0 0,1-1-1 0 0,15 6 0 0 0,-20-5 21 0 0,1 0 0 0 0,-1 1 0 0 0,0 0 0 0 0,0 0-1 0 0,0 0 1 0 0,0 0 0 0 0,0 1 0 0 0,-1 0 0 0 0,0-1-1 0 0,1 1 1 0 0,-1 0 0 0 0,-1 1 0 0 0,5 6 0 0 0,2 7 429 0 0,13 39 0 0 0,-16-40-282 0 0,6 17 446 0 0,12 50 0 0 0,-21-69-349 0 0,-1 1-1 0 0,0-1 1 0 0,-1 0-1 0 0,-1 0 1 0 0,0 1 0 0 0,-3 15-1 0 0,1-22-78 0 0,0-1 0 0 0,-1 0 0 0 0,0 0 0 0 0,0 0-1 0 0,-1 0 1 0 0,0 0 0 0 0,0 0 0 0 0,-1-1 0 0 0,0 0 0 0 0,0 0 0 0 0,-9 9 0 0 0,1-3-5 0 0,-1-1 1 0 0,0 1 0 0 0,0-2 0 0 0,-23 13-1 0 0,9-7-136 0 0,0-2 0 0 0,-2-1-1 0 0,0-1 1 0 0,0-1 0 0 0,-1-2-1 0 0,-33 6 1 0 0,55-14-57 0 0,0-1-1 0 0,1 0 1 0 0,-1 0-1 0 0,0-1 1 0 0,-15-1 0 0 0,21 1-15 0 0,1-1 1 0 0,-1 1 0 0 0,1-1-1 0 0,-1 0 1 0 0,1 0-1 0 0,0 0 1 0 0,-1 0 0 0 0,1 0-1 0 0,0 0 1 0 0,0-1-1 0 0,0 1 1 0 0,0-1 0 0 0,0 1-1 0 0,0-1 1 0 0,0 0 0 0 0,1 0-1 0 0,-1 0 1 0 0,0 0-1 0 0,1 0 1 0 0,0 0 0 0 0,-1 0-1 0 0,1-1 1 0 0,0 1 0 0 0,-1-4-1 0 0,1 1-143 0 0,-1 0 1 0 0,1-1-1 0 0,1 1 0 0 0,-1-1 0 0 0,1 1 0 0 0,0 0 1 0 0,0-1-1 0 0,0 1 0 0 0,1-1 0 0 0,2-8 0 0 0,0 1-596 0 0,1 1 0 0 0,1-1 0 0 0,7-13 0 0 0,2-1-1062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64 16615 0 0,'1'-1'762'0'0,"5"-26"276"0"0,-4 6-463 0 0,-4 7 2642 0 0,-8 18-2702 0 0,6-2-468 0 0,0 1 0 0 0,0 0 1 0 0,1 0-1 0 0,-1 0 0 0 0,1 0 1 0 0,0 0-1 0 0,0 1 0 0 0,-4 5 1 0 0,-19 32 62 0 0,-19 48-16 0 0,39-73-65 0 0,0 0 0 0 0,1-1-1 0 0,-7 34 1 0 0,12-45-6 0 0,-1-1 0 0 0,1 0-1 0 0,0 1 1 0 0,0-1 0 0 0,0 1-1 0 0,1-1 1 0 0,-1 0 0 0 0,1 1-1 0 0,-1-1 1 0 0,1 0 0 0 0,0 0 0 0 0,1 1-1 0 0,-1-1 1 0 0,0 0 0 0 0,4 5-1 0 0,-3-6 38 0 0,0 0-1 0 0,0 0 1 0 0,0 0-1 0 0,0 0 0 0 0,0 0 1 0 0,1 0-1 0 0,-1-1 1 0 0,1 1-1 0 0,-1-1 0 0 0,1 0 1 0 0,-1 1-1 0 0,1-1 1 0 0,0 0-1 0 0,-1-1 0 0 0,1 1 1 0 0,0 0-1 0 0,0-1 1 0 0,5 1-1 0 0,2-2 7 0 0,0 1 0 0 0,1-1 0 0 0,-1 0 0 0 0,0-1 1 0 0,0-1-1 0 0,-1 1 0 0 0,1-1 0 0 0,0-1 0 0 0,13-7 0 0 0,9-6-190 0 0,38-28 1 0 0,-62 39 101 0 0,25-18-112 0 0,42-42-1 0 0,-52 45 104 0 0,-15 15-28 0 0,-8 6 59 0 0,0 0-1 0 0,0 0 0 0 0,0 0 0 0 0,0 0 0 0 0,0 0 0 0 0,0 0 0 0 0,0 0 0 0 0,0 0 0 0 0,0 0 0 0 0,0 0 0 0 0,0 0 0 0 0,0 0 0 0 0,0 0 0 0 0,0 0 1 0 0,0 0-1 0 0,0 0 0 0 0,0 0 0 0 0,0 0 0 0 0,0 0 0 0 0,0 0 0 0 0,0 0 0 0 0,0 0 0 0 0,0 1 0 0 0,0-1 0 0 0,0 0 0 0 0,0 0 0 0 0,0 0 1 0 0,0 0-1 0 0,0 0 0 0 0,0 0 0 0 0,0 0 0 0 0,0 0 0 0 0,0 0 0 0 0,0 0 0 0 0,0 0 0 0 0,0 0 0 0 0,0 0 0 0 0,1 0 0 0 0,-1 0 0 0 0,0 0 0 0 0,0 0 1 0 0,0 0-1 0 0,0 0 0 0 0,0 0 0 0 0,0 0 0 0 0,0 0 0 0 0,0 0 0 0 0,0 0 0 0 0,0 0 0 0 0,0 0 0 0 0,0 0 0 0 0,0-1 0 0 0,0 1 0 0 0,0 0 1 0 0,0 0-1 0 0,0 0 0 0 0,0 0 0 0 0,0 0 0 0 0,4 27 62 0 0,-4-25-55 0 0,0 0 1 0 0,0 0-1 0 0,0 0 1 0 0,1 0 0 0 0,-1 0-1 0 0,1 1 1 0 0,-1-1-1 0 0,1 0 1 0 0,0 0-1 0 0,0 0 1 0 0,0 0-1 0 0,0 0 1 0 0,0-1-1 0 0,0 1 1 0 0,0 0-1 0 0,1 0 1 0 0,1 1-1 0 0,6 5 13 0 0,1 0 0 0 0,-1-1 0 0 0,1 0 0 0 0,0 0 0 0 0,1-1-1 0 0,0-1 1 0 0,16 7 0 0 0,-13-6 17 0 0,0 0 0 0 0,-1 1 0 0 0,0 1 0 0 0,13 9 0 0 0,-18-11-362 0 0,0 0-1 0 0,15 8 1 0 0,-19-11-213 0 0,0-1-1 0 0,1-1 1 0 0,0 1-1 0 0,-1-1 1 0 0,1 1-1 0 0,0-1 1 0 0,6 0 0 0 0,3 0-1439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31 13823 0 0,'0'-7'212'0'0,"-4"-16"2547"0"0,-14 39-950 0 0,5 1-1661 0 0,1 1-1 0 0,0 0 1 0 0,1 1 0 0 0,-10 24-1 0 0,2-6 127 0 0,-192 393 1646 0 0,190-382-1804 0 0,-87 207 442 0 0,-12 31 77 0 0,68-165-2329 0 0,1 1-5599 0 0,44-101 1307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25 155 2759 0 0,'-18'-52'1493'0'0,"12"26"3703"0"0,7-3 8904 0 0,-1 29-13998 0 0,8 4 1908 0 0,17 12-2265 0 0,-5-3 529 0 0,-5-6-147 0 0,1 0 0 0 0,1-1 0 0 0,-1-1 0 0 0,1-1 0 0 0,0 0 0 0 0,0-1 0 0 0,0-1 0 0 0,24 0 1 0 0,17-3 230 0 0,65-8 0 0 0,232-44 27 0 0,-55 6-369 0 0,-285 45-112 0 0,86-7-1316 0 0,-88 9 141 0 0,1 1 1 0 0,24 3-1 0 0,-21 1-1086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68 2303 0 0,'0'0'1658'0'0,"-9"1"1671"0"0,5 0-2525 0 0,0-1 0 0 0,-1 0-1 0 0,1 0 1 0 0,0 0 0 0 0,-1-1 0 0 0,-3-1 0 0 0,-1-1 4977 0 0,15-6-4737 0 0,-3 6-928 0 0,0 0 1 0 0,0 1 0 0 0,0-1-1 0 0,1 1 1 0 0,-1-1-1 0 0,1 1 1 0 0,-1 0-1 0 0,1 1 1 0 0,0-1-1 0 0,-1 0 1 0 0,6 0-1 0 0,9-3 106 0 0,23-3-1 0 0,-15 3-7 0 0,-10 2-125 0 0,0 0 1 0 0,0 1-1 0 0,0 1 1 0 0,0 0-1 0 0,1 2 1 0 0,-1-1-1 0 0,0 2 1 0 0,28 6 0 0 0,-38-7-85 0 0,0 1 1 0 0,0 0 0 0 0,-1 0 0 0 0,1 1 0 0 0,-1-1 0 0 0,1 1 0 0 0,-1 0 0 0 0,0 1 0 0 0,0-1 0 0 0,0 1 0 0 0,-1 0 0 0 0,1 0 0 0 0,-1 1 0 0 0,0-1 0 0 0,0 1 0 0 0,-1 0 0 0 0,1 0 0 0 0,-1 0 0 0 0,0 1 0 0 0,-1-1-1 0 0,1 1 1 0 0,-1 0 0 0 0,0-1 0 0 0,0 1 0 0 0,-1 0 0 0 0,2 8 0 0 0,-2-8-28 0 0,0-4 19 0 0,-1 0 0 0 0,1 0 0 0 0,-1 0 0 0 0,0 0-1 0 0,0 0 1 0 0,0 0 0 0 0,0 0 0 0 0,0 0 0 0 0,-1 1 0 0 0,1-1-1 0 0,-1 3 1 0 0,-1 0-9 0 0,1 1 1 0 0,-1-1-1 0 0,0 1 0 0 0,0-1 0 0 0,-1 0 1 0 0,0 0-1 0 0,0 0 0 0 0,0 0 0 0 0,-4 4 1 0 0,-7 8-65 0 0,-16 14 0 0 0,25-26 69 0 0,-18 17-78 0 0,11-12 57 0 0,1 2 0 0 0,0-1 0 0 0,-17 25-1 0 0,25-33 26 0 0,1 0 0 0 0,0 1-1 0 0,1-1 1 0 0,-1 1 0 0 0,0 0-1 0 0,1-1 1 0 0,0 1 0 0 0,0 0-1 0 0,0 0 1 0 0,1 0 0 0 0,-1 0-1 0 0,1 0 1 0 0,0 0 0 0 0,0 0-1 0 0,0 0 1 0 0,0 0 0 0 0,1 0-1 0 0,0 0 1 0 0,0 0 0 0 0,1 5-1 0 0,0-6 22 0 0,-1 0-1 0 0,1 0 1 0 0,0-1-1 0 0,0 1 1 0 0,0 0-1 0 0,0-1 1 0 0,0 0 0 0 0,0 1-1 0 0,1-1 1 0 0,-1 0-1 0 0,1 0 1 0 0,0 0-1 0 0,-1 0 1 0 0,7 2-1 0 0,3 1 175 0 0,1 1 0 0 0,16 3-1 0 0,-10-3-81 0 0,16 5 73 0 0,75 29 14 0 0,-107-39-233 0 0,-1 0 1 0 0,1 0-1 0 0,0 1 0 0 0,0-1 0 0 0,-1 1 0 0 0,1 0 1 0 0,0-1-1 0 0,-1 1 0 0 0,4 4 0 0 0,-3-3-207 0 0,-2-2-189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219 235 13823 0 0,'0'0'6290'0'0,"0"2"-4745"0"0,-3 12-970 0 0,0 0-1 0 0,1 0 1 0 0,1 15 0 0 0,0-14-391 0 0,0 1 0 0 0,-7 29-1 0 0,-4-10-295 0 0,-1-1 0 0 0,-1 0 0 0 0,-2-1 0 0 0,-2 0 0 0 0,0-1-1 0 0,-3-2 1 0 0,-38 48 0 0 0,31-40-2542 0 0</inkml:trace>
  <inkml:trace contextRef="#ctx0" brushRef="#br0" timeOffset="1">684 1 7831 0 0,'0'0'832'0'0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53 7831 0 0,'0'0'706'0'0,"-2"2"-293"0"0,-43 54 6802 0 0,-39 44-4794 0 0,73-86-2091 0 0,0 0-1 0 0,1 0 1 0 0,-14 28-1 0 0,19-33-145 0 0,1 0 0 0 0,1 0 0 0 0,-1 0-1 0 0,1 0 1 0 0,1 1 0 0 0,0 0-1 0 0,0-1 1 0 0,0 14 0 0 0,2-21-115 0 0,0 1 1 0 0,0-1-1 0 0,1 1 1 0 0,-1 0-1 0 0,1-1 1 0 0,-1 1-1 0 0,1-1 0 0 0,0 1 1 0 0,0-1-1 0 0,0 0 1 0 0,0 1-1 0 0,0-1 1 0 0,1 0-1 0 0,-1 0 1 0 0,1 1-1 0 0,2 1 1 0 0,-1-1 27 0 0,0-1 0 0 0,0 1 0 0 0,0-1 1 0 0,0 0-1 0 0,0 0 0 0 0,1 0 1 0 0,-1-1-1 0 0,1 1 0 0 0,0-1 0 0 0,3 1 1 0 0,4 0 119 0 0,0 0 0 0 0,0-1 0 0 0,0 0 0 0 0,0-1 0 0 0,0 0 0 0 0,21-3 0 0 0,-18 1-169 0 0,-1-1-1 0 0,-1 0 0 0 0,1-1 0 0 0,0 0 0 0 0,-1-1 0 0 0,0-1 0 0 0,13-7 0 0 0,-18 9-51 0 0,-1 0 1 0 0,0-1-1 0 0,0 0 1 0 0,0 0-1 0 0,-1 0 1 0 0,0-1-1 0 0,0 1 0 0 0,0-1 1 0 0,-1 0-1 0 0,1-1 1 0 0,-2 1-1 0 0,1-1 1 0 0,5-12-1 0 0,-5 5-85 0 0,-1 1 0 0 0,0 0-1 0 0,0-1 1 0 0,-2 0 0 0 0,1 0 0 0 0,-2 1-1 0 0,0-1 1 0 0,-1 0 0 0 0,0 0 0 0 0,-1 1-1 0 0,0-1 1 0 0,-1 1 0 0 0,-1-1 0 0 0,-6-15-1 0 0,4 13-314 0 0,2 8-118 0 0,1 0 0 0 0,1 0 1 0 0,-1 0-1 0 0,1 0 0 0 0,0 0 0 0 0,1-1 1 0 0,-1-14-1 0 0,4 9-1009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0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22 335 16759 0 0,'0'0'1514'0'0,"-10"7"-870"0"0,-1 2 53 0 0,14-10 646 0 0,24-17 1110 0 0,-13 8-2576 0 0,155-96 1128 0 0,34-18-788 0 0,-170 107-300 0 0,0 2 0 0 0,1 1-1 0 0,1 1 1 0 0,51-11-1 0 0,-77 22 82 0 0,-1 0-10 0 0,0 0 0 0 0,0 1 0 0 0,1 0 0 0 0,-1 1 0 0 0,14 0 0 0 0,-20 0 12 0 0,0 0 0 0 0,-1 0 1 0 0,1 1-1 0 0,-1-1 0 0 0,1 1 0 0 0,-1-1 0 0 0,1 1 0 0 0,-1 0 1 0 0,1-1-1 0 0,-1 1 0 0 0,1 0 0 0 0,-1 0 0 0 0,0 0 1 0 0,0 0-1 0 0,1 0 0 0 0,-1 0 0 0 0,0 1 0 0 0,0-1 0 0 0,0 0 1 0 0,0 0-1 0 0,0 1 0 0 0,0-1 0 0 0,-1 1 0 0 0,1-1 0 0 0,0 1 1 0 0,-1-1-1 0 0,1 1 0 0 0,-1-1 0 0 0,0 1 0 0 0,1 0 1 0 0,-1-1-1 0 0,0 1 0 0 0,0 0 0 0 0,0-1 0 0 0,0 3 0 0 0,-1 3 41 0 0,1 0 0 0 0,-1 0 0 0 0,0 0-1 0 0,-1 0 1 0 0,0 0 0 0 0,-4 11 0 0 0,-22 39 226 0 0,18-40-181 0 0,-11 30 1 0 0,16-35-69 0 0,2 1-1 0 0,-1-1 1 0 0,2 1 0 0 0,-1 0-1 0 0,2 0 1 0 0,0 0 0 0 0,0 0 0 0 0,2 14-1 0 0,0-19-8 0 0,0-1 0 0 0,0 1-1 0 0,1-1 1 0 0,0 0-1 0 0,1 0 1 0 0,-1 0 0 0 0,1 0-1 0 0,1 0 1 0 0,-1-1-1 0 0,1 1 1 0 0,0-1 0 0 0,1 0-1 0 0,0 0 1 0 0,0-1 0 0 0,8 9-1 0 0,0-4 15 0 0,1 0 1 0 0,-1-2-1 0 0,1 1 0 0 0,1-2 0 0 0,0 1 0 0 0,0-2 0 0 0,26 8 1 0 0,116 20 40 0 0,-147-32-83 0 0,39 6-2187 0 0,60 1 0 0 0,-82-8 403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92 1839 0 0,'2'-2'134'0'0,"10"-10"730"0"0,15-20 0 0 0,5-4 6298 0 0,-31 35-6204 0 0,0 0-329 0 0,1-6 2048 0 0,-6 7-2559 0 0,0 0 0 0 0,0 0 0 0 0,0 0-1 0 0,-1 0 1 0 0,1 1 0 0 0,0-1 0 0 0,0 1-1 0 0,0 0 1 0 0,0 1 0 0 0,0-1 0 0 0,0 0-1 0 0,-6 5 1 0 0,-3 2 92 0 0,0 1 0 0 0,-14 11 0 0 0,6-3-99 0 0,-20 15 30 0 0,20-14-102 0 0,-29 18 0 0 0,-192 89 18 0 0,88-50 3 0 0,-187 109-6 0 0,291-159-43 0 0,20-11-11 0 0,-30 20-1 0 0,60-34 1 0 0,0 0 0 0 0,-1 0 0 0 0,1 0 0 0 0,0 0 0 0 0,-1 1 0 0 0,1-1 0 0 0,0 0 0 0 0,-1 0 0 0 0,1 0 0 0 0,0 0 0 0 0,0 1 0 0 0,-1-1 0 0 0,1 0 0 0 0,0 0 0 0 0,0 1 0 0 0,0-1 0 0 0,-1 0 0 0 0,1 0 0 0 0,0 1 0 0 0,0-1 0 0 0,0 0 0 0 0,0 0 0 0 0,0 1 0 0 0,-1-1 0 0 0,1 0 0 0 0,0 1 0 0 0,0-1 0 0 0,0 0 0 0 0,0 1 0 0 0,0-1 0 0 0,0 0 0 0 0,0 1 0 0 0,1 0-3 0 0,1 0 0 0 0,-1-1 0 0 0,0 1 0 0 0,1 0-1 0 0,-1-1 1 0 0,0 0 0 0 0,1 1 0 0 0,-1-1 0 0 0,1 0 0 0 0,-1 1-1 0 0,1-1 1 0 0,1 0 0 0 0,25 0-136 0 0,-25 0 122 0 0,68-5-427 0 0,89-18 0 0 0,31-4 257 0 0,2 19 148 0 0,-145 8 13 0 0,-1 2 0 0 0,50 10 0 0 0,-87-11 44 0 0,-1 1 0 0 0,0 1 0 0 0,0-1 0 0 0,1 1 0 0 0,-1 1 0 0 0,-1 0 0 0 0,1 0 0 0 0,9 7 1 0 0,-15-9 15 0 0,0 0 1 0 0,0 1 0 0 0,0-1-1 0 0,-1 1 1 0 0,1 0 0 0 0,-1 0-1 0 0,1 0 1 0 0,-1 0 0 0 0,0 0-1 0 0,0 1 1 0 0,-1-1 0 0 0,1 1-1 0 0,-1-1 1 0 0,1 1 0 0 0,-1-1-1 0 0,0 1 1 0 0,-1 0 0 0 0,1 0-1 0 0,-1-1 1 0 0,1 1 0 0 0,-1 0-1 0 0,0 0 1 0 0,-1 4 0 0 0,-1 5 129 0 0,0-1 1 0 0,-1 1 0 0 0,-1 0 0 0 0,0-1-1 0 0,-1 0 1 0 0,0 0 0 0 0,-1 0 0 0 0,0-1-1 0 0,-1 0 1 0 0,0 0 0 0 0,-12 13 0 0 0,-7 6 229 0 0,-1-1 0 0 0,-43 35 1 0 0,-45 22 123 0 0,39-32-298 0 0,47-32-140 0 0,-143 101 168 0 0,147-107-224 0 0,0-2 1 0 0,-2-1-1 0 0,1-1 1 0 0,-2-1-1 0 0,-31 8 1 0 0,44-15 14 0 0,0-2 0 0 0,0 0 0 0 0,0-1 1 0 0,0 0-1 0 0,-1-1 0 0 0,1-1 0 0 0,0 0 0 0 0,0-1 0 0 0,0-1 1 0 0,-18-5-1 0 0,24 5-33 0 0,1 0 1 0 0,-1-1 0 0 0,0 0-1 0 0,1-1 1 0 0,0 1-1 0 0,0-2 1 0 0,-12-9 0 0 0,15 10-60 0 0,0 0 1 0 0,1 0-1 0 0,-1 0 1 0 0,1-1-1 0 0,0 1 0 0 0,1-1 1 0 0,0 0-1 0 0,-1 0 1 0 0,2 0-1 0 0,-1-1 1 0 0,-2-9-1 0 0,3 10-194 0 0,1 4 64 0 0,1-1 1 0 0,-1 1 0 0 0,0-1-1 0 0,0 0 1 0 0,1 1 0 0 0,0-1-1 0 0,-1 0 1 0 0,1 1-1 0 0,0-1 1 0 0,1 0 0 0 0,-1 1-1 0 0,0-1 1 0 0,1 0 0 0 0,-1 1-1 0 0,2-4 1 0 0,-2 5-69 0 0,1 1-1 0 0,-1-1 1 0 0,0 1 0 0 0,0-1 0 0 0,1 1-1 0 0,-1-1 1 0 0,0 1 0 0 0,1 0 0 0 0,-1-1-1 0 0,1 1 1 0 0,-1 0 0 0 0,1-1 0 0 0,-1 1-1 0 0,1 0 1 0 0,-1-1 0 0 0,1 1 0 0 0,-1 0-1 0 0,2-1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88 7743 0 0,'0'2'356'0'0,"0"-1"-325"0"0,1 7 320 0 0,-4 13-249 0 0,3-18 201 0 0,0-1 0 0 0,0 1 0 0 0,0 0 0 0 0,0 0 0 0 0,0 0 0 0 0,0 0-1 0 0,1-1 1 0 0,0 1 0 0 0,-1 0 0 0 0,1 0 0 0 0,0-1 0 0 0,0 1 0 0 0,0 0 0 0 0,1-1-1 0 0,-1 1 1 0 0,1-1 0 0 0,-1 0 0 0 0,4 4 0 0 0,-4-5 422 0 0,0 0-566 0 0,0 1-1 0 0,0-1 1 0 0,1 0 0 0 0,-1 1-1 0 0,0-1 1 0 0,1 0-1 0 0,-1 0 1 0 0,1 0-1 0 0,-1 0 1 0 0,3 1-1 0 0,-2 0 58 0 0,4 1-109 0 0,0 0-1 0 0,0 0 0 0 0,0-1 1 0 0,0 0-1 0 0,0 0 0 0 0,1 0 1 0 0,-1-1-1 0 0,1 0 0 0 0,-1 0 1 0 0,1 0-1 0 0,-1-1 0 0 0,1 0 1 0 0,0 0-1 0 0,-1-1 0 0 0,1 0 1 0 0,-1 0-1 0 0,10-3 0 0 0,1-1 173 0 0,-1-1-1 0 0,0-1 0 0 0,0 0 1 0 0,-1-1-1 0 0,22-14 0 0 0,-32 18-424 0 0,1 0-1 0 0,-1-1 1 0 0,0 1-1 0 0,-1-1 1 0 0,1 0-1 0 0,-1 0 1 0 0,0-1-1 0 0,0 1 1 0 0,-1-1-1 0 0,1 0 1 0 0,3-9-1 0 0,-6 13 93 0 0,-1-1 0 0 0,1 1 1 0 0,0 0-1 0 0,-1 0 0 0 0,1-1 0 0 0,-1 1 0 0 0,1 0 0 0 0,-1 0 0 0 0,0-1 0 0 0,0 1 0 0 0,0 0 1 0 0,0-1-1 0 0,-1 1 0 0 0,1 0 0 0 0,-1 0 0 0 0,1-1 0 0 0,-1 1 0 0 0,0 0 0 0 0,0 0 0 0 0,0 0 1 0 0,0 0-1 0 0,0 0 0 0 0,0 0 0 0 0,-1 0 0 0 0,1 0 0 0 0,-1 0 0 0 0,1 1 0 0 0,-1-1 0 0 0,1 0 0 0 0,-1 1 1 0 0,0 0-1 0 0,0-1 0 0 0,0 1 0 0 0,0 0 0 0 0,0 0 0 0 0,-2-1 0 0 0,-1 1-73 0 0,1-1 0 0 0,0 1 0 0 0,-1 0 0 0 0,1 0 0 0 0,0 1 0 0 0,-1 0 0 0 0,1-1-1 0 0,-1 1 1 0 0,1 1 0 0 0,-1-1 0 0 0,-5 2 0 0 0,-9 2-111 0 0,-23 8 0 0 0,35-10 183 0 0,-22 9 35 0 0,-1 1 1 0 0,1 1-1 0 0,1 2 0 0 0,1 0 0 0 0,0 2 0 0 0,-32 26 0 0 0,40-28 90 0 0,2 1 0 0 0,0 1 0 0 0,0 0-1 0 0,2 1 1 0 0,0 0 0 0 0,1 1 0 0 0,1 1-1 0 0,1 1 1 0 0,-10 22 0 0 0,18-33 1 0 0,1-1 0 0 0,0 1 0 0 0,0-1 0 0 0,1 1 0 0 0,0 0 0 0 0,1 0 0 0 0,0 0 0 0 0,1 10 0 0 0,0-14-16 0 0,0 0 0 0 0,1 0 0 0 0,0 0 0 0 0,1 0 0 0 0,-1 0 0 0 0,1-1-1 0 0,0 1 1 0 0,0 0 0 0 0,1-1 0 0 0,0 0 0 0 0,0 0 0 0 0,0 0 0 0 0,0 0 0 0 0,8 8 0 0 0,-6-8 20 0 0,1 1 1 0 0,0-1-1 0 0,0 0 0 0 0,0 0 1 0 0,1-1-1 0 0,0 0 1 0 0,0 0-1 0 0,0-1 1 0 0,0 0-1 0 0,1 0 1 0 0,-1 0-1 0 0,14 2 1 0 0,-10-4-13 0 0,1 1 0 0 0,0-2 1 0 0,0 0-1 0 0,0 0 0 0 0,-1-1 1 0 0,1 0-1 0 0,22-6 1 0 0,38-15-605 0 0,-23 5-3858 0 0,-1-2-1339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38 6911 0 0,'0'-16'736'0'0,"0"15"-618"0"0,0 0-1 0 0,0 1 0 0 0,0-1 0 0 0,0 0 0 0 0,0 0 1 0 0,0 0-1 0 0,0 1 0 0 0,0-1 0 0 0,0 0 0 0 0,-1 0 0 0 0,1 0 1 0 0,0 1-1 0 0,-1-1 0 0 0,1 0 0 0 0,0 1 0 0 0,-1-1 1 0 0,1 0-1 0 0,-1 1 0 0 0,1-1 0 0 0,-1 0 0 0 0,0 1 1 0 0,1-1-1 0 0,-1 1 0 0 0,0-1 0 0 0,1 1 0 0 0,-1-1 1 0 0,0 1-1 0 0,1 0 0 0 0,-1-1 0 0 0,0 1 0 0 0,0 0 0 0 0,1 0 1 0 0,-1-1-1 0 0,0 1 0 0 0,0 0 0 0 0,0 0 0 0 0,1 0 1 0 0,-1 0-1 0 0,0 0 0 0 0,0 0 0 0 0,0 0 0 0 0,1 0 1 0 0,-1 0-1 0 0,0 1 0 0 0,0-1 0 0 0,0 0 0 0 0,-5 2 1004 0 0,0 0 0 0 0,0 0 0 0 0,0 0-1 0 0,-9 5 1 0 0,-32 17-847 0 0,-62 35 149 0 0,86-46-277 0 0,2 2 1 0 0,-35 30-1 0 0,53-42-126 0 0,-21 19 156 0 0,-32 38 0 0 0,51-54-162 0 0,0 1 0 0 0,0 0 0 0 0,0 0 0 0 0,1 1 0 0 0,0 0 0 0 0,0-1 0 0 0,1 1 0 0 0,0 0 0 0 0,0 1 0 0 0,1-1 0 0 0,-1 9 0 0 0,2-15-7 0 0,1 0 0 0 0,0 0 0 0 0,0 0 1 0 0,0 1-1 0 0,0-1 0 0 0,0 0 0 0 0,0 0 0 0 0,0 0 0 0 0,1 0 0 0 0,-1 0 0 0 0,1 0 0 0 0,0 0 1 0 0,-1-1-1 0 0,1 1 0 0 0,0 0 0 0 0,0 0 0 0 0,0 0 0 0 0,0-1 0 0 0,0 1 0 0 0,1 0 0 0 0,-1-1 0 0 0,1 1 1 0 0,-1-1-1 0 0,1 0 0 0 0,-1 1 0 0 0,1-1 0 0 0,-1 0 0 0 0,1 0 0 0 0,0 0 0 0 0,0 0 0 0 0,0 0 0 0 0,0 0 1 0 0,0-1-1 0 0,0 1 0 0 0,0-1 0 0 0,0 1 0 0 0,0-1 0 0 0,0 0 0 0 0,0 0 0 0 0,0 0 0 0 0,0 0 0 0 0,3 0 1 0 0,37-6 164 0 0,0-2 1 0 0,62-19-1 0 0,-51 12-172 0 0,212-67-2908 0 0,-215 66-3779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57 14743 0 0,'11'-44'1574'0'0,"-8"34"-1204"0"0,1 8 3040 0 0,-4 4-3297 0 0,2 6-51 0 0,-1 0 1 0 0,0 0-1 0 0,0 0 1 0 0,-1 0 0 0 0,0 0-1 0 0,0 0 1 0 0,-1 0-1 0 0,-3 14 1 0 0,-22 66 469 0 0,21-74-486 0 0,-88 235 645 0 0,49-135-619 0 0,-6 8-12 0 0,-5-3 1 0 0,-124 199-1 0 0,173-308-77 0 0,-58 93 64 0 0,51-78-187 0 0,1 0-1 0 0,-13 35 0 0 0,21-38-1172 0 0,6-20 4 0 0,7-2-61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137 166 14279 0 0,'-27'7'973'0'0,"-82"25"3486"0"0,122-29-3500 0 0,-3-2-711 0 0,1-1 0 0 0,-1 0 1 0 0,0-1-1 0 0,1 0 0 0 0,9-2 0 0 0,53-16 332 0 0,-52 13-416 0 0,121-36 613 0 0,232-53 462 0 0,-12 55-1319 0 0,-349 39-336 0 0,0 0 1 0 0,0 2-1 0 0,0-1 0 0 0,25 6 0 0 0,-16 1-1617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154 420 18919 0 0,'0'0'3024'0'0,"0"2"-2728"0"0,-4 13-203 0 0,-1 0 0 0 0,0 0 0 0 0,-1-1 1 0 0,-1 0-1 0 0,-13 22 0 0 0,-7 14 73 0 0,8-13-116 0 0,-10 25 59 0 0,19-36-175 0 0,6-18-86 0 0,0 0 0 0 0,1 1 0 0 0,1-1-1 0 0,-1 0 1 0 0,1 1 0 0 0,1 0-1 0 0,-2 11 1 0 0,11-22-3393 0 0,4-5-3238 0 0</inkml:trace>
  <inkml:trace contextRef="#ctx0" brushRef="#br0" timeOffset="1">482 0 13823 0 0,'0'0'2264'0'0,"-5"13"-1848"0"0,1 1-4768 0 0,2 0-944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15463 0 0,'0'0'1548'0'0,"-1"2"-1414"0"0,-1 7-121 0 0,0 0 0 0 0,-1-1 0 0 0,-1 1 0 0 0,-7 13 0 0 0,-5 15 8 0 0,-3 16-11 0 0,-31 94 106 0 0,27-82 151 0 0,16-48-74 0 0,1 0 0 0 0,0 0 0 0 0,1 1 0 0 0,1 0 0 0 0,1 0 0 0 0,-1 19 0 0 0,4-36-142 0 0,0 1 1 0 0,0-1-1 0 0,0 1 0 0 0,0-1 1 0 0,0 1-1 0 0,1-1 0 0 0,-1 1 0 0 0,1-1 1 0 0,-1 1-1 0 0,1-1 0 0 0,-1 0 0 0 0,1 1 1 0 0,0-1-1 0 0,0 0 0 0 0,0 0 1 0 0,0 1-1 0 0,0-1 0 0 0,0 0 0 0 0,0 0 1 0 0,0 0-1 0 0,0 0 0 0 0,2 1 0 0 0,0 0 62 0 0,0-1-1 0 0,0 0 1 0 0,0 1-1 0 0,1-1 1 0 0,-1-1-1 0 0,0 1 1 0 0,0 0-1 0 0,1-1 1 0 0,4 1-1 0 0,-3-1 0 0 0,0 0 1 0 0,0-1-1 0 0,0 1 0 0 0,-1-1 0 0 0,1 0 0 0 0,0 0 0 0 0,0-1 0 0 0,8-3 1 0 0,1-2 65 0 0,20-13 0 0 0,-9 5-128 0 0,-9 5-36 0 0,-1-1 1 0 0,0 0-1 0 0,-1-1 0 0 0,0 0 1 0 0,-1-2-1 0 0,-1 1 0 0 0,0-1 0 0 0,0-1 1 0 0,-2 0-1 0 0,0-1 0 0 0,0 0 1 0 0,-2 0-1 0 0,11-29 0 0 0,-16 37-19 0 0,-1 0-1 0 0,-1-1 1 0 0,1 1-1 0 0,-1-1 1 0 0,-1 1-1 0 0,1-1 1 0 0,-2 0-1 0 0,1 1 1 0 0,-1-1-1 0 0,0 1 1 0 0,-1-1-1 0 0,0 1 1 0 0,-3-9-1 0 0,3 11-102 0 0,0 1 0 0 0,-1 0 0 0 0,1 0-1 0 0,-1 0 1 0 0,0 1 0 0 0,0-1-1 0 0,-1 1 1 0 0,1 0 0 0 0,-1 0 0 0 0,0 0-1 0 0,0 0 1 0 0,-1 0 0 0 0,1 1 0 0 0,0 0-1 0 0,-1 0 1 0 0,0 0 0 0 0,0 1 0 0 0,0-1-1 0 0,0 1 1 0 0,0 0 0 0 0,-7-1 0 0 0,4 2-132 0 0,-1-1 1 0 0,1 2 0 0 0,-1-1 0 0 0,1 1 0 0 0,-1 1-1 0 0,0 0 1 0 0,1 0 0 0 0,0 0 0 0 0,-12 4-1 0 0,10-1-111 0 0,-1-1 0 0 0,1 2-1 0 0,0-1 1 0 0,0 1-1 0 0,0 1 1 0 0,-15 11 0 0 0,13-6-179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92 147 4143 0 0,'-10'1'591'0'0,"-1"-1"0"0"0,-15 4 0 0 0,16-2 1869 0 0,0 1 0 0 0,-14 5 3551 0 0,50-1-4411 0 0,-8-9-1160 0 0,0 0 0 0 0,0-1 0 0 0,0-1 0 0 0,24-8 0 0 0,11-2 296 0 0,506-88 2124 0 0,-521 97-2944 0 0,119-14 318 0 0,-53 10-2960 0 0,-91 9 850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3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22 8607 0 0,'0'0'3455'0'0,"2"0"-2758"0"0,11 0-10 0 0,-1 0-1 0 0,1-1 0 0 0,-1 0 0 0 0,1-1 1 0 0,-1 0-1 0 0,15-5 0 0 0,9-2 2765 0 0,-37 10-3362 0 0,-2 2-43 0 0,-1 0 1 0 0,0-1-1 0 0,1 1 0 0 0,-1-1 0 0 0,0 0 1 0 0,0 0-1 0 0,-7 1 0 0 0,-34 10 211 0 0,25-7-272 0 0,-93 31 75 0 0,2-4-20 0 0,38-14-5 0 0,55-13 227 0 0,-32 14 0 0 0,63-11-185 0 0,-4-4-33 0 0,0-1-1 0 0,0 1 1 0 0,1-2 0 0 0,18 6-1 0 0,43 5 24 0 0,-20-4-76 0 0,-34-7 25 0 0,-1 2 0 0 0,1 0 0 0 0,23 11 0 0 0,-39-16-16 0 0,-1 0 0 0 0,1 0 0 0 0,0 1 0 0 0,-1-1 0 0 0,1 0 0 0 0,0 1 0 0 0,-1-1 0 0 0,1 0 0 0 0,0 1 0 0 0,-1-1 0 0 0,1 1 0 0 0,-1-1 0 0 0,1 1 0 0 0,-1 0 0 0 0,1-1 0 0 0,-1 1 0 0 0,1-1 0 0 0,-1 1 0 0 0,0 0 0 0 0,1-1 0 0 0,-1 1 0 0 0,0 0 0 0 0,1 0 0 0 0,-1-1 0 0 0,0 1 0 0 0,0 0 0 0 0,0 0 0 0 0,0-1 0 0 0,0 1 0 0 0,0 0 0 0 0,0 0 0 0 0,0-1 0 0 0,0 1 0 0 0,0 0 0 0 0,0 0 0 0 0,0-1 0 0 0,-1 1 0 0 0,1 0 0 0 0,0 0 0 0 0,0-1 0 0 0,-1 1 0 0 0,1 0 0 0 0,-1-1 0 0 0,1 1 0 0 0,0 0 0 0 0,-1-1 0 0 0,0 1 0 0 0,1-1 0 0 0,-1 1 0 0 0,-1 1 0 0 0,0 1 2 0 0,-1 0 0 0 0,1 0 1 0 0,-1 0-1 0 0,0 0 0 0 0,0-1 0 0 0,-1 0 0 0 0,1 1 0 0 0,0-1 0 0 0,-1 0 1 0 0,-4 2-1 0 0,-40 12 33 0 0,29-10-30 0 0,-167 36 44 0 0,100-25-34 0 0,58-11-244 0 0,0-1-1 0 0,-52 2 1 0 0,105-2-818 0 0,-8-1 566 0 0,69 3-3552 0 0,-77-6 3657 0 0,23 2-1015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13703 0 0,'0'0'1246'0'0,"2"1"-1028"0"0,32 28 1206 0 0,-33-28-136 0 0,-1 0-1224 0 0,1-1-1 0 0,-1 1 0 0 0,0-1 0 0 0,0 1 1 0 0,1-1-1 0 0,-1 1 0 0 0,0-1 0 0 0,1 1 1 0 0,-1-1-1 0 0,0 0 0 0 0,1 1 1 0 0,-1-1-1 0 0,1 0 0 0 0,-1 1 0 0 0,1-1 1 0 0,-1 0-1 0 0,0 0 0 0 0,1 1 1 0 0,-1-1-1 0 0,1 0 0 0 0,-1 0 0 0 0,1 0 1 0 0,-1 0-1 0 0,1 0 0 0 0,0 0 0 0 0,-1 1 1 0 0,1-1-1 0 0,-1 0 0 0 0,1 0 1 0 0,-1-1-1 0 0,1 1 0 0 0,-1 0 0 0 0,1 0 1 0 0,-1 0-1 0 0,1 0 0 0 0,-1 0 1 0 0,2-1-1 0 0,0 1 104 0 0,1-1 1 0 0,0 0-1 0 0,-1 1 0 0 0,1-1 1 0 0,0 0-1 0 0,3-2 0 0 0,5-6 124 0 0,-1-1 0 0 0,0 0-1 0 0,13-17 1 0 0,4-4 29 0 0,29-27-127 0 0,103-100-44 0 0,-136 137-152 0 0,1 2-1 0 0,1 1 1 0 0,0 2-1 0 0,1 0 1 0 0,36-15-1 0 0,-53 27-7 0 0,1 0 0 0 0,0 1 0 0 0,0 0 0 0 0,0 0 0 0 0,0 1 0 0 0,21-1-1 0 0,-27 3 6 0 0,1 0 0 0 0,0 1 0 0 0,0-1-1 0 0,0 1 1 0 0,-1 0 0 0 0,1 0 0 0 0,0 1-1 0 0,-1 0 1 0 0,1-1 0 0 0,-1 1 0 0 0,1 1-1 0 0,-1-1 1 0 0,0 1 0 0 0,0-1 0 0 0,0 1-1 0 0,6 6 1 0 0,-5-3-3 0 0,1 1 0 0 0,-1-1 0 0 0,0 1 0 0 0,-1 0 0 0 0,0 0 0 0 0,0 1 0 0 0,0-1 0 0 0,-1 1 0 0 0,0 0 0 0 0,3 14 0 0 0,-1 4 56 0 0,-1 0 0 0 0,1 28 0 0 0,-4-24 102 0 0,8 32 0 0 0,0-13-13 0 0,-5-24-133 0 0,1 0-1 0 0,8 25 1 0 0,-11-44-35 0 0,1 0-1 0 0,-1 0 1 0 0,1 0-1 0 0,0-1 1 0 0,7 11-1 0 0,6-1-6596 0 0,-7-9-563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 9671 0 0,'0'0'875'0'0,"7"-7"5145"0"0,-7 9-5889 0 0,0 1 1 0 0,-1-1-1 0 0,1 0 1 0 0,0 0-1 0 0,-1 1 1 0 0,0-1-1 0 0,-1 4 1 0 0,1-5-7 0 0,-8 23 220 0 0,-1-2-1 0 0,-2 1 1 0 0,-22 32-1 0 0,2-3-170 0 0,-117 174 90 0 0,131-201 315 0 0,-34 34 0 0 0,57-64-464 0 0,0 2 0 0 0,1-1 0 0 0,0 1 0 0 0,-1 0 0 0 0,9-3 0 0 0,-2 0-45 0 0,18-8 37 0 0,-1 2 1 0 0,2 1 0 0 0,-1 2-1 0 0,1 1 1 0 0,46-6 0 0 0,0 6 139 0 0,96 2 1 0 0,-172 7-327 0 0,0-1 1 0 0,1 1-1 0 0,-1 0 0 0 0,0 0 1 0 0,0 0-1 0 0,0 0 1 0 0,-1 0-1 0 0,1 0 1 0 0,0 0-1 0 0,0 0 0 0 0,0 1 1 0 0,-1-1-1 0 0,1 0 1 0 0,-1 0-1 0 0,1 1 0 0 0,0 0 1 0 0,0 1-449 0 0,-1 0-1 0 0,1 0 1 0 0,-1 1 0 0 0,1-1 0 0 0,-1 6-1 0 0,-2 9-5035 0 0,0-7 127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13015 0 0,'0'0'2530'0'0,"-1"1"-1922"0"0,-9 91 1553 0 0,1-30-1702 0 0,-2 0-1 0 0,-3-1 1 0 0,-2 0 0 0 0,-46 107-1 0 0,8-52 125 0 0,-100 157 0 0 0,144-258-573 0 0,-28 47 104 0 0,33-53-105 0 0,1 1 0 0 0,0-1 1 0 0,0 1-1 0 0,-4 18 0 0 0,8-27-138 0 0,-2 12 352 0 0,2-13-292 0 0,0 1 1 0 0,0-1-1 0 0,0 1 0 0 0,0-1 0 0 0,0 0 1 0 0,0 1-1 0 0,0-1 0 0 0,0 1 1 0 0,0-1-1 0 0,0 0 0 0 0,0 1 0 0 0,0-1 1 0 0,0 1-1 0 0,0-1 0 0 0,1 0 0 0 0,-1 1 1 0 0,0-1-1 0 0,0 0 0 0 0,0 1 0 0 0,1-1 1 0 0,-1 0-1 0 0,0 1 0 0 0,0-1 1 0 0,1 0-1 0 0,-1 1 0 0 0,0-1 0 0 0,1 0 1 0 0,11 3-1870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16183 0 0,'0'0'1462'0'0,"0"2"-1201"0"0,-1 3-59 0 0,0 0 0 0 0,0 0 1 0 0,0 1-1 0 0,0-1 0 0 0,-1 0 0 0 0,0 0 1 0 0,0-1-1 0 0,-1 1 0 0 0,-4 7 1 0 0,4-8-203 0 0,1 1 0 0 0,-1-1 0 0 0,1 1 0 0 0,0 0 1 0 0,0 0-1 0 0,0 0 0 0 0,1 0 0 0 0,0 0 1 0 0,-1 0-1 0 0,2 0 0 0 0,-1 8 0 0 0,2-3-4809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4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787 134 13823 0 0,'27'-51'1498'0'0,"-24"45"-1060"0"0,0 0 0 0 0,-1 0-1 0 0,0 0 1 0 0,-1 0 0 0 0,1 0 0 0 0,-1 0-1 0 0,1-8 1 0 0,-3 13-361 0 0,0 0 0 0 0,1-1 0 0 0,-1 1 0 0 0,1 0-1 0 0,-1 0 1 0 0,0 0 0 0 0,0 0 0 0 0,0 0 0 0 0,0 0 0 0 0,0 1 0 0 0,0-1-1 0 0,0 0 1 0 0,0 0 0 0 0,0 1 0 0 0,0-1 0 0 0,0 0 0 0 0,-3 0 0 0 0,4 1-54 0 0,-5-2 33 0 0,0 0 1 0 0,0 1-1 0 0,0-1 1 0 0,0 1 0 0 0,0 0-1 0 0,0 1 1 0 0,-1-1-1 0 0,1 1 1 0 0,0 0-1 0 0,-1 1 1 0 0,-7 1-1 0 0,-9 2-36 0 0,-29 9 0 0 0,44-10-1 0 0,-151 58-19 0 0,103-38 0 0 0,-135 68 40 0 0,164-76-22 0 0,0 1-1 0 0,2 2 1 0 0,0 0 0 0 0,-43 44-1 0 0,61-56-17 0 0,0 2 0 0 0,0-1 0 0 0,0 1 0 0 0,1-1 0 0 0,1 1 0 0 0,-8 16 0 0 0,11-20-10 0 0,-1 0-1 0 0,1 0 1 0 0,0 0-1 0 0,1 0 1 0 0,-1 0-1 0 0,1 0 1 0 0,0 0-1 0 0,0 1 1 0 0,0-1-1 0 0,0 0 1 0 0,1 0-1 0 0,-1 0 0 0 0,1 0 1 0 0,0 0-1 0 0,1 0 1 0 0,-1 0-1 0 0,3 6 1 0 0,1-2-50 0 0,0 0 1 0 0,0-1 0 0 0,1 1-1 0 0,-1-1 1 0 0,2 0-1 0 0,-1 0 1 0 0,1-1 0 0 0,12 9-1 0 0,7 3-113 0 0,34 17 0 0 0,-14-9 41 0 0,-46-25 131 0 0,182 117-25 0 0,-152-95 27 0 0,-1 0 1 0 0,0 3-1 0 0,42 49 0 0 0,-62-65 88 0 0,-1 1-1 0 0,-1 0 0 0 0,1 0 1 0 0,-2 1-1 0 0,0 0 1 0 0,0 0-1 0 0,4 16 1 0 0,-9-24-55 0 0,1 1 1 0 0,-1-1-1 0 0,0 1 1 0 0,-1 0 0 0 0,1 0-1 0 0,-1-1 1 0 0,0 1 0 0 0,0 0-1 0 0,0 0 1 0 0,-1-1 0 0 0,0 1-1 0 0,0 0 1 0 0,0-1-1 0 0,0 1 1 0 0,-1-1 0 0 0,0 1-1 0 0,1-1 1 0 0,-2 0 0 0 0,1 0-1 0 0,0 0 1 0 0,-1 0 0 0 0,0 0-1 0 0,-5 5 1 0 0,-1-1 74 0 0,0 0 0 0 0,-1-1 0 0 0,0 0 0 0 0,-1-1 0 0 0,1 0-1 0 0,-1 0 1 0 0,-16 4 0 0 0,-5 2 102 0 0,-46 8-1 0 0,-66 8 73 0 0,116-24-227 0 0,-1-2-1 0 0,1 0 1 0 0,-34-4-1 0 0,52 1-46 0 0,1 0 0 0 0,-1 0 0 0 0,0-1-1 0 0,1-1 1 0 0,-13-4 0 0 0,19 6-5 0 0,0-1 0 0 0,0 1 0 0 0,0-1 0 0 0,0 0 0 0 0,0 0 0 0 0,0 0 0 0 0,1 0 0 0 0,-1-1 0 0 0,0 1 0 0 0,1-1 0 0 0,0 0-1 0 0,0 1 1 0 0,0-1 0 0 0,0 0 0 0 0,0 0 0 0 0,0 0 0 0 0,-2-7 0 0 0,2 0-1 0 0,0 1 0 0 0,0-1 1 0 0,1 0-1 0 0,0 0 0 0 0,1 1 0 0 0,0-1 0 0 0,1 0 0 0 0,0 0 0 0 0,0 1 1 0 0,1-1-1 0 0,0 0 0 0 0,5-11 0 0 0,3-9 70 0 0,3 1 0 0 0,22-41 0 0 0,-18 41-49 0 0,1 1 0 0 0,2 1 1 0 0,0 1-1 0 0,2 0 0 0 0,33-29 0 0 0,134-99 129 0 0,-104 89-131 0 0,22-15-159 0 0,-60 47-55 0 0,-1-1 1 0 0,76-76-1 0 0,-119 106 76 0 0,0 1-95 0 0,0 0 1 0 0,0-1 0 0 0,0 1-1 0 0,0 0 1 0 0,-1-1 0 0 0,0 0-1 0 0,0 0 1 0 0,0 1 0 0 0,2-7-1 0 0,-3-1-1641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35 7975 0 0,'2'-2'364'0'0,"-1"-1"-217"0"0,0 3-94 0 0,27-23 298 0 0,-26 21-90 0 0,-2 2-236 0 0,0 0-1 0 0,1-1 0 0 0,-1 1 0 0 0,0 0 1 0 0,1-1-1 0 0,-1 1 0 0 0,0 0 0 0 0,1 0 1 0 0,-1-1-1 0 0,7 0 5933 0 0,-10 16-5544 0 0,0-1 0 0 0,-1 1-1 0 0,-9 23 1 0 0,-24 45-62 0 0,28-64-233 0 0,-70 117 287 0 0,55-99-314 0 0,-80 110 126 0 0,7-12-90 0 0,93-128-192 0 0,-1 0-46 0 0,0 0-1 0 0,0 0 1 0 0,0-1-1 0 0,-12 11 1 0 0,15-15-680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93 553 8207 0 0,'-23'-2'415'0'0,"-46"-2"3546"0"0,70 3-3385 0 0,4-3-356 0 0,1-1-1 0 0,-1 1 1 0 0,1 1-1 0 0,0-1 1 0 0,0 1-1 0 0,0 0 0 0 0,7-2 1 0 0,51-16 482 0 0,-42 15-546 0 0,124-29 290 0 0,-78 20-226 0 0,152-20 729 0 0,2 18 108 0 0,42-6-95 0 0,-203 13-560 0 0,97-30 0 0 0,-97 23-227 0 0,126-38 300 0 0,193-85 1 0 0,-339 123-482 0 0,91-36 101 0 0,-109 45-165 0 0,1 1 0 0 0,-1 2 0 0 0,44-5 0 0 0,-64 9-17 0 0,1 1 0 0 0,-1 0 0 0 0,1 0 0 0 0,-1 0 0 0 0,1 1 0 0 0,-1-1-1 0 0,0 1 1 0 0,1 0 0 0 0,-1 0 0 0 0,0 0 0 0 0,1 0 0 0 0,-1 1 0 0 0,0-1 0 0 0,3 3 0 0 0,-4-3-144 0 0,-1 1-1 0 0,1-1 1 0 0,-1 1 0 0 0,0-1-1 0 0,1 1 1 0 0,-1 0 0 0 0,0-1-1 0 0,0 1 1 0 0,0 0 0 0 0,0 0-1 0 0,0 0 1 0 0,-1 0 0 0 0,1 0-1 0 0,0 0 1 0 0,-1 0 0 0 0,0 0-1 0 0,1 0 1 0 0,-1 0 0 0 0,0 0-1 0 0,0 0 1 0 0,0 0 0 0 0,0 0-1 0 0,0 0 1 0 0,-2 3 0 0 0,-1 11-5107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94 4143 0 0,'10'-15'130'0'0,"-1"0"0"0"0,22-24 0 0 0,-4 14 10611 0 0,-19 35-9825 0 0,-7-8-843 0 0,0 1 1 0 0,0-1 0 0 0,-1 1-1 0 0,1 0 1 0 0,0-1-1 0 0,-1 1 1 0 0,0 0-1 0 0,1-1 1 0 0,-1 6-1 0 0,-4 26 300 0 0,4-28-304 0 0,-7 38 228 0 0,-2-1 1 0 0,-2-1-1 0 0,-1 0 0 0 0,-3 0 0 0 0,-25 51 0 0 0,6-25-152 0 0,-4-2-1 0 0,-56 74 0 0 0,-90 104-1 0 0,-19-15-16 0 0,183-209-125 0 0,2-1 29 0 0,-1-1 0 0 0,-33 25-1 0 0,50-42 61 0 0,4-4-296 0 0,34-46-269 0 0,2 1 1 0 0,45-44 0 0 0,-56 65 331 0 0,2 2 1 0 0,1 0 0 0 0,1 2-1 0 0,49-28 1 0 0,-35 27 114 0 0,0 2 1 0 0,1 2-1 0 0,71-20 0 0 0,-106 37 90 0 0,-1 0 0 0 0,1 1 0 0 0,0 1-1 0 0,0 0 1 0 0,0 0 0 0 0,16 2 0 0 0,-24-1-39 0 0,0 0 1 0 0,0 1 0 0 0,0 0-1 0 0,0-1 1 0 0,0 1-1 0 0,0 0 1 0 0,0 1 0 0 0,0-1-1 0 0,0 0 1 0 0,0 1-1 0 0,-1-1 1 0 0,1 1 0 0 0,0 0-1 0 0,-1 0 1 0 0,0 0-1 0 0,1 1 1 0 0,-1-1 0 0 0,0 0-1 0 0,0 1 1 0 0,0-1 0 0 0,-1 1-1 0 0,1 0 1 0 0,0-1-1 0 0,-1 1 1 0 0,0 0 0 0 0,2 5-1 0 0,-1 1 10 0 0,0 0 0 0 0,-1 0-1 0 0,0 0 1 0 0,-1 0 0 0 0,0 0 0 0 0,0 0-1 0 0,-1 0 1 0 0,0 1 0 0 0,0-1 0 0 0,-1 0-1 0 0,-6 16 1 0 0,-2 2 121 0 0,-1 0 1 0 0,-21 35-1 0 0,-22 20 4 0 0,16-27-195 0 0,37-54-167 0 0,-2 5 333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69 6911 0 0,'0'0'528'0'0,"1"1"-341"0"0,12 17 1596 0 0,1-1 0 0 0,0-1-1 0 0,30 26 1 0 0,-38-37-1501 0 0,1 0 0 0 0,0 0 0 0 0,0-1 0 0 0,0 0-1 0 0,0 0 1 0 0,0-1 0 0 0,1 0 0 0 0,0 0 0 0 0,-1-1 0 0 0,1 0 0 0 0,0 0-1 0 0,0-1 1 0 0,14 1 0 0 0,-13-3-115 0 0,0 1 0 0 0,0-2 0 0 0,-1 0 0 0 0,1 0 0 0 0,-1 0-1 0 0,1-1 1 0 0,11-6 0 0 0,4-2 118 0 0,25-18-1 0 0,-41 24-267 0 0,0-1-1 0 0,-1 1 1 0 0,1-1-1 0 0,-2-1 1 0 0,1 1-1 0 0,11-16 1 0 0,-17 21-62 0 0,1-1 0 0 0,-1 0 0 0 0,0 0 0 0 0,0 0-1 0 0,0 1 1 0 0,0-1 0 0 0,0 0 0 0 0,0-1 0 0 0,-1 1 0 0 0,1 0 0 0 0,-1 0 0 0 0,1 0 0 0 0,-1 0-1 0 0,0 0 1 0 0,0-1 0 0 0,0 1 0 0 0,0 0 0 0 0,0 0 0 0 0,-1 0 0 0 0,1 0 0 0 0,-1 0 0 0 0,1-1-1 0 0,-1 1 1 0 0,0 0 0 0 0,1 0 0 0 0,-1 0 0 0 0,0 0 0 0 0,0 1 0 0 0,-1-1 0 0 0,1 0 0 0 0,0 0-1 0 0,-1 1 1 0 0,1-1 0 0 0,-1 0 0 0 0,1 1 0 0 0,-3-2 0 0 0,1 1-90 0 0,0 0 1 0 0,-1 0-1 0 0,1 0 0 0 0,0 1 1 0 0,-1-1-1 0 0,1 1 1 0 0,-1 0-1 0 0,0 0 0 0 0,0 0 1 0 0,1 0-1 0 0,-1 1 1 0 0,0-1-1 0 0,0 1 0 0 0,0 0 1 0 0,1 0-1 0 0,-1 1 1 0 0,0-1-1 0 0,0 1 0 0 0,0-1 1 0 0,1 1-1 0 0,-7 3 1 0 0,-6 2-153 0 0,0 1 0 0 0,1 0 0 0 0,-22 15 0 0 0,11-5 294 0 0,0 0 0 0 0,0 2 0 0 0,2 1 0 0 0,1 1 0 0 0,0 0 0 0 0,1 2 0 0 0,2 1 0 0 0,0 0 0 0 0,-23 40 0 0 0,29-40 173 0 0,2 1 0 0 0,0 0 0 0 0,2 1 1 0 0,-8 27-1 0 0,14-40-40 0 0,1 0 0 0 0,1 0 0 0 0,0 0 0 0 0,1 0 1 0 0,0 0-1 0 0,1 0 0 0 0,1 0 0 0 0,0 0 0 0 0,1 0 1 0 0,5 22-1 0 0,-5-28-66 0 0,0-1-1 0 0,1 1 1 0 0,-1-1 0 0 0,1 0-1 0 0,1 0 1 0 0,-1 0-1 0 0,1-1 1 0 0,0 1 0 0 0,0-1-1 0 0,10 9 1 0 0,-10-10-35 0 0,0-1 0 0 0,0 0 0 0 0,1 0 1 0 0,-1-1-1 0 0,1 0 0 0 0,0 1 0 0 0,0-1 0 0 0,0-1 0 0 0,0 1 0 0 0,0-1 1 0 0,0 0-1 0 0,0 0 0 0 0,0 0 0 0 0,10-1 0 0 0,1-1 23 0 0,1 0-1 0 0,0-2 0 0 0,0 1 1 0 0,-1-2-1 0 0,26-9 0 0 0,78-38-238 0 0,-97 40 32 0 0,21-8-1301 0 0,-1 1-4834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555 130 6911 0 0,'1'-1'528'0'0,"5"-3"2394"0"0,-16 10-1625 0 0,7-3-1124 0 0,-8 6 125 0 0,1 0 1 0 0,0 0-1 0 0,0 1 0 0 0,-11 15 0 0 0,-30 50 486 0 0,38-56-585 0 0,-184 325 943 0 0,153-253-991 0 0,5 2-1 0 0,4 2 0 0 0,3 1 1 0 0,-25 142-1 0 0,40-115-5 0 0,16-112-64 0 0,1 1 0 0 0,0 0 0 0 0,1 0 0 0 0,0 0 0 0 0,1 0 0 0 0,0-1 0 0 0,1 1 0 0 0,5 13 0 0 0,-6-21-28 0 0,-1-1 0 0 0,0 0-1 0 0,1 0 1 0 0,0-1 0 0 0,-1 1 0 0 0,1 0 0 0 0,1-1 0 0 0,-1 1 0 0 0,0-1 0 0 0,0 1 0 0 0,1-1 0 0 0,-1 0 0 0 0,1 0 0 0 0,0 0 0 0 0,0 0 0 0 0,0-1 0 0 0,0 1 0 0 0,0-1 0 0 0,4 2 0 0 0,-2-2 20 0 0,0-1 0 0 0,0 1 1 0 0,1 0-1 0 0,-1-1 0 0 0,0 0 1 0 0,0-1-1 0 0,1 1 0 0 0,-1-1 0 0 0,0 0 1 0 0,0 0-1 0 0,8-3 0 0 0,13-6 108 0 0,0-1 1 0 0,0-2-1 0 0,-1 0 0 0 0,-1-2 0 0 0,0 0 0 0 0,-1-2 0 0 0,28-26 1 0 0,12-17 23 0 0,58-73 0 0 0,119-179 75 0 0,-24-16-213 0 0,-60 60 77 0 0,-4 4-1275 0 0,-134 237 294 0 0,-16 25 321 0 0,-2 16-1287 0 0,-2 29-810 0 0,-1-15-2722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17 1375 0 0,'-6'-6'2398'0'0,"-18"-3"6463"0"0,21 9-8680 0 0,0-1-1 0 0,0 1 0 0 0,0-1 1 0 0,0 1-1 0 0,-1 0 0 0 0,1 0 0 0 0,0 0 1 0 0,0 1-1 0 0,0-1 0 0 0,0 1 1 0 0,0 0-1 0 0,0 0 0 0 0,0 0 1 0 0,0 0-1 0 0,-7 4 2539 0 0,11-3-2622 0 0,1-1 0 0 0,-1 0 1 0 0,1 0-1 0 0,0 0 0 0 0,-1 0 0 0 0,1 0 0 0 0,0 0 1 0 0,0 0-1 0 0,0 0 0 0 0,3 0 0 0 0,6 2 122 0 0,0-2-1 0 0,1 1 0 0 0,-1-2 1 0 0,0 1-1 0 0,1-2 1 0 0,-1 1-1 0 0,16-4 0 0 0,0 1-78 0 0,45-5-133 0 0,31-3-495 0 0,-35 11-2983 0 0,-51 1 1696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163 419 4143 0 0,'-16'22'-257'0'0,"4"-6"2833"0"0,-27 27 0 0 0,35-38-2014 0 0,0-1 0 0 0,-1-1 0 0 0,0 1 0 0 0,0-1 0 0 0,0 1 0 0 0,-1-1 0 0 0,1-1 0 0 0,-1 1 1 0 0,1-1-1 0 0,-11 3 0 0 0,15-5-492 0 0,0 0 1 0 0,0 1-1 0 0,1-1 1 0 0,-1 0 0 0 0,0 0-1 0 0,0 1 1 0 0,0-1-1 0 0,0 0 1 0 0,0 0-1 0 0,1 0 1 0 0,-1 0 0 0 0,0 0-1 0 0,0 0 1 0 0,0 0-1 0 0,0-1 1 0 0,0 1 0 0 0,1 0-1 0 0,-1 0 1 0 0,0-1-1 0 0,0 1 1 0 0,0 0 0 0 0,1-1-1 0 0,-1 1 1 0 0,0-1-1 0 0,0 1 1 0 0,1-1 0 0 0,-1 1-1 0 0,0-1 1 0 0,1 0-1 0 0,-1 1 1 0 0,1-1-1 0 0,-1 0 1 0 0,1 1 0 0 0,-1-1-1 0 0,1 0 1 0 0,0 0-1 0 0,-1 0 1 0 0,1 1 0 0 0,0-1-1 0 0,-1 0 1 0 0,1 0-1 0 0,0 0 1 0 0,0 0 0 0 0,0 0-1 0 0,0 1 1 0 0,0-1-1 0 0,0-1 1 0 0,0-4 141 0 0,1 1 1 0 0,0 0-1 0 0,0-1 0 0 0,0 1 1 0 0,1 0-1 0 0,2-7 0 0 0,15-27 176 0 0,1 1 0 0 0,2 1 0 0 0,32-40 0 0 0,-28 42-424 0 0,2 1-1 0 0,1 1 1 0 0,2 1 0 0 0,1 2-1 0 0,1 1 1 0 0,42-27 0 0 0,-68 52 14 0 0,-1-1 1 0 0,1 1-1 0 0,0 1 1 0 0,0-1-1 0 0,1 1 1 0 0,-1 1-1 0 0,0-1 1 0 0,16-2-1 0 0,-20 5 13 0 0,1 0 1 0 0,-1 0-1 0 0,1 0 0 0 0,-1 0 1 0 0,1 1-1 0 0,-1-1 0 0 0,1 1 0 0 0,-1 0 1 0 0,0 0-1 0 0,1 0 0 0 0,-1 0 0 0 0,0 0 1 0 0,0 1-1 0 0,0 0 0 0 0,0-1 1 0 0,0 1-1 0 0,0 0 0 0 0,0 1 0 0 0,-1-1 1 0 0,1 0-1 0 0,4 6 0 0 0,-3-1 9 0 0,1-1 0 0 0,-1 1 0 0 0,0 0 0 0 0,0 1 0 0 0,-1-1 0 0 0,0 1 0 0 0,-1-1 0 0 0,3 14 0 0 0,8 65 124 0 0,-13-79-98 0 0,3 14-4 0 0,-1 1 0 0 0,-1-1 0 0 0,-1 1 0 0 0,-2-1 0 0 0,0 0 0 0 0,0 1 0 0 0,-2-1 0 0 0,-7 21 0 0 0,-30 67-36 0 0,35-89-262 0 0,5-18-30 0 0,5 7-3390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12895 0 0,'0'0'998'0'0,"-1"1"-657"0"0,-9 6 759 0 0,1 1-1 0 0,0 0 1 0 0,1 1 0 0 0,-10 13 0 0 0,-2 0-864 0 0,15-18-146 0 0,1 1-1 0 0,0 0 1 0 0,0-1 0 0 0,0 2 0 0 0,1-1 0 0 0,-1 0-1 0 0,-3 9 1 0 0,6-9-45 0 0,-1 0 1 0 0,1 1-1 0 0,0-1 0 0 0,0 0 1 0 0,0 0-1 0 0,1 1 0 0 0,0-1 1 0 0,0 6-1 0 0,2 4-2 0 0,5 22 0 0 0,-4-24-159 0 0,-1 0 0 0 0,2 25 1 0 0,-5-31-50 0 0,1 3-52 0 0,1-4-3057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495 855 13703 0 0,'0'0'4240'0'0,"1"-1"-3808"0"0,25-27 610 0 0,-1-1-1 0 0,40-62 0 0 0,29-74-1090 0 0,27-115-1324 0 0,-101 228 1039 0 0,-9 24 16 0 0,-1-1 0 0 0,-1 0 0 0 0,-2 0 0 0 0,4-31 0 0 0,-11 58 277 0 0,1 0 1 0 0,-1 0 0 0 0,0 0 0 0 0,0 0 0 0 0,0 0 0 0 0,-1 0 0 0 0,1 0 0 0 0,0 0 0 0 0,-1 0 0 0 0,1 1 0 0 0,-1-1-1 0 0,1 0 1 0 0,-1 0 0 0 0,-2-3 0 0 0,3 5 25 0 0,0 0-1 0 0,-1-1 0 0 0,1 1 1 0 0,0 0-1 0 0,-1 0 1 0 0,1 0-1 0 0,-1 0 1 0 0,1-1-1 0 0,-1 1 0 0 0,1 0 1 0 0,0 0-1 0 0,-1 0 1 0 0,1 0-1 0 0,-1 0 1 0 0,1 0-1 0 0,-1 0 0 0 0,1 0 1 0 0,0 0-1 0 0,-1 0 1 0 0,1 0-1 0 0,-1 0 0 0 0,1 1 1 0 0,-1-1-1 0 0,1 0 1 0 0,-1 0-1 0 0,-10 6-140 0 0,11-6 141 0 0,-7 4-32 0 0,0 1 0 0 0,1 0-1 0 0,-1 1 1 0 0,1-1 0 0 0,0 1 0 0 0,1 0-1 0 0,0 1 1 0 0,-7 10 0 0 0,-32 63 172 0 0,36-63-110 0 0,-38 82 286 0 0,-50 160 0 0 0,-9 114-24 0 0,90-315-223 0 0,-24 74 618 0 0,-109 244 0 0 0,114-310-448 0 0,-45 66-1 0 0,21-40-126 0 0,-58 89 112 0 0,100-157-186 0 0,15-22-100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9 275 13823 0 0,'-1'0'1062'0'0,"-7"-2"4682"0"0,28-12-4237 0 0,15-4-914 0 0,71-26 0 0 0,41-2-422 0 0,-93 30-134 0 0,26-8-174 0 0,127-37 125 0 0,3 17-5087 0 0,-162 39-1704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43 2303 0 0,'-6'-4'12163'0'0,"-1"2"-9512"0"0,5 2-2585 0 0,-1 1 0 0 0,1 0 1 0 0,-1 0-1 0 0,1 0 1 0 0,-1 0-1 0 0,1 0 1 0 0,0 0-1 0 0,0 1 1 0 0,-1-1-1 0 0,1 1 1 0 0,0-1-1 0 0,0 1 1 0 0,-2 3-1 0 0,-23 29 376 0 0,21-26-365 0 0,-108 161 927 0 0,96-139-893 0 0,2 1 0 0 0,1 1 0 0 0,-20 59 0 0 0,34-84-63 0 0,-1-1-1 0 0,1 1 1 0 0,0-1 0 0 0,0 1-1 0 0,1 0 1 0 0,0 0 0 0 0,0 8-1 0 0,1-12 199 0 0,24 3 670 0 0,-18-7-754 0 0,-1 0 0 0 0,1 0 0 0 0,-1-1-1 0 0,0 0 1 0 0,1 0 0 0 0,10-6 0 0 0,35-22 311 0 0,-33 19-390 0 0,12-7 21 0 0,-1-1 1 0 0,-2-2-1 0 0,37-32 1 0 0,-55 43-101 0 0,-1 0 1 0 0,1-1-1 0 0,-2-1 1 0 0,14-20 0 0 0,-18 24-5 0 0,0 1 1 0 0,-1-1 0 0 0,0-1-1 0 0,0 1 1 0 0,-1 0 0 0 0,0-1-1 0 0,0 1 1 0 0,0-15-1 0 0,-1 15-60 0 0,-2 1-1 0 0,1 0 0 0 0,-1 0 0 0 0,0 0 0 0 0,0 0 0 0 0,-1 0 0 0 0,0 0 0 0 0,0 1 0 0 0,0-1 0 0 0,-1 0 0 0 0,0 1 0 0 0,-1 0 0 0 0,1 0 0 0 0,-1 0 0 0 0,-1 0 0 0 0,1 0 0 0 0,-1 1 0 0 0,1 0 0 0 0,-12-9 0 0 0,7 7-84 0 0,0 1 0 0 0,0 0 0 0 0,-1 1 0 0 0,0 0 0 0 0,0 1 0 0 0,0 0 0 0 0,0 0 0 0 0,-1 1 0 0 0,1 0-1 0 0,-1 1 1 0 0,0 0 0 0 0,-15 0 0 0 0,12 2-409 0 0,0 0-1 0 0,-20 3 0 0 0,32-2-449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106 659 12439 0 0,'0'0'1126'0'0,"-8"-4"-908"0"0,0 1 245 0 0,1 0-1 0 0,0-1 0 0 0,1 0 1 0 0,-1-1-1 0 0,1 1 0 0 0,0-1 1 0 0,0 0-1 0 0,0-1 0 0 0,-4-5 1 0 0,6 6-96 0 0,1 1 1 0 0,0-1-1 0 0,0 0 1 0 0,0-1 0 0 0,1 1-1 0 0,0 0 1 0 0,0-1 0 0 0,0 1-1 0 0,1-1 1 0 0,-1 0 0 0 0,1 1-1 0 0,0-12 1 0 0,1 5-244 0 0,1 0 0 0 0,0 0 0 0 0,1-1 0 0 0,0 1 0 0 0,1 0 0 0 0,1 1 0 0 0,0-1 0 0 0,0 0 0 0 0,1 1-1 0 0,0 0 1 0 0,1 0 0 0 0,0 1 0 0 0,11-14 0 0 0,9-9-125 0 0,2 2 0 0 0,48-44 0 0 0,-43 45-90 0 0,2 1 0 0 0,1 2 0 0 0,2 2 0 0 0,0 1 0 0 0,52-24 0 0 0,-76 42-197 0 0,-1 1 0 0 0,1 0 0 0 0,18-3 0 0 0,-25 6-187 0 0,1 1 0 0 0,-1 0 0 0 0,0 1 0 0 0,1 0 0 0 0,-1 0 1 0 0,0 1-1 0 0,0 0 0 0 0,11 2 0 0 0,-2 2-1056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1:5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82 266 6447 0 0,'0'0'586'0'0,"-1"2"-486"0"0,-20 28 585 0 0,-14 16 8499 0 0,11-14-5771 0 0,28-43-3043 0 0,5-4-220 0 0,1 0 1 0 0,1 1 0 0 0,0 0-1 0 0,14-13 1 0 0,-6 6-138 0 0,20-18-16 0 0,1 1-1 0 0,79-56 1 0 0,-114 90-8 0 0,74-49-35 0 0,-71 48 47 0 0,0 1-1 0 0,0 0 0 0 0,1 0 1 0 0,-1 1-1 0 0,1 0 0 0 0,-1 1 1 0 0,1 0-1 0 0,12-1 0 0 0,-19 2 4 0 0,0 1 0 0 0,0 0 0 0 0,0 0 0 0 0,0 1 0 0 0,0-1 0 0 0,0 0 0 0 0,0 1 0 0 0,0-1 0 0 0,0 1 0 0 0,0-1 0 0 0,0 1 0 0 0,0 0 0 0 0,0 0 0 0 0,0 0-1 0 0,0 0 1 0 0,-1 0 0 0 0,4 3 0 0 0,-3-2 17 0 0,0 0 0 0 0,-1 1 0 0 0,1-1-1 0 0,-1 0 1 0 0,1 1 0 0 0,-1-1 0 0 0,0 1-1 0 0,0 0 1 0 0,0-1 0 0 0,0 1 0 0 0,0 4-1 0 0,1 6 121 0 0,-2 0 0 0 0,1-1 0 0 0,-2 1 0 0 0,-2 20 0 0 0,3-31-126 0 0,-4 16 104 0 0,0 0-1 0 0,-1 0 1 0 0,-1-1-1 0 0,0 0 1 0 0,-2 0-1 0 0,-15 29 0 0 0,20-38-108 0 0,5-6-10 0 0,4-4-15 0 0,2-3-41 0 0,0 0 0 0 0,-1 0-1 0 0,1 0 1 0 0,-1-1 0 0 0,0 0-1 0 0,11-14 1 0 0,0 2-71 0 0,12-9-27 0 0,0 1 0 0 0,2 2 0 0 0,0 1 0 0 0,2 1 0 0 0,54-26 0 0 0,-76 43 136 0 0,1 0 0 0 0,-1 0 0 0 0,1 1 0 0 0,0 1 0 0 0,0 0-1 0 0,0 1 1 0 0,0 0 0 0 0,0 1 0 0 0,1 1 0 0 0,22 1 0 0 0,-4 3 7 0 0,-19-3 11 0 0,0 0 0 0 0,0 1 0 0 0,0 1 0 0 0,-1 0-1 0 0,1 1 1 0 0,13 5 0 0 0,-24-8 6 0 0,0 0 0 0 0,0 1 1 0 0,0-1-1 0 0,1 0 0 0 0,-1 1 0 0 0,-1-1 0 0 0,1 1 0 0 0,0-1 0 0 0,0 1 1 0 0,-1 0-1 0 0,1 0 0 0 0,-1 0 0 0 0,1 0 0 0 0,-1 0 0 0 0,0 0 0 0 0,0 0 1 0 0,0 1-1 0 0,0-1 0 0 0,1 3 0 0 0,-1 0 38 0 0,-1 0 0 0 0,0 0-1 0 0,1 0 1 0 0,-2 0 0 0 0,1 0 0 0 0,-2 9 0 0 0,0 2 78 0 0,-2 10 51 0 0,-1 0-1 0 0,-1 0 1 0 0,-19 47-1 0 0,-3 18 52 0 0,24-77-200 0 0,1 0 0 0 0,1 0 1 0 0,1 1-1 0 0,-1 22 0 0 0,2-30-3 0 0,1 0-1 0 0,0-1 1 0 0,0 1 0 0 0,0 0 0 0 0,1 0 0 0 0,2 8-1 0 0,-3-13-91 0 0,0 0 1 0 0,1 1-1 0 0,-1-1 0 0 0,0 0 0 0 0,1 0 0 0 0,-1 0 0 0 0,1 0 0 0 0,0 0 1 0 0,-1 0-1 0 0,1-1 0 0 0,0 1 0 0 0,0-1 0 0 0,0 1 0 0 0,1-1 0 0 0,-1 0 0 0 0,0 1 1 0 0,0-1-1 0 0,1 0 0 0 0,-1 0 0 0 0,4 0 0 0 0,15 2-1389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1188 2303 0 0,'-2'1'378'0'0,"-4"2"952"0"0,1 1 1 0 0,-1 0-1 0 0,-6 7 0 0 0,-24 30 2535 0 0,29-33-3293 0 0,-27 31 7116 0 0,35-41-7641 0 0,0 0 0 0 0,0 0 0 0 0,0 0 0 0 0,0-1 0 0 0,0 1 0 0 0,0 0 0 0 0,1 0 0 0 0,-1 1 0 0 0,3-4 0 0 0,2-2 38 0 0,396-517 1043 0 0,-297 386-1035 0 0,7-9-9 0 0,71-59-72 0 0,-117 135 10 0 0,31-33 20 0 0,-22 25-52 0 0,-72 79-33 0 0,-1 2 41 0 0,-1 0 0 0 0,1 0 0 0 0,0 1 0 0 0,0-1 1 0 0,-1 0-1 0 0,0 1 0 0 0,1-1 0 0 0,-1 1 0 0 0,0 0 0 0 0,0-1 0 0 0,0 1 1 0 0,-1 0-1 0 0,1-1 0 0 0,0 6 0 0 0,-1-2-9 0 0,0 1 1 0 0,0-1 0 0 0,-1 0-1 0 0,-2 9 1 0 0,2-7 4 0 0,-8 31-39 0 0,-2 0-1 0 0,-25 61 1 0 0,9-26 37 0 0,-67 215-44 0 0,20 7-13 0 0,65-245-776 0 0,2 0 0 0 0,0 66-1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11 275 10535 0 0,'0'0'956'0'0,"-5"-4"-768"0"0,-1-1 3795 0 0,8 5-3398 0 0,22-8 870 0 0,35-8-1 0 0,-32 9-660 0 0,28-10-1 0 0,18-10 266 0 0,231-96 134 0 0,-184 65-3526 0 0,-102 49 414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309 110 10479 0 0,'0'0'950'0'0,"0"-1"-782"0"0,0-1-12 0 0,1 0 1 0 0,-1-1 0 0 0,1 1 0 0 0,-1 0 0 0 0,1 0 0 0 0,0 0 0 0 0,0 0-1 0 0,2-4 1 0 0,0 2 2250 0 0,-13 6-2011 0 0,6 0-335 0 0,0 0-1 0 0,0 0 1 0 0,1 1-1 0 0,-1-1 1 0 0,0 1 0 0 0,1 0-1 0 0,-7 6 1 0 0,-20 26 207 0 0,21-23-169 0 0,-11 14 47 0 0,2 0 1 0 0,1 1-1 0 0,-14 29 0 0 0,-30 92 43 0 0,3 44-144 0 0,48-152-35 0 0,3 0 0 0 0,-5 77-1 0 0,12-108-6 0 0,0 1-1 0 0,0-1 0 0 0,1 0 1 0 0,1 1-1 0 0,0-1 0 0 0,0 0 1 0 0,0 0-1 0 0,1 0 0 0 0,7 14 1 0 0,-8-20 20 0 0,-1 0 1 0 0,1 0 0 0 0,0 0 0 0 0,0-1-1 0 0,1 1 1 0 0,-1 0 0 0 0,0-1-1 0 0,1 1 1 0 0,0-1 0 0 0,0 0-1 0 0,-1 0 1 0 0,1 0 0 0 0,0 0-1 0 0,0-1 1 0 0,1 1 0 0 0,-1-1 0 0 0,0 0-1 0 0,1 0 1 0 0,-1 0 0 0 0,0 0-1 0 0,1 0 1 0 0,-1-1 0 0 0,1 1-1 0 0,-1-1 1 0 0,1 0 0 0 0,-1 0-1 0 0,1-1 1 0 0,5 0 0 0 0,8-3 243 0 0,1 0 0 0 0,-1-1 0 0 0,0 0 0 0 0,0-2 0 0 0,28-15 0 0 0,-22 8-65 0 0,-1 0 0 0 0,0-2 0 0 0,25-23 0 0 0,-3-4-65 0 0,-3-2-1 0 0,59-83 1 0 0,-68 80-129 0 0,-1-1 0 0 0,-3-2 0 0 0,38-96 0 0 0,-46 97-315 0 0,-2 0 1 0 0,-3-1-1 0 0,15-91 0 0 0,-28 100-298 0 0,-2 41 260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3679 0 0,'0'0'15795'0'0,"2"-1"-15178"0"0,94-21 2350 0 0,-3 0-2013 0 0,12 1-808 0 0,152-21-2414 0 0,-231 40 557 0 0,0 2-3587 0 0,-6 2-1136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20 485 6911 0 0,'0'0'528'0'0,"-1"2"-341"0"0,-17 47 7770 0 0,18-59-7725 0 0,1 0 0 0 0,1 0 0 0 0,-1 1-1 0 0,2-1 1 0 0,-1 0 0 0 0,6-10 0 0 0,26-56-156 0 0,-30 68-7 0 0,61-108 187 0 0,-58 104-232 0 0,6-9 39 0 0,1 1 0 0 0,1 1 0 0 0,0 0 0 0 0,2 1-1 0 0,22-19 1 0 0,-24 24 66 0 0,1 0 0 0 0,1 1 0 0 0,0 1 0 0 0,1 1 0 0 0,0 0 0 0 0,29-11 0 0 0,-31 16-47 0 0,0 0 0 0 0,19-3 0 0 0,-31 7-69 0 0,1 0-1 0 0,0 1 1 0 0,-1-1-1 0 0,1 1 1 0 0,0 0-1 0 0,-1 1 0 0 0,1-1 1 0 0,0 1-1 0 0,-1 0 1 0 0,1 0-1 0 0,-1 0 1 0 0,8 3-1 0 0,-10-2-9 0 0,1 0 1 0 0,-1 0-1 0 0,0 0 0 0 0,0 1 0 0 0,0-1 0 0 0,0 0 0 0 0,0 1 1 0 0,0 0-1 0 0,-1-1 0 0 0,1 1 0 0 0,-1 0 0 0 0,0 0 0 0 0,0-1 1 0 0,0 1-1 0 0,0 0 0 0 0,0 0 0 0 0,0 6 0 0 0,0 3 16 0 0,1-1 0 0 0,-2 1-1 0 0,0 16 1 0 0,-3 0 8 0 0,-1 1 0 0 0,-15 54-1 0 0,-29 51 42 0 0,39-112-152 0 0,-17 30-1 0 0,5-5-908 0 0,20-46 563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10135 0 0,'0'0'919'0'0,"-1"2"-759"0"0,-11 36 3779 0 0,-22 47 1 0 0,10-34-3803 0 0,6-23-489 0 0,0 0-1 0 0,-40 44 1 0 0,42-53-1052 0 0,4-3 58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533 961 5063 0 0,'0'1'390'0'0,"-2"3"-841"0"0,-7 25 4089 0 0,8-27-3195 0 0,1 0 0 0 0,0 0 0 0 0,0 0 0 0 0,0 0 0 0 0,0 0 0 0 0,0 0-1 0 0,0 0 1 0 0,1 0 0 0 0,-1 0 0 0 0,0 0 0 0 0,1 0 0 0 0,0 0 0 0 0,0 1 0 0 0,0-2-388 0 0,-1-1 1 0 0,1 1 0 0 0,-1-1-1 0 0,1 1 1 0 0,-1-1 0 0 0,1 1 0 0 0,-1-1-1 0 0,1 0 1 0 0,0 1 0 0 0,-1-1 0 0 0,1 0-1 0 0,-1 0 1 0 0,1 0 0 0 0,0 1-1 0 0,-1-1 1 0 0,1 0 0 0 0,0 0 0 0 0,-1 0-1 0 0,1 0 1 0 0,1 0 0 0 0,12-1 264 0 0,-14 1-281 0 0,7-1 13 0 0,-1-1 1 0 0,0 1 0 0 0,0-1-1 0 0,1-1 1 0 0,-1 1-1 0 0,0-1 1 0 0,-1 0-1 0 0,1-1 1 0 0,-1 1-1 0 0,1-1 1 0 0,-1 0-1 0 0,0-1 1 0 0,0 1-1 0 0,-1-1 1 0 0,8-10 0 0 0,-1 1 77 0 0,-1-1 1 0 0,-1-1-1 0 0,0 1 1 0 0,10-29-1 0 0,-6 9-118 0 0,-2-1 0 0 0,9-47 0 0 0,4-76 24 0 0,-11 33-126 0 0,-4-206-1 0 0,-13 240-288 0 0,-2 110 180 0 0,1-5 158 0 0,-12 63-40 0 0,-9 30 26 0 0,-174 454 55 0 0,30-136 73 0 0,20-49 36 0 0,143-359-111 0 0,-69 154 97 0 0,51-120 7 0 0,-15 29-433 0 0,34-69-81 0 0,0-1 0 0 0,-1 0 0 0 0,0 0 0 0 0,0-1 0 0 0,-14 13 0 0 0,3-8-626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1375 0 0,'3'0'107'0'0,"21"2"3794"0"0,1-1 1 0 0,-1-2-1 0 0,30-3 0 0 0,13-7-2676 0 0,128-37 0 0 0,58-41-1154 0 0,-184 64 102 0 0,76-34-1921 0 0,-102 43 722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98 8751 0 0,'0'0'674'0'0,"1"-1"-438"0"0,0 0 55 0 0,0 1 0 0 0,0-1 0 0 0,-1 0 0 0 0,1 0 0 0 0,0 0 0 0 0,0 0 1 0 0,-1 0-1 0 0,1 0 0 0 0,0 0 0 0 0,-1 0 0 0 0,1 0 0 0 0,-1 0 0 0 0,1 0 1 0 0,-1 0-1 0 0,0 0 0 0 0,1 0 0 0 0,-1 0 0 0 0,0-3 0 0 0,2-4 4226 0 0,-13 7-4084 0 0,7 1-407 0 0,0 1 1 0 0,0 0-1 0 0,0 0 1 0 0,0 0-1 0 0,0 0 1 0 0,0 1-1 0 0,0 0 1 0 0,0-1-1 0 0,1 1 1 0 0,-1 1-1 0 0,1-1 1 0 0,-4 3-1 0 0,-7 7-16 0 0,-17 16-1 0 0,30-26 3 0 0,-30 32-23 0 0,2 1 0 0 0,-33 54 1 0 0,38-53-41 0 0,17-26 32 0 0,-4 6-33 0 0,-17 31-1 0 0,26-43 48 0 0,0 0 0 0 0,0 0 0 0 0,1 0 0 0 0,-1 1 0 0 0,1-1 0 0 0,0 0 0 0 0,0 1 0 0 0,1-1 0 0 0,-1 0 0 0 0,1 1-1 0 0,0-1 1 0 0,0 1 0 0 0,2 7 0 0 0,-1-8 15 0 0,0-1-1 0 0,1 0 1 0 0,0 0 0 0 0,-1-1-1 0 0,1 1 1 0 0,0 0 0 0 0,0 0-1 0 0,1-1 1 0 0,-1 0 0 0 0,0 1-1 0 0,1-1 1 0 0,-1 0 0 0 0,1 0-1 0 0,0 0 1 0 0,0 0 0 0 0,0-1-1 0 0,0 1 1 0 0,0-1-1 0 0,5 2 1 0 0,2 0 87 0 0,0 0 0 0 0,0 0 1 0 0,1-1-1 0 0,-1 0 0 0 0,11-1 0 0 0,-14 0-58 0 0,-1-1 0 0 0,1-1-1 0 0,-1 1 1 0 0,1-1 0 0 0,-1 0 0 0 0,0-1-1 0 0,1 1 1 0 0,-1-1 0 0 0,7-4 0 0 0,-10 5-32 0 0,0 0 1 0 0,-1-1 0 0 0,1 1 0 0 0,-1-1-1 0 0,1 0 1 0 0,-1 0 0 0 0,0 0-1 0 0,0 0 1 0 0,0 0 0 0 0,0 0 0 0 0,0-1-1 0 0,0 1 1 0 0,-1 0 0 0 0,1-1-1 0 0,-1 0 1 0 0,0 1 0 0 0,1-1 0 0 0,-1 0-1 0 0,0 0 1 0 0,-1 0 0 0 0,2-5 0 0 0,1-38 134 0 0,-2-57 0 0 0,-3 69-895 0 0,2-1 1 0 0,1 1 0 0 0,2-1 0 0 0,10-44-1 0 0,2 27-1009 0 0,1 10-20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0 591 7831 0 0,'2'-1'356'0'0,"3"-4"-68"0"0,0 0-1 0 0,0 0 1 0 0,0 0 0 0 0,-1-1-1 0 0,1 0 1 0 0,-1 0-1 0 0,-1 0 1 0 0,1 0-1 0 0,3-9 1 0 0,21-67 5717 0 0,-23 68-5715 0 0,13-50 922 0 0,-5 18-33 0 0,25-61-1 0 0,-32 96-1053 0 0,0 0 0 0 0,0 1 0 0 0,1-1 0 0 0,0 1 0 0 0,1 1 1 0 0,0-1-1 0 0,0 2 0 0 0,1-1 0 0 0,15-11 0 0 0,-9 10-115 0 0,0 0 0 0 0,0 1 0 0 0,0 1-1 0 0,1 1 1 0 0,0 0 0 0 0,19-5 0 0 0,96-20-2890 0 0,-106 25 1432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143 434 13447 0 0,'0'0'1474'0'0,"-7"1"-978"0"0,-9 3-131 0 0,1 0 1 0 0,-1 1 0 0 0,-22 11-1 0 0,36-15-308 0 0,-1 0-1 0 0,1 0 1 0 0,-1-1 0 0 0,0 1-1 0 0,0-1 1 0 0,-2 1-1 0 0,-4 0 180 0 0,7 0-12 0 0,1-2-169 0 0,0 1 0 0 0,0-1 0 0 0,0 0 0 0 0,0 0 0 0 0,0 1 1 0 0,-1-1-1 0 0,1 0 0 0 0,1 0 0 0 0,-1 0 0 0 0,0 0 0 0 0,0 0 0 0 0,0 0 0 0 0,0 0 0 0 0,1-1 0 0 0,-1 1 0 0 0,0 0 0 0 0,1 0 0 0 0,0-1 0 0 0,-1-1 0 0 0,0 1-2 0 0,1-1 1 0 0,0 1-1 0 0,0 0 0 0 0,0-1 0 0 0,0 1 0 0 0,1 0 1 0 0,-1-1-1 0 0,0 1 0 0 0,1 0 0 0 0,1-4 1 0 0,2-2 14 0 0,0-1 1 0 0,1 1-1 0 0,-1 0 1 0 0,12-13 0 0 0,5-6-77 0 0,2 2 0 0 0,34-31 1 0 0,-41 42-95 0 0,1 1 0 0 0,1 0 0 0 0,0 1-1 0 0,36-17 1 0 0,-50 28 111 0 0,-1-1-1 0 0,1 1 1 0 0,-1 0-1 0 0,1 0 1 0 0,-1 0-1 0 0,1 0 1 0 0,0 1-1 0 0,0-1 1 0 0,-1 1-1 0 0,1 0 1 0 0,0 0-1 0 0,0 1 1 0 0,-1-1 0 0 0,1 1-1 0 0,0 0 1 0 0,-1 0-1 0 0,1 0 1 0 0,4 2-1 0 0,-3 0 26 0 0,0 0 0 0 0,-1 0-1 0 0,1 0 1 0 0,-1 0 0 0 0,0 1-1 0 0,0 0 1 0 0,0 0 0 0 0,-1 0-1 0 0,1 0 1 0 0,-1 0 0 0 0,0 1-1 0 0,2 5 1 0 0,-1-2-12 0 0,-1 0-1 0 0,0 0 1 0 0,0 0-1 0 0,-1 0 1 0 0,0 0-1 0 0,-1 1 1 0 0,1-1-1 0 0,-2 1 1 0 0,1 0-1 0 0,-1-1 1 0 0,-1 1-1 0 0,1-1 1 0 0,-5 17 0 0 0,5-24 424 0 0,7-22-308 0 0,-3 12-141 0 0,0 0 0 0 0,1 1 1 0 0,0-1-1 0 0,0 1 1 0 0,12-14-1 0 0,38-36-34 0 0,-47 50 36 0 0,17-18-13 0 0,1 2 1 0 0,2 1-1 0 0,0 1 0 0 0,1 1 0 0 0,52-27 1 0 0,-58 36-5 0 0,-4 3-11 0 0,22-9-1 0 0,-36 16 59 0 0,0 0-1 0 0,1 1 1 0 0,-1 0-1 0 0,1 0 1 0 0,0 0-1 0 0,-1 1 1 0 0,1-1-1 0 0,11 2 1 0 0,-14 0 14 0 0,0 0 0 0 0,0 1 1 0 0,0-1-1 0 0,-1 1 0 0 0,1 0 1 0 0,0 0-1 0 0,-1 0 1 0 0,1 0-1 0 0,-1 0 0 0 0,4 5 1 0 0,-3-4-29 0 0,-1 1 0 0 0,1-1 0 0 0,-1 1 1 0 0,0 0-1 0 0,0 0 0 0 0,-1 0 0 0 0,1 0 0 0 0,-1 0 1 0 0,0 0-1 0 0,0 1 0 0 0,0-1 0 0 0,0 8 0 0 0,0 5 1 0 0,-3 32 0 0 0,1-45-4 0 0,-2 22 79 0 0,-9 34-1 0 0,5-33 21 0 0,-3 36 0 0 0,10-54-119 0 0,-1-1 0 0 0,1 1 1 0 0,1-1-1 0 0,-1 1 0 0 0,2-1 1 0 0,-1 0-1 0 0,1 1 0 0 0,5 12 0 0 0,-6-18-255 0 0,0-1-1 0 0,1 0 1 0 0,-1 0-1 0 0,1 0 0 0 0,0 0 1 0 0,0 0-1 0 0,-1 0 0 0 0,1 0 1 0 0,1-1-1 0 0,-1 1 0 0 0,0-1 1 0 0,0 1-1 0 0,0-1 0 0 0,1 0 1 0 0,-1 0-1 0 0,1 0 0 0 0,-1 0 1 0 0,1 0-1 0 0,3 0 0 0 0,9 3-5908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181 409 919 0 0,'2'-1'67'0'0,"-1"0"-58"0"0,0 0-9 0 0,-1 0 0 0 0,1 1 1 0 0,0-1-1 0 0,-1 1 0 0 0,1-1 0 0 0,0 1 1 0 0,0-1-1 0 0,-1 1 0 0 0,1 0 0 0 0,0-1 1 0 0,0 1-1 0 0,0 0 0 0 0,-1 0 0 0 0,1 0 1 0 0,0 0-1 0 0,0-1 0 0 0,1 1 0 0 0,8-1 782 0 0,1-1 0 0 0,-1 1-1 0 0,1 0 1 0 0,-1 1-1 0 0,0 1 1 0 0,1-1 0 0 0,-1 2-1 0 0,1-1 1 0 0,17 7-1 0 0,-26-8-365 0 0,1 0-21 0 0,3 3-246 0 0,3 2 227 0 0,-8-4-18 0 0,10 27 1082 0 0,-11-23-1278 0 0,0 0 1 0 0,-1 0 0 0 0,1 0 0 0 0,-1 0 0 0 0,0 0-1 0 0,0 0 1 0 0,0-1 0 0 0,-1 1 0 0 0,0 0-1 0 0,0-1 1 0 0,0 1 0 0 0,0-1 0 0 0,-1 0 0 0 0,0 0-1 0 0,0 0 1 0 0,0 0 0 0 0,0 0 0 0 0,-6 5 0 0 0,-2 1 33 0 0,-1-1 0 0 0,0 0 1 0 0,-1 0-1 0 0,-23 11 0 0 0,21-12-80 0 0,-1 0 0 0 0,0-1 0 0 0,-1-1 0 0 0,1 0 0 0 0,-1-1 0 0 0,0-1 0 0 0,-22 2 0 0 0,36-5-93 0 0,1-1-1 0 0,-1 0 1 0 0,0 0-1 0 0,0 0 1 0 0,0-1-1 0 0,0 1 1 0 0,0 0-1 0 0,1-1 1 0 0,-1 0-1 0 0,0 0 1 0 0,1 0-1 0 0,-1 0 1 0 0,0 0-1 0 0,1 0 1 0 0,-1-1-1 0 0,1 1 1 0 0,0-1-1 0 0,-1 0 1 0 0,1 0-1 0 0,-3-3 1 0 0,3 2-9 0 0,0 0 1 0 0,0 0 0 0 0,0 0 0 0 0,0-1-1 0 0,0 1 1 0 0,1-1 0 0 0,0 1-1 0 0,0-1 1 0 0,0 0 0 0 0,0 1 0 0 0,0-1-1 0 0,1 0 1 0 0,0 0 0 0 0,-1 1 0 0 0,2-5-1 0 0,0-10-61 0 0,2 1 1 0 0,0-1-1 0 0,1 1 0 0 0,0 0 0 0 0,1 0 0 0 0,10-20 1 0 0,-1 8-104 0 0,1 0 1 0 0,27-40-1 0 0,-20 38-65 0 0,1 1 0 0 0,1 1 0 0 0,44-40-1 0 0,-51 54 198 0 0,0 1 1 0 0,1 1-1 0 0,1 1 0 0 0,0 1 0 0 0,1 0 0 0 0,0 1 0 0 0,28-9 0 0 0,-26 12 140 0 0,0 1-1 0 0,1 1 1 0 0,-1 1-1 0 0,1 1 1 0 0,26 0-1 0 0,-37 3-44 0 0,0 0-1 0 0,1 1 1 0 0,-1 0-1 0 0,0 1 1 0 0,0 1-1 0 0,0 0 1 0 0,0 0-1 0 0,-1 1 0 0 0,1 1 1 0 0,-1 0-1 0 0,13 8 1 0 0,-20-11-61 0 0,0 1-1 0 0,0 0 1 0 0,-1 0-1 0 0,1 0 1 0 0,-1 0 0 0 0,0 0-1 0 0,0 1 1 0 0,0-1-1 0 0,0 1 1 0 0,-1 0 0 0 0,0 0-1 0 0,0 0 1 0 0,0 0 0 0 0,0 1-1 0 0,0-1 1 0 0,-1 0-1 0 0,2 9 1 0 0,-2-5 4 0 0,-1 0 0 0 0,0 0-1 0 0,0 0 1 0 0,0 0 0 0 0,-1 0 0 0 0,-1 0-1 0 0,1-1 1 0 0,-1 1 0 0 0,-5 11 0 0 0,-2 4 4 0 0,-1 1 1 0 0,-1-2 0 0 0,-1 1-1 0 0,-1-2 1 0 0,-1 1 0 0 0,-1-2-1 0 0,0 0 1 0 0,-2-1 0 0 0,-28 26-1 0 0,-4-3 42 0 0,-77 50 0 0 0,79-60-76 0 0,26-17-131 0 0,-1-1 0 0 0,0-1-1 0 0,-1-1 1 0 0,0 0 0 0 0,-28 8 0 0 0,49-19 1 0 0,0 0 0 0 0,0-1 1 0 0,0 1-1 0 0,-1-1 0 0 0,1 1 1 0 0,0-1-1 0 0,-1 0 0 0 0,1 0 0 0 0,0 0 1 0 0,-1 0-1 0 0,1-1 0 0 0,0 1 1 0 0,0 0-1 0 0,-1-1 0 0 0,1 0 0 0 0,0 0 1 0 0,0 1-1 0 0,0-1 0 0 0,0 0 1 0 0,0 0-1 0 0,0-1 0 0 0,0 1 1 0 0,0 0-1 0 0,0-1 0 0 0,1 1 0 0 0,-1-1 1 0 0,-1-2-1 0 0,-6-9-4915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23 5983 0 0,'11'-6'125'0'0,"-7"3"-19"0"0,1 1 1 0 0,-1 0 0 0 0,0 0-1 0 0,1 0 1 0 0,0 0-1 0 0,-1 1 1 0 0,8-2 0 0 0,-12 3 104 0 0,1 0 0 0 0,0 0 0 0 0,-1 0 0 0 0,1 0 0 0 0,0 1-1 0 0,-1-1 1 0 0,1 0 0 0 0,-1 0 0 0 0,1 0 0 0 0,0 1 0 0 0,-1-1 0 0 0,1 0 0 0 0,-1 1 0 0 0,1-1 0 0 0,-1 1 0 0 0,1-1 0 0 0,-1 0 0 0 0,1 1 0 0 0,-1-1 0 0 0,1 1 0 0 0,-1-1 0 0 0,0 1 0 0 0,1 0 0 0 0,-1-1 0 0 0,1 1 0 0 0,5 15 2848 0 0,-6-12-2979 0 0,1-1 1 0 0,-1 1-1 0 0,-1 0 1 0 0,1-1-1 0 0,0 1 1 0 0,-1 0-1 0 0,0-1 1 0 0,0 1-1 0 0,0 0 1 0 0,0-1-1 0 0,-2 4 1 0 0,-4 6-175 0 0,-12 18 1 0 0,12-20 135 0 0,-88 139-247 0 0,-135 223 121 0 0,93-142 41 0 0,56-97 32 0 0,26-44-621 0 0,-3-3 0 0 0,-91 102 0 0 0,136-174-4464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8287 0 0,'0'0'382'0'0,"1"2"-8"0"0,0 1-276 0 0,0 1 0 0 0,0-1 0 0 0,0 0 0 0 0,0 1 0 0 0,-1-1 0 0 0,1 1 0 0 0,-1-1 0 0 0,0 1 0 0 0,0-1 0 0 0,0 1 0 0 0,-1-1 0 0 0,1 1 0 0 0,-1-1 0 0 0,0 0 0 0 0,0 1 0 0 0,-2 3 0 0 0,-3 9 1701 0 0,-1-1 0 0 0,-11 17 0 0 0,10-17-606 0 0,-15 23-975 0 0,-2-1 0 0 0,-1-1 0 0 0,-1-2 0 0 0,-3 0 0 0 0,-38 34 0 0 0,53-56-1212 0 0,3-1-3274 0 0,3-1-1470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49 9215 0 0,'6'-12'854'0'0,"4"-11"-710"0"0,-7 9 8818 0 0,-14 20-7758 0 0,-8 7-1005 0 0,1 0 1 0 0,0 0-1 0 0,1 2 0 0 0,1 0 1 0 0,0 1-1 0 0,1 1 0 0 0,1 0 0 0 0,0 1 1 0 0,2 0-1 0 0,-13 25 0 0 0,-4 11-30 0 0,2 1 1 0 0,-25 79-1 0 0,16-46-635 0 0,2-6-1505 0 0,30-72-3116 0 0,1-1-1613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28 14079 0 0,'0'0'1074'0'0,"-1"-1"-736"0"0,0-1-319 0 0,0 0-1 0 0,0 0 1 0 0,0 1-1 0 0,0-1 1 0 0,-1 0-1 0 0,1 1 0 0 0,-1-1 1 0 0,1 1-1 0 0,-1 0 1 0 0,1-1-1 0 0,-1 1 1 0 0,0 0-1 0 0,0 0 1 0 0,0 0-1 0 0,1 0 0 0 0,-1 0 1 0 0,0 1-1 0 0,0-1 1 0 0,0 1-1 0 0,0-1 1 0 0,0 1-1 0 0,0 0 1 0 0,0-1-1 0 0,-1 1 0 0 0,1 0 1 0 0,0 0-1 0 0,-2 1 1 0 0,-8 0 98 0 0,0 0 0 0 0,0 1 1 0 0,-16 5-1 0 0,26-6-129 0 0,-26 6-49 0 0,1 1 1 0 0,0 2 0 0 0,1 0 0 0 0,0 2 0 0 0,1 1 0 0 0,0 1-1 0 0,-30 23 1 0 0,53-36 60 0 0,-2 2 0 0 0,0 0 0 0 0,1 1 0 0 0,-1-1 0 0 0,1 1 0 0 0,0-1 0 0 0,-4 6 0 0 0,4 0 0 0 0,3-8 7 0 0,1 1 0 0 0,-1-1 0 0 0,0 1-1 0 0,1-1 1 0 0,-1 0 0 0 0,1 1 0 0 0,-1-1-1 0 0,1 0 1 0 0,0 0 0 0 0,-1 1 0 0 0,1-1-1 0 0,0 0 1 0 0,0 0 0 0 0,0 0 0 0 0,0 0-1 0 0,0 0 1 0 0,0 0 0 0 0,0 0 0 0 0,1 0-1 0 0,1 1 1 0 0,31 15 258 0 0,-21-12-168 0 0,-2 0 17 0 0,23 12 293 0 0,46 28 0 0 0,-76-42-381 0 0,71 52 437 0 0,-67-48-410 0 0,-1 0 1 0 0,0 0 0 0 0,0 1-1 0 0,-1 0 1 0 0,1 0 0 0 0,8 18-1 0 0,-13-23-40 0 0,-1 0-1 0 0,0 0 0 0 0,0 0 1 0 0,0 0-1 0 0,0 0 0 0 0,0 0 1 0 0,-1 0-1 0 0,1 1 0 0 0,-1-1 1 0 0,0 0-1 0 0,0 0 0 0 0,0 0 1 0 0,-1 0-1 0 0,1 1 0 0 0,-1 2 1 0 0,-1-2 4 0 0,1 0 1 0 0,-1 0-1 0 0,0 0 0 0 0,0 0 1 0 0,0 0-1 0 0,-1 0 1 0 0,1 0-1 0 0,-1-1 1 0 0,-5 6-1 0 0,-2 0 24 0 0,-1 0-1 0 0,0-1 1 0 0,0-1-1 0 0,0 1 1 0 0,-1-2 0 0 0,-13 6-1 0 0,-83 31-29 0 0,90-37-404 0 0,-1-1 0 0 0,0-1 0 0 0,-38 3 0 0 0,55-6 223 0 0,-1-1-1 0 0,1 0 1 0 0,-1 0 0 0 0,1 0 0 0 0,0-1-1 0 0,-1 1 1 0 0,1-1 0 0 0,-1 1 0 0 0,-3-2-1 0 0,-4-5-1141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66 13359 0 0,'1'-13'219'0'0,"0"8"-59"0"0,0-1-1 0 0,0 1 1 0 0,0 0 0 0 0,0 0-1 0 0,1 0 1 0 0,0 0 0 0 0,5-10-1 0 0,-6 13 395 0 0,-3 3-236 0 0,-2 0-268 0 0,1 1 1 0 0,0 0-1 0 0,0 0 0 0 0,0 0 0 0 0,0 0 1 0 0,0 0-1 0 0,0 1 0 0 0,1-1 0 0 0,-1 1 0 0 0,-2 3 1 0 0,-24 36 25 0 0,18-26-7 0 0,-118 202 374 0 0,15 9-14 0 0,17-32-337 0 0,-174 344-82 0 0,190-393-572 0 0,62-115 217 0 0,-2-1 0 0 0,-39 43 0 0 0,32-45-610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4143 0 0,'2'-1'6162'0'0,"67"-12"1440"0"0,35-17-6811 0 0,-44 11-176 0 0,589-143 1470 0 0,-556 145-2130 0 0,1 4-1 0 0,184-3 1 0 0,-245 18-1090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0 603 8951 0 0,'0'0'4550'0'0,"8"-7"-2653"0"0,-5 2-1648 0 0,0-1 1 0 0,0 1-1 0 0,0-1 1 0 0,-1 0-1 0 0,0 0 1 0 0,-1 0-1 0 0,3-11 1 0 0,5-17 299 0 0,6-8-262 0 0,3 0-1 0 0,42-74 1 0 0,-42 88-283 0 0,1 1 0 0 0,1 1 0 0 0,1 1 0 0 0,41-39 0 0 0,29-10-28 0 0,-76 64 9 0 0,0 0 0 0 0,0 2 0 0 0,0 0 0 0 0,28-10 1 0 0,-38 16-74 0 0,0 1 0 0 0,1 0 0 0 0,-1 0 0 0 0,0 0 1 0 0,5 1-1 0 0,-8 0-927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9671 0 0,'0'0'8042'0'0,"0"1"-7725"0"0,0 4-254 0 0,0-1 0 0 0,-1 0 0 0 0,0 0 0 0 0,0 0 0 0 0,0 1-1 0 0,-1-1 1 0 0,1 0 0 0 0,-1 0 0 0 0,-4 6 0 0 0,-26 36-10 0 0,12-19 16 0 0,-26 39 30 0 0,-40 62-245 0 0,79-112 589 0 0,3-9-1557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218 516 8751 0 0,'0'0'2024'0'0</inkml:trace>
  <inkml:trace contextRef="#ctx0" brushRef="#br0" timeOffset="1">1016 0 12695 0 0,'-155'176'1463'0'0,"61"-64"-1118"0"0,10-15-202 0 0,5 4 0 0 0,4 4-1 0 0,-95 176 1 0 0,-73 193-1090 0 0,232-454 453 0 0,0 0 0 0 0,-1-1 0 0 0,-1 0-1 0 0,0-1 1 0 0,-30 30 0 0 0,30-37-909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0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3679 0 0,'2'-2'284'0'0,"9"-17"-418"0"0,0-1 1896 0 0,0 0-1 0 0,22-27 1 0 0,4 6-782 0 0,2 0 0 0 0,1 3 0 0 0,72-52 0 0 0,-85 70-855 0 0,1 3 1 0 0,1 0-1 0 0,1 1 1 0 0,0 2-1 0 0,0 2 1 0 0,2 0-1 0 0,42-9 1 0 0,-58 18 51 0 0,-1 2 0 0 0,0-1 0 0 0,1 2 0 0 0,-1 0 0 0 0,1 1 0 0 0,-1 1 0 0 0,0 0 0 0 0,24 6 1 0 0,-23-3-53 0 0,0 0 0 0 0,0 1 1 0 0,0 1-1 0 0,-1 0 1 0 0,0 1-1 0 0,-1 1 1 0 0,22 16-1 0 0,-29-19-108 0 0,0 0 0 0 0,-1 1 0 0 0,0 0 0 0 0,0 0 0 0 0,-1 0 0 0 0,1 1 0 0 0,-2-1 0 0 0,1 1 0 0 0,-1 1 0 0 0,0-1 0 0 0,-1 0 0 0 0,5 17 0 0 0,-7-19-3 0 0,0 0-1 0 0,0 0 1 0 0,0 0-1 0 0,-1 1 1 0 0,0-1-1 0 0,0 0 1 0 0,-1 0 0 0 0,1 0-1 0 0,-1 0 1 0 0,-1 0-1 0 0,1 0 1 0 0,-1 0-1 0 0,0 0 1 0 0,0 0-1 0 0,-1 0 1 0 0,0-1 0 0 0,0 1-1 0 0,0-1 1 0 0,-7 8-1 0 0,0-2 69 0 0,-1 0 0 0 0,0 0 0 0 0,-1-2 1 0 0,0 1-1 0 0,-1-1 0 0 0,-16 8 0 0 0,-86 37 575 0 0,104-49-601 0 0,-325 123 800 0 0,326-124-943 0 0,-1-1 0 0 0,0 0 0 0 0,0-1 0 0 0,-1 0 0 0 0,1-1 0 0 0,0 0 0 0 0,-12-1 0 0 0,9-4-1427 0 0,5-4-4652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14711 0 0,'-1'2'672'0'0,"-101"189"1412"0"0,23-50-1137 0 0,75-133-929 0 0,0 1 0 0 0,0 0-1 0 0,1 0 1 0 0,-3 15 0 0 0,5-12-18 0 0,2-11 3 0 0,-1 0-1 0 0,1 0 1 0 0,0 0-1 0 0,-1 0 1 0 0,1 0-1 0 0,0 0 1 0 0,0-1-1 0 0,0 1 1 0 0,0 0-1 0 0,0 0 1 0 0,0-1-1 0 0,0 1 1 0 0,0 0-1 0 0,0-1 1 0 0,0 1 0 0 0,0-1-1 0 0,0 0 1 0 0,0 1-1 0 0,0-1 1 0 0,0 0-1 0 0,0 1 1 0 0,1-1-1 0 0,-1 0 1 0 0,0 0-1 0 0,0 0 1 0 0,2 0-1 0 0,3 0 26 0 0,0-1 0 0 0,-1 1 0 0 0,1-1 0 0 0,6-2 0 0 0,35-11 371 0 0,-1-3 0 0 0,72-37-1 0 0,-57 25-122 0 0,66-34-24 0 0,-100 47-202 0 0,0-1-1 0 0,36-31 0 0 0,-58 45-45 0 0,0-1-1 0 0,-1 0 1 0 0,1-1-1 0 0,-1 1 1 0 0,0-1-1 0 0,0 0 1 0 0,0 0-1 0 0,-1 0 1 0 0,0-1-1 0 0,0 1 1 0 0,0-1-1 0 0,-1 1 1 0 0,3-8 0 0 0,-5 12-74 0 0,-3 2 38 0 0,0-1-1 0 0,0 1 1 0 0,0 0 0 0 0,1 0-1 0 0,-1 0 1 0 0,0 0 0 0 0,1 0-1 0 0,-1 0 1 0 0,0 1 0 0 0,1-1-1 0 0,0 1 1 0 0,-1 0 0 0 0,-2 2-1 0 0,-29 31-157 0 0,28-28 181 0 0,-3 3-16 0 0,0 0 0 0 0,1 1 0 0 0,0-1 0 0 0,1 2-1 0 0,0-1 1 0 0,-6 16 0 0 0,12-25 26 0 0,0 0 0 0 0,1-1 0 0 0,-1 1 0 0 0,1 0 0 0 0,-1 0 0 0 0,1-1 0 0 0,0 1 0 0 0,0 0 0 0 0,0 0 0 0 0,0 0-1 0 0,0-1 1 0 0,0 1 0 0 0,0 0 0 0 0,0 0 0 0 0,1 0 0 0 0,-1-1 0 0 0,1 1 0 0 0,-1 0 0 0 0,1-1 0 0 0,0 1 0 0 0,1 2 0 0 0,-1-2-128 0 0,1-1 0 0 0,-1 0 0 0 0,0 0-1 0 0,0 0 1 0 0,1 0 0 0 0,-1 0 0 0 0,1 0 0 0 0,-1 0 0 0 0,3 1 0 0 0,18 4-4484 0 0,1-4-1352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29 4607 0 0,'23'-28'2423'0'0,"-29"38"2093"0"0,-181 338 864 0 0,29 14-5307 0 0,-8-12-73 0 0,152-322 0 0 0,-11 17 27 0 0,-2-1-1 0 0,-33 41 0 0 0,5-15-4853 0 0,37-48-441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 14711 0 0,'0'0'1335'0'0,"-1"2"-1096"0"0,-1-1-211 0 0,1 0 1 0 0,1 0 0 0 0,-1 0 0 0 0,0 0 0 0 0,0 0 0 0 0,0 1-1 0 0,1-1 1 0 0,-1 0 0 0 0,0 1 0 0 0,1-1 0 0 0,-1 0-1 0 0,1 1 1 0 0,0-1 0 0 0,-1 0 0 0 0,1 1 0 0 0,0-1 0 0 0,0 1-1 0 0,0-1 1 0 0,0 1 0 0 0,0-1 0 0 0,0 1 0 0 0,0-1-1 0 0,1 0 1 0 0,-1 1 0 0 0,0-1 0 0 0,1 1 0 0 0,-1-1 0 0 0,1 0-1 0 0,0 1 1 0 0,-1-1 0 0 0,1 0 0 0 0,0 0 0 0 0,0 0 0 0 0,0 1-1 0 0,0-1 1 0 0,0 0 0 0 0,0 0 0 0 0,0 0 0 0 0,0 0-1 0 0,0-1 1 0 0,0 1 0 0 0,2 1 0 0 0,3 1 16 0 0,0 0 1 0 0,0 0-1 0 0,1 0 1 0 0,-1-1-1 0 0,1 0 0 0 0,-1 0 1 0 0,1-1-1 0 0,7 2 1 0 0,13-1-44 0 0,0-2 0 0 0,-1 0 1 0 0,1-2-1 0 0,32-6 0 0 0,102-30-227 0 0,59-40-664 0 0,-127 40-1927 0 0,-70 28 1513 0 0,6-2-609 0 0</inkml:trace>
  <inkml:trace contextRef="#ctx0" brushRef="#br0" timeOffset="1">945 34 4143 0 0,'-4'24'507'0'0,"-8"30"-1"0"0,-25 59 5910 0 0,5-19-3357 0 0,10-20-1498 0 0,-33 106 1400 0 0,42-148-2812 0 0,12-31-850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55 10135 0 0,'-2'-1'778'0'0,"-19"-1"10371"0"0,32 5-9092 0 0,21 2-2330 0 0,119-11 1709 0 0,-90 3-1095 0 0,143-18 138 0 0,-10 1-182 0 0,-139 17-340 0 0,116-3-499 0 0,-132 6 271 0 0,1 2 0 0 0,51 10-1 0 0,-52-2-1326 0 0,-37-9 1334 0 0,1 0-1 0 0,-1 0 0 0 0,0 0 0 0 0,1 0 1 0 0,-1 1-1 0 0,0-1 0 0 0,0 1 0 0 0,0-1 1 0 0,0 1-1 0 0,0 0 0 0 0,0 0 0 0 0,2 4 1 0 0,1 6-1850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4143 0 0,'0'0'440'0'0,"9"-5"-440"0"0,0 0 0 0 0,2 1 2112 0 0,1 1 400 0 0,4 1 80 0 0,2 2-5392 0 0,1-5-1080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4607 0 0,'-2'2'208'0'0,"-34"33"204"0"0,-7 8 3039 0 0,-68 84-1 0 0,100-112-2971 0 0,0 0 0 0 0,2 0 1 0 0,0 1-1 0 0,1 1 0 0 0,0-1 0 0 0,2 1 0 0 0,0 0 1 0 0,1 1-1 0 0,0-1 0 0 0,-3 29 0 0 0,8-42-477 0 0,-1 0 0 0 0,1 0 0 0 0,0 0-1 0 0,0 0 1 0 0,1 0 0 0 0,-1 0 0 0 0,1-1-1 0 0,0 1 1 0 0,0 0 0 0 0,0 0 0 0 0,3 6 0 0 0,-4-10 7 0 0,1 0 1 0 0,-1 0 0 0 0,1 1 0 0 0,-1-1 0 0 0,1 0 0 0 0,-1 0 0 0 0,1 0 0 0 0,-1 1-1 0 0,1-1 1 0 0,-1 0 0 0 0,1 0 0 0 0,-1 0 0 0 0,1 0 0 0 0,-1 0 0 0 0,1 0 0 0 0,0 0 0 0 0,-1 0-1 0 0,1 0 1 0 0,-1-1 0 0 0,1 1 0 0 0,0 0 0 0 0,11-5 63 0 0,-5 1 38 0 0,1 0-1 0 0,-1-1 1 0 0,0 0-1 0 0,-1 0 0 0 0,1-1 1 0 0,-1 0-1 0 0,10-12 1 0 0,34-53 454 0 0,-47 67-559 0 0,50-89 160 0 0,-34 51-5641 0 0,-12 23-479 0 0</inkml:trace>
  <inkml:trace contextRef="#ctx0" brushRef="#br0" timeOffset="1">376 472 14999 0 0,'2'-2'687'0'0,"4"-3"-554"0"0,0 0 1 0 0,-1-1 0 0 0,0 0-1 0 0,0 0 1 0 0,0 0-1 0 0,4-9 1 0 0,11-13-61 0 0,10-6 412 0 0,2 1 1 0 0,2 1-1 0 0,45-33 0 0 0,-55 47-472 0 0,1 1 0 0 0,42-22 0 0 0,-56 34-11 0 0,0 0 0 0 0,1 0 1 0 0,-1 1-1 0 0,1 1 0 0 0,0 0 0 0 0,0 0 0 0 0,0 1 0 0 0,0 1 0 0 0,14 0 0 0 0,-21 1 22 0 0,-1 0 0 0 0,1 1 0 0 0,-1 0-1 0 0,1 0 1 0 0,-1 0 0 0 0,1 0 0 0 0,-1 1-1 0 0,0 0 1 0 0,1 0 0 0 0,-1 0 0 0 0,0 0-1 0 0,0 1 1 0 0,-1-1 0 0 0,1 1 0 0 0,0 0-1 0 0,3 4 1 0 0,-2-1 29 0 0,0 1 0 0 0,0 0 0 0 0,0 0 0 0 0,-1 0 0 0 0,0 1 0 0 0,0-1-1 0 0,-1 1 1 0 0,3 8 0 0 0,10 37 140 0 0,5 11-308 0 0,-5-22-5160 0 0,-7-20-904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0,'0'0'160'0'0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37 8287 0 0,'9'-9'712'0'0,"-7"6"-622"0"0,1 0-1 0 0,0 0 1 0 0,0 0 0 0 0,1 1-1 0 0,-1-1 1 0 0,6-3 0 0 0,-7 5 402 0 0,1 1 0 0 0,-1-1 1 0 0,1 0-1 0 0,-1 0 1 0 0,1 1-1 0 0,-1 0 0 0 0,1-1 1 0 0,3 1-1 0 0,-5 3-293 0 0,0 0 1 0 0,0-1-1 0 0,-1 1 0 0 0,1 0 1 0 0,0 5-1 0 0,-1 7-80 0 0,0-1 1 0 0,-1 1-1 0 0,-1-1 1 0 0,0 1-1 0 0,-1-1 0 0 0,-8 23 1 0 0,-36 80 333 0 0,15-53-355 0 0,-54 84 0 0 0,-54 53-26 0 0,84-121-38 0 0,-68 91-3 0 0,-91 135 434 0 0,189-270-379 0 0,25-35-27 0 0,2-13 73 0 0,0 2-103 0 0,0 1-1 0 0,2 0 1 0 0,-1-1 0 0 0,1 1 0 0 0,0 0-1 0 0,1 0 1 0 0,5-9 0 0 0,4-6 59 0 0,20-27-1 0 0,-5 14-22 0 0,34-37 0 0 0,-45 55-13 0 0,1 2-1 0 0,1 0 1 0 0,36-24-1 0 0,-50 38 3 0 0,0 0 0 0 0,0 1-1 0 0,1-1 1 0 0,-1 1-1 0 0,1 0 1 0 0,0 0 0 0 0,-1 1-1 0 0,1-1 1 0 0,0 1 0 0 0,0 0-1 0 0,0 1 1 0 0,0 0 0 0 0,0 0-1 0 0,0 0 1 0 0,0 1 0 0 0,0 0-1 0 0,6 1 1 0 0,-1 1 20 0 0,-1 1 1 0 0,0 0-1 0 0,-1 0 0 0 0,1 1 1 0 0,-1 0-1 0 0,0 1 0 0 0,0 0 1 0 0,15 12-1 0 0,-18-12-111 0 0,0 0 1 0 0,1 0-1 0 0,-2 1 1 0 0,1 0-1 0 0,-1 0 1 0 0,0 0-1 0 0,-1 0 1 0 0,1 1-1 0 0,-1 0 1 0 0,-1 0-1 0 0,0 0 1 0 0,0 0-1 0 0,0 1 1 0 0,-1-1-1 0 0,0 1 1 0 0,-1-1-1 0 0,0 1 1 0 0,0 0-1 0 0,-1-1 1 0 0,0 1-1 0 0,-1 0 1 0 0,0-1-1 0 0,0 1 1 0 0,-1 0-1 0 0,0-1 1 0 0,0 1-1 0 0,-1-1 1 0 0,-6 13-1 0 0,-17 24-825 0 0,17-31-46 0 0,0 0 0 0 0,-7 18 0 0 0,13-24 86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9 14399 0 0,'0'0'662'0'0,"0"-1"-18"0"0,0-4-394 0 0,-1 5-229 0 0,0-1-1 0 0,1 1 1 0 0,-1 0-1 0 0,0-1 0 0 0,1 1 1 0 0,-1 0-1 0 0,0 0 1 0 0,0 0-1 0 0,1-1 0 0 0,-1 1 1 0 0,0 0-1 0 0,0 0 1 0 0,1 0-1 0 0,-1 0 1 0 0,0 0-1 0 0,0 0 0 0 0,1 1 1 0 0,-2-1-1 0 0,-9 3-3 0 0,0 2 0 0 0,0-1 0 0 0,0 1 0 0 0,1 0 0 0 0,0 1 0 0 0,-18 14 0 0 0,4-4-8 0 0,-19 13 234 0 0,1 1 1 0 0,2 2-1 0 0,2 1 0 0 0,-65 72 0 0 0,98-99-133 0 0,1-1 1 0 0,-1 2-1 0 0,1-1 0 0 0,0 0 0 0 0,1 1 1 0 0,-1 0-1 0 0,1 0 0 0 0,-2 9 0 0 0,5-15 306 0 0,2-1-272 0 0,4-1-45 0 0,0 0 0 0 0,0 0 0 0 0,1 0 0 0 0,-1-1 1 0 0,0 0-1 0 0,0 0 0 0 0,-1 0 0 0 0,1-1 0 0 0,0 0 0 0 0,10-7 0 0 0,-13 8-81 0 0,15-8 10 0 0,0 2-1 0 0,0 0 0 0 0,1 2 1 0 0,0 0-1 0 0,20-4 0 0 0,-38 10-27 0 0,0-1 1 0 0,0 1-1 0 0,0 0 0 0 0,0 0 0 0 0,0 0 0 0 0,0 0 1 0 0,0 0-1 0 0,0 0 0 0 0,0 0 0 0 0,0 0 0 0 0,1 0 1 0 0,0 1-1 0 0,2 4-6 0 0,-4-4-1 0 0,1 1 4 0 0,0-1 0 0 0,0 1 0 0 0,0 0 1 0 0,0 0-1 0 0,0 0 0 0 0,-1 0 0 0 0,1 1 1 0 0,-1-1-1 0 0,1 0 0 0 0,-1 0 0 0 0,0 0 1 0 0,0 0-1 0 0,0 1 0 0 0,0-1 1 0 0,0 0-1 0 0,0 0 0 0 0,-1 0 0 0 0,1 0 1 0 0,-1 3-1 0 0,-3 5-24 0 0,1 1 1 0 0,-8 14-1 0 0,6-15-52 0 0,1 0-901 0 0,0-1 0 0 0,-4 16 0 0 0,6-14-5352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4143 0 0,'6'-9'212'0'0,"-1"-1"-1"0"0,0 0 0 0 0,3-21 11790 0 0,-13 31-11864 0 0,1 1-1 0 0,0 0 1 0 0,0 0 0 0 0,0 0-1 0 0,0 0 1 0 0,0 1 0 0 0,1-1-1 0 0,-1 1 1 0 0,0 0 0 0 0,1 0-1 0 0,-7 5 1 0 0,-6 6-180 0 0,-16 16 0 0 0,19-16 182 0 0,-27 25 32 0 0,39-37-102 0 0,9 17 363 0 0,-3-15-327 0 0,0 0 0 0 0,0 0 0 0 0,0 0-1 0 0,0-1 1 0 0,0 0 0 0 0,1 0 0 0 0,-1 0-1 0 0,1-1 1 0 0,10 2 0 0 0,14 5 283 0 0,-18-4-238 0 0,-1 1-1 0 0,1 0 0 0 0,-1 1 1 0 0,-1 0-1 0 0,1 0 0 0 0,-1 1 1 0 0,18 16-1 0 0,-21-16-94 0 0,0 1 1 0 0,-1 0-1 0 0,0 0 1 0 0,0 1-1 0 0,-1-1 1 0 0,0 1-1 0 0,0 0 1 0 0,-1 1-1 0 0,6 18 0 0 0,-6-10-22 0 0,-1 0-1 0 0,0 0 0 0 0,-1 1 0 0 0,-2-1 1 0 0,1 0-1 0 0,-2 1 0 0 0,-1-1 0 0 0,0 0 1 0 0,-1 0-1 0 0,-1 0 0 0 0,-1 0 0 0 0,0 0 1 0 0,-1-1-1 0 0,-1 0 0 0 0,-18 32 0 0 0,17-39-22 0 0,0 1-1 0 0,0-1 0 0 0,-1-1 1 0 0,0 1-1 0 0,0-1 0 0 0,-1-1 0 0 0,0 0 1 0 0,-1 0-1 0 0,-19 10 0 0 0,20-13-36 0 0,0 0-1 0 0,0-1 1 0 0,0-1-1 0 0,0 1 1 0 0,-1-1-1 0 0,1-1 1 0 0,-1 0-1 0 0,1-1 1 0 0,-1 0-1 0 0,0 0 1 0 0,-21-2-1 0 0,27 0-144 0 0,1 0 0 0 0,-1 0 1 0 0,1 0-1 0 0,-1 0 0 0 0,1-1 0 0 0,-1 0 0 0 0,1 0 0 0 0,-6-3 1 0 0,-7-9-1427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381 106 2303 0 0,'0'0'7474'0'0,"5"-5"-6228"0"0,6-11-635 0 0,-9 13-561 0 0,0 0 1 0 0,-1 0-1 0 0,1 0 0 0 0,0-1 1 0 0,-1 1-1 0 0,0 0 0 0 0,0-1 1 0 0,0 1-1 0 0,0-1 0 0 0,-1 1 0 0 0,1-1 1 0 0,-1 1-1 0 0,0-1 0 0 0,0 1 1 0 0,0-1-1 0 0,0 1 0 0 0,-1-1 1 0 0,0 1-1 0 0,1-1 0 0 0,-1 1 1 0 0,-1-1-1 0 0,-1-3 0 0 0,3 6 47 0 0,-1 1-1 0 0,0 0 0 0 0,0-1 1 0 0,0 1-1 0 0,0 0 1 0 0,0 0-1 0 0,0-1 0 0 0,1 1 1 0 0,-1 0-1 0 0,0 0 0 0 0,0 0 1 0 0,0 0-1 0 0,0 0 1 0 0,0 0-1 0 0,0 0 0 0 0,0 1 1 0 0,0-1-1 0 0,0 0 1 0 0,1 0-1 0 0,-3 2 0 0 0,-4 1 112 0 0,-1 2 0 0 0,1-1 0 0 0,0 1 0 0 0,1 0 0 0 0,-1 1 0 0 0,-8 9 0 0 0,-1 0-8 0 0,-124 117 1251 0 0,102-92-984 0 0,-50 67-1 0 0,80-96-389 0 0,0 1-1 0 0,-11 25 1 0 0,17-34-72 0 0,1 0-1 0 0,-1 0 1 0 0,1 1 0 0 0,0-1 0 0 0,0 0-1 0 0,1 0 1 0 0,-1 1 0 0 0,1-1 0 0 0,-1 0-1 0 0,1 1 1 0 0,0-1 0 0 0,0 0 0 0 0,1 1-1 0 0,-1-1 1 0 0,1 0 0 0 0,-1 1 0 0 0,1-1-1 0 0,2 5 1 0 0,-1-6 1 0 0,-1-1 1 0 0,1 1-1 0 0,-1 0 0 0 0,1-1 1 0 0,0 1-1 0 0,-1-1 0 0 0,1 0 1 0 0,0 1-1 0 0,0-1 0 0 0,0 0 0 0 0,0 0 1 0 0,0 0-1 0 0,0-1 0 0 0,1 1 1 0 0,-1 0-1 0 0,0-1 0 0 0,0 1 0 0 0,1-1 1 0 0,-1 0-1 0 0,0 0 0 0 0,0 0 1 0 0,1 0-1 0 0,-1 0 0 0 0,3-1 0 0 0,7 0 60 0 0,0-1-1 0 0,0-1 0 0 0,12-4 1 0 0,14-7 183 0 0,0-2 0 0 0,-2-2 0 0 0,38-23 0 0 0,3-2 160 0 0,-67 38-299 0 0,-1 1 0 0 0,1 0 1 0 0,0 0-1 0 0,20-4 0 0 0,-28 8 3 0 0,0 3-95 0 0,-1 0-1 0 0,-1 0 1 0 0,1 0-1 0 0,0 0 1 0 0,-1 0-1 0 0,1 0 1 0 0,-1 0-1 0 0,0 0 1 0 0,0 0-1 0 0,0 0 1 0 0,-1 1-1 0 0,1-1 1 0 0,-2 4-1 0 0,-1 6-35 0 0,-10 22 0 0 0,8-23 44 0 0,-4 11-121 0 0,1 0 1 0 0,0 1 0 0 0,2-1-1 0 0,-5 40 1 0 0,10-59-146 0 0,1 0 1 0 0,0-1-1 0 0,1 1 0 0 0,-1 0 1 0 0,1 0-1 0 0,-1-1 0 0 0,1 1 1 0 0,0 0-1 0 0,0-1 1 0 0,3 6-1 0 0,8 8-6615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12263 0 0,'0'0'1392'0'0,"-1"3"-933"0"0,-1 15 12 0 0,-1-1-1 0 0,0 0 1 0 0,-9 23-1 0 0,-24 53 292 0 0,9-25-347 0 0,-143 339 161 0 0,145-356-560 0 0,-3-1 0 0 0,-1-1 0 0 0,-55 68 0 0 0,78-108-27 0 0,0-1 1 0 0,-1-1 0 0 0,0 1-1 0 0,0-1 1 0 0,-1 0 0 0 0,-17 11 0 0 0,24-17-118 0 0,1-4-22 0 0,0-2-115 0 0,0-1-1 0 0,1 1 1 0 0,0-1-1 0 0,0 1 0 0 0,2-6 1 0 0,8-17-1342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72 623 1375 0 0,'0'0'66'0'0,"-7"5"4"0"0,-5 3 2521 0 0,0-1 0 0 0,-22 9 4543 0 0,33-17-7039 0 0,0 0 0 0 0,1 0 0 0 0,-1 0 0 0 0,0 0 0 0 0,1 0 1 0 0,-1 1-1 0 0,1-1 0 0 0,0 0 0 0 0,-1 0 0 0 0,1 0 0 0 0,0 0 0 0 0,-1 0 0 0 0,1 0 0 0 0,0-1 0 0 0,0 1 0 0 0,0 0 0 0 0,0-1 0 0 0,1-3 53 0 0,-1 0 1 0 0,1 0-1 0 0,0 0 1 0 0,0 0-1 0 0,1 0 1 0 0,-1 0 0 0 0,5-9-1 0 0,21-32 223 0 0,-21 35-335 0 0,34-51 133 0 0,3 2-1 0 0,3 2 1 0 0,1 2 0 0 0,4 2 0 0 0,1 2 0 0 0,106-79 0 0 0,-147 123-22 0 0,0 0 1 0 0,1 1-1 0 0,0 0 0 0 0,0 1 0 0 0,1 0 1 0 0,22-6-1 0 0,-30 10-87 0 0,0 1 1 0 0,0 0-1 0 0,0 0 1 0 0,0 0-1 0 0,0 1 1 0 0,0 0 0 0 0,0 0-1 0 0,0 0 1 0 0,0 1-1 0 0,0 0 1 0 0,0 0-1 0 0,0 0 1 0 0,0 0-1 0 0,-1 1 1 0 0,1-1 0 0 0,0 1-1 0 0,-1 1 1 0 0,1-1-1 0 0,-1 1 1 0 0,0-1-1 0 0,5 5 1 0 0,-3-1-46 0 0,0 0-1 0 0,0 0 1 0 0,0 0 0 0 0,-1 1 0 0 0,0 0 0 0 0,0 0-1 0 0,-1 0 1 0 0,0 0 0 0 0,0 1 0 0 0,-1-1-1 0 0,0 1 1 0 0,0 0 0 0 0,-1 0 0 0 0,3 16 0 0 0,-4-14-6 0 0,-1-1 1 0 0,0 1 0 0 0,-1 0 0 0 0,0-1 0 0 0,0 1-1 0 0,-1-1 1 0 0,0 1 0 0 0,0-1 0 0 0,-1 1 0 0 0,-1-1 0 0 0,1 0-1 0 0,-11 16 1 0 0,-6 7 25 0 0,-1 0-1 0 0,-2-1 1 0 0,-2-1 0 0 0,-44 42-1 0 0,22-30-21 0 0,-1-2 0 0 0,-59 36 0 0 0,62-46-22 0 0,14-8-303 0 0,-41 21 0 0 0,71-42-160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351 327 2303 0 0,'0'2'167'0'0,"-2"5"1016"0"0,-1-1-1 0 0,1 0 0 0 0,-1 0 1 0 0,0 0-1 0 0,-6 8 0 0 0,5-8-494 0 0,-1 0-1 0 0,0 0 1 0 0,0-1-1 0 0,-11 9 0 0 0,11-10-537 0 0,-1 0-1 0 0,0 0 1 0 0,0 0-1 0 0,-1 0 1 0 0,1-1-1 0 0,-1 0 1 0 0,0-1-1 0 0,0 0 1 0 0,0 0-1 0 0,0 0 1 0 0,0-1-1 0 0,0 0 1 0 0,0 0-1 0 0,-1-1 1 0 0,1 0-1 0 0,0 0 1 0 0,0 0-1 0 0,-1-1 1 0 0,-8-2-1 0 0,6 0-17 0 0,-1-1 0 0 0,0 0 0 0 0,1 0-1 0 0,0-1 1 0 0,0 0 0 0 0,0-1 0 0 0,1 0-1 0 0,-13-10 1 0 0,18 12-97 0 0,0 0 1 0 0,0 0-1 0 0,0 0 0 0 0,1-1 0 0 0,-1 1 1 0 0,1-1-1 0 0,0 1 0 0 0,1-1 1 0 0,-1 0-1 0 0,1-1 0 0 0,0 1 0 0 0,0 0 1 0 0,1 0-1 0 0,0-1 0 0 0,0 1 0 0 0,0-1 1 0 0,0 1-1 0 0,1-11 0 0 0,1 1-24 0 0,0 1-1 0 0,2-1 1 0 0,0 1-1 0 0,0 0 1 0 0,1 0-1 0 0,1 0 1 0 0,0 1-1 0 0,11-19 1 0 0,-10 21-24 0 0,0 1 1 0 0,1 0 0 0 0,0 0 0 0 0,1 1 0 0 0,0 0-1 0 0,0 0 1 0 0,1 1 0 0 0,0 0 0 0 0,1 0-1 0 0,16-10 1 0 0,-15 13 22 0 0,0 0 1 0 0,1 0-1 0 0,0 1 0 0 0,0 1 0 0 0,0 0 0 0 0,0 0 1 0 0,0 1-1 0 0,0 1 0 0 0,14 0 0 0 0,-9 1 57 0 0,0 0-1 0 0,0 2 0 0 0,1 0 1 0 0,-2 1-1 0 0,34 10 0 0 0,-42-10-41 0 0,-1 0 0 0 0,1 0-1 0 0,0 1 1 0 0,-1 0 0 0 0,0 0-1 0 0,0 1 1 0 0,0 0 0 0 0,-1 0-1 0 0,1 1 1 0 0,7 8 0 0 0,-11-10-10 0 0,0 0 0 0 0,0 0 1 0 0,-1 0-1 0 0,1 1 1 0 0,-1-1-1 0 0,0 1 1 0 0,0-1-1 0 0,-1 1 0 0 0,1-1 1 0 0,-1 1-1 0 0,0 0 1 0 0,0 0-1 0 0,-1 0 1 0 0,1 0-1 0 0,-1-1 0 0 0,0 1 1 0 0,-1 0-1 0 0,1 0 1 0 0,-2 6-1 0 0,-1-1 13 0 0,0 1-1 0 0,-1-1 1 0 0,0 0-1 0 0,0 0 1 0 0,-1 0 0 0 0,0-1-1 0 0,-1 0 1 0 0,0 0-1 0 0,-1 0 1 0 0,0-1-1 0 0,0 0 1 0 0,-15 13-1 0 0,9-11-235 0 0,0 0 0 0 0,0-1 0 0 0,0 0-1 0 0,-1-1 1 0 0,-1-1 0 0 0,1 0 0 0 0,-1-1-1 0 0,-17 4 1 0 0,6-4-724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72 2759 0 0,'-41'24'-53'0'0,"-45"24"1641"0"0,72-42 45 0 0,0 0 0 0 0,0-1 0 0 0,0 0 0 0 0,-22 3 0 0 0,14-7-54 0 0,-3 0 3818 0 0,27-12-4091 0 0,-1 7-1174 0 0,1 1 1 0 0,0-1 0 0 0,0 0 0 0 0,0 0 0 0 0,0 1 0 0 0,1-1 0 0 0,-1 1 0 0 0,1 0 0 0 0,0-1 0 0 0,0 1 0 0 0,0 0 0 0 0,0 1-1 0 0,0-1 1 0 0,5-2 0 0 0,8-5 193 0 0,31-14-1 0 0,-44 23-286 0 0,39-19 213 0 0,48-13-1 0 0,-70 27-96 0 0,0 1 1 0 0,1 0-1 0 0,-1 2 0 0 0,38-2 0 0 0,-53 5-121 0 0,-1 0 1 0 0,0 0-1 0 0,1 1 0 0 0,-1-1 0 0 0,0 1 1 0 0,0 0-1 0 0,0 1 0 0 0,0-1 1 0 0,0 1-1 0 0,7 3 0 0 0,-9-4-36 0 0,-1 0 0 0 0,0 0-1 0 0,1 0 1 0 0,-1 1 0 0 0,0-1 0 0 0,1 0 0 0 0,-1 1-1 0 0,0-1 1 0 0,0 1 0 0 0,0-1 0 0 0,0 1-1 0 0,-1-1 1 0 0,1 1 0 0 0,0 0 0 0 0,-1-1 0 0 0,1 1-1 0 0,-1 0 1 0 0,1 0 0 0 0,-1-1 0 0 0,0 1-1 0 0,0 0 1 0 0,0 0 0 0 0,0 0 0 0 0,0-1-1 0 0,0 1 1 0 0,0 0 0 0 0,-1 2 0 0 0,-1 4-14 0 0,0 0-1 0 0,-1 0 1 0 0,0 0 0 0 0,-1 0 0 0 0,0 0 0 0 0,0-1 0 0 0,0 0-1 0 0,-1 0 1 0 0,0 0 0 0 0,-1 0 0 0 0,0-1 0 0 0,-9 10 0 0 0,-4 0-55 0 0,-1-1 1 0 0,0 0-1 0 0,-23 11 1 0 0,-74 37-194 0 0,24-14 156 0 0,-159 68 43 0 0,160-78 55 0 0,54-23 10 0 0,9-4 0 0 0,-28 15 0 0 0,57-27 0 0 0,0 0 0 0 0,0 0 1 0 0,0 1-1 0 0,-1-1 0 0 0,1 0 0 0 0,0 0 0 0 0,0 0 0 0 0,0 0 0 0 0,0 0 0 0 0,0 0 1 0 0,0 0-1 0 0,0 0 0 0 0,0 0 0 0 0,0 0 0 0 0,0 0 0 0 0,0 0 0 0 0,0 0 0 0 0,0 0 1 0 0,-1 0-1 0 0,1 0 0 0 0,0 0 0 0 0,0 0 0 0 0,0 1 0 0 0,0-1 0 0 0,0 0 0 0 0,0 0 1 0 0,0 0-1 0 0,0 0 0 0 0,0 0 0 0 0,0 0 0 0 0,0 0 0 0 0,0 0 0 0 0,0 0 0 0 0,0 0 1 0 0,0 0-1 0 0,0 1 0 0 0,0-1 0 0 0,0 0 0 0 0,0 0 0 0 0,0 0 0 0 0,0 0 0 0 0,0 0 1 0 0,0 0-1 0 0,0 0 0 0 0,0 0 0 0 0,0 0 0 0 0,1 0 0 0 0,-1 0 0 0 0,0 1 0 0 0,0-1 1 0 0,0 0-1 0 0,0 0 0 0 0,6 3 18 0 0,7-1 48 0 0,69 1 272 0 0,1-4 1 0 0,105-15 0 0 0,-134 10 129 0 0,1 3 1 0 0,100 7-1 0 0,-128-1-344 0 0,0 1 0 0 0,0 1 0 0 0,0 1 0 0 0,-1 2 0 0 0,0 1 0 0 0,0 0 0 0 0,34 20 0 0 0,-51-24-161 0 0,45 21 68 0 0,-48-23-221 0 0,0-1 0 0 0,1 0 0 0 0,-1-1 0 0 0,1 1 0 0 0,-1-1 0 0 0,12 0 0 0 0,-17-1-387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27 1375 0 0,'49'-27'4155'0'0,"-45"35"-1786"0"0,-4-5-1639 0 0,0-1-1 0 0,1 1 1 0 0,-1 0-1 0 0,0-1 1 0 0,-1 1-1 0 0,1 4 0 0 0,-11 30 1871 0 0,7-26-2344 0 0,-89 222 781 0 0,71-183-945 0 0,-124 249 194 0 0,-15-8-453 0 0,71-131-275 0 0,29-60-402 0 0,-16 32-2036 0 0,76-129 2248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1057 2303 0 0,'2'0'4670'0'0,"0"0"-4316"0"0,0 0 0 0 0,0 0 0 0 0,0-1 1 0 0,0 1-1 0 0,1-1 0 0 0,-1 1 0 0 0,0-1 0 0 0,0 0 0 0 0,0 1 1 0 0,-1-1-1 0 0,1 0 0 0 0,0-1 0 0 0,0 1 0 0 0,0 0 1 0 0,-1 0-1 0 0,1-1 0 0 0,-1 1 0 0 0,3-3 0 0 0,5-6 223 0 0,14-21 1 0 0,-17 23-122 0 0,33-48 199 0 0,-2-2 0 0 0,-3-2 0 0 0,36-89 0 0 0,-48 96-616 0 0,-4-1 0 0 0,-1 0 0 0 0,-3-1 0 0 0,-2-1 0 0 0,-3 0 0 0 0,-2-1 0 0 0,-1-80 0 0 0,-7 118-101 0 0,-5-36 0 0 0,6 51 48 0 0,-1 0 1 0 0,0-1-1 0 0,0 1 1 0 0,-1 0-1 0 0,1-1 1 0 0,-1 1-1 0 0,0 0 1 0 0,0 0-1 0 0,-1 1 1 0 0,1-1-1 0 0,-1 0 0 0 0,1 1 1 0 0,-1-1-1 0 0,-4-2 1 0 0,6 5 6 0 0,-1 0-1 0 0,1 0 1 0 0,0 0 0 0 0,0 0 0 0 0,0 1 0 0 0,-1-1-1 0 0,1 1 1 0 0,-1-1 0 0 0,1 1 0 0 0,0-1 0 0 0,-1 1-1 0 0,1 0 1 0 0,-1 0 0 0 0,1 0 0 0 0,0 0 0 0 0,-1 0-1 0 0,1 0 1 0 0,-1 0 0 0 0,-2 1 0 0 0,2-1-2 0 0,-1 1-1 0 0,1 1 1 0 0,-1-1 0 0 0,1 0 0 0 0,0 1 0 0 0,-1-1 0 0 0,1 1-1 0 0,0-1 1 0 0,0 1 0 0 0,-2 2 0 0 0,-4 6-13 0 0,0 0-1 0 0,1 0 1 0 0,-11 19 0 0 0,14-23 20 0 0,-31 58 63 0 0,-31 82 0 0 0,-16 74 193 0 0,-47 190-63 0 0,54-162-293 0 0,-83 208-386 0 0,134-398 508 0 0,-4-1 0 0 0,-1-1 0 0 0,-69 96 0 0 0,81-129-465 0 0,0-1 0 0 0,-1-1 0 0 0,-2-1 0 0 0,0 0 0 0 0,-38 28 0 0 0,40-37-5013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17623 0 0,'0'0'858'0'0,"0"1"-377"0"0,0 1-454 0 0,1 0 0 0 0,-1 0-1 0 0,1 0 1 0 0,-1-1 0 0 0,1 1 0 0 0,0 0 0 0 0,0-1 0 0 0,-1 1-1 0 0,1 0 1 0 0,0-1 0 0 0,1 1 0 0 0,-1-1 0 0 0,0 0 0 0 0,0 1-1 0 0,1-1 1 0 0,-1 0 0 0 0,0 0 0 0 0,1 0 0 0 0,2 2 0 0 0,-1-2-8 0 0,1 1-1 0 0,-1-1 1 0 0,1 1 0 0 0,0-1 0 0 0,0-1 0 0 0,-1 1 0 0 0,1 0 0 0 0,7-1 0 0 0,5 0 52 0 0,-1-1-1 0 0,0-1 1 0 0,26-6-1 0 0,4-4 92 0 0,70-28 0 0 0,40-29 1238 0 0,-22 8-2399 0 0,4 12-4766 0 0,-104 40-651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697 310 11575 0 0,'0'0'1047'0'0,"2"-1"-859"0"0,1 0-36 0 0,0-1 0 0 0,0 0 0 0 0,0 0 0 0 0,0 0-1 0 0,0-1 1 0 0,-1 1 0 0 0,1-1 0 0 0,-1 1 0 0 0,0-1 0 0 0,1 0 0 0 0,-1 0 0 0 0,0 0 0 0 0,-1 0 0 0 0,1 0 0 0 0,-1 0-1 0 0,1-1 1 0 0,-1 1 0 0 0,0 0 0 0 0,0-1 0 0 0,1-5 0 0 0,-2 2-53 0 0,1 0 0 0 0,-1 0 0 0 0,0 0 0 0 0,-1 0 0 0 0,1 0 0 0 0,-2 0 1 0 0,1 0-1 0 0,-1 0 0 0 0,0 1 0 0 0,-3-8 0 0 0,-2-4-69 0 0,1-1-26 0 0,-2 1 0 0 0,0 0 0 0 0,-1 0 0 0 0,-1 1-1 0 0,-16-22 1 0 0,25 38-6 0 0,0 0 1 0 0,0-1-1 0 0,0 1 0 0 0,-1 0 0 0 0,1 0 1 0 0,0 0-1 0 0,-1 0 0 0 0,1 0 0 0 0,-1 0 1 0 0,1 0-1 0 0,-1 0 0 0 0,1 1 0 0 0,-1-1 1 0 0,0 1-1 0 0,1-1 0 0 0,-1 1 0 0 0,0-1 0 0 0,1 1 1 0 0,-3 0-1 0 0,1 0-4 0 0,1 1-1 0 0,-1-1 1 0 0,1 1-1 0 0,0-1 1 0 0,-1 1 0 0 0,1 0-1 0 0,-1 0 1 0 0,1 0-1 0 0,0 0 1 0 0,0 0 0 0 0,-4 3-1 0 0,-1 2-9 0 0,0 0-1 0 0,0 1 1 0 0,1-1-1 0 0,0 2 0 0 0,0-1 1 0 0,-5 9-1 0 0,-8 14-8 0 0,-25 55-1 0 0,37-68 21 0 0,1 0-1 0 0,0 0 1 0 0,1 1-1 0 0,1 0 1 0 0,-2 20-1 0 0,6-32 6 0 0,0 1 0 0 0,0-1 0 0 0,0 0 0 0 0,1 0 0 0 0,0 0 0 0 0,0 1 0 0 0,1-1 0 0 0,0 0 0 0 0,0 0 0 0 0,4 8 0 0 0,-5-12 0 0 0,0 0 0 0 0,0 0 0 0 0,1 0 0 0 0,-1 0 0 0 0,0 0 0 0 0,1 0 0 0 0,-1-1 0 0 0,1 1 0 0 0,-1 0 0 0 0,1-1 0 0 0,0 1 0 0 0,-1-1 0 0 0,1 0 0 0 0,0 0 0 0 0,0 0 0 0 0,0 0 0 0 0,0 0 0 0 0,0 0 0 0 0,1 0 0 0 0,-1 0 0 0 0,0-1 0 0 0,0 1 0 0 0,0-1 0 0 0,1 0 0 0 0,-1 0 0 0 0,0 0 0 0 0,0 0 0 0 0,1 0 0 0 0,-1 0 0 0 0,0 0 0 0 0,5-2 0 0 0,0 0 60 0 0,-1-1 0 0 0,1 0-1 0 0,0-1 1 0 0,-1 1 0 0 0,0-1 0 0 0,1-1-1 0 0,-2 1 1 0 0,11-9 0 0 0,2-6 336 0 0,18-24 0 0 0,-21 25-290 0 0,29-40 417 0 0,-43 57-394 0 0,-2 3-75 0 0,-47 115-43 0 0,3-8-12 0 0,-96 338-853 0 0,129-408 736 0 0,-87 318-1557 0 0,29 7 866 0 0,52-197 808 0 0,-5 46 326 0 0,14-162-65 0 0,-1-1 0 0 0,-19 55 0 0 0,22-87-62 0 0,0 1 0 0 0,-15 26 0 0 0,18-39-82 0 0,1 0 0 0 0,-1 0 0 0 0,0-1 0 0 0,0 0 0 0 0,-1 0 0 0 0,0 0 0 0 0,0 0 0 0 0,0-1 0 0 0,0 0 0 0 0,-1 0 0 0 0,-6 4 0 0 0,11-7-60 0 0,-1-1 1 0 0,1 1 0 0 0,-1 0 0 0 0,1-1 0 0 0,-1 1 0 0 0,1-1 0 0 0,-1 0 0 0 0,0 1 0 0 0,1-1 0 0 0,-1 0 0 0 0,1 0 0 0 0,-1 0 0 0 0,0 0 0 0 0,1 0-1 0 0,-1 0 1 0 0,0-1 0 0 0,1 1 0 0 0,-1-1 0 0 0,-1 0 0 0 0,1 0 20 0 0,0 0 0 0 0,0-1 0 0 0,0 1-1 0 0,0-1 1 0 0,0 1 0 0 0,0-1 0 0 0,0 0 0 0 0,0 0 0 0 0,1 0 0 0 0,-1 0-1 0 0,-1-3 1 0 0,-1-3 35 0 0,0-1 0 0 0,0 0 0 0 0,0 0 0 0 0,1 0 0 0 0,-2-13 0 0 0,-5-38-626 0 0,2-1 0 0 0,3-1 1 0 0,5-114-1 0 0,9 63-5419 0 0,-4 55 163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 13703 0 0,'0'0'630'0'0,"-1"-9"204"0"0,-2 1 3278 0 0,0 10-2484 0 0,-2 16-2079 0 0,1-3 730 0 0,-103 277-1363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12815 0 0,'0'0'587'0'0,"2"0"-16"0"0,0-1-516 0 0,0 0 0 0 0,0 0 1 0 0,0 1-1 0 0,0-1 0 0 0,1 1 1 0 0,-1 0-1 0 0,0-1 0 0 0,0 1 1 0 0,1 0-1 0 0,-1 0 0 0 0,0 0 1 0 0,0 1-1 0 0,0-1 0 0 0,1 0 1 0 0,-1 1-1 0 0,0 0 0 0 0,0-1 1 0 0,2 2-1 0 0,-1 0 115 0 0,0 0 0 0 0,0 0-1 0 0,0 0 1 0 0,0 0 0 0 0,-1 1 0 0 0,1-1-1 0 0,-1 1 1 0 0,0 0 0 0 0,1-1 0 0 0,1 6 0 0 0,2 3 282 0 0,-1 0 1 0 0,0 0-1 0 0,0 1 1 0 0,-2-1 0 0 0,5 21-1 0 0,-5-13 65 0 0,-2 0 0 0 0,0 1-1 0 0,-2 24 1 0 0,1 17 407 0 0,0-43-777 0 0,0-10-94 0 0,0-1 0 0 0,1 1 0 0 0,0 0 0 0 0,3 14 0 0 0,-3-20 147 0 0,0-3-136 0 0,4 0-47 0 0,-1 0 1 0 0,1-1 0 0 0,-1 0-1 0 0,0 0 1 0 0,0 0-1 0 0,0-1 1 0 0,0 1-1 0 0,-1-1 1 0 0,7-6-1 0 0,30-34 90 0 0,-36 39-104 0 0,10-12-115 0 0,157-177 460 0 0,16 13-3477 0 0,-171 168 1689 0 0,-2 2-259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169 262 10135 0 0,'0'0'778'0'0,"2"-1"-506"0"0,8-1 1182 0 0,0-1 0 0 0,0 0 0 0 0,-1 0 0 0 0,19-10 0 0 0,15-10 429 0 0,-40 21-1976 0 0,25-13 518 0 0,-2 1-121 0 0,45-32 1 0 0,-65 41-319 0 0,1 0 1 0 0,-1 0 0 0 0,-1-1-1 0 0,1 0 1 0 0,-1 0 0 0 0,0-1 0 0 0,0 1-1 0 0,0-1 1 0 0,-1 0 0 0 0,0 0-1 0 0,4-12 1 0 0,-8 17-19 0 0,1 1 1 0 0,0-1-1 0 0,-1 0 0 0 0,1 1 0 0 0,-1-1 1 0 0,0 0-1 0 0,0 0 0 0 0,0 1 0 0 0,0-1 0 0 0,0 0 1 0 0,0 0-1 0 0,0 1 0 0 0,0-1 0 0 0,0 0 1 0 0,-1 1-1 0 0,1-1 0 0 0,-1 0 0 0 0,0 1 1 0 0,1-1-1 0 0,-1 1 0 0 0,-2-4 0 0 0,2 4-15 0 0,0 0 0 0 0,-1 0 0 0 0,1 0 0 0 0,-1 0 0 0 0,0 0-1 0 0,1 0 1 0 0,-1 0 0 0 0,1 1 0 0 0,-1-1 0 0 0,0 1 0 0 0,0-1 0 0 0,1 1-1 0 0,-1-1 1 0 0,0 1 0 0 0,0 0 0 0 0,0 0 0 0 0,1 0 0 0 0,-1 0 0 0 0,0 0-1 0 0,0 1 1 0 0,-2 0 0 0 0,-11 2-222 0 0,1 1 0 0 0,0 0 0 0 0,0 1-1 0 0,1 0 1 0 0,-18 11 0 0 0,1 1-219 0 0,-31 24 1 0 0,38-23 466 0 0,0 0 1 0 0,2 2 0 0 0,0 0 0 0 0,1 1-1 0 0,1 1 1 0 0,2 1 0 0 0,0 1 0 0 0,1 0-1 0 0,1 1 1 0 0,-14 34 0 0 0,26-50 43 0 0,-1 0 0 0 0,1 0 0 0 0,1 0 0 0 0,0 0 0 0 0,0 1 0 0 0,1-1-1 0 0,0 1 1 0 0,1-1 0 0 0,0 13 0 0 0,1-19-35 0 0,-1 0 0 0 0,0 0-1 0 0,1 0 1 0 0,0 0-1 0 0,-1-1 1 0 0,1 1 0 0 0,0 0-1 0 0,0 0 1 0 0,1-1-1 0 0,-1 1 1 0 0,0-1 0 0 0,1 1-1 0 0,0-1 1 0 0,-1 0 0 0 0,1 0-1 0 0,0 1 1 0 0,0-1-1 0 0,1 0 1 0 0,-1-1 0 0 0,0 1-1 0 0,0 0 1 0 0,1-1-1 0 0,-1 1 1 0 0,1-1 0 0 0,0 0-1 0 0,-1 0 1 0 0,1 0 0 0 0,0 0-1 0 0,0 0 1 0 0,-1-1-1 0 0,1 1 1 0 0,0-1 0 0 0,0 0-1 0 0,3 1 1 0 0,19-3-1253 0 0,5-3-4173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30 152 10511 0 0,'0'0'950'0'0,"0"2"-782"0"0,-3 7 756 0 0,0 0 1 0 0,0-1 0 0 0,-1 1-1 0 0,0-1 1 0 0,-9 13 2916 0 0,22-31-3161 0 0,97-93-283 0 0,-88 87-345 0 0,2 2 0 0 0,0 0 1 0 0,1 1-1 0 0,23-11 0 0 0,-35 19-22 0 0,1 1-1 0 0,-1 1 0 0 0,1 0 1 0 0,-1 0-1 0 0,1 1 0 0 0,0 1 1 0 0,0-1-1 0 0,0 2 0 0 0,12-1 1 0 0,-17 1-14 0 0,0 1 1 0 0,1 0 0 0 0,-1 0-1 0 0,0 0 1 0 0,1 0 0 0 0,-1 1-1 0 0,0 0 1 0 0,0 0-1 0 0,0 0 1 0 0,0 1 0 0 0,-1 0-1 0 0,1 0 1 0 0,-1 0-1 0 0,1 0 1 0 0,-1 1 0 0 0,0-1-1 0 0,0 1 1 0 0,5 7-1 0 0,-1 0-3 0 0,-1 1 0 0 0,0-1-1 0 0,-1 1 1 0 0,0 1-1 0 0,-1-1 1 0 0,-1 1-1 0 0,5 16 1 0 0,-3 2-30 0 0,-1 0 1 0 0,1 31-1 0 0,0 37-1171 0 0,-6-96 924 0 0,0 0 1 0 0,0 0-1 0 0,1 0 0 0 0,-1 0 0 0 0,1 0 1 0 0,0 0-1 0 0,0 0 0 0 0,0-1 0 0 0,0 1 1 0 0,4 5-1 0 0,3 1-1107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17 14887 0 0,'-2'-8'1350'0'0,"1"1"-1062"0"0,1 6 610 0 0,6 15-578 0 0,-4-5-319 0 0,-1 0-1 0 0,0 0 1 0 0,-1-1-1 0 0,0 1 1 0 0,0 0-1 0 0,-1 0 1 0 0,0-1 0 0 0,0 1-1 0 0,-3 9 1 0 0,2-8 4 0 0,-18 73 276 0 0,-51 134 0 0 0,65-200-282 0 0,-146 349 125 0 0,97-249-123 0 0,14-29 4 0 0,-77 125 0 0 0,102-186 60 0 0,15-26 59 0 0,1-5-129 0 0,0 1 0 0 0,0-1 0 0 0,0 0 0 0 0,1 0 0 0 0,-1 0-1 0 0,1 0 1 0 0,0 0 0 0 0,0 1 0 0 0,0-1 0 0 0,4-7 0 0 0,0-3-51 0 0,2-7-14 0 0,2 0 0 0 0,1 0 0 0 0,0 1 1 0 0,2 0-1 0 0,0 1 0 0 0,1 0 0 0 0,1 1 0 0 0,1 1 0 0 0,20-20 0 0 0,-13 17 120 0 0,1 1-1 0 0,1 0 1 0 0,0 2-1 0 0,1 1 1 0 0,1 1 0 0 0,45-19-1 0 0,-65 32-6 0 0,0 0 0 0 0,1 0 0 0 0,-1 0 0 0 0,1 1 0 0 0,0 0 0 0 0,-1 0 0 0 0,1 1-1 0 0,0 0 1 0 0,0 0 0 0 0,-1 0 0 0 0,1 1 0 0 0,0 0 0 0 0,-1 1 0 0 0,1-1 0 0 0,-1 1 0 0 0,1 0 0 0 0,-1 1-1 0 0,0-1 1 0 0,0 1 0 0 0,0 1 0 0 0,0-1 0 0 0,5 5 0 0 0,-4-2-13 0 0,1 0 1 0 0,-1 1-1 0 0,-1 0 0 0 0,1 0 1 0 0,-1 0-1 0 0,-1 1 0 0 0,1 0 1 0 0,-1 0-1 0 0,0 0 0 0 0,-1 0 1 0 0,0 1-1 0 0,-1 0 0 0 0,1 0 1 0 0,-2 0-1 0 0,3 10 0 0 0,-3-5 1 0 0,0-1 0 0 0,-1 1 0 0 0,0 0 0 0 0,-1-1 0 0 0,-1 1 0 0 0,0 0 0 0 0,-1-1 0 0 0,-7 26 0 0 0,6-28 4 0 0,-1-1 0 0 0,-1 1 0 0 0,0-1-1 0 0,0 0 1 0 0,-1 0 0 0 0,0-1-1 0 0,-1 1 1 0 0,0-1 0 0 0,0-1 0 0 0,-1 1-1 0 0,-9 7 1 0 0,2-4 14 0 0,0 0 0 0 0,-1-1 0 0 0,-1-1 0 0 0,-27 13 0 0 0,32-18-165 0 0,0 0 0 0 0,0-1 0 0 0,-1 0-1 0 0,0-1 1 0 0,0 0 0 0 0,0-1 0 0 0,-21 1 0 0 0,31-3-82 0 0,-1 0 0 0 0,1-1 0 0 0,0 1-1 0 0,0-1 1 0 0,0 1 0 0 0,-1-1 0 0 0,1 0-1 0 0,-5-2 1 0 0,-5-6-830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1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0,'2'2'67'0'0,"2"4"71"0"0,0-1 0 0 0,0 1 0 0 0,4 8 0 0 0,6 21 3816 0 0,4 41 6355 0 0,-4-16-8375 0 0,-10-45-1598 0 0,7 27 58 0 0,2 0 0 0 0,2-1 0 0 0,25 49 0 0 0,-26-63-794 0 0,1 0 0 0 0,2-1-1 0 0,0-1 1 0 0,32 35 0 0 0,-36-49-3670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73 3223 0 0,'-1'-1'240'0'0,"-1"0"-21"0"0,0 1 0 0 0,0-1 0 0 0,1 1-1 0 0,-1-1 1 0 0,0 1 0 0 0,0 0 0 0 0,-3-1 0 0 0,-12 4 10766 0 0,28-7-10283 0 0,32-11-337 0 0,1 1 0 0 0,0 3 1 0 0,0 1-1 0 0,55-4 0 0 0,-84 12-137 0 0,0 2-1 0 0,28 1 1 0 0,-37 0-467 0 0,0 0 0 0 0,0 1 0 0 0,10 3 0 0 0,-12-3-488 0 0,-1-1-1 0 0,1 1 1 0 0,-1 0-1 0 0,0 0 1 0 0,0 0-1 0 0,0 1 1 0 0,3 2-1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17447 0 0,'-6'5'248'0'0,"1"0"-1"0"0,-1 0 0 0 0,1 0 0 0 0,0 0 1 0 0,1 1-1 0 0,-1 0 0 0 0,-5 10 1 0 0,-22 49-430 0 0,21-40 333 0 0,-120 317 1308 0 0,37-82-1399 0 0,86-241-5 0 0,-293 703-4597 0 0,269-647 3528 0 0,-39 140-1 0 0,62-175-4144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45 919 0 0,'-1'0'67'0'0,"-26"-15"14129"0"0,27 14-13712 0 0,1-1-211 0 0,1 0 0 0 0,-1 0 0 0 0,1 0 0 0 0,-1 1 0 0 0,1-1 0 0 0,0 0 0 0 0,0 1 0 0 0,0 0 0 0 0,0-1 0 0 0,0 1 0 0 0,4-1 0 0 0,24-6 531 0 0,-29 8-623 0 0,1 0-114 0 0,4 0-167 0 0,-14 12-1304 0 0,-13 9 544 0 0,0 2-11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 17879 0 0,'0'0'2648'0'0,"-9"-5"-3280"0"0,1-1 248 0 0,-5 1-7456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608 713 3223 0 0,'-2'8'11832'0'0,"11"-15"-11529"0"0,-1 0 0 0 0,0 0 0 0 0,-1-1 0 0 0,0 0 0 0 0,10-13-1 0 0,-9 11-133 0 0,15-22 66 0 0,-1 0 0 0 0,32-65 0 0 0,-28 40-416 0 0,19-62-1 0 0,-34 83-270 0 0,14-73 1 0 0,-22 93 362 0 0,-2 0 0 0 0,0-1 0 0 0,0 1-1 0 0,-2 0 1 0 0,0 0 0 0 0,-1 0 0 0 0,-4-18 0 0 0,6 32 78 0 0,0 1-1 0 0,-1 0 0 0 0,1 0 1 0 0,-1 0-1 0 0,1 0 0 0 0,-1-1 1 0 0,1 1-1 0 0,-1 0 0 0 0,0 0 1 0 0,1 0-1 0 0,-1 0 0 0 0,0 0 1 0 0,0 0-1 0 0,0 1 0 0 0,0-1 1 0 0,0 0-1 0 0,0 0 0 0 0,0 1 1 0 0,0-1-1 0 0,0 0 0 0 0,-2 0 1 0 0,0 0-13 0 0,1 1 1 0 0,0 0-1 0 0,-1-1 1 0 0,1 1-1 0 0,0 0 1 0 0,0 0 0 0 0,-1 0-1 0 0,1 1 1 0 0,0-1-1 0 0,-1 1 1 0 0,-2 0-1 0 0,-1 1-35 0 0,-1 1-1 0 0,1-1 0 0 0,0 1 0 0 0,0 1 1 0 0,0-1-1 0 0,0 1 0 0 0,-6 5 0 0 0,-2 5 43 0 0,1-1 0 0 0,1 2 0 0 0,0 0 0 0 0,1 0 0 0 0,1 1 0 0 0,0 0-1 0 0,1 1 1 0 0,1 0 0 0 0,0 0 0 0 0,-7 29 0 0 0,-1 17-73 0 0,-15 114 0 0 0,20-101 74 0 0,2-15 16 0 0,-24 124 0 0 0,-11 15 0 0 0,-20 77 0 0 0,50-234 0 0 0,-2 0 0 0 0,-42 80 0 0 0,-65 69 0 0 0,57-95 0 0 0,-45 60 0 0 0,107-151-71 0 0,0-1 0 0 0,-1 0 0 0 0,0 0 0 0 0,0-1 0 0 0,-11 9 0 0 0,6-6-183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9215 0 0,'0'0'3478'0'0,"3"-1"-2105"0"0,20-6-772 0 0,-1-2 0 0 0,22-10 0 0 0,-4 1-461 0 0,220-119 908 0 0,-9 5 590 0 0,-229 122-1585 0 0,0 2-1 0 0,0 0 0 0 0,1 2 1 0 0,0 1-1 0 0,0 0 0 0 0,42-2 1 0 0,-57 7-325 0 0,-1 1 1 0 0,1-1-1 0 0,0 1 1 0 0,-1 1-1 0 0,8 1 1 0 0,5 6-731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5983 0 0,'0'0'11834'0'0,"0"2"-11716"0"0,1 3-128 0 0,-1 0-1 0 0,0 0 0 0 0,0 0 1 0 0,-1 0-1 0 0,1 0 1 0 0,-1 0-1 0 0,0 0 0 0 0,-1 0 1 0 0,-2 6-1 0 0,-3 7 25 0 0,-12 19 0 0 0,0 1 78 0 0,-2 8-42 0 0,3 1 0 0 0,2 0 0 0 0,2 2 0 0 0,2-1 1 0 0,-10 84-1 0 0,22-116-288 0 0,0-1 0 0 0,1 1 0 0 0,5 25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0,'0'0'887'0'0,"0"2"-418"0"0,-1 4-168 0 0,1 0 0 0 0,1 0-1 0 0,-1 0 1 0 0,1-1-1 0 0,0 1 1 0 0,0 0 0 0 0,1-1-1 0 0,-1 1 1 0 0,1-1 0 0 0,1 1-1 0 0,-1-1 1 0 0,1 0 0 0 0,0 0-1 0 0,0 0 1 0 0,5 6-1 0 0,8 9-114 0 0,1 0-1 0 0,21 18 0 0 0,-36-36-151 0 0,35 30 520 0 0,56 39 1 0 0,-58-47-356 0 0,197 116 729 0 0,-219-133-912 0 0,-4-1-34 0 0,1-1-1 0 0,-1 2 0 0 0,15 13 1 0 0,-23-19-187 0 0,0 0 1 0 0,-1 0 0 0 0,1 0 0 0 0,-1 0 0 0 0,1 0 0 0 0,-1 0 0 0 0,0 0 0 0 0,1 0 0 0 0,-1 0 0 0 0,0 0 0 0 0,0 0 0 0 0,1 0 0 0 0,-1 1 0 0 0,0-1 0 0 0,0 0-1 0 0,0 0 1 0 0,-1 0 0 0 0,1 0 0 0 0,0 2 0 0 0,-3 7-5880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8287 0 0,'0'0'639'0'0,"-8"0"-390"0"0,3 0-35 0 0,0 0 0 0 0,1 0-1 0 0,-1 1 1 0 0,0 0 0 0 0,0 0-1 0 0,1 0 1 0 0,-1 0-1 0 0,1 1 1 0 0,-1 0 0 0 0,1-1-1 0 0,-1 2 1 0 0,1-1 0 0 0,0 0-1 0 0,0 1 1 0 0,0 0-1 0 0,1 0 1 0 0,-6 5 0 0 0,-6 7 1319 0 0,1 1 1 0 0,-21 29 0 0 0,28-34-1422 0 0,-52 72-105 0 0,25-33 34 0 0,-2-2-1 0 0,-74 78 1 0 0,101-117-610 0 0,-1-1 0 0 0,0-1 0 0 0,-13 9 0 0 0,13-11-667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7367 0 0,'0'0'667'0'0,"-1"2"-547"0"0,-3 1 253 0 0,0 0 0 0 0,1 1 0 0 0,-1-1 0 0 0,1 1 0 0 0,0 0 0 0 0,0 0 0 0 0,1 0 0 0 0,-1 0 0 0 0,1 0 0 0 0,0 1 0 0 0,0-1 0 0 0,-2 8 0 0 0,2-4 27 0 0,1 0 0 0 0,0 0 0 0 0,0-1-1 0 0,1 1 1 0 0,0 0 0 0 0,0 0 0 0 0,2 10 0 0 0,1-1-263 0 0,1 1 0 0 0,1-1 0 0 0,0-1 0 0 0,1 1 1 0 0,1-1-1 0 0,13 23 0 0 0,-8-21-46 0 0,0 0 0 0 0,1-1 0 0 0,27 29 1 0 0,52 37 739 0 0,-17-15 194 0 0,-67-60-887 0 0,0 0 0 0 0,0 1 0 0 0,-1 0 0 0 0,-1 0 0 0 0,1 1 0 0 0,-2-1 0 0 0,1 1 0 0 0,-1 1 0 0 0,-1-1 0 0 0,7 22-1 0 0,-9-22-44 0 0,0-1-1 0 0,-1 1 0 0 0,0 0 0 0 0,-1 0 1 0 0,0 0-1 0 0,0 0 0 0 0,-1 0 0 0 0,-1-1 0 0 0,1 1 1 0 0,-2 0-1 0 0,1-1 0 0 0,-9 19 0 0 0,-5 7 138 0 0,-2-2-1 0 0,-1 0 1 0 0,-37 48 0 0 0,-83 84-252 0 0,116-139-90 0 0,-20 18-1486 0 0,42-42 207 0 0</inkml:trace>
  <inkml:trace contextRef="#ctx0" brushRef="#br0" timeOffset="1">1215 353 7831 0 0,'-5'5'7480'0'0,"14"0"-6954"0"0,-2-4-465 0 0,-1 0 1 0 0,1 0 0 0 0,0-1 0 0 0,-1 0 0 0 0,1 0 0 0 0,-1-1 0 0 0,1 0-1 0 0,0 0 1 0 0,-1 0 0 0 0,7-3 0 0 0,2 1 180 0 0,232-31 5937 0 0,-231 33-6562 0 0,57-3 1958 0 0,-62 5-3964 0 0,0-1 0 0 0,14 4 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2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20735 0 0,'0'0'2083'0'0,"1"1"-1913"0"0,2 1-168 0 0,1 0 0 0 0,0 0 0 0 0,-1 0 0 0 0,1-1 0 0 0,0 1 0 0 0,0-1 0 0 0,0 0 0 0 0,0 0 0 0 0,0-1 0 0 0,6 1 0 0 0,45-1-12 0 0,-42 0 4 0 0,20-2 17 0 0,0-2 1 0 0,33-7-1 0 0,66-22 83 0 0,11-2-33 0 0,-129 32-72 0 0,72-11-372 0 0,-75 14 287 0 0,-1-1 0 0 0,0 1 0 0 0,0 0 0 0 0,0 1 0 0 0,0 1 0 0 0,15 3-1 0 0,-22-4-382 0 0,0 0-1 0 0,1 0 1 0 0,-1 1-1 0 0,0-1 1 0 0,6 5-1 0 0,0 1-6560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5063 0 0,'0'0'390'0'0,"-1"0"-252"0"0,-11 5 9614 0 0,12-5-9617 0 0,7 4 5304 0 0,-4-3-7638 0 0,10 2 2439 0 0,-1 0 0 0 0,1-1 0 0 0,0 0 1 0 0,16-1-1 0 0,22 3 135 0 0,-51-4-376 0 0,47 7 332 0 0,65 3-1 0 0,-97-10-882 0 0,0-1-1 0 0,0 0 1 0 0,1-1-1 0 0,-1 0 1 0 0,-1-2-1 0 0,1 1 1 0 0,0-2-1 0 0,20-9 1 0 0,-15 4-975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1723 95 919 0 0,'29'-22'37'0'0,"38"-30"10225"0"0,-63 48-9467 0 0,1 1-1 0 0,0 0 1 0 0,0 0 0 0 0,11-4 4286 0 0,-16 11-4998 0 0,-1 1 0 0 0,1 0 0 0 0,-1-1 0 0 0,0 1 0 0 0,-1-1 0 0 0,1 0-1 0 0,-1 1 1 0 0,0-1 0 0 0,0 0 0 0 0,0 0 0 0 0,0 0 0 0 0,-4 5 0 0 0,-5 5 41 0 0,-24 24-1 0 0,7-9-111 0 0,-40 46-97 0 0,-3-3 0 0 0,-87 69-1 0 0,86-80-44 0 0,-69 75-1 0 0,-50 83-184 0 0,184-210 304 0 0,-1 1 0 0 0,1 0 0 0 0,-9 18 0 0 0,15-26 79 0 0,1-1-14 0 0,0 0-54 0 0,0-1 0 0 0,0 1 0 0 0,0-1 1 0 0,0 1-1 0 0,0-1 0 0 0,0 1 0 0 0,0-1 1 0 0,0 0-1 0 0,0 1 0 0 0,0-1 0 0 0,0 1 1 0 0,0-1-1 0 0,1 1 0 0 0,-1-1 0 0 0,0 0 1 0 0,0 1-1 0 0,0-1 0 0 0,1 1 0 0 0,-1-1 1 0 0,0 0-1 0 0,1 1 0 0 0,-1-1 0 0 0,0 0 1 0 0,1 0-1 0 0,-1 1 0 0 0,0-1 0 0 0,1 0 1 0 0,-1 0-1 0 0,1 1 0 0 0,-1-1 0 0 0,0 0 1 0 0,1 0-1 0 0,-1 0 0 0 0,1 0 0 0 0,-1 0 1 0 0,1 1-1 0 0,0-1 0 0 0,0 0 1 0 0,4 1 10 0 0,0 1 0 0 0,-1-1-1 0 0,1-1 1 0 0,0 1 0 0 0,1 0-1 0 0,-1-1 1 0 0,0 0 0 0 0,7-1-1 0 0,45-10 56 0 0,-25 5-28 0 0,-23 4-43 0 0,8-1 17 0 0,0 0-1 0 0,0 1 1 0 0,0 1-1 0 0,0 1 1 0 0,25 2-1 0 0,-31 0-11 0 0,-3 5 0 0 0,-8-6 5 0 0,1 1-1 0 0,-1-1 0 0 0,1 0 1 0 0,-1 1-1 0 0,0-1 1 0 0,1 1-1 0 0,-1-1 1 0 0,0 1-1 0 0,0-1 0 0 0,0 1 1 0 0,0-1-1 0 0,0 1 1 0 0,-1-1-1 0 0,1 0 0 0 0,0 1 1 0 0,-1-1-1 0 0,1 1 1 0 0,-1-1-1 0 0,1 0 1 0 0,-1 1-1 0 0,-1 1 0 0 0,-17 26 131 0 0,-15 11-3 0 0,-65 60 0 0 0,-49 26-175 0 0,116-100 62 0 0,19-14-23 0 0,0 0 0 0 0,1 0 0 0 0,-19 24 0 0 0,27-30 23 0 0,0-1-1 0 0,0 1 1 0 0,1 0-1 0 0,0 0 1 0 0,0 0-1 0 0,0 1 0 0 0,1-1 1 0 0,0 1-1 0 0,0 0 1 0 0,0-1-1 0 0,1 1 1 0 0,0 7-1 0 0,1-12 11 0 0,0 1 1 0 0,0-1-1 0 0,1 0 0 0 0,-1 0 1 0 0,1 0-1 0 0,0 1 0 0 0,0-1 0 0 0,0 0 1 0 0,-1 0-1 0 0,2 0 0 0 0,-1 0 1 0 0,0-1-1 0 0,0 1 0 0 0,1 0 1 0 0,-1 0-1 0 0,1-1 0 0 0,-1 1 0 0 0,1-1 1 0 0,0 1-1 0 0,0-1 0 0 0,-1 0 1 0 0,1 0-1 0 0,0 1 0 0 0,0-1 0 0 0,0-1 1 0 0,1 1-1 0 0,2 1 0 0 0,2 0 12 0 0,1 0-1 0 0,-1 0 1 0 0,1-1 0 0 0,-1 0-1 0 0,1 0 1 0 0,13-1-1 0 0,-7-2 2 0 0,-1 0 0 0 0,1 0 0 0 0,0-1 0 0 0,20-7 0 0 0,52-27 91 0 0,-10 3-25 0 0,-93 59-55 0 0,-111 111-184 0 0,-2 3-26 0 0,78-82-11 0 0,-100 86-1 0 0,-7 5-48 0 0,-21 60 110 0 0,138-152 70 0 0,-65 118-1 0 0,38-34 17 0 0,6 4 0 0 0,-48 165-1 0 0,110-307 24 0 0,-25 94 49 0 0,24-87-42 0 0,1 1 0 0 0,-1 0 1 0 0,2 1-1 0 0,0-1 1 0 0,0 0-1 0 0,0 0 1 0 0,4 16-1 0 0,-3-22 2 0 0,1-1-1 0 0,-1 1 1 0 0,1 0-1 0 0,0-1 1 0 0,0 1 0 0 0,0-1-1 0 0,0 0 1 0 0,0 0-1 0 0,1 1 1 0 0,0-2-1 0 0,-1 1 1 0 0,1 0-1 0 0,0-1 1 0 0,1 1 0 0 0,-1-1-1 0 0,0 0 1 0 0,1 0-1 0 0,-1 0 1 0 0,1 0-1 0 0,5 1 1 0 0,7 3 127 0 0,1-2 1 0 0,-1 0-1 0 0,24 3 0 0 0,-37-7-104 0 0,246 32 1595 0 0,-82-11-1195 0 0,-128-16-524 0 0,73-2 0 0 0,-89-4-899 0 0,-1-1 1 0 0,0-1 0 0 0,0-1-1 0 0,37-11 1 0 0,-34 6-634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7367 0 0,'0'0'5066'0'0,"1"1"-4322"0"0,1 2-599 0 0,-1-1 1 0 0,0 1 0 0 0,0-1 0 0 0,1 1 0 0 0,-2 0 0 0 0,1-1 0 0 0,0 1-1 0 0,0 0 1 0 0,-1 0 0 0 0,0 0 0 0 0,1 0 0 0 0,-1-1 0 0 0,0 1 0 0 0,-1 0 0 0 0,1 0-1 0 0,0 0 1 0 0,-1 0 0 0 0,1-1 0 0 0,-2 5 0 0 0,-3 8 537 0 0,-1 0 0 0 0,-9 19 0 0 0,8-20-300 0 0,-4 9 143 0 0,-38 93 664 0 0,-5 26-942 0 0,42-114-852 0 0,-2-2-1 0 0,0 0 1 0 0,-20 25 0 0 0,22-34-1230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46 211 7367 0 0,'-2'0'568'0'0,"-29"-6"202"0"0,18 7 9092 0 0,135-16-7954 0 0,51-8-864 0 0,41-14-54 0 0,141-24 40 0 0,-293 51-910 0 0,366-42 428 0 0,-289 45-1102 0 0,190 15 0 0 0,-321-7 103 0 0,3 0 37 0 0,-3-1-3507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13791 0 0,'0'0'1247'0'0,"2"1"-1023"0"0,0 0-161 0 0,0 1 1 0 0,0 0-1 0 0,0-1 0 0 0,-1 1 1 0 0,1 0-1 0 0,0 0 1 0 0,-1 0-1 0 0,1 0 0 0 0,-1 0 1 0 0,0 0-1 0 0,0 0 1 0 0,0 0-1 0 0,0 1 0 0 0,0-1 1 0 0,0 0-1 0 0,0 1 0 0 0,-1-1 1 0 0,1 1-1 0 0,-1-1 1 0 0,0 0-1 0 0,0 5 0 0 0,1 7 94 0 0,-2 0-1 0 0,-2 22 1 0 0,2-30-132 0 0,-4 27 193 0 0,-2-1-1 0 0,-17 50 1 0 0,-30 59 415 0 0,15-60-534 0 0,-62 96 0 0 0,4-7-1088 0 0,69-120-654 0 0,27-47 587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38 337 1839 0 0,'-7'5'160'0'0,"5"-4"985"0"0,-1 0-1 0 0,1 1 0 0 0,-1-1 0 0 0,0 0 0 0 0,1-1 0 0 0,-1 1 0 0 0,0 0 1 0 0,-6 0 1611 0 0,9-11-2418 0 0,0 0-1 0 0,1 1 1 0 0,0-1 0 0 0,1 1 0 0 0,0-1 0 0 0,1 1 0 0 0,0 0 0 0 0,6-16 0 0 0,2 5-230 0 0,0 0-1 0 0,0 0 1 0 0,2 2 0 0 0,1-1 0 0 0,0 2-1 0 0,1 0 1 0 0,1 0 0 0 0,0 2 0 0 0,2 0-1 0 0,24-17 1 0 0,-33 26-51 0 0,1 1 0 0 0,0 0-1 0 0,0 1 1 0 0,0 0 0 0 0,0 0-1 0 0,1 1 1 0 0,-1 1 0 0 0,1 0-1 0 0,-1 0 1 0 0,1 1 0 0 0,21 0-1 0 0,-8 2 72 0 0,0 2 0 0 0,0 0 0 0 0,0 2 0 0 0,28 8 0 0 0,-47-11-120 0 0,1-1-1 0 0,-1 1 1 0 0,1-1-1 0 0,-1 2 0 0 0,0-1 1 0 0,0 0-1 0 0,0 1 1 0 0,0 0-1 0 0,0 0 1 0 0,-1 1-1 0 0,6 5 1 0 0,-9-8 114 0 0,10 33 428 0 0,-11-27-457 0 0,-1 1 1 0 0,1 0 0 0 0,-1-1-1 0 0,-1 1 1 0 0,1-1 0 0 0,-1 0-1 0 0,-1 1 1 0 0,1-1 0 0 0,-7 12-1 0 0,-5 6 157 0 0,-19 28-1 0 0,30-49-222 0 0,-13 20 62 0 0,-1-1 0 0 0,-2 0 0 0 0,-27 26 0 0 0,31-36-56 0 0,0-1 1 0 0,0 0 0 0 0,-1-1-1 0 0,-1 0 1 0 0,-34 14 0 0 0,21-12 36 0 0,-50 14 1 0 0,68-24-56 0 0,0 0 1 0 0,-1-1 0 0 0,1 0-1 0 0,-1-1 1 0 0,1-1 0 0 0,-1 0 0 0 0,-16-2-1 0 0,23 1-62 0 0,1-1 1 0 0,0 1-1 0 0,0-1 0 0 0,0 0 1 0 0,-5-2-1 0 0,8 3-89 0 0,2 1 109 0 0,0 0-1 0 0,-1 0 1 0 0,1 0 0 0 0,0 0-1 0 0,-1-1 1 0 0,1 1 0 0 0,0 0-1 0 0,-1 0 1 0 0,1 0 0 0 0,0-1-1 0 0,-1 1 1 0 0,1 0 0 0 0,0-1-1 0 0,0 1 1 0 0,-1 0 0 0 0,1 0-1 0 0,0-1 1 0 0,0 1 0 0 0,0 0-1 0 0,-1-1 1 0 0,1 1 0 0 0,0-1-1 0 0,0 1 1 0 0,0 0 0 0 0,0-1-1 0 0,0 1 1 0 0,0 0 0 0 0,0-1-1 0 0,0 0 1 0 0,0-11-1338 0 0,9-8-1982 0 0,-1 8-2801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9671 0 0,'-1'2'748'0'0,"-10"15"66"0"0,-17 18 0 0 0,-4 7 2432 0 0,2-3-2706 0 0,29-37 249 0 0,3-3-278 0 0,15-7 429 0 0,-1 0 1 0 0,16-12-1 0 0,-15 9-333 0 0,31-14-1 0 0,-30 18-485 0 0,0 0 0 0 0,1 2 0 0 0,0 0 1 0 0,0 1-1 0 0,0 0 0 0 0,1 2 0 0 0,-1 0 0 0 0,1 2 0 0 0,-1 0 0 0 0,30 4 0 0 0,-27-3-1508 0 0,-7-4-4502 0 0,-4 0-679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389 301 6447 0 0,'0'0'9920'0'0,"2"-1"-9456"0"0,1-1-385 0 0,0 0-1 0 0,0-1 1 0 0,0 0-1 0 0,0 0 1 0 0,-1 0-1 0 0,1 0 1 0 0,-1 0-1 0 0,1 0 0 0 0,-1-1 1 0 0,0 1-1 0 0,0-1 1 0 0,1-4-1 0 0,3-9 556 0 0,7-26 0 0 0,-6 15-410 0 0,8-31-189 0 0,-13 52-32 0 0,-1 0-1 0 0,0-1 1 0 0,-1 1 0 0 0,0 0-1 0 0,0 0 1 0 0,-2-11 0 0 0,2 16-14 0 0,0-1 0 0 0,-1 1 0 0 0,0 0 0 0 0,0-1 0 0 0,0 1 0 0 0,0 0 0 0 0,0 0 0 0 0,0 0 0 0 0,0 0 0 0 0,-1-1 0 0 0,1 2 0 0 0,-1-1 1 0 0,1 0-1 0 0,-1 0 0 0 0,0 0 0 0 0,0 1 0 0 0,0-1 0 0 0,0 1 0 0 0,0 0 0 0 0,0-1 0 0 0,0 1 0 0 0,0 0 0 0 0,0 0 0 0 0,-1 0 0 0 0,1 1 1 0 0,0-1-1 0 0,-1 0 0 0 0,1 1 0 0 0,-1 0 0 0 0,-3-1 0 0 0,-1 1-21 0 0,-1 1-1 0 0,1-1 1 0 0,0 1 0 0 0,0 0 0 0 0,0 1-1 0 0,0 0 1 0 0,1 0 0 0 0,-1 0-1 0 0,-9 5 1 0 0,-9 7 84 0 0,1 0 0 0 0,1 2 0 0 0,0 0 0 0 0,-37 35 0 0 0,33-23 25 0 0,1 0 0 0 0,2 1 0 0 0,-21 33 0 0 0,35-46 8 0 0,1-1-1 0 0,0 1 1 0 0,-6 20-1 0 0,12-29-26 0 0,1 0 0 0 0,-1 0 0 0 0,2 0 0 0 0,-1 1 0 0 0,1-1 0 0 0,0 1 0 0 0,0-1 0 0 0,1 1 0 0 0,0-1 0 0 0,1 9 0 0 0,0-12-4 0 0,1-1 0 0 0,-1 1-1 0 0,1 0 1 0 0,-1 0 0 0 0,1-1-1 0 0,0 1 1 0 0,0-1 0 0 0,1 0-1 0 0,-1 0 1 0 0,1 1 0 0 0,-1-1-1 0 0,1-1 1 0 0,0 1 0 0 0,4 3 0 0 0,-6-6 52 0 0,-1 1-46 0 0,3 3 35 0 0,10 6 133 0 0,-5-4-163 0 0,-7-5-1 0 0,1 0 0 0 0,-1 0-41 0 0,1-1 1 0 0,-1 1-1 0 0,1 0 0 0 0,0-1 0 0 0,0 1 1 0 0,-1-1-1 0 0,1 1 0 0 0,0-1 0 0 0,0 0 0 0 0,-1 0 1 0 0,1 0-1 0 0,0 0 0 0 0,0 0 0 0 0,-1 0 1 0 0,1-1-1 0 0,0 1 0 0 0,0-1 0 0 0,-1 1 0 0 0,1-1 1 0 0,0 1-1 0 0,-1-1 0 0 0,3-1 0 0 0,7-3 62 0 0,0-1-1 0 0,10-8 1 0 0,-15 10-36 0 0,89-67 22 0 0,-29 20 28 0 0,36-26 382 0 0,-101 76-404 0 0,-1 14 2 0 0,-1-9-66 0 0,0 0 0 0 0,0 0 0 0 0,0 0 1 0 0,-1 0-1 0 0,1-1 0 0 0,-1 1 0 0 0,-3 5 0 0 0,1-3 5 0 0,1 1 0 0 0,0 0 1 0 0,0 0-1 0 0,-3 13 0 0 0,3-2-18 0 0,4-15 0 0 0,-1-2 0 0 0,0 1 0 0 0,0-1 0 0 0,0 0 0 0 0,0 1 0 0 0,0-1 0 0 0,0 0 0 0 0,1 1 0 0 0,-1-1 0 0 0,0 0 0 0 0,1 0 0 0 0,-1 1 0 0 0,1-1 0 0 0,-1 0 0 0 0,1 0 0 0 0,0 0 0 0 0,0 0 0 0 0,-1 1 0 0 0,1-1 0 0 0,0 0 0 0 0,2 1 0 0 0,0 1 0 0 0,7 9 0 0 0,-9-11 0 0 0,23 20 0 0 0,-10-10 19 0 0,2 0 15 0 0,-13-9-29 0 0,-1 0 0 0 0,1 0-1 0 0,0 0 1 0 0,0 0 0 0 0,0-1-1 0 0,0 0 1 0 0,0 1-1 0 0,0-1 1 0 0,1 0 0 0 0,-1-1-1 0 0,0 1 1 0 0,1 0 0 0 0,-1-1-1 0 0,0 0 1 0 0,1 0-1 0 0,-1 0 1 0 0,7-1 0 0 0,-3 1 13 0 0,88-12 23 0 0,-35 4-29 0 0,-4 7-2647 0 0,-41 1 1880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632 232 1375 0 0,'0'0'66'0'0,"0"2"-8"0"0,3 4 1271 0 0,-1 0 0 0 0,0 0 0 0 0,-1 1-1 0 0,2 11 1 0 0,-2-15-1039 0 0,-1 1 1 0 0,0-1-1 0 0,0 0 1 0 0,-1 0-1 0 0,1 0 1 0 0,-1 0-1 0 0,1 0 1 0 0,-1 0-1 0 0,0 0 1 0 0,0 0-1 0 0,0 0 1 0 0,-3 4-1 0 0,3-6 180 0 0,-1 5 3610 0 0,1-7-4045 0 0,1 1-1 0 0,0 0 1 0 0,0 0 0 0 0,0 0 0 0 0,0 0 0 0 0,0 0-1 0 0,-1-1 1 0 0,1 1 0 0 0,0 0 0 0 0,0 0 0 0 0,0 0-1 0 0,0 0 1 0 0,0-1 0 0 0,0 1 0 0 0,0 0 0 0 0,0 0-1 0 0,0 0 1 0 0,0-1 0 0 0,0 1 0 0 0,0 0 0 0 0,0 0-1 0 0,0 0 1 0 0,0-1 0 0 0,0 1 0 0 0,0 0 0 0 0,0 0-1 0 0,0 0 1 0 0,0-1 0 0 0,0 1 0 0 0,0 0 0 0 0,0 0-1 0 0,0 0 1 0 0,0 0 0 0 0,0-1 0 0 0,1 1 0 0 0,-1 0-1 0 0,0 0 1 0 0,3-7 36 0 0,0 1 0 0 0,0 0 0 0 0,0 0 0 0 0,1 0-1 0 0,0 0 1 0 0,7-8 0 0 0,-5 7 1 0 0,0 0 0 0 0,7-15 0 0 0,-5 6-77 0 0,-1 0 0 0 0,-1 0 0 0 0,0-1 0 0 0,3-19 0 0 0,-7 28-1 0 0,-1 0 0 0 0,0 0 0 0 0,-1-1 0 0 0,1 1 0 0 0,-1 0 0 0 0,-1-1 0 0 0,0 1 0 0 0,0 0 0 0 0,-1 0 0 0 0,-4-14 1 0 0,6 20-16 0 0,-1 0 1 0 0,0 1 0 0 0,1-1 0 0 0,-1 1 0 0 0,0-1 0 0 0,0 1 0 0 0,0-1 0 0 0,0 1 0 0 0,-1 0 0 0 0,1-1 0 0 0,0 1 0 0 0,0 0 0 0 0,-1 0 0 0 0,1 0 0 0 0,-1 0-1 0 0,1 0 1 0 0,-1 0 0 0 0,1 1 0 0 0,-3-2 0 0 0,0 1-4 0 0,1 1 0 0 0,0-1 0 0 0,0 1 0 0 0,0 0 0 0 0,0 0 0 0 0,-1 0 0 0 0,1 0 0 0 0,0 0 0 0 0,0 1 0 0 0,-4 0-1 0 0,-3 2-9 0 0,0 1-1 0 0,0 0 0 0 0,0 0 0 0 0,1 1 1 0 0,-14 8-1 0 0,-8 10-4 0 0,1 2 0 0 0,2 1 0 0 0,-39 43 0 0 0,31-31 38 0 0,-15 16-6 0 0,-94 99 13 0 0,15 11 5 0 0,120-150 10 0 0,1 0 0 0 0,1 1-1 0 0,0 0 1 0 0,0 1 0 0 0,-6 22-1 0 0,13-34-11 0 0,0 1 1 0 0,0 0-1 0 0,0 0 0 0 0,1 0 0 0 0,-1 0 0 0 0,1-1 1 0 0,0 1-1 0 0,1 0 0 0 0,-1 0 0 0 0,2 5 0 0 0,-1-6-4 0 0,1-1 0 0 0,-1 0 0 0 0,0 0 0 0 0,1 1 0 0 0,0-1 0 0 0,0 0 0 0 0,0 0 0 0 0,0-1 0 0 0,0 1 0 0 0,1 0 0 0 0,-1-1-1 0 0,1 1 1 0 0,0-1 0 0 0,-1 0 0 0 0,6 3 0 0 0,-2-2 48 0 0,0 0-1 0 0,1 0 1 0 0,0-1-1 0 0,-1 0 0 0 0,1 0 1 0 0,0 0-1 0 0,0-1 1 0 0,0 0-1 0 0,0 0 1 0 0,0-1-1 0 0,0 0 0 0 0,8-1 1 0 0,6-1 205 0 0,0-1 0 0 0,36-11 0 0 0,-41 9-157 0 0,1 0 0 0 0,-2-1 0 0 0,1-1 0 0 0,-1-1 1 0 0,18-11-1 0 0,-22 12-76 0 0,-1-1 1 0 0,-1 0 0 0 0,1-1 0 0 0,-2 0 0 0 0,1 0 0 0 0,-1-1 0 0 0,12-18 0 0 0,0-6 8 0 0,2 1 1 0 0,1 1 0 0 0,52-54-1 0 0,-71 82-40 0 0,-2 2-2 0 0,-1 1 1 0 0,1-1 0 0 0,0 1 0 0 0,0-1 0 0 0,0 1 0 0 0,1 0 0 0 0,-1 0 0 0 0,0 0 0 0 0,0 0 0 0 0,3 0 0 0 0,-5 1 4 0 0,1-1 0 0 0,-1 1-1 0 0,1 0 1 0 0,-1 0 0 0 0,1 0 0 0 0,-1 0-1 0 0,1 0 1 0 0,-1 0 0 0 0,1 1-1 0 0,-1-1 1 0 0,1 0 0 0 0,-1 0 0 0 0,1 0-1 0 0,-1 0 1 0 0,1 1 0 0 0,-1-1 0 0 0,1 0-1 0 0,-1 0 1 0 0,1 1 0 0 0,1 0 0 0 0,12 7 7 0 0,-11-3-9 0 0,-3-2-11 0 0,2-1 0 0 0,-1 1 1 0 0,0-1-1 0 0,1 1 1 0 0,-1-1 0 0 0,-1 1-1 0 0,1 0 1 0 0,0 0-1 0 0,-1 0 1 0 0,1-1-1 0 0,-1 1 1 0 0,0 0-1 0 0,0 0 1 0 0,0 0-1 0 0,0 0 1 0 0,0 0 0 0 0,-2 4-1 0 0,-1 2-1 0 0,0-1 0 0 0,0 0 1 0 0,-1-1-1 0 0,-6 11 0 0 0,5-10 18 0 0,0 0-1 0 0,0 1 1 0 0,1 0 0 0 0,1 0 0 0 0,-5 17-1 0 0,6-19 11 0 0,2-5 5 0 0,4 5-2367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15 7367 0 0,'1'0'568'0'0,"6"-3"28"0"0,1 0-1 0 0,-1 1 0 0 0,1 0 1 0 0,-1 0-1 0 0,1 1 0 0 0,0 0 0 0 0,12 0 1 0 0,-18 1-376 0 0,0 0 1 0 0,0 1 0 0 0,0-1-1 0 0,0 0 1 0 0,0 1 0 0 0,0 0-1 0 0,0-1 1 0 0,0 1 0 0 0,0 0-1 0 0,-1 0 1 0 0,1 0-1 0 0,0 0 1 0 0,-1 0 0 0 0,4 3-1 0 0,-4-3-157 0 0,1 1-1 0 0,-1 0 1 0 0,0 0-1 0 0,0 0 1 0 0,0 0-1 0 0,0 0 1 0 0,-1 0-1 0 0,1 0 1 0 0,0 0-1 0 0,-1 0 1 0 0,1 0-1 0 0,-1 0 1 0 0,0 0-1 0 0,0 1 1 0 0,0-1-1 0 0,0 4 1 0 0,-1 4 102 0 0,-1 0 0 0 0,0-1 0 0 0,-1 1 0 0 0,1-1 0 0 0,-2 1 0 0 0,1-1 0 0 0,-2 0 1 0 0,1 0-1 0 0,-9 12 0 0 0,-8 9 238 0 0,-29 32 0 0 0,49-60-387 0 0,-17 21 66 0 0,-2-1-1 0 0,0-1 0 0 0,-1-1 1 0 0,-1-1-1 0 0,-29 19 0 0 0,34-27-79 0 0,-136 90 60 0 0,147-96-67 0 0,1 0 0 0 0,0-1 0 0 0,0 2 0 0 0,1-1 0 0 0,-1 0-1 0 0,1 1 1 0 0,0 0 0 0 0,1 0 0 0 0,-1 0 0 0 0,1 1 0 0 0,0-1 0 0 0,-3 12 0 0 0,6-8-19 0 0,0-8 21 0 0,1-1 0 0 0,0 1 1 0 0,0-1-1 0 0,0 1 1 0 0,0-1-1 0 0,0 0 1 0 0,0 0-1 0 0,0 1 1 0 0,0-1-1 0 0,0 0 1 0 0,1 0-1 0 0,-1 0 1 0 0,0 0-1 0 0,1 0 1 0 0,-1-1-1 0 0,1 1 1 0 0,-1 0-1 0 0,1-1 1 0 0,0 1-1 0 0,-1-1 1 0 0,1 1-1 0 0,-1-1 1 0 0,1 0-1 0 0,2 1 1 0 0,4-1 22 0 0,0 1 1 0 0,-1-1 0 0 0,1 0 0 0 0,7-2 0 0 0,8-2 89 0 0,0-1 1 0 0,29-11 0 0 0,-5 1 54 0 0,67-20 126 0 0,-55 16-666 0 0,1 2 0 0 0,75-11 0 0 0,-133 28-908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16007 0 0,'0'0'1452'0'0,"0"2"-1196"0"0,0 6-172 0 0,0-6 202 0 0,0-1-239 0 0,0 0 0 0 0,1-1 0 0 0,-1 1 0 0 0,0 0 0 0 0,0 0 0 0 0,1 0 0 0 0,-1-1 0 0 0,1 1 0 0 0,-1 0 0 0 0,0 0-1 0 0,1-1 1 0 0,-1 1 0 0 0,1-1 0 0 0,0 1 0 0 0,-1 0 0 0 0,1-1 0 0 0,0 1 0 0 0,-1-1 0 0 0,1 1 0 0 0,0-1 0 0 0,-1 1 0 0 0,1-1 0 0 0,0 0 0 0 0,0 1 0 0 0,1-1 0 0 0,21 5 566 0 0,4-7-138 0 0,0-2 1 0 0,0 0-1 0 0,0-2 0 0 0,49-17 0 0 0,-9-1-383 0 0,-31 10-1063 0 0,2 2-1 0 0,40-9 1 0 0,-60 18-935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62 7367 0 0,'0'0'10576'0'0,"0"2"-10314"0"0,-2 3-117 0 0,0 0 1 0 0,0 1 0 0 0,0-1 0 0 0,-1 0-1 0 0,0 0 1 0 0,0 0 0 0 0,0 0-1 0 0,0-1 1 0 0,-1 1 0 0 0,0-1 0 0 0,1 0-1 0 0,-8 6 1 0 0,-7 4 170 0 0,-35 24 0 0 0,22-19-171 0 0,2-1-72 0 0,1 1 0 0 0,-46 39 0 0 0,46-33-73 0 0,11-10 0 0 0,-23 26 0 0 0,36-37 0 0 0,0 1 0 0 0,1 0 0 0 0,0 0 0 0 0,-1 0 0 0 0,2 0 0 0 0,-1 1 0 0 0,0 0 0 0 0,1-1 0 0 0,0 1 0 0 0,-1 9 0 0 0,3-4 0 0 0,1-9 24 0 0,-1-1-1 0 0,1 1 1 0 0,0 0-1 0 0,0 0 1 0 0,0-1 0 0 0,0 1-1 0 0,0 0 1 0 0,0-1-1 0 0,1 1 1 0 0,-1-1-1 0 0,0 0 1 0 0,1 1-1 0 0,-1-1 1 0 0,1 0 0 0 0,0 0-1 0 0,-1 0 1 0 0,1 0-1 0 0,0 0 1 0 0,-1 0-1 0 0,1-1 1 0 0,0 1 0 0 0,0-1-1 0 0,2 1 1 0 0,6 2 104 0 0,0-2 0 0 0,1 1 1 0 0,12-1-1 0 0,-10-1-87 0 0,165 2 383 0 0,-144-4-398 0 0,0-2-1 0 0,-1-1 0 0 0,43-13 0 0 0,-53 10-17 0 0,23-12 0 0 0,-7 3 40 0 0,-20 9-20 0 0,-1-2 0 0 0,1 0-1 0 0,-2-1 1 0 0,1-1 0 0 0,-2 0-1 0 0,28-27 1 0 0,-27 22 11 0 0,-1-1-1 0 0,0-1 0 0 0,-1-1 1 0 0,-1 0-1 0 0,16-33 0 0 0,-25 44-47 0 0,-2 0-1 0 0,1 0 0 0 0,-1-1 0 0 0,-1 1 0 0 0,1-1 0 0 0,0-14 0 0 0,-2 20-19 0 0,-1 0-1 0 0,0-1 1 0 0,0 1-1 0 0,0 0 1 0 0,-1 0-1 0 0,1 0 0 0 0,-1 0 1 0 0,0 0-1 0 0,0 0 1 0 0,0 0-1 0 0,-1 0 1 0 0,1 0-1 0 0,-1 0 0 0 0,0 0 1 0 0,0 1-1 0 0,0-1 1 0 0,-5-5-1 0 0,4 7 11 0 0,1 1-1 0 0,0-1 0 0 0,-1 0 1 0 0,0 1-1 0 0,1 0 1 0 0,-1 0-1 0 0,0 0 0 0 0,1 0 1 0 0,-1 0-1 0 0,0 0 1 0 0,0 1-1 0 0,0-1 0 0 0,0 1 1 0 0,0 0-1 0 0,0 0 1 0 0,-3 0-1 0 0,-8 1-23 0 0,1 1 0 0 0,-15 3 1 0 0,25-4 34 0 0,-38 9-215 0 0,-64 27 1 0 0,-16 4-769 0 0,110-38 851 0 0,5-1-89 0 0,-1-1-1 0 0,0 1 1 0 0,-13 0 0 0 0,19-2 46 0 0,14-3-417 0 0,1-3-361 0 0,2 1-281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10855 0 0,'0'0'496'0'0,"-7"3"164"0"0,2-1-604 0 0,1 0-1 0 0,1 0 1 0 0,-1 0-1 0 0,0 1 1 0 0,0 0-1 0 0,1-1 1 0 0,0 1-1 0 0,-1 0 1 0 0,1 0-1 0 0,0 1 0 0 0,1-1 1 0 0,-1 1-1 0 0,0-1 1 0 0,-2 7-1 0 0,5-8 61 0 0,-1 0 0 0 0,1 0-1 0 0,-1 0 1 0 0,1 0-1 0 0,0 0 1 0 0,0 0 0 0 0,0 0-1 0 0,0 0 1 0 0,0 0 0 0 0,1 0-1 0 0,-1 0 1 0 0,1 0-1 0 0,-1 0 1 0 0,1 0 0 0 0,0 0-1 0 0,0 0 1 0 0,0 0 0 0 0,0 0-1 0 0,1 2 1 0 0,3 3 319 0 0,0 0 0 0 0,0-1-1 0 0,9 8 1 0 0,68 62 2551 0 0,39 41-525 0 0,-27-4-1474 0 0,31 35-443 0 0,-92-114-485 0 0,1 0 0 0 0,39 29 0 0 0,-64-57-11 0 0,0 0 1 0 0,1 0-1 0 0,-1-1 0 0 0,1 0 1 0 0,0-1-1 0 0,0 0 1 0 0,18 4-1 0 0,-23-7-248 0 0,0 0 0 0 0,0 0 0 0 0,0-1-1 0 0,0 0 1 0 0,0 0 0 0 0,0 0 0 0 0,0 0-1 0 0,6-2 1 0 0,-8 1-319 0 0,0 0 1 0 0,0 0-1 0 0,0 0 0 0 0,0 0 0 0 0,0-1 1 0 0,0 1-1 0 0,-1-1 0 0 0,1 0 0 0 0,0 0 1 0 0,-1 0-1 0 0,0 0 0 0 0,1 0 0 0 0,3-5 1 0 0,5-10-6120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16271 0 0,'0'0'1470'0'0,"0"2"-1209"0"0,0 14-122 0 0,-1 1-1 0 0,-1-1 1 0 0,-1 0-1 0 0,-1 1 1 0 0,0-1 0 0 0,-1-1-1 0 0,-11 27 1 0 0,-1-9-80 0 0,-1 0-1 0 0,-31 42 1 0 0,33-54-28 0 0,-1-1 1 0 0,-32 30-1 0 0,-45 31 25 0 0,82-71-42 0 0,-224 183 366 0 0,226-184-820 0 0,-16 20-1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76 12959 0 0,'22'-13'421'0'0,"1"1"-1"0"0,0 1 0 0 0,1 0 0 0 0,0 2 0 0 0,28-7 1 0 0,-48 15 122 0 0,1 0 1 0 0,-1 0 0 0 0,1 1 0 0 0,5-1-1 0 0,-13 12 425 0 0,-1-1-682 0 0,-1-1 1 0 0,1 0-1 0 0,-1 0 0 0 0,-1 0 0 0 0,-7 8 0 0 0,-36 40 494 0 0,27-33-453 0 0,-134 137 218 0 0,61-65-468 0 0,54-52-51 0 0,-50 48 22 0 0,91-92-48 0 0,0 0 0 0 0,0 0 0 0 0,-1 0 0 0 0,1 0 0 0 0,0 1 0 0 0,0-1 0 0 0,-1 0 0 0 0,1 0 0 0 0,0 0 0 0 0,0 1 0 0 0,0-1 0 0 0,0 0 0 0 0,-1 0 0 0 0,1 1 0 0 0,0-1 0 0 0,0 0 0 0 0,0 0 0 0 0,0 1 0 0 0,0-1 0 0 0,0 0 0 0 0,0 1 0 0 0,0-1 0 0 0,0 0 0 0 0,0 0 0 0 0,0 1 0 0 0,0-1 0 0 0,0 1 0 0 0,1 0 0 0 0,0 0 0 0 0,0-1 0 0 0,0 1 0 0 0,0-1 0 0 0,0 1 0 0 0,0-1 0 0 0,0 1 0 0 0,0-1 0 0 0,0 0 0 0 0,0 1 0 0 0,0-1 0 0 0,0 0 0 0 0,0 0 0 0 0,0 0 0 0 0,2 0 0 0 0,24 1 0 0 0,-20-1 0 0 0,77-4 0 0 0,95-17 0 0 0,-126 14 0 0 0,127-26-7288 0 0,-153 27 656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6911 0 0,'0'0'623'0'0,"-1"2"-514"0"0,-10 16-632 0 0,9-15 1808 0 0,0 1 0 0 0,0 0 0 0 0,0 1 0 0 0,0-1 0 0 0,1 0 1 0 0,-1 0-1 0 0,1 1 0 0 0,0-1 0 0 0,0 6 0 0 0,1-8-855 0 0,1 0-308 0 0,-1-1 1 0 0,1 1 0 0 0,-1 0 0 0 0,1-1 0 0 0,0 1 0 0 0,0-1 0 0 0,0 1 0 0 0,1 1-1 0 0,-1-2-125 0 0,1 1 65 0 0,0 0 0 0 0,0-1 0 0 0,0 1 1 0 0,0-1-1 0 0,0 0 0 0 0,0 0 0 0 0,1 0 0 0 0,-1 0 0 0 0,0 0 0 0 0,1 0 0 0 0,-1-1 0 0 0,1 1 0 0 0,-1-1 0 0 0,1 1 0 0 0,4-1 1 0 0,6 0 103 0 0,24-3 1 0 0,-21 1-59 0 0,85-5 153 0 0,88-9-344 0 0,-147 9-907 0 0,43-13-1 0 0,-56 12-601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12895 0 0,'0'0'1172'0'0,"-17"6"-54"0"0,13-2-728 0 0,-1 0 0 0 0,1 0 0 0 0,0 1 0 0 0,1 0 0 0 0,-1-1 0 0 0,1 1 0 0 0,-1 0 0 0 0,2 1 0 0 0,-5 8 0 0 0,-2 9-369 0 0,-6 25 0 0 0,6-18 429 0 0,-166 515 996 0 0,168-522-1405 0 0,-42 132-1086 0 0,20-51-2531 0 0,22-79 1828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261 382 10999 0 0,'0'-2'499'0'0,"-5"-42"267"0"0,4 37-436 0 0,-1 0 0 0 0,1-1 0 0 0,1 1 1 0 0,-1 0-1 0 0,1-1 0 0 0,0 1 0 0 0,1-1 0 0 0,2-10 0 0 0,1 6-47 0 0,1-1 1 0 0,0 1-1 0 0,1 0 0 0 0,0 1 0 0 0,1-1 1 0 0,0 1-1 0 0,13-15 0 0 0,-6 11-163 0 0,0 1 1 0 0,0 0-1 0 0,1 1 1 0 0,21-14-1 0 0,-22 18 39 0 0,1 0 0 0 0,-1 1 0 0 0,1 1 0 0 0,1 0 0 0 0,-1 2-1 0 0,1-1 1 0 0,0 2 0 0 0,1 0 0 0 0,20-2 0 0 0,-29 5-67 0 0,0 0 0 0 0,0 1 0 0 0,0 0 0 0 0,0 1 1 0 0,0 0-1 0 0,0 0 0 0 0,0 0 0 0 0,0 1 0 0 0,-1 0 0 0 0,1 1 1 0 0,-1 0-1 0 0,1 0 0 0 0,-1 0 0 0 0,0 1 0 0 0,0 0 0 0 0,-1 0 0 0 0,1 1 1 0 0,-1 0-1 0 0,0 0 0 0 0,0 1 0 0 0,7 8 0 0 0,-3 0-6 0 0,-1-1 1 0 0,-1 2-1 0 0,0-1 0 0 0,-1 1 0 0 0,0 0 0 0 0,-2 1 0 0 0,0 0 1 0 0,5 22-1 0 0,-3 1 45 0 0,-2 1-1 0 0,1 52 1 0 0,-6-76-90 0 0,0 1 0 0 0,0-1-1 0 0,-2 0 1 0 0,0 0 0 0 0,-1 0 0 0 0,-10 29-1 0 0,11-38-23 0 0,-1-1 0 0 0,0 1 0 0 0,0-1 1 0 0,-1 0-1 0 0,0 0 0 0 0,0 0 0 0 0,0-1 0 0 0,-1 1 0 0 0,0-1 0 0 0,0 0 0 0 0,0-1 0 0 0,-1 1 0 0 0,0-1 0 0 0,1 0 0 0 0,-1 0 0 0 0,-1-1 0 0 0,1 0 0 0 0,-9 4 0 0 0,-7 0 14 0 0,0-1 0 0 0,-1-1 0 0 0,0-1 0 0 0,-32 2-1 0 0,-96-4 102 0 0,141-2-131 0 0,-2 0-2 0 0,-155-6-146 0 0,128 3 12 0 0,1-2-1 0 0,-49-13 0 0 0,48 5-765 0 0,9-6-283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354 167 3223 0 0,'1'-1'143'0'0,"8"-9"-68"0"0,-1-1 0 0 0,11-16 0 0 0,0-2 2495 0 0,-19 21-1075 0 0,-1 6-1311 0 0,1 1 0 0 0,0 0 0 0 0,0 0 0 0 0,0 0 1 0 0,0 0-1 0 0,0 0 0 0 0,0-1 0 0 0,0 1 0 0 0,0 0 0 0 0,0 0 0 0 0,1 0 0 0 0,-1 0 1 0 0,0 0-1 0 0,1-1 0 0 0,0-1 0 0 0,4-5 535 0 0,1-1 0 0 0,0 1 0 0 0,0 0 0 0 0,1 0-1 0 0,13-11 3276 0 0,-22 20-3633 0 0,-29 21-16 0 0,1 2 0 0 0,-44 45-1 0 0,-46 64-417 0 0,108-119 104 0 0,-28 33-31 0 0,2 2 0 0 0,-50 86 0 0 0,85-131 0 0 0,0 1 0 0 0,0 1 0 0 0,0 0 0 0 0,0-1 0 0 0,0 1 0 0 0,1 0 0 0 0,0 0 0 0 0,0 1 0 0 0,-1 9 0 0 0,3-15 0 0 0,0 0 0 0 0,0 0 0 0 0,0 0 0 0 0,0 0 0 0 0,0 0 0 0 0,0 0 0 0 0,1 0 0 0 0,-1 0 0 0 0,0-1 0 0 0,0 1 0 0 0,1 0 0 0 0,-1 0 0 0 0,1 1 0 0 0,1 0 0 0 0,0 0 0 0 0,0-1-1 0 0,-1 1 1 0 0,1-1 0 0 0,0 1 0 0 0,1-1-1 0 0,-1 1 1 0 0,0-1 0 0 0,0 0 0 0 0,1 0-1 0 0,-1 0 1 0 0,0-1 0 0 0,1 1 0 0 0,-1 0-1 0 0,1-1 1 0 0,-1 0 0 0 0,1 1 0 0 0,-1-1-1 0 0,4-1 1 0 0,5 1 64 0 0,-1-1 0 0 0,1 0 0 0 0,13-3 0 0 0,49-16 315 0 0,-1-2 1 0 0,-1-4 0 0 0,-2-2-1 0 0,0-4 1 0 0,65-41-1 0 0,-126 68-346 0 0,77-49 305 0 0,-75 47-301 0 0,-1-1-1 0 0,0 0 0 0 0,0 0 0 0 0,-1-1 0 0 0,0 0 0 0 0,9-13 0 0 0,-15 19-41 0 0,0 1-1 0 0,-1-1 1 0 0,0 0 0 0 0,1 0-1 0 0,-1 0 1 0 0,0 1 0 0 0,0-1-1 0 0,-1-1 1 0 0,1 1 0 0 0,-1 0-1 0 0,1 0 1 0 0,-1 0-1 0 0,0 0 1 0 0,0 0 0 0 0,0 0-1 0 0,-1 0 1 0 0,1 0 0 0 0,-1 0-1 0 0,1 0 1 0 0,-1 0-1 0 0,0 0 1 0 0,0 0 0 0 0,-1 0-1 0 0,1 0 1 0 0,-1 0 0 0 0,1 1-1 0 0,-1-1 1 0 0,-3-3 0 0 0,1 1-54 0 0,-1 0 1 0 0,0 0-1 0 0,0 0 1 0 0,-1 1 0 0 0,1 0-1 0 0,-1 0 1 0 0,0 0 0 0 0,0 1-1 0 0,-1 0 1 0 0,1 0 0 0 0,-13-3-1 0 0,-3 1-127 0 0,0 0 0 0 0,-1 2 0 0 0,1 0 0 0 0,-1 2 0 0 0,-34 1 0 0 0,-112 21-1247 0 0,96-10 486 0 0,43-9 117 0 0,30-2 780 0 0,0 0 0 0 0,-1 0 1 0 0,1 0-1 0 0,0 0 0 0 0,0 0 1 0 0,-1 0-1 0 0,1 0 1 0 0,0 0-1 0 0,0 0 0 0 0,-1-1 1 0 0,1 1-1 0 0,0 0 1 0 0,0 0-1 0 0,0 0 0 0 0,-1 0 1 0 0,1 0-1 0 0,0 0 1 0 0,0-1-1 0 0,0 1 0 0 0,-1 0 1 0 0,1 0-1 0 0,0 0 0 0 0,0 0 1 0 0,0-1-1 0 0,0 1 1 0 0,0 0-1 0 0,-1 0 0 0 0,1 0 1 0 0,0-1-1 0 0,0 1 1 0 0,0 0-1 0 0,0 0 0 0 0,0-1 1 0 0,0 1-1 0 0,0 0 0 0 0,0 0 1 0 0,0-1-1 0 0,2-7-5826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96 402 1839 0 0,'2'-1'83'0'0,"15"-6"145"0"0,-1 0 0 0 0,-1-1 0 0 0,0-1 0 0 0,19-14-1 0 0,53-51 5170 0 0,-72 58-5358 0 0,0 1 1 0 0,-2-2-1 0 0,17-24 0 0 0,9-26 4689 0 0,-41 67-4678 0 0,1-1 0 0 0,0 1 0 0 0,0 0 0 0 0,-1 0 0 0 0,1 0 0 0 0,0 0 0 0 0,0 0-1 0 0,-1 0 1 0 0,1 0 0 0 0,0 1 0 0 0,-2-1 0 0 0,-11 5 182 0 0,-1 0 0 0 0,1 1 0 0 0,-25 15 0 0 0,-38 29 414 0 0,58-38-472 0 0,-80 62 843 0 0,87-64-862 0 0,0 1 0 0 0,1 1-1 0 0,0 0 1 0 0,1 1 0 0 0,-14 20-1 0 0,21-28-114 0 0,0 0-1 0 0,1 1 0 0 0,0-1 1 0 0,-1 1-1 0 0,2-1 1 0 0,-1 1-1 0 0,1 0 0 0 0,-2 8 1 0 0,3-12-26 0 0,0 0 0 0 0,0 0 0 0 0,0 0 1 0 0,0-1-1 0 0,1 1 0 0 0,-1 0 0 0 0,0 0 1 0 0,1 0-1 0 0,-1-1 0 0 0,1 1 0 0 0,0 0 0 0 0,0 0 1 0 0,0-1-1 0 0,-1 1 0 0 0,1-1 0 0 0,1 1 0 0 0,-1-1 1 0 0,0 1-1 0 0,0-1 0 0 0,0 0 0 0 0,1 1 0 0 0,-1-1 1 0 0,1 0-1 0 0,-1 0 0 0 0,1 0 0 0 0,-1 0 0 0 0,1 0 1 0 0,0-1-1 0 0,-1 1 0 0 0,1 0 0 0 0,2 0 1 0 0,2 0 41 0 0,1 1 0 0 0,-1-2 0 0 0,1 1 0 0 0,-1-1 0 0 0,1 1 1 0 0,-1-2-1 0 0,1 1 0 0 0,-1-1 0 0 0,1 0 0 0 0,-1 0 1 0 0,1-1-1 0 0,6-3 0 0 0,11-4 223 0 0,39-21-1 0 0,-57 27-235 0 0,41-24 214 0 0,-2-2 0 0 0,0-1-1 0 0,63-59 1 0 0,-91 74-316 0 0,-1-1 0 0 0,0 0 0 0 0,20-29 1 0 0,-32 40 9 0 0,0-1 0 0 0,-1 1 1 0 0,0-1-1 0 0,0 0 1 0 0,0 0-1 0 0,-1 0 0 0 0,0 0 1 0 0,0 0-1 0 0,0 0 1 0 0,-1-1-1 0 0,0 1 0 0 0,0-1 1 0 0,0 1-1 0 0,-1-1 1 0 0,0 1-1 0 0,-2-13 1 0 0,1 16 10 0 0,1 1 0 0 0,-1-1 1 0 0,0 0-1 0 0,0 1 1 0 0,0 0-1 0 0,-1-1 0 0 0,1 1 1 0 0,0 0-1 0 0,-1-1 1 0 0,1 1-1 0 0,-1 0 1 0 0,0 0-1 0 0,0 0 0 0 0,0 0 1 0 0,0 1-1 0 0,-2-3 1 0 0,0 2-56 0 0,0 0 0 0 0,1 1 1 0 0,-1-1-1 0 0,0 1 0 0 0,0-1 1 0 0,0 1-1 0 0,0 0 0 0 0,0 0 1 0 0,-7 0-1 0 0,0 1-173 0 0,-1 0-1 0 0,1 1 0 0 0,0 0 1 0 0,-1 1-1 0 0,1 0 0 0 0,-18 7 1 0 0,-21 10-476 0 0,-10 3-938 0 0,58-21 1160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14799 0 0,'0'0'1343'0'0,"0"2"-1104"0"0,-4 17-219 0 0,-2 0 0 0 0,0 0 0 0 0,-1-1 1 0 0,-17 32-1 0 0,11-22-17 0 0,-309 561 202 0 0,104-201-152 0 0,11-1-1165 0 0,191-359 568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13 206 12895 0 0,'0'0'998'0'0,"-1"2"-522"0"0,-1 0-265 0 0,1 1 1 0 0,0-1 0 0 0,-1 1-1 0 0,1 0 1 0 0,0-1-1 0 0,0 1 1 0 0,1 0 0 0 0,-1 0-1 0 0,0-1 1 0 0,1 1 0 0 0,0 0-1 0 0,0 0 1 0 0,0 0-1 0 0,0 0 1 0 0,1 5 0 0 0,-1-6-187 0 0,1 0-1 0 0,0 0 1 0 0,0 0 0 0 0,0 0 0 0 0,0 0 0 0 0,0-1-1 0 0,0 1 1 0 0,1 0 0 0 0,-1-1 0 0 0,0 1 0 0 0,1-1-1 0 0,0 1 1 0 0,-1-1 0 0 0,1 0 0 0 0,0 1 0 0 0,-1-1-1 0 0,1 0 1 0 0,0 0 0 0 0,0-1 0 0 0,0 1-1 0 0,0 0 1 0 0,0 0 0 0 0,3 0 0 0 0,6 1 110 0 0,0 0 0 0 0,0-1 0 0 0,0 0 0 0 0,0-1 0 0 0,0 0 1 0 0,16-2-1 0 0,66-16 585 0 0,-82 16-621 0 0,355-105 2116 0 0,-187 39-3548 0 0,-3-7-5535 0 0,-122 51 770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0,'0'0'18456'0'0,"0"2"-18303"0"0,2 3-118 0 0,-1 31-39 0 0,-1-25 4 0 0,1-1 0 0 0,3-2-11 0 0,-3-6-51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0 9671 0 0,'0'0'875'0'0,"-1"2"-719"0"0,-35 49 2570 0 0,2 1-1 0 0,-42 89 1 0 0,-45 120-1565 0 0,-40 76-610 0 0,-75 50-345 0 0,94-194 47 0 0,136-188-212 0 0,1 1-1 0 0,-1 0 1 0 0,0-1 0 0 0,-1 0-1 0 0,-8 5 1 0 0,15-10-36 0 0,-1 0 1 0 0,1 0-1 0 0,0-1 0 0 0,0 1 1 0 0,-1 0-1 0 0,1 0 0 0 0,0 0 1 0 0,0-1-1 0 0,-1 1 1 0 0,1 0-1 0 0,0 0 0 0 0,0 0 1 0 0,0-1-1 0 0,-1 1 0 0 0,1 0 1 0 0,0-1-1 0 0,0 1 1 0 0,0 0-1 0 0,0 0 0 0 0,0-1 1 0 0,0 1-1 0 0,0 0 1 0 0,0-1-1 0 0,0 1 0 0 0,-1 0 1 0 0,1-1-1 0 0,0 1-5 0 0,0-4 11 0 0,0 0 1 0 0,0 1-1 0 0,0-1 0 0 0,1 0 0 0 0,-1 0 1 0 0,1 1-1 0 0,0-1 0 0 0,0 0 0 0 0,0 1 1 0 0,0-1-1 0 0,4-5 0 0 0,22-37 66 0 0,-25 43-70 0 0,18-27-76 0 0,1 2 1 0 0,2 0 0 0 0,41-39-1 0 0,-46 51 26 0 0,0 1 0 0 0,1 1 0 0 0,0 1-1 0 0,1 0 1 0 0,1 1 0 0 0,32-13 0 0 0,-46 22 36 0 0,1 0-1 0 0,-1 1 1 0 0,1 0 0 0 0,0 1 0 0 0,-1-1 0 0 0,1 1 0 0 0,0 1-1 0 0,13 0 1 0 0,-18 0 4 0 0,0 0 0 0 0,-1 1 0 0 0,1 0 0 0 0,0-1 0 0 0,0 1 1 0 0,0 0-1 0 0,0 1 0 0 0,-1-1 0 0 0,1 0 0 0 0,-1 1 0 0 0,1-1 0 0 0,-1 1 0 0 0,1 0 0 0 0,-1 0 0 0 0,0 0 0 0 0,0 0 0 0 0,0 0 0 0 0,0 1 0 0 0,0-1 0 0 0,0 1 0 0 0,-1-1 0 0 0,1 1 0 0 0,-1-1 0 0 0,0 1 0 0 0,2 4 1 0 0,0 3-1 0 0,0 1 1 0 0,-1 0 0 0 0,0 0 0 0 0,-1 0 0 0 0,0 0 0 0 0,-1 18 0 0 0,-10 69 4 0 0,5-58-3 0 0,-6 25-3684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 10135 0 0,'0'0'778'0'0,"1"2"-506"0"0,7 7 266 0 0,0-1 1 0 0,0 1-1 0 0,1-1 1 0 0,0-1-1 0 0,0 1 1 0 0,1-2 0 0 0,18 11-1 0 0,-22-15-433 0 0,-1 1 0 0 0,1-1 0 0 0,0 0-1 0 0,0 0 1 0 0,1-1 0 0 0,-1 0 0 0 0,0 0 0 0 0,0 0 0 0 0,1-1-1 0 0,-1 0 1 0 0,0 0 0 0 0,1 0 0 0 0,-1-1 0 0 0,0 0 0 0 0,0 0-1 0 0,9-4 1 0 0,-7 2 7 0 0,-1 0-1 0 0,1 0 0 0 0,-1-1 1 0 0,13-9-1 0 0,-17 12-89 0 0,-1-1 0 0 0,0 0 0 0 0,0 1 0 0 0,0-1-1 0 0,-1 0 1 0 0,1 0 0 0 0,0 0 0 0 0,-1 0 0 0 0,1 0-1 0 0,-1-1 1 0 0,0 1 0 0 0,0 0 0 0 0,0-1 0 0 0,0 1-1 0 0,0-1 1 0 0,0 1 0 0 0,0-1 0 0 0,-1 1 0 0 0,1-4 0 0 0,-1 6-18 0 0,0-1 1 0 0,0 1 0 0 0,0-1-1 0 0,0 0 1 0 0,0 1 0 0 0,0-1-1 0 0,0 1 1 0 0,-1-1 0 0 0,1 1 0 0 0,0-1-1 0 0,0 0 1 0 0,0 1 0 0 0,-1-1-1 0 0,1 1 1 0 0,0-1 0 0 0,-1 1-1 0 0,1-1 1 0 0,0 1 0 0 0,-1 0 0 0 0,1-1-1 0 0,-1 1 1 0 0,1-1 0 0 0,0 1-1 0 0,-1 0 1 0 0,1-1 0 0 0,-1 1-1 0 0,1 0 1 0 0,-2-1 0 0 0,1 1 4 0 0,-1 0 0 0 0,1-1 0 0 0,-1 1-1 0 0,0 0 1 0 0,1 0 0 0 0,-1 0 0 0 0,1 0 0 0 0,-1 0 0 0 0,0 0 0 0 0,-1 1 0 0 0,-5 1 23 0 0,0 1 0 0 0,1 0 0 0 0,-8 3 0 0 0,-116 71 33 0 0,53-28-55 0 0,24-17 95 0 0,0 2 1 0 0,2 3-1 0 0,-84 77 0 0 0,132-110-60 0 0,0 1 0 0 0,0 0 1 0 0,0 0-1 0 0,0 0 0 0 0,-4 8 0 0 0,8-12-40 0 0,-1 0 0 0 0,1 0-1 0 0,-1 0 1 0 0,1-1 0 0 0,0 1 0 0 0,-1 0 0 0 0,1 0 0 0 0,0 0-1 0 0,0 0 1 0 0,-1 0 0 0 0,1-1 0 0 0,0 1 0 0 0,0 0-1 0 0,0 0 1 0 0,0 0 0 0 0,0 0 0 0 0,0 0 0 0 0,1 0 0 0 0,-1 0-1 0 0,0 0 1 0 0,0-1 0 0 0,1 1 0 0 0,-1 0 0 0 0,0 0-1 0 0,1 0 1 0 0,-1 0 0 0 0,1-1 0 0 0,-1 1 0 0 0,1 0 0 0 0,-1 0-1 0 0,1-1 1 0 0,0 1 0 0 0,-1-1 0 0 0,1 1 0 0 0,0 0-1 0 0,-1-1 1 0 0,1 1 0 0 0,0-1 0 0 0,0 1 0 0 0,0-1 0 0 0,-1 0-1 0 0,1 1 1 0 0,0-1 0 0 0,0 0 0 0 0,0 0 0 0 0,1 1 0 0 0,12 0-43 0 0,0 0 1 0 0,0 0 0 0 0,0-1 0 0 0,0-1 0 0 0,0 0 0 0 0,21-6 0 0 0,-21 5-71 0 0,69-17-1892 0 0,-39 5 806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51 394 455 0 0,'4'10'10844'0'0,"-4"-9"-10550"0"0,0-1 0 0 0,0 1 1 0 0,0-1-1 0 0,-1 0 0 0 0,1 1 0 0 0,0-1 0 0 0,0 1 0 0 0,-1-1 0 0 0,1 1 0 0 0,0-1 0 0 0,0 0 0 0 0,-1 1 0 0 0,1-1 0 0 0,0 0 1 0 0,-1 1-1 0 0,1-1 0 0 0,0 0 0 0 0,-1 0 0 0 0,1 1 0 0 0,-1-1 0 0 0,1 0 0 0 0,-1 0 0 0 0,1 0 0 0 0,0 1 0 0 0,-1-1 0 0 0,-14-2 1656 0 0,13 1-1889 0 0,0 1 1 0 0,0-1-1 0 0,1 0 1 0 0,-1 0-1 0 0,0 0 1 0 0,0-1-1 0 0,0 1 1 0 0,1 0-1 0 0,-1-1 1 0 0,1 1-1 0 0,-3-3 1 0 0,3 0-9 0 0,-1 0 1 0 0,1 1 0 0 0,0-1 0 0 0,0 0 0 0 0,0 0 0 0 0,0-1 0 0 0,1 1 0 0 0,0 0 0 0 0,0 0 0 0 0,0 0 0 0 0,0 0 0 0 0,0 0 0 0 0,1 0 0 0 0,2-8 0 0 0,0 0-2 0 0,1 0 0 0 0,1 0 1 0 0,9-17-1 0 0,-3 8-43 0 0,2 1-1 0 0,1 0 1 0 0,0 0 0 0 0,2 2-1 0 0,0 0 1 0 0,1 0 0 0 0,0 2-1 0 0,2 0 1 0 0,23-16-1 0 0,-23 20-1701 0 0,1 0-1 0 0,0 2 0 0 0,23-10 0 0 0,-18 11-5165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12895 0 0,'0'0'1172'0'0,"-1"1"-966"0"0,-1 4-166 0 0,-50 104 5758 0 0,27-39-2847 0 0,15-23-3755 0 0,9-42 816 0 0,0 0 1 0 0,1 0-1 0 0,-1 0 0 0 0,1 0 1 0 0,1 0-1 0 0,-1 0 0 0 0,1 0 1 0 0,0 0-1 0 0,0 0 0 0 0,0 0 1 0 0,1 0-1 0 0,-1 0 0 0 0,1 0 1 0 0,0 0-1 0 0,1-1 0 0 0,-1 0 1 0 0,1 1-1 0 0,0-1 0 0 0,0 0 1 0 0,0 0-1 0 0,1 0 0 0 0,0-1 1 0 0,-1 1-1 0 0,1-1 0 0 0,0 0 1 0 0,0 0-1 0 0,1 0 0 0 0,-1 0 1 0 0,1-1-1 0 0,-1 0 0 0 0,6 2 0 0 0,-4-2-1 0 0,-1-1 0 0 0,1 0 0 0 0,-1 0 0 0 0,1 0 0 0 0,0-1-1 0 0,-1 0 1 0 0,1 0 0 0 0,0 0 0 0 0,-1-1 0 0 0,1 1 0 0 0,-1-1-1 0 0,1-1 1 0 0,-1 1 0 0 0,1-1 0 0 0,-1 0 0 0 0,7-4-1 0 0,-3 1-1 0 0,1-1 0 0 0,-1-1 0 0 0,0 0 0 0 0,0 0 0 0 0,-1-1 0 0 0,0 0 0 0 0,9-11 0 0 0,2-5-5 0 0,2 2 0 0 0,44-40-1 0 0,-53 56 30 0 0,-7 8-14 0 0,-4-1-11 0 0,8 4 4 0 0,-1 2 15 0 0,-1 1-1 0 0,12 14 1 0 0,6 7 21 0 0,-6-9 218 0 0,0 1 0 0 0,-1 1 0 0 0,21 37 0 0 0,-17-29-29 0 0,-21-28-165 0 0,10 0 155 0 0,-7-1-173 0 0,0-1 0 0 0,0 0 0 0 0,0-1 0 0 0,0 1 0 0 0,0-1-1 0 0,0 0 1 0 0,0 0 0 0 0,0 0 0 0 0,0 0 0 0 0,-1-1 0 0 0,1 1 0 0 0,0-1 0 0 0,-1 0 0 0 0,1 0-1 0 0,2-3 1 0 0,8-5 141 0 0,0-1 0 0 0,12-13 0 0 0,-23 21-179 0 0,138-141 410 0 0,-86 87-403 0 0,41-46-322 0 0,-56 59-2759 0 0,-33 35-2717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13359 0 0,'0'0'1675'0'0,"0"2"-351"0"0,0 18 765 0 0,-2 0 0 0 0,-7 39-1 0 0,4-38-1437 0 0,-1 0-1 0 0,-15 34 0 0 0,13-38-940 0 0,-1-1 0 0 0,0 0 0 0 0,-1 0 0 0 0,0-1 0 0 0,-1 0-1 0 0,-1-1 1 0 0,-1 0 0 0 0,0-1 0 0 0,-15 12 0 0 0,21-21-619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5983 0 0,'0'0'464'0'0,"-6"8"100"0"0,-20 28 7021 0 0,-4-3-3284 0 0,-67 58-2438 0 0,31-32-1178 0 0,58-52-660 0 0,1 1 0 0 0,0 0 1 0 0,-8 11-1 0 0,15-19-23 0 0,-1 1 0 0 0,1-1 0 0 0,0 1 0 0 0,-1-1 0 0 0,1 0 0 0 0,-1 1 0 0 0,1-1 0 0 0,0 1 0 0 0,0-1 0 0 0,-1 1 0 0 0,1-1-1 0 0,0 1 1 0 0,0-1 0 0 0,0 1 0 0 0,0 0 0 0 0,-1-1 0 0 0,1 1 0 0 0,0-1 0 0 0,0 1 0 0 0,0-1 0 0 0,0 1 0 0 0,0-1 0 0 0,0 1 0 0 0,1 0 0 0 0,-1-1 0 0 0,0 1 0 0 0,0-1 0 0 0,0 1 0 0 0,0-1 0 0 0,1 1 0 0 0,-1-1 0 0 0,0 1 0 0 0,0-1 0 0 0,1 1 0 0 0,-1-1 0 0 0,0 0 0 0 0,1 1 0 0 0,-1-1 0 0 0,1 1 0 0 0,-1-1 0 0 0,1 0 0 0 0,-1 1 0 0 0,0-1 0 0 0,1 0 0 0 0,-1 1-1 0 0,1-1 1 0 0,-1 0 0 0 0,1 0 0 0 0,-1 0 0 0 0,1 0 0 0 0,1 1 0 0 0,-1-1 9 0 0,6 3-9 0 0,1-1-1 0 0,0 0 0 0 0,0-1 1 0 0,0 1-1 0 0,1-1 1 0 0,-1-1-1 0 0,10 0 0 0 0,23 2 11 0 0,-35-1 38 0 0,0 0 0 0 0,0 1-1 0 0,-1-1 1 0 0,1 1 0 0 0,0 0 0 0 0,-1 0 0 0 0,6 4 0 0 0,-9-5-3 0 0,1 1-1 0 0,-1-1 1 0 0,0 1 0 0 0,0 0 0 0 0,0 0 0 0 0,0 0 0 0 0,0 0 0 0 0,0 0 0 0 0,0 0 0 0 0,-1 1-1 0 0,1-1 1 0 0,-1 1 0 0 0,0-1 0 0 0,1 1 0 0 0,-1-1 0 0 0,1 5 0 0 0,1 8-11 0 0,-1-1 0 0 0,0 1 0 0 0,-1 0 0 0 0,0 0 0 0 0,-1-1 0 0 0,-1 1 0 0 0,0 0 1 0 0,-1 0-1 0 0,-1-1 0 0 0,0 1 0 0 0,-1-1 0 0 0,-1 0 0 0 0,-10 24 0 0 0,9-29-83 0 0,0 0 0 0 0,0-1 0 0 0,-1 1 0 0 0,0-1 0 0 0,-1-1 0 0 0,0 1 0 0 0,0-1 0 0 0,0-1 0 0 0,-1 1 0 0 0,0-2-1 0 0,0 1 1 0 0,0-1 0 0 0,-1 0 0 0 0,0-1 0 0 0,0 0 0 0 0,-19 4 0 0 0,27-8-54 0 0,0 1 0 0 0,0-1 0 0 0,0 1 0 0 0,0-1 0 0 0,0 0 0 0 0,-1 0-1 0 0,1 0 1 0 0,0 0 0 0 0,0 0 0 0 0,0-1 0 0 0,0 1 0 0 0,0 0 0 0 0,-1-1 0 0 0,1 0 0 0 0,0 0 0 0 0,0 1-1 0 0,0-1 1 0 0,1 0 0 0 0,-1-1 0 0 0,0 1 0 0 0,0 0 0 0 0,-2-2 0 0 0,-4-12-1062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35 208 11055 0 0,'0'0'852'0'0,"1"1"-341"0"0,2 3 4 0 0,0-1 1 0 0,1 0-1 0 0,-1 1 1 0 0,1-1-1 0 0,-1-1 1 0 0,1 1-1 0 0,0-1 1 0 0,0 1-1 0 0,0-1 1 0 0,8 3-1 0 0,-5-3-205 0 0,0-1 0 0 0,0 1-1 0 0,-1-1 1 0 0,1-1 0 0 0,0 1 0 0 0,0-1-1 0 0,8-1 1 0 0,5-1-162 0 0,1-1 1 0 0,-1-1 0 0 0,0 0-1 0 0,0-2 1 0 0,-1-1-1 0 0,0 0 1 0 0,0-1-1 0 0,0-1 1 0 0,-1-1-1 0 0,-1-1 1 0 0,0 0 0 0 0,0-1-1 0 0,-1-1 1 0 0,0 0-1 0 0,-1-1 1 0 0,-1-1-1 0 0,0-1 1 0 0,11-16-1 0 0,-22 28-136 0 0,-1 0 0 0 0,1 0 0 0 0,-1-1 0 0 0,0 1-1 0 0,0 0 1 0 0,1-5 0 0 0,-3 8-10 0 0,1 0 0 0 0,-1 1 0 0 0,0-1 0 0 0,0 1-1 0 0,0-1 1 0 0,0 0 0 0 0,0 1 0 0 0,0-1 0 0 0,0 1 0 0 0,0-1 0 0 0,0 0 0 0 0,0 1 0 0 0,-1-1 0 0 0,1 1 0 0 0,0-1 0 0 0,0 1 0 0 0,0-1 0 0 0,-1 0-1 0 0,1 1 1 0 0,0-1 0 0 0,-1 1 0 0 0,1-1 0 0 0,-1 0-6 0 0,0 1 0 0 0,0-1 0 0 0,0 1 0 0 0,0-1 0 0 0,0 1 0 0 0,0 0 0 0 0,0 0 0 0 0,0-1 0 0 0,0 1 0 0 0,0 0 0 0 0,-1 0 0 0 0,1 0 0 0 0,0 0 0 0 0,0 0 0 0 0,0 0 0 0 0,0 0 0 0 0,-2 1 0 0 0,-6 1-29 0 0,0 0 0 0 0,0 1 0 0 0,0 0 0 0 0,0 1 0 0 0,-12 6 0 0 0,-42 29-116 0 0,38-23 100 0 0,-21 14 13 0 0,1 1 1 0 0,-58 54-1 0 0,89-72 27 0 0,0 1-1 0 0,1 0 0 0 0,1 1 1 0 0,0 0-1 0 0,1 1 1 0 0,1 1-1 0 0,1-1 1 0 0,0 2-1 0 0,1-1 1 0 0,-10 32-1 0 0,16-40 43 0 0,0 0-1 0 0,0 0 1 0 0,1 0 0 0 0,0 0-1 0 0,1 0 1 0 0,0 0 0 0 0,0 0-1 0 0,1 0 1 0 0,0 0-1 0 0,1 0 1 0 0,-1-1 0 0 0,2 1-1 0 0,-1 0 1 0 0,2-1 0 0 0,-1 1-1 0 0,1-1 1 0 0,0 0-1 0 0,0 0 1 0 0,1-1 0 0 0,0 1-1 0 0,1-1 1 0 0,0 0 0 0 0,0 0-1 0 0,0-1 1 0 0,1 0-1 0 0,0 0 1 0 0,0 0 0 0 0,0-1-1 0 0,1 0 1 0 0,0-1 0 0 0,0 1-1 0 0,0-2 1 0 0,15 6-1 0 0,-10-6 94 0 0,0 0-1 0 0,0 0 1 0 0,1-2-1 0 0,-1 1 1 0 0,0-2-1 0 0,1 0 1 0 0,-1 0-1 0 0,1-2 1 0 0,21-4-1 0 0,-20 3-2440 0 0,0-2-1 0 0,19-7 1 0 0,-6-2-5523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4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1 130 919 0 0,'0'0'12646'0'0,"1"1"-12429"0"0,3 3-89 0 0,-1-1-1 0 0,1 0 1 0 0,-1 0-1 0 0,1 0 1 0 0,0 0 0 0 0,0-1-1 0 0,1 0 1 0 0,-1 1-1 0 0,0-1 1 0 0,1-1 0 0 0,-1 1-1 0 0,1-1 1 0 0,0 0-1 0 0,-1 0 1 0 0,1 0 0 0 0,9 0-1 0 0,47-4 579 0 0,-36 1-103 0 0,51 3 0 0 0,-39 5-603 0 0,2-1 0 0 0,-18-6 138 0 0,0 0 0 0 0,0-1 0 0 0,24-5-1 0 0,-26 3-4 0 0,0 1 0 0 0,0 1 0 0 0,0 0 0 0 0,30 3 0 0 0,47 16-133 0 0,-91-16 0 0 0,20 2 0 0 0,21-5-84 0 0,30-8 10 0 0,3 1 80 0 0,137-17-38 0 0,0 1 0 0 0,-122 25 32 0 0,-37 1 0 0 0,-17 0 0 0 0,-17 0 0 0 0,-1-1 0 0 0,1-1 0 0 0,27-5 0 0 0,80-10 0 0 0,-108 14 0 0 0,141-8-54 0 0,-108 7 44 0 0,91-10 10 0 0,-53 4 0 0 0,80 8-5 0 0,-154 2 0 0 0,37 1-8 0 0,185 1-28 0 0,-123-12 80 0 0,-55 3 6 0 0,79 3-1 0 0,-80 7-44 0 0,47 1 0 0 0,-65-7 0 0 0,59-10 0 0 0,-25 1 0 0 0,59-4 0 0 0,-122 14 0 0 0,1 1 0 0 0,20 3 0 0 0,10 0 0 0 0,66 4 0 0 0,-73-3 0 0 0,65-1 0 0 0,116-19 0 0 0,-52 19 0 0 0,-46 1 0 0 0,-119-4 0 0 0,16 0 0 0 0,27 3 0 0 0,73 13 0 0 0,-85-12 23 0 0,1-2 0 0 0,49-2-1 0 0,69-16 70 0 0,-91 10 425 0 0,67 2 0 0 0,-114 5-487 0 0,0 0 0 0 0,0 2 1 0 0,-1 0-1 0 0,20 6 1 0 0,-17-4-29 0 0,0-1 0 0 0,30 4 0 0 0,107-1 62 0 0,-114-7-21 0 0,72-12-1 0 0,-51 5 225 0 0,-41 5-174 0 0,17-3 47 0 0,0 1 0 0 0,1 3 0 0 0,0 1-1 0 0,38 5 1 0 0,32 7-68 0 0,0-4 0 0 0,143-9 0 0 0,-160-2-72 0 0,95 10 0 0 0,-101-3 0 0 0,125-8 0 0 0,-106-4 88 0 0,36-1 110 0 0,-104 9-163 0 0,67 6-1 0 0,-90-4-27 0 0,95 15 39 0 0,-83-13-46 0 0,0-2 0 0 0,0 0 0 0 0,30-3 0 0 0,-14 0 12 0 0,107-9 337 0 0,-125 8-298 0 0,279-24 153 0 0,-243 25-43 0 0,69 8 0 0 0,-38-1-38 0 0,-14-4-98 0 0,121 10 17 0 0,87-1-10 0 0,0-23 0 0 0,-247 10-32 0 0,61-2 0 0 0,-64 4 0 0 0,1 2 0 0 0,57 12 0 0 0,-67-10-1 0 0,-1-1 0 0 0,41 0 1 0 0,50-9 9 0 0,-99 5-5 0 0,125-21 196 0 0,-104 15-121 0 0,0 1 1 0 0,1 1-1 0 0,53 1 0 0 0,-39 7-79 0 0,75 15 0 0 0,-56-7 29 0 0,1-3 1 0 0,-1-3-1 0 0,131-7 0 0 0,-184 0-16 0 0,-12 3-16 0 0,13 5 57 0 0,-4-2-43 0 0,-1 1-11 0 0,-1 0 0 0 0,-3 1 11 0 0,-8-5 202 0 0,-4-2-1272 0 0,-8-5-487 0 0,-3 1-3814 0 0,-2 1-1627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70 870 4607 0 0,'-11'-20'497'0'0,"1"0"0"0"0,0 0 1 0 0,2-1-1 0 0,1-1 0 0 0,0 1 0 0 0,-5-37 0 0 0,10 41-407 0 0,0-1-1 0 0,1 1 1 0 0,2 0 0 0 0,-1 0 0 0 0,2 0 0 0 0,0 0 0 0 0,1 0 0 0 0,1 0 0 0 0,7-20 0 0 0,11-32-542 0 0,20-111 0 0 0,-40 170 144 0 0,0 0 0 0 0,-1 0 0 0 0,-1 0 1 0 0,0 0-1 0 0,0 0 0 0 0,-1-1 0 0 0,0 1 0 0 0,-1 0 0 0 0,0 0 0 0 0,-5-13 0 0 0,7 22-180 0 0,-2-11-699 0 0,1 9 1141 0 0,0 1-1 0 0,1-1 0 0 0,-1 1 0 0 0,1-1 0 0 0,-1 0 1 0 0,1-5-1 0 0,1 5 292 0 0,-1 1 1 0 0,1-1-1 0 0,0 0 1 0 0,0 1-1 0 0,0-1 1 0 0,0 1-1 0 0,0-1 1 0 0,1 1-1 0 0,-1 0 1 0 0,1 0-1 0 0,-1-1 1 0 0,1 1-1 0 0,0 0 1 0 0,0 0-1 0 0,2-2 1 0 0,9-11 787 0 0,-3 2 88 0 0,-1 1 174 0 0,-6 6 2936 0 0,-12 39-4046 0 0,1 0 0 0 0,1 0 1 0 0,-4 59-1 0 0,12-86-138 0 0,0 0-1 0 0,0 0 1 0 0,0 0-1 0 0,2 6 1 0 0,1 5 77 0 0,1 7 22 0 0,-3-15-86 0 0,0 0 1 0 0,0 0-1 0 0,-2 0 1 0 0,1 13-1 0 0,-3 137 684 0 0,24 220 0 0 0,-17-303-570 0 0,-9 130 0 0 0,-12-31-102 0 0,-2 69 307 0 0,19-184-83 0 0,4 1 1 0 0,18 91-1 0 0,-13-104-217 0 0,2-1-1 0 0,23 60 0 0 0,52 85 127 0 0,-28-64-23 0 0,-51-105-162 0 0,0-1 1 0 0,-2 1 0 0 0,6 47-1 0 0,-5 262 117 0 0,-8-323-138 0 0,3 45 60 0 0,2 1 0 0 0,18 85 0 0 0,-11-79-4 0 0,15 67 23 0 0,-12-70-17 0 0,10 111 0 0 0,-23-2-54 0 0,2 17 104 0 0,0-156-35 0 0,0 1 0 0 0,2-1 1 0 0,2 0-1 0 0,0-1 0 0 0,2 1 1 0 0,0-1-1 0 0,18 32 0 0 0,-20-45-64 0 0,-1 1-1 0 0,-1-1 0 0 0,0 1 1 0 0,-1 0-1 0 0,-1 0 0 0 0,0 0 1 0 0,1 22-1 0 0,-4-8 62 0 0,0 0-1 0 0,-2 0 1 0 0,-6 29 0 0 0,2-17-45 0 0,2 0 0 0 0,3 1 1 0 0,0-1-1 0 0,3 1 1 0 0,11 68-1 0 0,-7-79-13 0 0,13 72 88 0 0,-13-77 15 0 0,-2 0 0 0 0,-1 1 1 0 0,0-1-1 0 0,-3 31 0 0 0,0-56-110 0 0,0 0-1 0 0,0-1 0 0 0,0 1 0 0 0,0 0 0 0 0,0 0 0 0 0,0 0 0 0 0,-1 0 0 0 0,1-1 1 0 0,0 1-1 0 0,0 0 0 0 0,-1 0 0 0 0,1-1 0 0 0,-1 2 0 0 0,0 0 8 0 0,0-1 1 0 0,0 1-1 0 0,1 0 0 0 0,-1-1 0 0 0,1 1 0 0 0,-1 0 1 0 0,1-1-1 0 0,0 1 0 0 0,0 0 0 0 0,0 0 0 0 0,0-1 1 0 0,0 1-1 0 0,0 0 0 0 0,0 0 0 0 0,0-1 0 0 0,1 1 1 0 0,0 2-1 0 0,1 6 54 0 0,-1-8-59 0 0,0 1-1 0 0,0-1 1 0 0,0 0-1 0 0,0 0 1 0 0,0 0-1 0 0,1 0 1 0 0,-1 0-1 0 0,1 0 1 0 0,-1-1 0 0 0,1 1-1 0 0,0 0 1 0 0,2 1-1 0 0,6 4 14 0 0,3 1 19 0 0,-1-1-47 0 0,-5-4-85 0 0,3 4-18 0 0,1 15-50 0 0,-9-18 156 0 0,-1 0-1 0 0,0 0 1 0 0,0 1-1 0 0,0-1 1 0 0,0 0-1 0 0,0 8 1 0 0,1 15-60 0 0,-1-18 48 0 0,-1-5 6 0 0,0 1 0 0 0,1-1 1 0 0,0 1-1 0 0,0-1 0 0 0,0 0 0 0 0,0 0 0 0 0,4 7 0 0 0,-5-10 8 0 0,1 0 0 0 0,-1 0 0 0 0,0 0 0 0 0,1 0 0 0 0,-1 0 0 0 0,1 0 0 0 0,0 0 0 0 0,-1 0 0 0 0,1-1 0 0 0,0 1 0 0 0,1 1 0 0 0,-1-1 1 0 0,0-1 0 0 0,0 1 0 0 0,0-1 0 0 0,-1 0-1 0 0,1 1 1 0 0,0-1 0 0 0,0 0 0 0 0,0 0 0 0 0,0 0 0 0 0,0 0 0 0 0,0 0-1 0 0,0 0 1 0 0,2 0 0 0 0,6-2-212 0 0,0 0-1 0 0,0 0 1 0 0,-1-1 0 0 0,1 0 0 0 0,-1-1-1 0 0,0 0 1 0 0,15-9 0 0 0,-2-1-7215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10623 0 0,'1'3'488'0'0,"41"85"216"0"0,64 115 2439 0 0,-92-180-3047 0 0,1-1 0 0 0,1 0 1 0 0,1-1-1 0 0,1-1 0 0 0,0-1 0 0 0,24 18 0 0 0,-18-19 90 0 0,0-2 1 0 0,2 0-1 0 0,0-2 0 0 0,1-1 0 0 0,0-1 1 0 0,1-1-1 0 0,0-2 0 0 0,54 11 0 0 0,-37-12 265 0 0,1-2 0 0 0,46-1-1 0 0,-46-1-165 0 0,14 4 106 0 0,-57-8-487 0 0,-3 3-149 0 0,0-1 1 0 0,-1 1-1 0 0,1-1 0 0 0,-1 1 0 0 0,1-1 1 0 0,-1 0-1 0 0,0 1 0 0 0,0-1 0 0 0,0 0 1 0 0,0 1-1 0 0,0-1 0 0 0,-1 0 0 0 0,1 0 1 0 0,-1 0-1 0 0,1 0 0 0 0,-1 0 0 0 0,0 0 1 0 0,0-1-1 0 0,0 1 0 0 0,0-1 0 0 0,0 1 1 0 0,-2 1-1 0 0,-12 7-1326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10999 0 0,'0'0'994'0'0,"2"1"-816"0"0,4 3-40 0 0,-5-3 24 0 0,1 0 1 0 0,-1 0 0 0 0,1 1-1 0 0,-1-1 1 0 0,0 0 0 0 0,1 1-1 0 0,-1 0 1 0 0,0-1-1 0 0,0 1 1 0 0,0-1 0 0 0,0 1-1 0 0,-1 0 1 0 0,1 0 0 0 0,0 0-1 0 0,-1-1 1 0 0,1 1 0 0 0,-1 0-1 0 0,0 0 1 0 0,1 0 0 0 0,-1 0-1 0 0,0 0 1 0 0,0 0-1 0 0,-1 4 1 0 0,0-1 231 0 0,1 1 0 0 0,-2-1 0 0 0,1 0 0 0 0,0 1 0 0 0,-1-1 0 0 0,-5 10 0 0 0,-22 34 765 0 0,-3-1 0 0 0,-50 58 0 0 0,63-82-1151 0 0,-23 25-728 0 0,41-47 264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4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19 9215 0 0,'25'-19'12587'0'0,"-37"34"-10371"0"0,-19 18-2667 0 0,15-18 472 0 0,0-2 0 0 0,-1 1 0 0 0,-1-2 0 0 0,0 0 0 0 0,-1-2-1 0 0,0 0 1 0 0,-1 0 0 0 0,-28 8 0 0 0,17-8-196 0 0,-1-1-1 0 0,0-2 0 0 0,0-1 1 0 0,-1-1-1 0 0,-43 0 1 0 0,-121-20-1300 0 0,187 15 1604 0 0,1-1-1766 0 0,15-1 637 0 0,53-7 792 0 0,-59 9 210 0 0,0 0-1 0 0,1 0 0 0 0,-1 0 1 0 0,1 0-1 0 0,-1 0 0 0 0,1 0 1 0 0,-1 0-1 0 0,1 0 0 0 0,-1 0 1 0 0,0 0-1 0 0,1 0 0 0 0,-1 0 1 0 0,1 0-1 0 0,-1 1 0 0 0,1-1 1 0 0,-1 0-1 0 0,0 0 0 0 0,1 0 1 0 0,0 1-1 0 0,-1 0 12 0 0,0 0-1 0 0,0 0 1 0 0,0 0 0 0 0,1 0-1 0 0,-1 0 1 0 0,0 0 0 0 0,0 0 0 0 0,0 0-1 0 0,0-1 1 0 0,-1 1 0 0 0,1 0 0 0 0,0 0-1 0 0,0 0 1 0 0,-1 0 0 0 0,1 0-1 0 0,0 0 1 0 0,-1 0 0 0 0,1 0 0 0 0,-1 0-1 0 0,-11 19 251 0 0,4-10-117 0 0,0 0-1 0 0,-1-1 1 0 0,0 0-1 0 0,0-1 1 0 0,-15 10-1 0 0,-56 34 217 0 0,57-39-370 0 0,11-6 89 0 0,-1 0 1 0 0,-23 7-1 0 0,-11 5 240 0 0,73-31-317 0 0,1 0 1 0 0,0 2-1 0 0,0 2 0 0 0,42-9 1 0 0,-54 16-18 0 0,-1 0 0 0 0,0 0 1 0 0,1 1-1 0 0,-1 1 0 0 0,1 1 1 0 0,-1 0-1 0 0,0 1 0 0 0,0 0 1 0 0,0 1-1 0 0,0 1 0 0 0,25 12 1 0 0,-20-7 2 0 0,60 31-34 0 0,-65-33 38 0 0,-2 1 0 0 0,1 0 0 0 0,19 18 0 0 0,-29-24 6 0 0,8 12 0 0 0,-10-13 21 0 0,0-1 1 0 0,0 1-1 0 0,0 0 0 0 0,0-1 0 0 0,-1 1 0 0 0,1 0 0 0 0,-1 0 1 0 0,1 0-1 0 0,-1 0 0 0 0,0-1 0 0 0,1 1 0 0 0,-1 0 1 0 0,0 0-1 0 0,0 0 0 0 0,-1 0 0 0 0,1 0 0 0 0,0 0 0 0 0,0 0 1 0 0,-1-1-1 0 0,1 1 0 0 0,-1 0 0 0 0,0 0 0 0 0,0 0 1 0 0,1-1-1 0 0,-1 1 0 0 0,0 0 0 0 0,0-1 0 0 0,-1 1 0 0 0,1-1 1 0 0,0 1-1 0 0,-3 1 0 0 0,-4 4 172 0 0,0-1 0 0 0,0 0 0 0 0,0-1-1 0 0,-18 9 1 0 0,11-6-89 0 0,-42 20 182 0 0,-112 39 0 0 0,24-11 267 0 0,131-50-516 0 0,-5 2 45 0 0,-1 0 1 0 0,-34 9 0 0 0,54-17-82 0 0,0 0 0 0 0,0 0 0 0 0,-1 0 1 0 0,1 0-1 0 0,0 0 0 0 0,0 0 0 0 0,-1-1 0 0 0,1 1 0 0 0,0 0 0 0 0,0 0 0 0 0,0 0 1 0 0,-1 0-1 0 0,1-1 0 0 0,0 1 0 0 0,0 0 0 0 0,0 0 0 0 0,0 0 0 0 0,0-1 0 0 0,-1 1 0 0 0,1 0 1 0 0,0 0-1 0 0,0 0 0 0 0,0-1 0 0 0,0 1 0 0 0,0 0 0 0 0,0 0 0 0 0,0-1 0 0 0,0 1 0 0 0,0 0 1 0 0,0 0-1 0 0,0-1 0 0 0,0 1 0 0 0,0 0 0 0 0,0-1 0 0 0,0-8 20 0 0,2 2-213 0 0,0 1 0 0 0,0-1 0 0 0,1 1-1 0 0,0-1 1 0 0,0 1 0 0 0,0 0 0 0 0,1 0 0 0 0,5-6-1 0 0,2-2-540 0 0,0 1 0 0 0,16-13 0 0 0,-26 25 186 0 0,4-4 609 0 0,9 5-10496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13791 0 0,'0'0'1247'0'0,"0"2"-955"0"0,-6 21 295 0 0,0 0-1 0 0,-2 0 1 0 0,0 0 0 0 0,-16 27-1 0 0,-10 6-158 0 0,-3-1 0 0 0,-70 79 0 0 0,-106 82 664 0 0,167-175-1239 0 0,-1-2 0 0 0,-2-2 0 0 0,-1-3-1 0 0,-75 39 1 0 0,118-69 19 0 0,-1-1 0 0 0,0 1-1 0 0,-10 2 1 0 0,28-19-1657 0 0,12-6-4557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445 604 5063 0 0,'0'0'390'0'0,"0"2"-102"0"0,1 3-549 0 0,3 8 4485 0 0,-4-13-4007 0 0,1 1 1 0 0,-1-1-1 0 0,0 0 1 0 0,0 1-1 0 0,0-1 1 0 0,1 0-1 0 0,-1 1 1 0 0,0-1-1 0 0,0 0 1 0 0,1 1-1 0 0,-1-1 1 0 0,0 0-1 0 0,1 1 1 0 0,-1-1-1 0 0,0 0 0 0 0,1 0 1 0 0,-1 1-1 0 0,1-1 1 0 0,0 0-1 0 0,-1 0-141 0 0,1 0-1 0 0,-1 0 0 0 0,1 0 1 0 0,-1 0-1 0 0,0-1 0 0 0,1 1 0 0 0,-1 0 1 0 0,1 0-1 0 0,-1-1 0 0 0,1 1 1 0 0,-1 0-1 0 0,0 0 0 0 0,1-1 1 0 0,-1 1-1 0 0,1 0 0 0 0,-1-1 0 0 0,0 1 1 0 0,0-1-1 0 0,1 1 0 0 0,-1 0 1 0 0,0-1-1 0 0,0 1 0 0 0,1-1 1 0 0,17-30 1344 0 0,-1 0 1 0 0,18-48-1 0 0,-25 52-1571 0 0,-1 0 0 0 0,-2-1-1 0 0,0 0 1 0 0,-2 0 0 0 0,-2 0-1 0 0,1-41 1 0 0,-3 38-355 0 0,-4-65-1351 0 0,3 86 1440 0 0,-2 0 0 0 0,0 0 0 0 0,0 0 0 0 0,0 1 0 0 0,-1-1 0 0 0,-1 1-1 0 0,-6-12 1 0 0,9 19 337 0 0,0 0 0 0 0,-1 0 1 0 0,1 0-1 0 0,-1 0 0 0 0,1 0 0 0 0,-1 0 0 0 0,0 0 0 0 0,0 0 0 0 0,0 1 0 0 0,0-1 0 0 0,0 1 0 0 0,0 0 1 0 0,-1 0-1 0 0,1-1 0 0 0,0 2 0 0 0,0-1 0 0 0,-1 0 0 0 0,1 0 0 0 0,-1 1 0 0 0,1-1 0 0 0,-1 1 0 0 0,1 0 1 0 0,-1-1-1 0 0,1 1 0 0 0,-1 0 0 0 0,1 1 0 0 0,-1-1 0 0 0,1 0 0 0 0,-5 2 0 0 0,1 0 106 0 0,1-1 0 0 0,0 1 0 0 0,0 1 0 0 0,0-1 0 0 0,0 1 0 0 0,0-1 0 0 0,0 1 0 0 0,1 1 1 0 0,-1-1-1 0 0,1 1 0 0 0,0 0 0 0 0,-6 6 0 0 0,4-2 94 0 0,1 0 0 0 0,0 0 1 0 0,0 0-1 0 0,0 1 0 0 0,1 0 1 0 0,1 0-1 0 0,-1 0 0 0 0,-1 11 0 0 0,1-2 13 0 0,2-1 0 0 0,0 1 0 0 0,1 32 0 0 0,4 58-65 0 0,0 144 163 0 0,-5-188-187 0 0,-3-1 1 0 0,-14 63-1 0 0,-52 159 215 0 0,57-244-170 0 0,-2-1 1 0 0,-1-1-1 0 0,-3 0 0 0 0,-1-1 1 0 0,-46 63-1 0 0,65-98-84 0 0,-62 79 59 0 0,44-58-77 0 0,7-12-222 0 0,8-11 114 0 0,3 0-3 0 0,-2 0-312 0 0,-7 1-11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6 280 919 0 0,'-5'-8'3500'0'0,"8"-1"3576"0"0,5 2-3539 0 0,11-2-1332 0 0,-18 9-2124 0 0,237-94 836 0 0,-100 33-811 0 0,-10 4-1013 0 0,-40 28-2745 0 0,-63 24 2221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3223 0 0,'-1'1'604'0'0,"-30"29"7823"0"0,-28 30-3998 0 0,51-51-4236 0 0,0 1-1 0 0,1 0 1 0 0,0 0-1 0 0,-10 21 1 0 0,13-19-133 0 0,-9 15 88 0 0,-13 46 1 0 0,24-65-136 0 0,0 0 1 0 0,0 0 0 0 0,1 1 0 0 0,0-1 0 0 0,1 0 0 0 0,0 1 0 0 0,0-1 0 0 0,0 1-1 0 0,1-1 1 0 0,3 13 0 0 0,3-7 34 0 0,-4-11-44 0 0,0 1-1 0 0,0-1 1 0 0,1 0-1 0 0,-1 0 1 0 0,1 0 0 0 0,0 0-1 0 0,0-1 1 0 0,0 0-1 0 0,0 0 1 0 0,5 3-1 0 0,-1-3-68 0 0,-1 1-1 0 0,0-1 0 0 0,0 0 0 0 0,1-1 0 0 0,11 2 0 0 0,1-4-110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15031 0 0,'0'0'1358'0'0,"-1"2"-1118"0"0,1 4-208 0 0,0 0 1 0 0,0 0-1 0 0,0 0 1 0 0,1 0 0 0 0,0 0-1 0 0,0 0 1 0 0,0 0-1 0 0,1 0 1 0 0,-1 0 0 0 0,2-1-1 0 0,-1 1 1 0 0,1-1 0 0 0,-1 1-1 0 0,1-1 1 0 0,4 5-1 0 0,8 9 29 0 0,0-2-1 0 0,29 28 0 0 0,2 2 136 0 0,-29-28-138 0 0,5 7 38 0 0,33 29 1 0 0,-41-44-44 0 0,7 3 11 0 0,-16-13-70 0 0,-1 1-4 0 0,2 1-133 0 0,-5-3 52 0 0,0 1 0 0 0,0-1 0 0 0,-1 1 0 0 0,1-1 0 0 0,0 0 0 0 0,0 1 0 0 0,-1-1 0 0 0,1 0 0 0 0,0 0 0 0 0,0 0 0 0 0,0 0 0 0 0,-1 0 0 0 0,3 0 0 0 0</inkml:trace>
  <inkml:trace contextRef="#ctx0" brushRef="#br0" timeOffset="1">412 111 919 0 0,'-1'-7'503'0'0,"-9"-50"-1399"0"0,4 39 3212 0 0,-2 1 7921 0 0,0 25-9814 0 0,4-5-367 0 0,-13 15-58 0 0,2 1 1 0 0,-16 24 0 0 0,-20 25 189 0 0,34-50 37 0 0,0-1 1 0 0,-2-1-1 0 0,-38 27 1 0 0,20-21 706 0 0,-52 25 1 0 0,67-34-459 0 0,20-12-71 0 0,5 0-750 0 0,10 4-154 0 0,1 0-38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0,'0'0'1632'0'0,"3"2"-1344"0"0,34 22 723 0 0,1-2-1 0 0,42 18 0 0 0,-34-18 3 0 0,56 36-1 0 0,-74-39-777 0 0,0 1 1 0 0,-1 1-1 0 0,-1 1 0 0 0,28 30 0 0 0,-50-46-215 0 0,0-1 1 0 0,0 1-1 0 0,-1 0 0 0 0,1 0 0 0 0,-1 0 0 0 0,0 0 0 0 0,-1 1 1 0 0,0-1-1 0 0,0 1 0 0 0,2 13 0 0 0,-3-11-4 0 0,0 1 0 0 0,-1 0 0 0 0,0-1 0 0 0,-1 1 0 0 0,0 0-1 0 0,-5 17 1 0 0,-4 2 20 0 0,0-1-1 0 0,-2 0 0 0 0,-29 49 1 0 0,17-37-166 0 0,-1-2 0 0 0,-1 0-1 0 0,-3-2 1 0 0,-54 54 0 0 0,64-73-1014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0,'0'0'5240'0'0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94 6447 0 0,'0'0'499'0'0,"-2"0"-328"0"0,-84 23 8014 0 0,79-22-4260 0 0,17-5-3079 0 0,21-5-769 0 0,16 5 193 0 0,0 2 1 0 0,1 2-1 0 0,56 9 0 0 0,-34-4-126 0 0,28 0-31 0 0,0-4-1 0 0,-1-5 1 0 0,1-4-1 0 0,158-34 1 0 0,9-20 132 0 0,-254 59-304 0 0,-26 12-1336 0 0,-8 3 521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12095 0 0,'0'0'1091'0'0,"-1"2"-899"0"0,0 0-148 0 0,0 0-1 0 0,-1 0 1 0 0,1 0-1 0 0,1 0 1 0 0,-1 0-1 0 0,0 0 1 0 0,0 0 0 0 0,1 0-1 0 0,-1 1 1 0 0,1-1-1 0 0,0 0 1 0 0,0 0-1 0 0,0 5 1 0 0,0-1 207 0 0,0-4-128 0 0,0 0-1 0 0,0 0 0 0 0,0 0 1 0 0,0 0-1 0 0,0 0 1 0 0,1 0-1 0 0,-1 1 0 0 0,1-1 1 0 0,0 0-1 0 0,1 3 0 0 0,-1-3-86 0 0,0 0 174 0 0,0 0 13 0 0,19 13 698 0 0,-18-14-603 0 0,7 6 292 0 0,-7-4-534 0 0,1 0-1 0 0,-1 1 0 0 0,0-1 1 0 0,0 0-1 0 0,0 1 0 0 0,0-1 1 0 0,0 1-1 0 0,-1 0 0 0 0,0-1 1 0 0,0 1-1 0 0,1 5 0 0 0,1 6-59 0 0,-2 0 0 0 0,1 0 0 0 0,-2 0 0 0 0,-2 25 0 0 0,0 2 59 0 0,7 129 441 0 0,-1-129-360 0 0,17 82 1 0 0,-19-117-270 0 0,0-1 0 0 0,1 1 0 0 0,0 0 0 0 0,7 10 0 0 0,-8-15-1159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4143 0 0,'0'0'12707'0'0,"3"0"-12320"0"0,21 2 88 0 0,1 1 1 0 0,-1 1-1 0 0,0 1 1 0 0,35 13 0 0 0,8 1 36 0 0,76 14 283 0 0,-110-28-649 0 0,0-1-1 0 0,49 0 1 0 0,-39-6-18 0 0,0-2 0 0 0,72-16-1 0 0,80-33 361 0 0,14-3-15 0 0,-174 48-396 0 0,1 2 1 0 0,59-3-1 0 0,-93 9-420 0 0,-2 2 275 0 0,0-1 0 0 0,-1 0 0 0 0,1 0 0 0 0,0 0 0 0 0,-1 0 0 0 0,1 0 0 0 0,-1 0 0 0 0,0 0 0 0 0,1 0 0 0 0,-1 0 0 0 0,0 0 0 0 0,-1 1-1 0 0,0 2-88 0 0,-16 16-394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83 919 0 0,'1'0'67'0'0,"38"-25"3652"0"0,21-12 6462 0 0,-20 17-7329 0 0,-39 20-2011 0 0,5 0 2532 0 0,-18 4-2725 0 0,-82 58-478 0 0,-30 11-64 0 0,-50 28-179 0 0,155-92-81 0 0,-36 12-1 0 0,21-8-335 0 0,32-13 385 0 0,15 0-275 0 0,12-3 309 0 0,0 1 0 0 0,0 2 0 0 0,0 0 0 0 0,35 5-1 0 0,-47-3 69 0 0,0 1 0 0 0,0 0 0 0 0,0 1-1 0 0,-1 0 1 0 0,1 1 0 0 0,-1 1-1 0 0,0 0 1 0 0,0 0 0 0 0,-1 1-1 0 0,11 9 1 0 0,-15-11 12 0 0,-1 1 0 0 0,-1-1 0 0 0,1 1 0 0 0,-1 1 0 0 0,7 10 0 0 0,-11-16 2 0 0,0 1 0 0 0,0-1 0 0 0,0 0 0 0 0,-1 1 0 0 0,1-1 0 0 0,0 1 0 0 0,-1-1 0 0 0,0 1 0 0 0,1 0 0 0 0,-1-1 0 0 0,0 1 0 0 0,0-1 0 0 0,0 1 0 0 0,0 0 0 0 0,0-1 0 0 0,0 1 0 0 0,0-1 0 0 0,0 1 0 0 0,-1 0 0 0 0,1-1 0 0 0,0 1 0 0 0,-1-1 0 0 0,0 1 0 0 0,1-1 0 0 0,-1 1 0 0 0,0-1 0 0 0,0 0 0 0 0,0 1 0 0 0,0-1 0 0 0,0 0 0 0 0,0 0 0 0 0,0 1 0 0 0,-2 0 0 0 0,-3 3 35 0 0,0-1 1 0 0,0 0 0 0 0,0-1 0 0 0,-1 1 0 0 0,-10 3 0 0 0,10-4-28 0 0,-195 66 219 0 0,162-58-199 0 0,-6 0-45 0 0,0-2-1 0 0,-68 5 0 0 0,89-12-28 0 0,31-2-715 0 0,80-10-2426 0 0,-45 0-1398 0 0,3-2-1292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33 455 0 0,'-25'-27'13191'0'0,"21"22"-10663"0"0,7 5-2497 0 0,1 0 1 0 0,-1 1 0 0 0,0-1-1 0 0,0 1 1 0 0,0 0-1 0 0,0 0 1 0 0,0 0-1 0 0,0 0 1 0 0,0 1 0 0 0,0-1-1 0 0,-1 1 1 0 0,1 0-1 0 0,0-1 1 0 0,-1 1-1 0 0,1 1 1 0 0,-1-1 0 0 0,0 0-1 0 0,0 0 1 0 0,0 1-1 0 0,0-1 1 0 0,0 1-1 0 0,0 0 1 0 0,-1 0 0 0 0,1-1-1 0 0,-1 1 1 0 0,0 0-1 0 0,0 0 1 0 0,0 0-1 0 0,0 0 1 0 0,0 7 0 0 0,1 7 61 0 0,-1 0 0 0 0,-1 0 1 0 0,0 0-1 0 0,-2 0 0 0 0,-5 30 1 0 0,-2 20 87 0 0,9-65-177 0 0,-2 18 46 0 0,1 0-1 0 0,0 0 1 0 0,2 0 0 0 0,0 0 0 0 0,2-1-1 0 0,0 1 1 0 0,1 0 0 0 0,1-1-1 0 0,10 27 1 0 0,-14-45-39 0 0,-1 0-1 0 0,1 1 1 0 0,-1-1-1 0 0,1 1 1 0 0,-1-1-1 0 0,0 1 0 0 0,0-1 1 0 0,1 1-1 0 0,-1-1 1 0 0,0 1-1 0 0,0-1 1 0 0,0 1-1 0 0,-1-1 1 0 0,1 1-1 0 0,0-1 1 0 0,-1 0-1 0 0,1 1 1 0 0,0-1-1 0 0,-1 1 0 0 0,0-1 1 0 0,1 1-1 0 0,-1-1 1 0 0,0 0-1 0 0,0 0 1 0 0,-1 3-1 0 0,-2 0 7 0 0,-1 1-1 0 0,1-1 1 0 0,-1 0-1 0 0,0 0 1 0 0,-5 3-1 0 0,1-2 9 0 0,0-1 0 0 0,0 0 0 0 0,-18 4 0 0 0,26-7-21 0 0,-1-1-1 0 0,1 1 1 0 0,0-1 0 0 0,0 0 0 0 0,-1 1 0 0 0,1-1-1 0 0,0 0 1 0 0,0 0 0 0 0,-1 0 0 0 0,1 0-1 0 0,0 0 1 0 0,-1 0 0 0 0,1 0 0 0 0,0 0-1 0 0,0 0 1 0 0,-1-1 0 0 0,1 1 0 0 0,0-1 0 0 0,0 1-1 0 0,-1-1 1 0 0,1 1 0 0 0,0-1 0 0 0,0 0-1 0 0,0 1 1 0 0,0-1 0 0 0,0 0 0 0 0,0 0 0 0 0,0 0-1 0 0,0 0 1 0 0,0 0 0 0 0,0 0 0 0 0,1 0-1 0 0,-1 0 1 0 0,0 0 0 0 0,1 0 0 0 0,-1 0-1 0 0,1 0 1 0 0,-1-1 0 0 0,1 1 0 0 0,-1 0 0 0 0,1 0-1 0 0,0-1 1 0 0,0 1 0 0 0,0 0 0 0 0,0-1-1 0 0,0-1 1 0 0,-1-3 0 0 0,1-1 0 0 0,1 0-1 0 0,-1 0 1 0 0,1 0-1 0 0,0 0 1 0 0,1 1 0 0 0,0-1-1 0 0,5-12 1 0 0,1-1 18 0 0,18-28-1 0 0,-15 31-62 0 0,0 0-1 0 0,2 1 1 0 0,0 0-1 0 0,1 1 1 0 0,0 0-1 0 0,1 1 0 0 0,0 1 1 0 0,2 1-1 0 0,-1 0 1 0 0,2 1-1 0 0,-1 0 1 0 0,25-9-1 0 0,-37 18 34 0 0,0 0 1 0 0,0 0-1 0 0,1 1 0 0 0,-1 0 1 0 0,0 0-1 0 0,1 0 0 0 0,-1 1 0 0 0,0-1 1 0 0,1 1-1 0 0,-1 1 0 0 0,1-1 0 0 0,-1 1 1 0 0,0 0-1 0 0,1 0 0 0 0,-1 0 0 0 0,0 1 1 0 0,10 4-1 0 0,-2 1 8 0 0,-1 0 1 0 0,1 1-1 0 0,-1 1 0 0 0,0 0 1 0 0,14 14-1 0 0,-13-11 51 0 0,-8-7-50 0 0,0 3 116 0 0,-5-7-110 0 0,2 1 49 0 0,0 1 1 0 0,0 0-1 0 0,0 0 1 0 0,0 0-1 0 0,-1 0 1 0 0,0 0-1 0 0,1 0 1 0 0,-1 0-1 0 0,0 0 1 0 0,1 7-1 0 0,-4-3-9 0 0,1 0-1 0 0,-1 1 1 0 0,0-1 0 0 0,-1 0-1 0 0,1 0 1 0 0,-2 0 0 0 0,-5 10-1 0 0,-35 46 54 0 0,8-13-85 0 0,-27 48 103 0 0,50-83-107 0 0,8-13-12 0 0,2-1 1 0 0,-8 5 12 0 0,-5 2 89 0 0,11-8-81 0 0,1-1-1 0 0,0 1 8 0 0,1-1 0 0 0,-1 1 0 0 0,0-1 0 0 0,1 1 0 0 0,-1-1 1 0 0,0 0-1 0 0,1 0 0 0 0,-1-1 0 0 0,1 1 0 0 0,0-1 0 0 0,-1 0 0 0 0,1 0 0 0 0,0 0 0 0 0,0 0 0 0 0,0 0 0 0 0,1-1 0 0 0,-1 1 0 0 0,0-1 0 0 0,1 0 0 0 0,0 0 0 0 0,-1 0 0 0 0,1 0 1 0 0,0 0-1 0 0,1 0 0 0 0,-1-1 0 0 0,0 1 0 0 0,1-1 0 0 0,0 1 0 0 0,0-1 0 0 0,0 1 0 0 0,0-1 0 0 0,1 0 0 0 0,-1-4 0 0 0,1-10-401 0 0,4 13 92 0 0,-2 3 64 0 0,6-9-736 0 0,3 1-34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13039 0 0,'0'0'1186'0'0,"2"0"-978"0"0,38 2 3561 0 0,-38-2-3384 0 0,1 0-29 0 0,29-1 328 0 0,0 0-1 0 0,41-9 1 0 0,-68 9-671 0 0,20-2 27 0 0,-13 3-56 0 0,-10 0-60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159 169 3223 0 0,'0'0'143'0'0,"2"1"-3"0"0,18 5 971 0 0,-12-6 2003 0 0,34 5 3065 0 0,-40-5-5612 0 0,10-1 522 0 0,-10 0-552 0 0,0 1-383 0 0,-1 0 0 0 0,0 0 0 0 0,0 0 0 0 0,1 0 0 0 0,-1-1 0 0 0,0 1-1 0 0,1-1 1 0 0,-1 1 0 0 0,0-1 0 0 0,0 1 0 0 0,0-1 0 0 0,0 1 0 0 0,1-1 0 0 0,-1 0-1 0 0,0 0 1 0 0,1-1 0 0 0,-1 1 301 0 0,2-11 74 0 0,-2 7-437 0 0,-1 0 0 0 0,0 1 0 0 0,0-1 0 0 0,-1 0 0 0 0,1 1 0 0 0,-1-1-1 0 0,0 1 1 0 0,-1-1 0 0 0,1 1 0 0 0,-1 0 0 0 0,-3-8 0 0 0,-3-10-11 0 0,6 17-74 0 0,0 0-1 0 0,0 0 0 0 0,-1 0 1 0 0,1 0-1 0 0,-1 0 1 0 0,0 1-1 0 0,-1-1 0 0 0,1 1 1 0 0,-7-6-1 0 0,5 4-10 0 0,5 6 4 0 0,0-1 0 0 0,-1 1 0 0 0,1-1 0 0 0,0 1-1 0 0,-1-1 1 0 0,1 1 0 0 0,-1-1 0 0 0,1 1 0 0 0,0-1 0 0 0,-1 1 0 0 0,1 0 0 0 0,-1-1-1 0 0,1 1 1 0 0,-1 0 0 0 0,1-1 0 0 0,-1 1 0 0 0,1 0 0 0 0,-1 0 0 0 0,0-1 0 0 0,-5 0-54 0 0,-8-4 41 0 0,6 5-18 0 0,5 1-3 0 0,-7 2 8 0 0,0 1 11 0 0,1-1 0 0 0,0 1-1 0 0,0 1 1 0 0,0 0 0 0 0,1 0-1 0 0,-1 1 1 0 0,1 0 0 0 0,0 0 0 0 0,1 1-1 0 0,-12 13 1 0 0,3-4-65 0 0,12-12 60 0 0,0 1 0 0 0,0 0 0 0 0,0 0 0 0 0,1 0 0 0 0,-1 0 0 0 0,1 0 0 0 0,1 1 0 0 0,-1 0 0 0 0,1 0 0 0 0,0-1 0 0 0,0 1 0 0 0,0 0 0 0 0,1 1 0 0 0,0-1 0 0 0,-1 12 1 0 0,3 0 3 0 0,0-1 1 0 0,1 1 0 0 0,1-1-1 0 0,7 24 1 0 0,-8-34 91 0 0,1 1 1 0 0,0-1-1 0 0,1 0 0 0 0,8 13 1 0 0,-11-18 117 0 0,5 2-42 0 0,2 2 108 0 0,2-2 78 0 0,0 0 0 0 0,1 0 0 0 0,-1-1 0 0 0,14 2 0 0 0,-21-4-323 0 0,0 0 116 0 0,-1-1-3 0 0,24 2-11 0 0,-22-3-159 0 0,-2 1 49 0 0,0 0 0 0 0,1 0 0 0 0,-1 0-1 0 0,0 0 1 0 0,0-1 0 0 0,0 1 0 0 0,0-1 0 0 0,0 0 0 0 0,0 0 0 0 0,0 1 0 0 0,0-1 0 0 0,0 0 0 0 0,2-3 0 0 0,0 2 29 0 0,-2-1-22 0 0,1 1 1 0 0,-1 0-1 0 0,0-1 0 0 0,0 1 1 0 0,0-1-1 0 0,-1 0 0 0 0,1 1 1 0 0,-1-1-1 0 0,1 0 0 0 0,-1 0 1 0 0,0 0-1 0 0,1-4 0 0 0,2-3-8 0 0,1-2-4 0 0,0 0 0 0 0,-1 0 1 0 0,0 0-1 0 0,2-16 0 0 0,-5 6 55 0 0,-2 19-45 0 0,1 1 133 0 0,1 4-698 0 0,1 10 537 0 0,5 0 16 0 0,-7-10 0 0 0,1-1 0 0 0,0 1 0 0 0,-1-1 0 0 0,1 1 0 0 0,0-1 0 0 0,0 0 0 0 0,0 0 0 0 0,0 1 0 0 0,0-1 0 0 0,0 0 0 0 0,0 0 0 0 0,2 1 0 0 0,-1-1 0 0 0,-1 0 0 0 0,0 0 0 0 0,0 0 0 0 0,1 0 0 0 0,-1 1 0 0 0,0-1 0 0 0,0 0 0 0 0,0 0 0 0 0,0 1 0 0 0,-1-1 0 0 0,1 1 0 0 0,1 1 0 0 0,6 11 0 0 0,2 5 0 0 0,-9-13 0 0 0,-1-1 0 0 0,2 3 0 0 0,-2-5 0 0 0,1 1 0 0 0,-1-1 0 0 0,0 0 0 0 0,0 0 0 0 0,0 1 0 0 0,0-1 0 0 0,0 0 0 0 0,-1 0 0 0 0,-1 7 0 0 0,-15 69 0 0 0,15-65 0 0 0,4 0 0 0 0,-1-12 5 0 0,1 0 0 0 0,-1 1-1 0 0,0-1 1 0 0,1 0 0 0 0,0 0 0 0 0,-1 0-1 0 0,1 0 1 0 0,0-1 0 0 0,0 1-1 0 0,0 0 1 0 0,0-1 0 0 0,0 1 0 0 0,0-1-1 0 0,0 0 1 0 0,1 0 0 0 0,-1 0 0 0 0,0 0-1 0 0,1 0 1 0 0,2 1 0 0 0,1-1 11 0 0,0 1-1 0 0,1-1 1 0 0,-1 0 0 0 0,0 0 0 0 0,1-1 0 0 0,9 0-1 0 0,159-21 371 0 0,-173 21-298 0 0,0 0-63 0 0,1 0 0 0 0,-1 0 0 0 0,0 1 0 0 0,0-1 0 0 0,0 1 1 0 0,0-1-1 0 0,0 1 0 0 0,1 0 0 0 0,2 1 0 0 0,-5-2-23 0 0,2 1-22 0 0,-1 0-1 0 0,1 1 1 0 0,-1-1-1 0 0,1 1 1 0 0,-1-1-1 0 0,1 1 1 0 0,-1-1-1 0 0,0 1 0 0 0,1 0 1 0 0,0 2-1 0 0,-1-2-60 0 0,1-1-733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4255 0 0,'0'0'2986'0'0,"2"-1"-2134"0"0,-1-1-399 0 0,11-6-75 0 0,-4 1 4449 0 0,2 16-4339 0 0,-9-8-478 0 0,0 0-1 0 0,-1 0 1 0 0,1 0-1 0 0,0 0 1 0 0,0 0-1 0 0,-1 0 0 0 0,1 0 1 0 0,0-1-1 0 0,0 1 1 0 0,2 0-1 0 0,0 4 55 0 0,6 5-48 0 0,-1 0-28 0 0,-3-3-8 0 0,-4-4-4 0 0,8 20 8 0 0,-1 7 16 0 0,-6-26 0 0 0,4 20 0 0 0,19 93 656 0 0,-21-63-455 0 0,-4-38-173 0 0,2-1 1 0 0,3 20-1 0 0,-3-24 28 0 0,1-1 1 0 0,0 0 0 0 0,1 0 0 0 0,0 0-1 0 0,1 0 1 0 0,0-1 0 0 0,0 0-1 0 0,1 0 1 0 0,0 0 0 0 0,14 15 0 0 0,-18-22 129 0 0,0 3-44 0 0,1-1-129 0 0,3 13 24 0 0,-6-12 3 0 0,1 1 0 0 0,0-1 0 0 0,-1 0 0 0 0,-1 9-1 0 0,1-7 21 0 0,0 1 0 0 0,0 0 0 0 0,1-1-1 0 0,-1 1 1 0 0,2-1 0 0 0,-1 1 0 0 0,4 10 0 0 0,1-2-50 0 0,3 12-10 0 0,-7-24 0 0 0,0 1 0 0 0,-1 0 0 0 0,1 0 0 0 0,-1-1 0 0 0,0 1 0 0 0,0 0 0 0 0,-1 0 0 0 0,0 8 0 0 0,1-10 2 0 0,-1 0 0 0 0,0 0 1 0 0,0 0-1 0 0,0 0 0 0 0,-1 1 0 0 0,1-1 0 0 0,-1 0 0 0 0,1 0 0 0 0,-1 0 0 0 0,0 0 0 0 0,-2 4 0 0 0,-1 3 27 0 0,-1 4-18 0 0,-1 6 20 0 0,-13 27 1 0 0,9-24 43 0 0,9-21 45 0 0,2 1-70 0 0,1 0-1 0 0,-1-1 1 0 0,1 1 0 0 0,0 0-1 0 0,0-1 1 0 0,0 1 0 0 0,0-1-1 0 0,0 0 1 0 0,1 0 0 0 0,-1 0-1 0 0,5 3 1 0 0,-5-3-49 0 0,-2-2 10 0 0,0 0 0 0 0,0 1-1 0 0,0-1 1 0 0,1 0 0 0 0,-1 1 0 0 0,0-1-1 0 0,0 0 1 0 0,0 0 0 0 0,0 1 0 0 0,1-1-1 0 0,-1 0 1 0 0,0 1 0 0 0,0-1 0 0 0,1 0-1 0 0,-1 0 1 0 0,0 0 0 0 0,1 1 0 0 0,-1-1-1 0 0,0 0 1 0 0,0 0 0 0 0,1 0-1 0 0,8 7 254 0 0,12 20 132 0 0,-13-15-369 0 0,0 2 16 0 0,3 5-32 0 0,-10-16-13 0 0,6 14 18 0 0,-6-12 56 0 0,2 8-4 0 0,-1 1-55 0 0,0 0-13 0 0,2-1 0 0 0,1-1 0 0 0,11 29-12 0 0,-8-22-41 0 0,-8-17 43 0 0,0 4 16 0 0,4 27-9 0 0,-1-17 3 0 0,-1 0 0 0 0,-2 5 0 0 0,1-16 0 0 0,6 11 0 0 0,-2-3 0 0 0,4 7-4 0 0,-4-4 30 0 0,2 5 12 0 0,-4-7-40 0 0,-1 8-71 0 0,-3-16 74 0 0,-1-1-3 0 0,1 8 7 0 0,-1-5-13 0 0,0-3 12 0 0,-7 28 49 0 0,8-30-44 0 0,0 1 1 0 0,0-1 0 0 0,1 0 0 0 0,0 0 0 0 0,-1 1 0 0 0,1-1-1 0 0,0 0 1 0 0,1 1 0 0 0,-1-1 0 0 0,0 0 0 0 0,1 1 0 0 0,2 5 0 0 0,6 20 150 0 0,-4-13-86 0 0,-1 1-58 0 0,-2-2-16 0 0,-1 2 7 0 0,-1-10 23 0 0,-2 15-3 0 0,2-8-27 0 0,2-2 12 0 0,-2-12-8 0 0,0 1 0 0 0,1 0-1 0 0,-1-1 1 0 0,0 1 0 0 0,0 0 0 0 0,0-1 0 0 0,1 1-1 0 0,-1 0 1 0 0,0-1 0 0 0,1 1 0 0 0,-1-1-1 0 0,0 1 1 0 0,1 0 0 0 0,-1-1 0 0 0,2 2-1 0 0,3 3 51 0 0,3 4-44 0 0,4 1-10 0 0,7 1-2 0 0,-15-10-10 0 0,-1-1-16 0 0,3 3-318 0 0,1-2 43 0 0,-1 0-963 0 0,7 0-5081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 9271 0 0,'0'0'423'0'0,"-2"0"-8"0"0,-8-3-269 0 0,-1-1 1504 0 0,11 4-1557 0 0,0 0 1 0 0,-1 0-1 0 0,1-1 1 0 0,-1 1 0 0 0,1 0-1 0 0,0 0 1 0 0,-1 0-1 0 0,1 0 1 0 0,-1 0-1 0 0,1 0 1 0 0,0 0 0 0 0,-1 0-1 0 0,1 0 1 0 0,-1 1-1 0 0,1-1 1 0 0,-1 0-1 0 0,1 0 1 0 0,0 0 0 0 0,-1 0-1 0 0,1 1 1 0 0,0-1-1 0 0,-1 0 1 0 0,1 0-1 0 0,0 0 1 0 0,-1 1 0 0 0,1-1-1 0 0,0 0 1 0 0,-1 1-1 0 0,1 0 1 0 0,-1 0 21 0 0,1 0-1 0 0,-1 0 1 0 0,1 0 0 0 0,0 0 0 0 0,0 0-1 0 0,-1 0 1 0 0,1 0 0 0 0,0 0-1 0 0,0 1 1 0 0,0 1 0 0 0,6 27 854 0 0,3-7-112 0 0,21 41 0 0 0,-18-40-418 0 0,13 34 0 0 0,-8-8 62 0 0,13 67 0 0 0,-26-93-410 0 0,-1 0 0 0 0,-1 0 0 0 0,0 0 0 0 0,-2 0 0 0 0,-4 30 0 0 0,-4 4 11 0 0,-2 0 0 0 0,-2-1-1 0 0,-26 69 1 0 0,-8 16 23 0 0,43-126-125 0 0,2-16 0 0 0,1 1 0 0 0,0-1 0 0 0,0 1 0 0 0,0-1 0 0 0,0 1 0 0 0,0 0 0 0 0,0-1 0 0 0,0 1 0 0 0,0-1 0 0 0,0 1 0 0 0,0-1 0 0 0,1 1 0 0 0,-1 0 0 0 0,0-1 0 0 0,0 1 0 0 0,1-1 0 0 0,-1 1 0 0 0,1 0 0 0 0,0 0-1 0 0,0 0-1 0 0,1 0 1 0 0,-1-1 0 0 0,1 1-1 0 0,-1-1 1 0 0,1 1-1 0 0,-1-1 1 0 0,1 1 0 0 0,0-1-1 0 0,-1 0 1 0 0,1 0-1 0 0,0 1 1 0 0,-1-1-1 0 0,1-1 1 0 0,-1 1 0 0 0,1 0-1 0 0,0 0 1 0 0,-1 0-1 0 0,1-1 1 0 0,-1 1 0 0 0,1-1-1 0 0,1 0 1 0 0,5-2-55 0 0,-1 0-1 0 0,0 0 1 0 0,9-6 0 0 0,-7 3-385 0 0,1 0 1 0 0,11-12 0 0 0,-3 1-342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451 229 919 0 0,'0'0'10988'0'0,"-1"-3"-10553"0"0,-3-45 627 0 0,3 30-869 0 0,0 1 0 0 0,-2-1 0 0 0,0 0 0 0 0,-1 1 0 0 0,0-1 0 0 0,-9-18 0 0 0,11 31-121 0 0,2 3 24 0 0,-1 0-1 0 0,0 1 0 0 0,0-1 0 0 0,1 0 1 0 0,-1 0-1 0 0,0 1 0 0 0,-1-1 0 0 0,-1-2 1 0 0,2 3-89 0 0,0 0 1 0 0,1 0 0 0 0,-1 0-1 0 0,0 0 1 0 0,0 0 0 0 0,0 1-1 0 0,0-1 1 0 0,0 0 0 0 0,0 1-1 0 0,0-1 1 0 0,0 0 0 0 0,0 1-1 0 0,0 0 1 0 0,0-1 0 0 0,-1 1-1 0 0,1 0 1 0 0,0-1 0 0 0,0 1-1 0 0,0 0 1 0 0,-1 0 0 0 0,1 0-1 0 0,0 0 1 0 0,0 0 0 0 0,0 0 0 0 0,-1 0-1 0 0,0 1 1 0 0,-2 0 10 0 0,-3 0-6 0 0,-1 0 0 0 0,1 1 0 0 0,0 1 1 0 0,0-1-1 0 0,0 1 0 0 0,-8 5 0 0 0,-40 26 96 0 0,25-15-84 0 0,-1 3 30 0 0,24-16-4 0 0,1 0 1 0 0,-1 0-1 0 0,1 1 1 0 0,0 0-1 0 0,0 1 1 0 0,1-1-1 0 0,-6 12 1 0 0,-27 62 212 0 0,27-55-218 0 0,-18 37 66 0 0,-11 26 176 0 0,34-75-82 0 0,1 1 0 0 0,1 0 0 0 0,-5 31 0 0 0,9-45-183 0 0,0-1 0 0 0,0 1 0 0 0,0 0-1 0 0,0 0 1 0 0,0-1 0 0 0,0 1 0 0 0,0 0-1 0 0,0 0 1 0 0,0-1 0 0 0,0 1 0 0 0,0 0 0 0 0,0-1-1 0 0,1 1 1 0 0,-1 0 0 0 0,1 0 0 0 0,0 1 45 0 0,-1 1 149 0 0,3-1 0 0 0,0 1-156 0 0,-1-1 0 0 0,1 1 0 0 0,0-1 0 0 0,0 0-1 0 0,0 0 1 0 0,1 0 0 0 0,-1-1 0 0 0,0 1 0 0 0,1-1 0 0 0,-1 0-1 0 0,1 0 1 0 0,-1 0 0 0 0,1 0 0 0 0,0 0 0 0 0,-1-1 0 0 0,1 0-1 0 0,0 0 1 0 0,-1 0 0 0 0,1 0 0 0 0,0 0 0 0 0,-1-1 0 0 0,1 1-1 0 0,0-1 1 0 0,3-2 0 0 0,3-1 24 0 0,0 0 0 0 0,-1-1 0 0 0,0-1 0 0 0,0 1 0 0 0,-1-1 0 0 0,1-1 0 0 0,-1 0-1 0 0,-1 0 1 0 0,1 0 0 0 0,-1-1 0 0 0,-1 0 0 0 0,1-1 0 0 0,-1 1 0 0 0,7-15 0 0 0,15-41 96 0 0,-24 52-167 0 0,2 0 1 0 0,-1 1-1 0 0,9-14 0 0 0,5-7-195 0 0,2-13 30 0 0,-11 23 85 0 0,-9 20 2 0 0,-2 4-255 0 0,-4 12 236 0 0,2-2 70 0 0,2 2 14 0 0,1 0 0 0 0,3-3-10 0 0,0-3-45 0 0,3 15 56 0 0,-6-17-2 0 0,1-1 0 0 0,-1 1 0 0 0,0 10 0 0 0,-1-7-10 0 0,1 0 0 0 0,0 0-1 0 0,1 0 1 0 0,0-1 0 0 0,2 11-1 0 0,2-2 12 0 0,5-2 0 0 0,-7-10 0 0 0,-2-3 0 0 0,0 0 0 0 0,1 0 0 0 0,0 0 0 0 0,-1 0 0 0 0,1 0 0 0 0,0-1 0 0 0,0 1 0 0 0,-1-1 0 0 0,5 3 0 0 0,5 3 0 0 0,48 10 440 0 0,-55-15-375 0 0,0-1-1 0 0,0 0 1 0 0,1-1-1 0 0,-1 1 1 0 0,5 0 0 0 0,13 1 107 0 0,-4 3 94 0 0,-1 1-1 0 0,1 1 0 0 0,-1 0 0 0 0,24 14 1 0 0,-29-13-146 0 0,-9-7-7 0 0,7 6 103 0 0,-6-4-144 0 0,4 3-3 0 0,-6-4 17 0 0,1-2-13 0 0,8 2-4 0 0,-9-3-170 0 0,0 0 0 0 0,0 0 0 0 0,0 0 0 0 0,0-1 0 0 0,0 1 0 0 0,-1 0 0 0 0,1-1 0 0 0,0 1 0 0 0,-1-1 0 0 0,1 1-1 0 0,-1-1 1 0 0,1 0 0 0 0,-1 0 0 0 0,0 0 0 0 0,0 0 0 0 0,2-3 0 0 0,4-11-886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2:5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0,'0'0'10344'0'0,"2"1"-10024"0"0,2 1-231 0 0,-1-1 0 0 0,0 1 0 0 0,0 0 0 0 0,-1 0 1 0 0,1 1-1 0 0,0-1 0 0 0,-1 1 0 0 0,0-1 0 0 0,1 1 0 0 0,-1 0 0 0 0,0 0 0 0 0,0 0 0 0 0,0 0 0 0 0,-1 0 0 0 0,1 0 0 0 0,-1 0 0 0 0,0 1 0 0 0,2 6 0 0 0,5 26 148 0 0,-1 1-1 0 0,-1 1 0 0 0,-1 49 1 0 0,-1-31 29 0 0,6 145 346 0 0,-1 4-320 0 0,18-2-110 0 0,-24-191-133 0 0,0 0 0 0 0,1 1 1 0 0,7 16-1 0 0,-10-28 84 0 0,-1 1-69 0 0,3 7-33 0 0,-3-7-128 0 0,-1-1 54 0 0,0 1 0 0 0,0-1 1 0 0,0 1-1 0 0,0-1 0 0 0,0 1 1 0 0,-1-1-1 0 0,1 0 0 0 0,0 0 1 0 0,-1 0-1 0 0,1 0 1 0 0,-4 2-1 0 0,2-1-141 0 0,-22 15-954 0 0,0-2-1619 0 0,12-2-2220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2759 0 0,'2'-2'4299'0'0,"20"-5"772"0"0,-19 7-4731 0 0,6 10 65 0 0,-6-8-313 0 0,0 3 39 0 0,0-1-1 0 0,-1 0 1 0 0,1 1-1 0 0,-1-1 1 0 0,0 1 0 0 0,0 0-1 0 0,-1 0 1 0 0,1 0-1 0 0,-1 0 1 0 0,1 6 0 0 0,1 10 389 0 0,-1 23 0 0 0,-2-39-468 0 0,0 171 1072 0 0,4 76-2072 0 0,-3-242 782 0 0,0 0-1 0 0,0 0 0 0 0,2 0 1 0 0,2 10-1 0 0,6 2-4505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0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11519 0 0,'0'0'1040'0'0,"1"-1"-853"0"0,57-159 1752 0 0,-55 150-1825 0 0,0 0 0 0 0,1 1 0 0 0,0-1 0 0 0,1 1 0 0 0,0 0 0 0 0,1 0 0 0 0,0 0 0 0 0,9-10 0 0 0,-1 5-114 0 0,-9 13 0 0 0,-1 1 0 0 0,0-1 21 0 0,0 0 0 0 0,1 0 0 0 0,-1 0 0 0 0,0 1-1 0 0,1-1 1 0 0,-1 1 0 0 0,1 0 0 0 0,-1 0 0 0 0,0 1 0 0 0,1 0-1 0 0,-1-1 1 0 0,0 1 0 0 0,0 1 0 0 0,1-1 0 0 0,-1 1 0 0 0,0-1-1 0 0,0 1 1 0 0,6 4 0 0 0,2 1 177 0 0,60 30 713 0 0,81 37 564 0 0,-126-63-1095 0 0,29 14-1 0 0,-55-24-367 0 0,0-1 1 0 0,0 0-1 0 0,0 1 1 0 0,0 0-1 0 0,0-1 1 0 0,-1 1-1 0 0,1-1 1 0 0,0 1 0 0 0,0 0-1 0 0,0 0 1 0 0,0 0-1 0 0,-1-1 1 0 0,1 1-1 0 0,0 0 1 0 0,-1 0-1 0 0,1 0 1 0 0,-1 0-1 0 0,1 0 1 0 0,-1 0-1 0 0,1 0 1 0 0,-1 0-1 0 0,0 0 1 0 0,0 0-1 0 0,1 0 1 0 0,-1 1-1 0 0,0-1 1 0 0,0 0-1 0 0,0 0 1 0 0,0 0-1 0 0,0 0 1 0 0,0 0-1 0 0,-1 0 1 0 0,1 0-1 0 0,0 1 1 0 0,-1-1-1 0 0,1 0 1 0 0,0 0 0 0 0,-1 0-1 0 0,1 0 1 0 0,-1 0-1 0 0,1 0 1 0 0,-1-1-1 0 0,-1 3 1 0 0,-2 1 6 0 0,1 0 0 0 0,-1 0 0 0 0,0 0 1 0 0,-1 0-1 0 0,1 0 0 0 0,-9 4 0 0 0,-114 56 181 0 0,80-41-154 0 0,7-4-41 0 0,-55 19 0 0 0,91-37-5 0 0,0-1 0 0 0,0 1 0 0 0,0 0 0 0 0,-8-1 0 0 0,1-1 11 0 0,3-4 32 0 0,7 3-45 0 0,0 0 0 0 0,1 0 1 0 0,-1 0-1 0 0,1 0 1 0 0,-1 0-1 0 0,1 0 0 0 0,0 0 1 0 0,-1 0-1 0 0,1 0 1 0 0,0 0-1 0 0,0 0 1 0 0,1 0-1 0 0,-1 0 0 0 0,0 0 1 0 0,1 0-1 0 0,-1 0 1 0 0,1 0-1 0 0,0 0 0 0 0,-1 1 1 0 0,1-1-1 0 0,0 0 1 0 0,0 0-1 0 0,0 1 1 0 0,0-1-1 0 0,1 0 0 0 0,1-1 1 0 0,3-4-323 0 0,0 0-1 0 0,0 0 1 0 0,1 1 0 0 0,11-8 0 0 0,13-8-2538 0 0,-28 20 1390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3:1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1375 0 0,'0'0'222'0'0,"3"0"391"0"0,9 1 3423 0 0,-10 0-3529 0 0,12 2 717 0 0,0-1-1 0 0,0 0 1 0 0,1-1 0 0 0,-1-1 0 0 0,1 0-1 0 0,15-3 1 0 0,-18 2-1112 0 0,10-1-77 0 0,0-2 0 0 0,26-7-1 0 0,-12 2 4 0 0,-22 5-13 0 0,-6 2 8 0 0,0 1 1 0 0,0 0 0 0 0,0 0-1 0 0,12 0 1 0 0,-11 0 7 0 0,-2 1-31 0 0,-1-1 1 0 0,1 2-1 0 0,-1-1 0 0 0,9 2 0 0 0,25 1 303 0 0,0-3 1 0 0,70-7-1 0 0,-62 3-80 0 0,62 1-1 0 0,-80 3-85 0 0,0-2 0 0 0,0-1 0 0 0,-1-1 0 0 0,40-12 0 0 0,57-7 1099 0 0,-111 22-1154 0 0,-1 0 0 0 0,0 1-1 0 0,1 0 1 0 0,-1 1 0 0 0,1 1 0 0 0,25 7 0 0 0,-25-4-92 0 0,-11-3 7 0 0,1 0-1 0 0,-1-1 1 0 0,1 1-1 0 0,0-1 0 0 0,-1 0 1 0 0,1 0-1 0 0,0-1 1 0 0,0 1-1 0 0,5-1 1 0 0,0 0 0 0 0,22-2 57 0 0,6-2 56 0 0,83-5 528 0 0,-116 9-646 0 0,0 0 1 0 0,0 0-1 0 0,0 1 0 0 0,0-1 1 0 0,0 1-1 0 0,8 3 0 0 0,2-1-2 0 0,30 4 1 0 0,-39-6 8 0 0,1 1 1 0 0,-1-2-1 0 0,1 1 0 0 0,-1-1 0 0 0,1 0 0 0 0,-1 0 1 0 0,11-2-1 0 0,17-4 144 0 0,0 2 0 0 0,0 1 0 0 0,1 2-1 0 0,-1 1 1 0 0,41 5 0 0 0,-52-1-153 0 0,188 22 0 0 0,-189-26 10 0 0,0 0-1 0 0,0-1 0 0 0,24-5 1 0 0,-18 2 3 0 0,32-1 0 0 0,-24 7-13 0 0,-1 2 0 0 0,64 15 0 0 0,-67-12 0 0 0,0-1 0 0 0,0-1 0 0 0,58 1 0 0 0,-34-8 0 0 0,83-5 0 0 0,-46 3-2 0 0,-28 2 15 0 0,-1 0 5 0 0,-1 2-1 0 0,113 16 1 0 0,142 16-18 0 0,-229-23 27 0 0,21 0 10 0 0,-92-8-25 0 0,0 0 1 0 0,17 5-1 0 0,24 2 15 0 0,96-5-27 0 0,-63-4 0 0 0,-31-1 0 0 0,-1 3 0 0 0,69 9 0 0 0,-34 9 0 0 0,-61-11 0 0 0,1-1 0 0 0,-1-2 0 0 0,39 1 0 0 0,214-14 53 0 0,-31-5 354 0 0,-147 9-147 0 0,243-25 48 0 0,-322 23-274 0 0,-18 3-29 0 0,0 1 1 0 0,1 1-1 0 0,-1 0 0 0 0,0 0 0 0 0,1 1 1 0 0,-1 1-1 0 0,23 3 0 0 0,15 5-18 0 0,-32-5-4 0 0,0 0 1 0 0,1-2-1 0 0,0 0 1 0 0,29-2-1 0 0,15-7 37 0 0,0-2 0 0 0,80-24 0 0 0,-143 33-20 0 0,27-7 21 0 0,-1 2 0 0 0,0 2 0 0 0,48-2 0 0 0,-55 5-21 0 0,-12 0 0 0 0,15 5 0 0 0,-8-1 0 0 0,0 1 0 0 0,-1 0 0 0 0,0 1 0 0 0,2 0 0 0 0,-1-2 0 0 0,0-4 0 0 0,0 0 0 0 0,-2 0 11 0 0,-10 0 42 0 0,1 0 0 0 0,9-1-42 0 0,2 0-11 0 0,3-2 0 0 0,-14 2 0 0 0,32-3 0 0 0,-20 3 0 0 0,-1 0 11 0 0,-3 1 42 0 0,-7 1-16 0 0,7 1-90 0 0,3-3 37 0 0,0-1 16 0 0,0 0 0 0 0,0 1 0 0 0,-13 1 0 0 0,-1-1 0 0 0,1 1 0 0 0,0 0 0 0 0,-1 0 0 0 0,1 0 0 0 0,-1 0 0 0 0,1 0 0 0 0,0 0 0 0 0,-1 1 0 0 0,1-1 0 0 0,-1 0 0 0 0,1 0 0 0 0,0 0 0 0 0,-1 0 0 0 0,1 1 0 0 0,-1-1 0 0 0,1 1 0 0 0,0-1-1 0 0,-1 1 0 0 0,0 0 0 0 0,0-1 0 0 0,0 1 0 0 0,0 0 0 0 0,0-1 0 0 0,0 1 0 0 0,0 0 0 0 0,0-1 0 0 0,0 1 0 0 0,0-1 0 0 0,0 1 0 0 0,0 0 0 0 0,-1-1 0 0 0,1 1 0 0 0,0 0 0 0 0,0-1 0 0 0,-1 1 0 0 0,1-1-1 0 0,0 1 1 0 0,-1-1 0 0 0,1 1 0 0 0,-1-1 0 0 0,1 1 0 0 0,0-1 0 0 0,-1 1 0 0 0,1-1 0 0 0,-1 1 0 0 0,0-1 0 0 0,0 1 0 0 0,-18 14-31 0 0,-36 27 32 0 0,37-28 0 0 0,9-6 0 0 0,9-8 0 0 0,-1 1 0 0 0,1-1 0 0 0,0 1 0 0 0,-1-1 0 0 0,1 0 0 0 0,0 1 0 0 0,-1-1 0 0 0,1 1 0 0 0,0-1 0 0 0,0 1 0 0 0,0-1 0 0 0,-1 0 0 0 0,1 1 0 0 0,0-1 0 0 0,0 1 0 0 0,0-1 0 0 0,0 1 0 0 0,0-1 0 0 0,0 2 0 0 0,0-2 0 0 0,1 1 0 0 0,-1-1 0 0 0,1 1 0 0 0,-1 0 0 0 0,1-1 0 0 0,-1 1 0 0 0,1-1 0 0 0,-1 1 0 0 0,1-1 0 0 0,0 0 0 0 0,-1 1 0 0 0,1-1 0 0 0,0 0 0 0 0,0 1 0 0 0,11 4 0 0 0,1-3 0 0 0,8-4 56 0 0,-18 1 4 0 0,-1 1 227 0 0,1 0-218 0 0,6 0 0 0 0,-6 0 17 0 0,-1 1-28 0 0,6 4-36 0 0,-4-4 20 0 0,8 0-31 0 0,2 0-11 0 0,0-1 0 0 0,-1 1 0 0 0,1-2 0 0 0,0-1 0 0 0,0-2 0 0 0,0-1 0 0 0,-1-2 0 0 0,-1 0 0 0 0,-1 2 0 0 0,0-1 0 0 0,1 2-11 0 0,0 3-42 0 0,-8-1 0 0 0,5-5 42 0 0,0-2 11 0 0,-2 2-11 0 0,-3 5-31 0 0,8 2 31 0 0,2-1 11 0 0,0 3 0 0 0,-13-2 0 0 0,0 0 0 0 0,0 0 0 0 0,0 0 0 0 0,-1 0 0 0 0,1 1 0 0 0,0-1 0 0 0,0 0 0 0 0,0 1 0 0 0,-1-1 0 0 0,1 1 0 0 0,0-1 0 0 0,0 1 0 0 0,0 0 0 0 0,-1 0 0 0 0,1-1 0 0 0,-1 1 0 0 0,0 0 0 0 0,1 0 0 0 0,-1 0 0 0 0,0 0 0 0 0,0 0 0 0 0,0-1 0 0 0,0 1 0 0 0,0 0 0 0 0,0 0 0 0 0,0 1 0 0 0,0 11-11 0 0,0-13 11 0 0,0 1-1 0 0,0-1 1 0 0,0 0-1 0 0,0 0 1 0 0,0 0-1 0 0,0 0 1 0 0,0 0-1 0 0,0 0 1 0 0,0 0-1 0 0,0 0 1 0 0,0 0-1 0 0,0 0 0 0 0,0 0 1 0 0,0 1-1 0 0,0-1 1 0 0,0 0-1 0 0,0 0 1 0 0,0 0-1 0 0,0 0 1 0 0,0 0-1 0 0,0 0 1 0 0,0 0-1 0 0,0 0 1 0 0,0 0-1 0 0,0 0 1 0 0,0 0-1 0 0,0 1 0 0 0,0-1 1 0 0,1 0-1 0 0,-1 0 1 0 0,0 0-1 0 0,0 0 1 0 0,0 0-1 0 0,0 0 1 0 0,0 0-1 0 0,0 0 1 0 0,0 0-1 0 0,0 0 1 0 0,0 0-1 0 0,0 0 0 0 0,0 0 1 0 0,0 0-1 0 0,1 0 1 0 0,-1 0-1 0 0,0 0 1 0 0,0 0-1 0 0,0 0 1 0 0,0 0-1 0 0,0 0 1 0 0,0 0-1 0 0,0 0 1 0 0,0 0-1 0 0,0 0 0 0 0,0 0 1 0 0,0 0-1 0 0,1 0 1 0 0,16 0 49 0 0,-11-3-41 0 0,-2 0 44 0 0,4-2-28 0 0,-8 5-23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0,-1 8 0 0 0,0-4-43 0 0,-3 8 31 0 0,-2 1 11 0 0,0-1-11 0 0,5-10 4 0 0,0 0-1 0 0,0 0 0 0 0,-1 0 1 0 0,1 0-1 0 0,1 0 0 0 0,-1 0 1 0 0,0 1-1 0 0,0-1 0 0 0,1 0 0 0 0,0 1 1 0 0,-1-1-1 0 0,1 0 0 0 0,0 4 1 0 0,0 2-11 0 0,0 0 18 0 0,-1-1 0 0 0,1 1 0 0 0,1-1 0 0 0,2 15 0 0 0,0-3 0 0 0,-3-13 0 0 0,0 0 0 0 0,1 0 0 0 0,0-1 0 0 0,0 1 0 0 0,1 0 0 0 0,2 8 0 0 0,3 5 0 0 0,-7-14 0 0 0,2 1 0 0 0,-1-1 0 0 0,1 0 0 0 0,3 8 0 0 0,-2-4 0 0 0,-2-6 0 0 0,0-1 1 0 0,-1 1-1 0 0,1 0 0 0 0,0-1 0 0 0,1 1 1 0 0,-1-1-1 0 0,0 1 0 0 0,1-1 1 0 0,3 4-1 0 0,-2-2-2 0 0,0 0 0 0 0,-1 0 1 0 0,1 0-1 0 0,-1 0 0 0 0,0 0 1 0 0,0 1-1 0 0,3 7 0 0 0,-4-10-3 0 0,0 4-25 0 0,-1 15 12 0 0,0-17 17 0 0,-1 18-48 0 0,-1-5 32 0 0,-4 44 4 0 0,2-38 13 0 0,1-19 0 0 0,-3 28 0 0 0,4-17-15 0 0,2-3-57 0 0,5 18-481 0 0,-6-25 486 0 0,-6 6 54 0 0,-2-1 13 0 0,-2-1 11 0 0,2 1 42 0 0,2 1 0 0 0,1 1-42 0 0,2 1-11 0 0,4 1 0 0 0,6 0 0 0 0,1 0 0 0 0,0-1 0 0 0,-3 1 0 0 0,0-2-11 0 0,-3-8-31 0 0,1 8 31 0 0,-2 2 11 0 0,2 28 0 0 0,0-27 0 0 0,3 9 0 0 0,-3-20 0 0 0,5 15 0 0 0,-2-15 0 0 0,-2 0 0 0 0,8 8 0 0 0,-3-1 0 0 0,-2 3 0 0 0,-3-2 0 0 0,-6 1 0 0 0,-6 10 11 0 0,6-12 31 0 0,1 2-31 0 0,0-2-11 0 0,1-7 0 0 0,0 0 0 0 0,-1 0 0 0 0,1 0 0 0 0,-1 0 0 0 0,0 0 0 0 0,0-1 0 0 0,0 1 0 0 0,-1-1 0 0 0,-3 5 0 0 0,6-7 0 0 0,-8 8 0 0 0,0 0 0 0 0,3-1 11 0 0,5-3 31 0 0,2 6-20 0 0,0 3 4 0 0,-1 1-79 0 0,3-4 24 0 0,-2-6-25 0 0,8 3 29 0 0,10 9-37 0 0,-17-16 52 0 0,0 1-49 0 0,-3-2 53 0 0,1 0 0 0 0,0 0 0 0 0,-1 1 0 0 0,1-1-1 0 0,-1 0 1 0 0,1 0 0 0 0,-1 0 0 0 0,1 1 0 0 0,-1-1-1 0 0,1 0 1 0 0,-1 1 0 0 0,1-1 0 0 0,-1 1 0 0 0,1-1-1 0 0,-1 0 1 0 0,1 2 0 0 0,4 3-135 0 0,6 3 118 0 0,26 21-365 0 0,-35-27 256 0 0,6 10-1046 0 0,-8-12 1167 0 0,0 0 1 0 0,0 0-1 0 0,0 1 1 0 0,0-1 0 0 0,0 0-1 0 0,0 0 1 0 0,0 0-1 0 0,0 0 1 0 0,0 0-1 0 0,0 0 1 0 0,0 1 0 0 0,0-1-1 0 0,0 0 1 0 0,0 0-1 0 0,0 0 1 0 0,0 0 0 0 0,0 0-1 0 0,0 1 1 0 0,0-1-1 0 0,1 0 1 0 0,-1 0 0 0 0,0 0-1 0 0,0 0 1 0 0,0 0-1 0 0,0 0 1 0 0,0 1 0 0 0,0-1-1 0 0,0 0 1 0 0,0 0-1 0 0,0 0 1 0 0,1 0 0 0 0,-1 0-1 0 0,0 0 1 0 0,0 0-1 0 0,0 0 1 0 0,0 0 0 0 0,0 0-1 0 0,0 1 1 0 0,1-1-1 0 0,-1 0 1 0 0,0 0 0 0 0,0 0-1 0 0,0 0 1 0 0,0 0-1 0 0,0 0 1 0 0,1 0 0 0 0,-1 0 8 0 0,0 0 1 0 0,0 0 0 0 0,0 0 0 0 0,0 0 0 0 0,0 0 0 0 0,1 0-1 0 0,-1 0 1 0 0,0 0 0 0 0,0 0 0 0 0,0 0 0 0 0,0 0-1 0 0,0 0 1 0 0,0 0 0 0 0,0 0 0 0 0,1 0 0 0 0,-1 0 0 0 0,0 0-1 0 0,0 0 1 0 0,0 0 0 0 0,0 0 0 0 0,0 0 0 0 0,0 0-1 0 0,0 1 1 0 0,0-1 0 0 0,0 0 0 0 0,1 0 0 0 0,-1 0 0 0 0,0 0-1 0 0,0 0 1 0 0,0 0 0 0 0,0 0 0 0 0,0 0 0 0 0,0 1-1 0 0,0-1 1 0 0,0 0 0 0 0,0 0 0 0 0,0 0 0 0 0,0 0 0 0 0,0 0-1 0 0,0 0 1 0 0,0 0 0 0 0,0 1 0 0 0,-4 20-1526 0 0,1-9 170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92 919 0 0,'-1'1'67'0'0,"-6"0"-238"0"0,0 1 3317 0 0,-13 3 13552 0 0,21-5-16294 0 0,24-1-167 0 0,0-1-1 0 0,-1-1 1 0 0,0-1 0 0 0,33-11-1 0 0,93-39-540 0 0,-142 51 154 0 0,-1 0-1 0 0,0-1 1 0 0,10-6 0 0 0,-16 9-81 0 0,-37 1-2100 0 0,15 5 2287 0 0,1 2-1 0 0,1-1 1 0 0,-21 12 0 0 0,5-4 17 0 0,-47 23 202 0 0,-140 84 0 0 0,161-79 146 0 0,55-37-265 0 0,0 0 0 0 0,0 0 0 0 0,0 1 1 0 0,1 0-1 0 0,-1 0 0 0 0,-7 14 0 0 0,12-19-46 0 0,1 0 1 0 0,-1 0-1 0 0,1 0 0 0 0,-1 0 0 0 0,1 0 0 0 0,-1 0 1 0 0,1 0-1 0 0,0 0 0 0 0,0 0 0 0 0,0 0 1 0 0,0 0-1 0 0,0 0 0 0 0,0 0 0 0 0,0 0 0 0 0,0 1 1 0 0,0-1-1 0 0,0 0 0 0 0,0 0 0 0 0,1 0 0 0 0,-1 0 1 0 0,1 1-1 0 0,0 0 16 0 0,0-1 1 0 0,0 1-1 0 0,0-1 0 0 0,1 1 1 0 0,-1-1-1 0 0,0 0 0 0 0,1 0 0 0 0,-1 0 1 0 0,1 0-1 0 0,-1 0 0 0 0,4 2 1 0 0,4 0 99 0 0,1 1 0 0 0,-1-1 0 0 0,19 2 0 0 0,-21-3-100 0 0,28 3 119 0 0,0-1 1 0 0,51 0 0 0 0,-18-5-6060 0 0,-36 0-640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12:3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33 306 1375 0 0,'0'0'1728'0'0,"0"-3"74"0"0,-3-11 2566 0 0,2 11-4424 0 0,-1 1 0 0 0,1-1 1 0 0,0 1-1 0 0,0-1 0 0 0,-1 1 0 0 0,0 0 1 0 0,1 0-1 0 0,-1 0 0 0 0,-4-4 0 0 0,5 5 268 0 0,-1-1-24 0 0,-4-5 1856 0 0,6 4-1598 0 0,0 3-128 0 0,-1-1 1 0 0,1 0-1 0 0,0 0 1 0 0,0 0-1 0 0,0 1 0 0 0,0-1 1 0 0,0 0-1 0 0,0 0 1 0 0,0 0-1 0 0,0 1 1 0 0,0-1-1 0 0,0 0 1 0 0,0 0-1 0 0,0 1 1 0 0,1-1-1 0 0,-1 0 1 0 0,0 0-1 0 0,1-1 0 0 0,12-9 3321 0 0,5 3-5230 0 0,-4 2 1618 0 0,1 1 0 0 0,1 0-1 0 0,-1 1 1 0 0,0 0 0 0 0,17 0-1 0 0,26 2 182 0 0,-24 1-133 0 0,142-13 249 0 0,-44 0 160 0 0,-102 14-535 0 0,1 1 0 0 0,45 8 1 0 0,-40-4 4 0 0,44 1 1 0 0,-58-6 237 0 0,41-8 1 0 0,33-3 530 0 0,-68 11-657 0 0,-23-1-54 0 0,20 4-14 0 0,82 18-151 0 0,-61-15 8 0 0,-23-2 135 0 0,-14-2 10 0 0,1 0-1 0 0,-1-1 1 0 0,1 0-1 0 0,-1-1 1 0 0,1 0-1 0 0,13-2 1 0 0,-17 2-1 0 0,31-3-3 0 0,-25 1 52 0 0,1 1 0 0 0,0 0 0 0 0,20 2 0 0 0,-23 0 10 0 0,0 0 0 0 0,0-1 0 0 0,0-1 0 0 0,17-2 0 0 0,33-3 96 0 0,44 6-26 0 0,-88-1-128 0 0,30 2 0 0 0,-35 1 0 0 0,-6-1 0 0 0,0 1 0 0 0,0-2 0 0 0,0 1 0 0 0,9 0 0 0 0,31 1 0 0 0,-23-3 49 0 0,1 0-1 0 0,0-1 1 0 0,0-2-1 0 0,37-9 1 0 0,0-1 143 0 0,-29 8-107 0 0,-11 2 148 0 0,1 0 1 0 0,0 2-1 0 0,24-1 0 0 0,70 9-145 0 0,7 1-13 0 0,-70-8 112 0 0,-1-2-1 0 0,78-13 1 0 0,-73 7-48 0 0,80-2 1 0 0,-114 11-61 0 0,31 5 0 0 0,-4-1-68 0 0,27 1-45 0 0,-37-2 23 0 0,1-1-1 0 0,-1-2 1 0 0,54-6-1 0 0,-55-1 12 0 0,100-11 0 0 0,-116 16 0 0 0,0 2 0 0 0,0 0 0 0 0,1 2 0 0 0,26 5 0 0 0,2 4-11 0 0,-29-5 0 0 0,-1-2 0 0 0,1 0 0 0 0,-1-1 0 0 0,1-1 0 0 0,0-1 0 0 0,24-2 0 0 0,112-25 11 0 0,-16 2 0 0 0,3 15 0 0 0,-82 7 0 0 0,331 1 33 0 0,-182 4-6 0 0,-10-7 390 0 0,-102 5-342 0 0,277-9-3 0 0,-317 2 99 0 0,0-3-1 0 0,98-28 1 0 0,-152 35-171 0 0,1 1 0 0 0,-1-1 0 0 0,1 1 0 0 0,8 0 0 0 0,2-1 0 0 0,-4 1 7 0 0,1 1-1 0 0,-1 0 1 0 0,1 0-1 0 0,-1 1 1 0 0,1 1-1 0 0,-1 0 1 0 0,14 5 0 0 0,17 2 4 0 0,28 2-11 0 0,-60-10 0 0 0,-1 1-11 0 0,-9-2-46 0 0,0 0-204 0 0,9-3-1558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15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11 919 0 0,'0'0'6152'0'0,"-11"-5"-2112"0"0,-9 0-488 0 0,8 6-3449 0 0,10-1-187 0 0,-3 12-344 0 0,1 4 117 0 0,2 22 63 0 0,0-29 360 0 0,2-6 471 0 0,0-1-515 0 0,2 11-55 0 0,6 19-63 0 0,-7-28 25 0 0,0 0-1 0 0,0 0 0 0 0,0 0 1 0 0,0 0-1 0 0,0 6 0 0 0,0-3 18 0 0,-2 33 4 0 0,2-35 7 0 0,-1 1-17 0 0,-5 17 219 0 0,-9 15 1288 0 0,13-35-1260 0 0,0-1-1 0 0,-8 20 1040 0 0,8-19-704 0 0,0-1-468 0 0,-2 19-170 0 0,3-18 34 0 0,0-1-84 0 0,0 10-122 0 0,0-9 114 0 0,0 0 0 0 0,2 10 6 0 0,-2 3 20 0 0,1-1 22 0 0,-2-1 64 0 0,-7 48 532 0 0,7-60-505 0 0,0 1-14 0 0,3 16 125 0 0,-1-12-261 0 0,1-1 0 0 0,0 0 1 0 0,1 0-1 0 0,3 6 0 0 0,-5-9 30 0 0,0-1-558 0 0,1 0 361 0 0,0 0-1 0 0,-1 0 1 0 0,1 0-1 0 0,0 0 1 0 0,0-1 0 0 0,1 1-1 0 0,-1 0 1 0 0,0-1-1 0 0,0 0 1 0 0,1 1-1 0 0,-1-1 1 0 0,1 0-1 0 0,-1 0 1 0 0,1 0 0 0 0,-1-1-1 0 0,1 1 1 0 0,5 0-1 0 0,-6 0-659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15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31 919 0 0,'0'0'80'0'0,"-6"-13"-80"0"0,-1 4 2032 0 0,0 0 408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6:5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8951 0 0,'0'-3'407'0'0,"1"-2"-221"0"0,12-35 4068 0 0,-12 42-3942 0 0,1 3-174 0 0,-1 1 1 0 0,1 0-1 0 0,-1 0 0 0 0,0 0 0 0 0,-1 0 1 0 0,1 0-1 0 0,-1 0 0 0 0,0 0 1 0 0,-1 8-1 0 0,0 6 95 0 0,8 145 703 0 0,10 90-706 0 0,1 71-219 0 0,-27-125 28 0 0,1 40-14 0 0,9-229-23 0 0,0 1 1 0 0,1-1-1 0 0,1 1 0 0 0,5 17 0 0 0,-1-14 81 0 0,-4-14-57 0 0,-1-1 6 0 0,-2-1-11 0 0,1 0 0 0 0,-1 0 0 0 0,1 0 0 0 0,0 1 0 0 0,-1-1-1 0 0,1 0 1 0 0,-1 0 0 0 0,1 0 0 0 0,0 0 0 0 0,-1 0 0 0 0,1 0 0 0 0,0 0-1 0 0,-1 0 1 0 0,1 0 0 0 0,-1 0 0 0 0,1-1 0 0 0,0 1 0 0 0,-1 0 0 0 0,2-1 0 0 0,3-1 217 0 0,5-8 61 0 0,-1 0 0 0 0,0-1-1 0 0,-1 1 1 0 0,13-23 0 0 0,26-56 857 0 0,-35 66-990 0 0,58-121 258 0 0,105-194-24 0 0,-126 256-400 0 0,154-271 0 0 0,-178 305 0 0 0,71-124 0 0 0,-77 137-7 0 0,-9 17 12 0 0,0 1 1 0 0,13-17-1 0 0,-20 30-13 0 0,1 0 0 0 0,0 0 0 0 0,-1 0-1 0 0,1 0 1 0 0,1 1 0 0 0,-1 0 0 0 0,0 0 0 0 0,1 0 0 0 0,0 0-1 0 0,-1 0 1 0 0,1 1 0 0 0,7-2 0 0 0,-9 3 12 0 0,-1 1 0 0 0,1-1 1 0 0,-1 1-1 0 0,1 0 0 0 0,-1 0 1 0 0,1 0-1 0 0,-1 0 0 0 0,1 1 1 0 0,0-1-1 0 0,-1 0 0 0 0,0 1 1 0 0,1 0-1 0 0,-1 0 0 0 0,1 0 1 0 0,-1 0-1 0 0,3 1 0 0 0,14 13-1279 0 0,-5 2-4182 0 0,-7-3-851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6:5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421 131 5983 0 0,'2'-1'464'0'0,"6"-15"238"0"0,0 1 0 0 0,-1-1-1 0 0,7-19 1 0 0,-4 6 1235 0 0,-9 29-1909 0 0,-1 0-1 0 0,0-1 0 0 0,0 1 1 0 0,1-1-1 0 0,-1 1 1 0 0,0-1-1 0 0,0 1 0 0 0,0-1 1 0 0,0 1-1 0 0,0-1 0 0 0,0 0 1 0 0,0 1-1 0 0,0-1 0 0 0,0 1 1 0 0,0-1-1 0 0,0 1 1 0 0,0-1-1 0 0,0 1 0 0 0,-1-1 1 0 0,1 1-1 0 0,0-1 0 0 0,0 1 1 0 0,0 0-1 0 0,-1-1 1 0 0,1 1-1 0 0,0-1 0 0 0,-1 1 1 0 0,1-1-1 0 0,0 1 0 0 0,-1 0 1 0 0,1-1-1 0 0,0 1 1 0 0,-1 0-1 0 0,1-1 0 0 0,-1 1 1 0 0,1 0-1 0 0,-1 0 0 0 0,1-1 1 0 0,-1 1-1 0 0,1 0 0 0 0,-1 0 1 0 0,1 0-1 0 0,-1 0 1 0 0,0 0-1 0 0,-2-1-43 0 0,0 1 0 0 0,0-1 0 0 0,-1 1 0 0 0,1 0 0 0 0,-6 1 0 0 0,-2 1 30 0 0,1 1-1 0 0,-1 0 1 0 0,1 1-1 0 0,0 0 0 0 0,0 0 1 0 0,-11 8-1 0 0,0 0 333 0 0,-33 27 0 0 0,34-21-65 0 0,1 0 1 0 0,0 1-1 0 0,-16 22 1 0 0,-42 68 677 0 0,56-76-809 0 0,1 1-1 0 0,2 0 1 0 0,-25 66 0 0 0,42-97-130 0 0,0 0 1 0 0,0 0-1 0 0,0 0 1 0 0,1 0 0 0 0,-1-1-1 0 0,1 1 1 0 0,0 0 0 0 0,0 0-1 0 0,0 0 1 0 0,0 0-1 0 0,0 0 1 0 0,2 5 0 0 0,-2-7 1 0 0,1-1 1 0 0,0 0 0 0 0,-1 0 0 0 0,1 0-1 0 0,-1 1 1 0 0,1-1 0 0 0,0 0-1 0 0,-1 0 1 0 0,1 0 0 0 0,-1 0 0 0 0,1 0-1 0 0,0 0 1 0 0,-1 0 0 0 0,1-1 0 0 0,-1 1-1 0 0,1 0 1 0 0,0 0 0 0 0,-1 0 0 0 0,1-1-1 0 0,0 1 1 0 0,0 0 26 0 0,9-5 108 0 0,0 0-1 0 0,0 0 0 0 0,0-1 1 0 0,-1 0-1 0 0,0-1 0 0 0,12-11 1 0 0,-1 3 92 0 0,207-195 596 0 0,-135 120-842 0 0,-83 81-3 0 0,0 1 0 0 0,0 0 0 0 0,1 0 0 0 0,0 1 0 0 0,16-9 0 0 0,-26 16 0 0 0,1 0 0 0 0,-1 0 0 0 0,0-1 0 0 0,1 1 0 0 0,-1 0 0 0 0,1 0 0 0 0,-1 0 0 0 0,1 0 0 0 0,-1-1 0 0 0,0 1 0 0 0,1 0 0 0 0,-1 0 0 0 0,1 0 0 0 0,-1 0 0 0 0,1 0 0 0 0,-1 0 0 0 0,1 0 0 0 0,-1 0 0 0 0,0 0 0 0 0,1 1 0 0 0,-1-1 0 0 0,1 0 0 0 0,-1 0 0 0 0,1 0 0 0 0,-1 0 0 0 0,1 1 0 0 0,1 5 0 0 0,-2-6 0 0 0,2 6 0 0 0,0 0 0 0 0,-1 0 0 0 0,0 0 0 0 0,0 1 0 0 0,-1-1 0 0 0,1 0 0 0 0,-2 0 0 0 0,0 8 0 0 0,-10 53 0 0 0,4-28 0 0 0,2-12 0 0 0,3-17 0 0 0,0 1 0 0 0,0-1 0 0 0,1 0 0 0 0,1 13 0 0 0,3-13 0 0 0,-3-9-2 0 0,1 1-1 0 0,0-1 1 0 0,0 0 0 0 0,0 0-1 0 0,0 0 1 0 0,0 0-1 0 0,0 0 1 0 0,1 0 0 0 0,-1 0-1 0 0,0-1 1 0 0,0 1 0 0 0,1 0-1 0 0,-1 0 1 0 0,0-1-1 0 0,1 1 1 0 0,-1-1 0 0 0,1 0-1 0 0,-1 1 1 0 0,0-1-1 0 0,1 0 1 0 0,-1 0 0 0 0,3 0-1 0 0,2 0-1128 0 0,-1 0-1 0 0,1-1 0 0 0,-1 0 1 0 0,11-2-1 0 0,-1-2-4491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21 539 6447 0 0,'0'0'9112'0'0,"-10"-3"-7356"0"0,8 1-1638 0 0,1-1-1 0 0,0 0 0 0 0,-1 0 0 0 0,1 0 1 0 0,0 1-1 0 0,1-1 0 0 0,-1 0 1 0 0,0 0-1 0 0,1 0 0 0 0,0-1 1 0 0,-1 1-1 0 0,1 0 0 0 0,1 0 1 0 0,-1 0-1 0 0,0 0 0 0 0,1 0 1 0 0,0-3-1 0 0,3-9 87 0 0,0 0 0 0 0,8-16 0 0 0,-9 23-97 0 0,5-9-29 0 0,0 1 0 0 0,1-1 0 0 0,1 1 0 0 0,0 1 0 0 0,1 0 0 0 0,19-20 0 0 0,86-72 88 0 0,-90 85-62 0 0,2 1 0 0 0,0 1-1 0 0,1 1 1 0 0,54-25 0 0 0,-62 35-542 0 0,0 1 0 0 0,0 1-1 0 0,1 1 1 0 0,0 1 0 0 0,0 1-1 0 0,0 1 1 0 0,1 0 0 0 0,29 2 0 0 0,-24 2-3992 0 0,-1 1-1190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10 1839 0 0,'4'-9'12004'0'0,"-29"32"-11144"0"0,0 1-1 0 0,-30 40 1 0 0,13-15-229 0 0,-22 30 90 0 0,14-16-280 0 0,30-40-393 0 0,0 2-1 0 0,2 0 1 0 0,1 1 0 0 0,-17 34-1 0 0,29-51-37 0 0,1 0-1 0 0,1 1 1 0 0,0-1-1 0 0,0 1 0 0 0,1 0 1 0 0,0 0-1 0 0,0 0 1 0 0,1 0-1 0 0,1 0 1 0 0,0 0-1 0 0,0 0 1 0 0,1 0-1 0 0,0 0 0 0 0,0 0 1 0 0,1 0-1 0 0,1 0 1 0 0,3 9-1 0 0,-2-9-99 0 0,1 0-1 0 0,0 0 0 0 0,1 0 1 0 0,0-1-1 0 0,0 0 0 0 0,1-1 1 0 0,0 1-1 0 0,1-1 0 0 0,0 0 1 0 0,0-1-1 0 0,0 0 0 0 0,1-1 1 0 0,0 1-1 0 0,19 8 0 0 0,-19-9-399 0 0,1-1-1 0 0,0 0 0 0 0,21 7 1 0 0,-11-8-340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1375 0 0,'0'0'518'0'0,"-5"7"4500"0"0,4-5-4448 0 0,-1 1 1 0 0,1-1-1 0 0,0 0 0 0 0,0 1 0 0 0,0-1 0 0 0,0 1 0 0 0,1 0 0 0 0,-1-1 0 0 0,1 1 0 0 0,0-1 0 0 0,-1 5 0 0 0,2-2-244 0 0,-1 0-1 0 0,1 1 1 0 0,0-1-1 0 0,0 0 1 0 0,2 7-1 0 0,1-1-145 0 0,0-1 1 0 0,1 0-1 0 0,0 0 1 0 0,12 17-1 0 0,3-3 348 0 0,1-1 0 0 0,1 0 0 0 0,29 22 0 0 0,-6-4-9 0 0,97 107 512 0 0,-141-146-1058 0 0,16 18 93 0 0,0-1 0 0 0,1-1-1 0 0,34 27 1 0 0,-45-40-187 0 0,-1-1 1 0 0,1 0-1 0 0,0 0 1 0 0,0-1-1 0 0,0 0 0 0 0,0-1 1 0 0,9 3-1 0 0,-11-4-159 0 0,0 0 1 0 0,0-1-1 0 0,0 1 1 0 0,0-1-1 0 0,0 0 0 0 0,0-1 1 0 0,0 1-1 0 0,0-1 0 0 0,0 0 1 0 0,0 0-1 0 0,0-1 0 0 0,5-1 1 0 0,4-4-1267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8287 0 0,'0'0'1087'0'0,"-2"1"97"0"0,-2 1-565 0 0,0 0 0 0 0,0 0 0 0 0,0 1 0 0 0,0 0 0 0 0,0 0 1 0 0,1 0-1 0 0,-6 5 0 0 0,-22 30-248 0 0,18-21-176 0 0,-24 25-215 0 0,-64 59 1 0 0,-53 27-188 0 0,136-115 207 0 0,-45 39 0 0 0,54-43 0 0 0,0 0 0 0 0,1 0 0 0 0,-1 1 0 0 0,-7 13 0 0 0,11-14 14 0 0,4-8-16 0 0,1-1 0 0 0,0 0 0 0 0,0 1 0 0 0,0-1 0 0 0,0 1 1 0 0,0-1-1 0 0,1 0 0 0 0,-1 1 0 0 0,0-1 0 0 0,0 0 0 0 0,0 1 0 0 0,0-1 1 0 0,0 1-1 0 0,0-1 0 0 0,1 0 0 0 0,-1 1 0 0 0,0-1 0 0 0,0 0 0 0 0,1 0 1 0 0,-1 1-1 0 0,0-1 0 0 0,0 0 0 0 0,1 1 0 0 0,-1-1 0 0 0,0 0 1 0 0,1 0-1 0 0,0 1 0 0 0,-1-1-6 0 0,10 4-146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6911 0 0,'-2'0'315'0'0,"-25"3"94"0"0,21-3-84 0 0,0 0 0 0 0,0 1 0 0 0,0 0 0 0 0,0 0 0 0 0,0 0 0 0 0,0 1 0 0 0,0 0 1 0 0,-8 4-1 0 0,13-6 960 0 0,3 14-1069 0 0,1-8-130 0 0,1 0 0 0 0,-1-1 0 0 0,1 1 0 0 0,0-1 0 0 0,0 0 0 0 0,1 0 0 0 0,-1 0 0 0 0,1-1 0 0 0,0 0 0 0 0,9 6 0 0 0,-5-3 33 0 0,37 28 783 0 0,79 45 0 0 0,57 17 356 0 0,-7-4-308 0 0,-123-63-476 0 0,60 48 0 0 0,-90-61-387 0 0,-1 1-1 0 0,-1 1 0 0 0,-1 1 1 0 0,0 1-1 0 0,-2 0 0 0 0,0 1 1 0 0,19 34-1 0 0,-30-43-80 0 0,0 0 0 0 0,0 1 0 0 0,-1-1 0 0 0,-1 1 0 0 0,0 0 0 0 0,3 25 0 0 0,-6-27-6 0 0,-1-1 1 0 0,0 1-1 0 0,-1-1 0 0 0,0 1 1 0 0,0-1-1 0 0,-1 0 0 0 0,-1 1 1 0 0,0-1-1 0 0,-6 15 0 0 0,0-7-11 0 0,-1 0 1 0 0,-1-1-1 0 0,0 0 0 0 0,-1 0 1 0 0,-1-2-1 0 0,-25 27 0 0 0,-101 79-960 0 0,118-104 583 0 0,-32 23-3862 0 0,1-5-1402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 14799 0 0,'0'0'679'0'0,"1"-2"-15"0"0,3-4 1441 0 0,-15 13-1145 0 0,-39 22-179 0 0,1 1-1 0 0,-86 71 1 0 0,121-89-779 0 0,1 0 1 0 0,0 0 0 0 0,-22 29 0 0 0,32-36-3 0 0,-1-1 0 0 0,1 0 0 0 0,1 1 0 0 0,-1 0 0 0 0,1-1 0 0 0,0 1 0 0 0,0 0 0 0 0,0 0 0 0 0,0 1 0 0 0,1-1 0 0 0,0 0-1 0 0,0 0 1 0 0,1 1 0 0 0,-1-1 0 0 0,1 0 0 0 0,0 1 0 0 0,2 8 0 0 0,-1-10 9 0 0,1-1 0 0 0,-1 1 0 0 0,1 0 0 0 0,0 0 0 0 0,0-1 0 0 0,1 1 0 0 0,-1-1-1 0 0,1 0 1 0 0,0 0 0 0 0,0 0 0 0 0,0 0 0 0 0,0 0 0 0 0,0-1 0 0 0,0 1 0 0 0,1-1 0 0 0,0 0 0 0 0,-1 0 0 0 0,1 0-1 0 0,6 2 1 0 0,1 0-49 0 0,0-1 0 0 0,0 0-1 0 0,1 0 1 0 0,-1-1 0 0 0,22 1-1 0 0,-19-2-554 0 0,0-1-1 0 0,0-1 1 0 0,0 0-1 0 0,18-5 1 0 0,0-5-988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42 4607 0 0,'10'-3'108'0'0,"0"0"0"0"0,1-1 0 0 0,16-8 0 0 0,10-5 58 0 0,-35 17 17 0 0,-1-1 0 0 0,0 1 0 0 0,1-1 0 0 0,-1 1 1 0 0,1 0-1 0 0,-1-1 0 0 0,1 1 0 0 0,-1 0 0 0 0,0 0 0 0 0,1 0 0 0 0,-1 0 1 0 0,1 0-1 0 0,-1 1 0 0 0,1-1 0 0 0,-1 0 0 0 0,0 1 0 0 0,1-1 0 0 0,-1 1 1 0 0,2 0-1 0 0,-2 0-142 0 0,-1 0 1 0 0,1-1-1 0 0,-1 1 0 0 0,1 0 1 0 0,0 0-1 0 0,-1 0 1 0 0,0-1-1 0 0,1 1 0 0 0,-1 0 1 0 0,0 0-1 0 0,1 0 1 0 0,-1 0-1 0 0,0 0 0 0 0,0 0 1 0 0,0 0-1 0 0,0 0 1 0 0,0 0-1 0 0,0 0 0 0 0,0 0 1 0 0,0 0-1 0 0,0 0 1 0 0,0 0-1 0 0,0 0 1 0 0,-1 0-1 0 0,1 0 0 0 0,0-1 1 0 0,-1 1-1 0 0,1 0 1 0 0,-1 0-1 0 0,0 1 0 0 0,-5 7 151 0 0,0 0-1 0 0,0-1 1 0 0,0 0-1 0 0,-1 0 0 0 0,0 0 1 0 0,-10 6-1 0 0,9-6-24 0 0,-156 138 2468 0 0,51-47-1913 0 0,-18 6-489 0 0,1 0-234 0 0,108-85 52 0 0,1 2 0 0 0,1-1 0 0 0,-28 39 0 0 0,43-52 48 0 0,0 0-1 0 0,1-1 1 0 0,-1 2-1 0 0,-5 15 1 0 0,9-21-67 0 0,0-1 0 0 0,1 0 0 0 0,-1 1 0 0 0,1-1 0 0 0,0 0 0 0 0,-1 1 0 0 0,1-1 0 0 0,0 0 0 0 0,0 1 1 0 0,1-1-1 0 0,-1 1 0 0 0,0-1 0 0 0,1 0 0 0 0,0 1 0 0 0,-1-1 0 0 0,1 0 0 0 0,0 0 0 0 0,0 0 0 0 0,0 1 0 0 0,0-1 1 0 0,1 0-1 0 0,-1 0 0 0 0,1-1 0 0 0,1 3 0 0 0,2 1 11 0 0,1-1 1 0 0,-1 0-1 0 0,1 0 1 0 0,0-1-1 0 0,0 0 1 0 0,0 0-1 0 0,1 0 1 0 0,-1-1-1 0 0,1 0 0 0 0,-1 0 1 0 0,1 0-1 0 0,0-1 1 0 0,11 1-1 0 0,11-1 45 0 0,55-4-1 0 0,-65 2-30 0 0,82-7 105 0 0,151-5-1236 0 0,-240 13-305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329 326 1375 0 0,'0'1'107'0'0,"-5"7"32"0"0,-7 13 1900 0 0,-1-1 0 0 0,-1 0 0 0 0,-20 22 0 0 0,14-24-1384 0 0,-1 0 1 0 0,-1-2 0 0 0,-1 0 0 0 0,-34 18-1 0 0,51-31-411 0 0,0 0-1 0 0,0 0 1 0 0,0-1-1 0 0,0 0 1 0 0,-1 0-1 0 0,1 0 0 0 0,-13 1 1 0 0,18-3-175 0 0,-1 1-1 0 0,0-1 1 0 0,1 0 0 0 0,-1 0-1 0 0,1 0 1 0 0,-1-1-1 0 0,0 1 1 0 0,1 0 0 0 0,-1 0-1 0 0,0-1 1 0 0,1 1 0 0 0,-1-1-1 0 0,1 0 1 0 0,-1 1 0 0 0,1-1-1 0 0,-1 0 1 0 0,1 0 0 0 0,0 0-1 0 0,-1 0 1 0 0,1 0 0 0 0,0 0-1 0 0,0 0 1 0 0,0-1 0 0 0,0 1-1 0 0,0 0 1 0 0,0-1 0 0 0,0 1-1 0 0,0 0 1 0 0,0-1 0 0 0,1 1-1 0 0,-1-1 1 0 0,0 1 0 0 0,1-1-1 0 0,0 0 1 0 0,-1 1 0 0 0,1-3-1 0 0,-1-7 86 0 0,0 1 0 0 0,1-1 0 0 0,0 1 0 0 0,1-1 0 0 0,1 1 0 0 0,-1 0-1 0 0,7-19 1 0 0,0 4-197 0 0,22-47-1 0 0,-17 47-60 0 0,2-1 0 0 0,0 2 0 0 0,2 0 0 0 0,0 1 0 0 0,2 1 0 0 0,22-21 0 0 0,-25 28 29 0 0,0 0-1 0 0,2 2 1 0 0,-1 0-1 0 0,2 1 0 0 0,0 1 1 0 0,0 0-1 0 0,1 2 1 0 0,33-12-1 0 0,-35 16 68 0 0,1 0 0 0 0,-1 2 0 0 0,0 0 0 0 0,1 1 0 0 0,0 1 0 0 0,-1 1 0 0 0,37 3 0 0 0,-46-2 5 0 0,0 1 0 0 0,0 0-1 0 0,0 0 1 0 0,-1 1-1 0 0,1 0 1 0 0,-1 0 0 0 0,1 1-1 0 0,-1 0 1 0 0,0 1 0 0 0,-1-1-1 0 0,1 1 1 0 0,-1 1-1 0 0,0 0 1 0 0,0 0 0 0 0,0 0-1 0 0,-1 1 1 0 0,0 0 0 0 0,6 9-1 0 0,-6-5 8 0 0,1 1 0 0 0,-2 0 1 0 0,0 0-1 0 0,0 1 0 0 0,-1-1 0 0 0,-1 1 0 0 0,0 0 0 0 0,0 0 0 0 0,-2 0 0 0 0,1 0 0 0 0,-2 23 1 0 0,-1-32-60 0 0,1 1 0 0 0,-1-1 1 0 0,0 0-1 0 0,-1 0 1 0 0,1 0-1 0 0,-1 0 0 0 0,0 0 1 0 0,0 0-1 0 0,0 0 1 0 0,0-1-1 0 0,-1 1 1 0 0,0-1-1 0 0,1 0 0 0 0,-1 0 1 0 0,0 1-1 0 0,-1-2 1 0 0,1 1-1 0 0,0 0 0 0 0,-8 3 1 0 0,-6 4-205 0 0,0-1 0 0 0,-1-1 0 0 0,-20 7 0 0 0,26-11 176 0 0,-165 71-797 0 0,136-54-685 0 0,0 1-1 0 0,-42 33 1 0 0,70-46-2482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6911 0 0,'-1'1'528'0'0,"-13"12"42"0"0,0-1 0 0 0,2 2 0 0 0,-1-1 0 0 0,2 2 0 0 0,0 0-1 0 0,0 0 1 0 0,-15 32 0 0 0,23-37-524 0 0,-1 1 0 0 0,2-1 0 0 0,-1 1 0 0 0,1 0 0 0 0,1 0-1 0 0,0 11 1 0 0,-5 26 222 0 0,0-20-232 0 0,-1 0 0 0 0,-2-1 1 0 0,-12 28-1 0 0,-43 76 10 0 0,9-17 37 0 0,41-84-70 0 0,-8 19 558 0 0,2 0 1 0 0,-25 94 0 0 0,33-92-424 0 0,-11 63-1156 0 0,22-105-1556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538 806 4607 0 0,'1'-1'14171'0'0,"18"-20"-13989"0"0,24-36 1 0 0,-27 35 99 0 0,-10 13-242 0 0,0-1 0 0 0,0-1 0 0 0,-1 1 0 0 0,0-1 0 0 0,-1 0 0 0 0,0 0 0 0 0,3-15 0 0 0,8-84-50 0 0,-12 89 5 0 0,11-222-1164 0 0,-14 201 920 0 0,-2 0 0 0 0,-1 0 0 0 0,-13-64 1538 0 0,16 111-1509 0 0,0-1 1 0 0,-1 0-1 0 0,1 1 0 0 0,-1-1 0 0 0,0 0 0 0 0,0 1 0 0 0,-3 6 1 0 0,1 1 131 0 0,-3 7 95 0 0,-1 1 1 0 0,-1-1-1 0 0,-13 24 1 0 0,-36 53 86 0 0,-7 13-28 0 0,-37 146-3 0 0,94-235-62 0 0,-48 161 29 0 0,11-33 4 0 0,31-107-24 0 0,-59 168-31 0 0,50-154 100 0 0,-50 89 1 0 0,65-131-54 0 0,-5 8 37 0 0,-1 0 1 0 0,-1 0 0 0 0,-1-1-1 0 0,-28 29 1 0 0,42-48-116 0 0,0-2-1193 0 0,-3-7 466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12 137 5983 0 0,'-12'-3'13756'0'0,"22"4"-13614"0"0,0-1 0 0 0,0 0 0 0 0,0 0 0 0 0,-1-1 0 0 0,1 0-1 0 0,19-5 1 0 0,59-24 641 0 0,-23 7-200 0 0,13-1-277 0 0,136-23 1 0 0,-197 45-1487 0 0,0 1-1 0 0,29 3 1 0 0,-34-2-319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1740 13 10159 0 0,'2'-1'464'0'0,"14"-11"2903"0"0,-24 16-2742 0 0,-110 63 447 0 0,28-15-679 0 0,-108 45 0 0 0,-301 124-171 0 0,425-189-209 0 0,-1-3 0 0 0,-1-3 0 0 0,-1-3-1 0 0,-82 12 1 0 0,135-31 19 0 0,-45 1 0 0 0,61-4-23 0 0,0-2 0 0 0,0 1 0 0 0,0-1-1 0 0,1 0 1 0 0,-1-1 0 0 0,0 0 0 0 0,1 0 0 0 0,-1 0-1 0 0,-12-7 1 0 0,17 7 7 0 0,0 0 0 0 0,0 0-1 0 0,1 0 1 0 0,-1 0 0 0 0,0-1 0 0 0,1 1-1 0 0,0-1 1 0 0,0 0 0 0 0,0 1 0 0 0,0-1-1 0 0,0 0 1 0 0,0 0 0 0 0,-1-5 0 0 0,1 2-36 0 0,0 1 0 0 0,0-1 0 0 0,1 0 0 0 0,0 1 0 0 0,1-1 1 0 0,-1 0-1 0 0,1-8 0 0 0,1 0-104 0 0,1 0 1 0 0,0 0 0 0 0,1 0-1 0 0,1 1 1 0 0,9-26 0 0 0,-9 31 75 0 0,0 0 0 0 0,1 0 0 0 0,0 0 0 0 0,0 1 0 0 0,1-1 0 0 0,-1 1 0 0 0,2 1 1 0 0,7-8-1 0 0,-9 9 71 0 0,0 1 1 0 0,1 0 0 0 0,0 0 0 0 0,-1 0 0 0 0,1 1-1 0 0,0 0 1 0 0,0 0 0 0 0,1 1 0 0 0,-1-1 0 0 0,1 2-1 0 0,11-3 1 0 0,-16 3-13 0 0,0 1 0 0 0,0 0 1 0 0,0 0-1 0 0,0 0 0 0 0,0 0 0 0 0,0 1 0 0 0,-1-1 0 0 0,1 0 0 0 0,0 1 0 0 0,0 0 1 0 0,0-1-1 0 0,0 1 0 0 0,-1 0 0 0 0,1 0 0 0 0,0 0 0 0 0,2 2 0 0 0,-1-1-5 0 0,-1 0 0 0 0,0 1 0 0 0,0-1 0 0 0,0 0 0 0 0,-1 1 0 0 0,1 0 0 0 0,0-1 0 0 0,-1 1 0 0 0,2 5-1 0 0,0 2-18 0 0,0 0-1 0 0,-1 0 1 0 0,0 1-1 0 0,-1-1 1 0 0,1 15-1 0 0,-3 8 80 0 0,-1 0 0 0 0,-9 52 0 0 0,-22 64 174 0 0,31-140-229 0 0,-25 81 199 0 0,-57 131 1 0 0,36-103 218 0 0,34-79-162 0 0,7-21-160 0 0,1 0 0 0 0,-18 31 0 0 0,8-21-214 0 0,-2 0 0 0 0,-2-1 0 0 0,-40 44 0 0 0,57-69-143 0 0,2-1 50 0 0,0 0 0 0 0,-1 0 0 0 0,1 0 0 0 0,0 0 0 0 0,0 0 0 0 0,0 0 0 0 0,1 1 0 0 0,-1-1 0 0 0,0 0 0 0 0,-1 2 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10591 0 0,'1'0'6243'0'0,"165"-38"-1729"0"0,80-31-3740 0 0,-103 28-569 0 0,-102 31-1261 0 0,1 2 0 0 0,62-5 0 0 0,-82 11-776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9671 0 0,'0'0'6159'0'0,"-1"2"-6056"0"0,-20 17 100 0 0,-1-1 0 0 0,-25 15 1 0 0,-16 13 404 0 0,41-28-316 0 0,2 1 0 0 0,0 1 1 0 0,0 1-1 0 0,-25 37 0 0 0,33-40-249 0 0,1 1-1 0 0,1 0 1 0 0,0 1 0 0 0,1 0 0 0 0,1 0-1 0 0,-8 34 1 0 0,14-46-25 0 0,0 1 0 0 0,1 0-1 0 0,0 0 1 0 0,1 15 0 0 0,1-19-190 0 0,-1-1 1 0 0,1 1-1 0 0,0-1 0 0 0,0 0 1 0 0,0 1-1 0 0,1-1 1 0 0,-1 0-1 0 0,1 0 0 0 0,0 0 1 0 0,0 0-1 0 0,4 5 1 0 0,4 2-5939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11055 0 0,'0'0'1002'0'0,"-1"1"-673"0"0,-1 2-120 0 0,0 0 0 0 0,1-1 0 0 0,-1 1 0 0 0,1 0 0 0 0,0 1 0 0 0,-1-1 0 0 0,2 0 0 0 0,-1 0 0 0 0,0 0 0 0 0,0 1 0 0 0,1-1 0 0 0,0 0 0 0 0,0 1 0 0 0,0-1 0 0 0,0 0 0 0 0,0 1 0 0 0,1-1 0 0 0,-1 0 0 0 0,1 0 0 0 0,1 5 0 0 0,2 4-73 0 0,1 1 0 0 0,1-1 0 0 0,12 22 0 0 0,-6-14 87 0 0,2-1 0 0 0,0 0 0 0 0,0-1 0 0 0,2 0 0 0 0,31 26 0 0 0,-22-23 358 0 0,1-2 1 0 0,1-1 0 0 0,47 23-1 0 0,75 23 742 0 0,-124-54-1336 0 0,-7-3 6 0 0,24 5 0 0 0,-35-10-203 0 0,0-1 1 0 0,0 0-1 0 0,0 0 0 0 0,0-1 1 0 0,1 0-1 0 0,12-2 0 0 0,-9 0-2642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6911 0 0,'-1'0'5960'0'0,"-7"1"-4262"0"0,-13 7 1310 0 0,11-2-2959 0 0,1 0 1 0 0,-1 0 0 0 0,-9 10-1 0 0,-23 20-44 0 0,-77 75 74 0 0,-34 33 426 0 0,119-113-454 0 0,27-26-67 0 0,6-5-58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13903 0 0,'-2'0'638'0'0,"-16"3"-266"0"0,-1 0 0 0 0,1 2 0 0 0,-1 0 0 0 0,1 1 0 0 0,1 0 0 0 0,-21 11 0 0 0,24-9 29 0 0,0 1 0 0 0,0 1 0 0 0,1 0 0 0 0,1 0 0 0 0,-1 1 0 0 0,-18 22 0 0 0,27-27-352 0 0,0-1 0 0 0,0 1 0 0 0,0 0 1 0 0,1 0-1 0 0,-1 0 0 0 0,2 0 0 0 0,-1 1 0 0 0,1-1 0 0 0,0 1 0 0 0,0-1 0 0 0,0 1 0 0 0,1 0 0 0 0,0 0 0 0 0,1 0 0 0 0,-1 0 0 0 0,2 0 0 0 0,-1-1 0 0 0,3 14 1 0 0,-3-17-47 0 0,1 0 1 0 0,0-1 0 0 0,0 1 0 0 0,0 0 0 0 0,0-1 0 0 0,0 1 0 0 0,1-1-1 0 0,-1 1 1 0 0,1-1 0 0 0,0 1 0 0 0,-1-1 0 0 0,1 0 0 0 0,0 0 0 0 0,0 0-1 0 0,5 3 1 0 0,-3-3 1 0 0,0 0-1 0 0,0 0 1 0 0,0 0 0 0 0,0 0-1 0 0,0-1 1 0 0,0 0-1 0 0,0 0 1 0 0,1 0-1 0 0,6 0 1 0 0,3 0 32 0 0,0-2 0 0 0,0 0 1 0 0,0 0-1 0 0,0-1 0 0 0,19-6 0 0 0,-16 3-17 0 0,-1 0 0 0 0,0 0 0 0 0,-1-2 0 0 0,1 0-1 0 0,-1 0 1 0 0,0-2 0 0 0,22-16 0 0 0,-32 21-36 0 0,0 0-1 0 0,0-1 1 0 0,-1 1 0 0 0,0-1 0 0 0,0 1-1 0 0,0-1 1 0 0,-1 0 0 0 0,0-1-1 0 0,1 1 1 0 0,-2-1 0 0 0,1 1 0 0 0,-1-1-1 0 0,0 0 1 0 0,0 0 0 0 0,0 0 0 0 0,-1 0-1 0 0,0 0 1 0 0,0 0 0 0 0,-1 0 0 0 0,0 0-1 0 0,0-1 1 0 0,0 1 0 0 0,-1 0-1 0 0,-1-6 1 0 0,2 9-36 0 0,-1 1-1 0 0,1 0 1 0 0,-1 0 0 0 0,0 0-1 0 0,0-1 1 0 0,0 1-1 0 0,0 0 1 0 0,0 0 0 0 0,0 1-1 0 0,0-1 1 0 0,-1 0 0 0 0,1 0-1 0 0,-1 0 1 0 0,1 1-1 0 0,-1-1 1 0 0,0 1 0 0 0,0-1-1 0 0,0 1 1 0 0,-2-1 0 0 0,-2-1-350 0 0,0 1 1 0 0,0-1 0 0 0,0 2-1 0 0,0-1 1 0 0,-7-1 0 0 0,8 2-109 0 0,3 1-477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7367 0 0,'-6'3'107'0'0,"1"0"-1"0"0,-1 0 0 0 0,1 0 0 0 0,0 0 0 0 0,0 1 0 0 0,0 0 0 0 0,1 0 1 0 0,-1 0-1 0 0,1 1 0 0 0,0-1 0 0 0,0 1 0 0 0,1 0 0 0 0,-1 0 0 0 0,-2 8 1 0 0,4-9 111 0 0,0 1 1 0 0,0 0 0 0 0,1 0 0 0 0,-1 0 0 0 0,2 1 0 0 0,-1-1 0 0 0,0 0 0 0 0,1 0 0 0 0,0 0 0 0 0,0 1 0 0 0,0-1 0 0 0,1 0 0 0 0,0 0 0 0 0,0 0 0 0 0,0 0 0 0 0,1 0 0 0 0,2 6 0 0 0,1-1-33 0 0,0 0 1 0 0,0-1-1 0 0,1 0 1 0 0,0 0 0 0 0,1-1-1 0 0,-1 1 1 0 0,15 12-1 0 0,64 47 876 0 0,-49-42-656 0 0,-10-6-163 0 0,33 25 741 0 0,92 91 0 0 0,-135-119-827 0 0,0 1-1 0 0,-2 0 1 0 0,0 1 0 0 0,-1 1-1 0 0,-1 0 1 0 0,-1 0-1 0 0,-1 1 1 0 0,-1 0-1 0 0,13 44 1 0 0,-17-38-70 0 0,0 0 0 0 0,-2 1 1 0 0,-2 0-1 0 0,0 0 0 0 0,-2 0 1 0 0,0-1-1 0 0,-2 1 0 0 0,-2 0 1 0 0,-12 46-1 0 0,0-21-96 0 0,-2-2 0 0 0,-2 0 0 0 0,-55 93 0 0 0,51-104-446 0 0,-36 44 0 0 0,-4-10-3803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0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2159 0 0,'0'0'96'0'0,"-6"-3"16"0"0,-1-1-112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1375 0 0,'0'0'5288'0'0,"-10"4"-972"0"0,8-3-4141 0 0,1 0-1 0 0,-1-1 1 0 0,1 1 0 0 0,-1 0-1 0 0,1 0 1 0 0,0 0-1 0 0,0 0 1 0 0,-1 1-1 0 0,1-1 1 0 0,0 0 0 0 0,0 0-1 0 0,0 1 1 0 0,0-1-1 0 0,0 0 1 0 0,1 1-1 0 0,-1-1 1 0 0,0 1-1 0 0,1-1 1 0 0,-1 1 0 0 0,1 0-1 0 0,-1-1 1 0 0,1 1-1 0 0,0-1 1 0 0,-1 1-1 0 0,1 3 1 0 0,1 14-91 0 0,1-1 1 0 0,0 1-1 0 0,2-1 0 0 0,0 0 1 0 0,1 0-1 0 0,7 18 0 0 0,2 0-61 0 0,36 63 0 0 0,-27-64 33 0 0,1-1-1 0 0,54 58 1 0 0,-45-54 86 0 0,-15-17-119 0 0,0 1-1 0 0,-2 1 0 0 0,-1 1 1 0 0,18 35-1 0 0,-25-42-13 0 0,-2-1 0 0 0,0 1 0 0 0,-1 0 0 0 0,0 1 0 0 0,-2-1 0 0 0,0 1-1 0 0,-1 0 1 0 0,0 19 0 0 0,-3-10 5 0 0,-1 0-1 0 0,-1 0 1 0 0,-2 0 0 0 0,0-1-1 0 0,-2 0 1 0 0,-1 0-1 0 0,-1 0 1 0 0,-1-1 0 0 0,-25 44-1 0 0,29-61-3 0 0,1 0-1 0 0,-1-1 0 0 0,-1 0 0 0 0,-11 11 1 0 0,-5 5 7 0 0,18-18-3 0 0,0 0 1 0 0,0 0-1 0 0,-1 0 0 0 0,0-1 0 0 0,1 0 0 0 0,-1 0 0 0 0,0-1 0 0 0,-1 0 0 0 0,1 0 1 0 0,-1 0-1 0 0,1-1 0 0 0,-1 0 0 0 0,0 0 0 0 0,-10 1 0 0 0,11-2-40 0 0,3 0 22 0 0,-1 0 0 0 0,1 0 0 0 0,0 0 0 0 0,0 0 1 0 0,-1 0-1 0 0,1 1 0 0 0,-5 2 0 0 0,-12 7 1 0 0,11-7 3 0 0,2 0 1200 0 0,7-2-1073 0 0,3 5-107 0 0,0 0-1 0 0,1 1 1 0 0,-1-1 0 0 0,1-1-1 0 0,1 1 1 0 0,-1 0 0 0 0,1-1 0 0 0,0 0-1 0 0,1 0 1 0 0,0-1 0 0 0,-1 0 0 0 0,2 1-1 0 0,-1-2 1 0 0,0 1 0 0 0,1-1-1 0 0,0 0 1 0 0,0-1 0 0 0,13 6 0 0 0,7 2 88 0 0,0 1 1 0 0,-2 2 0 0 0,38 25-1 0 0,-60-38-106 0 0,-2 0 1 0 0,0-1 1 0 0,0 1-1 0 0,0 0 1 0 0,0-1-1 0 0,0 1 0 0 0,-1 0 1 0 0,1 0-1 0 0,0-1 1 0 0,0 1-1 0 0,-1 0 1 0 0,1 0-1 0 0,0 0 1 0 0,-1 0-1 0 0,1 1 1 0 0,1 0-6 0 0,-1-1 0 0 0,0 1 1 0 0,-1-1-1 0 0,1 1 0 0 0,0-1 1 0 0,0 1-1 0 0,-1 0 1 0 0,1-1-1 0 0,0 1 0 0 0,-1 0 1 0 0,0-1-1 0 0,1 1 0 0 0,-1 0 1 0 0,0 0-1 0 0,0 0 1 0 0,0-1-1 0 0,-1 4 0 0 0,1-1 12 0 0,-1-1 0 0 0,0 0 0 0 0,-1 0 0 0 0,1-1 0 0 0,0 1 0 0 0,-1 0 0 0 0,1 0 0 0 0,-1-1-1 0 0,-3 4 1 0 0,-2 3-219 0 0,-1-1 1 0 0,-1-1-1 0 0,1 1 0 0 0,-16 8 0 0 0,12-7-455 0 0,-102 61 2204 0 0,112-68-1528 0 0,-14 2 1801 0 0,9-5-1721 0 0,5 1-92 0 0,1 0 0 0 0,-1 0 0 0 0,0 0 0 0 0,0 0 0 0 0,0 0 0 0 0,0 0 0 0 0,0 1 0 0 0,0-1 0 0 0,1 1 0 0 0,-1 0 0 0 0,0-1 0 0 0,0 1 0 0 0,1 0 0 0 0,-1 0 0 0 0,0 0 0 0 0,1 0 0 0 0,-1 0 0 0 0,1 0 0 0 0,0 1 0 0 0,-2 1 0 0 0,-2 1 0 0 0,1 0-1 0 0,0-1 0 0 0,0 1 0 0 0,0 0 0 0 0,0 0 0 0 0,1 1 0 0 0,0-1 0 0 0,0 1 0 0 0,0-1 0 0 0,0 1 0 0 0,1 0 0 0 0,-3 9 0 0 0,3-4-47 0 0,0 1 36 0 0,4-1 12 0 0,3-1 0 0 0,-1-5 1 0 0,0 0-1 0 0,-1 0 1 0 0,1-1-1 0 0,1 0 1 0 0,-1 0-1 0 0,0 0 1 0 0,1 0-1 0 0,7 3 1 0 0,6 1-21 0 0,19 6 0 0 0,-24-9 12 0 0,0 0 1 0 0,0 1 0 0 0,20 11 0 0 0,-11 1 7 0 0,-1 0 0 0 0,-1 1 0 0 0,0 0 0 0 0,25 33 0 0 0,-16-18 0 0 0,3 3 0 0 0,-3 2 0 0 0,45 71 0 0 0,-39-45 0 0 0,30 76 0 0 0,-51-103-10 0 0,-3 1-1 0 0,0-1 0 0 0,-3 2 1 0 0,-1-1-1 0 0,-2 1 0 0 0,0 53 1 0 0,-5-70-7 0 0,-1 1 0 0 0,-1-1 1 0 0,-2 0-1 0 0,0 1 0 0 0,-1-1 1 0 0,-1-1-1 0 0,-17 42 0 0 0,4-24-37 0 0,-1 0-1 0 0,-3-1 0 0 0,-29 39 1 0 0,13-23 41 0 0,2 2 1 0 0,3 1 0 0 0,2 2-1 0 0,-33 88 1 0 0,51-109-18 0 0,13-37-136 0 0,7-11-8262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28 6911 0 0,'0'-1'528'0'0,"2"-1"-404"0"0,0 0 0 0 0,-1 0 0 0 0,1 0 0 0 0,0 0 0 0 0,0 0 0 0 0,0 0 0 0 0,0 1 0 0 0,4-4 0 0 0,4-2 3978 0 0,-8 18-3521 0 0,-2 0-212 0 0,-1 0 0 0 0,0 0 0 0 0,-1 0 0 0 0,0 0 0 0 0,-7 18 0 0 0,4-10-14 0 0,-161 452 1845 0 0,-103 69-2064 0 0,109-290-1149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197 118 10591 0 0,'-6'7'964'0'0,"-24"14"3512"0"0,50-30-3493 0 0,35-19 1086 0 0,-22 12-2372 0 0,-1-2 1 0 0,44-31-1 0 0,-69 43 303 0 0,-4 1-18 0 0,-3 4-5 0 0,-1 0 1 0 0,0 0 0 0 0,1 0-1 0 0,-1 1 1 0 0,0-1 0 0 0,0 0-1 0 0,0 1 1 0 0,0-1 0 0 0,0 1-1 0 0,0-1 1 0 0,0 1 0 0 0,1-1-1 0 0,-1 1 1 0 0,-1 0 0 0 0,-1-1-1 0 0,-5-1-99 0 0,-1 1-1 0 0,1 0 0 0 0,-1 1 1 0 0,0 0-1 0 0,-14 2 0 0 0,-43 9-365 0 0,54-8 441 0 0,-1 0 0 0 0,1 1 0 0 0,-1 0 0 0 0,1 1 0 0 0,0 0 0 0 0,-11 8 1 0 0,16-9 144 0 0,0 1 1 0 0,1 1 0 0 0,-1-1 0 0 0,1 1 0 0 0,0 0 0 0 0,1 0-1 0 0,-1 1 1 0 0,1 0 0 0 0,1 0 0 0 0,-6 10 0 0 0,-6 16 87 0 0,3 1 1 0 0,1 0-1 0 0,-13 54 0 0 0,23-77-167 0 0,0-1-1 0 0,1 0 0 0 0,0 1 1 0 0,0-1-1 0 0,1 1 0 0 0,1-1 1 0 0,0 1-1 0 0,4 18 0 0 0,-4-25-9 0 0,0 1 0 0 0,1 0-1 0 0,0 0 1 0 0,0-1 0 0 0,0 1 0 0 0,0-1-1 0 0,1 0 1 0 0,-1 0 0 0 0,1 0-1 0 0,0 0 1 0 0,1 0 0 0 0,-1 0 0 0 0,1-1-1 0 0,-1 0 1 0 0,1 1 0 0 0,0-1-1 0 0,0-1 1 0 0,1 1 0 0 0,-1-1 0 0 0,7 4-1 0 0,8 0-182 0 0,0-1-1 0 0,0 0 1 0 0,0-1-1 0 0,1-1 1 0 0,-1-1-1 0 0,1-1 1 0 0,-1 0-1 0 0,39-5 1 0 0,-32-1-772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635 910 4487 0 0,'-7'11'235'0'0,"5"-6"0"0"0,-1-1-1 0 0,0 0 1 0 0,0 1-1 0 0,0-1 0 0 0,-8 7 5905 0 0,11-13-5952 0 0,0 0 1 0 0,0 1 0 0 0,0-1-1 0 0,1 0 1 0 0,-1 0-1 0 0,1 0 1 0 0,-1 1 0 0 0,1-1-1 0 0,0-2 1 0 0,1 1 20 0 0,9-28 618 0 0,26-49-1 0 0,-4 10-542 0 0,124-333-300 0 0,-61 74-300 0 0,-96 328 317 0 0,0 0 0 0 0,1 1 0 0 0,-1-1 1 0 0,0 0-1 0 0,0 1 0 0 0,0-1 0 0 0,1 0 1 0 0,-1 0-1 0 0,0 1 0 0 0,0-1 0 0 0,0 0 1 0 0,0 0-1 0 0,-1 1 0 0 0,1-1 0 0 0,0 0 1 0 0,0 0-1 0 0,0 1 0 0 0,-1-1 0 0 0,1 0 1 0 0,0 0-1 0 0,0 1 0 0 0,-1-2 0 0 0,0 2 8 0 0,0 0 0 0 0,1 0 1 0 0,-1 0-1 0 0,1 0 0 0 0,-1 0 0 0 0,0 1 0 0 0,1-1 0 0 0,-1 0 0 0 0,1 0 0 0 0,-1 0 0 0 0,1 1 0 0 0,-1-1 0 0 0,1 0 0 0 0,-1 0 0 0 0,1 1 0 0 0,-1-1 0 0 0,1 0 0 0 0,-1 1 0 0 0,1-1 0 0 0,-1 2 0 0 0,-5 3 36 0 0,0 1 0 0 0,-8 13 0 0 0,-52 85 110 0 0,-8 12-164 0 0,-86 119-34 0 0,17 10 0 0 0,116-187 44 0 0,3 1 0 0 0,-33 118 0 0 0,-9 130 0 0 0,65-299 0 0 0,-14 64 2 0 0,-3-2 1 0 0,-2 0-1 0 0,-4-1 0 0 0,-41 82 0 0 0,-32 12 62 0 0,78-139 61 0 0,14-19-472 0 0,1 0 1 0 0,0 0-1 0 0,-7 12 1 0 0,11-19-245 0 0,-3-7-16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5 254 13935 0 0,'0'0'1396'0'0,"-1"-1"-1277"0"0,-2-3-14 0 0,13-4 1007 0 0,11-2-22 0 0,40-15 0 0 0,-22 10-602 0 0,327-104 1854 0 0,-197 64-2404 0 0,-168 54 62 0 0,26-8-1410 0 0,-9 4-3269 0 0,-1 3-1992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9215 0 0,'0'0'707'0'0,"1"2"-464"0"0,-1 4 71 0 0,1 1 0 0 0,-1-1 0 0 0,0 1 0 0 0,-1-1 0 0 0,-2 14 0 0 0,-11 34 2749 0 0,9-36-2517 0 0,-11 34 42 0 0,-3-1 1 0 0,-29 59-1 0 0,-61 93-460 0 0,85-161-72 0 0,-3 7-25 0 0,-236 405 10 0 0,94-155-41 0 0,118-204 0 0 0,-66 131-401 0 0,99-178-896 0 0,30-47-3490 0 0,3-5-40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15175 0 0,'0'0'1372'0'0,"2"-1"-1130"0"0,37-18 864 0 0,-25 11-536 0 0,20-7 0 0 0,109-40 1320 0 0,79-26 511 0 0,-199 74-2262 0 0,0 2 0 0 0,0 1 1 0 0,29-2-1 0 0,72 3-3449 0 0,-94 3-4176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284 363 5527 0 0,'0'0'423'0'0,"1"-1"-278"0"0,8-5 171 0 0,0-1-1 0 0,-1 1 1 0 0,1-2 0 0 0,-2 1-1 0 0,1-1 1 0 0,7-10-1 0 0,38-59 3222 0 0,-24 33-2659 0 0,15-25-726 0 0,-39 60-118 0 0,0-1-1 0 0,-1 1 1 0 0,0-1-1 0 0,-1 0 1 0 0,4-16 0 0 0,-7 24-15 0 0,1 1 0 0 0,-1 0 1 0 0,0-1-1 0 0,0 1 0 0 0,1 0 1 0 0,-1-1-1 0 0,0 1 0 0 0,-1 0 1 0 0,1-1-1 0 0,0 1 0 0 0,0 0 1 0 0,0 0-1 0 0,-1-1 0 0 0,1 1 1 0 0,-1 0-1 0 0,1 0 0 0 0,-1-1 1 0 0,1 1-1 0 0,-1 0 0 0 0,0 0 1 0 0,0 0-1 0 0,1 0 0 0 0,-2-2 1 0 0,0 3 13 0 0,0-1 1 0 0,1 0 0 0 0,-1 0-1 0 0,1 1 1 0 0,-1-1 0 0 0,0 1-1 0 0,1-1 1 0 0,-1 1 0 0 0,0 0-1 0 0,0-1 1 0 0,1 1-1 0 0,-1 0 1 0 0,0 0 0 0 0,0 0-1 0 0,-2 1 1 0 0,-4 1 45 0 0,-1 0 0 0 0,0 0 0 0 0,1 1 0 0 0,-1 0 0 0 0,-13 7 0 0 0,-37 24-53 0 0,1 2 1 0 0,2 3 0 0 0,-84 75-1 0 0,130-104 37 0 0,0 0 0 0 0,0 0 0 0 0,1 1 0 0 0,0 1 0 0 0,1-1 0 0 0,-11 22 0 0 0,17-28-41 0 0,0-1 0 0 0,0 1 0 0 0,0-1 0 0 0,1 1 1 0 0,0 0-1 0 0,0-1 0 0 0,0 1 0 0 0,0 0 0 0 0,1 0 0 0 0,0 0 1 0 0,0 0-1 0 0,0-1 0 0 0,0 1 0 0 0,1 0 0 0 0,0 0 1 0 0,0 0-1 0 0,0-1 0 0 0,1 1 0 0 0,0-1 0 0 0,0 1 1 0 0,0-1-1 0 0,5 9 0 0 0,-2-7 66 0 0,1 1 0 0 0,0-1 1 0 0,1 0-1 0 0,-1-1 0 0 0,1 1 0 0 0,1-1 0 0 0,-1-1 1 0 0,0 1-1 0 0,1-1 0 0 0,0-1 0 0 0,0 1 0 0 0,14 3 1 0 0,-8-5 133 0 0,-11-1-118 0 0,-1-2-2 0 0,2-1-81 0 0,0 1 0 0 0,-1-1 0 0 0,1 0 0 0 0,-1 0 0 0 0,0 0 0 0 0,0-1 0 0 0,0 1 0 0 0,5-5 0 0 0,21-29 146 0 0,-25 30-150 0 0,1 0 1 0 0,-1 1 0 0 0,1-1-1 0 0,0 1 1 0 0,0 0 0 0 0,0 0-1 0 0,1 0 1 0 0,0 1 0 0 0,0 0 0 0 0,6-4-1 0 0,-10 8 19 0 0,0 0 0 0 0,0 0 0 0 0,-1-1 0 0 0,1 1 0 0 0,0 0 0 0 0,0 1 0 0 0,-1-1 0 0 0,1 0 0 0 0,0 0 0 0 0,0 1 0 0 0,-1-1 0 0 0,1 1 0 0 0,0-1 0 0 0,-1 1 0 0 0,1 0 0 0 0,-1 0 0 0 0,1 0 0 0 0,-1 0 0 0 0,1 0 0 0 0,-1 0 0 0 0,1 0 0 0 0,0 2 0 0 0,3 1-239 0 0,0 0 0 0 0,-1 1 0 0 0,0 0-1 0 0,6 8 1 0 0,-7-8 203 0 0,-1-3-6 0 0,-1 0-1 0 0,0 0 1 0 0,0 0-1 0 0,0 0 1 0 0,0 0 0 0 0,-1 0-1 0 0,1 1 1 0 0,0-1 0 0 0,0 4-1 0 0,9 42-1977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124 150 8751 0 0,'0'0'794'0'0,"-2"1"-652"0"0,-4 4 667 0 0,-1 0-1 0 0,1 0 1 0 0,-1 0-1 0 0,-1-1 1 0 0,1 0-1 0 0,0-1 1 0 0,-1 0-1 0 0,0 0 1 0 0,0 0-1 0 0,0-1 0 0 0,0 0 1 0 0,0-1-1 0 0,-11 1 1 0 0,17-2-260 0 0,2 0-501 0 0,-1-1 0 0 0,1 1 0 0 0,0 0 0 0 0,-1-1 1 0 0,1 1-1 0 0,0-1 0 0 0,-1 1 0 0 0,1 0 0 0 0,0-1 0 0 0,0 1 0 0 0,-1-1 0 0 0,1 1 0 0 0,0-1 0 0 0,0 0 0 0 0,0 1 0 0 0,-1-1 0 0 0,1 1 0 0 0,0-1 1 0 0,0 1-1 0 0,0-1 0 0 0,0 1 0 0 0,0-1 0 0 0,0 1 0 0 0,0-1 0 0 0,1 0 0 0 0,-1 1 0 0 0,0-1 0 0 0,0 1 0 0 0,0-1 0 0 0,0 1 0 0 0,1-1 0 0 0,-1 1 1 0 0,1-1-1 0 0,9-19 337 0 0,-8 19-316 0 0,4-8-32 0 0,1 1-1 0 0,0 0 0 0 0,0 1 1 0 0,0 0-1 0 0,1 0 0 0 0,1 0 1 0 0,-1 1-1 0 0,1 1 0 0 0,10-6 0 0 0,16-7 92 0 0,38-12 0 0 0,-69 28-128 0 0,18-6-103 0 0,46-11-1 0 0,-56 16 67 0 0,0 1 0 0 0,0 1 0 0 0,0 0 0 0 0,0 1 0 0 0,22 2 0 0 0,-29-1 31 0 0,0 0 1 0 0,0 0 0 0 0,0 1 0 0 0,0-1-1 0 0,-1 1 1 0 0,1 0 0 0 0,0 1-1 0 0,-1-1 1 0 0,0 1 0 0 0,0 0-1 0 0,1 0 1 0 0,5 7 0 0 0,3 4-18 0 0,0 1 1 0 0,14 23 0 0 0,-17-23 19 0 0,-8-13 9 0 0,-1 0 0 0 0,0 0 0 0 0,0-1 0 0 0,0 1 0 0 0,0 0 0 0 0,-1 0 0 0 0,1 0 0 0 0,-1 0 0 0 0,1 1 1 0 0,-1-1-1 0 0,1 0 0 0 0,-1 0 0 0 0,0 0 0 0 0,0 0 0 0 0,0 0 0 0 0,-1 0 0 0 0,1 1 0 0 0,0-1 0 0 0,-1 0 0 0 0,1 0 0 0 0,-1 0 0 0 0,0 0 0 0 0,1 0 0 0 0,-1 0 0 0 0,-2 3 0 0 0,-3 4 48 0 0,0-1-1 0 0,-1 0 0 0 0,0 0 1 0 0,-10 9-1 0 0,-11 13 35 0 0,9 0-119 0 0,18-29-125 0 0,16 0-5474 0 0,2-4-1217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24 1375 0 0,'10'-4'66'0'0,"-7"2"-9"0"0,0 1 0 0 0,1-1 0 0 0,-1 0 0 0 0,0 0 1 0 0,10-8 10397 0 0,-14 10-9399 0 0,-74 39-308 0 0,32-16-559 0 0,-21 15 86 0 0,-69 51-1 0 0,76-50-191 0 0,26-17-57 0 0,2 1-1 0 0,-38 38 0 0 0,66-60 191 0 0,3-1-76 0 0,12 3 28 0 0,0 0-1 0 0,0-2 1 0 0,17 1-1 0 0,-16-1-72 0 0,1 0-1 0 0,-1 1 1 0 0,18 4-1 0 0,-17 0-30 0 0,0 0-1 0 0,-1 1 1 0 0,0 1-1 0 0,-1 0 1 0 0,0 1-1 0 0,0 0 1 0 0,0 2-1 0 0,-1-1 0 0 0,-1 2 1 0 0,0-1-1 0 0,-1 2 1 0 0,0-1-1 0 0,-1 2 1 0 0,13 20-1 0 0,-19-27-30 0 0,0 0-1 0 0,-1 0 0 0 0,0 0 1 0 0,0 1-1 0 0,-1-1 0 0 0,0 1 1 0 0,2 14-1 0 0,-4-18-14 0 0,0 0 0 0 0,0 0 1 0 0,0 0-1 0 0,0 0 0 0 0,-1 0 0 0 0,0 0 0 0 0,0 0 1 0 0,0 0-1 0 0,0 0 0 0 0,-1 0 0 0 0,1 0 0 0 0,-1 0 0 0 0,0-1 1 0 0,0 1-1 0 0,-1-1 0 0 0,-3 5 0 0 0,-2 1 45 0 0,0-1-1 0 0,0 0 1 0 0,-1-1-1 0 0,0 0 1 0 0,0 0 0 0 0,-1-1-1 0 0,-10 5 1 0 0,14-8-43 0 0,-1 0 1 0 0,1 0 0 0 0,0-1 0 0 0,-1 0 0 0 0,0 0-1 0 0,1 0 1 0 0,-1-1 0 0 0,0 0 0 0 0,0-1 0 0 0,0 1-1 0 0,1-1 1 0 0,-12-1 0 0 0,14 0-69 0 0,1 0 0 0 0,-1 0 1 0 0,1-1-1 0 0,-1 1 0 0 0,1-1 0 0 0,0 0 1 0 0,0 1-1 0 0,0-1 0 0 0,-5-4 0 0 0,-3-7-4945 0 0,5 4-643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541 118 9007 0 0,'0'0'682'0'0,"-1"1"-470"0"0,-5 2-177 0 0,0 0 1 0 0,0-1 0 0 0,0 0 0 0 0,0 0 0 0 0,0 0-1 0 0,-9 1 1 0 0,-8 2 356 0 0,-144 36 2987 0 0,166-41-3426 0 0,-3 0 509 0 0,0 1 0 0 0,0 0 0 0 0,0 0 0 0 0,0 0 0 0 0,-5 3 0 0 0,8-3 176 0 0,2 0-389 0 0,-1 4-164 0 0,1-1 1 0 0,1 1-1 0 0,-1-1 1 0 0,0 1-1 0 0,1-1 1 0 0,0 0-1 0 0,0 0 0 0 0,0 0 1 0 0,1 0-1 0 0,0 0 1 0 0,-1-1-1 0 0,1 1 1 0 0,0-1-1 0 0,6 6 0 0 0,-3-5-11 0 0,0 0 0 0 0,0 0 0 0 0,0-1 0 0 0,0 0 0 0 0,0 0 0 0 0,0 0 0 0 0,1-1-1 0 0,-1 0 1 0 0,9 1 0 0 0,-1 0 6 0 0,1-2 1 0 0,0 0-1 0 0,0 0 0 0 0,0-2 1 0 0,-1 1-1 0 0,1-2 0 0 0,0 0 0 0 0,24-7 1 0 0,-15 1-44 0 0,0-1 0 0 0,39-20 0 0 0,-50 22-38 0 0,0-1 0 0 0,0-1 0 0 0,-1 0 1 0 0,-1 0-1 0 0,21-22 0 0 0,-29 27-64 0 0,0 0 0 0 0,0 0 1 0 0,0-1-1 0 0,-1 0 0 0 0,0 1 0 0 0,0-1 0 0 0,0 0 0 0 0,-1 0 0 0 0,0 0 1 0 0,1 0-1 0 0,-2 0 0 0 0,1 0 0 0 0,-1 0 0 0 0,1 0 0 0 0,-1-1 0 0 0,-1 1 1 0 0,0-8-1 0 0,0 10 9 0 0,1 0 1 0 0,-1 0 0 0 0,0-1-1 0 0,0 1 1 0 0,0 0-1 0 0,0 0 1 0 0,0 0 0 0 0,-1 0-1 0 0,1 1 1 0 0,-1-1 0 0 0,0 0-1 0 0,0 1 1 0 0,0-1 0 0 0,0 1-1 0 0,0-1 1 0 0,-1 1-1 0 0,1 0 1 0 0,-1 0 0 0 0,1 0-1 0 0,-1 1 1 0 0,0-1 0 0 0,0 0-1 0 0,0 1 1 0 0,0 0-1 0 0,0 0 1 0 0,0 0 0 0 0,0 0-1 0 0,-5-1 1 0 0,-1 1 9 0 0,0 1 0 0 0,0 0 0 0 0,0 1 0 0 0,0 0 0 0 0,0 0 0 0 0,0 1 0 0 0,0 0 0 0 0,1 1 0 0 0,-10 3 0 0 0,-11 7-6 0 0,-35 20 0 0 0,17-7-52 0 0,19-13 60 0 0,-113 64-47 0 0,23 7 55 0 0,103-71 30 0 0,1 1 0 0 0,0 0 0 0 0,0 1 0 0 0,1 1 0 0 0,-12 20 0 0 0,10-12 171 0 0,1 0 0 0 0,-18 44 0 0 0,29-61-129 0 0,0 1 0 0 0,1-1 0 0 0,0 0 0 0 0,0 1 0 0 0,1-1 0 0 0,0 1 0 0 0,0-1 0 0 0,1 1 0 0 0,0 0 0 0 0,0-1 0 0 0,1 1 0 0 0,0-1 0 0 0,0 1 0 0 0,1-1 0 0 0,2 8 0 0 0,-2-10 5 0 0,0-1-1 0 0,0 0 1 0 0,0 0 0 0 0,1 0 0 0 0,0 0-1 0 0,-1-1 1 0 0,2 1 0 0 0,-1-1-1 0 0,0 0 1 0 0,0 0 0 0 0,9 6 0 0 0,-6-5 10 0 0,0-1 0 0 0,1 0 0 0 0,0 0 1 0 0,0 0-1 0 0,0-1 0 0 0,13 3 0 0 0,3-2 61 0 0,1-1 1 0 0,-1-1-1 0 0,43-3 0 0 0,-16-2-58 0 0,-1-3 0 0 0,1-1 0 0 0,71-23-1 0 0,-87 20-1661 0 0,43-22 0 0 0,-45 17-110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13591 0 0,'0'0'1231'0'0,"-1"0"-1014"0"0,-7 1-193 0 0,-4 3 39 0 0,10 0 134 0 0,2-2-55 0 0,-2 4-8 0 0,1 0 1 0 0,0 0 0 0 0,0 0 0 0 0,0 0 0 0 0,1 0 0 0 0,0 0-1 0 0,0 0 1 0 0,0 0 0 0 0,1 0 0 0 0,0 0 0 0 0,3 10 0 0 0,-1-7-28 0 0,0 0 0 0 0,1-1 0 0 0,1 1 0 0 0,-1-1 0 0 0,1 0 0 0 0,11 14 0 0 0,1-4 39 0 0,1 0 0 0 0,0-1 0 0 0,2 0 0 0 0,36 23 0 0 0,-49-35-129 0 0,100 63 153 0 0,-85-56-149 0 0,1-1 0 0 0,0-1 1 0 0,25 8-1 0 0,10-1 99 0 0,95 16-1 0 0,-129-30-600 0 0,0-1-1 0 0,-1 0 0 0 0,1-2 0 0 0,0-1 1 0 0,0-1-1 0 0,0-1 0 0 0,24-6 0 0 0,-33 4-5106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15551 0 0,'0'0'1559'0'0,"0"2"-1428"0"0,0 11-96 0 0,-2 1 0 0 0,0-1 0 0 0,0 0 1 0 0,-1 0-1 0 0,-1 0 0 0 0,0 0 0 0 0,-9 19 0 0 0,-51 83 330 0 0,41-81-279 0 0,-2 0 0 0 0,-1-2 0 0 0,-2 0-1 0 0,-1-2 1 0 0,-41 33 0 0 0,-174 116 215 0 0,222-164-639 0 0,-53 34-1012 0 0,62-42 1221 0 0,1-1-1 0 0,-1 1 1 0 0,-28 7 0 0 0,34-13-39 0 0,6-3-521 0 0,8-6-522 0 0,-4 4 1308 0 0,16-14-793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297 176 1375 0 0,'0'0'66'0'0,"1"2"-8"0"0,8 22 623 0 0,-7-16 1410 0 0,1-1 0 0 0,0 1-1 0 0,0-1 1 0 0,6 10-1 0 0,-8-16-1679 0 0,0 1-1 0 0,1 0 0 0 0,-1-1 0 0 0,0 1 0 0 0,1-1 0 0 0,-1 0 0 0 0,1 1 1 0 0,0-1-1 0 0,1 1 0 0 0,-1-1-418 0 0,-1 0 0 0 0,1-1 0 0 0,-1 1 0 0 0,1-1 0 0 0,0 1-1 0 0,-1-1 1 0 0,1 0 0 0 0,0 0 0 0 0,-1 0 0 0 0,1 0 0 0 0,-1 0 0 0 0,4 0 0 0 0,13-4 455 0 0,-1-1 0 0 0,1 0-1 0 0,-1-2 1 0 0,19-9 0 0 0,7-2-72 0 0,-5 2-382 0 0,-1-3 0 0 0,0 0-1 0 0,57-41 1 0 0,-86 53-183 0 0,0 1 0 0 0,10-11 0 0 0,-15 14 123 0 0,-1 1 0 0 0,1-1 0 0 0,-1 0 0 0 0,0 0 1 0 0,0 0-1 0 0,-1 0 0 0 0,1-1 0 0 0,0 1 0 0 0,-1 0 0 0 0,1-4 1 0 0,-1 6 43 0 0,-1 0 1 0 0,0 0-1 0 0,0 0 1 0 0,0 0-1 0 0,0 0 1 0 0,0 0-1 0 0,0 0 1 0 0,0 0-1 0 0,0 0 1 0 0,0 0-1 0 0,0 0 1 0 0,0 0-1 0 0,-1 0 1 0 0,1 1-1 0 0,0-1 1 0 0,-1 0-1 0 0,1 0 1 0 0,0 0-1 0 0,-1 0 1 0 0,1 0-1 0 0,-1 1 1 0 0,0-1-1 0 0,0-1 1 0 0,-1 1-2 0 0,1 0 1 0 0,-1 0-1 0 0,0 0 1 0 0,1 0-1 0 0,-1 1 0 0 0,0-1 1 0 0,1 0-1 0 0,-1 1 1 0 0,0 0-1 0 0,0-1 0 0 0,-3 1 1 0 0,-3-1-19 0 0,1 2 0 0 0,-1-1-1 0 0,0 1 1 0 0,-13 3 0 0 0,1 1 16 0 0,1 2-1 0 0,0 0 1 0 0,1 1 0 0 0,-33 20-1 0 0,-64 51 10 0 0,-80 74 198 0 0,170-134-168 0 0,-84 68 41 0 0,85-66-53 0 0,0 1 1 0 0,-25 32 0 0 0,45-49 5 0 0,1 0-1 0 0,0 0 0 0 0,-1 0 1 0 0,2 0-1 0 0,-1 0 1 0 0,1 0-1 0 0,-3 9 1 0 0,4-12-3 0 0,1-1 0 0 0,-1 1 0 0 0,1 0 0 0 0,0-1 0 0 0,0 1 1 0 0,0 0-1 0 0,0 0 0 0 0,0-1 0 0 0,0 1 0 0 0,0 0 0 0 0,1 0 0 0 0,-1-1 1 0 0,0 1-1 0 0,1 0 0 0 0,0-1 0 0 0,-1 1 0 0 0,1-1 0 0 0,0 1 1 0 0,0-1-1 0 0,0 1 0 0 0,0-1 0 0 0,0 1 0 0 0,0-1 0 0 0,0 0 0 0 0,0 1 1 0 0,1-1-1 0 0,-1 0 0 0 0,0 0 0 0 0,2 1 0 0 0,4 1 53 0 0,-1 0 1 0 0,1 0-1 0 0,-1 0 0 0 0,1-1 0 0 0,0 0 1 0 0,0 0-1 0 0,0 0 0 0 0,15 0 0 0 0,0-1 125 0 0,35-2 0 0 0,-16-4-75 0 0,-1-1 1 0 0,1-1 0 0 0,47-17-1 0 0,-1-5-5350 0 0,-46 13-439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5527 0 0,'8'11'166'0'0,"-1"-1"-1"0"0,0 1 0 0 0,-1 1 0 0 0,9 20 0 0 0,-7-14 576 0 0,5 14 6140 0 0,-13-34-6604 0 0,0 0 0 0 0,0 0 0 0 0,0 0 0 0 0,0 0 0 0 0,0 0-1 0 0,-1 1 1 0 0,1-1 0 0 0,-1 0 0 0 0,0-3 0 0 0,-1-2 234 0 0,-24-87 1644 0 0,10 42-1551 0 0,12 37-614 0 0,0 0-1 0 0,2 1 1 0 0,0-1-1 0 0,0 0 1 0 0,2 0 0 0 0,0-1-1 0 0,1 1 1 0 0,0 0 0 0 0,1 0-1 0 0,0 1 1 0 0,2-1 0 0 0,0 0-1 0 0,0 1 1 0 0,1 0 0 0 0,1 0-1 0 0,0 0 1 0 0,1 1 0 0 0,1 0-1 0 0,0 0 1 0 0,1 1 0 0 0,0 0-1 0 0,1 0 1 0 0,0 1 0 0 0,0 0-1 0 0,2 1 1 0 0,-1 1 0 0 0,1-1-1 0 0,15-7 1 0 0,33-16-1241 0 0,-18 14-3482 0 0,-3 5-1174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1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12407 0 0,'-1'2'566'0'0,"-59"113"1296"0"0,-4 8 886 0 0,43-92-2326 0 0,-1-2 0 0 0,-35 37-1 0 0,0-1-352 0 0,50-57-64 0 0,0 1 0 0 0,1 0 0 0 0,0 0 0 0 0,0 1 0 0 0,1-1 0 0 0,-6 16 1 0 0,10-22 3 0 0,1-1 1 0 0,-1 1 0 0 0,1-1 0 0 0,-1 0 0 0 0,1 1-1 0 0,0-1 1 0 0,0 1 0 0 0,0-1 0 0 0,0 1 0 0 0,0-1-1 0 0,0 1 1 0 0,1-1 0 0 0,-1 1 0 0 0,1-1-1 0 0,0 1 1 0 0,0-1 0 0 0,0 0 0 0 0,0 1 0 0 0,0-1-1 0 0,0 0 1 0 0,1 0 0 0 0,-1 0 0 0 0,1 0 0 0 0,-1 0-1 0 0,1 0 1 0 0,0 0 0 0 0,0-1 0 0 0,-1 1-1 0 0,1-1 1 0 0,1 1 0 0 0,-1-1 0 0 0,0 0 0 0 0,0 1-1 0 0,3 0 1 0 0,6 2 52 0 0,-1 0-1 0 0,1 0 0 0 0,0-1 1 0 0,0 0-1 0 0,0-1 0 0 0,0 0 1 0 0,1-1-1 0 0,-1-1 0 0 0,0 1 1 0 0,20-3-1 0 0,-9-1-395 0 0,0-1-1 0 0,-1-1 1 0 0,0 0-1 0 0,34-15 1 0 0,-20 5-557 0 0</inkml:trace>
  <inkml:trace contextRef="#ctx0" brushRef="#br0" timeOffset="1">927 165 10591 0 0,'0'0'964'0'0,"-1"1"-794"0"0,-3 2 35 0 0,1 1 0 0 0,0-1 1 0 0,0 1-1 0 0,1-1 1 0 0,-1 1-1 0 0,1 0 0 0 0,-1 0 1 0 0,1 0-1 0 0,0 0 1 0 0,1 0-1 0 0,-1 0 0 0 0,1 1 1 0 0,-2 7-1 0 0,0 7 1983 0 0,-1 37 0 0 0,4-45-2365 0 0,0 17 983 0 0,7 48-1 0 0,-4-50-536 0 0,0 0-1 0 0,-3 34 0 0 0,0-53-397 0 0,-1 3 55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2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14047 0 0,'0'0'1528'0'0,"6"11"-10656"0"0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2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21 11975 0 0,'0'0'547'0'0,"0"-1"-11"0"0,2-5-344 0 0,-4 0-20 0 0,0 5 132 0 0,1 0 1 0 0,-1 0-1 0 0,0 0 1 0 0,0 0-1 0 0,0 1 1 0 0,0-1-1 0 0,0 0 1 0 0,0 1-1 0 0,0 0 1 0 0,0-1-1 0 0,0 1 1 0 0,0 0-1 0 0,-4 0 1 0 0,-3 1-241 0 0,0 0-1 0 0,0 0 1 0 0,0 0 0 0 0,0 1 0 0 0,-13 5 0 0 0,-42 20-109 0 0,43-17 69 0 0,8-4-17 0 0,0 1 1 0 0,1 1-1 0 0,0 0 0 0 0,0 1 0 0 0,1 0 0 0 0,0 1 0 0 0,1 0 0 0 0,0 1 1 0 0,0 0-1 0 0,-14 22 0 0 0,22-30 23 0 0,0 1 1 0 0,0 0-1 0 0,0 0 1 0 0,0 0-1 0 0,1 1 1 0 0,0-1-1 0 0,-1 0 1 0 0,1 1-1 0 0,1-1 0 0 0,-1 0 1 0 0,1 1-1 0 0,0-1 1 0 0,0 1-1 0 0,0-1 1 0 0,1 0-1 0 0,1 8 1 0 0,0-5 5 0 0,0-1 0 0 0,1 1 1 0 0,0-1-1 0 0,0 1 0 0 0,0-1 1 0 0,1 0-1 0 0,0 0 1 0 0,0-1-1 0 0,10 11 0 0 0,97 96 228 0 0,-106-106-258 0 0,1 0 0 0 0,-1 0 0 0 0,0 0-1 0 0,-1 0 1 0 0,0 1 0 0 0,0 0 0 0 0,0 0 0 0 0,-1 0 0 0 0,1 0-1 0 0,2 12 1 0 0,-5-15-3 0 0,0 1 1 0 0,-1-1-1 0 0,1 1 0 0 0,-1 0 0 0 0,0-1 0 0 0,0 1 1 0 0,-1-1-1 0 0,1 1 0 0 0,-1 0 0 0 0,0-1 0 0 0,0 1 1 0 0,-1-1-1 0 0,1 0 0 0 0,-1 1 0 0 0,0-1 0 0 0,0 0 1 0 0,0 0-1 0 0,-1 0 0 0 0,-2 4 0 0 0,-2 0 17 0 0,-1 0 0 0 0,0 0-1 0 0,0-1 1 0 0,-1 0 0 0 0,0 0 0 0 0,0-1-1 0 0,-10 5 1 0 0,5-3 15 0 0,0-2-1 0 0,0 0 1 0 0,0 0-1 0 0,-22 5 1 0 0,33-11-33 0 0,0 1-1 0 0,1-1 1 0 0,-1 0 0 0 0,1 1-1 0 0,-1-1 1 0 0,1 0 0 0 0,-5-1 0 0 0,6 1-75 0 0,0 0 1 0 0,0-1 0 0 0,0 1 0 0 0,1 0-1 0 0,-1-1 1 0 0,0 1 0 0 0,0 0 0 0 0,0-1 0 0 0,1 1-1 0 0,-1-1 1 0 0,0 0 0 0 0,1 1 0 0 0,-1-1-1 0 0,0 1 1 0 0,1-1 0 0 0,-1 0 0 0 0,1 0-1 0 0,-1 1 1 0 0,1-1 0 0 0,-1 0 0 0 0,1 0 0 0 0,0 1-1 0 0,-1-1 1 0 0,1-2 0 0 0,-3-10-6379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2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30 104 14567 0 0,'2'0'664'0'0,"4"0"-494"0"0,1 0-1 0 0,0 0 1 0 0,-1 1-1 0 0,1 0 1 0 0,-1 0-1 0 0,1 0 1 0 0,7 4-1 0 0,29 4 1589 0 0,-19-7-1155 0 0,0 0 0 0 0,1-2 0 0 0,-1-1 0 0 0,37-6 0 0 0,-51 5-596 0 0,0 0 0 0 0,0-1 1 0 0,0 0-1 0 0,0 0 0 0 0,-1-1 0 0 0,1-1 0 0 0,-1 0 0 0 0,0 0 0 0 0,-1 0 0 0 0,1-1 0 0 0,-1-1 0 0 0,-1 1 0 0 0,11-12 0 0 0,-16 16-60 0 0,0-1 0 0 0,0 0 1 0 0,-1 0-1 0 0,1 0 0 0 0,-1 0 0 0 0,0 0 0 0 0,0 0 0 0 0,1-5 0 0 0,-2 7-75 0 0,-5-5-222 0 0,3 5 337 0 0,1 0 1 0 0,0 0-1 0 0,-1 1 1 0 0,1-1 0 0 0,-1 1-1 0 0,1-1 1 0 0,-1 1-1 0 0,0 0 1 0 0,1-1 0 0 0,-1 1-1 0 0,1 0 1 0 0,-1 0-1 0 0,0 0 1 0 0,1 0 0 0 0,-1 0-1 0 0,1 1 1 0 0,-1-1-1 0 0,1 0 1 0 0,-1 1 0 0 0,0-1-1 0 0,1 1 1 0 0,0 0-1 0 0,-3 0 1 0 0,-5 4-22 0 0,1-1 0 0 0,-13 10-1 0 0,16-11 13 0 0,-36 26-67 0 0,1 3 1 0 0,2 1-1 0 0,-63 70 0 0 0,75-74 160 0 0,-40 60-1 0 0,60-79-38 0 0,0 0 0 0 0,1 0 0 0 0,0 1 0 0 0,0-1 0 0 0,1 1 0 0 0,1 0-1 0 0,0 1 1 0 0,0-1 0 0 0,1 0 0 0 0,-1 20 0 0 0,3-27-19 0 0,0-1 1 0 0,1 1-1 0 0,-1 0 0 0 0,1-1 0 0 0,-1 0 0 0 0,1 1 0 0 0,0-1 0 0 0,0 1 1 0 0,0-1-1 0 0,1 0 0 0 0,-1 0 0 0 0,1 1 0 0 0,0-1 0 0 0,0-1 1 0 0,0 1-1 0 0,4 4 0 0 0,-3-4 6 0 0,1 0 0 0 0,0 0 0 0 0,0 0 0 0 0,0-1 0 0 0,0 1 0 0 0,0-1 0 0 0,1 0 0 0 0,-1 0 0 0 0,1-1 0 0 0,8 3 0 0 0,1-2-32 0 0,1 0 0 0 0,-1-1-1 0 0,1 0 1 0 0,0-1 0 0 0,-1-1-1 0 0,28-5 1 0 0,-13 1-1287 0 0,1-3-1 0 0,32-12 1 0 0,-22 4-4871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45 339 6447 0 0,'0'0'9908'0'0,"-11"-10"-8921"0"0,8 6-824 0 0,0 1 0 0 0,0-1 0 0 0,1 0 0 0 0,-1 0 0 0 0,1 0 0 0 0,0 0 0 0 0,0 0 0 0 0,1 0 0 0 0,-1-1-1 0 0,-1-5 1 0 0,-1-4 76 0 0,4 13 59 0 0,-1 0-258 0 0,0-1 0 0 0,1 1 0 0 0,-1-1 0 0 0,1 1 0 0 0,0-1 0 0 0,-1 1 0 0 0,1-1 0 0 0,0 1 0 0 0,0-1 0 0 0,0-1 0 0 0,0 0 18 0 0,1 0 0 0 0,-1-1 0 0 0,1 1-1 0 0,0 0 1 0 0,0 0 0 0 0,0 0 0 0 0,1 0 0 0 0,-1 0 0 0 0,1 0-1 0 0,-1 0 1 0 0,1 0 0 0 0,4-4 0 0 0,4-5 119 0 0,17-15 1 0 0,-14 15-69 0 0,-4 2-63 0 0,0 1-1 0 0,1 0 1 0 0,0 1-1 0 0,1 0 1 0 0,0 1-1 0 0,13-7 1 0 0,10-2-36 0 0,1 1 1 0 0,1 1-1 0 0,0 2 1 0 0,0 2-1 0 0,43-7 1 0 0,-65 16-25 0 0,1 1 0 0 0,-1 0 0 0 0,1 1 0 0 0,15 3 0 0 0,28 1 566 0 0,-56-5-485 0 0,1 0-1 0 0,-1 1 1 0 0,0-1-1 0 0,1 1 1 0 0,-1 0-1 0 0,0 0 1 0 0,0-1-1 0 0,2 3 1 0 0,-3-3-23 0 0,0 1-32 0 0,0-1-1 0 0,0 1 1 0 0,0 0 0 0 0,-1-1 0 0 0,1 1 0 0 0,0 0 0 0 0,-1 0 0 0 0,1 0-1 0 0,0 0 1 0 0,-1-1 0 0 0,1 1 0 0 0,-1 0 0 0 0,0 0 0 0 0,1 0-1 0 0,-1 0 1 0 0,0 0 0 0 0,1 0 0 0 0,-1 0 0 0 0,0 0 0 0 0,0 0-1 0 0,0 0 1 0 0,0 0 0 0 0,0 1 0 0 0,0-1 0 0 0,0 0 0 0 0,-1 2-1 0 0,1 1 48 0 0,-1 0 0 0 0,0 1 0 0 0,-1-1-1 0 0,-2 8 1 0 0,-13 18 29 0 0,-1-2 0 0 0,-1 1 0 0 0,-1-2-1 0 0,-28 29 1 0 0,34-40-79 0 0,10-11-32 0 0,0-1 0 0 0,-1 0-1 0 0,1 0 1 0 0,-1-1 0 0 0,0 0 0 0 0,1 1 0 0 0,-1-2-1 0 0,-1 1 1 0 0,1 0 0 0 0,0-1 0 0 0,-1 0 0 0 0,1 0-1 0 0,-7 0 1 0 0,-7 2-179 0 0,0-2 1 0 0,-33 0-1 0 0,32-2 39 0 0,-40 5 0 0 0,32 3-422 0 0,0 0-1 0 0,-43 19 1 0 0,45-17-145 0 0,25-9 334 0 0,9-7-5475 0 0,5-4 648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2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46 8751 0 0,'3'-3'160'0'0,"4"-5"351"0"0,1 0 1 0 0,-1 1-1 0 0,18-13 5107 0 0,-29 21-5429 0 0,0 0-1 0 0,1 0 0 0 0,-1 0 0 0 0,1 0 1 0 0,0 0-1 0 0,-1 1 0 0 0,1 0 0 0 0,0 0 1 0 0,-5 3-1 0 0,0 0-7 0 0,-476 312 1051 0 0,469-306-1231 0 0,9-7 2 0 0,0 1 1 0 0,0-1-1 0 0,-7 9 1 0 0,8-6 71 0 0,5-6-69 0 0,0-1 0 0 0,1 1 0 0 0,-1-1 0 0 0,1 1 0 0 0,-1-1 0 0 0,1 0 1 0 0,-1 1-1 0 0,1-1 0 0 0,0 0 0 0 0,-1 1 0 0 0,1-1 0 0 0,-1 0 0 0 0,1 1 1 0 0,0-1-1 0 0,-1 0 0 0 0,1 0 0 0 0,1 0 0 0 0,13 3 30 0 0,1-1-1 0 0,0 0 1 0 0,27-2-1 0 0,-22 0-34 0 0,28 3 0 0 0,-31 0 4 0 0,0 0-1 0 0,0 1 0 0 0,-1 1 1 0 0,21 9-1 0 0,-27-9 40 0 0,-1 0 1 0 0,0 1-1 0 0,0 0 1 0 0,0 0-1 0 0,-1 1 1 0 0,0 0-1 0 0,15 16 1 0 0,-11-8 77 0 0,-1 0 1 0 0,0 1 0 0 0,-1 0 0 0 0,-1 0-1 0 0,13 30 1 0 0,-18-35-98 0 0,-1 0 0 0 0,-1 0 0 0 0,1 0 0 0 0,-2 0 0 0 0,0 0 0 0 0,0 1 0 0 0,-1-1 0 0 0,-1 1 0 0 0,0-1 0 0 0,-2 23 1 0 0,1-30-19 0 0,1 0 0 0 0,-1 0 1 0 0,0 0-1 0 0,-1 0 1 0 0,1 0-1 0 0,0-1 1 0 0,-1 1-1 0 0,0-1 1 0 0,0 1-1 0 0,0-1 1 0 0,0 1-1 0 0,-1-1 1 0 0,1 0-1 0 0,-1 0 1 0 0,0 0-1 0 0,0-1 1 0 0,0 1-1 0 0,0-1 1 0 0,0 1-1 0 0,-1-1 1 0 0,1 0-1 0 0,-1 0 1 0 0,1-1-1 0 0,-1 1 1 0 0,0-1-1 0 0,0 0 0 0 0,0 0 1 0 0,1 0-1 0 0,-9 1 1 0 0,-3-1 6 0 0,1-1-1 0 0,0 0 1 0 0,0-1 0 0 0,0-1 0 0 0,-1 0 0 0 0,1-1-1 0 0,-15-5 1 0 0,0 1-699 0 0,1-3-1 0 0,1 0 0 0 0,-30-15 1 0 0,39 12-6105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7:2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11975 0 0,'2'0'923'0'0,"2"-1"-523"0"0,1 0-1 0 0,0 1 1 0 0,-1 0 0 0 0,1 0 0 0 0,-1 0-1 0 0,1 0 1 0 0,-1 1 0 0 0,1 0 0 0 0,-1 0-1 0 0,11 3 5006 0 0,-15-2-5034 0 0,1-1-347 0 0,0 0 0 0 0,0 1 0 0 0,0-1 0 0 0,-1 1 0 0 0,1-1 0 0 0,-1 1 0 0 0,1 0 0 0 0,-1-1 0 0 0,0 4 0 0 0,1 0-1437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3:1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0,'22'41'502'0'0,"24"60"-1"0"0,-22-38 2772 0 0,-5-9 4684 0 0,-2 1-4303 0 0,16 50-3429 0 0,-24-75-394 0 0,5 8-502 0 0,-14-37 415 0 0,4 6-364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1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9071 0 0,'0'0'816'0'0,"2"-1"-672"0"0,2-3-163 0 0,11-7 881 0 0,-8 10 477 0 0,-3 1 2399 0 0,-2 1-3634 0 0,1 3-19 0 0,1-1-1 0 0,-1 1 1 0 0,1 1-1 0 0,-1-1 1 0 0,0 0-1 0 0,-1 1 1 0 0,1 0-1 0 0,2 8 1 0 0,16 47 265 0 0,-17-47-333 0 0,113 445 378 0 0,-57-175-270 0 0,-58-273-124 0 0,0 4 7 0 0,0-1 0 0 0,1 0 0 0 0,1 0 0 0 0,0 0 0 0 0,1-1-1 0 0,0 1 1 0 0,7 11 0 0 0,-2-15 4 0 0,-9-9 0 0 0,1 0 0 0 0,0 0 0 0 0,-1 1 0 0 0,1-1 0 0 0,0 0 0 0 0,-1 0 0 0 0,1-1 0 0 0,0 1 0 0 0,-1 0 0 0 0,1-1 0 0 0,0 1 0 0 0,-1-1 0 0 0,1 1-1 0 0,-1-1 1 0 0,1 1 0 0 0,-1-1 0 0 0,1 0 0 0 0,-1 0 0 0 0,1 0 0 0 0,-1 0 0 0 0,0 0 0 0 0,1 0 0 0 0,-1 0 0 0 0,0-1 0 0 0,1-1 0 0 0,5-5 149 0 0,0-1 1 0 0,9-16 0 0 0,-13 21-130 0 0,21-41 329 0 0,-2-1 1 0 0,22-65-1 0 0,-22 55-247 0 0,17-47-56 0 0,25-61 334 0 0,-45 119-43 0 0,40-64 0 0 0,-58 107 35 0 0,8 42-46 0 0,-2 59-261 0 0,-5-53-72 0 0,14 72-1 0 0,-14-104-4 0 0,1-2 0 0 0,1 1 0 0 0,1 0-1 0 0,0-1 1 0 0,0 1 0 0 0,1-1 0 0 0,0-1 0 0 0,1 1 0 0 0,1-1-1 0 0,9 10 1 0 0,-13-16 7 0 0,0-1 1 0 0,0 1-1 0 0,1-1 0 0 0,-1 0 0 0 0,1-1 0 0 0,0 1 1 0 0,1-1-1 0 0,-1 0 0 0 0,0 0 0 0 0,1-1 1 0 0,0 0-1 0 0,-1 0 0 0 0,1 0 0 0 0,0 0 0 0 0,0-1 1 0 0,0 0-1 0 0,0 0 0 0 0,0-1 0 0 0,0 0 0 0 0,0 0 1 0 0,12-2-1 0 0,1 0 177 0 0,-15 1-115 0 0,0 1 1 0 0,-1-1-1 0 0,1 0 1 0 0,0 0-1 0 0,0 0 1 0 0,3-2-1 0 0,-2 0-10 0 0,0 0 0 0 0,0 0 1 0 0,-1 0-1 0 0,1-1 0 0 0,-1 0 0 0 0,6-6 0 0 0,3-6 38 0 0,-1-1 0 0 0,-1 0 0 0 0,0 0-1 0 0,12-27 1 0 0,-2 3-76 0 0,201-314 86 0 0,30 22-18 0 0,-172 219-497 0 0,-54 75 287 0 0,-21 33-212 0 0,-3 6-902 0 0,-1 11-1644 0 0,-1-4 2379 0 0,0 18-6248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1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180 192 10159 0 0,'0'0'920'0'0,"0"3"-754"0"0,6 15 138 0 0,-6-17-272 0 0,0-1 0 0 0,0 1 0 0 0,0-1 0 0 0,0 1 0 0 0,0-1 0 0 0,1 0 0 0 0,-1 1 0 0 0,0-1-1 0 0,0 0 1 0 0,0 1 0 0 0,1-1 0 0 0,-1 1 0 0 0,0-1 0 0 0,0 0 0 0 0,1 1 0 0 0,-1-1 0 0 0,0 0 0 0 0,0 0 0 0 0,1 1 0 0 0,0-1 0 0 0,2 3 550 0 0,-1-2-381 0 0,1 1 1 0 0,-1 0-1 0 0,1-1 1 0 0,-1 0-1 0 0,1 1 0 0 0,0-1 1 0 0,0 0-1 0 0,0-1 1 0 0,-1 1-1 0 0,1 0 0 0 0,0-1 1 0 0,0 0-1 0 0,0 1 1 0 0,0-1-1 0 0,0 0 1 0 0,0-1-1 0 0,0 1 0 0 0,0 0 1 0 0,0-1-1 0 0,0 0 1 0 0,0 1-1 0 0,-1-1 0 0 0,4-2 1 0 0,7-3 382 0 0,0 0 0 0 0,0-1 1 0 0,18-13-1 0 0,-20 12-176 0 0,-4 3-277 0 0,0 0 1 0 0,-1-1-1 0 0,1 0 1 0 0,-1 0 0 0 0,-1 0-1 0 0,6-8 1 0 0,-7 9-133 0 0,-1 0 0 0 0,0 0 0 0 0,0 0 0 0 0,-1-1 0 0 0,1 1 0 0 0,-1 0 0 0 0,0-1 0 0 0,-1 1 0 0 0,2-11 1 0 0,-3 14-60 0 0,1-1 1 0 0,-1 0-1 0 0,0 0 1 0 0,-1 0-1 0 0,1 0 1 0 0,-1 0 0 0 0,1 1-1 0 0,-1-1 1 0 0,0 0-1 0 0,0 0 1 0 0,0 1-1 0 0,0-1 1 0 0,0 1 0 0 0,-1-1-1 0 0,1 1 1 0 0,-1-1-1 0 0,1 1 1 0 0,-1 0 0 0 0,0 0-1 0 0,0 0 1 0 0,0 0-1 0 0,0 0 1 0 0,-1 0-1 0 0,1 0 1 0 0,0 1 0 0 0,-1-1-1 0 0,1 1 1 0 0,-1 0-1 0 0,0 0 1 0 0,1 0-1 0 0,-1 0 1 0 0,0 0 0 0 0,0 0-1 0 0,0 1 1 0 0,1-1-1 0 0,-1 1 1 0 0,0 0 0 0 0,0 0-1 0 0,0 0 1 0 0,0 0-1 0 0,1 1 1 0 0,-1-1-1 0 0,0 1 1 0 0,0 0 0 0 0,-4 1-1 0 0,-1 1-14 0 0,0 1 0 0 0,0 0 0 0 0,0 1-1 0 0,1 0 1 0 0,0 0 0 0 0,0 1 0 0 0,0-1-1 0 0,-12 14 1 0 0,0 5 55 0 0,-22 33-1 0 0,6-6 15 0 0,-9 9 157 0 0,-36 68 0 0 0,75-119-143 0 0,0-1 0 0 0,1 0 0 0 0,0 1 0 0 0,1 0-1 0 0,0 0 1 0 0,0 0 0 0 0,-1 11 0 0 0,4-16-5 0 0,0-1-1 0 0,0 0 1 0 0,0 0 0 0 0,0 0-1 0 0,0 1 1 0 0,1-1 0 0 0,-1 0-1 0 0,1 0 1 0 0,0 0 0 0 0,0 0-1 0 0,0 0 1 0 0,0 0 0 0 0,1 0-1 0 0,-1 0 1 0 0,1 0 0 0 0,0 0-1 0 0,0-1 1 0 0,0 1 0 0 0,0-1-1 0 0,0 1 1 0 0,0-1 0 0 0,1 0 0 0 0,-1 0-1 0 0,4 2 1 0 0,0 0 38 0 0,0-1 1 0 0,0 0-1 0 0,0-1 1 0 0,1 1-1 0 0,0-1 1 0 0,-1 0-1 0 0,1-1 1 0 0,0 0 0 0 0,-1 0-1 0 0,1 0 1 0 0,0-1-1 0 0,0 0 1 0 0,11-1-1 0 0,5-2 145 0 0,-1-1 1 0 0,37-10-1 0 0,76-35-1666 0 0,-105 37-2290 0 0,8-3-2343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3223 0 0,'-15'13'336'0'0,"-1"0"-1"0"0,0-1 0 0 0,-26 13 1 0 0,12-6 1120 0 0,-360 225 5642 0 0,362-220-6307 0 0,27-23-132 0 0,2 0-429 0 0,11 3-46 0 0,0 0 0 0 0,0-1 0 0 0,1 0 0 0 0,-1-1-1 0 0,19 1 1 0 0,9 2 40 0 0,6 4 54 0 0,-1 2 1 0 0,0 2-1 0 0,63 27 0 0 0,-92-33-141 0 0,1 1 0 0 0,24 17 0 0 0,-36-22-106 0 0,-1 0 1 0 0,1 1-1 0 0,-1-1 0 0 0,0 1 0 0 0,0 0 0 0 0,-1 0 1 0 0,1 0-1 0 0,-1 1 0 0 0,1-1 0 0 0,-2 1 1 0 0,1 0-1 0 0,0 0 0 0 0,2 6 0 0 0,-5-9-20 0 0,1 1 1 0 0,-1 0-1 0 0,1 0 0 0 0,-1-1 0 0 0,0 1 0 0 0,0 0 0 0 0,0 0 0 0 0,-1-1 1 0 0,1 1-1 0 0,0 0 0 0 0,-1-1 0 0 0,0 1 0 0 0,0 0 0 0 0,-1 2 1 0 0,0-1 5 0 0,0 0 0 0 0,-1 1 0 0 0,1-1 1 0 0,-1 0-1 0 0,0-1 0 0 0,-1 1 1 0 0,-4 4-1 0 0,-4 2 15 0 0,-1-1-1 0 0,0 0 1 0 0,-22 12-1 0 0,5-7-1 0 0,-1-1-1 0 0,0-2 0 0 0,-1-1 1 0 0,0-1-1 0 0,-37 4 0 0 0,54-11-204 0 0,1 0-1 0 0,-1-1 1 0 0,-27-1-1 0 0,36 0 113 0 0,1 0-1 0 0,0-1 1 0 0,-1 0-1 0 0,1 0 0 0 0,0 0 1 0 0,0-1-1 0 0,0 0 1 0 0,0 0-1 0 0,0 0 1 0 0,0 0-1 0 0,0-1 0 0 0,1 0 1 0 0,-8-6-1 0 0,11 8-365 0 0,2 0-534 0 0,11-13-889 0 0,-2 8 376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512 195 10623 0 0,'0'0'488'0'0,"2"0"-12"0"0,16 2-288 0 0,-15-2 14 0 0,-1-1 1 0 0,0 1-1 0 0,1 0 0 0 0,-1-1 0 0 0,1 1 0 0 0,-1-1 0 0 0,0 0 1 0 0,1 1-1 0 0,-1-1 0 0 0,0-1 0 0 0,0 1 0 0 0,4-2 0 0 0,-5 2 698 0 0,2-3-229 0 0,-3 4-649 0 0,0 0-1 0 0,0 0 1 0 0,0-1 0 0 0,1 1 0 0 0,-1 0-1 0 0,0 0 1 0 0,0 0 0 0 0,0 0-1 0 0,0-1 1 0 0,1 1 0 0 0,-1 0-1 0 0,0 0 1 0 0,0 0 0 0 0,0 0-1 0 0,0-1 1 0 0,0 1 0 0 0,0 0-1 0 0,0 0 1 0 0,0-1 0 0 0,0 1-1 0 0,0 0 1 0 0,0 0 0 0 0,0 0-1 0 0,0-1 1 0 0,0 1 0 0 0,0 0-1 0 0,0 0 1 0 0,0-1 0 0 0,0 1 0 0 0,0 0-1 0 0,0 0 1 0 0,0 0 0 0 0,0-1-1 0 0,-1-2 43 0 0,-1 1-1 0 0,1-1 1 0 0,-1 0-1 0 0,1 1 0 0 0,-1 0 1 0 0,0-1-1 0 0,0 1 1 0 0,0 0-1 0 0,-1 0 1 0 0,1 0-1 0 0,0 0 1 0 0,-1 0-1 0 0,1 0 0 0 0,-1 1 1 0 0,0 0-1 0 0,1-1 1 0 0,-1 1-1 0 0,0 0 1 0 0,0 0-1 0 0,0 0 0 0 0,0 1 1 0 0,0-1-1 0 0,0 1 1 0 0,-3-1-1 0 0,-5 0-86 0 0,0 0 0 0 0,-1 1 0 0 0,1 1 0 0 0,0 0 0 0 0,-16 3 0 0 0,-1 3-11 0 0,0 1-1 0 0,0 1 0 0 0,1 1 1 0 0,0 2-1 0 0,1 1 0 0 0,-33 21 0 0 0,31-15 33 0 0,1 0 0 0 0,1 2 0 0 0,1 1 0 0 0,1 1-1 0 0,-28 33 1 0 0,49-52 3 0 0,1-1-1 0 0,-1 1 1 0 0,1 0-1 0 0,-1 0 1 0 0,1 0-1 0 0,0 0 1 0 0,-2 7-1 0 0,4-10 7 0 0,0 0 0 0 0,-1 0-1 0 0,1 1 1 0 0,0-1-1 0 0,0 0 1 0 0,0 0 0 0 0,0 0-1 0 0,0 0 1 0 0,0 0-1 0 0,0 0 1 0 0,1 0-1 0 0,-1 0 1 0 0,0 0 0 0 0,1 0-1 0 0,-1 0 1 0 0,1 0-1 0 0,-1 0 1 0 0,1 0 0 0 0,-1 0-1 0 0,1 0 1 0 0,-1 0-1 0 0,1 0 1 0 0,0 0 0 0 0,0-1-1 0 0,-1 1 1 0 0,1 0-1 0 0,0 0 1 0 0,0-1-1 0 0,0 1 1 0 0,0-1 0 0 0,0 1-1 0 0,0-1 1 0 0,0 1-1 0 0,0-1 1 0 0,0 0 0 0 0,1 1-1 0 0,4 1 31 0 0,0-1 0 0 0,-1 0 0 0 0,1 0-1 0 0,0-1 1 0 0,0 1 0 0 0,-1-1 0 0 0,1-1-1 0 0,0 1 1 0 0,0-1 0 0 0,0 0 0 0 0,7-2-1 0 0,9-4 126 0 0,32-14-1 0 0,-44 17-134 0 0,43-22 1 0 0,0-1 0 0 0,78-57 0 0 0,-121 77-81 0 0,-9 7 54 0 0,-1-1 1 0 0,0 1 0 0 0,1 0-1 0 0,-1 0 1 0 0,0 0 0 0 0,0 0 0 0 0,1 0-1 0 0,-1 0 1 0 0,0-1 0 0 0,1 1 0 0 0,-1 0-1 0 0,0 0 1 0 0,1 0 0 0 0,-1 0 0 0 0,0 0-1 0 0,1 0 1 0 0,-1 0 0 0 0,0 0-1 0 0,0 0 1 0 0,1 1 0 0 0,-1-1 0 0 0,0 0-1 0 0,1 0 1 0 0,-1 0 0 0 0,0 0 0 0 0,1 0-1 0 0,-1 0 1 0 0,0 1 0 0 0,0-1 0 0 0,1 0-1 0 0,-1 0 1 0 0,0 0 0 0 0,0 1 0 0 0,0-1-1 0 0,1 0 1 0 0,-1 0 0 0 0,0 1-1 0 0,0-1 1 0 0,0 0 0 0 0,0 0 0 0 0,1 1-1 0 0,-1-1 1 0 0,0 0 0 0 0,0 1 0 0 0,0-1-1 0 0,0 0 1 0 0,0 1 0 0 0,0-1 0 0 0,0 0-1 0 0,0 1 1 0 0,0-1 0 0 0,0 0-1 0 0,0 0 1 0 0,0 1 0 0 0,0-1 0 0 0,0 0-1 0 0,0 1 1 0 0,0-1 0 0 0,-1 1 0 0 0,2 11 70 0 0,-1 0 1 0 0,-1 0 0 0 0,0 0 0 0 0,0-1 0 0 0,-1 1 0 0 0,-6 16 0 0 0,5-16-39 0 0,0 0 1 0 0,1 0-1 0 0,0 0 1 0 0,1 0-1 0 0,0 0 1 0 0,1 16 0 0 0,0-26-67 0 0,0-1 0 0 0,0 1 0 0 0,1-1 0 0 0,-1 1 0 0 0,0-1 0 0 0,1 1 0 0 0,-1-1 0 0 0,1 1 0 0 0,-1-1 0 0 0,1 1 0 0 0,0-1 0 0 0,0 1 0 0 0,-1-1 0 0 0,1 0 0 0 0,0 1 0 0 0,0-1 0 0 0,0 0 0 0 0,0 0 0 0 0,1 0 0 0 0,-1 0 0 0 0,0 0 0 0 0,0 0 0 0 0,1 0 0 0 0,-1 0 0 0 0,1 0 0 0 0,-1-1 0 0 0,1 1 0 0 0,-1-1 0 0 0,1 1 0 0 0,-1-1 0 0 0,1 1 1 0 0,-1-1-1 0 0,1 0 0 0 0,-1 0 0 0 0,4 0 0 0 0,0 0-170 0 0,0-1 1 0 0,0 0-1 0 0,1 0 1 0 0,-1 0-1 0 0,-1-1 1 0 0,1 0 0 0 0,0 0-1 0 0,0 0 1 0 0,-1 0-1 0 0,5-4 1 0 0,6-4-508 0 0,0-1 1 0 0,-1-1 0 0 0,19-20-1 0 0,33-45-2038 0 0,-48 55 1900 0 0,18-25-2475 0 0,56-93-1 0 0,-22 8 6215 0 0,-57 107 2442 0 0,-17 39-3255 0 0,-7 24-787 0 0,1-7-364 0 0,1 1-1 0 0,-5 36 1 0 0,12-55-763 0 0,1 1 0 0 0,0-1 0 0 0,1 0 1 0 0,3 26-1 0 0,-2-34-84 0 0,0 0 1 0 0,0 0-1 0 0,1 0 0 0 0,0 0 1 0 0,0 0-1 0 0,0-1 0 0 0,1 1 1 0 0,-1 0-1 0 0,1-1 0 0 0,0 0 1 0 0,1 0-1 0 0,-1 0 0 0 0,1 0 1 0 0,-1 0-1 0 0,7 4 1 0 0,0-1 15 0 0,1 0 0 0 0,0 0 1 0 0,1-1-1 0 0,-1-1 1 0 0,1 0-1 0 0,0-1 1 0 0,1 0-1 0 0,-1 0 1 0 0,1-2-1 0 0,-1 1 1 0 0,15 0-1 0 0,19-1-168 0 0,80-6-1 0 0,-100 2-164 0 0,28-3-2821 0 0,-28 2 1234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1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13 3223 0 0,'0'-12'646'0'0,"-1"12"-355"0"0,0 0 0 0 0,0 0-1 0 0,1 0 1 0 0,-1 0 0 0 0,0 0 0 0 0,1 0 0 0 0,-1 0 0 0 0,0 0 0 0 0,0 1 0 0 0,1-1 0 0 0,-1 0 0 0 0,0 1-1 0 0,1-1 1 0 0,-1 0 0 0 0,1 1 0 0 0,-2 0 0 0 0,-6 5 1731 0 0,0 1 1 0 0,-13 14-1 0 0,-27 41-269 0 0,28-36-1072 0 0,-262 402 1538 0 0,205-286-2217 0 0,6 2-1 0 0,7 4 1 0 0,-61 205 0 0 0,122-343-18 0 0,-4 13-776 0 0,1 0 0 0 0,0 1 0 0 0,2-1 1 0 0,-2 30-1 0 0,7-38-503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0 5063 0 0,'0'0'8242'0'0,"0"2"-7754"0"0,0 0-405 0 0,0-1 0 0 0,0 0 0 0 0,0 1 0 0 0,0-1 0 0 0,-1 0 0 0 0,1 0 0 0 0,0 1 0 0 0,-1-1 0 0 0,1 0 0 0 0,-1 0 0 0 0,1 0 1 0 0,-1 0-1 0 0,0 0 0 0 0,1 0 0 0 0,-1 0 0 0 0,0 0 0 0 0,0 0 0 0 0,0 0 0 0 0,0 0 0 0 0,0 0 0 0 0,0 0 0 0 0,-2 1 0 0 0,-2 0 238 0 0,0 1 0 0 0,0-1 0 0 0,0 0 0 0 0,-8 1 0 0 0,-5 3 28 0 0,-20 5 254 0 0,24-8-319 0 0,-22 9 1 0 0,11-2-170 0 0,-147 61 183 0 0,-389 131-1862 0 0,550-199 1419 0 0,0 0 0 0 0,0 0 0 0 0,0-1 0 0 0,0 0 1 0 0,0-1-1 0 0,0 0 0 0 0,-1-1 0 0 0,-12-2 0 0 0,20 2 73 0 0,1 0 0 0 0,-1-1 0 0 0,0 0 0 0 0,0 0 0 0 0,0 0 0 0 0,1-1 0 0 0,-1 1 0 0 0,1-1 0 0 0,-1 0 1 0 0,1 0-1 0 0,0 0 0 0 0,0 0 0 0 0,0 0 0 0 0,0-1 0 0 0,0 1 0 0 0,0-1 0 0 0,0 0 0 0 0,1 0 0 0 0,0 0 0 0 0,-1 0 0 0 0,1-1 0 0 0,0 1 0 0 0,1 0 0 0 0,-1-1 0 0 0,1 0 0 0 0,-2-5 0 0 0,2 5 55 0 0,0 0-1 0 0,1 0 1 0 0,0 0-1 0 0,0-1 1 0 0,0 1-1 0 0,0 0 1 0 0,1 0-1 0 0,-1 0 1 0 0,1 0-1 0 0,0 0 0 0 0,0 0 1 0 0,1 0-1 0 0,2-5 1 0 0,-1 2 86 0 0,0 0 1 0 0,1 1-1 0 0,0-1 1 0 0,1 1 0 0 0,-1-1-1 0 0,8-6 1 0 0,-11 12-15 0 0,0-1 0 0 0,1 1 0 0 0,-1 0 0 0 0,0 0 0 0 0,1 0 0 0 0,-1 0 0 0 0,1 0 0 0 0,-1 0 0 0 0,1 0 0 0 0,-1 0 0 0 0,1 1 0 0 0,0-1 0 0 0,-1 0 0 0 0,1 1 0 0 0,0-1 0 0 0,0 1 0 0 0,-1 0 0 0 0,1 0 0 0 0,0 0 0 0 0,2 0 0 0 0,-1 0 22 0 0,-1 1 0 0 0,1 0 0 0 0,-1 0 0 0 0,1 1 0 0 0,-1-1 0 0 0,0 0 0 0 0,1 1-1 0 0,-1-1 1 0 0,0 1 0 0 0,0 0 0 0 0,0 0 0 0 0,0 0 0 0 0,2 3 0 0 0,3 4 9 0 0,0-1 1 0 0,-1 2 0 0 0,-1-1-1 0 0,1 1 1 0 0,-2 0 0 0 0,8 20 0 0 0,-4-4 49 0 0,8 44 1 0 0,-11-33-109 0 0,-2-1 1 0 0,-1 1-1 0 0,-2-1 1 0 0,-1 1-1 0 0,-8 40 1 0 0,-3-5 42 0 0,-35 111 0 0 0,40-163-57 0 0,0 0 1 0 0,-2-1-1 0 0,0 0 0 0 0,-1 0 1 0 0,-1-1-1 0 0,-1-1 0 0 0,-27 32 1 0 0,-46 47-413 0 0,82-93 375 0 0,-13 15-77 0 0,-21 29-1 0 0,36-47 101 0 0,0 1 0 0 0,1 0 0 0 0,-1 0 0 0 0,1-1 0 0 0,0 1 0 0 0,-1 0 0 0 0,1 0 0 0 0,0 0 0 0 0,-1 0 0 0 0,1-1 0 0 0,0 1 0 0 0,0 1 0 0 0,0-1 1 0 0,0-1 0 0 0,0 1-1 0 0,0-1 1 0 0,0 1 0 0 0,0-1-1 0 0,0 1 1 0 0,0-1 0 0 0,1 1-1 0 0,-1-1 1 0 0,0 1 0 0 0,0-1-1 0 0,1 1 1 0 0,-1-1 0 0 0,0 1-1 0 0,1-1 1 0 0,-1 0 0 0 0,0 1-1 0 0,1-1 1 0 0,-1 0 0 0 0,1 1-1 0 0,-1-1 1 0 0,0 0 0 0 0,2 1-1 0 0,0 0 16 0 0,1 0 1 0 0,0-1-1 0 0,0 1 0 0 0,-1-1 0 0 0,1 1 0 0 0,0-1 0 0 0,0 0 1 0 0,0 0-1 0 0,-1 0 0 0 0,1-1 0 0 0,0 1 0 0 0,0-1 1 0 0,-1 1-1 0 0,6-3 0 0 0,6-2 116 0 0,20-10 1 0 0,-29 12-107 0 0,135-80 721 0 0,0 0 235 0 0,-123 75-782 0 0,1 0 1 0 0,0 2-1 0 0,0 0 0 0 0,0 1 0 0 0,1 0 0 0 0,29-2 0 0 0,-33 6-68 0 0,0 0-1 0 0,0 1 0 0 0,-1 1 1 0 0,18 3-1 0 0,-24-2-125 0 0,-1 0 1 0 0,1 0-1 0 0,-1 0 0 0 0,0 1 1 0 0,0 0-1 0 0,0 0 0 0 0,0 1 1 0 0,-1 0-1 0 0,10 7 0 0 0,-14-10-160 0 0,0 2-12 0 0,0 0 77 0 0,0 0 0 0 0,0 0 0 0 0,0 0 0 0 0,0 1 0 0 0,0-1-1 0 0,-1 0 1 0 0,3 7 0 0 0,-4-8-79 0 0,0-1-1 0 0,0 0 1 0 0,1 1-1 0 0,-1-1 1 0 0,0 0-1 0 0,0 1 1 0 0,0-1-1 0 0,-1 0 1 0 0,1 1-1 0 0,0-1 1 0 0,0 0-1 0 0,-1 0 0 0 0,1 1 1 0 0,-1-1-1 0 0,1 0 1 0 0,-1 0-1 0 0,1 1 1 0 0,-1-1-1 0 0,0 0 1 0 0,0 0-1 0 0,0 0 1 0 0,1 0-1 0 0,-1 0 1 0 0,0 0-1 0 0,0 0 1 0 0,0 0-1 0 0,0-1 1 0 0,-2 2-1 0 0,-9 3-1664 0 0,9-4-14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 8287 0 0,'0'0'639'0'0,"-1"-1"-415"0"0,-5-4-68 0 0,5 4 519 0 0,-9 0 4981 0 0,10 5-5530 0 0,-1 0 0 0 0,1 0 0 0 0,0 0 1 0 0,0 0-1 0 0,0 0 0 0 0,1 0 0 0 0,0 1 0 0 0,-1-1 1 0 0,1-1-1 0 0,1 1 0 0 0,-1 0 0 0 0,0 0 1 0 0,1 0-1 0 0,0-1 0 0 0,0 1 0 0 0,0-1 1 0 0,0 1-1 0 0,1-1 0 0 0,-1 0 0 0 0,1 0 1 0 0,0 0-1 0 0,0 0 0 0 0,0 0 0 0 0,0-1 1 0 0,0 1-1 0 0,1-1 0 0 0,4 3 0 0 0,0-1 36 0 0,0-1 0 0 0,1 1 0 0 0,-1-2 0 0 0,1 1 0 0 0,0-1 0 0 0,0 0 0 0 0,0-1 0 0 0,0 0 0 0 0,14 0 0 0 0,4-2 346 0 0,52-7 0 0 0,113-40 344 0 0,-149 36-923 0 0,45-20-1870 0 0,-4-7-3821 0 0,-66 28 4164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26 16351 0 0,'1'-1'752'0'0,"48"-23"2559"0"0,-48 39-2867 0 0,-1-12-421 0 0,0 0 0 0 0,0 0 0 0 0,0 1 1 0 0,0-1-1 0 0,0 0 0 0 0,-1 0 1 0 0,1 0-1 0 0,-3 5 0 0 0,-2 6 3 0 0,-1 0-1 0 0,-1-1 0 0 0,0 0 1 0 0,-13 17-1 0 0,-41 47 11 0 0,35-46-32 0 0,-334 389 49 0 0,322-379-96 0 0,9-9-127 0 0,-38 34 0 0 0,56-57 129 0 0,-1 0-1 0 0,1-1 1 0 0,-2-1-1 0 0,1 1 1 0 0,-1-2 0 0 0,0 0-1 0 0,-22 7 1 0 0,10-5-234 0 0,9-2-166 0 0,-22 3-1 0 0,36-9 218 0 0,4 0-583 0 0,0-1 455 0 0,0 0 1 0 0,0 1-1 0 0,0-1 1 0 0,0 1-1 0 0,0-1 1 0 0,0 1-1 0 0,3 0 0 0 0,2-1-2008 0 0,14-3-3324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37 10735 0 0,'27'-37'2892'0'0,"-276"403"1379"0"0,185-275-4071 0 0,36-52-101 0 0,3 1-1 0 0,1 1 1 0 0,2 1 0 0 0,-21 56-1 0 0,40-89-106 0 0,0 1 0 0 0,0 0-1 0 0,1-1 1 0 0,0 1 0 0 0,1 0 0 0 0,-1 12-1 0 0,2-19-17 0 0,0 1 0 0 0,1-1 0 0 0,-1 0 0 0 0,1 1 0 0 0,0-1-1 0 0,-1 0 1 0 0,1 0 0 0 0,1 1 0 0 0,-1-1 0 0 0,0 0 0 0 0,1 0-1 0 0,0 0 1 0 0,-1-1 0 0 0,1 1 0 0 0,0 0 0 0 0,1-1 0 0 0,-1 1 0 0 0,0-1-1 0 0,1 0 1 0 0,-1 1 0 0 0,6 2 0 0 0,-3-2-10 0 0,1 0-1 0 0,-1-1 1 0 0,1 1 0 0 0,0-1 0 0 0,-1-1 0 0 0,1 1-1 0 0,0-1 1 0 0,0 0 0 0 0,1 0 0 0 0,10 0 0 0 0,3-2-744 0 0,39-7 0 0 0,-47 7 213 0 0,15-3-5019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0,'0'0'819'0'0,"2"2"-534"0"0,60 83 3787 0 0,-2-3-2489 0 0,110 113-362 0 0,-144-165-1152 0 0,1-2 0 0 0,47 37 0 0 0,-59-53-95 0 0,1 0 0 0 0,1-2 1 0 0,0 0-1 0 0,0-1 0 0 0,1 0 1 0 0,36 10-1 0 0,-45-17-391 0 0,0 0 1 0 0,0-1-1 0 0,0-1 0 0 0,0 0 1 0 0,12-1-1 0 0,-7 0-1426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34 5983 0 0,'-4'-7'623'0'0,"-4"-6"-33"0"0,7 12-64 0 0,0-1-1 0 0,0 1 1 0 0,0 0 0 0 0,0 0-1 0 0,0 0 1 0 0,0 0-1 0 0,0 0 1 0 0,-1 0-1 0 0,-1-1 1 0 0,2 2-302 0 0,1-1-1 0 0,-1 1 1 0 0,0 0 0 0 0,0 0 0 0 0,1 0 0 0 0,-1-1-1 0 0,0 1 1 0 0,1 0 0 0 0,-1 0 0 0 0,0 0 0 0 0,0 0 0 0 0,1 0-1 0 0,-1 1 1 0 0,0-1 0 0 0,0 0 0 0 0,1 0 0 0 0,-1 0-1 0 0,0 1 1 0 0,1-1 0 0 0,-2 1 0 0 0,-11 9-621 0 0,-83 109 1081 0 0,69-89-684 0 0,-159 162 0 0 0,150-159-47 0 0,-85 71-833 0 0,95-83 129 0 0,-2-2 1 0 0,-49 27 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8287 0 0,'-9'0'863'0'0,"8"0"-693"0"0,0 0 1 0 0,1-1-1 0 0,-1 1 0 0 0,0 0 1 0 0,1 0-1 0 0,-1 0 0 0 0,0 0 0 0 0,1 1 1 0 0,-1-1-1 0 0,0 0 0 0 0,1 0 1 0 0,-1 0-1 0 0,0 0 0 0 0,1 1 1 0 0,-1-1-1 0 0,0 0 0 0 0,1 1 0 0 0,-1-1 1 0 0,1 1-1 0 0,-1-1 0 0 0,1 0 1 0 0,-2 2-1 0 0,3 7 3179 0 0,0-7-4268 0 0,1 2 993 0 0,-1 0 0 0 0,1 0 0 0 0,0 0 0 0 0,1 0 0 0 0,-1 0 0 0 0,1-1 0 0 0,-1 1 0 0 0,1-1 0 0 0,5 5 0 0 0,34 28 265 0 0,-23-22-172 0 0,58 47 656 0 0,60 52 560 0 0,-117-95-1095 0 0,-2 1 1 0 0,0 1-1 0 0,-2 1 1 0 0,24 37-1 0 0,-24-30-98 0 0,-1 1 0 0 0,-2 0-1 0 0,-1 1 1 0 0,-1 0 0 0 0,-1 1 0 0 0,5 33-1 0 0,-11-41-191 0 0,-2 0 0 0 0,0 0 0 0 0,-1 0 0 0 0,-1 0 0 0 0,-2 0 0 0 0,0 0 0 0 0,-1 0 0 0 0,-1 0 0 0 0,-9 26 0 0 0,5-26-133 0 0,-1-1 0 0 0,-1-1-1 0 0,-1 0 1 0 0,-1 0 0 0 0,-1-1 0 0 0,0 0 0 0 0,-19 20-1 0 0,16-22-712 0 0,0-2 0 0 0,-1 0 0 0 0,-1 0 0 0 0,-22 14 0 0 0,20-17-810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1 188 919 0 0,'0'-2'2467'0'0,"1"-1"-1558"0"0,0-1 0 0 0,0 1 0 0 0,0 0 0 0 0,0-1 0 0 0,1 1 0 0 0,0 0 0 0 0,-1 0 0 0 0,5-5 0 0 0,-2 3-289 0 0,0 1 0 0 0,0-1 0 0 0,1 1 0 0 0,7-5 0 0 0,5-2-491 0 0,0 1-1 0 0,23-10 1 0 0,-15 9 913 0 0,2-2-505 0 0,1 2-1 0 0,0 1 0 0 0,0 1 1 0 0,1 2-1 0 0,32-5 0 0 0,-11 6 34 0 0,-1 2 0 0 0,64 3 0 0 0,-35 8-4211 0 0,-67-5-2758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9 238 10591 0 0,'-1'1'819'0'0,"-6"3"4653"0"0,7-2-5335 0 0,0 0 0 0 0,1 0 0 0 0,-1 0 1 0 0,1 0-1 0 0,-1-1 0 0 0,1 1 0 0 0,0 0 0 0 0,0-1 1 0 0,0 1-1 0 0,0 0 0 0 0,0-1 0 0 0,0 1 0 0 0,0-1 1 0 0,1 0-1 0 0,-1 1 0 0 0,0-1 0 0 0,3 2 0 0 0,-2-2-44 0 0,1 1 0 0 0,0-1 0 0 0,-1 0 0 0 0,1 0 0 0 0,0 0 0 0 0,0 0 0 0 0,0-1 0 0 0,0 1 0 0 0,0-1 0 0 0,3 1 0 0 0,7-1 72 0 0,0-1 0 0 0,0 0 0 0 0,0-1 0 0 0,14-4 1 0 0,-21 5-7 0 0,292-80 807 0 0,-5-20-92 0 0,-268 92-866 0 0,124-54-1545 0 0,-111 45-230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9615 0 0,'0'0'868'0'0,"2"-2"-713"0"0,16-12 78 0 0,7-9 1713 0 0,-13 17-611 0 0,-12 6-1222 0 0,1-1 0 0 0,0 1 1 0 0,0 0-1 0 0,0 0 0 0 0,-1-1 0 0 0,1 1 0 0 0,0 0 1 0 0,-1-1-1 0 0,1 1 0 0 0,0-1 0 0 0,0 1 1 0 0,-1-1-1 0 0,1 1 0 0 0,-1-1 0 0 0,1 0 0 0 0,0 0 1 0 0,14 4 1278 0 0,13 14-546 0 0,-1 2 0 0 0,42 37 1 0 0,44 55 184 0 0,19 54-344 0 0,-68-81-505 0 0,-60-79-169 0 0,131 159 279 0 0,-103-129-235 0 0,1-3 1 0 0,54 43 0 0 0,-69-62-15 0 0,0-2 1 0 0,0 0-1 0 0,1 0 0 0 0,24 8 1 0 0,-28-14-359 0 0,0 0 1 0 0,0 0-1 0 0,0-2 1 0 0,1 0 0 0 0,-1-1-1 0 0,23 1 1 0 0,-37-3-642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9 6447 0 0,'0'0'586'0'0,"2"-1"-486"0"0,4-2 90 0 0,-6 2 39 0 0,1 1 0 0 0,0-1 0 0 0,-1 1 0 0 0,1-1 0 0 0,-1 1 0 0 0,1 0 0 0 0,0 0 0 0 0,-1-1 0 0 0,1 1 0 0 0,0 0 0 0 0,0 0 0 0 0,-1-1 0 0 0,1 1 0 0 0,0 0 0 0 0,0 0 0 0 0,-1 0 0 0 0,1 0 0 0 0,0 0 0 0 0,-1 0 0 0 0,1 0 0 0 0,0 1 0 0 0,0-1 0 0 0,-1 0 0 0 0,1 0-1 0 0,1 1 1 0 0,-2 0-126 0 0,1-1-1 0 0,-1 1 0 0 0,1 0 0 0 0,0-1 1 0 0,-1 1-1 0 0,0 0 0 0 0,1 0 0 0 0,-1 0 1 0 0,1 0-1 0 0,-1-1 0 0 0,0 1 0 0 0,0 0 1 0 0,1 0-1 0 0,-1 0 0 0 0,0 0 0 0 0,0 2 1 0 0,0 2 101 0 0,0 0 0 0 0,-1 0 0 0 0,1 0 0 0 0,-1 0 0 0 0,-2 7 0 0 0,-5 7 323 0 0,-2 0-1 0 0,0 0 1 0 0,-1-1-1 0 0,-23 29 1 0 0,9-13-233 0 0,-1 3-241 0 0,-112 158 375 0 0,-14-11-164 0 0,117-150-214 0 0,-2-2 0 0 0,-68 47 0 0 0,86-66-129 0 0,-1-1 0 0 0,0 0 1 0 0,0-1-1 0 0,-1-2 0 0 0,-29 10 1 0 0,48-18-224 0 0,5-14-9986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2759 0 0,'0'0'14110'0'0,"1"-1"-13441"0"0,4-5-226 0 0,0 1-1 0 0,-1-2 1 0 0,0 1 0 0 0,0 0-1 0 0,4-11 1 0 0,-4 8-277 0 0,1 0 1 0 0,0 0-1 0 0,10-13 0 0 0,-1 5-70 0 0,1 0 0 0 0,0 1 0 0 0,2 0-1 0 0,0 1 1 0 0,0 1 0 0 0,28-17 0 0 0,-38 28-67 0 0,14-8 148 0 0,29-12-1 0 0,-45 21-126 0 0,1 0-1 0 0,0 0 0 0 0,0 0 1 0 0,0 1-1 0 0,0 0 0 0 0,0 0 1 0 0,0 1-1 0 0,0 0 0 0 0,1 0 1 0 0,8 1-1 0 0,-13 0-34 0 0,0-1 0 0 0,0 1 0 0 0,0 0 0 0 0,0-1 0 0 0,0 1 0 0 0,0 0 0 0 0,0 0 0 0 0,0 1 0 0 0,0-1 0 0 0,-1 0-1 0 0,1 1 1 0 0,0-1 0 0 0,-1 1 0 0 0,1-1 0 0 0,1 3 0 0 0,-1-1-9 0 0,0 1 0 0 0,0-1 1 0 0,0 1-1 0 0,0 0 0 0 0,-1 0 0 0 0,0-1 0 0 0,2 8 0 0 0,-1 1-9 0 0,-1 0 0 0 0,0 0 0 0 0,-1 0-1 0 0,-2 20 1 0 0,0-13 3 0 0,0-1 0 0 0,2 1 0 0 0,0 0 0 0 0,4 26 0 0 0,-3-42-1 0 0,-1 1 1 0 0,1-1-1 0 0,1 0 0 0 0,-1 1 0 0 0,0-1 1 0 0,1 0-1 0 0,0 0 0 0 0,-1 0 1 0 0,1 0-1 0 0,0 0 0 0 0,1-1 0 0 0,-1 1 1 0 0,0 0-1 0 0,4 2 0 0 0,-2-2 13 0 0,1 0 0 0 0,-1 0-1 0 0,1-1 1 0 0,-1 0 0 0 0,1 0 0 0 0,0 0 0 0 0,0 0-1 0 0,9 1 1 0 0,3 0 124 0 0,0-1 0 0 0,1-2 0 0 0,0 1 0 0 0,26-4 0 0 0,-15 0-73 0 0,0-2 0 0 0,0 0 0 0 0,-1-2 0 0 0,0-1 0 0 0,0-1 0 0 0,-1-2 0 0 0,0 0 0 0 0,47-29-1 0 0,-1 1-390 0 0,-46 26-19 0 0,29-19 1 0 0,-46 24-1406 0 0,-4 2-56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158 153 6911 0 0,'0'0'8536'0'0,"0"3"-8265"0"0,-5 21 514 0 0,0-1 1 0 0,-18 46-1 0 0,13-42-662 0 0,-44 181-93 0 0,41-152-10 0 0,-5 32 12 0 0,-8 128 0 0 0,24-185-29 0 0,1 1-1 0 0,1-1 1 0 0,2 1-1 0 0,2-1 1 0 0,0 0-1 0 0,2 0 1 0 0,2 0-1 0 0,15 43 1 0 0,-20-68 36 0 0,-1 0 0 0 0,1 0 1 0 0,1 0-1 0 0,-1-1 0 0 0,1 1 0 0 0,0-1 0 0 0,0 0 1 0 0,0 0-1 0 0,1 0 0 0 0,5 4 0 0 0,-7-7 16 0 0,0 0 0 0 0,0 0 0 0 0,0 0 0 0 0,0-1 0 0 0,0 1 0 0 0,1-1 0 0 0,-1 0 0 0 0,0 0 0 0 0,1 0 0 0 0,-1 0 0 0 0,1-1 0 0 0,0 1 0 0 0,-1-1 0 0 0,1 0 0 0 0,-1 0 0 0 0,1 0 0 0 0,-1-1 0 0 0,1 1 1 0 0,-1-1-1 0 0,5-1 0 0 0,2-1 60 0 0,1-2 0 0 0,-1 1 1 0 0,0-1-1 0 0,-1-1 1 0 0,1 1-1 0 0,-1-2 0 0 0,9-7 1 0 0,56-56 406 0 0,-22 15-259 0 0,-3-1-1 0 0,-1-3 1 0 0,-4-3-1 0 0,37-66 1 0 0,-35 42-173 0 0,39-103 0 0 0,-62 125-155 0 0,-2-2 0 0 0,18-93 0 0 0,-34 130 3 0 0,1-1-137 0 0,-1-1 0 0 0,-1 0 0 0 0,-1-39 0 0 0,-8 37-1785 0 0,-2 40-1636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37 6911 0 0,'28'-10'185'0'0,"-17"5"1131"0"0,-1 1 1 0 0,1 0-1 0 0,1 0 0 0 0,-1 1 0 0 0,0 1 1 0 0,18-2-1 0 0,-28 4-243 0 0,0 0-1008 0 0,-1 0-1 0 0,0 0 0 0 0,0 0 0 0 0,1 0 1 0 0,-1 0-1 0 0,0 0 0 0 0,1 0 0 0 0,-1 0 1 0 0,0 0-1 0 0,0 0 0 0 0,1 0 0 0 0,-1 0 1 0 0,0 0-1 0 0,1 0 0 0 0,-1 0 0 0 0,0 0 1 0 0,0 0-1 0 0,1 0 0 0 0,-1 0 1 0 0,0 0-1 0 0,0 0 0 0 0,1 1 0 0 0,-1-1 1 0 0,0 0-1 0 0,0 0 0 0 0,1 0 0 0 0,-1 0 1 0 0,0 1-1 0 0,0-1 0 0 0,-1 2-21 0 0,-1 1 1 0 0,1-1-1 0 0,-1 0 0 0 0,0 0 0 0 0,0 0 0 0 0,0 0 0 0 0,0 0 0 0 0,0 0 1 0 0,0-1-1 0 0,-4 3 0 0 0,-29 13 140 0 0,17-9-109 0 0,-224 84 7 0 0,139-57 5 0 0,34-9-22 0 0,68-25 144 0 0,2 0-149 0 0,6 3-38 0 0,0-1 1 0 0,1 1 0 0 0,-1-1 0 0 0,1-1 0 0 0,0 1 0 0 0,0-1 0 0 0,16 1 0 0 0,13 5-84 0 0,-10-1-160 0 0,34 15 0 0 0,-50-17 152 0 0,-1 0 0 0 0,1 0 0 0 0,-1 2 1 0 0,0-1-1 0 0,17 15 0 0 0,51 48 6 0 0,-66-60 84 0 0,-1 0 0 0 0,25 13-1 0 0,-24-15 116 0 0,-11-6-17 0 0,0 0-60 0 0,0-1-1 0 0,0 1 1 0 0,0-1 0 0 0,0 1-1 0 0,-1 0 1 0 0,1-1-1 0 0,0 1 1 0 0,0 0 0 0 0,-1 0-1 0 0,1 0 1 0 0,-1-1-1 0 0,1 1 1 0 0,-1 0 0 0 0,1 0-1 0 0,-1 0 1 0 0,1 2-1 0 0,7 16 683 0 0,-8-17-676 0 0,1 0 0 0 0,-1 0 1 0 0,0-1-1 0 0,1 1 0 0 0,-1 0 1 0 0,0 0-1 0 0,0-1 0 0 0,0 1 0 0 0,-1 0 1 0 0,1 0-1 0 0,0-1 0 0 0,0 1 0 0 0,-1 0 1 0 0,0-1-1 0 0,1 1 0 0 0,-1 0 1 0 0,0-1-1 0 0,-1 3 0 0 0,1-2 0 0 0,-1 0-1 0 0,0 0 0 0 0,0 0 1 0 0,0 0-1 0 0,0 0 1 0 0,0 0-1 0 0,-1-1 0 0 0,1 1 1 0 0,0-1-1 0 0,-5 2 1 0 0,-3 1 73 0 0,0-1 1 0 0,0 0 0 0 0,0 0 0 0 0,-21 1 0 0 0,0-1 130 0 0,0-2 1 0 0,-59-6-1 0 0,-59-18-548 0 0,147 23-192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26 9671 0 0,'0'0'440'0'0,"0"-20"168"0"0,0 20-535 0 0,0 0-1 0 0,0-1 0 0 0,0 1 0 0 0,0 0 0 0 0,0 0 0 0 0,0 0 1 0 0,0-1-1 0 0,0 1 0 0 0,0 0 0 0 0,0 0 0 0 0,0 0 0 0 0,0-1 1 0 0,0 1-1 0 0,-1 0 0 0 0,1 0 0 0 0,0 0 0 0 0,0 0 0 0 0,0-1 1 0 0,0 1-1 0 0,0 0 0 0 0,-1 0 0 0 0,1 0 0 0 0,0 0 1 0 0,0 0-1 0 0,0 0 0 0 0,0-1 0 0 0,-1 1 0 0 0,1 0 0 0 0,0 0 1 0 0,0 0-1 0 0,0 0 0 0 0,-1 0 0 0 0,1 0 0 0 0,0 0 0 0 0,0 0 1 0 0,-1 0-1 0 0,-11 2 852 0 0,-10 9-287 0 0,-3 5-313 0 0,1 2-1 0 0,1 1 1 0 0,-30 31-1 0 0,-56 74-159 0 0,63-70 30 0 0,11-12-199 0 0,2 2 0 0 0,2 1-1 0 0,2 1 1 0 0,2 1 0 0 0,2 2-1 0 0,3 0 1 0 0,1 2 0 0 0,3 0-1 0 0,2 2 1 0 0,-19 106 0 0 0,32-132 112 0 0,0 1 1 0 0,2 0-1 0 0,1 0 1 0 0,1 0 0 0 0,9 53-1 0 0,-7-68 4 0 0,0 0 0 0 0,1 0 0 0 0,1 0 0 0 0,0-1 1 0 0,1 0-1 0 0,0 0 0 0 0,0 0 0 0 0,2 0 0 0 0,-1-1 0 0 0,1-1 0 0 0,1 1 0 0 0,0-1 0 0 0,1-1 0 0 0,13 11 1 0 0,-11-10 67 0 0,1 0 0 0 0,1-2 0 0 0,0 0 0 0 0,0 0 0 0 0,20 7 0 0 0,-26-13-202 0 0,-1 1 0 0 0,0-1 0 0 0,1-1 0 0 0,-1 1 1 0 0,1-2-1 0 0,0 1 0 0 0,-1-1 0 0 0,1 0 0 0 0,0 0 0 0 0,-1-1 1 0 0,1 0-1 0 0,-1 0 0 0 0,11-4 0 0 0,-6 0-538 0 0,-1-3-42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479 163 2303 0 0,'-7'28'203'0'0,"-5"0"16386"0"0,12-29-16394 0 0,2-11-99 0 0,-1 0 1 0 0,0 0-1 0 0,-1-1 1 0 0,0 1-1 0 0,-3-20 1 0 0,1 19-107 0 0,1 0 23 0 0,-1 1 0 0 0,-8-24 0 0 0,9 33-25 0 0,0 0 0 0 0,0-1 0 0 0,-1 2 0 0 0,1-1 1 0 0,-1 0-1 0 0,0 0 0 0 0,0 0 0 0 0,0 1 0 0 0,0-1 0 0 0,0 1 1 0 0,0 0-1 0 0,-1-1 0 0 0,0 1 0 0 0,1 0 0 0 0,-1 0 0 0 0,-4-2 1 0 0,4 3-20 0 0,0 0 1 0 0,-1 1 0 0 0,1-1 0 0 0,0 1 0 0 0,0-1 0 0 0,0 1 0 0 0,-1 0 0 0 0,1 0 0 0 0,0 0-1 0 0,0 1 1 0 0,-1-1 0 0 0,1 1 0 0 0,0 0 0 0 0,0 0 0 0 0,0 0 0 0 0,0 0 0 0 0,-6 3 0 0 0,-4 4-76 0 0,-1 0 0 0 0,-17 13 1 0 0,21-13 98 0 0,-9 7-12 0 0,1 1 1 0 0,0 1-1 0 0,1 0 0 0 0,1 1 0 0 0,1 1 0 0 0,0 0 1 0 0,-20 37-1 0 0,11-10 122 0 0,2 1 1 0 0,-25 76-1 0 0,41-104-34 0 0,-1 1-1 0 0,2-1 1 0 0,1 1-1 0 0,1 0 0 0 0,-2 22 1 0 0,5-40-56 0 0,0-1 1 0 0,0 1 0 0 0,0 0-1 0 0,0 0 1 0 0,0-1 0 0 0,1 1-1 0 0,-1 0 1 0 0,0 0-1 0 0,1-1 1 0 0,-1 1 0 0 0,1-1-1 0 0,0 1 1 0 0,0 0-1 0 0,-1-1 1 0 0,1 1 0 0 0,0-1-1 0 0,0 0 1 0 0,1 1-1 0 0,-1-1 1 0 0,0 0 0 0 0,0 1-1 0 0,3 0 1 0 0,-2-1 13 0 0,0 0 0 0 0,-1-1 0 0 0,1 1 0 0 0,0-1 0 0 0,0 1 0 0 0,0-1 0 0 0,0 0 1 0 0,0 0-1 0 0,0 0 0 0 0,0 0 0 0 0,0 0 0 0 0,0 0 0 0 0,0-1 0 0 0,0 1 0 0 0,0-1 0 0 0,0 1 0 0 0,-1-1 0 0 0,1 0 0 0 0,3-1 1 0 0,132-80 749 0 0,-120 71-724 0 0,21-13-3 0 0,55-47 0 0 0,-83 62-45 0 0,0-1 0 0 0,0 0 0 0 0,-1 0 0 0 0,-1 0 0 0 0,0-1 0 0 0,0-1 0 0 0,-1 1 0 0 0,-1-1 0 0 0,10-24 0 0 0,-16 33 3 0 0,-5 7-20 0 0,-4 7-27 0 0,-77 132-68 0 0,83-137 103 0 0,0 1 0 0 0,0-1 0 0 0,1 1 0 0 0,0 0 0 0 0,0-1 0 0 0,0 1 0 0 0,0 7 0 0 0,2-11 3 0 0,0-1 0 0 0,0 1-1 0 0,0-1 1 0 0,0 0 0 0 0,1 1-1 0 0,-1-1 1 0 0,1 1 0 0 0,-1-1-1 0 0,1 0 1 0 0,0 0 0 0 0,0 1-1 0 0,0-1 1 0 0,0 0 0 0 0,0 0-1 0 0,0 0 1 0 0,1 0 0 0 0,-1 0-1 0 0,1 0 1 0 0,-1 0 0 0 0,1-1-1 0 0,0 1 1 0 0,0 0 0 0 0,3 1-1 0 0,7 4-134 0 0,-1-1-1 0 0,1 0 1 0 0,1-1 0 0 0,-1 0-1 0 0,1-1 1 0 0,15 2 0 0 0,-18-5-5752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1 919 0 0,'0'1'67'0'0,"-2"7"-54"0"0,1-1 373 0 0,0-6 318 0 0,1 1 0 0 0,0-1 1 0 0,0 0-1 0 0,0 0 0 0 0,0 0 0 0 0,0 1 1 0 0,1-1-1 0 0,-1 0 0 0 0,0 0 0 0 0,0 0 1 0 0,2 2-1 0 0,7 13 2477 0 0,18 9-2642 0 0,-21-20 208 0 0,-5-4-704 0 0,16 13 1021 0 0,0 2 0 0 0,21 24 0 0 0,-33-33-867 0 0,0-1 0 0 0,-1 1 0 0 0,0 0 1 0 0,0 0-1 0 0,-1 0 0 0 0,0 0 0 0 0,0 1 0 0 0,-1-1 0 0 0,0 1 0 0 0,2 13 0 0 0,-3-9-47 0 0,-1 0 0 0 0,0-1 0 0 0,-1 1 0 0 0,0 0 0 0 0,-1 0-1 0 0,0 0 1 0 0,-1-1 0 0 0,0 1 0 0 0,-1-1 0 0 0,0 0 0 0 0,-1 0 0 0 0,0 0 0 0 0,-13 18 0 0 0,1-4-60 0 0,-1-1 1 0 0,-2-1-1 0 0,0 0 0 0 0,-29 25 0 0 0,19-22-432 0 0,-39 28-1 0 0,59-47 115 0 0,1-1 1 0 0,-2 0-1 0 0,1 0 0 0 0,-1-1 1 0 0,0-1-1 0 0,0 0 0 0 0,0 0 1 0 0,-20 3-1 0 0,29-7-20 0 0,-1 0 0 0 0,0 1 0 0 0,1-1 0 0 0,-1 0 0 0 0,0-1 0 0 0,0 1 0 0 0,1 0 0 0 0,-1-1 1 0 0,0 1-1 0 0,1-1 0 0 0,-1 0 0 0 0,1 0 0 0 0,-1 0 0 0 0,1 0 0 0 0,-1 0 0 0 0,1-1 0 0 0,-3-1 0 0 0,-6-9-5388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188 136 9215 0 0,'8'-12'303'0'0,"1"0"0"0"0,1 0 0 0 0,0 1 0 0 0,1 1 0 0 0,-1-1 0 0 0,23-14 0 0 0,-22 18 972 0 0,0 0 1 0 0,1 0-1 0 0,0 1 0 0 0,19-6 1 0 0,-30 11-1237 0 0,1 0 1 0 0,0 1 0 0 0,-1-1-1 0 0,1 1 1 0 0,0 0 0 0 0,-1 0-1 0 0,1-1 1 0 0,0 1 0 0 0,-1 0-1 0 0,1 1 1 0 0,0-1 0 0 0,0 0-1 0 0,-1 0 1 0 0,1 1 0 0 0,2 0-1 0 0,-2 0-24 0 0,-1 0 0 0 0,0-1 0 0 0,0 1-1 0 0,0 0 1 0 0,0 0 0 0 0,-1 0-1 0 0,1 0 1 0 0,0 0 0 0 0,0 0 0 0 0,0 0-1 0 0,-1 0 1 0 0,1 1 0 0 0,-1-1-1 0 0,1 0 1 0 0,-1 0 0 0 0,1 0 0 0 0,-1 1-1 0 0,0-1 1 0 0,0 0 0 0 0,1 1-1 0 0,-1 1 1 0 0,0 10 148 0 0,-1 0-1 0 0,0-1 1 0 0,-1 1 0 0 0,0-1-1 0 0,-1 1 1 0 0,-5 13 0 0 0,2-5 50 0 0,-201 668 1227 0 0,177-597-1416 0 0,5-10-349 0 0,-58 125 1 0 0,52-142-2776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19 513 455 0 0,'-3'2'16'0'0,"-12"3"8875"0"0,15-9-8354 0 0,1 0 1 0 0,0 1-1 0 0,-1-1 1 0 0,1 1-1 0 0,1-1 1 0 0,-1 1-1 0 0,0-1 1 0 0,1 1-1 0 0,0 0 0 0 0,0 0 1 0 0,0 0-1 0 0,3-4 1 0 0,6-6-434 0 0,16-16 1 0 0,-17 19 372 0 0,51-51-45 0 0,2 3 0 0 0,3 3 0 0 0,3 3 0 0 0,135-79 0 0 0,-185 120-270 0 0,1 1-1 0 0,1 1 0 0 0,-1 1 1 0 0,1 0-1 0 0,25-5 1 0 0,-39 12-90 0 0,0 0 1 0 0,0 0 0 0 0,0 0 0 0 0,0 1 0 0 0,0 0 0 0 0,0 0 0 0 0,0 1 0 0 0,0 0-1 0 0,0 0 1 0 0,0 1 0 0 0,0 0 0 0 0,-1 0 0 0 0,1 0 0 0 0,-1 1 0 0 0,1 0-1 0 0,-1 0 1 0 0,0 1 0 0 0,0 0 0 0 0,0 0 0 0 0,5 6 0 0 0,-3-3-4 0 0,0 2 0 0 0,-1-1-1 0 0,0 1 1 0 0,-1 0 0 0 0,0 0 0 0 0,0 1 0 0 0,-1 0 0 0 0,7 19 0 0 0,-4-6 30 0 0,-1 1 1 0 0,7 46-1 0 0,-13-60-91 0 0,0 1 0 0 0,0-1-1 0 0,-1 1 1 0 0,-1-1 0 0 0,0 0-1 0 0,0 1 1 0 0,-3 11 0 0 0,2-15-4 0 0,-1 0 0 0 0,1 0 0 0 0,-1 0 0 0 0,0-1 0 0 0,-1 1 1 0 0,1-1-1 0 0,-1 0 0 0 0,-1 0 0 0 0,1 0 0 0 0,-10 10 0 0 0,-2-3-4 0 0,0 0 0 0 0,-1-1 0 0 0,0-1 0 0 0,0 0 0 0 0,-1-2 0 0 0,-1 0 0 0 0,-32 11 0 0 0,-144 31 0 0 0,150-41 0 0 0,-237 41-1096 0 0,276-50 1022 0 0,4-1-121 0 0,0 1 0 0 0,0-1 0 0 0,0 0 0 0 0,-1 1 0 0 0,1-1-1 0 0,0 0 1 0 0,0-1 0 0 0,0 1 0 0 0,-1 0 0 0 0,1 0 0 0 0,0-1 0 0 0,0 0 0 0 0,-4-1 0 0 0,0-3-1168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2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0,'1'3'499'0'0,"7"10"-25"0"0,0 0 0 0 0,0-1 1 0 0,1 0-1 0 0,1 0 0 0 0,0-1 0 0 0,1-1 0 0 0,18 16 0 0 0,93 59 3560 0 0,-88-63-3950 0 0,106 61 1216 0 0,-69-42-518 0 0,76 57 0 0 0,-126-81-479 0 0,0 1 0 0 0,-1 1 0 0 0,0 0 0 0 0,-2 2 0 0 0,-1 0 1 0 0,0 1-1 0 0,19 35 0 0 0,-26-39-163 0 0,-2 0 0 0 0,-1 1 1 0 0,0 0-1 0 0,-1 1 0 0 0,-1-1 1 0 0,-1 1-1 0 0,-1 0 0 0 0,0 0 0 0 0,-2 1 1 0 0,0-1-1 0 0,-1 0 0 0 0,-1 0 0 0 0,-1 1 1 0 0,-1-1-1 0 0,-1 0 0 0 0,-1-1 1 0 0,0 1-1 0 0,-2-1 0 0 0,0 0 0 0 0,-1 0 1 0 0,0-1-1 0 0,-2 0 0 0 0,-22 31 0 0 0,1-9-570 0 0,-2-1 0 0 0,-2-1 0 0 0,-77 65 1 0 0,52-56-1245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6303 0 0,'-2'1'290'0'0,"-5"2"-227"0"0,-1 0 0 0 0,0-1 0 0 0,0 1 1 0 0,0-2-1 0 0,-10 2 0 0 0,0 0 38 0 0,-115 28 2830 0 0,105-22-2461 0 0,1 0 1 0 0,-44 23-1 0 0,66-30-443 0 0,-91 53 1220 0 0,83-47-954 0 0,0 2 0 0 0,1-1 0 0 0,0 2 0 0 0,1-1 0 0 0,-11 14 0 0 0,6-3-155 0 0,1 1 0 0 0,1 1-1 0 0,1 0 1 0 0,1 0 0 0 0,1 2 0 0 0,-9 28-1 0 0,7-9 110 0 0,1 2 0 0 0,-8 76-1 0 0,17-94-302 0 0,2 0-1 0 0,1 0 0 0 0,1 0 0 0 0,1 0 1 0 0,1-1-1 0 0,2 1 0 0 0,15 51 1 0 0,-6-42-50 0 0,0-1 0 0 0,3 0 0 0 0,1-1 0 0 0,1-1 0 0 0,26 34 0 0 0,4-5-328 0 0,2-2 0 0 0,103 94-1 0 0,-150-152 435 0 0,112 113 0 0 0,-100-99 0 0 0,-2 1 0 0 0,0 1 0 0 0,-1 1 0 0 0,-1 0 0 0 0,10 23 0 0 0,-17-31 3 0 0,0 0 0 0 0,-1 1 0 0 0,-1 0-1 0 0,0 0 1 0 0,-1 0 0 0 0,0 0 0 0 0,0 24-1 0 0,-3-18 6 0 0,-1-1 0 0 0,0 0-1 0 0,-1 1 1 0 0,-1-1 0 0 0,-7 18-1 0 0,-1-4 1 0 0,-1-1-1 0 0,-2 0 0 0 0,-1-1 1 0 0,-2-1-1 0 0,-35 46 0 0 0,12-22-66 0 0,-3-3 0 0 0,-84 76 0 0 0,106-106 153 0 0,10-10 160 0 0,-17 14-1 0 0,27-23-69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 7111 0 0,'0'0'644'0'0,"-1"-1"-532"0"0,-15 0-53 0 0,0 0 0 0 0,-1 1 0 0 0,1 1 0 0 0,0 1 0 0 0,0 0 0 0 0,-17 5-1 0 0,14-3 35 0 0,0 1 0 0 0,0 0-1 0 0,0 2 1 0 0,1 0-1 0 0,-29 17 1 0 0,34-16 186 0 0,0 1-1 0 0,1 0 1 0 0,0 0-1 0 0,1 1 1 0 0,0 1-1 0 0,0 0 1 0 0,-16 24-1 0 0,10-10 472 0 0,-25 47-1 0 0,37-60-510 0 0,0-1-1 0 0,0 1 1 0 0,2 0-1 0 0,-1 1 0 0 0,1-1 1 0 0,-2 25-1 0 0,5-33-112 0 0,0 0-1 0 0,0 0 0 0 0,1 0 1 0 0,-1 0-1 0 0,1 0 0 0 0,0 0 1 0 0,0 0-1 0 0,0-1 1 0 0,0 1-1 0 0,1 0 0 0 0,0-1 1 0 0,0 1-1 0 0,0-1 0 0 0,3 6 1 0 0,-3-7-68 0 0,-1-1 1 0 0,1 1-1 0 0,0-1 1 0 0,-1 1-1 0 0,1-1 1 0 0,0 1-1 0 0,0-1 1 0 0,0 0-1 0 0,0 0 1 0 0,0 0-1 0 0,0 0 1 0 0,0 0-1 0 0,0-1 1 0 0,1 1-1 0 0,-1-1 1 0 0,0 1-1 0 0,0-1 1 0 0,1 0-1 0 0,-1 0 1 0 0,0 0-1 0 0,0 0 1 0 0,1 0-1 0 0,-1 0 1 0 0,0-1-1 0 0,0 1 1 0 0,4-2-1 0 0,7-3 102 0 0,0-1 1 0 0,-1 0-1 0 0,16-11 0 0 0,-11 7-13 0 0,-5 2-28 0 0,-1 0-1 0 0,1 0 0 0 0,-2-1 1 0 0,19-20-1 0 0,30-45 72 0 0,-34 41-144 0 0,-21 28-8 0 0,-2 4 8 0 0,-1-1 0 0 0,0 1 0 0 0,1 0 0 0 0,-1 0 0 0 0,0-1 0 0 0,0 1 0 0 0,0-1 0 0 0,1-2 0 0 0,11 18 154 0 0,-12-11-197 0 0,0-1-1 0 0,0 1 0 0 0,0 0 1 0 0,0-1-1 0 0,-1 1 0 0 0,0 0 0 0 0,1-1 1 0 0,-1 1-1 0 0,0 0 0 0 0,0 0 1 0 0,-1-1-1 0 0,1 1 0 0 0,0 0 1 0 0,-1-1-1 0 0,0 1 0 0 0,-1 4 1 0 0,0-2-3 0 0,1 1 1 0 0,0-1-1 0 0,0 0 1 0 0,0 1-1 0 0,0-1 1 0 0,1 1-1 0 0,0-1 1 0 0,1 8-1 0 0,0-12-17 0 0,-1 0 1 0 0,0 0-1 0 0,1 0 0 0 0,-1 0 1 0 0,1 0-1 0 0,0 0 0 0 0,-1 0 1 0 0,1 0-1 0 0,-1 0 0 0 0,1-1 0 0 0,0 1 1 0 0,0 0-1 0 0,0 0 0 0 0,-1-1 1 0 0,1 1-1 0 0,0-1 0 0 0,2 2 1 0 0,14 5-124 0 0,-5-5 118 0 0,0-1-1 0 0,1 0 0 0 0,-1 0 1 0 0,0-2-1 0 0,17-1 0 0 0,2 0 3 0 0,16 0-5360 0 0,-24 1-656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11255 0 0,'-5'-15'1268'0'0,"24"7"-48"0"0,-16 7-1127 0 0,1 0-1 0 0,-1 0 0 0 0,1 1 1 0 0,-1-1-1 0 0,0 1 1 0 0,1 0-1 0 0,-1 0 0 0 0,1 0 1 0 0,-1 1-1 0 0,1-1 1 0 0,3 2-1 0 0,-5-1-57 0 0,0 0 0 0 0,0 0 0 0 0,0 0 0 0 0,-1 0 0 0 0,1 0 0 0 0,0 0 0 0 0,0 1 0 0 0,-1-1 0 0 0,1 1 0 0 0,-1-1 0 0 0,0 1 0 0 0,1 0 0 0 0,-1 0 0 0 0,0-1-1 0 0,0 1 1 0 0,0 0 0 0 0,0 0 0 0 0,0 0 0 0 0,0 3 0 0 0,5 17 194 0 0,-1 0-1 0 0,-1 0 1 0 0,-1 1 0 0 0,0 41-1 0 0,0-3 199 0 0,10 187 587 0 0,2 21-900 0 0,-12-223-305 0 0,7 52-514 0 0,-8-80 91 0 0,2-1-1 0 0,0 0 1 0 0,9 23-1 0 0,-12-37-57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24 382 8663 0 0,'0'0'398'0'0,"-1"-1"-9"0"0,0 1-348 0 0,-1-1 0 0 0,1 1-1 0 0,0-1 1 0 0,0 0 0 0 0,0 1 0 0 0,-1-1 0 0 0,1 0-1 0 0,0 0 1 0 0,0 0 0 0 0,0 0 0 0 0,0 0-1 0 0,0 0 1 0 0,0 0 0 0 0,1 0 0 0 0,-1 0 0 0 0,0-1-1 0 0,0 1 1 0 0,1 0 0 0 0,-1 0 0 0 0,1-1 0 0 0,-1 1-1 0 0,1-1 1 0 0,0 1 0 0 0,-1 0 0 0 0,1-1-1 0 0,0-1 1 0 0,0-2 338 0 0,0-1-1 0 0,0 1 0 0 0,1-1 0 0 0,1-9 1 0 0,-1 13-265 0 0,4-20 139 0 0,1-1 0 0 0,1 1 1 0 0,1 0-1 0 0,1 1 0 0 0,1 0 1 0 0,1 0-1 0 0,1 1 0 0 0,0 1 1 0 0,2 0-1 0 0,17-20 0 0 0,-25 33-204 0 0,0 0 0 0 0,0 0 0 0 0,1 0 0 0 0,-1 1 1 0 0,1-1-1 0 0,0 2 0 0 0,1-1 0 0 0,-1 1 0 0 0,12-4 0 0 0,-15 6 35 0 0,1 1 0 0 0,0 0 0 0 0,0 0 1 0 0,-1 0-1 0 0,1 1 0 0 0,0-1 0 0 0,0 1 1 0 0,0 0-1 0 0,0 1 0 0 0,-1-1 0 0 0,1 1 1 0 0,0 0-1 0 0,0 0 0 0 0,-1 1 0 0 0,1-1 0 0 0,-1 1 1 0 0,9 5-1 0 0,16 10 122 0 0,-1 3 1 0 0,-1 0 0 0 0,26 26-1 0 0,24 18 95 0 0,-56-47-366 0 0,38 25-141 0 0,-41-28 887 0 0,-22-13-618 0 0,0 0 0 0 0,0 0 0 0 0,0 1 0 0 0,0-1-1 0 0,-5 3 1 0 0,-7 4 146 0 0,-28 9 95 0 0,-73 41 0 0 0,-36 35-785 0 0,107-65 247 0 0,36-22 80 0 0,-3 2-256 0 0,0 0 0 0 0,1 1 0 0 0,-12 11 1 0 0,16-11-949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1375 0 0,'0'0'128'0'0,"-7"16"-128"0"0,-1-1 0 0 0,-1-1 128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 4607 0 0,'0'0'208'0'0,"-1"-1"-9"0"0,-4-2-158 0 0,-14-13 11095 0 0,21 18-10697 0 0,210 280 1576 0 0,52 61 403 0 0,-249-327-2460 0 0,0-1 0 0 0,30 24 1 0 0,-39-34 19 0 0,1-1 1 0 0,0 0-1 0 0,-1 0 1 0 0,1 0-1 0 0,1-1 1 0 0,-1 0 0 0 0,0 0-1 0 0,1-1 1 0 0,0 0-1 0 0,13 2 1 0 0,-19-3-123 0 0,0-1 1 0 0,0 0-1 0 0,0 0 1 0 0,1 0-1 0 0,-1 0 1 0 0,0-1-1 0 0,0 1 1 0 0,0-1-1 0 0,0 1 1 0 0,0-1-1 0 0,0 1 1 0 0,0-1-1 0 0,3-2 1 0 0,4-5-1583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45 12751 0 0,'2'-1'587'0'0,"6"-11"-148"0"0,17-18-1 0 0,-24 29 517 0 0,1 1-390 0 0,-2 0-539 0 0,1 0 0 0 0,-1 0-1 0 0,1 0 1 0 0,-1 1 0 0 0,0-1 0 0 0,1 0-1 0 0,-1 0 1 0 0,1 0 0 0 0,-1 0-1 0 0,0 0 1 0 0,1 1 0 0 0,-1-1 0 0 0,1 0-1 0 0,-1 0 1 0 0,0 1 0 0 0,1-1-1 0 0,-1 0 1 0 0,0 1 0 0 0,0-1 0 0 0,1 0-1 0 0,-1 1 1 0 0,0-1 0 0 0,0 0-1 0 0,1 1 1 0 0,-1-1 0 0 0,0 1 0 0 0,0-1-1 0 0,0 0 1 0 0,0 1 0 0 0,0-1 0 0 0,1 1-1 0 0,-1 1 0 0 0,-1 0-1 0 0,1-1 1 0 0,0 1-1 0 0,0 0 0 0 0,-1-1 1 0 0,1 1-1 0 0,-1-1 1 0 0,1 1-1 0 0,-2 1 1 0 0,-19 33 61 0 0,20-35-64 0 0,-113 153 647 0 0,28-41-362 0 0,22-27-180 0 0,-55 80-22 0 0,62-86-197 0 0,57-79-113 0 0,11-12-3032 0 0,2-2 2011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14279 0 0,'0'0'655'0'0,"-8"0"217"0"0,3 2-611 0 0,-1 0-1 0 0,0 0 1 0 0,1 1 0 0 0,-1-1-1 0 0,1 1 1 0 0,0 0 0 0 0,0 0-1 0 0,0 1 1 0 0,0 0 0 0 0,0 0-1 0 0,1 0 1 0 0,0 0 0 0 0,-7 9-1 0 0,10-12-242 0 0,0 0 0 0 0,1 0 0 0 0,-1 0 0 0 0,0 0 0 0 0,0 0 0 0 0,1 0 0 0 0,-1 0 0 0 0,0 1 0 0 0,1-1 0 0 0,-1 0 0 0 0,1 0 0 0 0,0 1 0 0 0,-1-1 0 0 0,1 0 0 0 0,0 1 0 0 0,0-1 0 0 0,0 0 1 0 0,0 1-1 0 0,0-1 0 0 0,0 0 0 0 0,0 1 0 0 0,0-1 0 0 0,1 2 0 0 0,0 0 19 0 0,-1-2 253 0 0,1 1-219 0 0,1-1-1 0 0,-1 0 0 0 0,1 0 1 0 0,0 0-1 0 0,-1 0 1 0 0,1 0-1 0 0,0 0 0 0 0,-1 0 1 0 0,5 1-1 0 0,1 0 5 0 0,39 7 12 0 0,-37-7-962 0 0,0-2-4140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5983 0 0,'0'1'2520'0'0,"14"109"5133"0"0,-8 1-4308 0 0,-7 113-3079 0 0,0-86 201 0 0,0-111-505 0 0,-5 40 1 0 0,3-51-1984 0 0,-8 27 1 0 0,8-39 308 0 0,-9 11-15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3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9671 0 0,'0'0'3954'0'0,"3"-1"-2338"0"0,15-5-793 0 0,0 1-1 0 0,0 1 1 0 0,33-4 0 0 0,-14 2-414 0 0,-6 1-213 0 0,298-59 1698 0 0,84-6-882 0 0,5 39-200 0 0,-401 30-1948 0 0,0 0 1 0 0,1 1-1 0 0,-1 1 0 0 0,0 1 0 0 0,20 4 1 0 0,-23-1-5771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7543 0 0,'0'3'342'0'0,"-17"46"153"0"0,-5 20 86 0 0,15-36-149 0 0,2 1 1 0 0,1-1-1 0 0,1 1 1 0 0,3 50-1 0 0,27 136 1412 0 0,-23-196-1893 0 0,-2 1 0 0 0,0 0-1 0 0,-1 0 1 0 0,-1-1 0 0 0,-6 37-1 0 0,6-59-94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46 261 6911 0 0,'0'0'3851'0'0,"-1"-1"-3055"0"0,-1-4-382 0 0,-1 0 0 0 0,2 1 0 0 0,-1-1 0 0 0,1 0 0 0 0,-1 0 0 0 0,1-1 0 0 0,1 1 0 0 0,-1-9 0 0 0,2-45 1209 0 0,0 49-1459 0 0,-1 2-50 0 0,1 1 0 0 0,0-1 0 0 0,0 0 0 0 0,1 0-1 0 0,0 0 1 0 0,0 1 0 0 0,1-1 0 0 0,0 1 0 0 0,6-10 0 0 0,-7 13-93 0 0,1 0 0 0 0,0 1 1 0 0,0-1-1 0 0,0 1 0 0 0,0 0 1 0 0,0 0-1 0 0,0 0 0 0 0,1 1 1 0 0,0-1-1 0 0,-1 1 0 0 0,1-1 1 0 0,0 1-1 0 0,0 1 0 0 0,0-1 1 0 0,0 0-1 0 0,1 1 0 0 0,-1 0 1 0 0,6-1-1 0 0,14 0-43 0 0,-1 2 0 0 0,1 0-1 0 0,0 1 1 0 0,37 8 0 0 0,-15-3-88 0 0,-19-3 83 0 0,84 14 133 0 0,-100-14-50 0 0,0 0 1 0 0,-1 0-1 0 0,1 1 1 0 0,-1 0 0 0 0,0 1-1 0 0,0 0 1 0 0,-1 1-1 0 0,9 6 1 0 0,-15-9-32 0 0,0 0 0 0 0,0-1 0 0 0,0 1 0 0 0,0 0 0 0 0,-1 0 0 0 0,1 0 0 0 0,-1 1 0 0 0,0-1 0 0 0,0 0 0 0 0,0 1 0 0 0,0 0 0 0 0,-1-1 0 0 0,3 9 0 0 0,-4-9-6 0 0,0 0 0 0 0,1 0-1 0 0,-1 0 1 0 0,0 0 0 0 0,0 1 0 0 0,-1-1 0 0 0,1 0 0 0 0,-1 0 0 0 0,1 0 0 0 0,-1 0 0 0 0,0 0 0 0 0,0 0 0 0 0,-1 0 0 0 0,1 0 0 0 0,-1 0 0 0 0,1 0 0 0 0,-5 4 0 0 0,-6 8 40 0 0,-1-1 0 0 0,0 0 0 0 0,-2 0 1 0 0,1-2-1 0 0,-2 0 0 0 0,0-1 1 0 0,-24 14-1 0 0,7-8 76 0 0,-1-1-1 0 0,-69 21 1 0 0,79-29-292 0 0,0-2 0 0 0,-1-1-1 0 0,1-1 1 0 0,-1-1 0 0 0,-47 0-1 0 0,68-4 136 0 0,-1 1 1 0 0,1-1-1 0 0,-1 1 0 0 0,1-2 0 0 0,-1 1 1 0 0,1 0-1 0 0,0-1 0 0 0,0 1 0 0 0,0-1 0 0 0,0-1 1 0 0,0 1-1 0 0,0 0 0 0 0,-6-6 0 0 0,8 6-125 0 0,0 0 0 0 0,0-1 0 0 0,0 1 1 0 0,0 0-1 0 0,1-1 0 0 0,-1 1 0 0 0,1-1 0 0 0,-1 0 0 0 0,1 1 0 0 0,0-1 0 0 0,0 0 0 0 0,1 0 0 0 0,-1 1 0 0 0,0-1 0 0 0,1 0 0 0 0,0 0 1 0 0,-1 0-1 0 0,1 0 0 0 0,1 0 0 0 0,-1 0 0 0 0,1-3 0 0 0,0 0-201 0 0,0 1 1 0 0,0 0-1 0 0,1 0 0 0 0,-1-1 1 0 0,1 1-1 0 0,1 0 0 0 0,3-6 1 0 0,3-3-391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18 131 2759 0 0,'-1'1'207'0'0,"-15"5"11874"0"0,30-4-11297 0 0,-7-2-618 0 0,1 0 1 0 0,-1-1-1 0 0,1 0 0 0 0,-1 0 0 0 0,0 0 0 0 0,9-4 0 0 0,43-17 463 0 0,-27 9-194 0 0,32-13 367 0 0,-19 7-55 0 0,49-12 0 0 0,-5 12-715 0 0,-87 18-279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445 241 1375 0 0,'2'-1'107'0'0,"6"-4"1491"0"0,0 0-1 0 0,13-11 1 0 0,-19 14-1129 0 0,1-1 0 0 0,0 0 0 0 0,-1 0 0 0 0,1 0 0 0 0,-1 0 0 0 0,0-1 0 0 0,0 1 0 0 0,-1-1 0 0 0,1 1 0 0 0,1-5 0 0 0,1-5 406 0 0,0-1 0 0 0,-1 0 0 0 0,1-16 0 0 0,-3 23-720 0 0,-1 1 1 0 0,0-1-1 0 0,0 1 0 0 0,0-1 1 0 0,-1 1-1 0 0,0 0 0 0 0,0-1 1 0 0,-1 1-1 0 0,-2-8 0 0 0,3 12-140 0 0,0 0-1 0 0,0 0 1 0 0,0 0-1 0 0,0 1 1 0 0,0-1-1 0 0,-1 0 1 0 0,1 0-1 0 0,0 1 1 0 0,-1-1-1 0 0,1 1 1 0 0,-1-1-1 0 0,0 1 1 0 0,0 0-1 0 0,1 0 1 0 0,-1 0-1 0 0,0 0 1 0 0,0 0 0 0 0,0 0-1 0 0,0 0 1 0 0,0 0-1 0 0,0 1 1 0 0,0-1-1 0 0,0 1 1 0 0,0 0-1 0 0,0-1 1 0 0,-1 1-1 0 0,1 0 1 0 0,0 0-1 0 0,0 0 1 0 0,0 1-1 0 0,0-1 1 0 0,-4 2-1 0 0,-5 1 74 0 0,0 1-1 0 0,1 0 1 0 0,-1 1 0 0 0,-18 11-1 0 0,25-13-84 0 0,-183 117 33 0 0,161-100-25 0 0,1 1 0 0 0,0 2 0 0 0,2 0 0 0 0,-35 45 0 0 0,57-66-8 0 0,-21 30 49 0 0,20-29-40 0 0,1 0-1 0 0,-1 0 1 0 0,1 0-1 0 0,0 0 1 0 0,0 0 0 0 0,0 0-1 0 0,0 1 1 0 0,1-1-1 0 0,-1 4 1 0 0,4 4 60 0 0,-1-10-59 0 0,-1 0 0 0 0,1 1 0 0 0,0-1 0 0 0,0 0 1 0 0,-1 0-1 0 0,1 0 0 0 0,0-1 0 0 0,0 1 1 0 0,0 0-1 0 0,0-1 0 0 0,1 1 0 0 0,-1-1 0 0 0,0 1 1 0 0,0-1-1 0 0,0 0 0 0 0,0 0 0 0 0,3 0 1 0 0,39-5 288 0 0,-5-4-193 0 0,-1-2 0 0 0,0-2 0 0 0,0-1 0 0 0,-2-1 0 0 0,54-32 0 0 0,-74 38 67 0 0,30-12 0 0 0,-44 20 440 0 0,0 3-593 0 0,-1-1-1 0 0,1 0 1 0 0,-1 1-1 0 0,1-1 1 0 0,-1 1-1 0 0,0 0 1 0 0,0-1 0 0 0,1 1-1 0 0,-1 0 1 0 0,0 2-1 0 0,1-1-8 0 0,-1 0 0 0 0,0 1 1 0 0,0-1-1 0 0,0 1 0 0 0,0-1 0 0 0,-1 1 0 0 0,1-1 0 0 0,-1 1 0 0 0,0-1 0 0 0,0 1 1 0 0,-1 4-1 0 0,1 17 86 0 0,0-21-96 0 0,1 1 1 0 0,0-1-1 0 0,0 1 1 0 0,0-1 0 0 0,1 0-1 0 0,0 0 1 0 0,-1 0 0 0 0,1 0-1 0 0,1 0 1 0 0,-1 0-1 0 0,1 0 1 0 0,-1-1 0 0 0,1 1-1 0 0,0-1 1 0 0,0 0 0 0 0,0 0-1 0 0,5 4 1 0 0,3 2 4 0 0,0-1 1 0 0,1 0-1 0 0,0-1 1 0 0,16 8-1 0 0,-6-7-1082 0 0,1 0 1 0 0,1-2-1 0 0,-1 0 0 0 0,30 2 0 0 0,-48-7 649 0 0,16 3-5924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194 400 8719 0 0,'8'6'8768'0'0,"-85"-12"-8400"0"0,61 6-352 0 0,-1-1 0 0 0,1 0 0 0 0,-30-8 0 0 0,44 9-14 0 0,1 0-1 0 0,-1-1 1 0 0,1 1 0 0 0,-1-1-1 0 0,1 0 1 0 0,0 1 0 0 0,-1-1-1 0 0,1 0 1 0 0,0 0-1 0 0,-1 0 1 0 0,1 0 0 0 0,0 0-1 0 0,0 0 1 0 0,0-1 0 0 0,0 1-1 0 0,0 0 1 0 0,0 0-1 0 0,0-1 1 0 0,-1-1 0 0 0,1 0 4 0 0,1 0 1 0 0,-1 1-1 0 0,0-1 1 0 0,1 0-1 0 0,0 1 1 0 0,-1-1-1 0 0,1 0 1 0 0,0 0-1 0 0,1 1 1 0 0,0-6-1 0 0,1 0 9 0 0,0 0 0 0 0,0-1 0 0 0,1 1 0 0 0,1 0 0 0 0,-1 0-1 0 0,7-10 1 0 0,2-1-17 0 0,1 0-1 0 0,1 1 0 0 0,0 0 1 0 0,18-16-1 0 0,-22 25 21 0 0,1 0 1 0 0,0 1-1 0 0,0 0 0 0 0,0 1 1 0 0,1 0-1 0 0,0 1 0 0 0,0 0 1 0 0,17-5-1 0 0,41-9 168 0 0,98-16 0 0 0,75 6-78 0 0,-230 29-108 0 0,1 0 0 0 0,26 3 0 0 0,-39-2 0 0 0,0 0 0 0 0,0 0 0 0 0,0 0 0 0 0,0 0 0 0 0,0 0-1 0 0,0 0 1 0 0,0 0 0 0 0,0 0 0 0 0,0 1 0 0 0,0-1 0 0 0,0 0 0 0 0,0 1 0 0 0,-1-1-1 0 0,1 1 1 0 0,0-1 0 0 0,0 1 0 0 0,0-1 0 0 0,0 1 0 0 0,-1 0 0 0 0,1-1 0 0 0,0 1-1 0 0,-1 0 1 0 0,1 0 0 0 0,0-1 0 0 0,-1 1 0 0 0,1 0 0 0 0,-1 0 0 0 0,1 1 0 0 0,-1-1-4 0 0,0 0 1 0 0,0 1 0 0 0,0-1-1 0 0,0 0 1 0 0,0 0 0 0 0,-1 1-1 0 0,1-1 1 0 0,0 0 0 0 0,-1 0 0 0 0,1 0-1 0 0,-1 0 1 0 0,0 2 0 0 0,0-2-4 0 0,-2 5 5 0 0,-1 0 0 0 0,0 0 0 0 0,0-1 1 0 0,-1 1-1 0 0,1-1 0 0 0,-9 7 0 0 0,-36 26 3 0 0,19-16 0 0 0,-271 221-398 0 0,246-195 394 0 0,31-26-117 0 0,-29 20 0 0 0,50-40 40 0 0,1 0 0 0 0,-1 0 0 0 0,0-1 0 0 0,0 1 0 0 0,0-1-1 0 0,0 1 1 0 0,0-1 0 0 0,0 0 0 0 0,-4 0 0 0 0,8-11-713 0 0,3-3-331 0 0,4-5-278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13647 0 0,'0'0'1480'0'0,"-6"12"-1480"0"0,1 1 0 0 0,1 3-128 0 0,3 0 32 0 0,1 0-5880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1783 0 0,'0'0'168'0'0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13 6911 0 0,'7'-5'623'0'0,"0"-2"5194"0"0,-14 13-5222 0 0,-13 18-413 0 0,2 1 0 0 0,0 1 0 0 0,2 0 0 0 0,-16 34 1 0 0,-43 131 614 0 0,7-14-696 0 0,47-130-76 0 0,-46 75 0 0 0,45-86-18 0 0,-17 24 58 0 0,-48 100 1 0 0,75-127 189 0 0,2-8-1166 0 0,3-9-3150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0,'0'0'528'0'0,"1"2"-341"0"0,9 12 1511 0 0,0 1-1 0 0,14 31 1 0 0,-17-30-780 0 0,2 0-1 0 0,0 0 0 0 0,15 19 1 0 0,-9-18-709 0 0,2 0 1 0 0,0-1 0 0 0,0-1 0 0 0,2-1 0 0 0,0 0 0 0 0,0-1 0 0 0,1-1-1 0 0,1-1 1 0 0,31 12 0 0 0,53 18 110 0 0,-34-14-308 0 0,96 52 0 0 0,-165-78-164 0 0,-1 0 0 0 0,1 0 0 0 0,0 0 0 0 0,-1 1 0 0 0,1-1 0 0 0,-1 0 1 0 0,1 1-1 0 0,1 2 0 0 0,-2-2-676 0 0,0 0 1 0 0,0 0-1 0 0,0 0 1 0 0,0 0 0 0 0,-1 0-1 0 0,1 0 1 0 0,0 4 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9215 0 0,'0'0'707'0'0,"-2"0"-464"0"0,-2 1-91 0 0,1-1 0 0 0,-1 1 1 0 0,0 0-1 0 0,1 0 0 0 0,-1 0 1 0 0,0 0-1 0 0,1 1 0 0 0,-1-1 1 0 0,1 1-1 0 0,0 0 0 0 0,-4 3 1 0 0,-36 30 2803 0 0,32-25-2572 0 0,-86 71 206 0 0,-49 44-634 0 0,-68 79 44 0 0,209-199-90 0 0,0 1 0 0 0,0 0-1 0 0,-7 11 1 0 0,11-15-1119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 2759 0 0,'-7'0'13576'0'0,"10"-1"-13305"0"0,0 0-1 0 0,1 1 1 0 0,-1-1-1 0 0,0 0 0 0 0,0-1 1 0 0,6-2-1 0 0,2-1-21 0 0,17-5 20 0 0,2 1 0 0 0,-1 1 1 0 0,38-5-1 0 0,-35 9-1718 0 0,42 1-1 0 0,-58 3 26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12895 0 0,'0'0'4586'0'0,"2"1"-3554"0"0,2 1-924 0 0,-1 1 0 0 0,1-1 0 0 0,0 0 0 0 0,0-1 0 0 0,0 1 0 0 0,1-1 0 0 0,-1 0 0 0 0,0 0 0 0 0,0 0 0 0 0,1-1 0 0 0,-1 1 0 0 0,0-1 0 0 0,1 0 0 0 0,-1 0 0 0 0,9-2 0 0 0,8-1 128 0 0,39-12 0 0 0,-57 15-214 0 0,54-17 132 0 0,155-39 275 0 0,-157 44-736 0 0,106-9 1 0 0,-112 20-815 0 0,-18 4-4272 0 0,-9 2-719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5959 0 0,'0'0'3064'0'0,"-5"-11"3033"0"0,3 21-5345 0 0,0 18-841 0 0,3-10 234 0 0,0 0-1 0 0,1-1 0 0 0,1 1 0 0 0,0 0 1 0 0,2-1-1 0 0,0 0 0 0 0,1 0 0 0 0,0 0 1 0 0,2-1-1 0 0,0 0 0 0 0,0 0 0 0 0,15 19 1 0 0,-9-18-114 0 0,0 0 0 0 0,0-1 0 0 0,2 0 1 0 0,0-1-1 0 0,1-1 0 0 0,0-1 0 0 0,1 0 1 0 0,0-1-1 0 0,37 17 0 0 0,-31-19 60 0 0,0 0-1 0 0,1-2 0 0 0,0-1 1 0 0,43 7-1 0 0,-64-13-78 0 0,0-1-1 0 0,0 1 0 0 0,0 1 1 0 0,0-1-1 0 0,7 4 0 0 0,-9-4-120 0 0,-6 10-602 0 0,2-9 388 0 0,1 1 0 0 0,0 0 0 0 0,-1 0 0 0 0,0-1-1 0 0,1 1 1 0 0,-1-1 0 0 0,0 1 0 0 0,-4 2 0 0 0,-11 9-4470 0 0,5-5 462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6 2759 0 0,'7'-6'10270'0'0,"-16"16"-9134"0"0,-16 20-353 0 0,-85 95 1348 0 0,9-13-1299 0 0,-26 27-627 0 0,-11-11-86 0 0,124-117-105 0 0,0 0-1 0 0,-1-1 1 0 0,-1 0 0 0 0,0-1-1 0 0,0-1 1 0 0,-1-1-1 0 0,0 0 1 0 0,0-1 0 0 0,-34 7-1 0 0,49-13-73 0 0,5 0-351 0 0,1-1 344 0 0,-1 1 0 0 0,0-1-1 0 0,0 0 1 0 0,5-2 0 0 0,8-1-115 0 0,63-11-1469 0 0,-58 10 463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4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1839 0 0,'0'0'13384'0'0,"2"-1"-12656"0"0,21-14 321 0 0,1 0-1 0 0,44-18 1 0 0,-60 30-892 0 0,107-44 1162 0 0,-96 40-1176 0 0,0 2 0 0 0,0 0-1 0 0,0 2 1 0 0,26-2 0 0 0,-40 4-127 0 0,0 1-1 0 0,0 0 1 0 0,0 1 0 0 0,0-1-1 0 0,-1 1 1 0 0,1 0-1 0 0,7 2 1 0 0,-11-3-14 0 0,1 1 1 0 0,-1 0-1 0 0,0-1 0 0 0,0 1 0 0 0,0 0 0 0 0,1 0 1 0 0,-1 0-1 0 0,0 0 0 0 0,0-1 0 0 0,0 2 1 0 0,0-1-1 0 0,0 0 0 0 0,0 0 0 0 0,-1 0 1 0 0,1 0-1 0 0,0 1 0 0 0,-1-1 0 0 0,1 0 1 0 0,0 0-1 0 0,-1 1 0 0 0,0-1 0 0 0,1 1 1 0 0,-1-1-1 0 0,0 0 0 0 0,0 1 0 0 0,0-1 0 0 0,1 1 1 0 0,-2-1-1 0 0,1 2 0 0 0,-1 5-2 0 0,0 1 0 0 0,-1-1 0 0 0,0 0 0 0 0,-1-1 0 0 0,0 1 0 0 0,0 0 0 0 0,0-1 0 0 0,-1 0 0 0 0,-6 10 0 0 0,-6 6 0 0 0,-26 28 0 0 0,14-22 16 0 0,-1-2 0 0 0,-2-1 0 0 0,-59 39 0 0 0,-7 6-16 0 0,97-71 0 0 0,-1 0 0 0 0,1 0 0 0 0,0 0 0 0 0,0 1 0 0 0,-1-1 0 0 0,1 0 0 0 0,0 1 0 0 0,0-1 0 0 0,0 0 0 0 0,0 0 0 0 0,-1 1 0 0 0,1-1 0 0 0,0 0 0 0 0,0 1 0 0 0,0-1 0 0 0,0 0 0 0 0,0 1 0 0 0,0-1 0 0 0,0 0 0 0 0,0 1 0 0 0,0-1 0 0 0,0 0 0 0 0,0 1 0 0 0,0-1 0 0 0,0 0 0 0 0,0 1 0 0 0,0-1 0 0 0,0 0 0 0 0,0 1 0 0 0,1-1 0 0 0,-1 0 0 0 0,0 1 0 0 0,0-1 0 0 0,0 0 0 0 0,0 1 0 0 0,1-1 0 0 0,-1 0 0 0 0,0 0 0 0 0,0 1 0 0 0,1-1 0 0 0,-1 0 0 0 0,0 0 0 0 0,0 0 0 0 0,1 1 0 0 0,-1-1 0 0 0,0 0 0 0 0,1 0 0 0 0,-1 0 0 0 0,0 0 0 0 0,1 0 0 0 0,-1 1 0 0 0,0-1 0 0 0,1 0 0 0 0,-1 0 0 0 0,1 0 0 0 0,-1 0 0 0 0,9 4 15 0 0,0 0-1 0 0,1-1 0 0 0,-1 0 1 0 0,1 0-1 0 0,-1-1 1 0 0,19 2-1 0 0,61-2 206 0 0,-69-2-141 0 0,157 9 129 0 0,-101-5-208 0 0,-68-4-295 0 0,-1 0-1 0 0,1 1 0 0 0,0 0 1 0 0,-1 0-1 0 0,1 1 0 0 0,8 3 1 0 0,-14-5-986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10623 0 0,'0'0'2962'0'0,"2"1"-2332"0"0,1 1-482 0 0,1-1 1 0 0,-1 1-1 0 0,1-1 0 0 0,-1 0 0 0 0,1 0 0 0 0,0 0 1 0 0,0 0-1 0 0,-1-1 0 0 0,1 1 0 0 0,0-1 0 0 0,0 0 0 0 0,5-1 1 0 0,9-1 417 0 0,23-5 0 0 0,-30 4-353 0 0,426-90 2997 0 0,-255 50-2757 0 0,151-27 194 0 0,-285 64-863 0 0,1 1 1 0 0,0 3-1 0 0,0 2 1 0 0,94 11-1 0 0,-140-11 36 0 0,1 1 0 0 0,-1-1 0 0 0,1 1 0 0 0,-1 0 0 0 0,0 0 0 0 0,0 0 0 0 0,1 0 0 0 0,-1 0 0 0 0,0 1 0 0 0,0-1 0 0 0,0 1 0 0 0,0 0 0 0 0,0 0 0 0 0,-1 0 0 0 0,5 5 0 0 0,0 5-1764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156 120 7831 0 0,'0'0'5760'0'0,"2"0"-5333"0"0,6-1-318 0 0,-1-1 0 0 0,0 0 0 0 0,0 0 0 0 0,0 0 0 0 0,0-1 0 0 0,0 0 0 0 0,-1 0 0 0 0,1 0 0 0 0,9-8 0 0 0,15-7 640 0 0,-9 8-268 0 0,1 1 1 0 0,44-12-1 0 0,50-3 89 0 0,-111 23-514 0 0,7-1 15 0 0,0 1 0 0 0,1 0 0 0 0,-1 0 0 0 0,14 2 0 0 0,-20 0-60 0 0,0 0 0 0 0,-1 0 1 0 0,1 0-1 0 0,0 1 1 0 0,-1 0-1 0 0,0 0 1 0 0,1 1-1 0 0,-1-1 0 0 0,0 2 1 0 0,5 2-1 0 0,-9-5-16 0 0,-1 0-1 0 0,1 0 1 0 0,-1 0-1 0 0,0 0 1 0 0,1 1-1 0 0,-1-1 1 0 0,0 0-1 0 0,0 1 1 0 0,0-1-1 0 0,0 0 1 0 0,0 1 0 0 0,0-1-1 0 0,0 1 1 0 0,-1-1-1 0 0,1 1 1 0 0,0 0-1 0 0,-1-1 1 0 0,1 1-1 0 0,-1 0 1 0 0,0 0-1 0 0,0-1 1 0 0,1 1-1 0 0,-1 0 1 0 0,0-1-1 0 0,0 1 1 0 0,-1 0-1 0 0,1 0 1 0 0,0-1-1 0 0,-1 1 1 0 0,1 0-1 0 0,-1-1 1 0 0,1 1 0 0 0,-1 0-1 0 0,0-1 1 0 0,1 1-1 0 0,-1-1 1 0 0,0 1-1 0 0,0-1 1 0 0,-2 3-1 0 0,-4 3-35 0 0,1 0 1 0 0,-1 0-1 0 0,0-1 0 0 0,0 0 0 0 0,-15 10 0 0 0,-118 61-265 0 0,89-51 151 0 0,-55 37 0 0 0,-168 148 155 0 0,270-207 0 0 0,0-1-1 0 0,0 1 1 0 0,1 0 0 0 0,-5 6-1 0 0,-9 13 14 0 0,15-22 298 0 0,4 0-147 0 0,1 1-51 0 0,1-1 0 0 0,-1 0 0 0 0,0 0 0 0 0,1 0 0 0 0,-1 0 0 0 0,1 0 0 0 0,-1-1 0 0 0,1 0 1 0 0,-1 0-1 0 0,7 0 0 0 0,41-7 578 0 0,-39 5-552 0 0,185-25 934 0 0,-136 22-945 0 0,77 2-1 0 0,-69 12-369 0 0,-61-8 52 0 0,-7 0-34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301 357 919 0 0,'0'0'1028'0'0,"-2"-2"38"0"0,1-2-835 0 0,0 1 1 0 0,0 0-1 0 0,0-1 1 0 0,0 1-1 0 0,0 0 1 0 0,1-1-1 0 0,-1 1 1 0 0,1-1-1 0 0,0 1 1 0 0,0-1-1 0 0,0 1 1 0 0,1-1-1 0 0,-1 1 1 0 0,2-5-1 0 0,3-10-180 0 0,9-25 1 0 0,-4 16 53 0 0,-10 27-102 0 0,27-99 269 0 0,-24 86 686 0 0,-1-1-1 0 0,0 1 1 0 0,-1-1 0 0 0,0 1-1 0 0,-3-22 1 0 0,2 25 5596 0 0,9 16-5695 0 0,-7-4-805 0 0,0 0 0 0 0,0 0 0 0 0,-1 0 0 0 0,1 1 0 0 0,0-1 0 0 0,-1 0 0 0 0,0 1 0 0 0,1-1 0 0 0,-1 1 0 0 0,0-1 0 0 0,0 1 0 0 0,-1-1 0 0 0,1 1 0 0 0,0 0 0 0 0,-1-1 0 0 0,0 1 0 0 0,1 0 0 0 0,-1 0 0 0 0,0-1 0 0 0,0 1 0 0 0,-1 0-1 0 0,0 3 1 0 0,-1 7 18 0 0,-2 0 0 0 0,1 0 0 0 0,-9 17 0 0 0,8-18-41 0 0,-78 169 87 0 0,50-114-57 0 0,-38 107 0 0 0,34-32 3 0 0,31-116-66 0 0,3-14 5 0 0,-1-1 0 0 0,0 1 1 0 0,-4 10-1 0 0,6-20 3 0 0,1 0 0 0 0,-1 0 0 0 0,0 0 0 0 0,0 0 0 0 0,1 0 0 0 0,-1 0 0 0 0,0 0 0 0 0,-1 0-1 0 0,1 0 1 0 0,0-1 0 0 0,-1 1 0 0 0,-1 2 0 0 0,-3 3 30 0 0,-9 27-24 0 0,6-12-12 0 0,6-18 0 0 0,-7 9 0 0 0,3-4 11 0 0,6-7 514 0 0,1-17-498 0 0,2-1-1 0 0,0 1 1 0 0,1-1 0 0 0,0 1-1 0 0,1 0 1 0 0,1 0 0 0 0,6-15-1 0 0,55-97-328 0 0,-49 97 144 0 0,8-9-83 0 0,-24 38 237 0 0,-1 0 0 0 0,1 1 0 0 0,-1-1 0 0 0,1 1 0 0 0,-1-1 0 0 0,1 1 0 0 0,0 0 0 0 0,-1-1 0 0 0,1 1 0 0 0,0-1 0 0 0,0 1 0 0 0,-1 0 0 0 0,1 0 0 0 0,0-1 0 0 0,0 1 0 0 0,-1 0 0 0 0,1 0-1 0 0,0 0 1 0 0,0 0 0 0 0,2-1-7 0 0,12-2-37 0 0,9-2 6 0 0,-18 6 26 0 0,0 1 2 0 0,77 12 2 0 0,-70-12 23 0 0,-2-1 4 0 0,-1 1 1 0 0,0 1-1 0 0,14 4 0 0 0,-18-6-15 0 0,-4 0 1 0 0,1-1 1 0 0,-1 1-1 0 0,1 0 0 0 0,-1 0 0 0 0,0 0 0 0 0,0 0 0 0 0,1 1 0 0 0,-1-1 0 0 0,3 3 0 0 0,8 5 41 0 0,2-1-20 0 0,-4 2 31 0 0,-4 4 11 0 0,-6-10-58 0 0,0 0 1 0 0,0 0-1 0 0,0 0 0 0 0,-1 0 1 0 0,0 0-1 0 0,0 0 0 0 0,0 0 1 0 0,0 0-1 0 0,-1-1 0 0 0,1 1 0 0 0,-1 0 1 0 0,0 0-1 0 0,0 0 0 0 0,-1-1 1 0 0,1 1-1 0 0,-1 0 0 0 0,1-1 0 0 0,-5 7 1 0 0,-4 3 26 0 0,0 1 1 0 0,0-1 0 0 0,-15 12-1 0 0,17-16-12 0 0,-38 39 17 0 0,-84 68 1 0 0,123-110-35 0 0,-1 0-1 0 0,0 0 1 0 0,-1-1-1 0 0,1-1 1 0 0,-1 1-1 0 0,0-1 1 0 0,0-1 0 0 0,0 0-1 0 0,-1 0 1 0 0,1-1-1 0 0,-1 0 1 0 0,1-1-1 0 0,-1 1 1 0 0,0-2-1 0 0,1 0 1 0 0,-1 0 0 0 0,-18-3-1 0 0,4-3-3 0 0,20 3 0 0 0,-7-4-16 0 0,-6-18-192 0 0,16 23 79 0 0,1 0-19 0 0,6-22-511 0 0,-5 22 382 0 0,1 0-190 0 0,20-10-971 0 0,-5 4-3705 0 0,-2 3-956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5983 0 0,'0'0'783'0'0,"-3"9"1161"0"0,1-5-1651 0 0,-1 1 0 0 0,0-1 0 0 0,0 0 1 0 0,-1 0-1 0 0,1-1 0 0 0,-1 1 0 0 0,0-1 0 0 0,0 0 0 0 0,-8 6 0 0 0,-11 9-13 0 0,-79 80 2136 0 0,79-75-1781 0 0,-81 88 1456 0 0,93-97-1912 0 0,0 1 1 0 0,0 0-1 0 0,2 1 1 0 0,0 0-1 0 0,1 1 1 0 0,-8 20-1 0 0,15-34-165 0 0,0 0-1 0 0,1-1 0 0 0,-1 1 1 0 0,0 0-1 0 0,1 0 1 0 0,0-1-1 0 0,-1 1 1 0 0,1 0-1 0 0,0 0 0 0 0,1-1 1 0 0,-1 1-1 0 0,0 0 1 0 0,1 0-1 0 0,0-1 1 0 0,-1 1-1 0 0,1 0 0 0 0,0-1 1 0 0,0 1-1 0 0,1-1 1 0 0,1 5-1 0 0,1-3 17 0 0,-1 0 1 0 0,1-1-1 0 0,0 1 1 0 0,0-1-1 0 0,0 1 0 0 0,0-1 1 0 0,1-1-1 0 0,-1 1 0 0 0,1 0 1 0 0,5 1-1 0 0,13 5 58 0 0,1-1-1 0 0,1-1 0 0 0,-1-1 1 0 0,1-1-1 0 0,50 4 0 0 0,-52-10-2728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 4607 0 0,'0'0'719'0'0,"2"0"560"0"0,1-1-824 0 0,1 1-1 0 0,-1-1 1 0 0,1 1 0 0 0,-1 0 0 0 0,1 0 0 0 0,-1 0 0 0 0,1 1-1 0 0,-1-1 1 0 0,1 1 0 0 0,-1 0 0 0 0,1 0 0 0 0,-1 0 0 0 0,0 1-1 0 0,5 2 1 0 0,-4-2-233 0 0,-1 1-1 0 0,1-1 1 0 0,-1 1 0 0 0,0 0-1 0 0,0 0 1 0 0,0 0 0 0 0,-1 1-1 0 0,1-1 1 0 0,-1 1-1 0 0,4 6 1 0 0,-2-1-34 0 0,-1 0 0 0 0,1 1 0 0 0,-2-1 0 0 0,1 1 0 0 0,-1 0 1 0 0,-1 0-1 0 0,0-1 0 0 0,0 1 0 0 0,-1 17 0 0 0,-3 1 36 0 0,-2 0-1 0 0,0 0 1 0 0,-2 0 0 0 0,-13 36 0 0 0,-51 106 250 0 0,54-134-467 0 0,3-4 7 0 0,-95 220 47 0 0,109-251-272 0 0,2-39-1932 0 0,-1 24 2176 0 0,0-23 0 0 0,-2 23 12 0 0,4-23 0 0 0,-2 19 79 0 0,0 13-58 0 0,-1 0 1 0 0,1-1-1 0 0,0 1 0 0 0,1 0 0 0 0,0 0 1 0 0,-1 0-1 0 0,1 0 0 0 0,1 0 0 0 0,-1 0 1 0 0,1 1-1 0 0,0-1 0 0 0,5-5 0 0 0,-1 2-3 0 0,0 1 1 0 0,1 0-1 0 0,0 0 0 0 0,0 1 0 0 0,14-9 0 0 0,-3 4-51 0 0,0 0 1 0 0,2 1-1 0 0,-1 1 0 0 0,1 1 1 0 0,29-7-1 0 0,-39 12 4 0 0,-1 1 0 0 0,1 0 0 0 0,-1 1 1 0 0,1 1-1 0 0,0-1 0 0 0,-1 1 0 0 0,1 1 0 0 0,0 0 0 0 0,-1 1 1 0 0,1 0-1 0 0,-1 0 0 0 0,0 1 0 0 0,14 6 0 0 0,-17-5 25 0 0,-1 0-1 0 0,1 0 1 0 0,-1 1-1 0 0,0 0 1 0 0,0 0 0 0 0,-1 1-1 0 0,0 0 1 0 0,0-1-1 0 0,0 2 1 0 0,0-1-1 0 0,-1 1 1 0 0,0-1 0 0 0,-1 1-1 0 0,1 0 1 0 0,2 9-1 0 0,-1-1 30 0 0,0 1-1 0 0,-1-1 1 0 0,0 1 0 0 0,-2 0-1 0 0,0 0 1 0 0,0 21-1 0 0,-2-29-23 0 0,0 0 0 0 0,0 0 0 0 0,-1 0 0 0 0,-1 0 0 0 0,1 0 0 0 0,-1-1 0 0 0,-4 12 0 0 0,4-16-26 0 0,0 1-1 0 0,0-1 1 0 0,0 1 0 0 0,0-1-1 0 0,0 0 1 0 0,-1 0-1 0 0,0 0 1 0 0,1 0 0 0 0,-1 0-1 0 0,0-1 1 0 0,-1 1-1 0 0,1-1 1 0 0,0 0 0 0 0,-1 0-1 0 0,1 0 1 0 0,-6 2 0 0 0,-7 1 9 0 0,1 0 0 0 0,-1-1 0 0 0,-1-1 0 0 0,1 0 1 0 0,-26 0-1 0 0,-83-7 14 0 0,94 2-231 0 0,1-2 0 0 0,0-1-1 0 0,-35-10 1 0 0,64 15 141 0 0,0-1 1 0 0,0 1-1 0 0,0 0 1 0 0,0-1-1 0 0,0 1 1 0 0,0-1-1 0 0,0 1 1 0 0,0-1-1 0 0,0 1 1 0 0,0-1-1 0 0,0 0 1 0 0,0 1-1 0 0,-1-3 1 0 0,2 3-7 0 0,0-1 0 0 0,0 0 0 0 0,0 1 0 0 0,0-1 0 0 0,0 1 0 0 0,0-1 0 0 0,0 0 0 0 0,0 1 0 0 0,0-1 0 0 0,0 1 0 0 0,1-1 0 0 0,-1 1 0 0 0,0-1 0 0 0,0 0 0 0 0,0 1 0 0 0,1-1 0 0 0,-1 1 0 0 0,0-1 0 0 0,1 1 0 0 0,-1 0 0 0 0,1-1 0 0 0,-1 1 0 0 0,0-1 0 0 0,1 1 0 0 0,-1-1 1 0 0,2 1-1 0 0,9-11-825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10135 0 0,'0'0'464'0'0,"2"0"-9"0"0,23-4-318 0 0,-11 1 1387 0 0,28-1 0 0 0,39 5 3385 0 0,40 3-3860 0 0,-53-5-865 0 0,-65 1-306 0 0,0-1 1 0 0,0 1 0 0 0,1-1 0 0 0,-1 0-1 0 0,0 0 1 0 0,0 0 0 0 0,0 0 0 0 0,0-1-1 0 0,0 1 1 0 0,0-1 0 0 0,-1 1 0 0 0,1-1-1 0 0,4-4 1 0 0,3-3-803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68 9439 0 0,'0'0'859'0'0,"1"-1"-627"0"0,24-19 2933 0 0,-22 18-2784 0 0,-3 1-305 0 0,1 1 1 0 0,0-1 0 0 0,-1 1 0 0 0,1-1-1 0 0,-1 0 1 0 0,1 1 0 0 0,-1-1 0 0 0,1 0-1 0 0,-1 1 1 0 0,1-1 0 0 0,-1 0 0 0 0,1 0-1 0 0,-1 0 1 0 0,0 1 0 0 0,0-1 0 0 0,1 0-1 0 0,-1 0 1 0 0,0 0 0 0 0,0 0 0 0 0,0 1-1 0 0,0-1 1 0 0,0 0 0 0 0,0 0 0 0 0,0 0-1 0 0,0-1 1 0 0,0 1-44 0 0,-1 0 1 0 0,1 0-1 0 0,0 0 0 0 0,0 0 0 0 0,-1-1 0 0 0,1 1 0 0 0,-1 0 0 0 0,1 0 1 0 0,-1 0-1 0 0,1 0 0 0 0,-1 0 0 0 0,0 0 0 0 0,0 1 0 0 0,1-1 1 0 0,-1 0-1 0 0,0 0 0 0 0,0 0 0 0 0,0 1 0 0 0,0-1 0 0 0,0 0 0 0 0,0 1 1 0 0,0-1-1 0 0,0 1 0 0 0,0-1 0 0 0,0 1 0 0 0,0 0 0 0 0,0-1 1 0 0,0 1-1 0 0,0 0 0 0 0,-1 0 0 0 0,1 0 0 0 0,0 0 0 0 0,0 0 0 0 0,0 0 1 0 0,0 0-1 0 0,-2 0 0 0 0,-11 2 1 0 0,0 1 0 0 0,0 1-1 0 0,0 0 1 0 0,1 0 0 0 0,-25 13 0 0 0,22-10-40 0 0,-23 13 6 0 0,1 1 0 0 0,0 2 0 0 0,2 2 0 0 0,0 1 0 0 0,-41 41 0 0 0,64-55 0 0 0,-18 21-1 0 0,28-29 2 0 0,0-1 1 0 0,0 1-1 0 0,1 1 0 0 0,-1-1 0 0 0,1 0 0 0 0,0 1 0 0 0,0-1 1 0 0,0 1-1 0 0,-2 9 0 0 0,5-10 42 0 0,-1-3-36 0 0,0-1 1 0 0,0 0-1 0 0,0 1 1 0 0,0-1-1 0 0,0 1 1 0 0,0-1-1 0 0,0 1 1 0 0,1-1-1 0 0,-1 1 1 0 0,0-1-1 0 0,0 1 1 0 0,1-1 0 0 0,-1 0-1 0 0,0 1 1 0 0,1-1-1 0 0,-1 0 1 0 0,0 1-1 0 0,1-1 1 0 0,-1 0-1 0 0,0 1 1 0 0,1-1-1 0 0,-1 0 1 0 0,1 1-1 0 0,-1-1 1 0 0,0 0-1 0 0,1 0 1 0 0,-1 0 0 0 0,1 0-1 0 0,-1 1 1 0 0,1-1-1 0 0,-1 0 1 0 0,1 0-1 0 0,-1 0 1 0 0,1 0-1 0 0,-1 0 1 0 0,1 0-1 0 0,-1 0 1 0 0,1 0-1 0 0,-1 0 1 0 0,1-1-1 0 0,1 1 51 0 0,5 0 99 0 0,0-1-1 0 0,-1 0 0 0 0,1-1 0 0 0,0 0 1 0 0,0 0-1 0 0,12-5 0 0 0,37-22 538 0 0,-7-3-301 0 0,-2-2 0 0 0,74-69-1 0 0,-104 89-272 0 0,-11 9 48 0 0,-5 4 334 0 0,-2 3-438 0 0,-7 12-50 0 0,-1-1-1 0 0,-15 20 1 0 0,16-25-12 0 0,1 1 1 0 0,1 0-1 0 0,0 1 1 0 0,0-1 0 0 0,0 1-1 0 0,1 0 1 0 0,1 0 0 0 0,-5 16-1 0 0,9-15-2 0 0,0-10-6 0 0,1 0 0 0 0,0 0 0 0 0,0-1 0 0 0,-1 1 0 0 0,1 0 1 0 0,0 0-1 0 0,0-1 0 0 0,0 1 0 0 0,0 0 0 0 0,0-1 0 0 0,0 1 0 0 0,0-1 0 0 0,0 0 0 0 0,0 1 0 0 0,0-1 0 0 0,0 0 0 0 0,0 1 0 0 0,0-1 0 0 0,1 0 0 0 0,-1 0 1 0 0,2 0-1 0 0,26-1-322 0 0,-28 1 309 0 0,95-16-2952 0 0,-68 9 1123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1375 0 0,'-18'2'461'0'0,"-25"6"-1202"0"0,39-8 1275 0 0,1 1-1 0 0,0 1 1 0 0,0-1-1 0 0,-1 0 1 0 0,1 1-1 0 0,0 0 1 0 0,0-1-1 0 0,0 1 1 0 0,-5 5-1 0 0,8-7-304 0 0,0 0-1 0 0,0 1 1 0 0,-1-1 0 0 0,1 1-1 0 0,0-1 1 0 0,0 1 0 0 0,0-1-1 0 0,0 1 1 0 0,-1-1 0 0 0,1 1-1 0 0,0-1 1 0 0,0 0 0 0 0,0 1-1 0 0,0-1 1 0 0,0 1 0 0 0,0-1-1 0 0,0 1 1 0 0,0-1 0 0 0,0 1-1 0 0,1-1 1 0 0,-1 1 0 0 0,0-1-1 0 0,0 1 1 0 0,0-1 0 0 0,1 1-1 0 0,5 10 278 0 0,-5-10-441 0 0,8 10 179 0 0,0-1 1 0 0,0 0-1 0 0,2 0 0 0 0,-1-1 1 0 0,19 12-1 0 0,2 2 301 0 0,68 62 772 0 0,36 28 1060 0 0,-108-92-1841 0 0,-1 0 0 0 0,-1 2 0 0 0,41 48 0 0 0,-58-60-427 0 0,0 0 0 0 0,-1 0 0 0 0,-1 1 1 0 0,0 0-1 0 0,7 17 0 0 0,-11-20-68 0 0,1-1 0 0 0,-1 1 0 0 0,0 0 0 0 0,-1 0 0 0 0,0 1 0 0 0,-1-1 0 0 0,1 0 0 0 0,-3 16 0 0 0,-2-6-18 0 0,0-1 0 0 0,-1 0 0 0 0,-1 0 0 0 0,-1-1 0 0 0,0 1 0 0 0,-1-1 0 0 0,-1-1 0 0 0,-13 19 0 0 0,-3 0-7 0 0,-1-2-1 0 0,-47 47 0 0 0,-171 133-2509 0 0,227-200 1358 0 0,2-3-43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11743 0 0,'0'0'1068'0'0,"1"1"-877"0"0,11 30-109 0 0,-9-22 160 0 0,1 1 0 0 0,7 13 0 0 0,4 4 134 0 0,-2 1-1 0 0,0 0 1 0 0,-2 1 0 0 0,0 0 0 0 0,-3 1-1 0 0,0 0 1 0 0,-2 0 0 0 0,-1 1 0 0 0,1 42-1 0 0,-5 30 260 0 0,-5-1 0 0 0,-18 110-1 0 0,-60 173 642 0 0,67-324-1153 0 0,-46 166 288 0 0,-33 145-215 0 0,69-239-132 0 0,5 0 1 0 0,-3 239 0 0 0,24-298-34 0 0,0-13 12 0 0,-12 119 1 0 0,10-174-87 0 0,0 0 0 0 0,0-1 1 0 0,-1 1-1 0 0,1 0 0 0 0,-1-1 1 0 0,-1 1-1 0 0,1-1 0 0 0,-1 1 1 0 0,0-1-1 0 0,0 0 0 0 0,0 0 1 0 0,-1-1-1 0 0,-6 8 0 0 0,9-11-286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443 206 9671 0 0,'0'0'875'0'0,"2"-2"-719"0"0,2-1-18 0 0,0-1-1 0 0,0 0 1 0 0,0 0-1 0 0,0 0 1 0 0,-1 0 0 0 0,0-1-1 0 0,0 1 1 0 0,5-10 0 0 0,17-44 2750 0 0,-23 55-2808 0 0,0-3 128 0 0,0 0 0 0 0,0 0 0 0 0,-1-1 0 0 0,0 1 0 0 0,0-1 0 0 0,0 1 0 0 0,-1-1 0 0 0,0 1 0 0 0,0-1 0 0 0,-1-6 0 0 0,1 12-190 0 0,-1 0 0 0 0,1 0 0 0 0,0 0 1 0 0,0 0-1 0 0,-1 0 0 0 0,1 0 0 0 0,0 0 1 0 0,-1 1-1 0 0,1-1 0 0 0,-1 0 1 0 0,1 0-1 0 0,-1 1 0 0 0,0-1 0 0 0,1 0 1 0 0,-1 0-1 0 0,0 1 0 0 0,1-1 0 0 0,-1 1 1 0 0,0-1-1 0 0,0 1 0 0 0,0-1 1 0 0,1 1-1 0 0,-1-1 0 0 0,0 1 0 0 0,0 0 1 0 0,0-1-1 0 0,0 1 0 0 0,0 0 0 0 0,0 0 1 0 0,0 0-1 0 0,0 0 0 0 0,0 0 1 0 0,0 0-1 0 0,-1 0 0 0 0,-2 0 8 0 0,0 1-1 0 0,1-1 0 0 0,-1 1 1 0 0,0 0-1 0 0,1 0 0 0 0,-1 1 1 0 0,-3 1-1 0 0,-15 10 1 0 0,0 1 1 0 0,-23 19-1 0 0,5-4-25 0 0,-15 11 91 0 0,-59 54-1 0 0,88-69 19 0 0,0 2-1 0 0,2 1 1 0 0,-38 55 0 0 0,60-81-107 0 0,-1 2 3 0 0,1 0 0 0 0,-1 0 0 0 0,1 0 0 0 0,0 0 0 0 0,0 0 0 0 0,1 1 0 0 0,-1-1 0 0 0,1 1 0 0 0,-2 7 1 0 0,3-11-6 0 0,0-1 0 0 0,0 1 1 0 0,0 0-1 0 0,0-1 0 0 0,0 1 1 0 0,0 0-1 0 0,0-1 0 0 0,0 1 1 0 0,0 0-1 0 0,1-1 0 0 0,-1 1 1 0 0,0 0-1 0 0,0-1 0 0 0,1 1 1 0 0,-1-1-1 0 0,1 2 0 0 0,0-1 12 0 0,1 0 0 0 0,-1 0 0 0 0,0-1 0 0 0,1 1 0 0 0,-1 0 0 0 0,1 0 0 0 0,-1-1 0 0 0,1 1 0 0 0,0-1 0 0 0,-1 1 0 0 0,1-1 0 0 0,-1 0 0 0 0,1 0 0 0 0,2 0 0 0 0,27 0 240 0 0,-25-1-199 0 0,30-3 275 0 0,0-2 1 0 0,42-12 0 0 0,-43 10-97 0 0,0-2-33 0 0,-1-2 0 0 0,0-1 0 0 0,43-24 0 0 0,-76 36 672 0 0,-1 7-857 0 0,-1 0 0 0 0,0 0 0 0 0,-1 0 0 0 0,1 0 0 0 0,-1-1 0 0 0,-1 1 0 0 0,1-1 0 0 0,-1 1 0 0 0,0-1 0 0 0,-6 9 0 0 0,9-13-29 0 0,0-1 0 0 0,0 0-1 0 0,0 1 1 0 0,0-1-1 0 0,0 0 1 0 0,0 1 0 0 0,0-1-1 0 0,0 0 1 0 0,0 1-1 0 0,0-1 1 0 0,0 0 0 0 0,0 1-1 0 0,1-1 1 0 0,-1 0-1 0 0,0 1 1 0 0,0-1 0 0 0,0 0-1 0 0,0 0 1 0 0,1 1-1 0 0,-1-1 1 0 0,0 0 0 0 0,0 0-1 0 0,1 1 1 0 0,-1-1-1 0 0,0 0 1 0 0,0 0-1 0 0,1 0 1 0 0,-1 1 0 0 0,0-1-1 0 0,1 0 1 0 0,-1 0-1 0 0,0 0 1 0 0,1 0 0 0 0,0 0-1 0 0,9 4-424 0 0,-7-3-347 0 0,0 0 1 0 0,0-1 0 0 0,1 0-1 0 0,-1 0 1 0 0,0 0 0 0 0,0 0-1 0 0,5-1 1 0 0,10-2-5746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8287 0 0,'0'0'639'0'0,"1"2"-415"0"0,16 36 1927 0 0,-9-21-1045 0 0,-7-15-970 0 0,0 1-1 0 0,0 0 0 0 0,-1 0 0 0 0,1 0 1 0 0,-1 0-1 0 0,0 0 0 0 0,0 0 1 0 0,0-1-1 0 0,0 1 0 0 0,0 0 1 0 0,0 0-1 0 0,-1 0 0 0 0,0 0 0 0 0,1 0 1 0 0,-1 0-1 0 0,-2 3 0 0 0,-3 7 313 0 0,-15 27-1 0 0,8-17-196 0 0,-24 54 322 0 0,3 2 1 0 0,-43 153 0 0 0,76-229-562 0 0,-71 281 428 0 0,42-121-323 0 0,26-140-109 0 0,3-12-139 0 0,-2-1-1 0 0,0 1 1 0 0,-5 14-1 0 0,5-19-1123 0 0,0-1-1 0 0,0 1 1 0 0,0-1-1 0 0,-5 6 0 0 0,1-3-3652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110 259 2759 0 0,'-1'1'207'0'0,"-42"19"6001"0"0,41-19-5100 0 0,-2 0-590 0 0,0 1 0 0 0,0 0 0 0 0,-1-1 0 0 0,1 0 0 0 0,-1 0 0 0 0,1 0 0 0 0,-1-1 0 0 0,1 1 0 0 0,-7-1 0 0 0,11 0-465 0 0,-1 0 1 0 0,0-1-1 0 0,1 1 0 0 0,-1 0 0 0 0,0 0 1 0 0,1-1-1 0 0,-1 1 0 0 0,0 0 1 0 0,1-1-1 0 0,-1 1 0 0 0,1-1 0 0 0,-1 1 1 0 0,1 0-1 0 0,-1-1 0 0 0,1 1 1 0 0,-1-1-1 0 0,1 0 0 0 0,0 1 0 0 0,-1-1 1 0 0,1 1-1 0 0,0-1 0 0 0,-1 0 1 0 0,1 1-1 0 0,0-1 0 0 0,0 0 0 0 0,-1 1 1 0 0,1-1-1 0 0,0 0 0 0 0,0 1 1 0 0,0-1-1 0 0,0 0 0 0 0,0 1 0 0 0,0-1 1 0 0,0 0-1 0 0,0 1 0 0 0,0-1 1 0 0,0 0-1 0 0,1 1 0 0 0,-1-1 0 0 0,0 0 1 0 0,1 0-1 0 0,1-5 150 0 0,0 1 1 0 0,0 0-1 0 0,6-9 1 0 0,-7 11-203 0 0,13-17 61 0 0,1 0 0 0 0,0 0 0 0 0,2 2-1 0 0,0 0 1 0 0,1 1 0 0 0,1 0 0 0 0,0 2-1 0 0,37-23 1 0 0,-44 30-67 0 0,1 1 0 0 0,0 1 0 0 0,0 0-1 0 0,1 1 1 0 0,0 0 0 0 0,0 1 0 0 0,0 0-1 0 0,21-2 1 0 0,-25 6 11 0 0,0-1 0 0 0,0 1 0 0 0,0 1-1 0 0,1 0 1 0 0,-1 0 0 0 0,0 1 0 0 0,0 0-1 0 0,-1 1 1 0 0,1 0 0 0 0,0 1 0 0 0,-1 0-1 0 0,17 9 1 0 0,-13-4 36 0 0,0 0-1 0 0,0 1 1 0 0,-1 0-1 0 0,-1 1 1 0 0,1 0-1 0 0,-2 1 1 0 0,0 1-1 0 0,0-1 1 0 0,-1 1-1 0 0,0 1 1 0 0,-2 0-1 0 0,1 0 1 0 0,-2 0-1 0 0,0 1 1 0 0,0 0-1 0 0,4 24 1 0 0,-9-34-16 0 0,0 0 0 0 0,0 0 1 0 0,-1 0-1 0 0,1 0 0 0 0,-1 0 1 0 0,-1 0-1 0 0,1 0 0 0 0,-1 0 1 0 0,0 0-1 0 0,0 0 0 0 0,0 0 1 0 0,0-1-1 0 0,-1 1 0 0 0,0 0 1 0 0,0-1-1 0 0,0 1 0 0 0,-1-1 1 0 0,0 0-1 0 0,0 0 0 0 0,0 0 1 0 0,0 0-1 0 0,0 0 0 0 0,-1 0 1 0 0,1-1-1 0 0,-1 0 0 0 0,0 0 1 0 0,-8 5-1 0 0,0-2 64 0 0,-1 0 0 0 0,1 0 1 0 0,-1-2-1 0 0,-1 1 0 0 0,1-1 0 0 0,-1-1 0 0 0,-25 2 1 0 0,-103-1 141 0 0,71-4-362 0 0,25 2-168 0 0,-8 0-5699 0 0,27-3-483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11831 0 0,'0'0'6008'0'0,"3"-1"-5401"0"0,9 1-88 0 0,1-2 0 0 0,-1 0 0 0 0,1 0 0 0 0,-1-1 0 0 0,0-1 0 0 0,0 0 0 0 0,0-1 0 0 0,16-8-1 0 0,-8 2-82 0 0,-1 2 0 0 0,41-14-1 0 0,-54 21-430 0 0,4-1-112 0 0,0 0-1 0 0,0 1 1 0 0,0 0-1 0 0,20 0 1 0 0,42 4-3438 0 0,-53-1 2058 0 0,1 0-197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0:5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14367 0 0,'-2'3'662'0'0,"1"-2"-543"0"0,-3 4-21 0 0,0 1-1 0 0,0-1 1 0 0,1 1-1 0 0,-1 0 0 0 0,1 0 1 0 0,0 0-1 0 0,-3 11 0 0 0,4-7-35 0 0,1 1-1 0 0,-1-1 0 0 0,2 0 0 0 0,-1 1 1 0 0,1-1-1 0 0,1 0 0 0 0,0 1 1 0 0,0-1-1 0 0,1 0 0 0 0,1 0 0 0 0,-1 0 1 0 0,2 0-1 0 0,-1 0 0 0 0,7 11 1 0 0,-3-8-28 0 0,2 1 1 0 0,0-1 0 0 0,0 0 0 0 0,1-1-1 0 0,1 0 1 0 0,0-1 0 0 0,1 0 0 0 0,20 15-1 0 0,32 17 113 0 0,-37-26 118 0 0,-1 2 0 0 0,33 28-1 0 0,-52-40-193 0 0,-1 0-1 0 0,1 0 0 0 0,-1 1 1 0 0,0 0-1 0 0,-1 0 1 0 0,0 0-1 0 0,0 1 0 0 0,-1-1 1 0 0,0 1-1 0 0,0 0 0 0 0,-1 0 1 0 0,2 11-1 0 0,-1 0-12 0 0,-2 0 0 0 0,-1 0 0 0 0,0 0 0 0 0,-1-1 0 0 0,-2 1 0 0 0,0 0 0 0 0,-1 0 0 0 0,0 0 1 0 0,-12 33-1 0 0,-1-9-9 0 0,-2-1 1 0 0,-2-1 0 0 0,-26 42 0 0 0,22-46-53 0 0,-2-1 0 0 0,-44 50 0 0 0,52-69-281 0 0,-1-1 1 0 0,-1-1-1 0 0,0-1 1 0 0,0-1-1 0 0,-27 14 1 0 0,46-28 196 0 0,0 1 0 0 0,0 0 1 0 0,0-1-1 0 0,0 1 0 0 0,0 0 1 0 0,0 0-1 0 0,0-1 0 0 0,0 1 1 0 0,0 0-1 0 0,0 0 0 0 0,0 0 1 0 0,1 0-1 0 0,-1 0 0 0 0,0 0 1 0 0,1 1-1 0 0,-1-1 0 0 0,1 0 1 0 0,-1 2-1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31 258 4143 0 0,'-3'-1'319'0'0,"1"0"-193"0"0,0 0 0 0 0,1 1 1 0 0,-1-1-1 0 0,0 0 0 0 0,0 0 0 0 0,1-1 0 0 0,-1 1 1 0 0,0 0-1 0 0,1-1 0 0 0,-1 1 0 0 0,1 0 0 0 0,0-1 1 0 0,-1 0-1 0 0,-1-2 0 0 0,3 3 214 0 0,0 0 1 0 0,-1 0-1 0 0,1 0 0 0 0,0 0 0 0 0,0 0 1 0 0,0 0-1 0 0,0 0 0 0 0,0 0 0 0 0,0-1 1 0 0,0 1-1 0 0,0 0 0 0 0,0 0 0 0 0,0 0 1 0 0,0 0-1 0 0,1 0 0 0 0,-1 0 0 0 0,1 0 1 0 0,-1 0-1 0 0,1 0 0 0 0,-1 0 0 0 0,1 0 1 0 0,-1 0-1 0 0,1 0 0 0 0,0 0 0 0 0,-1 0 1 0 0,1 1-1 0 0,0-1 0 0 0,0 0 0 0 0,0 0 1 0 0,0 1-1 0 0,1-1 0 0 0,9-7 375 0 0,0 0 0 0 0,1 2 1 0 0,0-1-1 0 0,0 1 0 0 0,18-5 0 0 0,-2 0-273 0 0,29-10 121 0 0,1 2 0 0 0,105-19-1 0 0,95 8-192 0 0,13-4-3530 0 0,-245 29 1949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12031 0 0,'0'0'1091'0'0,"2"2"-832"0"0,-1 1-131 0 0,1 0 1 0 0,-1 1-1 0 0,0-1 1 0 0,1 1-1 0 0,-1-1 1 0 0,-1 1-1 0 0,1-1 1 0 0,0 1-1 0 0,-1-1 1 0 0,0 1-1 0 0,0 0 1 0 0,0-1-1 0 0,0 1 1 0 0,-1 0-1 0 0,1-1 1 0 0,-2 5-1 0 0,-3 10 244 0 0,-1 0-1 0 0,-7 17 1 0 0,3-12-14 0 0,-103 311 1745 0 0,-7 19-1781 0 0,46-134-234 0 0,6-18 51 0 0,63-186-120 0 0,-8 18 23 0 0,3 0-1 0 0,-8 37 1 0 0,29-71 11 0 0,-8-1-41 0 0,1 0-1 0 0,-1 0 1 0 0,0 0 0 0 0,1 0-1 0 0,-1 0 1 0 0,0-1 0 0 0,0 0-1 0 0,0 1 1 0 0,-1-1-1 0 0,1 0 1 0 0,2-4 0 0 0,24-38 34 0 0,-29 43-48 0 0,49-92 2 0 0,-29 54 0 0 0,1 1 0 0 0,39-55 0 0 0,-35 62-38 0 0,47-47 0 0 0,-58 66 26 0 0,1 0-1 0 0,1 0 0 0 0,1 2 1 0 0,-1 0-1 0 0,26-12 0 0 0,-25 16 16 0 0,-1 0 0 0 0,1 1 0 0 0,0 0 0 0 0,0 2 0 0 0,1 0 0 0 0,-1 1 0 0 0,23-1 0 0 0,-33 3 0 0 0,1 1 0 0 0,-1 0 0 0 0,0 1 0 0 0,0 0 0 0 0,0 0 0 0 0,0 0 0 0 0,0 1-1 0 0,-1 0 1 0 0,1 0 0 0 0,0 1 0 0 0,-1 0 0 0 0,1 0 0 0 0,-1 1 0 0 0,0-1 0 0 0,0 1 0 0 0,-1 1 0 0 0,1-1 0 0 0,-1 1-1 0 0,0 0 1 0 0,0 0 0 0 0,4 6 0 0 0,-6-6 19 0 0,0-1 0 0 0,-1 1 0 0 0,1 0 0 0 0,-1-1 0 0 0,-1 1 0 0 0,1 0 0 0 0,-1 0 0 0 0,0 0 0 0 0,0 1 0 0 0,0-1 0 0 0,0 0 0 0 0,-1 0 0 0 0,0 1 0 0 0,0-1-1 0 0,-1 0 1 0 0,0 0 0 0 0,1 0 0 0 0,-4 8 0 0 0,-1 3 82 0 0,-1 0 0 0 0,0 0 0 0 0,-1-1-1 0 0,-13 21 1 0 0,12-23 23 0 0,-1-1 1 0 0,0 0-1 0 0,-20 20 0 0 0,-38 27 259 0 0,40-37-281 0 0,-28 23 31 0 0,-81 48 0 0 0,95-67-94 0 0,-2-3 0 0 0,-82 33-1 0 0,119-53-47 0 0,0-1-1 0 0,0-1 0 0 0,0 1 0 0 0,-1-1 0 0 0,-8 1 0 0 0,13-2-259 0 0,2-1 178 0 0,1-1 0 0 0,-1 1 0 0 0,0 0 0 0 0,1-1 0 0 0,-1 1 1 0 0,1 0-1 0 0,-1 0 0 0 0,1-1 0 0 0,0 1 0 0 0,-1 0 1 0 0,1 0-1 0 0,0 0 0 0 0,0 0 0 0 0,0 0 0 0 0,2-2 0 0 0,18-14-1430 0 0,-14 12 891 0 0,33-21-5577 0 0,-17 12 885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9647 0 0,'0'0'3459'0'0,"1"-2"-2888"0"0,15-18 535 0 0,2-4-294 0 0,2 0 0 0 0,1 1 0 0 0,43-37 0 0 0,39-9 664 0 0,-85 59-1221 0 0,0 1 0 0 0,1 0 1 0 0,0 2-1 0 0,21-6 0 0 0,-35 12-223 0 0,0 0 1 0 0,0 0-1 0 0,-1 0 0 0 0,1 1 0 0 0,0 0 1 0 0,0 0-1 0 0,0 0 0 0 0,0 1 0 0 0,0 0 0 0 0,-1 0 1 0 0,1 0-1 0 0,5 2 0 0 0,-8-2-30 0 0,0 0 1 0 0,-1-1-1 0 0,1 1 0 0 0,0 0 1 0 0,-1 0-1 0 0,1 0 0 0 0,-1 1 1 0 0,1-1-1 0 0,-1 0 0 0 0,1 1 1 0 0,-1-1-1 0 0,0 1 0 0 0,0-1 1 0 0,0 1-1 0 0,0-1 0 0 0,0 1 1 0 0,0 0-1 0 0,0 0 0 0 0,0-1 1 0 0,-1 1-1 0 0,1 0 0 0 0,-1 0 1 0 0,1 0-1 0 0,-1 0 0 0 0,0 0 1 0 0,0 0-1 0 0,0-1 0 0 0,0 1 1 0 0,0 0-1 0 0,0 0 0 0 0,0 0 1 0 0,-1 4-1 0 0,-2 4-2 0 0,-1 1 0 0 0,0 0 0 0 0,0-1 0 0 0,-1 1 0 0 0,-11 17 0 0 0,2-7 0 0 0,-26 30 0 0 0,16-27 0 0 0,0-2 0 0 0,-32 24 0 0 0,29-25 0 0 0,-47 47 0 0 0,70-64 0 0 0,1 1 0 0 0,0-1 0 0 0,1 1 0 0 0,-1-1 0 0 0,1 1 0 0 0,0 0 0 0 0,0 0 0 0 0,-2 9 0 0 0,3-12 0 0 0,1-1 0 0 0,-1 1 0 0 0,1-1 1 0 0,0 1-1 0 0,-1-1 0 0 0,1 1 0 0 0,0-1 0 0 0,0 1 0 0 0,0-1 0 0 0,0 1 0 0 0,0 0 0 0 0,0-1 0 0 0,1 1 1 0 0,-1-1-1 0 0,0 1 0 0 0,2 1 0 0 0,-1 1 10 0 0,-1-2 8 0 0,1-1 0 0 0,-1 1 0 0 0,1-1 0 0 0,-1 1 0 0 0,1-1 0 0 0,0 1 1 0 0,0-1-1 0 0,-1 0 0 0 0,1 0 0 0 0,0 1 0 0 0,0-1 0 0 0,0 0 0 0 0,1 0 0 0 0,-1 0 0 0 0,0 0 0 0 0,0 0 0 0 0,0 0 0 0 0,1 0 0 0 0,-1-1 0 0 0,0 1 0 0 0,1 0 0 0 0,-1-1 0 0 0,1 1 0 0 0,-1-1 0 0 0,3 1 0 0 0,3 1 145 0 0,1-1-1 0 0,0 0 0 0 0,13 0 1 0 0,-12 0-103 0 0,13-2 124 0 0,0 0 1 0 0,0-2-1 0 0,0 0 1 0 0,38-11 0 0 0,-2 0-80 0 0,2 1-81 0 0,50-10 103 0 0,-88 20-218 0 0,1 0-1 0 0,42 2 1 0 0,-58 1-588 0 0,0 1-1 0 0,-1 0 1 0 0,10 3 0 0 0,-13-2-1822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4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2 179 7367 0 0,'-1'9'11623'0'0,"6"-7"-11377"0"0,0-2 0 0 0,0 1-1 0 0,0 0 1 0 0,0-1 0 0 0,0 0 0 0 0,0-1 0 0 0,1 1 0 0 0,-1-1 0 0 0,0 0 0 0 0,8-2-1 0 0,51-19 932 0 0,-62 21-1150 0 0,72-27 765 0 0,151-36 0 0 0,68 3-1828 0 0,-251 54-1136 0 0,-15 6-3703 0 0,-7-1-773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645 286 8895 0 0,'0'0'808'0'0,"1"-1"-664"0"0,18-4-150 0 0,-16 4 487 0 0,-1 0-1 0 0,0 0 0 0 0,0-1 0 0 0,0 1 1 0 0,0 0-1 0 0,0-1 0 0 0,0 0 0 0 0,3-3 1 0 0,-4 3 41 0 0,1 0 0 0 0,0 0 0 0 0,-1-1 0 0 0,0 1 0 0 0,1-1 0 0 0,-1 0 0 0 0,1-4 0 0 0,2-15-788 0 0,-4-119 1187 0 0,0 134-910 0 0,-1 1-1 0 0,0-1 1 0 0,0 0-1 0 0,0 1 1 0 0,-1-1-1 0 0,-2-8 1 0 0,3 14-15 0 0,0-1 0 0 0,1 1 1 0 0,-1 0-1 0 0,0 0 1 0 0,0-1-1 0 0,0 1 0 0 0,0 0 1 0 0,0 0-1 0 0,0 0 1 0 0,-1 0-1 0 0,1 0 0 0 0,0 0 1 0 0,0 0-1 0 0,-1 0 1 0 0,1 1-1 0 0,0-1 0 0 0,-1 0 1 0 0,1 1-1 0 0,-1-1 1 0 0,1 1-1 0 0,-1-1 0 0 0,1 1 1 0 0,-1 0-1 0 0,0 0 1 0 0,1 0-1 0 0,-1 0 0 0 0,1 0 1 0 0,-1 0-1 0 0,1 0 1 0 0,-1 0-1 0 0,1 1 0 0 0,-4 0 1 0 0,-12 4-77 0 0,0 0 0 0 0,0 1 0 0 0,1 1-1 0 0,-1 1 1 0 0,2 1 0 0 0,-20 12 0 0 0,-84 70-95 0 0,112-85 163 0 0,-59 50-18 0 0,3 3-1 0 0,-106 127 1 0 0,150-161 29 0 0,-18 31-1 0 0,32-48 4 0 0,0 1 0 0 0,1 0-1 0 0,0-1 1 0 0,1 1 0 0 0,0 0-1 0 0,0 1 1 0 0,1-1 0 0 0,-1 11-1 0 0,3-17 13 0 0,-1 0 0 0 0,1 0 0 0 0,0 0 0 0 0,0 0 0 0 0,1 0 0 0 0,-1 0 1 0 0,1 0-1 0 0,-1 0 0 0 0,1 0 0 0 0,0 0 0 0 0,0 0 0 0 0,1 0 0 0 0,-1-1 0 0 0,0 1 0 0 0,1 0 0 0 0,0-1 0 0 0,-1 1 0 0 0,1-1 0 0 0,0 0 0 0 0,0 1 0 0 0,1-1 0 0 0,-1 0 0 0 0,0 0 0 0 0,1-1 0 0 0,-1 1 0 0 0,1 0 0 0 0,-1-1 0 0 0,1 1 1 0 0,0-1-1 0 0,0 0 0 0 0,5 1 0 0 0,2 1 61 0 0,0-1 0 0 0,0-1 0 0 0,1 1-1 0 0,-1-2 1 0 0,0 1 0 0 0,1-2 0 0 0,-1 1 0 0 0,12-3 0 0 0,11-4 117 0 0,-1-2 0 0 0,0-1 0 0 0,-1-1-1 0 0,0-2 1 0 0,-1-1 0 0 0,34-21 0 0 0,-41 21 33 0 0,0 0 0 0 0,25-22 0 0 0,-40 29-167 0 0,-1 0 0 0 0,1-1 0 0 0,-1 0 0 0 0,-1 0 0 0 0,0 0-1 0 0,0-1 1 0 0,0 0 0 0 0,7-19 0 0 0,-26 90-213 0 0,-10 11 155 0 0,-8 31 0 0 0,25-79-458 0 0,2 0 0 0 0,-2 45 0 0 0,6-67-493 0 0,10-3-7468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131 137 8951 0 0,'-1'1'407'0'0,"-74"54"881"0"0,20-24 5497 0 0,56-34-6635 0 0,0 1 1 0 0,0-1-1 0 0,1 1 0 0 0,-1-1 0 0 0,1 1 0 0 0,-1 0 1 0 0,1 0-1 0 0,0 0 0 0 0,0 0 0 0 0,0 0 0 0 0,0 0 0 0 0,3-3 1 0 0,0 1 88 0 0,25-21-32 0 0,0 1 0 0 0,2 1-1 0 0,0 2 1 0 0,1 1 0 0 0,2 1-1 0 0,48-18 1 0 0,-74 33-186 0 0,0 1 1 0 0,0 0-1 0 0,0 1 1 0 0,0 0-1 0 0,0 0 1 0 0,18 0-1 0 0,-25 1-17 0 0,0 1-1 0 0,-1 0 0 0 0,1 1 1 0 0,0-1-1 0 0,0 0 1 0 0,0 0-1 0 0,0 1 0 0 0,0 0 1 0 0,0-1-1 0 0,0 1 0 0 0,-1 0 1 0 0,1-1-1 0 0,0 1 0 0 0,0 0 1 0 0,-1 1-1 0 0,1-1 0 0 0,-1 0 1 0 0,1 0-1 0 0,-1 1 0 0 0,1-1 1 0 0,-1 0-1 0 0,0 1 1 0 0,0 0-1 0 0,0-1 0 0 0,0 1 1 0 0,0 0-1 0 0,0-1 0 0 0,0 1 1 0 0,0 0-1 0 0,-1 0 0 0 0,1 0 1 0 0,-1 0-1 0 0,1-1 0 0 0,-1 1 1 0 0,0 0-1 0 0,0 0 0 0 0,0 0 1 0 0,0 4-1 0 0,0 1 5 0 0,-1 1 0 0 0,0-1 0 0 0,-1 0 1 0 0,1 1-1 0 0,-1-1 0 0 0,-1 0 0 0 0,-5 12 0 0 0,-29 46 39 0 0,32-57-33 0 0,-30 46 20 0 0,-71 82 1 0 0,-56 36 34 0 0,107-113-69 0 0,50-51 11 0 0,4-7 108 0 0,12 6 23 0 0,-7-5-97 0 0,0-1-1 0 0,0 1 1 0 0,0-1 0 0 0,0 0-1 0 0,0 0 1 0 0,0-1 0 0 0,1 1-1 0 0,-1-1 1 0 0,0 0 0 0 0,8-1-1 0 0,7-1 159 0 0,21-6 0 0 0,-17 3-108 0 0,154-39 439 0 0,-73 15-407 0 0,-68 20-310 0 0,10-3-479 0 0,1 1-1 0 0,71-6 1 0 0,-101 17-549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86 199 13247 0 0,'-19'-8'916'0'0,"0"-1"0"0"0,-28-19 2992 0 0,60 30-2881 0 0,23 6-1350 0 0,-22-5 679 0 0,63 11 191 0 0,121 5 0 0 0,81-15 159 0 0,-216-4-517 0 0,209-14 293 0 0,0-17-31 0 0,-207 23-341 0 0,298-41 536 0 0,163-18 331 0 0,3 33-336 0 0,12 50-437 0 0,-2 35-216 0 0,116 8-479 0 0,-603-57 279 0 0,-1-2 0 0 0,1-2 0 0 0,-1-3-1 0 0,78-17 1 0 0,-65 3 68 0 0,-43 12 123 0 0,-20 6-81 0 0,4 28-594 0 0,-6-15 6 0 0,0 0-1 0 0,-3 15 0 0 0,0-7-4312 0 0,1 2-1863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188 276 3223 0 0,'-15'2'312'0'0,"14"-2"-38"0"0,1 0 0 0 0,-1 0-1 0 0,1 0 1 0 0,0 0-1 0 0,-1 0 1 0 0,1 0 0 0 0,-1 0-1 0 0,1 0 1 0 0,0 0-1 0 0,-1 0 1 0 0,1 0 0 0 0,0 0-1 0 0,-1 0 1 0 0,1-1-1 0 0,-4-1 3011 0 0,4 1-3011 0 0,-1 1 1 0 0,1 0-1 0 0,0-1 1 0 0,0 1 0 0 0,0 0-1 0 0,0-1 1 0 0,-1 1-1 0 0,1-1 1 0 0,0 0-73 0 0,0-1 0 0 0,1 1 0 0 0,-1 0-1 0 0,0 0 1 0 0,1 0 0 0 0,-1-1 0 0 0,1 1 0 0 0,-1 0 0 0 0,1 0 0 0 0,-1 0 0 0 0,2-2-1 0 0,22-25 292 0 0,5 3 11 0 0,1 0 0 0 0,65-39 0 0 0,-43 35 151 0 0,66-28-1 0 0,-106 52-418 0 0,1 0 0 0 0,-1 1 0 0 0,1 0 0 0 0,0 1-1 0 0,17-2 1 0 0,-26 4-172 0 0,-1 1 0 0 0,1 0 0 0 0,-1 0 0 0 0,1 1 0 0 0,-1-1 0 0 0,0 1 0 0 0,1 0 0 0 0,-1 0 0 0 0,1 0 0 0 0,-1 0 0 0 0,3 2 0 0 0,-4-2-36 0 0,1 0 0 0 0,-1 1 0 0 0,0 0 0 0 0,0-1 0 0 0,-1 1 0 0 0,1 0 0 0 0,0 0 0 0 0,-1 0 0 0 0,1 0 0 0 0,-1 0 0 0 0,1 0 0 0 0,-1 0 0 0 0,0 1 0 0 0,0-1 0 0 0,0 0 0 0 0,0 1 0 0 0,0 2 0 0 0,0 3-23 0 0,1-1 0 0 0,-1 1 0 0 0,-1 0 0 0 0,0 0 0 0 0,0 0 0 0 0,0 0 0 0 0,-1 0 0 0 0,0-1 0 0 0,-1 1 0 0 0,-2 8 0 0 0,-2 2-36 0 0,0-1-1 0 0,-1-1 1 0 0,-12 22 0 0 0,2-9-92 0 0,-1 0 1 0 0,-2-2 0 0 0,0 0 0 0 0,-2-2-1 0 0,0 0 1 0 0,-40 32 0 0 0,-284 201-668 0 0,265-209 793 0 0,52-32 7 0 0,57-22 143 0 0,-14 4-99 0 0,24-3 219 0 0,75 0 0 0 0,35 15 391 0 0,-58-4-358 0 0,123-3-118 0 0,-151-4-174 0 0,-49 0-525 0 0,0-1 0 0 0,15-1 0 0 0,-27 1-537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7367 0 0,'-1'1'4643'0'0,"0"3"-4125"0"0,0 0 1 0 0,-1 0-1 0 0,0 0 1 0 0,1-1-1 0 0,-1 1 1 0 0,-1 0-1 0 0,1-1 0 0 0,0 0 1 0 0,-6 6-1 0 0,-32 28-706 0 0,25-23 556 0 0,-153 135-55 0 0,138-123-202 0 0,2 1-1 0 0,2 1 1 0 0,-33 45-1 0 0,46-55-59 0 0,1 1 0 0 0,1 0-1 0 0,1 1 1 0 0,1 0 0 0 0,0 1 0 0 0,1 0-1 0 0,-6 30 1 0 0,8-20-43 0 0,1-1-1 0 0,1 1 0 0 0,2 0 1 0 0,2 34-1 0 0,1-50-6 0 0,1-1 0 0 0,0 1 1 0 0,1-1-1 0 0,7 21 0 0 0,-6-26-6 0 0,-1 0 1 0 0,1-1-1 0 0,1 0 0 0 0,0 0 1 0 0,0 0-1 0 0,0-1 0 0 0,13 14 1 0 0,-11-15-186 0 0,0 0 0 0 0,0 0 0 0 0,0-1 1 0 0,0 0-1 0 0,1-1 0 0 0,0 0 1 0 0,0 0-1 0 0,0-1 0 0 0,1 1 1 0 0,-1-2-1 0 0,1 1 0 0 0,0-2 0 0 0,-1 1 1 0 0,1-1-1 0 0,0 0 0 0 0,0-1 1 0 0,10 0-1 0 0,12-3-881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7831 0 0,'0'0'706'0'0,"-2"1"-578"0"0,-1 1 238 0 0,-1 0 0 0 0,1 0 0 0 0,0 0 0 0 0,0 1 0 0 0,1-1 0 0 0,-1 1-1 0 0,0 0 1 0 0,1 0 0 0 0,-4 5 0 0 0,-18 35 5788 0 0,13-20-5259 0 0,-7 12-497 0 0,1 1 0 0 0,3 0 1 0 0,-20 74-1 0 0,-11 115-51 0 0,42-207-362 0 0,-51 222-1119 0 0,42-193-585 0 0,6-27-101 0 0,0 0-70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80 4143 0 0,'21'-12'1017'0'0,"0"1"0"0"0,0 1 0 0 0,1 1-1 0 0,1 0 1 0 0,-1 2 0 0 0,1 1-1 0 0,0 1 1 0 0,1 1 0 0 0,-1 1 0 0 0,47 0 3705 0 0,-71 4-4517 0 0,-10 7-96 0 0,0 0 0 0 0,0-1 1 0 0,-1 0-1 0 0,0 0 0 0 0,-21 7 0 0 0,13-5-69 0 0,-188 77-74 0 0,154-68-208 0 0,-109 21 0 0 0,9-20-124 0 0,125-17 279 0 0,1-2-1 0 0,-1-1 1 0 0,-38-7-1 0 0,29 1 11 0 0,-67-22 0 0 0,87 23 87 0 0,0-2-1 0 0,1 0 1 0 0,0 0-1 0 0,1-2 0 0 0,-27-19 1 0 0,40 26 1 0 0,-1 0 0 0 0,1-1 0 0 0,-1 1-1 0 0,1-1 1 0 0,-4-6 0 0 0,7 9-8 0 0,0 1-1 0 0,0-1 1 0 0,0 1-1 0 0,0 0 1 0 0,0-1-1 0 0,0 1 1 0 0,1-1-1 0 0,-1 1 1 0 0,0 0-1 0 0,0-1 1 0 0,1 1-1 0 0,-1 0 1 0 0,0-1-1 0 0,0 1 1 0 0,1 0-1 0 0,-1-1 1 0 0,0 1-1 0 0,1 0 0 0 0,-1 0 1 0 0,1-1-1 0 0,-1 1 1 0 0,0 0-1 0 0,1 0 1 0 0,-1 0-3 0 0,9-3-14 0 0,-7 3 5 0 0,0 0 1 0 0,0 1 0 0 0,0-1 0 0 0,0 1 0 0 0,0 0 0 0 0,-1 0 0 0 0,1-1 0 0 0,0 1 0 0 0,0 0 0 0 0,-1 1-1 0 0,1-1 1 0 0,-1 0 0 0 0,1 0 0 0 0,-1 1 0 0 0,1-1 0 0 0,-1 1 0 0 0,0-1 0 0 0,0 1 0 0 0,2 2 0 0 0,1 3-18 0 0,0 0 1 0 0,0-1 0 0 0,4 15 0 0 0,-4-11 17 0 0,-1 0 1 0 0,0 1 0 0 0,-1-1-1 0 0,0 1 1 0 0,-1 0-1 0 0,0-1 1 0 0,0 1 0 0 0,-2 12-1 0 0,-4 17 4 0 0,-1 1 0 0 0,-21 71 1 0 0,-38 75 177 0 0,60-172-134 0 0,-24 54 628 0 0,-3-1 0 0 0,-45 69 0 0 0,56-102-373 0 0,8-15-222 0 0,1 0 1 0 0,-10 24 0 0 0,22-42-43 0 0,12-6-1447 0 0,12-12-1008 0 0,-10 7 1014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9439 0 0,'0'0'432'0'0,"2"-9"144"0"0,4-7-133 0 0,1 1 0 0 0,1-1-1 0 0,0 1 1 0 0,1 1-1 0 0,15-19 1 0 0,6-11 157 0 0,-14 18-209 0 0,44-64 610 0 0,-50 77-761 0 0,-1 2 0 0 0,2-1 1 0 0,0 1-1 0 0,23-18 1 0 0,-27 24-117 0 0,1 0 1 0 0,0 0 0 0 0,0 1 0 0 0,0 0 0 0 0,0 1 0 0 0,1-1-1 0 0,-1 2 1 0 0,1-1 0 0 0,0 1 0 0 0,0 1 0 0 0,14-2 0 0 0,-15 3-65 0 0,-1 1 0 0 0,1-1 1 0 0,-1 1-1 0 0,1 0 1 0 0,-1 1-1 0 0,1 0 1 0 0,-1 0-1 0 0,0 1 1 0 0,0 0-1 0 0,0 0 1 0 0,-1 0-1 0 0,1 1 1 0 0,-1 0-1 0 0,8 6 1 0 0,-2 1 16 0 0,0 0-1 0 0,0 0 1 0 0,-1 1 0 0 0,-1 1 0 0 0,0 0 0 0 0,-1 0-1 0 0,0 1 1 0 0,-1 0 0 0 0,-1 1 0 0 0,0-1 0 0 0,-1 2-1 0 0,-1-1 1 0 0,0 0 0 0 0,3 19 0 0 0,-7-28-32 0 0,-1 0 0 0 0,1 0 0 0 0,-1 0-1 0 0,0 0 1 0 0,0 0 0 0 0,-3 9 0 0 0,3-12-5 0 0,-1-1 1 0 0,0 1-1 0 0,0-1 0 0 0,0 1 0 0 0,0-1 0 0 0,0 0 0 0 0,-1 0 1 0 0,1 1-1 0 0,-1-1 0 0 0,1 0 0 0 0,-1 0 0 0 0,0-1 0 0 0,0 1 1 0 0,0 0-1 0 0,0 0 0 0 0,0-1 0 0 0,-4 3 0 0 0,-7 2 160 0 0,0 0 0 0 0,0-1-1 0 0,-1 0 1 0 0,-16 3 0 0 0,-60 9 334 0 0,55-12-330 0 0,-30 9-112 0 0,38-8-74 0 0,1 0 0 0 0,-1-2-1 0 0,-28 0 1 0 0,55-4-28 0 0,-5 1-42 0 0,1-2 0 0 0,-1 1 0 0 0,1 0-1 0 0,-1-1 1 0 0,-5-1 0 0 0,9 2-9 0 0,1-1-1 0 0,-1 1 1 0 0,0 0-1 0 0,1 0 1 0 0,-1-1 0 0 0,0 1-1 0 0,1 0 1 0 0,-1-1-1 0 0,0 1 1 0 0,1-1 0 0 0,-1 1-1 0 0,1-1 1 0 0,-1 1-1 0 0,1-1 1 0 0,-1 1-1 0 0,1-1 1 0 0,0 0 0 0 0,-1 1-1 0 0,1-1 1 0 0,0 0-1 0 0,-1 1 1 0 0,1-1 0 0 0,0 0-1 0 0,0 1 1 0 0,-1-1-1 0 0,1 0 1 0 0,0 1-1 0 0,0-1 1 0 0,0 0 0 0 0,0 0-1 0 0,0 1 1 0 0,0-1-1 0 0,0 0 1 0 0,0 0 0 0 0,0 1-1 0 0,1-1 1 0 0,-1 0-1 0 0,0 1 1 0 0,0-1-1 0 0,1 0 1 0 0,-1 1 0 0 0,1-2-1 0 0,8-15-1806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10591 0 0,'0'0'8150'0'0,"1"1"-7441"0"0,1-1-582 0 0,0 1 0 0 0,1-1 0 0 0,-1 1 0 0 0,0-1 0 0 0,0 0-1 0 0,0 0 1 0 0,0 0 0 0 0,1 0 0 0 0,-1 0 0 0 0,4-2 0 0 0,25-7 372 0 0,-18 5-295 0 0,59-22 441 0 0,74-38 0 0 0,-48 19-1308 0 0,-91 42 77 0 0,11-6 591 0 0,-5 7-6418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40 10423 0 0,'0'0'1728'0'0,"-7"5"-1436"0"0,4-4-236 0 0,1 0-1 0 0,-1 0 0 0 0,0 0 0 0 0,1 0 1 0 0,-1-1-1 0 0,0 1 0 0 0,0-1 0 0 0,1 0 1 0 0,-1 0-1 0 0,0 0 0 0 0,0 0 0 0 0,0 0 1 0 0,1 0-1 0 0,-1-1 0 0 0,0 1 0 0 0,-3-3 1 0 0,-6-1 623 0 0,0-1 1 0 0,-16-9-1 0 0,2 2 417 0 0,20 9-977 0 0,-1 1 0 0 0,0 0 0 0 0,0 1 0 0 0,0-1 0 0 0,0 1 0 0 0,0 1 0 0 0,0-1 0 0 0,0 1 0 0 0,-1 1 0 0 0,1-1 0 0 0,0 1 1 0 0,0 0-1 0 0,0 1 0 0 0,0 0 0 0 0,0 0 0 0 0,-11 5 0 0 0,-4 4-132 0 0,-1 1-1 0 0,2 1 1 0 0,-29 22-1 0 0,4-1 61 0 0,-64 64 0 0 0,83-71 104 0 0,2 1 1 0 0,1 2 0 0 0,-28 44-1 0 0,51-73-147 0 0,-23 43 17 0 0,23-41-16 0 0,0 0 0 0 0,0-1-1 0 0,0 1 1 0 0,0 0 0 0 0,1 0 0 0 0,-1 0-1 0 0,1 0 1 0 0,-1-1 0 0 0,1 1 0 0 0,0 0-1 0 0,0 0 1 0 0,0 0 0 0 0,1 0-1 0 0,0 3 1 0 0,-1-5 3 0 0,1 0-1 0 0,-1 0 0 0 0,1 0 1 0 0,-1 0-1 0 0,1-1 0 0 0,-1 1 0 0 0,1 0 1 0 0,0 0-1 0 0,0-1 0 0 0,-1 1 1 0 0,1 0-1 0 0,0-1 0 0 0,0 1 1 0 0,0-1-1 0 0,0 1 0 0 0,-1-1 1 0 0,1 0-1 0 0,0 1 0 0 0,0-1 1 0 0,0 0-1 0 0,0 1 0 0 0,0-1 1 0 0,0 0-1 0 0,0 0 0 0 0,0 0 1 0 0,0 0-1 0 0,0 0 0 0 0,1 0 1 0 0,5-1 30 0 0,-1 0 0 0 0,0 0 1 0 0,9-2-1 0 0,-10 1-1 0 0,19-4 191 0 0,-1-2 0 0 0,-1-1-1 0 0,0 0 1 0 0,33-20 0 0 0,76-61 506 0 0,-85 50-412 0 0,-1-2 1 0 0,58-71-1 0 0,-100 110-289 0 0,-3 3-27 0 0,0 0-1 0 0,0 0 1 0 0,0 0-1 0 0,0 0 1 0 0,0 0-1 0 0,0 0 1 0 0,0 0-1 0 0,0 0 1 0 0,0 0-1 0 0,0 1 1 0 0,0-1-1 0 0,1 0 1 0 0,-1 0-1 0 0,0 0 1 0 0,0 0-1 0 0,0 0 1 0 0,0 0-1 0 0,0 0 1 0 0,0 0-1 0 0,0 0 1 0 0,0 0-1 0 0,0 0 1 0 0,0 0-1 0 0,0 0 1 0 0,0 0-1 0 0,1 0 1 0 0,-1 0-1 0 0,0 0 1 0 0,0 0-1 0 0,0 0 1 0 0,0 0-1 0 0,0 0 1 0 0,0 0-1 0 0,0 0 1 0 0,0 0-1 0 0,0 0 1 0 0,0 0-1 0 0,0 0 1 0 0,1 0-1 0 0,-1 0 1 0 0,0 0-1 0 0,0 0 1 0 0,0 0-1 0 0,0 0 1 0 0,0 0-1 0 0,0 0 1 0 0,0 0-1 0 0,0 0 1 0 0,0 0-1 0 0,0 0 1 0 0,0 0-1 0 0,0 0 1 0 0,0-1-1 0 0,0 1 1 0 0,1 0-1 0 0,-1 0 1 0 0,0 0-1 0 0,0 0 1 0 0,0 0-1 0 0,0 0 1 0 0,0 0-1 0 0,0 0 1 0 0,0 0-1 0 0,0 0 1 0 0,0-1-1 0 0,-2 12 91 0 0,-5 16-70 0 0,-38 86 247 0 0,11-27-170 0 0,27-69-82 0 0,4-9-12 0 0,0 1 0 0 0,0-1 0 0 0,0 1 0 0 0,1 0 0 0 0,-2 18 0 0 0,7-17-9 0 0,-2-9-8 0 0,0 0 0 0 0,0 0 0 0 0,1-1 0 0 0,-1 1 0 0 0,0 0 0 0 0,1-1 0 0 0,-1 1 0 0 0,0-1 0 0 0,1 1 0 0 0,-1-1 0 0 0,1 0 0 0 0,-1 0 0 0 0,0 0 0 0 0,1 1 0 0 0,-1-1 0 0 0,1-1 0 0 0,-1 1 0 0 0,1 0 0 0 0,-1 0 0 0 0,1 0 0 0 0,-1-1 0 0 0,3 0 0 0 0,34-13-312 0 0,-35 13 296 0 0,74-40-4409 0 0,-57 29-2414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5063 0 0,'6'-24'1147'0'0,"9"-45"8385"0"0,-14 69-9286 0 0,10 2 1246 0 0,10 12-2062 0 0,168 131 3891 0 0,-151-119-2759 0 0,-2 1-1 0 0,36 37 1 0 0,-60-51-446 0 0,0 0 1 0 0,-1 0 0 0 0,0 1 0 0 0,-1 1 0 0 0,-1-1 0 0 0,0 2-1 0 0,-1-1 1 0 0,10 28 0 0 0,-12-24-42 0 0,-1 0 0 0 0,-1 1 0 0 0,-1-1 0 0 0,0 1 0 0 0,-2-1 1 0 0,-1 37-1 0 0,-2-31-21 0 0,-1 0 1 0 0,-2-1-1 0 0,0 1 1 0 0,-16 41-1 0 0,0-18-34 0 0,-2 0-1 0 0,-2-1 1 0 0,-2-2 0 0 0,-50 65-1 0 0,38-54-205 0 0,20-27-1442 0 0,-31 35 1 0 0,33-50-1057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10679 0 0,'0'0'3874'0'0,"1"0"-2946"0"0,19-1-132 0 0,-1-2 0 0 0,0 0 0 0 0,-1-1 1 0 0,32-11-1 0 0,-10 2-119 0 0,48-15 239 0 0,-55 15-635 0 0,2 2 0 0 0,-1 2 0 0 0,39-5 0 0 0,-65 13-533 0 0,0 0 0 0 0,-1 1 0 0 0,14 2 0 0 0,-3 1-392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21967 0 0,'0'0'1673'0'0,"3"-1"-1139"0"0,12-2-471 0 0,0 0 1 0 0,-1-1 0 0 0,26-11-1 0 0,4-2 9 0 0,81-22-41 0 0,70-22-713 0 0,-67 14-3510 0 0,-87 31-876 0 0,-2 2-1250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708 112 1839 0 0,'56'-69'-199'0'0,"-20"27"11436"0"0,-49 47-9717 0 0,-8 7-1103 0 0,1 1-1 0 0,1 1 1 0 0,0 1 0 0 0,-31 33 0 0 0,33-32-219 0 0,-339 357 2082 0 0,310-320-2198 0 0,2 3 0 0 0,2 1 0 0 0,-38 71 0 0 0,67-103-85 0 0,0 1 0 0 0,1 1 0 0 0,2-1 0 0 0,-10 40 0 0 0,18-57 6 0 0,1-1 0 0 0,0 1-1 0 0,0 0 1 0 0,1 0 0 0 0,0-1 0 0 0,1 1 0 0 0,0 0 0 0 0,2 9 0 0 0,-1-12 9 0 0,0-1 1 0 0,0 1 0 0 0,0 0-1 0 0,1-1 1 0 0,-1 1-1 0 0,2-1 1 0 0,-1 0 0 0 0,0 0-1 0 0,1 0 1 0 0,0-1 0 0 0,0 1-1 0 0,9 7 1 0 0,9 4 26 0 0,0-1 0 0 0,1-1 0 0 0,44 19 0 0 0,-8-7-5495 0 0,-30-15-635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16583 0 0,'0'0'1834'0'0,"0"2"-1485"0"0,-1 11-50 0 0,0 0-1 0 0,-1 0 1 0 0,0-1 0 0 0,-4 14-1 0 0,-20 53 257 0 0,10-34-244 0 0,-63 222 249 0 0,-13 39-484 0 0,63-225-267 0 0,-65 130 0 0 0,64-161-1225 0 0,-2-2 0 0 0,-40 47 0 0 0,68-90 1092 0 0,-21 27-1524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6911 0 0,'39'-54'1722'0'0,"2"2"0"0"0,84-81 0 0 0,52-33-60 0 0,-162 153-1348 0 0,0 0 0 0 0,1 2 0 0 0,18-11 0 0 0,-29 19-140 0 0,1 0 1 0 0,-1 0 0 0 0,1 1-1 0 0,0 0 1 0 0,0 0 0 0 0,0 0 0 0 0,0 1-1 0 0,1 0 1 0 0,-1 0 0 0 0,0 0-1 0 0,0 1 1 0 0,1 0 0 0 0,9 1 0 0 0,-13 0-113 0 0,0 0 1 0 0,0 0-1 0 0,0 1 1 0 0,0-1 0 0 0,0 1-1 0 0,0 0 1 0 0,0 0-1 0 0,0 0 1 0 0,0 0-1 0 0,-1 0 1 0 0,1 0 0 0 0,-1 1-1 0 0,0-1 1 0 0,0 1-1 0 0,0 0 1 0 0,0 0 0 0 0,0-1-1 0 0,0 1 1 0 0,-1 0-1 0 0,3 6 1 0 0,1 6 134 0 0,0 0 1 0 0,7 31 0 0 0,-12-46-191 0 0,2 12 32 0 0,0 0 0 0 0,-1 0 0 0 0,0-1 0 0 0,-1 1-1 0 0,0 0 1 0 0,-1 0 0 0 0,-1 0 0 0 0,1-1 0 0 0,-2 1 0 0 0,0-1 0 0 0,0 1-1 0 0,-1-1 1 0 0,0 0 0 0 0,-1 0 0 0 0,0-1 0 0 0,-1 1 0 0 0,0-1-1 0 0,-1 0 1 0 0,0-1 0 0 0,0 0 0 0 0,-16 15 0 0 0,-3-1 58 0 0,-1-2 0 0 0,-1-1 0 0 0,-1-1-1 0 0,0-1 1 0 0,-59 25 0 0 0,83-42-102 0 0,-13 9-903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11519 0 0,'0'0'887'0'0,"1"-1"-583"0"0,86-20 3517 0 0,4-1-2778 0 0,-12-6-494 0 0,77-38 1 0 0,-98 39 52 0 0,119-35 0 0 0,-168 59-905 0 0,-1 1 1 0 0,0 0 0 0 0,1 1-1 0 0,0 0 1 0 0,-1 0 0 0 0,1 1 0 0 0,0 0-1 0 0,-1 1 1 0 0,10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10591 0 0,'0'0'5192'0'0,"2"-1"-4318"0"0,10-3 77 0 0,1 1 0 0 0,0 0 1 0 0,19-2-1 0 0,0 0 386 0 0,-4 1-525 0 0,0 2 0 0 0,1 1-1 0 0,54 5 1 0 0,-45-1-1580 0 0,50-3 0 0 0,-64-2-4956 0 0,1-2-1919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7831 0 0,'0'0'706'0'0,"-1"2"-578"0"0,-8 40 1764 0 0,6-28 250 0 0,-7 24 1 0 0,-23 41-645 0 0,19-49-926 0 0,1 0-1 0 0,-15 63 0 0 0,18-31-606 0 0,4-1 0 0 0,2 107 0 0 0,4-151-377 0 0,0-2-422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493 162 1839 0 0,'1'-16'494'0'0,"-2"14"76"0"0,0 0 0 0 0,0-1 0 0 0,-1 1-1 0 0,1 0 1 0 0,-1 0 0 0 0,1 0 0 0 0,-1 0 0 0 0,0 0 0 0 0,0 0 0 0 0,0 0 0 0 0,0 0 0 0 0,-4-2 0 0 0,-11-11 1499 0 0,-58-72 223 0 0,74 86-2036 0 0,-6-6 54 0 0,7 6-308 0 0,-1 1 1 0 0,1 0-1 0 0,0-1 1 0 0,-1 1 0 0 0,1-1-1 0 0,0 1 1 0 0,-1 0 0 0 0,1-1-1 0 0,0 1 1 0 0,-1 0-1 0 0,1-1 1 0 0,-1 1 0 0 0,1 0-1 0 0,-1 0 1 0 0,1 0-1 0 0,-1-1 1 0 0,1 1 0 0 0,-1 0-1 0 0,1 0 1 0 0,-1 0 0 0 0,1 0-1 0 0,-1 0 1 0 0,1 0-1 0 0,-1 0 1 0 0,1 0 0 0 0,-1 0-1 0 0,1 0 1 0 0,-1 0 0 0 0,1 0-1 0 0,-1 0 1 0 0,1 0-1 0 0,-1 1 1 0 0,1-1 0 0 0,-1 0-1 0 0,0 1 1 0 0,0-1 16 0 0,-7 3 58 0 0,0 0 0 0 0,0 0 1 0 0,0 1-1 0 0,0 0 0 0 0,0 0 0 0 0,-11 9 0 0 0,-40 37 382 0 0,47-40-358 0 0,-34 33 402 0 0,-60 70-1 0 0,105-111-486 0 0,-37 49 159 0 0,35-47-131 0 0,0 1-1 0 0,1-1 1 0 0,-1 0 0 0 0,1 1 0 0 0,0 0-1 0 0,1-1 1 0 0,-1 1 0 0 0,1 0 0 0 0,0 0-1 0 0,-1 6 1 0 0,3-11-23 0 0,-1 1 0 0 0,0 0 0 0 0,0-1 0 0 0,0 1 0 0 0,0-1 0 0 0,1 1 0 0 0,-1-1 0 0 0,0 1 0 0 0,0-1 0 0 0,1 1 0 0 0,-1-1 0 0 0,0 1 0 0 0,1-1 0 0 0,-1 0 0 0 0,1 1 0 0 0,-1-1 0 0 0,0 1 1 0 0,1-1-1 0 0,-1 0 0 0 0,1 1 0 0 0,-1-1 0 0 0,1 0 0 0 0,-1 0 0 0 0,1 1 0 0 0,-1-1 0 0 0,1 0 0 0 0,0 0 0 0 0,-1 0 0 0 0,1 0 0 0 0,-1 0 0 0 0,1 0 0 0 0,-1 0 0 0 0,1 0 0 0 0,0 0 0 0 0,20-1 483 0 0,-4-3-309 0 0,-1-1 0 0 0,0-1 0 0 0,0-1 0 0 0,27-14 0 0 0,8-5-58 0 0,-45 24-115 0 0,-1-1 0 0 0,1 1 0 0 0,0 0 0 0 0,0 0 0 0 0,0 0-1 0 0,0 1 1 0 0,0 0 0 0 0,0 0 0 0 0,10 1 0 0 0,-14 0-19 0 0,-1 1 1 0 0,1-1-1 0 0,-1 1 0 0 0,0 0 1 0 0,1 0-1 0 0,-1-1 1 0 0,0 1-1 0 0,0 0 0 0 0,0 0 1 0 0,0 0-1 0 0,0 0 1 0 0,0 0-1 0 0,0 1 0 0 0,0-1 1 0 0,0 0-1 0 0,1 2 0 0 0,9 21 47 0 0,-2 14 77 0 0,-8-33-218 0 0,0 0 1 0 0,0 1-1 0 0,0-1 0 0 0,1 0 0 0 0,-1 0 0 0 0,1 1 0 0 0,0-1 0 0 0,1-1 1 0 0,-1 1-1 0 0,1 0 0 0 0,5 6 0 0 0,-6-10-664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5527 0 0,'0'0'250'0'0,"-1"0"-2"0"0,-5 4 118 0 0,6-2-130 0 0,-1 0 0 0 0,1-1-1 0 0,0 1 1 0 0,-1 0 0 0 0,1 0-1 0 0,0 0 1 0 0,0 0 0 0 0,0 0-1 0 0,1-1 1 0 0,-1 1-1 0 0,0 0 1 0 0,1 0 0 0 0,-1 0-1 0 0,1-1 1 0 0,1 4 0 0 0,14 28 3012 0 0,-15-32-3077 0 0,9 14 154 0 0,0-1-1 0 0,1 0 1 0 0,0-1 0 0 0,23 20 0 0 0,-16-15-132 0 0,28 27 78 0 0,-13-14 262 0 0,-1 2 1 0 0,-1 1 0 0 0,39 57-1 0 0,-58-70-254 0 0,0-1 0 0 0,-2 2 0 0 0,0-1 0 0 0,-1 1 0 0 0,6 24-1 0 0,-11-28-138 0 0,-1-1-1 0 0,0 1 0 0 0,-1 0 1 0 0,-1 0-1 0 0,0 0 1 0 0,-2 0-1 0 0,-2 23 0 0 0,-2-14-171 0 0,-1 0 0 0 0,-1 0-1 0 0,-1-1 1 0 0,-1 0 0 0 0,-1 0 0 0 0,-2-1-1 0 0,0 0 1 0 0,-2-1 0 0 0,-1-1 0 0 0,-23 30 0 0 0,-5-3-1148 0 0,-2-2 1 0 0,-1-2 0 0 0,-80 59-1 0 0,92-83-825 0 0,21-15 586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5527 0 0,'0'0'423'0'0,"-2"2"-278"0"0,-14 11 69 0 0,10-7 703 0 0,0 0 0 0 0,0-1 1 0 0,-14 8-1 0 0,17-11-643 0 0,-9 4 389 0 0,0 0 0 0 0,0 1 1 0 0,1 1-1 0 0,0 0 0 0 0,1 0 0 0 0,0 1 1 0 0,-14 15-1 0 0,-11 23 2 0 0,2 1-1 0 0,1 2 1 0 0,-36 80-1 0 0,50-86-346 0 0,1 0 0 0 0,1 2 0 0 0,3-1 0 0 0,-12 84 0 0 0,23-116-288 0 0,1 0 0 0 0,1 0 0 0 0,0 0 0 0 0,0 0 0 0 0,2 0-1 0 0,-1 0 1 0 0,2-1 0 0 0,3 14 0 0 0,-5-22-83 0 0,1 1-1 0 0,0-1 1 0 0,0 0 0 0 0,0 1-1 0 0,0-1 1 0 0,0 0-1 0 0,1 0 1 0 0,0 0-1 0 0,0-1 1 0 0,0 1-1 0 0,0-1 1 0 0,0 0 0 0 0,1 1-1 0 0,0-2 1 0 0,-1 1-1 0 0,1 0 1 0 0,0-1-1 0 0,1 1 1 0 0,-1-1 0 0 0,0 0-1 0 0,0-1 1 0 0,1 1-1 0 0,-1-1 1 0 0,1 0-1 0 0,4 1 1 0 0,20-1-1624 0 0,4-3-4509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39 6447 0 0,'2'-19'586'0'0,"-10"-1"9773"0"0,14 26-8814 0 0,-2-2-1493 0 0,-1 0 1 0 0,0 0 0 0 0,1 0 0 0 0,-1 1-1 0 0,-1-1 1 0 0,1 1 0 0 0,-1 0 0 0 0,3 7 0 0 0,12 43-82 0 0,-16-47 45 0 0,4 14 18 0 0,-2-1 0 0 0,0 1-1 0 0,-1 0 1 0 0,-2 1 0 0 0,0-1 0 0 0,-1 0-1 0 0,-2 0 1 0 0,-7 33 0 0 0,-3-3 217 0 0,-2 0-1 0 0,-30 66 1 0 0,-98 207-779 0 0,125-289-657 0 0,0-4-366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12407 0 0,'2'-11'442'0'0,"-1"6"-266"0"0,0-1 0 0 0,1 1 1 0 0,-1 0-1 0 0,1-1 0 0 0,0 1 1 0 0,0 0-1 0 0,5-7 0 0 0,0 0 102 0 0,1 0-1 0 0,0 1 1 0 0,1 0 0 0 0,0 1-1 0 0,1 0 1 0 0,0 0-1 0 0,0 1 1 0 0,14-9-1 0 0,16-8-271 0 0,44-22 0 0 0,-36 21 142 0 0,-12 7-153 0 0,14-9 268 0 0,67-29 1 0 0,-111 55-169 0 0,0 1-1 0 0,0 0 0 0 0,0 1 1 0 0,0 0-1 0 0,1 0 1 0 0,-1 0-1 0 0,9 0 1 0 0,-13 1-42 0 0,0 0 1 0 0,1 0-1 0 0,-1 1 1 0 0,0-1-1 0 0,1 1 1 0 0,-1-1-1 0 0,0 1 1 0 0,0 0-1 0 0,0 0 1 0 0,0 0-1 0 0,0 0 1 0 0,0 0 0 0 0,0 0-1 0 0,0 1 1 0 0,0-1-1 0 0,0 1 1 0 0,0-1-1 0 0,-1 1 1 0 0,1 0-1 0 0,-1-1 1 0 0,1 1-1 0 0,1 4 1 0 0,1 1 28 0 0,-1 1 1 0 0,0 0 0 0 0,-1 0-1 0 0,1 1 1 0 0,-1-1 0 0 0,-1 0-1 0 0,1 11 1 0 0,0 59 229 0 0,-3-58-294 0 0,-1 1-1 0 0,0-1 1 0 0,-2-1 0 0 0,0 1-1 0 0,-1 0 1 0 0,-1-1-1 0 0,-1 0 1 0 0,0-1 0 0 0,-18 31-1 0 0,18-38 23 0 0,-1-1-1 0 0,-1 0 1 0 0,0 0-1 0 0,0-1 1 0 0,-1 0-1 0 0,0 0 1 0 0,-1-1-1 0 0,1-1 1 0 0,-2 1-1 0 0,-14 6 1 0 0,-13 3 264 0 0,-75 24 0 0 0,69-27-243 0 0,39-12-145 0 0,-24 7 289 0 0,28-9-339 0 0,1 0 1 0 0,-1 0-1 0 0,0 1 0 0 0,0-1 1 0 0,0 0-1 0 0,1-1 0 0 0,-1 1 1 0 0,0 0-1 0 0,0 0 0 0 0,0-1 1 0 0,1 1-1 0 0,-1-1 0 0 0,-3-1 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0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13823 0 0,'0'0'1062'0'0,"2"-1"-693"0"0,26-5 3654 0 0,15 7-2204 0 0,5-1-744 0 0,-14-5-524 0 0,1-2 0 0 0,-1-2 0 0 0,44-17 0 0 0,75-41 3 0 0,-54 20-1045 0 0,-95 45 296 0 0,0 0-489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16 9671 0 0,'0'0'1878'0'0,"0"1"-1659"0"0,-1-1 0 0 0,1 0-1 0 0,0 1 1 0 0,-1-1 0 0 0,1 0 0 0 0,0 0 0 0 0,-1 1 0 0 0,1-1 0 0 0,0 0 0 0 0,-1 0 0 0 0,1 1 0 0 0,0-1 0 0 0,-1 0 0 0 0,1 0 0 0 0,-1 0 0 0 0,1 0-1 0 0,-1 0 1 0 0,1 0 0 0 0,-1 0 0 0 0,-1-1-222 0 0,1-1 0 0 0,0 1 0 0 0,-1-1-1 0 0,1 1 1 0 0,-1-1 0 0 0,0 1 0 0 0,0 0 0 0 0,1-1-1 0 0,-1 1 1 0 0,0 0 0 0 0,0 1 0 0 0,0-1-1 0 0,0 0 1 0 0,0 0 0 0 0,-4 0 0 0 0,2 1-7 0 0,0-1 0 0 0,-1 1 0 0 0,1 0 0 0 0,0 0 0 0 0,0 1 0 0 0,-1-1 0 0 0,-5 3 0 0 0,-5 1 23 0 0,1 1 0 0 0,0 1-1 0 0,-20 12 1 0 0,1 2 338 0 0,1 1-1 0 0,1 2 0 0 0,1 1 1 0 0,-53 55-1 0 0,65-60-72 0 0,2 0 0 0 0,-17 26 0 0 0,27-36-214 0 0,1 0 0 0 0,0 0 1 0 0,0 0-1 0 0,1 0 1 0 0,0 1-1 0 0,1 0 1 0 0,0 0-1 0 0,-1 12 1 0 0,3-20-57 0 0,1 0-1 0 0,0-1 1 0 0,-1 1 0 0 0,1 0 0 0 0,0 0 0 0 0,0 0 0 0 0,0-1 0 0 0,0 1 0 0 0,1 0 0 0 0,-1 0 0 0 0,0-1 0 0 0,1 1 0 0 0,-1 0 0 0 0,1-1 0 0 0,0 1 0 0 0,-1 0 0 0 0,1-1 0 0 0,0 1 0 0 0,0-1 0 0 0,0 1 0 0 0,0-1 0 0 0,0 1 0 0 0,0-1 0 0 0,1 0 0 0 0,-1 0 0 0 0,0 0 0 0 0,1 1 0 0 0,-1-1 0 0 0,1 0 0 0 0,-1-1 0 0 0,1 1 0 0 0,0 0 0 0 0,-1 0 0 0 0,1-1 0 0 0,0 1-1 0 0,-1-1 1 0 0,4 1 0 0 0,1 0 36 0 0,1-1-1 0 0,-1 0 0 0 0,0 0 0 0 0,1 0 0 0 0,-1-1 0 0 0,0 0 1 0 0,0-1-1 0 0,0 1 0 0 0,10-4 0 0 0,18-9 209 0 0,0-2 1 0 0,34-21-1 0 0,59-45-24 0 0,-35 21-65 0 0,-85 56-92 0 0,-5 4-15 0 0,1-1-1 0 0,-1 0 0 0 0,1 0 1 0 0,0 1-1 0 0,-1 0 0 0 0,1-1 0 0 0,0 1 1 0 0,0 0-1 0 0,5-1 0 0 0,-5 15 329 0 0,-3-8-322 0 0,0-1-1 0 0,0 1 1 0 0,0 0 0 0 0,-1 0-1 0 0,1 0 1 0 0,-1-1 0 0 0,0 1-1 0 0,-3 5 1 0 0,-15 36 242 0 0,14-35-244 0 0,-3 6-18 0 0,-17 43 186 0 0,22-52-205 0 0,1 0 0 0 0,-1 0 0 0 0,2 0 1 0 0,-1 0-1 0 0,0 13 0 0 0,2-19-33 0 0,0 0 1 0 0,0 0-1 0 0,0-1 0 0 0,0 1 0 0 0,0 0 1 0 0,1-1-1 0 0,-1 1 0 0 0,1 0 0 0 0,-1-1 0 0 0,1 1 1 0 0,-1 0-1 0 0,1-1 0 0 0,0 1 0 0 0,0-1 1 0 0,0 1-1 0 0,0-1 0 0 0,0 1 0 0 0,0-1 1 0 0,0 0-1 0 0,0 1 0 0 0,0-1 0 0 0,1 0 1 0 0,-1 0-1 0 0,1 0 0 0 0,-1 0 0 0 0,3 1 0 0 0,-1-1-22 0 0,1 0-1 0 0,-1 0 0 0 0,1-1 0 0 0,-1 1 0 0 0,1-1 1 0 0,0 1-1 0 0,-1-1 0 0 0,1 0 0 0 0,0-1 0 0 0,-1 1 1 0 0,6-2-1 0 0,8-1-501 0 0,-1-1 1 0 0,0-1 0 0 0,-1 0 0 0 0,29-14-1 0 0,-16 2-630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8751 0 0,'0'-85'1198'0'0,"2"73"1086"0"0,-2 12-2209 0 0,0 0 0 0 0,1-1 0 0 0,-1 1 0 0 0,0 0 0 0 0,0 0 0 0 0,0 0 0 0 0,0 0 0 0 0,0 0 0 0 0,0 0 0 0 0,0 0 0 0 0,1 0 0 0 0,-1 0 0 0 0,0 0 0 0 0,0 0 0 0 0,0 0 0 0 0,0-1 0 0 0,0 1 0 0 0,1 0 0 0 0,-1 0 0 0 0,0 0 0 0 0,0 0 0 0 0,0 0 0 0 0,0 0 0 0 0,0 0 0 0 0,1 0 0 0 0,-1 0 0 0 0,0 1 0 0 0,0-1 0 0 0,0 0 0 0 0,0 0 0 0 0,0 0 0 0 0,1 0 0 0 0,-1 0 0 0 0,0 0 0 0 0,0 0 0 0 0,0 0 0 0 0,0 0 0 0 0,0 0 0 0 0,15 18 3287 0 0,-10-12-4239 0 0,49 63 1525 0 0,58 81 1046 0 0,-72-88-920 0 0,-2 2 0 0 0,30 69 1 0 0,-57-108-639 0 0,-1 1 1 0 0,-2 1-1 0 0,0 0 1 0 0,-2 0-1 0 0,-1 0 1 0 0,-1 0-1 0 0,-2 1 1 0 0,-1 47-1 0 0,-3-50-95 0 0,-1 1-1 0 0,-2-1 1 0 0,0 0-1 0 0,-2-1 1 0 0,-1 1-1 0 0,0-1 1 0 0,-25 45-1 0 0,4-19-87 0 0,-3-1-1 0 0,-51 61 1 0 0,16-32 128 0 0,34-42-1520 0 0,2 1-4703 0 0,16-19-837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0 562 10735 0 0,'0'0'6580'0'0,"3"0"-6128"0"0,22-2 651 0 0,1-1 0 0 0,47-13 0 0 0,-33 7-748 0 0,40-6 393 0 0,141-8 0 0 0,16 16-627 0 0,150-10 46 0 0,91-29-231 0 0,99 31 128 0 0,-160 1-64 0 0,212-36 256 0 0,4-17 328 0 0,-204-11-223 0 0,-85 13 17 0 0,-36 25-222 0 0,2 29-43 0 0,-218 14-113 0 0,11 2 0 0 0,156-12 0 0 0,-80-14 72 0 0,118-11 136 0 0,-183 19-92 0 0,-53 5-16 0 0,1 2 0 0 0,89 3 0 0 0,-141 4-113 0 0,-7 0-57 0 0,3 0-20 0 0,-5 0 7 0 0,7-4-480 0 0,2 0-5390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12 4607 0 0,'0'0'354'0'0,"2"-1"-233"0"0,16-3 1662 0 0,-12 2 505 0 0,0 1 1 0 0,0 0 0 0 0,11-1-1 0 0,-22 14-1612 0 0,-5 5-397 0 0,-1 0 1 0 0,0-1-1 0 0,-23 24 0 0 0,-8 12-176 0 0,9-8-32 0 0,12-16 11 0 0,2 0-1 0 0,-25 45 1 0 0,-1 13 50 0 0,-33 78-2 0 0,75-157-47 0 0,1 0 1 0 0,0 0-1 0 0,1 0 1 0 0,-1 0 0 0 0,1 1-1 0 0,1-1 1 0 0,-1 0 0 0 0,2 11-1 0 0,-1-14 39 0 0,1 1 0 0 0,0 0-1 0 0,0-1 1 0 0,0 1 0 0 0,1-1 0 0 0,-1 0-1 0 0,1 0 1 0 0,0 1 0 0 0,0-1 0 0 0,1 0-1 0 0,-1 0 1 0 0,1-1 0 0 0,0 1-1 0 0,3 3 1 0 0,5 3 155 0 0,-1-1-1 0 0,1 0 1 0 0,0-1-1 0 0,1 0 1 0 0,17 9-1 0 0,3 2 61 0 0,-31-18-402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355 284 1839 0 0,'1'-2'10214'0'0,"0"-2"-9993"0"0,0 0 0 0 0,0 0 0 0 0,0 0 0 0 0,1 0 0 0 0,-1 0 0 0 0,1 1 0 0 0,0-1 0 0 0,1 1 0 0 0,-1-1 0 0 0,4-3 0 0 0,33-34 687 0 0,-25 28-533 0 0,4-5 139 0 0,2 2-1 0 0,0 0 1 0 0,0 2-1 0 0,37-20 1 0 0,-26 18 60 0 0,0 2 0 0 0,61-19 1 0 0,-71 27-339 0 0,0 1 0 0 0,30-4 0 0 0,-45 9-205 0 0,1-1 0 0 0,-1 1 1 0 0,0 0-1 0 0,1 0 0 0 0,-1 1 0 0 0,0 0 1 0 0,0 0-1 0 0,0 0 0 0 0,1 1 1 0 0,-1 0-1 0 0,0 0 0 0 0,10 6 1 0 0,-14-7-32 0 0,0 1 1 0 0,0 0-1 0 0,0 0 1 0 0,0 0-1 0 0,0 0 1 0 0,0 0-1 0 0,-1 0 1 0 0,1 1-1 0 0,-1-1 1 0 0,1 0-1 0 0,-1 1 1 0 0,0-1-1 0 0,0 1 1 0 0,0 0-1 0 0,0-1 1 0 0,0 1-1 0 0,-1 0 1 0 0,1-1-1 0 0,-1 1 1 0 0,0 0 0 0 0,0 0-1 0 0,0-1 1 0 0,0 1-1 0 0,-1 3 1 0 0,0 4-5 0 0,-1 1 0 0 0,0-1 0 0 0,-1 0 0 0 0,-8 20 0 0 0,3-13-58 0 0,0-1 0 0 0,-2 0 1 0 0,0 0-1 0 0,-1-1 0 0 0,0 0 0 0 0,-24 23 1 0 0,1-6-268 0 0,-56 41 1 0 0,32-32 48 0 0,-2-2 1 0 0,-2-3-1 0 0,-1-3 1 0 0,-86 32-1 0 0,-81 34 208 0 0,223-96 72 0 0,-1 1 0 0 0,1 0 0 0 0,0 1 0 0 0,0 0 0 0 0,0 0 0 0 0,1 0 0 0 0,-7 8 0 0 0,4-1 11 0 0,9-8 31 0 0,0-2 5 0 0,0 0 103 0 0,3 0-87 0 0,0 1 1 0 0,0-1 0 0 0,1 0-1 0 0,-1 0 1 0 0,0 0 0 0 0,1-1-1 0 0,-1 1 1 0 0,1-1 0 0 0,0 1-1 0 0,0-1 1 0 0,-1-1 0 0 0,1 1-1 0 0,0 0 1 0 0,0-1 0 0 0,6 0-1 0 0,8 0 122 0 0,-1-2 1 0 0,23-3-1 0 0,-12 0-9 0 0,196-35 670 0 0,-16 2-421 0 0,-160 31-1139 0 0,0 3-1 0 0,67 3 1 0 0,-98 3-838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11055 0 0,'0'0'852'0'0,"-1"1"-448"0"0,-2 7-18 0 0,-1 0-1 0 0,0 0 0 0 0,0-1 0 0 0,-1 1 1 0 0,0-1-1 0 0,0 0 0 0 0,-10 9 1 0 0,-3 3-366 0 0,-27 19 1 0 0,-70 46 298 0 0,66-51 265 0 0,1 3 0 0 0,-53 51 0 0 0,89-75-414 0 0,0 1-1 0 0,1 0 1 0 0,0 1-1 0 0,1 0 0 0 0,1 0 1 0 0,0 1-1 0 0,1 0 1 0 0,1 1-1 0 0,0 0 0 0 0,1 0 1 0 0,1 0-1 0 0,-4 23 1 0 0,7-26-173 0 0,1 0-1 0 0,1-1 1 0 0,0 1 0 0 0,0 0 0 0 0,2 0 0 0 0,-1-1 0 0 0,2 1 0 0 0,0-1 0 0 0,0 1 0 0 0,1-1 0 0 0,1 0 0 0 0,0-1 0 0 0,0 1 0 0 0,1-1 0 0 0,1 0 0 0 0,0 0 0 0 0,0-1 0 0 0,1 0 0 0 0,0 0 0 0 0,1-1 0 0 0,13 12 0 0 0,8 0-888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16095 0 0,'0'0'738'0'0,"-1"1"-16"0"0,-3 2-688 0 0,0 0 0 0 0,1 1 0 0 0,0 0 0 0 0,0-1-1 0 0,0 1 1 0 0,0 0 0 0 0,1 0 0 0 0,-1 1 0 0 0,1-1 0 0 0,0 0-1 0 0,0 1 1 0 0,-2 8 0 0 0,1 3 78 0 0,0 1 0 0 0,0 24-1 0 0,1-24-42 0 0,-4 67 423 0 0,-32 157 0 0 0,-45 16-181 0 0,48-157-2295 0 0,26-75 137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12295 0 0,'0'-2'563'0'0,"3"-8"-314"0"0,-1 0 0 0 0,2 1 0 0 0,-1-1 0 0 0,1 1-1 0 0,1-1 1 0 0,0 1 0 0 0,0 0 0 0 0,0 1 0 0 0,1 0 0 0 0,9-10 0 0 0,12-11 1049 0 0,40-33 1 0 0,-43 40-1307 0 0,-7 7 296 0 0,1 1 0 0 0,0 0 1 0 0,1 2-1 0 0,0 0 1 0 0,1 1-1 0 0,0 1 0 0 0,1 0 1 0 0,0 2-1 0 0,44-11 1 0 0,-56 17-176 0 0,1 1 0 0 0,-1 0 0 0 0,1 0 1 0 0,0 1-1 0 0,-1 1 0 0 0,1 0 1 0 0,-1 0-1 0 0,1 0 0 0 0,-1 1 1 0 0,0 1-1 0 0,10 3 0 0 0,-12-3-93 0 0,0 1 0 0 0,0-1 0 0 0,0 1 0 0 0,-1 0 0 0 0,0 1 0 0 0,0 0 0 0 0,0 0 0 0 0,0 0 0 0 0,-1 0 0 0 0,0 1-1 0 0,0 0 1 0 0,0 0 0 0 0,-1 1 0 0 0,5 8 0 0 0,-3-4-21 0 0,-1 1 1 0 0,0-1-1 0 0,0 1 0 0 0,-1 0 0 0 0,-1 0 0 0 0,3 14 1 0 0,-6-22 3 0 0,1 1 1 0 0,-1-1-1 0 0,0 1 1 0 0,0 0-1 0 0,-1-1 0 0 0,1 1 1 0 0,-1 0-1 0 0,0-1 1 0 0,0 1-1 0 0,-1-1 1 0 0,1 0-1 0 0,-1 1 1 0 0,0-1-1 0 0,0 0 1 0 0,0 0-1 0 0,-1 0 1 0 0,0 0-1 0 0,1-1 1 0 0,-7 7-1 0 0,-10 7 19 0 0,0-1 0 0 0,-1 0 0 0 0,-1-1 0 0 0,-1-2 0 0 0,0 0 0 0 0,-27 11 0 0 0,4-5-241 0 0,0-3-1 0 0,-62 15 1 0 0,96-28 63 0 0,6-1-139 0 0,0-1-1 0 0,0 0 1 0 0,-1 0-1 0 0,1 0 1 0 0,-1 0-1 0 0,1-1 1 0 0,0 0-1 0 0,-1 0 1 0 0,-6-1 0 0 0,5-2-1099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16095 0 0,'0'0'1460'0'0,"1"1"-1204"0"0,8 2-9 0 0,0 0-1 0 0,0 0 1 0 0,0-1-1 0 0,0 0 1 0 0,0-1 0 0 0,0 0-1 0 0,0 0 1 0 0,1-1-1 0 0,-1 0 1 0 0,0-1-1 0 0,0 0 1 0 0,14-3 0 0 0,14-9 483 0 0,-1-1 1 0 0,-1-2 0 0 0,55-33-1 0 0,-14 8-313 0 0,-31 17-363 0 0,-13 6-598 0 0,1 2 1 0 0,61-21-1 0 0,-92 36-460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68 11519 0 0,'2'-1'887'0'0,"63"-16"3709"0"0,-63 17-4012 0 0,-1-1-476 0 0,15-8 101 0 0,-15 9-201 0 0,-1 0 0 0 0,0 0 0 0 0,0-1 0 0 0,1 1 0 0 0,-1 0-1 0 0,0-1 1 0 0,0 1 0 0 0,0 0 0 0 0,0 0 0 0 0,1-1 0 0 0,-1 1 0 0 0,0 0 0 0 0,0-1 0 0 0,0 1-1 0 0,0 0 1 0 0,0-1 0 0 0,0 1 0 0 0,0 0 0 0 0,0-1 0 0 0,0 1 0 0 0,0 0 0 0 0,0-1-1 0 0,0 1 1 0 0,0 0 0 0 0,0-1 0 0 0,0 1 0 0 0,0 0 0 0 0,-1-1 0 0 0,1 1 0 0 0,-4-9 114 0 0,2 7-69 0 0,1 0-1 0 0,-1 0 1 0 0,0 1 0 0 0,0-1 0 0 0,0 0-1 0 0,-1 1 1 0 0,1 0 0 0 0,0-1 0 0 0,0 1-1 0 0,-1 0 1 0 0,1 0 0 0 0,-1 0 0 0 0,1 1-1 0 0,-1-1 1 0 0,1 1 0 0 0,-1-1 0 0 0,1 1-1 0 0,-1 0 1 0 0,0 0 0 0 0,1 0 0 0 0,-6 1-1 0 0,-3 0 29 0 0,0 0 0 0 0,1 1-1 0 0,-20 7 1 0 0,8-1 1 0 0,1 1 0 0 0,1 1 0 0 0,0 1 1 0 0,0 1-1 0 0,-29 23 0 0 0,-83 82 54 0 0,106-93-127 0 0,10-9-9 0 0,1-2 0 0 0,1 1 0 0 0,0 0 0 0 0,1 1 0 0 0,-15 22 0 0 0,25-34 4 0 0,3-1 3 0 0,-1-1-1 0 0,0 0 1 0 0,1 0-1 0 0,-1 0 1 0 0,1 1 0 0 0,-1-1-1 0 0,1 0 1 0 0,0 0-1 0 0,0 1 1 0 0,-1-1-1 0 0,1 0 1 0 0,0 3 0 0 0,1-4-1 0 0,-1 0 0 0 0,1 1 1 0 0,0-1-1 0 0,-1 0 0 0 0,1 1 1 0 0,-1-1-1 0 0,1 0 1 0 0,0 0-1 0 0,-1 1 0 0 0,1-1 1 0 0,0 0-1 0 0,-1 0 1 0 0,1 0-1 0 0,0 0 0 0 0,-1 0 1 0 0,1 0-1 0 0,1 0 1 0 0,-2 0 2 0 0,8-1 63 0 0,-1 0 1 0 0,1 0-1 0 0,-1 0 1 0 0,1-1-1 0 0,-1 0 1 0 0,14-7 0 0 0,42-23 279 0 0,-55 28-298 0 0,120-75 383 0 0,-124 76-434 0 0,1 1-1 0 0,-1 0 0 0 0,1 0 0 0 0,5-1 0 0 0,2 1-2 0 0,-3 7 0 0 0,-7-3 2 0 0,0 1 0 0 0,-1-1 0 0 0,0 0-1 0 0,1 0 1 0 0,-1 1 0 0 0,0-1 0 0 0,0 1 0 0 0,0-1 0 0 0,-1 1-1 0 0,1 0 1 0 0,-1-1 0 0 0,1 1 0 0 0,-1-1 0 0 0,0 1 0 0 0,0 3-1 0 0,0 8 19 0 0,-5 23 0 0 0,3-25-17 0 0,-8 24 1 0 0,8-31-6 0 0,0 0 0 0 0,1 0 0 0 0,-1 1 0 0 0,1-1 0 0 0,0 0 0 0 0,1 0 0 0 0,-1 1 0 0 0,1-1 0 0 0,0 7 0 0 0,1-11-39 0 0,-1 1 0 0 0,1-1 0 0 0,-1 0 0 0 0,1 1 0 0 0,0-1 0 0 0,-1 0 0 0 0,1 1 0 0 0,0-1 0 0 0,0 0 0 0 0,0 0 0 0 0,0 0 0 0 0,0 0 0 0 0,0 0 0 0 0,1 0 0 0 0,-1 0 0 0 0,0 0-1 0 0,0-1 1 0 0,1 1 0 0 0,-1 0 0 0 0,0-1 0 0 0,1 1 0 0 0,-1-1 0 0 0,1 1 0 0 0,-1-1 0 0 0,3 0 0 0 0,1 2-199 0 0,1-2 0 0 0,0 1 0 0 0,0-1-1 0 0,12 0 1 0 0,82-14-3296 0 0,-73 9 1668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12871 0 0,'-2'0'588'0'0,"-4"0"-137"0"0,-2-1-212 0 0,0 1 0 0 0,0 1 0 0 0,0-1 0 0 0,0 1 1 0 0,-15 4-1 0 0,22-4-183 0 0,0-1 1 0 0,0 1-1 0 0,1-1 0 0 0,-1 1 1 0 0,1-1-1 0 0,-1 1 1 0 0,0 0-1 0 0,1-1 1 0 0,-1 1-1 0 0,1 0 1 0 0,0-1-1 0 0,-1 1 0 0 0,1 0 1 0 0,0 0-1 0 0,-1-1 1 0 0,1 1-1 0 0,0 0 1 0 0,0 0-1 0 0,-1-1 1 0 0,1 1-1 0 0,0 0 1 0 0,0 0-1 0 0,0 0 0 0 0,0 0 1 0 0,0-1-1 0 0,0 1 1 0 0,0 0-1 0 0,1 0 1 0 0,-1 0-1 0 0,1 1 1 0 0,-1 1 38 0 0,2 0 0 0 0,-1 0 1 0 0,0 0-1 0 0,0 0 1 0 0,4 5-1 0 0,20 24 899 0 0,35 37 0 0 0,-32-39-271 0 0,29 41 0 0 0,-26-25-450 0 0,-2 0 1 0 0,-3 3-1 0 0,-1 0 1 0 0,-3 1 0 0 0,-1 1-1 0 0,-4 1 1 0 0,-1 0 0 0 0,11 68-1 0 0,-24-97-259 0 0,-1-1 0 0 0,0 1 0 0 0,-2-1 1 0 0,-1 1-1 0 0,-1-1 0 0 0,-6 36 0 0 0,4-42-128 0 0,-1 0 1 0 0,0 0-1 0 0,-1-1 0 0 0,-1 0 1 0 0,0 0-1 0 0,-1-1 1 0 0,-1 0-1 0 0,0 0 0 0 0,-19 22 1 0 0,5-13-529 0 0,0 0 1 0 0,-52 37-1 0 0,-61 28-1914 0 0,75-49 1232 0 0,53-34 1132 0 0,-6 3-444 0 0,1 1 1 0 0,-22 20-1 0 0,33-28-29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1443 8751 0 0,'-1'-1'399'0'0,"-1"0"-310"0"0,1 0 1 0 0,-1-1-1 0 0,1 1 1 0 0,-1 0-1 0 0,1-1 1 0 0,0 1-1 0 0,0-1 0 0 0,0 1 1 0 0,0-1-1 0 0,0 0 1 0 0,0 1-1 0 0,0-1 0 0 0,0 0 1 0 0,0 0-1 0 0,1 0 1 0 0,-1 1-1 0 0,1-1 0 0 0,0 0 1 0 0,-1 0-1 0 0,1 0 1 0 0,0 0-1 0 0,0 0 1 0 0,0 0-1 0 0,0 0 0 0 0,1 0 1 0 0,-1 0-1 0 0,0 0 1 0 0,1 1-1 0 0,0-1 0 0 0,-1 0 1 0 0,1 0-1 0 0,0 0 1 0 0,0 1-1 0 0,0-1 1 0 0,1-2-1 0 0,5-5 1098 0 0,-1 0 0 0 0,1 0 0 0 0,1 1 0 0 0,-1 0 0 0 0,10-7 0 0 0,17-14-160 0 0,1 2-1 0 0,68-39 1 0 0,87-32-181 0 0,-119 63-488 0 0,439-211 1098 0 0,598-205-552 0 0,-446 207-1276 0 0,-382 128-3570 0 0,-265 109 1611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1273 9671 0 0,'0'0'9779'0'0,"2"-8"-8728"0"0,0 2-811 0 0,1 0 1 0 0,0 0-1 0 0,0 1 1 0 0,0-1-1 0 0,1 1 1 0 0,0 0-1 0 0,0 0 1 0 0,8-8-1 0 0,42-33 819 0 0,28-16-202 0 0,3 5-1 0 0,111-57 0 0 0,194-72-46 0 0,196-36-501 0 0,-386 152-298 0 0,304-115-226 0 0,-269 89-472 0 0,0 1-683 0 0,-178 75 616 0 0,0 3 0 0 0,73-12-1 0 0,-120 27 450 0 0,34-4-271 0 0,-41 6 313 0 0,0 0 0 0 0,1 0-1 0 0,-1 0 1 0 0,1 1 0 0 0,-1-1 0 0 0,0 1 0 0 0,0-1 0 0 0,1 1 0 0 0,-1 0 0 0 0,3 2 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72 4143 0 0,'0'0'319'0'0,"-2"1"-210"0"0,-2 2-2987 0 0,-18 13 20728 0 0,32-19-16624 0 0,54-17-852 0 0,0 2 1 0 0,1 3 0 0 0,1 3-1 0 0,0 3 1 0 0,71 0-1 0 0,-104 6-1588 0 0,-1 1-1257 0 0,-11 2-2555 0 0,-4 1-1160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90 154 3679 0 0,'0'0'284'0'0,"-1"2"208"0"0,-34 37 10608 0 0,12-11-9440 0 0,20-24-1430 0 0,-1 0-1 0 0,1 0 1 0 0,0 1-1 0 0,0-1 1 0 0,0 1-1 0 0,1 0 0 0 0,-1 0 1 0 0,1 0-1 0 0,-2 9 1 0 0,4-12 333 0 0,1-2-505 0 0,3 0-65 0 0,-1-1 1 0 0,0 1-1 0 0,0-1 0 0 0,0 0 0 0 0,1 0 0 0 0,-1 0 0 0 0,0 0 1 0 0,0-1-1 0 0,3-2 0 0 0,30-20-213 0 0,-18 12 112 0 0,41-30-167 0 0,-30 20 165 0 0,58-33-1 0 0,-73 49 184 0 0,1-1 0 0 0,26-6 0 0 0,-35 11 41 0 0,1 0 1 0 0,0 1-1 0 0,0 0 0 0 0,0 1 1 0 0,0-1-1 0 0,0 1 0 0 0,0 1 1 0 0,9 0-1 0 0,-14 0-73 0 0,0 0-1 0 0,0 0 0 0 0,0 0 1 0 0,0 0-1 0 0,0 0 1 0 0,-1 0-1 0 0,1 1 1 0 0,0-1-1 0 0,-1 0 0 0 0,1 1 1 0 0,-1-1-1 0 0,1 1 1 0 0,-1 0-1 0 0,1 0 0 0 0,-1-1 1 0 0,0 1-1 0 0,0 0 1 0 0,1 3-1 0 0,0-3-5 0 0,-2-1-26 0 0,1 1-1 0 0,0-1 0 0 0,-1 0 1 0 0,1 1-1 0 0,-1-1 1 0 0,1 0-1 0 0,-1 1 0 0 0,1-1 1 0 0,-1 0-1 0 0,0 1 0 0 0,0-1 1 0 0,0 1-1 0 0,0-1 1 0 0,0 1-1 0 0,0-1 0 0 0,0 1 1 0 0,0-1-1 0 0,0 0 0 0 0,-1 3 1 0 0,-1 2 0 0 0,0 0 0 0 0,0 0 1 0 0,0 0-1 0 0,-1-1 0 0 0,0 1 0 0 0,0 0 1 0 0,0-1-1 0 0,-7 8 0 0 0,-4 4-7 0 0,-16 15 1 0 0,29-31 50 0 0,3-2-46 0 0,0 1-1 0 0,1-1 1 0 0,-1-1-1 0 0,0 1 1 0 0,0 0-1 0 0,0 0 1 0 0,0-1 0 0 0,2-1-1 0 0,0 0-1 0 0,59-45-5 0 0,-38 27 0 0 0,2 1 0 0 0,0 2 0 0 0,34-18 0 0 0,-15 15-40 0 0,73-24 0 0 0,-84 37 102 0 0,49-7-1 0 0,-54 11 22 0 0,-19 2-73 0 0,-1 3 6 0 0,-8 0-2 0 0,-1 0-1 0 0,1 0 1 0 0,0 0-1 0 0,-1 0 1 0 0,1 0-1 0 0,-1 0 1 0 0,0 0-1 0 0,1 1 1 0 0,-1-1-1 0 0,0 0 1 0 0,0 1 0 0 0,0-1-1 0 0,0 1 1 0 0,0 0-1 0 0,0-1 1 0 0,0 1-1 0 0,0 0 1 0 0,-1-1-1 0 0,1 1 1 0 0,-1 0-1 0 0,1 0 1 0 0,-1 0-1 0 0,0-1 1 0 0,0 1-1 0 0,0 0 1 0 0,0 0 0 0 0,0 0-1 0 0,0 2 1 0 0,-1 3 40 0 0,1 1 1 0 0,-2 0-1 0 0,1-1 1 0 0,-1 1 0 0 0,-4 9-1 0 0,-8 16 81 0 0,-1-2 0 0 0,-35 52 0 0 0,48-80-120 0 0,0 1-1 0 0,0-1 0 0 0,0 0 0 0 0,0 1 1 0 0,1-1-1 0 0,-1 1 0 0 0,1-1 0 0 0,0 1 0 0 0,0 0 1 0 0,0 0-1 0 0,1-1 0 0 0,-1 1 0 0 0,1 0 0 0 0,0 5 1 0 0,0-6 1 0 0,2 29-99 0 0,-2-30-70 0 0,7 8-3075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29 135 8751 0 0,'-6'2'515'0'0,"-16"8"6021"0"0,36-7-3104 0 0,11-7-2843 0 0,-15 2-102 0 0,9-3-6 0 0,0-1 1 0 0,29-12-1 0 0,2-1 20 0 0,30-7-27 0 0,2 3 0 0 0,148-20-1 0 0,-210 41-492 0 0,0 1-1 0 0,1 1 0 0 0,32 3 0 0 0,-46-2-224 0 0,1 0 0 0 0,-1 1 1 0 0,0-1-1 0 0,1 1 0 0 0,-1 1 0 0 0,0 0 1 0 0,0 0-1 0 0,-1 0 0 0 0,1 1 1 0 0,-1-1-1 0 0,1 2 0 0 0,8 7 1 0 0,-12-10-1079 0 0,6 4-42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444 331 2303 0 0,'0'0'1416'0'0,"1"2"-66"0"0,-1-2-1034 0 0,0 1 0 0 0,0-1 0 0 0,1 1 0 0 0,-1 0 0 0 0,0-1 0 0 0,1 1 0 0 0,-1-1 0 0 0,0 1 0 0 0,1-1 0 0 0,-1 1 0 0 0,1-1 0 0 0,-1 1 0 0 0,1-1 0 0 0,-1 1 0 0 0,1-1 0 0 0,-1 0 0 0 0,1 1 0 0 0,-1-1 0 0 0,1 0 0 0 0,-1 1 0 0 0,1-1 0 0 0,0 0 0 0 0,-1 0 0 0 0,1 0 0 0 0,0 1 0 0 0,9-2-218 0 0,2-3 578 0 0,-1-1 0 0 0,0 0-1 0 0,0 0 1 0 0,0-1 0 0 0,19-14-1 0 0,-4 3 22 0 0,-16 10-530 0 0,0-1 1 0 0,-1 1-1 0 0,0-2 0 0 0,0 1 1 0 0,0-1-1 0 0,-1 0 0 0 0,-1-1 1 0 0,10-14-1 0 0,-12 15-171 0 0,0 0 1 0 0,-1 0-1 0 0,0 0 0 0 0,0 0 1 0 0,-1-1-1 0 0,0 0 0 0 0,-1 0 0 0 0,0 0 1 0 0,0 0-1 0 0,0-14 0 0 0,-2 19-24 0 0,0 0 0 0 0,0 1-1 0 0,0-1 1 0 0,-1 1 0 0 0,0-1 0 0 0,1 1-1 0 0,-2-1 1 0 0,0-4 0 0 0,0 8 10 0 0,1-1 1 0 0,0 0-1 0 0,0 1 1 0 0,0-1-1 0 0,-1 1 0 0 0,1-1 1 0 0,-1 1-1 0 0,1 0 1 0 0,-1-1-1 0 0,0 1 0 0 0,1 0 1 0 0,-1 0-1 0 0,0 0 1 0 0,0 0-1 0 0,0 1 0 0 0,0-1 1 0 0,0 0-1 0 0,0 1 1 0 0,0-1-1 0 0,0 1 0 0 0,-2 0 1 0 0,-3-1-23 0 0,1 1 0 0 0,-1 0 0 0 0,0 0 0 0 0,1 0 0 0 0,-1 1 0 0 0,0 0 0 0 0,1 1 0 0 0,-1 0 0 0 0,1 0 0 0 0,0 0-1 0 0,-1 0 1 0 0,-5 4 0 0 0,-11 7-46 0 0,-37 26 0 0 0,52-33 84 0 0,-41 31-40 0 0,-51 53 0 0 0,37-32 46 0 0,15-17-4 0 0,8-8 0 0 0,2 2 0 0 0,-62 73 0 0 0,94-100-4 0 0,0 0 0 0 0,1 0 0 0 0,0 1 0 0 0,-7 14 0 0 0,12-22 13 0 0,-1 0 1 0 0,0 1-1 0 0,1-1 0 0 0,-1 1 0 0 0,1-1 0 0 0,0 1 1 0 0,-1-1-1 0 0,1 1 0 0 0,0 0 0 0 0,0-1 0 0 0,0 1 1 0 0,0-1-1 0 0,0 1 0 0 0,1-1 0 0 0,-1 1 0 0 0,0-1 1 0 0,1 1-1 0 0,-1-1 0 0 0,1 1 0 0 0,-1-1 0 0 0,1 1 0 0 0,0-1 1 0 0,-1 1-1 0 0,1-1 0 0 0,0 0 0 0 0,0 0 0 0 0,0 1 1 0 0,0-1-1 0 0,0 0 0 0 0,0 0 0 0 0,1 0 0 0 0,-1 0 1 0 0,0 0-1 0 0,0 0 0 0 0,1-1 0 0 0,-1 1 0 0 0,2 0 1 0 0,3 1 52 0 0,-1 0 0 0 0,1-1 0 0 0,0 1 0 0 0,0-2 0 0 0,0 1 0 0 0,0 0 0 0 0,0-1 0 0 0,-1 0 0 0 0,1-1 0 0 0,0 1 1 0 0,0-1-1 0 0,0 0 0 0 0,0-1 0 0 0,-1 1 0 0 0,9-5 0 0 0,8-2 160 0 0,-1-2-1 0 0,29-19 1 0 0,-20 10-142 0 0,-1 0 1 0 0,-1-2-1 0 0,36-35 0 0 0,-49 40-44 0 0,0 0 0 0 0,-1-1 0 0 0,0-1 0 0 0,-2 0-1 0 0,0-1 1 0 0,14-31 0 0 0,-21 41-52 0 0,-3 6-2 0 0,0 0 1 0 0,-1 0-1 0 0,0-1 1 0 0,1 1-1 0 0,0-6 1 0 0,-31 89-250 0 0,16-48 239 0 0,-11 47 0 0 0,21-70 28 0 0,1 1 1 0 0,1-1-1 0 0,0 1 1 0 0,0 0-1 0 0,1-1 1 0 0,0 1-1 0 0,1 0 0 0 0,0-1 1 0 0,3 16-1 0 0,-3-21-112 0 0,1 0 0 0 0,-1 0-1 0 0,1 0 1 0 0,0 0 0 0 0,0-1-1 0 0,0 1 1 0 0,0 0 0 0 0,0-1-1 0 0,1 0 1 0 0,0 1 0 0 0,6 4-1 0 0,-6-7-1193 0 0,7-1-64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96 2759 0 0,'-9'6'328'0'0,"1"0"-1"0"0,0 0 1 0 0,0 1-1 0 0,-11 11 1 0 0,15-14 1077 0 0,1 0 0 0 0,-1 1-1 0 0,1-1 1 0 0,0 1 0 0 0,-4 10 1769 0 0,8-14-2668 0 0,1 1-414 0 0,0-1 1 0 0,0 0 0 0 0,0 0 0 0 0,0 0-1 0 0,0 0 1 0 0,1 0 0 0 0,-1 0 0 0 0,0-1-1 0 0,1 1 1 0 0,-1-1 0 0 0,0 1 0 0 0,1-1-1 0 0,-1 0 1 0 0,1 0 0 0 0,-1 0 0 0 0,0 0 0 0 0,1-1-1 0 0,2 0 1 0 0,10-2 341 0 0,25-8 1 0 0,-28 8-174 0 0,485-131 3489 0 0,-436 122-3646 0 0,0 2-1 0 0,70-2 1 0 0,-125 12-366 0 0,-1-1 1 0 0,1 1-1 0 0,0 1 1 0 0,0-1-1 0 0,0 1 1 0 0,7 2-1 0 0,-4 2-1346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1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12439 0 0,'0'0'566'0'0,"-2"0"-6"0"0,0 1-541 0 0,0 0 1 0 0,0-1-1 0 0,0 1 0 0 0,0 0 1 0 0,1 0-1 0 0,-1 0 1 0 0,0 0-1 0 0,0 1 1 0 0,1-1-1 0 0,-1 0 1 0 0,1 1-1 0 0,-3 1 0 0 0,-17 25 466 0 0,14-19-65 0 0,-3 5-105 0 0,1 0 1 0 0,0 1-1 0 0,-9 23 0 0 0,9-16-13 0 0,2 0 0 0 0,0 0 0 0 0,2 0 0 0 0,-4 25 0 0 0,5 1 357 0 0,1 0 1 0 0,8 90-1 0 0,-4-117-788 0 0,-1-1-1 0 0,-1 0 0 0 0,-1 0 1 0 0,0 0-1 0 0,-2 0 0 0 0,0 0 1 0 0,-1 0-1 0 0,-12 28 1 0 0,7-25-833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2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10135 0 0,'0'0'778'0'0,"-1"2"-304"0"0,-31 100 5431 0 0,-8 57-5135 0 0,24-91-121 0 0,-111 463 525 0 0,120-501-1385 0 0,-2-1 1 0 0,-1-1 0 0 0,-1 0-1 0 0,-1 0 1 0 0,-1-1 0 0 0,-30 43 0 0 0,31-52-1348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2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33 243 10591 0 0,'5'-6'1104'0'0,"19"-24"243"0"0,-16 19 243 0 0,0 0-1 0 0,18-16 1 0 0,2 5-1111 0 0,0 1 0 0 0,2 1 0 0 0,36-18 0 0 0,-47 29-359 0 0,0 0-1 0 0,0 2 0 0 0,1 0 1 0 0,0 1-1 0 0,0 0 1 0 0,0 2-1 0 0,1 1 1 0 0,0 0-1 0 0,0 2 0 0 0,-1 0 1 0 0,1 1-1 0 0,0 1 1 0 0,24 5-1 0 0,-38-5-80 0 0,0 1-1 0 0,-1 0 0 0 0,1 0 0 0 0,0 0 1 0 0,-1 1-1 0 0,0 0 0 0 0,1 1 1 0 0,-1-1-1 0 0,0 1 0 0 0,-1 0 1 0 0,1 0-1 0 0,7 9 0 0 0,-9-9-17 0 0,-1 1 0 0 0,1-1 0 0 0,-1 1 0 0 0,0 0 0 0 0,0 0 0 0 0,-1 1-1 0 0,0-1 1 0 0,0 0 0 0 0,0 1 0 0 0,0 0 0 0 0,-1-1 0 0 0,0 1 0 0 0,0 0-1 0 0,-1 0 1 0 0,1 7 0 0 0,-2 0-2 0 0,0 0-1 0 0,0 0 1 0 0,-1-1 0 0 0,-1 1-1 0 0,0 0 1 0 0,-1-1-1 0 0,0 0 1 0 0,-1 0 0 0 0,-12 22-1 0 0,9-21 1 0 0,-1 0 0 0 0,0 0-1 0 0,-1 0 1 0 0,0-2 0 0 0,-1 1 0 0 0,-1-1-1 0 0,-21 16 1 0 0,22-20-15 0 0,-1-1-1 0 0,1 0 1 0 0,-1 0-1 0 0,0-1 1 0 0,0-1-1 0 0,0 0 1 0 0,-1-1 0 0 0,-25 4-1 0 0,0-4 13 0 0,-65-1 0 0 0,67-3-302 0 0,-57-10 1 0 0,73 8 23 0 0,1-2 0 0 0,-1 0 0 0 0,1-2 0 0 0,-26-12 0 0 0,29 11-1297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3 404 7831 0 0,'0'0'356'0'0,"0"-1"-6"0"0,-1 1-342 0 0,1-1 1 0 0,0 1 0 0 0,0 0-1 0 0,0-1 1 0 0,-1 1 0 0 0,1-1-1 0 0,0 1 1 0 0,0 0 0 0 0,0-1-1 0 0,0 1 1 0 0,0-1 0 0 0,0 1-1 0 0,0-1 1 0 0,0 1 0 0 0,0 0-1 0 0,0-1 1 0 0,0 1-1 0 0,0-1 1 0 0,0 1 0 0 0,1-1-1 0 0,-1 1 1 0 0,0 0 0 0 0,0-1-1 0 0,0 1 1 0 0,0-1 0 0 0,1 1-1 0 0,-1 0 1 0 0,0-1 0 0 0,1 1-1 0 0,-1 0 1 0 0,0-1 0 0 0,0 1-1 0 0,1 0 1 0 0,-1 0 0 0 0,0-1-1 0 0,1 1 1 0 0,0 0 0 0 0,0-1 135 0 0,6-5 809 0 0,0 0-1 0 0,1 0 1 0 0,-1 1-1 0 0,1 0 1 0 0,0 1 0 0 0,1 0-1 0 0,14-5 1 0 0,68-17 2106 0 0,-71 21-2854 0 0,30-8 539 0 0,468-107 3439 0 0,-332 83-3299 0 0,273-48 292 0 0,-363 70-1129 0 0,201-24-537 0 0,-291 38 421 0 0,9 0-226 0 0,26 1 0 0 0,-38 0 78 0 0,0 0 0 0 0,0 0 0 0 0,1 1 0 0 0,-1 0 0 0 0,0-1 0 0 0,0 1 0 0 0,0 0 0 0 0,0 1 0 0 0,0-1 0 0 0,0 0 0 0 0,0 1 0 0 0,0 0 0 0 0,5 3 0 0 0,-1 8-5479 0 0,-4 4-1663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5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3679 0 0,'0'0'167'0'0,"1"-1"-7"0"0,39-14 6762 0 0,46-26 1 0 0,-23 11-4776 0 0,-27 13-1297 0 0,15-8 257 0 0,1 3 1 0 0,106-30-1 0 0,-151 50-1058 0 0,0 1 1 0 0,0 0 0 0 0,0 0-1 0 0,0 0 1 0 0,0 1 0 0 0,15 2-1 0 0,-21-2-41 0 0,1 0 0 0 0,0 1 0 0 0,-1-1 0 0 0,1 1 0 0 0,0-1 0 0 0,-1 1 0 0 0,1 0 0 0 0,-1 0 0 0 0,1-1 0 0 0,-1 1 0 0 0,1 0 0 0 0,-1 0 0 0 0,0 0 0 0 0,0 1 0 0 0,1-1 0 0 0,-1 0 0 0 0,0 0 0 0 0,0 1 0 0 0,0-1 0 0 0,0 0 0 0 0,0 1 0 0 0,0-1 0 0 0,-1 1 0 0 0,1 0 0 0 0,-1-1 0 0 0,1 1 0 0 0,-1-1 0 0 0,1 1 0 0 0,-1 0 0 0 0,0-1 0 0 0,0 1 0 0 0,1 0-1 0 0,-1-1 1 0 0,-1 4 0 0 0,0 5-18 0 0,0-1 0 0 0,-1 0 0 0 0,-1 0 0 0 0,1 0 0 0 0,-1 0 0 0 0,-1-1 0 0 0,1 1-1 0 0,-2-1 1 0 0,1 0 0 0 0,-1 0 0 0 0,0 0 0 0 0,-1-1 0 0 0,0 0 0 0 0,-11 11-1 0 0,-5 3-104 0 0,0-2 0 0 0,-2-1-1 0 0,-31 20 1 0 0,-65 30-121 0 0,-6 3 48 0 0,92-51 204 0 0,25-16-5 0 0,2 0-1 0 0,-1 0 1 0 0,0 1-1 0 0,1 0 0 0 0,0 1 1 0 0,0-1-1 0 0,0 1 1 0 0,1 0-1 0 0,0 1 0 0 0,-6 8 1 0 0,11-14 13 0 0,1-1 1 0 0,-1 1-1 0 0,1 0 0 0 0,0-1 1 0 0,-1 1-1 0 0,1 0 1 0 0,0-1-1 0 0,0 1 0 0 0,-1 0 1 0 0,1-1-1 0 0,0 1 1 0 0,0 0-1 0 0,0-1 1 0 0,0 1-1 0 0,0 0 0 0 0,0 0 1 0 0,0-1-1 0 0,0 1 1 0 0,0 1-1 0 0,1-2-14 0 0,-1 1 0 0 0,0-1 1 0 0,1 1-1 0 0,-1-1 0 0 0,0 0 1 0 0,1 1-1 0 0,-1-1 0 0 0,1 0 0 0 0,-1 1 1 0 0,0-1-1 0 0,1 0 0 0 0,-1 0 0 0 0,1 1 1 0 0,-1-1-1 0 0,1 0 0 0 0,-1 0 0 0 0,1 0 1 0 0,-1 0-1 0 0,1 0 0 0 0,0 0 0 0 0,4 1 14 0 0,0-1 0 0 0,1-1 0 0 0,-1 1-1 0 0,6-2 1 0 0,-4 1 67 0 0,133-14 628 0 0,115-8 537 0 0,108 27-819 0 0,-320-1-790 0 0,3 1-1002 0 0,67-4-1 0 0,-79-4-476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32 8263 0 0,'0'0'748'0'0,"2"-1"-614"0"0,28-30 7272 0 0,-28 37-6737 0 0,-2-6-643 0 0,1 0 0 0 0,-1 1 0 0 0,0-1 0 0 0,1 0 0 0 0,-1 1 1 0 0,0-1-1 0 0,0 0 0 0 0,0 1 0 0 0,1-1 0 0 0,-1 1 0 0 0,0-1 0 0 0,0 0 0 0 0,0 1 0 0 0,0-1 0 0 0,0 1 0 0 0,0-1 0 0 0,0 0 1 0 0,0 1-1 0 0,0-1 0 0 0,0 1 0 0 0,0 0 0 0 0,0 11 172 0 0,-2-1 0 0 0,1 1 0 0 0,-1-1 1 0 0,-1 1-1 0 0,0-1 0 0 0,0 0 0 0 0,-8 15 0 0 0,-43 75 148 0 0,32-64-205 0 0,-165 301 16 0 0,180-325-158 0 0,0-1-2 0 0,0 1-1 0 0,-5 19 0 0 0,11-29-89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117 428 3223 0 0,'-40'2'258'0'0,"-37"5"9796"0"0,82-8-9856 0 0,-1 0 0 0 0,1 1 0 0 0,0-1-1 0 0,-1-1 1 0 0,0 1 0 0 0,5-3 0 0 0,6-1 121 0 0,58-18 813 0 0,201-55 611 0 0,225 3-600 0 0,-257 58-613 0 0,-126 11-446 0 0,134-23 0 0 0,-142 4 290 0 0,129-47 0 0 0,-3 6-137 0 0,-145 43-210 0 0,-84 21-115 0 0,0 1-1 0 0,0 0 1 0 0,0 0-1 0 0,0 0 1 0 0,0 0-1 0 0,0 1 1 0 0,0 0-1 0 0,1 0 1 0 0,-1 0-1 0 0,0 0 1 0 0,0 1-1 0 0,0 0 1 0 0,0 0-1 0 0,0 1 1 0 0,8 3-1 0 0,-11-5-577 0 0,1 11-2492 0 0,-2 1 1350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0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0 455 0 0,'0'2'13038'0'0,"-1"2"-12784"0"0,1-1 0 0 0,0 1 0 0 0,0 0 1 0 0,0-1-1 0 0,1 1 0 0 0,-1-1 0 0 0,1 1 0 0 0,0-1 1 0 0,0 1-1 0 0,0-1 0 0 0,0 0 0 0 0,1 1 1 0 0,-1-1-1 0 0,1 0 0 0 0,0 0 0 0 0,0 0 0 0 0,0 0 1 0 0,0 0-1 0 0,5 3 0 0 0,4 5 225 0 0,1 0-1 0 0,0-2 1 0 0,17 12 0 0 0,-15-11-61 0 0,109 61 1363 0 0,-8-5-903 0 0,-101-57-796 0 0,1 2 1 0 0,-2 0 0 0 0,0 1-1 0 0,0 0 1 0 0,16 20-1 0 0,-24-24-70 0 0,1-1-1 0 0,-1 1 0 0 0,-1 1 0 0 0,1-1 1 0 0,-1 1-1 0 0,-1-1 0 0 0,0 1 1 0 0,0 0-1 0 0,0 1 0 0 0,-1-1 0 0 0,-1 0 1 0 0,1 11-1 0 0,-2-8-4 0 0,0-1 1 0 0,-1 1-1 0 0,0-1 0 0 0,-1 1 1 0 0,0-1-1 0 0,-1 0 0 0 0,-1 0 1 0 0,1 0-1 0 0,-9 17 0 0 0,-5 3 10 0 0,-1-1 0 0 0,-1 0 0 0 0,-43 50 0 0 0,16-30-59 0 0,-54 46-1 0 0,55-55-706 0 0,43-40 34 0 0,14-1-3602 0 0,2-2 2726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11719 0 0,'0'0'1060'0'0,"1"3"-869"0"0,-1 2-150 0 0,1 0 1 0 0,-1 0 0 0 0,0 0-1 0 0,0 0 1 0 0,0 0-1 0 0,-1 0 1 0 0,1 0-1 0 0,-1 0 1 0 0,-1 0-1 0 0,-1 6 1 0 0,-23 53 659 0 0,20-51-634 0 0,-31 69 341 0 0,-50 107 188 0 0,54-124-438 0 0,-71 136 324 0 0,60-123-263 0 0,-119 184 474 0 0,61-129-425 0 0,78-106-74 0 0,-1-1-1 0 0,-46 38 0 0 0,67-61-159 0 0,-15 10 238 0 0,18-12-243 0 0,0-1 1 0 0,0 1-1 0 0,0-1 1 0 0,1 1-1 0 0,-1-1 1 0 0,0 0-1 0 0,0 1 1 0 0,0-1-1 0 0,0 0 1 0 0,0 0-1 0 0,0 0 1 0 0,0 0-1 0 0,1 0 1 0 0,-1 0 0 0 0,0 0-1 0 0,0 0 1 0 0,0 0-1 0 0,0 0 1 0 0,-1-1-1 0 0,1 1-4 0 0,1-1-1 0 0,0 1 1 0 0,-1 0-1 0 0,1-1 0 0 0,0 1 1 0 0,0-1-1 0 0,-1 1 1 0 0,1 0-1 0 0,0-1 1 0 0,0 1-1 0 0,0-1 0 0 0,0 1 1 0 0,0-1-1 0 0,-1 1 1 0 0,1-1-1 0 0,0 1 1 0 0,0-1-1 0 0,0 1 0 0 0,0 0 1 0 0,0-1-1 0 0,0 1 1 0 0,1-1-1 0 0,-1 1 1 0 0,0-1-1 0 0,0 1 0 0 0,0-1 1 0 0,1 0-1 0 0,4-12 284 0 0,16-20-124 0 0,1 0-1 0 0,2 1 0 0 0,44-45 0 0 0,-46 53-180 0 0,-2 1-74 0 0,6-7-3 0 0,1 1 1 0 0,1 2-1 0 0,37-28 1 0 0,-57 49 60 0 0,0 1 1 0 0,0 1-1 0 0,1 0 1 0 0,0 0-1 0 0,0 0 1 0 0,0 1-1 0 0,0 0 0 0 0,0 1 1 0 0,19-2-1 0 0,-24 3 13 0 0,-1 1-1 0 0,1 0 1 0 0,-1 0 0 0 0,1 0-1 0 0,-1 0 1 0 0,1 1-1 0 0,0-1 1 0 0,-1 1-1 0 0,0 0 1 0 0,1 0 0 0 0,-1 1-1 0 0,1-1 1 0 0,-1 1-1 0 0,0-1 1 0 0,0 1-1 0 0,0 0 1 0 0,0 0-1 0 0,0 0 1 0 0,-1 1 0 0 0,1-1-1 0 0,0 0 1 0 0,-1 1-1 0 0,0 0 1 0 0,0 0-1 0 0,0 0 1 0 0,0 0 0 0 0,0 0-1 0 0,0 0 1 0 0,1 4-1 0 0,-1 2 54 0 0,1-1-1 0 0,-1 1 0 0 0,-1 0 1 0 0,1 0-1 0 0,-2 0 0 0 0,1 0 1 0 0,-1 0-1 0 0,-1 0 0 0 0,1 0 1 0 0,-2 0-1 0 0,-3 17 0 0 0,-3 3 102 0 0,-2-1-1 0 0,-16 34 0 0 0,2-19-220 0 0,17-32-601 0 0,-11 24-1 0 0,18-34-463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174 183 11055 0 0,'0'0'852'0'0,"1"2"-560"0"0,5 12 353 0 0,-1 0 0 0 0,0 1 0 0 0,4 24 0 0 0,-7-25-168 0 0,1 0-1 0 0,1-1 1 0 0,0 0 0 0 0,1 1 0 0 0,8 13-1 0 0,-12-25-416 0 0,-1-1-1 0 0,1 0 0 0 0,0 1 0 0 0,0-1 1 0 0,0 0-1 0 0,0 0 0 0 0,0 0 0 0 0,1 0 1 0 0,-1 0-1 0 0,0 0 0 0 0,0 0 1 0 0,1 0-1 0 0,-1 0 0 0 0,1 0 0 0 0,-1-1 1 0 0,1 1-1 0 0,-1-1 0 0 0,3 1 0 0 0,-2 0 49 0 0,0-1 0 0 0,1 0 0 0 0,-1 0 0 0 0,1 0 0 0 0,-1-1 0 0 0,1 1 0 0 0,-1 0 0 0 0,1-1 0 0 0,-1 0 0 0 0,5-1 0 0 0,3-3 234 0 0,1-1 1 0 0,-1 0 0 0 0,0-1-1 0 0,10-8 1 0 0,-8 6-203 0 0,3-3-122 0 0,-1-1 0 0 0,0 0 0 0 0,-1-1 0 0 0,0-1-1 0 0,-1 1 1 0 0,-1-2 0 0 0,0 0 0 0 0,15-30 0 0 0,-23 38-190 0 0,0 0-1 0 0,0 0 1 0 0,-1 0-1 0 0,0 0 1 0 0,0-1-1 0 0,0 1 1 0 0,-1-15-1 0 0,-1 18 34 0 0,0 0-1 0 0,0 0 0 0 0,0 0 0 0 0,-1 1 0 0 0,0-1 0 0 0,0 0 0 0 0,-1 1 0 0 0,1-1 0 0 0,-1 0 0 0 0,0 1 0 0 0,0 0 0 0 0,0 0 0 0 0,-1-1 0 0 0,-5-6 1 0 0,6 10 86 0 0,1-1 1 0 0,-1 1-1 0 0,1 0 1 0 0,-1 0-1 0 0,0 0 1 0 0,0 0 0 0 0,1 0-1 0 0,-1 0 1 0 0,0 0-1 0 0,0 1 1 0 0,0-1 0 0 0,0 1-1 0 0,0-1 1 0 0,0 1-1 0 0,0 0 1 0 0,0 0 0 0 0,0 0-1 0 0,0 0 1 0 0,0 0-1 0 0,0 0 1 0 0,0 1-1 0 0,0-1 1 0 0,0 1 0 0 0,0-1-1 0 0,0 1 1 0 0,-3 1-1 0 0,-5 3-155 0 0,1-1 1 0 0,0 2-1 0 0,-15 10 0 0 0,2 1 76 0 0,0 1 0 0 0,-33 38 0 0 0,-32 48 112 0 0,59-68 17 0 0,4-6 4 0 0,-48 62 86 0 0,60-75 19 0 0,1 1 0 0 0,1-1 0 0 0,-13 32 0 0 0,21-43-30 0 0,0 1 0 0 0,0-1 0 0 0,1 0 0 0 0,0 1 0 0 0,0-1 0 0 0,0 0 0 0 0,1 1 0 0 0,0-1-1 0 0,0 1 1 0 0,1-1 0 0 0,0 1 0 0 0,0-1 0 0 0,0 0 0 0 0,1 1 0 0 0,0-1 0 0 0,0 0 0 0 0,1 0 0 0 0,-1 0 0 0 0,1-1 0 0 0,1 1-1 0 0,-1-1 1 0 0,1 1 0 0 0,7 7 0 0 0,-5-7 12 0 0,-1-1 0 0 0,1 1-1 0 0,0-2 1 0 0,0 1 0 0 0,0-1-1 0 0,1 0 1 0 0,0 0 0 0 0,-1 0 0 0 0,1-1-1 0 0,1 0 1 0 0,-1-1 0 0 0,0 0-1 0 0,1 0 1 0 0,-1 0 0 0 0,1-1-1 0 0,-1 0 1 0 0,1 0 0 0 0,0-1 0 0 0,12-1-1 0 0,0-2-437 0 0,33-10 0 0 0,-27 6-526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1549 25 7367 0 0,'6'-7'568'0'0,"-6"6"-539"0"0,1 0-1 0 0,-1 0 0 0 0,1 0 0 0 0,0 0 0 0 0,0 0 1 0 0,-1 0-1 0 0,1 0 0 0 0,0 0 0 0 0,0 1 0 0 0,0-1 0 0 0,0 0 1 0 0,0 1-1 0 0,0-1 0 0 0,0 0 0 0 0,0 1 0 0 0,1-1 1 0 0,-1 1-1 0 0,7-3 5110 0 0,-21 10-3840 0 0,-29 22-446 0 0,-114 70 184 0 0,-257 152 290 0 0,340-202-1248 0 0,-4-3 0 0 0,-95 43 0 0 0,84-52-1 0 0,-151 73 70 0 0,221-100-158 0 0,1 0-1 0 0,0 2 0 0 0,0 0 0 0 0,2 0 1 0 0,0 2-1 0 0,0 0 0 0 0,1 0 1 0 0,1 2-1 0 0,0 0 0 0 0,1 0 1 0 0,1 1-1 0 0,-10 19 0 0 0,-76 210 12 0 0,95-241 58 0 0,0 1 0 0 0,0 0-1 0 0,1 1 1 0 0,0-1-1 0 0,0 0 1 0 0,0 0 0 0 0,1 0-1 0 0,0 1 1 0 0,0-1 0 0 0,0 0-1 0 0,1 0 1 0 0,0 1 0 0 0,0-1-1 0 0,1 0 1 0 0,0 0 0 0 0,0 0-1 0 0,0 0 1 0 0,1-1 0 0 0,-1 1-1 0 0,1-1 1 0 0,1 1 0 0 0,-1-1-1 0 0,1 0 1 0 0,5 5 0 0 0,3 4 165 0 0,2-1 1 0 0,-1 0 0 0 0,2-1 0 0 0,0-1-1 0 0,0 0 1 0 0,30 15 0 0 0,-12-10-32 0 0,-1-2 0 0 0,58 17 0 0 0,-69-26-123 0 0,0-1-1 0 0,0-1 0 0 0,1 0 1 0 0,-1-2-1 0 0,1-1 0 0 0,34-3 1 0 0,128-29 327 0 0,-167 29-367 0 0,251-69 184 0 0,-113 27-138 0 0,-127 37-100 0 0,0 0-1 0 0,0-2 1 0 0,-2-1 0 0 0,1-1-1 0 0,45-28 1 0 0,-63 32-18 0 0,0 1 0 0 0,-1-1 0 0 0,0-1 0 0 0,0 1-1 0 0,-1-1 1 0 0,0-1 0 0 0,-1 1 0 0 0,0-1 0 0 0,0 0 0 0 0,-1-1 0 0 0,0 1 0 0 0,-1-1-1 0 0,0 0 1 0 0,3-20 0 0 0,-1 0-266 0 0,-1-1 1 0 0,-2 0-1 0 0,-1 0 0 0 0,-3-33 1 0 0,0 54 138 0 0,0 0 0 0 0,0 0 1 0 0,-6-20-1 0 0,6 27 125 0 0,-1 0 1 0 0,1 0-1 0 0,-1 0 0 0 0,1 0 0 0 0,-1 0 1 0 0,-1 1-1 0 0,1-1 0 0 0,0 1 0 0 0,-1-1 1 0 0,0 1-1 0 0,0 0 0 0 0,-6-5 1 0 0,8 7 37 0 0,-1 0 1 0 0,1 0 0 0 0,-1 1-1 0 0,0-1 1 0 0,1 1 0 0 0,-1-1-1 0 0,0 1 1 0 0,1 0 0 0 0,-1 0-1 0 0,0 0 1 0 0,1 0 0 0 0,-1 0-1 0 0,0 0 1 0 0,1 0 0 0 0,-1 1-1 0 0,0-1 1 0 0,1 0 0 0 0,-1 1-1 0 0,0-1 1 0 0,1 1 0 0 0,-1 0-1 0 0,1 0 1 0 0,-2 0 0 0 0,-3 3 1 0 0,1-1 0 0 0,0 1 0 0 0,-1-1 0 0 0,-7 9 1 0 0,-5 7 8 0 0,-1-1 0 0 0,-1-1 1 0 0,-1 0-1 0 0,0-2 0 0 0,-1-1 1 0 0,-29 15-1 0 0,50-28-1 0 0,-145 62 492 0 0,124-57-452 0 0,-1-1 0 0 0,0-1 0 0 0,-1-1 0 0 0,1-1 0 0 0,-32-2 0 0 0,-6 2 33 0 0,56-2-73 0 0,-1 0-1 0 0,1 1 0 0 0,0 0 1 0 0,0 0-1 0 0,0 0 1 0 0,0 1-1 0 0,-9 3 1 0 0,12-3-8 0 0,0-1 0 0 0,-1 0 0 0 0,1 1 1 0 0,0 0-1 0 0,0 0 0 0 0,0-1 0 0 0,0 1 1 0 0,1 0-1 0 0,-1 1 0 0 0,0-1 0 0 0,1 0 1 0 0,-1 0-1 0 0,1 1 0 0 0,0-1 0 0 0,0 1 1 0 0,-1 3-1 0 0,0-1-75 0 0,1 0 1 0 0,0 0-1 0 0,0 0 0 0 0,1 0 1 0 0,-1 0-1 0 0,1 0 1 0 0,0 0-1 0 0,1 0 0 0 0,0 7 1 0 0,0-9-160 0 0,0-1 0 0 0,-1 1 0 0 0,1 0 1 0 0,0-1-1 0 0,0 1 0 0 0,1-1 0 0 0,-1 1 0 0 0,0-1 1 0 0,1 1-1 0 0,0-1 0 0 0,-1 0 0 0 0,1 0 0 0 0,0 0 1 0 0,0 0-1 0 0,0 0 0 0 0,0 0 0 0 0,1 0 0 0 0,3 1 1 0 0,11 5-5308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544 353 7687 0 0,'0'0'696'0'0,"-16"-2"1196"0"0,14 1-1656 0 0,0-1-1 0 0,-1 1 1 0 0,1 0 0 0 0,0-1-1 0 0,0 1 1 0 0,0-1-1 0 0,0 1 1 0 0,0-1-1 0 0,0 0 1 0 0,1 0 0 0 0,-1 0-1 0 0,0 0 1 0 0,1 0-1 0 0,-2-3 1 0 0,1 0 65 0 0,0 0 1 0 0,0 0-1 0 0,0 0 1 0 0,1 0-1 0 0,-1 0 1 0 0,0-8-1 0 0,1-3 193 0 0,1 0 0 0 0,0-1 0 0 0,4-26 0 0 0,19-72 614 0 0,-21 103-1070 0 0,-1 7-34 0 0,0 1 1 0 0,0-1-1 0 0,-1 1 1 0 0,1-1-1 0 0,-1-6 1 0 0,-1 10-6 0 0,1 0 0 0 0,0-1 0 0 0,0 1 0 0 0,-1 0-1 0 0,1 0 1 0 0,-1 0 0 0 0,1 0 0 0 0,-1 0 0 0 0,1 0 0 0 0,-1 0 0 0 0,1 0 0 0 0,-1 0-1 0 0,0 0 1 0 0,0 0 0 0 0,1 1 0 0 0,-1-1 0 0 0,0 0 0 0 0,0 0 0 0 0,0 1 0 0 0,0-1 0 0 0,0 1-1 0 0,0-1 1 0 0,0 1 0 0 0,0-1 0 0 0,0 1 0 0 0,-2-1 0 0 0,-2 0-53 0 0,1 0 0 0 0,-1 0 1 0 0,0 1-1 0 0,1-1 0 0 0,-1 1 0 0 0,0 1 0 0 0,1-1 1 0 0,-10 2-1 0 0,-38 12-222 0 0,36-9 229 0 0,-6 3 18 0 0,-1 1 0 0 0,1 1-1 0 0,1 1 1 0 0,-1 0 0 0 0,2 2-1 0 0,0 1 1 0 0,-32 27 0 0 0,32-22 31 0 0,0 0 0 0 0,2 2 1 0 0,0 0-1 0 0,2 0 0 0 0,0 2 0 0 0,-20 39 1 0 0,31-52 30 0 0,0 1 0 0 0,0 1 1 0 0,1-1-1 0 0,1 1 0 0 0,0-1 1 0 0,-2 16-1 0 0,5-23 9 0 0,-1 0 0 0 0,1 1 0 0 0,0-1 0 0 0,0 1-1 0 0,1-1 1 0 0,-1 1 0 0 0,1-1 0 0 0,0 1 0 0 0,0-1 0 0 0,1 0 0 0 0,-1 1-1 0 0,1-1 1 0 0,0 0 0 0 0,0 0 0 0 0,0 0 0 0 0,1 0 0 0 0,-1-1 0 0 0,1 1-1 0 0,5 5 1 0 0,-5-7 5 0 0,0 0-1 0 0,-1 0 0 0 0,1 0 1 0 0,0-1-1 0 0,1 1 0 0 0,-1-1 1 0 0,0 0-1 0 0,0 0 1 0 0,1 0-1 0 0,-1 0 0 0 0,0 0 1 0 0,1-1-1 0 0,-1 0 1 0 0,1 1-1 0 0,-1-1 0 0 0,1-1 1 0 0,5 0-1 0 0,6-1 112 0 0,0-1 0 0 0,24-8 0 0 0,-31 8-103 0 0,19-6 49 0 0,-1 0 0 0 0,35-19-1 0 0,-50 22-116 0 0,1-1-1 0 0,-1-1 0 0 0,0 0 0 0 0,0 0 0 0 0,-1-1 0 0 0,0 0 0 0 0,9-12 0 0 0,-12 11-5 0 0,0 0-1 0 0,-1 0 1 0 0,-1 0-1 0 0,1-1 0 0 0,-2 0 1 0 0,0 0-1 0 0,0 0 1 0 0,2-13-1 0 0,-5 22-123 0 0,0 6 61 0 0,-3 15 45 0 0,-2 27 70 0 0,3-40-8 0 0,-3 18-22 0 0,1-1 0 0 0,1 1 0 0 0,2 0 0 0 0,3 42 0 0 0,-3-64-142 0 0,0 0 1 0 0,1 0 0 0 0,-1 0-1 0 0,1 0 1 0 0,0 0 0 0 0,0 0-1 0 0,0 0 1 0 0,0 0-1 0 0,0 0 1 0 0,0 0 0 0 0,0 0-1 0 0,1-1 1 0 0,-1 1-1 0 0,1 0 1 0 0,-1-1 0 0 0,1 1-1 0 0,0-1 1 0 0,-1 0-1 0 0,1 1 1 0 0,0-1 0 0 0,0 0-1 0 0,0 0 1 0 0,0 0 0 0 0,0 0-1 0 0,0-1 1 0 0,0 1-1 0 0,0 0 1 0 0,4 0 0 0 0,11-1-1284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16 421 1839 0 0,'0'0'83'0'0,"0"2"-6"0"0,-1 1 1164 0 0,1 0 0 0 0,-1 0 0 0 0,1-1 0 0 0,-1 1 0 0 0,0 0-1 0 0,0-1 1 0 0,0 1 0 0 0,0 0 0 0 0,-2 2 0 0 0,-1 4 2982 0 0,3-10-4122 0 0,1 0-1 0 0,0-1 1 0 0,0 1-1 0 0,0 0 1 0 0,0 0 0 0 0,0-1-1 0 0,0 1 1 0 0,0 0-1 0 0,0 0 1 0 0,0-1-1 0 0,1 0 1 0 0,3-9-25 0 0,0 1-1 0 0,0 0 1 0 0,1 0-1 0 0,0 0 1 0 0,1 0 0 0 0,0 1-1 0 0,9-9 1 0 0,-1 1-230 0 0,1 0 1 0 0,27-22-1 0 0,-20 22-80 0 0,0 0 0 0 0,28-15 0 0 0,-39 26 208 0 0,0 1 0 0 0,0 0 0 0 0,0 0-1 0 0,1 1 1 0 0,-1 1 0 0 0,1 0 0 0 0,17-2 0 0 0,-24 4 60 0 0,1 1 0 0 0,-1 1-1 0 0,1-1 1 0 0,0 1 0 0 0,-1 0 0 0 0,0 0-1 0 0,1 1 1 0 0,-1-1 0 0 0,0 1 0 0 0,0 0-1 0 0,0 1 1 0 0,0-1 0 0 0,0 1 0 0 0,0 0-1 0 0,-1 0 1 0 0,1 1 0 0 0,-1-1 0 0 0,0 1-1 0 0,0 0 1 0 0,4 5 0 0 0,-5-5 43 0 0,0 0 0 0 0,0 0 1 0 0,0 1-1 0 0,0-1 0 0 0,-1 1 0 0 0,1-1 1 0 0,-1 1-1 0 0,-1 0 0 0 0,1 0 0 0 0,-1 0 0 0 0,1 0 1 0 0,-1 0-1 0 0,-1 0 0 0 0,1 1 0 0 0,-1-1 1 0 0,0 0-1 0 0,0 0 0 0 0,0 0 0 0 0,-1 0 1 0 0,0 1-1 0 0,-1 4 0 0 0,1-8-72 0 0,1 0 0 0 0,-1 0-1 0 0,1-1 1 0 0,-1 1 0 0 0,0 0 0 0 0,1 0-1 0 0,-1-1 1 0 0,0 1 0 0 0,0-1-1 0 0,0 1 1 0 0,0-1 0 0 0,0 1 0 0 0,-1-1-1 0 0,1 0 1 0 0,0 1 0 0 0,-1-1 0 0 0,1 0-1 0 0,-1 0 1 0 0,1 0 0 0 0,-1 0-1 0 0,0 0 1 0 0,1-1 0 0 0,-1 1 0 0 0,0 0-1 0 0,1-1 1 0 0,-1 1 0 0 0,0-1 0 0 0,0 0-1 0 0,0 1 1 0 0,1-1 0 0 0,-1 0-1 0 0,-2 0 1 0 0,3 0-24 0 0,1 0-1 0 0,0 0 0 0 0,0 0 1 0 0,0-1-1 0 0,-1 1 0 0 0,1 0 1 0 0,0 0-1 0 0,0 0 0 0 0,-1 0 1 0 0,1 0-1 0 0,0 0 1 0 0,0-1-1 0 0,0 1 0 0 0,0 0 1 0 0,-1 0-1 0 0,1 0 0 0 0,0 0 1 0 0,0-1-1 0 0,0 1 1 0 0,0 0-1 0 0,0 0 0 0 0,-1-1 1 0 0,1 1-1 0 0,0 0 0 0 0,0 0 1 0 0,0 0-1 0 0,0-1 0 0 0,0 1 1 0 0,0 0-1 0 0,0 0 1 0 0,0-1-1 0 0,0 1 0 0 0,0 0 1 0 0,0 0-1 0 0,0-1 0 0 0,0 1 1 0 0,0 0-1 0 0,2-9-448 0 0,3-3 204 0 0,0 0 1 0 0,2 1-1 0 0,-1 0 1 0 0,1 0 0 0 0,1 1-1 0 0,0 0 1 0 0,14-15-1 0 0,3-3-24 0 0,3-5 69 0 0,37-34 0 0 0,-48 51 132 0 0,1 2 0 0 0,0 0 0 0 0,40-22 0 0 0,-41 27 219 0 0,1 0-1 0 0,0 2 0 0 0,1 0 1 0 0,0 1-1 0 0,22-4 1 0 0,-30 8-61 0 0,-1 1 1 0 0,1 0-1 0 0,0 0 1 0 0,0 1-1 0 0,-1 1 1 0 0,1 0-1 0 0,0 0 1 0 0,-1 1-1 0 0,1 1 1 0 0,-1-1-1 0 0,11 6 1 0 0,-16-6-21 0 0,-1 0 0 0 0,1 0 1 0 0,-1 1-1 0 0,0 0 0 0 0,0 0 0 0 0,0 0 0 0 0,0 0 1 0 0,-1 1-1 0 0,1-1 0 0 0,-1 1 0 0 0,0 0 1 0 0,0 0-1 0 0,0 0 0 0 0,-1 0 0 0 0,1 1 1 0 0,-1-1-1 0 0,0 1 0 0 0,0-1 0 0 0,-1 1 0 0 0,1 0 1 0 0,0 7-1 0 0,-1-5 45 0 0,0 0 0 0 0,0 0-1 0 0,-1 0 1 0 0,0 0 0 0 0,-1 0 0 0 0,1 0-1 0 0,-2 0 1 0 0,1 0 0 0 0,-1 0 0 0 0,0 0 0 0 0,0 0-1 0 0,0-1 1 0 0,-1 1 0 0 0,-6 9 0 0 0,-10 11 65 0 0,-1-1 1 0 0,-37 36-1 0 0,40-44-117 0 0,-35 36-380 0 0,51-53 53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0 472 7367 0 0,'0'0'13395'0'0,"2"-1"-13319"0"0,45-55 179 0 0,-31 35-249 0 0,22-21 1 0 0,60-49-413 0 0,-76 74 262 0 0,0 0 0 0 0,42-24 1 0 0,-56 36 123 0 0,0 1 1 0 0,0 1 0 0 0,0-1 0 0 0,1 1 0 0 0,9-2 0 0 0,-16 5 24 0 0,0-1 1 0 0,0 1-1 0 0,0 0 0 0 0,0 0 1 0 0,0 0-1 0 0,0 0 0 0 0,0 0 1 0 0,0 0-1 0 0,0 1 1 0 0,0-1-1 0 0,0 1 0 0 0,0-1 1 0 0,-1 1-1 0 0,1 0 1 0 0,0-1-1 0 0,0 1 0 0 0,0 0 1 0 0,-1 0-1 0 0,1 0 0 0 0,-1 1 1 0 0,1-1-1 0 0,-1 0 1 0 0,1 1-1 0 0,-1-1 0 0 0,0 1 1 0 0,1-1-1 0 0,-1 1 0 0 0,2 3 1 0 0,0 2 42 0 0,0 0 0 0 0,0 1 1 0 0,0-1-1 0 0,-1 1 0 0 0,0 0 1 0 0,-1-1-1 0 0,0 1 0 0 0,0 0 1 0 0,0 0-1 0 0,-1 0 0 0 0,-2 13 0 0 0,-1 5 49 0 0,-1 1 0 0 0,-9 26-1 0 0,10-41-67 0 0,-1-1-1 0 0,1 1 0 0 0,-2-1 1 0 0,0 0-1 0 0,0 0 1 0 0,-1-1-1 0 0,0 0 0 0 0,-1 0 1 0 0,-10 12-1 0 0,16-34 68 0 0,2 6-86 0 0,0 1 0 0 0,1-1 0 0 0,0 1-1 0 0,0 0 1 0 0,1-1 0 0 0,-1 1 0 0 0,1 0 0 0 0,0 0 0 0 0,7-7-1 0 0,36-39-389 0 0,32-28-341 0 0,155-143-978 0 0,-211 205 1555 0 0,34-21 1 0 0,-45 32 92 0 0,0 0 0 0 0,1 1 0 0 0,0 0-1 0 0,0 0 1 0 0,17-3 0 0 0,-24 7 42 0 0,0 1 1 0 0,0-1-1 0 0,0 1 0 0 0,0 0 0 0 0,0 0 1 0 0,7 2-1 0 0,-11-3 26 0 0,1 1 0 0 0,-1 1 0 0 0,0-1 0 0 0,0 0 1 0 0,0 0-1 0 0,0 0 0 0 0,0 0 0 0 0,1 1 0 0 0,-1-1 0 0 0,0 1 1 0 0,0-1-1 0 0,0 1 0 0 0,0-1 0 0 0,0 1 0 0 0,0-1 0 0 0,0 1 0 0 0,-1 0 1 0 0,1 0-1 0 0,0-1 0 0 0,0 1 0 0 0,0 0 0 0 0,-1 0 0 0 0,2 1 0 0 0,0 2 105 0 0,1-1-32 0 0,-1 0-1 0 0,0 0 1 0 0,0 1 0 0 0,0-1-1 0 0,-1 1 1 0 0,1-1 0 0 0,-1 1-1 0 0,1 0 1 0 0,-1 0-1 0 0,-1 0 1 0 0,1-1 0 0 0,0 1-1 0 0,-1 0 1 0 0,0 0-1 0 0,0 5 1 0 0,-1 7 293 0 0,-1 1 0 0 0,-5 21 1 0 0,1-4 100 0 0,5-29-475 0 0,-18 147 456 0 0,16-110-304 0 0,3 69 0 0 0,3-87-308 0 0,-3-22-618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289 137 1839 0 0,'0'0'539'0'0,"11"-4"6854"0"0,-7 2-7057 0 0,-1 0-1 0 0,1 0 0 0 0,-1-1 1 0 0,0 1-1 0 0,0-1 0 0 0,0 0 1 0 0,0 0-1 0 0,0 0 0 0 0,0 0 1 0 0,-1 0-1 0 0,0-1 0 0 0,1 1 1 0 0,1-6-1 0 0,2-3-55 0 0,0 1 1 0 0,-1-1-1 0 0,4-15 0 0 0,-4 3 1012 0 0,-5 22-650 0 0,-2 3-602 0 0,-1 0 0 0 0,0 0 1 0 0,1 0-1 0 0,-1 0 1 0 0,1 0-1 0 0,-1 1 0 0 0,1-1 1 0 0,0 0-1 0 0,-1 1 1 0 0,-3 3-1 0 0,-1 1-16 0 0,-18 13 49 0 0,0 2-1 0 0,-41 45 1 0 0,-36 56 236 0 0,49-56-2 0 0,-10 21 171 0 0,62-85 22 0 0,2-1-214 0 0,3-1-178 0 0,0 1 0 0 0,-1 0 0 0 0,1-1-1 0 0,-1 0 1 0 0,1 0 0 0 0,0 0 0 0 0,-1-1-1 0 0,1 1 1 0 0,-1-1 0 0 0,1 0 0 0 0,0 0-1 0 0,-1 0 1 0 0,0 0 0 0 0,6-3 0 0 0,7-4 279 0 0,26-18-1 0 0,-25 16-339 0 0,163-109 148 0 0,-180 119-195 0 0,0 0 0 0 0,1-1 0 0 0,-1 1 0 0 0,0 0 1 0 0,1-1-1 0 0,-1 1 0 0 0,0 0 0 0 0,1-1 0 0 0,-1 1 0 0 0,1 0 0 0 0,-1 0 0 0 0,1-1 0 0 0,-1 1 0 0 0,0 0 0 0 0,1 0 0 0 0,-1 0 1 0 0,1 0-1 0 0,-1 0 0 0 0,1 0 0 0 0,-1 0 0 0 0,1 0 0 0 0,-1 0 0 0 0,1 0 0 0 0,-1 0 0 0 0,1 0 0 0 0,-1 0 0 0 0,1 0 1 0 0,-1 0-1 0 0,1 0 0 0 0,-1 0 0 0 0,1 1 0 0 0,0 4-14 0 0,0-2 5 0 0,0 0-1 0 0,-1 0 0 0 0,0 0 1 0 0,0 0-1 0 0,0 0 0 0 0,0 0 0 0 0,0-1 1 0 0,0 1-1 0 0,-1 0 0 0 0,0 4 0 0 0,-12 31-44 0 0,6-16 118 0 0,4-15-51 0 0,1 0 0 0 0,1 0 0 0 0,0 0 0 0 0,0 1 0 0 0,0-1 0 0 0,1 1 0 0 0,0 8 0 0 0,0-14-13 0 0,0 0-1 0 0,1 0 1 0 0,-1 0 0 0 0,1 0 0 0 0,-1 0 0 0 0,1 0-1 0 0,0 0 1 0 0,0 0 0 0 0,0 0 0 0 0,0-1 0 0 0,0 1-1 0 0,0 0 1 0 0,0-1 0 0 0,0 1 0 0 0,1-1 0 0 0,-1 1-1 0 0,1-1 1 0 0,-1 0 0 0 0,1 1 0 0 0,0-1 0 0 0,-1 0-1 0 0,1 0 1 0 0,0 0 0 0 0,0 0 0 0 0,-1-1 0 0 0,1 1-1 0 0,0 0 1 0 0,0-1 0 0 0,0 1 0 0 0,0-1 0 0 0,3 1-1 0 0,5-1-293 0 0,-1 0-1 0 0,18-1 0 0 0,3-3-4009 0 0,-24 3 2582 0 0,20-4-5069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3223 0 0,'-2'1'4628'0'0,"-2"4"-3301"0"0,-1 0 0 0 0,1 1-1 0 0,-6 9 1 0 0,-18 41-632 0 0,11-20-98 0 0,-69 141 1224 0 0,69-134-1614 0 0,0 0 0 0 0,-12 57 1 0 0,26-83-690 0 0,-2 1 1 0 0,0-1 0 0 0,-1 0 0 0 0,-1 0 0 0 0,-16 30 0 0 0,21-45-399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25 491 3679 0 0,'0'0'167'0'0,"0"1"-7"0"0,-5 13 540 0 0,-14 52 9968 0 0,19-68-10494 0 0,1 0-1 0 0,0 0 1 0 0,-1 0 0 0 0,1 0-1 0 0,0 0 1 0 0,0 0-1 0 0,3-3 1 0 0,1-5 148 0 0,19-42 334 0 0,46-76 0 0 0,-52 100-710 0 0,2 0 1 0 0,1 1 0 0 0,1 1 0 0 0,1 2 0 0 0,1 0-1 0 0,1 1 1 0 0,1 2 0 0 0,34-22 0 0 0,-25 22-9 0 0,69-32 0 0 0,-80 43 46 0 0,0 2-1 0 0,1 0 0 0 0,0 1 1 0 0,28-3-1 0 0,-44 9 12 0 0,1 0 0 0 0,-1 1 0 0 0,0 0 0 0 0,0 1 0 0 0,1 0 0 0 0,-1 0 0 0 0,0 1 0 0 0,0 0 0 0 0,0 0 0 0 0,0 1 0 0 0,15 7 0 0 0,-19-7 5 0 0,-1-1 1 0 0,0 1-1 0 0,0 0 1 0 0,0 0-1 0 0,0 0 1 0 0,0 1-1 0 0,-1-1 1 0 0,1 1-1 0 0,-1 0 1 0 0,0 0-1 0 0,0 0 0 0 0,0 0 1 0 0,-1 1-1 0 0,0-1 1 0 0,1 1-1 0 0,-2 0 1 0 0,1-1-1 0 0,0 1 1 0 0,-1 0-1 0 0,0 0 1 0 0,0 0-1 0 0,-1 0 0 0 0,1 6 1 0 0,-1 8 63 0 0,-1-1 0 0 0,-1 1 0 0 0,-1 0 0 0 0,-4 18 0 0 0,-26 74 167 0 0,21-76-197 0 0,-10 34 21 0 0,-3-1 1 0 0,-3-2-1 0 0,-42 74 0 0 0,54-112-37 0 0,-1-2 0 0 0,-2 0 0 0 0,0-1 0 0 0,-2 0 0 0 0,-1-2-1 0 0,0-1 1 0 0,-2 0 0 0 0,-1-2 0 0 0,-45 29 0 0 0,39-31 102 0 0,-1-2-1 0 0,-1-1 1 0 0,0-1-1 0 0,-41 10 1 0 0,58-19-87 0 0,0-1 1 0 0,-21 2 0 0 0,32-6-26 0 0,1 1 1 0 0,-1-1 0 0 0,0 0 0 0 0,1-1-1 0 0,-1 1 1 0 0,0-1 0 0 0,1 0 0 0 0,-1 0-1 0 0,1 0 1 0 0,-1-1 0 0 0,1 0-1 0 0,-8-3 1 0 0,10 3-22 0 0,0 0-1 0 0,-1 0 1 0 0,1-1 0 0 0,0 1-1 0 0,0 0 1 0 0,0-1 0 0 0,0 1-1 0 0,1-1 1 0 0,-1 0 0 0 0,1 0-1 0 0,0 1 1 0 0,-1-1 0 0 0,1 0-1 0 0,0 0 1 0 0,1 0 0 0 0,-1 0-1 0 0,0 0 1 0 0,1 0-1 0 0,0 0 1 0 0,0-1 0 0 0,0-2-1 0 0,0 0-120 0 0,0 1 0 0 0,1 0-1 0 0,-1-1 1 0 0,1 1-1 0 0,1-1 1 0 0,-1 1 0 0 0,1 0-1 0 0,0 0 1 0 0,0 0-1 0 0,0 0 1 0 0,3-5 0 0 0,-3 8-54 0 0,-1-1 1 0 0,1 1-1 0 0,0 0 0 0 0,0 1 1 0 0,0-1-1 0 0,0 0 1 0 0,0 0-1 0 0,0 1 1 0 0,0-1-1 0 0,0 1 1 0 0,1 0-1 0 0,-1 0 1 0 0,1 0-1 0 0,-1 0 1 0 0,1 0-1 0 0,2 0 1 0 0,7 0-723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 11055 0 0,'5'-7'1002'0'0,"-3"3"-868"0"0,-1 3-119 0 0,-1 0 0 0 0,1 0 0 0 0,-1 0-1 0 0,1 1 1 0 0,0-1 0 0 0,0 0-1 0 0,-1 0 1 0 0,1 0 0 0 0,0 1 0 0 0,0-1-1 0 0,0 0 1 0 0,0 1 0 0 0,0-1 0 0 0,0 1-1 0 0,0-1 1 0 0,0 1 0 0 0,0-1 0 0 0,0 1-1 0 0,1 0 1 0 0,0-1 235 0 0,-1 0 0 0 0,1 1 0 0 0,-1-1 0 0 0,1 1 0 0 0,-1 0 0 0 0,1 0 1 0 0,-1-1-1 0 0,1 1 0 0 0,0 0 0 0 0,-1 0 0 0 0,1 0 0 0 0,-1 1 0 0 0,1-1 0 0 0,-1 0 0 0 0,1 1 0 0 0,-1-1 0 0 0,1 1 0 0 0,-1-1 1 0 0,3 2-1 0 0,-2-1-109 0 0,0 1 0 0 0,0-1 1 0 0,0 1-1 0 0,0 0 0 0 0,-1-1 1 0 0,1 1-1 0 0,0 0 1 0 0,-1 0-1 0 0,1 0 0 0 0,-1 1 1 0 0,2 1-1 0 0,-1 1-108 0 0,0 0-1 0 0,0 0 1 0 0,-1 0-1 0 0,1 0 1 0 0,-1 0 0 0 0,0 0-1 0 0,0 0 1 0 0,-1 0-1 0 0,0 0 1 0 0,1 0 0 0 0,-2 8-1 0 0,-1-3 18 0 0,-1-1-1 0 0,0 1 1 0 0,0-1-1 0 0,-1 0 1 0 0,0 1-1 0 0,0-2 0 0 0,-1 1 1 0 0,-10 13-1 0 0,-4 2-786 0 0,-34 31 0 0 0,43-44 58 0 0,-3 1-389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56 3679 0 0,'-5'7'12039'0'0,"201"-37"-6530"0"0,-96 15-5885 0 0,0-1-5602 0 0,-85 14-416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3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22 14367 0 0,'3'-5'64'0'0,"-2"4"32"0"0,0 0 0 0 0,0-1 0 0 0,0 1 0 0 0,0 0 0 0 0,1 0-1 0 0,-1 0 1 0 0,0 0 0 0 0,0 0 0 0 0,1 0 0 0 0,-1 0-1 0 0,0 0 1 0 0,1 0 0 0 0,-1 1 0 0 0,1-1 0 0 0,1 0 0 0 0,-1 0 586 0 0,-5 2-691 0 0,0 0 0 0 0,0 0 0 0 0,0 0 0 0 0,1 0 0 0 0,-1 0 0 0 0,0 0 0 0 0,1 1 0 0 0,-1-1 0 0 0,1 1-1 0 0,-4 3 1 0 0,-4 2-37 0 0,-38 25-20 0 0,1 2 0 0 0,-43 41 0 0 0,70-59 66 0 0,15-13 0 0 0,0 1 0 0 0,1 0 0 0 0,-1 0 0 0 0,1 0 0 0 0,0 0 0 0 0,0 1 0 0 0,0 0 0 0 0,-3 6 0 0 0,6-10-6 0 0,1 0 0 0 0,-1-1 0 0 0,0 1 0 0 0,1 0-1 0 0,0 1 1 0 0,-1-1 0 0 0,1 0 0 0 0,-1 0 0 0 0,1 0 0 0 0,0 0-1 0 0,0 0 1 0 0,0 0 0 0 0,0 0 0 0 0,-1 0 0 0 0,1 1 0 0 0,1-1 0 0 0,-1 0-1 0 0,0 0 1 0 0,0 0 0 0 0,0 0 0 0 0,1 0 0 0 0,-1 0 0 0 0,0 0-1 0 0,1 0 1 0 0,-1 0 0 0 0,1 0 0 0 0,-1 0 0 0 0,1 0 0 0 0,0 0-1 0 0,0 1 1 0 0,1 1-19 0 0,7 7 22 0 0,0 0 1 0 0,1 0-1 0 0,0-1 0 0 0,22 16 0 0 0,-5-4 9 0 0,-5-3 3 0 0,-2 2 0 0 0,-1 0 0 0 0,0 2 0 0 0,-1 0 0 0 0,24 40 0 0 0,-40-58 32 0 0,0 0 1 0 0,0 0 0 0 0,0 0 0 0 0,-1 0-1 0 0,2 7 1 0 0,-3-10-12 0 0,0 1-1 0 0,0-1 0 0 0,-1 0 1 0 0,1 1-1 0 0,-1-1 1 0 0,1 0-1 0 0,-1 0 0 0 0,0 1 1 0 0,1-1-1 0 0,-1 0 1 0 0,0 0-1 0 0,0 0 0 0 0,0 0 1 0 0,0 0-1 0 0,-2 2 1 0 0,1-1 74 0 0,-3 2 47 0 0,0 1 0 0 0,-1-1 0 0 0,1 1-1 0 0,-1-2 1 0 0,0 1 0 0 0,0-1 0 0 0,-1 0 0 0 0,-9 4 0 0 0,-56 14 250 0 0,63-19-348 0 0,-20 5-68 0 0,-49 5 0 0 0,63-11-587 0 0,-24-1 1 0 0,28-1-665 0 0,1 0 0 0 0,-1-1 0 0 0,-10-3 0 0 0,5-2-4104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11519 0 0,'0'0'528'0'0,"-2"1"-16"0"0,-6 5-451 0 0,1 0-1 0 0,0 0 0 0 0,0 1 1 0 0,-11 13-1 0 0,-22 36 746 0 0,29-40-367 0 0,-43 66 17 0 0,4 3 0 0 0,4 1 1 0 0,4 3-1 0 0,-56 167 0 0 0,-3 71 548 0 0,54-191-757 0 0,14-43-188 0 0,28-73-663 0 0,5-19-466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102 220 8751 0 0,'-11'0'305'0'0,"-1"-1"-174"0"0,0 0 0 0 0,-13 2 0 0 0,22 0 5 0 0,0-1 0 0 0,0 0 0 0 0,0 1 0 0 0,1 0 0 0 0,-1 0 0 0 0,0 0 0 0 0,0 0 0 0 0,0 0 0 0 0,1 0 0 0 0,-1 1 0 0 0,1-1 0 0 0,-1 1 0 0 0,-2 7 4745 0 0,5-9-4817 0 0,0 0 0 0 0,0 1 0 0 0,0-1 0 0 0,0 0 0 0 0,0 1 0 0 0,0-1 0 0 0,0 0 0 0 0,0 1 0 0 0,0-1 1 0 0,0 0-1 0 0,0 1 0 0 0,1-1 0 0 0,-1 0 0 0 0,0 1 0 0 0,0-1 0 0 0,0 0 0 0 0,1 0 0 0 0,-1 1 0 0 0,0-1 0 0 0,0 0 0 0 0,1 0 0 0 0,-1 1 0 0 0,0-1 0 0 0,1 0 0 0 0,8 3 114 0 0,-1 0 0 0 0,1 0 0 0 0,0-1-1 0 0,0 0 1 0 0,0-1 0 0 0,0 0 0 0 0,0 0 0 0 0,0-1 0 0 0,17-2-1 0 0,7-1 534 0 0,44-11 0 0 0,291-93 1090 0 0,-131 33-1538 0 0,-172 55-363 0 0,52-14-48 0 0,-96 29-1439 0 0,38-3 1 0 0,-54 7 1121 0 0,-1 0 0 0 0,1 0 0 0 0,0 0 0 0 0,-1 1 0 0 0,1 0 0 0 0,-1 0 0 0 0,7 2 0 0 0,-11-3 260 0 0,1 1-1 0 0,-1-1 1 0 0,1 1-1 0 0,-1-1 1 0 0,1 1 0 0 0,-1-1-1 0 0,1 1 1 0 0,-1-1-1 0 0,0 1 1 0 0,1 0 0 0 0,-1-1-1 0 0,0 1 1 0 0,1-1-1 0 0,-1 1 1 0 0,0 0 0 0 0,0-1-1 0 0,0 1 1 0 0,0 0-1 0 0,0-1 1 0 0,0 1 0 0 0,0 1-1 0 0,1 0-702 0 0,1 15-3600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71 453 5063 0 0,'0'2'9924'0'0,"-1"-1"-9802"0"0,1 0 1 0 0,0 0-1 0 0,0 0 0 0 0,-1 0 0 0 0,1-1 0 0 0,0 1 0 0 0,-1 0 0 0 0,1 0 0 0 0,-1 0 1 0 0,0 0-1 0 0,1-1 0 0 0,-1 1 0 0 0,1 0 0 0 0,-1-1 0 0 0,0 1 0 0 0,0 0 1 0 0,1-1-1 0 0,-1 1 0 0 0,0-1 0 0 0,0 1 0 0 0,0-1 0 0 0,0 1 0 0 0,1-1 1 0 0,-1 0-1 0 0,0 0 0 0 0,0 1 0 0 0,0-1 0 0 0,0 0 0 0 0,0 0 0 0 0,0 0 0 0 0,0 0 1 0 0,0 0-1 0 0,0 0 0 0 0,0 0 0 0 0,0 0 0 0 0,0 0 0 0 0,0-1 0 0 0,0 1 1 0 0,1 0-1 0 0,-1 0 0 0 0,-1-1 0 0 0,-1-1 31 0 0,1 1-1 0 0,-1-1 1 0 0,1 0-1 0 0,0 0 1 0 0,0 1-1 0 0,0-2 1 0 0,0 1 0 0 0,0 0-1 0 0,1 0 1 0 0,-1 0-1 0 0,1-1 1 0 0,-1 1 0 0 0,1-1-1 0 0,-1-2 1 0 0,-1-3-29 0 0,1-1-1 0 0,0 1 1 0 0,1-1 0 0 0,0 0 0 0 0,0 1-1 0 0,1-1 1 0 0,0 0 0 0 0,1 1 0 0 0,0-1-1 0 0,0 0 1 0 0,1 1 0 0 0,0-1 0 0 0,0 1-1 0 0,4-9 1 0 0,5-9-36 0 0,0 0 1 0 0,31-48-1 0 0,-32 57-91 0 0,1 1 0 0 0,1 1 0 0 0,1 0 1 0 0,0 0-1 0 0,17-13 0 0 0,-20 20-54 0 0,0 0 0 0 0,0 1 1 0 0,1 0-1 0 0,0 0 0 0 0,1 1 0 0 0,-1 1 1 0 0,1 0-1 0 0,22-6 0 0 0,-26 10-209 0 0,0 0 0 0 0,1 0-1 0 0,-1 1 1 0 0,0 0 0 0 0,0 0 0 0 0,1 1-1 0 0,-1 0 1 0 0,0 1 0 0 0,9 2 0 0 0,6 1-1048 0 0</inkml:trace>
  <inkml:trace contextRef="#ctx0" brushRef="#br0" timeOffset="1">764 145 17647 0 0,'0'0'1603'0'0,"-2"0"-1318"0"0,1-1-243 0 0,-1 0 0 0 0,0 0 0 0 0,0 1 0 0 0,1-1 0 0 0,-1 1 0 0 0,0-1 0 0 0,0 1 0 0 0,0 0 0 0 0,0-1 0 0 0,0 1 0 0 0,0 0 0 0 0,0 1 0 0 0,1-1-1 0 0,-1 0 1 0 0,0 0 0 0 0,0 1 0 0 0,0-1 0 0 0,0 1 0 0 0,0 0 0 0 0,1-1 0 0 0,-1 1 0 0 0,0 0 0 0 0,1 0 0 0 0,-1 0 0 0 0,0 0 0 0 0,1 0 0 0 0,-1 1 0 0 0,1-1 0 0 0,0 0 0 0 0,-1 1 0 0 0,1-1 0 0 0,0 1-1 0 0,0-1 1 0 0,0 1 0 0 0,0 0 0 0 0,0-1 0 0 0,0 1 0 0 0,-1 3 0 0 0,0 3 157 0 0,0-1-1 0 0,0 1 1 0 0,0 0-1 0 0,1-1 1 0 0,0 1-1 0 0,0 0 1 0 0,1 10-1 0 0,0 8-206 0 0,0-1 0 0 0,-2 0 0 0 0,-7 33-1 0 0,-24 73-43 0 0,31-124-79 0 0,1-1 1 0 0,0 1 0 0 0,0 0-1 0 0,0 7 1 0 0,1-12-189 0 0,12 2-1561 0 0,3-3 160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11975 0 0,'0'0'1083'0'0,"-2"3"-891"0"0,-13 25 879 0 0,-14 32 1 0 0,11-19-322 0 0,-102 235-293 0 0,47-104-87 0 0,-133 394-1234 0 0,196-530-4907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4607 0 0,'0'-13'267'0'0,"0"1"0"0"0,2 0 0 0 0,-1 0 0 0 0,7-20-1 0 0,-4 20 822 0 0,0 1 0 0 0,1 0-1 0 0,1-1 1 0 0,0 1-1 0 0,0 1 1 0 0,1 0-1 0 0,14-17 1 0 0,12-7-735 0 0,2 1 0 0 0,74-55-1 0 0,-64 54-454 0 0,-38 28 75 0 0,24-18-84 0 0,0 1-1 0 0,64-35 1 0 0,-85 53 229 0 0,0 0-1 0 0,0 1 1 0 0,1 1 0 0 0,-1-1 0 0 0,1 2-1 0 0,0-1 1 0 0,0 1 0 0 0,0 1 0 0 0,0 0-1 0 0,0 1 1 0 0,0 0 0 0 0,0 1 0 0 0,0 0-1 0 0,20 4 1 0 0,-25-3-50 0 0,-1 0-1 0 0,0 0 1 0 0,1 0 0 0 0,-1 1-1 0 0,0 0 1 0 0,0 0 0 0 0,-1 0-1 0 0,1 0 1 0 0,-1 1 0 0 0,1 0-1 0 0,4 5 1 0 0,-4-3 61 0 0,0 1-1 0 0,0 0 1 0 0,-1 0 0 0 0,1 0 0 0 0,-2 1 0 0 0,1 0-1 0 0,2 8 1 0 0,-1-2 38 0 0,-2 1-1 0 0,0-1 1 0 0,0 1-1 0 0,-1 0 0 0 0,-1 0 1 0 0,-1 0-1 0 0,0-1 1 0 0,-3 21-1 0 0,1-20-106 0 0,0-1-1 0 0,-1 1 0 0 0,-1-1 1 0 0,-1 0-1 0 0,0 0 1 0 0,-1 0-1 0 0,0-1 0 0 0,-1 0 1 0 0,0 0-1 0 0,-1-1 1 0 0,-1 1-1 0 0,0-2 0 0 0,0 1 1 0 0,-1-2-1 0 0,-1 1 1 0 0,0-1-1 0 0,-20 14 1 0 0,6-8 61 0 0,-1 0 1 0 0,0-2 0 0 0,-1-2 0 0 0,0 0 0 0 0,-43 11 0 0 0,48-17-252 0 0,0-1 0 0 0,-1-1 0 0 0,1-1 0 0 0,-1-1 0 0 0,0-2 0 0 0,1 0 0 0 0,-40-5 1 0 0,58 4-227 0 0,1 1 0 0 0,-1-1 0 0 0,1 0 0 0 0,-1 0 0 0 0,1-1 0 0 0,0 1 0 0 0,0-1 0 0 0,-6-3 0 0 0,-2-5-6250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 11975 0 0,'8'-4'771'0'0,"30"-12"-404"0"0,-35 15 125 0 0,0 0 0 0 0,0 0-1 0 0,0 1 1 0 0,1-1 0 0 0,-1 1-1 0 0,0 0 1 0 0,0 0 0 0 0,1 0-1 0 0,-1 0 1 0 0,4 1 0 0 0,-6 0-416 0 0,0 0-1 0 0,0 0 1 0 0,0 1 0 0 0,0-1 0 0 0,0 0 0 0 0,0 1-1 0 0,-1-1 1 0 0,1 1 0 0 0,-1-1 0 0 0,1 1 0 0 0,-1-1-1 0 0,1 4 1 0 0,-1 0-7 0 0,0-1-1 0 0,0 1 0 0 0,0 0 1 0 0,-1-1-1 0 0,1 1 0 0 0,-1-1 1 0 0,0 1-1 0 0,-1-1 1 0 0,1 0-1 0 0,-3 6 0 0 0,-4 7 36 0 0,-13 18-1 0 0,9-15-50 0 0,-33 52 308 0 0,27-48-73 0 0,2 2-1 0 0,-17 38 1 0 0,30-56-217 0 0,0-1 0 0 0,-2 16-1 0 0,5-23-64 0 0,0 1 0 0 0,0-1-1 0 0,0 0 1 0 0,0 1 0 0 0,0-1 0 0 0,1 1 0 0 0,-1-1-1 0 0,0 0 1 0 0,0 1 0 0 0,0-1 0 0 0,1 1-1 0 0,-1-1 1 0 0,0 0 0 0 0,1 1 0 0 0,-1-1-1 0 0,0 0 1 0 0,1 0 0 0 0,-1 1 0 0 0,0-1-1 0 0,1 0 1 0 0,-1 0 0 0 0,1 0 0 0 0,-1 1-1 0 0,1-1 1 0 0,-1 0 0 0 0,0 0 0 0 0,2 0 0 0 0,10 3 59 0 0,-5-3-40 0 0,-1 0 0 0 0,0-1 0 0 0,1 0 0 0 0,-1 0 0 0 0,0 0 1 0 0,12-5-1 0 0,37-18 115 0 0,-36 15-87 0 0,19-11-153 0 0,-1 0 0 0 0,48-38 0 0 0,-70 46 54 0 0,21-20-1 0 0,-17 14-5 0 0,22-16 0 0 0,-40 33-37 0 0,-1 3-42 0 0,-2 8 68 0 0,1 0-1 0 0,-1 0 1 0 0,-1 0 0 0 0,0 0-1 0 0,-7 16 1 0 0,-1 2-8 0 0,10-17 71 0 0,3-1 0 0 0,-1-7-15 0 0,1 0 0 0 0,0 0 0 0 0,0 0 0 0 0,0-1 0 0 0,0 1 0 0 0,1-1-1 0 0,-1 0 1 0 0,6 4 0 0 0,24 15-201 0 0,-22-16-268 0 0,0 0 1 0 0,0 0-1 0 0,1-1 0 0 0,0-1 0 0 0,14 3 1 0 0,-3-2-943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11519 0 0,'0'0'1386'0'0,"-2"2"-348"0"0,-10 9-102 0 0,1 2-1 0 0,1-1 0 0 0,0 1 0 0 0,-9 15 1 0 0,-1 2-846 0 0,-22 34 353 0 0,2 1-1 0 0,-55 126 1 0 0,-38 151-71 0 0,89-228-301 0 0,-103 192-1 0 0,123-263-626 0 0,-42 73-5377 0 0,57-103-122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78 157 14711 0 0,'-9'-1'433'0'0,"-1"0"0"0"0,-12 2-1 0 0,-13 0-43 0 0,33-1 646 0 0,6-1-427 0 0,164-39 1398 0 0,-59 12-1150 0 0,-44 12-295 0 0,180-37 1190 0 0,-196 45-1526 0 0,1 2 0 0 0,98 2 0 0 0,6 14-2370 0 0,-145-9 667 0 0,0 0 1 0 0,0 1 0 0 0,0 0 0 0 0,0 0 0 0 0,10 5-1 0 0,-15-6 982 0 0,-1 1-1 0 0,0 0 1 0 0,0 0-1 0 0,0 0 0 0 0,0 0 1 0 0,0 1-1 0 0,0-1 0 0 0,-1 1 1 0 0,1-1-1 0 0,-1 1 1 0 0,0 0-1 0 0,1 0 0 0 0,-2 0 1 0 0,1 1-1 0 0,3 5 0 0 0,-3-2 491 0 0,1 0 0 0 0,-1 0-1 0 0,0 1 1 0 0,0-1-1 0 0,-1 1 1 0 0,0-1 0 0 0,0 9-1 0 0,-1-7 678 0 0,-1 1 0 0 0,0 0 0 0 0,0 0 0 0 0,-5 16 0 0 0,-4 2 2650 0 0,-1-2-1 0 0,-26 47 1 0 0,-6 15 153 0 0,29-52-3183 0 0,-1 0 241 0 0,-20 72 1 0 0,35-107-558 0 0,0-1-1 0 0,0 1 1 0 0,-1-1-1 0 0,1 1 1 0 0,0 0-1 0 0,0-1 0 0 0,0 1 1 0 0,0 0-1 0 0,0-1 1 0 0,0 1-1 0 0,0 0 1 0 0,0-1-1 0 0,0 1 1 0 0,0 0-1 0 0,0-1 1 0 0,0 1-1 0 0,0 0 1 0 0,0-1-1 0 0,1 1 1 0 0,-1-1-1 0 0,0 1 1 0 0,1 0-1 0 0,-1-1 1 0 0,0 1-1 0 0,1-1 0 0 0,-1 1 1 0 0,0-1-1 0 0,1 1 1 0 0,-1-1-1 0 0,1 1 1 0 0,-1-1-1 0 0,1 0 1 0 0,-1 1-1 0 0,1-1 1 0 0,0 1-1 0 0,2-1-174 0 0,-1 1 1 0 0,1-1-1 0 0,-1 0 1 0 0,1 0-1 0 0,-1 0 0 0 0,1-1 1 0 0,-1 1-1 0 0,5-2 0 0 0,14-4-1644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0,'0'0'9432'0'0,"10"10"-9256"0"0,3 1-416 0 0,1 0-80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13303 0 0,'0'0'2886'0'0,"2"0"-2092"0"0,44-3 1161 0 0,57-9-1 0 0,-22 1-951 0 0,-81 11-997 0 0,152-13 1263 0 0,-110 11-1082 0 0,68 7-1 0 0,-98-3-347 0 0,0 0 0 0 0,0 1 1 0 0,18 6-1 0 0,-4 2-6388 0 0,-15-6-491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 10591 0 0,'-1'1'6091'0'0,"-17"20"-5412"0"0,1 1 1 0 0,0 1-1 0 0,2 0 0 0 0,-15 31 1 0 0,-1 0-345 0 0,11-21-211 0 0,-35 62 174 0 0,48-82-212 0 0,1 0-1 0 0,1 1 1 0 0,0 0 0 0 0,1 0 0 0 0,-3 19 0 0 0,6-33-65 0 0,1 1-1 0 0,0 0 1 0 0,0 0 0 0 0,0 0-1 0 0,0 0 1 0 0,1-1 0 0 0,-1 1-1 0 0,0 0 1 0 0,0 0 0 0 0,0 0-1 0 0,1 0 1 0 0,-1-1 0 0 0,0 1-1 0 0,1 0 1 0 0,-1 0 0 0 0,0-1-1 0 0,1 1 1 0 0,-1 0 0 0 0,1-1-1 0 0,-1 1 1 0 0,1-1 0 0 0,0 1-1 0 0,-1 0 1 0 0,1-1 0 0 0,0 1-1 0 0,-1-1 1 0 0,1 1-1 0 0,0-1 1 0 0,0 0 0 0 0,-1 1-1 0 0,1-1 1 0 0,0 0 0 0 0,0 0-1 0 0,0 1 1 0 0,-1-1 0 0 0,1 0-1 0 0,1 0 1 0 0,1 0 59 0 0,1 1 0 0 0,-1-1 1 0 0,0 0-1 0 0,1 0 0 0 0,-1 0 0 0 0,0-1 1 0 0,6 0-1 0 0,10-6 204 0 0,1 0-1 0 0,-2-1 1 0 0,1-2 0 0 0,34-21 0 0 0,63-57-123 0 0,-86 64-136 0 0,-12 10-84 0 0,0 0-92 0 0,0-1 0 0 0,18-19 0 0 0,-32 29 56 0 0,1 0 0 0 0,-1 0 0 0 0,0-1-1 0 0,-1 1 1 0 0,1-1 0 0 0,-1 0 0 0 0,0 0-1 0 0,-1 0 1 0 0,0-1 0 0 0,0 1 0 0 0,3-13-1 0 0,-5 16 29 0 0,0 1 0 0 0,0 0 0 0 0,0 0 0 0 0,0-1 0 0 0,0 1 0 0 0,0 0 0 0 0,-1 0 0 0 0,1-1 0 0 0,-1 1 0 0 0,0 0 0 0 0,0 0 0 0 0,1 0 0 0 0,-1 0 0 0 0,-1 0 0 0 0,-1-3 0 0 0,0 1-39 0 0,0 1 0 0 0,0 0 0 0 0,0-1 0 0 0,0 1 0 0 0,-1 1 0 0 0,1-1 0 0 0,-6-3 0 0 0,-5-1-93 0 0,-1 0 0 0 0,1 1-1 0 0,-21-6 1 0 0,34 12 198 0 0,-27-11-96 0 0,27 11 56 0 0,1 0 1 0 0,-1-1 0 0 0,0 1 0 0 0,0 0 0 0 0,0-1 0 0 0,1 1 0 0 0,-1-1 0 0 0,0 1 0 0 0,1-1 0 0 0,-1 1 0 0 0,0-1 0 0 0,1 0 0 0 0,-1 1-1 0 0,1-1 1 0 0,-1 0 0 0 0,1 1 0 0 0,-1-1 0 0 0,0-1 0 0 0,4-5-3422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4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21 324 4607 0 0,'0'1'354'0'0,"-20"32"15977"0"0,25-39-17161 0 0,13-14 1507 0 0,0 1 1 0 0,2 1-1 0 0,28-21 1 0 0,71-41-301 0 0,-92 63-207 0 0,126-72 29 0 0,-121 73-155 0 0,2 1 0 0 0,64-18 0 0 0,-94 31 1 0 0,0 1 1 0 0,0 0-1 0 0,1 0 1 0 0,-1 1 0 0 0,0-1-1 0 0,0 1 1 0 0,0 0-1 0 0,1 0 1 0 0,-1 1-1 0 0,0-1 1 0 0,5 2-1 0 0,-8-1-22 0 0,0 0-1 0 0,0 1 0 0 0,0-1 0 0 0,0 0 0 0 0,0 1 1 0 0,0-1-1 0 0,0 1 0 0 0,0-1 0 0 0,0 1 0 0 0,-1 0 1 0 0,1-1-1 0 0,-1 1 0 0 0,1 0 0 0 0,0 2 0 0 0,-1-2 16 0 0,4 17 13 0 0,-1 0 0 0 0,-1 0 0 0 0,-1 0-1 0 0,-1 26 1 0 0,1 29 159 0 0,6-4-722 0 0,29 123 0 0 0,-33-180-5416 0 0,2-1-2016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50 4607 0 0,'0'0'354'0'0,"0"-3"-233"0"0,0 2-61 0 0,4-25 47 0 0,1 6 11861 0 0,-6 38-11790 0 0,-1-1 1 0 0,0 0-1 0 0,-1 0 1 0 0,-1 0-1 0 0,0-1 1 0 0,-1 1-1 0 0,-12 24 0 0 0,-64 106 6 0 0,61-115-125 0 0,-108 172 106 0 0,66-106-114 0 0,52-85-125 0 0,0 1-1 0 0,-22 22 0 0 0,30-34-147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93 279 1375 0 0,'-65'-1'653'0'0,"38"3"10714"0"0,41-2-10579 0 0,13-1-237 0 0,47-4 909 0 0,77-13 1 0 0,163-35 624 0 0,115-23-1114 0 0,-271 44-687 0 0,254-16 0 0 0,-142 23-1028 0 0,-223 17-545 0 0,-18 1-3751 0 0,-4 1-1079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11519 0 0,'0'0'1040'0'0,"-2"2"-853"0"0,-7 13 171 0 0,1 0 0 0 0,0 1 0 0 0,-9 27 1 0 0,1 0 1095 0 0,-77 194-463 0 0,-34 76-208 0 0,39-150-951 0 0,69-133 126 0 0,-2-1 0 0 0,0-1 0 0 0,-32 31 0 0 0,41-48 42 0 0,1-6 19 0 0,10-5-13 0 0,1 0 0 0 0,-1-1 0 0 0,0 1 1 0 0,0 0-1 0 0,1-1 0 0 0,-1 1 0 0 0,0 0 0 0 0,1-1 1 0 0,-1 1-1 0 0,0-1 0 0 0,1 1 0 0 0,-1-1 0 0 0,1 0 0 0 0,-1 1 1 0 0,1-1-1 0 0,-1 1 0 0 0,1-1 0 0 0,-1 0 0 0 0,1 0 0 0 0,-1 1 1 0 0,1-1-1 0 0,0 0 0 0 0,0 0 0 0 0,-1 1 0 0 0,1-1 1 0 0,0 0-1 0 0,0 0 0 0 0,0 1 0 0 0,0-1 0 0 0,0 0 0 0 0,0 0 1 0 0,0 0-1 0 0,0-1 0 0 0,2-29 265 0 0,2 11-187 0 0,1 0 0 0 0,1 1 0 0 0,1 0 0 0 0,0 0 0 0 0,2 0-1 0 0,10-17 1 0 0,-1 7 74 0 0,0 1 0 0 0,43-47-1 0 0,-44 58-129 0 0,1 1 0 0 0,1 0 0 0 0,0 2-1 0 0,0 0 1 0 0,2 1 0 0 0,-1 1 0 0 0,2 1 0 0 0,0 1 0 0 0,0 1-1 0 0,0 1 1 0 0,1 1 0 0 0,0 1 0 0 0,32-4 0 0 0,-44 8 19 0 0,0 1 1 0 0,0 1-1 0 0,0 0 1 0 0,0 0 0 0 0,0 1-1 0 0,0 0 1 0 0,20 6-1 0 0,-26-5-39 0 0,0-1-1 0 0,0 2 1 0 0,0-1-1 0 0,-1 0 1 0 0,1 1-1 0 0,-1 0 1 0 0,1 0-1 0 0,-1 0 1 0 0,0 1-1 0 0,0 0 1 0 0,0-1-1 0 0,-1 1 0 0 0,1 1 1 0 0,-1-1-1 0 0,0 0 1 0 0,0 1-1 0 0,0 0 1 0 0,2 5-1 0 0,-2 0 15 0 0,1 1-1 0 0,-1 0 1 0 0,-1-1-1 0 0,0 1 1 0 0,0 0 0 0 0,-1 0-1 0 0,-1 1 1 0 0,0-1-1 0 0,0 0 1 0 0,-1 0-1 0 0,0 0 1 0 0,-1 0-1 0 0,-1 0 1 0 0,-3 10-1 0 0,-2 4 100 0 0,-1 0 0 0 0,-2-1 0 0 0,0 0-1 0 0,-27 39 1 0 0,-92 111 128 0 0,116-155-362 0 0,13-18-479 0 0,9 6-1763 0 0,4-4-2099 0 0,4-4-1248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13447 0 0,'0'0'1216'0'0,"0"2"-1000"0"0,1 3-88 0 0,-1 0-1 0 0,2-1 1 0 0,-1 1-1 0 0,0 0 1 0 0,1 0-1 0 0,0-1 0 0 0,0 1 1 0 0,0-1-1 0 0,1 0 1 0 0,0 0-1 0 0,-1 0 1 0 0,2 0-1 0 0,4 6 1 0 0,-5-8-25 0 0,0 1 1 0 0,0-1-1 0 0,0 0 1 0 0,0 0 0 0 0,1-1-1 0 0,-1 1 1 0 0,0-1-1 0 0,1 1 1 0 0,-1-1-1 0 0,1 0 1 0 0,-1 0 0 0 0,1-1-1 0 0,0 1 1 0 0,-1-1-1 0 0,1 0 1 0 0,0 1-1 0 0,-1-2 1 0 0,1 1 0 0 0,6-2-1 0 0,15-3 245 0 0,-1-1-1 0 0,0-2 0 0 0,-1 0 1 0 0,28-15-1 0 0,85-53-190 0 0,-135 75-196 0 0,0 0 1 0 0,0 1-1 0 0,0-1 1 0 0,0 0-1 0 0,0 1 1 0 0,0-1 0 0 0,0 0-1 0 0,0 0 1 0 0,0 0-1 0 0,0 0 1 0 0,0 0-1 0 0,-1 0 1 0 0,1 0-1 0 0,0 0 1 0 0,-1 0 0 0 0,1-1-1 0 0,-1 1 1 0 0,1 0-1 0 0,-1 0 1 0 0,0 0-1 0 0,1-1 1 0 0,-1 1 0 0 0,0-2-1 0 0,0 2-14 0 0,0 0 0 0 0,-1 0 0 0 0,1 0 0 0 0,-1 0 0 0 0,1 0 0 0 0,-1 1 0 0 0,0-1 0 0 0,1 0 0 0 0,-1 0 0 0 0,0 0-1 0 0,1 1 1 0 0,-1-1 0 0 0,0 0 0 0 0,0 1 0 0 0,0-1 0 0 0,0 0 0 0 0,0 1 0 0 0,0-1 0 0 0,0 1 0 0 0,1 0 0 0 0,-2-1 0 0 0,1 1 0 0 0,0 0 0 0 0,0-1 0 0 0,0 1-1 0 0,0 0 1 0 0,0 0 0 0 0,-2 0 0 0 0,-5-1-151 0 0,0 1 1 0 0,0 0-1 0 0,-1 0 0 0 0,1 0 0 0 0,0 1 0 0 0,0 1 0 0 0,-15 3 0 0 0,-2 4-37 0 0,-26 12-1 0 0,13-5 166 0 0,-16 6 46 0 0,1 2 0 0 0,-61 38 0 0 0,100-52 107 0 0,0 1 0 0 0,0 0-1 0 0,1 0 1 0 0,0 2-1 0 0,1-1 1 0 0,0 2 0 0 0,1-1-1 0 0,1 2 1 0 0,0-1 0 0 0,-13 29-1 0 0,19-34 48 0 0,-1 2 0 0 0,2-1 0 0 0,-1 0 0 0 0,2 1 1 0 0,-1-1-1 0 0,1 1 0 0 0,1 0 0 0 0,0 0 0 0 0,0 0 0 0 0,1-1 0 0 0,1 1 0 0 0,0 0 0 0 0,0 0 0 0 0,1 0 0 0 0,0-1 0 0 0,1 1 0 0 0,0-1 0 0 0,7 16 0 0 0,-7-21-96 0 0,0 0-1 0 0,0 0 1 0 0,0-1 0 0 0,0 1-1 0 0,1-1 1 0 0,0 1 0 0 0,0-1-1 0 0,0 0 1 0 0,0 0-1 0 0,0-1 1 0 0,9 6 0 0 0,-6-6-3 0 0,0 1 0 0 0,1-1 0 0 0,-1 0 1 0 0,1 0-1 0 0,0-1 0 0 0,0 0 0 0 0,10 1 1 0 0,7-1-184 0 0,-1-2 0 0 0,1 0 1 0 0,0-2-1 0 0,31-6 1 0 0,-3-1-691 0 0,0-1-58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32 1839 0 0,'5'-8'77'0'0,"-4"5"-10"0"0,1 0-1 0 0,1 0 1 0 0,-1 0 0 0 0,7-9 10087 0 0,-24 15-9663 0 0,-1 0 0 0 0,1 0 1 0 0,0 2-1 0 0,-14 6 1 0 0,-60 29-276 0 0,63-27-52 0 0,-250 149 1535 0 0,165-92-1037 0 0,-19 6-318 0 0,-41 27-138 0 0,-3 26-86 0 0,80-45-96 0 0,76-65-4 0 0,1 0 0 0 0,-28 40 1 0 0,38-48 43 0 0,1 1 0 0 0,0 0 0 0 0,0 1 0 0 0,1 0-1 0 0,1-1 1 0 0,0 1 0 0 0,0 1 0 0 0,2-1 0 0 0,0 0 0 0 0,0 1 0 0 0,1 0 0 0 0,1-1 0 0 0,0 1 0 0 0,1-1 0 0 0,0 1 0 0 0,6 22 0 0 0,-5-28-29 0 0,1 0 0 0 0,1-1 0 0 0,0 1 0 0 0,0-1 0 0 0,0 0 0 0 0,1 0 1 0 0,0 0-1 0 0,0-1 0 0 0,0 1 0 0 0,1-1 0 0 0,0 0 0 0 0,0-1 1 0 0,1 0-1 0 0,13 9 0 0 0,-7-7 44 0 0,0 0 1 0 0,0 0-1 0 0,1-2 1 0 0,-1 0-1 0 0,1 0 0 0 0,0-1 1 0 0,26 4-1 0 0,-4-6 127 0 0,0-1-1 0 0,-1-1 1 0 0,1-2-1 0 0,0-1 1 0 0,-1-3-1 0 0,61-16 1 0 0,199-80 889 0 0,-244 82-961 0 0,161-67 216 0 0,-14-14-124 0 0,-191 97-317 0 0,-1 0 0 0 0,0 0 0 0 0,0-1 0 0 0,0 0 0 0 0,0 0 0 0 0,-1 0 0 0 0,0-1 0 0 0,0 0 0 0 0,-1 0 0 0 0,1 0 0 0 0,3-9 0 0 0,-6 12 40 0 0,0-1 0 0 0,-1 0-1 0 0,0 0 1 0 0,0 0 0 0 0,0 0-1 0 0,0 0 1 0 0,0 0 0 0 0,-1 0-1 0 0,0 0 1 0 0,0 0 0 0 0,0 0 0 0 0,0 0-1 0 0,-1 0 1 0 0,0 0 0 0 0,1 0-1 0 0,-1 0 1 0 0,-1 0 0 0 0,1 0-1 0 0,-1 1 1 0 0,1-1 0 0 0,-1 0-1 0 0,-3-4 1 0 0,0 0-110 0 0,0 1 0 0 0,-1-1 0 0 0,1 1 0 0 0,-1 0 0 0 0,-10-8 0 0 0,12 12 122 0 0,0 0 0 0 0,0 1 1 0 0,0 0-1 0 0,0-1 1 0 0,0 1-1 0 0,0 1 1 0 0,-1-1-1 0 0,1 1 0 0 0,0-1 1 0 0,-1 1-1 0 0,1 1 1 0 0,-9-2-1 0 0,3 2 13 0 0,1 0 0 0 0,0 1 0 0 0,-1 0 0 0 0,1 0 0 0 0,0 1 0 0 0,-12 4 0 0 0,-51 23-166 0 0,29-10 154 0 0,-54 26 81 0 0,5-2 32 0 0,-37 7 6 0 0,98-40-59 0 0,-1-1-1 0 0,-38 5 1 0 0,28-8 4 0 0,-81 1-1 0 0,121-7-261 0 0,15-2-1555 0 0,-9 2 1394 0 0,19-2-1775 0 0,3 0-3563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496 167 5527 0 0,'0'0'498'0'0,"-1"2"-406"0"0,-4 13 7886 0 0,5-15-7860 0 0,8-9 5173 0 0,-5 4-7326 0 0,2-4 2177 0 0,-1 0 1 0 0,0 0 0 0 0,0 0-1 0 0,-1-1 1 0 0,0 1 0 0 0,2-11 0 0 0,-5 15-89 0 0,1 1 0 0 0,-1 0 0 0 0,1 0 1 0 0,-1-1-1 0 0,0 1 0 0 0,-1 0 0 0 0,1-1 1 0 0,-1 1-1 0 0,0 0 0 0 0,0 0 0 0 0,0 0 1 0 0,0 0-1 0 0,-1 0 0 0 0,0 0 0 0 0,0 0 1 0 0,-4-7-1 0 0,4 9-56 0 0,1 1-1 0 0,-1-1 1 0 0,0 1 0 0 0,0 0 0 0 0,0-1 0 0 0,0 1-1 0 0,0 0 1 0 0,0 0 0 0 0,0 0 0 0 0,0 0-1 0 0,0 1 1 0 0,-1-1 0 0 0,1 1 0 0 0,0-1 0 0 0,0 1-1 0 0,-1 0 1 0 0,1 0 0 0 0,0 0 0 0 0,-1 0-1 0 0,1 0 1 0 0,0 0 0 0 0,-1 0 0 0 0,1 1 0 0 0,-3 0-1 0 0,-4 2-70 0 0,-1 0 0 0 0,1 0 0 0 0,0 1 0 0 0,-12 6 0 0 0,-43 25 90 0 0,-78 56 1 0 0,118-73 132 0 0,1 1 0 0 0,0 1 0 0 0,1 2 0 0 0,1 0-1 0 0,-34 48 1 0 0,51-65-93 0 0,1 1 0 0 0,0 0 0 0 0,0 0 0 0 0,0 0-1 0 0,-2 10 1 0 0,4-13-5 0 0,0-1-1 0 0,1 1 0 0 0,-1-1 0 0 0,1 1 0 0 0,0-1 1 0 0,0 1-1 0 0,0-1 0 0 0,0 1 0 0 0,0 0 1 0 0,1-1-1 0 0,-1 1 0 0 0,1-1 0 0 0,-1 1 1 0 0,1-1-1 0 0,0 1 0 0 0,2 2 0 0 0,-2-4-15 0 0,1 0 1 0 0,-1 0-1 0 0,1 0 0 0 0,-1 0 0 0 0,1-1 0 0 0,0 1 1 0 0,0 0-1 0 0,-1-1 0 0 0,1 0 0 0 0,0 1 0 0 0,0-1 1 0 0,0 0-1 0 0,-1 0 0 0 0,1 0 0 0 0,0 0 0 0 0,2 0 1 0 0,-2 0 7 0 0,10-1 30 0 0,0 0 0 0 0,0 0 0 0 0,-1-1 0 0 0,1-1 0 0 0,11-4 0 0 0,57-24 20 0 0,-46 17-168 0 0,86-43-577 0 0,8-2 2 0 0,-119 55 624 0 0,-7 4-39 0 0,-2 1-8 0 0,2 1 60 0 0,-1 1 1 0 0,0-1-1 0 0,0 0 1 0 0,-1 1 0 0 0,1-1-1 0 0,0 1 1 0 0,-1-1-1 0 0,0 1 1 0 0,1-1-1 0 0,-1 1 1 0 0,0-1-1 0 0,0 1 1 0 0,0-1 0 0 0,-1 1-1 0 0,1-1 1 0 0,-1 3-1 0 0,-2 5 39 0 0,-1 0-1 0 0,-7 16 1 0 0,7-18 20 0 0,0 0 0 0 0,1 0 0 0 0,-2 10 0 0 0,5-15-12 0 0,0-3-56 0 0,0 1-1 0 0,1-1 1 0 0,-1 1 0 0 0,0-1 0 0 0,0 1-1 0 0,0-1 1 0 0,1 1 0 0 0,-1-1 0 0 0,0 0 0 0 0,0 1-1 0 0,1-1 1 0 0,-1 1 0 0 0,0-1 0 0 0,1 0-1 0 0,-1 1 1 0 0,1-1 0 0 0,-1 0 0 0 0,0 0 0 0 0,1 1-1 0 0,-1-1 1 0 0,1 0 0 0 0,-1 0 0 0 0,1 1-1 0 0,-1-1 1 0 0,1 0 0 0 0,-1 0 0 0 0,1 0-1 0 0,-1 0 1 0 0,1 0 0 0 0,-1 0 0 0 0,1 0 0 0 0,-1 0-1 0 0,1 0 1 0 0,-1 0 0 0 0,1 0 0 0 0,1-1-155 0 0,28-4-2851 0 0,-11 0-3221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12495 0 0,'0'0'2224'0'0,"0"2"-1252"0"0,5-8-174 0 0,0 1 0 0 0,1-1 0 0 0,0 1-1 0 0,10-7 1 0 0,45-29 2689 0 0,-44 32-3515 0 0,10-6-306 0 0,38-15 1 0 0,-57 26 278 0 0,1 1 0 0 0,-1 1 1 0 0,1-1-1 0 0,0 2 0 0 0,0-1 0 0 0,0 1 1 0 0,0 1-1 0 0,0-1 0 0 0,10 2 0 0 0,-16-1 49 0 0,-1 1-1 0 0,1-1 0 0 0,-1 1 0 0 0,1 0 0 0 0,-1 0 0 0 0,0 0 0 0 0,1 0 0 0 0,-1 0 1 0 0,0 0-1 0 0,0 1 0 0 0,0-1 0 0 0,0 1 0 0 0,0-1 0 0 0,0 1 0 0 0,0 0 0 0 0,0 0 1 0 0,-1 0-1 0 0,1 0 0 0 0,-1 0 0 0 0,1 0 0 0 0,-1 0 0 0 0,0 0 0 0 0,0 1 0 0 0,0-1 0 0 0,0 0 1 0 0,0 1-1 0 0,0-1 0 0 0,0 4 0 0 0,1 6 27 0 0,-1 1 1 0 0,0-1-1 0 0,0 1 0 0 0,-3 18 1 0 0,2-23-1 0 0,-2 8 82 0 0,0 0-1 0 0,-9 30 0 0 0,10-44 380 0 0,7-11-217 0 0,8-16-86 0 0,0-1-204 0 0,1 2 0 0 0,1 0 0 0 0,33-38 0 0 0,-42 54-46 0 0,18-17-346 0 0,36-30 0 0 0,-53 48 369 0 0,0 1 1 0 0,0 1-1 0 0,1-1 1 0 0,0 2 0 0 0,0-1-1 0 0,1 1 1 0 0,-1 0 0 0 0,1 1-1 0 0,13-3 1 0 0,-18 6 43 0 0,0 0 1 0 0,-1 0-1 0 0,1 0 1 0 0,0 0-1 0 0,-1 1 0 0 0,1 0 1 0 0,-1 0-1 0 0,1 0 1 0 0,-1 0-1 0 0,1 1 1 0 0,7 4-1 0 0,4 3 125 0 0,25 17 0 0 0,-33-21-68 0 0,24 15 112 0 0,-22-15-65 0 0,-1 1 0 0 0,1 0 0 0 0,15 14 0 0 0,-23-19-95 0 0,-1 0 0 0 0,1 1 1 0 0,-1-1-1 0 0,0 0 0 0 0,0 0 0 0 0,0 1 0 0 0,0-1 0 0 0,0 1 1 0 0,0-1-1 0 0,0 1 0 0 0,0 0 0 0 0,0-1 0 0 0,-1 1 0 0 0,2 2 0 0 0,-1 2 9 0 0,0-4-11 0 0,-1 1-1 0 0,1 0 1 0 0,-1-1 0 0 0,1 1-1 0 0,-1-1 1 0 0,0 1 0 0 0,0 0 0 0 0,0-1-1 0 0,-1 1 1 0 0,1 0 0 0 0,-1-1-1 0 0,1 1 1 0 0,-1-1 0 0 0,0 1 0 0 0,-1 2-1 0 0,-4 8 10 0 0,-12 20 0 0 0,6-12-7 0 0,-17 40-24 0 0,28-60-87 0 0,25 6-1990 0 0,-9-8 289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18 368 6911 0 0,'0'0'528'0'0,"0"2"-341"0"0,-3 26 12074 0 0,-8-40-10697 0 0,10 9-1514 0 0,0 0-1 0 0,1 0 0 0 0,-1 0 1 0 0,1 0-1 0 0,0 1 1 0 0,0-1-1 0 0,0 0 1 0 0,0 0-1 0 0,0 0 1 0 0,1 0-1 0 0,-1 0 0 0 0,1 0 1 0 0,0 1-1 0 0,0-1 1 0 0,0 0-1 0 0,0 0 1 0 0,0 1-1 0 0,1-1 1 0 0,2-4-1 0 0,5-6-49 0 0,0 1-1 0 0,16-16 1 0 0,-21 23 11 0 0,18-19-264 0 0,45-39 0 0 0,-57 56 216 0 0,0 0 1 0 0,0 0-1 0 0,0 1 1 0 0,0 0-1 0 0,1 1 1 0 0,0 0-1 0 0,0 1 1 0 0,17-5-1 0 0,-26 9 37 0 0,-1-1-1 0 0,1 1 1 0 0,0 0-1 0 0,-1 0 0 0 0,1 0 1 0 0,0 0-1 0 0,0 0 1 0 0,-1 0-1 0 0,1 1 1 0 0,0-1-1 0 0,0 0 1 0 0,-1 1-1 0 0,1 0 0 0 0,0-1 1 0 0,-1 1-1 0 0,1 0 1 0 0,-1 0-1 0 0,3 1 1 0 0,-2 0 2 0 0,0 0 1 0 0,1 0 0 0 0,-1 1-1 0 0,0-1 1 0 0,0 1-1 0 0,-1-1 1 0 0,1 1 0 0 0,-1-1-1 0 0,3 6 1 0 0,-1 2 7 0 0,0-1 0 0 0,0 1 0 0 0,-1 0 0 0 0,0 0 0 0 0,0 15 0 0 0,-1-18 30 0 0,-1 0-1 0 0,-1 0 1 0 0,1 0 0 0 0,-1 0-1 0 0,-1 0 1 0 0,1 0-1 0 0,-1 0 1 0 0,-1 0 0 0 0,-3 8-1 0 0,6-14 38 0 0,-5 3 61 0 0,9-9-154 0 0,4-6-57 0 0,0 1 0 0 0,1 0 0 0 0,1 1 0 0 0,0 0 0 0 0,0 0 0 0 0,13-8 0 0 0,-18 14 60 0 0,162-114-166 0 0,-133 92 158 0 0,1 1 0 0 0,65-33-1 0 0,-97 55 39 0 0,0 1 1 0 0,1-1-1 0 0,0 1 0 0 0,-1 0 0 0 0,1 0 1 0 0,0 0-1 0 0,-1 0 0 0 0,1 1 0 0 0,0 0 0 0 0,0 0 1 0 0,0 0-1 0 0,3 0 0 0 0,-6 1-1 0 0,1-1 0 0 0,-1 1 0 0 0,0-1 0 0 0,0 1 0 0 0,0 0 0 0 0,0-1 1 0 0,0 1-1 0 0,1 0 0 0 0,-2 0 0 0 0,1 0 0 0 0,0 0 0 0 0,0 0 0 0 0,0 0 0 0 0,0 0 0 0 0,0 0 0 0 0,-1 0 0 0 0,2 2 0 0 0,7 20 47 0 0,-7-16-10 0 0,0 1 0 0 0,-1-1-1 0 0,0 1 1 0 0,0-1 0 0 0,-1 1-1 0 0,0-1 1 0 0,-1 14 0 0 0,-13 55 294 0 0,3-26-313 0 0,10-43-78 0 0,0 0 75 0 0,0 0 0 0 0,0 1 0 0 0,1-1 0 0 0,-1 1 0 0 0,2 6 0 0 0,-1-12-93 0 0,1 0 0 0 0,-1 0 1 0 0,1 0-1 0 0,-1-1 0 0 0,1 1 1 0 0,-1 0-1 0 0,1-1 0 0 0,0 1 1 0 0,0-1-1 0 0,0 1 0 0 0,0-1 1 0 0,0 1-1 0 0,0-1 0 0 0,0 1 1 0 0,1-1-1 0 0,-1 0 0 0 0,0 0 1 0 0,1 0-1 0 0,-1 0 0 0 0,1 0 1 0 0,-1 0-1 0 0,1 0 1 0 0,-1 0-1 0 0,1 0 0 0 0,3 0 0 0 0,7 1-1287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8287 0 0,'0'0'2035'0'0,"0"2"-759"0"0,-4 7-743 0 0,0 0 1 0 0,0 0-1 0 0,-1-1 0 0 0,0 1 1 0 0,-9 11-1 0 0,-37 38-855 0 0,15-17 641 0 0,6-8-47 0 0,-17 20 270 0 0,44-48-400 0 0,-1 0 0 0 0,1 1 0 0 0,0-1 0 0 0,0 1 0 0 0,0-1 0 0 0,1 1 0 0 0,0 0 0 0 0,-2 9 0 0 0,4-13-97 0 0,1-1 0 0 0,-1 0 0 0 0,0 0-1 0 0,1 1 1 0 0,0-1 0 0 0,-1 0 0 0 0,1 0 0 0 0,0 0 0 0 0,0 0-1 0 0,0 0 1 0 0,-1 0 0 0 0,1 0 0 0 0,0 0 0 0 0,0 0-1 0 0,1 0 1 0 0,-1 0 0 0 0,2 1 0 0 0,-1-1 55 0 0,5 3 30 0 0,0 1-1 0 0,0-1 1 0 0,0-1 0 0 0,1 0 0 0 0,0 0-1 0 0,0 0 1 0 0,0-1 0 0 0,0 0 0 0 0,0 0-1 0 0,0-1 1 0 0,0 0 0 0 0,0-1 0 0 0,1 0 0 0 0,11-1-1 0 0,-6 0-63 0 0,-1-1-1 0 0,0 0 0 0 0,0-1 0 0 0,0-1 0 0 0,0 0 1 0 0,0-1-1 0 0,-1 0 0 0 0,15-9 0 0 0,-22 11-64 0 0,1-1 0 0 0,-1 0 0 0 0,1 0 0 0 0,-1-1-1 0 0,0 1 1 0 0,-1-1 0 0 0,1 0 0 0 0,-1 0 0 0 0,0-1 0 0 0,-1 1-1 0 0,1-1 1 0 0,-1 0 0 0 0,0 0 0 0 0,0 0 0 0 0,-1-1 0 0 0,0 1-1 0 0,0 0 1 0 0,0-1 0 0 0,-1 0 0 0 0,0 1 0 0 0,0-1 0 0 0,-1 0-1 0 0,0 1 1 0 0,0-1 0 0 0,-1 0 0 0 0,1 1 0 0 0,-1-1 0 0 0,-1 0-1 0 0,1 1 1 0 0,-1-1 0 0 0,0 1 0 0 0,-1 0 0 0 0,0 0 0 0 0,0 0 0 0 0,0 0-1 0 0,0 0 1 0 0,-1 0 0 0 0,0 1 0 0 0,0 0 0 0 0,-1 0 0 0 0,0 0-1 0 0,-8-7 1 0 0,8 9-79 0 0,0-1 1 0 0,-1 1-1 0 0,1 0 0 0 0,-1 0 0 0 0,0 1 0 0 0,0-1 1 0 0,0 1-1 0 0,0 1 0 0 0,-1-1 0 0 0,1 1 0 0 0,0 0 1 0 0,-1 0-1 0 0,1 1 0 0 0,0 0 0 0 0,-1 0 1 0 0,1 1-1 0 0,-1-1 0 0 0,-8 3 0 0 0,10-1-705 0 0,0-1-1 0 0,-1 1 0 0 0,1 0 1 0 0,0 0-1 0 0,0 1 1 0 0,0-1-1 0 0,-7 6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381 104 919 0 0,'5'-4'26'0'0,"0"1"0"0"0,1-1 0 0 0,-1 1 0 0 0,1 1-1 0 0,0-1 1 0 0,0 1 0 0 0,0 0 0 0 0,0 0 0 0 0,18-4 13085 0 0,-25 7-12415 0 0,-14 3-91 0 0,0 1 0 0 0,-20 10 0 0 0,20-9-388 0 0,-15 9-18 0 0,0 0 1 0 0,2 2-1 0 0,-36 26 0 0 0,-72 70 44 0 0,118-98-69 0 0,-17 20-1 0 0,31-30-158 0 0,0-1 0 0 0,1 0-1 0 0,-1 1 1 0 0,1 0 0 0 0,0 0-1 0 0,1 0 1 0 0,-1 0-1 0 0,1 1 1 0 0,0-1 0 0 0,-2 7-1 0 0,5-10 39 0 0,-1-1 0 0 0,1 0 0 0 0,-1 1 0 0 0,1-1 0 0 0,-1 0 0 0 0,1 0 0 0 0,0 1-1 0 0,0-1 1 0 0,0 0 0 0 0,0 0 0 0 0,-1 0 0 0 0,2 0 0 0 0,-1 0 0 0 0,0 0 0 0 0,0 0 0 0 0,2 1 0 0 0,-2-1 37 0 0,4 3 63 0 0,1-1 0 0 0,-1 1 0 0 0,1-1 1 0 0,0 0-1 0 0,0-1 0 0 0,0 1 0 0 0,1-1 1 0 0,-1-1-1 0 0,0 1 0 0 0,1-1 0 0 0,-1 0 1 0 0,1 0-1 0 0,6-1 0 0 0,11 0 153 0 0,0-1-1 0 0,28-6 1 0 0,126-34 656 0 0,-107 22-719 0 0,133-42 32 0 0,-199 59-281 0 0,-1 0 0 0 0,1 0 0 0 0,0-1 0 0 0,-1 0 1 0 0,0 0-1 0 0,0 0 0 0 0,0 0 0 0 0,0 0 0 0 0,0-1 0 0 0,-1 0 0 0 0,1 0 0 0 0,-1 0 0 0 0,0 0 0 0 0,4-7 0 0 0,-6 8-25 0 0,0 0-1 0 0,1 0 0 0 0,-1 0 0 0 0,0 0 1 0 0,-1 0-1 0 0,1 0 0 0 0,-1-1 0 0 0,1 1 1 0 0,-1 0-1 0 0,0 0 0 0 0,0 0 0 0 0,0-1 1 0 0,0 1-1 0 0,-1 0 0 0 0,1 0 0 0 0,-1 0 1 0 0,0 0-1 0 0,0-1 0 0 0,0 1 0 0 0,0 1 0 0 0,-1-1 1 0 0,1 0-1 0 0,-1 0 0 0 0,-2-3 0 0 0,-5-6-144 0 0,-1 1-1 0 0,0 0 0 0 0,-1 1 0 0 0,0 0 0 0 0,-15-9 0 0 0,-65-38-612 0 0,76 48 690 0 0,-3-2-40 0 0,0 1 0 0 0,-1 1-1 0 0,0 0 1 0 0,0 2 0 0 0,-1 0 0 0 0,-26-5 0 0 0,42 11 96 0 0,-1 1 1 0 0,1 0-1 0 0,0 0 1 0 0,-1 0 0 0 0,1 0-1 0 0,0 1 1 0 0,-1-1-1 0 0,1 1 1 0 0,-6 2 0 0 0,9-2 26 0 0,0 0 1 0 0,0 0-1 0 0,0 0 1 0 0,1 0 0 0 0,-1-1-1 0 0,1 1 1 0 0,-1 0 0 0 0,1 0-1 0 0,-1 0 1 0 0,1 0 0 0 0,-1 0-1 0 0,1 1 1 0 0,0-1 0 0 0,-1 0-1 0 0,1 0 1 0 0,0 0 0 0 0,0 0-1 0 0,0 0 1 0 0,0 0 0 0 0,0 2-1 0 0,0-2-75 0 0,0 14-882 0 0,3 1-306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213 222 8287 0 0,'1'-1'639'0'0,"64"-66"3620"0"0,64-85-1 0 0,-128 151-3339 0 0,-10 8-546 0 0,-90 72 243 0 0,-50 42-409 0 0,67-42-4 0 0,67-62 168 0 0,0 1 0 0 0,-24 37 0 0 0,38-54 534 0 0,18-2-245 0 0,-4 0-498 0 0,-1-2-1 0 0,1 0 0 0 0,0 0 1 0 0,-1-1-1 0 0,24-11 1 0 0,55-38-79 0 0,-18 11-79 0 0,16-11-364 0 0,-88 52 280 0 0,3 14-325 0 0,-3-2 406 0 0,0-1 1 0 0,-1 1 0 0 0,0 0-1 0 0,0 0 1 0 0,-3 12 0 0 0,1-11 51 0 0,1 1 1 0 0,1 0 0 0 0,1 19 0 0 0,-1-25-43 0 0,2-1 0 0 0,-1 1 0 0 0,1-1 0 0 0,0 1 0 0 0,0-1 0 0 0,0 0 0 0 0,1 0 1 0 0,0 0-1 0 0,5 7 0 0 0,-6-10-66 0 0,0-1 0 0 0,0 1 0 0 0,0-1 0 0 0,0 0 0 0 0,1 0 0 0 0,-1 0 0 0 0,1 0 0 0 0,0 0 0 0 0,-1 0 0 0 0,1-1 0 0 0,0 1 0 0 0,0-1 0 0 0,0 0 0 0 0,0 0 0 0 0,0 0 0 0 0,0 0 0 0 0,0-1 0 0 0,0 1 0 0 0,1-1 0 0 0,-1 1 0 0 0,6-2 1 0 0,13-1-1212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636 910 8207 0 0,'0'0'1811'0'0,"2"1"-1302"0"0,3-1-114 0 0,-1 0-1 0 0,0 0 1 0 0,1 0 0 0 0,-1 0-1 0 0,1-1 1 0 0,-1 1-1 0 0,0-1 1 0 0,0 0-1 0 0,1-1 1 0 0,-1 1-1 0 0,5-3 1 0 0,-1 0-80 0 0,0-1-1 0 0,0 0 1 0 0,-1 0 0 0 0,0 0 0 0 0,8-8-1 0 0,2-4-57 0 0,-1-1-1 0 0,-1-1 0 0 0,17-26 0 0 0,3-13-416 0 0,-2-1 0 0 0,-3-1-1 0 0,-3-1 1 0 0,-2-2 0 0 0,-3-1-1 0 0,-3 0 1 0 0,14-84 0 0 0,-30 135-67 0 0,1-11-347 0 0,1-28-1 0 0,-4 46 431 0 0,-1 1 0 0 0,0-1 0 0 0,-1 1 0 0 0,1-1 0 0 0,-1 0 0 0 0,0 1 0 0 0,-1 0 1 0 0,1-1-1 0 0,-1 1 0 0 0,-5-10 0 0 0,6 13 94 0 0,-1 0 1 0 0,1-1-1 0 0,-1 1 0 0 0,0 0 0 0 0,0 1 1 0 0,0-1-1 0 0,0 0 0 0 0,0 1 1 0 0,0-1-1 0 0,-1 1 0 0 0,1-1 0 0 0,0 1 1 0 0,-1 0-1 0 0,1 0 0 0 0,-1 0 1 0 0,1 0-1 0 0,-1 1 0 0 0,0-1 0 0 0,1 1 1 0 0,-1-1-1 0 0,0 1 0 0 0,1 0 1 0 0,-1 0-1 0 0,0 0 0 0 0,1 1 0 0 0,-4 0 1 0 0,-2 0 22 0 0,1 1 0 0 0,-1 0 0 0 0,1 0 0 0 0,-1 1-1 0 0,1 0 1 0 0,0 0 0 0 0,-11 8 0 0 0,13-7 32 0 0,0-1-1 0 0,0 1 1 0 0,1 1-1 0 0,0-1 0 0 0,0 1 1 0 0,0 0-1 0 0,0-1 1 0 0,1 2-1 0 0,-4 6 1 0 0,-3 8 114 0 0,-8 26 1 0 0,12-33-60 0 0,-66 226 763 0 0,31-89-771 0 0,9-55 1 0 0,-44 92 1 0 0,43-115-74 0 0,-171 349 327 0 0,156-334 75 0 0,-3-3 1 0 0,-107 133-1 0 0,52-103-227 0 0,92-94-127 0 0,13-19-165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80 243 7831 0 0,'-21'0'367'0'0,"9"-1"-117"0"0,0 1 0 0 0,-22 3 6995 0 0,72 2-5687 0 0,-18-6-1242 0 0,0-1 1 0 0,0 0 0 0 0,36-10 0 0 0,57-24 569 0 0,-82 25-722 0 0,34-11 153 0 0,188-61 540 0 0,4 17-479 0 0,-241 63-483 0 0,45-7 185 0 0,-56 9-521 0 0,0 1 1 0 0,0-1-1 0 0,0 1 1 0 0,0 1-1 0 0,0-1 1 0 0,0 1-1 0 0,0 0 1 0 0,9 3 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40 2303 0 0,'1'-2'167'0'0,"11"-10"-186"0"0,14-13 12606 0 0,-27 29-12508 0 0,1-1 0 0 0,-2 1-1 0 0,1 0 1 0 0,0 0 0 0 0,-1-1 0 0 0,1 1 0 0 0,-1-1 0 0 0,-5 7-1 0 0,1 1 57 0 0,-73 117 846 0 0,43-72-533 0 0,30-45-302 0 0,-1 1 1 0 0,2-1-1 0 0,-6 16 0 0 0,9-22-33 0 0,0 1-1 0 0,1 0 1 0 0,-1 0 0 0 0,1 0 0 0 0,1 0 0 0 0,-1 0 0 0 0,1 0-1 0 0,1 11 1 0 0,-1-16-79 0 0,0 0 0 0 0,0 0 0 0 0,1 0 0 0 0,-1 0 1 0 0,0-1-1 0 0,1 1 0 0 0,-1 0 0 0 0,1 0 0 0 0,-1 0 0 0 0,1-1 0 0 0,0 1 0 0 0,-1 0 0 0 0,1-1 0 0 0,0 1 0 0 0,-1-1 0 0 0,1 1 0 0 0,0-1 0 0 0,0 1 0 0 0,-1-1 0 0 0,1 1 0 0 0,0-1 0 0 0,0 0 1 0 0,0 1-1 0 0,0-1 0 0 0,-1 0 0 0 0,1 0 0 0 0,0 0 0 0 0,2 1 0 0 0,24-2 722 0 0,-13-2-593 0 0,0 0 1 0 0,0-1-1 0 0,0-1 0 0 0,-1 0 0 0 0,0-1 0 0 0,0 0 0 0 0,16-11 1 0 0,82-63 91 0 0,-87 60-216 0 0,10-6 16 0 0,33-35 1 0 0,-53 47-524 0 0,-1-1 0 0 0,-1-1 0 0 0,0 0 0 0 0,17-30 0 0 0,-20 28-1327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188 279 6911 0 0,'0'0'528'0'0,"-2"1"-341"0"0,-23 16 2562 0 0,16-11-1244 0 0,0 0 0 0 0,-1 0 0 0 0,-18 8 0 0 0,24-12-1395 0 0,1-1 1 0 0,0 0 0 0 0,0-1 0 0 0,-1 1 0 0 0,1-1 0 0 0,0 1 0 0 0,-1-1 0 0 0,1 0 0 0 0,-1 0 0 0 0,1 0 0 0 0,0-1 0 0 0,-1 1 0 0 0,1-1 0 0 0,0 0-1 0 0,-1 0 1 0 0,1 0 0 0 0,-4-2 0 0 0,3 1-8 0 0,1 0-1 0 0,0 1 0 0 0,0-1 0 0 0,0 0 1 0 0,0-1-1 0 0,0 1 0 0 0,0 0 1 0 0,1-1-1 0 0,-5-5 0 0 0,6 7-77 0 0,0-1 1 0 0,0 1-1 0 0,1-1 0 0 0,-1 0 1 0 0,1 1-1 0 0,-1-1 0 0 0,1 0 1 0 0,-1 0-1 0 0,1 1 0 0 0,0-1 1 0 0,0 0-1 0 0,0 0 0 0 0,0 1 1 0 0,0-1-1 0 0,0 0 0 0 0,0 0 1 0 0,1 1-1 0 0,-1-1 0 0 0,1 0 1 0 0,-1 0-1 0 0,1 1 0 0 0,1-3 1 0 0,3-6-35 0 0,0 1 1 0 0,1 0 0 0 0,0 0 0 0 0,0 0-1 0 0,1 0 1 0 0,0 1 0 0 0,1 1 0 0 0,13-12 0 0 0,8-3-264 0 0,39-22 0 0 0,-31 21 92 0 0,-16 9 73 0 0,2 1 0 0 0,0 1 0 0 0,24-9 0 0 0,-35 17 177 0 0,1 0 1 0 0,0 0-1 0 0,-1 1 1 0 0,1 1 0 0 0,0 0-1 0 0,0 1 1 0 0,25 1-1 0 0,-26 1 174 0 0,1 0 0 0 0,-1 1-1 0 0,0 0 1 0 0,1 1 0 0 0,-1 0 0 0 0,21 10-1 0 0,-29-11-203 0 0,0 0-1 0 0,0 0 1 0 0,0 1-1 0 0,0-1 1 0 0,-1 1-1 0 0,1 0 1 0 0,-1 0-1 0 0,0 1 0 0 0,0-1 1 0 0,0 0-1 0 0,0 1 1 0 0,-1 0-1 0 0,0 0 1 0 0,1 0-1 0 0,-1 0 0 0 0,-1 0 1 0 0,1 0-1 0 0,0 0 1 0 0,-1 1-1 0 0,0-1 1 0 0,0 0-1 0 0,0 8 0 0 0,0-5-21 0 0,-1-1-1 0 0,-1 1 0 0 0,1 0 1 0 0,-1-1-1 0 0,0 1 0 0 0,-1-1 1 0 0,0 1-1 0 0,-3 7 0 0 0,-26 52-83 0 0,3-7-819 0 0,23-43-731 0 0,1-3-490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14423 0 0,'0'0'3586'0'0,"-2"0"-2934"0"0,-3-1-554 0 0,0 1 1 0 0,0 0-1 0 0,1 0 1 0 0,-1 1-1 0 0,0-1 1 0 0,0 1-1 0 0,1 0 1 0 0,-1 0-1 0 0,0 0 1 0 0,1 1-1 0 0,-1 0 1 0 0,-7 4-1 0 0,-5 4 126 0 0,-29 23-1 0 0,29-21-137 0 0,-3 4-77 0 0,1 1-1 0 0,1 1 1 0 0,-32 38 0 0 0,-36 67 9 0 0,81-113-13 0 0,0-1 0 0 0,0 0-1 0 0,1 1 1 0 0,0 0 0 0 0,1 0 0 0 0,0 0-1 0 0,1 1 1 0 0,0-1 0 0 0,1 0 0 0 0,-1 1-1 0 0,2 0 1 0 0,0-1 0 0 0,0 1 0 0 0,1-1-1 0 0,3 14 1 0 0,-4-22 0 0 0,1 1-1 0 0,0 0 1 0 0,-1 0-1 0 0,1 0 0 0 0,1-1 1 0 0,-1 1-1 0 0,0 0 1 0 0,1-1-1 0 0,-1 0 1 0 0,1 1-1 0 0,0-1 1 0 0,0 0-1 0 0,0 1 1 0 0,0-1-1 0 0,0 0 0 0 0,0-1 1 0 0,4 4-1 0 0,-2-3 12 0 0,0 0 0 0 0,1-1 0 0 0,-1 1 0 0 0,0-1 1 0 0,1 0-1 0 0,-1 0 0 0 0,0 0 0 0 0,1 0 0 0 0,0-1 0 0 0,5 0 0 0 0,7-1-284 0 0,-1-1 1 0 0,1-1 0 0 0,-1 0 0 0 0,32-11-1 0 0,-6 0-4496 0 0,2-2-1588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16039 0 0,'0'0'1452'0'0,"-1"1"-1153"0"0,-103 273 2350 0 0,74-211-2328 0 0,-57 93 0 0 0,61-113-239 0 0,-220 330 200 0 0,92-180-162 0 0,63-82-1432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2:5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16 194 10135 0 0,'-4'0'282'0'0,"-8"-6"6662"0"0,110-22-2859 0 0,-41 13-3420 0 0,83-21 531 0 0,241-30 0 0 0,-301 57-1559 0 0,176-17 1036 0 0,-86 19-6179 0 0,-151 7-1666 0 0</inkml:trace>
  <inkml:trace contextRef="#ctx0" brushRef="#br0" timeOffset="1">1252 139 13735 0 0,'0'0'630'0'0,"-1"3"-14"0"0,-9 21-358 0 0,3-7 311 0 0,-14 26 0 0 0,-16 21 3394 0 0,-44 68-1059 0 0,41-70-2492 0 0,27-40-374 0 0,12-21-1160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0,'0'0'936'0'0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11 11975 0 0,'0'0'923'0'0,"-2"1"-499"0"0,-55 78 2519 0 0,-105 108-1 0 0,151-176-2572 0 0,1 1-1 0 0,-12 21 0 0 0,18-27-247 0 0,0 0 0 0 0,1 1 0 0 0,0 0 0 0 0,1-1 0 0 0,-1 1 0 0 0,1 0 0 0 0,-2 11 0 0 0,4-17-99 0 0,0 1 1 0 0,0-1-1 0 0,0 0 0 0 0,0 1 0 0 0,0-1 0 0 0,0 0 1 0 0,0 0-1 0 0,1 1 0 0 0,-1-1 0 0 0,0 0 1 0 0,1 0-1 0 0,-1 1 0 0 0,0-1 0 0 0,1 0 0 0 0,0 0 1 0 0,-1 0-1 0 0,1 0 0 0 0,0 0 0 0 0,0 1 1 0 0,0-1-1 0 0,1 1 10 0 0,-1-1-1 0 0,1 0 1 0 0,0 0 0 0 0,0 0 0 0 0,0 0 0 0 0,-1 0 0 0 0,1 0-1 0 0,0 0 1 0 0,0-1 0 0 0,0 1 0 0 0,3 0 0 0 0,3 0 55 0 0,-1-1 1 0 0,0 0-1 0 0,1 0 0 0 0,-1 0 1 0 0,1-1-1 0 0,6-2 0 0 0,1 0 44 0 0,0-2-1 0 0,-1 0 1 0 0,1-1 0 0 0,-1 0-1 0 0,18-12 1 0 0,63-46 349 0 0,-83 54-415 0 0,0 0 1 0 0,0-1 0 0 0,-1 0 0 0 0,-1 0-1 0 0,0-2 1 0 0,15-21 0 0 0,-19 23-19 0 0,0 1 1 0 0,-1-1 0 0 0,0 0 0 0 0,-1 0 0 0 0,0 0-1 0 0,0-1 1 0 0,-1 0 0 0 0,-1 1 0 0 0,2-17-1 0 0,-4 24-113 0 0,0 0-1 0 0,0 0 1 0 0,0 0-1 0 0,-1 0 1 0 0,1 1-1 0 0,-1-1 1 0 0,0 0-1 0 0,0 0 1 0 0,0 1-1 0 0,0-1 1 0 0,-1 0-1 0 0,0 1 1 0 0,0-1-1 0 0,0 1 1 0 0,0 0-1 0 0,0 0 1 0 0,0 0-1 0 0,-1 0 1 0 0,0 0-1 0 0,-2-3 1 0 0,1 4-216 0 0,0-1 1 0 0,0 1-1 0 0,1 0 0 0 0,-1 0 1 0 0,-1 0-1 0 0,1 0 1 0 0,0 1-1 0 0,0 0 1 0 0,-1 0-1 0 0,1 0 1 0 0,0 0-1 0 0,-1 1 0 0 0,1-1 1 0 0,-1 1-1 0 0,1 0 1 0 0,-9 2-1 0 0,2 0-1247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5983 0 0,'0'0'10131'0'0,"11"7"-3318"0"0,-10-5-6683 0 0,0 0-1 0 0,0 0 1 0 0,0 0-1 0 0,1 0 1 0 0,-2 0-1 0 0,1 0 1 0 0,0 0 0 0 0,0 1-1 0 0,-1-1 1 0 0,1 0-1 0 0,-1 0 1 0 0,0 1-1 0 0,0-1 1 0 0,0 0-1 0 0,0 1 1 0 0,0-1 0 0 0,0 0-1 0 0,-1 4 1 0 0,-1 2-77 0 0,-1-1 0 0 0,1 1 1 0 0,-1-1-1 0 0,-1 1 0 0 0,-7 12 0 0 0,7-13-69 0 0,3-5-126 0 0,13-1-5401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5 609 9671 0 0,'-1'-2'10550'0'0,"0"0"-10365"0"0,1-1 0 0 0,-1 0 0 0 0,1 0 1 0 0,-1 1-1 0 0,1-1 0 0 0,0 0 1 0 0,0 0-1 0 0,0 1 0 0 0,0-1 0 0 0,1 0 1 0 0,-1 1-1 0 0,1-1 0 0 0,0 0 1 0 0,-1 1-1 0 0,1-1 0 0 0,0 1 1 0 0,1-1-1 0 0,-1 1 0 0 0,0-1 0 0 0,1 1 1 0 0,-1 0-1 0 0,3-3 0 0 0,5-5 66 0 0,1 0 0 0 0,-1 0 0 0 0,14-10 0 0 0,-20 18-173 0 0,209-168 221 0 0,-155 126-283 0 0,96-71-890 0 0,-117 91 533 0 0,1 2 1 0 0,56-25-1 0 0,-91 46 325 0 0,4-2-41 0 0,1 0-1 0 0,-1 1 1 0 0,1 0 0 0 0,0 0-1 0 0,12-2 1 0 0,-9 6 57 0 0,-9-2-1 0 0,0 1 0 0 0,0 0-1 0 0,0 0 1 0 0,0 0 0 0 0,0 0-1 0 0,0 0 1 0 0,0 0 0 0 0,-1 0 0 0 0,1 0-1 0 0,0 0 1 0 0,-1 0 0 0 0,1 0-1 0 0,0 0 1 0 0,-1 0 0 0 0,0 1 0 0 0,1-1-1 0 0,-1 0 1 0 0,0 0 0 0 0,0 1-1 0 0,1-1 1 0 0,-1 0 0 0 0,0 0-1 0 0,0 3 1 0 0,-5 32-38 0 0,4-30 37 0 0,-11 39 63 0 0,-1 0-1 0 0,-25 54 1 0 0,23-60 64 0 0,-20 45 229 0 0,-29 85 126 0 0,63-165-467 0 0,-1 1 0 0 0,1 0 0 0 0,0-1-1 0 0,1 1 1 0 0,-1 0 0 0 0,1-1 0 0 0,0 1-1 0 0,0 0 1 0 0,2 7 0 0 0,-2-10-57 0 0,1-1 0 0 0,-1 1 0 0 0,1-1 0 0 0,0 1 0 0 0,-1-1 0 0 0,1 0 0 0 0,0 1 0 0 0,0-1 0 0 0,0 0 0 0 0,0 0 0 0 0,0 1 0 0 0,0-1 0 0 0,0 0 0 0 0,1 0 0 0 0,-1 0 0 0 0,0 0 0 0 0,1-1 0 0 0,-1 1 0 0 0,0 0 0 0 0,1-1 0 0 0,-1 1 0 0 0,1 0 0 0 0,-1-1 0 0 0,1 0 0 0 0,-1 1 0 0 0,1-1 0 0 0,0 0 0 0 0,-1 0 0 0 0,1 0 0 0 0,-1 0 0 0 0,1 0 0 0 0,2-1 0 0 0,20-1-1445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1548 44 10103 0 0,'0'0'919'0'0,"0"-1"-759"0"0,0-1-5 0 0,-1 0-1 0 0,0 0 1 0 0,1 1 0 0 0,-1-1 0 0 0,0 0-1 0 0,0 1 1 0 0,0-1 0 0 0,0 1 0 0 0,0-1-1 0 0,0 1 1 0 0,-1-1 0 0 0,1 1 0 0 0,0 0-1 0 0,-4-3 1 0 0,2 2 303 0 0,0 0-259 0 0,1 0 1 0 0,-1 1 0 0 0,0-1-1 0 0,1 1 1 0 0,-1 0 0 0 0,0 0-1 0 0,0 0 1 0 0,0 0 0 0 0,0 0-1 0 0,0 1 1 0 0,0-1 0 0 0,0 1-1 0 0,0 0 1 0 0,0 0 0 0 0,-4 0-1 0 0,-3 1 32 0 0,0 0 0 0 0,0 1-1 0 0,-13 4 1 0 0,-56 23 69 0 0,18-5-175 0 0,-141 48-62 0 0,-32 11-20 0 0,173-62-140 0 0,9-3-45 0 0,0-1 1 0 0,-108 17-1 0 0,115-29-7 0 0,-74-2 0 0 0,96-5 115 0 0,0 0 0 0 0,0-1-1 0 0,0-1 1 0 0,1-1 0 0 0,-26-10-1 0 0,44 14-7 0 0,0-1-1 0 0,0 1 1 0 0,0-1-1 0 0,0 0 1 0 0,0-1-1 0 0,0 1 1 0 0,0-1-1 0 0,1 1 1 0 0,-1-1-1 0 0,1 0 1 0 0,0-1-1 0 0,0 1 1 0 0,0 0-1 0 0,0-1 1 0 0,-3-5-1 0 0,6 7-60 0 0,0 1 0 0 0,0-1 0 0 0,0 1 1 0 0,0-1-1 0 0,0 0 0 0 0,0 1 0 0 0,1-1 0 0 0,-1 1 0 0 0,0-1 0 0 0,1 1 0 0 0,-1-1 0 0 0,1 1 0 0 0,0-1 0 0 0,-1 1 0 0 0,1 0 1 0 0,0-1-1 0 0,0 1 0 0 0,0 0 0 0 0,0 0 0 0 0,0-1 0 0 0,0 1 0 0 0,0 0 0 0 0,1 0 0 0 0,-1 0 0 0 0,2-1 0 0 0,5-3-12 0 0,-4 3 78 0 0,0 0 1 0 0,0 0-1 0 0,0 0 1 0 0,1 0-1 0 0,-1 1 1 0 0,0-1-1 0 0,1 1 0 0 0,-1 0 1 0 0,1 1-1 0 0,-1-1 1 0 0,1 1-1 0 0,7 0 1 0 0,-7 0 31 0 0,0 0 1 0 0,0 1-1 0 0,0-1 1 0 0,0 1-1 0 0,-1 0 1 0 0,1 0 0 0 0,0 1-1 0 0,0-1 1 0 0,-1 1-1 0 0,1 0 1 0 0,-1 1-1 0 0,0-1 1 0 0,0 1 0 0 0,0-1-1 0 0,0 1 1 0 0,5 5-1 0 0,-5-3 6 0 0,0-1-1 0 0,0 1 1 0 0,-1 0-1 0 0,1 0 1 0 0,-1 1-1 0 0,-1-1 0 0 0,1 1 1 0 0,-1-1-1 0 0,0 1 1 0 0,0 0-1 0 0,0-1 1 0 0,1 13-1 0 0,-2-1 36 0 0,0 0 0 0 0,-1 0-1 0 0,-1-1 1 0 0,0 1 0 0 0,-2 0-1 0 0,-4 20 1 0 0,-35 96 594 0 0,35-113-526 0 0,-101 233 928 0 0,32-85-701 0 0,60-133-291 0 0,-24 37 1 0 0,-1 1-5 0 0,34-60-770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14567 0 0,'0'0'1320'0'0,"0"3"-1082"0"0,0 0-208 0 0,0 0 0 0 0,0 1 0 0 0,1-1 1 0 0,-1 0-1 0 0,1 0 0 0 0,0 0 0 0 0,0 0 1 0 0,0 0-1 0 0,2 5 0 0 0,-2-6 24 0 0,0-1 1 0 0,0 1-1 0 0,0-1 0 0 0,1 1 1 0 0,-1-1-1 0 0,0 0 0 0 0,1 1 1 0 0,-1-1-1 0 0,1 0 0 0 0,-1 0 1 0 0,1 0-1 0 0,-1 0 0 0 0,1 0 1 0 0,0 0-1 0 0,0-1 1 0 0,-1 1-1 0 0,1 0 0 0 0,0-1 1 0 0,3 1-1 0 0,8 0 135 0 0,-1 0 1 0 0,0-1-1 0 0,1 0 0 0 0,-1-1 0 0 0,1-1 1 0 0,-1 0-1 0 0,13-4 0 0 0,84-31 529 0 0,-63 20-441 0 0,45-18 11 0 0,50-16 104 0 0,-113 42-1542 0 0,1 2 0 0 0,59-8 0 0 0,-38 7-2833 0 0,-29 2 1936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7367 0 0,'0'0'568'0'0,"-1"2"-373"0"0,-6 4 546 0 0,1 1 0 0 0,-11 7 0 0 0,-11 9 3500 0 0,-20 24-1097 0 0,-75 81-1259 0 0,102-104-1639 0 0,-38 48 502 0 0,52-61-618 0 0,-1 1 1 0 0,1-1 0 0 0,1 1-1 0 0,-10 24 1 0 0,15-33-111 0 0,1 0 1 0 0,-1 0-1 0 0,0 0 0 0 0,1 0 1 0 0,0 1-1 0 0,-1-1 0 0 0,2 4 1 0 0,2 5 5 0 0,-1-9-16 0 0,0-1 1 0 0,1 0-1 0 0,-1 0 0 0 0,1 0 0 0 0,-1 0 0 0 0,1 0 1 0 0,0 0-1 0 0,-1-1 0 0 0,1 1 0 0 0,0-1 0 0 0,0 0 1 0 0,0 0-1 0 0,0 0 0 0 0,0 0 0 0 0,0-1 1 0 0,1 1-1 0 0,3-1 0 0 0,2 1 31 0 0,0-1-1 0 0,0 0 1 0 0,0 0-1 0 0,18-4 1 0 0,3-3 21 0 0,0-1 0 0 0,0-2 0 0 0,-1-1-1 0 0,-1-1 1 0 0,0-2 0 0 0,28-17 0 0 0,-51 28-70 0 0,-1 0-1 0 0,1-1 0 0 0,-1 1 1 0 0,1-1-1 0 0,-1 0 0 0 0,-1 0 1 0 0,1 0-1 0 0,0 0 0 0 0,-1-1 1 0 0,0 1-1 0 0,0-1 1 0 0,0 0-1 0 0,-1 0 0 0 0,1 0 1 0 0,-1 0-1 0 0,-1 0 0 0 0,1-1 1 0 0,-1 1-1 0 0,0-1 1 0 0,0 1-1 0 0,0-1 0 0 0,-1 1 1 0 0,1-1-1 0 0,-2 1 0 0 0,1-1 1 0 0,0 1-1 0 0,-1-1 1 0 0,0 1-1 0 0,-1-1 0 0 0,1 1 1 0 0,-1-1-1 0 0,0 1 0 0 0,0 0 1 0 0,-1 0-1 0 0,1 0 0 0 0,-1 0 1 0 0,-6-7-1 0 0,2 2-142 0 0,-1 0 0 0 0,0 0 0 0 0,-1 1 0 0 0,-19-16 0 0 0,24 22-107 0 0,-1-1-1 0 0,0 1 0 0 0,0 0 0 0 0,-1 1 0 0 0,1-1 0 0 0,0 1 1 0 0,-1 0-1 0 0,0 1 0 0 0,1-1 0 0 0,-1 1 0 0 0,0 0 0 0 0,0 1 0 0 0,-5-1 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93 576 6447 0 0,'0'0'930'0'0,"-1"2"436"0"0,0 0-953 0 0,0-1-1 0 0,0 1 1 0 0,0 0-1 0 0,0-1 1 0 0,0 0-1 0 0,0 1 1 0 0,-1-1-1 0 0,1 0 0 0 0,-1 1 1 0 0,1-1-1 0 0,-1 0 1 0 0,1 0-1 0 0,-1 0 1 0 0,1 0-1 0 0,-4 1 1 0 0,3-2-261 0 0,-1 1 0 0 0,1-1 0 0 0,0 1 0 0 0,0-1 1 0 0,0 0-1 0 0,0 0 0 0 0,0 0 0 0 0,0 0 0 0 0,0 0 1 0 0,0 0-1 0 0,-1 0 0 0 0,1-1 0 0 0,0 1 0 0 0,0-1 1 0 0,0 0-1 0 0,0 1 0 0 0,0-1 0 0 0,0 0 0 0 0,1 0 1 0 0,-1 0-1 0 0,0-1 0 0 0,0 1 0 0 0,1 0 0 0 0,-1-1 1 0 0,1 1-1 0 0,-1-1 0 0 0,1 1 0 0 0,-1-1 0 0 0,1 0 1 0 0,0 1-1 0 0,0-1 0 0 0,0 0 0 0 0,0 0 0 0 0,0 0 1 0 0,-1-3-1 0 0,1-2 29 0 0,0 1 0 0 0,0-1 0 0 0,1 0-1 0 0,0 1 1 0 0,0-1 0 0 0,0 0 0 0 0,1 0 0 0 0,0 1 0 0 0,0-1 0 0 0,1 1 0 0 0,0-1 0 0 0,0 1 0 0 0,4-8 0 0 0,5-11 181 0 0,29-43 0 0 0,-35 59-298 0 0,10-15 20 0 0,0 1-1 0 0,2 1 1 0 0,0 1-1 0 0,1 0 1 0 0,2 1-1 0 0,0 1 1 0 0,1 1 0 0 0,24-17-1 0 0,-2 7-138 0 0,2 1 1 0 0,1 3-1 0 0,1 1 0 0 0,95-30 1 0 0,-108 47-3231 0 0,-18 6-4533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127 262 6911 0 0,'-1'1'315'0'0,"-13"14"483"0"0,0 1 0 0 0,2 0 0 0 0,0 1 0 0 0,1 1 0 0 0,0 0 0 0 0,2 0 0 0 0,0 1 0 0 0,1 0 0 0 0,-11 39 0 0 0,17-47-574 0 0,0 0 0 0 0,1 0 0 0 0,0 0 0 0 0,1-1 0 0 0,0 1 1 0 0,1 0-1 0 0,0 0 0 0 0,1 0 0 0 0,0 0 0 0 0,0-1 0 0 0,7 16 0 0 0,-9-25-192 0 0,0 0 0 0 0,0-1 0 0 0,1 1-1 0 0,-1 0 1 0 0,0-1 0 0 0,1 1 0 0 0,-1 0 0 0 0,1-1-1 0 0,-1 1 1 0 0,1-1 0 0 0,-1 1 0 0 0,1-1 0 0 0,-1 1-1 0 0,1-1 1 0 0,-1 1 0 0 0,1-1 0 0 0,0 0 0 0 0,-1 1-1 0 0,1-1 1 0 0,0 0 0 0 0,-1 0 0 0 0,1 1 0 0 0,0-1-1 0 0,-1 0 1 0 0,1 0 0 0 0,0 0 0 0 0,0 0 0 0 0,-1 0-1 0 0,1 0 1 0 0,0 0 0 0 0,-1 0 0 0 0,1 0 0 0 0,0 0-1 0 0,0 0 1 0 0,-1 0 0 0 0,1-1 0 0 0,0 1 0 0 0,-1 0-1 0 0,1 0 1 0 0,0-1 0 0 0,-1 1 0 0 0,1-1 0 0 0,-1 1-1 0 0,1 0 1 0 0,0-1 0 0 0,-1 1 0 0 0,1-2 0 0 0,3-1 85 0 0,0 0 1 0 0,-1 0-1 0 0,1 0 1 0 0,-1-1 0 0 0,5-7-1 0 0,0-2 84 0 0,-1 0 0 0 0,0-1-1 0 0,-1 0 1 0 0,0 0 0 0 0,5-24-1 0 0,11-79 244 0 0,-7 34-128 0 0,-11 63-293 0 0,2 0 1 0 0,0 0-1 0 0,1 0 0 0 0,1 0 0 0 0,17-29 0 0 0,-20 41-29 0 0,1-1 0 0 0,0 1-1 0 0,0 0 1 0 0,1 0 0 0 0,0 0-1 0 0,1 1 1 0 0,-1 0 0 0 0,1 1-1 0 0,1 0 1 0 0,-1 0 0 0 0,1 0-1 0 0,0 1 1 0 0,13-5 0 0 0,13-1 55 0 0,0 2 0 0 0,0 1-1 0 0,1 2 1 0 0,0 2 0 0 0,70-1 0 0 0,-90 5 81 0 0,0 0 0 0 0,0 2 0 0 0,29 4 0 0 0,-43-5-71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7367 0 0,'0'0'667'0'0,"-2"0"-547"0"0,-4 3 132 0 0,5-3 985 0 0,-2 4 1597 0 0,3-3-2729 0 0,0-1 1 0 0,-1 0-1 0 0,1 1 0 0 0,0-1 1 0 0,-1 0-1 0 0,1 1 0 0 0,0-1 0 0 0,0 1 1 0 0,0-1-1 0 0,-1 1 0 0 0,1-1 0 0 0,0 0 1 0 0,0 1-1 0 0,0-1 0 0 0,0 1 0 0 0,0-1 1 0 0,0 1-1 0 0,0-1 0 0 0,0 1 1 0 0,0-1-1 0 0,0 0 0 0 0,0 1 0 0 0,0-1 1 0 0,0 1-1 0 0,0-1 0 0 0,0 1 0 0 0,0-1 1 0 0,1 1-1 0 0,-1-1 0 0 0,0 1 1 0 0,2 2-2 0 0,1 0 1 0 0,-1 0 0 0 0,0 0 0 0 0,1-1 0 0 0,0 1-1 0 0,0 0 1 0 0,-1-1 0 0 0,2 0 0 0 0,-1 0 0 0 0,0 0 0 0 0,0 0-1 0 0,1 0 1 0 0,-1-1 0 0 0,4 2 0 0 0,11 3 512 0 0,28 6 1 0 0,-36-9-447 0 0,65 15 1104 0 0,109 43 0 0 0,-11 10-841 0 0,-167-69-384 0 0,0 0 1 0 0,1 0-1 0 0,-1-1 0 0 0,0 1 1 0 0,1-1-1 0 0,9 0 0 0 0,-14-1 86 0 0,5 1 816 0 0,-37 16-1084 0 0,9-5 95 0 0,-26 18 1 0 0,-10 12 94 0 0,-116 65 1 0 0,151-97 84 0 0,0-1-1 0 0,-1-1 0 0 0,-1-1 1 0 0,-25 5-1 0 0,49-11-137 0 0,-1 0 0 0 0,1 0 0 0 0,0 0 0 0 0,0 0 0 0 0,-1 0 0 0 0,1 1 0 0 0,0-1 0 0 0,0 0 0 0 0,1 0 0 0 0,-1 0 0 0 0,0 0 0 0 0,0 1 0 0 0,0-1 0 0 0,1 0 0 0 0,0 1 0 0 0,0 1-104 0 0,1 0 0 0 0,0 0 0 0 0,0 0-1 0 0,0-1 1 0 0,0 1 0 0 0,0-1 0 0 0,1 1 0 0 0,-1-1-1 0 0,1 0 1 0 0,0 0 0 0 0,0 0 0 0 0,-1 0 0 0 0,1-1 0 0 0,0 1-1 0 0,0-1 1 0 0,1 1 0 0 0,-1-1 0 0 0,0 0 0 0 0,4 0-1 0 0,2 2-461 0 0,1-2-1 0 0,0 1 0 0 0,-1-1 0 0 0,20-1 0 0 0,6-2-1093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17 5527 0 0,'-5'-7'12367'0'0,"2"5"-12242"0"0,0 1 0 0 0,0 0 0 0 0,0-1 0 0 0,0 1 0 0 0,0 1 0 0 0,0-1 0 0 0,0 0 0 0 0,0 1 0 0 0,-1 0-1 0 0,1 0 1 0 0,0 0 0 0 0,0 0 0 0 0,0 0 0 0 0,0 1 0 0 0,-1-1 0 0 0,1 1 0 0 0,0 0 0 0 0,0 0 0 0 0,0 0 0 0 0,-3 1 0 0 0,-7 4-89 0 0,-1 0 1 0 0,1 1-1 0 0,-13 9 0 0 0,4 1 48 0 0,0 1 0 0 0,0 1 0 0 0,-27 33 0 0 0,47-50-84 0 0,-10 12 14 0 0,0 0 0 0 0,0 1 0 0 0,2 0 0 0 0,0 1 0 0 0,0 0-1 0 0,2 1 1 0 0,0 0 0 0 0,1 0 0 0 0,0 1 0 0 0,2 0 0 0 0,0 0 0 0 0,1 0-1 0 0,1 1 1 0 0,-2 29 0 0 0,5-42-6 0 0,0-1 0 0 0,0 0-1 0 0,1 0 1 0 0,-1 0 0 0 0,1 0 0 0 0,0 0-1 0 0,1 0 1 0 0,-1 0 0 0 0,1-1 0 0 0,0 1-1 0 0,0 0 1 0 0,0-1 0 0 0,1 1 0 0 0,0-1-1 0 0,0 0 1 0 0,0 0 0 0 0,0 0 0 0 0,1 0-1 0 0,-1-1 1 0 0,1 1 0 0 0,0-1-1 0 0,0 0 1 0 0,0 0 0 0 0,0 0 0 0 0,1-1-1 0 0,-1 1 1 0 0,1-1 0 0 0,-1 0 0 0 0,1-1-1 0 0,6 2 1 0 0,6 1 33 0 0,-1-1-1 0 0,1-1 0 0 0,0-1 1 0 0,0-1-1 0 0,0 0 1 0 0,-1-1-1 0 0,1-1 1 0 0,0 0-1 0 0,-1-1 0 0 0,1-1 1 0 0,-1-1-1 0 0,0 0 1 0 0,0-1-1 0 0,-1-1 0 0 0,0 0 1 0 0,0-1-1 0 0,0-1 1 0 0,22-18-1 0 0,-24 18 21 0 0,0-2 0 0 0,-1 1 0 0 0,-1-2 0 0 0,0 0 0 0 0,17-22 0 0 0,-25 29-42 0 0,1-1 0 0 0,-1 1-1 0 0,0-1 1 0 0,-1 0 0 0 0,1 0 0 0 0,-1 0-1 0 0,0 0 1 0 0,-1 0 0 0 0,1-1 0 0 0,-1 1 0 0 0,-1-1-1 0 0,1 1 1 0 0,-1 0 0 0 0,0-1 0 0 0,0 1 0 0 0,-1-1-1 0 0,-1-6 1 0 0,-1 3-18 0 0,0 0-1 0 0,-1 0 1 0 0,0 0 0 0 0,0 1-1 0 0,-10-15 1 0 0,-33-41-77 0 0,10 16-187 0 0,29 37-197 0 0,1 2 0 0 0,-1-1 1 0 0,-1 1-1 0 0,-19-18 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 10735 0 0,'0'0'496'0'0,"0"-2"-13"0"0,-3-7-312 0 0,3 0-23 0 0,-1-3 3759 0 0,2 3-1901 0 0,-1 7-961 0 0,5-1-675 0 0,-5 3-353 0 0,0-1 0 0 0,0 1 0 0 0,0 0 0 0 0,0 0-1 0 0,0-1 1 0 0,1 1 0 0 0,-1 0 0 0 0,0 0 0 0 0,0-1 0 0 0,1 1 0 0 0,-1 0 0 0 0,0 0 0 0 0,0 0 0 0 0,1 0 0 0 0,-1-1 0 0 0,0 1 0 0 0,0 0-1 0 0,1 0 1 0 0,-1 0 0 0 0,0 0 0 0 0,1 0 0 0 0,-1 0 0 0 0,0 0 0 0 0,1 0 0 0 0,-1 0 0 0 0,0 0 0 0 0,0 0 0 0 0,1 0 0 0 0,-1 0-1 0 0,0 0 1 0 0,1 0 0 0 0,-1 0 0 0 0,6 1 29 0 0,-1 0 1 0 0,1 0-1 0 0,-1 1 0 0 0,0 0 0 0 0,0 0 0 0 0,0 0 0 0 0,6 4 1 0 0,36 24 109 0 0,-9-4-92 0 0,107 79 18 0 0,-144-104-82 0 0,7 5 8 0 0,1 2 1 0 0,-1-1-1 0 0,-1 1 0 0 0,0 0 1 0 0,0 1-1 0 0,0-1 0 0 0,-1 1 1 0 0,9 18-1 0 0,-5-4 17 0 0,-10-17-4 0 0,-1-1-14 0 0,1 0-11 0 0,-1-1 1 0 0,1 1-1 0 0,-1 0 0 0 0,0 0 0 0 0,0-1 0 0 0,-1 1 0 0 0,0-1 1 0 0,1 1-1 0 0,-2-1 0 0 0,1 0 0 0 0,0 0 0 0 0,-1 0 0 0 0,0 0 1 0 0,0 0-1 0 0,-3 4 0 0 0,-6 4-22 0 0,0 0 0 0 0,-26 19 1 0 0,1-4-5 0 0,0-2 1 0 0,-1-2 0 0 0,-48 22-1 0 0,61-36-4 0 0,23-8-153 0 0,14-19-11960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62 10591 0 0,'42'-62'3818'0'0,"-43"72"-3452"0"0,0 0 1 0 0,-1 0 0 0 0,-1 0 0 0 0,0-1 0 0 0,0 1-1 0 0,-5 10 1 0 0,2-6-48 0 0,-62 136 1521 0 0,-5 13-950 0 0,-43 137-542 0 0,-23-10-74 0 0,8-41-5263 0 0,124-236 948 0 0,1-4-993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38 9671 0 0,'31'-15'2155'0'0,"-26"13"-1090"0"0,0 0 0 0 0,0 0 0 0 0,0-1-1 0 0,0 1 1 0 0,-1-1 0 0 0,7-5-1 0 0,-5 7 4055 0 0,-10 7-5615 0 0,-2 2 526 0 0,0 0 0 0 0,0 0 0 0 0,-1-1 0 0 0,0 0 0 0 0,-1 0 0 0 0,1-1 0 0 0,-1 1 0 0 0,0-2 1 0 0,-10 6-1 0 0,0-1-23 0 0,0-1 0 0 0,-1-1 0 0 0,-30 9 0 0 0,-173 29-635 0 0,211-45 328 0 0,-1 0 0 0 0,0-1 0 0 0,1 0-1 0 0,-1-1 1 0 0,1 0 0 0 0,-21-5 0 0 0,31 5-60 0 0,2-1-1429 0 0,-1 2 1789 0 0,0-1 0 0 0,0 1 0 0 0,0-1 0 0 0,0 1-1 0 0,0-1 1 0 0,0 1 0 0 0,0 0 0 0 0,0-1-1 0 0,0 1 1 0 0,0-1 0 0 0,-1 1 0 0 0,1-1 0 0 0,0 1-1 0 0,0 0 1 0 0,0-1 0 0 0,0 1 0 0 0,-1-1 0 0 0,1 1-1 0 0,0 0 1 0 0,0-1 0 0 0,-1 1 0 0 0,1 0-1 0 0,0-1 1 0 0,0 1 0 0 0,-1 0 0 0 0,1 0 0 0 0,0-1-1 0 0,-1 1 1 0 0,1 0 0 0 0,-1 0 0 0 0,1 0 0 0 0,0-1-1 0 0,-1 1 1 0 0,1 0 0 0 0,-1 0 0 0 0,1 0-1 0 0,0 0 1 0 0,-1 0 0 0 0,1 0 0 0 0,-1 0 0 0 0,1 0-1 0 0,-1 0 1 0 0,1 0 0 0 0,-1 0 0 0 0,1 0-1 0 0,0 0 1 0 0,-2 0 0 0 0,2 0 0 0 0,-7 0 12 0 0,1 1-1 0 0,-1-1 1 0 0,1 1-1 0 0,-1 0 0 0 0,1 1 1 0 0,-1-1-1 0 0,1 1 1 0 0,0 0-1 0 0,0 1 1 0 0,-8 4-1 0 0,-4 3 82 0 0,-33 24 0 0 0,27-16 350 0 0,-34 33 1 0 0,51-44-318 0 0,0 0 0 0 0,1 1 0 0 0,0 0 1 0 0,1 0-1 0 0,0 0 0 0 0,0 0 0 0 0,0 1 1 0 0,-5 17-1 0 0,9-24-105 0 0,1-1 1 0 0,-1 0-1 0 0,1 1 0 0 0,0-1 1 0 0,0 1-1 0 0,0-1 0 0 0,0 0 1 0 0,0 1-1 0 0,0-1 0 0 0,0 1 1 0 0,0-1-1 0 0,0 0 0 0 0,1 1 1 0 0,-1-1-1 0 0,0 0 0 0 0,1 1 1 0 0,-1-1-1 0 0,1 0 0 0 0,1 3 1 0 0,-1-3 2 0 0,1 1 1 0 0,-1 0 0 0 0,1-1 0 0 0,0 1 0 0 0,0-1 0 0 0,-1 0-1 0 0,1 1 1 0 0,0-1 0 0 0,0 0 0 0 0,0 0 0 0 0,3 1 0 0 0,2 0 26 0 0,0 0 1 0 0,1 0 0 0 0,-1-1-1 0 0,0 0 1 0 0,1 0 0 0 0,11-1-1 0 0,27-4 42 0 0,53-11 0 0 0,27-4-172 0 0,-91 16 41 0 0,66-3 11 0 0,-81 6 8 0 0,0 1 1 0 0,0 0 0 0 0,20 5-1 0 0,-31-3 6 0 0,1 0 0 0 0,-1 0 0 0 0,0 1 0 0 0,0 0 0 0 0,0 0 0 0 0,-1 1 0 0 0,0 1 0 0 0,0-1-1 0 0,0 1 1 0 0,8 9 0 0 0,-5-5 73 0 0,-1 0 0 0 0,-1 1 0 0 0,0 1 0 0 0,0 0-1 0 0,-1 0 1 0 0,7 14 0 0 0,-14-25 124 0 0,4 12 192 0 0,-5-12-344 0 0,1 1-1 0 0,0 0 1 0 0,-1 0 0 0 0,0 0-1 0 0,1 0 1 0 0,-1 0 0 0 0,0 0-1 0 0,0 0 1 0 0,0-1 0 0 0,0 1-1 0 0,-1 0 1 0 0,1 0 0 0 0,0 0-1 0 0,-1 0 1 0 0,1 0 0 0 0,-1 0-1 0 0,0-1 1 0 0,0 1 0 0 0,0 0-1 0 0,1-1 1 0 0,-2 1 0 0 0,1 0-1 0 0,0-1 1 0 0,0 1 0 0 0,0-1-1 0 0,-1 0 1 0 0,1 1-1 0 0,-1-1 1 0 0,1 0 0 0 0,-2 1-1 0 0,-5 4 30 0 0,1-2 0 0 0,-1 1-1 0 0,0-1 1 0 0,0 0-1 0 0,0-1 1 0 0,-9 3-1 0 0,-55 11 158 0 0,57-13-185 0 0,14-4-32 0 0,-312 71 510 0 0,295-67-445 0 0,-28 2 1 0 0,-1 1-48 0 0,45-7 142 0 0,7-1-253 0 0,1 1-1 0 0,-1-1 0 0 0,1 0 0 0 0,6-2 0 0 0,-6 1-532 0 0,0 1 0 0 0,-1-1 0 0 0,1 1 0 0 0,9 0 0 0 0,-6 1-1315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8 180 9671 0 0,'-7'2'7796'0'0,"9"-2"-7193"0"0,13 3-132 0 0,0-1 0 0 0,0-1-1 0 0,0-1 1 0 0,-1 0 0 0 0,26-3 0 0 0,77-19 291 0 0,-87 16-628 0 0,339-79 845 0 0,-221 50-899 0 0,-67 17-958 0 0,-25 7-5729 0 0,-29 4-7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10591 0 0,'0'0'1291'0'0,"0"2"-294"0"0,5 11-312 0 0,-1 0 0 0 0,0 1 0 0 0,-2 0 0 0 0,1 0 0 0 0,-2 0 0 0 0,0 0-1 0 0,-1 27 1 0 0,-17 102 226 0 0,8-95-815 0 0,-2-1 0 0 0,-2 1 1 0 0,-2-2-1 0 0,-1 0 0 0 0,-3-1 1 0 0,-2-1-1 0 0,-2-1 1 0 0,-2-1-1 0 0,-1-1 0 0 0,-2-1 1 0 0,-2-1-1 0 0,-2-2 0 0 0,-38 35 1 0 0,57-59-83 0 0,-16 14 20 0 0,0 0 1 0 0,-63 41-1 0 0,87-64-35 0 0,3-3 5 0 0,0 0 0 0 0,0 0 0 0 0,0 0 0 0 0,0 0 0 0 0,-1 0 1 0 0,1 0-1 0 0,0-1 0 0 0,0 1 0 0 0,-5 0 0 0 0,6-1-118 0 0,-4-8-318 0 0,5 6 390 0 0,0 1 1 0 0,0-1 0 0 0,0 0 0 0 0,0 0-1 0 0,0 0 1 0 0,0 0 0 0 0,0 0 0 0 0,1 1 0 0 0,-1-1-1 0 0,1 0 1 0 0,-1 0 0 0 0,1 0 0 0 0,0 1-1 0 0,0-1 1 0 0,1-2 0 0 0,20-27-469 0 0,-15 22 345 0 0,6-8 9 0 0,1 1-1 0 0,1 0 1 0 0,0 1 0 0 0,1 0 0 0 0,1 1-1 0 0,0 1 1 0 0,1 1 0 0 0,0 0 0 0 0,1 2-1 0 0,34-15 1 0 0,-48 24 182 0 0,0-1 0 0 0,0 1-1 0 0,0 0 1 0 0,0 1 0 0 0,0-1 0 0 0,0 1-1 0 0,0 0 1 0 0,0 1 0 0 0,0-1 0 0 0,1 1-1 0 0,-1 0 1 0 0,0 0 0 0 0,0 0 0 0 0,-1 1-1 0 0,1 0 1 0 0,0 0 0 0 0,0 0-1 0 0,-1 0 1 0 0,7 5 0 0 0,-6-3 21 0 0,1 0 1 0 0,-1 1-1 0 0,1 0 0 0 0,-1-1 1 0 0,-1 2-1 0 0,1-1 0 0 0,-1 1 1 0 0,0-1-1 0 0,0 1 0 0 0,-1 0 1 0 0,1 1-1 0 0,-1-1 0 0 0,4 13 1 0 0,-6-12 62 0 0,0-1 0 0 0,-1 1 0 0 0,1-1 0 0 0,-1 1 0 0 0,0 0 0 0 0,-1-1 0 0 0,0 1 0 0 0,0-1 0 0 0,-2 8 0 0 0,1-8-59 0 0,1 1 1 0 0,0 0-1 0 0,0 0 0 0 0,1-1 1 0 0,0 1-1 0 0,1 13 1 0 0,-1-18-1074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22 2759 0 0,'0'0'126'0'0,"2"1"-5"0"0,5 5 2295 0 0,1 0 0 0 0,-1-1 0 0 0,1 0 0 0 0,9 4 0 0 0,10-1 2359 0 0,-23-8-4651 0 0,1 1 1 0 0,-1-1 0 0 0,1 0 0 0 0,8-2 0 0 0,-6 1 103 0 0,1-1 1 0 0,0 1 0 0 0,0-2-1 0 0,-1 1 1 0 0,0-1 0 0 0,1 0 0 0 0,-1-1-1 0 0,12-7 1 0 0,-14 7-357 0 0,-4 3-213 0 0,-1 0 249 0 0,0 0 1 0 0,0 0-1 0 0,0 0 0 0 0,0 0 1 0 0,0 0-1 0 0,-1 0 0 0 0,1 0 1 0 0,0 0-1 0 0,0 0 0 0 0,-1 0 1 0 0,1 0-1 0 0,-1 0 0 0 0,1 0 1 0 0,-1 0-1 0 0,1 1 0 0 0,-1-1 1 0 0,1 0-1 0 0,-1 0 0 0 0,0 1 1 0 0,1-1-1 0 0,-1 0 1 0 0,0 1-1 0 0,0-1 0 0 0,0 0 1 0 0,1 1-1 0 0,-1-1 0 0 0,0 1 1 0 0,0 0-1 0 0,0-1 0 0 0,0 1 1 0 0,0 0-1 0 0,0-1 0 0 0,0 1 1 0 0,0 0-1 0 0,0 0 0 0 0,0 0 1 0 0,0 0-1 0 0,0 0 0 0 0,-1 0 1 0 0,-5 1-130 0 0,0-1 1 0 0,0 2-1 0 0,0-1 0 0 0,-10 4 1 0 0,11-3 84 0 0,-24 7 186 0 0,0 2 1 0 0,2 1-1 0 0,-1 2 1 0 0,2 0-1 0 0,0 2 1 0 0,0 1 0 0 0,2 1-1 0 0,0 1 1 0 0,1 1-1 0 0,1 1 1 0 0,1 2-1 0 0,1 0 1 0 0,1 1 0 0 0,-19 30-1 0 0,34-46 76 0 0,0 0-1 0 0,0 1 1 0 0,1 0 0 0 0,0-1-1 0 0,1 2 1 0 0,-5 15 0 0 0,8-23-99 0 0,-1 0 0 0 0,1 0 0 0 0,0 1 1 0 0,0-1-1 0 0,0 0 0 0 0,0 0 0 0 0,0 1 0 0 0,0-1 1 0 0,0 0-1 0 0,1 0 0 0 0,-1 1 0 0 0,1-1 0 0 0,0 0 1 0 0,0 0-1 0 0,0 0 0 0 0,0 0 0 0 0,0 0 1 0 0,0 0-1 0 0,0 0 0 0 0,0-1 0 0 0,1 1 0 0 0,-1 0 1 0 0,1 0-1 0 0,0-1 0 0 0,-1 1 0 0 0,1-1 0 0 0,0 0 1 0 0,0 0-1 0 0,0 1 0 0 0,0-1 0 0 0,0 0 1 0 0,0 0-1 0 0,0-1 0 0 0,2 2 0 0 0,6 1 81 0 0,0-1-1 0 0,0 0 1 0 0,-1 0-1 0 0,20 0 1 0 0,42-4 32 0 0,-43 0-90 0 0,59-1-946 0 0,-44-1-192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830 277 6447 0 0,'0'0'851'0'0,"1"-2"108"0"0,6-2-1 0 0,-5 2-546 0 0,1 0 0 0 0,-1 0 0 0 0,0 0 0 0 0,1 0 0 0 0,-1 0 0 0 0,0-1 0 0 0,0 1 0 0 0,2-5 0 0 0,20-28 1743 0 0,-19 30-2053 0 0,0-1-1 0 0,-1 0 1 0 0,0 0-1 0 0,-1 0 1 0 0,1 0-1 0 0,-1 0 0 0 0,3-11 1 0 0,-4 8-81 0 0,0 0-1 0 0,0 0 1 0 0,-1-1-1 0 0,0 1 1 0 0,0-1-1 0 0,-2 1 1 0 0,0-13 0 0 0,1 19-27 0 0,-1 0 0 0 0,1 0 0 0 0,-1 0 0 0 0,0 0 1 0 0,0 0-1 0 0,0 0 0 0 0,0 0 0 0 0,-1 0 0 0 0,1 0 0 0 0,-1 1 1 0 0,0-1-1 0 0,1 0 0 0 0,-1 1 0 0 0,0 0 0 0 0,0-1 1 0 0,-1 1-1 0 0,1 0 0 0 0,0 0 0 0 0,-1 0 0 0 0,0 0 0 0 0,1 1 1 0 0,-1-1-1 0 0,0 1 0 0 0,0 0 0 0 0,-4-2 0 0 0,2 2-33 0 0,0 0-1 0 0,-1 0 1 0 0,1 0-1 0 0,0 1 1 0 0,-1 0-1 0 0,1 0 1 0 0,0 1-1 0 0,0-1 1 0 0,-1 1-1 0 0,1 0 1 0 0,0 1-1 0 0,0-1 1 0 0,0 1-1 0 0,0 0 1 0 0,0 0 0 0 0,-5 4-1 0 0,-8 4 195 0 0,2 2 1 0 0,-31 26-1 0 0,21-16 72 0 0,-28 22 666 0 0,-86 94 0 0 0,126-122-719 0 0,0 0 0 0 0,2 1 0 0 0,0 0 0 0 0,-18 35 0 0 0,24-29-94 0 0,8-15-43 0 0,-1-7-22 0 0,1 0 1 0 0,-1-1-1 0 0,0 0 1 0 0,0 1-1 0 0,1-1 1 0 0,-1 0-1 0 0,0 1 1 0 0,0-1-1 0 0,1 0 1 0 0,-1 0-1 0 0,0 0 1 0 0,1 0-1 0 0,-1 0 1 0 0,0-1-1 0 0,2 1 1 0 0,22-6 189 0 0,-13 2-199 0 0,1-2 0 0 0,0 1-1 0 0,-1-1 1 0 0,0-1 0 0 0,-1 0-1 0 0,0-1 1 0 0,12-10 0 0 0,66-68-500 0 0,-48 42 1064 0 0,-40 43-433 0 0,-1 3-732 0 0,-1 0 421 0 0,0 0 1 0 0,1 0-1 0 0,-1 0 0 0 0,0 0 1 0 0,0-1-1 0 0,0 1 1 0 0,0 0-1 0 0,-2 1 0 0 0,-2 4-109 0 0,-83 140-208 0 0,-53 97 868 0 0,79-106-158 0 0,5 2 0 0 0,-71 284 1 0 0,26 32 205 0 0,95-428-404 0 0,-14 43 1 0 0,11-52 36 0 0,8-17-31 0 0,1-1 90 0 0,0-1-96 0 0,-1-1-1 0 0,1 1 0 0 0,0 0 0 0 0,0-1 1 0 0,0 1-1 0 0,0-1 0 0 0,0 0 1 0 0,0 1-1 0 0,0-1 0 0 0,0 0 0 0 0,0 0 1 0 0,0 1-1 0 0,0-1 0 0 0,0 0 1 0 0,0 0-1 0 0,1 0 0 0 0,-2-2 1 0 0,-10-19 241 0 0,8 11-181 0 0,2 1-1 0 0,-1-1 1 0 0,1 0-1 0 0,1 0 1 0 0,0 0-1 0 0,1 0 1 0 0,0 0 0 0 0,2-18-1 0 0,3-7-140 0 0,13-45-1 0 0,84-235-4589 0 0,-65 217 2996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335 256 6447 0 0,'-1'2'499'0'0,"-7"26"-82"0"0,0-7 1618 0 0,5 1 6085 0 0,5-22-7703 0 0,1 0-316 0 0,0 0 0 0 0,1 0-1 0 0,-1 0 1 0 0,0 0 0 0 0,0-1 0 0 0,0 0-1 0 0,0 1 1 0 0,1-1 0 0 0,-1 0-1 0 0,0-1 1 0 0,0 1 0 0 0,-1 0 0 0 0,1-1-1 0 0,0 0 1 0 0,0 0 0 0 0,-1 1 0 0 0,5-5-1 0 0,5-5 7 0 0,-1-1-1 0 0,13-16 1 0 0,-16 18-61 0 0,2-2-30 0 0,0-1 0 0 0,-1-1 0 0 0,-1 0 1 0 0,0 0-1 0 0,7-19 0 0 0,-11 25-40 0 0,-2 1-1 0 0,1-1 1 0 0,-1 0-1 0 0,0 0 1 0 0,-1 0-1 0 0,0-1 1 0 0,0 1 0 0 0,-1 0-1 0 0,1 0 1 0 0,-2-1-1 0 0,-2-15 1 0 0,3 22-1 0 0,-1 0 0 0 0,1 1 0 0 0,-1-1 0 0 0,1 1 1 0 0,-1-1-1 0 0,1 1 0 0 0,-1-1 0 0 0,0 1 0 0 0,0-1 0 0 0,0 1 0 0 0,0-1 0 0 0,0 1 1 0 0,0 0-1 0 0,0 0 0 0 0,0 0 0 0 0,-1 0 0 0 0,1 0 0 0 0,0 0 0 0 0,-1 0 1 0 0,1 0-1 0 0,-1 0 0 0 0,1 0 0 0 0,-1 1 0 0 0,1-1 0 0 0,-1 1 0 0 0,1-1 0 0 0,-1 1 1 0 0,0-1-1 0 0,1 1 0 0 0,-1 0 0 0 0,0 0 0 0 0,1 0 0 0 0,-1 0 0 0 0,0 0 0 0 0,1 0 1 0 0,-1 1-1 0 0,0-1 0 0 0,-1 1 0 0 0,-3 1-20 0 0,0 0-1 0 0,0 0 1 0 0,0 0 0 0 0,1 1 0 0 0,-1 0-1 0 0,1 0 1 0 0,0 0 0 0 0,0 1 0 0 0,-5 4-1 0 0,-70 66-103 0 0,-52 47 114 0 0,110-103 35 0 0,-6 4 0 0 0,2 0 0 0 0,1 2 0 0 0,-42 52 0 0 0,65-73 0 0 0,1-1 0 0 0,-1 0 0 0 0,1 1 0 0 0,-1-1 0 0 0,1 1 0 0 0,0-1 0 0 0,0 1 0 0 0,-1 4 0 0 0,3 3 12 0 0,0-9-7 0 0,0 0 0 0 0,0-1-1 0 0,0 1 1 0 0,0 0 0 0 0,0 0-1 0 0,0-1 1 0 0,0 1 0 0 0,0-1 0 0 0,0 1-1 0 0,0-1 1 0 0,0 1 0 0 0,0-1-1 0 0,0 0 1 0 0,0 0 0 0 0,0 1 0 0 0,1-1-1 0 0,-1 0 1 0 0,0 0 0 0 0,0 0-1 0 0,0 0 1 0 0,0 0 0 0 0,1-1 0 0 0,1 1-1 0 0,29-8 111 0 0,1-4-85 0 0,-1-2-1 0 0,0-2 0 0 0,58-38 1 0 0,1 1-4 0 0,-83 48-14 0 0,-6 4 132 0 0,-1 3-78 0 0,1 0-1 0 0,-1 0 0 0 0,1 0 1 0 0,-1 0-1 0 0,0 0 0 0 0,0 1 1 0 0,0-1-1 0 0,1 3 0 0 0,-1-1 36 0 0,0 1 0 0 0,0 0-1 0 0,-1 0 1 0 0,0 0 0 0 0,1 0 0 0 0,-1 0 0 0 0,-1 0-1 0 0,-1 9 1 0 0,1-3-4 0 0,0-1 1 0 0,0 0-1 0 0,2 18 0 0 0,0-20-221 0 0,-1-7-85 0 0,1 1-1 0 0,0-1 0 0 0,-1 0 1 0 0,1 0-1 0 0,0 0 0 0 0,0 1 1 0 0,0-1-1 0 0,0 0 0 0 0,0 0 1 0 0,0 0-1 0 0,0 0 0 0 0,0-1 1 0 0,0 1-1 0 0,0 0 0 0 0,1 0 1 0 0,1 0-1 0 0,6 3-3811 0 0,3 0-1606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4143 0 0,'0'0'11064'0'0,"8"5"-6274"0"0,4-24-4982 0 0,0 1 1 0 0,1 0 0 0 0,1 1 0 0 0,1 0-1 0 0,0 1 1 0 0,2 1 0 0 0,-1 0 0 0 0,2 1 0 0 0,0 1-1 0 0,0 1 1 0 0,31-16 0 0 0,-37 23 106 0 0,-1-1 60 0 0,0 1-1 0 0,0 0 1 0 0,1 1 0 0 0,-1 0 0 0 0,1 0 0 0 0,0 2-1 0 0,20-3 1 0 0,-30 5 60 0 0,0 0 1 0 0,0 0-1 0 0,0 0 0 0 0,0 0 1 0 0,0 1-1 0 0,0-1 0 0 0,0 1 0 0 0,0-1 1 0 0,-1 1-1 0 0,1 0 0 0 0,0 0 0 0 0,0 0 1 0 0,0 0-1 0 0,-1 0 0 0 0,1 0 0 0 0,-1 0 1 0 0,1 0-1 0 0,-1 1 0 0 0,2 1 0 0 0,-1-1 24 0 0,0 1 0 0 0,-1 0 0 0 0,1 0 0 0 0,-1 0 0 0 0,0 0 0 0 0,1 0 0 0 0,-1 0 0 0 0,-1 0 0 0 0,1 0 0 0 0,0 6-1 0 0,0 1 51 0 0,-1 0 0 0 0,0-1-1 0 0,-1 1 1 0 0,0 0-1 0 0,0 0 1 0 0,-6 16 0 0 0,0-4 51 0 0,-1-2 0 0 0,0 1 0 0 0,-2-1 1 0 0,-17 27-1 0 0,26-46-67 0 0,2-12-11 0 0,1 1-280 0 0,0 0 1 0 0,2-1-1 0 0,-1 1 1 0 0,1 0-1 0 0,1 1 1 0 0,10-18-1 0 0,0 4-167 0 0,26-31-1 0 0,-31 43 380 0 0,1-1-1 0 0,1 1 0 0 0,-1 1 1 0 0,2 0-1 0 0,-1 1 0 0 0,1 1 1 0 0,1-1-1 0 0,-1 2 0 0 0,1 0 1 0 0,1 1-1 0 0,-1 0 0 0 0,1 1 1 0 0,0 1-1 0 0,0 0 0 0 0,27-2 1 0 0,-35 6 136 0 0,0 0 1 0 0,0 1-1 0 0,0 0 1 0 0,-1 0-1 0 0,1 1 1 0 0,0 0 0 0 0,-1 0-1 0 0,1 0 1 0 0,-1 1-1 0 0,0 0 1 0 0,0 1 0 0 0,0-1-1 0 0,0 1 1 0 0,0 0-1 0 0,8 8 1 0 0,-13-10-113 0 0,1 0 0 0 0,-1 0 0 0 0,0-1 0 0 0,0 1 0 0 0,0 0 0 0 0,0 1 0 0 0,0-1 0 0 0,0 0 0 0 0,0 0-1 0 0,0 0 1 0 0,-1 0 0 0 0,1 1 0 0 0,-1-1 0 0 0,0 0 0 0 0,0 1 0 0 0,0-1 0 0 0,0 0 0 0 0,0 0 0 0 0,0 1 0 0 0,-1-1 0 0 0,1 0 0 0 0,-2 5 0 0 0,-1 2 105 0 0,-1 0 0 0 0,1 0 0 0 0,-10 15 0 0 0,12-23-128 0 0,-40 66 335 0 0,-4 7-4064 0 0,40-65 2067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1375 0 0,'0'0'15552'0'0,"0"-1"-14940"0"0,0-8-439 0 0,2 0-1 0 0,-1 1 0 0 0,1-1 1 0 0,0 0-1 0 0,1 1 0 0 0,0 0 1 0 0,0-1-1 0 0,1 1 0 0 0,0 0 1 0 0,0 1-1 0 0,1-1 0 0 0,0 1 1 0 0,8-9-1 0 0,8-8 535 0 0,0 2-1 0 0,37-29 0 0 0,-45 40-706 0 0,15-14-13 0 0,37-22 0 0 0,-56 41 9 0 0,-1 1 0 0 0,1 0 0 0 0,1 1 0 0 0,-1 0 0 0 0,1 0 0 0 0,-1 1 0 0 0,1 0 0 0 0,0 1 0 0 0,13-2-1 0 0,-11 6-23 0 0,-10 0 25 0 0,0-1-1 0 0,-1 0 0 0 0,1 1 0 0 0,-1 0 1 0 0,0-1-1 0 0,1 1 0 0 0,-1 0 0 0 0,0 0 0 0 0,0-1 1 0 0,0 1-1 0 0,0 0 0 0 0,-1 0 0 0 0,1 0 0 0 0,0 0 1 0 0,-1 0-1 0 0,1 0 0 0 0,-1 1 0 0 0,0-1 0 0 0,0 0 1 0 0,0 4-1 0 0,0 3-11 0 0,-1-1 1 0 0,1 1 0 0 0,-5 15-1 0 0,1-7 14 0 0,0 0 0 0 0,-2-1-1 0 0,0 0 1 0 0,-1 0 0 0 0,0 0-1 0 0,-1 0 1 0 0,-12 15 0 0 0,19-29-53 0 0,1-10-200 0 0,1 2 169 0 0,0-1 1 0 0,1 1 0 0 0,0 0 0 0 0,0 0-1 0 0,0-1 1 0 0,1 2 0 0 0,0-1 0 0 0,0 0-1 0 0,0 0 1 0 0,1 1 0 0 0,6-8 0 0 0,5-4-430 0 0,35-29 0 0 0,-27 26 227 0 0,-5 3 126 0 0,2 0 0 0 0,0 2-1 0 0,1 1 1 0 0,0 0 0 0 0,1 2-1 0 0,0 0 1 0 0,1 2 0 0 0,26-9-1 0 0,-40 16 225 0 0,2 1 0 0 0,-1-1 1 0 0,0 2-1 0 0,0-1 0 0 0,12 1 0 0 0,-21 1-24 0 0,0 0-1 0 0,0 0 1 0 0,0 1 0 0 0,0-1-1 0 0,0 0 1 0 0,-1 1 0 0 0,1-1-1 0 0,0 0 1 0 0,0 1 0 0 0,0-1-1 0 0,0 1 1 0 0,-1 0-1 0 0,1-1 1 0 0,0 1 0 0 0,-1-1-1 0 0,1 1 1 0 0,0 0 0 0 0,-1 0-1 0 0,1-1 1 0 0,0 2 0 0 0,7 16 361 0 0,-6-12-280 0 0,-1 1 0 0 0,0 0-1 0 0,0 0 1 0 0,-1 0 0 0 0,1-1 0 0 0,-2 1 0 0 0,0 9-1 0 0,-11 50 807 0 0,8-50-694 0 0,-22 76 291 0 0,15-56-315 0 0,-10 58 1 0 0,20-90-187 0 0,0 3 5 0 0,0-1-1 0 0,0 1 0 0 0,1-1 1 0 0,0 1-1 0 0,0 0 0 0 0,1-1 1 0 0,0 1-1 0 0,0 0 0 0 0,0-1 1 0 0,1 0-1 0 0,2 7 0 0 0,2 7-1547 0 0,-6-18 16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292 164 6911 0 0,'0'0'903'0'0,"-1"2"93"0"0,-16 16 6597 0 0,19-19-7139 0 0,4-1-338 0 0,0-1 0 0 0,0 0 1 0 0,0 0-1 0 0,0 0 0 0 0,-1-1 1 0 0,1 0-1 0 0,-1 0 0 0 0,5-5 1 0 0,-4 3 38 0 0,0-1 0 0 0,0 0 0 0 0,-1 0 0 0 0,1 0 0 0 0,-2-1 1 0 0,1 0-1 0 0,-1 0 0 0 0,0 0 0 0 0,4-12 0 0 0,-7 17-155 0 0,-1 2 0 0 0,0 1 0 0 0,1-1 0 0 0,-1 0 0 0 0,0 0 0 0 0,0 0 0 0 0,1 1 0 0 0,-1-1 0 0 0,0 0 0 0 0,0 0 0 0 0,0 0 0 0 0,0 0 0 0 0,0 1 0 0 0,-1-1 0 0 0,1 0 0 0 0,0 0 0 0 0,-1-1 0 0 0,1 0-8 0 0,0 0 0 0 0,0 0 0 0 0,-1 0 1 0 0,1 0-1 0 0,-1 1 0 0 0,1-1 0 0 0,-1 0 0 0 0,1 0 0 0 0,-1 1 0 0 0,0-1 0 0 0,0 0 0 0 0,0 1 0 0 0,0-1 0 0 0,0 1 1 0 0,-1-1-1 0 0,1 1 0 0 0,0 0 0 0 0,-1-1 0 0 0,-2-1 0 0 0,2 2-21 0 0,-1 0-1 0 0,0 0 1 0 0,1 0 0 0 0,-1 0-1 0 0,0 0 1 0 0,0 0 0 0 0,0 1-1 0 0,0-1 1 0 0,0 1 0 0 0,0 0 0 0 0,-4 0-1 0 0,-5 1-79 0 0,-1 1 0 0 0,0 0 0 0 0,1 1-1 0 0,-20 7 1 0 0,11-2 47 0 0,1 1-1 0 0,1 0 0 0 0,0 2 1 0 0,0 0-1 0 0,1 1 0 0 0,0 1 1 0 0,1 1-1 0 0,-21 22 0 0 0,31-29 55 0 0,1 0 0 0 0,0 1 0 0 0,0 0 0 0 0,1 0 0 0 0,0 1 0 0 0,1-1 0 0 0,0 1 0 0 0,-4 13 0 0 0,6-17 15 0 0,1 0-1 0 0,-1 0 1 0 0,1 1 0 0 0,1-1-1 0 0,-1 1 1 0 0,1-1-1 0 0,0 1 1 0 0,0-1 0 0 0,1 1-1 0 0,-1-1 1 0 0,1 1-1 0 0,0-1 1 0 0,1 0-1 0 0,-1 1 1 0 0,1-1 0 0 0,3 6-1 0 0,-4-9 8 0 0,1 0-1 0 0,-1 0 1 0 0,1 0 0 0 0,-1-1-1 0 0,1 1 1 0 0,0 0-1 0 0,0-1 1 0 0,-1 1 0 0 0,1-1-1 0 0,0 0 1 0 0,0 0 0 0 0,0 0-1 0 0,1 0 1 0 0,-1 0-1 0 0,0 0 1 0 0,0 0 0 0 0,0-1-1 0 0,1 1 1 0 0,-1-1-1 0 0,0 0 1 0 0,1 1 0 0 0,-1-1-1 0 0,0 0 1 0 0,1 0-1 0 0,-1-1 1 0 0,0 1 0 0 0,4-1-1 0 0,7-2 133 0 0,-1 0 0 0 0,1 0 0 0 0,19-9 0 0 0,-27 9-83 0 0,141-47 625 0 0,-142 48-634 0 0,-4 5-44 0 0,-5 7-9 0 0,-6 10-2 0 0,0-5 1 0 0,8-12 0 0 0,0 0 0 0 0,1 1 0 0 0,0-1 0 0 0,-1 1 0 0 0,1-1 0 0 0,1 1 0 0 0,-3 6 0 0 0,3-8-5 0 0,0-1-1 0 0,1 0 1 0 0,0 1-1 0 0,-1-1 1 0 0,1 1-1 0 0,0-1 1 0 0,0 0-1 0 0,0 1 1 0 0,0-1-1 0 0,0 1 1 0 0,0-1-1 0 0,0 1 1 0 0,0-1-1 0 0,1 0 1 0 0,-1 1-1 0 0,1-1 1 0 0,-1 1-1 0 0,1-1 1 0 0,1 3-1 0 0,-1-1-52 0 0,0-2-22 0 0,0 1 0 0 0,0-1 0 0 0,0 1 0 0 0,0-1-1 0 0,0 1 1 0 0,0-1 0 0 0,0 0 0 0 0,0 0 0 0 0,1 0 0 0 0,-1 0-1 0 0,0 0 1 0 0,1 0 0 0 0,-1 0 0 0 0,3 1 0 0 0,14 3-4347 0 0,2-2-1528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423 119 3679 0 0,'68'-37'1218'0'0,"27"-27"5044"0"0,-68 46 1702 0 0,-49 20-8017 0 0,16-1 74 0 0,1 1 0 0 0,-1 0-1 0 0,0 0 1 0 0,1 0 0 0 0,0 0 0 0 0,-9 6 0 0 0,-31 23 109 0 0,26-17-109 0 0,-123 93-441 0 0,107-77 210 0 0,-57 63 0 0 0,58-52 184 0 0,2 0 1 0 0,-47 84-1 0 0,67-105 23 0 0,2 0 0 0 0,1 1 0 0 0,0 0-1 0 0,2 0 1 0 0,-7 28 0 0 0,12-41 48 0 0,1 1-1 0 0,0-1 0 0 0,1 0 1 0 0,-1 0-1 0 0,2 0 1 0 0,-1 1-1 0 0,1-1 1 0 0,0 0-1 0 0,1 0 1 0 0,-1 0-1 0 0,2 0 1 0 0,-1 0-1 0 0,1-1 0 0 0,0 1 1 0 0,1-1-1 0 0,0 0 1 0 0,9 13-1 0 0,-2-6 145 0 0,1-1 1 0 0,1 0-1 0 0,0-1 0 0 0,16 12 1 0 0,62 38 620 0 0,-22-16-397 0 0,-60-40-392 0 0,20 17 112 0 0,-28-22-105 0 0,10-1-6329 0 0,-1-1-270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467 922 9215 0 0,'0'0'707'0'0,"2"0"-464"0"0,5 0 151 0 0,1 0 0 0 0,-1-1 0 0 0,0 0 1 0 0,0-1-1 0 0,0 1 0 0 0,0-1 0 0 0,0-1 1 0 0,0 1-1 0 0,-1-1 0 0 0,1-1 0 0 0,-1 1 1 0 0,8-6-1 0 0,-5 2-148 0 0,0 0 1 0 0,-1-1-1 0 0,-1 1 1 0 0,1-2-1 0 0,-1 1 1 0 0,0-1-1 0 0,9-16 1 0 0,146-276 1915 0 0,-138 247-2296 0 0,-2-1 0 0 0,-2-1-1 0 0,21-101 1 0 0,-38 138-53 0 0,0 0 0 0 0,-1-1 1 0 0,-1 1-1 0 0,0-1 0 0 0,-4-25 0 0 0,3 43 166 0 0,0 0 1 0 0,-1 0-1 0 0,1-1 0 0 0,-1 1 1 0 0,0 0-1 0 0,1 0 0 0 0,-1 0 1 0 0,0 0-1 0 0,0 0 1 0 0,0 0-1 0 0,0 0 0 0 0,-1 0 1 0 0,1 1-1 0 0,-1-1 0 0 0,1 0 1 0 0,-1 1-1 0 0,1-1 0 0 0,-1 1 1 0 0,-2-2-1 0 0,2 2 4 0 0,0 0 0 0 0,-1 0-1 0 0,0 0 1 0 0,1 0 0 0 0,-1 1 0 0 0,1-1-1 0 0,-1 1 1 0 0,0-1 0 0 0,1 1-1 0 0,-1 0 1 0 0,0 0 0 0 0,1 0 0 0 0,-6 2-1 0 0,1-1 3 0 0,-1 1 1 0 0,1 1-1 0 0,-1-1 0 0 0,1 1 0 0 0,0 1 0 0 0,0-1 1 0 0,0 1-1 0 0,1 1 0 0 0,-13 9 0 0 0,7-2-6 0 0,0 1 0 0 0,0 1 1 0 0,1 0-1 0 0,-13 23 0 0 0,-30 65-60 0 0,35-59 77 0 0,2 0 0 0 0,-20 77 0 0 0,-8 95 3 0 0,-8 34 3 0 0,33-182 262 0 0,-34 77 0 0 0,37-106-104 0 0,-2-1 1 0 0,-2 0-1 0 0,-34 45 1 0 0,-9 3 549 0 0,-89 91 0 0 0,139-161-704 0 0,10-10 3 0 0,0 0 0 0 0,-1-1 0 0 0,0 1 0 0 0,0-1 0 0 0,0 0 0 0 0,-10 6 0 0 0,13-9-106 0 0,-1-9-401 0 0,2 5 219 0 0,0 0-1 0 0,0-1 0 0 0,0 1 1 0 0,1 0-1 0 0,0-1 0 0 0,0 1 1 0 0,0-7-1 0 0,2-4-1611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7831 0 0,'0'0'8399'0'0,"-2"2"-8198"0"0,-3 3-39 0 0,1 1 0 0 0,0 0 0 0 0,0 0-1 0 0,0 0 1 0 0,0 0 0 0 0,1 1 0 0 0,0 0 0 0 0,1-1-1 0 0,-3 13 1 0 0,-12 70 723 0 0,13-58-601 0 0,-2-1-44 0 0,-1-1-1 0 0,-2 0 1 0 0,0-1-1 0 0,-15 29 1 0 0,-2-4-44 0 0,-36 54 1 0 0,16-38-39 0 0,-18 31 130 0 0,51-80-197 0 0,6-9-82 0 0,1 1 1 0 0,-9 19-1 0 0,14-29-596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8 138 2303 0 0,'-7'-4'15043'0'0,"16"11"-14438"0"0,-6-6-473 0 0,1 1-1 0 0,0-1 0 0 0,-1 0 1 0 0,1 0-1 0 0,0 0 0 0 0,-1-1 0 0 0,1 1 1 0 0,0-1-1 0 0,0 0 0 0 0,-1 0 1 0 0,8-1-1 0 0,4-1 417 0 0,24-8 1 0 0,-23 6-306 0 0,47-15 493 0 0,65-29-1 0 0,34-10 222 0 0,-155 56-1108 0 0,0 1 0 0 0,0-1 0 0 0,-1 2 0 0 0,1-1 0 0 0,1 1 0 0 0,-1 0 0 0 0,0 0 0 0 0,8 2 0 0 0,-13-1-60 0 0,0 0 0 0 0,-1 0-1 0 0,1 0 1 0 0,-1 0 0 0 0,0 0-1 0 0,1 1 1 0 0,-1-1 0 0 0,0 1-1 0 0,0-1 1 0 0,0 1 0 0 0,1-1-1 0 0,-2 1 1 0 0,1-1 0 0 0,0 1-1 0 0,0 0 1 0 0,0 3 0 0 0,2 0-526 0 0,4 12-2797 0 0,9 27 0 0 0,-11-28 1244 0 0,1-1 0 0 0,8 16 0 0 0,-11-25 2589 0 0,0 0-1 0 0,1-1 0 0 0,0 1 0 0 0,10 9 1425 0 0,-2 14 4701 0 0,-12-25-5963 0 0,0 1 1 0 0,-1-1-1 0 0,1 1 1 0 0,-1 0-1 0 0,0-1 1 0 0,0 1-1 0 0,0-1 1 0 0,-4 9-1 0 0,-20 34 1096 0 0,10-21-1021 0 0,-57 128 464 0 0,72-152-808 0 0,1-1-82 0 0,1-1-81 0 0,0 1 0 0 0,0 0 0 0 0,0-1 0 0 0,0 1 0 0 0,0-1 0 0 0,0 0 0 0 0,0 1 0 0 0,0-1 0 0 0,0 0 0 0 0,0 0 0 0 0,0 0 0 0 0,0-1 0 0 0,0 1 0 0 0,0 0 0 0 0,0-1 0 0 0,0 1 0 0 0,0-1 0 0 0,2-1 0 0 0,7-3 79 0 0,-1 0-1 0 0,11-7 1 0 0,-11 7-17 0 0,226-130 794 0 0,-178 97-918 0 0,93-79-1 0 0,-117 89-242 0 0,-3 6-1531 0 0,-18 14-1501 0 0,-6 4 240 0 0,0 0-2934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24 263 10335 0 0,'0'0'472'0'0,"-1"2"-9"0"0,-1 5-296 0 0,0 1-1 0 0,-1-1 1 0 0,0 0 0 0 0,0 0-1 0 0,-6 10 5134 0 0,9-19-5199 0 0,0 1 0 0 0,0-1-1 0 0,1 0 1 0 0,-1 1 0 0 0,0-1 0 0 0,1 1 0 0 0,0-1-1 0 0,-1 1 1 0 0,1-1 0 0 0,0 1 0 0 0,1-3-1 0 0,-1 3-25 0 0,10-17 90 0 0,1 1-1 0 0,0 0 1 0 0,23-23-1 0 0,50-41 290 0 0,-66 64-463 0 0,1 1 0 0 0,1 1 0 0 0,29-16 0 0 0,-37 24 5 0 0,1 0-1 0 0,0 1 1 0 0,0 1-1 0 0,0 0 1 0 0,1 1-1 0 0,-1 0 1 0 0,17-1-1 0 0,-29 5 7 0 0,1 0 1 0 0,-1 0-1 0 0,1 0 0 0 0,0 0 0 0 0,-1 0 1 0 0,1 1-1 0 0,-1-1 0 0 0,1 1 0 0 0,-1-1 1 0 0,1 1-1 0 0,-1 0 0 0 0,1 0 0 0 0,-1 0 1 0 0,0 1-1 0 0,1-1 0 0 0,-1 0 0 0 0,0 1 1 0 0,0 0-1 0 0,0-1 0 0 0,0 1 0 0 0,0 0 1 0 0,-1 0-1 0 0,1 0 0 0 0,0 0 0 0 0,-1 0 1 0 0,0 0-1 0 0,1 1 0 0 0,-1-1 0 0 0,0 0 1 0 0,0 1-1 0 0,1 2 0 0 0,-1 1 4 0 0,1 0 0 0 0,-1 0 0 0 0,0 1 0 0 0,0-1 0 0 0,0 0 0 0 0,-1 0 0 0 0,0 1 0 0 0,0-1 0 0 0,-1 0 0 0 0,0 1 0 0 0,-3 11 0 0 0,-6 8 47 0 0,-16 33-1 0 0,-8 21 43 0 0,25-51-224 0 0,7-9-3636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6911 0 0,'-2'1'7019'0'0,"-10"10"-5182"0"0,-27 17-1 0 0,7-4-1478 0 0,31-24-355 0 0,-25 20 102 0 0,2 0 0 0 0,0 1 0 0 0,-26 31 0 0 0,44-43-88 0 0,-1-1 1 0 0,2 1 0 0 0,-1 0 0 0 0,1 0 0 0 0,-7 19-1 0 0,10-22-14 0 0,0 1 0 0 0,1 0 0 0 0,-1 0 0 0 0,1 0 0 0 0,1-1 0 0 0,-1 1 0 0 0,1 0-1 0 0,1 0 1 0 0,1 14 0 0 0,-2-19 16 0 0,1 1 0 0 0,0 0 0 0 0,-1-1 0 0 0,1 1-1 0 0,0-1 1 0 0,0 1 0 0 0,1-1 0 0 0,-1 1 0 0 0,0-1 0 0 0,1 0-1 0 0,-1 1 1 0 0,1-1 0 0 0,0 0 0 0 0,0 0 0 0 0,0 0 0 0 0,0-1-1 0 0,3 3 1 0 0,-2-2 9 0 0,1 0-1 0 0,-1-1 1 0 0,1 1-1 0 0,-1-1 1 0 0,1 0-1 0 0,0 0 0 0 0,-1 0 1 0 0,1-1-1 0 0,0 1 1 0 0,0-1-1 0 0,3 0 1 0 0,9-1 72 0 0,-1-1-1 0 0,0-1 1 0 0,1 0 0 0 0,25-9 0 0 0,99-37-281 0 0,-48 14-5435 0 0,-41 13-363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14 13735 0 0,'10'-14'1714'0'0,"-7"28"-1244"0"0,-3-9-405 0 0,0 0-1 0 0,0 0 0 0 0,0 0 0 0 0,-1 0 1 0 0,0-1-1 0 0,0 1 0 0 0,0 0 0 0 0,-1-1 1 0 0,1 1-1 0 0,-1-1 0 0 0,-3 5 0 0 0,-5 9 155 0 0,-15 21 0 0 0,16-25-81 0 0,-175 249 1291 0 0,68-79-1471 0 0,-140 301 0 0 0,238-452-2391 0 0,10-21 998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15263 0 0,'0'0'1687'0'0,"1"-1"-1326"0"0,92-37 1555 0 0,-7 1-470 0 0,172-46 0 0 0,5 33-1122 0 0,-149 37-8022 0 0,-93 11 1336 0 0</inkml:trace>
  <inkml:trace contextRef="#ctx0" brushRef="#br0" timeOffset="1">855 167 2303 0 0,'0'2'167'0'0,"1"7"827"0"0,-1-1 0 0 0,0 1 0 0 0,0 0 0 0 0,-1 0 0 0 0,0-1 0 0 0,0 1 0 0 0,-1 0 0 0 0,-3 8 0 0 0,-28 70 7604 0 0,27-72-8969 0 0,-4 5 1007 0 0,-1 0-1 0 0,0-1 1 0 0,-23 27-1 0 0,-9 16-354 0 0,42-60-774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3943 0 0,'0'0'6155'0'0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 7367 0 0,'0'0'667'0'0,"-2"0"-547"0"0,-4 0 222 0 0,-1 1 0 0 0,0 0 0 0 0,1 0 0 0 0,-1 1 0 0 0,1 0 0 0 0,0 0 0 0 0,-1 0 0 0 0,1 1 0 0 0,0 0 0 0 0,-6 4 0 0 0,-10 7 2179 0 0,-25 22 1 0 0,28-20-2788 0 0,0-2 496 0 0,0 1 1 0 0,1 0 0 0 0,1 2 0 0 0,1 0 0 0 0,-22 29 0 0 0,36-44-183 0 0,1 0-1 0 0,0 0 1 0 0,0 0 0 0 0,0 0-1 0 0,0 0 1 0 0,0 0 0 0 0,0 1 0 0 0,0 3-1 0 0,16-3 477 0 0,-5-3-369 0 0,0 1-1 0 0,0-2 0 0 0,0 1 0 0 0,0-1 1 0 0,0-1-1 0 0,12-3 0 0 0,59-22 705 0 0,-36 11-606 0 0,76-27 11 0 0,-101 34-242 0 0,1-1 0 0 0,-1 0 0 0 0,30-22 0 0 0,-48 30-17 0 0,1 0 0 0 0,-1 0 0 0 0,0 0 0 0 0,0-1 0 0 0,0 1 0 0 0,0 0 0 0 0,0-1 0 0 0,0 1 0 0 0,0-1 1 0 0,-1 0-1 0 0,0 1 0 0 0,1-1 0 0 0,0-3 0 0 0,-2 4-6 0 0,0 1 0 0 0,1 0 0 0 0,-1-1 0 0 0,0 1 1 0 0,0 0-1 0 0,0 0 0 0 0,0-1 0 0 0,-1 1 0 0 0,1 0 0 0 0,0-1 1 0 0,0 1-1 0 0,-1 0 0 0 0,1 0 0 0 0,-1-1 0 0 0,1 1 0 0 0,-1 0 1 0 0,0 0-1 0 0,1 0 0 0 0,-1 0 0 0 0,0 0 0 0 0,0 0 0 0 0,0 0 1 0 0,0 0-1 0 0,0 0 0 0 0,0 0 0 0 0,0 0 0 0 0,0 0 0 0 0,0 1 1 0 0,0-1-1 0 0,0 0 0 0 0,-3 0 0 0 0,-3-2-149 0 0,0 1 0 0 0,0 0 0 0 0,0 0 0 0 0,0 0-1 0 0,-1 1 1 0 0,1 0 0 0 0,-1 1 0 0 0,1-1 0 0 0,-1 1 0 0 0,-12 2-1 0 0,13-1-533 0 0,-1 1 0 0 0,1-1 0 0 0,-1 1 0 0 0,1 1-1 0 0,0-1 1 0 0,-8 5 0 0 0,1 1-4991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11231 0 0,'0'0'1016'0'0,"0"-1"-836"0"0,10-22 1895 0 0,1 0 1 0 0,14-21-1 0 0,-14 27-1459 0 0,0 1 0 0 0,1 0 1 0 0,17-16-1 0 0,-20 23-508 0 0,0 0 0 0 0,1 1 0 0 0,0 0-1 0 0,0 1 1 0 0,1 0 0 0 0,0 1 0 0 0,0 0 0 0 0,1 0-1 0 0,0 1 1 0 0,-1 1 0 0 0,2 0 0 0 0,-1 0 0 0 0,0 2-1 0 0,14-3 1 0 0,-20 5-38 0 0,-1 0 1 0 0,0 0-1 0 0,1 0 0 0 0,-1 0 0 0 0,0 1 1 0 0,1 0-1 0 0,-1 0 0 0 0,0 0 0 0 0,0 1 1 0 0,1 0-1 0 0,-1 0 0 0 0,-1 0 0 0 0,1 0 1 0 0,0 1-1 0 0,6 5 0 0 0,1 2-14 0 0,-1 0-1 0 0,0 1 1 0 0,-1 1 0 0 0,10 12-1 0 0,-1 1-97 0 0,8 2 106 0 0,-26-26-73 0 0,0 1-1 0 0,0-1 0 0 0,0 0 1 0 0,-1 1-1 0 0,1-1 1 0 0,0 1-1 0 0,-1-1 0 0 0,1 1 1 0 0,-1 0-1 0 0,1-1 1 0 0,-1 1-1 0 0,0 0 0 0 0,1-1 1 0 0,-1 1-1 0 0,0 0 1 0 0,0-1-1 0 0,0 1 1 0 0,-1 0-1 0 0,1-1 0 0 0,0 1 1 0 0,-1-1-1 0 0,1 1 1 0 0,0 0-1 0 0,-1-1 0 0 0,-1 2 1 0 0,-1 5-302 0 0,-1-1 1 0 0,0 1 0 0 0,-10 11-1 0 0,8-11-346 0 0,-2 4-747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4143 0 0,'0'0'12892'0'0,"0"2"-12600"0"0,-1 7 28 0 0,0 1 0 0 0,0-1-1 0 0,-1 0 1 0 0,-5 15 0 0 0,4-15-100 0 0,0-1 0 0 0,1 1 0 0 0,1 0 1 0 0,-1 0-1 0 0,0 19 0 0 0,4-15-156 0 0,0-1 1 0 0,1 1-1 0 0,1 0 0 0 0,-1-1 0 0 0,2 0 0 0 0,11 23 0 0 0,-2-2 61 0 0,-13-30-122 0 0,0 0 1 0 0,0-1 0 0 0,-1 1 0 0 0,1 0 0 0 0,-1 0 0 0 0,0 0 0 0 0,0 0 0 0 0,0 0-1 0 0,0 0 1 0 0,0-1 0 0 0,-1 1 0 0 0,1 0 0 0 0,-1 0 0 0 0,0 0 0 0 0,0-1 0 0 0,0 1-1 0 0,0 0 1 0 0,0-1 0 0 0,0 1 0 0 0,-1-1 0 0 0,0 1 0 0 0,1-1 0 0 0,-1 0 0 0 0,-2 3-1 0 0,-6 6 25 0 0,-1-1-1 0 0,0-1 0 0 0,-19 14 0 0 0,19-15-11 0 0,-89 62 177 0 0,85-61-744 0 0,0-1 0 0 0,-1 0 0 0 0,0-1-1 0 0,-31 10 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112 418 11951 0 0,'-10'8'305'0'0,"0"0"-1"0"0,0 0 0 0 0,0 1 0 0 0,-13 15 0 0 0,12-12 396 0 0,0-1 1 0 0,-15 12 3137 0 0,31-39-2959 0 0,-3 7-662 0 0,13-29-35 0 0,2 2 0 0 0,1 0 0 0 0,28-40 0 0 0,-22 42-215 0 0,1 1 0 0 0,56-57-1 0 0,-61 72-42 0 0,0 1-1 0 0,0 1 0 0 0,2 1 1 0 0,0 0-1 0 0,43-19 0 0 0,-53 28 136 0 0,1 0 0 0 0,0 1 0 0 0,0 0 0 0 0,0 1 0 0 0,0 1 0 0 0,1 0 0 0 0,26-2 0 0 0,-38 5-38 0 0,1 0 1 0 0,0 0-1 0 0,-1 0 0 0 0,1 0 1 0 0,0 1-1 0 0,-1 0 0 0 0,1-1 0 0 0,-1 1 1 0 0,1 0-1 0 0,-1 0 0 0 0,1 0 0 0 0,-1 0 1 0 0,0 1-1 0 0,1-1 0 0 0,-1 1 1 0 0,0-1-1 0 0,0 1 0 0 0,0 0 0 0 0,0 0 1 0 0,0-1-1 0 0,-1 2 0 0 0,1-1 1 0 0,-1 0-1 0 0,1 0 0 0 0,-1 0 0 0 0,0 1 1 0 0,0-1-1 0 0,0 1 0 0 0,0-1 0 0 0,0 1 1 0 0,0-1-1 0 0,0 4 0 0 0,0 1 0 0 0,0 0 0 0 0,-1 1 0 0 0,0-1-1 0 0,0 0 1 0 0,0 0 0 0 0,-1 0 0 0 0,0 0-1 0 0,0 1 1 0 0,-1-1 0 0 0,-5 12 0 0 0,-2-1 62 0 0,0-1 1 0 0,-2 0-1 0 0,0 0 0 0 0,-25 28 1 0 0,22-29-30 0 0,1 0 1 0 0,1 1-1 0 0,1 0 1 0 0,-16 31-1 0 0,23-38-39 0 0,2-7-220 0 0,0 0-1 0 0,0 1 1 0 0,1-1 0 0 0,0 1-1 0 0,0 0 1 0 0,0-1 0 0 0,0 1-1 0 0,0 0 1 0 0,1-1 0 0 0,0 1-1 0 0,0 4 1 0 0,1-5-1211 0 0,5 3-267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 14279 0 0,'-2'1'655'0'0,"-22"16"2006"0"0,50-9-1497 0 0,-12-7-899 0 0,-1-2-1 0 0,1 0 1 0 0,-1 0 0 0 0,1-1-1 0 0,-1-1 1 0 0,17-6-1 0 0,15-2 123 0 0,134-17 157 0 0,-169 27-1061 0 0,0-1 1 0 0,13-4 0 0 0,-8 1-982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51 5063 0 0,'8'-10'284'0'0,"-3"5"191"0"0,-1 1-1 0 0,0-1 1 0 0,0 0-1 0 0,4-16 8747 0 0,-8 21-8985 0 0,-11 0 1783 0 0,-13 10-2099 0 0,11 1 85 0 0,0 0 1 0 0,1 2 0 0 0,-21 26-1 0 0,18-20-6 0 0,0 2 0 0 0,-21 40-1 0 0,32-51 4 0 0,-1-1 0 0 0,1 1 0 0 0,1 0 0 0 0,0 0 0 0 0,0 1 0 0 0,1-1 0 0 0,1 0 0 0 0,-1 1 0 0 0,1 14 0 0 0,2-11 54 0 0,0-1 0 0 0,0 0 1 0 0,1 0-1 0 0,8 25 0 0 0,-10-36-35 0 0,1 1 0 0 0,0 0 0 0 0,1-1 0 0 0,-1 1 1 0 0,0-1-1 0 0,1 1 0 0 0,-1-1 0 0 0,1 0 0 0 0,0 1 0 0 0,-1-1 0 0 0,1 0 1 0 0,0 0-1 0 0,1-1 0 0 0,-1 1 0 0 0,0 0 0 0 0,0-1 0 0 0,1 1 0 0 0,-1-1 1 0 0,1 0-1 0 0,-1 1 0 0 0,1-1 0 0 0,0-1 0 0 0,-1 1 0 0 0,1 0 0 0 0,0-1 1 0 0,0 1-1 0 0,-1-1 0 0 0,1 0 0 0 0,0 0 0 0 0,3 0 0 0 0,-1 0 61 0 0,0-1 0 0 0,0 0 0 0 0,1 0 1 0 0,-1-1-1 0 0,-1 0 0 0 0,1 1 0 0 0,0-1 0 0 0,0-1 0 0 0,-1 1 0 0 0,1-1 0 0 0,-1 0 0 0 0,0 0 0 0 0,1 0 0 0 0,-2-1 1 0 0,1 1-1 0 0,0-1 0 0 0,-1 0 0 0 0,1 0 0 0 0,-1 0 0 0 0,5-10 0 0 0,-3 6-28 0 0,-1-2-1 0 0,0 1 1 0 0,0-1 0 0 0,-1 1-1 0 0,0-1 1 0 0,-1 0-1 0 0,0 0 1 0 0,-1 0 0 0 0,1-19-1 0 0,-4 1-328 0 0,-1 0-1 0 0,-12-52 1 0 0,7 43-1545 0 0,8 35 745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17 13247 0 0,'1'-2'604'0'0,"7"-12"2062"0"0,-10 16-2476 0 0,-19 32 126 0 0,-23 47 0 0 0,18-32 16 0 0,-159 331 1298 0 0,20 10-1254 0 0,39-131-1214 0 0,119-248 181 0 0,0-1 0 0 0,0 0 0 0 0,-1 0 0 0 0,-16 16 0 0 0,4-9-970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59 199 17103 0 0,'-16'-1'1826'0'0,"12"1"-1722"0"0,1 1 1 0 0,0 0 0 0 0,0 0 0 0 0,-1 0 0 0 0,1 0 0 0 0,0 1 0 0 0,0-1 0 0 0,0 1 0 0 0,0 0-1 0 0,0 0 1 0 0,-4 4 0 0 0,6-5 563 0 0,2 5 236 0 0,-1-5-891 0 0,0-1-1 0 0,0 1 1 0 0,-1-1-1 0 0,1 1 1 0 0,0 0-1 0 0,0-1 1 0 0,0 1-1 0 0,0-1 1 0 0,1 1-1 0 0,-1 0 1 0 0,0-1-1 0 0,0 1 1 0 0,0-1-1 0 0,0 1 1 0 0,1-1-1 0 0,-1 1 1 0 0,0 0-1 0 0,0-1 1 0 0,1 1-1 0 0,0 0 1 0 0,2 1 30 0 0,1 1 0 0 0,1-1-1 0 0,-1 0 1 0 0,0-1 0 0 0,0 1 0 0 0,1-1 0 0 0,-1 1 0 0 0,1-1 0 0 0,0-1-1 0 0,-1 1 1 0 0,1-1 0 0 0,-1 1 0 0 0,1-1 0 0 0,0-1 0 0 0,5 0 0 0 0,10-2 84 0 0,1 0 1 0 0,19-7 0 0 0,-38 9-123 0 0,252-79 747 0 0,-53 15-489 0 0,40 2-394 0 0,-137 40-3466 0 0,-78 18-3859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586 477 7367 0 0,'0'0'667'0'0,"-7"5"-375"0"0,1 0 241 0 0,0-1-1 0 0,0 0 1 0 0,0-1 0 0 0,-1 1 0 0 0,1-1-1 0 0,-1-1 1 0 0,0 1 0 0 0,0-1-1 0 0,-13 3 1 0 0,-7-1-125 0 0,-34 1 1 0 0,51-5-80 0 0,-38 2 961 0 0,-57-5 0 0 0,83 1-630 0 0,0-1 1 0 0,0-1 0 0 0,0-1-1 0 0,-39-14 1 0 0,53 16-493 0 0,1 0 1 0 0,0-1-1 0 0,0 0 1 0 0,0 0-1 0 0,0 0 1 0 0,1-1 0 0 0,-1 0-1 0 0,1-1 1 0 0,1 1-1 0 0,-7-8 1 0 0,9 9-131 0 0,1 0 0 0 0,-1 0 0 0 0,1 0 0 0 0,0 0 0 0 0,0 0 0 0 0,1 0 0 0 0,-1-1 1 0 0,1 1-1 0 0,0 0 0 0 0,0-1 0 0 0,0 1 0 0 0,1-1 0 0 0,-1 0 0 0 0,1 1 0 0 0,0-1 0 0 0,1 1 0 0 0,-1-1 1 0 0,1 1-1 0 0,1-6 0 0 0,1-1-88 0 0,1 0 0 0 0,1 0 0 0 0,0 0 1 0 0,0 1-1 0 0,1 0 0 0 0,13-18 0 0 0,1 3-333 0 0,29-28 0 0 0,-29 34 231 0 0,0 1 1 0 0,1 1-1 0 0,1 1 0 0 0,0 1 1 0 0,1 1-1 0 0,39-18 0 0 0,-42 23 127 0 0,1 2 0 0 0,-1 0 0 0 0,1 2 0 0 0,1 0 0 0 0,-1 1-1 0 0,1 1 1 0 0,-1 1 0 0 0,37 2 0 0 0,-12 2 25 0 0,65 13 0 0 0,-95-12 0 0 0,0 1 0 0 0,1 1 0 0 0,-2 1 0 0 0,1 0 0 0 0,-1 1 0 0 0,0 0 0 0 0,19 13 0 0 0,-32-18 0 0 0,1-1 0 0 0,-1 1 0 0 0,0 0 0 0 0,0 0 0 0 0,0 0 0 0 0,0 0 0 0 0,0 0 0 0 0,0 0 0 0 0,0 1-1 0 0,-1-1 1 0 0,1 0 0 0 0,-1 1 0 0 0,0 0 0 0 0,0-1 0 0 0,0 1 0 0 0,0 0 0 0 0,0-1 0 0 0,0 1 0 0 0,-1 3 0 0 0,0-2 1 0 0,0-1 0 0 0,0 1 1 0 0,-1 0-1 0 0,1 0 0 0 0,-1 0 0 0 0,0-1 0 0 0,0 1 1 0 0,-1 0-1 0 0,1-1 0 0 0,-1 1 0 0 0,0-1 1 0 0,0 0-1 0 0,-4 6 0 0 0,-5 4 57 0 0,-1 0-1 0 0,0-1 0 0 0,-1 0 1 0 0,-23 16-1 0 0,13-9 0 0 0,-13 7-6 0 0,-1-1 1 0 0,-1-1-1 0 0,-1-3 0 0 0,-68 28 0 0 0,83-40-48 0 0,-1 0 0 0 0,-30 5 0 0 0,42-11-136 0 0,0-2 0 0 0,1 1 1 0 0,-1-1-1 0 0,0-1 0 0 0,0 0 0 0 0,-18-3 0 0 0,28 2-6 0 0,0 1 0 0 0,0-1 0 0 0,0 0 0 0 0,1 1 0 0 0,-1-1 1 0 0,0 0-1 0 0,0-1 0 0 0,1 1 0 0 0,-1 0 0 0 0,1-1 0 0 0,-1 0 0 0 0,1 1 0 0 0,0-1 1 0 0,0 0-1 0 0,0 0 0 0 0,0 0 0 0 0,0-1 0 0 0,0 1 0 0 0,0 0 0 0 0,1-1 0 0 0,-1 1 1 0 0,1-1-1 0 0,0 1 0 0 0,-1-1 0 0 0,1 0 0 0 0,0 0 0 0 0,1 1 0 0 0,-1-1 0 0 0,1 0 0 0 0,-1-3 1 0 0,2-10-1572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24 13503 0 0,'20'-22'1510'0'0,"-19"21"-673"0"0,-3 1-360 0 0,-19 10-284 0 0,0 1 0 0 0,1 0 0 0 0,0 2-1 0 0,1 0 1 0 0,0 1 0 0 0,-31 31 0 0 0,14-7-45 0 0,-62 84 0 0 0,14 2 486 0 0,7 4 0 0 0,-69 154 0 0 0,116-220-322 0 0,-57 90-1 0 0,74-134-322 0 0,-1-1 0 0 0,-1-1 0 0 0,-18 17 0 0 0,-51 38-1536 0 0,74-64 1123 0 0,9-5-764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21 14743 0 0,'0'0'1136'0'0,"-8"-16"1662"0"0,5 15-2689 0 0,1 0 1 0 0,-1 0 0 0 0,0 1 0 0 0,1-1 0 0 0,-1 1 0 0 0,1 0 0 0 0,-1 0 0 0 0,0 0 0 0 0,1 0 0 0 0,-1 0 0 0 0,0 0-1 0 0,1 1 1 0 0,-1-1 0 0 0,0 1 0 0 0,1 0 0 0 0,-1 0 0 0 0,-2 1 0 0 0,-8 4 530 0 0,1 1 0 0 0,-13 7-1 0 0,12-6-478 0 0,-3 2-161 0 0,0 0 0 0 0,1 2 0 0 0,0-1 0 0 0,-24 27 0 0 0,29-28 0 0 0,1 2 0 0 0,1-1 0 0 0,0 1 0 0 0,1 1 0 0 0,0-1 0 0 0,0 1 0 0 0,-4 15 0 0 0,6-13-26 0 0,-1 0-145 0 0,-6 22 0 0 0,12-35-117 0 0,14-4-3856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4607 0 0,'0'0'208'0'0,"1"0"-9"0"0,3 1 904 0 0,1 0 1 0 0,-1 1-1 0 0,0-1 0 0 0,-1 1 1 0 0,1 0-1 0 0,0 0 0 0 0,0 0 0 0 0,-1 1 1 0 0,1-1-1 0 0,4 6 0 0 0,-7-7-981 0 0,0 1 0 0 0,-1-1-1 0 0,1 0 1 0 0,0 1 0 0 0,-1-1-1 0 0,0 1 1 0 0,1-1 0 0 0,-1 1-1 0 0,0 0 1 0 0,1-1 0 0 0,-1 1-1 0 0,0-1 1 0 0,0 1 0 0 0,0 0-1 0 0,-1-1 1 0 0,1 1 0 0 0,0-1-1 0 0,0 1 1 0 0,-1-1 0 0 0,1 1-1 0 0,-1-1 1 0 0,0 1 0 0 0,1-1-1 0 0,-1 1 1 0 0,-1 1 0 0 0,-5 8-20 0 0,0 0-1 0 0,0 0 1 0 0,-1 0-1 0 0,-11 11 1 0 0,-41 37 35 0 0,46-46-97 0 0,-83 74 96 0 0,96-86-142 0 0,0-1-1 0 0,1 1 0 0 0,-1 0 0 0 0,1-1 1 0 0,-1 1-1 0 0,1 0 0 0 0,-1 0 1 0 0,1 0-1 0 0,-1 0 0 0 0,1 0 1 0 0,0-1-1 0 0,-1 1 0 0 0,1 0 1 0 0,0 0-1 0 0,0 0 0 0 0,0 0 1 0 0,0 0-1 0 0,0 0 0 0 0,0 0 1 0 0,0 0-1 0 0,0 0 0 0 0,0 0 1 0 0,0 0-1 0 0,1 0 0 0 0,-1 0 1 0 0,0 0-1 0 0,1-1 0 0 0,-1 1 1 0 0,0 0-1 0 0,1 0 0 0 0,-1 0 1 0 0,1 0-1 0 0,-1-1 0 0 0,1 1 0 0 0,0 0 1 0 0,-1-1-1 0 0,1 1 0 0 0,0 0 1 0 0,0-1-1 0 0,-1 1 0 0 0,1-1 1 0 0,1 2-1 0 0,0-1-18 0 0,28 23-319 0 0,-24-20 282 0 0,0 0 0 0 0,0 1 0 0 0,0-1 0 0 0,-1 1 0 0 0,0 0 0 0 0,0 1 0 0 0,0-1 1 0 0,-1 1-1 0 0,0 0 0 0 0,6 10 0 0 0,1 13 122 0 0,0 1 1 0 0,-2 0-1 0 0,7 41 0 0 0,-15-70-49 0 0,-1 1-1 0 0,0-1 0 0 0,1 1 1 0 0,-1 0-1 0 0,0-1 1 0 0,0 1-1 0 0,0 0 1 0 0,0-1-1 0 0,0 1 0 0 0,0-1 1 0 0,-1 1-1 0 0,1 0 1 0 0,-1-1-1 0 0,0 3 0 0 0,-1 2 10 0 0,2-4-11 0 0,0-1-1 0 0,-1 1 1 0 0,1 0-1 0 0,-1-1 1 0 0,1 1-1 0 0,-1 0 1 0 0,0-1-1 0 0,0 1 0 0 0,0 0 1 0 0,0-1-1 0 0,0 1 1 0 0,0-1-1 0 0,0 0 1 0 0,0 1-1 0 0,0-1 1 0 0,-1 0-1 0 0,1 0 1 0 0,0 0-1 0 0,-1 0 1 0 0,1 0-1 0 0,-1 0 1 0 0,0 0-1 0 0,1 0 1 0 0,-1-1-1 0 0,0 1 1 0 0,1 0-1 0 0,-1-1 0 0 0,0 0 1 0 0,-2 1-1 0 0,0 0 26 0 0,-18 3 45 0 0,0 0-1 0 0,-28 1 0 0 0,-4 0-9 0 0,17 1-65 0 0,21-3-27 0 0,-1 0-1 0 0,-19 0 1 0 0,14-6-1676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1 15199 0 0,'0'0'3432'0'0,"-2"2"-2881"0"0,-97 129-31 0 0,8-12-148 0 0,-188 266 651 0 0,28 19-280 0 0,244-391-720 0 0,-135 221 113 0 0,135-222-158 0 0,-3 3-66 0 0,1 1 0 0 0,1 0 0 0 0,0 0 0 0 0,1 1 0 0 0,-6 22 0 0 0,13-37-348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96 5063 0 0,'-2'-1'390'0'0,"-30"-6"878"0"0,27 7 610 0 0,0 0 0 0 0,0 0 1 0 0,0 0-1 0 0,-9 3 1641 0 0,16-3-3121 0 0,14 4 163 0 0,-1-1-1 0 0,1-1 0 0 0,29 1 1 0 0,50-5 810 0 0,-30-1-568 0 0,430-6 2125 0 0,-444 6-2845 0 0,0-1-1 0 0,87-20 1 0 0,-97 13-2530 0 0,71-28 0 0 0,-95 31 285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17359 0 0,'0'0'1574'0'0,"1"1"-1292"0"0,1 2-1356 0 0,6 5 4768 0 0,-8-8-3587 0 0,0 0-1 0 0,1 0 1 0 0,-1 0 0 0 0,0 0-1 0 0,0 0 1 0 0,1 0 0 0 0,-1 0-1 0 0,0 0 1 0 0,1 0 0 0 0,-1 0-1 0 0,0 0 1 0 0,1 0 0 0 0,-1-1-1 0 0,0 1 1 0 0,0 0 0 0 0,1 0-1 0 0,-1 0 1 0 0,0 0 0 0 0,1 0-1 0 0,-1-1 1 0 0,0 1 0 0 0,0 0-1 0 0,0 0 1 0 0,1 0 0 0 0,-1-1-1 0 0,0 1 1 0 0,0 0 0 0 0,0 0-1 0 0,1-1 1 0 0,-1 1 0 0 0,0 0-1 0 0,0 0 1 0 0,0-1 0 0 0,7-8 185 0 0,0 0 1 0 0,1 0-1 0 0,15-14 1 0 0,12-6-4896 0 0,-20 17-305 0 0,0 0-2486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463 230 3223 0 0,'-2'0'240'0'0,"-38"-2"1075"0"0,-14 1 6301 0 0,54 1-7435 0 0,0 0 1 0 0,-1 0-1 0 0,1 0 1 0 0,-1 0-1 0 0,1 0 1 0 0,0 0-1 0 0,-1 0 1 0 0,1 1-1 0 0,0-1 0 0 0,-1 0 1 0 0,1 0-1 0 0,0 0 1 0 0,-1 1-1 0 0,1-1 1 0 0,0 0-1 0 0,-1 0 1 0 0,1 1-1 0 0,0-1 0 0 0,0 0 1 0 0,-1 1-1 0 0,1-1 1 0 0,0 0-1 0 0,0 1 1 0 0,0-1-1 0 0,-1 0 1 0 0,1 1-1 0 0,0-1 0 0 0,0 1 1 0 0,0-1-1 0 0,0 0 1 0 0,0 1-1 0 0,0-1 1 0 0,0 0-1 0 0,0 2 1 0 0,0-2-682 0 0,-1 2 1270 0 0,18 14 373 0 0,-11-13-967 0 0,1 0 0 0 0,0 0 0 0 0,-1 0 0 0 0,1-1 1 0 0,0 0-1 0 0,0-1 0 0 0,0 1 0 0 0,1-1 0 0 0,-1-1 0 0 0,11 1 1 0 0,2-2 126 0 0,-1 0 1 0 0,33-7 0 0 0,7-6-152 0 0,91-33 0 0 0,-102 26-594 0 0,-44 19 381 0 0,0-1 0 0 0,0 1 0 0 0,0-1-1 0 0,-1 0 1 0 0,1 0 0 0 0,-1 0-1 0 0,1-1 1 0 0,4-5 0 0 0,-7 7 15 0 0,0 0 1 0 0,0 0-1 0 0,-1 0 1 0 0,1 0-1 0 0,0 0 0 0 0,-1-1 1 0 0,1 1-1 0 0,-1 0 1 0 0,0 0-1 0 0,0 0 1 0 0,0 0-1 0 0,0 0 0 0 0,0-1 1 0 0,0 1-1 0 0,-1 0 1 0 0,1 0-1 0 0,-1 0 1 0 0,0-3-1 0 0,-2-2-96 0 0,0-1 0 0 0,-1 1 0 0 0,-5-9 1 0 0,5 8 39 0 0,0 1 1 0 0,-1 0 0 0 0,0 0 0 0 0,-1 0 0 0 0,-7-7 0 0 0,10 12 96 0 0,1 0 0 0 0,-1 0-1 0 0,0 0 1 0 0,0 0-1 0 0,0 0 1 0 0,-1 1-1 0 0,1-1 1 0 0,0 1-1 0 0,-1 0 1 0 0,1 0-1 0 0,0 0 1 0 0,-1 0 0 0 0,1 1-1 0 0,-1 0 1 0 0,-4-1-1 0 0,-1 2-18 0 0,0 0-1 0 0,0 0 0 0 0,0 0 1 0 0,1 1-1 0 0,-1 1 1 0 0,-9 3-1 0 0,-51 26-287 0 0,44-20 172 0 0,-131 66-492 0 0,108-54 603 0 0,20-10 128 0 0,2 0 1 0 0,0 2 0 0 0,-29 22 0 0 0,21-10 125 0 0,2 1 1 0 0,1 1 0 0 0,-42 53-1 0 0,64-71-153 0 0,1 1 1 0 0,0 0-1 0 0,1 0 0 0 0,0 0 0 0 0,1 1 0 0 0,1 0 0 0 0,-7 28 1 0 0,11-36-22 0 0,0 0 1 0 0,1 0-1 0 0,-1-1 1 0 0,1 1-1 0 0,1 0 1 0 0,-1 0-1 0 0,1 0 1 0 0,0 0-1 0 0,0-1 1 0 0,2 7-1 0 0,-1-8-1 0 0,0 0 0 0 0,0 0 1 0 0,0 0-1 0 0,1 0 0 0 0,-1 0 0 0 0,1-1 0 0 0,0 1 0 0 0,0-1 0 0 0,0 0 0 0 0,0 0 1 0 0,1 0-1 0 0,-1 0 0 0 0,1 0 0 0 0,6 3 0 0 0,3 0 78 0 0,0 0 0 0 0,0-1-1 0 0,1-1 1 0 0,0 0 0 0 0,0 0 0 0 0,0-2-1 0 0,0 0 1 0 0,0 0 0 0 0,0-1-1 0 0,18-1 1 0 0,19-4 349 0 0,75-14-1 0 0,-105 15-386 0 0,-19 2-88 0 0,57-9 329 0 0,115-6 0 0 0,-93 12-1404 0 0,-74 3 525 0 0,6 0-318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31 11055 0 0,'-26'-8'949'0'0,"-49"-10"-1"0"0,61 16-197 0 0,0 0 0 0 0,1 2 0 0 0,-1-1 0 0 0,0 2 0 0 0,-20 2 0 0 0,33-2-131 0 0,1 9-204 0 0,1-7-379 0 0,0-1 0 0 0,0 0 1 0 0,1 0-1 0 0,-1 1 0 0 0,0-1 0 0 0,1 0 0 0 0,-1 0 1 0 0,1-1-1 0 0,-1 1 0 0 0,1 0 0 0 0,3 2 0 0 0,26 18 327 0 0,-21-15-243 0 0,212 134 1621 0 0,-209-132-1655 0 0,154 108 979 0 0,-141-95-858 0 0,0 0 0 0 0,-2 1 0 0 0,-1 2-1 0 0,21 28 1 0 0,-26-28-56 0 0,-2 1 0 0 0,-1 0 0 0 0,-1 1 0 0 0,-2 1 0 0 0,0 0 0 0 0,-2 0 0 0 0,-1 1 0 0 0,-1 0 0 0 0,-2 1 0 0 0,-1 0 0 0 0,-1 0 0 0 0,-1 0 0 0 0,-4 59 0 0 0,-1-58-135 0 0,-2 0-1 0 0,-1 0 1 0 0,-2 0 0 0 0,0-1-1 0 0,-3 1 1 0 0,0-2 0 0 0,-2 0-1 0 0,-1 0 1 0 0,-1-1 0 0 0,-2 0-1 0 0,0-2 1 0 0,-2 0 0 0 0,-28 31-1 0 0,22-31-200 0 0,-1-2 0 0 0,-57 42 0 0 0,-64 29-209 0 0,84-57 341 0 0,-83 66 0 0 0,140-100 51 0 0,-13 16-9 0 0,18-19-14 0 0,1 0 0 0 0,-1 0-1 0 0,0 0 1 0 0,1 0 0 0 0,-1 0-1 0 0,0 0 1 0 0,1 0-1 0 0,-1 0 1 0 0,1 0 0 0 0,0 0-1 0 0,-1-1 1 0 0,1 1 0 0 0,0 0-1 0 0,-1 0 1 0 0,1-1-1 0 0,0 1 1 0 0,0 0 0 0 0,0-1-1 0 0,0 1 1 0 0,1 0-1 0 0,21 3-2466 0 0,-9-3-5351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1098 2303 0 0,'0'0'102'0'0,"2"-1"-1"0"0,33-25 10407 0 0,-4-6-6089 0 0,26-39-3245 0 0,-38 46-95 0 0,25-33-691 0 0,-4-3 1 0 0,-2 0-1 0 0,47-104 0 0 0,-38 63-471 0 0,19-44-887 0 0,-52 111 217 0 0,-1-1-1 0 0,8-44 1 0 0,-16 53-5 0 0,3-34 0 0 0,-7 50 610 0 0,-1-1 1 0 0,0 1 0 0 0,-1-1 0 0 0,0 1 0 0 0,-5-20 0 0 0,5 29 146 0 0,1 1 0 0 0,0-1-1 0 0,-1 1 1 0 0,1 0 0 0 0,-1-1-1 0 0,0 1 1 0 0,0 0 0 0 0,1-1-1 0 0,-1 1 1 0 0,0 0 0 0 0,-1-2-1 0 0,1 3 2 0 0,1-1 0 0 0,0 1 0 0 0,-1 0 0 0 0,1-1 0 0 0,0 1 0 0 0,-1 0 0 0 0,1-1 0 0 0,0 1 0 0 0,-1 0 0 0 0,1 0 0 0 0,0 0 0 0 0,-1-1 0 0 0,1 1 0 0 0,-1 0 0 0 0,1 0 0 0 0,0 0 0 0 0,-1 0 0 0 0,1 0 0 0 0,-1-1 0 0 0,1 1 0 0 0,-1 0 0 0 0,1 0 0 0 0,0 0 0 0 0,-1 0 0 0 0,1 0 0 0 0,-1 1 0 0 0,1-1 0 0 0,-1 0 0 0 0,1 0 0 0 0,0 0 0 0 0,-1 0 0 0 0,1 0 0 0 0,-1 0 0 0 0,1 1 0 0 0,0-1 0 0 0,-1 0 0 0 0,1 0 0 0 0,-1 1 0 0 0,1-1 0 0 0,-2 1 6 0 0,-1 1-1 0 0,1-1 0 0 0,0 1 0 0 0,0-1 1 0 0,0 1-1 0 0,0 0 0 0 0,0-1 1 0 0,0 1-1 0 0,1 0 0 0 0,-1 0 1 0 0,1 0-1 0 0,-3 5 0 0 0,-14 31 128 0 0,13-24-87 0 0,-69 165 430 0 0,-100 213 130 0 0,118-283-406 0 0,4-5 120 0 0,-72 106 0 0 0,80-146-129 0 0,-179 253 1079 0 0,190-273-1176 0 0,-80 100 34 0 0,87-114-66 0 0,-1-1-1 0 0,-49 39 1 0 0,49-50-94 0 0,26-18-111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23 208 9671 0 0,'-6'-1'875'0'0,"-2"-1"-719"0"0,-1 2 7247 0 0,16 4-4395 0 0,-4-2-2856 0 0,0 0-126 0 0,0-1 0 0 0,1 0 1 0 0,-1 0-1 0 0,1 0 1 0 0,-1-1-1 0 0,1 1 1 0 0,-1-1-1 0 0,1 0 1 0 0,-1 0-1 0 0,6 0 0 0 0,38-7 104 0 0,-39 5-56 0 0,64-15 347 0 0,76-29 0 0 0,-62 18-255 0 0,80-31 130 0 0,-32 11-3192 0 0,-104 38 1432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30 10135 0 0,'0'0'778'0'0,"-1"2"-506"0"0,-56 81 6259 0 0,36-55-5746 0 0,-24 42-1 0 0,36-54-789 0 0,-6 12 168 0 0,0 1-1 0 0,-20 59 0 0 0,35-87-140 0 0,-1 0 0 0 0,1 0 0 0 0,0 0 0 0 0,0 0 0 0 0,0 0 0 0 0,0-1 0 0 0,0 1 0 0 0,0 0 0 0 0,0 0 0 0 0,0 0 0 0 0,0 0 0 0 0,0 0 0 0 0,0 0 0 0 0,0 0 0 0 0,1 1 0 0 0,-1-2-3 0 0,1 1 0 0 0,-1-1-1 0 0,0 1 1 0 0,1-1 0 0 0,-1 0-1 0 0,1 1 1 0 0,-1-1 0 0 0,1 0-1 0 0,-1 1 1 0 0,1-1 0 0 0,-1 0-1 0 0,0 0 1 0 0,1 0 0 0 0,0 1-1 0 0,-1-1 1 0 0,1 0 0 0 0,-1 0-1 0 0,1 0 1 0 0,-1 0 0 0 0,1 0-1 0 0,-1 0 1 0 0,1 0 0 0 0,-1 0-1 0 0,1 0 1 0 0,-1 0 0 0 0,2 0-1 0 0,5-2 102 0 0,-1 1 0 0 0,1-1 0 0 0,-1-1 0 0 0,1 1 0 0 0,-1-1 0 0 0,0 0 0 0 0,0-1 0 0 0,8-5 0 0 0,43-37 460 0 0,-51 41-559 0 0,287-251 163 0 0,-220 198-2197 0 0,-70 57 504 0 0,6 1-370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26 351 14423 0 0,'0'0'1307'0'0,"-9"8"654"0"0,9-8-1875 0 0,0 1 0 0 0,-1-1 0 0 0,1 0 0 0 0,0 0 0 0 0,0 1 0 0 0,-1-1 0 0 0,1 0 0 0 0,0 0 0 0 0,-1 1 0 0 0,1-1 0 0 0,0 0 0 0 0,-1 0 0 0 0,1 0-1 0 0,-1 0 1 0 0,1 0 0 0 0,0 0 0 0 0,-1 0 0 0 0,1 0 0 0 0,0 0 0 0 0,-1 0 0 0 0,1 0 0 0 0,-1 0 0 0 0,1 0 0 0 0,0 0 0 0 0,-1 0 0 0 0,1 0 0 0 0,-1 0 0 0 0,1 0 0 0 0,0 0 0 0 0,-1 0 0 0 0,1-1 0 0 0,0 1-1 0 0,-1 0 1 0 0,1 0 0 0 0,0 0 0 0 0,-1-1 0 0 0,1 1 0 0 0,0 0 0 0 0,0 0 0 0 0,-1-1 0 0 0,1 1 0 0 0,0 0 0 0 0,0-1 0 0 0,-1 1 0 0 0,1 0 0 0 0,0-1 0 0 0,0 1 0 0 0,0 0 0 0 0,0-1 0 0 0,0 1 0 0 0,-1-1-1 0 0,1 1 1 0 0,0-1 0 0 0,0-1-42 0 0,0 0 0 0 0,0 0 0 0 0,0 0 0 0 0,0 0 0 0 0,0 0 0 0 0,1 0 0 0 0,-1 0-1 0 0,1 0 1 0 0,-1 0 0 0 0,2-2 0 0 0,4-7 51 0 0,0 0-1 0 0,1 1 1 0 0,0 0 0 0 0,0 0-1 0 0,13-12 1 0 0,50-42-114 0 0,-32 31 38 0 0,-13 11-295 0 0,1 1 0 0 0,53-33 0 0 0,-59 43 138 0 0,0 1 0 0 0,1 1 0 0 0,0 0 0 0 0,0 2 0 0 0,27-6 0 0 0,-44 12 164 0 0,-1 0 1 0 0,1 1-1 0 0,0 0 0 0 0,-1-1 0 0 0,1 1 1 0 0,0 1-1 0 0,-1-1 0 0 0,1 0 0 0 0,-1 1 1 0 0,1 0-1 0 0,-1 0 0 0 0,1 0 0 0 0,-1 0 1 0 0,1 0-1 0 0,-1 1 0 0 0,0-1 0 0 0,1 1 1 0 0,-1 0-1 0 0,0 0 0 0 0,0 0 0 0 0,2 3 1 0 0,-2-2-2 0 0,-1-1 1 0 0,0 1 0 0 0,0 0 0 0 0,0 0-1 0 0,-1 0 1 0 0,1 0 0 0 0,-1 0 0 0 0,1 0 0 0 0,-1 0-1 0 0,0 0 1 0 0,0 0 0 0 0,0 1 0 0 0,-1-1 0 0 0,1 0-1 0 0,-1 1 1 0 0,0-1 0 0 0,0 0 0 0 0,0 1 0 0 0,0-1-1 0 0,-1 0 1 0 0,1 1 0 0 0,-3 5 0 0 0,-2 7 99 0 0,-2 0 1 0 0,0-1-1 0 0,-14 24 0 0 0,11-21-1911 0 0,-16 36 0 0 0,23-47-3206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38 6911 0 0,'2'-1'528'0'0,"21"-10"-409"0"0,-12 6 1928 0 0,0 0-1 0 0,0 0 1 0 0,23-5 0 0 0,-34 10-1972 0 0,0 0 1 0 0,1 0-1 0 0,-1 0 1 0 0,0 0-1 0 0,1 0 1 0 0,-1 0-1 0 0,0-1 1 0 0,0 1-1 0 0,1 0 1 0 0,-1 0-1 0 0,0 0 1 0 0,1 1-1 0 0,-1-1 1 0 0,0 0-1 0 0,1 0 1 0 0,-1 0-1 0 0,0 0 1 0 0,1 0 0 0 0,-1 0-1 0 0,0 0 1 0 0,0 0-1 0 0,1 1 1 0 0,-1-1-1 0 0,0 0 1 0 0,0 0-1 0 0,1 0 1 0 0,-1 1-1 0 0,0-1 1 0 0,0 0-1 0 0,0 0 1 0 0,1 1-1 0 0,-1-1 1 0 0,-2 11 405 0 0,-11 12-504 0 0,3-12 168 0 0,-1 0 0 0 0,0-1-1 0 0,-1 0 1 0 0,-14 9 0 0 0,-20 17 115 0 0,30-22-185 0 0,-3 3 74 0 0,-1 1 1 0 0,2 1 0 0 0,-17 22-1 0 0,31-36-100 0 0,0 1 0 0 0,1 0 0 0 0,-1-1-1 0 0,1 1 1 0 0,0 0 0 0 0,1 0 0 0 0,-1 1-1 0 0,1-1 1 0 0,0 1 0 0 0,1-1 0 0 0,0 1-1 0 0,0-1 1 0 0,0 1 0 0 0,1 0 0 0 0,0-1-1 0 0,0 1 1 0 0,2 8 0 0 0,-2-12-41 0 0,1-1 1 0 0,-1 0-1 0 0,1 0 1 0 0,0 0-1 0 0,-1 0 1 0 0,1 0-1 0 0,0 0 1 0 0,0 0-1 0 0,1 0 1 0 0,-1 0-1 0 0,0-1 1 0 0,0 1-1 0 0,1 0 1 0 0,0-1-1 0 0,-1 1 1 0 0,1-1-1 0 0,0 1 1 0 0,-1-1-1 0 0,1 0 1 0 0,0 0-1 0 0,0 0 1 0 0,0 0-1 0 0,0 0 1 0 0,0 0-1 0 0,0 0 1 0 0,0-1 0 0 0,0 1-1 0 0,1-1 1 0 0,-1 0-1 0 0,0 1 1 0 0,4-1-1 0 0,3-1-96 0 0,1 1 0 0 0,-1-1-1 0 0,1-1 1 0 0,-1 0 0 0 0,18-6 0 0 0,115-45-3780 0 0,-97 34 1178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95 11951 0 0,'18'-27'766'0'0,"20"-33"1119"0"0,-37 58-1142 0 0,-1 2-578 0 0,0 0 1 0 0,0-1-1 0 0,0 1 1 0 0,1 0-1 0 0,-1-1 1 0 0,0 1-1 0 0,1 0 1 0 0,-1-1 0 0 0,0 1-1 0 0,0 0 1 0 0,1 0-1 0 0,-1-1 1 0 0,0 1-1 0 0,1 0 1 0 0,-1 0-1 0 0,1 0 1 0 0,-1-1 0 0 0,0 1-1 0 0,1 0 1 0 0,-1 0-1 0 0,1 0 1 0 0,-1 0-1 0 0,1 0 1 0 0,1 4-122 0 0,1 0 0 0 0,-1 1 0 0 0,0-1 0 0 0,0 0 0 0 0,-1 1 0 0 0,1 0 1 0 0,-1-1-1 0 0,0 1 0 0 0,0 0 0 0 0,-1 0 0 0 0,1 0 0 0 0,-1 0 0 0 0,0-1 0 0 0,-1 1 0 0 0,1 0 0 0 0,-1 0 0 0 0,-2 7 1 0 0,-2 8 90 0 0,0 0 1 0 0,-16 34 0 0 0,-7 6 371 0 0,-62 100-1 0 0,-53 47 4 0 0,95-139-465 0 0,-101 137 6 0 0,130-178-114 0 0,-2 1-902 0 0,8-8-4376 0 0,4-6-1437 0 0</inkml:trace>
  <inkml:trace contextRef="#ctx0" brushRef="#br0" timeOffset="1">80 653 8287 0 0,'-10'-4'215'0'0,"-1"1"1"0"0,1 0-1 0 0,-1 0 0 0 0,0 1 0 0 0,-16-1 11135 0 0,30 3-10950 0 0,29-2 416 0 0,63-11 1 0 0,-26 2-393 0 0,380-35-47 0 0,-346 37-484 0 0,-66 5-156 0 0,-3 0-1710 0 0,47 1 0 0 0,-61 5 77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164 293 1839 0 0,'-6'7'3346'0'0,"-16"26"7868"0"0,-26 42-6054 0 0,37-57-4593 0 0,-12 15-1 0 0,15-24-439 0 0,1 0 0 0 0,1 1 0 0 0,0 0 0 0 0,0 0 0 0 0,1 0 0 0 0,0 1 0 0 0,-3 12 0 0 0,7-21-171 0 0,1-1-1 0 0,0 0 1 0 0,-1 0-1 0 0,1 0 1 0 0,0 1-1 0 0,0-1 0 0 0,0 0 1 0 0,0 0-1 0 0,0 1 1 0 0,0-1-1 0 0,0 0 0 0 0,0 0 1 0 0,1 0-1 0 0,-1 1 1 0 0,0-1-1 0 0,1 0 1 0 0,-1 0-1 0 0,1 0 0 0 0,-1 0 1 0 0,1 0-1 0 0,0 0 1 0 0,-1 0-1 0 0,1 0 0 0 0,0 0 1 0 0,0 0-1 0 0,-1 0 1 0 0,1 0-1 0 0,0 0 1 0 0,0 0-1 0 0,0-1 0 0 0,2 2 1 0 0,10 2-783 0 0</inkml:trace>
  <inkml:trace contextRef="#ctx0" brushRef="#br0" timeOffset="1">541 4 8287 0 0,'0'0'639'0'0,"-1"0"-76"0"0,-1-1-147 0 0,1 1 1 0 0,-1-1 0 0 0,0 1-1 0 0,1-1 1 0 0,-1 1-1 0 0,1 0 1 0 0,-1 0 0 0 0,0 0-1 0 0,1 0 1 0 0,-1 0-1 0 0,0 0 1 0 0,1 0 0 0 0,-1 0-1 0 0,1 1 1 0 0,-1-1-1 0 0,0 1 1 0 0,1-1 0 0 0,-1 1-1 0 0,-1 1 1 0 0,0 0-220 0 0,0 0 0 0 0,1 0-1 0 0,-1 0 1 0 0,1 0 0 0 0,-1 0 0 0 0,1 1 0 0 0,0-1 0 0 0,0 1-1 0 0,-2 4 1 0 0,0 0-269 0 0,1-1-1 0 0,0 1 0 0 0,0 0 1 0 0,0 1-1 0 0,1-1 0 0 0,0 0 1 0 0,1 1-1 0 0,-2 9 0 0 0,3-10-236 0 0,0 0 0 0 0,1 0-1 0 0,-1-1 1 0 0,1 1 0 0 0,3 12 0 0 0,-2-14-895 0 0,0 0 1 0 0,0 0-1 0 0,0-1 1 0 0,5 9-1 0 0,2-1-3675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 5983 0 0,'1'-1'464'0'0,"25"-7"10086"0"0,-25 18-10289 0 0,-2-1-125 0 0,-1 0 0 0 0,0 0 0 0 0,0-1 0 0 0,-1 1-1 0 0,0-1 1 0 0,-1 0 0 0 0,1 0 0 0 0,-10 14 0 0 0,-1 6 254 0 0,13-27-372 0 0,-10 21 343 0 0,1 0 1 0 0,1 0-1 0 0,1 1 0 0 0,-8 33 0 0 0,16-48-134 0 0,0-7 426 0 0,1 0-301 0 0,1 0-251 0 0,-1 1-1 0 0,1-1 1 0 0,-1-1-1 0 0,1 1 1 0 0,0 0-1 0 0,0 0 1 0 0,-1-1-1 0 0,1 1 1 0 0,0-1-1 0 0,0 1 1 0 0,0-1-1 0 0,0 0 1 0 0,0 0-1 0 0,-1 0 1 0 0,5 0-1 0 0,-1-1 44 0 0,-1 0 0 0 0,1 0 0 0 0,0 0 0 0 0,-1-1 0 0 0,1 1 0 0 0,4-4-1 0 0,2-1 28 0 0,0 0 0 0 0,0-1 0 0 0,0-1 0 0 0,9-9-1 0 0,-17 16-160 0 0,-3 0-5 0 0,1 1 0 0 0,0-1 0 0 0,0 0 0 0 0,-1 1 0 0 0,1-1 0 0 0,0 0 0 0 0,-1 1 0 0 0,1-1 1 0 0,-1 0-1 0 0,1 0 0 0 0,-1 1 0 0 0,1-1 0 0 0,-1 0 0 0 0,1 0 0 0 0,-1-1 0 0 0,1 0-9 0 0,0 1 5 0 0,-1 1 1 0 0,1 0-1 0 0,-1-1 1 0 0,0 1 0 0 0,1-1-1 0 0,-1 1 1 0 0,0-1-1 0 0,1 1 1 0 0,-1-1 0 0 0,0 1-1 0 0,0-1 1 0 0,0 1-1 0 0,1-1 1 0 0,-1 1 0 0 0,0-1-1 0 0,0 1 1 0 0,0-1-1 0 0,0 0 1 0 0,0 1 0 0 0,0-1-1 0 0,0 0 1 0 0,-2-11-216 0 0,2 9-60 0 0,0 1 0 0 0,0-1-1 0 0,0 1 1 0 0,0-1-1 0 0,1 1 1 0 0,-1-1 0 0 0,1 1-1 0 0,0-1 1 0 0,-1 1-1 0 0,1 0 1 0 0,0-1-1 0 0,0 1 1 0 0,1 0 0 0 0,-1 0-1 0 0,0 0 1 0 0,1 0-1 0 0,-1 0 1 0 0,1 0-1 0 0,0 0 1 0 0,-1 0 0 0 0,5-2-1 0 0,7-7-6857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3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70 118 14079 0 0,'-69'116'6095'0'0,"71"-117"-5422"0"0,20-7-54 0 0,0-2-1 0 0,0 0 1 0 0,-1-1-1 0 0,33-24 1 0 0,-2 2-473 0 0,-48 30-142 0 0,135-73 105 0 0,-119 67-106 0 0,0 0 0 0 0,1 2 1 0 0,0 0-1 0 0,0 1 1 0 0,26-3-1 0 0,-34 9-51 0 0,-3 3 21 0 0,-9-1 23 0 0,1 0-1 0 0,-1-1 1 0 0,0 1-1 0 0,0 0 0 0 0,0 0 1 0 0,-1-1-1 0 0,1 1 1 0 0,0 0-1 0 0,-1 0 0 0 0,1 0 1 0 0,-1 0-1 0 0,1 0 0 0 0,-1 0 1 0 0,0 0-1 0 0,0 0 1 0 0,0 0-1 0 0,0 0 0 0 0,-1 2 1 0 0,0 6-18 0 0,0 0 0 0 0,-4 12 0 0 0,0-3-29 0 0,-1 0-305 0 0,-3 29 0 0 0,8-43 277 0 0,1 0 0 0 0,-1 0 1 0 0,1 0-1 0 0,1 0 0 0 0,-1 0 0 0 0,1 0 1 0 0,-1 0-1 0 0,1 0 0 0 0,1 0 1 0 0,-1-1-1 0 0,3 7 0 0 0,-3-10-845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1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 10159 0 0,'0'0'920'0'0,"-2"1"-754"0"0,-7 6-382 0 0,-1 0 1171 0 0,0 0 1 0 0,1 1-1 0 0,0 1 0 0 0,-11 11 1224 0 0,18-14-309 0 0,2-4-379 0 0,6-1-1514 0 0,9 0 486 0 0,0-1 0 0 0,0-1 0 0 0,25-3 0 0 0,46-14 340 0 0,-16 3-378 0 0,0 1-209 0 0,-31 5-758 0 0,0 2 0 0 0,67-3 0 0 0,-106 20-1829 0 0,-6-1 1015 0 0,-2-1-11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8 5527 0 0,'3'-7'17339'0'0,"-73"160"-16558"0"0,26-60-597 0 0,41-86-152 0 0,0 0 0 0 0,0 0 0 0 0,1 0-1 0 0,0 0 1 0 0,-1 10 0 0 0,3-16-72 0 0,-1 1 1 0 0,1-1-1 0 0,0 0 0 0 0,0 1 1 0 0,0-1-1 0 0,0 0 0 0 0,0 0 1 0 0,0 1-1 0 0,0-1 0 0 0,1 0 1 0 0,-1 1-1 0 0,0-1 0 0 0,1 0 1 0 0,-1 0-1 0 0,1 0 0 0 0,-1 1 1 0 0,1-1-1 0 0,0 0 0 0 0,-1 0 1 0 0,1 0-1 0 0,0 0 0 0 0,0 0 1 0 0,0 0-1 0 0,0 0 0 0 0,0 0 1 0 0,0-1-1 0 0,0 1 0 0 0,0 0 1 0 0,0 0-1 0 0,0-1 0 0 0,0 1 1 0 0,0-1-1 0 0,0 1 0 0 0,1-1 1 0 0,-1 1-1 0 0,0-1 0 0 0,0 0 1 0 0,3 1-1 0 0,13-1-756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10303 0 0,'0'0'935'0'0,"2"0"-768"0"0,15 2 35 0 0,-16-3 10 0 0,-1 1 0 0 0,1 0-1 0 0,-1 0 1 0 0,0 0-1 0 0,1 0 1 0 0,-1 0 0 0 0,1 0-1 0 0,-1 0 1 0 0,1 0-1 0 0,-1 0 1 0 0,1 0-1 0 0,-1 0 1 0 0,0 0 0 0 0,1 0-1 0 0,-1 0 1 0 0,1 0-1 0 0,-1 1 1 0 0,1-1 0 0 0,-1 0-1 0 0,0 0 1 0 0,1 0-1 0 0,-1 1 1 0 0,0-1 0 0 0,1 0-1 0 0,-1 0 1 0 0,0 1-1 0 0,1-1 1 0 0,-1 0 0 0 0,0 1-1 0 0,1-1 1 0 0,-1 0-1 0 0,0 1 1 0 0,0-1 0 0 0,1 1-1 0 0,-1-1 1 0 0,-4 10 3961 0 0,-1-2-5453 0 0,-2 2 1517 0 0,-1 0 0 0 0,0 0 1 0 0,-1-1-1 0 0,0 0 0 0 0,-14 10 0 0 0,-54 33 307 0 0,53-38-498 0 0,0 2 0 0 0,-26 24 0 0 0,41-31-35 0 0,9-9-10 0 0,0 0-1 0 0,0 0 1 0 0,0 0 0 0 0,0 0 0 0 0,0 0-1 0 0,0 0 1 0 0,0 0 0 0 0,0 1 0 0 0,0-1-1 0 0,0 0 1 0 0,0 0 0 0 0,0 0 0 0 0,-1 0-1 0 0,1 0 1 0 0,0 0 0 0 0,0 0 0 0 0,0 0-1 0 0,0 0 1 0 0,0 0 0 0 0,0 0 0 0 0,0 0-1 0 0,0 1 1 0 0,0-1 0 0 0,0 0-1 0 0,0 0 1 0 0,0 0 0 0 0,0 0 0 0 0,0 0-1 0 0,0 0 1 0 0,0 0 0 0 0,0 0 0 0 0,0 0-1 0 0,0 0 1 0 0,0 1 0 0 0,0-1 0 0 0,0 0-1 0 0,1 0 1 0 0,-1 0 0 0 0,0 0 0 0 0,0 0-1 0 0,0 0 1 0 0,0 0 0 0 0,0 0 0 0 0,0 0-1 0 0,0 0 1 0 0,0 0 0 0 0,0 0 0 0 0,0 0-1 0 0,0 0 1 0 0,0 0 0 0 0,0 0 0 0 0,0 1-1 0 0,1-1 1 0 0,-1 0 0 0 0,0 0 0 0 0,0 0-1 0 0,8 5-91 0 0,0 0 0 0 0,0 0 0 0 0,1-1 0 0 0,0 0 0 0 0,0-1 0 0 0,0 1-1 0 0,13 2 1 0 0,-5-2-114 0 0,22 11-1 0 0,-31-11 178 0 0,0 0 0 0 0,0 1 0 0 0,-1 0 0 0 0,1 0 0 0 0,-1 1 0 0 0,0 0 0 0 0,-1 0-1 0 0,1 1 1 0 0,-1-1 0 0 0,-1 2 0 0 0,1-1 0 0 0,-1 0 0 0 0,-1 1 0 0 0,1 0 0 0 0,-1 0-1 0 0,0 1 1 0 0,-1-1 0 0 0,0 1 0 0 0,2 11 0 0 0,-2-6 69 0 0,-1-1-1 0 0,-1 1 1 0 0,0 0 0 0 0,-1 0-1 0 0,0 0 1 0 0,-1-1 0 0 0,0 1 0 0 0,-1 0-1 0 0,-1 0 1 0 0,-1-1 0 0 0,1 0-1 0 0,-8 15 1 0 0,9-22 33 0 0,-1 0 1 0 0,-1 0-1 0 0,1-1 0 0 0,-1 1 0 0 0,0-1 1 0 0,0 1-1 0 0,0-1 0 0 0,-1-1 0 0 0,-10 9 1 0 0,7-7 80 0 0,-1 0 0 0 0,0-1 0 0 0,0 0 0 0 0,0 0 1 0 0,-18 5-1 0 0,0-3-283 0 0,0-1 1 0 0,0-1 0 0 0,-54 2-1 0 0,48-5-484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463 361 4607 0 0,'0'0'208'0'0,"1"-2"416"0"0,17-34 9181 0 0,-12 24-8698 0 0,0-1 0 0 0,6-15 0 0 0,24-117-33 0 0,-26 116-1096 0 0,-8 24 30 0 0,0 0 0 0 0,0-1-1 0 0,0 1 1 0 0,-1 0-1 0 0,0-1 1 0 0,1-6 0 0 0,-2 11-26 0 0,0-1 0 0 0,-1 0 1 0 0,1 0-1 0 0,0 1 0 0 0,0-1 1 0 0,-1 0-1 0 0,0 0 1 0 0,1 1-1 0 0,-1-1 0 0 0,0 0 1 0 0,0 1-1 0 0,1-1 0 0 0,-1 1 1 0 0,0-1-1 0 0,-1 1 0 0 0,1 0 1 0 0,0-1-1 0 0,0 1 0 0 0,-1 0 1 0 0,1 0-1 0 0,0 0 1 0 0,-1 0-1 0 0,-2-2 0 0 0,-2 1-67 0 0,1-1-1 0 0,0 1 1 0 0,0 1-1 0 0,-1-1 1 0 0,1 1-1 0 0,-1 0 0 0 0,0 0 1 0 0,1 0-1 0 0,-1 1 1 0 0,0 0-1 0 0,-10 1 1 0 0,5 0 32 0 0,1 1 0 0 0,-1 0 0 0 0,0 0 0 0 0,1 1 0 0 0,-14 6 0 0 0,11-3 62 0 0,1 1 1 0 0,1 0-1 0 0,-1 1 0 0 0,1 0 0 0 0,1 0 0 0 0,-1 2 0 0 0,-10 11 0 0 0,-59 79 341 0 0,54-65-205 0 0,13-17-17 0 0,1 0 0 0 0,0 1 1 0 0,-14 31-1 0 0,22-39-57 0 0,0 0 0 0 0,0 0 0 0 0,1 0 0 0 0,0 1 0 0 0,1-1 0 0 0,1 1 0 0 0,-1 0 0 0 0,2 15 0 0 0,0-22-39 0 0,1 0 0 0 0,0 0 0 0 0,0 0 0 0 0,0-1 0 0 0,1 1 0 0 0,0-1 0 0 0,4 9 0 0 0,-6-12-26 0 0,1 0 0 0 0,-1-1 0 0 0,1 1-1 0 0,0 0 1 0 0,-1-1 0 0 0,1 1 0 0 0,0 0-1 0 0,0-1 1 0 0,-1 1 0 0 0,1-1 0 0 0,0 0-1 0 0,0 1 1 0 0,0-1 0 0 0,0 0 0 0 0,0 1 0 0 0,-1-1-1 0 0,1 0 1 0 0,2 0 0 0 0,0 1 12 0 0,0 0-4 0 0,1 0 0 0 0,0 0 0 0 0,0-1-1 0 0,0 1 1 0 0,0-1 0 0 0,-1 0 0 0 0,1 0 0 0 0,0-1-1 0 0,0 1 1 0 0,0-1 0 0 0,0 0 0 0 0,-1 0-1 0 0,1 0 1 0 0,0 0 0 0 0,-1-1 0 0 0,7-2 0 0 0,3-4-4 0 0,1-1 1 0 0,20-17 0 0 0,-29 22-11 0 0,21-19-150 0 0,-1-1 0 0 0,35-43 0 0 0,-26 27-232 0 0,-23 25-3 0 0,0 1 1 0 0,-1-1-1 0 0,14-29 0 0 0,-23 43 215 0 0,-7 10-492 0 0,3-6 621 0 0,-2 6 41 0 0,1-1-1 0 0,0 1 1 0 0,0-1 0 0 0,1 1-1 0 0,0 0 1 0 0,0 0 0 0 0,-1 14-1 0 0,-5 71 177 0 0,7-64-116 0 0,-6 107 9 0 0,-10 114 14 0 0,-23 39 541 0 0,27-224-368 0 0,-2-1 0 0 0,-35 84 0 0 0,37-112-5 0 0,5-15 6 0 0,0 0 1 0 0,-1 0-1 0 0,-21 34 0 0 0,12-28 39 0 0,-36 47 344 0 0,49-68-537 0 0,0 0 0 0 0,-1 0 0 0 0,0-1 0 0 0,0 0 0 0 0,0 0 0 0 0,-1-1 0 0 0,-13 7 0 0 0,19-11-81 0 0,0 0 0 0 0,1 0 1 0 0,-1-1-1 0 0,0 1 0 0 0,0-1 0 0 0,1 1 0 0 0,-1-1 0 0 0,0 0 0 0 0,0 1 0 0 0,0-1 1 0 0,0 0-1 0 0,1 0 0 0 0,-1 0 0 0 0,0-1 0 0 0,-3 0 0 0 0,4 1-11 0 0,0-1 0 0 0,0 1 0 0 0,-1-1 0 0 0,1 0 0 0 0,0 0 0 0 0,0 0 0 0 0,1 1 0 0 0,-1-1-1 0 0,0 0 1 0 0,0 0 0 0 0,0 0 0 0 0,0 0 0 0 0,1 0 0 0 0,-1-1 0 0 0,1 1 0 0 0,-1 0 0 0 0,1 0 0 0 0,-1 0 0 0 0,1-1-1 0 0,-1 1 1 0 0,1 0 0 0 0,0 0 0 0 0,0-3 0 0 0,-1-3-37 0 0,1 0-1 0 0,0 1 1 0 0,0-1 0 0 0,1 0-1 0 0,2-13 1 0 0,12-34-496 0 0,-11 38 269 0 0,11-27-836 0 0,2 1-65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 13359 0 0,'-1'-1'58'0'0,"-1"0"1"0"0,0 0-1 0 0,1 0 0 0 0,-1 0 0 0 0,0 1 0 0 0,1-1 0 0 0,-1 0 0 0 0,0 1 0 0 0,1 0 1 0 0,-1-1-1 0 0,0 1 0 0 0,0 0 0 0 0,0 0 0 0 0,-2 0 0 0 0,1 0 25 0 0,-1 1-1 0 0,1 0 0 0 0,-1 0 0 0 0,1 0 1 0 0,-1 1-1 0 0,-5 2 0 0 0,-10 8 372 0 0,0 0 1 0 0,1 0-1 0 0,1 2 0 0 0,-1 0 0 0 0,2 2 0 0 0,0-1 0 0 0,-20 28 1 0 0,12-11 483 0 0,2 0 0 0 0,2 2 1 0 0,-24 50-1 0 0,33-59-699 0 0,-15 48 0 0 0,23-59-179 0 0,0-1 0 0 0,0 1 0 0 0,2-1 0 0 0,0 1-1 0 0,1 22 1 0 0,3-26-212 0 0,-3-10 96 0 0,1 0 0 0 0,-1 1-1 0 0,1-1 1 0 0,0 0 0 0 0,-1 0 0 0 0,1 1 0 0 0,0-1-1 0 0,-1 0 1 0 0,1 0 0 0 0,0 0 0 0 0,-1 0-1 0 0,1 0 1 0 0,0 0 0 0 0,-1 0 0 0 0,1 0-1 0 0,0 0 1 0 0,-1 0 0 0 0,1 0 0 0 0,-1 0 0 0 0,1-1-1 0 0,0 1 1 0 0,-1 0 0 0 0,1 0 0 0 0,0-1-1 0 0,-1 1 1 0 0,1 0 0 0 0,0-1 0 0 0,16-12-1363 0 0,-2-2 276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98 5983 0 0,'0'2'10615'0'0,"-41"269"-7103"0"0,39-256-3361 0 0,-7 52 418 0 0,-1 76 0 0 0,16-152-38 0 0,-3 5-374 0 0,33-58 1154 0 0,28-42-454 0 0,-26 48-783 0 0,101-133 595 0 0,-122 169-871 0 0,0 2 0 0 0,2 0 0 0 0,0 1 0 0 0,1 0 0 0 0,1 2 0 0 0,0 0 0 0 0,23-11 0 0 0,-33 21-1094 0 0,1 1 1 0 0,16-5-1 0 0,-2 2-5944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162 134 10135 0 0,'0'0'919'0'0,"2"1"-759"0"0,1 1 377 0 0,0 0 0 0 0,0 1 0 0 0,1-1 0 0 0,-1-1 1 0 0,1 1-1 0 0,-1 0 0 0 0,1-1 0 0 0,0 0 0 0 0,-1 0 0 0 0,1 0 0 0 0,0 0 0 0 0,0 0 1 0 0,0-1-1 0 0,0 0 0 0 0,0 0 0 0 0,0 0 0 0 0,0 0 0 0 0,0 0 0 0 0,4-2 1 0 0,-3 1-360 0 0,0-1 0 0 0,0 0 0 0 0,0 0 0 0 0,0-1 0 0 0,0 1 0 0 0,0-1 0 0 0,-1 0 0 0 0,1 0 0 0 0,-1-1 0 0 0,0 1 1 0 0,0-1-1 0 0,0 0 0 0 0,4-5 0 0 0,-1 1-150 0 0,0-1 1 0 0,-1-1 0 0 0,0 1-1 0 0,0-1 1 0 0,5-14 0 0 0,-10 23-79 0 0,-1 0 1 0 0,1-1-1 0 0,-1 1 0 0 0,1-1 1 0 0,-1 1-1 0 0,1 0 0 0 0,-1-1 1 0 0,0 1-1 0 0,0-1 0 0 0,0 1 1 0 0,0-1-1 0 0,0 1 0 0 0,0-1 1 0 0,0 1-1 0 0,0 0 1 0 0,-1-1-1 0 0,1 1 0 0 0,0-1 1 0 0,-1 1-1 0 0,0-2 0 0 0,0 2 4 0 0,0 1-1 0 0,0-1 0 0 0,1 0 1 0 0,-1 1-1 0 0,0-1 0 0 0,0 1 1 0 0,0-1-1 0 0,0 1 0 0 0,0-1 1 0 0,0 1-1 0 0,-1 0 0 0 0,1 0 1 0 0,0-1-1 0 0,0 1 0 0 0,0 0 1 0 0,0 0-1 0 0,0 0 0 0 0,0 0 1 0 0,0 0-1 0 0,0 1 0 0 0,0-1 1 0 0,-1 0-1 0 0,1 0 0 0 0,0 1 1 0 0,0-1-1 0 0,-1 1 0 0 0,-7 3-54 0 0,1-1-1 0 0,0 1 1 0 0,0 0-1 0 0,0 1 1 0 0,1 0-1 0 0,0 0 1 0 0,-8 7-1 0 0,-43 46 21 0 0,55-55 86 0 0,-30 33 265 0 0,1 2 0 0 0,3 0 0 0 0,-32 54 0 0 0,53-77-159 0 0,1-1 0 0 0,-9 23 0 0 0,15-32-100 0 0,-1-1-1 0 0,1 0 1 0 0,0 0-1 0 0,0 1 1 0 0,1-1-1 0 0,-1 1 1 0 0,1-1-1 0 0,0 1 1 0 0,0-1-1 0 0,0 1 1 0 0,1-1-1 0 0,-1 0 1 0 0,4 9-1 0 0,-3-11-7 0 0,-1 0 1 0 0,1 0-1 0 0,1 0 0 0 0,-1 0 1 0 0,0-1-1 0 0,0 1 0 0 0,1 0 1 0 0,-1-1-1 0 0,1 1 0 0 0,-1-1 0 0 0,1 1 1 0 0,0-1-1 0 0,0 0 0 0 0,-1 0 1 0 0,5 2-1 0 0,-2-2-56 0 0,0 1-1 0 0,-1-1 1 0 0,1 0-1 0 0,0-1 1 0 0,0 1 0 0 0,0-1-1 0 0,0 0 1 0 0,4 0 0 0 0,5-1-444 0 0,-1 0-1 0 0,1-2 1 0 0,-1 1 0 0 0,17-7 0 0 0,91-42-5149 0 0,-37 14 2623 0 0,-79 35 2887 0 0,0 1 0 0 0,0 0 1 0 0,0 0-1 0 0,0 0 1 0 0,0 0-1 0 0,8 0 0 0 0,-10 1 36 0 0,-3 13 156 0 0,1-11-22 0 0,-2 11 249 0 0,-1 1 1 0 0,0-1 0 0 0,-1 0-1 0 0,-6 14 1 0 0,-26 50 2043 0 0,15-35-1018 0 0,13-23-197 0 0,7-18 24 0 0,3-3-529 0 0,97-105 2971 0 0,-29 40-3252 0 0,124-93 0 0 0,-104 102-302 0 0,-75 50-11 0 0,0 1 0 0 0,0 0-1 0 0,0 2 1 0 0,24-7-1 0 0,-34 11-2 0 0,-1 0 1 0 0,1 1-1 0 0,0 0 0 0 0,0-1 1 0 0,0 2-1 0 0,7 0 0 0 0,-11-1-7 0 0,0 1 0 0 0,-1-1 0 0 0,1 1 0 0 0,0-1 0 0 0,-1 1 0 0 0,1-1 0 0 0,-1 1 0 0 0,1-1 0 0 0,-1 1 0 0 0,1 0 0 0 0,-1-1 0 0 0,1 1 0 0 0,-1 0 0 0 0,0 0 0 0 0,1-1 0 0 0,-1 1 0 0 0,0 0 0 0 0,1 1 0 0 0,-1-1 0 0 0,2 4 11 0 0,0 1-1 0 0,0-1 1 0 0,-1 0 0 0 0,1 0-1 0 0,-1 1 1 0 0,-1-1-1 0 0,1 1 1 0 0,-1-1 0 0 0,0 0-1 0 0,0 1 1 0 0,-2 8-1 0 0,-2 7 58 0 0,-10 34 0 0 0,6-27-144 0 0,-9 25-3747 0 0,13-38-3248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68 13359 0 0,'2'-6'269'0'0,"0"1"-1"0"0,0-1 1 0 0,0 1-1 0 0,1 0 0 0 0,0 0 1 0 0,5-9-1 0 0,-6 13-119 0 0,-1-1-1 0 0,0 0 0 0 0,1 1 1 0 0,0-1-1 0 0,-1 0 1 0 0,1 1-1 0 0,0 0 0 0 0,0-1 1 0 0,0 1-1 0 0,0 0 0 0 0,0 0 1 0 0,0 0-1 0 0,0 0 1 0 0,0 1-1 0 0,0-1 0 0 0,0 1 1 0 0,0-1-1 0 0,1 1 1 0 0,1-1-1 0 0,-3 1-134 0 0,0 0-1 0 0,-1 1 1 0 0,1-1 0 0 0,-1 0-1 0 0,1 0 1 0 0,0 0 0 0 0,-1 1 0 0 0,1-1-1 0 0,-1 0 1 0 0,1 0 0 0 0,0 1 0 0 0,-1-1-1 0 0,1 1 1 0 0,-1-1 0 0 0,1 0-1 0 0,-1 1 1 0 0,0-1 0 0 0,1 1 0 0 0,-1-1-1 0 0,1 1 1 0 0,-1 0 0 0 0,0-1-1 0 0,1 1 1 0 0,-1-1 0 0 0,0 1 0 0 0,0-1-1 0 0,1 1 1 0 0,-1 0 0 0 0,0 1-1 0 0,2 17-16 0 0,-5 2 97 0 0,-1 0 1 0 0,0 0-1 0 0,-8 20 1 0 0,-27 61 176 0 0,21-54-127 0 0,-48 127-31 0 0,-193 503 382 0 0,250-656-498 0 0,-35 85-67 0 0,34-85 52 0 0,-1 0 0 0 0,-23 32-1 0 0,31-50 21 0 0,-11 10 62 0 0,14-15-58 0 0,-1 1 1 0 0,1 0 0 0 0,-1 0 0 0 0,1-1-1 0 0,-1 1 1 0 0,1 0 0 0 0,-1 0 0 0 0,1-1-1 0 0,0 1 1 0 0,-1 0 0 0 0,1-1 0 0 0,0 1-1 0 0,-1-1 1 0 0,1 1 0 0 0,0-1 0 0 0,-1 1 0 0 0,1 0-1 0 0,0-1 1 0 0,0 1 0 0 0,0-1 0 0 0,-1 0-1 0 0,1 1-4 0 0,-1-4-4 0 0,-1 0 0 0 0,1-1 0 0 0,0 1 0 0 0,1 0 0 0 0,-1-1 0 0 0,1 1 0 0 0,-1 0 0 0 0,1-1-1 0 0,1 1 1 0 0,-1-1 0 0 0,2-5 0 0 0,2-8-64 0 0,8-25 1 0 0,-6 24 59 0 0,0-2-13 0 0,2 1 1 0 0,0-1 0 0 0,1 2 0 0 0,2-1 0 0 0,0 1 0 0 0,0 1 0 0 0,15-17 0 0 0,-14 20-24 0 0,1 2 1 0 0,0-1-1 0 0,0 2 1 0 0,1 0 0 0 0,1 0-1 0 0,0 1 1 0 0,1 1 0 0 0,27-13-1 0 0,-31 18 25 0 0,1 1-1 0 0,-1 0 0 0 0,1 1 1 0 0,0 0-1 0 0,0 1 1 0 0,0 1-1 0 0,1 0 1 0 0,14 1-1 0 0,-8 1 113 0 0,1 1 0 0 0,-1 1 0 0 0,0 0 0 0 0,31 11 1 0 0,-43-11 6 0 0,0-1 1 0 0,-1 2 0 0 0,1-1 0 0 0,-1 1 0 0 0,0 0 0 0 0,0 1 0 0 0,-1-1 0 0 0,8 8 0 0 0,-11-10-74 0 0,-1 1 0 0 0,1 0 0 0 0,-1 0 0 0 0,0-1 0 0 0,0 1 0 0 0,0 0 0 0 0,0 1 1 0 0,-1-1-1 0 0,1 0 0 0 0,-1 0 0 0 0,0 1 0 0 0,0-1 0 0 0,0 1 0 0 0,0-1 0 0 0,-1 1 0 0 0,1-1 0 0 0,-1 1 1 0 0,0 0-1 0 0,0-1 0 0 0,-1 7 0 0 0,-1-1 3 0 0,-1-1 0 0 0,1 1 0 0 0,-2-1 0 0 0,1 0 0 0 0,-1 0 0 0 0,0 0 0 0 0,0 0-1 0 0,-1-1 1 0 0,0 0 0 0 0,-1 0 0 0 0,0 0 0 0 0,0-1 0 0 0,0 1 0 0 0,-13 9 0 0 0,-8 4 61 0 0,-2-2 0 0 0,-44 24 0 0 0,62-36-74 0 0,-55 28 24 0 0,-73 26-1 0 0,117-52-436 0 0,-13 5-25 0 0,12-6-5527 0 0,12-5-668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0,'0'0'1136'0'0,"1"2"-746"0"0,8 19 695 0 0,-1-1 1 0 0,-2 1-1 0 0,8 36 1 0 0,-8-29-53 0 0,14 42 1 0 0,-18-66-951 0 0,0 0-1 0 0,-1 0 1 0 0,1-1 0 0 0,0 1 0 0 0,1-1-1 0 0,-1 0 1 0 0,1 0 0 0 0,-1 0 0 0 0,1 0-1 0 0,0 0 1 0 0,0 0 0 0 0,0-1 0 0 0,0 1-1 0 0,1-1 1 0 0,-1 0 0 0 0,1 0 0 0 0,7 3 0 0 0,-7-4-218 0 0,1 1 0 0 0,-1-1 0 0 0,1 0 0 0 0,0-1 0 0 0,0 1 0 0 0,5-1 0 0 0,-4 0-1108 0 0,0 0-1 0 0,0-1 1 0 0,0 0 0 0 0,11-3 0 0 0,2-3-6069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6911 0 0,'0'0'12220'0'0,"0"2"-11682"0"0,-10 33 461 0 0,-1-1 0 0 0,-21 41 0 0 0,-40 66-246 0 0,43-85-516 0 0,-51 94-163 0 0,-51 100 86 0 0,19 8-75 0 0,97-214-855 0 0,-14 60 0 0 0,26-86 467 0 0,0 0-1 0 0,1 0 1 0 0,1 0-1 0 0,1 0 0 0 0,0 0 1 0 0,4 27-1 0 0,0-26-871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766 5527 0 0,'0'0'498'0'0,"0"2"-406"0"0,-15 29 13325 0 0,14-34-13369 0 0,0 0 1 0 0,0-1-1 0 0,0 1 1 0 0,1 0-1 0 0,-1 0 1 0 0,1 0-1 0 0,0-1 1 0 0,0 1-1 0 0,0 0 1 0 0,0-1-1 0 0,0 1 0 0 0,1 0 1 0 0,-1 0-1 0 0,1 0 1 0 0,2-4-1 0 0,2-9-1 0 0,15-27-1 0 0,-5 11 133 0 0,2-19 323 0 0,-2-1 0 0 0,13-90 1 0 0,-21 103-280 0 0,19-125 358 0 0,8-39-1050 0 0,-34 202 373 0 0,0 3-393 0 0,1 6 429 0 0,-1-4 46 0 0,1 0 0 0 0,-1-1 0 0 0,1 1 0 0 0,0 0 0 0 0,0 0-1 0 0,2 5 1 0 0,-2-5 14 0 0,3 4 0 0 0,1 0 0 0 0,-5-7 0 0 0,0-1 0 0 0,0 1 0 0 0,1 0 0 0 0,-1-1 0 0 0,0 1 0 0 0,1 0 0 0 0,-1-1 0 0 0,0 1 0 0 0,1-1 0 0 0,-1 1 0 0 0,1-1 0 0 0,-1 1 0 0 0,1-1 0 0 0,-1 1 0 0 0,1-1 0 0 0,-1 1 0 0 0,1-1 0 0 0,-1 1 0 0 0,1-1 0 0 0,1 1 0 0 0,0 0 0 0 0,5 10 0 0 0,-6-9 0 0 0,0 1 0 0 0,0-1 0 0 0,0 1 0 0 0,0 0 0 0 0,-1-1 0 0 0,1 1 0 0 0,-1 0 0 0 0,1-1 0 0 0,-1 1 0 0 0,0 0 0 0 0,0 0 0 0 0,0-1 0 0 0,-1 1 0 0 0,1 0 0 0 0,-1-1 0 0 0,1 1 0 0 0,-1 0 0 0 0,0-1 0 0 0,0 1 0 0 0,0-1 0 0 0,0 1 0 0 0,-1-1 0 0 0,1 0 0 0 0,-1 1 0 0 0,1-1 0 0 0,-1 0 0 0 0,-3 3 0 0 0,-4 5 0 0 0,-1-1 0 0 0,0 0 0 0 0,0-1 0 0 0,-14 9 0 0 0,-24 15-131 0 0,-1-3 0 0 0,-2-1 1 0 0,-82 31-1 0 0,102-48 93 0 0,0-1 1 0 0,-1-1-1 0 0,0-2 0 0 0,0-2 1 0 0,-1-1-1 0 0,1-1 1 0 0,-57-2-1 0 0,70-3 42 0 0,0-1-1 0 0,0-1 0 0 0,0-1 1 0 0,1 0-1 0 0,-35-15 0 0 0,-82-52 101 0 0,93 48-58 0 0,-82-36 0 0 0,97 50-48 0 0,0 1 1 0 0,0 1-1 0 0,0 1 0 0 0,-1 1 0 0 0,-56-3 1 0 0,80 9-2 0 0,-1 0 1 0 0,1 0 0 0 0,-1 1-1 0 0,1 0 1 0 0,-1 0 0 0 0,1 0-1 0 0,-1 0 1 0 0,1 0 0 0 0,0 1-1 0 0,0 0 1 0 0,0 0 0 0 0,0 0-1 0 0,0 1 1 0 0,0-1 0 0 0,-6 6-1 0 0,6-3 3 0 0,0-1-1 0 0,0 1 1 0 0,1 0-1 0 0,-1 0 1 0 0,1 0 0 0 0,1 0-1 0 0,-1 1 1 0 0,1-1-1 0 0,-1 1 1 0 0,2 0-1 0 0,-3 9 1 0 0,2-5-4 0 0,1 0 1 0 0,0 0-1 0 0,0-1 1 0 0,1 1 0 0 0,1 0-1 0 0,0 0 1 0 0,0 0-1 0 0,1 0 1 0 0,0 0-1 0 0,0-1 1 0 0,1 1-1 0 0,1-1 1 0 0,0 0-1 0 0,0 0 1 0 0,0 0-1 0 0,1 0 1 0 0,1-1-1 0 0,-1 0 1 0 0,2 0 0 0 0,-1 0-1 0 0,1-1 1 0 0,0 0-1 0 0,0 0 1 0 0,10 7-1 0 0,61 47 288 0 0,118 122-1 0 0,-174-159-279 0 0,32 33-1 0 0,-3 2 1 0 0,49 73-1 0 0,-85-108-3 0 0,-2 0-1 0 0,0 1 1 0 0,15 44-1 0 0,-22-50 1 0 0,-1 0 1 0 0,0 1-1 0 0,-2-1 0 0 0,0 1 0 0 0,-1 0 0 0 0,-1 20 0 0 0,-3-13 49 0 0,-1-1 0 0 0,-1 1 1 0 0,-2-1-1 0 0,0 0 0 0 0,-2 0 0 0 0,0 0 0 0 0,-2-1 0 0 0,-1-1 0 0 0,-1 0 1 0 0,-1 0-1 0 0,-1-1 0 0 0,-1-1 0 0 0,-23 27 0 0 0,21-28-7 0 0,7-8 2 0 0,0-1-1 0 0,-1 0 0 0 0,0-1 1 0 0,-22 17-1 0 0,32-27-123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234 141 2759 0 0,'-10'17'14224'0'0,"-5"-1"-11259"0"0,17-18-2568 0 0,3-3-475 0 0,11-8 125 0 0,1 0 1 0 0,0 1-1 0 0,1 1 0 0 0,0 1 1 0 0,27-12-1 0 0,100-31 16 0 0,-116 45 150 0 0,0 0 0 0 0,0 2 0 0 0,1 2 0 0 0,34-2 0 0 0,-58 6-168 0 0,-1-1 0 0 0,0 2 1 0 0,1-1-1 0 0,-1 1 0 0 0,1 0 0 0 0,-1 0 0 0 0,0 0 0 0 0,10 4 1 0 0,-14-4-45 0 0,1 0 0 0 0,-1-1 0 0 0,1 1 1 0 0,-1 0-1 0 0,1 0 0 0 0,-1 1 1 0 0,0-1-1 0 0,0 0 0 0 0,0 0 1 0 0,1 1-1 0 0,-1-1 0 0 0,0 0 0 0 0,-1 1 1 0 0,1-1-1 0 0,0 1 0 0 0,0-1 1 0 0,-1 1-1 0 0,1 0 0 0 0,0-1 1 0 0,-1 1-1 0 0,0 0 0 0 0,1-1 0 0 0,-1 1 1 0 0,0 0-1 0 0,0-1 0 0 0,0 1 1 0 0,0 0-1 0 0,0-1 0 0 0,0 1 1 0 0,-1 0-1 0 0,0 3 0 0 0,-2 5-29 0 0,0 0-1 0 0,-1 0 0 0 0,0 0 1 0 0,-1 0-1 0 0,0-1 0 0 0,0 1 1 0 0,-1-1-1 0 0,-1 0 1 0 0,1-1-1 0 0,-16 15 0 0 0,-5 2-262 0 0,-55 39-1 0 0,69-54 217 0 0,-122 73-684 0 0,60-40 539 0 0,46-25 193 0 0,-257 150-1474 0 0,253-148 1416 0 0,31-19 518 0 0,13-3-53 0 0,-4 1-272 0 0,22-6 369 0 0,41-4-1 0 0,-60 10-380 0 0,0 1-1 0 0,0 0 0 0 0,0 0 1 0 0,0 1-1 0 0,0 1 0 0 0,0-1 0 0 0,0 2 1 0 0,11 3-1 0 0,18 13 208 0 0,5 2-140 0 0,-40-19-151 0 0,0-1 0 0 0,1 1 1 0 0,-1-1-1 0 0,1 0 1 0 0,-1-1-1 0 0,0 1 1 0 0,10-1-1 0 0,-9 0-166 0 0,9-1 341 0 0,0 0 0 0 0,22-6-1 0 0,-31 6-385 0 0,0-1 0 0 0,0 0 0 0 0,0 0-1 0 0,4-3 1 0 0,-5 3-551 0 0,0-1 0 0 0,-1 0 0 0 0,1 0 0 0 0,-1 0 0 0 0,5-4 0 0 0,-3-1-5468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9615 0 0,'0'0'2708'0'0,"0"2"-1790"0"0,-3 3-570 0 0,1 0 0 0 0,-1-1 0 0 0,1 1 0 0 0,-1-1 0 0 0,-1 0 1 0 0,-6 8-1 0 0,-28 24 942 0 0,12-14-840 0 0,-81 74 408 0 0,-29 27-7 0 0,122-108-687 0 0,2 0-1 0 0,0 1 1 0 0,0 0-1 0 0,-10 19 1 0 0,16-23-61 0 0,1-1-1 0 0,0 1 1 0 0,0 0 0 0 0,1 0 0 0 0,1 0 0 0 0,0 1-1 0 0,-2 17 1 0 0,5-24-80 0 0,0 0 0 0 0,0 1-1 0 0,0-1 1 0 0,1 0 0 0 0,-1 0-1 0 0,2 0 1 0 0,-1 0 0 0 0,1 0 0 0 0,0-1-1 0 0,0 1 1 0 0,0 0 0 0 0,4 5-1 0 0,-4-7-17 0 0,1 0-1 0 0,0-1 0 0 0,-1 1 0 0 0,2-1 0 0 0,-1 1 0 0 0,0-1 0 0 0,1 0 0 0 0,-1 0 0 0 0,1 0 0 0 0,0-1 0 0 0,0 1 0 0 0,0-1 0 0 0,0 0 0 0 0,0 0 0 0 0,1-1 0 0 0,5 3 0 0 0,2-2-248 0 0,1 1 0 0 0,-1-2 0 0 0,16 1 0 0 0,10-3-936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14 207 8287 0 0,'-1'1'639'0'0,"-1"5"-380"0"0,0-1 0 0 0,0 0 0 0 0,0 1 0 0 0,1-1 0 0 0,0 1 0 0 0,0-1 0 0 0,0 1 0 0 0,0 0 0 0 0,1-1 0 0 0,0 1-1 0 0,0 0 1 0 0,1-1 0 0 0,0 1 0 0 0,0-1 0 0 0,0 1 0 0 0,0-1 0 0 0,1 1 0 0 0,0-1 0 0 0,0 0 0 0 0,1 1 0 0 0,-1-1 0 0 0,1 0 0 0 0,0-1 0 0 0,0 1 0 0 0,1-1 0 0 0,0 1 0 0 0,4 4 0 0 0,12 10 544 0 0,34 26 1 0 0,9 8 395 0 0,-62-51 84 0 0,-3-2-846 0 0,1 0-357 0 0,-1 0-1 0 0,1 0 1 0 0,-1 0 0 0 0,0 0-1 0 0,1 0 1 0 0,-1 0-1 0 0,1 0 1 0 0,-1 0 0 0 0,0-1-1 0 0,1 1 1 0 0,-1-1-1 0 0,1 1 1 0 0,-1-1 0 0 0,1 0-1 0 0,-1 1 1 0 0,1-1-1 0 0,-2-2 1 0 0,0 1 22 0 0,1 0 0 0 0,-1-1-1 0 0,1 1 1 0 0,0-1 0 0 0,0 1 0 0 0,0-1-1 0 0,1 0 1 0 0,-3-4 0 0 0,0-2 124 0 0,0-1 0 0 0,1-1 1 0 0,0 1-1 0 0,-2-16 0 0 0,3 12-87 0 0,1 0 0 0 0,0 0 0 0 0,1 0 0 0 0,0 0 0 0 0,1 0 0 0 0,1 0 0 0 0,0 0 0 0 0,0 0 0 0 0,9-22 0 0 0,-7 27-129 0 0,0-1-1 0 0,0 1 1 0 0,1 1-1 0 0,0-1 1 0 0,1 1-1 0 0,0-1 0 0 0,0 2 1 0 0,1-1-1 0 0,0 1 1 0 0,0 0-1 0 0,1 0 1 0 0,0 1-1 0 0,0 0 1 0 0,11-6-1 0 0,12-4-33 0 0,1 2-1 0 0,1 1 1 0 0,0 1-1 0 0,1 2 1 0 0,0 1-1 0 0,0 2 1 0 0,44-4-1 0 0,-60 10-175 0 0,1 0-1 0 0,-1 1 0 0 0,0 1 1 0 0,34 5-1 0 0,0 6-8282 0 0,-36-8 1561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0,'0'0'919'0'0,"0"2"-759"0"0,0 4 237 0 0,0 1-1 0 0,0-1 1 0 0,1 1 0 0 0,0-1-1 0 0,0 0 1 0 0,1 0 0 0 0,0 0-1 0 0,0 0 1 0 0,0 0 0 0 0,1 0-1 0 0,0 0 1 0 0,0-1 0 0 0,0 1-1 0 0,1-1 1 0 0,7 8 0 0 0,13 12 149 0 0,1-1 1 0 0,1-1-1 0 0,57 37 1 0 0,7 6 41 0 0,-69-49-395 0 0,-1 2 1 0 0,0 0-1 0 0,-2 0 0 0 0,21 30 0 0 0,-29-35-87 0 0,-1 0 0 0 0,-1 1 0 0 0,0 0 0 0 0,-1 0 0 0 0,-1 1 0 0 0,0 0 0 0 0,-2 0 0 0 0,4 18 0 0 0,-5-14-33 0 0,0 0 1 0 0,-2 0-1 0 0,0 0 0 0 0,-2 0 1 0 0,0 0-1 0 0,-1 0 0 0 0,-1-1 0 0 0,-1 1 1 0 0,-10 31-1 0 0,3-23-21 0 0,0-1 0 0 0,-2 0 0 0 0,-1-1 0 0 0,-1 0 0 0 0,-34 43 0 0 0,-43 33 46 0 0,1 0-258 0 0,75-82 26 0 0,10-14-324 0 0,0 1 1 0 0,1 0-1 0 0,0 0 0 0 0,0 1 1 0 0,0-1-1 0 0,-4 13 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15175 0 0,'0'0'1372'0'0,"1"1"-1016"0"0,0 1-204 0 0,1 0 0 0 0,0 0 0 0 0,0-1 0 0 0,0 1 0 0 0,0-1 1 0 0,0 0-1 0 0,0 1 0 0 0,0-1 0 0 0,0 0 0 0 0,0 0 0 0 0,1 0 0 0 0,-1-1 0 0 0,0 1 0 0 0,1-1 0 0 0,-1 1 0 0 0,1-1 0 0 0,3 0 0 0 0,10 2 646 0 0,23-3 1 0 0,-30 1-541 0 0,230-25 2741 0 0,-126 9-2686 0 0,55-8-866 0 0,-96 11-3715 0 0,-56 10-3095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6911 0 0,'-8'1'170'0'0,"-1"1"-1"0"0,1 0 1 0 0,0 0-1 0 0,-15 8 0 0 0,4 3 8803 0 0,19-12-8817 0 0,-1-1 1 0 0,1 0-1 0 0,0 1 0 0 0,-1-1 1 0 0,1 1-1 0 0,0-1 0 0 0,0 1 1 0 0,0-1-1 0 0,-1 0 0 0 0,1 1 1 0 0,0-1-1 0 0,0 1 0 0 0,0-1 1 0 0,0 1-1 0 0,0-1 1 0 0,0 1-1 0 0,0-1 0 0 0,0 1 1 0 0,0-1-1 0 0,0 1 0 0 0,0-1 1 0 0,0 1-1 0 0,0-1 0 0 0,0 1 1 0 0,0-1-1 0 0,0 1 0 0 0,1-1 1 0 0,-1 1-1 0 0,0-1 0 0 0,0 1 1 0 0,1-1-1 0 0,-1 0 0 0 0,0 1 1 0 0,1-1-1 0 0,-1 0 1 0 0,0 1-1 0 0,1-1 0 0 0,-1 0 1 0 0,1 1-1 0 0,17 12 686 0 0,-17-13-782 0 0,7 4 208 0 0,1 0 1 0 0,0-1-1 0 0,0 0 0 0 0,1 0 0 0 0,-1-1 0 0 0,0 0 0 0 0,19 0 0 0 0,0-1 189 0 0,38-3-1 0 0,74-17 103 0 0,-88 11-1330 0 0,87-4 0 0 0,-119 12-127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5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33 5527 0 0,'2'-2'423'0'0,"28"-28"9552"0"0,-40 39-9702 0 0,-39 34 192 0 0,-27 26 247 0 0,-169 229 183 0 0,232-281-878 0 0,-21 28-9 0 0,3 1-1 0 0,1 2 0 0 0,3 1 1 0 0,1 1-1 0 0,3 1 0 0 0,-25 81 1 0 0,39-98-25 0 0,1-1-1 0 0,2 2 1 0 0,2-1 0 0 0,0 63 0 0 0,5-69-17 0 0,1 1 0 0 0,2-2 0 0 0,1 1 0 0 0,1 0 0 0 0,1-1 0 0 0,17 41 0 0 0,-14-46-48 0 0,1 0-1 0 0,1 0 1 0 0,1-1-1 0 0,24 29 0 0 0,71 68-495 0 0,-75-84 403 0 0,-8-7 138 0 0,-1 1 1 0 0,-1 1 0 0 0,-1 1-1 0 0,20 39 1 0 0,-31-47 59 0 0,0 0 0 0 0,-2 1 0 0 0,0 0 0 0 0,-2 1 0 0 0,0 0 0 0 0,-2 0 0 0 0,3 31 0 0 0,-6-25 42 0 0,-1 1 1 0 0,-2 0-1 0 0,-1 0 0 0 0,-1-1 0 0 0,-10 44 0 0 0,7-51 58 0 0,-1 0-1 0 0,-1 0 1 0 0,0-1 0 0 0,-2-1-1 0 0,0 1 1 0 0,-2-2 0 0 0,-22 32-1 0 0,28-44 34 0 0,-1-2-1 0 0,0 1 1 0 0,0-1 0 0 0,-1 0-1 0 0,1 0 1 0 0,-1-1 0 0 0,0 0-1 0 0,-1 0 1 0 0,1-1 0 0 0,-18 6-1 0 0,24-10 29 0 0,-10 7 104 0 0,5-4-242 0 0,5-2-136 0 0,3 1-466 0 0,0 0 238 0 0,0-1-1 0 0,0 0 0 0 0,0 0 1 0 0,0 0-1 0 0,1 1 1 0 0,-1-1-1 0 0,0 0 0 0 0,0 0 1 0 0,1-1-1 0 0,-1 1 1 0 0,0 0-1 0 0,1 0 1 0 0,-1-1-1 0 0,1 1 0 0 0,-1-1 1 0 0,1 1-1 0 0,-1-1 1 0 0,4 1-1 0 0,16 1-5604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5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80 11575 0 0,'0'0'1047'0'0,"-2"1"-859"0"0,-9 4 64 0 0,1 0 0 0 0,0 1 1 0 0,0 0-1 0 0,1 0 0 0 0,0 1 1 0 0,0 1-1 0 0,1-1 0 0 0,-1 2 0 0 0,-13 16 1 0 0,13-12-127 0 0,0-1 0 0 0,1 1 1 0 0,0 0-1 0 0,1 1 0 0 0,0 0 1 0 0,-7 23-1 0 0,12-32-47 0 0,1 1 0 0 0,0-1 1 0 0,0 1-1 0 0,0-1 0 0 0,1 1 0 0 0,0 0 0 0 0,0-1 0 0 0,0 1 0 0 0,1-1 0 0 0,-1 1 1 0 0,1-1-1 0 0,1 1 0 0 0,-1-1 0 0 0,1 1 0 0 0,0-1 0 0 0,0 0 0 0 0,1 0 0 0 0,-1 0 1 0 0,1 0-1 0 0,0-1 0 0 0,5 7 0 0 0,-4-6-58 0 0,1 1 0 0 0,0-1 0 0 0,0 0 1 0 0,0-1-1 0 0,1 1 0 0 0,-1-1 0 0 0,1 0 0 0 0,0-1 1 0 0,0 1-1 0 0,0-1 0 0 0,1 0 0 0 0,-1-1 0 0 0,1 0 0 0 0,-1 0 1 0 0,1 0-1 0 0,0-1 0 0 0,0 1 0 0 0,0-2 0 0 0,0 1 0 0 0,0-1 1 0 0,0 0-1 0 0,0-1 0 0 0,0 1 0 0 0,0-1 0 0 0,10-3 1 0 0,-10 2 20 0 0,0 0-1 0 0,0-1 1 0 0,0 0 0 0 0,-1 0 0 0 0,1 0 0 0 0,-1-1 0 0 0,0 1 0 0 0,0-2 0 0 0,0 1 0 0 0,0-1 0 0 0,-1 0 0 0 0,1 0 0 0 0,4-7 0 0 0,-5 7 33 0 0,-3 3-11 0 0,0-1 0 0 0,0 0 0 0 0,0 0 0 0 0,0 0 0 0 0,0 0 0 0 0,0 0 0 0 0,-1 0 0 0 0,0 0 0 0 0,1 0 0 0 0,-1-1 0 0 0,-1 1 0 0 0,1 0 0 0 0,0-7 0 0 0,-1 8-45 0 0,0 0-1 0 0,0-1 1 0 0,0 1 0 0 0,0 0 0 0 0,-1 0 0 0 0,1 0 0 0 0,-1 0 0 0 0,0-1-1 0 0,1 1 1 0 0,-1 0 0 0 0,0 0 0 0 0,0 0 0 0 0,0 1 0 0 0,-1-1 0 0 0,1 0-1 0 0,0 0 1 0 0,-1 0 0 0 0,1 1 0 0 0,-1-1 0 0 0,1 1 0 0 0,-1-1 0 0 0,0 1-1 0 0,-2-1 1 0 0,-12-7 70 0 0,0 1 0 0 0,-30-9 0 0 0,28 11 79 0 0,-1-2 1 0 0,-29-15 0 0 0,44 20-138 0 0,-1 0 1 0 0,1 0 0 0 0,0 0-1 0 0,-1-1 1 0 0,2 1 0 0 0,-1-1 0 0 0,0 0-1 0 0,1 0 1 0 0,0-1 0 0 0,-1 1-1 0 0,2-1 1 0 0,-1 1 0 0 0,1-1-1 0 0,-4-7 1 0 0,5 7-30 0 0,0 0-1 0 0,1 0 1 0 0,-1 0-1 0 0,1 0 0 0 0,0 1 1 0 0,0-1-1 0 0,0 0 1 0 0,0 0-1 0 0,1 0 1 0 0,0 0-1 0 0,0 1 1 0 0,1-1-1 0 0,-1 0 1 0 0,1 1-1 0 0,0-1 1 0 0,0 1-1 0 0,4-6 1 0 0,-2 3-272 0 0,1 0 0 0 0,-1 1 0 0 0,1 0 1 0 0,8-7-1 0 0,-8 8-887 0 0,0 1 0 0 0,0 0 0 0 0,1 0 0 0 0,10-6 1 0 0,0 2-5154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3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549 518 1839 0 0,'1'2'134'0'0,"42"83"8562"0"0,-43-84-8222 0 0,2 1-264 0 0,-1-1-1 0 0,0 0 1 0 0,1 0-1 0 0,-1 0 1 0 0,1 0-1 0 0,-1 0 0 0 0,1 0 1 0 0,-1 0-1 0 0,1 0 1 0 0,3 1-1 0 0,-2-2-68 0 0,0 1-1 0 0,0-1 1 0 0,0 0-1 0 0,0 0 0 0 0,0 0 1 0 0,0 0-1 0 0,0-1 1 0 0,0 1-1 0 0,0-1 0 0 0,0 0 1 0 0,0 0-1 0 0,-1 0 1 0 0,1 0-1 0 0,0 0 0 0 0,3-3 1 0 0,-4 2 29 0 0,1 0-1 0 0,0 0 1 0 0,-1-1 0 0 0,0 0 0 0 0,1 1 0 0 0,-1-1-1 0 0,0 0 1 0 0,0 0 0 0 0,-1 0 0 0 0,1 0 0 0 0,-1 0 0 0 0,1 0-1 0 0,1-6 1 0 0,0-8 199 0 0,0 0 0 0 0,-1 0 0 0 0,-1 0-1 0 0,0 0 1 0 0,-3-23 0 0 0,1-1-190 0 0,1 11-148 0 0,1 1-1 0 0,2 0 0 0 0,1-1 1 0 0,11-38-1 0 0,-7 37-40 0 0,24-76-92 0 0,-29 99 86 0 0,0-1 1 0 0,0 0-1 0 0,-1 1 0 0 0,-1-1 0 0 0,2-16 1 0 0,-3 24-55 0 0,-1 0-70 0 0,0 1 132 0 0,1-1 0 0 0,-1 1 0 0 0,0-1 0 0 0,1 1 0 0 0,-1 0 0 0 0,0-1 0 0 0,1 1 0 0 0,-1 0 0 0 0,0 0 0 0 0,0-1 1 0 0,1 1-1 0 0,-1 0 0 0 0,0 0 0 0 0,0 0 0 0 0,0 0 0 0 0,1 0 0 0 0,-1 0 0 0 0,0 0 0 0 0,0 0 0 0 0,0 0 0 0 0,1 1 0 0 0,-1-1 0 0 0,-1 1 0 0 0,-19 5-177 0 0,16-4 160 0 0,1 0 0 0 0,-1 0-1 0 0,1 0 1 0 0,0 1 0 0 0,0 0-1 0 0,0 0 1 0 0,0 0 0 0 0,0 0-1 0 0,0 0 1 0 0,1 1 0 0 0,-4 4-1 0 0,-13 15-45 0 0,2 2 0 0 0,0 0 0 0 0,1 2-1 0 0,-21 46 1 0 0,8-14 67 0 0,-3-2 0 0 0,-68 92 0 0 0,36-64 21 0 0,51-69-5 0 0,0-1 0 0 0,-2 0-1 0 0,-18 14 1 0 0,26-23 1 0 0,0-1 0 0 0,-1 0 0 0 0,0-1 0 0 0,0 1 0 0 0,0-2 0 0 0,-1 1 0 0 0,0-1 0 0 0,-10 1 1 0 0,1-2 202 0 0,-36 0 1 0 0,12-2-104 0 0,31-1-113 0 0,1-4 0 0 0,3-4 0 0 0,7 4 0 0 0,0 0 0 0 0,1 0 0 0 0,-1 0 0 0 0,1 0 0 0 0,0-1 0 0 0,0 1 0 0 0,1-7 0 0 0,1-9 11 0 0,-3-4 6 0 0,0-1 0 0 0,-7-37 0 0 0,5 43-15 0 0,-7-20 158 0 0,7 23-181 0 0,2 13-7 0 0,3-12-63 0 0,-1 11 85 0 0,0 0 0 0 0,0-1 0 0 0,1 1 0 0 0,-1 0 0 0 0,1 0 0 0 0,0 0 0 0 0,1 0 0 0 0,-1 0 0 0 0,1 1 0 0 0,0-1 0 0 0,5-6 0 0 0,6-4-27 0 0,26-24 0 0 0,-33 32 31 0 0,37-27-62 0 0,-34 28 64 0 0,0 2-10 0 0,-10 4 6 0 0,1 1 1 0 0,-1-1 0 0 0,1 0-1 0 0,0 0 1 0 0,-1 1 0 0 0,1-1 0 0 0,-1 0-1 0 0,1 0 1 0 0,0 1 0 0 0,-1-1 0 0 0,1 1-1 0 0,-1-1 1 0 0,1 0 0 0 0,-1 1 0 0 0,0-1-1 0 0,1 1 1 0 0,-1-1 0 0 0,1 1-1 0 0,-1 1 1 0 0,3 1-45 0 0,3 8 36 0 0,-1 3 12 0 0,-1 0 0 0 0,0 1 0 0 0,0 0 0 0 0,5-1 0 0 0,-6-10 0 0 0,-1-2 0 0 0,-1-1 0 0 0,1 1 0 0 0,0-1 0 0 0,0 0 0 0 0,0 1 0 0 0,0-1 0 0 0,0 0 0 0 0,0 0 0 0 0,4 1 0 0 0,34 16 64 0 0,-28-10-64 0 0,-5 4 0 0 0,-5-9 10 0 0,-1 1 0 0 0,0 0 0 0 0,0 0 0 0 0,0 0 0 0 0,-1-1 0 0 0,1 1 0 0 0,-1 0 0 0 0,0 0 0 0 0,-1 5 0 0 0,-8 39 205 0 0,1-15-14 0 0,6-19-109 0 0,2-1-12 0 0,3-1-53 0 0,5-3 16 0 0,-4-6-34 0 0,20 5 56 0 0,-2-4 3 0 0,-5-2 4 0 0,-14-3-46 0 0,15 4 8 0 0,-9 0-34 0 0,-1 3 0 0 0,0-1 11 0 0,3 6 74 0 0,5 7-41 0 0,-15-17-38 0 0,0-1 1 0 0,0 1-1 0 0,0 0 0 0 0,0 0 0 0 0,1-1 1 0 0,-1 1-1 0 0,0-1 0 0 0,0 1 0 0 0,1-1 1 0 0,-1 1-1 0 0,0-1 0 0 0,0 0 0 0 0,1 0 1 0 0,-1 0-1 0 0,0 0 0 0 0,1 0 0 0 0,-1 0 1 0 0,0 0-1 0 0,1 0 0 0 0,-1 0 0 0 0,3-1 1 0 0,27-4 219 0 0,-29 5-205 0 0,0 1-57 0 0,12-6 695 0 0,-9 3-625 0 0,0-1 0 0 0,0 0 0 0 0,0 0 0 0 0,5-4 0 0 0,24-15-32 0 0,-29 17-2 0 0,-2 3 0 0 0,-1 0 0 0 0,0-1 0 0 0,1 1 0 0 0,-1 1 0 0 0,1-1 0 0 0,0 0 0 0 0,-1 1 0 0 0,5-2 0 0 0,2-2 0 0 0,-2 3-12 0 0,-6 2-49 0 0,6-1-201 0 0,-8 9-4091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0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8751 0 0,'-244'320'6939'0'0,"237"-308"-6870"0"0,0 0 0 0 0,1 0 1 0 0,0 0-1 0 0,1 1 0 0 0,0 0 1 0 0,1 0-1 0 0,-3 16 0 0 0,-9 98 378 0 0,2-8 569 0 0,10-99-942 0 0,-1 0 1 0 0,-1-1-1 0 0,0 1 0 0 0,-2-1 1 0 0,0 0-1 0 0,-1-1 0 0 0,-1 0 0 0 0,-1-1 1 0 0,-19 25-1 0 0,-7 1 59 0 0,23-28-89 0 0,1 1-1 0 0,0 0 1 0 0,-19 32 0 0 0,31-47 49 0 0,1 0 0 0 0,0-1-1 0 0,-1 1 1 0 0,1-1 0 0 0,0 1 0 0 0,-1 0 0 0 0,1-1-1 0 0,0 1 1 0 0,0 0 0 0 0,0 0 0 0 0,-1-1 0 0 0,1 1 0 0 0,0 0-1 0 0,0-1 1 0 0,0 1 0 0 0,0 0 0 0 0,0 0 0 0 0,0-1 0 0 0,0 1-1 0 0,1 1 1 0 0,5 3-67 0 0,-5-4 196 0 0,0-1-212 0 0,-1 1 0 0 0,1-1 1 0 0,-1 1-1 0 0,0-1 0 0 0,1 1 0 0 0,-1-1 0 0 0,1 1 0 0 0,0-1 0 0 0,-1 1 1 0 0,1-1-1 0 0,-1 0 0 0 0,1 1 0 0 0,0-1 0 0 0,0 1 0 0 0,7-3-829 0 0,4-4-4564 0 0,-2 0-1027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0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18 183 919 0 0,'-18'18'18693'0'0,"25"-12"-19576"0"0,-4-4 994 0 0,1 0 1 0 0,-1 0-1 0 0,1 0 1 0 0,0-1-1 0 0,0 0 1 0 0,0 1-1 0 0,0-1 1 0 0,0-1-1 0 0,0 1 1 0 0,0-1 0 0 0,0 1-1 0 0,0-1 1 0 0,0 0-1 0 0,7-2 1 0 0,7 0 368 0 0,35-10 1 0 0,-42 8-365 0 0,122-33 951 0 0,165-37 127 0 0,-290 72-1196 0 0,296-53 67 0 0,-290 52-323 0 0,-1 0 1 0 0,0-1-1 0 0,0 0 0 0 0,0-1 0 0 0,15-9 0 0 0,-26 13-257 0 0,-4 14-5067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94 110 2303 0 0,'-1'2'480'0'0,"-19"34"6046"0"0,-34 55-740 0 0,39-66-4914 0 0,11-17 7 0 0,12-14 1186 0 0,42-54-1463 0 0,-34 39-593 0 0,2 0 0 0 0,0 1 1 0 0,0 1-1 0 0,31-23 0 0 0,-40 37-9 0 0,-1 0 0 0 0,0 1 20 0 0,-6 4 17 0 0,0 0-1 0 0,-1 0 0 0 0,1 1 0 0 0,0-1 1 0 0,0 0-1 0 0,-1 1 0 0 0,1-1 1 0 0,0 1-1 0 0,-1-1 0 0 0,1 1 1 0 0,0 0-1 0 0,-1 0 0 0 0,1 0 0 0 0,-1 0 1 0 0,2 1-1 0 0,-1-1 5 0 0,0 0 101 0 0,-1 1 2 0 0,3 2-103 0 0,0 0 0 0 0,0 1-1 0 0,-1 0 1 0 0,0 0 0 0 0,0 0 0 0 0,-1 0-1 0 0,1 0 1 0 0,-1 0 0 0 0,0 1-1 0 0,1 5 1 0 0,0-1-30 0 0,-1-1 42 0 0,-2 0 1 0 0,-3 0-44 0 0,-2-3-24 0 0,3-3-45 0 0,-2 3 34 0 0,1-4-18 0 0,3-2 43 0 0,0 0-1 0 0,0 0 1 0 0,0 0 0 0 0,0 0 0 0 0,0 1 0 0 0,0-1 0 0 0,0 0-1 0 0,0 0 1 0 0,0 0 0 0 0,0 0 0 0 0,0 0 0 0 0,-1 0 0 0 0,1 0-1 0 0,0 0 1 0 0,0 0 0 0 0,0 0 0 0 0,0 0 0 0 0,0 0 0 0 0,0 0-1 0 0,0 0 1 0 0,0 0 0 0 0,0 0 0 0 0,0 0 0 0 0,0 0-1 0 0,0 0 1 0 0,0 0 0 0 0,0 0 0 0 0,0 0 0 0 0,0 0 0 0 0,0 1-1 0 0,0-1 1 0 0,0 0 0 0 0,0 0 0 0 0,0 0 0 0 0,0 0 0 0 0,0 0-1 0 0,0 0 1 0 0,0 0 0 0 0,0 0 0 0 0,0 0 0 0 0,0 0-1 0 0,0 0 1 0 0,0 0 0 0 0,0 0 0 0 0,0 0 0 0 0,0 0 0 0 0,0 0-1 0 0,0 0 1 0 0,0 1 0 0 0,0-1 0 0 0,0 0 0 0 0,0 0 0 0 0,0 0-1 0 0,1 0 1 0 0,-1 0 0 0 0,0 0 0 0 0,0 0 0 0 0,0 0-1 0 0,0 0 1 0 0,0 0 0 0 0,0 0 0 0 0,0 0 0 0 0,0 0 0 0 0,0 0-1 0 0,0 0 1 0 0,0 0 0 0 0,7-1-20 0 0,7-2-52 0 0,3-5-56 0 0,-1 0 0 0 0,0-1 1 0 0,-1 0-1 0 0,22-17 0 0 0,13-9-180 0 0,72-41 26 0 0,-117 72 284 0 0,1 1 1 0 0,0 0 0 0 0,0 0 0 0 0,0 0 0 0 0,13-2-1 0 0,-17 4 11 0 0,2 0 75 0 0,5 0-13 0 0,2 1-1 0 0,-1 5-58 0 0,-7-3-16 0 0,4 4 0 0 0,3 13 0 0 0,0 20 199 0 0,-9-37-79 0 0,-1 0-7 0 0,3 8 85 0 0,0 0 0 0 0,-1 0 0 0 0,-1 0-1 0 0,0 0 1 0 0,0 0 0 0 0,-1 0 0 0 0,0 0 0 0 0,-1 0 0 0 0,0 0-1 0 0,-2 11 1 0 0,0-6-43 0 0,3-13-145 0 0,-1 0 1 0 0,1 1-1 0 0,0-1 1 0 0,-1 0 0 0 0,0 0-1 0 0,1 0 1 0 0,-1 1-1 0 0,0-1 1 0 0,-3 4-1 0 0,-2 8 32 0 0,5-11-24 0 0,-1 1 0 0 0,1-1 0 0 0,-1 0 1 0 0,0 0-1 0 0,-4 7 0 0 0,5-9-2 0 0,3-1-571 0 0,1 0 62 0 0,1-1 0 0 0,0 1 1 0 0,-1-1-1 0 0,1 1 0 0 0,-1-1 0 0 0,1 0 0 0 0,-1 0 0 0 0,0-1 0 0 0,1 1 0 0 0,-1-1 0 0 0,4-2 1 0 0,-4 2-1554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21 233 2303 0 0,'6'-5'15379'0'0,"-7"29"-14833"0"0,-2 0 0 0 0,-8 39 0 0 0,0-1-335 0 0,10-59-151 0 0,1 5 22 0 0,0-7 1403 0 0,2-22-1145 0 0,-1 3-315 0 0,1-9 95 0 0,6-32 1 0 0,-6 49-98 0 0,1 1 0 0 0,0-1 1 0 0,0 1-1 0 0,1 0 0 0 0,0 0 1 0 0,10-15-1 0 0,-4 10-6 0 0,1 1-1 0 0,0 0 0 0 0,1 1 1 0 0,0 0-1 0 0,1 1 0 0 0,16-12 1 0 0,3 2 56 0 0,56-28 0 0 0,-81 45-32 0 0,45-20 211 0 0,-46 22-209 0 0,0 0 0 0 0,1 0 1 0 0,-1 0-1 0 0,1 1 0 0 0,-1 0 0 0 0,9 0 0 0 0,-12 1 17 0 0,-1 0-56 0 0,-1 1-1 0 0,0-1 0 0 0,0 0 1 0 0,1 1-1 0 0,-1-1 1 0 0,0 1-1 0 0,0 0 0 0 0,0-1 1 0 0,0 1-1 0 0,0 0 1 0 0,0-1-1 0 0,0 1 0 0 0,0 0 1 0 0,0 0-1 0 0,0 0 1 0 0,0 0-1 0 0,0 0 0 0 0,-1 0 1 0 0,1 0-1 0 0,0 0 1 0 0,0 2-1 0 0,1 2-2 0 0,15 27-1 0 0,-14-25 0 0 0,0 0 0 0 0,0-1 0 0 0,1 0 0 0 0,7 11 0 0 0,-10-16 0 0 0,0 0 1 0 0,-1 0-1 0 0,1 0 0 0 0,0-1 0 0 0,-1 1 0 0 0,1 0 0 0 0,0-1 1 0 0,0 1-1 0 0,-1 0 0 0 0,1-1 0 0 0,0 1 0 0 0,0-1 1 0 0,0 1-1 0 0,0-1 0 0 0,0 0 0 0 0,0 1 0 0 0,1-1 0 0 0,0 2-103 0 0,10-4-229 0 0,-9 1 161 0 0,1 0 0 0 0,-1 0 0 0 0,0 0 0 0 0,0-1-1 0 0,0 1 1 0 0,0-1 0 0 0,0 0 0 0 0,0 0 0 0 0,-1 0 0 0 0,5-4 0 0 0,6-6-1515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9671 0 0,'0'0'7432'0'0,"1"0"-6814"0"0,13-10 101 0 0,-11 8-478 0 0,1-1 1 0 0,0 1-1 0 0,-1 0 0 0 0,1 0 0 0 0,0 0 1 0 0,0 0-1 0 0,0 1 0 0 0,0 0 0 0 0,5-2 1 0 0,57-4 832 0 0,24-5-511 0 0,59-20-475 0 0,-147 32-704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 6911 0 0,'0'0'528'0'0,"2"-1"-341"0"0,5-4 738 0 0,4-2 2442 0 0,-10 7-2735 0 0,0 0 0 0 0,0-1 1 0 0,0 1-1 0 0,-1 0 0 0 0,1 0 0 0 0,0-1 0 0 0,0 1 1 0 0,0 0-1 0 0,0 0 0 0 0,0 0 0 0 0,-1 0 0 0 0,3 1 1 0 0,-2-1-559 0 0,-1 1 0 0 0,1 0 0 0 0,0 0 0 0 0,0 0 0 0 0,0 0 0 0 0,-1 0 0 0 0,1 0 0 0 0,-1 0 1 0 0,1 0-1 0 0,-1 0 0 0 0,1 0 0 0 0,-1 1 0 0 0,1-1 0 0 0,-1 0 0 0 0,0 0 0 0 0,0 2 1 0 0,1 4 56 0 0,0-1 0 0 0,-1 1 1 0 0,0 0-1 0 0,-1-1 0 0 0,1 1 1 0 0,-1-1-1 0 0,-2 8 0 0 0,-17 46 419 0 0,10-33-348 0 0,-83 230 654 0 0,91-251-835 0 0,-12 39 64 0 0,13-41-75 0 0,0 0 0 0 0,1 0 0 0 0,-1 0 0 0 0,1 0 0 0 0,0 0 0 0 0,0 0 0 0 0,1 0 0 0 0,-1 0-1 0 0,2 5 1 0 0,-2-9-9 0 0,0 1-1 0 0,0-1 0 0 0,0 1 0 0 0,0-1 1 0 0,0 1-1 0 0,0-1 0 0 0,0 1 1 0 0,0-1-1 0 0,0 0 0 0 0,1 1 0 0 0,-1-1 1 0 0,0 1-1 0 0,0-1 0 0 0,1 0 0 0 0,-1 1 1 0 0,0-1-1 0 0,0 0 0 0 0,1 1 0 0 0,-1-1 1 0 0,0 0-1 0 0,1 1 0 0 0,-1-1 0 0 0,0 0 1 0 0,1 0-1 0 0,-1 1 0 0 0,1-1 0 0 0,-1 0 1 0 0,0 0-1 0 0,1 0 0 0 0,-1 0 0 0 0,1 1 1 0 0,-1-1-1 0 0,0 0 0 0 0,1 0 0 0 0,-1 0 1 0 0,1 0-1 0 0,-1 0 0 0 0,1 0 0 0 0,-1 0 1 0 0,1 0-1 0 0,-1 0 0 0 0,1-1 0 0 0,0 1 0 0 0,9 0-1557 0 0,1-1-3555 0 0,1-3-2443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138 249 8087 0 0,'0'0'7376'0'0,"9"-6"-6064"0"0,-8 6-1196 0 0,0 0-1 0 0,0 0 0 0 0,0 0 1 0 0,0 0-1 0 0,1 0 0 0 0,-1 0 1 0 0,0 0-1 0 0,0 0 0 0 0,0 0 1 0 0,0 1-1 0 0,0-1 0 0 0,0 0 1 0 0,0 1-1 0 0,0-1 0 0 0,0 1 1 0 0,0-1-1 0 0,0 1 0 0 0,0 0 1 0 0,0-1-1 0 0,-1 1 0 0 0,1 0 1 0 0,0 0-1 0 0,1 1 0 0 0,20 26 694 0 0,-16-21-430 0 0,-5-5-331 0 0,1-1 0 0 0,0 0 0 0 0,0 0 0 0 0,0 0 0 0 0,0 0 0 0 0,0 0 0 0 0,0-1-1 0 0,0 1 1 0 0,1-1 0 0 0,-1 1 0 0 0,0-1 0 0 0,0 0 0 0 0,3 0 0 0 0,3 0 105 0 0,0 0 0 0 0,0 0 0 0 0,0-1 0 0 0,0-1 0 0 0,-1 1 0 0 0,10-4 0 0 0,47-18 269 0 0,-44 14-337 0 0,55-18-49 0 0,59-26 19 0 0,-130 51-80 0 0,0 0 0 0 0,0 0 1 0 0,0 0-1 0 0,-1 0 0 0 0,1-1 0 0 0,-1 1 0 0 0,0-1 0 0 0,1 0 0 0 0,-1 0 1 0 0,0 0-1 0 0,-1 0 0 0 0,1-1 0 0 0,-1 1 0 0 0,1-1 0 0 0,-1 0 0 0 0,0 1 1 0 0,0-1-1 0 0,-1 0 0 0 0,1 0 0 0 0,-1 0 0 0 0,0 0 0 0 0,0-1 0 0 0,0 1 1 0 0,0 0-1 0 0,-1 0 0 0 0,0-1 0 0 0,0-6 0 0 0,-1-6-174 0 0,1 12 96 0 0,0 1-1 0 0,0 0 0 0 0,-1 0 1 0 0,1 0-1 0 0,-3-8 0 0 0,2 10 78 0 0,0 1 1 0 0,1 0-1 0 0,-1-1 0 0 0,0 1 1 0 0,0 0-1 0 0,0 0 0 0 0,0-1 0 0 0,0 1 1 0 0,0 0-1 0 0,0 0 0 0 0,0 0 0 0 0,0 0 1 0 0,-1 1-1 0 0,1-1 0 0 0,0 0 0 0 0,-1 0 1 0 0,1 1-1 0 0,-1-1 0 0 0,1 1 1 0 0,-3-1-1 0 0,-4-1-92 0 0,-1 1 0 0 0,1 0 0 0 0,-1 0-1 0 0,1 1 1 0 0,-1 0 0 0 0,1 1 0 0 0,-15 2 0 0 0,-58 17-568 0 0,40-5 589 0 0,0 2 0 0 0,1 1-1 0 0,-49 31 1 0 0,31-17 46 0 0,43-23 51 0 0,-1 0 0 0 0,2 1 0 0 0,-1 0 0 0 0,-23 24 0 0 0,30-26 0 0 0,0 1 0 0 0,1-1 0 0 0,1 2 0 0 0,-1-1 0 0 0,2 1 0 0 0,-1 0 0 0 0,1 0 0 0 0,-6 20 0 0 0,4-10 208 0 0,2 1 0 0 0,0 0 0 0 0,1 0 0 0 0,2 1-1 0 0,0-1 1 0 0,1 1 0 0 0,1-1 0 0 0,5 40 0 0 0,-5-58-134 0 0,1 1 0 0 0,0 0 0 0 0,0 0 0 0 0,0-1 1 0 0,1 1-1 0 0,-1-1 0 0 0,1 1 0 0 0,0-1 0 0 0,0 1 0 0 0,0-1 0 0 0,0 0 1 0 0,3 3-1 0 0,-2-4-29 0 0,-1 0-1 0 0,1 0 1 0 0,0 0 0 0 0,-1-1 0 0 0,1 1 0 0 0,0-1 0 0 0,0 0-1 0 0,0 1 1 0 0,0-1 0 0 0,0-1 0 0 0,0 1 0 0 0,0 0 0 0 0,0-1-1 0 0,1 0 1 0 0,3 1 0 0 0,19-1 181 0 0,1-1-1 0 0,40-6 0 0 0,52-17 207 0 0,-42 8-75 0 0,4-1 10 0 0,63-10 329 0 0,-139 25-675 0 0,-1 1 8 0 0,21 0-28 0 0,-24 2-61 0 0,-1 0 1 0 0,1 0 0 0 0,-1 0-1 0 0,1 0 1 0 0,-1 0 0 0 0,0 0-1 0 0,1 0 1 0 0,-1 0-1 0 0,0 0 1 0 0,1 0 0 0 0,-1 0-1 0 0,0 0 1 0 0,0 2-1 0 0,0 1-3359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68 4607 0 0,'-5'8'14583'0'0,"5"-6"-14475"0"0,0-1 1 0 0,1 1 0 0 0,-1-1-1 0 0,1 0 1 0 0,-1 0-1 0 0,1 1 1 0 0,-1-1-1 0 0,1 0 1 0 0,0 0-1 0 0,0 1 1 0 0,-1-1 0 0 0,1 0-1 0 0,0 0 1 0 0,0 0-1 0 0,0 0 1 0 0,0 0-1 0 0,0-1 1 0 0,2 2-1 0 0,0 0 7 0 0,0-1 0 0 0,-1 0-1 0 0,1 0 1 0 0,0 0-1 0 0,0 0 1 0 0,0 0-1 0 0,0-1 1 0 0,4 1-1 0 0,6-1 117 0 0,0 0 0 0 0,0 0 0 0 0,16-4 0 0 0,-22 3-39 0 0,59-9 490 0 0,95-28 1 0 0,-14-11-5502 0 0,-136 45-247 0 0,-1 2-1366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21 1375 0 0,'16'-21'16680'0'0,"-23"31"-14246"0"0,-12 17-1557 0 0,-25 51 0 0 0,13-20-653 0 0,-61 107-146 0 0,-104 266 0 0 0,188-411-2469 0 0,-20 36 1 0 0,25-49 1687 0 0,-1-1 0 0 0,-1 0 0 0 0,1 0 1 0 0,-1-1-1 0 0,0 1 0 0 0,0-1 0 0 0,-1 0 1 0 0,0-1-1 0 0,-8 6 0 0 0,5-4-3984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1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12263 0 0,'0'0'8680'0'0,"2"1"-8177"0"0,31 10 642 0 0,-23-7-929 0 0,0-1 0 0 0,0 0 0 0 0,0 0 0 0 0,0-1 0 0 0,0-1 0 0 0,1 1 0 0 0,-1-2 0 0 0,16 0 0 0 0,4-4 12 0 0,-1-1-1 0 0,55-19 1 0 0,54-31 846 0 0,15-3-431 0 0,-143 54-646 0 0,4 0-52 0 0,24-6 0 0 0,-36 10-152 0 0,5 1-2277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2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315 263 1839 0 0,'0'2'134'0'0,"-3"11"2026"0"0,-8 21 0 0 0,7-21 1232 0 0,-1 6-1542 0 0,4-14-915 0 0,0 0 1 0 0,0 1 0 0 0,-1-1 0 0 0,0 0 0 0 0,-3 6 0 0 0,4-10-771 0 0,-1 0 1 0 0,0 1-1 0 0,0-1 0 0 0,0 0 1 0 0,0 0-1 0 0,0 0 1 0 0,0 0-1 0 0,0 0 0 0 0,0 0 1 0 0,0-1-1 0 0,-1 1 1 0 0,1-1-1 0 0,0 1 0 0 0,0-1 1 0 0,-1 0-1 0 0,-2 0 1 0 0,3 0-35 0 0,-15 0 474 0 0,0 0 0 0 0,0-2 1 0 0,-20-3-1 0 0,17 2-341 0 0,-9-1-163 0 0,16 3-64 0 0,0-1 0 0 0,1 0 0 0 0,-1-1-1 0 0,-20-6 1 0 0,32 8-50 0 0,0 0-1 0 0,0 1 1 0 0,0-1-1 0 0,0 0 1 0 0,0 0 0 0 0,0 1-1 0 0,0-1 1 0 0,0 0-1 0 0,0 0 1 0 0,0 0 0 0 0,0 0-1 0 0,0 0 1 0 0,0-1-1 0 0,1 1 1 0 0,-1 0 0 0 0,1 0-1 0 0,-1 0 1 0 0,1-1-1 0 0,-1 1 1 0 0,1 0 0 0 0,0-1-1 0 0,-1 1 1 0 0,1 0-1 0 0,0-1 1 0 0,0 1-1 0 0,0 0 1 0 0,0-1 0 0 0,0 1-1 0 0,0 0 1 0 0,1-1-1 0 0,-1 1 1 0 0,0 0 0 0 0,1-2-1 0 0,-1 2-3 0 0,2-6-78 0 0,0 1 0 0 0,1 0 1 0 0,-1 0-1 0 0,1 0 0 0 0,0 0 0 0 0,1 1 1 0 0,6-10-1 0 0,33-33-324 0 0,-23 26 393 0 0,2 1 1 0 0,1 1-1 0 0,0 1 1 0 0,2 0-1 0 0,0 2 1 0 0,1 1-1 0 0,0 2 1 0 0,43-18-1 0 0,-45 23 44 0 0,0 1-1 0 0,48-9 1 0 0,-65 16 10 0 0,0 0-1 0 0,0 0 1 0 0,0 1 0 0 0,0 0 0 0 0,0 0 0 0 0,0 1-1 0 0,0 0 1 0 0,0 0 0 0 0,0 1 0 0 0,0 0 0 0 0,0 0-1 0 0,0 0 1 0 0,-1 1 0 0 0,1 0 0 0 0,7 4 0 0 0,-11-4 24 0 0,0 0 1 0 0,1 0-1 0 0,-1 0 1 0 0,0 1-1 0 0,-1-1 1 0 0,1 0-1 0 0,0 1 1 0 0,-1 0-1 0 0,0 0 1 0 0,0 0-1 0 0,0 0 1 0 0,0 0 0 0 0,-1 0-1 0 0,0 0 1 0 0,0 0-1 0 0,0 1 1 0 0,0-1-1 0 0,0 0 1 0 0,-1 1-1 0 0,0-1 1 0 0,0 1-1 0 0,-1 4 1 0 0,1-1 35 0 0,-2 1 1 0 0,1-1-1 0 0,-1 0 1 0 0,0 0-1 0 0,-1 0 1 0 0,0 0-1 0 0,0 0 0 0 0,0-1 1 0 0,-1 1-1 0 0,-9 11 1 0 0,2-3-55 0 0,-2-1 1 0 0,0 0-1 0 0,-1-1 1 0 0,0 0-1 0 0,-1-2 1 0 0,-20 14-1 0 0,18-15-454 0 0,-1 0 1 0 0,0-2-1 0 0,-1 0 0 0 0,0-1 0 0 0,0 0 1 0 0,-1-2-1 0 0,0 0 0 0 0,0-2 0 0 0,0 0 1 0 0,-25 1-1 0 0,42-5 147 0 0,1 0 0 0 0,-1 0 1 0 0,0 0-1 0 0,0 0 0 0 0,1-1 0 0 0,-1 1 1 0 0,1-1-1 0 0,-4 0 0 0 0,-5-4-1271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18 6911 0 0,'5'-17'11326'0'0,"-24"45"-11162"0"0,-19 38 0 0 0,3-5-42 0 0,-193 324-122 0 0,99-132 696 0 0,125-246-641 0 0,2-2-14 0 0,0-1 0 0 0,0 1-1 0 0,0 0 1 0 0,0-1 0 0 0,1 1-1 0 0,-1 0 1 0 0,1 0 0 0 0,1 0 0 0 0,-1 0-1 0 0,1 0 1 0 0,-1 0 0 0 0,2 8-1 0 0,1-4-192 0 0,-2-9 83 0 0,1 1-1 0 0,-1-1 0 0 0,0 0 1 0 0,0 1-1 0 0,1-1 0 0 0,-1 0 1 0 0,0 1-1 0 0,0-1 1 0 0,1 0-1 0 0,-1 1 0 0 0,1-1 1 0 0,-1 0-1 0 0,0 1 1 0 0,1-1-1 0 0,-1 0 0 0 0,0 0 1 0 0,1 0-1 0 0,-1 0 0 0 0,1 1 1 0 0,-1-1-1 0 0,1 0 1 0 0,1 0-204 0 0,8 4-787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2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 15695 0 0,'7'-7'308'0'0,"-5"5"-157"0"0,0 0 1 0 0,0 0-1 0 0,0 0 0 0 0,1 0 0 0 0,-1 0 0 0 0,1 1 0 0 0,-1-1 0 0 0,6-1 0 0 0,-7 2-47 0 0,0 1-1 0 0,0-1 0 0 0,0 0 1 0 0,0 1-1 0 0,1-1 0 0 0,-1 1 1 0 0,0-1-1 0 0,0 1 0 0 0,1 0 1 0 0,-1 0-1 0 0,0-1 1 0 0,1 1-1 0 0,-1 0 0 0 0,0 0 1 0 0,1 0-1 0 0,-1 1 0 0 0,0-1 1 0 0,3 1-1 0 0,-3-1-16 0 0,0 1 0 0 0,0 0 0 0 0,0 0 1 0 0,0-1-1 0 0,0 1 0 0 0,-1 0 0 0 0,1 0 0 0 0,0 0 0 0 0,0 0 0 0 0,-1 0 0 0 0,1 1 0 0 0,0-1 1 0 0,-1 0-1 0 0,1 0 0 0 0,-1 0 0 0 0,1 0 0 0 0,-1 1 0 0 0,0-1 0 0 0,0 0 0 0 0,1 3 1 0 0,-1 3-1 0 0,1 0 1 0 0,-1 0 0 0 0,0 0-1 0 0,-1 0 1 0 0,0 1 0 0 0,0-1 0 0 0,-1 0-1 0 0,1-1 1 0 0,-1 1 0 0 0,-6 12 0 0 0,-4 6 169 0 0,-22 34 1 0 0,24-42-179 0 0,-275 485 380 0 0,217-384-438 0 0,36-66 0 0 0,-40 93 1 0 0,58-114-65 0 0,14-30-178 0 0,10-4-4939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14 106 2303 0 0,'-13'0'12850'0'0,"13"-1"-12658"0"0,7-6 2054 0 0,16-6-2231 0 0,-15 10 236 0 0,0 0 0 0 0,0 1 0 0 0,0 0 0 0 0,1 0 0 0 0,14-1 0 0 0,11-2 88 0 0,54-11-37 0 0,26-6-414 0 0,-77 14-162 0 0,23-7-4686 0 0,-45 11-488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29 133 10135 0 0,'-1'1'464'0'0,"-4"-1"-140"0"0,-17 7 5803 0 0,31 1-2904 0 0,-5-6-2917 0 0,0 0 1 0 0,0-1-1 0 0,0 1 1 0 0,0-1-1 0 0,0 0 1 0 0,0 0-1 0 0,0 0 1 0 0,8 0-1 0 0,34 0 877 0 0,-4-4-489 0 0,0-2 0 0 0,68-17 0 0 0,80-33-217 0 0,-120 33-374 0 0,-19 5-122 0 0,-26 8-732 0 0,-1 1 0 0 0,1 1 1 0 0,50-6-1 0 0,-63 13-1048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8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10367 0 0,'0'0'1184'0'0,"2"-1"-1130"0"0,35-9 2886 0 0,-28-1-1790 0 0,-3 4-869 0 0,1 0-1 0 0,1 0 1 0 0,-1 0-1 0 0,1 1 1 0 0,0 0-1 0 0,0 0 1 0 0,10-4-1 0 0,8-6 112 0 0,7-4-282 0 0,0 1-1 0 0,2 1 0 0 0,0 2 0 0 0,1 2 1 0 0,44-12-1 0 0,-16 10-110 0 0,2 3-1 0 0,75-6 1 0 0,-127 17-99 0 0,0 1-1 0 0,0 0 1 0 0,0 1 0 0 0,0 1-1 0 0,0 0 1 0 0,26 5 0 0 0,-37-5-731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8:1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5527 0 0,'1'-1'423'0'0,"13"-12"-405"0"0,-9 9 674 0 0,0-1 0 0 0,0 1 1 0 0,0 0-1 0 0,0 0 0 0 0,1 1 0 0 0,8-5 0 0 0,5 1 2191 0 0,22-6 0 0 0,51-6-1327 0 0,-9 1-1124 0 0,108-36 448 0 0,-175 50-719 0 0,0 0-1 0 0,0 1 0 0 0,31-1 1 0 0,49 5-169 0 0,8 0-706 0 0,148-4-2276 0 0,-238 3 2465 0 0,25 5 0 0 0,-20 0-19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8:1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19207 0 0,'0'0'1736'0'0,"3"0"-1380"0"0,8-1-190 0 0,1 2 1 0 0,-1 0-1 0 0,0 0 0 0 0,0 1 1 0 0,17 5-1 0 0,-16-4-235 0 0,1 0-1 0 0,0-1 1 0 0,-1 0-1 0 0,25 0 1 0 0,-19-3-57 0 0,49-5-397 0 0,-60 4 464 0 0,1 1-1 0 0,0-1 0 0 0,-1-1 0 0 0,1 1 1 0 0,-1-1-1 0 0,10-6 0 0 0,14-8 35 0 0,1 2 0 0 0,0 1-1 0 0,1 1 1 0 0,0 2 0 0 0,66-14-1 0 0,-59 20-1032 0 0,0 1-3626 0 0,3 0-1762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8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1301 534 4919 0 0,'0'0'2631'0'0,"0"2"-2318"0"0,2 22 1919 0 0,-3-10 7124 0 0,13-47-9088 0 0,-11 31-140 0 0,4-10 0 0 0,4-12 67 0 0,2-15-38 0 0,-8 31-154 0 0,3-23 128 0 0,-4 17 29 0 0,-1 9-134 0 0,0 1-1 0 0,-1-1 1 0 0,1 0-1 0 0,-1 0 1 0 0,0 1 0 0 0,-1-1-1 0 0,1 0 1 0 0,-2-4-1 0 0,-2-3 37 0 0,3 10-55 0 0,0 0 0 0 0,0 0 0 0 0,0-1 0 0 0,1 1-1 0 0,-1 0 1 0 0,0-1 0 0 0,1 1 0 0 0,-1-4 0 0 0,1-6-7 0 0,1-6 0 0 0,0 15 0 0 0,5-15 0 0 0,-5 14 0 0 0,9-30 64 0 0,-6 21 3 0 0,0 2 12 0 0,-1 5 8 0 0,-2 3-93 0 0,1-11 171 0 0,-2 10-111 0 0,-3-6-44 0 0,-3 1-10 0 0,0 1 0 0 0,-2 0 0 0 0,0 0 0 0 0,1-1 0 0 0,3-3 0 0 0,4 11 0 0 0,-1-1 0 0 0,1 1 0 0 0,-1-1 0 0 0,1 1 0 0 0,0-1 0 0 0,-1 1 0 0 0,1-1 0 0 0,0 1 0 0 0,0-1 0 0 0,0 0 0 0 0,0 1 0 0 0,1-1 0 0 0,-1 1 0 0 0,0-1 0 0 0,1 1 0 0 0,0-3 0 0 0,1-1 0 0 0,0-6 0 0 0,-1 0 0 0 0,1 0 0 0 0,-2 10 0 0 0,1-1 0 0 0,-1 1-1 0 0,0-1 1 0 0,0 1 0 0 0,0-1 0 0 0,0 0 0 0 0,0 1-1 0 0,0-1 1 0 0,0 1 0 0 0,0-1 0 0 0,-1 1-1 0 0,1-1 1 0 0,-1 0 0 0 0,0-1 0 0 0,-3-7 57 0 0,2 2-47 0 0,-1 0-22 0 0,2 7-25 0 0,1-1 68 0 0,1-2-21 0 0,-8 11-10 0 0,-1 1 11 0 0,4-6 32 0 0,-5 4-33 0 0,0 0 1 0 0,9-6-10 0 0,0 0 1 0 0,0 1-1 0 0,0-1 1 0 0,-1 0-1 0 0,1 0 1 0 0,0 0-1 0 0,0 0 1 0 0,-1 0-1 0 0,1 0 1 0 0,0 0-1 0 0,0 0 1 0 0,0 0-1 0 0,-1 0 1 0 0,1 0-1 0 0,0 0 1 0 0,0 0 0 0 0,0 0-1 0 0,-1 0 1 0 0,1 0-1 0 0,0 0 1 0 0,0 0-1 0 0,-1 0 1 0 0,1 0-1 0 0,0 0 1 0 0,0 0-1 0 0,0 0 1 0 0,-1 0-1 0 0,1-1 1 0 0,0 1-1 0 0,0 0 1 0 0,0 0-1 0 0,0 0 1 0 0,-1 0-1 0 0,1-1 1 0 0,-7-2 52 0 0,-4 3-44 0 0,1 0 1 0 0,6 0 32 0 0,-6 1-33 0 0,-3 3-10 0 0,1 2 0 0 0,-1 1 0 0 0,1-2 0 0 0,-2-1 0 0 0,-1 2 8 0 0,13-4 11 0 0,-11 1 14 0 0,-7-1-29 0 0,13-1 16 0 0,0 0 1 0 0,1-1-1 0 0,-1 0 0 0 0,0 0 0 0 0,-9-2 1 0 0,13 1-8 0 0,-1 1 0 0 0,1-1 0 0 0,-1 1 1 0 0,0 0-1 0 0,1 0 0 0 0,-1 1 0 0 0,1-1 0 0 0,-1 1 1 0 0,1 0-1 0 0,-1 0 0 0 0,1 0 0 0 0,-1 0 1 0 0,1 0-1 0 0,-6 4 0 0 0,-2 0-13 0 0,-63 25 53 0 0,64-27-42 0 0,-1-2 0 0 0,-4 1 36 0 0,15-2-49 0 0,-23-1 139 0 0,23 1-130 0 0,-12-1 83 0 0,-6-12-37 0 0,8 6 80 0 0,-8-2-48 0 0,15 7-63 0 0,-14-4 27 0 0,15 4-46 0 0,-1 1-7 0 0,-14 2 81 0 0,0 1-38 0 0,14-1 10 0 0,-13 7-13 0 0,13-6-18 0 0,-15 4 28 0 0,14-5-31 0 0,3 0-4 0 0,-1-1 0 0 0,1 0 0 0 0,0 0 0 0 0,-1 0-1 0 0,1 1 1 0 0,0-1 0 0 0,0 0 0 0 0,-1-1 0 0 0,1 1 0 0 0,0 0-1 0 0,0 0 1 0 0,-1 0 0 0 0,1-1 0 0 0,0 1 0 0 0,0-1 0 0 0,-1 1-1 0 0,1-1 1 0 0,0 1 0 0 0,0-1 0 0 0,-2-1 0 0 0,-26-18 293 0 0,28 19-299 0 0,-1 0 0 0 0,0 1 0 0 0,0-1 0 0 0,0 0 1 0 0,0 1-1 0 0,0-1 0 0 0,0 1 0 0 0,0 0 0 0 0,-3 0 0 0 0,2-1-3 0 0,-9 2-2 0 0,0 4 0 0 0,-23 16 0 0 0,22-15 0 0 0,0-2 0 0 0,2-3 0 0 0,2-4 11 0 0,5 0 31 0 0,-3-4-31 0 0,-1 0-11 0 0,-4 7 0 0 0,0 4 0 0 0,1 0 0 0 0,0 1 0 0 0,0 0 0 0 0,0 0 0 0 0,1 1 0 0 0,-1 1 0 0 0,1-1 0 0 0,-16 16 0 0 0,-38 25 0 0 0,53-40 0 0 0,-1-4 0 0 0,1-4 0 0 0,2-5 0 0 0,7 5 8 0 0,1-1 0 0 0,-1 0 1 0 0,1 0-1 0 0,0 0 0 0 0,0 0 0 0 0,0-1 0 0 0,0 1 1 0 0,0 0-1 0 0,0 0 0 0 0,1-1 0 0 0,-2-3 0 0 0,-2-10 22 0 0,2 5 38 0 0,2 10-68 0 0,0-1 1 0 0,0 0 0 0 0,-1 1-1 0 0,1-1 1 0 0,-1 1-1 0 0,1-1 1 0 0,-1 0-1 0 0,0 1 1 0 0,1-1-1 0 0,-1 1 1 0 0,0 0-1 0 0,-1-2 1 0 0,1 3 1 0 0,1-1 1 0 0,-1 1-1 0 0,1 0 1 0 0,-1 0-1 0 0,0 0 1 0 0,1 0-1 0 0,-1 0 1 0 0,1 0-1 0 0,-1 0 1 0 0,1 0-1 0 0,-1 1 1 0 0,1-1-1 0 0,-1 0 1 0 0,1 0-1 0 0,-1 0 1 0 0,1 1-1 0 0,-1-1 1 0 0,1 0-1 0 0,-1 1 1 0 0,0-1 0 0 0,-6 2-3 0 0,5-1 0 0 0,0 0 0 0 0,-1 0 0 0 0,1 0 0 0 0,0 0 0 0 0,0 0 0 0 0,0 0 0 0 0,0 1 0 0 0,0-1 0 0 0,0 1 0 0 0,-2 2 0 0 0,-17 13 0 0 0,18-12 0 0 0,-21 16 12 0 0,23-22-7 0 0,1 0 0 0 0,-1 1 0 0 0,1-1 0 0 0,-1 0 0 0 0,1 1 0 0 0,-1-1 0 0 0,1 0 1 0 0,0 0-1 0 0,-1 0 0 0 0,1 1 0 0 0,0-1 0 0 0,-1 0 0 0 0,1-1 0 0 0,-1-1 3 0 0,1 0 1 0 0,-1 0 0 0 0,1 0-1 0 0,0 0 1 0 0,0 0-1 0 0,0 0 1 0 0,0 0 0 0 0,1-6-1 0 0,0 1 18 0 0,0 0 0 0 0,-1 0 0 0 0,0-14 0 0 0,-3 12-26 0 0,3 10 0 0 0,0 0 0 0 0,-1-1 0 0 0,1 1 0 0 0,0 0 0 0 0,-1-1 0 0 0,1 1 0 0 0,0 0 0 0 0,-1 0 0 0 0,1 0 0 0 0,-1-1 0 0 0,1 1 0 0 0,0 0 0 0 0,-1 0 0 0 0,1 0 0 0 0,-1 0 0 0 0,1 0 0 0 0,-1 0 0 0 0,1 0 0 0 0,-1 0 0 0 0,-2-1 0 0 0,-1 1 0 0 0,-12 7 0 0 0,-15 12 0 0 0,20-14 0 0 0,1-5 0 0 0,4-7 0 0 0,-4-12 53 0 0,3 14-42 0 0,7 5-11 0 0,-1 0 0 0 0,1 0 0 0 0,-1 0 0 0 0,1 0 0 0 0,-1 0 0 0 0,1 0 0 0 0,-1 1 0 0 0,1-1 0 0 0,-1 0 0 0 0,1 0 0 0 0,-1 0 0 0 0,1 1 0 0 0,-1-1 0 0 0,1 0 0 0 0,0 0 0 0 0,-1 1 0 0 0,1-1 0 0 0,-1 1 0 0 0,-2 1 0 0 0,-17 27 0 0 0,13-20 11 0 0,6-5 31 0 0,1 8-47 0 0,-1 2-59 0 0,1-4 59 0 0,0-8 24 0 0,-1-1-18 0 0,1-1 0 0 0,0 1 0 0 0,0 0 0 0 0,0-1 0 0 0,0 1 1 0 0,0 0-1 0 0,1-1 0 0 0,-1 1 0 0 0,0 0 0 0 0,0-1 0 0 0,0 1 0 0 0,1 0 0 0 0,-1-1 0 0 0,0 1 0 0 0,1-1 0 0 0,-1 1 0 0 0,0 0 0 0 0,1-1 0 0 0,-1 1 0 0 0,1-1 0 0 0,0 1 0 0 0,7 8 10 0 0,0 0-22 0 0,-5-5-31 0 0,2 5 31 0 0,1 4 11 0 0,-2 0 0 0 0,-1 2 0 0 0,-1 0 0 0 0,3-1 0 0 0,-1 1 0 0 0,-1-1 0 0 0,1 0 0 0 0,0-2 0 0 0,1 0 0 0 0,3 0 0 0 0,1 0 0 0 0,0 0 0 0 0,0-1 0 0 0,2 5-1 0 0,-8-12 0 0 0,15 33 14 0 0,-2-11 29 0 0,-9-12-74 0 0,0 1 79 0 0,-2 0 22 0 0,1 1-54 0 0,-1-1-15 0 0,-1 0 0 0 0,-1 0 0 0 0,-1-1 0 0 0,2 0-13 0 0,2 0-41 0 0,4 4 34 0 0,-8-17-3 0 0,2 2-1 0 0,14 29 14 0 0,-11-19 10 0 0,-2 2 0 0 0,-1-1 0 0 0,1 0 0 0 0,0 2 0 0 0,1 5 0 0 0,0-1 0 0 0,-1-8 0 0 0,2 0 0 0 0,0 1 0 0 0,0-3 0 0 0,1 2 0 0 0,15 34 0 0 0,-22-44 0 0 0,5 15 0 0 0,11 15 0 0 0,2 5 0 0 0,-13-24 0 0 0,1-1 0 0 0,0-2 0 0 0,1 3 0 0 0,-2 0 0 0 0,5 12 0 0 0,-9-23 0 0 0,-1 1 0 0 0,0 0 0 0 0,0 0 0 0 0,0-1 0 0 0,0 1 0 0 0,-1 0 0 0 0,1 4 0 0 0,3 20 0 0 0,5 14 0 0 0,-4 0 0 0 0,-3-25 0 0 0,0-2 0 0 0,0 0 0 0 0,1 1 0 0 0,1-1 0 0 0,-1 0 0 0 0,-3 2 0 0 0,0 0 0 0 0,0 0 0 0 0,0 0 0 0 0,0 0 0 0 0,0-1 0 0 0,0 0 0 0 0,0-1 0 0 0,0 2 0 0 0,0 0 0 0 0,-2 0 0 0 0,1-1 0 0 0,1 0 0 0 0,0-1 0 0 0,0 0 0 0 0,-1 0 0 0 0,0 1 0 0 0,-1-1 0 0 0,-1 0 0 0 0,0 0 0 0 0,1 0 0 0 0,1-1 0 0 0,-1 1 0 0 0,0-2 0 0 0,-2 1 0 0 0,1-1 0 0 0,0 1 0 0 0,1 0 0 0 0,0-1 0 0 0,-1 3 0 0 0,-1-2 0 0 0,-1-1 0 0 0,1-1 0 0 0,-2 1 0 0 0,0-1 0 0 0,-1-1 0 0 0,0 1 0 0 0,2 0 0 0 0,-1-1 0 0 0,1 1 0 0 0,-2-2 0 0 0,1 1 11 0 0,0 1 31 0 0,3-2-1119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0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 3511 0 0,'0'0'4106'0'0,"2"0"-3612"0"0,-1 1-317 0 0,1-1-49 0 0,0 0 1 0 0,0 0 0 0 0,0 0 0 0 0,-1 0 0 0 0,1 0-1 0 0,6-1 5219 0 0,-4-2-5169 0 0,-4 3-155 0 0,0 0-1 0 0,0 0 1 0 0,0 0 0 0 0,0 0 0 0 0,0 0 0 0 0,0 0 0 0 0,0-1-1 0 0,0 1 1 0 0,0 0 0 0 0,0 0 0 0 0,0 0 0 0 0,1 0 0 0 0,-1 0 0 0 0,0 0-1 0 0,0 0 1 0 0,0 0 0 0 0,0 0 0 0 0,0 0 0 0 0,0 0 0 0 0,0 0-1 0 0,0 0 1 0 0,0 0 0 0 0,0 0 0 0 0,0 0 0 0 0,0-1 0 0 0,1 1 0 0 0,-1 0-1 0 0,0 0 1 0 0,0 0 0 0 0,0 0 0 0 0,0 0 0 0 0,0 0 0 0 0,0 0-1 0 0,0 0 1 0 0,0 0 0 0 0,0 0 0 0 0,0 0 0 0 0,0 0 0 0 0,1 0 0 0 0,-1 1-1 0 0,0-1 1 0 0,0 0 0 0 0,0 0 0 0 0,0 0 0 0 0,0 0 0 0 0,0 0-1 0 0,0 0 1 0 0,0 0 0 0 0,0 0 0 0 0,0 0 0 0 0,0 0 0 0 0,0 0 0 0 0,1 0-1 0 0,-1 0 1 0 0,0 0 0 0 0,0 0 0 0 0,0 0 0 0 0,0 1 0 0 0,-8 26 115 0 0,5-16-74 0 0,2-7 156 0 0,1-1 0 0 0,-1 1-1 0 0,1-1 1 0 0,1 1 0 0 0,0 6-1 0 0,0 3-219 0 0,-2-11 1 0 0,1-1 0 0 0,0 1 0 0 0,0-1 0 0 0,0 1 0 0 0,0-1 0 0 0,0 1 0 0 0,1 0 0 0 0,-1-1 0 0 0,0 1 1 0 0,1-1-1 0 0,0 3 0 0 0,7 18-4 0 0,-6-10 14 0 0,-2-8 32 0 0,-1 10-29 0 0,0-12-20 0 0,-1 2 12 0 0,1 25 65 0 0,1-27 49 0 0,0 0-45 0 0,1 7-7 0 0,-1-5 4 0 0,-1 6 4 0 0,-2 4-20 0 0,3-2-35 0 0,4-3 34 0 0,-3-7 495 0 0,-1 2-477 0 0,-2 4 117 0 0,-9 14 257 0 0,9-20-362 0 0,-4 10 44 0 0,2-3-117 0 0,0 3-12 0 0,1 0 0 0 0,1-1 0 0 0,0 0 0 0 0,-2 0 0 0 0,0-1 11 0 0,2-6 32 0 0,-1 5-33 0 0,1 1 5 0 0,1-8 906 0 0,1-4-842 0 0,0-10-18 0 0,1-2-38 0 0,0-1 20 0 0,-1 2-33 0 0,0 0-10 0 0,0 11 0 0 0,0-1 0 0 0,-1 1 0 0 0,1 0 0 0 0,1-1 0 0 0,-1 1 0 0 0,0 0 0 0 0,1 0 0 0 0,-1-1 0 0 0,2-2 0 0 0,-1 2 0 0 0,0 1 0 0 0,-1-1 0 0 0,1 1 0 0 0,0-1 0 0 0,-1 0 0 0 0,0 1 0 0 0,0-5 0 0 0,4-19 0 0 0,0-32 0 0 0,-2 50 0 0 0,-1 5 0 0 0,0 0 0 0 0,-1 1 0 0 0,1-1 0 0 0,-1 1 0 0 0,0-1 0 0 0,0 0 0 0 0,0 1 0 0 0,0-1 0 0 0,0 0 0 0 0,-1-2 0 0 0,0-6 11 0 0,0 7 32 0 0,-2-6-33 0 0,-2-3-10 0 0,5 10 0 0 0,0-14 0 0 0,-2 10 2 0 0,1 5 4 0 0,1 0-1 0 0,0 0 1 0 0,-1-1-1 0 0,1 1 1 0 0,0 0 0 0 0,0 0-1 0 0,0 0 1 0 0,1 0-1 0 0,-1 0 1 0 0,0 0 0 0 0,1-1-1 0 0,1-2 1 0 0,3-18 47 0 0,-1 10-53 0 0,-1 5 11 0 0,-6 18 32 0 0,-2 1-22 0 0,3-7 22 0 0,-3 4-22 0 0,4-6 32 0 0,1-3 1 0 0,0 0-54 0 0,0 1 0 0 0,0 0 0 0 0,0 0 0 0 0,0 0 0 0 0,0 0 0 0 0,0 0 1 0 0,0 0-1 0 0,0 0 0 0 0,0 0 0 0 0,0 0 0 0 0,0 0 0 0 0,0 0 1 0 0,-1 0-1 0 0,1 0 0 0 0,0 0 0 0 0,0 0 0 0 0,0 0 0 0 0,0 0 1 0 0,0-1-1 0 0,0 1 0 0 0,0 0 0 0 0,0 0 0 0 0,0 0 0 0 0,0 0 1 0 0,0 0-1 0 0,0 0 0 0 0,0 0 0 0 0,0 0 0 0 0,0 0 0 0 0,0 0 0 0 0,0 0 1 0 0,0 0-1 0 0,-1 0 0 0 0,1 0 0 0 0,0 0 0 0 0,0 0 0 0 0,0 0 1 0 0,0 0-1 0 0,0 0 0 0 0,0 0 0 0 0,0 0 0 0 0,0 0 0 0 0,0 0 1 0 0,0 0-1 0 0,0 0 0 0 0,0 0 0 0 0,0 0 0 0 0,0 0 0 0 0,0 0 1 0 0,0 0-1 0 0,-1 0 0 0 0,1 0 0 0 0,0 1 0 0 0,0-1 0 0 0,0 0 0 0 0,0 0 1 0 0,0 0-1 0 0,0 0 0 0 0,0 0 0 0 0,0 0 0 0 0,0 0 0 0 0,0 0 1 0 0,0 0-1 0 0,0 0 0 0 0,0 0 0 0 0,0 0 0 0 0,-3 8 3 0 0,-1 7-6 0 0,-13 44 3 0 0,10-26 0 0 0,4-17 0 0 0,0-2 0 0 0,1 1 0 0 0,0-1 0 0 0,-1 1 0 0 0,0 7 0 0 0,4-17 0 0 0,0 0 0 0 0,2 21 0 0 0,-1-17 0 0 0,9 29 0 0 0,-8-27-20 0 0,-2-9-76 0 0,0-5-309 0 0,3-12-779 0 0,0-3-375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336 171 2303 0 0,'1'-2'167'0'0,"24"-24"7444"0"0,-25 26-7647 0 0,1 2 292 0 0,0 0-1 0 0,1 0 0 0 0,-1 0 1 0 0,-1 0-1 0 0,1 0 1 0 0,0 0-1 0 0,0 1 1 0 0,-1-1-1 0 0,1 0 1 0 0,-1 3 1006 0 0,0-3-981 0 0,5 23 2623 0 0,-4-29-2857 0 0,0 1 0 0 0,-1 0 0 0 0,1 0 0 0 0,0 0 0 0 0,0 0 0 0 0,3-4 0 0 0,2-7 24 0 0,9-42-7 0 0,-6 12-64 0 0,-7 39 0 0 0,1-17-18 0 0,-2 21-7 0 0,-1 0 1 0 0,0 0 0 0 0,0 0-1 0 0,0 0 1 0 0,0 0 0 0 0,0 0-1 0 0,0 0 1 0 0,0 0 0 0 0,-1 0-1 0 0,1 0 1 0 0,0 0 0 0 0,0 0-1 0 0,-1 0 1 0 0,1 0 0 0 0,-1 0-1 0 0,1 0 1 0 0,-1 0 0 0 0,1 0-1 0 0,-1 0 1 0 0,0 0 0 0 0,1 0-1 0 0,-1 1 1 0 0,0-1 0 0 0,0 0-1 0 0,-1 0 1 0 0,1 0-2 0 0,-1 0-1 0 0,0 1 0 0 0,1 0 1 0 0,-1-1-1 0 0,0 1 0 0 0,0 0 1 0 0,1 0-1 0 0,-1-1 1 0 0,0 2-1 0 0,0-1 0 0 0,1 0 1 0 0,-1 0-1 0 0,-3 1 1 0 0,-2 1 1 0 0,1 0 0 0 0,0 0 1 0 0,0 1-1 0 0,-1 0 1 0 0,1 0-1 0 0,1 0 1 0 0,-8 6-1 0 0,-4 6 6 0 0,2 0 1 0 0,-1 2-1 0 0,-19 27 0 0 0,-31 61-38 0 0,5 15 57 0 0,28-50 0 0 0,13-26 18 0 0,1 1 0 0 0,-16 64 0 0 0,32-97 70 0 0,1 0 1 0 0,0 0 0 0 0,0 23-1 0 0,2-33-68 0 0,0 0 0 0 0,0-1 1 0 0,0 1-1 0 0,0 0 0 0 0,0 0 0 0 0,1-1 0 0 0,-1 1 0 0 0,1 0 0 0 0,-1-1 0 0 0,1 1 1 0 0,0 0-1 0 0,0-1 0 0 0,-1 1 0 0 0,1-1 0 0 0,0 1 0 0 0,0-1 0 0 0,1 1 0 0 0,-1-1 1 0 0,0 0-1 0 0,0 0 0 0 0,1 1 0 0 0,-1-1 0 0 0,1 0 0 0 0,-1 0 0 0 0,1 0 0 0 0,-1 0 1 0 0,1-1-1 0 0,-1 1 0 0 0,4 1 0 0 0,0-1 4 0 0,-1-1 1 0 0,0 1-1 0 0,0-1 1 0 0,1 1-1 0 0,-1-1 0 0 0,0 0 1 0 0,1-1-1 0 0,-1 1 0 0 0,0-1 1 0 0,8-2-1 0 0,11-5 146 0 0,43-23 0 0 0,-42 19-80 0 0,34-13 0 0 0,-40 21-90 0 0,-16 4-33 0 0,0 0 1 0 0,-1 0-1 0 0,1 0 0 0 0,0 0 0 0 0,-1 0 1 0 0,1 1-1 0 0,-1-1 0 0 0,1 0 0 0 0,-1 1 1 0 0,1 0-1 0 0,-1-1 0 0 0,1 1 0 0 0,-1 0 1 0 0,1 0-1 0 0,-1-1 0 0 0,2 2 1 0 0,7 11-4581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24 7223 0 0,'0'0'4336'0'0,"-10"-6"-3810"0"0,-18-8 180 0 0,26 13-603 0 0,0 1-7 0 0,-1-1-74 0 0,0 1-1 0 0,0-1 1 0 0,0 1 0 0 0,0 0-1 0 0,0 0 1 0 0,1 0 0 0 0,-1 0-1 0 0,0 1 1 0 0,0-1 0 0 0,0 1-1 0 0,0-1 1 0 0,1 1 0 0 0,-1 0-1 0 0,0 0 1 0 0,1 1 0 0 0,-1-1-1 0 0,1 0 1 0 0,-1 1 0 0 0,-2 2-1 0 0,0 0 89 0 0,1 0 0 0 0,0 1-1 0 0,0-1 1 0 0,0 1 0 0 0,1 0-1 0 0,-1 0 1 0 0,-3 8-1 0 0,-15 41 1202 0 0,14-33-948 0 0,0 3 36 0 0,3-11-86 0 0,-10 22 0 0 0,13-33 447 0 0,5-2-648 0 0,5-1-52 0 0,-1-1-1 0 0,0 0 1 0 0,1 0 0 0 0,-1-1-1 0 0,0 0 1 0 0,0 0-1 0 0,0 0 1 0 0,-1-1 0 0 0,1 0-1 0 0,7-6 1 0 0,9-10 9 0 0,27-28-1 0 0,-35 33-63 0 0,-7 6 16 0 0,0 2 32 0 0,-5 4 1 0 0,3-3-33 0 0,-6 6-20 0 0,0 0 0 0 0,0 0 0 0 0,0 0 0 0 0,0 0 0 0 0,0 0 0 0 0,0 0 0 0 0,0 0 0 0 0,0 0 1 0 0,0 0-1 0 0,0 0 0 0 0,0 0 0 0 0,0 0 0 0 0,0 1 0 0 0,0-1 0 0 0,0 0 0 0 0,0 0 0 0 0,0 0 0 0 0,0 0 0 0 0,0 0 0 0 0,0 0 0 0 0,0 0 1 0 0,0 0-1 0 0,0 0 0 0 0,0 0 0 0 0,0 0 0 0 0,1 0 0 0 0,-1 0 0 0 0,0 0 0 0 0,0 0 0 0 0,0 0 0 0 0,0 0 0 0 0,0 0 0 0 0,0 0 0 0 0,0 0 1 0 0,0 0-1 0 0,0 0 0 0 0,0 0 0 0 0,0 0 0 0 0,0 0 0 0 0,0 0 0 0 0,0 0 0 0 0,0 0 0 0 0,0 0 0 0 0,0 0 0 0 0,0 0 0 0 0,0 0 0 0 0,0 0 1 0 0,1 0-1 0 0,-1 0 0 0 0,0 0 0 0 0,0 0 0 0 0,1 12 74 0 0,0 26-5 0 0,1-17-184 0 0,-1-18-116 0 0,1-2-1192 0 0,-1-1 1153 0 0,-1 1-1 0 0,1-1 0 0 0,0 1 1 0 0,0 0-1 0 0,0-1 0 0 0,-1 1 1 0 0,1 0-1 0 0,0 0 0 0 0,0 0 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1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6447 0 0,'0'0'964'0'0,"0"3"494"0"0,2 27 1395 0 0,-1 0 0 0 0,-4 39 0 0 0,-12 64-1329 0 0,0-6-730 0 0,11-65-654 0 0,0-8-74 0 0,-17 97 0 0 0,6-91-208 0 0,-3 0-1 0 0,-27 61 1 0 0,43-116 34 0 0,0-1 0 0 0,-1 1 0 0 0,1-1 0 0 0,-5 5 0 0 0,5-8-370 0 0,1-2-873 0 0,0 0 959 0 0,0 1-1 0 0,1-1 1 0 0,-1 0-1 0 0,0 0 1 0 0,1 0-1 0 0,-1 0 1 0 0,1 0-1 0 0,-1 0 1 0 0,0-1-1 0 0,1 1-338 0 0,-7-17-4684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1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24 283 5527 0 0,'0'0'498'0'0,"-2"2"-406"0"0,-7 4 129 0 0,7-5 872 0 0,-9 0 6658 0 0,16-9-7540 0 0,-2 1-54 0 0,1 0 1 0 0,-1 0-1 0 0,-1 0 0 0 0,4-13 0 0 0,-3 9-112 0 0,0-1-1 0 0,0 0 1 0 0,1 1-1 0 0,1 0 0 0 0,-1 0 1 0 0,2 0-1 0 0,0 1 1 0 0,0-1-1 0 0,1 1 1 0 0,0 1-1 0 0,0-1 0 0 0,1 1 1 0 0,18-15-1 0 0,-16 16-11 0 0,1 0 0 0 0,0 0 0 0 0,1 1 0 0 0,-1 1 0 0 0,1 0 0 0 0,1 0 0 0 0,-1 1 0 0 0,1 1 0 0 0,0 0 0 0 0,0 1 0 0 0,0 0 0 0 0,16-1 0 0 0,-16 3 284 0 0,0 0 1 0 0,0 1-1 0 0,0 0 0 0 0,-1 1 1 0 0,20 3-1 0 0,-30-3-20 0 0,-1-1-123 0 0,-1 0-148 0 0,1 0 0 0 0,-1 0 0 0 0,1 1 0 0 0,-1-1 0 0 0,1 0-1 0 0,-1 0 1 0 0,1 1 0 0 0,-1-1 0 0 0,1 0 0 0 0,-1 0 0 0 0,1 1 0 0 0,-1-1 0 0 0,0 0 0 0 0,1 1 0 0 0,-1-1 0 0 0,1 1 0 0 0,-1-1 0 0 0,0 1-1 0 0,0-1 1 0 0,1 1 0 0 0,-1 0 0 0 0,0 3-10 0 0,0-1-1 0 0,-1 1 1 0 0,0 0-1 0 0,0-1 1 0 0,0 1-1 0 0,0 0 1 0 0,-1-1-1 0 0,-2 6 1 0 0,-21 31 162 0 0,8-13-120 0 0,-14 23-30 0 0,-10 19 16 0 0,32-52-42 0 0,2-2 7 0 0,0-1-1 0 0,-1-1 1 0 0,-1 1-1 0 0,0-1 1 0 0,-15 16 0 0 0,15-21 1 0 0,0-4 1 0 0,7-4 42 0 0,2-2 1 0 0,0-8-252 0 0,1 0 0 0 0,0 0 1 0 0,0 0-1 0 0,1 0 1 0 0,0 1-1 0 0,1-1 1 0 0,0 1-1 0 0,1 0 0 0 0,0-1 1 0 0,5-8-1 0 0,-8 17-566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39:4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12351 0 0,'0'0'2184'0'0,"1"-1"-1848"0"0,7-1 25 0 0,-1 0-1 0 0,1-1 1 0 0,-1 0-1 0 0,0 0 1 0 0,0 0-1 0 0,0-1 1 0 0,0-1-1 0 0,9-6 1 0 0,47-47 965 0 0,-56 50-1175 0 0,8-6 33 0 0,151-141 1192 0 0,-143 136-1306 0 0,2 2 1 0 0,0 0-1 0 0,0 2 0 0 0,2 1 1 0 0,44-18-1 0 0,-44 22-38 0 0,54-12 0 0 0,-72 21-26 0 0,0-1 0 0 0,-1 1 0 0 0,1 1-1 0 0,0 0 1 0 0,0 0 0 0 0,0 0 0 0 0,-1 1 0 0 0,1 1 0 0 0,0 0-1 0 0,14 4 1 0 0,-20-5-5 0 0,0 1 0 0 0,-1-1-1 0 0,1 1 1 0 0,0-1 0 0 0,0 1-1 0 0,-1 0 1 0 0,1 0 0 0 0,-1 0-1 0 0,0 1 1 0 0,0-1 0 0 0,1 0-1 0 0,-1 1 1 0 0,-1-1 0 0 0,4 6-1 0 0,-3-3 3 0 0,0-1-1 0 0,0 1 1 0 0,-1 0-1 0 0,0-1 0 0 0,0 1 1 0 0,0 0-1 0 0,0 0 1 0 0,-1 9-1 0 0,-1 0 4 0 0,0-1-1 0 0,-1 1 0 0 0,-1-1 1 0 0,0 1-1 0 0,-10 24 0 0 0,8-24-7 0 0,-2 3 20 0 0,0 1 0 0 0,1 0 1 0 0,1 0-1 0 0,-5 34 0 0 0,10-48-30 0 0,0 1 1 0 0,0 0-1 0 0,0-1 0 0 0,0 1 1 0 0,1 0-1 0 0,0-1 1 0 0,0 1-1 0 0,0 0 0 0 0,0-1 1 0 0,1 1-1 0 0,-1-1 1 0 0,1 0-1 0 0,1 0 0 0 0,-1 1 1 0 0,0-1-1 0 0,1-1 1 0 0,0 1-1 0 0,0 0 0 0 0,0-1 1 0 0,0 1-1 0 0,1-1 1 0 0,-1 0-1 0 0,1 0 0 0 0,6 4 1 0 0,6 1-1538 0 0,0 0-5629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2759 0 0,'0'0'10119'0'0,"2"-1"-8694"0"0,38-15 1776 0 0,-23 8-2185 0 0,20-5 1 0 0,-9 6-544 0 0,1 2 1 0 0,30-2-1 0 0,-25 4-404 0 0,35-9 0 0 0,-9-5-236 0 0,-28 8-1187 0 0,0 1-3678 0 0,-6 2-1231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1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12783 0 0,'0'0'6967'0'0,"1"3"-6854"0"0,-1 6-87 0 0,0 0 0 0 0,0 0 0 0 0,0 0 0 0 0,-1-1 0 0 0,-1 1 0 0 0,-2 11 0 0 0,-5 26 8 0 0,7-32-34 0 0,0-2-16 0 0,2-9-72 0 0,1-6-1868 0 0,5-9 280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1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 7831 0 0,'0'0'603'0'0,"0"-2"-396"0"0,0-8 6338 0 0,-1 29-5978 0 0,-2 0 1 0 0,0 0-1 0 0,-9 31 0 0 0,4-18-191 0 0,-86 322 1635 0 0,88-333-1954 0 0,-85 279 283 0 0,73-231-478 0 0,-22 76 64 0 0,9-51-2978 0 0,24-75 1572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9 186 5527 0 0,'-1'2'423'0'0,"-6"23"-46"0"0,7-24-292 0 0,0-1 0 0 0,0 0 0 0 0,0 1 0 0 0,0-1 0 0 0,0 0 0 0 0,0 1 0 0 0,0-1-1 0 0,0 0 1 0 0,0 1 0 0 0,0-1 0 0 0,1 0 0 0 0,-1 1 0 0 0,0-1 0 0 0,0 0-1 0 0,0 1 1 0 0,1-1 0 0 0,-1 0 0 0 0,0 0 0 0 0,0 1 0 0 0,1-1 0 0 0,-1 0 0 0 0,1 1-1 0 0,3 1 587 0 0,1 0 901 0 0,9-3-831 0 0,0-1-1 0 0,0 0 1 0 0,0 0 0 0 0,0-1-1 0 0,18-7 1 0 0,71-32 1323 0 0,-67 26-1295 0 0,203-94 2134 0 0,-233 108-2868 0 0,13-8-5 0 0,0 2-1 0 0,22-7 1 0 0,-39 14-288 0 0,0 1-1 0 0,0 0 1 0 0,0-1 0 0 0,0 1 0 0 0,0 0 0 0 0,1 0-1 0 0,-1 0 1 0 0,0 0 0 0 0,0 1 0 0 0,0-1-1 0 0,3 2 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5983 0 0,'0'0'464'0'0,"-2"2"-305"0"0,-26 50 5178 0 0,-14 27-837 0 0,38-69-4390 0 0,0 0 1 0 0,1 0 0 0 0,0 1 0 0 0,0-1-1 0 0,1 1 1 0 0,-1 13 0 0 0,3-7-68 0 0,0 9 37 0 0,1-23-47 0 0,-1-1 160 0 0,2 1-87 0 0,2 6 38 0 0,-2-6 334 0 0,0-3-316 0 0,1 0-116 0 0,0 1 1 0 0,1-1 0 0 0,-1 0-1 0 0,0 0 1 0 0,0-1 0 0 0,1 1-1 0 0,-1-1 1 0 0,0 0-1 0 0,0 1 1 0 0,0-1 0 0 0,0-1-1 0 0,0 1 1 0 0,0 0 0 0 0,0-1-1 0 0,0 0 1 0 0,-1 1 0 0 0,1-1-1 0 0,-1 0 1 0 0,1 0 0 0 0,-1-1-1 0 0,3-2 1 0 0,-2 2-23 0 0,0 0 0 0 0,1-1 0 0 0,-2 0 0 0 0,1 0 1 0 0,0 0-1 0 0,-1 0 0 0 0,0 0 0 0 0,0 0 0 0 0,0-1 0 0 0,0 1 0 0 0,-1-1 0 0 0,0 1 0 0 0,0-1 0 0 0,0 0 0 0 0,0-5 1 0 0,0 7-17 0 0,0-1-6 0 0,-5-14 52 0 0,3 14-46 0 0,-8-15 48 0 0,7 16-55 0 0,-1 0 1 0 0,1-1-1 0 0,-1 1 1 0 0,1 0-1 0 0,-1 0 1 0 0,-5-4-1 0 0,-2 1-14 0 0,-8-2-148 0 0,15 6 100 0 0,-4-3-232 0 0,2 1 56 0 0,4 4 99 0 0,-1-1 0 0 0,1 0 0 0 0,0 1 0 0 0,0-1 0 0 0,-1 0 0 0 0,1 0 0 0 0,0 0 0 0 0,0 1 0 0 0,0-1 0 0 0,0 0 0 0 0,0 0 0 0 0,0-1 0 0 0,1 1 0 0 0,-1 0 0 0 0,0 0 0 0 0,0 0 0 0 0,1-1 0 0 0,-1 1 0 0 0,1 0 0 0 0,-1 0 0 0 0,1-1 0 0 0,0 1 1 0 0,-1-1-1 0 0,1-1 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 5063 0 0,'2'-8'11242'0'0,"-2"22"-9380"0"0,-2 24-2350 0 0,-10 33 1496 0 0,-38 128 0 0 0,-2 5-531 0 0,5-15-162 0 0,32-122-1171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18 8839 0 0,'2'-2'400'0'0,"2"-3"-1310"0"0,4-6 5428 0 0,-13 20-1178 0 0,-133 159-486 0 0,112-136-2825 0 0,1 1 1 0 0,-28 51-1 0 0,-7 10-31 0 0,-139 185-1206 0 0,184-259 1128 0 0,2 1-1 0 0,0-1 1 0 0,-9 25-1 0 0,16-32 50 0 0,1 1-1 0 0,0 0 0 0 0,1 0 0 0 0,1 0 1 0 0,0 0-1 0 0,-1 21 0 0 0,4-20 32 0 0,3-1 0 0 0,-1-9 18 0 0,0 0 0 0 0,1-1 1 0 0,-1 1-1 0 0,1-1 0 0 0,0 0 0 0 0,0 0 0 0 0,0 0 0 0 0,1 0 0 0 0,-1 0 0 0 0,1-1 0 0 0,0 1 1 0 0,0-1-1 0 0,8 4 0 0 0,-6-4 44 0 0,1 0 1 0 0,-1 0 0 0 0,1-1 0 0 0,0 0-1 0 0,0 0 1 0 0,0 0 0 0 0,0-1 0 0 0,13 0-1 0 0,0-1 65 0 0,0-1-1 0 0,-1-2 1 0 0,1 0-1 0 0,-1 0 1 0 0,0-2 0 0 0,24-9-1 0 0,-18 4 5 0 0,-1 0 1 0 0,0-2-1 0 0,-1-1 0 0 0,0-1 0 0 0,-1-1 0 0 0,0 0 0 0 0,19-21 1 0 0,-1-2 266 0 0,-1-3 1 0 0,43-59 0 0 0,-41 36-317 0 0,-39 63-78 0 0,-1-1-1 0 0,0 1 1 0 0,1-1-1 0 0,-1 1 0 0 0,0-1 1 0 0,0 0-1 0 0,0 1 1 0 0,0-1-1 0 0,0 0 1 0 0,-1 0-1 0 0,1 0 1 0 0,0 0-1 0 0,-1 0 0 0 0,1-2 1 0 0,0-3 8 0 0,21-87-250 0 0,-18 75 35 0 0,-4 18 176 0 0,1 1 0 0 0,-1 0 0 0 0,0-1 0 0 0,0 1 1 0 0,0-1-1 0 0,0 1 0 0 0,0-1 0 0 0,0 1 0 0 0,0 0 0 0 0,0-1 1 0 0,0 1-1 0 0,0-1 0 0 0,0 1 0 0 0,0-1 0 0 0,0 1 0 0 0,0 0 0 0 0,0-1 1 0 0,0 1-1 0 0,0-1 0 0 0,-1 1 0 0 0,1 0 0 0 0,0-1 0 0 0,0 1 1 0 0,-1-1-1 0 0,-10 4-253 0 0,1 2 242 0 0,0 1-1 0 0,0 0 1 0 0,1 0 0 0 0,0 1-1 0 0,0 0 1 0 0,-9 11 0 0 0,-43 55-48 0 0,45-52 87 0 0,-1-1-1 0 0,-38 36 1 0 0,45-48-3 0 0,0-1 0 0 0,0 0 1 0 0,-1-1-1 0 0,0 0 0 0 0,-14 6 0 0 0,18-9 15 0 0,0-1 0 0 0,0 0 0 0 0,-1 0 1 0 0,1-1-1 0 0,0 1 0 0 0,-1-2 0 0 0,1 1 0 0 0,-1-1 0 0 0,1 0 0 0 0,-8-2 1 0 0,9 2-5 0 0,1-1 0 0 0,-1 0 1 0 0,1 0-1 0 0,0-1 1 0 0,0 1-1 0 0,0-1 0 0 0,0 0 1 0 0,0-1-1 0 0,0 1 1 0 0,0-1-1 0 0,1 0 1 0 0,-1 0-1 0 0,1 0 0 0 0,0-1 1 0 0,-7-6-1 0 0,11 9-65 0 0,-1-1 1 0 0,0 1-1 0 0,1-1 0 0 0,-1 1 1 0 0,0-1-1 0 0,1 1 0 0 0,0-1 0 0 0,-1 1 1 0 0,1-1-1 0 0,0 1 0 0 0,0-1 0 0 0,0 0 1 0 0,0 1-1 0 0,0-1 0 0 0,0-1 1 0 0,1 2-199 0 0,-1 0 1 0 0,0 0 0 0 0,0-1-1 0 0,1 1 1 0 0,-1 0 0 0 0,1 0 0 0 0,-1 0-1 0 0,1 0 1 0 0,-1 0 0 0 0,1 0 0 0 0,0 0-1 0 0,-1 0 1 0 0,3-2 0 0 0,10-9-5538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218 140 3223 0 0,'0'0'143'0'0,"2"1"-3"0"0,6 0 708 0 0,-7-1-462 0 0,0 0 1 0 0,0 0 0 0 0,0 0-1 0 0,-1 0 1 0 0,1 0-1 0 0,0 0 1 0 0,-1-1 0 0 0,1 1-1 0 0,0 0 1 0 0,0-1-1 0 0,-1 1 1 0 0,1 0 0 0 0,0-1-1 0 0,-1 1 1 0 0,1-1 0 0 0,-1 1-1 0 0,1-1 1 0 0,0 1-1 0 0,-1-1 1 0 0,1 1 0 0 0,0-2-1 0 0,1-4-831 0 0,-2 4 1732 0 0,2-12-171 0 0,-2 11-1046 0 0,0 1 0 0 0,-1 0 1 0 0,1 0-1 0 0,0-1 1 0 0,-1 1-1 0 0,1 0 1 0 0,-1 0-1 0 0,0 0 1 0 0,1 0-1 0 0,-1 0 0 0 0,0 0 1 0 0,0 0-1 0 0,-1 0 1 0 0,-1-2-1 0 0,-3-3 125 0 0,-1 0 0 0 0,-14-10 0 0 0,10 7-159 0 0,-20-12 45 0 0,11 11-93 0 0,11 8-49 0 0,8 3 52 0 0,0 0 0 0 0,-1 0 0 0 0,1 0 0 0 0,0 1 0 0 0,0-1 0 0 0,-1 0 0 0 0,1 1 1 0 0,0-1-1 0 0,0 1 0 0 0,0 0 0 0 0,0-1 0 0 0,-1 1 0 0 0,1 0 0 0 0,0-1 0 0 0,0 1 0 0 0,0 0 0 0 0,-1 2 0 0 0,1-2 1 0 0,-4 4-7 0 0,0 1 1 0 0,0 0 0 0 0,0 0-1 0 0,1 0 1 0 0,0 0-1 0 0,0 1 1 0 0,-3 7 0 0 0,-18 52 35 0 0,17-43 69 0 0,-1 1 269 0 0,1 1 1 0 0,1 0 0 0 0,-5 31-1 0 0,12-53 1041 0 0,2-4-1209 0 0,4 0-149 0 0,0 0 0 0 0,0 0 0 0 0,0-1 1 0 0,-1 0-1 0 0,1 0 0 0 0,-1-1 0 0 0,1 0 0 0 0,-1 1 1 0 0,0-2-1 0 0,0 1 0 0 0,0-1 0 0 0,-1 1 0 0 0,7-8 1 0 0,4-4-189 0 0,1 1 1 0 0,19-14 0 0 0,-33 27 55 0 0,-2 3-871 0 0,-5 42-1507 0 0,4-41 1337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10735 0 0,'0'0'5504'0'0,"2"-2"-4709"0"0,80-96 1634 0 0,-73 88-2429 0 0,2 2-13 0 0,0 7-52 0 0,-10 1 61 0 0,-1 0 1 0 0,1 1 0 0 0,0-1 0 0 0,-1 0-1 0 0,1 1 1 0 0,0-1 0 0 0,-1 0 0 0 0,1 1-1 0 0,-1-1 1 0 0,1 1 0 0 0,-1-1 0 0 0,1 1-1 0 0,-1-1 1 0 0,1 1 0 0 0,-1 0 0 0 0,1-1 0 0 0,-1 1-1 0 0,1-1 1 0 0,-1 1 0 0 0,0 1 0 0 0,1-1-3 0 0,1 2 22 0 0,0 1 0 0 0,0-1-1 0 0,0 0 1 0 0,2 8 0 0 0,-3-8 53 0 0,0-1-1 0 0,3 8-4 0 0,-3-8 576 0 0,1-3-576 0 0,2-2-48 0 0,0 0 1 0 0,0-1-1 0 0,-1 1 0 0 0,1 0 0 0 0,-1-1 0 0 0,0 0 1 0 0,4-6-1 0 0,19-35-173 0 0,2-2-776 0 0,-24 41 711 0 0,0 1-1 0 0,0 0 1 0 0,1 1 0 0 0,5-5-1 0 0,-9 7 5 0 0,2 2 118 0 0,9 0 45 0 0,3 5 44 0 0,-11-2 113 0 0,1 0-1 0 0,-1 0 1 0 0,0 1-1 0 0,-1-1 1 0 0,1 1-1 0 0,0 0 1 0 0,-1 0 0 0 0,0 0-1 0 0,0 1 1 0 0,0-1-1 0 0,-1 1 1 0 0,3 6-1 0 0,-4-9 987 0 0,1 0-945 0 0,4 8-23 0 0,-5-8-7 0 0,1 0-19 0 0,5 9-65 0 0,0 3 14 0 0,-4 1-33 0 0,-2 37-1984 0 0,-1-27-172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11575 0 0,'0'0'1314'0'0,"1"-2"-888"0"0,7-16 660 0 0,-8 16-561 0 0,1 0-138 0 0,15-23 662 0 0,-11 17-976 0 0,-3 4-3 0 0,4-6-56 0 0,1-3-14 0 0,2 1 0 0 0,2 3 0 0 0,1-1 0 0 0,0 4 0 0 0,-1 3 11 0 0,-10 3 19 0 0,0 0-1 0 0,0 0 1 0 0,1 0 0 0 0,-1 0 0 0 0,0 0 0 0 0,0 0-1 0 0,1 0 1 0 0,-1 1 0 0 0,0-1 0 0 0,0 0 0 0 0,1 1-1 0 0,-1-1 1 0 0,0 1 0 0 0,0-1 0 0 0,0 1-1 0 0,0 0 1 0 0,0 0 0 0 0,0-1 0 0 0,2 3 0 0 0,15 16 797 0 0,-16-17-709 0 0,-1-1 170 0 0,2 6 97 0 0,2 3 182 0 0,-2 30 369 0 0,-3-38-698 0 0,2-4-204 0 0,25-28-878 0 0,31-44 0 0 0,-11 12-501 0 0,-18 26 706 0 0,-28 34 555 0 0,2 3 338 0 0,-1 1-169 0 0,0-1 1 0 0,1 1-1 0 0,-1 0 1 0 0,0 0 0 0 0,0 0-1 0 0,0 0 1 0 0,0 0 0 0 0,0 0-1 0 0,-1 1 1 0 0,1-1-1 0 0,-1 1 1 0 0,1-1 0 0 0,-1 1-1 0 0,0-1 1 0 0,0 1 0 0 0,0 0-1 0 0,0 0 1 0 0,0-1 0 0 0,-1 1-1 0 0,1 5 1 0 0,1 9 324 0 0,-1 0 0 0 0,-1 22 0 0 0,0-22-121 0 0,-1-7-60 0 0,1-8-204 0 0,0 0 1 0 0,0 0-1 0 0,0 0 1 0 0,0 0-1 0 0,0 0 1 0 0,1 0-1 0 0,-1 0 1 0 0,0 0-1 0 0,1-1 1 0 0,0 3-1 0 0,4 8-5 0 0,1-2-38 0 0,-5-8-84 0 0,6 13-418 0 0,-7-15 494 0 0,0 0 1 0 0,0 1-1 0 0,0-1 0 0 0,0 0 1 0 0,0 1-1 0 0,1-1 0 0 0,-1 1 0 0 0,0-1 1 0 0,0 0-1 0 0,0 1 0 0 0,1-1 0 0 0,-1 0 1 0 0,0 1-1 0 0,0-1 0 0 0,1 0 1 0 0,-1 0-1 0 0,0 1 0 0 0,1-1 0 0 0,-1 0 1 0 0,1 1-1 0 0,6 6-1303 0 0,-1 1 214 0 0,-5-6-221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0T01:39:2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190 104 2303 0 0,'0'0'7063'0'0,"-9"-6"-3042"0"0,8 0-3623 0 0,1 0 0 0 0,0 0 0 0 0,0 0 0 0 0,0 0 0 0 0,0 0 0 0 0,1 0 0 0 0,0 0 0 0 0,1 0 0 0 0,2-9 0 0 0,-3 13 237 0 0,-4-22-51 0 0,2 24-582 0 0,1-1 0 0 0,-1 1 1 0 0,1 0-1 0 0,0 0 0 0 0,-1-1 1 0 0,1 1-1 0 0,-1 0 0 0 0,1 0 0 0 0,-1 0 1 0 0,0-1-1 0 0,1 1 0 0 0,-1 0 0 0 0,1 0 1 0 0,-1 0-1 0 0,1 0 0 0 0,-1 0 1 0 0,1 0-1 0 0,-1 0 0 0 0,1 0 0 0 0,-1 0 1 0 0,1 0-1 0 0,-2 1 0 0 0,2-1-1 0 0,-3 0-4 0 0,0 0 0 0 0,0 0 0 0 0,0 0-1 0 0,0 0 1 0 0,0 1 0 0 0,0-1 0 0 0,0 1 0 0 0,0 0-1 0 0,1 0 1 0 0,-1 0 0 0 0,0 0 0 0 0,0 0 0 0 0,1 1-1 0 0,-1-1 1 0 0,1 1 0 0 0,-1 0 0 0 0,1 0 0 0 0,-3 2 0 0 0,-2 3-13 0 0,-7 6-10 0 0,0 0-1 0 0,1 1 1 0 0,1 1 0 0 0,-11 16-1 0 0,18-24 27 0 0,1 0 0 0 0,0 0 0 0 0,0 1 0 0 0,0-1 0 0 0,1 1 0 0 0,-3 10 0 0 0,2 2 1 0 0,5-15 2 0 0,0-2 5 0 0,-1 1 74 0 0,0 1-1 0 0,1 0 1 0 0,0-1-1 0 0,0 1 1 0 0,0-1-1 0 0,1 0 1 0 0,-1 1 0 0 0,1-1-1 0 0,0 0 1 0 0,1 0-1 0 0,-1 0 1 0 0,5 6-1 0 0,-6-8 95 0 0,10 3 118 0 0,-10-4-244 0 0,2 0 118 0 0,-1 0 0 0 0,0-1-138 0 0,0 1-1 0 0,0-1 0 0 0,-1 0 1 0 0,1 0-1 0 0,0 0 0 0 0,0 0 1 0 0,-1 0-1 0 0,1 0 1 0 0,0 0-1 0 0,0 0 0 0 0,0-1 1 0 0,-1 1-1 0 0,1-1 0 0 0,0 1 1 0 0,-1-1-1 0 0,1 0 1 0 0,-1 0-1 0 0,1 0 0 0 0,-1 0 1 0 0,1 0-1 0 0,1-1 0 0 0,3-5 10 0 0,1 0-1 0 0,-2 0 0 0 0,10-15 1 0 0,-10 14-23 0 0,-1 2 53 0 0,-3 3-235 0 0,1 0-1 0 0,0 0 1 0 0,0 0-1 0 0,0 1 1 0 0,0-1 0 0 0,5-4-1 0 0,2 3 162 0 0,5-2 48 0 0,0 1-33 0 0,2 4-10 0 0,-15 1 17 0 0,-1-1-10 0 0,1 1 0 0 0,-1 0 1 0 0,1 0-1 0 0,0 0 0 0 0,-1 0 1 0 0,1 0-1 0 0,-1 0 0 0 0,1 0 1 0 0,0 0-1 0 0,-1 0 0 0 0,1 0 1 0 0,-1 0-1 0 0,1 0 0 0 0,-1 1 1 0 0,1-1-1 0 0,0 0 1 0 0,-1 0-1 0 0,1 1 0 0 0,-1-1 1 0 0,1 0-1 0 0,-1 1 0 0 0,1-1 1 0 0,-1 0-1 0 0,1 2 0 0 0,5 11 47 0 0,-1 1-44 0 0,-3-7-16 0 0,0 0-1 0 0,1 0 0 0 0,4 9 1 0 0,5-3-314 0 0,-8-10 217 0 0,-3-2-199 0 0,0 0 1 0 0,0-1 0 0 0,0 1-1 0 0,-1 0 1 0 0,1-1 0 0 0,0 1-1 0 0,0-1 1 0 0,0 1-1 0 0,0-1 1 0 0,0 0 0 0 0,0 1-1 0 0,0-1 1 0 0,3 0-1 0 0,0 1-1166 0 0,12 2-4667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 8751 0 0,'0'0'399'0'0,"-1"0"-4"0"0,-2-1-277 0 0,-12 2-78 0 0,12 0 276 0 0,0 0 0 0 0,1 0 0 0 0,-1 0 0 0 0,1 0 0 0 0,0 0 0 0 0,-1 1 0 0 0,1-1 0 0 0,0 1 0 0 0,0-1 0 0 0,0 1-1 0 0,0 0 1 0 0,0 0 0 0 0,0 0 0 0 0,0 0 0 0 0,1 0 0 0 0,-1 0 0 0 0,1 1 0 0 0,-1-1 0 0 0,1 0 0 0 0,-1 4 0 0 0,-2 4 1351 0 0,0 1 0 0 0,1-1 0 0 0,-3 18 0 0 0,5-18-1597 0 0,-1 0 5 0 0,0-1-162 0 0,2-7-451 0 0,11-3-6865 0 0,-1-4 879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1156 1375 0 0,'1'1'9075'0'0,"0"-1"-8865"0"0,0 1 0 0 0,0-1 0 0 0,-1 1 1 0 0,1-1-1 0 0,0 1 0 0 0,0-1 0 0 0,-1 0 0 0 0,1 1 0 0 0,0-1 0 0 0,0 0 1 0 0,0 0-1 0 0,0 0 0 0 0,-1 0 0 0 0,1 1 0 0 0,0-1 0 0 0,0 0 0 0 0,0 0 1 0 0,0-1-1 0 0,0 1 0 0 0,-1 0 0 0 0,2 0 0 0 0,0-1-5 0 0,0 0 0 0 0,0 0-1 0 0,0 0 1 0 0,0 0 0 0 0,-1 0-1 0 0,1 0 1 0 0,0-1 0 0 0,2-2 0 0 0,4-4-11 0 0,-1-1 0 0 0,10-17 0 0 0,-9 15 451 0 0,189-313 1701 0 0,-96 150-2022 0 0,-6-2-320 0 0,-78 138-325 0 0,-3 0 0 0 0,19-75 0 0 0,-29 100 203 0 0,1-12-411 0 0,6-48-1 0 0,-11 65 406 0 0,0 1 1 0 0,0 0-1 0 0,0 0 0 0 0,-1 0 1 0 0,0-1-1 0 0,-1 1 0 0 0,1 0 0 0 0,-1 0 1 0 0,-1 0-1 0 0,1 1 0 0 0,-6-10 1 0 0,7 14 86 0 0,0 0 0 0 0,0 0 1 0 0,-1 1-1 0 0,1-1 1 0 0,0 1-1 0 0,-1-1 1 0 0,1 1-1 0 0,-1-1 1 0 0,0 1-1 0 0,1 0 0 0 0,-1 0 1 0 0,0 0-1 0 0,0 0 1 0 0,0 0-1 0 0,0 0 1 0 0,0 0-1 0 0,-4 0 1 0 0,2 0 11 0 0,0 1 0 0 0,0 0 0 0 0,0 0 0 0 0,0 0 0 0 0,0 0 0 0 0,0 1 1 0 0,1-1-1 0 0,-1 1 0 0 0,-4 1 0 0 0,-3 2 29 0 0,0 1 0 0 0,0-1 0 0 0,1 2 0 0 0,-1 0 0 0 0,-14 11 0 0 0,13-7 17 0 0,0 1-1 0 0,0 0 1 0 0,1 1 0 0 0,1 0 0 0 0,0 1-1 0 0,1 0 1 0 0,0 0 0 0 0,-10 21-1 0 0,-3 15 86 0 0,-19 60 0 0 0,29-73-16 0 0,-79 232 250 0 0,-40 107-198 0 0,86-261-100 0 0,-74 132 1 0 0,-173 220 163 0 0,268-432-173 0 0,-25 32 72 0 0,41-56-80 0 0,-1-1 1 0 0,0 0-1 0 0,0-1 0 0 0,-16 12 0 0 0,25-20-56 0 0,-1 0 0 0 0,1 0 1 0 0,0 1-1 0 0,-1-1 0 0 0,1 0 0 0 0,0 0 0 0 0,0 0 0 0 0,-1 1 0 0 0,1-1 0 0 0,0 0 0 0 0,-1 0 0 0 0,1 0 1 0 0,-1 0-1 0 0,1 0 0 0 0,0 0 0 0 0,-1 0 0 0 0,1 0 0 0 0,0 0 0 0 0,-1 0 0 0 0,1 0 0 0 0,0 0 0 0 0,-1 0 1 0 0,1 0-1 0 0,0 0 0 0 0,-1 0 0 0 0,1 0 0 0 0,0 0 0 0 0,-1-1 0 0 0,1 1 0 0 0,0 0 0 0 0,-1 0 1 0 0,1 0-1 0 0,0 0 0 0 0,-1-1 0 0 0,1 1 0 0 0,0 0 0 0 0,0 0 0 0 0,-1-1 0 0 0,1 1 0 0 0,0 0 0 0 0,0-1 1 0 0,0 1-1 0 0,-1 0 0 0 0,1-1 0 0 0,0 0 0 0 0,-4-7-1000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11 192 1375 0 0,'-11'-10'18448'0'0,"26"13"-17460"0"0,1-1-684 0 0,1-1 0 0 0,-1 0 0 0 0,0-2 0 0 0,28-3 0 0 0,65-17 540 0 0,350-102-12 0 0,-365 92-3809 0 0,-68 23 1386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51 173 7367 0 0,'0'1'2632'0'0,"-21"67"4875"0"0,12-34-7124 0 0,1 1 0 0 0,-5 63 0 0 0,16-63 98 0 0,-1-21 118 0 0,-2-13-551 0 0,1-1 0 0 0,-1 1 0 0 0,0-1 0 0 0,1 1 0 0 0,-1 0 0 0 0,1-1 0 0 0,-1 1 0 0 0,1-1 0 0 0,-1 1 0 0 0,1-1 0 0 0,-1 1 0 0 0,1-1 0 0 0,-1 1 0 0 0,1-1 0 0 0,-1 0 0 0 0,1 1 0 0 0,0-1 0 0 0,-1 0 0 0 0,1 0 0 0 0,0 1 0 0 0,-1-1 0 0 0,1 0 0 0 0,0 0 0 0 0,-1 0 0 0 0,1 0 0 0 0,1 0 0 0 0,18 0 670 0 0,-11-3-582 0 0,1-1 0 0 0,-1 0 0 0 0,-1-1 0 0 0,1 0 0 0 0,-1 0 0 0 0,0-1 0 0 0,0 0 0 0 0,11-11 0 0 0,6-7-12 0 0,21-30-1 0 0,142-144 8 0 0,-84 92-2376 0 0,-86 89 568 0 0,-2 4-385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8 282 7367 0 0,'-1'19'1928'0'0,"-6"31"9215"0"0,9-59-8016 0 0,1 0-4016 0 0,11-15 1190 0 0,0 0 0 0 0,2 1-1 0 0,30-34 1 0 0,-40 51-261 0 0,26-33-317 0 0,2 1 0 0 0,74-62 0 0 0,-103 96 205 0 0,1 0 0 0 0,-1 0 0 0 0,1 1-1 0 0,7-3 1 0 0,-12 5-37 0 0,9 23-70 0 0,-7-9 190 0 0,-1 0 0 0 0,0 0 0 0 0,-1 0 0 0 0,-1 0-1 0 0,0 0 1 0 0,-1 1 0 0 0,-2 12 0 0 0,1-13 20 0 0,0 12 288 0 0,2 40 1 0 0,6-20-1433 0 0,-4-36-1130 0 0,1 0-1 0 0,6 16 1 0 0,-4-14-4367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334 886 10591 0 0,'-2'1'6443'0'0,"-44"27"-4995"0"0,1 2 1 0 0,-50 43-1 0 0,80-60-1445 0 0,0 1 1 0 0,2 0 0 0 0,-1 1-1 0 0,2 1 1 0 0,0 0 0 0 0,1 1-1 0 0,0 0 1 0 0,1 0 0 0 0,-10 28-1 0 0,17-38 10 0 0,1 2-1 0 0,0-1 1 0 0,0 0-1 0 0,0 0 1 0 0,1 0-1 0 0,0 11 1 0 0,1-16 0 0 0,0 0 1 0 0,0 0-1 0 0,1 0 1 0 0,-1 0-1 0 0,1 0 1 0 0,0-1 0 0 0,-1 1-1 0 0,1 0 1 0 0,0 0-1 0 0,1-1 1 0 0,-1 1-1 0 0,0 0 1 0 0,1-1-1 0 0,0 1 1 0 0,-1-1-1 0 0,1 0 1 0 0,0 1 0 0 0,0-1-1 0 0,0 0 1 0 0,5 3-1 0 0,0-1 11 0 0,0 0 0 0 0,1-1 0 0 0,-1 0 0 0 0,1 0-1 0 0,-1 0 1 0 0,1-1 0 0 0,0 0 0 0 0,0-1 0 0 0,0 0 0 0 0,0 0 0 0 0,0-1 0 0 0,0 0-1 0 0,0 0 1 0 0,0-1 0 0 0,10-1 0 0 0,1-2-687 0 0,31-9-1 0 0,16-10-4663 0 0,-57 20 4027 0 0,25-10-4828 0 0</inkml:trace>
  <inkml:trace contextRef="#ctx0" brushRef="#br0" timeOffset="1">1597 2 17447 0 0,'0'0'1580'0'0,"-2"-1"-1229"0"0,0 1-270 0 0,-1 0 1 0 0,0-1-1 0 0,1 1 1 0 0,-1 0-1 0 0,0 0 1 0 0,1 1-1 0 0,-1-1 1 0 0,0 0-1 0 0,1 1 1 0 0,-1 0-1 0 0,1 0 1 0 0,-1-1-1 0 0,1 1 1 0 0,-1 1-1 0 0,1-1 1 0 0,-1 0-1 0 0,1 1 1 0 0,0-1-1 0 0,-3 3 1 0 0,-5 4 58 0 0,0 0 0 0 0,-15 16 1 0 0,3 2-26 0 0,1 1 0 0 0,1 0 0 0 0,1 2 0 0 0,-23 48 0 0 0,-47 132 40 0 0,76-175-171 0 0,-237 603 80 0 0,191-498-779 0 0,44-108-533 0 0,-1-2 1 0 0,-29 42-1 0 0,28-50-192 0 0,-1-2-30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27 199 11519 0 0,'-1'-1'528'0'0,"-24"-26"2131"0"0,28 21 1741 0 0,3-1-2315 0 0,5 3-1854 0 0,-1-1 0 0 0,0 2 0 0 0,17-5 0 0 0,0 1-175 0 0,325-88 20 0 0,-320 87-234 0 0,87-16 423 0 0,-105 22-718 0 0,0 1 0 0 0,1 1 0 0 0,-1 0 0 0 0,0 0 0 0 0,0 2 0 0 0,19 3 0 0 0,-8 2-6531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87 442 2759 0 0,'-1'2'207'0'0,"-17"33"3749"0"0,-15 31 9450 0 0,15-19-11971 0 0,14-36-1197 0 0,1-3-117 0 0,0 0 0 0 0,1 0 1 0 0,0 0-1 0 0,0 8 0 0 0,2 5 79 0 0,5-14-192 0 0,-2-3 11 0 0,-2-3-147 0 0,0 0 0 0 0,-1 0 0 0 0,1 0 0 0 0,0 0 0 0 0,0 0 0 0 0,0 0-1 0 0,0 0 1 0 0,0-1 0 0 0,0 1 0 0 0,0 0 0 0 0,0 0 0 0 0,0-1 0 0 0,1 1 0 0 0,-1-1 0 0 0,0 1 0 0 0,0-1 0 0 0,1 0 0 0 0,-1 1 0 0 0,0-1 0 0 0,0 0 0 0 0,1 0 0 0 0,-1 0 0 0 0,0 0 0 0 0,1 0 0 0 0,1 0 0 0 0,12-2-6994 0 0</inkml:trace>
  <inkml:trace contextRef="#ctx0" brushRef="#br0" timeOffset="1">511 1 11975 0 0,'0'0'4904'0'0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27 9215 0 0,'0'0'1176'0'0,"-1"1"24"0"0,-8 14 1460 0 0,-17 23 0 0 0,3-5-2406 0 0,5-6-97 0 0,-39 66 387 0 0,54-87-488 0 0,-50 111 1107 0 0,48-102-885 0 0,0 0 0 0 0,1 0 0 0 0,0 1 0 0 0,2-1 0 0 0,-1 1 0 0 0,1 17 0 0 0,2-31 29 0 0,13 1 667 0 0,-9-3-860 0 0,0 0-1 0 0,0 0 0 0 0,0-1 0 0 0,0 1 0 0 0,0-1 0 0 0,0 0 0 0 0,0 0 0 0 0,0 0 0 0 0,-1 0 1 0 0,1-1-1 0 0,5-2 0 0 0,5-4 195 0 0,19-14 1 0 0,-20 13-133 0 0,13-10 29 0 0,-1-2 0 0 0,0 0 0 0 0,38-44 0 0 0,-48 47-156 0 0,0-2-1 0 0,-1 0 1 0 0,-1 0 0 0 0,-1-1-1 0 0,16-39 1 0 0,-24 49-86 0 0,0-1 0 0 0,-1 1 0 0 0,3-19 0 0 0,-5 24-143 0 0,-1 0 0 0 0,1 0 0 0 0,-1 0 0 0 0,-1 0 0 0 0,1 0 0 0 0,-1 0 0 0 0,0 1 0 0 0,-4-12 0 0 0,5 15 82 0 0,0 1 0 0 0,-1 0 0 0 0,1 0 0 0 0,-1-1 0 0 0,0 1 0 0 0,1 0 0 0 0,-1 0 0 0 0,0 0 0 0 0,0 0 0 0 0,0 0 0 0 0,0 0 0 0 0,0 0 1 0 0,0 0-1 0 0,0 1 0 0 0,0-1 0 0 0,0 0 0 0 0,0 1 0 0 0,0-1 0 0 0,0 0 0 0 0,0 1 0 0 0,-1-1 0 0 0,1 1 0 0 0,0 0 0 0 0,-1-1 0 0 0,0 1 0 0 0,0 0-136 0 0,-1 0 0 0 0,1 0 0 0 0,0 0 0 0 0,0 1 0 0 0,0-1 0 0 0,0 1 1 0 0,0-1-1 0 0,0 1 0 0 0,0 0 0 0 0,-1 0 0 0 0,2-1 0 0 0,-1 2 0 0 0,0-1 0 0 0,-2 1 0 0 0,-8 8-1574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5063 0 0,'0'0'13794'0'0,"2"-1"-13261"0"0,13-10 51 0 0,1-1-1 0 0,14-14 1 0 0,-4 3-347 0 0,39-36-4 0 0,-41 35-38 0 0,2 1 0 0 0,50-34 0 0 0,-63 49-127 0 0,1-1 58 0 0,20-9-1 0 0,-31 16-92 0 0,1 1 0 0 0,-1-1 0 0 0,1 1 0 0 0,0 0 0 0 0,-1 0 0 0 0,1 0 0 0 0,0 1 0 0 0,0-1 0 0 0,0 1 0 0 0,-1 0 0 0 0,6 0 0 0 0,-8 1-12 0 0,0 0 0 0 0,0 0 1 0 0,0-1-1 0 0,0 1 0 0 0,0 0 0 0 0,0 0 0 0 0,0 0 0 0 0,0 0 0 0 0,0 0 1 0 0,-1 0-1 0 0,1 0 0 0 0,0 0 0 0 0,-1 0 0 0 0,1 1 0 0 0,-1-1 0 0 0,1 0 1 0 0,-1 0-1 0 0,1 0 0 0 0,-1 1 0 0 0,0 1 0 0 0,2 9 209 0 0,-1-1 0 0 0,0 1 0 0 0,-1 0 0 0 0,0 0 0 0 0,-1-1 0 0 0,-4 21 1 0 0,3-20-114 0 0,0 0 1 0 0,1 0-1 0 0,0 1 1 0 0,1-1-1 0 0,0 0 1 0 0,4 18-1 0 0,-3-23-147 0 0,1 0 0 0 0,1-1 1 0 0,-1 1-1 0 0,1-1 0 0 0,0 0 0 0 0,1 0 0 0 0,0 0 0 0 0,-1 0 0 0 0,2 0 0 0 0,4 5 0 0 0,19 12-7472 0 0,-17-15-224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22 9671 0 0,'0'0'748'0'0,"-1"-1"-492"0"0,-1-1-36 0 0,0 0 0 0 0,0 0 0 0 0,0 0 0 0 0,0 1 0 0 0,0-1 0 0 0,0 1 0 0 0,-1 0 0 0 0,1-1 0 0 0,0 1 0 0 0,-1 0 0 0 0,1 0-1 0 0,-1 1 1 0 0,1-1 0 0 0,-1 0 0 0 0,1 1 0 0 0,-1 0 0 0 0,0-1 0 0 0,-3 1 0 0 0,4 0 1228 0 0,1 1-1421 0 0,0 0 0 0 0,0 0 0 0 0,0-1 0 0 0,0 1 0 0 0,0 0 0 0 0,0 0-1 0 0,0 0 1 0 0,0 0 0 0 0,1 0 0 0 0,-1 0 0 0 0,0 0 0 0 0,1 0 0 0 0,-1 0 0 0 0,1 0 0 0 0,-1 0 0 0 0,1 0 0 0 0,0 1 0 0 0,-1 0 0 0 0,-2 27-91 0 0,2-13 143 0 0,-18 89 20 0 0,-4-1-1 0 0,-5 0 1 0 0,-4-2 0 0 0,-53 113 0 0 0,22-65 54 0 0,-48 109 218 0 0,87-210-249 0 0,-19 40 432 0 0,-65 102 1 0 0,103-186 789 0 0,7-12-843 0 0,9-16 65 0 0,43-62 101 0 0,75-88 0 0 0,-105 144-796 0 0,3 0 0 0 0,0 2 0 0 0,1 0 0 0 0,41-27 0 0 0,-67 52 105 0 0,1 0 1 0 0,-1 0-1 0 0,1 1 0 0 0,-1-1 1 0 0,1 1-1 0 0,0-1 1 0 0,0 1-1 0 0,0 0 1 0 0,0 0-1 0 0,0 0 0 0 0,0 0 1 0 0,5 0-1 0 0,-7 2 10 0 0,1 0 0 0 0,-1 1 0 0 0,0-1 0 0 0,1 0 0 0 0,-1 1 0 0 0,0-1 0 0 0,0 1-1 0 0,0-1 1 0 0,0 1 0 0 0,0 0 0 0 0,1 2 0 0 0,-1-2 2 0 0,6 13 24 0 0,-1 2 0 0 0,-1-1 1 0 0,0 1-1 0 0,-1 0 0 0 0,3 28 0 0 0,1 1 60 0 0,-2-14-31 0 0,-1 1 1 0 0,0 46-1 0 0,-9-42-994 0 0,3-30 578 0 0,-1 0 1 0 0,2 0 0 0 0,-1 0 0 0 0,1 0 0 0 0,1 9 0 0 0,-1-14-948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8751 0 0,'0'0'9084'0'0,"-16"12"-6990"0"0,13-9-1785 0 0,1 0 1 0 0,-1 1-1 0 0,1-1 1 0 0,0 1-1 0 0,0 0 1 0 0,0 0-1 0 0,-1 4 1 0 0,1-3-198 0 0,0-1 0 0 0,0 1 0 0 0,0-1 0 0 0,-1 1 0 0 0,1-1 1 0 0,-5 4-1 0 0,-2 2-101 0 0,-2-1-1 0 0,1 0 1 0 0,-1 0 0 0 0,0-2-1 0 0,-1 1 1 0 0,0-1 0 0 0,0-1-1 0 0,-25 9 1 0 0,7-5-518 0 0,-2-1 0 0 0,-51 8-1 0 0,36-12-843 0 0,-82-2-1 0 0,88-3 986 0 0,24-3 125 0 0,10 2 84 0 0,11 4 293 0 0,-3-1-96 0 0,0-1 0 0 0,1 1 1 0 0,-1 0-1 0 0,0-1 0 0 0,0 1 1 0 0,0 0-1 0 0,-1 0 1 0 0,1-1-1 0 0,0 1 0 0 0,-1 0 1 0 0,1 0-1 0 0,-1 0 0 0 0,0 0 1 0 0,1 0-1 0 0,-1 0 0 0 0,0 0 1 0 0,0 3-1 0 0,-1 1 84 0 0,0 1 1 0 0,0-1-1 0 0,0 1 0 0 0,-1-1 0 0 0,1 1 0 0 0,-2-1 1 0 0,1 0-1 0 0,-1 0 0 0 0,0 0 0 0 0,0 0 0 0 0,0-1 1 0 0,-8 10-1 0 0,1-3 193 0 0,0 0 0 0 0,-1-1 0 0 0,0-1 0 0 0,-17 12 0 0 0,27-21-217 0 0,28 0-1058 0 0,2-4 773 0 0,30-8 1 0 0,12-1 38 0 0,-19 7 192 0 0,1 1 0 0 0,-1 3 0 0 0,104 12 0 0 0,-135-7 38 0 0,-1 1 0 0 0,1 0 0 0 0,-1 2 0 0 0,0 1 0 0 0,-1 0 0 0 0,0 1 0 0 0,28 18 0 0 0,-40-22-59 0 0,0 1-1 0 0,1 0 1 0 0,-2 0 0 0 0,1 1-1 0 0,-1 0 1 0 0,0 0 0 0 0,5 8-1 0 0,-10-13-12 0 0,0-1 0 0 0,-1 0 0 0 0,0 0-1 0 0,1 0 1 0 0,-1 1 0 0 0,0-1 0 0 0,1 0 0 0 0,-1 1-1 0 0,0-1 1 0 0,0 0 0 0 0,0 1 0 0 0,0-1 0 0 0,0 0-1 0 0,0 0 1 0 0,-1 1 0 0 0,1-1 0 0 0,0 0 0 0 0,-1 0-1 0 0,1 1 1 0 0,-1-1 0 0 0,1 0 0 0 0,-1 0 0 0 0,0 0-1 0 0,0 2 1 0 0,-3 1 62 0 0,1 1 0 0 0,-1-1 0 0 0,-7 8 0 0 0,11-12-73 0 0,-20 16 132 0 0,1 0 1 0 0,-2-1-1 0 0,0-1 0 0 0,-24 11 0 0 0,-95 39 85 0 0,113-53-118 0 0,-2 0 1 0 0,0-2-1 0 0,0-2 0 0 0,-1 0 0 0 0,-51 4 0 0 0,77-11-94 0 0,0 0-1 0 0,1 1 1 0 0,-1-1 0 0 0,1-1-1 0 0,-1 1 1 0 0,0 0-1 0 0,1-1 1 0 0,-1 0-1 0 0,1 0 1 0 0,-1 0-1 0 0,1 0 1 0 0,0-1-1 0 0,-1 1 1 0 0,1-1-1 0 0,0 0 1 0 0,0 0-1 0 0,0 0 1 0 0,0 0-1 0 0,0 0 1 0 0,1-1-1 0 0,-3-2 1 0 0,4 4-136 0 0,0-1-280 0 0,-1-2 568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22 16127 0 0,'0'0'366'0'0,"-11"-11"888"0"0,8 10-1226 0 0,0-1-1 0 0,0 1 1 0 0,0 0-1 0 0,-1-1 1 0 0,1 1-1 0 0,0 1 1 0 0,-1-1 0 0 0,1 0-1 0 0,-1 1 1 0 0,1 0-1 0 0,-1 0 1 0 0,1 0-1 0 0,-1 0 1 0 0,1 0-1 0 0,-7 2 1 0 0,-3 1 211 0 0,0 1 1 0 0,-21 8-1 0 0,3 1-180 0 0,1 2 1 0 0,0 1 0 0 0,-49 36-1 0 0,58-36-62 0 0,1 1 1 0 0,1 0-1 0 0,1 2 0 0 0,0 0 0 0 0,-22 33 0 0 0,34-45 20 0 0,2 1 0 0 0,-1 1 1 0 0,1-1-1 0 0,0 0 0 0 0,1 1 0 0 0,0 0 0 0 0,-4 17 0 0 0,7-24 25 0 0,-1 1 0 0 0,1 0 1 0 0,0-1-1 0 0,-1 1 0 0 0,1-1 0 0 0,1 1 0 0 0,-1 0 0 0 0,0-1 0 0 0,1 1 1 0 0,-1-1-1 0 0,1 1 0 0 0,0-1 0 0 0,0 1 0 0 0,0-1 0 0 0,0 0 1 0 0,0 1-1 0 0,0-1 0 0 0,1 0 0 0 0,-1 0 0 0 0,1 0 0 0 0,0 0 0 0 0,-1 0 1 0 0,1 0-1 0 0,0 0 0 0 0,0 0 0 0 0,0-1 0 0 0,0 1 0 0 0,0-1 1 0 0,1 0-1 0 0,-1 0 0 0 0,0 1 0 0 0,5 0 0 0 0,-2-1-11 0 0,-1 0 0 0 0,1 0 0 0 0,-1-1 0 0 0,1 1 0 0 0,0-1 0 0 0,-1 0 0 0 0,1 0 0 0 0,-1-1-1 0 0,1 0 1 0 0,0 1 0 0 0,-1-2 0 0 0,6-1 0 0 0,7-2-41 0 0,28-16 1 0 0,-33 15-63 0 0,-1-1 1 0 0,0-1-1 0 0,-1 0 0 0 0,1 0 1 0 0,-2-1-1 0 0,1 0 1 0 0,-1-1-1 0 0,-1 0 0 0 0,14-20 1 0 0,-13 12-37 0 0,-8 16 36 0 0,-3 11 1 0 0,1-2 71 0 0,1-1 0 0 0,-1 0 0 0 0,1 0 0 0 0,2 12 0 0 0,-2-16-97 0 0,0 0 0 0 0,1 0 1 0 0,-1 0-1 0 0,0 0 0 0 0,1 0 0 0 0,0 0 0 0 0,-1 0 0 0 0,1 0 0 0 0,0-1 0 0 0,0 1 0 0 0,0 0 1 0 0,0 0-1 0 0,0-1 0 0 0,1 1 0 0 0,-1 0 0 0 0,0-1 0 0 0,1 1 0 0 0,-1-1 0 0 0,1 0 0 0 0,-1 0 1 0 0,1 1-1 0 0,0-1 0 0 0,0 0 0 0 0,0 0 0 0 0,-1 0 0 0 0,1-1 0 0 0,0 1 0 0 0,0 0 0 0 0,0-1 1 0 0,0 1-1 0 0,0-1 0 0 0,0 0 0 0 0,0 0 0 0 0,0 1 0 0 0,3-2 0 0 0,13 2-1423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39 6911 0 0,'17'-21'649'0'0,"-20"7"9033"0"0,-9 10-8615 0 0,7 4-942 0 0,1 0 1 0 0,0 0 0 0 0,-1 1 0 0 0,1-1 0 0 0,0 1 0 0 0,0 0 0 0 0,-1 0 0 0 0,1 0 0 0 0,0 1 0 0 0,0-1-1 0 0,-6 5 1 0 0,-5 2-50 0 0,-21 16-1 0 0,27-18-63 0 0,0 1 0 0 0,0 1 0 0 0,1-1-1 0 0,-14 18 1 0 0,19-21-13 0 0,1 0-1 0 0,-1 0 1 0 0,0 0-1 0 0,1 1 0 0 0,0-1 1 0 0,0 1-1 0 0,0 0 1 0 0,1-1-1 0 0,0 1 1 0 0,0 0-1 0 0,0 0 0 0 0,0 0 1 0 0,1 5-1 0 0,0-7-32 0 0,1-1 0 0 0,0 1 0 0 0,0 0 0 0 0,0-1 0 0 0,0 1 0 0 0,1-1 0 0 0,-1 0 0 0 0,1 1 0 0 0,-1-1 0 0 0,1 0 0 0 0,0 0 0 0 0,0 0 0 0 0,0 0 1 0 0,0 0-1 0 0,3 1 0 0 0,-5-2 17 0 0,59 43-709 0 0,-39-29 515 0 0,36 31 0 0 0,-43-33 197 0 0,-1 0-1 0 0,0 1 1 0 0,-1 0 0 0 0,17 31-1 0 0,-25-40 52 0 0,-1 0-1 0 0,1 1 1 0 0,-1-1-1 0 0,-1 0 1 0 0,1 1-1 0 0,-1 0 0 0 0,0-1 1 0 0,0 11-1 0 0,-1-13 27 0 0,0 1 1 0 0,0-1-1 0 0,-1 1 0 0 0,0-1 0 0 0,1 1 0 0 0,-1-1 0 0 0,-1 0 1 0 0,1 1-1 0 0,0-1 0 0 0,-1 0 0 0 0,0 0 0 0 0,1 0 0 0 0,-1 0 1 0 0,0 0-1 0 0,-4 3 0 0 0,2-2 79 0 0,-1 0 0 0 0,1-1 1 0 0,-1 0-1 0 0,0 0 0 0 0,1 0 1 0 0,-1 0-1 0 0,-11 3 0 0 0,5-2 52 0 0,0-1 0 0 0,-21 4 0 0 0,20-6-119 0 0,1 0-1 0 0,-1 0 1 0 0,1-1-1 0 0,0-1 1 0 0,-1 0 0 0 0,-19-4-1 0 0,23 3-352 0 0,0 0 0 0 0,1-1-1 0 0,-1 0 1 0 0,0-1-1 0 0,1 0 1 0 0,0 0 0 0 0,0 0-1 0 0,0-1 1 0 0,-12-11 0 0 0,3 0-1092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27 9671 0 0,'1'-8'1004'0'0,"3"-10"5698"0"0,-4 19-6344 0 0,1 6-274 0 0,-1 0 0 0 0,-1 0 0 0 0,0 0 0 0 0,0 0 0 0 0,0 0 0 0 0,0 0 0 0 0,-1 0 0 0 0,0-1 1 0 0,-4 8-1 0 0,0 4 50 0 0,-270 686 1643 0 0,215-564-1763 0 0,-94 181 36 0 0,153-316-56 0 0,-7 9-234 0 0,1 0 0 0 0,-2 0 1 0 0,-15 17-1 0 0,24-30-269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6 264 8751 0 0,'0'0'399'0'0,"-1"0"-4"0"0,-4-3 74 0 0,14-1 3530 0 0,77-21 1907 0 0,47-3-5477 0 0,-69 15 148 0 0,555-103 1080 0 0,-206 47-3582 0 0,-376 63 811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65 15263 0 0,'16'-11'589'0'0,"0"2"-1"0"0,1 0 1 0 0,19-7-1 0 0,-25 12-251 0 0,0 0-1 0 0,0 1 1 0 0,0 1-1 0 0,1 0 1 0 0,-1 0-1 0 0,15 0 1 0 0,-24 2-325 0 0,-1 0 1 0 0,1 0-1 0 0,-1 0 1 0 0,0 1-1 0 0,1-1 1 0 0,-1 0-1 0 0,1 1 1 0 0,-1-1-1 0 0,0 1 1 0 0,1 0-1 0 0,-1-1 1 0 0,0 1-1 0 0,0 0 1 0 0,0 0-1 0 0,1-1 1 0 0,-1 1-1 0 0,0 0 1 0 0,0 0-1 0 0,0 0 1 0 0,0 1-1 0 0,-1-1 1 0 0,1 0-1 0 0,0 0 1 0 0,0 0 0 0 0,-1 1-1 0 0,1-1 1 0 0,-1 0-1 0 0,1 1 1 0 0,-1-1-1 0 0,1 0 1 0 0,-1 1-1 0 0,0-1 1 0 0,0 1-1 0 0,0-1 1 0 0,0 3-1 0 0,1 3-11 0 0,-1 1-1 0 0,0 0 1 0 0,-1-1-1 0 0,1 1 1 0 0,-2-1-1 0 0,1 1 1 0 0,-5 11-1 0 0,-22 53 102 0 0,-12 7 59 0 0,-3-3 1 0 0,-3-1 0 0 0,-89 111-1 0 0,-113 143-46 0 0,151-198-47 0 0,-33 41 260 0 0,117-158-206 0 0,9-9 35 0 0,0-1 0 0 0,0 1 0 0 0,-6 11 0 0 0,9-15-50 0 0,3-3-3 0 0,43-43 64 0 0,75-73-694 0 0,-91 92 254 0 0,1 2 0 0 0,45-28 0 0 0,-74 51 266 0 0,48-25-281 0 0,-44 24 246 0 0,-1-1 0 0 0,1 2 0 0 0,0-1 0 0 0,0 1-1 0 0,0-1 1 0 0,0 1 0 0 0,0 1 0 0 0,9-1 0 0 0,-14 1 34 0 0,1 0 0 0 0,0 0 1 0 0,0 0-1 0 0,0 0 0 0 0,-1 0 0 0 0,1 1 1 0 0,0-1-1 0 0,0 0 0 0 0,-1 0 1 0 0,1 1-1 0 0,0-1 0 0 0,0 1 0 0 0,-1-1 1 0 0,1 1-1 0 0,0-1 0 0 0,-1 1 0 0 0,1-1 1 0 0,-1 1-1 0 0,1-1 0 0 0,-1 1 1 0 0,1 0-1 0 0,0 0 0 0 0,0 1 6 0 0,-1 0 0 0 0,1-1 0 0 0,-1 1 0 0 0,1 0 0 0 0,-1 0 0 0 0,0-1 1 0 0,0 1-1 0 0,1 0 0 0 0,-2 3 0 0 0,1 3 48 0 0,-2 0 0 0 0,1 0 1 0 0,-4 11-1 0 0,4-19-43 0 0,-31 93 390 0 0,-9 31-116 0 0,39-118-445 0 0,2-5 134 0 0,0-1 1 0 0,-1 1-1 0 0,1-1 0 0 0,0 0 0 0 0,0 1 0 0 0,0-1 0 0 0,-1 1 0 0 0,1-1 0 0 0,0 1 0 0 0,0-1 0 0 0,0 1 0 0 0,0-1 0 0 0,0 1 0 0 0,0-1 0 0 0,0 0 0 0 0,0 1 0 0 0,0-1 0 0 0,0 1 1 0 0,0-1-1 0 0,0 1 0 0 0,0-1 0 0 0,1 1 0 0 0,-1-1 0 0 0,0 1 0 0 0,0-1 0 0 0,1 1 0 0 0,-1 0-721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299 214 13823 0 0,'0'0'1062'0'0,"1"-1"-693"0"0,1-1 43 0 0,0 0-1 0 0,-1 0 1 0 0,2 0 0 0 0,-1 0-1 0 0,0 0 1 0 0,0 0 0 0 0,1 1-1 0 0,-1-1 1 0 0,5-2 0 0 0,2 0 152 0 0,3-5 60 0 0,0 0 1 0 0,-1 0-1 0 0,19-21 0 0 0,-25 24-641 0 0,0 0 0 0 0,0 0 0 0 0,0-1 0 0 0,-1 0 0 0 0,0 0 0 0 0,0 0 0 0 0,-1 0 0 0 0,4-14 0 0 0,-6 19-48 0 0,-1 0 0 0 0,1 0 0 0 0,-1 0 1 0 0,0 0-1 0 0,1 0 0 0 0,-1 1 0 0 0,0-1 0 0 0,0 0 0 0 0,-1 0 0 0 0,1 0 0 0 0,0 0 0 0 0,-1 0 1 0 0,1 0-1 0 0,-1 0 0 0 0,1 1 0 0 0,-1-1 0 0 0,0 0 0 0 0,0 0 0 0 0,0 1 0 0 0,0-1 0 0 0,0 1 0 0 0,0-1 1 0 0,-3-2-1 0 0,3 3-8 0 0,-1-1 1 0 0,0 1 0 0 0,0 0-1 0 0,0 0 1 0 0,0 0 0 0 0,0 1-1 0 0,0-1 1 0 0,0 0-1 0 0,0 1 1 0 0,0-1 0 0 0,-1 1-1 0 0,1 0 1 0 0,0 0 0 0 0,0 0-1 0 0,0 0 1 0 0,0 0 0 0 0,-1 0-1 0 0,1 1 1 0 0,0-1 0 0 0,0 1-1 0 0,-3 0 1 0 0,-8 4-75 0 0,0 0 0 0 0,0 1-1 0 0,0 1 1 0 0,0 0 0 0 0,1 1 0 0 0,-15 12 0 0 0,-63 62 790 0 0,59-50 211 0 0,-50 65 0 0 0,70-81-562 0 0,1 0 1 0 0,0 0-1 0 0,1 1 0 0 0,0 1 1 0 0,2 0-1 0 0,-10 34 1 0 0,16-47-206 0 0,0-1 0 0 0,0 1 0 0 0,0 0 0 0 0,1-1-1 0 0,0 1 1 0 0,0 0 0 0 0,0-1 0 0 0,1 1 0 0 0,1 7 0 0 0,-1-10-55 0 0,0 0 0 0 0,-1 0 0 0 0,1 0 0 0 0,0 0 0 0 0,0 0 0 0 0,1 0 0 0 0,-1 0 0 0 0,0 0 0 0 0,1-1 0 0 0,-1 1-1 0 0,1-1 1 0 0,-1 1 0 0 0,1-1 0 0 0,0 1 0 0 0,0-1 0 0 0,0 0 0 0 0,-1 0 0 0 0,1 0 0 0 0,0 0 0 0 0,1 0 0 0 0,2 1 0 0 0,6 0-59 0 0,0 0-1 0 0,-1-1 1 0 0,1-1 0 0 0,0 1 0 0 0,-1-2 0 0 0,1 0 0 0 0,18-3-1 0 0,-7 1-220 0 0,24-3-1674 0 0,5-2-5913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682 942 14135 0 0,'0'0'647'0'0,"2"-2"-11"0"0,18-19 133 0 0,33-15 1372 0 0,-30 22-1609 0 0,-1-2-1 0 0,23-20 1 0 0,-8-1-117 0 0,-3-1 0 0 0,38-55-1 0 0,-52 66-341 0 0,-1-2 0 0 0,-2 0 0 0 0,-1-1-1 0 0,-2 0 1 0 0,0-1 0 0 0,15-57 0 0 0,-24 64-257 0 0,0 0 0 0 0,-1 0 0 0 0,-1-1 1 0 0,-2 1-1 0 0,0-1 0 0 0,-2 1 0 0 0,-1-1 1 0 0,0 1-1 0 0,-13-48 0 0 0,13 64 85 0 0,-1-4-111 0 0,0 1-1 0 0,-8-16 0 0 0,10 25 159 0 0,0-1 0 0 0,0 1-1 0 0,0 0 1 0 0,-1-1 0 0 0,1 1 0 0 0,-1 0-1 0 0,0 0 1 0 0,0 0 0 0 0,0 0-1 0 0,0 0 1 0 0,0 1 0 0 0,0-1-1 0 0,0 1 1 0 0,0-1 0 0 0,0 1 0 0 0,-5-2-1 0 0,5 2 23 0 0,-1 1 0 0 0,1 0 0 0 0,0 0-1 0 0,0 0 1 0 0,0 0 0 0 0,0 0 0 0 0,-1 1-1 0 0,1-1 1 0 0,0 1 0 0 0,0-1 0 0 0,0 1-1 0 0,0 0 1 0 0,0 0 0 0 0,0 0 0 0 0,0 0-1 0 0,0 0 1 0 0,0 0 0 0 0,-2 2 0 0 0,-3 3-57 0 0,-1 1 0 0 0,-11 12 1 0 0,0 5 1 0 0,1 0 0 0 0,-29 53 0 0 0,21-33 90 0 0,-236 448 187 0 0,62-15 54 0 0,123-283-241 0 0,63-165 11 0 0,-1 0 0 0 0,-2-2 0 0 0,0 0 0 0 0,-33 37 0 0 0,31-43 17 0 0,-2-2 1 0 0,0 0 0 0 0,-1 0-1 0 0,-1-2 1 0 0,-34 19-1 0 0,49-31-16 0 0,0 0 0 0 0,0 1 0 0 0,1 0-1 0 0,-1 0 1 0 0,1 1 0 0 0,-10 12 0 0 0,16-18-116 0 0,3 0-836 0 0,0 1 767 0 0,0-1 0 0 0,-1 0 0 0 0,1 0-1 0 0,0 0 1 0 0,0 0 0 0 0,0 0 0 0 0,0-1 0 0 0,0 1 0 0 0,1-1-1 0 0,-1 1 1 0 0,0-1 0 0 0,0 0 0 0 0,4 1 0 0 0,9-3-3570 0 0,0-3-946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75 127 10135 0 0,'-18'3'539'0'0,"12"-2"17"0"0,1 0-1 0 0,0 0 1 0 0,-10 3-1 0 0,13-3-105 0 0,0 0 0 0 0,0 0 0 0 0,0 0 0 0 0,0 1 0 0 0,0-1-1 0 0,1 1 1 0 0,-1-1 0 0 0,1 1 0 0 0,-1-1 0 0 0,1 1 0 0 0,-1 0 0 0 0,-1 3 0 0 0,2-3 288 0 0,1-1-471 0 0,1 1-236 0 0,0-1 0 0 0,-1 1 1 0 0,1-1-1 0 0,0 1 0 0 0,0-1 0 0 0,-1 0 1 0 0,1 0-1 0 0,0 1 0 0 0,0-1 0 0 0,1 0 1 0 0,-1 0-1 0 0,0 0 0 0 0,0 0 0 0 0,0 0 1 0 0,1 0-1 0 0,1 1 0 0 0,1-1 27 0 0,-1 0-1 0 0,1 0 1 0 0,-1 0-1 0 0,1 0 1 0 0,-1 0-1 0 0,1-1 1 0 0,3 1-1 0 0,6-1 120 0 0,-1 0 1 0 0,1-1-1 0 0,16-4 0 0 0,161-39 1072 0 0,-14 2-906 0 0,205-37-461 0 0,-361 75 54 0 0,6-2-823 0 0,1 2 1 0 0,35-2 0 0 0,-57 6-227 0 0,-1 1 1 0 0,1-1-1 0 0,0 1 1 0 0,0 0-1 0 0,6 2 1 0 0,1 1-4743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5063 0 0,'0'0'390'0'0,"-2"1"-252"0"0,-21 15 3473 0 0,1 0 0 0 0,-27 28 0 0 0,18-16-3248 0 0,16-14-93 0 0,-46 39 196 0 0,-95 106 0 0 0,151-153-431 0 0,1-1 1 0 0,0 1 0 0 0,0 0 0 0 0,1 0 0 0 0,0 0-1 0 0,-4 9 1 0 0,7-13-14 0 0,-1-1 1 0 0,1 0-1 0 0,-1 1 0 0 0,1-1 0 0 0,0 0 0 0 0,0 1 1 0 0,-1-1-1 0 0,1 0 0 0 0,0 1 0 0 0,0-1 0 0 0,0 0 1 0 0,1 1-1 0 0,-1-1 0 0 0,0 1 0 0 0,0-1 0 0 0,1 0 0 0 0,-1 1 1 0 0,1-1-1 0 0,-1 0 0 0 0,1 0 0 0 0,-1 1 0 0 0,1-1 1 0 0,0 0-1 0 0,0 0 0 0 0,-1 0 0 0 0,1 0 0 0 0,0 0 0 0 0,0 0 1 0 0,0 0-1 0 0,0 0 0 0 0,0 0 0 0 0,1 0 0 0 0,-1-1 1 0 0,0 1-1 0 0,0 0 0 0 0,0-1 0 0 0,1 1 0 0 0,0 0 1 0 0,3 0 76 0 0,1 0 1 0 0,-1 0 0 0 0,0-1 0 0 0,0 1 0 0 0,1-1 0 0 0,-1 0 0 0 0,0-1 0 0 0,0 1 0 0 0,10-3 0 0 0,4-1 288 0 0,22-10-1 0 0,-27 9-284 0 0,0-2 0 0 0,0 1-1 0 0,-1-2 1 0 0,0 0 0 0 0,0 0-1 0 0,-1-1 1 0 0,0-1 0 0 0,-1 0 0 0 0,15-16-1 0 0,-21 20-83 0 0,0 0 0 0 0,0 0 0 0 0,0-1 0 0 0,-1 1 0 0 0,0-1 0 0 0,0 0 0 0 0,-1-1 0 0 0,0 1 0 0 0,0 0-1 0 0,-1-1 1 0 0,0 0 0 0 0,0 1 0 0 0,-1-1 0 0 0,0 0 0 0 0,0 0 0 0 0,-1 0 0 0 0,0 0 0 0 0,0 0 0 0 0,-3-13-1 0 0,3 18-56 0 0,-1 0 0 0 0,0 0 0 0 0,-1 0 0 0 0,1 0 0 0 0,0 0 0 0 0,-1 0 0 0 0,0 1 0 0 0,0-1 0 0 0,1 0 0 0 0,-1 1 0 0 0,-1-1 0 0 0,1 1 0 0 0,0 0 0 0 0,-1 0 0 0 0,1 0 0 0 0,-1 0 0 0 0,-5-3-1 0 0,3 3-207 0 0,0-1 0 0 0,0 1-1 0 0,0 1 1 0 0,0-1-1 0 0,-1 1 1 0 0,1-1-1 0 0,-1 2 1 0 0,1-1 0 0 0,-9 0-1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15 16207 0 0,'-6'-7'1470'0'0,"5"6"-1458"0"0,1 1 0 0 0,-1-1 0 0 0,0 0 0 0 0,0 1 0 0 0,0-1 0 0 0,1 1 1 0 0,-1-1-1 0 0,0 1 0 0 0,0-1 0 0 0,0 1 0 0 0,0-1 0 0 0,0 1 1 0 0,0 0-1 0 0,0 0 0 0 0,0-1 0 0 0,0 1 0 0 0,0 0 0 0 0,0 0 0 0 0,0 0 1 0 0,-2 0-1 0 0,1 1 23 0 0,-1-1-1 0 0,0 1 1 0 0,1 0 0 0 0,-1 0 0 0 0,1 0 0 0 0,-1 0-1 0 0,-3 2 1 0 0,-4 3 192 0 0,1 1 0 0 0,-15 13 0 0 0,24-20-207 0 0,-18 18 178 0 0,1 0 1 0 0,0 1-1 0 0,-20 32 0 0 0,-35 69 198 0 0,15-23-131 0 0,2-11-210 0 0,-167 270-262 0 0,215-344 113 0 0,-43 77-2300 0 0,49-87 919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6911 0 0,'0'0'4419'0'0,"2"-1"-2371"0"0,21-8 2204 0 0,-19 7-4027 0 0,-1 1-1 0 0,0-1 0 0 0,1 1 0 0 0,0-1 0 0 0,-1 1 0 0 0,1 0 0 0 0,0 1 0 0 0,6-2 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10 9671 0 0,'0'0'52'0'0,"1"0"0"0"0,-1-1 0 0 0,0 1 0 0 0,0 0 0 0 0,0-1 0 0 0,0 1 0 0 0,0 0 0 0 0,0 0 0 0 0,0-1 0 0 0,0 1 0 0 0,0 0 0 0 0,-1-1 0 0 0,1 1 0 0 0,0 0 0 0 0,0-1 0 0 0,0 1 0 0 0,0 0 0 0 0,0-1 0 0 0,0 1 0 0 0,-1 0 0 0 0,1 0 0 0 0,0-1 0 0 0,0 1 0 0 0,0 0 0 0 0,-1 0 0 0 0,1-1 0 0 0,0 1 0 0 0,0 0 0 0 0,-1 0 0 0 0,1 0 0 0 0,0 0 0 0 0,-1-1 0 0 0,1 1 0 0 0,0 0 0 0 0,0 0 0 0 0,-1 0 0 0 0,0 0 0 0 0,0 0 112 0 0,0 0 0 0 0,0 1 1 0 0,0-1-1 0 0,0 0 0 0 0,0 1 0 0 0,-1-1 0 0 0,1 1 0 0 0,0-1 0 0 0,0 1 0 0 0,0 0 0 0 0,-1 0 0 0 0,-32 30 3036 0 0,28-24-2591 0 0,-52 51-409 0 0,2 2 0 0 0,3 2 1 0 0,-74 116-1 0 0,-84 213 29 0 0,186-340-191 0 0,-110 208 226 0 0,76-149-194 0 0,33-63-13 0 0,-17 34 30 0 0,43-80-112 0 0,-1 0-22 0 0,0 1-1 0 0,0 0 1 0 0,1 0-1 0 0,-1-1 1 0 0,0 1-1 0 0,1 0 1 0 0,0 0-1 0 0,-1 0 1 0 0,1-1-1 0 0,0 1 1 0 0,0 0-1 0 0,0 3 1 0 0,2-6-785 0 0,7-3-58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9215 0 0,'0'0'707'0'0,"-1"2"-194"0"0,-76 53 7129 0 0,42-26-7522 0 0,0 2 1 0 0,-54 63 0 0 0,86-90-121 0 0,-48 61 0 0 0,44-54 0 0 0,0 0 0 0 0,1 0 0 0 0,0 1 0 0 0,-6 16 0 0 0,6-10 16 0 0,-1-1-27 0 0,2 0 0 0 0,-6 29 0 0 0,10-41 25 0 0,0-1 0 0 0,1 1 0 0 0,0-1 0 0 0,0 1 0 0 0,0-1 0 0 0,0 1 0 0 0,1-1 0 0 0,0 1 1 0 0,0-1-1 0 0,0 1 0 0 0,0-1 0 0 0,1 0 0 0 0,0 0 0 0 0,0 1 0 0 0,3 5 0 0 0,-3-8 19 0 0,-1-1 0 0 0,1 1 0 0 0,-1 0 0 0 0,1-1 1 0 0,0 1-1 0 0,0-1 0 0 0,0 1 0 0 0,0-1 0 0 0,0 0 0 0 0,0 0 0 0 0,0 0 0 0 0,0 0 0 0 0,0 0 0 0 0,0 0 0 0 0,1 0 0 0 0,-1-1 0 0 0,0 1 0 0 0,1-1 0 0 0,-1 0 0 0 0,0 0 1 0 0,1 0-1 0 0,-1 0 0 0 0,0 0 0 0 0,1 0 0 0 0,-1-1 0 0 0,0 1 0 0 0,1-1 0 0 0,2 0 0 0 0,3-2 109 0 0,0 0 0 0 0,-1-1 0 0 0,0 1 0 0 0,1-1-1 0 0,-1-1 1 0 0,10-8 0 0 0,-5 3-14 0 0,-1 0 0 0 0,-1-1-1 0 0,0 0 1 0 0,-1-1 0 0 0,14-22-1 0 0,-6 4-74 0 0,19-43 0 0 0,-29 56-125 0 0,0-1 0 0 0,-1 0 1 0 0,0 0-1 0 0,-2-1 0 0 0,0 0 0 0 0,-1 0 0 0 0,-1 1 0 0 0,-1-34 1 0 0,-1 49-64 0 0,0 0 0 0 0,-1 0 0 0 0,1 0 0 0 0,-1 0 0 0 0,0 0 0 0 0,0 0 0 0 0,0 0 0 0 0,-1 1 0 0 0,1-1 0 0 0,-4-4 1 0 0,5 5-304 0 0,-6 0-755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114 299 7831 0 0,'-1'1'603'0'0,"-5"6"-31"0"0,-1 0 0 0 0,1 1 0 0 0,1 0 0 0 0,0 0 0 0 0,-7 14 0 0 0,-17 49 3795 0 0,10-23-3071 0 0,14-35-762 0 0,0 1 0 0 0,-5 19 0 0 0,9-29-361 0 0,0 1 0 0 0,0-1 0 0 0,1 1-1 0 0,0-1 1 0 0,-1 1 0 0 0,2-1 0 0 0,-1 1-1 0 0,0-1 1 0 0,1 1 0 0 0,0-1 0 0 0,2 6 0 0 0,-3-9-132 0 0,1 0 0 0 0,-1 0 1 0 0,1 0-1 0 0,0 0 1 0 0,-1-1-1 0 0,1 1 1 0 0,0 0-1 0 0,0-1 0 0 0,0 1 1 0 0,-1 0-1 0 0,1-1 1 0 0,0 1-1 0 0,0-1 1 0 0,0 1-1 0 0,0-1 0 0 0,0 0 1 0 0,0 1-1 0 0,0-1 1 0 0,0 0-1 0 0,0 0 1 0 0,0 1-1 0 0,2-1 0 0 0,21-1 465 0 0,-11-3-390 0 0,0 0-1 0 0,0-1 0 0 0,0 0 1 0 0,-1-1-1 0 0,0 0 1 0 0,0-1-1 0 0,0-1 0 0 0,10-8 1 0 0,13-13-92 0 0,32-36-1 0 0,-54 52-26 0 0,7-9-132 0 0,-13 14 30 0 0,0 0 0 0 0,14-12-1 0 0,-19 20 18 0 0,-1 14-187 0 0,-1-2 232 0 0,0 0 0 0 0,-2 0-1 0 0,-3 18 1 0 0,3-15 3 0 0,0-1 0 0 0,-1 17 0 0 0,3-22 60 0 0,0 0 1 0 0,1 1-1 0 0,0-1 0 0 0,2 11 1 0 0,-2-17-11 0 0,0 0 0 0 0,0 0 1 0 0,1 0-1 0 0,-1 0 0 0 0,1 0 0 0 0,0 0 0 0 0,-1 0 1 0 0,1-1-1 0 0,0 1 0 0 0,1-1 0 0 0,-1 1 1 0 0,0-1-1 0 0,1 0 0 0 0,-1 0 0 0 0,6 3 0 0 0,-4-2 56 0 0,0-1-1 0 0,1 1 0 0 0,-1-1 1 0 0,1 0-1 0 0,-1 0 0 0 0,1 0 1 0 0,0-1-1 0 0,0 0 0 0 0,0 0 1 0 0,0 0-1 0 0,0 0 0 0 0,0-1 1 0 0,0 0-1 0 0,0 0 0 0 0,0 0 1 0 0,0-1-1 0 0,0 0 0 0 0,0 1 1 0 0,0-2-1 0 0,0 1 0 0 0,0-1 1 0 0,9-4-1 0 0,-11 4-1 0 0,0-1 0 0 0,0 0-1 0 0,0 0 1 0 0,-1 0 0 0 0,1 0 0 0 0,-1 0 0 0 0,0-1-1 0 0,0 1 1 0 0,0-1 0 0 0,2-4 0 0 0,0-2 122 0 0,38-73 731 0 0,-23 42-827 0 0,1 2 0 0 0,34-49 0 0 0,-25 51-736 0 0,1 1 0 0 0,2 1-1 0 0,71-60 1 0 0,-70 71-1728 0 0,0 0-1 0 0,57-29 1 0 0,-79 48 1399 0 0,0-1-1 0 0,0 2 1 0 0,0 0 0 0 0,20-5 0 0 0,-27 9 651 0 0,-1-1 0 0 0,1 1 0 0 0,0 0 0 0 0,-1 0 0 0 0,1 0 0 0 0,-1 0 0 0 0,1 0 0 0 0,6 3 0 0 0,-8-3 149 0 0,0 1 0 0 0,0 0 0 0 0,0 0 1 0 0,-1 0-1 0 0,1 0 0 0 0,0 0 0 0 0,-1 0 0 0 0,1 0 0 0 0,0 1 0 0 0,-1-1 0 0 0,0 0 0 0 0,1 1 0 0 0,-1 0 0 0 0,0-1 1 0 0,0 1-1 0 0,2 3 0 0 0,1 3-572 0 0,-1 0 0 0 0,0 0 0 0 0,0 0 0 0 0,2 17 0 0 0,-3-12 2083 0 0,-1 0 0 0 0,0 21-1 0 0,-4 3 4729 0 0,-11 49 0 0 0,7-48-5938 0 0,2-5 133 0 0,-3 0 0 0 0,-1-1-1 0 0,-1 0 1 0 0,-1-1 0 0 0,-2 0-1 0 0,-1 0 1 0 0,-2-2 0 0 0,-28 42-1 0 0,36-61-191 0 0,0-1-1 0 0,-19 17 1 0 0,7-8 40 0 0,19-16-19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24 328 8287 0 0,'0'0'639'0'0,"-1"2"-415"0"0,-6 8 65 0 0,-9 14 6775 0 0,27-30-2032 0 0,337-254-2312 0 0,-321 240-2760 0 0,0 1 0 0 0,2 2 0 0 0,42-21 0 0 0,-69 38 23 0 0,-1-1-1 0 0,1 0 1 0 0,-1 1 0 0 0,1-1-1 0 0,0 1 1 0 0,-1 0 0 0 0,1-1-1 0 0,0 1 1 0 0,0 0 0 0 0,-1 0-1 0 0,4 0 1 0 0,-4 2 6 0 0,0 1-1 0 0,0-1 1 0 0,-1 0-1 0 0,1 0 1 0 0,0 0-1 0 0,-1 0 1 0 0,0 1 0 0 0,0-1-1 0 0,0 0 1 0 0,0 5-1 0 0,0-5 10 0 0,0 10-3 0 0,-1-1 0 0 0,-1 0 0 0 0,0 1 1 0 0,-5 18-1 0 0,-21 43-50 0 0,20-52 34 0 0,0 0 0 0 0,1 1 0 0 0,-7 33 0 0 0,13-52-5 0 0,1 0 0 0 0,0 0 0 0 0,0 0 0 0 0,0 0 0 0 0,0-1 0 0 0,0 1 0 0 0,1 0 0 0 0,-1 0 0 0 0,1 0 0 0 0,0-1 0 0 0,-1 1 0 0 0,1 0 0 0 0,0-1 0 0 0,1 1 0 0 0,-1-1 0 0 0,0 1-1 0 0,1-1 1 0 0,3 5 0 0 0,-3-5-234 0 0,0 0-1 0 0,0 0 0 0 0,1-1 0 0 0,-1 1 1 0 0,1 0-1 0 0,-1-1 0 0 0,1 0 0 0 0,-1 1 1 0 0,1-1-1 0 0,0 0 0 0 0,5 1 1 0 0,11 2-1586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59 15463 0 0,'11'-14'613'0'0,"-6"9"-283"0"0,0-1 0 0 0,-1 0 0 0 0,0-1 0 0 0,8-13 1323 0 0,-14 20-1040 0 0,-1-1-543 0 0,0 1 1 0 0,0 0-1 0 0,0 0 1 0 0,0 1 0 0 0,0-1-1 0 0,-1 1 1 0 0,1-1-1 0 0,0 1 1 0 0,0 0-1 0 0,-4 2 1 0 0,-32 16 109 0 0,34-16-153 0 0,-195 109 111 0 0,197-108-207 0 0,9-3 0 0 0,8-2-75 0 0,5-4-195 0 0,0-1 1 0 0,-1-2-1 0 0,1 1 1 0 0,-1-2-1 0 0,22-15 1 0 0,27-25-85 0 0,-66 48 421 0 0,0 1 0 0 0,-1-1 0 0 0,1 1 0 0 0,-1-1 0 0 0,1 1 0 0 0,0-1 0 0 0,-1 1 0 0 0,1 0 0 0 0,0 0 0 0 0,-1-1 0 0 0,1 1 0 0 0,0 0 0 0 0,-1 0 0 0 0,1 0 0 0 0,0-1 0 0 0,0 1 0 0 0,-1 0 0 0 0,1 0 0 0 0,0 0 0 0 0,0 1 0 0 0,-1-1 0 0 0,1 0 0 0 0,0 0 0 0 0,-1 0 0 0 0,1 0 0 0 0,0 1 0 0 0,-1-1 0 0 0,1 0 0 0 0,0 1 0 0 0,-1-1 0 0 0,1 0 0 0 0,0 1 0 0 0,0 0 0 0 0,0 0-7 0 0,0 0 1 0 0,0 1 0 0 0,0-1-1 0 0,0 1 1 0 0,0-1-1 0 0,0 1 1 0 0,-1-1 0 0 0,2 3-1 0 0,-1 3-22 0 0,1 0 1 0 0,-1 0-1 0 0,0 0 0 0 0,-1 0 0 0 0,1 0 1 0 0,-2 0-1 0 0,1 1 0 0 0,-1-1 0 0 0,-3 13 0 0 0,-2 6-25 0 0,-13 30 0 0 0,17-50 60 0 0,-55 141 27 0 0,-27 83 400 0 0,70-186-240 0 0,3 1 1 0 0,2-1 0 0 0,2 1 0 0 0,1 1 0 0 0,3-1 0 0 0,1 1-1 0 0,6 55 1 0 0,3-48 610 0 0,20 73-1 0 0,25 49 762 0 0,-2-4-822 0 0,-45-152-755 0 0,-1 0 1 0 0,-1 0-1 0 0,-1 1 1 0 0,0-1-1 0 0,-2 24 1 0 0,0-34-87 0 0,-1 0 0 0 0,-1-1-1 0 0,1 1 1 0 0,-1 0 0 0 0,0 0 0 0 0,-1-1 0 0 0,0 0-1 0 0,-1 1 1 0 0,1-1 0 0 0,-2 0 0 0 0,1-1-1 0 0,-1 1 1 0 0,0-1 0 0 0,-8 9 0 0 0,5-8-95 0 0,-1 0 0 0 0,0-1 1 0 0,0 0-1 0 0,-1 0 0 0 0,0-1 0 0 0,0 0 1 0 0,0-1-1 0 0,-19 7 0 0 0,14-7-23 0 0,0-1 0 0 0,-1 0 0 0 0,0-1-1 0 0,0-1 1 0 0,0-1 0 0 0,-19 0 0 0 0,-11-3-54 0 0,1-3 0 0 0,-1-1 0 0 0,1-3 1 0 0,1-2-1 0 0,0-1 0 0 0,-79-34 0 0 0,89 30 127 0 0,1-1 0 0 0,1-1 0 0 0,1-2 0 0 0,1-1 0 0 0,1-1 0 0 0,0-2 0 0 0,2 0 0 0 0,-43-51 0 0 0,22 8-310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21 5983 0 0,'0'0'542'0'0,"0"-2"-446"0"0,3-16 9208 0 0,-3 18-9220 0 0,0 1 0 0 0,0 0 0 0 0,0-1 0 0 0,0 1 0 0 0,0 0 0 0 0,0 0 0 0 0,0-1 0 0 0,0 1 0 0 0,0 0 0 0 0,0-1 0 0 0,0 1 0 0 0,-1 0 1 0 0,1-1-1 0 0,0 1 0 0 0,0 0 0 0 0,-1-1 0 0 0,1 2 0 0 0,-85 208 484 0 0,58-152-511 0 0,-55 86-1 0 0,13-47 8 0 0,-5-1-60 0 0,31-39-593 0 0,41-55 211 0 0,-2 4 641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237 167 5527 0 0,'-3'0'423'0'0,"-7"-2"-114"0"0,0 1 1 0 0,0 0-1 0 0,0 0 1 0 0,0 1-1 0 0,-1 1 0 0 0,1 0 1 0 0,0 0-1 0 0,0 1 1 0 0,-13 4-1 0 0,-4 3 905 0 0,2 1 1 0 0,-31 16-1 0 0,54-25-854 0 0,2-1-343 0 0,0 0-1 0 0,0 0 1 0 0,0 0-1 0 0,0 1 1 0 0,0-1-1 0 0,0 0 1 0 0,-1 0-1 0 0,1 0 1 0 0,0 1-1 0 0,0-1 0 0 0,0 0 1 0 0,0 0-1 0 0,0 0 1 0 0,0 1-1 0 0,0-1 1 0 0,-1 0-1 0 0,1 0 1 0 0,0 0-1 0 0,0 0 1 0 0,0 0-1 0 0,0 1 1 0 0,-1-1-1 0 0,1 0 1 0 0,0 0-1 0 0,0 0 1 0 0,0 0-1 0 0,-1 0 0 0 0,1 0 1 0 0,0 0 15 0 0,-1 1 1 0 0,1-1-1 0 0,0 0 0 0 0,0 0 1 0 0,-1 0-1 0 0,1 0 0 0 0,0 0 1 0 0,0 0-1 0 0,-1 1 0 0 0,1-1 1 0 0,0 0-1 0 0,0 0 0 0 0,0 0 1 0 0,-1 1-1 0 0,1-1 0 0 0,0 0 1 0 0,0 0-1 0 0,0 1 0 0 0,0-1 1 0 0,-1 0-1 0 0,1 1 0 0 0,0-1 1 0 0,0 0-1 0 0,0 0 0 0 0,0 1 1 0 0,0-1-1 0 0,0 0 0 0 0,0 0 1 0 0,0 1-1 0 0,0-1 0 0 0,0 0 1 0 0,0 1-1 0 0,0-1 0 0 0,0 1 1 0 0,0 0 42 0 0,1 0 1 0 0,-1 1-1 0 0,1-1 1 0 0,-1 0-1 0 0,1 1 1 0 0,-1-1-1 0 0,1 0 1 0 0,0 1-1 0 0,-1-1 1 0 0,1 0-1 0 0,0 0 1 0 0,0 0-1 0 0,0 0 1 0 0,0 0 0 0 0,0 0-1 0 0,2 2 1 0 0,0-1 24 0 0,0 0 0 0 0,1 0 0 0 0,-1-1 1 0 0,0 1-1 0 0,1-1 0 0 0,4 2 0 0 0,6 1 146 0 0,1-1-1 0 0,20 1 1 0 0,-32-4-194 0 0,28 2 196 0 0,0-2 0 0 0,-1 0 0 0 0,1-3-1 0 0,58-11 1 0 0,120-43 589 0 0,-136 35-543 0 0,-5 3-90 0 0,325-88 1150 0 0,-331 95-1200 0 0,86-6-1 0 0,64 9-31 0 0,66-6-4773 0 0,-255 12 3169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7367 0 0,'0'0'568'0'0,"-1"1"-225"0"0,-50 116 5263 0 0,-36 55-3772 0 0,22-42-1178 0 0,-140 255-273 0 0,183-347-382 0 0,-1-2 1 0 0,-1-1 0 0 0,-2 0 0 0 0,-2-2-1 0 0,-60 56 1 0 0,71-75 66 0 0,-1 0 0 0 0,0-1 0 0 0,-41 20 0 0 0,56-31-24 0 0,0-1-1 0 0,0 1 1 0 0,0-1-1 0 0,0 0 1 0 0,-1 0 0 0 0,1-1-1 0 0,0 1 1 0 0,-7 0-1 0 0,12-15 131 0 0,-1 8-162 0 0,1 0 0 0 0,0 0 0 0 0,0 0 0 0 0,1 0 0 0 0,0 1 0 0 0,0-1 0 0 0,0 1 0 0 0,0 0 0 0 0,1-1 0 0 0,5-4 0 0 0,7-7 58 0 0,25-22 0 0 0,-18 19-52 0 0,21-21-22 0 0,122-106-24 0 0,-136 123 49 0 0,2 2 0 0 0,0 0-1 0 0,58-27 1 0 0,-82 46 87 0 0,1-1 0 0 0,-1 1-1 0 0,1 1 1 0 0,-1-1 0 0 0,1 1 0 0 0,17-1 0 0 0,-23 3-62 0 0,-1 0 1 0 0,1 0 0 0 0,-1 0-1 0 0,1 0 1 0 0,0 1 0 0 0,-1-1-1 0 0,1 1 1 0 0,-1-1 0 0 0,1 1-1 0 0,-1 0 1 0 0,0 0 0 0 0,1 0-1 0 0,-1 0 1 0 0,0 1 0 0 0,0-1-1 0 0,0 1 1 0 0,0-1 0 0 0,0 1-1 0 0,0 0 1 0 0,0-1 0 0 0,0 1-1 0 0,0 0 1 0 0,-1 0 0 0 0,1 1-1 0 0,-1-1 1 0 0,0 0 0 0 0,2 5-1 0 0,-1-1-8 0 0,0 1-1 0 0,-1-1 1 0 0,0 1-1 0 0,0 0 0 0 0,-1 0 1 0 0,1-1-1 0 0,-2 1 1 0 0,1 0-1 0 0,-1 0 1 0 0,0-1-1 0 0,0 1 0 0 0,-1 0 1 0 0,0-1-1 0 0,-2 7 1 0 0,-6 12 63 0 0,-1-1 1 0 0,-16 27 0 0 0,-45 67-406 0 0,68-108-2597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124 113 3223 0 0,'1'2'240'0'0,"5"7"1484"0"0,0 0 0 0 0,1-1 0 0 0,0 0 0 0 0,11 10 0 0 0,-13-14-1307 0 0,-1-1 1 0 0,0 0 0 0 0,1 0 0 0 0,0 0-1 0 0,0-1 1 0 0,0 0 0 0 0,0 0 0 0 0,0 0-1 0 0,0 0 1 0 0,10 1 0 0 0,0-1 50 0 0,0-2 0 0 0,0 1 0 0 0,0-2 0 0 0,0 0 0 0 0,0-1 0 0 0,0-1 0 0 0,0 0 0 0 0,-1-1 0 0 0,17-6 0 0 0,-21 6-451 0 0,1-1 1 0 0,0 0 0 0 0,-1-1-1 0 0,0 0 1 0 0,0-1-1 0 0,-1 0 1 0 0,0 0-1 0 0,0-1 1 0 0,-1 0-1 0 0,0-1 1 0 0,9-11 0 0 0,-16 18-68 0 0,0 1 0 0 0,0-1 0 0 0,0 0 0 0 0,0 0 0 0 0,0 0 1 0 0,0 0-1 0 0,-1 0 0 0 0,1 0 0 0 0,-1 0 0 0 0,1 0 0 0 0,-1 0 1 0 0,0 0-1 0 0,0 0 0 0 0,0 0 0 0 0,0-1 0 0 0,0 1 0 0 0,0 0 1 0 0,-1 0-1 0 0,1 0 0 0 0,-1 0 0 0 0,1 0 0 0 0,-1 0 0 0 0,0 0 1 0 0,0 0-1 0 0,-1-2 0 0 0,0 1-62 0 0,1 1 0 0 0,-1 0 1 0 0,0 0-1 0 0,1 0 0 0 0,-1 0 0 0 0,0 1 1 0 0,0-1-1 0 0,0 0 0 0 0,-1 1 0 0 0,1 0 1 0 0,0-1-1 0 0,-1 1 0 0 0,1 0 0 0 0,0 0 1 0 0,-1 0-1 0 0,1 0 0 0 0,-1 1 0 0 0,0-1 0 0 0,1 1 1 0 0,-4-1-1 0 0,-6 1-331 0 0,-1 1 1 0 0,0 0-1 0 0,1 0 1 0 0,-1 2-1 0 0,1-1 1 0 0,-19 8-1 0 0,3 1-190 0 0,-44 23 0 0 0,49-21 675 0 0,2 2 1 0 0,0 0-1 0 0,0 2 1 0 0,1 0-1 0 0,2 1 1 0 0,-1 1-1 0 0,-24 35 1 0 0,32-40 248 0 0,1 0 0 0 0,0 1 0 0 0,2 1-1 0 0,-1-1 1 0 0,2 1 0 0 0,-8 25 0 0 0,12-33-142 0 0,1 0 1 0 0,1 0-1 0 0,-1 1 0 0 0,2-1 0 0 0,-1 1 1 0 0,1-1-1 0 0,0 1 0 0 0,1-1 0 0 0,0 1 0 0 0,0-1 1 0 0,1 0-1 0 0,0 0 0 0 0,0 1 0 0 0,1-1 1 0 0,6 11-1 0 0,-7-13-97 0 0,1-1 0 0 0,1 1 0 0 0,-1-1 0 0 0,1 0 0 0 0,0 0 0 0 0,0 0 1 0 0,0-1-1 0 0,1 1 0 0 0,-1-1 0 0 0,1 0 0 0 0,0 0 0 0 0,1-1 0 0 0,-1 0 0 0 0,1 0 0 0 0,-1 0 0 0 0,1 0 1 0 0,0-1-1 0 0,0 0 0 0 0,0 0 0 0 0,0 0 0 0 0,0-1 0 0 0,0 0 0 0 0,1 0 0 0 0,-1-1 0 0 0,0 0 0 0 0,11-1 1 0 0,5-1-191 0 0,0-1 1 0 0,0-2 0 0 0,-1 0 0 0 0,41-15 0 0 0,-19 3-919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676 291 3223 0 0,'0'0'9791'0'0,"2"-1"-8960"0"0,10-2-219 0 0,0-1 0 0 0,-1-1 1 0 0,1 0-1 0 0,-1 0 0 0 0,14-10 1 0 0,-18 11-536 0 0,0-1 1 0 0,-1 0 0 0 0,0 0 0 0 0,0 0 0 0 0,-1-1-1 0 0,1 0 1 0 0,-1 0 0 0 0,0 0 0 0 0,7-13 0 0 0,-7 7-72 0 0,-1 0 0 0 0,0-1 1 0 0,4-21-1 0 0,-7 32-2 0 0,-1 1 1 0 0,0-1 0 0 0,0 1-1 0 0,0-1 1 0 0,0 1-1 0 0,-1-1 1 0 0,1 1 0 0 0,0-1-1 0 0,0 1 1 0 0,-1-1-1 0 0,0-1 1 0 0,-3-11-84 0 0,3 10 12 0 0,0 2 74 0 0,-4-5-160 0 0,3 6 110 0 0,-7-1 43 0 0,0-1 0 0 0,0 0-1 0 0,0 0 1 0 0,1-1 0 0 0,0 0 0 0 0,-14-8 0 0 0,14 7-23 0 0,0 0 1 0 0,0 1-1 0 0,-1 0 1 0 0,-9-3 0 0 0,9 4-24 0 0,0 1 0 0 0,0 0 1 0 0,-1 1-1 0 0,1 0 1 0 0,-1 0-1 0 0,1 1 0 0 0,-1 0 1 0 0,1 1-1 0 0,0 0 0 0 0,-1 0 1 0 0,1 1-1 0 0,0 1 1 0 0,0-1-1 0 0,0 1 0 0 0,0 1 1 0 0,0 0-1 0 0,1 0 1 0 0,0 0-1 0 0,0 1 0 0 0,0 1 1 0 0,0-1-1 0 0,1 1 1 0 0,-12 12-1 0 0,-2 7 190 0 0,0 0-1 0 0,1 2 1 0 0,2 0 0 0 0,0 2-1 0 0,2 0 1 0 0,2 0 0 0 0,-15 41-1 0 0,24-56-74 0 0,1 0 1 0 0,-4 24-1 0 0,8-34-66 0 0,-1 1 0 0 0,1-1 0 0 0,0 0 0 0 0,0 1 0 0 0,0-1 0 0 0,1 0 0 0 0,0 0 0 0 0,-1 1 0 0 0,2-1 1 0 0,-1 0-1 0 0,0 0 0 0 0,1 0 0 0 0,2 6 0 0 0,-3-9 14 0 0,0 0 1 0 0,1 0-1 0 0,-1 0 0 0 0,0 1 1 0 0,0-1-1 0 0,0 0 1 0 0,1 0-1 0 0,-1-1 1 0 0,0 1-1 0 0,1 0 0 0 0,-1 0 1 0 0,1-1-1 0 0,-1 1 1 0 0,1-1-1 0 0,-1 1 0 0 0,1-1 1 0 0,0 1-1 0 0,-1-1 1 0 0,1 0-1 0 0,-1 0 0 0 0,1 0 1 0 0,0 0-1 0 0,-1 0 1 0 0,1 0-1 0 0,1-1 0 0 0,5 0 39 0 0,0-1 0 0 0,0 0 0 0 0,12-5 0 0 0,198-90-69 0 0,-179 76-454 0 0,-2-1-1 0 0,0-2 1 0 0,48-42-1 0 0,-78 61 256 0 0,-1 0 1 0 0,0-1-1 0 0,0-1 0 0 0,0 1 0 0 0,-1-1 0 0 0,0 0 0 0 0,0 0 0 0 0,4-9 1 0 0,-8 15-151 0 0,-9 5-298 0 0,-15 10 923 0 0,1 2 0 0 0,0 0-1 0 0,1 1 1 0 0,1 2 0 0 0,-19 20-1 0 0,12-5 52 0 0,1 0-1 0 0,-37 65 0 0 0,25-24-42 0 0,4 2 0 0 0,-32 104 0 0 0,-31 168-200 0 0,54-187-64 0 0,-90 346 120 0 0,88-369 599 0 0,44-138-682 0 0,1 0 0 0 0,-1 0 0 0 0,1 0-1 0 0,-1 0 1 0 0,0 0 0 0 0,1 0 0 0 0,-1-1 0 0 0,0 1-1 0 0,0 0 1 0 0,1 0 0 0 0,-1-1 0 0 0,0 1 0 0 0,0 0-1 0 0,0-1 1 0 0,0 1 0 0 0,0-1 0 0 0,0 1 0 0 0,0-1-1 0 0,0 1 1 0 0,0-1 0 0 0,0 0 0 0 0,0 0 0 0 0,0 0-1 0 0,-1 1 1 0 0,0-1 0 0 0,0 0 41 0 0,-1 0-1 0 0,1 0 1 0 0,0 0-1 0 0,0-1 1 0 0,0 1 0 0 0,-1-1-1 0 0,1 1 1 0 0,0-1-1 0 0,0 0 1 0 0,-3-1 0 0 0,0-1 71 0 0,0 0 1 0 0,1-1 0 0 0,-1 0-1 0 0,1 0 1 0 0,0 0 0 0 0,0-1 0 0 0,0 1-1 0 0,1-1 1 0 0,-1 0 0 0 0,1 0-1 0 0,-4-10 1 0 0,1 2 53 0 0,1-1 0 0 0,0 0 1 0 0,-4-24-1 0 0,0-11 36 0 0,2 0 0 0 0,3 0 0 0 0,3-97 0 0 0,4 106-283 0 0,2 1 0 0 0,2-1 1 0 0,1 1-1 0 0,2 0 0 0 0,20-51 1 0 0,109-192-3685 0 0,-110 228 2095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3223 0 0,'0'0'18792'0'0,"-2"1"-18732"0"0,-5 4-36 0 0,3-3 24 0 0,-6 5-24 0 0,-1-2-8 0 0,9-4-172 0 0,4-3-797 0 0,9-7-466 0 0,3-3-401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376 197 2759 0 0,'-8'22'-323'0'0,"-4"12"3049"0"0,1 1 1 0 0,-7 37-1 0 0,18-71-2632 0 0,0 0 0 0 0,0 0 0 0 0,0-1 0 0 0,0 1 0 0 0,0 0 0 0 0,1 0 0 0 0,-1 0 0 0 0,0 0 0 0 0,0 0 0 0 0,1-1 0 0 0,-1 1 0 0 0,1 0 0 0 0,-1 0 0 0 0,1-1 0 0 0,-1 1 0 0 0,1 0 0 0 0,-1-1 0 0 0,1 1 0 0 0,0 0 0 0 0,-1-1 0 0 0,1 1-1 0 0,0-1 1 0 0,-1 1 0 0 0,1-1 0 0 0,0 1 0 0 0,0-1 0 0 0,0 0 0 0 0,-1 1 0 0 0,1-1 0 0 0,0 0 0 0 0,0 0 0 0 0,0 1 0 0 0,0-1 0 0 0,0 0 0 0 0,1 0 0 0 0,40-7 2269 0 0,-40 7-2261 0 0,0-1 0 0 0,0 0 1 0 0,-1 1-1 0 0,1-1 1 0 0,0 0-1 0 0,-1 0 0 0 0,1 0 1 0 0,-1-1-1 0 0,1 1 1 0 0,-1 0-1 0 0,1 0 0 0 0,-1-1 1 0 0,2-1-1 0 0,12-20 502 0 0,-8 6-375 0 0,0-1 1 0 0,-2 1 0 0 0,0-1-1 0 0,-1 0 1 0 0,3-36-1 0 0,-5 37-156 0 0,0 0 0 0 0,-2-1 0 0 0,-1-20-1 0 0,0 30-66 0 0,0 0-1 0 0,-1 1 0 0 0,1-1 0 0 0,-2 0 1 0 0,1 1-1 0 0,-1 0 0 0 0,0-1 1 0 0,0 1-1 0 0,-7-10 0 0 0,9 16-18 0 0,0-1-1 0 0,0 1 1 0 0,-1 0 0 0 0,1-1-1 0 0,0 1 1 0 0,-1 0-1 0 0,1 0 1 0 0,-1 0 0 0 0,1 0-1 0 0,-1 0 1 0 0,1 1-1 0 0,-1-1 1 0 0,0 0 0 0 0,1 1-1 0 0,-1-1 1 0 0,0 1-1 0 0,1-1 1 0 0,-1 1 0 0 0,0 0-1 0 0,0 0 1 0 0,1 0-1 0 0,-1 0 1 0 0,0 0 0 0 0,0 0-1 0 0,1 0 1 0 0,-4 1-1 0 0,-4 2-125 0 0,1 0 0 0 0,-1 0-1 0 0,1 0 1 0 0,-9 6 0 0 0,5-3-4 0 0,-2 2 23 0 0,1 0 0 0 0,-1 1 0 0 0,2 0 0 0 0,-1 1 0 0 0,2 0 1 0 0,-15 16-1 0 0,-56 76-24 0 0,-49 103 288 0 0,127-199-147 0 0,2-4 6 0 0,1 0-1 0 0,0 0 0 0 0,0 0 1 0 0,0 0-1 0 0,1 0 0 0 0,-1 1 1 0 0,0-1-1 0 0,1 0 1 0 0,-1 0-1 0 0,1 1 0 0 0,0 3 1 0 0,0-6 4 0 0,0 0 1 0 0,0 1 0 0 0,0-1 0 0 0,0 0 0 0 0,0 1 0 0 0,1-1 0 0 0,-1 0-1 0 0,0 1 1 0 0,0-1 0 0 0,0 0 0 0 0,1 1 0 0 0,-1-1 0 0 0,0 0-1 0 0,0 0 1 0 0,1 1 0 0 0,-1-1 0 0 0,0 0 0 0 0,0 0 0 0 0,1 0 0 0 0,-1 1-1 0 0,0-1 1 0 0,1 0 0 0 0,-1 0 0 0 0,0 0 0 0 0,1 0 0 0 0,-1 0 0 0 0,0 0-1 0 0,1 0 1 0 0,-1 0 0 0 0,0 0 0 0 0,1 0 0 0 0,-1 0 0 0 0,0 0-1 0 0,1 0 1 0 0,12 0 100 0 0,-6-1-75 0 0,0 0-1 0 0,1-1 0 0 0,-1 0 1 0 0,0-1-1 0 0,0 1 1 0 0,9-7-1 0 0,40-26 13 0 0,-19 11-105 0 0,187-124-805 0 0,-160 104 864 0 0,-62 43 223 0 0,-4 4-147 0 0,-65 89 685 0 0,42-62-481 0 0,-35 60-1 0 0,58-85-269 0 0,-1 0 0 0 0,1 1 1 0 0,0 0-1 0 0,0-1 0 0 0,1 1 0 0 0,-2 8 0 0 0,4-3-23 0 0,0-10 3 0 0,-1 0 0 0 0,1 0 0 0 0,0 0 0 0 0,0 1 0 0 0,0-1 0 0 0,0 0 0 0 0,1-1 1 0 0,-1 1-1 0 0,0 0 0 0 0,0 0 0 0 0,1 0 0 0 0,-1-1 0 0 0,0 1 0 0 0,1-1 0 0 0,-1 1 1 0 0,3 0-1 0 0,25 3-1283 0 0,-11-5-85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4 495 2303 0 0,'0'0'12838'0'0,"-1"-1"-11872"0"0,0-3-777 0 0,1 1 0 0 0,-1 0-1 0 0,1 0 1 0 0,0-1 0 0 0,0 1-1 0 0,0 0 1 0 0,0 0-1 0 0,1-1 1 0 0,-1 1 0 0 0,1 0-1 0 0,0 0 1 0 0,0 0 0 0 0,0-1-1 0 0,0 1 1 0 0,1 0 0 0 0,-1 1-1 0 0,3-5 1 0 0,6-8 303 0 0,19-25-1 0 0,-28 38-472 0 0,113-123 91 0 0,-104 115-135 0 0,8-8-142 0 0,1 1-1 0 0,0 1 1 0 0,2 1 0 0 0,-1 1-1 0 0,43-21 1 0 0,-61 34 145 0 0,0 0 0 0 0,0 0 0 0 0,0 0 0 0 0,0 0 1 0 0,0 0-1 0 0,0 1 0 0 0,1-1 0 0 0,-1 1 0 0 0,0 0 0 0 0,1 0 0 0 0,-1 0 1 0 0,0 0-1 0 0,4 0 0 0 0,-5 1 21 0 0,-1-1-1 0 0,1 0 1 0 0,0 1-1 0 0,0-1 1 0 0,0 1 0 0 0,0 0-1 0 0,-1-1 1 0 0,1 1 0 0 0,0 0-1 0 0,0-1 1 0 0,-1 1 0 0 0,1 0-1 0 0,-1 0 1 0 0,1 0 0 0 0,-1-1-1 0 0,1 1 1 0 0,-1 0 0 0 0,1 0-1 0 0,-1 0 1 0 0,0 0-1 0 0,1 0 1 0 0,-1 0 0 0 0,0 0-1 0 0,0 0 1 0 0,0 0 0 0 0,0 0-1 0 0,0 0 1 0 0,0 0 0 0 0,0 0-1 0 0,0 0 1 0 0,-1 2 0 0 0,-1 14 97 0 0,-2 1 0 0 0,0 0 0 0 0,-1-1 0 0 0,0 0 0 0 0,-13 24 0 0 0,1 3 72 0 0,7-19-64 0 0,-20 36 0 0 0,3-10-30 0 0,26-49-10 0 0,3-4-10 0 0,151-166-1519 0 0,41-39-3017 0 0,-182 196 4225 0 0,-4 2 128 0 0,1 0 0 0 0,0 1 0 0 0,1 0 0 0 0,0 1 0 0 0,0 0 0 0 0,0 1 0 0 0,19-9 0 0 0,-28 15 522 0 0,6 13 998 0 0,-5-7-1085 0 0,-1 0 1 0 0,1 0 0 0 0,-1 0 0 0 0,0 1 0 0 0,-1-1 0 0 0,0 13-1 0 0,-6 39 931 0 0,2-29-660 0 0,-5 38 11 0 0,1-6-185 0 0,0 66 1 0 0,10-113-330 0 0,-2-12-31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84 503 13359 0 0,'0'0'1027'0'0,"-8"-2"-495"0"0,3 0-91 0 0,1-1 1 0 0,-1 1-1 0 0,1-1 1 0 0,0 0-1 0 0,0 0 1 0 0,0 0-1 0 0,1-1 1 0 0,-7-6-1 0 0,1 0-422 0 0,7 8-3 0 0,-1-1 1 0 0,1 0 0 0 0,0 1-1 0 0,0-1 1 0 0,0 0-1 0 0,1 0 1 0 0,-1-1 0 0 0,1 1-1 0 0,-1 0 1 0 0,1 0-1 0 0,0-1 1 0 0,-1-6-1 0 0,2 4-10 0 0,-1 0-1 0 0,1 0 1 0 0,1 1-1 0 0,-1-1 1 0 0,1 0-1 0 0,0 0 1 0 0,1-6-1 0 0,2-1-67 0 0,1 0 0 0 0,0 1 0 0 0,1 0 0 0 0,0 0 0 0 0,1 0 0 0 0,8-11 0 0 0,-8 14-50 0 0,1-1-1 0 0,0 1 1 0 0,0 1-1 0 0,1 0 1 0 0,12-10-1 0 0,-16 14 67 0 0,1 1-1 0 0,-1 0 1 0 0,0 0-1 0 0,1 0 1 0 0,0 0-1 0 0,-1 1 0 0 0,1 0 1 0 0,0 0-1 0 0,0 1 1 0 0,0 0-1 0 0,1 0 1 0 0,6-1-1 0 0,-10 3 90 0 0,0-1-1 0 0,1 0 1 0 0,-1 1-1 0 0,0 0 1 0 0,0 0-1 0 0,0 0 1 0 0,0 0-1 0 0,0 0 1 0 0,0 1-1 0 0,0-1 1 0 0,0 1-1 0 0,0 0 1 0 0,-1-1-1 0 0,1 1 1 0 0,-1 1-1 0 0,4 3 1 0 0,3 4 370 0 0,-1 0 0 0 0,13 22 0 0 0,-4-8 147 0 0,-4-5-144 0 0,-2-3 299 0 0,22 25 0 0 0,-28-35-578 0 0,-5-6-155 0 0,0 0 0 0 0,0 0 0 0 0,0 0 0 0 0,0 0 0 0 0,0 0 0 0 0,0 0 0 0 0,0 0 0 0 0,0-1 0 0 0,0 1 0 0 0,0 0-1 0 0,0 0 1 0 0,0 0 0 0 0,0 0 0 0 0,0 0 0 0 0,0 0 0 0 0,0 0 0 0 0,0 0 0 0 0,0 0 0 0 0,0 0 0 0 0,0 0 0 0 0,0 0 0 0 0,0 0-1 0 0,0 0 1 0 0,0 0 0 0 0,1 0 0 0 0,-1 0 0 0 0,0 0 0 0 0,0 0 0 0 0,0 0 0 0 0,0 0 0 0 0,0 0 0 0 0,0 0 0 0 0,0 0-1 0 0,0 0 1 0 0,0 0 0 0 0,1-7-201 0 0,1-6-326 0 0,1-1 1 0 0,0 1 0 0 0,1 0-1 0 0,1 0 1 0 0,0 0-1 0 0,9-15 1 0 0,-5 13 415 0 0,1 1 1 0 0,0-1 0 0 0,1 2-1 0 0,0-1 1 0 0,1 2-1 0 0,0 0 1 0 0,27-21-1 0 0,-26 24 119 0 0,80-54-91 0 0,-82 57 243 0 0,1 0 0 0 0,-1 1 1 0 0,1 0-1 0 0,0 1 0 0 0,0 0 0 0 0,23-3 0 0 0,-31 6-40 0 0,0 1 0 0 0,0 0 0 0 0,0 0 0 0 0,0 0 0 0 0,0 0 0 0 0,0 0-1 0 0,0 1 1 0 0,0 0 0 0 0,-1 0 0 0 0,1 0 0 0 0,0 0 0 0 0,0 1 0 0 0,-1-1 0 0 0,1 1-1 0 0,5 3 1 0 0,-6-3-30 0 0,-1 1 0 0 0,0-1-1 0 0,0 0 1 0 0,1 0-1 0 0,-1 1 1 0 0,-1 0 0 0 0,1-1-1 0 0,0 1 1 0 0,-1 0 0 0 0,1 0-1 0 0,-1-1 1 0 0,0 1-1 0 0,0 0 1 0 0,0 1 0 0 0,0-1-1 0 0,-1 0 1 0 0,1 0 0 0 0,-1 0-1 0 0,0 6 1 0 0,-1 11 196 0 0,0-1 1 0 0,-2 0-1 0 0,-8 35 1 0 0,-24 52 241 0 0,20-69-400 0 0,10-27-98 0 0,1 0 0 0 0,0-1 0 0 0,0 1 0 0 0,1 1 0 0 0,1-1 0 0 0,0 0 0 0 0,-1 13 1 0 0,3-23-45 0 0,-1 1 1 0 0,1 0 0 0 0,0-1 0 0 0,0 1 0 0 0,0-1 0 0 0,0 1 0 0 0,0 0 0 0 0,0-1 0 0 0,0 1 0 0 0,0 0 0 0 0,0-1-1 0 0,0 1 1 0 0,1-1 0 0 0,-1 1 0 0 0,0 0 0 0 0,0-1 0 0 0,0 1 0 0 0,1-1 0 0 0,-1 1 0 0 0,0-1 0 0 0,1 1 0 0 0,-1-1-1 0 0,1 1 1 0 0,-1-1 0 0 0,0 1 0 0 0,1-1 0 0 0,-1 1 0 0 0,1-1 0 0 0,-1 0 0 0 0,1 1 0 0 0,-1-1 0 0 0,1 0 0 0 0,0 1-1 0 0,-1-1 1 0 0,1 0 0 0 0,-1 0 0 0 0,1 0 0 0 0,0 1 0 0 0,-1-1 0 0 0,1 0 0 0 0,-1 0 0 0 0,1 0 0 0 0,1 0 0 0 0,11-1-1295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4:5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43 13591 0 0,'0'0'1523'0'0,"-10"-14"389"0"0,-5-13-445 0 0,15 26-1081 0 0,-4 1-379 0 0,1 1 1 0 0,-1-1-1 0 0,1 1 0 0 0,-1 0 0 0 0,1 0 1 0 0,0 0-1 0 0,-1 1 0 0 0,1-1 0 0 0,0 1 1 0 0,-4 2-1 0 0,-29 23-150 0 0,31-23 128 0 0,-20 19-10 0 0,1 0 0 0 0,1 2 1 0 0,2 1-1 0 0,-20 30 1 0 0,0-1 29 0 0,35-47 9 0 0,-9 10 183 0 0,1 1-1 0 0,-14 27 0 0 0,27-45 319 0 0,3-1-429 0 0,2 1 45 0 0,1-1 0 0 0,0 0 0 0 0,-1-1 0 0 0,1 1 0 0 0,-1-1-1 0 0,1 0 1 0 0,-1 0 0 0 0,0 0 0 0 0,1 0 0 0 0,7-5 0 0 0,13-9-94 0 0,-2-1 0 0 0,1-1 0 0 0,-2-2 0 0 0,33-33 0 0 0,10-8-382 0 0,-35 39 269 0 0,-27 31 94 0 0,-3-3 87 0 0,0 1 0 0 0,-1-1 1 0 0,0 1-1 0 0,-2 10 0 0 0,1-11-17 0 0,1 0-1 0 0,-1 0 0 0 0,2 0 0 0 0,-1 12 1 0 0,1-16-119 0 0,1-1 0 0 0,-1 1 0 0 0,1-1-1 0 0,-1 1 1 0 0,1-1 0 0 0,0 1 0 0 0,0-1 0 0 0,0 0 0 0 0,1 1 0 0 0,-1-1 0 0 0,0 0 0 0 0,1 0 0 0 0,-1 0-1 0 0,1 0 1 0 0,0 0 0 0 0,4 3 0 0 0,20 13-2753 0 0,-10-11 1128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8287 0 0,'-1'3'639'0'0,"-83"197"5945"0"0,55-111-5074 0 0,-19 99 1 0 0,4-16-1056 0 0,30-124-378 0 0,-32 70-1 0 0,-76 113-66 0 0,101-195 69 0 0,4-7-1242 0 0,5-11-3971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56 822 1375 0 0,'-2'-1'488'0'0,"-20"-5"10349"0"0,14 3-10487 0 0,7 2 290 0 0,-5-8 226 0 0,3 5-683 0 0,1 0-7 0 0,0-1-1 0 0,0 1 0 0 0,0-1 0 0 0,1 0 1 0 0,-1 1-1 0 0,1-1 0 0 0,0 0 1 0 0,1 0-1 0 0,-1 0 0 0 0,1 0 1 0 0,0 0-1 0 0,0 0 0 0 0,1 0 0 0 0,1-6 1 0 0,2-8 243 0 0,1 0 1 0 0,10-24-1 0 0,-7 19-65 0 0,8-18-306 0 0,1 1 0 0 0,2 0 1 0 0,2 2-1 0 0,1 0 1 0 0,2 2-1 0 0,2 0 1 0 0,1 2-1 0 0,2 1 1 0 0,1 1-1 0 0,2 1 0 0 0,69-52 1 0 0,-77 66 4 0 0,74-49 18 0 0,-89 62-5 0 0,1 0 0 0 0,0 0 0 0 0,0 1 0 0 0,1 0 0 0 0,-1 1 0 0 0,1 0 0 0 0,-1 1 0 0 0,16-2 1 0 0,-21 3-35 0 0,-1 1 1 0 0,1 0 0 0 0,0 1 0 0 0,0-1 0 0 0,-1 1 0 0 0,1 0-1 0 0,-1 0 1 0 0,1 0 0 0 0,0 1 0 0 0,-1-1 0 0 0,0 1 0 0 0,1 0 0 0 0,-1 0-1 0 0,0 1 1 0 0,0-1 0 0 0,0 1 0 0 0,-1 0 0 0 0,1 0 0 0 0,-1 0 0 0 0,1 1-1 0 0,-1-1 1 0 0,0 1 0 0 0,0 0 0 0 0,-1 0 0 0 0,1 0 0 0 0,-1 0-1 0 0,4 8 1 0 0,-2-1 1 0 0,-1-1-1 0 0,0 1 0 0 0,0 0 1 0 0,-1-1-1 0 0,-1 1 0 0 0,0 0 1 0 0,0 0-1 0 0,-1 0 0 0 0,0 0 1 0 0,-4 22-1 0 0,-3 0 6 0 0,-1 0 0 0 0,-2-1 0 0 0,-1 0 0 0 0,-1 0 0 0 0,-2-1 0 0 0,-1-1 0 0 0,-25 38 0 0 0,24-47-34 0 0,-1 0 0 0 0,-1-2 1 0 0,0 0-1 0 0,-1-1 0 0 0,-1 0 0 0 0,-1-2 0 0 0,-1-1 0 0 0,0 0 1 0 0,0-2-1 0 0,-2 0 0 0 0,0-2 0 0 0,0 0 0 0 0,-1-2 0 0 0,0-1 1 0 0,-49 10-1 0 0,63-16-56 0 0,-1-1 0 0 0,-13 0 0 0 0,20-1-145 0 0,1-1-1 0 0,0 1 0 0 0,0-1 1 0 0,0 1-1 0 0,0-1 1 0 0,0 0-1 0 0,0 0 0 0 0,0-1 1 0 0,-7-3-1 0 0,3-3-1893 0 0,5-2-4448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218 765 3223 0 0,'-1'2'564'0'0,"0"0"-70"0"0,0 0-1 0 0,-1-1 0 0 0,1 1 0 0 0,0 0 1 0 0,-1 0-1 0 0,1-1 0 0 0,-1 1 0 0 0,1-1 0 0 0,-1 1 1 0 0,0-1-1 0 0,1 0 0 0 0,-1 0 0 0 0,0 0 0 0 0,0 0 1 0 0,0 0-1 0 0,-4 1 0 0 0,2-1 43 0 0,-1 0 1 0 0,1 0-1 0 0,-1 0 0 0 0,1-1 1 0 0,-1 0-1 0 0,1 0 0 0 0,-10-1 1 0 0,6 0-114 0 0,0-1 1 0 0,0 0-1 0 0,0-1 1 0 0,0 1-1 0 0,0-1 1 0 0,1-1-1 0 0,-1 1 1 0 0,1-2-1 0 0,-8-4 1 0 0,11 5-370 0 0,-1 0 1 0 0,1 0 0 0 0,0 0-1 0 0,0-1 1 0 0,0 1-1 0 0,0-1 1 0 0,1 0 0 0 0,0 0-1 0 0,0 0 1 0 0,0-1-1 0 0,1 1 1 0 0,-2-7 0 0 0,1 4 82 0 0,2-1 0 0 0,-1 1 1 0 0,1 0-1 0 0,0-1 0 0 0,1 1 1 0 0,0-1-1 0 0,2-15 0 0 0,2 4 71 0 0,1-1 0 0 0,0 1-1 0 0,2 0 1 0 0,0 1-1 0 0,1-1 1 0 0,14-21-1 0 0,-3 8-270 0 0,2 0 0 0 0,2 1 0 0 0,1 1 0 0 0,1 2 0 0 0,1 0 1 0 0,2 2-1 0 0,1 1 0 0 0,1 1 0 0 0,49-31 0 0 0,-36 26-537 0 0,-9 7 475 0 0,36-19 0 0 0,-56 36-659 0 0,-1 0 0 0 0,16-4 1 0 0,-19 7-368 0 0,-1 1 0 0 0,1 0 1 0 0,0 0-1 0 0,9 1 0 0 0,8 2-5057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 11519 0 0,'0'0'1040'0'0,"-2"0"-853"0"0,-2-3 81 0 0,-3-1 2515 0 0,6 4-2408 0 0,0-1 0 0 0,0 0 1 0 0,0 1-1 0 0,0-1 1 0 0,0 0-1 0 0,0 1 0 0 0,0-1 1 0 0,0 1-1 0 0,0 0 0 0 0,0-1 1 0 0,0 1-1 0 0,-1 0 0 0 0,1 0 1 0 0,-1 0-1 0 0,-1 0-364 0 0,1 1 0 0 0,0-1 1 0 0,0 1-1 0 0,-1 0 0 0 0,1 0 0 0 0,0 0 0 0 0,0 1 0 0 0,0-1 1 0 0,0 0-1 0 0,0 1 0 0 0,1-1 0 0 0,-1 1 0 0 0,0 0 0 0 0,1-1 1 0 0,-1 1-1 0 0,1 0 0 0 0,-1 0 0 0 0,1 0 0 0 0,-1 2 0 0 0,0-2 2 0 0,-5 13-22 0 0,0-1 1 0 0,0 1-1 0 0,1 0 0 0 0,1 0 0 0 0,0 0 0 0 0,1 1 0 0 0,-1 16 1 0 0,1-2 14 0 0,1 1 0 0 0,4 53 0 0 0,0-71 123 0 0,0 0 0 0 0,1 0 0 0 0,1 1 0 0 0,8 23 0 0 0,-10-35 225 0 0,9-5 92 0 0,-4 1-353 0 0,-1-1-1 0 0,0 0 1 0 0,0 0-1 0 0,0-1 0 0 0,-1 0 1 0 0,1 0-1 0 0,4-5 0 0 0,27-34 297 0 0,-22 25-247 0 0,13-13-111 0 0,-10 11-2 0 0,0-1 0 0 0,15-25 0 0 0,-28 40-91 0 0,0-1 0 0 0,-1 0 0 0 0,0 0 1 0 0,0 0-1 0 0,-1-1 0 0 0,1 1 1 0 0,-2-1-1 0 0,1 1 0 0 0,-1-1 1 0 0,0 0-1 0 0,0-13 0 0 0,-2 18 14 0 0,1 0 0 0 0,0 0 0 0 0,-1 1 0 0 0,0-1 0 0 0,0 0 0 0 0,0 0 0 0 0,0 1 0 0 0,0-1 0 0 0,0 0 0 0 0,-1 1 0 0 0,1-1 0 0 0,-1 1 0 0 0,1 0 0 0 0,-1 0 0 0 0,0-1 0 0 0,0 1 0 0 0,0 0 0 0 0,0 0 0 0 0,-1 1 0 0 0,1-1 0 0 0,0 0 0 0 0,-1 1 0 0 0,1 0 0 0 0,-1-1 1 0 0,0 1-1 0 0,-4-1 0 0 0,3 0-26 0 0,-1 1 1 0 0,1 1-1 0 0,0-1 1 0 0,0 0 0 0 0,-1 1-1 0 0,1 0 1 0 0,0 0 0 0 0,-1 0-1 0 0,1 1 1 0 0,0-1 0 0 0,-1 1-1 0 0,1 0 1 0 0,0 0 0 0 0,0 1-1 0 0,0-1 1 0 0,0 1 0 0 0,-4 2-1 0 0,0 1-1070 0 0,0 0-1 0 0,-13 12 1 0 0,42-15-9887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8287 0 0,'0'0'639'0'0,"0"2"-124"0"0,1 10 1863 0 0,0 0 0 0 0,-2 20 1 0 0,-4 26 1075 0 0,1-27-2530 0 0,-3 33-601 0 0,-3 0 1 0 0,-3-2-1 0 0,-2 1 1 0 0,-3-2-1 0 0,-3 0 0 0 0,-43 88 1 0 0,-74 84-147 0 0,-18-13-926 0 0,128-182-1720 0 0,30-47-2905 0 0,2-7-230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2303 0 0,'6'-29'783'0'0,"1"-1"0"0"0,2 1-1 0 0,1 0 1 0 0,2 1-1 0 0,0 1 1 0 0,2-1-1 0 0,1 2 1 0 0,1 0 0 0 0,1 1-1 0 0,31-35 1 0 0,-30 42 60 0 0,0 0 0 0 0,1 1 1 0 0,0 1-1 0 0,1 0 0 0 0,1 2 1 0 0,45-23-1 0 0,-47 28-732 0 0,1 1 0 0 0,0 1 0 0 0,0 1 0 0 0,0 1 0 0 0,26-3 0 0 0,-26 5 225 0 0,-1 1 0 0 0,1 1 1 0 0,0 1-1 0 0,0 1 1 0 0,0 1-1 0 0,26 5 1 0 0,-39-6-253 0 0,0 1 0 0 0,0 0 1 0 0,-1 1-1 0 0,1-1 0 0 0,-1 1 0 0 0,0 0 1 0 0,1 1-1 0 0,-1 0 0 0 0,-1 0 1 0 0,1 0-1 0 0,-1 0 0 0 0,1 1 0 0 0,-1 0 1 0 0,-1 0-1 0 0,1 1 0 0 0,-1-1 0 0 0,0 1 1 0 0,0 0-1 0 0,0 0 0 0 0,-1 0 1 0 0,3 8-1 0 0,-2-4 15 0 0,-1 0 0 0 0,-1 0 0 0 0,1 0 0 0 0,-2 0 0 0 0,1 1 0 0 0,-1-1 0 0 0,-1 1 0 0 0,0-1 0 0 0,0 1 0 0 0,-3 11 0 0 0,1-9 12 0 0,-2 0-1 0 0,0 1 0 0 0,0-1 1 0 0,-1-1-1 0 0,0 1 0 0 0,-15 22 1 0 0,3-9-34 0 0,-2-2 0 0 0,0-1 1 0 0,-2 0-1 0 0,0-1 0 0 0,-2-1 0 0 0,-30 21 0 0 0,-15 8 4 0 0,-2-3 0 0 0,-78 38 0 0 0,93-59-63 0 0,49-24-188 0 0,0 0 0 0 0,0-1-1 0 0,0 1 1 0 0,0-1 0 0 0,0 0 0 0 0,0-1-1 0 0,-10 1 1 0 0,7-5-1086 0 0,3-4-64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0,'0'0'15888'0'0,"2"2"-15835"0"0,10 7-42 0 0,11 5-9 0 0,-19-13-19 0 0,-4-1 10 0 0,1 1-1 0 0,0-1 0 0 0,-1 1 0 0 0,1-1 1 0 0,0 0-1 0 0,-1 0 0 0 0,1 1 0 0 0,0-1 0 0 0,0 0 1 0 0,-1 0-1 0 0,1 0 0 0 0,0 0 0 0 0,0 0 1 0 0,1 0-1 0 0,0 0-13 0 0,0 0-143 0 0,1 0-419 0 0,23 2-2276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125 101 16183 0 0,'0'0'1462'0'0,"1"2"-1201"0"0,13 26 357 0 0,25 46 1913 0 0,-37-70-2400 0 0,1-1-1 0 0,0 0 0 0 0,0 0 1 0 0,0 0-1 0 0,0-1 0 0 0,0 1 1 0 0,1-1-1 0 0,-1 1 1 0 0,1-1-1 0 0,0 0 0 0 0,0-1 1 0 0,-1 1-1 0 0,1-1 1 0 0,0 1-1 0 0,0-1 0 0 0,6 1 1 0 0,2 0 97 0 0,-1-1 1 0 0,1 0 0 0 0,0-1-1 0 0,18-2 1 0 0,-5-1-153 0 0,0-1 1 0 0,-1-2-1 0 0,1 0 1 0 0,-1-2-1 0 0,-1 0 0 0 0,0-2 1 0 0,0 0-1 0 0,-1-2 0 0 0,0-1 1 0 0,36-27-1 0 0,-54 37-105 0 0,0-1-1 0 0,0 0 1 0 0,-1 0-1 0 0,1 0 1 0 0,-1 0-1 0 0,0 0 1 0 0,0-1 0 0 0,0 0-1 0 0,-1 1 1 0 0,1-1-1 0 0,1-7 1 0 0,-3 10 14 0 0,-1 0 0 0 0,1 0 1 0 0,-1 0-1 0 0,0 0 0 0 0,0-1 0 0 0,1 1 1 0 0,-1 0-1 0 0,-1 0 0 0 0,1 0 0 0 0,0-1 1 0 0,0 1-1 0 0,-1 0 0 0 0,0 0 0 0 0,1 0 1 0 0,-1 0-1 0 0,0 0 0 0 0,0 0 0 0 0,0 0 1 0 0,0 0-1 0 0,0 0 0 0 0,0 1 0 0 0,-1-1 0 0 0,1 0 1 0 0,-1 1-1 0 0,1-1 0 0 0,-1 1 0 0 0,1-1 1 0 0,-1 1-1 0 0,0 0 0 0 0,-2-2 0 0 0,1 2-37 0 0,-1-1 0 0 0,1 1-1 0 0,0 0 1 0 0,-1 0-1 0 0,1 0 1 0 0,0 1 0 0 0,-1-1-1 0 0,1 1 1 0 0,-1 0-1 0 0,1 0 1 0 0,-1 0 0 0 0,1 1-1 0 0,-1-1 1 0 0,1 1-1 0 0,-1-1 1 0 0,-4 3 0 0 0,-8 2-60 0 0,0 1-1 0 0,-16 9 1 0 0,24-11 87 0 0,-43 21-70 0 0,1 2 0 0 0,2 2 0 0 0,-56 43 0 0 0,63-40 55 0 0,-67 70 0 0 0,98-92 35 0 0,0 2 0 0 0,1-1 0 0 0,0 1 0 0 0,1 0 0 0 0,1 1-1 0 0,0 0 1 0 0,0 0 0 0 0,2 1 0 0 0,-1 0 0 0 0,2 0 0 0 0,-5 22 0 0 0,8-33 6 0 0,1 0-1 0 0,0 1 1 0 0,0-1-1 0 0,0 0 1 0 0,0 1 0 0 0,0-1-1 0 0,1 0 1 0 0,-1 1-1 0 0,1-1 1 0 0,0 0-1 0 0,0 0 1 0 0,0 0 0 0 0,0 0-1 0 0,1 0 1 0 0,-1 0-1 0 0,1 0 1 0 0,0 0-1 0 0,0 0 1 0 0,0-1 0 0 0,4 5-1 0 0,-2-4-3 0 0,0 1 0 0 0,1-2 0 0 0,-1 1 0 0 0,0 0-1 0 0,1-1 1 0 0,0 0 0 0 0,-1 0 0 0 0,1 0 0 0 0,0-1 0 0 0,0 1 0 0 0,0-1-1 0 0,0 0 1 0 0,5 0 0 0 0,30 0-1084 0 0,0-1 0 0 0,-1-1 0 0 0,42-8 0 0 0,-35 2-1085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19 879 1375 0 0,'1'-1'14190'0'0,"0"-3"-13394"0"0,0 1 1 0 0,0 0-1 0 0,-1-1 0 0 0,1 1 1 0 0,-1 0-1 0 0,1-1 1 0 0,-1 1-1 0 0,0-1 1 0 0,-1 1-1 0 0,0-4 1 0 0,-10-37 1042 0 0,9 36-1771 0 0,-1 0 0 0 0,1 0 1 0 0,0-1-1 0 0,1 1 1 0 0,-1-16-1 0 0,3 12-33 0 0,1-1 0 0 0,0 1-1 0 0,1 0 1 0 0,1 0 0 0 0,-1 0 0 0 0,8-14 0 0 0,37-67 168 0 0,-44 87-202 0 0,21-34-1 0 0,1 2-1 0 0,2 0 1 0 0,2 2-1 0 0,59-57 1 0 0,154-109-69 0 0,-239 198-101 0 0,13-10 193 0 0,0 2 1 0 0,1-1-1 0 0,22-10 1 0 0,-33 20-376 0 0,0 0 0 0 0,0 1 0 0 0,0 0 0 0 0,1 0 0 0 0,8-1 0 0 0,-10 2-576 0 0,0 1 0 0 0,0 0 0 0 0,0 0 0 0 0,0 1 0 0 0,0-1-1 0 0,0 1 1 0 0,8 2 0 0 0,10 6-6556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737 109 15663 0 0,'7'-14'797'0'0,"-1"1"0"0"0,2-1 0 0 0,0 2-1 0 0,0-1 1 0 0,1 1 0 0 0,18-18 1583 0 0,-28 33-2204 0 0,-93 245 368 0 0,45-130-417 0 0,-144 371 206 0 0,20-124-189 0 0,-30-18-21 0 0,168-290-1754 0 0,-17 26-4954 0 0,42-68-335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19231 0 0,'0'0'1744'0'0,"2"0"-1434"0"0,160 5 2351 0 0,-129-5-2152 0 0,14-1 374 0 0,66-11 0 0 0,44-17-88 0 0,69-8-813 0 0,-213 36-463 0 0,-1 1 1 0 0,1 0 0 0 0,23 4-1 0 0,-14-1-1388 0 0</inkml:trace>
  <inkml:trace contextRef="#ctx0" brushRef="#br0" timeOffset="1">950 202 10135 0 0,'0'0'778'0'0,"-1"0"-506"0"0,-3 4 523 0 0,1 0 0 0 0,-1 0 0 0 0,1 0 0 0 0,0 0 0 0 0,0 0 0 0 0,1 0 0 0 0,-1 1 0 0 0,1 0 0 0 0,0-1 0 0 0,-1 6 0 0 0,-4 5-107 0 0,-22 64 810 0 0,6-16-448 0 0,8-24-722 0 0,5-13-197 0 0,-1-1 1 0 0,-19 34-1 0 0,29-58-448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16415 0 0,'0'0'1776'0'0,"9"-1"-1880"0"0,2 2-56 0 0,-1 3-16 0 0,3 1-4584 0 0,-1 2-912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80 8751 0 0,'0'0'794'0'0,"0"2"-652"0"0,-1 1 385 0 0,1-1-1 0 0,-1 1 0 0 0,1-1 0 0 0,0 1 0 0 0,0-1 1 0 0,0 1-1 0 0,0-1 0 0 0,1 1 0 0 0,-1-1 0 0 0,2 5 1 0 0,-1-6-218 0 0,-1 1 0 0 0,1-1 1 0 0,0 0-1 0 0,-1 0 0 0 0,1 0 1 0 0,0 0-1 0 0,0 0 0 0 0,0 0 1 0 0,0 0-1 0 0,0 0 0 0 0,2 1 0 0 0,11 5-845 0 0,8-1 940 0 0,1-1 1 0 0,1-1-1 0 0,-1-1 0 0 0,1-1 0 0 0,-1-1 0 0 0,1-1 0 0 0,41-5 1 0 0,-62 5-382 0 0,0-1 1 0 0,0 1 0 0 0,0-1-1 0 0,0 0 1 0 0,-1 0 0 0 0,1 0-1 0 0,0 0 1 0 0,0 0 0 0 0,0-1-1 0 0,-1 1 1 0 0,1-1 0 0 0,-1 0-1 0 0,1 1 1 0 0,-1-1 0 0 0,4-5-1 0 0,-4 5 15 0 0,-1 0-1 0 0,0 0 1 0 0,1-1-1 0 0,-1 1 1 0 0,0 0-1 0 0,0-1 1 0 0,-1 1-1 0 0,1 0 1 0 0,0-1 0 0 0,-1 1-1 0 0,0-1 1 0 0,1 1-1 0 0,-1-1 1 0 0,0 0-1 0 0,0 1 1 0 0,0-1-1 0 0,-1 1 1 0 0,1-1-1 0 0,-2-3 1 0 0,1 2-33 0 0,0 0 1 0 0,0 0-1 0 0,-1 0 1 0 0,1 0 0 0 0,-1 1-1 0 0,0-1 1 0 0,0 1-1 0 0,-1-1 1 0 0,1 1-1 0 0,-1 0 1 0 0,1-1-1 0 0,-1 1 1 0 0,0 1-1 0 0,0-1 1 0 0,-1 0-1 0 0,1 1 1 0 0,0 0 0 0 0,-1-1-1 0 0,0 1 1 0 0,1 1-1 0 0,-1-1 1 0 0,0 0-1 0 0,0 1 1 0 0,0 0-1 0 0,0 0 1 0 0,0 0-1 0 0,0 1 1 0 0,0-1-1 0 0,0 1 1 0 0,0 0 0 0 0,-5 0-1 0 0,1 1-41 0 0,0 1 0 0 0,0 0 0 0 0,1 0 0 0 0,-1 1 0 0 0,1 0 1 0 0,-1 0-1 0 0,1 1 0 0 0,0 0 0 0 0,0 0 0 0 0,0 1 0 0 0,1 0 0 0 0,0 0 0 0 0,0 0 0 0 0,0 1 0 0 0,-7 9 0 0 0,-7 9 10 0 0,2 1 1 0 0,-25 45-1 0 0,13-16 96 0 0,1 2-1 0 0,3 1 1 0 0,3 1 0 0 0,-28 105-1 0 0,51-162-70 0 0,-2 6 7 0 0,1-1 1 0 0,0 1 0 0 0,0 0-1 0 0,0 0 1 0 0,1 10-1 0 0,0-16-1 0 0,0 0 0 0 0,1 1 0 0 0,-1-1 0 0 0,0 0 0 0 0,0 1 0 0 0,1-1-1 0 0,-1 0 1 0 0,1 0 0 0 0,-1 0 0 0 0,1 1 0 0 0,0-1 0 0 0,-1 0 0 0 0,1 0 0 0 0,0 0 0 0 0,0 0-1 0 0,0 0 1 0 0,0 0 0 0 0,0-1 0 0 0,0 1 0 0 0,0 0 0 0 0,0 0 0 0 0,0-1 0 0 0,0 1-1 0 0,0 0 1 0 0,1-1 0 0 0,-1 1 0 0 0,0-1 0 0 0,0 0 0 0 0,1 1 0 0 0,-1-1 0 0 0,0 0-1 0 0,0 0 1 0 0,1 0 0 0 0,-1 0 0 0 0,0 0 0 0 0,2 0 0 0 0,8-1 9 0 0,1 0 0 0 0,-1 0 0 0 0,0-2 0 0 0,0 1 0 0 0,20-9 0 0 0,54-26-168 0 0,-77 33 113 0 0,130-64-1716 0 0,-47 21-4412 0 0,-34 17-325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19 9671 0 0,'1'-2'440'0'0,"4"-14"4931"0"0,-9 16-5106 0 0,0 0 0 0 0,0 1 0 0 0,0 0 0 0 0,0 0 0 0 0,0 0 0 0 0,0 0 0 0 0,1 0 0 0 0,-1 1 0 0 0,0-1 0 0 0,1 1 0 0 0,0 0 0 0 0,-1 0 0 0 0,-3 4 0 0 0,-4 3-158 0 0,1 1 0 0 0,-13 14 0 0 0,2-1 335 0 0,-7 2-151 0 0,-31 22-1 0 0,33-27-54 0 0,-43 41-1 0 0,67-58-220 0 0,0-1 0 0 0,0 0 0 0 0,1 0 0 0 0,-1 1 0 0 0,0-1-1 0 0,1 0 1 0 0,-1 1 0 0 0,1 0 0 0 0,0-1 0 0 0,0 1 0 0 0,0 0 0 0 0,0 0 0 0 0,1-1 0 0 0,-1 1-1 0 0,1 0 1 0 0,0 4 0 0 0,0-4-10 0 0,0-1-1 0 0,1 1 0 0 0,-1-1 1 0 0,1 0-1 0 0,0 1 0 0 0,0-1 1 0 0,0 0-1 0 0,0 0 0 0 0,0 0 1 0 0,0 0-1 0 0,1 0 0 0 0,-1 0 1 0 0,1 0-1 0 0,-1 0 0 0 0,1 0 1 0 0,0-1-1 0 0,0 1 0 0 0,-1-1 1 0 0,1 1-1 0 0,3 0 0 0 0,19 12 1 0 0,41 18 0 0 0,16 7-215 0 0,-59-25 171 0 0,-1 0 0 0 0,-1 1 0 0 0,0 1 0 0 0,21 22 0 0 0,-33-30 118 0 0,0 1 0 0 0,-1 0 0 0 0,0 0 0 0 0,-1 0 0 0 0,0 1 0 0 0,-1 0 0 0 0,0 0 0 0 0,0 0-1 0 0,-1 1 1 0 0,0-1 0 0 0,4 22 0 0 0,-7-27 31 0 0,-1 1 0 0 0,0-1 0 0 0,0 1 0 0 0,0-1 0 0 0,0 1 0 0 0,-1-1 0 0 0,0 0 0 0 0,0 1 0 0 0,0-1 0 0 0,-1 0 0 0 0,0 0 0 0 0,0 0 0 0 0,-3 6 0 0 0,0-4-17 0 0,1 0 0 0 0,-1 0 1 0 0,0-1-1 0 0,0 0 0 0 0,-1 0 1 0 0,0 0-1 0 0,0-1 0 0 0,-8 6 1 0 0,-1-2-6 0 0,0 0 1 0 0,0-1-1 0 0,-1 0 1 0 0,0-2-1 0 0,0 0 1 0 0,-1 0 0 0 0,-28 4-1 0 0,12-4 102 0 0,-58 2 0 0 0,78-7-183 0 0,-1-2 0 0 0,0 0 0 0 0,0 0-1 0 0,0-2 1 0 0,1 1 0 0 0,-26-10 0 0 0,36 11-113 0 0,-1 0 0 0 0,1-1 0 0 0,0 1 0 0 0,0-1-1 0 0,0 0 1 0 0,1 0 0 0 0,-1 0 0 0 0,0 0 0 0 0,1 0 0 0 0,-1-1 0 0 0,1 1-1 0 0,0-1 1 0 0,0 0 0 0 0,0 1 0 0 0,0-1 0 0 0,0 0 0 0 0,0 0 0 0 0,1 0-1 0 0,0-1 1 0 0,-1 1 0 0 0,1 0 0 0 0,0 0 0 0 0,1-1 0 0 0,-1 1 0 0 0,1-1-1 0 0,-1 1 1 0 0,1-4 0 0 0,0-14-1374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 13823 0 0,'-2'-1'630'0'0,"-1"-1"-491"0"0,0 0 0 0 0,-1 1 1 0 0,1-1-1 0 0,-1 1 0 0 0,1 0 1 0 0,-1 0-1 0 0,0 0 1 0 0,1 1-1 0 0,-1-1 0 0 0,0 1 1 0 0,-6 0-1 0 0,-25 5 6815 0 0,34-5-5827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 15199 0 0,'-2'-9'1352'0'0,"0"0"-1080"0"0,0 1 6920 0 0,8 0-7520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61 4607 0 0,'6'-17'329'0'0,"5"-9"1476"0"0,-3 9 9004 0 0,-7 20-10701 0 0,0-1 0 0 0,-1 1 0 0 0,1 0 0 0 0,0 0 0 0 0,-1 0 0 0 0,0 0 0 0 0,1 0 0 0 0,-1 0 0 0 0,0 0 0 0 0,-1 5 0 0 0,-7 30 231 0 0,7-36-306 0 0,-13 47 375 0 0,-34 72 1 0 0,15-41-270 0 0,-74 166 28 0 0,73-171-137 0 0,-15 42-30 0 0,46-111-219 0 0,1 0-1 0 0,1 0 0 0 0,-2 9 1 0 0,0 0-751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1:5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267 316 3943 0 0,'0'0'4432'0'0,"-6"-11"-3810"0"0,6 11-616 0 0,0-1 1 0 0,0 1-1 0 0,0-1 1 0 0,0 1-1 0 0,0-1 1 0 0,0 1-1 0 0,0-1 1 0 0,0 1-1 0 0,0-1 1 0 0,0 0-1 0 0,-1 1 1 0 0,1 0-1 0 0,0-1 1 0 0,0 1-1 0 0,-1-1 1 0 0,1 1-1 0 0,0-1 1 0 0,-1 1-1 0 0,1-1 1 0 0,0 1-1 0 0,-1 0 1 0 0,0-1-1 0 0,-9-4 5687 0 0,19 7-5113 0 0,0-1 0 0 0,-1 1-1 0 0,16 6 1 0 0,24 15-40 0 0,-40-18-431 0 0,1-1 0 0 0,0 0 1 0 0,0 0-1 0 0,0 0 0 0 0,0-1 1 0 0,14 2-1 0 0,-15-4-65 0 0,0-1 0 0 0,0 0 0 0 0,1 0 0 0 0,-1-1 0 0 0,0 0 0 0 0,0-1 0 0 0,0 1 0 0 0,0-2 0 0 0,11-3 0 0 0,8-6-10 0 0,32-18-1 0 0,-38 18-17 0 0,84-47 96 0 0,-85 45-154 0 0,0 0 0 0 0,34-33-1 0 0,-51 45-8 0 0,-1-1-1 0 0,1 1 1 0 0,-1-1-1 0 0,0 0 1 0 0,0 0-1 0 0,0 0 1 0 0,0 0-1 0 0,0 0 1 0 0,-1 0 0 0 0,1 0-1 0 0,-1-1 1 0 0,0 1-1 0 0,0 0 1 0 0,0-5-1 0 0,-1 6 46 0 0,-1 1-1 0 0,0-1 0 0 0,0 0 1 0 0,0 1-1 0 0,0-1 0 0 0,0 1 0 0 0,0-1 1 0 0,-1 1-1 0 0,1 0 0 0 0,0-1 1 0 0,-1 1-1 0 0,1 0 0 0 0,-3-1 1 0 0,2 0-9 0 0,-13-9-38 0 0,-1 1 0 0 0,0 1 1 0 0,-1 0-1 0 0,0 1 0 0 0,0 0 0 0 0,-1 2 0 0 0,0 0 0 0 0,-32-6 0 0 0,43 11 39 0 0,-1 1-1 0 0,1-1 0 0 0,0 1 0 0 0,0 1 1 0 0,0-1-1 0 0,-1 1 0 0 0,1 0 0 0 0,0 1 1 0 0,0 0-1 0 0,0 0 0 0 0,0 0 0 0 0,1 1 1 0 0,-13 7-1 0 0,-3 3-47 0 0,0 2 0 0 0,-29 26-1 0 0,22-17 19 0 0,-41 30-604 0 0,-103 90-992 0 0,148-121 1647 0 0,-54 58 421 0 0,71-72-257 0 0,1 0 0 0 0,0 1 0 0 0,1 0 0 0 0,-1 1 0 0 0,2-1 0 0 0,0 1 0 0 0,-5 14 0 0 0,9-22-102 0 0,0 0-1 0 0,1 0 1 0 0,-1 1 0 0 0,1-1 0 0 0,-1 1 0 0 0,1-1 0 0 0,0 0 0 0 0,0 1 0 0 0,0-1 0 0 0,1 1 0 0 0,-1-1 0 0 0,1 0 0 0 0,0 1 0 0 0,0-1 0 0 0,0 0 0 0 0,2 4 0 0 0,0-2 23 0 0,0-1 1 0 0,0 0 0 0 0,0 0 0 0 0,0 0-1 0 0,0-1 1 0 0,1 1 0 0 0,0-1 0 0 0,0 0-1 0 0,0 0 1 0 0,5 3 0 0 0,4 1 135 0 0,0 0-1 0 0,1-1 1 0 0,0-1 0 0 0,0 0 0 0 0,1-1-1 0 0,22 4 1 0 0,-13-5 148 0 0,0-1-1 0 0,48-2 0 0 0,50-12 475 0 0,-65 5-559 0 0,21-3-150 0 0,57-4 75 0 0,-122 13-205 0 0,-11 1 19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18311 0 0,'0'0'1660'0'0,"0"-16"-1085"0"0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2303 0 0,'0'2'539'0'0,"1"3"1141"0"0,0 1-1 0 0,-1 0 1 0 0,0 0-1 0 0,-2 9 1 0 0,-7 26 2128 0 0,-21 37-873 0 0,-24 26-855 0 0,12-29-1872 0 0,19-32-308 0 0,6-11-1745 0 0,6-11-3063 0 0,6-9-879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82 9671 0 0,'-19'-1'351'0'0,"-58"0"8699"0"0,89 5-7419 0 0,22 3-1633 0 0,14-3 648 0 0,81-3 0 0 0,47-17-56 0 0,113-31 274 0 0,-220 35-732 0 0,0 2 0 0 0,1 4 0 0 0,72 2 0 0 0,-138 4-161 0 0,1 0 0 0 0,-1 0 0 0 0,1 1 0 0 0,0-1 0 0 0,-1 1 0 0 0,1 0 0 0 0,-1 0 0 0 0,0 1 0 0 0,1 0 0 0 0,-1-1 0 0 0,0 1 0 0 0,4 3 0 0 0,-7-4-56 0 0,-1 0 1 0 0,1 0 0 0 0,-1-1-1 0 0,0 1 1 0 0,1 0-1 0 0,-1 0 1 0 0,0 0-1 0 0,0 0 1 0 0,0 0 0 0 0,0 0-1 0 0,0-1 1 0 0,0 1-1 0 0,0 0 1 0 0,0 0-1 0 0,0 0 1 0 0,0 0 0 0 0,0 0-1 0 0,-1 0 1 0 0,1 0-1 0 0,0-1 1 0 0,-1 1-1 0 0,1 0 1 0 0,0 0 0 0 0,-1 1-1 0 0,-6 8-1803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8751 0 0,'0'0'9882'0'0,"3"2"-9574"0"0,2 0-225 0 0,0-1 1 0 0,0 1 0 0 0,1-1 0 0 0,-1 0 0 0 0,0 0-1 0 0,1 0 1 0 0,-1-1 0 0 0,1 0 0 0 0,9 0 0 0 0,54-10 633 0 0,-53 7-590 0 0,307-81 1777 0 0,-21 4-960 0 0,-206 62-549 0 0,108-7 0 0 0,-172 23-900 0 0,1 1-1 0 0,-1 2 0 0 0,1 1 1 0 0,-1 2-1 0 0,0 1 1 0 0,0 1-1 0 0,40 15 1 0 0,-54-14-4593 0 0,-1 2-1430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522 833 13935 0 0,'0'0'1262'0'0,"-4"6"2334"0"0,212-324 279 0 0,-181 274-3825 0 0,49-90 168 0 0,-65 112-330 0 0,-2 0 0 0 0,0 0 0 0 0,-2-1 0 0 0,8-32 0 0 0,-14 45-21 0 0,0 0 0 0 0,0-1-1 0 0,-1 1 1 0 0,0 0 0 0 0,-1 0-1 0 0,0 0 1 0 0,0 0-1 0 0,-1 0 1 0 0,0 0 0 0 0,-1 0-1 0 0,-5-11 1 0 0,6 17 58 0 0,1 0 0 0 0,-1 0 0 0 0,-1 0 0 0 0,1 0 0 0 0,-1 0 0 0 0,1 1 0 0 0,-1-1 0 0 0,0 1 0 0 0,0 0 0 0 0,-1 0 1 0 0,1 0-1 0 0,0 0 0 0 0,-1 0 0 0 0,0 1 0 0 0,0 0 0 0 0,0-1 0 0 0,0 1 0 0 0,0 1 0 0 0,0-1 0 0 0,0 1 0 0 0,-1-1 0 0 0,1 1 0 0 0,-1 1 1 0 0,1-1-1 0 0,-1 0 0 0 0,1 1 0 0 0,-5 0 0 0 0,1 1 46 0 0,0 1-1 0 0,0-1 1 0 0,1 1 0 0 0,-1 0-1 0 0,0 1 1 0 0,1 0 0 0 0,0 0 0 0 0,0 1-1 0 0,0 0 1 0 0,0 0 0 0 0,0 1-1 0 0,1-1 1 0 0,-11 11 0 0 0,1 1 67 0 0,1 1 0 0 0,0 0 0 0 0,-20 31 1 0 0,10-7 125 0 0,1 1 1 0 0,2 1 0 0 0,-22 64-1 0 0,-33 141 402 0 0,49-152-522 0 0,-49 112 92 0 0,-17-7-42 0 0,46-101-42 0 0,15-29-47 0 0,11-21-153 0 0,-37 62 1 0 0,42-79-1775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80 11055 0 0,'-16'-7'9027'0'0,"20"8"-8855"0"0,1 0 0 0 0,-1 0 0 0 0,0 0 0 0 0,1 0 0 0 0,-1-1 0 0 0,1 0 0 0 0,-1 0 0 0 0,1 0 0 0 0,4-1 1 0 0,3 0 82 0 0,268-25 2749 0 0,-3-20-2063 0 0,-264 44-1501 0 0,0 1-1 0 0,18 0 1 0 0,-20 1-1243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135 301 5527 0 0,'-1'1'1994'0'0,"-8"8"-38"0"0,1 1 0 0 0,-9 12 1 0 0,11-14-1537 0 0,1 1 0 0 0,0 0 0 0 0,1 0 1 0 0,0 1-1 0 0,-6 18 0 0 0,-43 202 1876 0 0,43-192-1901 0 0,9-36 1098 0 0,0-24-605 0 0,1-3-685 0 0,1 1 0 0 0,2 0 0 0 0,1-1 1 0 0,9-34-1 0 0,-9 45-172 0 0,1-1 0 0 0,1 1 0 0 0,0 0 0 0 0,1 0 0 0 0,0 1 1 0 0,1 0-1 0 0,1 0 0 0 0,14-16 0 0 0,11-6-6 0 0,2 1-1 0 0,1 2 0 0 0,73-48 1 0 0,-59 49 172 0 0,2 1 0 0 0,95-37 0 0 0,-115 54 51 0 0,0 2 0 0 0,1 1 0 0 0,1 1-1 0 0,67-6 1 0 0,-95 14-192 0 0,0 1 0 0 0,0 1 0 0 0,1-1 0 0 0,-1 1-1 0 0,0 1 1 0 0,11 2 0 0 0,-16-3-62 0 0,1 0 0 0 0,-1 0-1 0 0,1 0 1 0 0,-1 0 0 0 0,0 0 0 0 0,1 0 0 0 0,-1 1-1 0 0,0-1 1 0 0,0 1 0 0 0,0-1 0 0 0,0 1 0 0 0,0 0 0 0 0,0 0-1 0 0,0 0 1 0 0,-1 0 0 0 0,1 0 0 0 0,-1 0 0 0 0,0 1-1 0 0,1-1 1 0 0,-1 0 0 0 0,1 4 0 0 0,-2-3-94 0 0,0-1 0 0 0,0 1 0 0 0,0 0 0 0 0,0 0 0 0 0,0 0 0 0 0,0 0 1 0 0,-1-1-1 0 0,0 1 0 0 0,1 0 0 0 0,-1 0 0 0 0,-2 3 0 0 0,-15 30-2810 0 0,16-31 2475 0 0,-9 12-1092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8751 0 0,'0'0'9015'0'0,"-1"2"-8572"0"0,-48 76 653 0 0,3 2 0 0 0,-61 144 1 0 0,102-210-1076 0 0,2-9-28 0 0,1 1-1 0 0,0-1 0 0 0,0 1 1 0 0,0 0-1 0 0,1-1 1 0 0,0 1-1 0 0,0 0 0 0 0,0 0 1 0 0,1 8-1 0 0,1-14-51 0 0,-1 0 0 0 0,0 0-1 0 0,1 1 1 0 0,-1-1 0 0 0,1 0-1 0 0,-1 0 1 0 0,1 0 0 0 0,-1 0-1 0 0,1 1 1 0 0,-1-1 0 0 0,1 0-1 0 0,-1 0 1 0 0,1 0 0 0 0,-1 0-1 0 0,1 0 1 0 0,-1 0 0 0 0,1-1-1 0 0,-1 1 1 0 0,1 0 0 0 0,-1 0 0 0 0,1 0-1 0 0,-1 0 4 0 0,14-5-787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0,'0'0'2584'0'0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1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 10135 0 0,'4'-9'9054'0'0,"-8"9"-8973"0"0,-1 1 0 0 0,1-1 0 0 0,0 1 0 0 0,0 0 0 0 0,0 0 0 0 0,1 1 1 0 0,-1-1-1 0 0,0 1 0 0 0,0 0 0 0 0,1 0 0 0 0,-1 0 0 0 0,-3 3 1 0 0,-6 5-11 0 0,-21 21 0 0 0,9-7-34 0 0,-121 81 230 0 0,101-74-140 0 0,13-4 247 0 0,25-20-262 0 0,4 0-33 0 0,3-6-75 0 0,1 0 0 0 0,-1-1 0 0 0,1 1 0 0 0,0 0 0 0 0,-1-1 0 0 0,1 1 0 0 0,0-1 0 0 0,-1 1 0 0 0,1-1 0 0 0,0 1 0 0 0,0-1 1 0 0,0 1-1 0 0,-1-1 0 0 0,2 1 0 0 0,-1-1 0 0 0,15 7-4 0 0,1 0 0 0 0,0-1 0 0 0,27 5 0 0 0,-15-3 0 0 0,-13-4-6 0 0,0 1 0 0 0,-1 0 1 0 0,1 1-1 0 0,-2 1 0 0 0,1 1 0 0 0,24 16 0 0 0,-33-20 14 0 0,-1 1 0 0 0,0-1 0 0 0,0 1 0 0 0,0 1 0 0 0,0-1 0 0 0,-1 0 1 0 0,0 1-1 0 0,0 0 0 0 0,0 0 0 0 0,-1 1 0 0 0,0-1 0 0 0,0 0 0 0 0,0 1 0 0 0,-1 0 0 0 0,0 0 0 0 0,-1 0 0 0 0,1 0 0 0 0,0 8 0 0 0,-3-10 25 0 0,1 0-1 0 0,-1-1 0 0 0,1 1 1 0 0,-1-1-1 0 0,-1 1 1 0 0,1-1-1 0 0,-1 1 0 0 0,1-1 1 0 0,-1 0-1 0 0,-1 0 1 0 0,1 0-1 0 0,0 0 1 0 0,-1 0-1 0 0,0 0 0 0 0,-5 5 1 0 0,-2 1 37 0 0,0 0 1 0 0,-1 0 0 0 0,-20 14-1 0 0,10-11-28 0 0,0-1 0 0 0,0 0-1 0 0,-1-2 1 0 0,0 0 0 0 0,-40 10-1 0 0,48-16-59 0 0,-1-1 0 0 0,0 0 0 0 0,0-1 0 0 0,0-1 0 0 0,0 0 0 0 0,0-1 0 0 0,0-1 0 0 0,0 0 0 0 0,0-1 0 0 0,-19-5 0 0 0,29 5-122 0 0,1 0-1 0 0,-1 1 1 0 0,1-2-1 0 0,0 1 0 0 0,-7-5 1 0 0,-8-10-3362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70 12295 0 0,'-13'3'344'0'0,"1"1"0"0"0,0 0 0 0 0,0 1 0 0 0,1 0 0 0 0,-1 0 0 0 0,1 2 0 0 0,-12 8 0 0 0,18-12 132 0 0,1-1 330 0 0,0 1-1 0 0,1 0 1 0 0,-1 0 0 0 0,-5 7 1430 0 0,24-8-1474 0 0,5-1-561 0 0,20-7 15 0 0,-1-2 1 0 0,53-16-1 0 0,73-36-994 0 0,-138 50 308 0 0,1-1-1741 0 0,50-12-1 0 0,-61 20 640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542 329 1375 0 0,'-2'-2'7696'0'0,"-1"-2"-5057"0"0,3-1-2033 0 0,1 0 0 0 0,1 0 0 0 0,-1 0 1 0 0,1 0-1 0 0,0 1 0 0 0,4-9 0 0 0,1-1 54 0 0,14-32 768 0 0,-12 29-1000 0 0,-1-1 0 0 0,9-29 0 0 0,-15 41-410 0 0,-1 1-1 0 0,0-1 0 0 0,0 0 1 0 0,0 0-1 0 0,-1 0 1 0 0,0 0-1 0 0,0 0 0 0 0,0 0 1 0 0,-1 0-1 0 0,0 0 0 0 0,0 1 1 0 0,-4-11-1 0 0,4 13-31 0 0,0 0 1 0 0,-1 0-1 0 0,1 0 0 0 0,-1 0 0 0 0,1 0 1 0 0,-1 0-1 0 0,0 1 0 0 0,0-1 0 0 0,0 1 1 0 0,0-1-1 0 0,-1 1 0 0 0,1 0 0 0 0,-1 0 0 0 0,1 0 1 0 0,-1 0-1 0 0,0 0 0 0 0,0 1 0 0 0,0-1 1 0 0,0 1-1 0 0,0 0 0 0 0,0 0 0 0 0,0 0 1 0 0,0 0-1 0 0,0 0 0 0 0,0 1 0 0 0,-1-1 1 0 0,1 1-1 0 0,0 0 0 0 0,0 0 0 0 0,-1 0 0 0 0,1 1 1 0 0,-4 0-1 0 0,-7 2-58 0 0,1 0-1 0 0,0 2 1 0 0,0-1 0 0 0,1 2 0 0 0,-1-1-1 0 0,-14 11 1 0 0,-186 131 32 0 0,179-121 166 0 0,-51 45 376 0 0,71-58-293 0 0,1 1 0 0 0,0 0 0 0 0,-18 28 0 0 0,29-38-166 0 0,0-1-1 0 0,0 0 0 0 0,1 1 1 0 0,-1 0-1 0 0,1-1 0 0 0,0 1 1 0 0,0 0-1 0 0,0 0 1 0 0,0 0-1 0 0,1-1 0 0 0,0 1 1 0 0,0 4-1 0 0,0-6-24 0 0,0 0-1 0 0,0 0 1 0 0,1 0-1 0 0,-1 0 1 0 0,1 0-1 0 0,-1 0 1 0 0,1 0-1 0 0,0 0 1 0 0,0-1-1 0 0,0 1 1 0 0,0 0-1 0 0,0 0 1 0 0,0-1 0 0 0,0 1-1 0 0,1-1 1 0 0,-1 1-1 0 0,0-1 1 0 0,1 0-1 0 0,0 1 1 0 0,-1-1-1 0 0,1 0 1 0 0,0 0-1 0 0,-1 0 1 0 0,1 0-1 0 0,2 1 1 0 0,3 0 11 0 0,0 0 0 0 0,0-1-1 0 0,0 0 1 0 0,0 0 0 0 0,0 0 0 0 0,0-1 0 0 0,0 0-1 0 0,0 0 1 0 0,9-2 0 0 0,4-1 64 0 0,38-11-1 0 0,44-21-270 0 0,112-56 0 0 0,-180 76-28 0 0,-20 10 97 0 0,-1-1 0 0 0,0 0-1 0 0,0 0 1 0 0,0-2 0 0 0,-1 1 0 0 0,0-2-1 0 0,19-17 1 0 0,-46 23 96 0 0,11 4 44 0 0,0-1 0 0 0,0 1-1 0 0,0 1 1 0 0,0-1 0 0 0,0 1 0 0 0,0-1 0 0 0,0 1 0 0 0,0 0-1 0 0,0 1 1 0 0,1-1 0 0 0,-1 1 0 0 0,1-1 0 0 0,-5 5 0 0 0,-3 6 161 0 0,0 0 1 0 0,-11 15 0 0 0,6-7-114 0 0,13-16-77 0 0,0-1-1 0 0,0 1 0 0 0,0 0 1 0 0,0 0-1 0 0,1 0 0 0 0,-1 0 1 0 0,-1 11-1 0 0,3-6 42 0 0,1-8-57 0 0,0-1 1 0 0,1 0 0 0 0,-1 1 0 0 0,1-1 0 0 0,-1 0 0 0 0,1 1 0 0 0,0-1 0 0 0,-1 0 0 0 0,1 0 0 0 0,0 1 0 0 0,0-1 0 0 0,0 0 0 0 0,0 0 0 0 0,0 0 0 0 0,0 0 0 0 0,0 0 0 0 0,0-1 0 0 0,0 1 0 0 0,1 0 0 0 0,-1 0 0 0 0,0-1 0 0 0,2 1 0 0 0,1 1-359 0 0,1-1 0 0 0,-1 0 0 0 0,0 0 0 0 0,1 0 1 0 0,7 0-1 0 0,8-1-999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59 372 8287 0 0,'-1'0'639'0'0,"-3"0"-923"0"0,-1 0 705 0 0,1 0 0 0 0,0 0 0 0 0,0 0 0 0 0,0-1 0 0 0,0 1 0 0 0,-7-3 0 0 0,10 3-222 0 0,0-1 0 0 0,0 0-1 0 0,0 1 1 0 0,0-1 0 0 0,0 0-1 0 0,0 0 1 0 0,0 1 0 0 0,0-1-1 0 0,0 0 1 0 0,0 0 0 0 0,1 0 0 0 0,-1 0-1 0 0,0 0 1 0 0,1 0 0 0 0,-1 0-1 0 0,0-1 1 0 0,1 1 0 0 0,0 0-1 0 0,-1 0 1 0 0,1 0 0 0 0,0 0-1 0 0,-1-1 1 0 0,1 1 0 0 0,0 0-1 0 0,0 0 1 0 0,0-1 0 0 0,0-1 0 0 0,1-3 17 0 0,-1-1 1 0 0,2 1 0 0 0,-1 0 0 0 0,1-1-1 0 0,-1 1 1 0 0,2 0 0 0 0,-1 0 0 0 0,1 1 0 0 0,0-1-1 0 0,0 0 1 0 0,0 1 0 0 0,6-7 0 0 0,6-6 188 0 0,32-32 1 0 0,-28 31-333 0 0,15-14 33 0 0,48-36 0 0 0,-70 60-114 0 0,-1 1-1 0 0,1 1 0 0 0,0 0 1 0 0,1 1-1 0 0,0 0 1 0 0,0 1-1 0 0,0 1 0 0 0,27-6 1 0 0,-36 9 4 0 0,-1 0 1 0 0,1 1-1 0 0,-1 0 1 0 0,1 0-1 0 0,-1 0 1 0 0,1 0-1 0 0,-1 1 0 0 0,0-1 1 0 0,1 1-1 0 0,-1 0 1 0 0,1 0-1 0 0,-1 0 1 0 0,0 1-1 0 0,0-1 1 0 0,0 1-1 0 0,0-1 0 0 0,0 1 1 0 0,0 0-1 0 0,0 0 1 0 0,0 1-1 0 0,-1-1 1 0 0,4 4-1 0 0,-3-2 34 0 0,0 0-1 0 0,-1 0 1 0 0,1 1 0 0 0,-1-1-1 0 0,0 1 1 0 0,0 0 0 0 0,0-1-1 0 0,-1 1 1 0 0,1 0-1 0 0,-1 0 1 0 0,0 0 0 0 0,-1 0-1 0 0,1 0 1 0 0,-2 10 0 0 0,-1 4 115 0 0,-1 0 1 0 0,0 1-1 0 0,-2-1 1 0 0,-9 25-1 0 0,7-24-268 0 0,1 1 0 0 0,0 0 0 0 0,-2 25 1 0 0,8-37-2692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 1375 0 0,'3'-8'128'0'0,"1"-30"17655"0"0,-10 49-16332 0 0,-15 35-872 0 0,-4 10-7 0 0,-37 58 0 0 0,37-74-456 0 0,-57 98 339 0 0,79-129-524 0 0,7-7-147 0 0,4-5-726 0 0,9-6-465 0 0,2-6-87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59 348 15343 0 0,'-7'5'1394'0'0,"4"-3"-1243"0"0,2-2-139 0 0,0 1 0 0 0,0-1 0 0 0,0 1 1 0 0,0-1-1 0 0,0 1 0 0 0,0-1 0 0 0,0 0 0 0 0,-1 1 0 0 0,1-1 1 0 0,0 0-1 0 0,0 0 0 0 0,0 0 0 0 0,-1 0 0 0 0,1 0 1 0 0,0 0-1 0 0,0 0 0 0 0,0 0 0 0 0,-2-1 0 0 0,2 1 83 0 0,0 0 0 0 0,0 0-1 0 0,-1 0 1 0 0,1-1 0 0 0,0 1-1 0 0,0 0 1 0 0,0 0 0 0 0,0-1 0 0 0,0 1-1 0 0,0-1 1 0 0,0 1 0 0 0,1-1-1 0 0,-1 1 1 0 0,0-1 0 0 0,0 1 0 0 0,0-1-1 0 0,0 0 1 0 0,1 0 0 0 0,-1 1-1 0 0,0-1 1 0 0,1 0 0 0 0,-1 0-1 0 0,0 0 1 0 0,1 0 0 0 0,-1 0 0 0 0,1 0-1 0 0,0 0 1 0 0,-1 0 0 0 0,1 0-1 0 0,0 0 1 0 0,-1 0 0 0 0,1 0-1 0 0,0 0 1 0 0,0 0 0 0 0,0 0 0 0 0,0 0-1 0 0,0 0 1 0 0,0 0 0 0 0,0 0-1 0 0,0 0 1 0 0,1 0 0 0 0,0-2 0 0 0,0-2 61 0 0,1-1 0 0 0,-1 1 1 0 0,2 0-1 0 0,-1 0 0 0 0,0 0 1 0 0,7-9-1 0 0,10-11-85 0 0,2 1 0 0 0,0 1 0 0 0,44-38 0 0 0,-23 29-501 0 0,67-41 0 0 0,-103 69 398 0 0,44-23-306 0 0,-46 25 322 0 0,-1 0 0 0 0,1 1 0 0 0,0 0 1 0 0,0 0-1 0 0,0 0 0 0 0,0 0 1 0 0,0 0-1 0 0,1 1 0 0 0,-1 0 1 0 0,0 0-1 0 0,4 0 0 0 0,-6 1 41 0 0,0-1 0 0 0,1 1-1 0 0,-1 0 1 0 0,0 0 0 0 0,0 0 0 0 0,0 0 0 0 0,0 0-1 0 0,0 0 1 0 0,-1 0 0 0 0,1 1 0 0 0,0-1-1 0 0,0 1 1 0 0,-1-1 0 0 0,1 1 0 0 0,-1 0-1 0 0,0 0 1 0 0,1 0 0 0 0,-1-1 0 0 0,0 1-1 0 0,0 0 1 0 0,1 4 0 0 0,1 3 114 0 0,0 1 1 0 0,0-1-1 0 0,1 17 0 0 0,-2-16-153 0 0,2 19 134 0 0,-2 0 0 0 0,-2 38 0 0 0,0-34-76 0 0,-1-13-118 0 0,-5 33 0 0 0,1-24-3927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24 13015 0 0,'2'-6'200'0'0,"-2"5"-105"0"0,1 0 0 0 0,-1-1 1 0 0,1 1-1 0 0,0 0 1 0 0,0 0-1 0 0,0-1 1 0 0,-1 1-1 0 0,1 0 1 0 0,0 0-1 0 0,0 0 0 0 0,1 0 1 0 0,2-2 1039 0 0,-4 4-1089 0 0,-1 0 0 0 0,1-1 1 0 0,0 1-1 0 0,-1 0 0 0 0,1 0 0 0 0,0 0 0 0 0,-1 0 0 0 0,1 0 0 0 0,-1 0 0 0 0,0-1 0 0 0,0 3 1 0 0,-3 2 45 0 0,-153 275 1833 0 0,-101 193 127 0 0,252-461-2015 0 0,-226 401 1046 0 0,163-304-764 0 0,-32 44-3141 0 0,92-140-1872 0 0,2-1-1364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35 142 17735 0 0,'-2'-1'812'0'0,"-6"-1"-11"0"0,5 2-744 0 0,1-1 1 0 0,-1 0 0 0 0,0 1-1 0 0,1-1 1 0 0,-1 0 0 0 0,-5-3 2230 0 0,11 4-1847 0 0,33 3-6 0 0,1-2 1 0 0,-1-1-1 0 0,60-9 0 0 0,110-30-238 0 0,-68 10-8 0 0,-63 16-135 0 0,115-20 169 0 0,-138 27-353 0 0,86 0 0 0 0,-125 6-357 0 0,0 1 0 0 0,0 0 0 0 0,0 1-1 0 0,18 5 1 0 0,-14 0-1797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170 170 1375 0 0,'-1'2'107'0'0,"-8"12"1386"0"0,-4 12 13145 0 0,19-17-12698 0 0,-5-8-1814 0 0,1 0 1 0 0,-1 0 0 0 0,1 0 0 0 0,-1 0 0 0 0,1 0 0 0 0,0 0 0 0 0,0-1 0 0 0,-1 1 0 0 0,1-1 0 0 0,0 1-1 0 0,0-1 1 0 0,-1 1 0 0 0,1-1 0 0 0,0 0 0 0 0,0 0 0 0 0,0 0 0 0 0,0 0 0 0 0,3-1 0 0 0,3 0 178 0 0,1-1 0 0 0,14-5 0 0 0,-14 4-122 0 0,43-13 558 0 0,91-42 0 0 0,-118 46-776 0 0,-1-2 1 0 0,0-1-1 0 0,-1 0 1 0 0,-1-2-1 0 0,30-28 0 0 0,-38 27-422 0 0,-13 16 88 0 0,-25-2-898 0 0,3 7 881 0 0,-1 1 1 0 0,1 1-1 0 0,0 0 0 0 0,-39 17 1 0 0,22-7 261 0 0,-149 59-32 0 0,150-56 229 0 0,1 1 1 0 0,-63 45-1 0 0,94-60-30 0 0,1 0 0 0 0,0-1 0 0 0,-1 1 0 0 0,1 1 0 0 0,0-1 0 0 0,1 1 0 0 0,-1-1 0 0 0,1 1 0 0 0,0 0 0 0 0,0 0 0 0 0,-3 10 0 0 0,5-12-25 0 0,0 0 1 0 0,0 0-1 0 0,1 0 0 0 0,0 1 0 0 0,-1-1 1 0 0,1 0-1 0 0,0 0 0 0 0,0 1 1 0 0,1-1-1 0 0,-1 0 0 0 0,1 0 0 0 0,0 1 1 0 0,0-1-1 0 0,0 0 0 0 0,0 0 0 0 0,0 0 1 0 0,1 0-1 0 0,-1 0 0 0 0,1-1 0 0 0,0 1 1 0 0,-1 0-1 0 0,4 3 0 0 0,4 3-314 0 0,0-1 0 0 0,0 0 0 0 0,1 0 0 0 0,0 0 0 0 0,1-1 0 0 0,-1-1 0 0 0,23 10 0 0 0,-7-5-1040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736 102 16847 0 0,'12'-12'462'0'0,"0"0"-1"0"0,1 0 0 0 0,26-16 1 0 0,-37 27-410 0 0,-1 0 0 0 0,1 0 0 0 0,0 0 0 0 0,-1-1 1 0 0,1 1-1 0 0,-1-1 0 0 0,0 1 0 0 0,1 0 1 0 0,-1-1-1 0 0,0 0 0 0 0,0 1 0 0 0,0-1 0 0 0,0 0 1 0 0,0 0-1 0 0,0 0 0 0 0,0 1 0 0 0,0-4 1 0 0,-1 3 443 0 0,-23-3 286 0 0,6 6-758 0 0,0 0 0 0 0,0 1-1 0 0,1 1 1 0 0,-1 1 0 0 0,1 0-1 0 0,-19 8 1 0 0,9-1-12 0 0,1 1-1 0 0,-47 29 0 0 0,55-30-29 0 0,-28 25 0 0 0,38-30 13 0 0,1 1 0 0 0,0 0 0 0 0,0-1 0 0 0,1 2-1 0 0,-1-1 1 0 0,-6 14 0 0 0,9-10 5 0 0,4-10 4 0 0,-1 0 0 0 0,0 0-1 0 0,1 0 1 0 0,-1 0 0 0 0,0 1-1 0 0,1-1 1 0 0,-1 0 0 0 0,1 0 0 0 0,0 0-1 0 0,-1 0 1 0 0,1 0 0 0 0,0 0 0 0 0,0 0-1 0 0,0-1 1 0 0,0 1 0 0 0,-1 0-1 0 0,1 0 1 0 0,0 0 0 0 0,0-1 0 0 0,1 1-1 0 0,-1-1 1 0 0,0 1 0 0 0,0-1-1 0 0,0 1 1 0 0,0-1 0 0 0,3 1 0 0 0,-1 0 0 0 0,0 0 0 0 0,0-1-1 0 0,1 1 1 0 0,-1-1 0 0 0,1 1 0 0 0,-1-1 0 0 0,0 0 0 0 0,6-1 0 0 0,-1-1-20 0 0,0 0 0 0 0,-1 0-1 0 0,0-1 1 0 0,1 0 0 0 0,-1-1-1 0 0,13-8 1 0 0,-4 0-16 0 0,21-19-1 0 0,-31 25 55 0 0,11-6 95 0 0,-16 11 21 0 0,-1 3-89 0 0,-10 43-208 0 0,3-14 117 0 0,-6 53 0 0 0,8 46-18 0 0,4-54 18 0 0,-13 78 0 0 0,4-105 42 0 0,-2 0 0 0 0,-2-1 0 0 0,-2 0 0 0 0,-2-1 0 0 0,-45 80 0 0 0,43-93 157 0 0,-1 0-1 0 0,-51 58 1 0 0,-66 47 1197 0 0,119-121-1029 0 0,-38 25 0 0 0,51-38-286 0 0,0-1 1 0 0,0-1-1 0 0,-1 1 0 0 0,0-1 0 0 0,0-1 0 0 0,1 1 0 0 0,-2-1 1 0 0,1 0-1 0 0,0-1 0 0 0,0 1 0 0 0,-9-1 0 0 0,14-1-32 0 0,1 0 0 0 0,-1 0 0 0 0,0 0 0 0 0,1 0 0 0 0,-1-1 0 0 0,0 1-1 0 0,1 0 1 0 0,-1-1 0 0 0,0 1 0 0 0,1-1 0 0 0,-1 0 0 0 0,1 1 0 0 0,-1-1 0 0 0,1 0 0 0 0,0 0-1 0 0,-1 0 1 0 0,1 0 0 0 0,0 0 0 0 0,-1-1 0 0 0,1 1 0 0 0,0 0 0 0 0,0 0 0 0 0,0-1 0 0 0,0 1 0 0 0,0-1-1 0 0,1 1 1 0 0,-1-1 0 0 0,0 1 0 0 0,1-1 0 0 0,-1 1 0 0 0,1-1 0 0 0,-1 0 0 0 0,1 1 0 0 0,0-1 0 0 0,0 0-1 0 0,0-1 1 0 0,-1-5-4 0 0,1 0-1 0 0,1 0 0 0 0,0 0 0 0 0,0 0 0 0 0,0 0 1 0 0,4-10-1 0 0,2-3-487 0 0,0 1 1 0 0,2 0 0 0 0,14-24-1 0 0,16-24-4734 0 0,-34 60 4156 0 0,31-51-5804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11975 0 0,'-9'6'373'0'0,"0"2"0"0"0,0-1-1 0 0,1 1 1 0 0,0 0 0 0 0,1 1-1 0 0,0 0 1 0 0,-9 14 0 0 0,-7 9 1879 0 0,22-31-2131 0 0,1 0 0 0 0,-1-1 0 0 0,0 1 1 0 0,1 0-1 0 0,0 0 0 0 0,-1 0 1 0 0,1 0-1 0 0,0 0 0 0 0,-1 0 1 0 0,1 0-1 0 0,0 0 0 0 0,0 0 0 0 0,0 0 1 0 0,0 1-1 0 0,0-1 0 0 0,0 0 1 0 0,0 0-1 0 0,0 0 0 0 0,1 0 0 0 0,-1 0 1 0 0,0 0-1 0 0,1 0 0 0 0,-1 0 1 0 0,0 0-1 0 0,1 0 0 0 0,-1 0 0 0 0,1-1 1 0 0,1 3-1 0 0,0-1-3 0 0,-1 1-1 0 0,1-1 0 0 0,0 0 1 0 0,0 0-1 0 0,1 0 1 0 0,-1 0-1 0 0,0-1 1 0 0,5 4-1 0 0,3-2 28 0 0,0 0-1 0 0,0 0 1 0 0,0-1-1 0 0,0 0 1 0 0,1-1-1 0 0,10 1 1 0 0,-1-1-101 0 0,-3 0-25 0 0,-1 0 0 0 0,0-2 0 0 0,1 0 0 0 0,-1-1 0 0 0,0 0 0 0 0,0-1 0 0 0,0-1-1 0 0,0-1 1 0 0,-1 0 0 0 0,29-14 0 0 0,-41 17-71 0 0,1 0 0 0 0,-1 0 0 0 0,0 0 0 0 0,-1 0 0 0 0,1-1 0 0 0,0 1 0 0 0,-1-1 0 0 0,1 0 0 0 0,-1 1 0 0 0,0-1 0 0 0,0 0-1 0 0,0 0 1 0 0,0-1 0 0 0,0 1 0 0 0,-1 0 0 0 0,3-7 0 0 0,-4 7 15 0 0,1 1-1 0 0,-1 0 1 0 0,0-1-1 0 0,0 1 1 0 0,0-1-1 0 0,0 1 1 0 0,0-1-1 0 0,0 1 1 0 0,-1-1-1 0 0,1 1 1 0 0,-1-1-1 0 0,1 1 1 0 0,-1 0-1 0 0,0-1 1 0 0,0 1-1 0 0,0 0 1 0 0,0 0-1 0 0,-1 0 1 0 0,1 0-1 0 0,-1 0 1 0 0,1 0-1 0 0,-1 0 1 0 0,0 0-1 0 0,1 0 1 0 0,-4-1-1 0 0,2 1 9 0 0,1 0-1 0 0,-1 1 1 0 0,0-1 0 0 0,0 1-1 0 0,0 0 1 0 0,0 0-1 0 0,0 0 1 0 0,0 0 0 0 0,0 1-1 0 0,0-1 1 0 0,-1 1-1 0 0,-3 0 1 0 0,-40 3-152 0 0,43-3 176 0 0,-19 4-5 0 0,0 0 1 0 0,0 1-1 0 0,0 2 0 0 0,1 0 1 0 0,0 2-1 0 0,-22 11 0 0 0,15-5 164 0 0,-1 3 1 0 0,2 0-1 0 0,-42 36 1 0 0,54-40 31 0 0,1 0 0 0 0,-19 22 0 0 0,31-32-146 0 0,-1 0 0 0 0,1 0 0 0 0,1 0 0 0 0,-1 0 0 0 0,1 0 0 0 0,-1 1 0 0 0,1-1 0 0 0,1 1 0 0 0,-1 0 0 0 0,0-1 0 0 0,1 1 0 0 0,0 0 0 0 0,0 0 0 0 0,1 0 0 0 0,0 0 0 0 0,-1 5 0 0 0,2-8-21 0 0,-1 0 1 0 0,1 0-1 0 0,-1 0 0 0 0,1 0 0 0 0,0-1 0 0 0,0 1 0 0 0,0 0 1 0 0,0-1-1 0 0,0 1 0 0 0,0 0 0 0 0,0-1 0 0 0,0 1 1 0 0,1-1-1 0 0,-1 0 0 0 0,1 1 0 0 0,-1-1 0 0 0,1 0 1 0 0,-1 0-1 0 0,1 0 0 0 0,0 0 0 0 0,-1 0 0 0 0,1 0 0 0 0,0-1 1 0 0,0 1-1 0 0,0-1 0 0 0,2 1 0 0 0,5 2 59 0 0,1-2 0 0 0,0 1 0 0 0,17-1 0 0 0,-25-1-68 0 0,60-2-610 0 0,0-2 0 0 0,62-13 0 0 0,-77 10-1208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1 644 8287 0 0,'0'0'15409'0'0,"5"-8"-13739"0"0,-2 1-1353 0 0,0 0 1 0 0,0 0-1 0 0,0 0 1 0 0,-1-1-1 0 0,0 1 1 0 0,-1-1 0 0 0,1-7-1 0 0,2-11 3 0 0,4-6-91 0 0,1 1 1 0 0,19-46-1 0 0,-20 59-136 0 0,1 1 0 0 0,1 0 0 0 0,0 0 0 0 0,1 1-1 0 0,21-23 1 0 0,-9 16-142 0 0,1 1 0 0 0,1 1 0 0 0,1 1 0 0 0,0 1 0 0 0,56-29 0 0 0,-31 23-64 0 0,1 3 1 0 0,86-25-1 0 0,-102 38-603 0 0,1 2 0 0 0,51-3 0 0 0,-42 5-6794 0 0,-31 4-752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333 159 1839 0 0,'-2'1'134'0'0,"-12"9"387"0"0,-10 3 15044 0 0,28-14-15359 0 0,1 0-1 0 0,-1 0 0 0 0,0 0 1 0 0,1 0-1 0 0,-1-1 0 0 0,0 0 1 0 0,5-2-1 0 0,-1 0-18 0 0,113-60 1055 0 0,-85 43-733 0 0,1 2 0 0 0,0 1 0 0 0,63-21 0 0 0,-95 38-477 0 0,0 0 0 0 0,0 0 0 0 0,0 0 0 0 0,6 0 0 0 0,0 4 28 0 0,-10-2-59 0 0,0 0-1 0 0,0 0 1 0 0,0 0-1 0 0,-1 0 1 0 0,1 1 0 0 0,0-1-1 0 0,0 0 1 0 0,-1 0-1 0 0,1 1 1 0 0,-1-1-1 0 0,1 1 1 0 0,-1-1 0 0 0,0 1-1 0 0,1-1 1 0 0,-1 0-1 0 0,0 1 1 0 0,0-1 0 0 0,0 1-1 0 0,0-1 1 0 0,0 1-1 0 0,0-1 1 0 0,0 1-1 0 0,-1-1 1 0 0,1 1 0 0 0,-2 2-1 0 0,0 3-1 0 0,0 0 1 0 0,-1 0-1 0 0,-6 11 0 0 0,-16 22-125 0 0,-2-2-1 0 0,-1-1 1 0 0,-2-2 0 0 0,-49 47-1 0 0,54-59-206 0 0,-1-2-1 0 0,0 0 1 0 0,-43 23-1 0 0,-93 40-836 0 0,89-54 1049 0 0,-12 7 130 0 0,74-31 2 0 0,4-3 32 0 0,0 1 0 0 0,0 0 1 0 0,-8 7-1 0 0,13-10 901 0 0,15 0-602 0 0,144 1 1469 0 0,-81-3-1428 0 0,-37 1-673 0 0,0-1-1 0 0,-1-2 1 0 0,69-13 0 0 0,-86 10-1917 0 0,-8 1-3463 0 0,-4 2-708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5063 0 0,'0'0'390'0'0,"2"-1"-252"0"0,4-4-582 0 0,-4 4 1150 0 0,-1 0 1 0 0,1 0-1 0 0,0 0 1 0 0,-1 1 0 0 0,1-1-1 0 0,0 1 1 0 0,0-1-1 0 0,5 0 2898 0 0,-7 1-3510 0 0,1 0 0 0 0,0 0 0 0 0,0 0 0 0 0,0 0-1 0 0,-1 1 1 0 0,1-1 0 0 0,0 0 0 0 0,0 0 0 0 0,-1 0 0 0 0,1 1-1 0 0,0-1 1 0 0,0 0 0 0 0,-1 1 0 0 0,1-1 0 0 0,0 1-1 0 0,-1-1 1 0 0,1 1 0 0 0,0-1 0 0 0,0 2 0 0 0,12 10 892 0 0,13 18-461 0 0,1-3 0 0 0,32 26 0 0 0,-40-36-476 0 0,-12-11 3 0 0,0 0 0 0 0,0 1 0 0 0,-1 0 0 0 0,0 0 1 0 0,-1 1-1 0 0,1-1 0 0 0,6 16 0 0 0,-10-19-22 0 0,0 1 1 0 0,0-1-1 0 0,-1 1 0 0 0,0-1 1 0 0,0 1-1 0 0,0 0 0 0 0,-1-1 0 0 0,1 1 1 0 0,-1 0-1 0 0,0-1 0 0 0,-1 1 1 0 0,1 0-1 0 0,-1 0 0 0 0,0-1 1 0 0,0 1-1 0 0,0-1 0 0 0,-3 6 1 0 0,-1 1 42 0 0,0-1 1 0 0,-1 0-1 0 0,-1 0 1 0 0,0-1-1 0 0,0 0 1 0 0,0 0 0 0 0,-1-1-1 0 0,-15 13 1 0 0,2-4 5 0 0,-1-2 1 0 0,-38 22 0 0 0,8-7 67 0 0,50-29-107 0 0,10-11-1639 0 0,4-2-112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8 5063 0 0,'2'-7'7676'0'0,"-5"22"-4322"0"0,-6 13-3204 0 0,-79 147 1026 0 0,25-55-364 0 0,53-99-688 0 0,-237 496 1384 0 0,226-464-1554 0 0,9-24 183 0 0,-15 29-1 0 0,22-50-493 0 0,0 0-1 0 0,0 0 1 0 0,-1 0 0 0 0,0-1-1 0 0,0 1 1 0 0,-1-1 0 0 0,-12 10-1 0 0,10-15-1856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19 309 7831 0 0,'-19'-17'6419'0'0,"23"13"-6021"0"0,-1 1 1 0 0,1-1-1 0 0,-1 1 1 0 0,1 0-1 0 0,0 0 1 0 0,0 0-1 0 0,1 1 1 0 0,4-3-1 0 0,40-16-98 0 0,-31 14 99 0 0,80-30 817 0 0,143-33 1 0 0,109 2-9 0 0,-274 56-1159 0 0,119-17-475 0 0,-127 17-2732 0 0,-50 7 1524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10591 0 0,'0'0'964'0'0,"0"2"-794"0"0,-3 12 229 0 0,-1-1 1 0 0,0-1-1 0 0,-1 1 1 0 0,-8 14-1 0 0,3-3 360 0 0,-101 202 2331 0 0,54-116-2646 0 0,-10 28-191 0 0,-30 60-63 0 0,-16-10-81 0 0,99-169-115 0 0,-1 0 0 0 0,-1-1 1 0 0,0-1-1 0 0,-27 22 0 0 0,43-39-22 0 0,-1 0 0 0 0,1 1 1 0 0,0-1-1 0 0,0 0 0 0 0,-1 0 0 0 0,1 1 0 0 0,0-1 1 0 0,-1 0-1 0 0,1 0 0 0 0,0 0 0 0 0,-1 1 0 0 0,1-1 1 0 0,0 0-1 0 0,-1 0 0 0 0,1 0 0 0 0,0 0 0 0 0,-1 0 1 0 0,1 0-1 0 0,-1 0 0 0 0,1 0 0 0 0,0 0 1 0 0,-1 0-1 0 0,1 0 0 0 0,0 0 0 0 0,-1 0 0 0 0,0-8-134 0 0,8-13 138 0 0,2 7-22 0 0,0 1 1 0 0,1 1-1 0 0,1-1 1 0 0,0 2 0 0 0,14-12-1 0 0,0 2-132 0 0,43-26 1 0 0,-53 38 142 0 0,1 1 0 0 0,0 0 1 0 0,1 2-1 0 0,0 0 0 0 0,0 0 1 0 0,0 1-1 0 0,32-3 0 0 0,-45 7 66 0 0,0 0 0 0 0,1 1-1 0 0,-1 0 1 0 0,0 0 0 0 0,0 1-1 0 0,0-1 1 0 0,0 1 0 0 0,1-1 0 0 0,-1 1-1 0 0,0 1 1 0 0,0-1 0 0 0,-1 0-1 0 0,1 1 1 0 0,0 0 0 0 0,0 0-1 0 0,-1 0 1 0 0,1 0 0 0 0,-1 1 0 0 0,0 0-1 0 0,1-1 1 0 0,-1 1 0 0 0,-1 0-1 0 0,1 0 1 0 0,0 1 0 0 0,-1-1-1 0 0,1 1 1 0 0,-1-1 0 0 0,2 6-1 0 0,3 6 198 0 0,0 1 0 0 0,-2 0 0 0 0,0 0 0 0 0,-1 0 0 0 0,4 30 0 0 0,-7-33-143 0 0,0 1 1 0 0,-1-1 0 0 0,0 0-1 0 0,-1 1 1 0 0,-1-1 0 0 0,-4 18 0 0 0,5-14-1025 0 0,2-16 534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91 14599 0 0,'19'-7'971'0'0,"-6"1"-735"0"0,0 1 0 0 0,1 1 0 0 0,-1 1 0 0 0,29-5 0 0 0,9 2 2019 0 0,-49 6-1717 0 0,-2-1-495 0 0,1 1-1 0 0,-1 0 1 0 0,1 0 0 0 0,-1-1-1 0 0,1 1 1 0 0,-1 0-1 0 0,0 0 1 0 0,1-1 0 0 0,-1 1-1 0 0,0 0 1 0 0,1-1-1 0 0,-1 1 1 0 0,0-1 0 0 0,1 1-1 0 0,-1-1 1 0 0,0 1-1 0 0,0 0 1 0 0,1-1 0 0 0,-1-2-37 0 0,-1 1 0 0 0,1 0 0 0 0,-1 0-1 0 0,0 1 1 0 0,1-1 0 0 0,-1 0 0 0 0,0 0 0 0 0,0 0 0 0 0,0 0 0 0 0,0 1 0 0 0,0-1 0 0 0,-1 0 0 0 0,1 1 0 0 0,0-1 0 0 0,-1 1 0 0 0,1 0 0 0 0,-1-1 0 0 0,0 1 0 0 0,-1-1 0 0 0,0 0-29 0 0,-1 1 1 0 0,1-1-1 0 0,-1 1 0 0 0,1 0 0 0 0,-1 0 0 0 0,1 1 0 0 0,-1-1 0 0 0,0 1 0 0 0,1-1 0 0 0,-5 1 0 0 0,-3 1-85 0 0,1 0 0 0 0,-1 1 0 0 0,1 0 0 0 0,0 1 0 0 0,0-1-1 0 0,-18 9 1 0 0,9-1 88 0 0,0 0 0 0 0,1 2 0 0 0,0 0 0 0 0,1 1 0 0 0,-24 23 0 0 0,15-10 297 0 0,1 2 0 0 0,-29 41 0 0 0,47-58-214 0 0,-1 0-1 0 0,2 1 1 0 0,-1 0 0 0 0,2 0 0 0 0,-6 16 0 0 0,10-24-57 0 0,-1 1 1 0 0,1 0-1 0 0,0 0 1 0 0,1 0-1 0 0,-1 0 1 0 0,1 0-1 0 0,1 8 1 0 0,-1-10-16 0 0,1-1 1 0 0,-1 1-1 0 0,1 0 1 0 0,0-1-1 0 0,0 1 1 0 0,0-1-1 0 0,0 1 0 0 0,0-1 1 0 0,1 0-1 0 0,-1 0 1 0 0,1 1-1 0 0,-1-1 1 0 0,1 0-1 0 0,0 0 0 0 0,2 2 1 0 0,11 5-1460 0 0,3-2-5347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86 255 15575 0 0,'-66'7'2459'0'0,"66"-7"-2367"0"0,-1 0 0 0 0,0 0 0 0 0,0 0-1 0 0,0 0 1 0 0,1 0 0 0 0,-1-1 0 0 0,0 1 0 0 0,0 0 0 0 0,1 0 0 0 0,-1-1 0 0 0,0 1-1 0 0,0 0 1 0 0,1-1 0 0 0,-1 1 0 0 0,0 0 0 0 0,1-1 0 0 0,-1 1 0 0 0,1-1 0 0 0,-1 1-1 0 0,1-1 1 0 0,-1 0 0 0 0,1 1 0 0 0,-1-1 0 0 0,1 1 0 0 0,-1-1 0 0 0,1 0 0 0 0,0 0-1 0 0,-1 1 1 0 0,1-1 0 0 0,0 0 0 0 0,-1 1 0 0 0,1-1 0 0 0,0 0 0 0 0,0 0 0 0 0,0 0-1 0 0,0 1 1 0 0,0-1 0 0 0,0 0 0 0 0,0 0 0 0 0,0 1 0 0 0,0-1 0 0 0,1-1 0 0 0,-1-2 116 0 0,1 0 1 0 0,0 1-1 0 0,0-1 1 0 0,0 1-1 0 0,0-1 1 0 0,1 1-1 0 0,2-5 0 0 0,4-3-28 0 0,0 0-1 0 0,1 0 1 0 0,0 0-1 0 0,1 1 0 0 0,1 1 1 0 0,-1 0-1 0 0,24-15 0 0 0,-1 4-317 0 0,59-26-1 0 0,-67 35-298 0 0,38-11 0 0 0,-52 19 304 0 0,0 0-1 0 0,1 1 1 0 0,-1 1-1 0 0,1 0 1 0 0,23 0-1 0 0,-33 1 119 0 0,1 0-1 0 0,-1 1 1 0 0,1-1-1 0 0,-1 1 1 0 0,0-1-1 0 0,1 1 1 0 0,-1 0-1 0 0,1 0 1 0 0,-1 0-1 0 0,0 0 1 0 0,0 0-1 0 0,0 0 1 0 0,1 1-1 0 0,-1-1 1 0 0,0 1-1 0 0,-1-1 1 0 0,1 1-1 0 0,0 0 1 0 0,0 0-1 0 0,-1 0 1 0 0,1 0-1 0 0,1 3 0 0 0,-2-1 16 0 0,1 0-1 0 0,-1 0 0 0 0,0 0 0 0 0,0 1 0 0 0,0-1 0 0 0,0 0 0 0 0,-1 1 1 0 0,0-1-1 0 0,0 0 0 0 0,0 1 0 0 0,0-1 0 0 0,-1 6 0 0 0,-4 12 74 0 0,-1 1-1 0 0,-1-1 0 0 0,-13 30 1 0 0,11-34-16 0 0,2 1 0 0 0,1 0 0 0 0,0 0 0 0 0,1 1 0 0 0,-3 29 0 0 0,8-36-70 0 0,3 3-550 0 0,0-13 192 0 0,-1-2 87 0 0,6 6-994 0 0,0-1-53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625 719 4143 0 0,'0'0'191'0'0,"2"0"-11"0"0,41-6 15344 0 0,-28-23-14559 0 0,-1-1 0 0 0,-2 0 0 0 0,12-47 0 0 0,-11 35-763 0 0,-5 13-190 0 0,-2 0-1 0 0,0 0 1 0 0,2-51-1 0 0,-7-93 28 0 0,-2 89-61 0 0,-1 4-319 0 0,2 79 266 0 0,1 3-221 0 0,62 142 92 0 0,-58-134 204 0 0,0-1 0 0 0,-4 1 0 0 0,-2-8-4 0 0,0 0 0 0 0,0 0 0 0 0,0 0 0 0 0,0-1 0 0 0,-1 1 0 0 0,1 0 0 0 0,-1-1 0 0 0,1 1 0 0 0,-1 0 0 0 0,1-1 0 0 0,-1 0 0 0 0,0 1 0 0 0,0-1 0 0 0,1 0 0 0 0,-3 1 0 0 0,-35 15-111 0 0,24-11 78 0 0,-102 48-242 0 0,-56 22 161 0 0,148-67 89 0 0,0-1 0 0 0,-1-1 0 0 0,0-1 1 0 0,-52 4-1 0 0,67-10 28 0 0,0 0 0 0 0,0 0 0 0 0,1-1 0 0 0,-1-1 0 0 0,0 1 0 0 0,1-2 0 0 0,-19-6 0 0 0,22 7 9 0 0,1-1 1 0 0,0-1-1 0 0,0 1 0 0 0,0-1 0 0 0,1 0 0 0 0,-1 0 0 0 0,1 0 1 0 0,0-1-1 0 0,0 0 0 0 0,0 0 0 0 0,1 0 0 0 0,0 0 0 0 0,-5-9 0 0 0,-5-12 32 0 0,-16-44 0 0 0,18 40-10 0 0,-17-32-1 0 0,25 54-27 0 0,-9-14-16 0 0,12 24-2 0 0,-1 0 0 0 0,1 0 1 0 0,0 0-1 0 0,0 0 0 0 0,0 0 0 0 0,0 0 0 0 0,-1 3 0 0 0,1 5 8 0 0,-1-1-1 0 0,2 0 0 0 0,-1 1 0 0 0,1-1 0 0 0,0 0 0 0 0,1 1 1 0 0,0-1-1 0 0,1 0 0 0 0,0 0 0 0 0,4 13 0 0 0,-4-16 14 0 0,1 1 0 0 0,0-1 0 0 0,0 1 0 0 0,0-1 0 0 0,1 0 1 0 0,0 0-1 0 0,0-1 0 0 0,1 1 0 0 0,-1-1 0 0 0,1 0 0 0 0,0 0 0 0 0,1 0 0 0 0,-1-1 0 0 0,9 5 0 0 0,63 29 213 0 0,-58-29-184 0 0,0-1 1 0 0,0 2 0 0 0,-1 1 0 0 0,0 0 0 0 0,30 26 0 0 0,-38-26-34 0 0,-1-1 1 0 0,0 1-1 0 0,0 1 1 0 0,-1-1-1 0 0,0 1 1 0 0,-1 1-1 0 0,-1 0 1 0 0,0 0-1 0 0,-1 0 1 0 0,7 26-1 0 0,-7-19-1 0 0,-2 0 0 0 0,0 1-1 0 0,-1 0 1 0 0,-1 0-1 0 0,-2-1 1 0 0,-4 40-1 0 0,-1-26 106 0 0,-1 0 0 0 0,-2 0 0 0 0,-1 0 0 0 0,-2-1 0 0 0,-1 0 0 0 0,-27 48 0 0 0,25-60-26 0 0,0-1 0 0 0,-1 0 0 0 0,-1-2 0 0 0,-36 32 0 0 0,6-6 36 0 0,40-37-106 0 0,-5 5 5 0 0,1 0 1 0 0,0 1 0 0 0,-11 16-1 0 0,21-29-18 0 0,1 1 0 0 0,0-1 0 0 0,-1 1 1 0 0,1-1-1 0 0,0 0 0 0 0,0 1 0 0 0,-1-1 0 0 0,1 1 0 0 0,0-1 0 0 0,0 1 0 0 0,0-1 1 0 0,0 1-1 0 0,0-1 0 0 0,0 1 0 0 0,-1-1 0 0 0,1 1 0 0 0,0-1 0 0 0,0 1 0 0 0,1-1 1 0 0,-1 1-1 0 0,0-1 0 0 0,0 1 0 0 0,0-1 0 0 0,0 1 0 0 0,0-1 0 0 0,0 1 0 0 0,1-1 0 0 0,-1 0 1 0 0,0 1-1 0 0,0-1 0 0 0,1 1 0 0 0,-1-1 0 0 0,0 0 0 0 0,1 1 0 0 0,-1-1 0 0 0,0 1 1 0 0,1-1-1 0 0,-1 0 0 0 0,1 0 0 0 0,-1 1 0 0 0,1-1 0 0 0,-1 0 0 0 0,0 0 0 0 0,1 1 0 0 0,-1-1 1 0 0,1 0-1 0 0,-1 0 0 0 0,1 0 0 0 0,-1 0 0 0 0,1 0 0 0 0,-1 0 0 0 0,1 0 0 0 0,-1 0 1 0 0,1 0-1 0 0,0 0 0 0 0,-1 0-12 0 0,4 0-199 0 0,0 0 0 0 0,0 0-1 0 0,0 0 1 0 0,0-1 0 0 0,0 0 0 0 0,0 0 0 0 0,0 0 0 0 0,-1 0 0 0 0,1-1 0 0 0,0 1 0 0 0,6-5 0 0 0,6-2-1051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5983 0 0,'0'0'8684'0'0,"0"2"-8136"0"0,1 1-409 0 0,-1-1-1 0 0,1 1 1 0 0,-1-1-1 0 0,0 1 1 0 0,0 0 0 0 0,0-1-1 0 0,0 1 1 0 0,-1 0-1 0 0,1-1 1 0 0,-1 1-1 0 0,0 0 1 0 0,1-1-1 0 0,-1 1 1 0 0,0-1 0 0 0,-1 0-1 0 0,0 3 1 0 0,-5 7 340 0 0,-17 22 1 0 0,14-20-131 0 0,-12 13-20 0 0,-1-2 1 0 0,-2 0-1 0 0,-44 34 0 0 0,50-42-288 0 0,-13 10 63 0 0,-42 46 0 0 0,66-65-8 0 0,0 2 0 0 0,1-1 0 0 0,0 1 0 0 0,1 0 0 0 0,0 0 0 0 0,0 1 0 0 0,1 0 0 0 0,1 0 1 0 0,0 0-1 0 0,-4 14 0 0 0,7-19-65 0 0,1 1 0 0 0,-1-1-1 0 0,1 0 1 0 0,0 0 0 0 0,0 0 0 0 0,0 0 0 0 0,1 1 0 0 0,0-1-1 0 0,1 0 1 0 0,-1 0 0 0 0,1 0 0 0 0,0-1 0 0 0,0 1 0 0 0,1 0-1 0 0,0-1 1 0 0,0 1 0 0 0,0-1 0 0 0,1 0 0 0 0,0 0 0 0 0,0 0-1 0 0,0-1 1 0 0,0 1 0 0 0,1-1 0 0 0,-1 0 0 0 0,1-1 0 0 0,0 1 0 0 0,0-1-1 0 0,1 0 1 0 0,-1 0 0 0 0,1 0 0 0 0,0-1 0 0 0,-1 1 0 0 0,1-2-1 0 0,0 1 1 0 0,0-1 0 0 0,0 0 0 0 0,12 1 0 0 0,-5-1-372 0 0,0-2 0 0 0,0 1 1 0 0,-1-2-1 0 0,1 1 1 0 0,0-2-1 0 0,-1 0 0 0 0,23-8 1 0 0,-14 1-1674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8287 0 0,'0'0'639'0'0,"0"2"-250"0"0,2 28 2205 0 0,1-1-1 0 0,12 49 0 0 0,1 8-453 0 0,-10-46-648 0 0,-5-39-1196 0 0,2 6 2925 0 0,-7-29-3099 0 0,1-1-1 0 0,1 0 0 0 0,2 0 0 0 0,2-34 1 0 0,-1 45-120 0 0,1 0 1 0 0,1 0-1 0 0,0 0 1 0 0,1 1 0 0 0,0-1-1 0 0,1 1 1 0 0,0 0-1 0 0,0 0 1 0 0,1 1 0 0 0,11-15-1 0 0,-8 15-2 0 0,-1 0 0 0 0,1 0 1 0 0,1 1-1 0 0,0 1 0 0 0,0-1 0 0 0,20-11 0 0 0,-6 7-4 0 0,0 1 0 0 0,32-11 0 0 0,-4 2-27 0 0,41-15-64 0 0,-82 33 87 0 0,0 0 0 0 0,1 1 0 0 0,-1 0 1 0 0,0 1-1 0 0,1 0 0 0 0,17 1 0 0 0,-21 2-3 0 0,-5-1-47 0 0,-2-1 18 0 0,0 1-1 0 0,-1-1 1 0 0,1 1 0 0 0,0 0 0 0 0,0-1-1 0 0,0 1 1 0 0,-1 0 0 0 0,1 0-1 0 0,0 0 1 0 0,-1-1 0 0 0,1 1 0 0 0,0 0-1 0 0,-1 0 1 0 0,1 0 0 0 0,-1 0 0 0 0,0 0-1 0 0,1 0 1 0 0,-1 0 0 0 0,0 0 0 0 0,1 0-1 0 0,-1 0 1 0 0,0 1 0 0 0,0-1 0 0 0,0 0-1 0 0,0 0 1 0 0,0 0 0 0 0,0 0 0 0 0,-1 0-1 0 0,1 0 1 0 0,0 0 0 0 0,-1 1 0 0 0,1 1-116 0 0,-5 32-4396 0 0,4-24-2351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0,'1'2'232'0'0,"29"77"485"0"0,21 45 5316 0 0,111 137-1935 0 0,-151-244-3867 0 0,0 1-1 0 0,-1-1 1 0 0,-1 2-1 0 0,-1-1 1 0 0,-1 1-1 0 0,0 0 1 0 0,5 29-1 0 0,-9-32-20 0 0,-1 1 0 0 0,0-1 0 0 0,-2 1 0 0 0,1 0 0 0 0,-2-1 0 0 0,-1 1 0 0 0,0 0 0 0 0,-1-1 0 0 0,-6 23 0 0 0,-37 88 1352 0 0,38-112-1550 0 0,0 1 1 0 0,-13 17 0 0 0,20-32-26 0 0,1-1-136 0 0,0 1 1 0 0,-1-1-1 0 0,1 1 1 0 0,-1-1-1 0 0,1 1 1 0 0,0-1 0 0 0,-1 1-1 0 0,1-1 1 0 0,-1 0-1 0 0,1 1 1 0 0,-1-1-1 0 0,1 0 1 0 0,-1 1-1 0 0,1-1 1 0 0,-1 0-1 0 0,0 1 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1T22:42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90 179 14191 0 0,'0'0'1291'0'0,"-1"2"-962"0"0,-41 81 3387 0 0,-4-11-2425 0 0,45-71-724 0 0,7-19-274 0 0,-3 12-283 0 0,0 0 0 0 0,0 0 0 0 0,1 0 0 0 0,0 1-1 0 0,0-1 1 0 0,1 1 0 0 0,0 0 0 0 0,6-6 0 0 0,0 2-14 0 0,0 1-1 0 0,1-1 0 0 0,12-6 1 0 0,1 3-31 0 0,1 0 0 0 0,44-14 0 0 0,57-7 349 0 0,-90 23-16 0 0,-35 10-281 0 0,12-4 250 0 0,24-2 0 0 0,-34 5-189 0 0,0 1 0 0 0,1 0 0 0 0,-1 0 1 0 0,0 1-1 0 0,1-1 0 0 0,-1 1 0 0 0,0 0 0 0 0,0 0 0 0 0,8 3 0 0 0,-3 2 2 0 0,-7-4-78 0 0,0 1 0 0 0,-1 0 0 0 0,1-1 0 0 0,-1 1 0 0 0,1 0 0 0 0,-1 0 0 0 0,0 0 0 0 0,0 0 0 0 0,-1 0 0 0 0,1 0 0 0 0,-1 1 0 0 0,1-1 0 0 0,-1 0 0 0 0,0 0 0 0 0,0 0 0 0 0,0 0 0 0 0,-1 1 0 0 0,1-1 0 0 0,-1 0 0 0 0,1 0 0 0 0,-1 0 0 0 0,0 0 0 0 0,-1 0 0 0 0,-1 5 0 0 0,-1-1 2 0 0,0 1-1 0 0,0-1 1 0 0,0 0 0 0 0,-1-1-1 0 0,0 1 1 0 0,-1-1 0 0 0,1 0-1 0 0,-10 8 1 0 0,13-13-7 0 0,-21 16-475 0 0,22-17 445 0 0,-1 1 0 0 0,1 0 0 0 0,-1-1 0 0 0,1 1 0 0 0,-1-1 0 0 0,1 1 0 0 0,-1-1-1 0 0,1 0 1 0 0,-1 0 0 0 0,0 1 0 0 0,1-1 0 0 0,-1 0 0 0 0,1-1 0 0 0,-4 1 0 0 0,4-1-95 0 0,1-3-70 0 0,1-1 134 0 0,0 1 0 0 0,0 0 1 0 0,0-1-1 0 0,0 1 0 0 0,1 0 1 0 0,0-1-1 0 0,-1 1 0 0 0,2 0 1 0 0,4-7-1 0 0,4-4-20 0 0,16-18 0 0 0,-18 22 59 0 0,8-8-20 0 0,2 0 0 0 0,0 0 1 0 0,1 2-1 0 0,1 1 0 0 0,39-24 0 0 0,-45 31 99 0 0,0 1-1 0 0,0 1 0 0 0,1 0 0 0 0,0 1 1 0 0,0 1-1 0 0,1 1 0 0 0,0 0 0 0 0,0 1 1 0 0,32-2-1 0 0,-45 5-13 0 0,0 0 0 0 0,0 1 0 0 0,-1-1 1 0 0,1 1-1 0 0,0-1 0 0 0,0 1 0 0 0,-1 0 1 0 0,1 1-1 0 0,0-1 0 0 0,-1 1 0 0 0,1-1 0 0 0,-1 1 1 0 0,0 0-1 0 0,1 0 0 0 0,-1 1 0 0 0,0-1 0 0 0,0 1 1 0 0,0-1-1 0 0,-1 1 0 0 0,1 0 0 0 0,-1 0 0 0 0,0 0 1 0 0,1 0-1 0 0,1 5 0 0 0,-3-7-37 0 0,0 1 1 0 0,0-1-1 0 0,-1 1 0 0 0,1-1 1 0 0,0 1-1 0 0,-1 0 1 0 0,1 0-1 0 0,-1-1 0 0 0,0 1 1 0 0,1 0-1 0 0,-1 0 0 0 0,0-1 1 0 0,0 1-1 0 0,0 0 0 0 0,-1 2 1 0 0,1 2 6 0 0,-2 14 25 0 0,0 0 1 0 0,-1-1-1 0 0,-1 1 0 0 0,-1-1 0 0 0,-1 0 1 0 0,0 0-1 0 0,-1-1 0 0 0,-12 22 0 0 0,10-24-16 0 0,2 1 0 0 0,0 0-1 0 0,-6 23 1 0 0,11-29-19 0 0,2-2-128 0 0,0-9-22 0 0,0 1-1 0 0,0-1 0 0 0,0 1 1 0 0,0-1-1 0 0,0 1 1 0 0,0-1-1 0 0,1 1 1 0 0,-1-1-1 0 0,0 1 1 0 0,0-1-1 0 0,0 1 0 0 0,1-1 1 0 0,-1 1-1 0 0,0-1 1 0 0,1 1-1 0 0,-1-1 1 0 0,0 1-1 0 0,1-1 1 0 0,-1 0-1 0 0,0 1 0 0 0,1-1 1 0 0,-1 0-1 0 0,1 1 1 0 0,0-1-1 0 0,8 5-6989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5063 0 0,'-12'11'13523'0'0,"12"-11"-13122"0"0,8 3-18 0 0,0 0 0 0 0,0 0 1 0 0,0-1-1 0 0,0 0 0 0 0,1 0 0 0 0,-1-1 0 0 0,13 0 0 0 0,63-4 733 0 0,-71 2-1014 0 0,261-16 863 0 0,-242 18-1270 0 0,-29 0-783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13823 0 0,'0'0'2704'0'0,"2"0"-1337"0"0,116-10 4613 0 0,-36 2-4634 0 0,-1 5-974 0 0,33-3-2174 0 0,-98 5 219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9215 0 0,'0'0'3451'0'0,"1"2"-2947"0"0,-1 0-348 0 0,1 1-1 0 0,-1 0 1 0 0,0 0 0 0 0,0 0 0 0 0,0 0-1 0 0,-1 0 1 0 0,1 0 0 0 0,-1 0-1 0 0,1-1 1 0 0,-1 1 0 0 0,0 0 0 0 0,0 0-1 0 0,0-1 1 0 0,-1 1 0 0 0,1-1 0 0 0,-1 1-1 0 0,1-1 1 0 0,-1 1 0 0 0,0-1-1 0 0,-3 4 1 0 0,-6 5 368 0 0,0 1 0 0 0,-19 13-1 0 0,4-3-325 0 0,1 1-1 0 0,1 2 1 0 0,1 0 0 0 0,-27 39-1 0 0,19-21-111 0 0,-82 127 441 0 0,102-150-386 0 0,0 1 1 0 0,2 0 0 0 0,1 0-1 0 0,0 1 1 0 0,1 0 0 0 0,-6 40-1 0 0,13-57-76 0 0,-1 1 1 0 0,1-1-1 0 0,0 0 0 0 0,1 1 0 0 0,-1-1 0 0 0,1 0 0 0 0,0 0 1 0 0,0 0-1 0 0,1 0 0 0 0,0 0 0 0 0,-1 0 0 0 0,2 0 0 0 0,-1 0 1 0 0,1-1-1 0 0,-1 1 0 0 0,1-1 0 0 0,0 1 0 0 0,1-1 0 0 0,-1 0 1 0 0,1-1-1 0 0,0 1 0 0 0,0 0 0 0 0,0-1 0 0 0,6 4 0 0 0,7 3 137 0 0,2-1-1 0 0,-1 0 0 0 0,1-1 0 0 0,21 5 0 0 0,-33-10-347 0 0,0-1 1 0 0,0 0-1 0 0,1-1 1 0 0,-1 0-1 0 0,1 0 1 0 0,-1 0-1 0 0,1-1 1 0 0,-1 0-1 0 0,1-1 1 0 0,-1 0-1 0 0,1 0 1 0 0,-1 0-1 0 0,14-5 1 0 0,-9 2-1105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0 493 3679 0 0,'1'2'4436'0'0,"16"48"1573"0"0,16 27-2822 0 0,-5-11-780 0 0,-28-66-2320 0 0,1 1 1 0 0,-1-1 0 0 0,0 0-1 0 0,0 0 1 0 0,0 0-1 0 0,0 0 1 0 0,0 1-1 0 0,1-1 1 0 0,-1 0 0 0 0,0 0-1 0 0,0 0 1 0 0,0 1-1 0 0,0-1 1 0 0,0 0 0 0 0,0 0-1 0 0,0 0 1 0 0,0 1-1 0 0,0-1 1 0 0,0 0-1 0 0,0 0 1 0 0,0 1 0 0 0,0-1-1 0 0,0 0 1 0 0,0 0-1 0 0,0 0 1 0 0,0 1-1 0 0,0-1 1 0 0,0 0 0 0 0,0 0-1 0 0,0 0 1 0 0,0 1-1 0 0,0-1 1 0 0,-1 0-1 0 0,1 0 1 0 0,0 0 0 0 0,0 1-1 0 0,0-1 1 0 0,0 0-1 0 0,-1 0 1 0 0,-8-4 683 0 0,-9-15-669 0 0,13 10-85 0 0,1 0 1 0 0,1 0-1 0 0,-1 0 1 0 0,1-1-1 0 0,1 1 1 0 0,0-1-1 0 0,0 1 1 0 0,1-1-1 0 0,0 0 1 0 0,1 0-1 0 0,0 0 1 0 0,2-16-1 0 0,1 7 11 0 0,1 1 0 0 0,0 0-1 0 0,1 0 1 0 0,1 1 0 0 0,15-32-1 0 0,-9 26-66 0 0,2 0 0 0 0,1 1 0 0 0,0 0 0 0 0,2 1 0 0 0,0 1 0 0 0,36-31-1 0 0,-20 23-33 0 0,3 1-1 0 0,0 2 0 0 0,50-26 0 0 0,-55 36 56 0 0,1 2 1 0 0,0 1-1 0 0,1 1 1 0 0,0 2-1 0 0,61-9 0 0 0,-62 16-46 0 0,-17 5-20 0 0,-12 1 58 0 0,-2-3-6 0 0,1 1-25 0 0,-1 0 1 0 0,1 0-1 0 0,-1 0 0 0 0,1 0 1 0 0,-1 0-1 0 0,0 0 1 0 0,0 0-1 0 0,0 0 0 0 0,0 0 1 0 0,-1 1-1 0 0,1-1 1 0 0,0 0-1 0 0,-1 0 1 0 0,0 1-1 0 0,1 4 0 0 0,-1 2-845 0 0,0 0 0 0 0,-3 16 0 0 0,-1-7-565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 12351 0 0,'0'0'564'0'0,"-1"1"-9"0"0,-14 9-338 0 0,15-9 160 0 0,5-1 619 0 0,15-3 2040 0 0,23-6 1536 0 0,5-3-3862 0 0,86-9-1 0 0,-111 20-853 0 0,34 3 0 0 0,-9 0-5317 0 0,-38-2 3658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16007 0 0,'0'0'2456'0'0,"2"1"-1666"0"0,0 0-637 0 0,0 0 1 0 0,0 1-1 0 0,0 0 1 0 0,0-1-1 0 0,-1 1 1 0 0,1 0-1 0 0,-1 0 1 0 0,1 0-1 0 0,-1 0 1 0 0,1 0-1 0 0,-1 0 1 0 0,0 0 0 0 0,2 4-1 0 0,-2-1-17 0 0,0 0 0 0 0,1 0-1 0 0,-2 0 1 0 0,1 0 0 0 0,0 0 0 0 0,-1 6 0 0 0,-1 8 90 0 0,-1-1 0 0 0,-7 31 0 0 0,7-41-103 0 0,-3 14-66 0 0,-1 5-3 0 0,0 0 1 0 0,2 0-1 0 0,1 1 1 0 0,1 28-1 0 0,2-53-23 0 0,0-1-1 0 0,0 1 0 0 0,1-1 1 0 0,-1 1-1 0 0,1-1 1 0 0,-1 0-1 0 0,1 1 1 0 0,0-1-1 0 0,0 0 1 0 0,0 1-1 0 0,0-1 0 0 0,0 0 1 0 0,1 0-1 0 0,-1 0 1 0 0,1 0-1 0 0,-1 0 1 0 0,1 0-1 0 0,2 2 0 0 0,-2-3-161 0 0,0 1-1 0 0,0-1 0 0 0,0 0 1 0 0,0 0-1 0 0,1 0 0 0 0,-1 0 0 0 0,4 1 1 0 0,22 0-6026 0 0,-12-4-1087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15263 0 0,'0'0'746'0'0,"-1"2"-330"0"0,-1 8-356 0 0,1-1 1 0 0,0 1 0 0 0,0 0 0 0 0,1 0 0 0 0,0 0-1 0 0,1 0 1 0 0,0-1 0 0 0,0 1 0 0 0,1 0 0 0 0,1-1 0 0 0,0 1-1 0 0,0-1 1 0 0,7 16 0 0 0,4 2 5 0 0,0 0 0 0 0,2-1 0 0 0,24 29 1 0 0,-21-31 56 0 0,2 0 1 0 0,0-2-1 0 0,36 29 1 0 0,80 48 674 0 0,-15-10 283 0 0,-111-80-956 0 0,0 0 1 0 0,-1 1-1 0 0,0 0 0 0 0,0 0 1 0 0,-1 1-1 0 0,-1 0 0 0 0,0 1 1 0 0,10 19-1 0 0,-15-25-70 0 0,0 0-1 0 0,-1 0 1 0 0,0 1-1 0 0,0-1 1 0 0,-1 0-1 0 0,0 1 1 0 0,0-1-1 0 0,0 1 1 0 0,-1-1-1 0 0,0 1 1 0 0,0-1-1 0 0,-1 0 1 0 0,0 1-1 0 0,0-1 1 0 0,0 1 0 0 0,-1-1-1 0 0,0 0 1 0 0,0 0-1 0 0,-1 0 1 0 0,-5 10-1 0 0,-1-2 99 0 0,0 0 0 0 0,-1 0 0 0 0,-1-1 0 0 0,0-1 0 0 0,-1 1-1 0 0,0-2 1 0 0,-1 0 0 0 0,-18 12 0 0 0,-15 6 114 0 0,-61 29 1 0 0,38-22-135 0 0,18-8-1108 0 0,50-28-162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19087 0 0,'0'0'930'0'0,"-1"1"-408"0"0,-6 9-401 0 0,0 0 1 0 0,1 0-1 0 0,0 1 0 0 0,0 0 0 0 0,1 0 0 0 0,0 0 0 0 0,-3 15 1 0 0,3-7 192 0 0,0 0 0 0 0,2 1 0 0 0,0 0 0 0 0,0 29 0 0 0,7 81 755 0 0,-1-76-723 0 0,-3-46-302 0 0,3 283 1230 0 0,-5-228-1197 0 0,1-21-3 0 0,-10 65-1 0 0,5-80-63 0 0,4-19-11 0 0,0-1-1 0 0,0 1 1 0 0,1 0-1 0 0,0 0 1 0 0,0-1-1 0 0,1 1 0 0 0,1 10 1 0 0,-1-15-543 0 0,2 2 822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0,'2'0'17079'0'0,"-1"0"-16747"0"0,19 0 6520 0 0,-2 1-3860 0 0,-3 1-2620 0 0,0 1 0 0 0,26 7 0 0 0,-39-10-942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9T19:05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157 267 3679 0 0,'0'0'9576'0'0,"2"-1"-9058"0"0,35-37 1318 0 0,-26 25-1041 0 0,25-21 0 0 0,-3 9-357 0 0,1 2 0 0 0,1 1 0 0 0,68-30 0 0 0,-65 37-395 0 0,0 2 0 0 0,69-14-1 0 0,-100 26-42 0 0,0 0 0 0 0,0 0 0 0 0,0 1 0 0 0,0 0 0 0 0,0 0 0 0 0,-1 0 0 0 0,1 1-1 0 0,0 0 1 0 0,0 0 0 0 0,13 5 0 0 0,-18-5 1 0 0,0 0-1 0 0,1 0 0 0 0,-1 0 1 0 0,0 1-1 0 0,1-1 1 0 0,-1 1-1 0 0,0-1 1 0 0,0 1-1 0 0,0 0 0 0 0,0 0 1 0 0,0 0-1 0 0,-1 0 1 0 0,1 0-1 0 0,-1 0 0 0 0,1 1 1 0 0,-1-1-1 0 0,0 0 1 0 0,0 1-1 0 0,0-1 1 0 0,0 1-1 0 0,0-1 0 0 0,0 1 1 0 0,-1-1-1 0 0,0 1 1 0 0,1 0-1 0 0,-1-1 1 0 0,0 1-1 0 0,0 0 0 0 0,0-1 1 0 0,-1 6-1 0 0,-1 1 23 0 0,0 0 0 0 0,-1-1 0 0 0,0 0 0 0 0,0 1 0 0 0,-1-1 0 0 0,0 0 0 0 0,0 0 0 0 0,-1-1-1 0 0,-6 8 1 0 0,-8 9 41 0 0,-28 27-1 0 0,-125 104 59 0 0,-13-14-132 0 0,151-116 52 0 0,-208 144-689 0 0,229-161 594 0 0,13-8 52 0 0,-1 0 1 0 0,1 0-1 0 0,0 0 1 0 0,0 0 0 0 0,-1 0-1 0 0,1 0 1 0 0,0 0-1 0 0,0 0 1 0 0,-1 1 0 0 0,1-1-1 0 0,0 0 1 0 0,0 0-1 0 0,0 0 1 0 0,-1 0 0 0 0,1 0-1 0 0,0 1 1 0 0,0-1-1 0 0,0 0 1 0 0,0 0 0 0 0,-1 0-1 0 0,1 1 1 0 0,0-1 0 0 0,0 0-1 0 0,0 0 1 0 0,0 0-1 0 0,0 1 1 0 0,0-1 0 0 0,0 0-1 0 0,0 0 1 0 0,0 1-1 0 0,0-1 1 0 0,-1 0 0 0 0,1 1-1 0 0,2 0 4 0 0,-1 0 0 0 0,1 0-1 0 0,-1 0 1 0 0,1-1 0 0 0,0 1-1 0 0,-1 0 1 0 0,1-1 0 0 0,0 1-1 0 0,-1-1 1 0 0,1 1 0 0 0,0-1-1 0 0,0 0 1 0 0,0 0 0 0 0,-1 0-1 0 0,1 0 1 0 0,0 0 0 0 0,0 0-1 0 0,1-1 1 0 0,41-5 225 0 0,-39 4-188 0 0,81-15 691 0 0,182-29 1116 0 0,-237 42-1671 0 0,27-3 370 0 0,1 2 0 0 0,80 4 0 0 0,-128 2-544 0 0,1 0-1 0 0,13 4 1 0 0,-23-4-70 0 0,0 11-451 0 0,-2-11 470 0 0,1 0 0 0 0,-1 0-1 0 0,0 0 1 0 0,1 0 0 0 0,-1 1 0 0 0,0-1 0 0 0,0 0-1 0 0,0 0 1 0 0,0 0 0 0 0,0 0 0 0 0,0 1 0 0 0,0-1-1 0 0,-1 2 1 0 0,-1 1-351 0 0,1-1 1 0 0,-1 1-1 0 0,0-1 0 0 0,0 0 0 0 0,0 0 0 0 0,-1 1 0 0 0,-2 2 1 0 0,-4 3-1115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872-E533-43F5-A47C-EBF7EDB80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87B84-A811-4030-8B4E-D46816B40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8562-253F-4F1C-9AC5-9EA7026E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EC6FC-8DA8-41AD-AA46-33036A1D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D948-3256-4D36-B9D6-AACFAF32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4C4E-1BC7-479D-A7C3-E02A82D3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E5F7C-7A83-4FB1-BA93-F51901307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4D886-475C-48FE-868A-4AD6BEBA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BDE4-30B2-4CA6-9044-9B10185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BB533-DD44-41FC-81D0-7E298D39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0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0DA8A-D967-486F-BD7D-FE218FE6D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F359E-BCC4-4C62-A3A5-D317106B0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EA8D-B972-4B59-86B7-DCC33630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78D-9625-4140-B599-4A4544A4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D0860-1F30-4153-BCA5-56F3ACA0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94E3-A3DB-4B10-AE50-ACCF4309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C9297-435B-4D1D-A35D-6DBADFBF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6E3-BB1B-48DF-B2D2-C20AAA32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BE5DE-62AE-490F-A980-0C7D6067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2D029-ED81-4510-8338-1F0E56CA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6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2E9A-738F-43DE-B825-2A34808B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8443A-2249-4390-8746-BCFB3A2BA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66EA8-2703-4AC8-BA0A-B9679021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31897-4C5A-4B5B-8F9F-8DE3A091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08C68-286F-4D9A-AFC8-5CFC52EC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037A-8ED4-4CAF-AAF5-26638B3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914F-38EF-4664-A74B-9BEDAB4FE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281A9-A296-4212-8192-1021E1BF9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B751-2FEE-40BA-AC42-3F1842F7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B79CF-5131-405F-8F13-7F7D23CF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0A285-FF43-4A22-A63A-3A29995F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46AA-EF24-42C6-8E79-06F3E0D37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32458-C104-414A-8FD2-907C1CC21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08DB7-15FA-4178-BAE5-8806C58F0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AD2F3-22EB-4E82-BF70-70B750944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FE9DF1-F10B-43F5-A910-39B03F3C0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DE760-1085-4B7B-B3D5-2022341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F19D3-0698-4156-A886-AB33FB14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820DF-8357-4F8A-8386-091A53BC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7EF4-7DE7-4EB7-B97C-281FF07E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6416F-F53A-4B6A-B857-C0A2C1EC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E5BBD-CBEB-4009-B949-F78B4A79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B8E17-D1F8-4E8F-8EFF-55F5BFB0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7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E9C97-8B58-4948-A9A0-894A83BE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CBEDA-6C3D-4B00-96E1-8C7288F2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CC49-B6E3-4546-99B6-F0F27D12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5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1D11-82C3-4F28-96DD-E000EDBB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7F32-4324-4D40-98E7-15755501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62284-C0A8-490E-A19D-2AEED4608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784B9-F3C4-47D9-B261-8AD533F4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14D2E-DBD0-43FC-BB2A-A4EB1AAC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390EB-169F-4BCC-9F56-40E359D4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6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4838-CE18-4E70-AC8A-61FAB58D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4C2B4C-3D7E-4B70-8AAB-16A38D14F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B12F5-52B8-4696-BAB8-555CFDF3F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30EFB-8094-4264-AA91-724DE91F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36F27-5D98-4302-8D3D-69426ECC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5498-832D-435D-9C45-B204A65A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4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C56E-72A0-434E-A28F-CDC295D5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EE4CE-7778-4B27-BD14-D4CA319F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BD66-B312-4CDF-A3D9-219F0189B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5183E-7279-49C8-A6C0-209D8E506E66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4CC64-83A0-454D-9278-30D7C69C3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87F26-E7F1-4645-A46A-2D8DF945E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2D514-CFB3-4B4F-AC69-055FD7440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1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3.png"/><Relationship Id="rId299" Type="http://schemas.openxmlformats.org/officeDocument/2006/relationships/image" Target="../media/image723.png"/><Relationship Id="rId21" Type="http://schemas.openxmlformats.org/officeDocument/2006/relationships/image" Target="../media/image585.png"/><Relationship Id="rId63" Type="http://schemas.openxmlformats.org/officeDocument/2006/relationships/image" Target="../media/image606.png"/><Relationship Id="rId159" Type="http://schemas.openxmlformats.org/officeDocument/2006/relationships/image" Target="../media/image654.png"/><Relationship Id="rId324" Type="http://schemas.openxmlformats.org/officeDocument/2006/relationships/customXml" Target="../ink/ink1202.xml"/><Relationship Id="rId366" Type="http://schemas.openxmlformats.org/officeDocument/2006/relationships/customXml" Target="../ink/ink1223.xml"/><Relationship Id="rId170" Type="http://schemas.openxmlformats.org/officeDocument/2006/relationships/customXml" Target="../ink/ink1125.xml"/><Relationship Id="rId226" Type="http://schemas.openxmlformats.org/officeDocument/2006/relationships/customXml" Target="../ink/ink1153.xml"/><Relationship Id="rId433" Type="http://schemas.openxmlformats.org/officeDocument/2006/relationships/image" Target="../media/image790.png"/><Relationship Id="rId268" Type="http://schemas.openxmlformats.org/officeDocument/2006/relationships/customXml" Target="../ink/ink1174.xml"/><Relationship Id="rId32" Type="http://schemas.openxmlformats.org/officeDocument/2006/relationships/customXml" Target="../ink/ink1056.xml"/><Relationship Id="rId74" Type="http://schemas.openxmlformats.org/officeDocument/2006/relationships/customXml" Target="../ink/ink1077.xml"/><Relationship Id="rId128" Type="http://schemas.openxmlformats.org/officeDocument/2006/relationships/customXml" Target="../ink/ink1104.xml"/><Relationship Id="rId335" Type="http://schemas.openxmlformats.org/officeDocument/2006/relationships/image" Target="../media/image741.png"/><Relationship Id="rId377" Type="http://schemas.openxmlformats.org/officeDocument/2006/relationships/image" Target="../media/image762.png"/><Relationship Id="rId5" Type="http://schemas.openxmlformats.org/officeDocument/2006/relationships/image" Target="../media/image577.png"/><Relationship Id="rId181" Type="http://schemas.openxmlformats.org/officeDocument/2006/relationships/image" Target="../media/image665.png"/><Relationship Id="rId237" Type="http://schemas.openxmlformats.org/officeDocument/2006/relationships/image" Target="../media/image692.png"/><Relationship Id="rId402" Type="http://schemas.openxmlformats.org/officeDocument/2006/relationships/customXml" Target="../ink/ink1241.xml"/><Relationship Id="rId279" Type="http://schemas.openxmlformats.org/officeDocument/2006/relationships/image" Target="../media/image713.png"/><Relationship Id="rId444" Type="http://schemas.openxmlformats.org/officeDocument/2006/relationships/customXml" Target="../ink/ink1262.xml"/><Relationship Id="rId43" Type="http://schemas.openxmlformats.org/officeDocument/2006/relationships/image" Target="../media/image596.png"/><Relationship Id="rId139" Type="http://schemas.openxmlformats.org/officeDocument/2006/relationships/image" Target="../media/image644.png"/><Relationship Id="rId290" Type="http://schemas.openxmlformats.org/officeDocument/2006/relationships/customXml" Target="../ink/ink1185.xml"/><Relationship Id="rId304" Type="http://schemas.openxmlformats.org/officeDocument/2006/relationships/customXml" Target="../ink/ink1192.xml"/><Relationship Id="rId346" Type="http://schemas.openxmlformats.org/officeDocument/2006/relationships/customXml" Target="../ink/ink1213.xml"/><Relationship Id="rId388" Type="http://schemas.openxmlformats.org/officeDocument/2006/relationships/customXml" Target="../ink/ink1234.xml"/><Relationship Id="rId85" Type="http://schemas.openxmlformats.org/officeDocument/2006/relationships/image" Target="../media/image617.png"/><Relationship Id="rId150" Type="http://schemas.openxmlformats.org/officeDocument/2006/relationships/customXml" Target="../ink/ink1115.xml"/><Relationship Id="rId192" Type="http://schemas.openxmlformats.org/officeDocument/2006/relationships/customXml" Target="../ink/ink1136.xml"/><Relationship Id="rId206" Type="http://schemas.openxmlformats.org/officeDocument/2006/relationships/customXml" Target="../ink/ink1143.xml"/><Relationship Id="rId413" Type="http://schemas.openxmlformats.org/officeDocument/2006/relationships/image" Target="../media/image780.png"/><Relationship Id="rId248" Type="http://schemas.openxmlformats.org/officeDocument/2006/relationships/customXml" Target="../ink/ink1164.xml"/><Relationship Id="rId12" Type="http://schemas.openxmlformats.org/officeDocument/2006/relationships/customXml" Target="../ink/ink1046.xml"/><Relationship Id="rId108" Type="http://schemas.openxmlformats.org/officeDocument/2006/relationships/customXml" Target="../ink/ink1094.xml"/><Relationship Id="rId315" Type="http://schemas.openxmlformats.org/officeDocument/2006/relationships/image" Target="../media/image731.png"/><Relationship Id="rId357" Type="http://schemas.openxmlformats.org/officeDocument/2006/relationships/image" Target="../media/image752.png"/><Relationship Id="rId54" Type="http://schemas.openxmlformats.org/officeDocument/2006/relationships/customXml" Target="../ink/ink1067.xml"/><Relationship Id="rId96" Type="http://schemas.openxmlformats.org/officeDocument/2006/relationships/customXml" Target="../ink/ink1088.xml"/><Relationship Id="rId161" Type="http://schemas.openxmlformats.org/officeDocument/2006/relationships/image" Target="../media/image655.png"/><Relationship Id="rId217" Type="http://schemas.openxmlformats.org/officeDocument/2006/relationships/image" Target="../media/image683.png"/><Relationship Id="rId399" Type="http://schemas.openxmlformats.org/officeDocument/2006/relationships/image" Target="../media/image773.png"/><Relationship Id="rId259" Type="http://schemas.openxmlformats.org/officeDocument/2006/relationships/image" Target="../media/image703.png"/><Relationship Id="rId424" Type="http://schemas.openxmlformats.org/officeDocument/2006/relationships/customXml" Target="../ink/ink1252.xml"/><Relationship Id="rId23" Type="http://schemas.openxmlformats.org/officeDocument/2006/relationships/image" Target="../media/image586.png"/><Relationship Id="rId119" Type="http://schemas.openxmlformats.org/officeDocument/2006/relationships/image" Target="../media/image634.png"/><Relationship Id="rId270" Type="http://schemas.openxmlformats.org/officeDocument/2006/relationships/customXml" Target="../ink/ink1175.xml"/><Relationship Id="rId326" Type="http://schemas.openxmlformats.org/officeDocument/2006/relationships/customXml" Target="../ink/ink1203.xml"/><Relationship Id="rId65" Type="http://schemas.openxmlformats.org/officeDocument/2006/relationships/image" Target="../media/image607.png"/><Relationship Id="rId130" Type="http://schemas.openxmlformats.org/officeDocument/2006/relationships/customXml" Target="../ink/ink1105.xml"/><Relationship Id="rId368" Type="http://schemas.openxmlformats.org/officeDocument/2006/relationships/customXml" Target="../ink/ink1224.xml"/><Relationship Id="rId172" Type="http://schemas.openxmlformats.org/officeDocument/2006/relationships/customXml" Target="../ink/ink1126.xml"/><Relationship Id="rId228" Type="http://schemas.openxmlformats.org/officeDocument/2006/relationships/customXml" Target="../ink/ink1154.xml"/><Relationship Id="rId435" Type="http://schemas.openxmlformats.org/officeDocument/2006/relationships/image" Target="../media/image791.png"/><Relationship Id="rId281" Type="http://schemas.openxmlformats.org/officeDocument/2006/relationships/image" Target="../media/image714.png"/><Relationship Id="rId337" Type="http://schemas.openxmlformats.org/officeDocument/2006/relationships/image" Target="../media/image742.png"/><Relationship Id="rId34" Type="http://schemas.openxmlformats.org/officeDocument/2006/relationships/customXml" Target="../ink/ink1057.xml"/><Relationship Id="rId76" Type="http://schemas.openxmlformats.org/officeDocument/2006/relationships/customXml" Target="../ink/ink1078.xml"/><Relationship Id="rId141" Type="http://schemas.openxmlformats.org/officeDocument/2006/relationships/image" Target="../media/image645.png"/><Relationship Id="rId379" Type="http://schemas.openxmlformats.org/officeDocument/2006/relationships/image" Target="../media/image763.png"/><Relationship Id="rId7" Type="http://schemas.openxmlformats.org/officeDocument/2006/relationships/image" Target="../media/image578.png"/><Relationship Id="rId183" Type="http://schemas.openxmlformats.org/officeDocument/2006/relationships/image" Target="../media/image666.png"/><Relationship Id="rId239" Type="http://schemas.openxmlformats.org/officeDocument/2006/relationships/image" Target="../media/image693.png"/><Relationship Id="rId390" Type="http://schemas.openxmlformats.org/officeDocument/2006/relationships/customXml" Target="../ink/ink1235.xml"/><Relationship Id="rId404" Type="http://schemas.openxmlformats.org/officeDocument/2006/relationships/customXml" Target="../ink/ink1242.xml"/><Relationship Id="rId250" Type="http://schemas.openxmlformats.org/officeDocument/2006/relationships/customXml" Target="../ink/ink1165.xml"/><Relationship Id="rId292" Type="http://schemas.openxmlformats.org/officeDocument/2006/relationships/customXml" Target="../ink/ink1186.xml"/><Relationship Id="rId306" Type="http://schemas.openxmlformats.org/officeDocument/2006/relationships/customXml" Target="../ink/ink1193.xml"/><Relationship Id="rId45" Type="http://schemas.openxmlformats.org/officeDocument/2006/relationships/image" Target="../media/image597.png"/><Relationship Id="rId87" Type="http://schemas.openxmlformats.org/officeDocument/2006/relationships/image" Target="../media/image618.png"/><Relationship Id="rId110" Type="http://schemas.openxmlformats.org/officeDocument/2006/relationships/customXml" Target="../ink/ink1095.xml"/><Relationship Id="rId348" Type="http://schemas.openxmlformats.org/officeDocument/2006/relationships/customXml" Target="../ink/ink1214.xml"/><Relationship Id="rId152" Type="http://schemas.openxmlformats.org/officeDocument/2006/relationships/customXml" Target="../ink/ink1116.xml"/><Relationship Id="rId194" Type="http://schemas.openxmlformats.org/officeDocument/2006/relationships/customXml" Target="../ink/ink1137.xml"/><Relationship Id="rId208" Type="http://schemas.openxmlformats.org/officeDocument/2006/relationships/customXml" Target="../ink/ink1144.xml"/><Relationship Id="rId415" Type="http://schemas.openxmlformats.org/officeDocument/2006/relationships/image" Target="../media/image781.png"/><Relationship Id="rId261" Type="http://schemas.openxmlformats.org/officeDocument/2006/relationships/image" Target="../media/image704.png"/><Relationship Id="rId14" Type="http://schemas.openxmlformats.org/officeDocument/2006/relationships/customXml" Target="../ink/ink1047.xml"/><Relationship Id="rId56" Type="http://schemas.openxmlformats.org/officeDocument/2006/relationships/customXml" Target="../ink/ink1068.xml"/><Relationship Id="rId317" Type="http://schemas.openxmlformats.org/officeDocument/2006/relationships/image" Target="../media/image732.png"/><Relationship Id="rId359" Type="http://schemas.openxmlformats.org/officeDocument/2006/relationships/image" Target="../media/image753.png"/><Relationship Id="rId98" Type="http://schemas.openxmlformats.org/officeDocument/2006/relationships/customXml" Target="../ink/ink1089.xml"/><Relationship Id="rId121" Type="http://schemas.openxmlformats.org/officeDocument/2006/relationships/image" Target="../media/image635.png"/><Relationship Id="rId163" Type="http://schemas.openxmlformats.org/officeDocument/2006/relationships/image" Target="../media/image656.png"/><Relationship Id="rId219" Type="http://schemas.openxmlformats.org/officeDocument/2006/relationships/image" Target="../media/image684.png"/><Relationship Id="rId370" Type="http://schemas.openxmlformats.org/officeDocument/2006/relationships/customXml" Target="../ink/ink1225.xml"/><Relationship Id="rId426" Type="http://schemas.openxmlformats.org/officeDocument/2006/relationships/customXml" Target="../ink/ink1253.xml"/><Relationship Id="rId230" Type="http://schemas.openxmlformats.org/officeDocument/2006/relationships/customXml" Target="../ink/ink1155.xml"/><Relationship Id="rId25" Type="http://schemas.openxmlformats.org/officeDocument/2006/relationships/image" Target="../media/image587.png"/><Relationship Id="rId67" Type="http://schemas.openxmlformats.org/officeDocument/2006/relationships/image" Target="../media/image608.png"/><Relationship Id="rId272" Type="http://schemas.openxmlformats.org/officeDocument/2006/relationships/customXml" Target="../ink/ink1176.xml"/><Relationship Id="rId328" Type="http://schemas.openxmlformats.org/officeDocument/2006/relationships/customXml" Target="../ink/ink1204.xml"/><Relationship Id="rId132" Type="http://schemas.openxmlformats.org/officeDocument/2006/relationships/customXml" Target="../ink/ink1106.xml"/><Relationship Id="rId174" Type="http://schemas.openxmlformats.org/officeDocument/2006/relationships/customXml" Target="../ink/ink1127.xml"/><Relationship Id="rId381" Type="http://schemas.openxmlformats.org/officeDocument/2006/relationships/image" Target="../media/image764.png"/><Relationship Id="rId241" Type="http://schemas.openxmlformats.org/officeDocument/2006/relationships/image" Target="../media/image694.png"/><Relationship Id="rId437" Type="http://schemas.openxmlformats.org/officeDocument/2006/relationships/image" Target="../media/image792.png"/><Relationship Id="rId36" Type="http://schemas.openxmlformats.org/officeDocument/2006/relationships/customXml" Target="../ink/ink1058.xml"/><Relationship Id="rId283" Type="http://schemas.openxmlformats.org/officeDocument/2006/relationships/image" Target="../media/image715.png"/><Relationship Id="rId339" Type="http://schemas.openxmlformats.org/officeDocument/2006/relationships/image" Target="../media/image743.png"/><Relationship Id="rId78" Type="http://schemas.openxmlformats.org/officeDocument/2006/relationships/customXml" Target="../ink/ink1079.xml"/><Relationship Id="rId101" Type="http://schemas.openxmlformats.org/officeDocument/2006/relationships/image" Target="../media/image625.png"/><Relationship Id="rId143" Type="http://schemas.openxmlformats.org/officeDocument/2006/relationships/image" Target="../media/image646.png"/><Relationship Id="rId185" Type="http://schemas.openxmlformats.org/officeDocument/2006/relationships/image" Target="../media/image667.png"/><Relationship Id="rId350" Type="http://schemas.openxmlformats.org/officeDocument/2006/relationships/customXml" Target="../ink/ink1215.xml"/><Relationship Id="rId406" Type="http://schemas.openxmlformats.org/officeDocument/2006/relationships/customXml" Target="../ink/ink1243.xml"/><Relationship Id="rId9" Type="http://schemas.openxmlformats.org/officeDocument/2006/relationships/image" Target="../media/image579.png"/><Relationship Id="rId210" Type="http://schemas.openxmlformats.org/officeDocument/2006/relationships/customXml" Target="../ink/ink1145.xml"/><Relationship Id="rId392" Type="http://schemas.openxmlformats.org/officeDocument/2006/relationships/customXml" Target="../ink/ink1236.xml"/><Relationship Id="rId252" Type="http://schemas.openxmlformats.org/officeDocument/2006/relationships/customXml" Target="../ink/ink1166.xml"/><Relationship Id="rId294" Type="http://schemas.openxmlformats.org/officeDocument/2006/relationships/customXml" Target="../ink/ink1187.xml"/><Relationship Id="rId308" Type="http://schemas.openxmlformats.org/officeDocument/2006/relationships/customXml" Target="../ink/ink1194.xml"/><Relationship Id="rId47" Type="http://schemas.openxmlformats.org/officeDocument/2006/relationships/image" Target="../media/image598.png"/><Relationship Id="rId89" Type="http://schemas.openxmlformats.org/officeDocument/2006/relationships/image" Target="../media/image619.png"/><Relationship Id="rId112" Type="http://schemas.openxmlformats.org/officeDocument/2006/relationships/customXml" Target="../ink/ink1096.xml"/><Relationship Id="rId154" Type="http://schemas.openxmlformats.org/officeDocument/2006/relationships/customXml" Target="../ink/ink1117.xml"/><Relationship Id="rId361" Type="http://schemas.openxmlformats.org/officeDocument/2006/relationships/image" Target="../media/image754.png"/><Relationship Id="rId196" Type="http://schemas.openxmlformats.org/officeDocument/2006/relationships/customXml" Target="../ink/ink1138.xml"/><Relationship Id="rId417" Type="http://schemas.openxmlformats.org/officeDocument/2006/relationships/image" Target="../media/image782.png"/><Relationship Id="rId16" Type="http://schemas.openxmlformats.org/officeDocument/2006/relationships/customXml" Target="../ink/ink1048.xml"/><Relationship Id="rId221" Type="http://schemas.openxmlformats.org/officeDocument/2006/relationships/image" Target="../media/image685.png"/><Relationship Id="rId263" Type="http://schemas.openxmlformats.org/officeDocument/2006/relationships/image" Target="../media/image705.png"/><Relationship Id="rId319" Type="http://schemas.openxmlformats.org/officeDocument/2006/relationships/image" Target="../media/image733.png"/><Relationship Id="rId58" Type="http://schemas.openxmlformats.org/officeDocument/2006/relationships/customXml" Target="../ink/ink1069.xml"/><Relationship Id="rId123" Type="http://schemas.openxmlformats.org/officeDocument/2006/relationships/image" Target="../media/image636.png"/><Relationship Id="rId330" Type="http://schemas.openxmlformats.org/officeDocument/2006/relationships/customXml" Target="../ink/ink1205.xml"/><Relationship Id="rId165" Type="http://schemas.openxmlformats.org/officeDocument/2006/relationships/image" Target="../media/image657.png"/><Relationship Id="rId372" Type="http://schemas.openxmlformats.org/officeDocument/2006/relationships/customXml" Target="../ink/ink1226.xml"/><Relationship Id="rId428" Type="http://schemas.openxmlformats.org/officeDocument/2006/relationships/customXml" Target="../ink/ink1254.xml"/><Relationship Id="rId232" Type="http://schemas.openxmlformats.org/officeDocument/2006/relationships/customXml" Target="../ink/ink1156.xml"/><Relationship Id="rId274" Type="http://schemas.openxmlformats.org/officeDocument/2006/relationships/customXml" Target="../ink/ink1177.xml"/><Relationship Id="rId27" Type="http://schemas.openxmlformats.org/officeDocument/2006/relationships/image" Target="../media/image588.png"/><Relationship Id="rId69" Type="http://schemas.openxmlformats.org/officeDocument/2006/relationships/image" Target="../media/image609.png"/><Relationship Id="rId134" Type="http://schemas.openxmlformats.org/officeDocument/2006/relationships/customXml" Target="../ink/ink1107.xml"/><Relationship Id="rId80" Type="http://schemas.openxmlformats.org/officeDocument/2006/relationships/customXml" Target="../ink/ink1080.xml"/><Relationship Id="rId176" Type="http://schemas.openxmlformats.org/officeDocument/2006/relationships/customXml" Target="../ink/ink1128.xml"/><Relationship Id="rId341" Type="http://schemas.openxmlformats.org/officeDocument/2006/relationships/image" Target="../media/image744.png"/><Relationship Id="rId383" Type="http://schemas.openxmlformats.org/officeDocument/2006/relationships/image" Target="../media/image765.png"/><Relationship Id="rId439" Type="http://schemas.openxmlformats.org/officeDocument/2006/relationships/image" Target="../media/image793.png"/><Relationship Id="rId201" Type="http://schemas.openxmlformats.org/officeDocument/2006/relationships/image" Target="../media/image675.png"/><Relationship Id="rId243" Type="http://schemas.openxmlformats.org/officeDocument/2006/relationships/image" Target="../media/image695.png"/><Relationship Id="rId285" Type="http://schemas.openxmlformats.org/officeDocument/2006/relationships/image" Target="../media/image716.png"/><Relationship Id="rId38" Type="http://schemas.openxmlformats.org/officeDocument/2006/relationships/customXml" Target="../ink/ink1059.xml"/><Relationship Id="rId103" Type="http://schemas.openxmlformats.org/officeDocument/2006/relationships/image" Target="../media/image626.png"/><Relationship Id="rId310" Type="http://schemas.openxmlformats.org/officeDocument/2006/relationships/customXml" Target="../ink/ink1195.xml"/><Relationship Id="rId91" Type="http://schemas.openxmlformats.org/officeDocument/2006/relationships/image" Target="../media/image620.png"/><Relationship Id="rId145" Type="http://schemas.openxmlformats.org/officeDocument/2006/relationships/image" Target="../media/image647.png"/><Relationship Id="rId187" Type="http://schemas.openxmlformats.org/officeDocument/2006/relationships/image" Target="../media/image668.png"/><Relationship Id="rId352" Type="http://schemas.openxmlformats.org/officeDocument/2006/relationships/customXml" Target="../ink/ink1216.xml"/><Relationship Id="rId394" Type="http://schemas.openxmlformats.org/officeDocument/2006/relationships/customXml" Target="../ink/ink1237.xml"/><Relationship Id="rId408" Type="http://schemas.openxmlformats.org/officeDocument/2006/relationships/customXml" Target="../ink/ink1244.xml"/><Relationship Id="rId212" Type="http://schemas.openxmlformats.org/officeDocument/2006/relationships/customXml" Target="../ink/ink1146.xml"/><Relationship Id="rId254" Type="http://schemas.openxmlformats.org/officeDocument/2006/relationships/customXml" Target="../ink/ink1167.xml"/><Relationship Id="rId49" Type="http://schemas.openxmlformats.org/officeDocument/2006/relationships/image" Target="../media/image599.png"/><Relationship Id="rId114" Type="http://schemas.openxmlformats.org/officeDocument/2006/relationships/customXml" Target="../ink/ink1097.xml"/><Relationship Id="rId296" Type="http://schemas.openxmlformats.org/officeDocument/2006/relationships/customXml" Target="../ink/ink1188.xml"/><Relationship Id="rId60" Type="http://schemas.openxmlformats.org/officeDocument/2006/relationships/customXml" Target="../ink/ink1070.xml"/><Relationship Id="rId156" Type="http://schemas.openxmlformats.org/officeDocument/2006/relationships/customXml" Target="../ink/ink1118.xml"/><Relationship Id="rId198" Type="http://schemas.openxmlformats.org/officeDocument/2006/relationships/customXml" Target="../ink/ink1139.xml"/><Relationship Id="rId321" Type="http://schemas.openxmlformats.org/officeDocument/2006/relationships/image" Target="../media/image734.png"/><Relationship Id="rId363" Type="http://schemas.openxmlformats.org/officeDocument/2006/relationships/image" Target="../media/image755.png"/><Relationship Id="rId419" Type="http://schemas.openxmlformats.org/officeDocument/2006/relationships/image" Target="../media/image783.png"/><Relationship Id="rId223" Type="http://schemas.openxmlformats.org/officeDocument/2006/relationships/image" Target="../media/image686.png"/><Relationship Id="rId430" Type="http://schemas.openxmlformats.org/officeDocument/2006/relationships/customXml" Target="../ink/ink1255.xml"/><Relationship Id="rId18" Type="http://schemas.openxmlformats.org/officeDocument/2006/relationships/customXml" Target="../ink/ink1049.xml"/><Relationship Id="rId39" Type="http://schemas.openxmlformats.org/officeDocument/2006/relationships/image" Target="../media/image594.png"/><Relationship Id="rId265" Type="http://schemas.openxmlformats.org/officeDocument/2006/relationships/image" Target="../media/image706.png"/><Relationship Id="rId286" Type="http://schemas.openxmlformats.org/officeDocument/2006/relationships/customXml" Target="../ink/ink1183.xml"/><Relationship Id="rId50" Type="http://schemas.openxmlformats.org/officeDocument/2006/relationships/customXml" Target="../ink/ink1065.xml"/><Relationship Id="rId104" Type="http://schemas.openxmlformats.org/officeDocument/2006/relationships/customXml" Target="../ink/ink1092.xml"/><Relationship Id="rId125" Type="http://schemas.openxmlformats.org/officeDocument/2006/relationships/image" Target="../media/image637.png"/><Relationship Id="rId146" Type="http://schemas.openxmlformats.org/officeDocument/2006/relationships/customXml" Target="../ink/ink1113.xml"/><Relationship Id="rId167" Type="http://schemas.openxmlformats.org/officeDocument/2006/relationships/image" Target="../media/image658.png"/><Relationship Id="rId188" Type="http://schemas.openxmlformats.org/officeDocument/2006/relationships/customXml" Target="../ink/ink1134.xml"/><Relationship Id="rId311" Type="http://schemas.openxmlformats.org/officeDocument/2006/relationships/image" Target="../media/image729.png"/><Relationship Id="rId332" Type="http://schemas.openxmlformats.org/officeDocument/2006/relationships/customXml" Target="../ink/ink1206.xml"/><Relationship Id="rId353" Type="http://schemas.openxmlformats.org/officeDocument/2006/relationships/image" Target="../media/image750.png"/><Relationship Id="rId374" Type="http://schemas.openxmlformats.org/officeDocument/2006/relationships/customXml" Target="../ink/ink1227.xml"/><Relationship Id="rId395" Type="http://schemas.openxmlformats.org/officeDocument/2006/relationships/image" Target="../media/image771.png"/><Relationship Id="rId409" Type="http://schemas.openxmlformats.org/officeDocument/2006/relationships/image" Target="../media/image778.png"/><Relationship Id="rId71" Type="http://schemas.openxmlformats.org/officeDocument/2006/relationships/image" Target="../media/image610.png"/><Relationship Id="rId92" Type="http://schemas.openxmlformats.org/officeDocument/2006/relationships/customXml" Target="../ink/ink1086.xml"/><Relationship Id="rId213" Type="http://schemas.openxmlformats.org/officeDocument/2006/relationships/image" Target="../media/image681.png"/><Relationship Id="rId234" Type="http://schemas.openxmlformats.org/officeDocument/2006/relationships/customXml" Target="../ink/ink1157.xml"/><Relationship Id="rId420" Type="http://schemas.openxmlformats.org/officeDocument/2006/relationships/customXml" Target="../ink/ink1250.xml"/><Relationship Id="rId2" Type="http://schemas.openxmlformats.org/officeDocument/2006/relationships/customXml" Target="../ink/ink1041.xml"/><Relationship Id="rId29" Type="http://schemas.openxmlformats.org/officeDocument/2006/relationships/image" Target="../media/image589.png"/><Relationship Id="rId255" Type="http://schemas.openxmlformats.org/officeDocument/2006/relationships/image" Target="../media/image701.png"/><Relationship Id="rId276" Type="http://schemas.openxmlformats.org/officeDocument/2006/relationships/customXml" Target="../ink/ink1178.xml"/><Relationship Id="rId297" Type="http://schemas.openxmlformats.org/officeDocument/2006/relationships/image" Target="../media/image722.png"/><Relationship Id="rId441" Type="http://schemas.openxmlformats.org/officeDocument/2006/relationships/image" Target="../media/image794.png"/><Relationship Id="rId40" Type="http://schemas.openxmlformats.org/officeDocument/2006/relationships/customXml" Target="../ink/ink1060.xml"/><Relationship Id="rId115" Type="http://schemas.openxmlformats.org/officeDocument/2006/relationships/image" Target="../media/image632.png"/><Relationship Id="rId136" Type="http://schemas.openxmlformats.org/officeDocument/2006/relationships/customXml" Target="../ink/ink1108.xml"/><Relationship Id="rId157" Type="http://schemas.openxmlformats.org/officeDocument/2006/relationships/image" Target="../media/image653.png"/><Relationship Id="rId178" Type="http://schemas.openxmlformats.org/officeDocument/2006/relationships/customXml" Target="../ink/ink1129.xml"/><Relationship Id="rId301" Type="http://schemas.openxmlformats.org/officeDocument/2006/relationships/image" Target="../media/image724.png"/><Relationship Id="rId322" Type="http://schemas.openxmlformats.org/officeDocument/2006/relationships/customXml" Target="../ink/ink1201.xml"/><Relationship Id="rId343" Type="http://schemas.openxmlformats.org/officeDocument/2006/relationships/image" Target="../media/image745.png"/><Relationship Id="rId364" Type="http://schemas.openxmlformats.org/officeDocument/2006/relationships/customXml" Target="../ink/ink1222.xml"/><Relationship Id="rId61" Type="http://schemas.openxmlformats.org/officeDocument/2006/relationships/image" Target="../media/image605.png"/><Relationship Id="rId82" Type="http://schemas.openxmlformats.org/officeDocument/2006/relationships/customXml" Target="../ink/ink1081.xml"/><Relationship Id="rId199" Type="http://schemas.openxmlformats.org/officeDocument/2006/relationships/image" Target="../media/image674.png"/><Relationship Id="rId203" Type="http://schemas.openxmlformats.org/officeDocument/2006/relationships/image" Target="../media/image676.png"/><Relationship Id="rId385" Type="http://schemas.openxmlformats.org/officeDocument/2006/relationships/image" Target="../media/image766.png"/><Relationship Id="rId19" Type="http://schemas.openxmlformats.org/officeDocument/2006/relationships/image" Target="../media/image584.png"/><Relationship Id="rId224" Type="http://schemas.openxmlformats.org/officeDocument/2006/relationships/customXml" Target="../ink/ink1152.xml"/><Relationship Id="rId245" Type="http://schemas.openxmlformats.org/officeDocument/2006/relationships/image" Target="../media/image696.png"/><Relationship Id="rId266" Type="http://schemas.openxmlformats.org/officeDocument/2006/relationships/customXml" Target="../ink/ink1173.xml"/><Relationship Id="rId287" Type="http://schemas.openxmlformats.org/officeDocument/2006/relationships/image" Target="../media/image717.png"/><Relationship Id="rId410" Type="http://schemas.openxmlformats.org/officeDocument/2006/relationships/customXml" Target="../ink/ink1245.xml"/><Relationship Id="rId431" Type="http://schemas.openxmlformats.org/officeDocument/2006/relationships/image" Target="../media/image789.png"/><Relationship Id="rId30" Type="http://schemas.openxmlformats.org/officeDocument/2006/relationships/customXml" Target="../ink/ink1055.xml"/><Relationship Id="rId105" Type="http://schemas.openxmlformats.org/officeDocument/2006/relationships/image" Target="../media/image627.png"/><Relationship Id="rId126" Type="http://schemas.openxmlformats.org/officeDocument/2006/relationships/customXml" Target="../ink/ink1103.xml"/><Relationship Id="rId147" Type="http://schemas.openxmlformats.org/officeDocument/2006/relationships/image" Target="../media/image648.png"/><Relationship Id="rId168" Type="http://schemas.openxmlformats.org/officeDocument/2006/relationships/customXml" Target="../ink/ink1124.xml"/><Relationship Id="rId312" Type="http://schemas.openxmlformats.org/officeDocument/2006/relationships/customXml" Target="../ink/ink1196.xml"/><Relationship Id="rId333" Type="http://schemas.openxmlformats.org/officeDocument/2006/relationships/image" Target="../media/image740.png"/><Relationship Id="rId354" Type="http://schemas.openxmlformats.org/officeDocument/2006/relationships/customXml" Target="../ink/ink1217.xml"/><Relationship Id="rId51" Type="http://schemas.openxmlformats.org/officeDocument/2006/relationships/image" Target="../media/image600.png"/><Relationship Id="rId72" Type="http://schemas.openxmlformats.org/officeDocument/2006/relationships/customXml" Target="../ink/ink1076.xml"/><Relationship Id="rId93" Type="http://schemas.openxmlformats.org/officeDocument/2006/relationships/image" Target="../media/image621.png"/><Relationship Id="rId189" Type="http://schemas.openxmlformats.org/officeDocument/2006/relationships/image" Target="../media/image669.png"/><Relationship Id="rId375" Type="http://schemas.openxmlformats.org/officeDocument/2006/relationships/image" Target="../media/image761.png"/><Relationship Id="rId396" Type="http://schemas.openxmlformats.org/officeDocument/2006/relationships/customXml" Target="../ink/ink1238.xml"/><Relationship Id="rId3" Type="http://schemas.openxmlformats.org/officeDocument/2006/relationships/image" Target="../media/image576.png"/><Relationship Id="rId214" Type="http://schemas.openxmlformats.org/officeDocument/2006/relationships/customXml" Target="../ink/ink1147.xml"/><Relationship Id="rId235" Type="http://schemas.openxmlformats.org/officeDocument/2006/relationships/image" Target="../media/image8810.png"/><Relationship Id="rId256" Type="http://schemas.openxmlformats.org/officeDocument/2006/relationships/customXml" Target="../ink/ink1168.xml"/><Relationship Id="rId277" Type="http://schemas.openxmlformats.org/officeDocument/2006/relationships/image" Target="../media/image712.png"/><Relationship Id="rId298" Type="http://schemas.openxmlformats.org/officeDocument/2006/relationships/customXml" Target="../ink/ink1189.xml"/><Relationship Id="rId400" Type="http://schemas.openxmlformats.org/officeDocument/2006/relationships/customXml" Target="../ink/ink1240.xml"/><Relationship Id="rId421" Type="http://schemas.openxmlformats.org/officeDocument/2006/relationships/image" Target="../media/image784.png"/><Relationship Id="rId442" Type="http://schemas.openxmlformats.org/officeDocument/2006/relationships/customXml" Target="../ink/ink1261.xml"/><Relationship Id="rId116" Type="http://schemas.openxmlformats.org/officeDocument/2006/relationships/customXml" Target="../ink/ink1098.xml"/><Relationship Id="rId137" Type="http://schemas.openxmlformats.org/officeDocument/2006/relationships/image" Target="../media/image643.png"/><Relationship Id="rId158" Type="http://schemas.openxmlformats.org/officeDocument/2006/relationships/customXml" Target="../ink/ink1119.xml"/><Relationship Id="rId302" Type="http://schemas.openxmlformats.org/officeDocument/2006/relationships/customXml" Target="../ink/ink1191.xml"/><Relationship Id="rId323" Type="http://schemas.openxmlformats.org/officeDocument/2006/relationships/image" Target="../media/image735.png"/><Relationship Id="rId344" Type="http://schemas.openxmlformats.org/officeDocument/2006/relationships/customXml" Target="../ink/ink1212.xml"/><Relationship Id="rId20" Type="http://schemas.openxmlformats.org/officeDocument/2006/relationships/customXml" Target="../ink/ink1050.xml"/><Relationship Id="rId41" Type="http://schemas.openxmlformats.org/officeDocument/2006/relationships/image" Target="../media/image595.png"/><Relationship Id="rId62" Type="http://schemas.openxmlformats.org/officeDocument/2006/relationships/customXml" Target="../ink/ink1071.xml"/><Relationship Id="rId83" Type="http://schemas.openxmlformats.org/officeDocument/2006/relationships/image" Target="../media/image616.png"/><Relationship Id="rId179" Type="http://schemas.openxmlformats.org/officeDocument/2006/relationships/image" Target="../media/image664.png"/><Relationship Id="rId365" Type="http://schemas.openxmlformats.org/officeDocument/2006/relationships/image" Target="../media/image756.png"/><Relationship Id="rId386" Type="http://schemas.openxmlformats.org/officeDocument/2006/relationships/customXml" Target="../ink/ink1233.xml"/><Relationship Id="rId190" Type="http://schemas.openxmlformats.org/officeDocument/2006/relationships/customXml" Target="../ink/ink1135.xml"/><Relationship Id="rId204" Type="http://schemas.openxmlformats.org/officeDocument/2006/relationships/customXml" Target="../ink/ink1142.xml"/><Relationship Id="rId225" Type="http://schemas.openxmlformats.org/officeDocument/2006/relationships/image" Target="../media/image687.png"/><Relationship Id="rId246" Type="http://schemas.openxmlformats.org/officeDocument/2006/relationships/customXml" Target="../ink/ink1163.xml"/><Relationship Id="rId267" Type="http://schemas.openxmlformats.org/officeDocument/2006/relationships/image" Target="../media/image707.png"/><Relationship Id="rId288" Type="http://schemas.openxmlformats.org/officeDocument/2006/relationships/customXml" Target="../ink/ink1184.xml"/><Relationship Id="rId411" Type="http://schemas.openxmlformats.org/officeDocument/2006/relationships/image" Target="../media/image779.png"/><Relationship Id="rId432" Type="http://schemas.openxmlformats.org/officeDocument/2006/relationships/customXml" Target="../ink/ink1256.xml"/><Relationship Id="rId106" Type="http://schemas.openxmlformats.org/officeDocument/2006/relationships/customXml" Target="../ink/ink1093.xml"/><Relationship Id="rId127" Type="http://schemas.openxmlformats.org/officeDocument/2006/relationships/image" Target="../media/image638.png"/><Relationship Id="rId313" Type="http://schemas.openxmlformats.org/officeDocument/2006/relationships/image" Target="../media/image730.png"/><Relationship Id="rId10" Type="http://schemas.openxmlformats.org/officeDocument/2006/relationships/customXml" Target="../ink/ink1045.xml"/><Relationship Id="rId31" Type="http://schemas.openxmlformats.org/officeDocument/2006/relationships/image" Target="../media/image590.png"/><Relationship Id="rId52" Type="http://schemas.openxmlformats.org/officeDocument/2006/relationships/customXml" Target="../ink/ink1066.xml"/><Relationship Id="rId73" Type="http://schemas.openxmlformats.org/officeDocument/2006/relationships/image" Target="../media/image611.png"/><Relationship Id="rId94" Type="http://schemas.openxmlformats.org/officeDocument/2006/relationships/customXml" Target="../ink/ink1087.xml"/><Relationship Id="rId148" Type="http://schemas.openxmlformats.org/officeDocument/2006/relationships/customXml" Target="../ink/ink1114.xml"/><Relationship Id="rId169" Type="http://schemas.openxmlformats.org/officeDocument/2006/relationships/image" Target="../media/image659.png"/><Relationship Id="rId334" Type="http://schemas.openxmlformats.org/officeDocument/2006/relationships/customXml" Target="../ink/ink1207.xml"/><Relationship Id="rId355" Type="http://schemas.openxmlformats.org/officeDocument/2006/relationships/image" Target="../media/image751.png"/><Relationship Id="rId376" Type="http://schemas.openxmlformats.org/officeDocument/2006/relationships/customXml" Target="../ink/ink1228.xml"/><Relationship Id="rId397" Type="http://schemas.openxmlformats.org/officeDocument/2006/relationships/image" Target="../media/image772.png"/><Relationship Id="rId4" Type="http://schemas.openxmlformats.org/officeDocument/2006/relationships/customXml" Target="../ink/ink1042.xml"/><Relationship Id="rId180" Type="http://schemas.openxmlformats.org/officeDocument/2006/relationships/customXml" Target="../ink/ink1130.xml"/><Relationship Id="rId215" Type="http://schemas.openxmlformats.org/officeDocument/2006/relationships/image" Target="../media/image682.png"/><Relationship Id="rId236" Type="http://schemas.openxmlformats.org/officeDocument/2006/relationships/customXml" Target="../ink/ink1158.xml"/><Relationship Id="rId257" Type="http://schemas.openxmlformats.org/officeDocument/2006/relationships/image" Target="../media/image702.png"/><Relationship Id="rId278" Type="http://schemas.openxmlformats.org/officeDocument/2006/relationships/customXml" Target="../ink/ink1179.xml"/><Relationship Id="rId401" Type="http://schemas.openxmlformats.org/officeDocument/2006/relationships/image" Target="../media/image774.png"/><Relationship Id="rId422" Type="http://schemas.openxmlformats.org/officeDocument/2006/relationships/customXml" Target="../ink/ink1251.xml"/><Relationship Id="rId443" Type="http://schemas.openxmlformats.org/officeDocument/2006/relationships/image" Target="../media/image795.png"/><Relationship Id="rId303" Type="http://schemas.openxmlformats.org/officeDocument/2006/relationships/image" Target="../media/image725.png"/><Relationship Id="rId42" Type="http://schemas.openxmlformats.org/officeDocument/2006/relationships/customXml" Target="../ink/ink1061.xml"/><Relationship Id="rId84" Type="http://schemas.openxmlformats.org/officeDocument/2006/relationships/customXml" Target="../ink/ink1082.xml"/><Relationship Id="rId138" Type="http://schemas.openxmlformats.org/officeDocument/2006/relationships/customXml" Target="../ink/ink1109.xml"/><Relationship Id="rId345" Type="http://schemas.openxmlformats.org/officeDocument/2006/relationships/image" Target="../media/image746.png"/><Relationship Id="rId387" Type="http://schemas.openxmlformats.org/officeDocument/2006/relationships/image" Target="../media/image767.png"/><Relationship Id="rId191" Type="http://schemas.openxmlformats.org/officeDocument/2006/relationships/image" Target="../media/image670.png"/><Relationship Id="rId205" Type="http://schemas.openxmlformats.org/officeDocument/2006/relationships/image" Target="../media/image677.png"/><Relationship Id="rId247" Type="http://schemas.openxmlformats.org/officeDocument/2006/relationships/image" Target="../media/image697.png"/><Relationship Id="rId412" Type="http://schemas.openxmlformats.org/officeDocument/2006/relationships/customXml" Target="../ink/ink1246.xml"/><Relationship Id="rId107" Type="http://schemas.openxmlformats.org/officeDocument/2006/relationships/image" Target="../media/image628.png"/><Relationship Id="rId289" Type="http://schemas.openxmlformats.org/officeDocument/2006/relationships/image" Target="../media/image718.png"/><Relationship Id="rId11" Type="http://schemas.openxmlformats.org/officeDocument/2006/relationships/image" Target="../media/image580.png"/><Relationship Id="rId53" Type="http://schemas.openxmlformats.org/officeDocument/2006/relationships/image" Target="../media/image601.png"/><Relationship Id="rId149" Type="http://schemas.openxmlformats.org/officeDocument/2006/relationships/image" Target="../media/image649.png"/><Relationship Id="rId314" Type="http://schemas.openxmlformats.org/officeDocument/2006/relationships/customXml" Target="../ink/ink1197.xml"/><Relationship Id="rId356" Type="http://schemas.openxmlformats.org/officeDocument/2006/relationships/customXml" Target="../ink/ink1218.xml"/><Relationship Id="rId398" Type="http://schemas.openxmlformats.org/officeDocument/2006/relationships/customXml" Target="../ink/ink1239.xml"/><Relationship Id="rId95" Type="http://schemas.openxmlformats.org/officeDocument/2006/relationships/image" Target="../media/image622.png"/><Relationship Id="rId160" Type="http://schemas.openxmlformats.org/officeDocument/2006/relationships/customXml" Target="../ink/ink1120.xml"/><Relationship Id="rId216" Type="http://schemas.openxmlformats.org/officeDocument/2006/relationships/customXml" Target="../ink/ink1148.xml"/><Relationship Id="rId423" Type="http://schemas.openxmlformats.org/officeDocument/2006/relationships/image" Target="../media/image785.png"/><Relationship Id="rId258" Type="http://schemas.openxmlformats.org/officeDocument/2006/relationships/customXml" Target="../ink/ink1169.xml"/><Relationship Id="rId22" Type="http://schemas.openxmlformats.org/officeDocument/2006/relationships/customXml" Target="../ink/ink1051.xml"/><Relationship Id="rId64" Type="http://schemas.openxmlformats.org/officeDocument/2006/relationships/customXml" Target="../ink/ink1072.xml"/><Relationship Id="rId118" Type="http://schemas.openxmlformats.org/officeDocument/2006/relationships/customXml" Target="../ink/ink1099.xml"/><Relationship Id="rId325" Type="http://schemas.openxmlformats.org/officeDocument/2006/relationships/image" Target="../media/image736.png"/><Relationship Id="rId367" Type="http://schemas.openxmlformats.org/officeDocument/2006/relationships/image" Target="../media/image757.png"/><Relationship Id="rId171" Type="http://schemas.openxmlformats.org/officeDocument/2006/relationships/image" Target="../media/image660.png"/><Relationship Id="rId227" Type="http://schemas.openxmlformats.org/officeDocument/2006/relationships/image" Target="../media/image688.png"/><Relationship Id="rId269" Type="http://schemas.openxmlformats.org/officeDocument/2006/relationships/image" Target="../media/image708.png"/><Relationship Id="rId434" Type="http://schemas.openxmlformats.org/officeDocument/2006/relationships/customXml" Target="../ink/ink1257.xml"/><Relationship Id="rId33" Type="http://schemas.openxmlformats.org/officeDocument/2006/relationships/image" Target="../media/image591.png"/><Relationship Id="rId129" Type="http://schemas.openxmlformats.org/officeDocument/2006/relationships/image" Target="../media/image639.png"/><Relationship Id="rId280" Type="http://schemas.openxmlformats.org/officeDocument/2006/relationships/customXml" Target="../ink/ink1180.xml"/><Relationship Id="rId336" Type="http://schemas.openxmlformats.org/officeDocument/2006/relationships/customXml" Target="../ink/ink1208.xml"/><Relationship Id="rId75" Type="http://schemas.openxmlformats.org/officeDocument/2006/relationships/image" Target="../media/image612.png"/><Relationship Id="rId140" Type="http://schemas.openxmlformats.org/officeDocument/2006/relationships/customXml" Target="../ink/ink1110.xml"/><Relationship Id="rId182" Type="http://schemas.openxmlformats.org/officeDocument/2006/relationships/customXml" Target="../ink/ink1131.xml"/><Relationship Id="rId378" Type="http://schemas.openxmlformats.org/officeDocument/2006/relationships/customXml" Target="../ink/ink1229.xml"/><Relationship Id="rId403" Type="http://schemas.openxmlformats.org/officeDocument/2006/relationships/image" Target="../media/image775.png"/><Relationship Id="rId6" Type="http://schemas.openxmlformats.org/officeDocument/2006/relationships/customXml" Target="../ink/ink1043.xml"/><Relationship Id="rId238" Type="http://schemas.openxmlformats.org/officeDocument/2006/relationships/customXml" Target="../ink/ink1159.xml"/><Relationship Id="rId445" Type="http://schemas.openxmlformats.org/officeDocument/2006/relationships/image" Target="../media/image796.png"/><Relationship Id="rId291" Type="http://schemas.openxmlformats.org/officeDocument/2006/relationships/image" Target="../media/image719.png"/><Relationship Id="rId305" Type="http://schemas.openxmlformats.org/officeDocument/2006/relationships/image" Target="../media/image726.png"/><Relationship Id="rId347" Type="http://schemas.openxmlformats.org/officeDocument/2006/relationships/image" Target="../media/image747.png"/><Relationship Id="rId44" Type="http://schemas.openxmlformats.org/officeDocument/2006/relationships/customXml" Target="../ink/ink1062.xml"/><Relationship Id="rId86" Type="http://schemas.openxmlformats.org/officeDocument/2006/relationships/customXml" Target="../ink/ink1083.xml"/><Relationship Id="rId151" Type="http://schemas.openxmlformats.org/officeDocument/2006/relationships/image" Target="../media/image650.png"/><Relationship Id="rId389" Type="http://schemas.openxmlformats.org/officeDocument/2006/relationships/image" Target="../media/image768.png"/><Relationship Id="rId193" Type="http://schemas.openxmlformats.org/officeDocument/2006/relationships/image" Target="../media/image671.png"/><Relationship Id="rId207" Type="http://schemas.openxmlformats.org/officeDocument/2006/relationships/image" Target="../media/image678.png"/><Relationship Id="rId249" Type="http://schemas.openxmlformats.org/officeDocument/2006/relationships/image" Target="../media/image698.png"/><Relationship Id="rId414" Type="http://schemas.openxmlformats.org/officeDocument/2006/relationships/customXml" Target="../ink/ink1247.xml"/><Relationship Id="rId13" Type="http://schemas.openxmlformats.org/officeDocument/2006/relationships/image" Target="../media/image581.png"/><Relationship Id="rId109" Type="http://schemas.openxmlformats.org/officeDocument/2006/relationships/image" Target="../media/image629.png"/><Relationship Id="rId260" Type="http://schemas.openxmlformats.org/officeDocument/2006/relationships/customXml" Target="../ink/ink1170.xml"/><Relationship Id="rId316" Type="http://schemas.openxmlformats.org/officeDocument/2006/relationships/customXml" Target="../ink/ink1198.xml"/><Relationship Id="rId55" Type="http://schemas.openxmlformats.org/officeDocument/2006/relationships/image" Target="../media/image602.png"/><Relationship Id="rId97" Type="http://schemas.openxmlformats.org/officeDocument/2006/relationships/image" Target="../media/image623.png"/><Relationship Id="rId120" Type="http://schemas.openxmlformats.org/officeDocument/2006/relationships/customXml" Target="../ink/ink1100.xml"/><Relationship Id="rId358" Type="http://schemas.openxmlformats.org/officeDocument/2006/relationships/customXml" Target="../ink/ink1219.xml"/><Relationship Id="rId162" Type="http://schemas.openxmlformats.org/officeDocument/2006/relationships/customXml" Target="../ink/ink1121.xml"/><Relationship Id="rId218" Type="http://schemas.openxmlformats.org/officeDocument/2006/relationships/customXml" Target="../ink/ink1149.xml"/><Relationship Id="rId425" Type="http://schemas.openxmlformats.org/officeDocument/2006/relationships/image" Target="../media/image786.png"/><Relationship Id="rId271" Type="http://schemas.openxmlformats.org/officeDocument/2006/relationships/image" Target="../media/image709.png"/><Relationship Id="rId24" Type="http://schemas.openxmlformats.org/officeDocument/2006/relationships/customXml" Target="../ink/ink1052.xml"/><Relationship Id="rId66" Type="http://schemas.openxmlformats.org/officeDocument/2006/relationships/customXml" Target="../ink/ink1073.xml"/><Relationship Id="rId131" Type="http://schemas.openxmlformats.org/officeDocument/2006/relationships/image" Target="../media/image640.png"/><Relationship Id="rId327" Type="http://schemas.openxmlformats.org/officeDocument/2006/relationships/image" Target="../media/image737.png"/><Relationship Id="rId369" Type="http://schemas.openxmlformats.org/officeDocument/2006/relationships/image" Target="../media/image758.png"/><Relationship Id="rId173" Type="http://schemas.openxmlformats.org/officeDocument/2006/relationships/image" Target="../media/image661.png"/><Relationship Id="rId229" Type="http://schemas.openxmlformats.org/officeDocument/2006/relationships/image" Target="../media/image689.png"/><Relationship Id="rId380" Type="http://schemas.openxmlformats.org/officeDocument/2006/relationships/customXml" Target="../ink/ink1230.xml"/><Relationship Id="rId436" Type="http://schemas.openxmlformats.org/officeDocument/2006/relationships/customXml" Target="../ink/ink1258.xml"/><Relationship Id="rId240" Type="http://schemas.openxmlformats.org/officeDocument/2006/relationships/customXml" Target="../ink/ink1160.xml"/><Relationship Id="rId35" Type="http://schemas.openxmlformats.org/officeDocument/2006/relationships/image" Target="../media/image592.png"/><Relationship Id="rId77" Type="http://schemas.openxmlformats.org/officeDocument/2006/relationships/image" Target="../media/image613.png"/><Relationship Id="rId100" Type="http://schemas.openxmlformats.org/officeDocument/2006/relationships/customXml" Target="../ink/ink1090.xml"/><Relationship Id="rId282" Type="http://schemas.openxmlformats.org/officeDocument/2006/relationships/customXml" Target="../ink/ink1181.xml"/><Relationship Id="rId338" Type="http://schemas.openxmlformats.org/officeDocument/2006/relationships/customXml" Target="../ink/ink1209.xml"/><Relationship Id="rId8" Type="http://schemas.openxmlformats.org/officeDocument/2006/relationships/customXml" Target="../ink/ink1044.xml"/><Relationship Id="rId142" Type="http://schemas.openxmlformats.org/officeDocument/2006/relationships/customXml" Target="../ink/ink1111.xml"/><Relationship Id="rId184" Type="http://schemas.openxmlformats.org/officeDocument/2006/relationships/customXml" Target="../ink/ink1132.xml"/><Relationship Id="rId391" Type="http://schemas.openxmlformats.org/officeDocument/2006/relationships/image" Target="../media/image769.png"/><Relationship Id="rId405" Type="http://schemas.openxmlformats.org/officeDocument/2006/relationships/image" Target="../media/image776.png"/><Relationship Id="rId251" Type="http://schemas.openxmlformats.org/officeDocument/2006/relationships/image" Target="../media/image699.png"/><Relationship Id="rId46" Type="http://schemas.openxmlformats.org/officeDocument/2006/relationships/customXml" Target="../ink/ink1063.xml"/><Relationship Id="rId293" Type="http://schemas.openxmlformats.org/officeDocument/2006/relationships/image" Target="../media/image720.png"/><Relationship Id="rId307" Type="http://schemas.openxmlformats.org/officeDocument/2006/relationships/image" Target="../media/image727.png"/><Relationship Id="rId349" Type="http://schemas.openxmlformats.org/officeDocument/2006/relationships/image" Target="../media/image748.png"/><Relationship Id="rId88" Type="http://schemas.openxmlformats.org/officeDocument/2006/relationships/customXml" Target="../ink/ink1084.xml"/><Relationship Id="rId111" Type="http://schemas.openxmlformats.org/officeDocument/2006/relationships/image" Target="../media/image630.png"/><Relationship Id="rId153" Type="http://schemas.openxmlformats.org/officeDocument/2006/relationships/image" Target="../media/image651.png"/><Relationship Id="rId195" Type="http://schemas.openxmlformats.org/officeDocument/2006/relationships/image" Target="../media/image672.png"/><Relationship Id="rId209" Type="http://schemas.openxmlformats.org/officeDocument/2006/relationships/image" Target="../media/image679.png"/><Relationship Id="rId360" Type="http://schemas.openxmlformats.org/officeDocument/2006/relationships/customXml" Target="../ink/ink1220.xml"/><Relationship Id="rId416" Type="http://schemas.openxmlformats.org/officeDocument/2006/relationships/customXml" Target="../ink/ink1248.xml"/><Relationship Id="rId220" Type="http://schemas.openxmlformats.org/officeDocument/2006/relationships/customXml" Target="../ink/ink1150.xml"/><Relationship Id="rId15" Type="http://schemas.openxmlformats.org/officeDocument/2006/relationships/image" Target="../media/image582.png"/><Relationship Id="rId57" Type="http://schemas.openxmlformats.org/officeDocument/2006/relationships/image" Target="../media/image603.png"/><Relationship Id="rId262" Type="http://schemas.openxmlformats.org/officeDocument/2006/relationships/customXml" Target="../ink/ink1171.xml"/><Relationship Id="rId318" Type="http://schemas.openxmlformats.org/officeDocument/2006/relationships/customXml" Target="../ink/ink1199.xml"/><Relationship Id="rId99" Type="http://schemas.openxmlformats.org/officeDocument/2006/relationships/image" Target="../media/image624.png"/><Relationship Id="rId122" Type="http://schemas.openxmlformats.org/officeDocument/2006/relationships/customXml" Target="../ink/ink1101.xml"/><Relationship Id="rId164" Type="http://schemas.openxmlformats.org/officeDocument/2006/relationships/customXml" Target="../ink/ink1122.xml"/><Relationship Id="rId371" Type="http://schemas.openxmlformats.org/officeDocument/2006/relationships/image" Target="../media/image759.png"/><Relationship Id="rId427" Type="http://schemas.openxmlformats.org/officeDocument/2006/relationships/image" Target="../media/image787.png"/><Relationship Id="rId26" Type="http://schemas.openxmlformats.org/officeDocument/2006/relationships/customXml" Target="../ink/ink1053.xml"/><Relationship Id="rId231" Type="http://schemas.openxmlformats.org/officeDocument/2006/relationships/image" Target="../media/image690.png"/><Relationship Id="rId273" Type="http://schemas.openxmlformats.org/officeDocument/2006/relationships/image" Target="../media/image710.png"/><Relationship Id="rId329" Type="http://schemas.openxmlformats.org/officeDocument/2006/relationships/image" Target="../media/image738.png"/><Relationship Id="rId68" Type="http://schemas.openxmlformats.org/officeDocument/2006/relationships/customXml" Target="../ink/ink1074.xml"/><Relationship Id="rId133" Type="http://schemas.openxmlformats.org/officeDocument/2006/relationships/image" Target="../media/image641.png"/><Relationship Id="rId175" Type="http://schemas.openxmlformats.org/officeDocument/2006/relationships/image" Target="../media/image662.png"/><Relationship Id="rId340" Type="http://schemas.openxmlformats.org/officeDocument/2006/relationships/customXml" Target="../ink/ink1210.xml"/><Relationship Id="rId200" Type="http://schemas.openxmlformats.org/officeDocument/2006/relationships/customXml" Target="../ink/ink1140.xml"/><Relationship Id="rId382" Type="http://schemas.openxmlformats.org/officeDocument/2006/relationships/customXml" Target="../ink/ink1231.xml"/><Relationship Id="rId438" Type="http://schemas.openxmlformats.org/officeDocument/2006/relationships/customXml" Target="../ink/ink1259.xml"/><Relationship Id="rId242" Type="http://schemas.openxmlformats.org/officeDocument/2006/relationships/customXml" Target="../ink/ink1161.xml"/><Relationship Id="rId284" Type="http://schemas.openxmlformats.org/officeDocument/2006/relationships/customXml" Target="../ink/ink1182.xml"/><Relationship Id="rId37" Type="http://schemas.openxmlformats.org/officeDocument/2006/relationships/image" Target="../media/image593.png"/><Relationship Id="rId79" Type="http://schemas.openxmlformats.org/officeDocument/2006/relationships/image" Target="../media/image614.png"/><Relationship Id="rId102" Type="http://schemas.openxmlformats.org/officeDocument/2006/relationships/customXml" Target="../ink/ink1091.xml"/><Relationship Id="rId144" Type="http://schemas.openxmlformats.org/officeDocument/2006/relationships/customXml" Target="../ink/ink1112.xml"/><Relationship Id="rId90" Type="http://schemas.openxmlformats.org/officeDocument/2006/relationships/customXml" Target="../ink/ink1085.xml"/><Relationship Id="rId186" Type="http://schemas.openxmlformats.org/officeDocument/2006/relationships/customXml" Target="../ink/ink1133.xml"/><Relationship Id="rId351" Type="http://schemas.openxmlformats.org/officeDocument/2006/relationships/image" Target="../media/image749.png"/><Relationship Id="rId393" Type="http://schemas.openxmlformats.org/officeDocument/2006/relationships/image" Target="../media/image770.png"/><Relationship Id="rId407" Type="http://schemas.openxmlformats.org/officeDocument/2006/relationships/image" Target="../media/image777.png"/><Relationship Id="rId211" Type="http://schemas.openxmlformats.org/officeDocument/2006/relationships/image" Target="../media/image680.png"/><Relationship Id="rId253" Type="http://schemas.openxmlformats.org/officeDocument/2006/relationships/image" Target="../media/image700.png"/><Relationship Id="rId295" Type="http://schemas.openxmlformats.org/officeDocument/2006/relationships/image" Target="../media/image721.png"/><Relationship Id="rId309" Type="http://schemas.openxmlformats.org/officeDocument/2006/relationships/image" Target="../media/image728.png"/><Relationship Id="rId48" Type="http://schemas.openxmlformats.org/officeDocument/2006/relationships/customXml" Target="../ink/ink1064.xml"/><Relationship Id="rId113" Type="http://schemas.openxmlformats.org/officeDocument/2006/relationships/image" Target="../media/image631.png"/><Relationship Id="rId320" Type="http://schemas.openxmlformats.org/officeDocument/2006/relationships/customXml" Target="../ink/ink1200.xml"/><Relationship Id="rId155" Type="http://schemas.openxmlformats.org/officeDocument/2006/relationships/image" Target="../media/image652.png"/><Relationship Id="rId197" Type="http://schemas.openxmlformats.org/officeDocument/2006/relationships/image" Target="../media/image673.png"/><Relationship Id="rId362" Type="http://schemas.openxmlformats.org/officeDocument/2006/relationships/customXml" Target="../ink/ink1221.xml"/><Relationship Id="rId418" Type="http://schemas.openxmlformats.org/officeDocument/2006/relationships/customXml" Target="../ink/ink1249.xml"/><Relationship Id="rId222" Type="http://schemas.openxmlformats.org/officeDocument/2006/relationships/customXml" Target="../ink/ink1151.xml"/><Relationship Id="rId264" Type="http://schemas.openxmlformats.org/officeDocument/2006/relationships/customXml" Target="../ink/ink1172.xml"/><Relationship Id="rId17" Type="http://schemas.openxmlformats.org/officeDocument/2006/relationships/image" Target="../media/image583.png"/><Relationship Id="rId59" Type="http://schemas.openxmlformats.org/officeDocument/2006/relationships/image" Target="../media/image604.png"/><Relationship Id="rId124" Type="http://schemas.openxmlformats.org/officeDocument/2006/relationships/customXml" Target="../ink/ink1102.xml"/><Relationship Id="rId70" Type="http://schemas.openxmlformats.org/officeDocument/2006/relationships/customXml" Target="../ink/ink1075.xml"/><Relationship Id="rId166" Type="http://schemas.openxmlformats.org/officeDocument/2006/relationships/customXml" Target="../ink/ink1123.xml"/><Relationship Id="rId331" Type="http://schemas.openxmlformats.org/officeDocument/2006/relationships/image" Target="../media/image739.png"/><Relationship Id="rId373" Type="http://schemas.openxmlformats.org/officeDocument/2006/relationships/image" Target="../media/image760.png"/><Relationship Id="rId429" Type="http://schemas.openxmlformats.org/officeDocument/2006/relationships/image" Target="../media/image7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91.png"/><Relationship Id="rId440" Type="http://schemas.openxmlformats.org/officeDocument/2006/relationships/customXml" Target="../ink/ink1260.xml"/><Relationship Id="rId28" Type="http://schemas.openxmlformats.org/officeDocument/2006/relationships/customXml" Target="../ink/ink1054.xml"/><Relationship Id="rId275" Type="http://schemas.openxmlformats.org/officeDocument/2006/relationships/image" Target="../media/image711.png"/><Relationship Id="rId300" Type="http://schemas.openxmlformats.org/officeDocument/2006/relationships/customXml" Target="../ink/ink1190.xml"/><Relationship Id="rId81" Type="http://schemas.openxmlformats.org/officeDocument/2006/relationships/image" Target="../media/image615.png"/><Relationship Id="rId135" Type="http://schemas.openxmlformats.org/officeDocument/2006/relationships/image" Target="../media/image642.png"/><Relationship Id="rId177" Type="http://schemas.openxmlformats.org/officeDocument/2006/relationships/image" Target="../media/image663.png"/><Relationship Id="rId342" Type="http://schemas.openxmlformats.org/officeDocument/2006/relationships/customXml" Target="../ink/ink1211.xml"/><Relationship Id="rId384" Type="http://schemas.openxmlformats.org/officeDocument/2006/relationships/customXml" Target="../ink/ink1232.xml"/><Relationship Id="rId202" Type="http://schemas.openxmlformats.org/officeDocument/2006/relationships/customXml" Target="../ink/ink1141.xml"/><Relationship Id="rId244" Type="http://schemas.openxmlformats.org/officeDocument/2006/relationships/customXml" Target="../ink/ink116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4.png"/><Relationship Id="rId21" Type="http://schemas.openxmlformats.org/officeDocument/2006/relationships/image" Target="../media/image806.png"/><Relationship Id="rId63" Type="http://schemas.openxmlformats.org/officeDocument/2006/relationships/image" Target="../media/image827.png"/><Relationship Id="rId159" Type="http://schemas.openxmlformats.org/officeDocument/2006/relationships/image" Target="../media/image875.png"/><Relationship Id="rId170" Type="http://schemas.openxmlformats.org/officeDocument/2006/relationships/customXml" Target="../ink/ink1347.xml"/><Relationship Id="rId226" Type="http://schemas.openxmlformats.org/officeDocument/2006/relationships/customXml" Target="../ink/ink1375.xml"/><Relationship Id="rId268" Type="http://schemas.openxmlformats.org/officeDocument/2006/relationships/customXml" Target="../ink/ink1396.xml"/><Relationship Id="rId32" Type="http://schemas.openxmlformats.org/officeDocument/2006/relationships/customXml" Target="../ink/ink1278.xml"/><Relationship Id="rId74" Type="http://schemas.openxmlformats.org/officeDocument/2006/relationships/customXml" Target="../ink/ink1299.xml"/><Relationship Id="rId128" Type="http://schemas.openxmlformats.org/officeDocument/2006/relationships/customXml" Target="../ink/ink1326.xml"/><Relationship Id="rId5" Type="http://schemas.openxmlformats.org/officeDocument/2006/relationships/image" Target="../media/image798.png"/><Relationship Id="rId181" Type="http://schemas.openxmlformats.org/officeDocument/2006/relationships/image" Target="../media/image886.png"/><Relationship Id="rId237" Type="http://schemas.openxmlformats.org/officeDocument/2006/relationships/image" Target="../media/image914.png"/><Relationship Id="rId279" Type="http://schemas.openxmlformats.org/officeDocument/2006/relationships/image" Target="../media/image935.png"/><Relationship Id="rId22" Type="http://schemas.openxmlformats.org/officeDocument/2006/relationships/customXml" Target="../ink/ink1273.xml"/><Relationship Id="rId43" Type="http://schemas.openxmlformats.org/officeDocument/2006/relationships/image" Target="../media/image817.png"/><Relationship Id="rId64" Type="http://schemas.openxmlformats.org/officeDocument/2006/relationships/customXml" Target="../ink/ink1294.xml"/><Relationship Id="rId118" Type="http://schemas.openxmlformats.org/officeDocument/2006/relationships/customXml" Target="../ink/ink1321.xml"/><Relationship Id="rId139" Type="http://schemas.openxmlformats.org/officeDocument/2006/relationships/image" Target="../media/image865.png"/><Relationship Id="rId85" Type="http://schemas.openxmlformats.org/officeDocument/2006/relationships/image" Target="../media/image838.png"/><Relationship Id="rId150" Type="http://schemas.openxmlformats.org/officeDocument/2006/relationships/customXml" Target="../ink/ink1337.xml"/><Relationship Id="rId171" Type="http://schemas.openxmlformats.org/officeDocument/2006/relationships/image" Target="../media/image881.png"/><Relationship Id="rId192" Type="http://schemas.openxmlformats.org/officeDocument/2006/relationships/customXml" Target="../ink/ink1358.xml"/><Relationship Id="rId206" Type="http://schemas.openxmlformats.org/officeDocument/2006/relationships/customXml" Target="../ink/ink1365.xml"/><Relationship Id="rId227" Type="http://schemas.openxmlformats.org/officeDocument/2006/relationships/image" Target="../media/image909.png"/><Relationship Id="rId248" Type="http://schemas.openxmlformats.org/officeDocument/2006/relationships/customXml" Target="../ink/ink1386.xml"/><Relationship Id="rId269" Type="http://schemas.openxmlformats.org/officeDocument/2006/relationships/image" Target="../media/image930.png"/><Relationship Id="rId12" Type="http://schemas.openxmlformats.org/officeDocument/2006/relationships/customXml" Target="../ink/ink1268.xml"/><Relationship Id="rId33" Type="http://schemas.openxmlformats.org/officeDocument/2006/relationships/image" Target="../media/image812.png"/><Relationship Id="rId108" Type="http://schemas.openxmlformats.org/officeDocument/2006/relationships/customXml" Target="../ink/ink1316.xml"/><Relationship Id="rId129" Type="http://schemas.openxmlformats.org/officeDocument/2006/relationships/image" Target="../media/image860.png"/><Relationship Id="rId280" Type="http://schemas.openxmlformats.org/officeDocument/2006/relationships/customXml" Target="../ink/ink1402.xml"/><Relationship Id="rId54" Type="http://schemas.openxmlformats.org/officeDocument/2006/relationships/customXml" Target="../ink/ink1289.xml"/><Relationship Id="rId75" Type="http://schemas.openxmlformats.org/officeDocument/2006/relationships/image" Target="../media/image833.png"/><Relationship Id="rId96" Type="http://schemas.openxmlformats.org/officeDocument/2006/relationships/customXml" Target="../ink/ink1310.xml"/><Relationship Id="rId140" Type="http://schemas.openxmlformats.org/officeDocument/2006/relationships/customXml" Target="../ink/ink1332.xml"/><Relationship Id="rId161" Type="http://schemas.openxmlformats.org/officeDocument/2006/relationships/image" Target="../media/image876.png"/><Relationship Id="rId182" Type="http://schemas.openxmlformats.org/officeDocument/2006/relationships/customXml" Target="../ink/ink1353.xml"/><Relationship Id="rId217" Type="http://schemas.openxmlformats.org/officeDocument/2006/relationships/image" Target="../media/image904.png"/><Relationship Id="rId6" Type="http://schemas.openxmlformats.org/officeDocument/2006/relationships/customXml" Target="../ink/ink1265.xml"/><Relationship Id="rId238" Type="http://schemas.openxmlformats.org/officeDocument/2006/relationships/customXml" Target="../ink/ink1381.xml"/><Relationship Id="rId259" Type="http://schemas.openxmlformats.org/officeDocument/2006/relationships/image" Target="../media/image925.png"/><Relationship Id="rId23" Type="http://schemas.openxmlformats.org/officeDocument/2006/relationships/image" Target="../media/image807.png"/><Relationship Id="rId119" Type="http://schemas.openxmlformats.org/officeDocument/2006/relationships/image" Target="../media/image855.png"/><Relationship Id="rId270" Type="http://schemas.openxmlformats.org/officeDocument/2006/relationships/customXml" Target="../ink/ink1397.xml"/><Relationship Id="rId44" Type="http://schemas.openxmlformats.org/officeDocument/2006/relationships/customXml" Target="../ink/ink1284.xml"/><Relationship Id="rId65" Type="http://schemas.openxmlformats.org/officeDocument/2006/relationships/image" Target="../media/image828.png"/><Relationship Id="rId86" Type="http://schemas.openxmlformats.org/officeDocument/2006/relationships/customXml" Target="../ink/ink1305.xml"/><Relationship Id="rId130" Type="http://schemas.openxmlformats.org/officeDocument/2006/relationships/customXml" Target="../ink/ink1327.xml"/><Relationship Id="rId151" Type="http://schemas.openxmlformats.org/officeDocument/2006/relationships/image" Target="../media/image871.png"/><Relationship Id="rId172" Type="http://schemas.openxmlformats.org/officeDocument/2006/relationships/customXml" Target="../ink/ink1348.xml"/><Relationship Id="rId193" Type="http://schemas.openxmlformats.org/officeDocument/2006/relationships/image" Target="../media/image892.png"/><Relationship Id="rId207" Type="http://schemas.openxmlformats.org/officeDocument/2006/relationships/image" Target="../media/image899.png"/><Relationship Id="rId228" Type="http://schemas.openxmlformats.org/officeDocument/2006/relationships/customXml" Target="../ink/ink1376.xml"/><Relationship Id="rId249" Type="http://schemas.openxmlformats.org/officeDocument/2006/relationships/image" Target="../media/image920.png"/><Relationship Id="rId13" Type="http://schemas.openxmlformats.org/officeDocument/2006/relationships/image" Target="../media/image802.png"/><Relationship Id="rId109" Type="http://schemas.openxmlformats.org/officeDocument/2006/relationships/image" Target="../media/image850.png"/><Relationship Id="rId260" Type="http://schemas.openxmlformats.org/officeDocument/2006/relationships/customXml" Target="../ink/ink1392.xml"/><Relationship Id="rId281" Type="http://schemas.openxmlformats.org/officeDocument/2006/relationships/image" Target="../media/image936.png"/><Relationship Id="rId34" Type="http://schemas.openxmlformats.org/officeDocument/2006/relationships/customXml" Target="../ink/ink1279.xml"/><Relationship Id="rId55" Type="http://schemas.openxmlformats.org/officeDocument/2006/relationships/image" Target="../media/image823.png"/><Relationship Id="rId76" Type="http://schemas.openxmlformats.org/officeDocument/2006/relationships/customXml" Target="../ink/ink1300.xml"/><Relationship Id="rId97" Type="http://schemas.openxmlformats.org/officeDocument/2006/relationships/image" Target="../media/image844.png"/><Relationship Id="rId120" Type="http://schemas.openxmlformats.org/officeDocument/2006/relationships/customXml" Target="../ink/ink1322.xml"/><Relationship Id="rId141" Type="http://schemas.openxmlformats.org/officeDocument/2006/relationships/image" Target="../media/image866.png"/><Relationship Id="rId7" Type="http://schemas.openxmlformats.org/officeDocument/2006/relationships/image" Target="../media/image799.png"/><Relationship Id="rId162" Type="http://schemas.openxmlformats.org/officeDocument/2006/relationships/customXml" Target="../ink/ink1343.xml"/><Relationship Id="rId183" Type="http://schemas.openxmlformats.org/officeDocument/2006/relationships/image" Target="../media/image887.png"/><Relationship Id="rId218" Type="http://schemas.openxmlformats.org/officeDocument/2006/relationships/customXml" Target="../ink/ink1371.xml"/><Relationship Id="rId239" Type="http://schemas.openxmlformats.org/officeDocument/2006/relationships/image" Target="../media/image915.png"/><Relationship Id="rId250" Type="http://schemas.openxmlformats.org/officeDocument/2006/relationships/customXml" Target="../ink/ink1387.xml"/><Relationship Id="rId271" Type="http://schemas.openxmlformats.org/officeDocument/2006/relationships/image" Target="../media/image931.png"/><Relationship Id="rId24" Type="http://schemas.openxmlformats.org/officeDocument/2006/relationships/customXml" Target="../ink/ink1274.xml"/><Relationship Id="rId45" Type="http://schemas.openxmlformats.org/officeDocument/2006/relationships/image" Target="../media/image818.png"/><Relationship Id="rId66" Type="http://schemas.openxmlformats.org/officeDocument/2006/relationships/customXml" Target="../ink/ink1295.xml"/><Relationship Id="rId87" Type="http://schemas.openxmlformats.org/officeDocument/2006/relationships/image" Target="../media/image839.png"/><Relationship Id="rId110" Type="http://schemas.openxmlformats.org/officeDocument/2006/relationships/customXml" Target="../ink/ink1317.xml"/><Relationship Id="rId131" Type="http://schemas.openxmlformats.org/officeDocument/2006/relationships/image" Target="../media/image861.png"/><Relationship Id="rId152" Type="http://schemas.openxmlformats.org/officeDocument/2006/relationships/customXml" Target="../ink/ink1338.xml"/><Relationship Id="rId173" Type="http://schemas.openxmlformats.org/officeDocument/2006/relationships/image" Target="../media/image882.png"/><Relationship Id="rId194" Type="http://schemas.openxmlformats.org/officeDocument/2006/relationships/customXml" Target="../ink/ink1359.xml"/><Relationship Id="rId208" Type="http://schemas.openxmlformats.org/officeDocument/2006/relationships/customXml" Target="../ink/ink1366.xml"/><Relationship Id="rId229" Type="http://schemas.openxmlformats.org/officeDocument/2006/relationships/image" Target="../media/image910.png"/><Relationship Id="rId240" Type="http://schemas.openxmlformats.org/officeDocument/2006/relationships/customXml" Target="../ink/ink1382.xml"/><Relationship Id="rId261" Type="http://schemas.openxmlformats.org/officeDocument/2006/relationships/image" Target="../media/image926.png"/><Relationship Id="rId14" Type="http://schemas.openxmlformats.org/officeDocument/2006/relationships/customXml" Target="../ink/ink1269.xml"/><Relationship Id="rId35" Type="http://schemas.openxmlformats.org/officeDocument/2006/relationships/image" Target="../media/image813.png"/><Relationship Id="rId56" Type="http://schemas.openxmlformats.org/officeDocument/2006/relationships/customXml" Target="../ink/ink1290.xml"/><Relationship Id="rId77" Type="http://schemas.openxmlformats.org/officeDocument/2006/relationships/image" Target="../media/image834.png"/><Relationship Id="rId100" Type="http://schemas.openxmlformats.org/officeDocument/2006/relationships/customXml" Target="../ink/ink1312.xml"/><Relationship Id="rId8" Type="http://schemas.openxmlformats.org/officeDocument/2006/relationships/customXml" Target="../ink/ink1266.xml"/><Relationship Id="rId98" Type="http://schemas.openxmlformats.org/officeDocument/2006/relationships/customXml" Target="../ink/ink1311.xml"/><Relationship Id="rId121" Type="http://schemas.openxmlformats.org/officeDocument/2006/relationships/image" Target="../media/image856.png"/><Relationship Id="rId142" Type="http://schemas.openxmlformats.org/officeDocument/2006/relationships/customXml" Target="../ink/ink1333.xml"/><Relationship Id="rId163" Type="http://schemas.openxmlformats.org/officeDocument/2006/relationships/image" Target="../media/image877.png"/><Relationship Id="rId184" Type="http://schemas.openxmlformats.org/officeDocument/2006/relationships/customXml" Target="../ink/ink1354.xml"/><Relationship Id="rId219" Type="http://schemas.openxmlformats.org/officeDocument/2006/relationships/image" Target="../media/image905.png"/><Relationship Id="rId230" Type="http://schemas.openxmlformats.org/officeDocument/2006/relationships/customXml" Target="../ink/ink1377.xml"/><Relationship Id="rId251" Type="http://schemas.openxmlformats.org/officeDocument/2006/relationships/image" Target="../media/image921.png"/><Relationship Id="rId25" Type="http://schemas.openxmlformats.org/officeDocument/2006/relationships/image" Target="../media/image808.png"/><Relationship Id="rId46" Type="http://schemas.openxmlformats.org/officeDocument/2006/relationships/customXml" Target="../ink/ink1285.xml"/><Relationship Id="rId67" Type="http://schemas.openxmlformats.org/officeDocument/2006/relationships/image" Target="../media/image829.png"/><Relationship Id="rId272" Type="http://schemas.openxmlformats.org/officeDocument/2006/relationships/customXml" Target="../ink/ink1398.xml"/><Relationship Id="rId88" Type="http://schemas.openxmlformats.org/officeDocument/2006/relationships/customXml" Target="../ink/ink1306.xml"/><Relationship Id="rId111" Type="http://schemas.openxmlformats.org/officeDocument/2006/relationships/image" Target="../media/image851.png"/><Relationship Id="rId132" Type="http://schemas.openxmlformats.org/officeDocument/2006/relationships/customXml" Target="../ink/ink1328.xml"/><Relationship Id="rId153" Type="http://schemas.openxmlformats.org/officeDocument/2006/relationships/image" Target="../media/image872.png"/><Relationship Id="rId174" Type="http://schemas.openxmlformats.org/officeDocument/2006/relationships/customXml" Target="../ink/ink1349.xml"/><Relationship Id="rId195" Type="http://schemas.openxmlformats.org/officeDocument/2006/relationships/image" Target="../media/image893.png"/><Relationship Id="rId209" Type="http://schemas.openxmlformats.org/officeDocument/2006/relationships/image" Target="../media/image900.png"/><Relationship Id="rId220" Type="http://schemas.openxmlformats.org/officeDocument/2006/relationships/customXml" Target="../ink/ink1372.xml"/><Relationship Id="rId241" Type="http://schemas.openxmlformats.org/officeDocument/2006/relationships/image" Target="../media/image916.png"/><Relationship Id="rId15" Type="http://schemas.openxmlformats.org/officeDocument/2006/relationships/image" Target="../media/image803.png"/><Relationship Id="rId36" Type="http://schemas.openxmlformats.org/officeDocument/2006/relationships/customXml" Target="../ink/ink1280.xml"/><Relationship Id="rId57" Type="http://schemas.openxmlformats.org/officeDocument/2006/relationships/image" Target="../media/image824.png"/><Relationship Id="rId262" Type="http://schemas.openxmlformats.org/officeDocument/2006/relationships/customXml" Target="../ink/ink1393.xml"/><Relationship Id="rId78" Type="http://schemas.openxmlformats.org/officeDocument/2006/relationships/customXml" Target="../ink/ink1301.xml"/><Relationship Id="rId99" Type="http://schemas.openxmlformats.org/officeDocument/2006/relationships/image" Target="../media/image845.png"/><Relationship Id="rId101" Type="http://schemas.openxmlformats.org/officeDocument/2006/relationships/image" Target="../media/image846.png"/><Relationship Id="rId122" Type="http://schemas.openxmlformats.org/officeDocument/2006/relationships/customXml" Target="../ink/ink1323.xml"/><Relationship Id="rId143" Type="http://schemas.openxmlformats.org/officeDocument/2006/relationships/image" Target="../media/image867.png"/><Relationship Id="rId164" Type="http://schemas.openxmlformats.org/officeDocument/2006/relationships/customXml" Target="../ink/ink1344.xml"/><Relationship Id="rId185" Type="http://schemas.openxmlformats.org/officeDocument/2006/relationships/image" Target="../media/image888.png"/><Relationship Id="rId9" Type="http://schemas.openxmlformats.org/officeDocument/2006/relationships/image" Target="../media/image800.png"/><Relationship Id="rId210" Type="http://schemas.openxmlformats.org/officeDocument/2006/relationships/customXml" Target="../ink/ink1367.xml"/><Relationship Id="rId26" Type="http://schemas.openxmlformats.org/officeDocument/2006/relationships/customXml" Target="../ink/ink1275.xml"/><Relationship Id="rId231" Type="http://schemas.openxmlformats.org/officeDocument/2006/relationships/image" Target="../media/image911.png"/><Relationship Id="rId252" Type="http://schemas.openxmlformats.org/officeDocument/2006/relationships/customXml" Target="../ink/ink1388.xml"/><Relationship Id="rId273" Type="http://schemas.openxmlformats.org/officeDocument/2006/relationships/image" Target="../media/image932.png"/><Relationship Id="rId47" Type="http://schemas.openxmlformats.org/officeDocument/2006/relationships/image" Target="../media/image819.png"/><Relationship Id="rId68" Type="http://schemas.openxmlformats.org/officeDocument/2006/relationships/customXml" Target="../ink/ink1296.xml"/><Relationship Id="rId89" Type="http://schemas.openxmlformats.org/officeDocument/2006/relationships/image" Target="../media/image840.png"/><Relationship Id="rId112" Type="http://schemas.openxmlformats.org/officeDocument/2006/relationships/customXml" Target="../ink/ink1318.xml"/><Relationship Id="rId133" Type="http://schemas.openxmlformats.org/officeDocument/2006/relationships/image" Target="../media/image862.png"/><Relationship Id="rId154" Type="http://schemas.openxmlformats.org/officeDocument/2006/relationships/customXml" Target="../ink/ink1339.xml"/><Relationship Id="rId175" Type="http://schemas.openxmlformats.org/officeDocument/2006/relationships/image" Target="../media/image883.png"/><Relationship Id="rId196" Type="http://schemas.openxmlformats.org/officeDocument/2006/relationships/customXml" Target="../ink/ink1360.xml"/><Relationship Id="rId200" Type="http://schemas.openxmlformats.org/officeDocument/2006/relationships/customXml" Target="../ink/ink1362.xml"/><Relationship Id="rId16" Type="http://schemas.openxmlformats.org/officeDocument/2006/relationships/customXml" Target="../ink/ink1270.xml"/><Relationship Id="rId221" Type="http://schemas.openxmlformats.org/officeDocument/2006/relationships/image" Target="../media/image906.png"/><Relationship Id="rId242" Type="http://schemas.openxmlformats.org/officeDocument/2006/relationships/customXml" Target="../ink/ink1383.xml"/><Relationship Id="rId263" Type="http://schemas.openxmlformats.org/officeDocument/2006/relationships/image" Target="../media/image927.png"/><Relationship Id="rId37" Type="http://schemas.openxmlformats.org/officeDocument/2006/relationships/image" Target="../media/image814.png"/><Relationship Id="rId58" Type="http://schemas.openxmlformats.org/officeDocument/2006/relationships/customXml" Target="../ink/ink1291.xml"/><Relationship Id="rId79" Type="http://schemas.openxmlformats.org/officeDocument/2006/relationships/image" Target="../media/image835.png"/><Relationship Id="rId102" Type="http://schemas.openxmlformats.org/officeDocument/2006/relationships/customXml" Target="../ink/ink1313.xml"/><Relationship Id="rId123" Type="http://schemas.openxmlformats.org/officeDocument/2006/relationships/image" Target="../media/image857.png"/><Relationship Id="rId144" Type="http://schemas.openxmlformats.org/officeDocument/2006/relationships/customXml" Target="../ink/ink1334.xml"/><Relationship Id="rId90" Type="http://schemas.openxmlformats.org/officeDocument/2006/relationships/customXml" Target="../ink/ink1307.xml"/><Relationship Id="rId165" Type="http://schemas.openxmlformats.org/officeDocument/2006/relationships/image" Target="../media/image878.png"/><Relationship Id="rId186" Type="http://schemas.openxmlformats.org/officeDocument/2006/relationships/customXml" Target="../ink/ink1355.xml"/><Relationship Id="rId211" Type="http://schemas.openxmlformats.org/officeDocument/2006/relationships/image" Target="../media/image901.png"/><Relationship Id="rId232" Type="http://schemas.openxmlformats.org/officeDocument/2006/relationships/customXml" Target="../ink/ink1378.xml"/><Relationship Id="rId253" Type="http://schemas.openxmlformats.org/officeDocument/2006/relationships/image" Target="../media/image922.png"/><Relationship Id="rId274" Type="http://schemas.openxmlformats.org/officeDocument/2006/relationships/customXml" Target="../ink/ink1399.xml"/><Relationship Id="rId27" Type="http://schemas.openxmlformats.org/officeDocument/2006/relationships/image" Target="../media/image809.png"/><Relationship Id="rId48" Type="http://schemas.openxmlformats.org/officeDocument/2006/relationships/customXml" Target="../ink/ink1286.xml"/><Relationship Id="rId69" Type="http://schemas.openxmlformats.org/officeDocument/2006/relationships/image" Target="../media/image830.png"/><Relationship Id="rId113" Type="http://schemas.openxmlformats.org/officeDocument/2006/relationships/image" Target="../media/image852.png"/><Relationship Id="rId134" Type="http://schemas.openxmlformats.org/officeDocument/2006/relationships/customXml" Target="../ink/ink1329.xml"/><Relationship Id="rId80" Type="http://schemas.openxmlformats.org/officeDocument/2006/relationships/customXml" Target="../ink/ink1302.xml"/><Relationship Id="rId155" Type="http://schemas.openxmlformats.org/officeDocument/2006/relationships/image" Target="../media/image873.png"/><Relationship Id="rId176" Type="http://schemas.openxmlformats.org/officeDocument/2006/relationships/customXml" Target="../ink/ink1350.xml"/><Relationship Id="rId197" Type="http://schemas.openxmlformats.org/officeDocument/2006/relationships/image" Target="../media/image894.png"/><Relationship Id="rId201" Type="http://schemas.openxmlformats.org/officeDocument/2006/relationships/image" Target="../media/image896.png"/><Relationship Id="rId222" Type="http://schemas.openxmlformats.org/officeDocument/2006/relationships/customXml" Target="../ink/ink1373.xml"/><Relationship Id="rId243" Type="http://schemas.openxmlformats.org/officeDocument/2006/relationships/image" Target="../media/image917.png"/><Relationship Id="rId264" Type="http://schemas.openxmlformats.org/officeDocument/2006/relationships/customXml" Target="../ink/ink1394.xml"/><Relationship Id="rId17" Type="http://schemas.openxmlformats.org/officeDocument/2006/relationships/image" Target="../media/image804.png"/><Relationship Id="rId38" Type="http://schemas.openxmlformats.org/officeDocument/2006/relationships/customXml" Target="../ink/ink1281.xml"/><Relationship Id="rId59" Type="http://schemas.openxmlformats.org/officeDocument/2006/relationships/image" Target="../media/image825.png"/><Relationship Id="rId103" Type="http://schemas.openxmlformats.org/officeDocument/2006/relationships/image" Target="../media/image847.png"/><Relationship Id="rId124" Type="http://schemas.openxmlformats.org/officeDocument/2006/relationships/customXml" Target="../ink/ink1324.xml"/><Relationship Id="rId70" Type="http://schemas.openxmlformats.org/officeDocument/2006/relationships/customXml" Target="../ink/ink1297.xml"/><Relationship Id="rId91" Type="http://schemas.openxmlformats.org/officeDocument/2006/relationships/image" Target="../media/image841.png"/><Relationship Id="rId145" Type="http://schemas.openxmlformats.org/officeDocument/2006/relationships/image" Target="../media/image868.png"/><Relationship Id="rId166" Type="http://schemas.openxmlformats.org/officeDocument/2006/relationships/customXml" Target="../ink/ink1345.xml"/><Relationship Id="rId187" Type="http://schemas.openxmlformats.org/officeDocument/2006/relationships/image" Target="../media/image8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68.xml"/><Relationship Id="rId233" Type="http://schemas.openxmlformats.org/officeDocument/2006/relationships/image" Target="../media/image912.png"/><Relationship Id="rId254" Type="http://schemas.openxmlformats.org/officeDocument/2006/relationships/customXml" Target="../ink/ink1389.xml"/><Relationship Id="rId28" Type="http://schemas.openxmlformats.org/officeDocument/2006/relationships/customXml" Target="../ink/ink1276.xml"/><Relationship Id="rId49" Type="http://schemas.openxmlformats.org/officeDocument/2006/relationships/image" Target="../media/image820.png"/><Relationship Id="rId114" Type="http://schemas.openxmlformats.org/officeDocument/2006/relationships/customXml" Target="../ink/ink1319.xml"/><Relationship Id="rId275" Type="http://schemas.openxmlformats.org/officeDocument/2006/relationships/image" Target="../media/image933.png"/><Relationship Id="rId60" Type="http://schemas.openxmlformats.org/officeDocument/2006/relationships/customXml" Target="../ink/ink1292.xml"/><Relationship Id="rId81" Type="http://schemas.openxmlformats.org/officeDocument/2006/relationships/image" Target="../media/image836.png"/><Relationship Id="rId135" Type="http://schemas.openxmlformats.org/officeDocument/2006/relationships/image" Target="../media/image863.png"/><Relationship Id="rId156" Type="http://schemas.openxmlformats.org/officeDocument/2006/relationships/customXml" Target="../ink/ink1340.xml"/><Relationship Id="rId177" Type="http://schemas.openxmlformats.org/officeDocument/2006/relationships/image" Target="../media/image884.png"/><Relationship Id="rId198" Type="http://schemas.openxmlformats.org/officeDocument/2006/relationships/customXml" Target="../ink/ink1361.xml"/><Relationship Id="rId202" Type="http://schemas.openxmlformats.org/officeDocument/2006/relationships/customXml" Target="../ink/ink1363.xml"/><Relationship Id="rId223" Type="http://schemas.openxmlformats.org/officeDocument/2006/relationships/image" Target="../media/image907.png"/><Relationship Id="rId244" Type="http://schemas.openxmlformats.org/officeDocument/2006/relationships/customXml" Target="../ink/ink1384.xml"/><Relationship Id="rId18" Type="http://schemas.openxmlformats.org/officeDocument/2006/relationships/customXml" Target="../ink/ink1271.xml"/><Relationship Id="rId39" Type="http://schemas.openxmlformats.org/officeDocument/2006/relationships/image" Target="../media/image815.png"/><Relationship Id="rId265" Type="http://schemas.openxmlformats.org/officeDocument/2006/relationships/image" Target="../media/image928.png"/><Relationship Id="rId50" Type="http://schemas.openxmlformats.org/officeDocument/2006/relationships/customXml" Target="../ink/ink1287.xml"/><Relationship Id="rId104" Type="http://schemas.openxmlformats.org/officeDocument/2006/relationships/customXml" Target="../ink/ink1314.xml"/><Relationship Id="rId125" Type="http://schemas.openxmlformats.org/officeDocument/2006/relationships/image" Target="../media/image858.png"/><Relationship Id="rId146" Type="http://schemas.openxmlformats.org/officeDocument/2006/relationships/customXml" Target="../ink/ink1335.xml"/><Relationship Id="rId167" Type="http://schemas.openxmlformats.org/officeDocument/2006/relationships/image" Target="../media/image879.png"/><Relationship Id="rId188" Type="http://schemas.openxmlformats.org/officeDocument/2006/relationships/customXml" Target="../ink/ink1356.xml"/><Relationship Id="rId71" Type="http://schemas.openxmlformats.org/officeDocument/2006/relationships/image" Target="../media/image831.png"/><Relationship Id="rId92" Type="http://schemas.openxmlformats.org/officeDocument/2006/relationships/customXml" Target="../ink/ink1308.xml"/><Relationship Id="rId213" Type="http://schemas.openxmlformats.org/officeDocument/2006/relationships/image" Target="../media/image902.png"/><Relationship Id="rId234" Type="http://schemas.openxmlformats.org/officeDocument/2006/relationships/customXml" Target="../ink/ink1379.xml"/><Relationship Id="rId2" Type="http://schemas.openxmlformats.org/officeDocument/2006/relationships/customXml" Target="../ink/ink1263.xml"/><Relationship Id="rId29" Type="http://schemas.openxmlformats.org/officeDocument/2006/relationships/image" Target="../media/image810.png"/><Relationship Id="rId255" Type="http://schemas.openxmlformats.org/officeDocument/2006/relationships/image" Target="../media/image923.png"/><Relationship Id="rId276" Type="http://schemas.openxmlformats.org/officeDocument/2006/relationships/customXml" Target="../ink/ink1400.xml"/><Relationship Id="rId40" Type="http://schemas.openxmlformats.org/officeDocument/2006/relationships/customXml" Target="../ink/ink1282.xml"/><Relationship Id="rId115" Type="http://schemas.openxmlformats.org/officeDocument/2006/relationships/image" Target="../media/image853.png"/><Relationship Id="rId136" Type="http://schemas.openxmlformats.org/officeDocument/2006/relationships/customXml" Target="../ink/ink1330.xml"/><Relationship Id="rId157" Type="http://schemas.openxmlformats.org/officeDocument/2006/relationships/image" Target="../media/image874.png"/><Relationship Id="rId178" Type="http://schemas.openxmlformats.org/officeDocument/2006/relationships/customXml" Target="../ink/ink1351.xml"/><Relationship Id="rId61" Type="http://schemas.openxmlformats.org/officeDocument/2006/relationships/image" Target="../media/image826.png"/><Relationship Id="rId82" Type="http://schemas.openxmlformats.org/officeDocument/2006/relationships/customXml" Target="../ink/ink1303.xml"/><Relationship Id="rId199" Type="http://schemas.openxmlformats.org/officeDocument/2006/relationships/image" Target="../media/image895.png"/><Relationship Id="rId203" Type="http://schemas.openxmlformats.org/officeDocument/2006/relationships/image" Target="../media/image897.png"/><Relationship Id="rId19" Type="http://schemas.openxmlformats.org/officeDocument/2006/relationships/image" Target="../media/image805.png"/><Relationship Id="rId224" Type="http://schemas.openxmlformats.org/officeDocument/2006/relationships/customXml" Target="../ink/ink1374.xml"/><Relationship Id="rId245" Type="http://schemas.openxmlformats.org/officeDocument/2006/relationships/image" Target="../media/image918.png"/><Relationship Id="rId266" Type="http://schemas.openxmlformats.org/officeDocument/2006/relationships/customXml" Target="../ink/ink1395.xml"/><Relationship Id="rId30" Type="http://schemas.openxmlformats.org/officeDocument/2006/relationships/customXml" Target="../ink/ink1277.xml"/><Relationship Id="rId105" Type="http://schemas.openxmlformats.org/officeDocument/2006/relationships/image" Target="../media/image848.png"/><Relationship Id="rId126" Type="http://schemas.openxmlformats.org/officeDocument/2006/relationships/customXml" Target="../ink/ink1325.xml"/><Relationship Id="rId147" Type="http://schemas.openxmlformats.org/officeDocument/2006/relationships/image" Target="../media/image869.png"/><Relationship Id="rId168" Type="http://schemas.openxmlformats.org/officeDocument/2006/relationships/customXml" Target="../ink/ink1346.xml"/><Relationship Id="rId51" Type="http://schemas.openxmlformats.org/officeDocument/2006/relationships/image" Target="../media/image821.png"/><Relationship Id="rId72" Type="http://schemas.openxmlformats.org/officeDocument/2006/relationships/customXml" Target="../ink/ink1298.xml"/><Relationship Id="rId93" Type="http://schemas.openxmlformats.org/officeDocument/2006/relationships/image" Target="../media/image842.png"/><Relationship Id="rId189" Type="http://schemas.openxmlformats.org/officeDocument/2006/relationships/image" Target="../media/image890.png"/><Relationship Id="rId3" Type="http://schemas.openxmlformats.org/officeDocument/2006/relationships/image" Target="../media/image797.png"/><Relationship Id="rId214" Type="http://schemas.openxmlformats.org/officeDocument/2006/relationships/customXml" Target="../ink/ink1369.xml"/><Relationship Id="rId235" Type="http://schemas.openxmlformats.org/officeDocument/2006/relationships/image" Target="../media/image913.png"/><Relationship Id="rId256" Type="http://schemas.openxmlformats.org/officeDocument/2006/relationships/customXml" Target="../ink/ink1390.xml"/><Relationship Id="rId277" Type="http://schemas.openxmlformats.org/officeDocument/2006/relationships/image" Target="../media/image934.png"/><Relationship Id="rId116" Type="http://schemas.openxmlformats.org/officeDocument/2006/relationships/customXml" Target="../ink/ink1320.xml"/><Relationship Id="rId137" Type="http://schemas.openxmlformats.org/officeDocument/2006/relationships/image" Target="../media/image864.png"/><Relationship Id="rId158" Type="http://schemas.openxmlformats.org/officeDocument/2006/relationships/customXml" Target="../ink/ink1341.xml"/><Relationship Id="rId20" Type="http://schemas.openxmlformats.org/officeDocument/2006/relationships/customXml" Target="../ink/ink1272.xml"/><Relationship Id="rId41" Type="http://schemas.openxmlformats.org/officeDocument/2006/relationships/image" Target="../media/image816.png"/><Relationship Id="rId62" Type="http://schemas.openxmlformats.org/officeDocument/2006/relationships/customXml" Target="../ink/ink1293.xml"/><Relationship Id="rId83" Type="http://schemas.openxmlformats.org/officeDocument/2006/relationships/image" Target="../media/image837.png"/><Relationship Id="rId179" Type="http://schemas.openxmlformats.org/officeDocument/2006/relationships/image" Target="../media/image885.png"/><Relationship Id="rId190" Type="http://schemas.openxmlformats.org/officeDocument/2006/relationships/customXml" Target="../ink/ink1357.xml"/><Relationship Id="rId204" Type="http://schemas.openxmlformats.org/officeDocument/2006/relationships/customXml" Target="../ink/ink1364.xml"/><Relationship Id="rId225" Type="http://schemas.openxmlformats.org/officeDocument/2006/relationships/image" Target="../media/image908.png"/><Relationship Id="rId246" Type="http://schemas.openxmlformats.org/officeDocument/2006/relationships/customXml" Target="../ink/ink1385.xml"/><Relationship Id="rId267" Type="http://schemas.openxmlformats.org/officeDocument/2006/relationships/image" Target="../media/image929.png"/><Relationship Id="rId106" Type="http://schemas.openxmlformats.org/officeDocument/2006/relationships/customXml" Target="../ink/ink1315.xml"/><Relationship Id="rId127" Type="http://schemas.openxmlformats.org/officeDocument/2006/relationships/image" Target="../media/image859.png"/><Relationship Id="rId10" Type="http://schemas.openxmlformats.org/officeDocument/2006/relationships/customXml" Target="../ink/ink1267.xml"/><Relationship Id="rId31" Type="http://schemas.openxmlformats.org/officeDocument/2006/relationships/image" Target="../media/image811.png"/><Relationship Id="rId52" Type="http://schemas.openxmlformats.org/officeDocument/2006/relationships/customXml" Target="../ink/ink1288.xml"/><Relationship Id="rId73" Type="http://schemas.openxmlformats.org/officeDocument/2006/relationships/image" Target="../media/image832.png"/><Relationship Id="rId94" Type="http://schemas.openxmlformats.org/officeDocument/2006/relationships/customXml" Target="../ink/ink1309.xml"/><Relationship Id="rId148" Type="http://schemas.openxmlformats.org/officeDocument/2006/relationships/customXml" Target="../ink/ink1336.xml"/><Relationship Id="rId169" Type="http://schemas.openxmlformats.org/officeDocument/2006/relationships/image" Target="../media/image880.png"/><Relationship Id="rId4" Type="http://schemas.openxmlformats.org/officeDocument/2006/relationships/customXml" Target="../ink/ink1264.xml"/><Relationship Id="rId180" Type="http://schemas.openxmlformats.org/officeDocument/2006/relationships/customXml" Target="../ink/ink1352.xml"/><Relationship Id="rId215" Type="http://schemas.openxmlformats.org/officeDocument/2006/relationships/image" Target="../media/image903.png"/><Relationship Id="rId236" Type="http://schemas.openxmlformats.org/officeDocument/2006/relationships/customXml" Target="../ink/ink1380.xml"/><Relationship Id="rId257" Type="http://schemas.openxmlformats.org/officeDocument/2006/relationships/image" Target="../media/image924.png"/><Relationship Id="rId278" Type="http://schemas.openxmlformats.org/officeDocument/2006/relationships/customXml" Target="../ink/ink1401.xml"/><Relationship Id="rId42" Type="http://schemas.openxmlformats.org/officeDocument/2006/relationships/customXml" Target="../ink/ink1283.xml"/><Relationship Id="rId84" Type="http://schemas.openxmlformats.org/officeDocument/2006/relationships/customXml" Target="../ink/ink1304.xml"/><Relationship Id="rId138" Type="http://schemas.openxmlformats.org/officeDocument/2006/relationships/customXml" Target="../ink/ink1331.xml"/><Relationship Id="rId191" Type="http://schemas.openxmlformats.org/officeDocument/2006/relationships/image" Target="../media/image891.png"/><Relationship Id="rId205" Type="http://schemas.openxmlformats.org/officeDocument/2006/relationships/image" Target="../media/image898.png"/><Relationship Id="rId247" Type="http://schemas.openxmlformats.org/officeDocument/2006/relationships/image" Target="../media/image919.png"/><Relationship Id="rId107" Type="http://schemas.openxmlformats.org/officeDocument/2006/relationships/image" Target="../media/image849.png"/><Relationship Id="rId11" Type="http://schemas.openxmlformats.org/officeDocument/2006/relationships/image" Target="../media/image801.png"/><Relationship Id="rId53" Type="http://schemas.openxmlformats.org/officeDocument/2006/relationships/image" Target="../media/image822.png"/><Relationship Id="rId149" Type="http://schemas.openxmlformats.org/officeDocument/2006/relationships/image" Target="../media/image870.png"/><Relationship Id="rId95" Type="http://schemas.openxmlformats.org/officeDocument/2006/relationships/image" Target="../media/image843.png"/><Relationship Id="rId160" Type="http://schemas.openxmlformats.org/officeDocument/2006/relationships/customXml" Target="../ink/ink1342.xml"/><Relationship Id="rId216" Type="http://schemas.openxmlformats.org/officeDocument/2006/relationships/customXml" Target="../ink/ink1370.xml"/><Relationship Id="rId258" Type="http://schemas.openxmlformats.org/officeDocument/2006/relationships/customXml" Target="../ink/ink139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3.png"/><Relationship Id="rId299" Type="http://schemas.openxmlformats.org/officeDocument/2006/relationships/image" Target="../media/image1084.png"/><Relationship Id="rId21" Type="http://schemas.openxmlformats.org/officeDocument/2006/relationships/image" Target="../media/image946.png"/><Relationship Id="rId63" Type="http://schemas.openxmlformats.org/officeDocument/2006/relationships/image" Target="../media/image966.png"/><Relationship Id="rId159" Type="http://schemas.openxmlformats.org/officeDocument/2006/relationships/image" Target="../media/image1014.png"/><Relationship Id="rId324" Type="http://schemas.openxmlformats.org/officeDocument/2006/relationships/customXml" Target="../ink/ink1564.xml"/><Relationship Id="rId366" Type="http://schemas.openxmlformats.org/officeDocument/2006/relationships/customXml" Target="../ink/ink1585.xml"/><Relationship Id="rId170" Type="http://schemas.openxmlformats.org/officeDocument/2006/relationships/customXml" Target="../ink/ink1487.xml"/><Relationship Id="rId226" Type="http://schemas.openxmlformats.org/officeDocument/2006/relationships/customXml" Target="../ink/ink1515.xml"/><Relationship Id="rId433" Type="http://schemas.openxmlformats.org/officeDocument/2006/relationships/image" Target="../media/image1151.png"/><Relationship Id="rId268" Type="http://schemas.openxmlformats.org/officeDocument/2006/relationships/customXml" Target="../ink/ink1536.xml"/><Relationship Id="rId32" Type="http://schemas.openxmlformats.org/officeDocument/2006/relationships/customXml" Target="../ink/ink1418.xml"/><Relationship Id="rId74" Type="http://schemas.openxmlformats.org/officeDocument/2006/relationships/customXml" Target="../ink/ink1439.xml"/><Relationship Id="rId128" Type="http://schemas.openxmlformats.org/officeDocument/2006/relationships/customXml" Target="../ink/ink1466.xml"/><Relationship Id="rId335" Type="http://schemas.openxmlformats.org/officeDocument/2006/relationships/image" Target="../media/image1102.png"/><Relationship Id="rId377" Type="http://schemas.openxmlformats.org/officeDocument/2006/relationships/image" Target="../media/image1123.png"/><Relationship Id="rId5" Type="http://schemas.openxmlformats.org/officeDocument/2006/relationships/image" Target="../media/image938.png"/><Relationship Id="rId181" Type="http://schemas.openxmlformats.org/officeDocument/2006/relationships/image" Target="../media/image1025.png"/><Relationship Id="rId237" Type="http://schemas.openxmlformats.org/officeDocument/2006/relationships/image" Target="../media/image1053.png"/><Relationship Id="rId402" Type="http://schemas.openxmlformats.org/officeDocument/2006/relationships/customXml" Target="../ink/ink1603.xml"/><Relationship Id="rId279" Type="http://schemas.openxmlformats.org/officeDocument/2006/relationships/image" Target="../media/image1074.png"/><Relationship Id="rId444" Type="http://schemas.openxmlformats.org/officeDocument/2006/relationships/customXml" Target="../ink/ink1624.xml"/><Relationship Id="rId43" Type="http://schemas.openxmlformats.org/officeDocument/2006/relationships/image" Target="../media/image956.png"/><Relationship Id="rId139" Type="http://schemas.openxmlformats.org/officeDocument/2006/relationships/image" Target="../media/image1004.png"/><Relationship Id="rId290" Type="http://schemas.openxmlformats.org/officeDocument/2006/relationships/customXml" Target="../ink/ink1547.xml"/><Relationship Id="rId304" Type="http://schemas.openxmlformats.org/officeDocument/2006/relationships/customXml" Target="../ink/ink1554.xml"/><Relationship Id="rId346" Type="http://schemas.openxmlformats.org/officeDocument/2006/relationships/customXml" Target="../ink/ink1575.xml"/><Relationship Id="rId388" Type="http://schemas.openxmlformats.org/officeDocument/2006/relationships/customXml" Target="../ink/ink1596.xml"/><Relationship Id="rId85" Type="http://schemas.openxmlformats.org/officeDocument/2006/relationships/image" Target="../media/image977.png"/><Relationship Id="rId150" Type="http://schemas.openxmlformats.org/officeDocument/2006/relationships/customXml" Target="../ink/ink1477.xml"/><Relationship Id="rId192" Type="http://schemas.openxmlformats.org/officeDocument/2006/relationships/customXml" Target="../ink/ink1498.xml"/><Relationship Id="rId206" Type="http://schemas.openxmlformats.org/officeDocument/2006/relationships/customXml" Target="../ink/ink1505.xml"/><Relationship Id="rId413" Type="http://schemas.openxmlformats.org/officeDocument/2006/relationships/image" Target="../media/image1141.png"/><Relationship Id="rId248" Type="http://schemas.openxmlformats.org/officeDocument/2006/relationships/customXml" Target="../ink/ink1526.xml"/><Relationship Id="rId455" Type="http://schemas.openxmlformats.org/officeDocument/2006/relationships/image" Target="../media/image1162.png"/><Relationship Id="rId12" Type="http://schemas.openxmlformats.org/officeDocument/2006/relationships/customXml" Target="../ink/ink1408.xml"/><Relationship Id="rId108" Type="http://schemas.openxmlformats.org/officeDocument/2006/relationships/customXml" Target="../ink/ink1456.xml"/><Relationship Id="rId315" Type="http://schemas.openxmlformats.org/officeDocument/2006/relationships/image" Target="../media/image1092.png"/><Relationship Id="rId357" Type="http://schemas.openxmlformats.org/officeDocument/2006/relationships/image" Target="../media/image1113.png"/><Relationship Id="rId54" Type="http://schemas.openxmlformats.org/officeDocument/2006/relationships/customXml" Target="../ink/ink1429.xml"/><Relationship Id="rId96" Type="http://schemas.openxmlformats.org/officeDocument/2006/relationships/customXml" Target="../ink/ink1450.xml"/><Relationship Id="rId161" Type="http://schemas.openxmlformats.org/officeDocument/2006/relationships/image" Target="../media/image1015.png"/><Relationship Id="rId217" Type="http://schemas.openxmlformats.org/officeDocument/2006/relationships/image" Target="../media/image1043.png"/><Relationship Id="rId399" Type="http://schemas.openxmlformats.org/officeDocument/2006/relationships/image" Target="../media/image1134.png"/><Relationship Id="rId259" Type="http://schemas.openxmlformats.org/officeDocument/2006/relationships/image" Target="../media/image1064.png"/><Relationship Id="rId424" Type="http://schemas.openxmlformats.org/officeDocument/2006/relationships/customXml" Target="../ink/ink1614.xml"/><Relationship Id="rId466" Type="http://schemas.openxmlformats.org/officeDocument/2006/relationships/customXml" Target="../ink/ink1635.xml"/><Relationship Id="rId23" Type="http://schemas.openxmlformats.org/officeDocument/2006/relationships/image" Target="../media/image947.png"/><Relationship Id="rId119" Type="http://schemas.openxmlformats.org/officeDocument/2006/relationships/image" Target="../media/image994.png"/><Relationship Id="rId270" Type="http://schemas.openxmlformats.org/officeDocument/2006/relationships/customXml" Target="../ink/ink1537.xml"/><Relationship Id="rId326" Type="http://schemas.openxmlformats.org/officeDocument/2006/relationships/customXml" Target="../ink/ink1565.xml"/><Relationship Id="rId65" Type="http://schemas.openxmlformats.org/officeDocument/2006/relationships/image" Target="../media/image967.png"/><Relationship Id="rId130" Type="http://schemas.openxmlformats.org/officeDocument/2006/relationships/customXml" Target="../ink/ink1467.xml"/><Relationship Id="rId368" Type="http://schemas.openxmlformats.org/officeDocument/2006/relationships/customXml" Target="../ink/ink1586.xml"/><Relationship Id="rId172" Type="http://schemas.openxmlformats.org/officeDocument/2006/relationships/customXml" Target="../ink/ink1488.xml"/><Relationship Id="rId228" Type="http://schemas.openxmlformats.org/officeDocument/2006/relationships/customXml" Target="../ink/ink1516.xml"/><Relationship Id="rId435" Type="http://schemas.openxmlformats.org/officeDocument/2006/relationships/image" Target="../media/image1152.png"/><Relationship Id="rId281" Type="http://schemas.openxmlformats.org/officeDocument/2006/relationships/image" Target="../media/image1075.png"/><Relationship Id="rId337" Type="http://schemas.openxmlformats.org/officeDocument/2006/relationships/image" Target="../media/image1103.png"/><Relationship Id="rId34" Type="http://schemas.openxmlformats.org/officeDocument/2006/relationships/customXml" Target="../ink/ink1419.xml"/><Relationship Id="rId76" Type="http://schemas.openxmlformats.org/officeDocument/2006/relationships/customXml" Target="../ink/ink1440.xml"/><Relationship Id="rId141" Type="http://schemas.openxmlformats.org/officeDocument/2006/relationships/image" Target="../media/image1005.png"/><Relationship Id="rId379" Type="http://schemas.openxmlformats.org/officeDocument/2006/relationships/image" Target="../media/image1124.png"/><Relationship Id="rId7" Type="http://schemas.openxmlformats.org/officeDocument/2006/relationships/image" Target="../media/image939.png"/><Relationship Id="rId183" Type="http://schemas.openxmlformats.org/officeDocument/2006/relationships/image" Target="../media/image1026.png"/><Relationship Id="rId239" Type="http://schemas.openxmlformats.org/officeDocument/2006/relationships/image" Target="../media/image1054.png"/><Relationship Id="rId390" Type="http://schemas.openxmlformats.org/officeDocument/2006/relationships/customXml" Target="../ink/ink1597.xml"/><Relationship Id="rId404" Type="http://schemas.openxmlformats.org/officeDocument/2006/relationships/customXml" Target="../ink/ink1604.xml"/><Relationship Id="rId446" Type="http://schemas.openxmlformats.org/officeDocument/2006/relationships/customXml" Target="../ink/ink1625.xml"/><Relationship Id="rId250" Type="http://schemas.openxmlformats.org/officeDocument/2006/relationships/customXml" Target="../ink/ink1527.xml"/><Relationship Id="rId292" Type="http://schemas.openxmlformats.org/officeDocument/2006/relationships/customXml" Target="../ink/ink1548.xml"/><Relationship Id="rId306" Type="http://schemas.openxmlformats.org/officeDocument/2006/relationships/customXml" Target="../ink/ink1555.xml"/><Relationship Id="rId45" Type="http://schemas.openxmlformats.org/officeDocument/2006/relationships/image" Target="../media/image957.png"/><Relationship Id="rId87" Type="http://schemas.openxmlformats.org/officeDocument/2006/relationships/image" Target="../media/image978.png"/><Relationship Id="rId110" Type="http://schemas.openxmlformats.org/officeDocument/2006/relationships/customXml" Target="../ink/ink1457.xml"/><Relationship Id="rId348" Type="http://schemas.openxmlformats.org/officeDocument/2006/relationships/customXml" Target="../ink/ink1576.xml"/><Relationship Id="rId152" Type="http://schemas.openxmlformats.org/officeDocument/2006/relationships/customXml" Target="../ink/ink1478.xml"/><Relationship Id="rId194" Type="http://schemas.openxmlformats.org/officeDocument/2006/relationships/customXml" Target="../ink/ink1499.xml"/><Relationship Id="rId208" Type="http://schemas.openxmlformats.org/officeDocument/2006/relationships/customXml" Target="../ink/ink1506.xml"/><Relationship Id="rId415" Type="http://schemas.openxmlformats.org/officeDocument/2006/relationships/image" Target="../media/image1142.png"/><Relationship Id="rId457" Type="http://schemas.openxmlformats.org/officeDocument/2006/relationships/image" Target="../media/image1163.png"/><Relationship Id="rId261" Type="http://schemas.openxmlformats.org/officeDocument/2006/relationships/image" Target="../media/image1065.png"/><Relationship Id="rId14" Type="http://schemas.openxmlformats.org/officeDocument/2006/relationships/customXml" Target="../ink/ink1409.xml"/><Relationship Id="rId56" Type="http://schemas.openxmlformats.org/officeDocument/2006/relationships/customXml" Target="../ink/ink1430.xml"/><Relationship Id="rId317" Type="http://schemas.openxmlformats.org/officeDocument/2006/relationships/image" Target="../media/image1093.png"/><Relationship Id="rId359" Type="http://schemas.openxmlformats.org/officeDocument/2006/relationships/image" Target="../media/image1114.png"/><Relationship Id="rId98" Type="http://schemas.openxmlformats.org/officeDocument/2006/relationships/customXml" Target="../ink/ink1451.xml"/><Relationship Id="rId121" Type="http://schemas.openxmlformats.org/officeDocument/2006/relationships/image" Target="../media/image995.png"/><Relationship Id="rId163" Type="http://schemas.openxmlformats.org/officeDocument/2006/relationships/image" Target="../media/image1016.png"/><Relationship Id="rId219" Type="http://schemas.openxmlformats.org/officeDocument/2006/relationships/image" Target="../media/image1044.png"/><Relationship Id="rId370" Type="http://schemas.openxmlformats.org/officeDocument/2006/relationships/customXml" Target="../ink/ink1587.xml"/><Relationship Id="rId426" Type="http://schemas.openxmlformats.org/officeDocument/2006/relationships/customXml" Target="../ink/ink1615.xml"/><Relationship Id="rId230" Type="http://schemas.openxmlformats.org/officeDocument/2006/relationships/customXml" Target="../ink/ink1517.xml"/><Relationship Id="rId468" Type="http://schemas.openxmlformats.org/officeDocument/2006/relationships/customXml" Target="../ink/ink1636.xml"/><Relationship Id="rId25" Type="http://schemas.openxmlformats.org/officeDocument/2006/relationships/image" Target="../media/image948.png"/><Relationship Id="rId67" Type="http://schemas.openxmlformats.org/officeDocument/2006/relationships/image" Target="../media/image968.png"/><Relationship Id="rId272" Type="http://schemas.openxmlformats.org/officeDocument/2006/relationships/customXml" Target="../ink/ink1538.xml"/><Relationship Id="rId328" Type="http://schemas.openxmlformats.org/officeDocument/2006/relationships/customXml" Target="../ink/ink1566.xml"/><Relationship Id="rId132" Type="http://schemas.openxmlformats.org/officeDocument/2006/relationships/customXml" Target="../ink/ink1468.xml"/><Relationship Id="rId174" Type="http://schemas.openxmlformats.org/officeDocument/2006/relationships/customXml" Target="../ink/ink1489.xml"/><Relationship Id="rId381" Type="http://schemas.openxmlformats.org/officeDocument/2006/relationships/image" Target="../media/image1125.png"/><Relationship Id="rId241" Type="http://schemas.openxmlformats.org/officeDocument/2006/relationships/image" Target="../media/image1055.png"/><Relationship Id="rId437" Type="http://schemas.openxmlformats.org/officeDocument/2006/relationships/image" Target="../media/image1153.png"/><Relationship Id="rId36" Type="http://schemas.openxmlformats.org/officeDocument/2006/relationships/customXml" Target="../ink/ink1420.xml"/><Relationship Id="rId283" Type="http://schemas.openxmlformats.org/officeDocument/2006/relationships/image" Target="../media/image1076.png"/><Relationship Id="rId339" Type="http://schemas.openxmlformats.org/officeDocument/2006/relationships/image" Target="../media/image1104.png"/><Relationship Id="rId78" Type="http://schemas.openxmlformats.org/officeDocument/2006/relationships/customXml" Target="../ink/ink1441.xml"/><Relationship Id="rId101" Type="http://schemas.openxmlformats.org/officeDocument/2006/relationships/image" Target="../media/image985.png"/><Relationship Id="rId143" Type="http://schemas.openxmlformats.org/officeDocument/2006/relationships/image" Target="../media/image1006.png"/><Relationship Id="rId185" Type="http://schemas.openxmlformats.org/officeDocument/2006/relationships/image" Target="../media/image1027.png"/><Relationship Id="rId350" Type="http://schemas.openxmlformats.org/officeDocument/2006/relationships/customXml" Target="../ink/ink1577.xml"/><Relationship Id="rId406" Type="http://schemas.openxmlformats.org/officeDocument/2006/relationships/customXml" Target="../ink/ink1605.xml"/><Relationship Id="rId9" Type="http://schemas.openxmlformats.org/officeDocument/2006/relationships/image" Target="../media/image940.png"/><Relationship Id="rId210" Type="http://schemas.openxmlformats.org/officeDocument/2006/relationships/customXml" Target="../ink/ink1507.xml"/><Relationship Id="rId392" Type="http://schemas.openxmlformats.org/officeDocument/2006/relationships/customXml" Target="../ink/ink1598.xml"/><Relationship Id="rId448" Type="http://schemas.openxmlformats.org/officeDocument/2006/relationships/customXml" Target="../ink/ink1626.xml"/><Relationship Id="rId252" Type="http://schemas.openxmlformats.org/officeDocument/2006/relationships/customXml" Target="../ink/ink1528.xml"/><Relationship Id="rId294" Type="http://schemas.openxmlformats.org/officeDocument/2006/relationships/customXml" Target="../ink/ink1549.xml"/><Relationship Id="rId308" Type="http://schemas.openxmlformats.org/officeDocument/2006/relationships/customXml" Target="../ink/ink1556.xml"/><Relationship Id="rId47" Type="http://schemas.openxmlformats.org/officeDocument/2006/relationships/image" Target="../media/image958.png"/><Relationship Id="rId89" Type="http://schemas.openxmlformats.org/officeDocument/2006/relationships/image" Target="../media/image979.png"/><Relationship Id="rId112" Type="http://schemas.openxmlformats.org/officeDocument/2006/relationships/customXml" Target="../ink/ink1458.xml"/><Relationship Id="rId154" Type="http://schemas.openxmlformats.org/officeDocument/2006/relationships/customXml" Target="../ink/ink1479.xml"/><Relationship Id="rId361" Type="http://schemas.openxmlformats.org/officeDocument/2006/relationships/image" Target="../media/image1115.png"/><Relationship Id="rId196" Type="http://schemas.openxmlformats.org/officeDocument/2006/relationships/customXml" Target="../ink/ink1500.xml"/><Relationship Id="rId417" Type="http://schemas.openxmlformats.org/officeDocument/2006/relationships/image" Target="../media/image1143.png"/><Relationship Id="rId459" Type="http://schemas.openxmlformats.org/officeDocument/2006/relationships/image" Target="../media/image1164.png"/><Relationship Id="rId16" Type="http://schemas.openxmlformats.org/officeDocument/2006/relationships/customXml" Target="../ink/ink1410.xml"/><Relationship Id="rId221" Type="http://schemas.openxmlformats.org/officeDocument/2006/relationships/image" Target="../media/image1045.png"/><Relationship Id="rId263" Type="http://schemas.openxmlformats.org/officeDocument/2006/relationships/image" Target="../media/image1066.png"/><Relationship Id="rId319" Type="http://schemas.openxmlformats.org/officeDocument/2006/relationships/image" Target="../media/image1094.png"/><Relationship Id="rId470" Type="http://schemas.openxmlformats.org/officeDocument/2006/relationships/customXml" Target="../ink/ink1637.xml"/><Relationship Id="rId58" Type="http://schemas.openxmlformats.org/officeDocument/2006/relationships/customXml" Target="../ink/ink1431.xml"/><Relationship Id="rId123" Type="http://schemas.openxmlformats.org/officeDocument/2006/relationships/image" Target="../media/image996.png"/><Relationship Id="rId330" Type="http://schemas.openxmlformats.org/officeDocument/2006/relationships/customXml" Target="../ink/ink1567.xml"/><Relationship Id="rId165" Type="http://schemas.openxmlformats.org/officeDocument/2006/relationships/image" Target="../media/image1017.png"/><Relationship Id="rId372" Type="http://schemas.openxmlformats.org/officeDocument/2006/relationships/customXml" Target="../ink/ink1588.xml"/><Relationship Id="rId428" Type="http://schemas.openxmlformats.org/officeDocument/2006/relationships/customXml" Target="../ink/ink1616.xml"/><Relationship Id="rId232" Type="http://schemas.openxmlformats.org/officeDocument/2006/relationships/customXml" Target="../ink/ink1518.xml"/><Relationship Id="rId274" Type="http://schemas.openxmlformats.org/officeDocument/2006/relationships/customXml" Target="../ink/ink1539.xml"/><Relationship Id="rId27" Type="http://schemas.openxmlformats.org/officeDocument/2006/relationships/image" Target="../media/image949.png"/><Relationship Id="rId69" Type="http://schemas.openxmlformats.org/officeDocument/2006/relationships/image" Target="../media/image969.png"/><Relationship Id="rId134" Type="http://schemas.openxmlformats.org/officeDocument/2006/relationships/customXml" Target="../ink/ink1469.xml"/><Relationship Id="rId80" Type="http://schemas.openxmlformats.org/officeDocument/2006/relationships/customXml" Target="../ink/ink1442.xml"/><Relationship Id="rId176" Type="http://schemas.openxmlformats.org/officeDocument/2006/relationships/customXml" Target="../ink/ink1490.xml"/><Relationship Id="rId341" Type="http://schemas.openxmlformats.org/officeDocument/2006/relationships/image" Target="../media/image1105.png"/><Relationship Id="rId383" Type="http://schemas.openxmlformats.org/officeDocument/2006/relationships/image" Target="../media/image1126.png"/><Relationship Id="rId439" Type="http://schemas.openxmlformats.org/officeDocument/2006/relationships/image" Target="../media/image1154.png"/><Relationship Id="rId201" Type="http://schemas.openxmlformats.org/officeDocument/2006/relationships/image" Target="../media/image1035.png"/><Relationship Id="rId243" Type="http://schemas.openxmlformats.org/officeDocument/2006/relationships/image" Target="../media/image1056.png"/><Relationship Id="rId285" Type="http://schemas.openxmlformats.org/officeDocument/2006/relationships/image" Target="../media/image1077.png"/><Relationship Id="rId450" Type="http://schemas.openxmlformats.org/officeDocument/2006/relationships/customXml" Target="../ink/ink1627.xml"/><Relationship Id="rId38" Type="http://schemas.openxmlformats.org/officeDocument/2006/relationships/customXml" Target="../ink/ink1421.xml"/><Relationship Id="rId103" Type="http://schemas.openxmlformats.org/officeDocument/2006/relationships/image" Target="../media/image986.png"/><Relationship Id="rId310" Type="http://schemas.openxmlformats.org/officeDocument/2006/relationships/customXml" Target="../ink/ink1557.xml"/><Relationship Id="rId91" Type="http://schemas.openxmlformats.org/officeDocument/2006/relationships/image" Target="../media/image980.png"/><Relationship Id="rId145" Type="http://schemas.openxmlformats.org/officeDocument/2006/relationships/image" Target="../media/image1007.png"/><Relationship Id="rId187" Type="http://schemas.openxmlformats.org/officeDocument/2006/relationships/image" Target="../media/image1028.png"/><Relationship Id="rId352" Type="http://schemas.openxmlformats.org/officeDocument/2006/relationships/customXml" Target="../ink/ink1578.xml"/><Relationship Id="rId394" Type="http://schemas.openxmlformats.org/officeDocument/2006/relationships/customXml" Target="../ink/ink1599.xml"/><Relationship Id="rId408" Type="http://schemas.openxmlformats.org/officeDocument/2006/relationships/customXml" Target="../ink/ink1606.xml"/><Relationship Id="rId212" Type="http://schemas.openxmlformats.org/officeDocument/2006/relationships/customXml" Target="../ink/ink1508.xml"/><Relationship Id="rId254" Type="http://schemas.openxmlformats.org/officeDocument/2006/relationships/customXml" Target="../ink/ink1529.xml"/><Relationship Id="rId49" Type="http://schemas.openxmlformats.org/officeDocument/2006/relationships/image" Target="../media/image959.png"/><Relationship Id="rId114" Type="http://schemas.openxmlformats.org/officeDocument/2006/relationships/customXml" Target="../ink/ink1459.xml"/><Relationship Id="rId296" Type="http://schemas.openxmlformats.org/officeDocument/2006/relationships/customXml" Target="../ink/ink1550.xml"/><Relationship Id="rId461" Type="http://schemas.openxmlformats.org/officeDocument/2006/relationships/image" Target="../media/image1165.png"/><Relationship Id="rId60" Type="http://schemas.openxmlformats.org/officeDocument/2006/relationships/customXml" Target="../ink/ink1432.xml"/><Relationship Id="rId156" Type="http://schemas.openxmlformats.org/officeDocument/2006/relationships/customXml" Target="../ink/ink1480.xml"/><Relationship Id="rId198" Type="http://schemas.openxmlformats.org/officeDocument/2006/relationships/customXml" Target="../ink/ink1501.xml"/><Relationship Id="rId321" Type="http://schemas.openxmlformats.org/officeDocument/2006/relationships/image" Target="../media/image1095.png"/><Relationship Id="rId363" Type="http://schemas.openxmlformats.org/officeDocument/2006/relationships/image" Target="../media/image1116.png"/><Relationship Id="rId419" Type="http://schemas.openxmlformats.org/officeDocument/2006/relationships/image" Target="../media/image1144.png"/><Relationship Id="rId223" Type="http://schemas.openxmlformats.org/officeDocument/2006/relationships/image" Target="../media/image1046.png"/><Relationship Id="rId430" Type="http://schemas.openxmlformats.org/officeDocument/2006/relationships/customXml" Target="../ink/ink1617.xml"/><Relationship Id="rId18" Type="http://schemas.openxmlformats.org/officeDocument/2006/relationships/customXml" Target="../ink/ink1411.xml"/><Relationship Id="rId265" Type="http://schemas.openxmlformats.org/officeDocument/2006/relationships/image" Target="../media/image1067.png"/><Relationship Id="rId472" Type="http://schemas.openxmlformats.org/officeDocument/2006/relationships/customXml" Target="../ink/ink1638.xml"/><Relationship Id="rId125" Type="http://schemas.openxmlformats.org/officeDocument/2006/relationships/image" Target="../media/image997.png"/><Relationship Id="rId167" Type="http://schemas.openxmlformats.org/officeDocument/2006/relationships/image" Target="../media/image1018.png"/><Relationship Id="rId332" Type="http://schemas.openxmlformats.org/officeDocument/2006/relationships/customXml" Target="../ink/ink1568.xml"/><Relationship Id="rId374" Type="http://schemas.openxmlformats.org/officeDocument/2006/relationships/customXml" Target="../ink/ink1589.xml"/><Relationship Id="rId71" Type="http://schemas.openxmlformats.org/officeDocument/2006/relationships/image" Target="../media/image970.png"/><Relationship Id="rId234" Type="http://schemas.openxmlformats.org/officeDocument/2006/relationships/customXml" Target="../ink/ink1519.xml"/><Relationship Id="rId2" Type="http://schemas.openxmlformats.org/officeDocument/2006/relationships/customXml" Target="../ink/ink1403.xml"/><Relationship Id="rId29" Type="http://schemas.openxmlformats.org/officeDocument/2006/relationships/image" Target="../media/image950.png"/><Relationship Id="rId276" Type="http://schemas.openxmlformats.org/officeDocument/2006/relationships/customXml" Target="../ink/ink1540.xml"/><Relationship Id="rId441" Type="http://schemas.openxmlformats.org/officeDocument/2006/relationships/image" Target="../media/image1155.png"/><Relationship Id="rId40" Type="http://schemas.openxmlformats.org/officeDocument/2006/relationships/customXml" Target="../ink/ink1422.xml"/><Relationship Id="rId136" Type="http://schemas.openxmlformats.org/officeDocument/2006/relationships/customXml" Target="../ink/ink1470.xml"/><Relationship Id="rId178" Type="http://schemas.openxmlformats.org/officeDocument/2006/relationships/customXml" Target="../ink/ink1491.xml"/><Relationship Id="rId301" Type="http://schemas.openxmlformats.org/officeDocument/2006/relationships/image" Target="../media/image1085.png"/><Relationship Id="rId343" Type="http://schemas.openxmlformats.org/officeDocument/2006/relationships/image" Target="../media/image1106.png"/><Relationship Id="rId82" Type="http://schemas.openxmlformats.org/officeDocument/2006/relationships/customXml" Target="../ink/ink1443.xml"/><Relationship Id="rId203" Type="http://schemas.openxmlformats.org/officeDocument/2006/relationships/image" Target="../media/image1036.png"/><Relationship Id="rId385" Type="http://schemas.openxmlformats.org/officeDocument/2006/relationships/image" Target="../media/image1127.png"/><Relationship Id="rId245" Type="http://schemas.openxmlformats.org/officeDocument/2006/relationships/image" Target="../media/image1057.png"/><Relationship Id="rId287" Type="http://schemas.openxmlformats.org/officeDocument/2006/relationships/image" Target="../media/image1078.png"/><Relationship Id="rId410" Type="http://schemas.openxmlformats.org/officeDocument/2006/relationships/customXml" Target="../ink/ink1607.xml"/><Relationship Id="rId452" Type="http://schemas.openxmlformats.org/officeDocument/2006/relationships/customXml" Target="../ink/ink1628.xml"/><Relationship Id="rId30" Type="http://schemas.openxmlformats.org/officeDocument/2006/relationships/customXml" Target="../ink/ink1417.xml"/><Relationship Id="rId105" Type="http://schemas.openxmlformats.org/officeDocument/2006/relationships/image" Target="../media/image987.png"/><Relationship Id="rId126" Type="http://schemas.openxmlformats.org/officeDocument/2006/relationships/customXml" Target="../ink/ink1465.xml"/><Relationship Id="rId147" Type="http://schemas.openxmlformats.org/officeDocument/2006/relationships/image" Target="../media/image1008.png"/><Relationship Id="rId168" Type="http://schemas.openxmlformats.org/officeDocument/2006/relationships/customXml" Target="../ink/ink1486.xml"/><Relationship Id="rId312" Type="http://schemas.openxmlformats.org/officeDocument/2006/relationships/customXml" Target="../ink/ink1558.xml"/><Relationship Id="rId333" Type="http://schemas.openxmlformats.org/officeDocument/2006/relationships/image" Target="../media/image1101.png"/><Relationship Id="rId354" Type="http://schemas.openxmlformats.org/officeDocument/2006/relationships/customXml" Target="../ink/ink1579.xml"/><Relationship Id="rId51" Type="http://schemas.openxmlformats.org/officeDocument/2006/relationships/image" Target="../media/image960.png"/><Relationship Id="rId72" Type="http://schemas.openxmlformats.org/officeDocument/2006/relationships/customXml" Target="../ink/ink1438.xml"/><Relationship Id="rId93" Type="http://schemas.openxmlformats.org/officeDocument/2006/relationships/image" Target="../media/image981.png"/><Relationship Id="rId189" Type="http://schemas.openxmlformats.org/officeDocument/2006/relationships/image" Target="../media/image1029.png"/><Relationship Id="rId375" Type="http://schemas.openxmlformats.org/officeDocument/2006/relationships/image" Target="../media/image1122.png"/><Relationship Id="rId396" Type="http://schemas.openxmlformats.org/officeDocument/2006/relationships/customXml" Target="../ink/ink1600.xml"/><Relationship Id="rId3" Type="http://schemas.openxmlformats.org/officeDocument/2006/relationships/image" Target="../media/image937.png"/><Relationship Id="rId214" Type="http://schemas.openxmlformats.org/officeDocument/2006/relationships/customXml" Target="../ink/ink1509.xml"/><Relationship Id="rId235" Type="http://schemas.openxmlformats.org/officeDocument/2006/relationships/image" Target="../media/image1052.png"/><Relationship Id="rId256" Type="http://schemas.openxmlformats.org/officeDocument/2006/relationships/customXml" Target="../ink/ink1530.xml"/><Relationship Id="rId277" Type="http://schemas.openxmlformats.org/officeDocument/2006/relationships/image" Target="../media/image1073.png"/><Relationship Id="rId298" Type="http://schemas.openxmlformats.org/officeDocument/2006/relationships/customXml" Target="../ink/ink1551.xml"/><Relationship Id="rId400" Type="http://schemas.openxmlformats.org/officeDocument/2006/relationships/customXml" Target="../ink/ink1602.xml"/><Relationship Id="rId421" Type="http://schemas.openxmlformats.org/officeDocument/2006/relationships/image" Target="../media/image1145.png"/><Relationship Id="rId442" Type="http://schemas.openxmlformats.org/officeDocument/2006/relationships/customXml" Target="../ink/ink1623.xml"/><Relationship Id="rId463" Type="http://schemas.openxmlformats.org/officeDocument/2006/relationships/image" Target="../media/image1166.png"/><Relationship Id="rId116" Type="http://schemas.openxmlformats.org/officeDocument/2006/relationships/customXml" Target="../ink/ink1460.xml"/><Relationship Id="rId137" Type="http://schemas.openxmlformats.org/officeDocument/2006/relationships/image" Target="../media/image1003.png"/><Relationship Id="rId158" Type="http://schemas.openxmlformats.org/officeDocument/2006/relationships/customXml" Target="../ink/ink1481.xml"/><Relationship Id="rId302" Type="http://schemas.openxmlformats.org/officeDocument/2006/relationships/customXml" Target="../ink/ink1553.xml"/><Relationship Id="rId323" Type="http://schemas.openxmlformats.org/officeDocument/2006/relationships/image" Target="../media/image1096.png"/><Relationship Id="rId344" Type="http://schemas.openxmlformats.org/officeDocument/2006/relationships/customXml" Target="../ink/ink1574.xml"/><Relationship Id="rId20" Type="http://schemas.openxmlformats.org/officeDocument/2006/relationships/customXml" Target="../ink/ink1412.xml"/><Relationship Id="rId41" Type="http://schemas.openxmlformats.org/officeDocument/2006/relationships/image" Target="../media/image955.png"/><Relationship Id="rId62" Type="http://schemas.openxmlformats.org/officeDocument/2006/relationships/customXml" Target="../ink/ink1433.xml"/><Relationship Id="rId83" Type="http://schemas.openxmlformats.org/officeDocument/2006/relationships/image" Target="../media/image976.png"/><Relationship Id="rId179" Type="http://schemas.openxmlformats.org/officeDocument/2006/relationships/image" Target="../media/image1024.png"/><Relationship Id="rId365" Type="http://schemas.openxmlformats.org/officeDocument/2006/relationships/image" Target="../media/image1117.png"/><Relationship Id="rId386" Type="http://schemas.openxmlformats.org/officeDocument/2006/relationships/customXml" Target="../ink/ink1595.xml"/><Relationship Id="rId190" Type="http://schemas.openxmlformats.org/officeDocument/2006/relationships/customXml" Target="../ink/ink1497.xml"/><Relationship Id="rId204" Type="http://schemas.openxmlformats.org/officeDocument/2006/relationships/customXml" Target="../ink/ink1504.xml"/><Relationship Id="rId225" Type="http://schemas.openxmlformats.org/officeDocument/2006/relationships/image" Target="../media/image1047.png"/><Relationship Id="rId246" Type="http://schemas.openxmlformats.org/officeDocument/2006/relationships/customXml" Target="../ink/ink1525.xml"/><Relationship Id="rId267" Type="http://schemas.openxmlformats.org/officeDocument/2006/relationships/image" Target="../media/image1068.png"/><Relationship Id="rId288" Type="http://schemas.openxmlformats.org/officeDocument/2006/relationships/customXml" Target="../ink/ink1546.xml"/><Relationship Id="rId411" Type="http://schemas.openxmlformats.org/officeDocument/2006/relationships/image" Target="../media/image1140.png"/><Relationship Id="rId432" Type="http://schemas.openxmlformats.org/officeDocument/2006/relationships/customXml" Target="../ink/ink1618.xml"/><Relationship Id="rId453" Type="http://schemas.openxmlformats.org/officeDocument/2006/relationships/image" Target="../media/image1161.png"/><Relationship Id="rId106" Type="http://schemas.openxmlformats.org/officeDocument/2006/relationships/customXml" Target="../ink/ink1455.xml"/><Relationship Id="rId127" Type="http://schemas.openxmlformats.org/officeDocument/2006/relationships/image" Target="../media/image998.png"/><Relationship Id="rId313" Type="http://schemas.openxmlformats.org/officeDocument/2006/relationships/image" Target="../media/image1091.png"/><Relationship Id="rId10" Type="http://schemas.openxmlformats.org/officeDocument/2006/relationships/customXml" Target="../ink/ink1407.xml"/><Relationship Id="rId31" Type="http://schemas.openxmlformats.org/officeDocument/2006/relationships/image" Target="../media/image951.png"/><Relationship Id="rId52" Type="http://schemas.openxmlformats.org/officeDocument/2006/relationships/customXml" Target="../ink/ink1428.xml"/><Relationship Id="rId73" Type="http://schemas.openxmlformats.org/officeDocument/2006/relationships/image" Target="../media/image971.png"/><Relationship Id="rId94" Type="http://schemas.openxmlformats.org/officeDocument/2006/relationships/customXml" Target="../ink/ink1449.xml"/><Relationship Id="rId148" Type="http://schemas.openxmlformats.org/officeDocument/2006/relationships/customXml" Target="../ink/ink1476.xml"/><Relationship Id="rId169" Type="http://schemas.openxmlformats.org/officeDocument/2006/relationships/image" Target="../media/image1019.png"/><Relationship Id="rId334" Type="http://schemas.openxmlformats.org/officeDocument/2006/relationships/customXml" Target="../ink/ink1569.xml"/><Relationship Id="rId355" Type="http://schemas.openxmlformats.org/officeDocument/2006/relationships/image" Target="../media/image1112.png"/><Relationship Id="rId376" Type="http://schemas.openxmlformats.org/officeDocument/2006/relationships/customXml" Target="../ink/ink1590.xml"/><Relationship Id="rId397" Type="http://schemas.openxmlformats.org/officeDocument/2006/relationships/image" Target="../media/image1133.png"/><Relationship Id="rId4" Type="http://schemas.openxmlformats.org/officeDocument/2006/relationships/customXml" Target="../ink/ink1404.xml"/><Relationship Id="rId180" Type="http://schemas.openxmlformats.org/officeDocument/2006/relationships/customXml" Target="../ink/ink1492.xml"/><Relationship Id="rId215" Type="http://schemas.openxmlformats.org/officeDocument/2006/relationships/image" Target="../media/image1042.png"/><Relationship Id="rId236" Type="http://schemas.openxmlformats.org/officeDocument/2006/relationships/customXml" Target="../ink/ink1520.xml"/><Relationship Id="rId257" Type="http://schemas.openxmlformats.org/officeDocument/2006/relationships/image" Target="../media/image1063.png"/><Relationship Id="rId278" Type="http://schemas.openxmlformats.org/officeDocument/2006/relationships/customXml" Target="../ink/ink1541.xml"/><Relationship Id="rId401" Type="http://schemas.openxmlformats.org/officeDocument/2006/relationships/image" Target="../media/image1135.png"/><Relationship Id="rId422" Type="http://schemas.openxmlformats.org/officeDocument/2006/relationships/customXml" Target="../ink/ink1613.xml"/><Relationship Id="rId443" Type="http://schemas.openxmlformats.org/officeDocument/2006/relationships/image" Target="../media/image1156.png"/><Relationship Id="rId464" Type="http://schemas.openxmlformats.org/officeDocument/2006/relationships/customXml" Target="../ink/ink1634.xml"/><Relationship Id="rId303" Type="http://schemas.openxmlformats.org/officeDocument/2006/relationships/image" Target="../media/image1086.png"/><Relationship Id="rId42" Type="http://schemas.openxmlformats.org/officeDocument/2006/relationships/customXml" Target="../ink/ink1423.xml"/><Relationship Id="rId84" Type="http://schemas.openxmlformats.org/officeDocument/2006/relationships/customXml" Target="../ink/ink1444.xml"/><Relationship Id="rId138" Type="http://schemas.openxmlformats.org/officeDocument/2006/relationships/customXml" Target="../ink/ink1471.xml"/><Relationship Id="rId345" Type="http://schemas.openxmlformats.org/officeDocument/2006/relationships/image" Target="../media/image1107.png"/><Relationship Id="rId387" Type="http://schemas.openxmlformats.org/officeDocument/2006/relationships/image" Target="../media/image1128.png"/><Relationship Id="rId191" Type="http://schemas.openxmlformats.org/officeDocument/2006/relationships/image" Target="../media/image1030.png"/><Relationship Id="rId205" Type="http://schemas.openxmlformats.org/officeDocument/2006/relationships/image" Target="../media/image1037.png"/><Relationship Id="rId247" Type="http://schemas.openxmlformats.org/officeDocument/2006/relationships/image" Target="../media/image1058.png"/><Relationship Id="rId412" Type="http://schemas.openxmlformats.org/officeDocument/2006/relationships/customXml" Target="../ink/ink1608.xml"/><Relationship Id="rId107" Type="http://schemas.openxmlformats.org/officeDocument/2006/relationships/image" Target="../media/image988.png"/><Relationship Id="rId289" Type="http://schemas.openxmlformats.org/officeDocument/2006/relationships/image" Target="../media/image1079.png"/><Relationship Id="rId454" Type="http://schemas.openxmlformats.org/officeDocument/2006/relationships/customXml" Target="../ink/ink1629.xml"/><Relationship Id="rId11" Type="http://schemas.openxmlformats.org/officeDocument/2006/relationships/image" Target="../media/image941.png"/><Relationship Id="rId53" Type="http://schemas.openxmlformats.org/officeDocument/2006/relationships/image" Target="../media/image961.png"/><Relationship Id="rId149" Type="http://schemas.openxmlformats.org/officeDocument/2006/relationships/image" Target="../media/image1009.png"/><Relationship Id="rId314" Type="http://schemas.openxmlformats.org/officeDocument/2006/relationships/customXml" Target="../ink/ink1559.xml"/><Relationship Id="rId356" Type="http://schemas.openxmlformats.org/officeDocument/2006/relationships/customXml" Target="../ink/ink1580.xml"/><Relationship Id="rId398" Type="http://schemas.openxmlformats.org/officeDocument/2006/relationships/customXml" Target="../ink/ink1601.xml"/><Relationship Id="rId95" Type="http://schemas.openxmlformats.org/officeDocument/2006/relationships/image" Target="../media/image982.png"/><Relationship Id="rId160" Type="http://schemas.openxmlformats.org/officeDocument/2006/relationships/customXml" Target="../ink/ink1482.xml"/><Relationship Id="rId216" Type="http://schemas.openxmlformats.org/officeDocument/2006/relationships/customXml" Target="../ink/ink1510.xml"/><Relationship Id="rId423" Type="http://schemas.openxmlformats.org/officeDocument/2006/relationships/image" Target="../media/image1146.png"/><Relationship Id="rId258" Type="http://schemas.openxmlformats.org/officeDocument/2006/relationships/customXml" Target="../ink/ink1531.xml"/><Relationship Id="rId465" Type="http://schemas.openxmlformats.org/officeDocument/2006/relationships/image" Target="../media/image1167.png"/><Relationship Id="rId22" Type="http://schemas.openxmlformats.org/officeDocument/2006/relationships/customXml" Target="../ink/ink1413.xml"/><Relationship Id="rId64" Type="http://schemas.openxmlformats.org/officeDocument/2006/relationships/customXml" Target="../ink/ink1434.xml"/><Relationship Id="rId118" Type="http://schemas.openxmlformats.org/officeDocument/2006/relationships/customXml" Target="../ink/ink1461.xml"/><Relationship Id="rId325" Type="http://schemas.openxmlformats.org/officeDocument/2006/relationships/image" Target="../media/image1097.png"/><Relationship Id="rId367" Type="http://schemas.openxmlformats.org/officeDocument/2006/relationships/image" Target="../media/image1118.png"/><Relationship Id="rId171" Type="http://schemas.openxmlformats.org/officeDocument/2006/relationships/image" Target="../media/image1020.png"/><Relationship Id="rId227" Type="http://schemas.openxmlformats.org/officeDocument/2006/relationships/image" Target="../media/image1048.png"/><Relationship Id="rId269" Type="http://schemas.openxmlformats.org/officeDocument/2006/relationships/image" Target="../media/image1069.png"/><Relationship Id="rId434" Type="http://schemas.openxmlformats.org/officeDocument/2006/relationships/customXml" Target="../ink/ink1619.xml"/><Relationship Id="rId33" Type="http://schemas.openxmlformats.org/officeDocument/2006/relationships/image" Target="../media/image952.png"/><Relationship Id="rId129" Type="http://schemas.openxmlformats.org/officeDocument/2006/relationships/image" Target="../media/image999.png"/><Relationship Id="rId280" Type="http://schemas.openxmlformats.org/officeDocument/2006/relationships/customXml" Target="../ink/ink1542.xml"/><Relationship Id="rId336" Type="http://schemas.openxmlformats.org/officeDocument/2006/relationships/customXml" Target="../ink/ink1570.xml"/><Relationship Id="rId75" Type="http://schemas.openxmlformats.org/officeDocument/2006/relationships/image" Target="../media/image972.png"/><Relationship Id="rId140" Type="http://schemas.openxmlformats.org/officeDocument/2006/relationships/customXml" Target="../ink/ink1472.xml"/><Relationship Id="rId182" Type="http://schemas.openxmlformats.org/officeDocument/2006/relationships/customXml" Target="../ink/ink1493.xml"/><Relationship Id="rId378" Type="http://schemas.openxmlformats.org/officeDocument/2006/relationships/customXml" Target="../ink/ink1591.xml"/><Relationship Id="rId403" Type="http://schemas.openxmlformats.org/officeDocument/2006/relationships/image" Target="../media/image1136.png"/><Relationship Id="rId6" Type="http://schemas.openxmlformats.org/officeDocument/2006/relationships/customXml" Target="../ink/ink1405.xml"/><Relationship Id="rId238" Type="http://schemas.openxmlformats.org/officeDocument/2006/relationships/customXml" Target="../ink/ink1521.xml"/><Relationship Id="rId445" Type="http://schemas.openxmlformats.org/officeDocument/2006/relationships/image" Target="../media/image1157.png"/><Relationship Id="rId291" Type="http://schemas.openxmlformats.org/officeDocument/2006/relationships/image" Target="../media/image1080.png"/><Relationship Id="rId305" Type="http://schemas.openxmlformats.org/officeDocument/2006/relationships/image" Target="../media/image1087.png"/><Relationship Id="rId347" Type="http://schemas.openxmlformats.org/officeDocument/2006/relationships/image" Target="../media/image1108.png"/><Relationship Id="rId44" Type="http://schemas.openxmlformats.org/officeDocument/2006/relationships/customXml" Target="../ink/ink1424.xml"/><Relationship Id="rId86" Type="http://schemas.openxmlformats.org/officeDocument/2006/relationships/customXml" Target="../ink/ink1445.xml"/><Relationship Id="rId151" Type="http://schemas.openxmlformats.org/officeDocument/2006/relationships/image" Target="../media/image1010.png"/><Relationship Id="rId389" Type="http://schemas.openxmlformats.org/officeDocument/2006/relationships/image" Target="../media/image1129.png"/><Relationship Id="rId193" Type="http://schemas.openxmlformats.org/officeDocument/2006/relationships/image" Target="../media/image1031.png"/><Relationship Id="rId207" Type="http://schemas.openxmlformats.org/officeDocument/2006/relationships/image" Target="../media/image1038.png"/><Relationship Id="rId249" Type="http://schemas.openxmlformats.org/officeDocument/2006/relationships/image" Target="../media/image1059.png"/><Relationship Id="rId414" Type="http://schemas.openxmlformats.org/officeDocument/2006/relationships/customXml" Target="../ink/ink1609.xml"/><Relationship Id="rId456" Type="http://schemas.openxmlformats.org/officeDocument/2006/relationships/customXml" Target="../ink/ink1630.xml"/><Relationship Id="rId13" Type="http://schemas.openxmlformats.org/officeDocument/2006/relationships/image" Target="../media/image942.png"/><Relationship Id="rId109" Type="http://schemas.openxmlformats.org/officeDocument/2006/relationships/image" Target="../media/image989.png"/><Relationship Id="rId260" Type="http://schemas.openxmlformats.org/officeDocument/2006/relationships/customXml" Target="../ink/ink1532.xml"/><Relationship Id="rId316" Type="http://schemas.openxmlformats.org/officeDocument/2006/relationships/customXml" Target="../ink/ink1560.xml"/><Relationship Id="rId55" Type="http://schemas.openxmlformats.org/officeDocument/2006/relationships/image" Target="../media/image962.png"/><Relationship Id="rId97" Type="http://schemas.openxmlformats.org/officeDocument/2006/relationships/image" Target="../media/image983.png"/><Relationship Id="rId120" Type="http://schemas.openxmlformats.org/officeDocument/2006/relationships/customXml" Target="../ink/ink1462.xml"/><Relationship Id="rId358" Type="http://schemas.openxmlformats.org/officeDocument/2006/relationships/customXml" Target="../ink/ink1581.xml"/><Relationship Id="rId162" Type="http://schemas.openxmlformats.org/officeDocument/2006/relationships/customXml" Target="../ink/ink1483.xml"/><Relationship Id="rId218" Type="http://schemas.openxmlformats.org/officeDocument/2006/relationships/customXml" Target="../ink/ink1511.xml"/><Relationship Id="rId425" Type="http://schemas.openxmlformats.org/officeDocument/2006/relationships/image" Target="../media/image1147.png"/><Relationship Id="rId467" Type="http://schemas.openxmlformats.org/officeDocument/2006/relationships/image" Target="../media/image572.png"/><Relationship Id="rId271" Type="http://schemas.openxmlformats.org/officeDocument/2006/relationships/image" Target="../media/image1070.png"/><Relationship Id="rId24" Type="http://schemas.openxmlformats.org/officeDocument/2006/relationships/customXml" Target="../ink/ink1414.xml"/><Relationship Id="rId66" Type="http://schemas.openxmlformats.org/officeDocument/2006/relationships/customXml" Target="../ink/ink1435.xml"/><Relationship Id="rId131" Type="http://schemas.openxmlformats.org/officeDocument/2006/relationships/image" Target="../media/image1000.png"/><Relationship Id="rId327" Type="http://schemas.openxmlformats.org/officeDocument/2006/relationships/image" Target="../media/image1098.png"/><Relationship Id="rId369" Type="http://schemas.openxmlformats.org/officeDocument/2006/relationships/image" Target="../media/image1119.png"/><Relationship Id="rId173" Type="http://schemas.openxmlformats.org/officeDocument/2006/relationships/image" Target="../media/image1021.png"/><Relationship Id="rId229" Type="http://schemas.openxmlformats.org/officeDocument/2006/relationships/image" Target="../media/image1049.png"/><Relationship Id="rId380" Type="http://schemas.openxmlformats.org/officeDocument/2006/relationships/customXml" Target="../ink/ink1592.xml"/><Relationship Id="rId436" Type="http://schemas.openxmlformats.org/officeDocument/2006/relationships/customXml" Target="../ink/ink1620.xml"/><Relationship Id="rId240" Type="http://schemas.openxmlformats.org/officeDocument/2006/relationships/customXml" Target="../ink/ink1522.xml"/><Relationship Id="rId35" Type="http://schemas.openxmlformats.org/officeDocument/2006/relationships/image" Target="../media/image953.png"/><Relationship Id="rId77" Type="http://schemas.openxmlformats.org/officeDocument/2006/relationships/image" Target="../media/image973.png"/><Relationship Id="rId100" Type="http://schemas.openxmlformats.org/officeDocument/2006/relationships/customXml" Target="../ink/ink1452.xml"/><Relationship Id="rId282" Type="http://schemas.openxmlformats.org/officeDocument/2006/relationships/customXml" Target="../ink/ink1543.xml"/><Relationship Id="rId338" Type="http://schemas.openxmlformats.org/officeDocument/2006/relationships/customXml" Target="../ink/ink1571.xml"/><Relationship Id="rId8" Type="http://schemas.openxmlformats.org/officeDocument/2006/relationships/customXml" Target="../ink/ink1406.xml"/><Relationship Id="rId142" Type="http://schemas.openxmlformats.org/officeDocument/2006/relationships/customXml" Target="../ink/ink1473.xml"/><Relationship Id="rId184" Type="http://schemas.openxmlformats.org/officeDocument/2006/relationships/customXml" Target="../ink/ink1494.xml"/><Relationship Id="rId391" Type="http://schemas.openxmlformats.org/officeDocument/2006/relationships/image" Target="../media/image1130.png"/><Relationship Id="rId405" Type="http://schemas.openxmlformats.org/officeDocument/2006/relationships/image" Target="../media/image1137.png"/><Relationship Id="rId447" Type="http://schemas.openxmlformats.org/officeDocument/2006/relationships/image" Target="../media/image1158.png"/><Relationship Id="rId251" Type="http://schemas.openxmlformats.org/officeDocument/2006/relationships/image" Target="../media/image1060.png"/><Relationship Id="rId46" Type="http://schemas.openxmlformats.org/officeDocument/2006/relationships/customXml" Target="../ink/ink1425.xml"/><Relationship Id="rId293" Type="http://schemas.openxmlformats.org/officeDocument/2006/relationships/image" Target="../media/image1081.png"/><Relationship Id="rId307" Type="http://schemas.openxmlformats.org/officeDocument/2006/relationships/image" Target="../media/image1088.png"/><Relationship Id="rId349" Type="http://schemas.openxmlformats.org/officeDocument/2006/relationships/image" Target="../media/image1109.png"/><Relationship Id="rId88" Type="http://schemas.openxmlformats.org/officeDocument/2006/relationships/customXml" Target="../ink/ink1446.xml"/><Relationship Id="rId111" Type="http://schemas.openxmlformats.org/officeDocument/2006/relationships/image" Target="../media/image990.png"/><Relationship Id="rId153" Type="http://schemas.openxmlformats.org/officeDocument/2006/relationships/image" Target="../media/image1011.png"/><Relationship Id="rId195" Type="http://schemas.openxmlformats.org/officeDocument/2006/relationships/image" Target="../media/image1032.png"/><Relationship Id="rId209" Type="http://schemas.openxmlformats.org/officeDocument/2006/relationships/image" Target="../media/image1039.png"/><Relationship Id="rId360" Type="http://schemas.openxmlformats.org/officeDocument/2006/relationships/customXml" Target="../ink/ink1582.xml"/><Relationship Id="rId416" Type="http://schemas.openxmlformats.org/officeDocument/2006/relationships/customXml" Target="../ink/ink1610.xml"/><Relationship Id="rId220" Type="http://schemas.openxmlformats.org/officeDocument/2006/relationships/customXml" Target="../ink/ink1512.xml"/><Relationship Id="rId458" Type="http://schemas.openxmlformats.org/officeDocument/2006/relationships/customXml" Target="../ink/ink1631.xml"/><Relationship Id="rId15" Type="http://schemas.openxmlformats.org/officeDocument/2006/relationships/image" Target="../media/image943.png"/><Relationship Id="rId57" Type="http://schemas.openxmlformats.org/officeDocument/2006/relationships/image" Target="../media/image963.png"/><Relationship Id="rId262" Type="http://schemas.openxmlformats.org/officeDocument/2006/relationships/customXml" Target="../ink/ink1533.xml"/><Relationship Id="rId318" Type="http://schemas.openxmlformats.org/officeDocument/2006/relationships/customXml" Target="../ink/ink1561.xml"/><Relationship Id="rId99" Type="http://schemas.openxmlformats.org/officeDocument/2006/relationships/image" Target="../media/image984.png"/><Relationship Id="rId122" Type="http://schemas.openxmlformats.org/officeDocument/2006/relationships/customXml" Target="../ink/ink1463.xml"/><Relationship Id="rId164" Type="http://schemas.openxmlformats.org/officeDocument/2006/relationships/customXml" Target="../ink/ink1484.xml"/><Relationship Id="rId371" Type="http://schemas.openxmlformats.org/officeDocument/2006/relationships/image" Target="../media/image1120.png"/><Relationship Id="rId427" Type="http://schemas.openxmlformats.org/officeDocument/2006/relationships/image" Target="../media/image1148.png"/><Relationship Id="rId469" Type="http://schemas.openxmlformats.org/officeDocument/2006/relationships/image" Target="../media/image573.png"/><Relationship Id="rId26" Type="http://schemas.openxmlformats.org/officeDocument/2006/relationships/customXml" Target="../ink/ink1415.xml"/><Relationship Id="rId231" Type="http://schemas.openxmlformats.org/officeDocument/2006/relationships/image" Target="../media/image1050.png"/><Relationship Id="rId273" Type="http://schemas.openxmlformats.org/officeDocument/2006/relationships/image" Target="../media/image1071.png"/><Relationship Id="rId329" Type="http://schemas.openxmlformats.org/officeDocument/2006/relationships/image" Target="../media/image1099.png"/><Relationship Id="rId68" Type="http://schemas.openxmlformats.org/officeDocument/2006/relationships/customXml" Target="../ink/ink1436.xml"/><Relationship Id="rId133" Type="http://schemas.openxmlformats.org/officeDocument/2006/relationships/image" Target="../media/image1001.png"/><Relationship Id="rId175" Type="http://schemas.openxmlformats.org/officeDocument/2006/relationships/image" Target="../media/image1022.png"/><Relationship Id="rId340" Type="http://schemas.openxmlformats.org/officeDocument/2006/relationships/customXml" Target="../ink/ink1572.xml"/><Relationship Id="rId200" Type="http://schemas.openxmlformats.org/officeDocument/2006/relationships/customXml" Target="../ink/ink1502.xml"/><Relationship Id="rId382" Type="http://schemas.openxmlformats.org/officeDocument/2006/relationships/customXml" Target="../ink/ink1593.xml"/><Relationship Id="rId438" Type="http://schemas.openxmlformats.org/officeDocument/2006/relationships/customXml" Target="../ink/ink1621.xml"/><Relationship Id="rId242" Type="http://schemas.openxmlformats.org/officeDocument/2006/relationships/customXml" Target="../ink/ink1523.xml"/><Relationship Id="rId284" Type="http://schemas.openxmlformats.org/officeDocument/2006/relationships/customXml" Target="../ink/ink1544.xml"/><Relationship Id="rId37" Type="http://schemas.openxmlformats.org/officeDocument/2006/relationships/image" Target="../media/image8810.png"/><Relationship Id="rId79" Type="http://schemas.openxmlformats.org/officeDocument/2006/relationships/image" Target="../media/image974.png"/><Relationship Id="rId102" Type="http://schemas.openxmlformats.org/officeDocument/2006/relationships/customXml" Target="../ink/ink1453.xml"/><Relationship Id="rId144" Type="http://schemas.openxmlformats.org/officeDocument/2006/relationships/customXml" Target="../ink/ink1474.xml"/><Relationship Id="rId90" Type="http://schemas.openxmlformats.org/officeDocument/2006/relationships/customXml" Target="../ink/ink1447.xml"/><Relationship Id="rId186" Type="http://schemas.openxmlformats.org/officeDocument/2006/relationships/customXml" Target="../ink/ink1495.xml"/><Relationship Id="rId351" Type="http://schemas.openxmlformats.org/officeDocument/2006/relationships/image" Target="../media/image1110.png"/><Relationship Id="rId393" Type="http://schemas.openxmlformats.org/officeDocument/2006/relationships/image" Target="../media/image1131.png"/><Relationship Id="rId407" Type="http://schemas.openxmlformats.org/officeDocument/2006/relationships/image" Target="../media/image1138.png"/><Relationship Id="rId449" Type="http://schemas.openxmlformats.org/officeDocument/2006/relationships/image" Target="../media/image1159.png"/><Relationship Id="rId211" Type="http://schemas.openxmlformats.org/officeDocument/2006/relationships/image" Target="../media/image1040.png"/><Relationship Id="rId253" Type="http://schemas.openxmlformats.org/officeDocument/2006/relationships/image" Target="../media/image1061.png"/><Relationship Id="rId295" Type="http://schemas.openxmlformats.org/officeDocument/2006/relationships/image" Target="../media/image1082.png"/><Relationship Id="rId309" Type="http://schemas.openxmlformats.org/officeDocument/2006/relationships/image" Target="../media/image1089.png"/><Relationship Id="rId460" Type="http://schemas.openxmlformats.org/officeDocument/2006/relationships/customXml" Target="../ink/ink1632.xml"/><Relationship Id="rId48" Type="http://schemas.openxmlformats.org/officeDocument/2006/relationships/customXml" Target="../ink/ink1426.xml"/><Relationship Id="rId113" Type="http://schemas.openxmlformats.org/officeDocument/2006/relationships/image" Target="../media/image991.png"/><Relationship Id="rId320" Type="http://schemas.openxmlformats.org/officeDocument/2006/relationships/customXml" Target="../ink/ink1562.xml"/><Relationship Id="rId155" Type="http://schemas.openxmlformats.org/officeDocument/2006/relationships/image" Target="../media/image1012.png"/><Relationship Id="rId197" Type="http://schemas.openxmlformats.org/officeDocument/2006/relationships/image" Target="../media/image1033.png"/><Relationship Id="rId362" Type="http://schemas.openxmlformats.org/officeDocument/2006/relationships/customXml" Target="../ink/ink1583.xml"/><Relationship Id="rId418" Type="http://schemas.openxmlformats.org/officeDocument/2006/relationships/customXml" Target="../ink/ink1611.xml"/><Relationship Id="rId222" Type="http://schemas.openxmlformats.org/officeDocument/2006/relationships/customXml" Target="../ink/ink1513.xml"/><Relationship Id="rId264" Type="http://schemas.openxmlformats.org/officeDocument/2006/relationships/customXml" Target="../ink/ink1534.xml"/><Relationship Id="rId471" Type="http://schemas.openxmlformats.org/officeDocument/2006/relationships/image" Target="../media/image1168.png"/><Relationship Id="rId17" Type="http://schemas.openxmlformats.org/officeDocument/2006/relationships/image" Target="../media/image944.png"/><Relationship Id="rId59" Type="http://schemas.openxmlformats.org/officeDocument/2006/relationships/image" Target="../media/image964.png"/><Relationship Id="rId124" Type="http://schemas.openxmlformats.org/officeDocument/2006/relationships/customXml" Target="../ink/ink1464.xml"/><Relationship Id="rId70" Type="http://schemas.openxmlformats.org/officeDocument/2006/relationships/customXml" Target="../ink/ink1437.xml"/><Relationship Id="rId166" Type="http://schemas.openxmlformats.org/officeDocument/2006/relationships/customXml" Target="../ink/ink1485.xml"/><Relationship Id="rId331" Type="http://schemas.openxmlformats.org/officeDocument/2006/relationships/image" Target="../media/image1100.png"/><Relationship Id="rId373" Type="http://schemas.openxmlformats.org/officeDocument/2006/relationships/image" Target="../media/image1121.png"/><Relationship Id="rId429" Type="http://schemas.openxmlformats.org/officeDocument/2006/relationships/image" Target="../media/image11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51.png"/><Relationship Id="rId440" Type="http://schemas.openxmlformats.org/officeDocument/2006/relationships/customXml" Target="../ink/ink1622.xml"/><Relationship Id="rId28" Type="http://schemas.openxmlformats.org/officeDocument/2006/relationships/customXml" Target="../ink/ink1416.xml"/><Relationship Id="rId275" Type="http://schemas.openxmlformats.org/officeDocument/2006/relationships/image" Target="../media/image1072.png"/><Relationship Id="rId300" Type="http://schemas.openxmlformats.org/officeDocument/2006/relationships/customXml" Target="../ink/ink1552.xml"/><Relationship Id="rId81" Type="http://schemas.openxmlformats.org/officeDocument/2006/relationships/image" Target="../media/image975.png"/><Relationship Id="rId135" Type="http://schemas.openxmlformats.org/officeDocument/2006/relationships/image" Target="../media/image1002.png"/><Relationship Id="rId177" Type="http://schemas.openxmlformats.org/officeDocument/2006/relationships/image" Target="../media/image1023.png"/><Relationship Id="rId342" Type="http://schemas.openxmlformats.org/officeDocument/2006/relationships/customXml" Target="../ink/ink1573.xml"/><Relationship Id="rId384" Type="http://schemas.openxmlformats.org/officeDocument/2006/relationships/customXml" Target="../ink/ink1594.xml"/><Relationship Id="rId202" Type="http://schemas.openxmlformats.org/officeDocument/2006/relationships/customXml" Target="../ink/ink1503.xml"/><Relationship Id="rId244" Type="http://schemas.openxmlformats.org/officeDocument/2006/relationships/customXml" Target="../ink/ink1524.xml"/><Relationship Id="rId39" Type="http://schemas.openxmlformats.org/officeDocument/2006/relationships/image" Target="../media/image954.png"/><Relationship Id="rId286" Type="http://schemas.openxmlformats.org/officeDocument/2006/relationships/customXml" Target="../ink/ink1545.xml"/><Relationship Id="rId451" Type="http://schemas.openxmlformats.org/officeDocument/2006/relationships/image" Target="../media/image1160.png"/><Relationship Id="rId50" Type="http://schemas.openxmlformats.org/officeDocument/2006/relationships/customXml" Target="../ink/ink1427.xml"/><Relationship Id="rId104" Type="http://schemas.openxmlformats.org/officeDocument/2006/relationships/customXml" Target="../ink/ink1454.xml"/><Relationship Id="rId146" Type="http://schemas.openxmlformats.org/officeDocument/2006/relationships/customXml" Target="../ink/ink1475.xml"/><Relationship Id="rId188" Type="http://schemas.openxmlformats.org/officeDocument/2006/relationships/customXml" Target="../ink/ink1496.xml"/><Relationship Id="rId311" Type="http://schemas.openxmlformats.org/officeDocument/2006/relationships/image" Target="../media/image1090.png"/><Relationship Id="rId353" Type="http://schemas.openxmlformats.org/officeDocument/2006/relationships/image" Target="../media/image1111.png"/><Relationship Id="rId395" Type="http://schemas.openxmlformats.org/officeDocument/2006/relationships/image" Target="../media/image1132.png"/><Relationship Id="rId409" Type="http://schemas.openxmlformats.org/officeDocument/2006/relationships/image" Target="../media/image1139.png"/><Relationship Id="rId92" Type="http://schemas.openxmlformats.org/officeDocument/2006/relationships/customXml" Target="../ink/ink1448.xml"/><Relationship Id="rId213" Type="http://schemas.openxmlformats.org/officeDocument/2006/relationships/image" Target="../media/image1041.png"/><Relationship Id="rId420" Type="http://schemas.openxmlformats.org/officeDocument/2006/relationships/customXml" Target="../ink/ink1612.xml"/><Relationship Id="rId255" Type="http://schemas.openxmlformats.org/officeDocument/2006/relationships/image" Target="../media/image1062.png"/><Relationship Id="rId297" Type="http://schemas.openxmlformats.org/officeDocument/2006/relationships/image" Target="../media/image1083.png"/><Relationship Id="rId462" Type="http://schemas.openxmlformats.org/officeDocument/2006/relationships/customXml" Target="../ink/ink1633.xml"/><Relationship Id="rId115" Type="http://schemas.openxmlformats.org/officeDocument/2006/relationships/image" Target="../media/image992.png"/><Relationship Id="rId157" Type="http://schemas.openxmlformats.org/officeDocument/2006/relationships/image" Target="../media/image1013.png"/><Relationship Id="rId322" Type="http://schemas.openxmlformats.org/officeDocument/2006/relationships/customXml" Target="../ink/ink1563.xml"/><Relationship Id="rId364" Type="http://schemas.openxmlformats.org/officeDocument/2006/relationships/customXml" Target="../ink/ink1584.xml"/><Relationship Id="rId61" Type="http://schemas.openxmlformats.org/officeDocument/2006/relationships/image" Target="../media/image965.png"/><Relationship Id="rId199" Type="http://schemas.openxmlformats.org/officeDocument/2006/relationships/image" Target="../media/image1034.png"/><Relationship Id="rId19" Type="http://schemas.openxmlformats.org/officeDocument/2006/relationships/image" Target="../media/image945.png"/><Relationship Id="rId224" Type="http://schemas.openxmlformats.org/officeDocument/2006/relationships/customXml" Target="../ink/ink1514.xml"/><Relationship Id="rId266" Type="http://schemas.openxmlformats.org/officeDocument/2006/relationships/customXml" Target="../ink/ink1535.xml"/><Relationship Id="rId431" Type="http://schemas.openxmlformats.org/officeDocument/2006/relationships/image" Target="../media/image1150.png"/><Relationship Id="rId473" Type="http://schemas.openxmlformats.org/officeDocument/2006/relationships/image" Target="../media/image116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4.png"/><Relationship Id="rId21" Type="http://schemas.openxmlformats.org/officeDocument/2006/relationships/image" Target="../media/image1176.png"/><Relationship Id="rId42" Type="http://schemas.openxmlformats.org/officeDocument/2006/relationships/customXml" Target="../ink/ink1659.xml"/><Relationship Id="rId63" Type="http://schemas.openxmlformats.org/officeDocument/2006/relationships/image" Target="../media/image1197.png"/><Relationship Id="rId84" Type="http://schemas.openxmlformats.org/officeDocument/2006/relationships/customXml" Target="../ink/ink1680.xml"/><Relationship Id="rId138" Type="http://schemas.openxmlformats.org/officeDocument/2006/relationships/customXml" Target="../ink/ink1707.xml"/><Relationship Id="rId159" Type="http://schemas.openxmlformats.org/officeDocument/2006/relationships/image" Target="../media/image1245.png"/><Relationship Id="rId170" Type="http://schemas.openxmlformats.org/officeDocument/2006/relationships/customXml" Target="../ink/ink1723.xml"/><Relationship Id="rId191" Type="http://schemas.openxmlformats.org/officeDocument/2006/relationships/image" Target="../media/image1261.png"/><Relationship Id="rId205" Type="http://schemas.openxmlformats.org/officeDocument/2006/relationships/image" Target="../media/image1268.png"/><Relationship Id="rId226" Type="http://schemas.openxmlformats.org/officeDocument/2006/relationships/customXml" Target="../ink/ink1751.xml"/><Relationship Id="rId247" Type="http://schemas.openxmlformats.org/officeDocument/2006/relationships/image" Target="../media/image1289.png"/><Relationship Id="rId107" Type="http://schemas.openxmlformats.org/officeDocument/2006/relationships/image" Target="../media/image1219.png"/><Relationship Id="rId11" Type="http://schemas.openxmlformats.org/officeDocument/2006/relationships/image" Target="../media/image1172.png"/><Relationship Id="rId32" Type="http://schemas.openxmlformats.org/officeDocument/2006/relationships/customXml" Target="../ink/ink1654.xml"/><Relationship Id="rId53" Type="http://schemas.openxmlformats.org/officeDocument/2006/relationships/image" Target="../media/image1192.png"/><Relationship Id="rId74" Type="http://schemas.openxmlformats.org/officeDocument/2006/relationships/customXml" Target="../ink/ink1675.xml"/><Relationship Id="rId128" Type="http://schemas.openxmlformats.org/officeDocument/2006/relationships/customXml" Target="../ink/ink1702.xml"/><Relationship Id="rId149" Type="http://schemas.openxmlformats.org/officeDocument/2006/relationships/image" Target="../media/image1240.png"/><Relationship Id="rId5" Type="http://schemas.openxmlformats.org/officeDocument/2006/relationships/image" Target="../media/image11690.png"/><Relationship Id="rId95" Type="http://schemas.openxmlformats.org/officeDocument/2006/relationships/image" Target="../media/image1213.png"/><Relationship Id="rId160" Type="http://schemas.openxmlformats.org/officeDocument/2006/relationships/customXml" Target="../ink/ink1718.xml"/><Relationship Id="rId181" Type="http://schemas.openxmlformats.org/officeDocument/2006/relationships/image" Target="../media/image1256.png"/><Relationship Id="rId216" Type="http://schemas.openxmlformats.org/officeDocument/2006/relationships/customXml" Target="../ink/ink1746.xml"/><Relationship Id="rId237" Type="http://schemas.openxmlformats.org/officeDocument/2006/relationships/image" Target="../media/image1284.png"/><Relationship Id="rId22" Type="http://schemas.openxmlformats.org/officeDocument/2006/relationships/customXml" Target="../ink/ink1649.xml"/><Relationship Id="rId43" Type="http://schemas.openxmlformats.org/officeDocument/2006/relationships/image" Target="../media/image1187.png"/><Relationship Id="rId64" Type="http://schemas.openxmlformats.org/officeDocument/2006/relationships/customXml" Target="../ink/ink1670.xml"/><Relationship Id="rId118" Type="http://schemas.openxmlformats.org/officeDocument/2006/relationships/customXml" Target="../ink/ink1697.xml"/><Relationship Id="rId139" Type="http://schemas.openxmlformats.org/officeDocument/2006/relationships/image" Target="../media/image1235.png"/><Relationship Id="rId85" Type="http://schemas.openxmlformats.org/officeDocument/2006/relationships/image" Target="../media/image1208.png"/><Relationship Id="rId150" Type="http://schemas.openxmlformats.org/officeDocument/2006/relationships/customXml" Target="../ink/ink1713.xml"/><Relationship Id="rId171" Type="http://schemas.openxmlformats.org/officeDocument/2006/relationships/image" Target="../media/image1251.png"/><Relationship Id="rId192" Type="http://schemas.openxmlformats.org/officeDocument/2006/relationships/customXml" Target="../ink/ink1734.xml"/><Relationship Id="rId206" Type="http://schemas.openxmlformats.org/officeDocument/2006/relationships/customXml" Target="../ink/ink1741.xml"/><Relationship Id="rId227" Type="http://schemas.openxmlformats.org/officeDocument/2006/relationships/image" Target="../media/image1279.png"/><Relationship Id="rId248" Type="http://schemas.openxmlformats.org/officeDocument/2006/relationships/customXml" Target="../ink/ink1762.xml"/><Relationship Id="rId12" Type="http://schemas.openxmlformats.org/officeDocument/2006/relationships/customXml" Target="../ink/ink1644.xml"/><Relationship Id="rId33" Type="http://schemas.openxmlformats.org/officeDocument/2006/relationships/image" Target="../media/image1182.png"/><Relationship Id="rId108" Type="http://schemas.openxmlformats.org/officeDocument/2006/relationships/customXml" Target="../ink/ink1692.xml"/><Relationship Id="rId129" Type="http://schemas.openxmlformats.org/officeDocument/2006/relationships/image" Target="../media/image1230.png"/><Relationship Id="rId54" Type="http://schemas.openxmlformats.org/officeDocument/2006/relationships/customXml" Target="../ink/ink1665.xml"/><Relationship Id="rId75" Type="http://schemas.openxmlformats.org/officeDocument/2006/relationships/image" Target="../media/image1203.png"/><Relationship Id="rId96" Type="http://schemas.openxmlformats.org/officeDocument/2006/relationships/customXml" Target="../ink/ink1686.xml"/><Relationship Id="rId140" Type="http://schemas.openxmlformats.org/officeDocument/2006/relationships/customXml" Target="../ink/ink1708.xml"/><Relationship Id="rId161" Type="http://schemas.openxmlformats.org/officeDocument/2006/relationships/image" Target="../media/image1246.png"/><Relationship Id="rId182" Type="http://schemas.openxmlformats.org/officeDocument/2006/relationships/customXml" Target="../ink/ink1729.xml"/><Relationship Id="rId217" Type="http://schemas.openxmlformats.org/officeDocument/2006/relationships/image" Target="../media/image1274.png"/><Relationship Id="rId6" Type="http://schemas.openxmlformats.org/officeDocument/2006/relationships/customXml" Target="../ink/ink1641.xml"/><Relationship Id="rId238" Type="http://schemas.openxmlformats.org/officeDocument/2006/relationships/customXml" Target="../ink/ink1757.xml"/><Relationship Id="rId23" Type="http://schemas.openxmlformats.org/officeDocument/2006/relationships/image" Target="../media/image1177.png"/><Relationship Id="rId119" Type="http://schemas.openxmlformats.org/officeDocument/2006/relationships/image" Target="../media/image1225.png"/><Relationship Id="rId44" Type="http://schemas.openxmlformats.org/officeDocument/2006/relationships/customXml" Target="../ink/ink1660.xml"/><Relationship Id="rId65" Type="http://schemas.openxmlformats.org/officeDocument/2006/relationships/image" Target="../media/image1198.png"/><Relationship Id="rId86" Type="http://schemas.openxmlformats.org/officeDocument/2006/relationships/customXml" Target="../ink/ink1681.xml"/><Relationship Id="rId130" Type="http://schemas.openxmlformats.org/officeDocument/2006/relationships/customXml" Target="../ink/ink1703.xml"/><Relationship Id="rId151" Type="http://schemas.openxmlformats.org/officeDocument/2006/relationships/image" Target="../media/image1241.png"/><Relationship Id="rId172" Type="http://schemas.openxmlformats.org/officeDocument/2006/relationships/customXml" Target="../ink/ink1724.xml"/><Relationship Id="rId193" Type="http://schemas.openxmlformats.org/officeDocument/2006/relationships/image" Target="../media/image1262.png"/><Relationship Id="rId207" Type="http://schemas.openxmlformats.org/officeDocument/2006/relationships/image" Target="../media/image1269.png"/><Relationship Id="rId228" Type="http://schemas.openxmlformats.org/officeDocument/2006/relationships/customXml" Target="../ink/ink1752.xml"/><Relationship Id="rId249" Type="http://schemas.openxmlformats.org/officeDocument/2006/relationships/image" Target="../media/image1290.png"/><Relationship Id="rId13" Type="http://schemas.openxmlformats.org/officeDocument/2006/relationships/image" Target="../media/image1173.png"/><Relationship Id="rId109" Type="http://schemas.openxmlformats.org/officeDocument/2006/relationships/image" Target="../media/image1220.png"/><Relationship Id="rId34" Type="http://schemas.openxmlformats.org/officeDocument/2006/relationships/customXml" Target="../ink/ink1655.xml"/><Relationship Id="rId55" Type="http://schemas.openxmlformats.org/officeDocument/2006/relationships/image" Target="../media/image1193.png"/><Relationship Id="rId76" Type="http://schemas.openxmlformats.org/officeDocument/2006/relationships/customXml" Target="../ink/ink1676.xml"/><Relationship Id="rId97" Type="http://schemas.openxmlformats.org/officeDocument/2006/relationships/image" Target="../media/image1214.png"/><Relationship Id="rId120" Type="http://schemas.openxmlformats.org/officeDocument/2006/relationships/customXml" Target="../ink/ink1698.xml"/><Relationship Id="rId141" Type="http://schemas.openxmlformats.org/officeDocument/2006/relationships/image" Target="../media/image1236.png"/><Relationship Id="rId7" Type="http://schemas.openxmlformats.org/officeDocument/2006/relationships/image" Target="../media/image1170.png"/><Relationship Id="rId162" Type="http://schemas.openxmlformats.org/officeDocument/2006/relationships/customXml" Target="../ink/ink1719.xml"/><Relationship Id="rId183" Type="http://schemas.openxmlformats.org/officeDocument/2006/relationships/image" Target="../media/image1257.png"/><Relationship Id="rId218" Type="http://schemas.openxmlformats.org/officeDocument/2006/relationships/customXml" Target="../ink/ink1747.xml"/><Relationship Id="rId239" Type="http://schemas.openxmlformats.org/officeDocument/2006/relationships/image" Target="../media/image1285.png"/><Relationship Id="rId24" Type="http://schemas.openxmlformats.org/officeDocument/2006/relationships/customXml" Target="../ink/ink1650.xml"/><Relationship Id="rId45" Type="http://schemas.openxmlformats.org/officeDocument/2006/relationships/image" Target="../media/image1188.png"/><Relationship Id="rId66" Type="http://schemas.openxmlformats.org/officeDocument/2006/relationships/customXml" Target="../ink/ink1671.xml"/><Relationship Id="rId87" Type="http://schemas.openxmlformats.org/officeDocument/2006/relationships/image" Target="../media/image1209.png"/><Relationship Id="rId110" Type="http://schemas.openxmlformats.org/officeDocument/2006/relationships/customXml" Target="../ink/ink1693.xml"/><Relationship Id="rId131" Type="http://schemas.openxmlformats.org/officeDocument/2006/relationships/image" Target="../media/image1231.png"/><Relationship Id="rId152" Type="http://schemas.openxmlformats.org/officeDocument/2006/relationships/customXml" Target="../ink/ink1714.xml"/><Relationship Id="rId173" Type="http://schemas.openxmlformats.org/officeDocument/2006/relationships/image" Target="../media/image1252.png"/><Relationship Id="rId194" Type="http://schemas.openxmlformats.org/officeDocument/2006/relationships/customXml" Target="../ink/ink1735.xml"/><Relationship Id="rId208" Type="http://schemas.openxmlformats.org/officeDocument/2006/relationships/customXml" Target="../ink/ink1742.xml"/><Relationship Id="rId229" Type="http://schemas.openxmlformats.org/officeDocument/2006/relationships/image" Target="../media/image1280.png"/><Relationship Id="rId240" Type="http://schemas.openxmlformats.org/officeDocument/2006/relationships/customXml" Target="../ink/ink1758.xml"/><Relationship Id="rId14" Type="http://schemas.openxmlformats.org/officeDocument/2006/relationships/customXml" Target="../ink/ink1645.xml"/><Relationship Id="rId35" Type="http://schemas.openxmlformats.org/officeDocument/2006/relationships/image" Target="../media/image1183.png"/><Relationship Id="rId56" Type="http://schemas.openxmlformats.org/officeDocument/2006/relationships/customXml" Target="../ink/ink1666.xml"/><Relationship Id="rId77" Type="http://schemas.openxmlformats.org/officeDocument/2006/relationships/image" Target="../media/image1204.png"/><Relationship Id="rId100" Type="http://schemas.openxmlformats.org/officeDocument/2006/relationships/customXml" Target="../ink/ink1688.xml"/><Relationship Id="rId8" Type="http://schemas.openxmlformats.org/officeDocument/2006/relationships/customXml" Target="../ink/ink1642.xml"/><Relationship Id="rId98" Type="http://schemas.openxmlformats.org/officeDocument/2006/relationships/customXml" Target="../ink/ink1687.xml"/><Relationship Id="rId121" Type="http://schemas.openxmlformats.org/officeDocument/2006/relationships/image" Target="../media/image1226.png"/><Relationship Id="rId142" Type="http://schemas.openxmlformats.org/officeDocument/2006/relationships/customXml" Target="../ink/ink1709.xml"/><Relationship Id="rId163" Type="http://schemas.openxmlformats.org/officeDocument/2006/relationships/image" Target="../media/image1247.png"/><Relationship Id="rId184" Type="http://schemas.openxmlformats.org/officeDocument/2006/relationships/customXml" Target="../ink/ink1730.xml"/><Relationship Id="rId219" Type="http://schemas.openxmlformats.org/officeDocument/2006/relationships/image" Target="../media/image1275.png"/><Relationship Id="rId230" Type="http://schemas.openxmlformats.org/officeDocument/2006/relationships/customXml" Target="../ink/ink1753.xml"/><Relationship Id="rId25" Type="http://schemas.openxmlformats.org/officeDocument/2006/relationships/image" Target="../media/image1178.png"/><Relationship Id="rId46" Type="http://schemas.openxmlformats.org/officeDocument/2006/relationships/customXml" Target="../ink/ink1661.xml"/><Relationship Id="rId67" Type="http://schemas.openxmlformats.org/officeDocument/2006/relationships/image" Target="../media/image1199.png"/><Relationship Id="rId88" Type="http://schemas.openxmlformats.org/officeDocument/2006/relationships/customXml" Target="../ink/ink1682.xml"/><Relationship Id="rId111" Type="http://schemas.openxmlformats.org/officeDocument/2006/relationships/image" Target="../media/image1221.png"/><Relationship Id="rId132" Type="http://schemas.openxmlformats.org/officeDocument/2006/relationships/customXml" Target="../ink/ink1704.xml"/><Relationship Id="rId153" Type="http://schemas.openxmlformats.org/officeDocument/2006/relationships/image" Target="../media/image1242.png"/><Relationship Id="rId174" Type="http://schemas.openxmlformats.org/officeDocument/2006/relationships/customXml" Target="../ink/ink1725.xml"/><Relationship Id="rId195" Type="http://schemas.openxmlformats.org/officeDocument/2006/relationships/image" Target="../media/image1263.png"/><Relationship Id="rId209" Type="http://schemas.openxmlformats.org/officeDocument/2006/relationships/image" Target="../media/image1270.png"/><Relationship Id="rId220" Type="http://schemas.openxmlformats.org/officeDocument/2006/relationships/customXml" Target="../ink/ink1748.xml"/><Relationship Id="rId241" Type="http://schemas.openxmlformats.org/officeDocument/2006/relationships/image" Target="../media/image1286.png"/><Relationship Id="rId15" Type="http://schemas.openxmlformats.org/officeDocument/2006/relationships/image" Target="../media/image953.png"/><Relationship Id="rId36" Type="http://schemas.openxmlformats.org/officeDocument/2006/relationships/customXml" Target="../ink/ink1656.xml"/><Relationship Id="rId57" Type="http://schemas.openxmlformats.org/officeDocument/2006/relationships/image" Target="../media/image1194.png"/><Relationship Id="rId78" Type="http://schemas.openxmlformats.org/officeDocument/2006/relationships/customXml" Target="../ink/ink1677.xml"/><Relationship Id="rId99" Type="http://schemas.openxmlformats.org/officeDocument/2006/relationships/image" Target="../media/image1215.png"/><Relationship Id="rId101" Type="http://schemas.openxmlformats.org/officeDocument/2006/relationships/image" Target="../media/image1216.png"/><Relationship Id="rId122" Type="http://schemas.openxmlformats.org/officeDocument/2006/relationships/customXml" Target="../ink/ink1699.xml"/><Relationship Id="rId143" Type="http://schemas.openxmlformats.org/officeDocument/2006/relationships/image" Target="../media/image1237.png"/><Relationship Id="rId164" Type="http://schemas.openxmlformats.org/officeDocument/2006/relationships/customXml" Target="../ink/ink1720.xml"/><Relationship Id="rId185" Type="http://schemas.openxmlformats.org/officeDocument/2006/relationships/image" Target="../media/image1258.png"/><Relationship Id="rId4" Type="http://schemas.openxmlformats.org/officeDocument/2006/relationships/customXml" Target="../ink/ink1640.xml"/><Relationship Id="rId9" Type="http://schemas.openxmlformats.org/officeDocument/2006/relationships/image" Target="../media/image1171.png"/><Relationship Id="rId180" Type="http://schemas.openxmlformats.org/officeDocument/2006/relationships/customXml" Target="../ink/ink1728.xml"/><Relationship Id="rId210" Type="http://schemas.openxmlformats.org/officeDocument/2006/relationships/customXml" Target="../ink/ink1743.xml"/><Relationship Id="rId215" Type="http://schemas.openxmlformats.org/officeDocument/2006/relationships/image" Target="../media/image1273.png"/><Relationship Id="rId236" Type="http://schemas.openxmlformats.org/officeDocument/2006/relationships/customXml" Target="../ink/ink1756.xml"/><Relationship Id="rId26" Type="http://schemas.openxmlformats.org/officeDocument/2006/relationships/customXml" Target="../ink/ink1651.xml"/><Relationship Id="rId231" Type="http://schemas.openxmlformats.org/officeDocument/2006/relationships/image" Target="../media/image1281.png"/><Relationship Id="rId47" Type="http://schemas.openxmlformats.org/officeDocument/2006/relationships/image" Target="../media/image1189.png"/><Relationship Id="rId68" Type="http://schemas.openxmlformats.org/officeDocument/2006/relationships/customXml" Target="../ink/ink1672.xml"/><Relationship Id="rId89" Type="http://schemas.openxmlformats.org/officeDocument/2006/relationships/image" Target="../media/image1210.png"/><Relationship Id="rId112" Type="http://schemas.openxmlformats.org/officeDocument/2006/relationships/customXml" Target="../ink/ink1694.xml"/><Relationship Id="rId133" Type="http://schemas.openxmlformats.org/officeDocument/2006/relationships/image" Target="../media/image1232.png"/><Relationship Id="rId154" Type="http://schemas.openxmlformats.org/officeDocument/2006/relationships/customXml" Target="../ink/ink1715.xml"/><Relationship Id="rId175" Type="http://schemas.openxmlformats.org/officeDocument/2006/relationships/image" Target="../media/image1253.png"/><Relationship Id="rId196" Type="http://schemas.openxmlformats.org/officeDocument/2006/relationships/customXml" Target="../ink/ink1736.xml"/><Relationship Id="rId200" Type="http://schemas.openxmlformats.org/officeDocument/2006/relationships/customXml" Target="../ink/ink1738.xml"/><Relationship Id="rId16" Type="http://schemas.openxmlformats.org/officeDocument/2006/relationships/customXml" Target="../ink/ink1646.xml"/><Relationship Id="rId221" Type="http://schemas.openxmlformats.org/officeDocument/2006/relationships/image" Target="../media/image1276.png"/><Relationship Id="rId242" Type="http://schemas.openxmlformats.org/officeDocument/2006/relationships/customXml" Target="../ink/ink1759.xml"/><Relationship Id="rId37" Type="http://schemas.openxmlformats.org/officeDocument/2006/relationships/image" Target="../media/image1184.png"/><Relationship Id="rId58" Type="http://schemas.openxmlformats.org/officeDocument/2006/relationships/customXml" Target="../ink/ink1667.xml"/><Relationship Id="rId79" Type="http://schemas.openxmlformats.org/officeDocument/2006/relationships/image" Target="../media/image1205.png"/><Relationship Id="rId102" Type="http://schemas.openxmlformats.org/officeDocument/2006/relationships/customXml" Target="../ink/ink1689.xml"/><Relationship Id="rId123" Type="http://schemas.openxmlformats.org/officeDocument/2006/relationships/image" Target="../media/image1227.png"/><Relationship Id="rId144" Type="http://schemas.openxmlformats.org/officeDocument/2006/relationships/customXml" Target="../ink/ink1710.xml"/><Relationship Id="rId90" Type="http://schemas.openxmlformats.org/officeDocument/2006/relationships/customXml" Target="../ink/ink1683.xml"/><Relationship Id="rId165" Type="http://schemas.openxmlformats.org/officeDocument/2006/relationships/image" Target="../media/image1248.png"/><Relationship Id="rId186" Type="http://schemas.openxmlformats.org/officeDocument/2006/relationships/customXml" Target="../ink/ink1731.xml"/><Relationship Id="rId211" Type="http://schemas.openxmlformats.org/officeDocument/2006/relationships/image" Target="../media/image1271.png"/><Relationship Id="rId232" Type="http://schemas.openxmlformats.org/officeDocument/2006/relationships/customXml" Target="../ink/ink1754.xml"/><Relationship Id="rId27" Type="http://schemas.openxmlformats.org/officeDocument/2006/relationships/image" Target="../media/image1179.png"/><Relationship Id="rId48" Type="http://schemas.openxmlformats.org/officeDocument/2006/relationships/customXml" Target="../ink/ink1662.xml"/><Relationship Id="rId69" Type="http://schemas.openxmlformats.org/officeDocument/2006/relationships/image" Target="../media/image1200.png"/><Relationship Id="rId113" Type="http://schemas.openxmlformats.org/officeDocument/2006/relationships/image" Target="../media/image1222.png"/><Relationship Id="rId134" Type="http://schemas.openxmlformats.org/officeDocument/2006/relationships/customXml" Target="../ink/ink1705.xml"/><Relationship Id="rId80" Type="http://schemas.openxmlformats.org/officeDocument/2006/relationships/customXml" Target="../ink/ink1678.xml"/><Relationship Id="rId155" Type="http://schemas.openxmlformats.org/officeDocument/2006/relationships/image" Target="../media/image1243.png"/><Relationship Id="rId176" Type="http://schemas.openxmlformats.org/officeDocument/2006/relationships/customXml" Target="../ink/ink1726.xml"/><Relationship Id="rId197" Type="http://schemas.openxmlformats.org/officeDocument/2006/relationships/image" Target="../media/image1264.png"/><Relationship Id="rId201" Type="http://schemas.openxmlformats.org/officeDocument/2006/relationships/image" Target="../media/image1266.png"/><Relationship Id="rId222" Type="http://schemas.openxmlformats.org/officeDocument/2006/relationships/customXml" Target="../ink/ink1749.xml"/><Relationship Id="rId243" Type="http://schemas.openxmlformats.org/officeDocument/2006/relationships/image" Target="../media/image1287.png"/><Relationship Id="rId17" Type="http://schemas.openxmlformats.org/officeDocument/2006/relationships/image" Target="../media/image1174.png"/><Relationship Id="rId38" Type="http://schemas.openxmlformats.org/officeDocument/2006/relationships/customXml" Target="../ink/ink1657.xml"/><Relationship Id="rId59" Type="http://schemas.openxmlformats.org/officeDocument/2006/relationships/image" Target="../media/image1195.png"/><Relationship Id="rId103" Type="http://schemas.openxmlformats.org/officeDocument/2006/relationships/image" Target="../media/image1217.png"/><Relationship Id="rId124" Type="http://schemas.openxmlformats.org/officeDocument/2006/relationships/customXml" Target="../ink/ink1700.xml"/><Relationship Id="rId70" Type="http://schemas.openxmlformats.org/officeDocument/2006/relationships/customXml" Target="../ink/ink1673.xml"/><Relationship Id="rId91" Type="http://schemas.openxmlformats.org/officeDocument/2006/relationships/image" Target="../media/image1211.png"/><Relationship Id="rId145" Type="http://schemas.openxmlformats.org/officeDocument/2006/relationships/image" Target="../media/image1238.png"/><Relationship Id="rId166" Type="http://schemas.openxmlformats.org/officeDocument/2006/relationships/customXml" Target="../ink/ink1721.xml"/><Relationship Id="rId187" Type="http://schemas.openxmlformats.org/officeDocument/2006/relationships/image" Target="../media/image125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44.xml"/><Relationship Id="rId233" Type="http://schemas.openxmlformats.org/officeDocument/2006/relationships/image" Target="../media/image1282.png"/><Relationship Id="rId28" Type="http://schemas.openxmlformats.org/officeDocument/2006/relationships/customXml" Target="../ink/ink1652.xml"/><Relationship Id="rId49" Type="http://schemas.openxmlformats.org/officeDocument/2006/relationships/image" Target="../media/image1190.png"/><Relationship Id="rId114" Type="http://schemas.openxmlformats.org/officeDocument/2006/relationships/customXml" Target="../ink/ink1695.xml"/><Relationship Id="rId60" Type="http://schemas.openxmlformats.org/officeDocument/2006/relationships/customXml" Target="../ink/ink1668.xml"/><Relationship Id="rId81" Type="http://schemas.openxmlformats.org/officeDocument/2006/relationships/image" Target="../media/image1206.png"/><Relationship Id="rId135" Type="http://schemas.openxmlformats.org/officeDocument/2006/relationships/image" Target="../media/image1233.png"/><Relationship Id="rId156" Type="http://schemas.openxmlformats.org/officeDocument/2006/relationships/customXml" Target="../ink/ink1716.xml"/><Relationship Id="rId177" Type="http://schemas.openxmlformats.org/officeDocument/2006/relationships/image" Target="../media/image1254.png"/><Relationship Id="rId198" Type="http://schemas.openxmlformats.org/officeDocument/2006/relationships/customXml" Target="../ink/ink1737.xml"/><Relationship Id="rId202" Type="http://schemas.openxmlformats.org/officeDocument/2006/relationships/customXml" Target="../ink/ink1739.xml"/><Relationship Id="rId223" Type="http://schemas.openxmlformats.org/officeDocument/2006/relationships/image" Target="../media/image1277.png"/><Relationship Id="rId244" Type="http://schemas.openxmlformats.org/officeDocument/2006/relationships/customXml" Target="../ink/ink1760.xml"/><Relationship Id="rId18" Type="http://schemas.openxmlformats.org/officeDocument/2006/relationships/customXml" Target="../ink/ink1647.xml"/><Relationship Id="rId39" Type="http://schemas.openxmlformats.org/officeDocument/2006/relationships/image" Target="../media/image1185.png"/><Relationship Id="rId50" Type="http://schemas.openxmlformats.org/officeDocument/2006/relationships/customXml" Target="../ink/ink1663.xml"/><Relationship Id="rId104" Type="http://schemas.openxmlformats.org/officeDocument/2006/relationships/customXml" Target="../ink/ink1690.xml"/><Relationship Id="rId125" Type="http://schemas.openxmlformats.org/officeDocument/2006/relationships/image" Target="../media/image1228.png"/><Relationship Id="rId146" Type="http://schemas.openxmlformats.org/officeDocument/2006/relationships/customXml" Target="../ink/ink1711.xml"/><Relationship Id="rId167" Type="http://schemas.openxmlformats.org/officeDocument/2006/relationships/image" Target="../media/image1249.png"/><Relationship Id="rId188" Type="http://schemas.openxmlformats.org/officeDocument/2006/relationships/customXml" Target="../ink/ink1732.xml"/><Relationship Id="rId71" Type="http://schemas.openxmlformats.org/officeDocument/2006/relationships/image" Target="../media/image1201.png"/><Relationship Id="rId92" Type="http://schemas.openxmlformats.org/officeDocument/2006/relationships/customXml" Target="../ink/ink1684.xml"/><Relationship Id="rId213" Type="http://schemas.openxmlformats.org/officeDocument/2006/relationships/image" Target="../media/image1272.png"/><Relationship Id="rId234" Type="http://schemas.openxmlformats.org/officeDocument/2006/relationships/customXml" Target="../ink/ink1755.xml"/><Relationship Id="rId2" Type="http://schemas.openxmlformats.org/officeDocument/2006/relationships/customXml" Target="../ink/ink1639.xml"/><Relationship Id="rId29" Type="http://schemas.openxmlformats.org/officeDocument/2006/relationships/image" Target="../media/image1180.png"/><Relationship Id="rId40" Type="http://schemas.openxmlformats.org/officeDocument/2006/relationships/customXml" Target="../ink/ink1658.xml"/><Relationship Id="rId115" Type="http://schemas.openxmlformats.org/officeDocument/2006/relationships/image" Target="../media/image1223.png"/><Relationship Id="rId136" Type="http://schemas.openxmlformats.org/officeDocument/2006/relationships/customXml" Target="../ink/ink1706.xml"/><Relationship Id="rId157" Type="http://schemas.openxmlformats.org/officeDocument/2006/relationships/image" Target="../media/image1244.png"/><Relationship Id="rId178" Type="http://schemas.openxmlformats.org/officeDocument/2006/relationships/customXml" Target="../ink/ink1727.xml"/><Relationship Id="rId61" Type="http://schemas.openxmlformats.org/officeDocument/2006/relationships/image" Target="../media/image1196.png"/><Relationship Id="rId82" Type="http://schemas.openxmlformats.org/officeDocument/2006/relationships/customXml" Target="../ink/ink1679.xml"/><Relationship Id="rId199" Type="http://schemas.openxmlformats.org/officeDocument/2006/relationships/image" Target="../media/image1265.png"/><Relationship Id="rId203" Type="http://schemas.openxmlformats.org/officeDocument/2006/relationships/image" Target="../media/image1267.png"/><Relationship Id="rId19" Type="http://schemas.openxmlformats.org/officeDocument/2006/relationships/image" Target="../media/image1175.png"/><Relationship Id="rId224" Type="http://schemas.openxmlformats.org/officeDocument/2006/relationships/customXml" Target="../ink/ink1750.xml"/><Relationship Id="rId245" Type="http://schemas.openxmlformats.org/officeDocument/2006/relationships/image" Target="../media/image1288.png"/><Relationship Id="rId30" Type="http://schemas.openxmlformats.org/officeDocument/2006/relationships/customXml" Target="../ink/ink1653.xml"/><Relationship Id="rId105" Type="http://schemas.openxmlformats.org/officeDocument/2006/relationships/image" Target="../media/image1218.png"/><Relationship Id="rId126" Type="http://schemas.openxmlformats.org/officeDocument/2006/relationships/customXml" Target="../ink/ink1701.xml"/><Relationship Id="rId147" Type="http://schemas.openxmlformats.org/officeDocument/2006/relationships/image" Target="../media/image1239.png"/><Relationship Id="rId168" Type="http://schemas.openxmlformats.org/officeDocument/2006/relationships/customXml" Target="../ink/ink1722.xml"/><Relationship Id="rId51" Type="http://schemas.openxmlformats.org/officeDocument/2006/relationships/image" Target="../media/image1191.png"/><Relationship Id="rId72" Type="http://schemas.openxmlformats.org/officeDocument/2006/relationships/customXml" Target="../ink/ink1674.xml"/><Relationship Id="rId93" Type="http://schemas.openxmlformats.org/officeDocument/2006/relationships/image" Target="../media/image1212.png"/><Relationship Id="rId189" Type="http://schemas.openxmlformats.org/officeDocument/2006/relationships/image" Target="../media/image1260.png"/><Relationship Id="rId3" Type="http://schemas.openxmlformats.org/officeDocument/2006/relationships/image" Target="../media/image11680.png"/><Relationship Id="rId214" Type="http://schemas.openxmlformats.org/officeDocument/2006/relationships/customXml" Target="../ink/ink1745.xml"/><Relationship Id="rId235" Type="http://schemas.openxmlformats.org/officeDocument/2006/relationships/image" Target="../media/image1283.png"/><Relationship Id="rId116" Type="http://schemas.openxmlformats.org/officeDocument/2006/relationships/customXml" Target="../ink/ink1696.xml"/><Relationship Id="rId137" Type="http://schemas.openxmlformats.org/officeDocument/2006/relationships/image" Target="../media/image1234.png"/><Relationship Id="rId158" Type="http://schemas.openxmlformats.org/officeDocument/2006/relationships/customXml" Target="../ink/ink1717.xml"/><Relationship Id="rId20" Type="http://schemas.openxmlformats.org/officeDocument/2006/relationships/customXml" Target="../ink/ink1648.xml"/><Relationship Id="rId41" Type="http://schemas.openxmlformats.org/officeDocument/2006/relationships/image" Target="../media/image1186.png"/><Relationship Id="rId62" Type="http://schemas.openxmlformats.org/officeDocument/2006/relationships/customXml" Target="../ink/ink1669.xml"/><Relationship Id="rId83" Type="http://schemas.openxmlformats.org/officeDocument/2006/relationships/image" Target="../media/image1207.png"/><Relationship Id="rId179" Type="http://schemas.openxmlformats.org/officeDocument/2006/relationships/image" Target="../media/image1255.png"/><Relationship Id="rId190" Type="http://schemas.openxmlformats.org/officeDocument/2006/relationships/customXml" Target="../ink/ink1733.xml"/><Relationship Id="rId204" Type="http://schemas.openxmlformats.org/officeDocument/2006/relationships/customXml" Target="../ink/ink1740.xml"/><Relationship Id="rId225" Type="http://schemas.openxmlformats.org/officeDocument/2006/relationships/image" Target="../media/image1278.png"/><Relationship Id="rId246" Type="http://schemas.openxmlformats.org/officeDocument/2006/relationships/customXml" Target="../ink/ink1761.xml"/><Relationship Id="rId106" Type="http://schemas.openxmlformats.org/officeDocument/2006/relationships/customXml" Target="../ink/ink1691.xml"/><Relationship Id="rId127" Type="http://schemas.openxmlformats.org/officeDocument/2006/relationships/image" Target="../media/image1229.png"/><Relationship Id="rId10" Type="http://schemas.openxmlformats.org/officeDocument/2006/relationships/customXml" Target="../ink/ink1643.xml"/><Relationship Id="rId31" Type="http://schemas.openxmlformats.org/officeDocument/2006/relationships/image" Target="../media/image1181.png"/><Relationship Id="rId52" Type="http://schemas.openxmlformats.org/officeDocument/2006/relationships/customXml" Target="../ink/ink1664.xml"/><Relationship Id="rId73" Type="http://schemas.openxmlformats.org/officeDocument/2006/relationships/image" Target="../media/image1202.png"/><Relationship Id="rId94" Type="http://schemas.openxmlformats.org/officeDocument/2006/relationships/customXml" Target="../ink/ink1685.xml"/><Relationship Id="rId148" Type="http://schemas.openxmlformats.org/officeDocument/2006/relationships/customXml" Target="../ink/ink1712.xml"/><Relationship Id="rId169" Type="http://schemas.openxmlformats.org/officeDocument/2006/relationships/image" Target="../media/image125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48.png"/><Relationship Id="rId671" Type="http://schemas.openxmlformats.org/officeDocument/2006/relationships/image" Target="../media/image1624.png"/><Relationship Id="rId769" Type="http://schemas.openxmlformats.org/officeDocument/2006/relationships/image" Target="../media/image1673.png"/><Relationship Id="rId21" Type="http://schemas.openxmlformats.org/officeDocument/2006/relationships/image" Target="../media/image1300.png"/><Relationship Id="rId324" Type="http://schemas.openxmlformats.org/officeDocument/2006/relationships/customXml" Target="../ink/ink1924.xml"/><Relationship Id="rId531" Type="http://schemas.openxmlformats.org/officeDocument/2006/relationships/image" Target="../media/image1554.png"/><Relationship Id="rId629" Type="http://schemas.openxmlformats.org/officeDocument/2006/relationships/image" Target="../media/image1603.png"/><Relationship Id="rId170" Type="http://schemas.openxmlformats.org/officeDocument/2006/relationships/customXml" Target="../ink/ink1847.xml"/><Relationship Id="rId836" Type="http://schemas.openxmlformats.org/officeDocument/2006/relationships/image" Target="../media/image1706.png"/><Relationship Id="rId268" Type="http://schemas.openxmlformats.org/officeDocument/2006/relationships/customXml" Target="../ink/ink1896.xml"/><Relationship Id="rId475" Type="http://schemas.openxmlformats.org/officeDocument/2006/relationships/image" Target="../media/image1526.png"/><Relationship Id="rId682" Type="http://schemas.openxmlformats.org/officeDocument/2006/relationships/customXml" Target="../ink/ink2103.xml"/><Relationship Id="rId32" Type="http://schemas.openxmlformats.org/officeDocument/2006/relationships/customXml" Target="../ink/ink1778.xml"/><Relationship Id="rId128" Type="http://schemas.openxmlformats.org/officeDocument/2006/relationships/customXml" Target="../ink/ink1826.xml"/><Relationship Id="rId335" Type="http://schemas.openxmlformats.org/officeDocument/2006/relationships/image" Target="../media/image1457.png"/><Relationship Id="rId542" Type="http://schemas.openxmlformats.org/officeDocument/2006/relationships/customXml" Target="../ink/ink2033.xml"/><Relationship Id="rId181" Type="http://schemas.openxmlformats.org/officeDocument/2006/relationships/image" Target="../media/image1380.png"/><Relationship Id="rId402" Type="http://schemas.openxmlformats.org/officeDocument/2006/relationships/customXml" Target="../ink/ink1963.xml"/><Relationship Id="rId847" Type="http://schemas.openxmlformats.org/officeDocument/2006/relationships/customXml" Target="../ink/ink2186.xml"/><Relationship Id="rId279" Type="http://schemas.openxmlformats.org/officeDocument/2006/relationships/image" Target="../media/image1429.png"/><Relationship Id="rId486" Type="http://schemas.openxmlformats.org/officeDocument/2006/relationships/customXml" Target="../ink/ink2005.xml"/><Relationship Id="rId693" Type="http://schemas.openxmlformats.org/officeDocument/2006/relationships/image" Target="../media/image1635.png"/><Relationship Id="rId707" Type="http://schemas.openxmlformats.org/officeDocument/2006/relationships/image" Target="../media/image1642.png"/><Relationship Id="rId43" Type="http://schemas.openxmlformats.org/officeDocument/2006/relationships/image" Target="../media/image1311.png"/><Relationship Id="rId139" Type="http://schemas.openxmlformats.org/officeDocument/2006/relationships/image" Target="../media/image1359.png"/><Relationship Id="rId346" Type="http://schemas.openxmlformats.org/officeDocument/2006/relationships/customXml" Target="../ink/ink1935.xml"/><Relationship Id="rId553" Type="http://schemas.openxmlformats.org/officeDocument/2006/relationships/image" Target="../media/image1565.png"/><Relationship Id="rId760" Type="http://schemas.openxmlformats.org/officeDocument/2006/relationships/customXml" Target="../ink/ink2142.xml"/><Relationship Id="rId192" Type="http://schemas.openxmlformats.org/officeDocument/2006/relationships/customXml" Target="../ink/ink1858.xml"/><Relationship Id="rId206" Type="http://schemas.openxmlformats.org/officeDocument/2006/relationships/customXml" Target="../ink/ink1865.xml"/><Relationship Id="rId413" Type="http://schemas.openxmlformats.org/officeDocument/2006/relationships/image" Target="../media/image1496.png"/><Relationship Id="rId858" Type="http://schemas.openxmlformats.org/officeDocument/2006/relationships/image" Target="../media/image1717.png"/><Relationship Id="rId497" Type="http://schemas.openxmlformats.org/officeDocument/2006/relationships/image" Target="../media/image1537.png"/><Relationship Id="rId620" Type="http://schemas.openxmlformats.org/officeDocument/2006/relationships/customXml" Target="../ink/ink2072.xml"/><Relationship Id="rId718" Type="http://schemas.openxmlformats.org/officeDocument/2006/relationships/customXml" Target="../ink/ink2121.xml"/><Relationship Id="rId357" Type="http://schemas.openxmlformats.org/officeDocument/2006/relationships/image" Target="../media/image1468.png"/><Relationship Id="rId54" Type="http://schemas.openxmlformats.org/officeDocument/2006/relationships/customXml" Target="../ink/ink1789.xml"/><Relationship Id="rId217" Type="http://schemas.openxmlformats.org/officeDocument/2006/relationships/image" Target="../media/image1398.png"/><Relationship Id="rId564" Type="http://schemas.openxmlformats.org/officeDocument/2006/relationships/customXml" Target="../ink/ink2044.xml"/><Relationship Id="rId771" Type="http://schemas.openxmlformats.org/officeDocument/2006/relationships/image" Target="../media/image1674.png"/><Relationship Id="rId869" Type="http://schemas.openxmlformats.org/officeDocument/2006/relationships/customXml" Target="../ink/ink2197.xml"/><Relationship Id="rId424" Type="http://schemas.openxmlformats.org/officeDocument/2006/relationships/customXml" Target="../ink/ink1974.xml"/><Relationship Id="rId631" Type="http://schemas.openxmlformats.org/officeDocument/2006/relationships/image" Target="../media/image1604.png"/><Relationship Id="rId729" Type="http://schemas.openxmlformats.org/officeDocument/2006/relationships/image" Target="../media/image1653.png"/><Relationship Id="rId270" Type="http://schemas.openxmlformats.org/officeDocument/2006/relationships/customXml" Target="../ink/ink1897.xml"/><Relationship Id="rId65" Type="http://schemas.openxmlformats.org/officeDocument/2006/relationships/image" Target="../media/image1322.png"/><Relationship Id="rId130" Type="http://schemas.openxmlformats.org/officeDocument/2006/relationships/customXml" Target="../ink/ink1827.xml"/><Relationship Id="rId368" Type="http://schemas.openxmlformats.org/officeDocument/2006/relationships/customXml" Target="../ink/ink1946.xml"/><Relationship Id="rId575" Type="http://schemas.openxmlformats.org/officeDocument/2006/relationships/image" Target="../media/image1576.png"/><Relationship Id="rId782" Type="http://schemas.openxmlformats.org/officeDocument/2006/relationships/customXml" Target="../ink/ink2153.xml"/><Relationship Id="rId228" Type="http://schemas.openxmlformats.org/officeDocument/2006/relationships/customXml" Target="../ink/ink1876.xml"/><Relationship Id="rId435" Type="http://schemas.openxmlformats.org/officeDocument/2006/relationships/image" Target="../media/image1506.png"/><Relationship Id="rId642" Type="http://schemas.openxmlformats.org/officeDocument/2006/relationships/customXml" Target="../ink/ink2083.xml"/><Relationship Id="rId281" Type="http://schemas.openxmlformats.org/officeDocument/2006/relationships/image" Target="../media/image1430.png"/><Relationship Id="rId502" Type="http://schemas.openxmlformats.org/officeDocument/2006/relationships/customXml" Target="../ink/ink2013.xml"/><Relationship Id="rId76" Type="http://schemas.openxmlformats.org/officeDocument/2006/relationships/customXml" Target="../ink/ink1800.xml"/><Relationship Id="rId141" Type="http://schemas.openxmlformats.org/officeDocument/2006/relationships/image" Target="../media/image1360.png"/><Relationship Id="rId379" Type="http://schemas.openxmlformats.org/officeDocument/2006/relationships/image" Target="../media/image1479.png"/><Relationship Id="rId586" Type="http://schemas.openxmlformats.org/officeDocument/2006/relationships/customXml" Target="../ink/ink2055.xml"/><Relationship Id="rId793" Type="http://schemas.openxmlformats.org/officeDocument/2006/relationships/image" Target="../media/image1685.png"/><Relationship Id="rId807" Type="http://schemas.openxmlformats.org/officeDocument/2006/relationships/customXml" Target="../ink/ink2166.xml"/><Relationship Id="rId7" Type="http://schemas.openxmlformats.org/officeDocument/2006/relationships/image" Target="../media/image1293.png"/><Relationship Id="rId239" Type="http://schemas.openxmlformats.org/officeDocument/2006/relationships/image" Target="../media/image1409.png"/><Relationship Id="rId446" Type="http://schemas.openxmlformats.org/officeDocument/2006/relationships/customXml" Target="../ink/ink1985.xml"/><Relationship Id="rId653" Type="http://schemas.openxmlformats.org/officeDocument/2006/relationships/image" Target="../media/image1615.png"/><Relationship Id="rId292" Type="http://schemas.openxmlformats.org/officeDocument/2006/relationships/customXml" Target="../ink/ink1908.xml"/><Relationship Id="rId306" Type="http://schemas.openxmlformats.org/officeDocument/2006/relationships/customXml" Target="../ink/ink1915.xml"/><Relationship Id="rId860" Type="http://schemas.openxmlformats.org/officeDocument/2006/relationships/image" Target="../media/image1718.png"/><Relationship Id="rId87" Type="http://schemas.openxmlformats.org/officeDocument/2006/relationships/image" Target="../media/image1333.png"/><Relationship Id="rId513" Type="http://schemas.openxmlformats.org/officeDocument/2006/relationships/image" Target="../media/image1545.png"/><Relationship Id="rId597" Type="http://schemas.openxmlformats.org/officeDocument/2006/relationships/image" Target="../media/image1587.png"/><Relationship Id="rId720" Type="http://schemas.openxmlformats.org/officeDocument/2006/relationships/customXml" Target="../ink/ink2122.xml"/><Relationship Id="rId818" Type="http://schemas.openxmlformats.org/officeDocument/2006/relationships/image" Target="../media/image1697.png"/><Relationship Id="rId152" Type="http://schemas.openxmlformats.org/officeDocument/2006/relationships/customXml" Target="../ink/ink1838.xml"/><Relationship Id="rId457" Type="http://schemas.openxmlformats.org/officeDocument/2006/relationships/image" Target="../media/image1517.png"/><Relationship Id="rId664" Type="http://schemas.openxmlformats.org/officeDocument/2006/relationships/customXml" Target="../ink/ink2094.xml"/><Relationship Id="rId871" Type="http://schemas.openxmlformats.org/officeDocument/2006/relationships/customXml" Target="../ink/ink2198.xml"/><Relationship Id="rId14" Type="http://schemas.openxmlformats.org/officeDocument/2006/relationships/customXml" Target="../ink/ink1769.xml"/><Relationship Id="rId317" Type="http://schemas.openxmlformats.org/officeDocument/2006/relationships/image" Target="../media/image1448.png"/><Relationship Id="rId524" Type="http://schemas.openxmlformats.org/officeDocument/2006/relationships/customXml" Target="../ink/ink2024.xml"/><Relationship Id="rId731" Type="http://schemas.openxmlformats.org/officeDocument/2006/relationships/image" Target="../media/image1654.png"/><Relationship Id="rId98" Type="http://schemas.openxmlformats.org/officeDocument/2006/relationships/customXml" Target="../ink/ink1811.xml"/><Relationship Id="rId163" Type="http://schemas.openxmlformats.org/officeDocument/2006/relationships/image" Target="../media/image1371.png"/><Relationship Id="rId370" Type="http://schemas.openxmlformats.org/officeDocument/2006/relationships/customXml" Target="../ink/ink1947.xml"/><Relationship Id="rId829" Type="http://schemas.openxmlformats.org/officeDocument/2006/relationships/customXml" Target="../ink/ink2177.xml"/><Relationship Id="rId230" Type="http://schemas.openxmlformats.org/officeDocument/2006/relationships/customXml" Target="../ink/ink1877.xml"/><Relationship Id="rId468" Type="http://schemas.openxmlformats.org/officeDocument/2006/relationships/customXml" Target="../ink/ink1996.xml"/><Relationship Id="rId675" Type="http://schemas.openxmlformats.org/officeDocument/2006/relationships/image" Target="../media/image1626.png"/><Relationship Id="rId25" Type="http://schemas.openxmlformats.org/officeDocument/2006/relationships/image" Target="../media/image1302.png"/><Relationship Id="rId328" Type="http://schemas.openxmlformats.org/officeDocument/2006/relationships/customXml" Target="../ink/ink1926.xml"/><Relationship Id="rId535" Type="http://schemas.openxmlformats.org/officeDocument/2006/relationships/image" Target="../media/image1556.png"/><Relationship Id="rId742" Type="http://schemas.openxmlformats.org/officeDocument/2006/relationships/customXml" Target="../ink/ink2133.xml"/><Relationship Id="rId174" Type="http://schemas.openxmlformats.org/officeDocument/2006/relationships/customXml" Target="../ink/ink1849.xml"/><Relationship Id="rId381" Type="http://schemas.openxmlformats.org/officeDocument/2006/relationships/image" Target="../media/image1480.png"/><Relationship Id="rId602" Type="http://schemas.openxmlformats.org/officeDocument/2006/relationships/customXml" Target="../ink/ink2063.xml"/><Relationship Id="rId241" Type="http://schemas.openxmlformats.org/officeDocument/2006/relationships/image" Target="../media/image1410.png"/><Relationship Id="rId479" Type="http://schemas.openxmlformats.org/officeDocument/2006/relationships/image" Target="../media/image1528.png"/><Relationship Id="rId686" Type="http://schemas.openxmlformats.org/officeDocument/2006/relationships/customXml" Target="../ink/ink2105.xml"/><Relationship Id="rId36" Type="http://schemas.openxmlformats.org/officeDocument/2006/relationships/customXml" Target="../ink/ink1780.xml"/><Relationship Id="rId339" Type="http://schemas.openxmlformats.org/officeDocument/2006/relationships/image" Target="../media/image1459.png"/><Relationship Id="rId546" Type="http://schemas.openxmlformats.org/officeDocument/2006/relationships/customXml" Target="../ink/ink2035.xml"/><Relationship Id="rId753" Type="http://schemas.openxmlformats.org/officeDocument/2006/relationships/image" Target="../media/image1665.png"/><Relationship Id="rId101" Type="http://schemas.openxmlformats.org/officeDocument/2006/relationships/image" Target="../media/image1340.png"/><Relationship Id="rId185" Type="http://schemas.openxmlformats.org/officeDocument/2006/relationships/image" Target="../media/image1382.png"/><Relationship Id="rId406" Type="http://schemas.openxmlformats.org/officeDocument/2006/relationships/customXml" Target="../ink/ink1965.xml"/><Relationship Id="rId392" Type="http://schemas.openxmlformats.org/officeDocument/2006/relationships/customXml" Target="../ink/ink1958.xml"/><Relationship Id="rId613" Type="http://schemas.openxmlformats.org/officeDocument/2006/relationships/image" Target="../media/image1595.png"/><Relationship Id="rId697" Type="http://schemas.openxmlformats.org/officeDocument/2006/relationships/image" Target="../media/image1637.png"/><Relationship Id="rId820" Type="http://schemas.openxmlformats.org/officeDocument/2006/relationships/image" Target="../media/image1698.png"/><Relationship Id="rId252" Type="http://schemas.openxmlformats.org/officeDocument/2006/relationships/customXml" Target="../ink/ink1888.xml"/><Relationship Id="rId47" Type="http://schemas.openxmlformats.org/officeDocument/2006/relationships/image" Target="../media/image1313.png"/><Relationship Id="rId112" Type="http://schemas.openxmlformats.org/officeDocument/2006/relationships/customXml" Target="../ink/ink1818.xml"/><Relationship Id="rId557" Type="http://schemas.openxmlformats.org/officeDocument/2006/relationships/image" Target="../media/image1567.png"/><Relationship Id="rId764" Type="http://schemas.openxmlformats.org/officeDocument/2006/relationships/customXml" Target="../ink/ink2144.xml"/><Relationship Id="rId196" Type="http://schemas.openxmlformats.org/officeDocument/2006/relationships/customXml" Target="../ink/ink1860.xml"/><Relationship Id="rId417" Type="http://schemas.openxmlformats.org/officeDocument/2006/relationships/image" Target="../media/image1498.png"/><Relationship Id="rId624" Type="http://schemas.openxmlformats.org/officeDocument/2006/relationships/customXml" Target="../ink/ink2074.xml"/><Relationship Id="rId831" Type="http://schemas.openxmlformats.org/officeDocument/2006/relationships/customXml" Target="../ink/ink2178.xml"/><Relationship Id="rId263" Type="http://schemas.openxmlformats.org/officeDocument/2006/relationships/image" Target="../media/image1421.png"/><Relationship Id="rId470" Type="http://schemas.openxmlformats.org/officeDocument/2006/relationships/customXml" Target="../ink/ink1997.xml"/><Relationship Id="rId58" Type="http://schemas.openxmlformats.org/officeDocument/2006/relationships/customXml" Target="../ink/ink1791.xml"/><Relationship Id="rId123" Type="http://schemas.openxmlformats.org/officeDocument/2006/relationships/image" Target="../media/image1351.png"/><Relationship Id="rId330" Type="http://schemas.openxmlformats.org/officeDocument/2006/relationships/customXml" Target="../ink/ink1927.xml"/><Relationship Id="rId568" Type="http://schemas.openxmlformats.org/officeDocument/2006/relationships/customXml" Target="../ink/ink2046.xml"/><Relationship Id="rId775" Type="http://schemas.openxmlformats.org/officeDocument/2006/relationships/image" Target="../media/image1676.png"/><Relationship Id="rId428" Type="http://schemas.openxmlformats.org/officeDocument/2006/relationships/customXml" Target="../ink/ink1976.xml"/><Relationship Id="rId635" Type="http://schemas.openxmlformats.org/officeDocument/2006/relationships/image" Target="../media/image1606.png"/><Relationship Id="rId842" Type="http://schemas.openxmlformats.org/officeDocument/2006/relationships/image" Target="../media/image1709.png"/><Relationship Id="rId274" Type="http://schemas.openxmlformats.org/officeDocument/2006/relationships/customXml" Target="../ink/ink1899.xml"/><Relationship Id="rId481" Type="http://schemas.openxmlformats.org/officeDocument/2006/relationships/image" Target="../media/image1529.png"/><Relationship Id="rId702" Type="http://schemas.openxmlformats.org/officeDocument/2006/relationships/customXml" Target="../ink/ink2113.xml"/><Relationship Id="rId69" Type="http://schemas.openxmlformats.org/officeDocument/2006/relationships/image" Target="../media/image1324.png"/><Relationship Id="rId134" Type="http://schemas.openxmlformats.org/officeDocument/2006/relationships/customXml" Target="../ink/ink1829.xml"/><Relationship Id="rId579" Type="http://schemas.openxmlformats.org/officeDocument/2006/relationships/image" Target="../media/image1578.png"/><Relationship Id="rId786" Type="http://schemas.openxmlformats.org/officeDocument/2006/relationships/customXml" Target="../ink/ink2155.xml"/><Relationship Id="rId341" Type="http://schemas.openxmlformats.org/officeDocument/2006/relationships/image" Target="../media/image1460.png"/><Relationship Id="rId439" Type="http://schemas.openxmlformats.org/officeDocument/2006/relationships/image" Target="../media/image1508.png"/><Relationship Id="rId646" Type="http://schemas.openxmlformats.org/officeDocument/2006/relationships/customXml" Target="../ink/ink2085.xml"/><Relationship Id="rId201" Type="http://schemas.openxmlformats.org/officeDocument/2006/relationships/image" Target="../media/image1390.png"/><Relationship Id="rId285" Type="http://schemas.openxmlformats.org/officeDocument/2006/relationships/image" Target="../media/image1432.png"/><Relationship Id="rId506" Type="http://schemas.openxmlformats.org/officeDocument/2006/relationships/customXml" Target="../ink/ink2015.xml"/><Relationship Id="rId853" Type="http://schemas.openxmlformats.org/officeDocument/2006/relationships/customXml" Target="../ink/ink2189.xml"/><Relationship Id="rId492" Type="http://schemas.openxmlformats.org/officeDocument/2006/relationships/customXml" Target="../ink/ink2008.xml"/><Relationship Id="rId713" Type="http://schemas.openxmlformats.org/officeDocument/2006/relationships/image" Target="../media/image1645.png"/><Relationship Id="rId797" Type="http://schemas.openxmlformats.org/officeDocument/2006/relationships/image" Target="../media/image1687.png"/><Relationship Id="rId145" Type="http://schemas.openxmlformats.org/officeDocument/2006/relationships/image" Target="../media/image1362.png"/><Relationship Id="rId352" Type="http://schemas.openxmlformats.org/officeDocument/2006/relationships/customXml" Target="../ink/ink1938.xml"/><Relationship Id="rId212" Type="http://schemas.openxmlformats.org/officeDocument/2006/relationships/customXml" Target="../ink/ink1868.xml"/><Relationship Id="rId657" Type="http://schemas.openxmlformats.org/officeDocument/2006/relationships/image" Target="../media/image1617.png"/><Relationship Id="rId864" Type="http://schemas.openxmlformats.org/officeDocument/2006/relationships/image" Target="../media/image1720.png"/><Relationship Id="rId296" Type="http://schemas.openxmlformats.org/officeDocument/2006/relationships/customXml" Target="../ink/ink1910.xml"/><Relationship Id="rId517" Type="http://schemas.openxmlformats.org/officeDocument/2006/relationships/image" Target="../media/image1547.png"/><Relationship Id="rId724" Type="http://schemas.openxmlformats.org/officeDocument/2006/relationships/customXml" Target="../ink/ink2124.xml"/><Relationship Id="rId60" Type="http://schemas.openxmlformats.org/officeDocument/2006/relationships/customXml" Target="../ink/ink1792.xml"/><Relationship Id="rId156" Type="http://schemas.openxmlformats.org/officeDocument/2006/relationships/customXml" Target="../ink/ink1840.xml"/><Relationship Id="rId363" Type="http://schemas.openxmlformats.org/officeDocument/2006/relationships/image" Target="../media/image1471.png"/><Relationship Id="rId570" Type="http://schemas.openxmlformats.org/officeDocument/2006/relationships/customXml" Target="../ink/ink2047.xml"/><Relationship Id="rId223" Type="http://schemas.openxmlformats.org/officeDocument/2006/relationships/image" Target="../media/image1401.png"/><Relationship Id="rId430" Type="http://schemas.openxmlformats.org/officeDocument/2006/relationships/customXml" Target="../ink/ink1977.xml"/><Relationship Id="rId668" Type="http://schemas.openxmlformats.org/officeDocument/2006/relationships/customXml" Target="../ink/ink2096.xml"/><Relationship Id="rId18" Type="http://schemas.openxmlformats.org/officeDocument/2006/relationships/customXml" Target="../ink/ink1771.xml"/><Relationship Id="rId528" Type="http://schemas.openxmlformats.org/officeDocument/2006/relationships/customXml" Target="../ink/ink2026.xml"/><Relationship Id="rId735" Type="http://schemas.openxmlformats.org/officeDocument/2006/relationships/image" Target="../media/image1656.png"/><Relationship Id="rId167" Type="http://schemas.openxmlformats.org/officeDocument/2006/relationships/image" Target="../media/image1373.png"/><Relationship Id="rId374" Type="http://schemas.openxmlformats.org/officeDocument/2006/relationships/customXml" Target="../ink/ink1949.xml"/><Relationship Id="rId581" Type="http://schemas.openxmlformats.org/officeDocument/2006/relationships/image" Target="../media/image1579.png"/><Relationship Id="rId71" Type="http://schemas.openxmlformats.org/officeDocument/2006/relationships/image" Target="../media/image1325.png"/><Relationship Id="rId234" Type="http://schemas.openxmlformats.org/officeDocument/2006/relationships/customXml" Target="../ink/ink1879.xml"/><Relationship Id="rId679" Type="http://schemas.openxmlformats.org/officeDocument/2006/relationships/image" Target="../media/image1628.png"/><Relationship Id="rId802" Type="http://schemas.openxmlformats.org/officeDocument/2006/relationships/customXml" Target="../ink/ink2163.xml"/><Relationship Id="rId2" Type="http://schemas.openxmlformats.org/officeDocument/2006/relationships/customXml" Target="../ink/ink1763.xml"/><Relationship Id="rId29" Type="http://schemas.openxmlformats.org/officeDocument/2006/relationships/image" Target="../media/image1304.png"/><Relationship Id="rId441" Type="http://schemas.openxmlformats.org/officeDocument/2006/relationships/image" Target="../media/image1509.png"/><Relationship Id="rId539" Type="http://schemas.openxmlformats.org/officeDocument/2006/relationships/image" Target="../media/image1558.png"/><Relationship Id="rId746" Type="http://schemas.openxmlformats.org/officeDocument/2006/relationships/customXml" Target="../ink/ink2135.xml"/><Relationship Id="rId178" Type="http://schemas.openxmlformats.org/officeDocument/2006/relationships/customXml" Target="../ink/ink1851.xml"/><Relationship Id="rId301" Type="http://schemas.openxmlformats.org/officeDocument/2006/relationships/image" Target="../media/image1440.png"/><Relationship Id="rId82" Type="http://schemas.openxmlformats.org/officeDocument/2006/relationships/customXml" Target="../ink/ink1803.xml"/><Relationship Id="rId385" Type="http://schemas.openxmlformats.org/officeDocument/2006/relationships/image" Target="../media/image1482.png"/><Relationship Id="rId592" Type="http://schemas.openxmlformats.org/officeDocument/2006/relationships/customXml" Target="../ink/ink2058.xml"/><Relationship Id="rId606" Type="http://schemas.openxmlformats.org/officeDocument/2006/relationships/customXml" Target="../ink/ink2065.xml"/><Relationship Id="rId813" Type="http://schemas.openxmlformats.org/officeDocument/2006/relationships/customXml" Target="../ink/ink2169.xml"/><Relationship Id="rId245" Type="http://schemas.openxmlformats.org/officeDocument/2006/relationships/image" Target="../media/image1412.png"/><Relationship Id="rId452" Type="http://schemas.openxmlformats.org/officeDocument/2006/relationships/customXml" Target="../ink/ink1988.xml"/><Relationship Id="rId105" Type="http://schemas.openxmlformats.org/officeDocument/2006/relationships/image" Target="../media/image1342.png"/><Relationship Id="rId312" Type="http://schemas.openxmlformats.org/officeDocument/2006/relationships/customXml" Target="../ink/ink1918.xml"/><Relationship Id="rId757" Type="http://schemas.openxmlformats.org/officeDocument/2006/relationships/image" Target="../media/image1667.png"/><Relationship Id="rId93" Type="http://schemas.openxmlformats.org/officeDocument/2006/relationships/image" Target="../media/image1336.png"/><Relationship Id="rId189" Type="http://schemas.openxmlformats.org/officeDocument/2006/relationships/image" Target="../media/image1384.png"/><Relationship Id="rId396" Type="http://schemas.openxmlformats.org/officeDocument/2006/relationships/customXml" Target="../ink/ink1960.xml"/><Relationship Id="rId617" Type="http://schemas.openxmlformats.org/officeDocument/2006/relationships/image" Target="../media/image1597.png"/><Relationship Id="rId824" Type="http://schemas.openxmlformats.org/officeDocument/2006/relationships/image" Target="../media/image1700.png"/><Relationship Id="rId256" Type="http://schemas.openxmlformats.org/officeDocument/2006/relationships/customXml" Target="../ink/ink1890.xml"/><Relationship Id="rId463" Type="http://schemas.openxmlformats.org/officeDocument/2006/relationships/image" Target="../media/image1520.png"/><Relationship Id="rId670" Type="http://schemas.openxmlformats.org/officeDocument/2006/relationships/customXml" Target="../ink/ink2097.xml"/><Relationship Id="rId116" Type="http://schemas.openxmlformats.org/officeDocument/2006/relationships/customXml" Target="../ink/ink1820.xml"/><Relationship Id="rId323" Type="http://schemas.openxmlformats.org/officeDocument/2006/relationships/image" Target="../media/image1451.png"/><Relationship Id="rId530" Type="http://schemas.openxmlformats.org/officeDocument/2006/relationships/customXml" Target="../ink/ink2027.xml"/><Relationship Id="rId768" Type="http://schemas.openxmlformats.org/officeDocument/2006/relationships/customXml" Target="../ink/ink2146.xml"/><Relationship Id="rId20" Type="http://schemas.openxmlformats.org/officeDocument/2006/relationships/customXml" Target="../ink/ink1772.xml"/><Relationship Id="rId628" Type="http://schemas.openxmlformats.org/officeDocument/2006/relationships/customXml" Target="../ink/ink2076.xml"/><Relationship Id="rId835" Type="http://schemas.openxmlformats.org/officeDocument/2006/relationships/customXml" Target="../ink/ink2180.xml"/><Relationship Id="rId267" Type="http://schemas.openxmlformats.org/officeDocument/2006/relationships/image" Target="../media/image1423.png"/><Relationship Id="rId474" Type="http://schemas.openxmlformats.org/officeDocument/2006/relationships/customXml" Target="../ink/ink1999.xml"/><Relationship Id="rId127" Type="http://schemas.openxmlformats.org/officeDocument/2006/relationships/image" Target="../media/image1353.png"/><Relationship Id="rId681" Type="http://schemas.openxmlformats.org/officeDocument/2006/relationships/image" Target="../media/image1629.png"/><Relationship Id="rId779" Type="http://schemas.openxmlformats.org/officeDocument/2006/relationships/image" Target="../media/image1678.png"/><Relationship Id="rId31" Type="http://schemas.openxmlformats.org/officeDocument/2006/relationships/image" Target="../media/image1305.png"/><Relationship Id="rId334" Type="http://schemas.openxmlformats.org/officeDocument/2006/relationships/customXml" Target="../ink/ink1929.xml"/><Relationship Id="rId541" Type="http://schemas.openxmlformats.org/officeDocument/2006/relationships/image" Target="../media/image1559.png"/><Relationship Id="rId639" Type="http://schemas.openxmlformats.org/officeDocument/2006/relationships/image" Target="../media/image1608.png"/><Relationship Id="rId180" Type="http://schemas.openxmlformats.org/officeDocument/2006/relationships/customXml" Target="../ink/ink1852.xml"/><Relationship Id="rId278" Type="http://schemas.openxmlformats.org/officeDocument/2006/relationships/customXml" Target="../ink/ink1901.xml"/><Relationship Id="rId401" Type="http://schemas.openxmlformats.org/officeDocument/2006/relationships/image" Target="../media/image1490.png"/><Relationship Id="rId846" Type="http://schemas.openxmlformats.org/officeDocument/2006/relationships/image" Target="../media/image1711.png"/><Relationship Id="rId485" Type="http://schemas.openxmlformats.org/officeDocument/2006/relationships/image" Target="../media/image1531.png"/><Relationship Id="rId692" Type="http://schemas.openxmlformats.org/officeDocument/2006/relationships/customXml" Target="../ink/ink2108.xml"/><Relationship Id="rId706" Type="http://schemas.openxmlformats.org/officeDocument/2006/relationships/customXml" Target="../ink/ink2115.xml"/><Relationship Id="rId42" Type="http://schemas.openxmlformats.org/officeDocument/2006/relationships/customXml" Target="../ink/ink1783.xml"/><Relationship Id="rId138" Type="http://schemas.openxmlformats.org/officeDocument/2006/relationships/customXml" Target="../ink/ink1831.xml"/><Relationship Id="rId345" Type="http://schemas.openxmlformats.org/officeDocument/2006/relationships/image" Target="../media/image1462.png"/><Relationship Id="rId552" Type="http://schemas.openxmlformats.org/officeDocument/2006/relationships/customXml" Target="../ink/ink2038.xml"/><Relationship Id="rId191" Type="http://schemas.openxmlformats.org/officeDocument/2006/relationships/image" Target="../media/image1385.png"/><Relationship Id="rId205" Type="http://schemas.openxmlformats.org/officeDocument/2006/relationships/image" Target="../media/image1392.png"/><Relationship Id="rId412" Type="http://schemas.openxmlformats.org/officeDocument/2006/relationships/customXml" Target="../ink/ink1968.xml"/><Relationship Id="rId857" Type="http://schemas.openxmlformats.org/officeDocument/2006/relationships/customXml" Target="../ink/ink2191.xml"/><Relationship Id="rId289" Type="http://schemas.openxmlformats.org/officeDocument/2006/relationships/image" Target="../media/image1434.png"/><Relationship Id="rId496" Type="http://schemas.openxmlformats.org/officeDocument/2006/relationships/customXml" Target="../ink/ink2010.xml"/><Relationship Id="rId717" Type="http://schemas.openxmlformats.org/officeDocument/2006/relationships/image" Target="../media/image1647.png"/><Relationship Id="rId53" Type="http://schemas.openxmlformats.org/officeDocument/2006/relationships/image" Target="../media/image1316.png"/><Relationship Id="rId149" Type="http://schemas.openxmlformats.org/officeDocument/2006/relationships/image" Target="../media/image1364.png"/><Relationship Id="rId356" Type="http://schemas.openxmlformats.org/officeDocument/2006/relationships/customXml" Target="../ink/ink1940.xml"/><Relationship Id="rId563" Type="http://schemas.openxmlformats.org/officeDocument/2006/relationships/image" Target="../media/image1570.png"/><Relationship Id="rId770" Type="http://schemas.openxmlformats.org/officeDocument/2006/relationships/customXml" Target="../ink/ink2147.xml"/><Relationship Id="rId216" Type="http://schemas.openxmlformats.org/officeDocument/2006/relationships/customXml" Target="../ink/ink1870.xml"/><Relationship Id="rId423" Type="http://schemas.openxmlformats.org/officeDocument/2006/relationships/image" Target="../media/image1500.png"/><Relationship Id="rId868" Type="http://schemas.openxmlformats.org/officeDocument/2006/relationships/image" Target="../media/image1722.png"/><Relationship Id="rId630" Type="http://schemas.openxmlformats.org/officeDocument/2006/relationships/customXml" Target="../ink/ink2077.xml"/><Relationship Id="rId728" Type="http://schemas.openxmlformats.org/officeDocument/2006/relationships/customXml" Target="../ink/ink2126.xml"/><Relationship Id="rId64" Type="http://schemas.openxmlformats.org/officeDocument/2006/relationships/customXml" Target="../ink/ink1794.xml"/><Relationship Id="rId367" Type="http://schemas.openxmlformats.org/officeDocument/2006/relationships/image" Target="../media/image1473.png"/><Relationship Id="rId574" Type="http://schemas.openxmlformats.org/officeDocument/2006/relationships/customXml" Target="../ink/ink2049.xml"/><Relationship Id="rId227" Type="http://schemas.openxmlformats.org/officeDocument/2006/relationships/image" Target="../media/image1403.png"/><Relationship Id="rId781" Type="http://schemas.openxmlformats.org/officeDocument/2006/relationships/image" Target="../media/image1679.png"/><Relationship Id="rId434" Type="http://schemas.openxmlformats.org/officeDocument/2006/relationships/customXml" Target="../ink/ink1979.xml"/><Relationship Id="rId641" Type="http://schemas.openxmlformats.org/officeDocument/2006/relationships/image" Target="../media/image1609.png"/><Relationship Id="rId739" Type="http://schemas.openxmlformats.org/officeDocument/2006/relationships/image" Target="../media/image1658.png"/><Relationship Id="rId280" Type="http://schemas.openxmlformats.org/officeDocument/2006/relationships/customXml" Target="../ink/ink1902.xml"/><Relationship Id="rId501" Type="http://schemas.openxmlformats.org/officeDocument/2006/relationships/image" Target="../media/image1539.png"/><Relationship Id="rId75" Type="http://schemas.openxmlformats.org/officeDocument/2006/relationships/image" Target="../media/image1327.png"/><Relationship Id="rId140" Type="http://schemas.openxmlformats.org/officeDocument/2006/relationships/customXml" Target="../ink/ink1832.xml"/><Relationship Id="rId378" Type="http://schemas.openxmlformats.org/officeDocument/2006/relationships/customXml" Target="../ink/ink1951.xml"/><Relationship Id="rId585" Type="http://schemas.openxmlformats.org/officeDocument/2006/relationships/image" Target="../media/image1581.png"/><Relationship Id="rId792" Type="http://schemas.openxmlformats.org/officeDocument/2006/relationships/customXml" Target="../ink/ink2158.xml"/><Relationship Id="rId806" Type="http://schemas.openxmlformats.org/officeDocument/2006/relationships/customXml" Target="../ink/ink2165.xml"/><Relationship Id="rId6" Type="http://schemas.openxmlformats.org/officeDocument/2006/relationships/customXml" Target="../ink/ink1765.xml"/><Relationship Id="rId238" Type="http://schemas.openxmlformats.org/officeDocument/2006/relationships/customXml" Target="../ink/ink1881.xml"/><Relationship Id="rId445" Type="http://schemas.openxmlformats.org/officeDocument/2006/relationships/image" Target="../media/image1511.png"/><Relationship Id="rId652" Type="http://schemas.openxmlformats.org/officeDocument/2006/relationships/customXml" Target="../ink/ink2088.xml"/><Relationship Id="rId291" Type="http://schemas.openxmlformats.org/officeDocument/2006/relationships/image" Target="../media/image1435.png"/><Relationship Id="rId305" Type="http://schemas.openxmlformats.org/officeDocument/2006/relationships/image" Target="../media/image1442.png"/><Relationship Id="rId512" Type="http://schemas.openxmlformats.org/officeDocument/2006/relationships/customXml" Target="../ink/ink2018.xml"/><Relationship Id="rId86" Type="http://schemas.openxmlformats.org/officeDocument/2006/relationships/customXml" Target="../ink/ink1805.xml"/><Relationship Id="rId151" Type="http://schemas.openxmlformats.org/officeDocument/2006/relationships/image" Target="../media/image1365.png"/><Relationship Id="rId389" Type="http://schemas.openxmlformats.org/officeDocument/2006/relationships/image" Target="../media/image1484.png"/><Relationship Id="rId596" Type="http://schemas.openxmlformats.org/officeDocument/2006/relationships/customXml" Target="../ink/ink2060.xml"/><Relationship Id="rId817" Type="http://schemas.openxmlformats.org/officeDocument/2006/relationships/customXml" Target="../ink/ink2171.xml"/><Relationship Id="rId249" Type="http://schemas.openxmlformats.org/officeDocument/2006/relationships/image" Target="../media/image1414.png"/><Relationship Id="rId456" Type="http://schemas.openxmlformats.org/officeDocument/2006/relationships/customXml" Target="../ink/ink1990.xml"/><Relationship Id="rId663" Type="http://schemas.openxmlformats.org/officeDocument/2006/relationships/image" Target="../media/image1620.png"/><Relationship Id="rId870" Type="http://schemas.openxmlformats.org/officeDocument/2006/relationships/image" Target="../media/image1723.png"/><Relationship Id="rId13" Type="http://schemas.openxmlformats.org/officeDocument/2006/relationships/image" Target="../media/image1296.png"/><Relationship Id="rId109" Type="http://schemas.openxmlformats.org/officeDocument/2006/relationships/image" Target="../media/image1344.png"/><Relationship Id="rId316" Type="http://schemas.openxmlformats.org/officeDocument/2006/relationships/customXml" Target="../ink/ink1920.xml"/><Relationship Id="rId523" Type="http://schemas.openxmlformats.org/officeDocument/2006/relationships/image" Target="../media/image1550.png"/><Relationship Id="rId97" Type="http://schemas.openxmlformats.org/officeDocument/2006/relationships/image" Target="../media/image1338.png"/><Relationship Id="rId730" Type="http://schemas.openxmlformats.org/officeDocument/2006/relationships/customXml" Target="../ink/ink2127.xml"/><Relationship Id="rId828" Type="http://schemas.openxmlformats.org/officeDocument/2006/relationships/image" Target="../media/image1702.png"/><Relationship Id="rId162" Type="http://schemas.openxmlformats.org/officeDocument/2006/relationships/customXml" Target="../ink/ink1843.xml"/><Relationship Id="rId467" Type="http://schemas.openxmlformats.org/officeDocument/2006/relationships/image" Target="../media/image1522.png"/><Relationship Id="rId674" Type="http://schemas.openxmlformats.org/officeDocument/2006/relationships/customXml" Target="../ink/ink2099.xml"/><Relationship Id="rId24" Type="http://schemas.openxmlformats.org/officeDocument/2006/relationships/customXml" Target="../ink/ink1774.xml"/><Relationship Id="rId327" Type="http://schemas.openxmlformats.org/officeDocument/2006/relationships/image" Target="../media/image1453.png"/><Relationship Id="rId534" Type="http://schemas.openxmlformats.org/officeDocument/2006/relationships/customXml" Target="../ink/ink2029.xml"/><Relationship Id="rId741" Type="http://schemas.openxmlformats.org/officeDocument/2006/relationships/image" Target="../media/image1659.png"/><Relationship Id="rId839" Type="http://schemas.openxmlformats.org/officeDocument/2006/relationships/customXml" Target="../ink/ink2182.xml"/><Relationship Id="rId173" Type="http://schemas.openxmlformats.org/officeDocument/2006/relationships/image" Target="../media/image1376.png"/><Relationship Id="rId380" Type="http://schemas.openxmlformats.org/officeDocument/2006/relationships/customXml" Target="../ink/ink1952.xml"/><Relationship Id="rId601" Type="http://schemas.openxmlformats.org/officeDocument/2006/relationships/image" Target="../media/image1589.png"/><Relationship Id="rId240" Type="http://schemas.openxmlformats.org/officeDocument/2006/relationships/customXml" Target="../ink/ink1882.xml"/><Relationship Id="rId478" Type="http://schemas.openxmlformats.org/officeDocument/2006/relationships/customXml" Target="../ink/ink2001.xml"/><Relationship Id="rId685" Type="http://schemas.openxmlformats.org/officeDocument/2006/relationships/image" Target="../media/image1631.png"/><Relationship Id="rId35" Type="http://schemas.openxmlformats.org/officeDocument/2006/relationships/image" Target="../media/image1307.png"/><Relationship Id="rId100" Type="http://schemas.openxmlformats.org/officeDocument/2006/relationships/customXml" Target="../ink/ink1812.xml"/><Relationship Id="rId338" Type="http://schemas.openxmlformats.org/officeDocument/2006/relationships/customXml" Target="../ink/ink1931.xml"/><Relationship Id="rId545" Type="http://schemas.openxmlformats.org/officeDocument/2006/relationships/image" Target="../media/image1561.png"/><Relationship Id="rId752" Type="http://schemas.openxmlformats.org/officeDocument/2006/relationships/customXml" Target="../ink/ink2138.xml"/><Relationship Id="rId184" Type="http://schemas.openxmlformats.org/officeDocument/2006/relationships/customXml" Target="../ink/ink1854.xml"/><Relationship Id="rId391" Type="http://schemas.openxmlformats.org/officeDocument/2006/relationships/image" Target="../media/image1485.png"/><Relationship Id="rId405" Type="http://schemas.openxmlformats.org/officeDocument/2006/relationships/image" Target="../media/image1492.png"/><Relationship Id="rId612" Type="http://schemas.openxmlformats.org/officeDocument/2006/relationships/customXml" Target="../ink/ink2068.xml"/><Relationship Id="rId251" Type="http://schemas.openxmlformats.org/officeDocument/2006/relationships/image" Target="../media/image1415.png"/><Relationship Id="rId489" Type="http://schemas.openxmlformats.org/officeDocument/2006/relationships/image" Target="../media/image1533.png"/><Relationship Id="rId696" Type="http://schemas.openxmlformats.org/officeDocument/2006/relationships/customXml" Target="../ink/ink2110.xml"/><Relationship Id="rId46" Type="http://schemas.openxmlformats.org/officeDocument/2006/relationships/customXml" Target="../ink/ink1785.xml"/><Relationship Id="rId293" Type="http://schemas.openxmlformats.org/officeDocument/2006/relationships/image" Target="../media/image1436.png"/><Relationship Id="rId307" Type="http://schemas.openxmlformats.org/officeDocument/2006/relationships/image" Target="../media/image1443.png"/><Relationship Id="rId349" Type="http://schemas.openxmlformats.org/officeDocument/2006/relationships/image" Target="../media/image1464.png"/><Relationship Id="rId514" Type="http://schemas.openxmlformats.org/officeDocument/2006/relationships/customXml" Target="../ink/ink2019.xml"/><Relationship Id="rId556" Type="http://schemas.openxmlformats.org/officeDocument/2006/relationships/customXml" Target="../ink/ink2040.xml"/><Relationship Id="rId721" Type="http://schemas.openxmlformats.org/officeDocument/2006/relationships/image" Target="../media/image1649.png"/><Relationship Id="rId763" Type="http://schemas.openxmlformats.org/officeDocument/2006/relationships/image" Target="../media/image1670.png"/><Relationship Id="rId88" Type="http://schemas.openxmlformats.org/officeDocument/2006/relationships/customXml" Target="../ink/ink1806.xml"/><Relationship Id="rId111" Type="http://schemas.openxmlformats.org/officeDocument/2006/relationships/image" Target="../media/image1345.png"/><Relationship Id="rId153" Type="http://schemas.openxmlformats.org/officeDocument/2006/relationships/image" Target="../media/image1366.png"/><Relationship Id="rId195" Type="http://schemas.openxmlformats.org/officeDocument/2006/relationships/image" Target="../media/image1387.png"/><Relationship Id="rId209" Type="http://schemas.openxmlformats.org/officeDocument/2006/relationships/image" Target="../media/image1394.png"/><Relationship Id="rId360" Type="http://schemas.openxmlformats.org/officeDocument/2006/relationships/customXml" Target="../ink/ink1942.xml"/><Relationship Id="rId416" Type="http://schemas.openxmlformats.org/officeDocument/2006/relationships/customXml" Target="../ink/ink1970.xml"/><Relationship Id="rId598" Type="http://schemas.openxmlformats.org/officeDocument/2006/relationships/customXml" Target="../ink/ink2061.xml"/><Relationship Id="rId819" Type="http://schemas.openxmlformats.org/officeDocument/2006/relationships/customXml" Target="../ink/ink2172.xml"/><Relationship Id="rId220" Type="http://schemas.openxmlformats.org/officeDocument/2006/relationships/customXml" Target="../ink/ink1872.xml"/><Relationship Id="rId458" Type="http://schemas.openxmlformats.org/officeDocument/2006/relationships/customXml" Target="../ink/ink1991.xml"/><Relationship Id="rId623" Type="http://schemas.openxmlformats.org/officeDocument/2006/relationships/image" Target="../media/image1600.png"/><Relationship Id="rId665" Type="http://schemas.openxmlformats.org/officeDocument/2006/relationships/image" Target="../media/image1621.png"/><Relationship Id="rId830" Type="http://schemas.openxmlformats.org/officeDocument/2006/relationships/image" Target="../media/image1703.png"/><Relationship Id="rId872" Type="http://schemas.openxmlformats.org/officeDocument/2006/relationships/image" Target="../media/image1724.png"/><Relationship Id="rId15" Type="http://schemas.openxmlformats.org/officeDocument/2006/relationships/image" Target="../media/image1297.png"/><Relationship Id="rId57" Type="http://schemas.openxmlformats.org/officeDocument/2006/relationships/image" Target="../media/image1318.png"/><Relationship Id="rId262" Type="http://schemas.openxmlformats.org/officeDocument/2006/relationships/customXml" Target="../ink/ink1893.xml"/><Relationship Id="rId318" Type="http://schemas.openxmlformats.org/officeDocument/2006/relationships/customXml" Target="../ink/ink1921.xml"/><Relationship Id="rId525" Type="http://schemas.openxmlformats.org/officeDocument/2006/relationships/image" Target="../media/image1551.png"/><Relationship Id="rId567" Type="http://schemas.openxmlformats.org/officeDocument/2006/relationships/image" Target="../media/image1572.png"/><Relationship Id="rId732" Type="http://schemas.openxmlformats.org/officeDocument/2006/relationships/customXml" Target="../ink/ink2128.xml"/><Relationship Id="rId99" Type="http://schemas.openxmlformats.org/officeDocument/2006/relationships/image" Target="../media/image1339.png"/><Relationship Id="rId122" Type="http://schemas.openxmlformats.org/officeDocument/2006/relationships/customXml" Target="../ink/ink1823.xml"/><Relationship Id="rId164" Type="http://schemas.openxmlformats.org/officeDocument/2006/relationships/customXml" Target="../ink/ink1844.xml"/><Relationship Id="rId371" Type="http://schemas.openxmlformats.org/officeDocument/2006/relationships/image" Target="../media/image1475.png"/><Relationship Id="rId774" Type="http://schemas.openxmlformats.org/officeDocument/2006/relationships/customXml" Target="../ink/ink2149.xml"/><Relationship Id="rId427" Type="http://schemas.openxmlformats.org/officeDocument/2006/relationships/image" Target="../media/image1502.png"/><Relationship Id="rId469" Type="http://schemas.openxmlformats.org/officeDocument/2006/relationships/image" Target="../media/image1523.png"/><Relationship Id="rId634" Type="http://schemas.openxmlformats.org/officeDocument/2006/relationships/customXml" Target="../ink/ink2079.xml"/><Relationship Id="rId676" Type="http://schemas.openxmlformats.org/officeDocument/2006/relationships/customXml" Target="../ink/ink2100.xml"/><Relationship Id="rId841" Type="http://schemas.openxmlformats.org/officeDocument/2006/relationships/customXml" Target="../ink/ink2183.xml"/><Relationship Id="rId26" Type="http://schemas.openxmlformats.org/officeDocument/2006/relationships/customXml" Target="../ink/ink1775.xml"/><Relationship Id="rId231" Type="http://schemas.openxmlformats.org/officeDocument/2006/relationships/image" Target="../media/image1405.png"/><Relationship Id="rId273" Type="http://schemas.openxmlformats.org/officeDocument/2006/relationships/image" Target="../media/image1426.png"/><Relationship Id="rId329" Type="http://schemas.openxmlformats.org/officeDocument/2006/relationships/image" Target="../media/image1454.png"/><Relationship Id="rId480" Type="http://schemas.openxmlformats.org/officeDocument/2006/relationships/customXml" Target="../ink/ink2002.xml"/><Relationship Id="rId536" Type="http://schemas.openxmlformats.org/officeDocument/2006/relationships/customXml" Target="../ink/ink2030.xml"/><Relationship Id="rId701" Type="http://schemas.openxmlformats.org/officeDocument/2006/relationships/image" Target="../media/image1639.png"/><Relationship Id="rId68" Type="http://schemas.openxmlformats.org/officeDocument/2006/relationships/customXml" Target="../ink/ink1796.xml"/><Relationship Id="rId133" Type="http://schemas.openxmlformats.org/officeDocument/2006/relationships/image" Target="../media/image1356.png"/><Relationship Id="rId175" Type="http://schemas.openxmlformats.org/officeDocument/2006/relationships/image" Target="../media/image1377.png"/><Relationship Id="rId340" Type="http://schemas.openxmlformats.org/officeDocument/2006/relationships/customXml" Target="../ink/ink1932.xml"/><Relationship Id="rId578" Type="http://schemas.openxmlformats.org/officeDocument/2006/relationships/customXml" Target="../ink/ink2051.xml"/><Relationship Id="rId743" Type="http://schemas.openxmlformats.org/officeDocument/2006/relationships/image" Target="../media/image1660.png"/><Relationship Id="rId785" Type="http://schemas.openxmlformats.org/officeDocument/2006/relationships/image" Target="../media/image1681.png"/><Relationship Id="rId200" Type="http://schemas.openxmlformats.org/officeDocument/2006/relationships/customXml" Target="../ink/ink1862.xml"/><Relationship Id="rId382" Type="http://schemas.openxmlformats.org/officeDocument/2006/relationships/customXml" Target="../ink/ink1953.xml"/><Relationship Id="rId438" Type="http://schemas.openxmlformats.org/officeDocument/2006/relationships/customXml" Target="../ink/ink1981.xml"/><Relationship Id="rId603" Type="http://schemas.openxmlformats.org/officeDocument/2006/relationships/image" Target="../media/image1590.png"/><Relationship Id="rId645" Type="http://schemas.openxmlformats.org/officeDocument/2006/relationships/image" Target="../media/image1611.png"/><Relationship Id="rId687" Type="http://schemas.openxmlformats.org/officeDocument/2006/relationships/image" Target="../media/image1632.png"/><Relationship Id="rId810" Type="http://schemas.openxmlformats.org/officeDocument/2006/relationships/image" Target="../media/image1693.png"/><Relationship Id="rId852" Type="http://schemas.openxmlformats.org/officeDocument/2006/relationships/image" Target="../media/image1714.png"/><Relationship Id="rId242" Type="http://schemas.openxmlformats.org/officeDocument/2006/relationships/customXml" Target="../ink/ink1883.xml"/><Relationship Id="rId284" Type="http://schemas.openxmlformats.org/officeDocument/2006/relationships/customXml" Target="../ink/ink1904.xml"/><Relationship Id="rId491" Type="http://schemas.openxmlformats.org/officeDocument/2006/relationships/image" Target="../media/image1534.png"/><Relationship Id="rId505" Type="http://schemas.openxmlformats.org/officeDocument/2006/relationships/image" Target="../media/image1541.png"/><Relationship Id="rId712" Type="http://schemas.openxmlformats.org/officeDocument/2006/relationships/customXml" Target="../ink/ink2118.xml"/><Relationship Id="rId37" Type="http://schemas.openxmlformats.org/officeDocument/2006/relationships/image" Target="../media/image1308.png"/><Relationship Id="rId79" Type="http://schemas.openxmlformats.org/officeDocument/2006/relationships/image" Target="../media/image1329.png"/><Relationship Id="rId102" Type="http://schemas.openxmlformats.org/officeDocument/2006/relationships/customXml" Target="../ink/ink1813.xml"/><Relationship Id="rId144" Type="http://schemas.openxmlformats.org/officeDocument/2006/relationships/customXml" Target="../ink/ink1834.xml"/><Relationship Id="rId547" Type="http://schemas.openxmlformats.org/officeDocument/2006/relationships/image" Target="../media/image1562.png"/><Relationship Id="rId589" Type="http://schemas.openxmlformats.org/officeDocument/2006/relationships/image" Target="../media/image1583.png"/><Relationship Id="rId754" Type="http://schemas.openxmlformats.org/officeDocument/2006/relationships/customXml" Target="../ink/ink2139.xml"/><Relationship Id="rId796" Type="http://schemas.openxmlformats.org/officeDocument/2006/relationships/customXml" Target="../ink/ink2160.xml"/><Relationship Id="rId90" Type="http://schemas.openxmlformats.org/officeDocument/2006/relationships/customXml" Target="../ink/ink1807.xml"/><Relationship Id="rId186" Type="http://schemas.openxmlformats.org/officeDocument/2006/relationships/customXml" Target="../ink/ink1855.xml"/><Relationship Id="rId351" Type="http://schemas.openxmlformats.org/officeDocument/2006/relationships/image" Target="../media/image1465.png"/><Relationship Id="rId393" Type="http://schemas.openxmlformats.org/officeDocument/2006/relationships/image" Target="../media/image1486.png"/><Relationship Id="rId407" Type="http://schemas.openxmlformats.org/officeDocument/2006/relationships/image" Target="../media/image1493.png"/><Relationship Id="rId449" Type="http://schemas.openxmlformats.org/officeDocument/2006/relationships/image" Target="../media/image1513.png"/><Relationship Id="rId614" Type="http://schemas.openxmlformats.org/officeDocument/2006/relationships/customXml" Target="../ink/ink2069.xml"/><Relationship Id="rId656" Type="http://schemas.openxmlformats.org/officeDocument/2006/relationships/customXml" Target="../ink/ink2090.xml"/><Relationship Id="rId821" Type="http://schemas.openxmlformats.org/officeDocument/2006/relationships/customXml" Target="../ink/ink2173.xml"/><Relationship Id="rId863" Type="http://schemas.openxmlformats.org/officeDocument/2006/relationships/customXml" Target="../ink/ink2194.xml"/><Relationship Id="rId211" Type="http://schemas.openxmlformats.org/officeDocument/2006/relationships/image" Target="../media/image1395.png"/><Relationship Id="rId253" Type="http://schemas.openxmlformats.org/officeDocument/2006/relationships/image" Target="../media/image1416.png"/><Relationship Id="rId295" Type="http://schemas.openxmlformats.org/officeDocument/2006/relationships/image" Target="../media/image1437.png"/><Relationship Id="rId309" Type="http://schemas.openxmlformats.org/officeDocument/2006/relationships/image" Target="../media/image1444.png"/><Relationship Id="rId460" Type="http://schemas.openxmlformats.org/officeDocument/2006/relationships/customXml" Target="../ink/ink1992.xml"/><Relationship Id="rId516" Type="http://schemas.openxmlformats.org/officeDocument/2006/relationships/customXml" Target="../ink/ink2020.xml"/><Relationship Id="rId698" Type="http://schemas.openxmlformats.org/officeDocument/2006/relationships/customXml" Target="../ink/ink2111.xml"/><Relationship Id="rId48" Type="http://schemas.openxmlformats.org/officeDocument/2006/relationships/customXml" Target="../ink/ink1786.xml"/><Relationship Id="rId113" Type="http://schemas.openxmlformats.org/officeDocument/2006/relationships/image" Target="../media/image1346.png"/><Relationship Id="rId320" Type="http://schemas.openxmlformats.org/officeDocument/2006/relationships/customXml" Target="../ink/ink1922.xml"/><Relationship Id="rId558" Type="http://schemas.openxmlformats.org/officeDocument/2006/relationships/customXml" Target="../ink/ink2041.xml"/><Relationship Id="rId723" Type="http://schemas.openxmlformats.org/officeDocument/2006/relationships/image" Target="../media/image1650.png"/><Relationship Id="rId765" Type="http://schemas.openxmlformats.org/officeDocument/2006/relationships/image" Target="../media/image1671.png"/><Relationship Id="rId155" Type="http://schemas.openxmlformats.org/officeDocument/2006/relationships/image" Target="../media/image1367.png"/><Relationship Id="rId197" Type="http://schemas.openxmlformats.org/officeDocument/2006/relationships/image" Target="../media/image1388.png"/><Relationship Id="rId362" Type="http://schemas.openxmlformats.org/officeDocument/2006/relationships/customXml" Target="../ink/ink1943.xml"/><Relationship Id="rId418" Type="http://schemas.openxmlformats.org/officeDocument/2006/relationships/customXml" Target="../ink/ink1971.xml"/><Relationship Id="rId625" Type="http://schemas.openxmlformats.org/officeDocument/2006/relationships/image" Target="../media/image1601.png"/><Relationship Id="rId832" Type="http://schemas.openxmlformats.org/officeDocument/2006/relationships/image" Target="../media/image1704.png"/><Relationship Id="rId222" Type="http://schemas.openxmlformats.org/officeDocument/2006/relationships/customXml" Target="../ink/ink1873.xml"/><Relationship Id="rId264" Type="http://schemas.openxmlformats.org/officeDocument/2006/relationships/customXml" Target="../ink/ink1894.xml"/><Relationship Id="rId471" Type="http://schemas.openxmlformats.org/officeDocument/2006/relationships/image" Target="../media/image1524.png"/><Relationship Id="rId667" Type="http://schemas.openxmlformats.org/officeDocument/2006/relationships/image" Target="../media/image1622.png"/><Relationship Id="rId17" Type="http://schemas.openxmlformats.org/officeDocument/2006/relationships/image" Target="../media/image1298.png"/><Relationship Id="rId59" Type="http://schemas.openxmlformats.org/officeDocument/2006/relationships/image" Target="../media/image1319.png"/><Relationship Id="rId124" Type="http://schemas.openxmlformats.org/officeDocument/2006/relationships/customXml" Target="../ink/ink1824.xml"/><Relationship Id="rId527" Type="http://schemas.openxmlformats.org/officeDocument/2006/relationships/image" Target="../media/image1552.png"/><Relationship Id="rId569" Type="http://schemas.openxmlformats.org/officeDocument/2006/relationships/image" Target="../media/image1573.png"/><Relationship Id="rId734" Type="http://schemas.openxmlformats.org/officeDocument/2006/relationships/customXml" Target="../ink/ink2129.xml"/><Relationship Id="rId776" Type="http://schemas.openxmlformats.org/officeDocument/2006/relationships/customXml" Target="../ink/ink2150.xml"/><Relationship Id="rId70" Type="http://schemas.openxmlformats.org/officeDocument/2006/relationships/customXml" Target="../ink/ink1797.xml"/><Relationship Id="rId166" Type="http://schemas.openxmlformats.org/officeDocument/2006/relationships/customXml" Target="../ink/ink1845.xml"/><Relationship Id="rId331" Type="http://schemas.openxmlformats.org/officeDocument/2006/relationships/image" Target="../media/image1455.png"/><Relationship Id="rId373" Type="http://schemas.openxmlformats.org/officeDocument/2006/relationships/image" Target="../media/image1476.png"/><Relationship Id="rId429" Type="http://schemas.openxmlformats.org/officeDocument/2006/relationships/image" Target="../media/image1503.png"/><Relationship Id="rId580" Type="http://schemas.openxmlformats.org/officeDocument/2006/relationships/customXml" Target="../ink/ink2052.xml"/><Relationship Id="rId636" Type="http://schemas.openxmlformats.org/officeDocument/2006/relationships/customXml" Target="../ink/ink2080.xml"/><Relationship Id="rId801" Type="http://schemas.openxmlformats.org/officeDocument/2006/relationships/image" Target="../media/image168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06.png"/><Relationship Id="rId440" Type="http://schemas.openxmlformats.org/officeDocument/2006/relationships/customXml" Target="../ink/ink1982.xml"/><Relationship Id="rId678" Type="http://schemas.openxmlformats.org/officeDocument/2006/relationships/customXml" Target="../ink/ink2101.xml"/><Relationship Id="rId843" Type="http://schemas.openxmlformats.org/officeDocument/2006/relationships/customXml" Target="../ink/ink2184.xml"/><Relationship Id="rId28" Type="http://schemas.openxmlformats.org/officeDocument/2006/relationships/customXml" Target="../ink/ink1776.xml"/><Relationship Id="rId275" Type="http://schemas.openxmlformats.org/officeDocument/2006/relationships/image" Target="../media/image1427.png"/><Relationship Id="rId300" Type="http://schemas.openxmlformats.org/officeDocument/2006/relationships/customXml" Target="../ink/ink1912.xml"/><Relationship Id="rId482" Type="http://schemas.openxmlformats.org/officeDocument/2006/relationships/customXml" Target="../ink/ink2003.xml"/><Relationship Id="rId538" Type="http://schemas.openxmlformats.org/officeDocument/2006/relationships/customXml" Target="../ink/ink2031.xml"/><Relationship Id="rId703" Type="http://schemas.openxmlformats.org/officeDocument/2006/relationships/image" Target="../media/image1640.png"/><Relationship Id="rId745" Type="http://schemas.openxmlformats.org/officeDocument/2006/relationships/image" Target="../media/image1661.png"/><Relationship Id="rId81" Type="http://schemas.openxmlformats.org/officeDocument/2006/relationships/image" Target="../media/image1330.png"/><Relationship Id="rId135" Type="http://schemas.openxmlformats.org/officeDocument/2006/relationships/image" Target="../media/image1357.png"/><Relationship Id="rId177" Type="http://schemas.openxmlformats.org/officeDocument/2006/relationships/image" Target="../media/image1378.png"/><Relationship Id="rId342" Type="http://schemas.openxmlformats.org/officeDocument/2006/relationships/customXml" Target="../ink/ink1933.xml"/><Relationship Id="rId384" Type="http://schemas.openxmlformats.org/officeDocument/2006/relationships/customXml" Target="../ink/ink1954.xml"/><Relationship Id="rId591" Type="http://schemas.openxmlformats.org/officeDocument/2006/relationships/image" Target="../media/image1584.png"/><Relationship Id="rId605" Type="http://schemas.openxmlformats.org/officeDocument/2006/relationships/image" Target="../media/image1591.png"/><Relationship Id="rId787" Type="http://schemas.openxmlformats.org/officeDocument/2006/relationships/image" Target="../media/image1682.png"/><Relationship Id="rId812" Type="http://schemas.openxmlformats.org/officeDocument/2006/relationships/image" Target="../media/image1694.png"/><Relationship Id="rId202" Type="http://schemas.openxmlformats.org/officeDocument/2006/relationships/customXml" Target="../ink/ink1863.xml"/><Relationship Id="rId244" Type="http://schemas.openxmlformats.org/officeDocument/2006/relationships/customXml" Target="../ink/ink1884.xml"/><Relationship Id="rId647" Type="http://schemas.openxmlformats.org/officeDocument/2006/relationships/image" Target="../media/image1612.png"/><Relationship Id="rId689" Type="http://schemas.openxmlformats.org/officeDocument/2006/relationships/image" Target="../media/image1633.png"/><Relationship Id="rId854" Type="http://schemas.openxmlformats.org/officeDocument/2006/relationships/image" Target="../media/image1715.png"/><Relationship Id="rId39" Type="http://schemas.openxmlformats.org/officeDocument/2006/relationships/image" Target="../media/image1309.png"/><Relationship Id="rId286" Type="http://schemas.openxmlformats.org/officeDocument/2006/relationships/customXml" Target="../ink/ink1905.xml"/><Relationship Id="rId451" Type="http://schemas.openxmlformats.org/officeDocument/2006/relationships/image" Target="../media/image1514.png"/><Relationship Id="rId493" Type="http://schemas.openxmlformats.org/officeDocument/2006/relationships/image" Target="../media/image1535.png"/><Relationship Id="rId507" Type="http://schemas.openxmlformats.org/officeDocument/2006/relationships/image" Target="../media/image1542.png"/><Relationship Id="rId549" Type="http://schemas.openxmlformats.org/officeDocument/2006/relationships/image" Target="../media/image1563.png"/><Relationship Id="rId714" Type="http://schemas.openxmlformats.org/officeDocument/2006/relationships/customXml" Target="../ink/ink2119.xml"/><Relationship Id="rId756" Type="http://schemas.openxmlformats.org/officeDocument/2006/relationships/customXml" Target="../ink/ink2140.xml"/><Relationship Id="rId50" Type="http://schemas.openxmlformats.org/officeDocument/2006/relationships/customXml" Target="../ink/ink1787.xml"/><Relationship Id="rId104" Type="http://schemas.openxmlformats.org/officeDocument/2006/relationships/customXml" Target="../ink/ink1814.xml"/><Relationship Id="rId146" Type="http://schemas.openxmlformats.org/officeDocument/2006/relationships/customXml" Target="../ink/ink1835.xml"/><Relationship Id="rId188" Type="http://schemas.openxmlformats.org/officeDocument/2006/relationships/customXml" Target="../ink/ink1856.xml"/><Relationship Id="rId311" Type="http://schemas.openxmlformats.org/officeDocument/2006/relationships/image" Target="../media/image1445.png"/><Relationship Id="rId353" Type="http://schemas.openxmlformats.org/officeDocument/2006/relationships/image" Target="../media/image1466.png"/><Relationship Id="rId395" Type="http://schemas.openxmlformats.org/officeDocument/2006/relationships/image" Target="../media/image1487.png"/><Relationship Id="rId409" Type="http://schemas.openxmlformats.org/officeDocument/2006/relationships/image" Target="../media/image1494.png"/><Relationship Id="rId560" Type="http://schemas.openxmlformats.org/officeDocument/2006/relationships/customXml" Target="../ink/ink2042.xml"/><Relationship Id="rId798" Type="http://schemas.openxmlformats.org/officeDocument/2006/relationships/customXml" Target="../ink/ink2161.xml"/><Relationship Id="rId92" Type="http://schemas.openxmlformats.org/officeDocument/2006/relationships/customXml" Target="../ink/ink1808.xml"/><Relationship Id="rId213" Type="http://schemas.openxmlformats.org/officeDocument/2006/relationships/image" Target="../media/image1396.png"/><Relationship Id="rId420" Type="http://schemas.openxmlformats.org/officeDocument/2006/relationships/customXml" Target="../ink/ink1972.xml"/><Relationship Id="rId616" Type="http://schemas.openxmlformats.org/officeDocument/2006/relationships/customXml" Target="../ink/ink2070.xml"/><Relationship Id="rId658" Type="http://schemas.openxmlformats.org/officeDocument/2006/relationships/customXml" Target="../ink/ink2091.xml"/><Relationship Id="rId823" Type="http://schemas.openxmlformats.org/officeDocument/2006/relationships/customXml" Target="../ink/ink2174.xml"/><Relationship Id="rId865" Type="http://schemas.openxmlformats.org/officeDocument/2006/relationships/customXml" Target="../ink/ink2195.xml"/><Relationship Id="rId255" Type="http://schemas.openxmlformats.org/officeDocument/2006/relationships/image" Target="../media/image1417.png"/><Relationship Id="rId297" Type="http://schemas.openxmlformats.org/officeDocument/2006/relationships/image" Target="../media/image1438.png"/><Relationship Id="rId462" Type="http://schemas.openxmlformats.org/officeDocument/2006/relationships/customXml" Target="../ink/ink1993.xml"/><Relationship Id="rId518" Type="http://schemas.openxmlformats.org/officeDocument/2006/relationships/customXml" Target="../ink/ink2021.xml"/><Relationship Id="rId725" Type="http://schemas.openxmlformats.org/officeDocument/2006/relationships/image" Target="../media/image1651.png"/><Relationship Id="rId115" Type="http://schemas.openxmlformats.org/officeDocument/2006/relationships/image" Target="../media/image1347.png"/><Relationship Id="rId157" Type="http://schemas.openxmlformats.org/officeDocument/2006/relationships/image" Target="../media/image1368.png"/><Relationship Id="rId322" Type="http://schemas.openxmlformats.org/officeDocument/2006/relationships/customXml" Target="../ink/ink1923.xml"/><Relationship Id="rId364" Type="http://schemas.openxmlformats.org/officeDocument/2006/relationships/customXml" Target="../ink/ink1944.xml"/><Relationship Id="rId767" Type="http://schemas.openxmlformats.org/officeDocument/2006/relationships/image" Target="../media/image1672.png"/><Relationship Id="rId61" Type="http://schemas.openxmlformats.org/officeDocument/2006/relationships/image" Target="../media/image1320.png"/><Relationship Id="rId199" Type="http://schemas.openxmlformats.org/officeDocument/2006/relationships/image" Target="../media/image1389.png"/><Relationship Id="rId571" Type="http://schemas.openxmlformats.org/officeDocument/2006/relationships/image" Target="../media/image1574.png"/><Relationship Id="rId627" Type="http://schemas.openxmlformats.org/officeDocument/2006/relationships/image" Target="../media/image1602.png"/><Relationship Id="rId669" Type="http://schemas.openxmlformats.org/officeDocument/2006/relationships/image" Target="../media/image1623.png"/><Relationship Id="rId834" Type="http://schemas.openxmlformats.org/officeDocument/2006/relationships/image" Target="../media/image1705.png"/><Relationship Id="rId19" Type="http://schemas.openxmlformats.org/officeDocument/2006/relationships/image" Target="../media/image1299.png"/><Relationship Id="rId224" Type="http://schemas.openxmlformats.org/officeDocument/2006/relationships/customXml" Target="../ink/ink1874.xml"/><Relationship Id="rId266" Type="http://schemas.openxmlformats.org/officeDocument/2006/relationships/customXml" Target="../ink/ink1895.xml"/><Relationship Id="rId431" Type="http://schemas.openxmlformats.org/officeDocument/2006/relationships/image" Target="../media/image1504.png"/><Relationship Id="rId473" Type="http://schemas.openxmlformats.org/officeDocument/2006/relationships/image" Target="../media/image1525.png"/><Relationship Id="rId529" Type="http://schemas.openxmlformats.org/officeDocument/2006/relationships/image" Target="../media/image1553.png"/><Relationship Id="rId680" Type="http://schemas.openxmlformats.org/officeDocument/2006/relationships/customXml" Target="../ink/ink2102.xml"/><Relationship Id="rId736" Type="http://schemas.openxmlformats.org/officeDocument/2006/relationships/customXml" Target="../ink/ink2130.xml"/><Relationship Id="rId30" Type="http://schemas.openxmlformats.org/officeDocument/2006/relationships/customXml" Target="../ink/ink1777.xml"/><Relationship Id="rId126" Type="http://schemas.openxmlformats.org/officeDocument/2006/relationships/customXml" Target="../ink/ink1825.xml"/><Relationship Id="rId168" Type="http://schemas.openxmlformats.org/officeDocument/2006/relationships/customXml" Target="../ink/ink1846.xml"/><Relationship Id="rId333" Type="http://schemas.openxmlformats.org/officeDocument/2006/relationships/image" Target="../media/image1456.png"/><Relationship Id="rId540" Type="http://schemas.openxmlformats.org/officeDocument/2006/relationships/customXml" Target="../ink/ink2032.xml"/><Relationship Id="rId778" Type="http://schemas.openxmlformats.org/officeDocument/2006/relationships/customXml" Target="../ink/ink2151.xml"/><Relationship Id="rId72" Type="http://schemas.openxmlformats.org/officeDocument/2006/relationships/customXml" Target="../ink/ink1798.xml"/><Relationship Id="rId375" Type="http://schemas.openxmlformats.org/officeDocument/2006/relationships/image" Target="../media/image1477.png"/><Relationship Id="rId582" Type="http://schemas.openxmlformats.org/officeDocument/2006/relationships/customXml" Target="../ink/ink2053.xml"/><Relationship Id="rId638" Type="http://schemas.openxmlformats.org/officeDocument/2006/relationships/customXml" Target="../ink/ink2081.xml"/><Relationship Id="rId803" Type="http://schemas.openxmlformats.org/officeDocument/2006/relationships/image" Target="../media/image1690.png"/><Relationship Id="rId845" Type="http://schemas.openxmlformats.org/officeDocument/2006/relationships/customXml" Target="../ink/ink2185.xml"/><Relationship Id="rId3" Type="http://schemas.openxmlformats.org/officeDocument/2006/relationships/image" Target="../media/image1291.png"/><Relationship Id="rId235" Type="http://schemas.openxmlformats.org/officeDocument/2006/relationships/image" Target="../media/image1407.png"/><Relationship Id="rId277" Type="http://schemas.openxmlformats.org/officeDocument/2006/relationships/image" Target="../media/image1428.png"/><Relationship Id="rId400" Type="http://schemas.openxmlformats.org/officeDocument/2006/relationships/customXml" Target="../ink/ink1962.xml"/><Relationship Id="rId442" Type="http://schemas.openxmlformats.org/officeDocument/2006/relationships/customXml" Target="../ink/ink1983.xml"/><Relationship Id="rId484" Type="http://schemas.openxmlformats.org/officeDocument/2006/relationships/customXml" Target="../ink/ink2004.xml"/><Relationship Id="rId705" Type="http://schemas.openxmlformats.org/officeDocument/2006/relationships/image" Target="../media/image1641.png"/><Relationship Id="rId137" Type="http://schemas.openxmlformats.org/officeDocument/2006/relationships/image" Target="../media/image1358.png"/><Relationship Id="rId302" Type="http://schemas.openxmlformats.org/officeDocument/2006/relationships/customXml" Target="../ink/ink1913.xml"/><Relationship Id="rId344" Type="http://schemas.openxmlformats.org/officeDocument/2006/relationships/customXml" Target="../ink/ink1934.xml"/><Relationship Id="rId691" Type="http://schemas.openxmlformats.org/officeDocument/2006/relationships/image" Target="../media/image1634.png"/><Relationship Id="rId747" Type="http://schemas.openxmlformats.org/officeDocument/2006/relationships/image" Target="../media/image1662.png"/><Relationship Id="rId789" Type="http://schemas.openxmlformats.org/officeDocument/2006/relationships/image" Target="../media/image1683.png"/><Relationship Id="rId41" Type="http://schemas.openxmlformats.org/officeDocument/2006/relationships/image" Target="../media/image1310.png"/><Relationship Id="rId83" Type="http://schemas.openxmlformats.org/officeDocument/2006/relationships/image" Target="../media/image1331.png"/><Relationship Id="rId179" Type="http://schemas.openxmlformats.org/officeDocument/2006/relationships/image" Target="../media/image1379.png"/><Relationship Id="rId386" Type="http://schemas.openxmlformats.org/officeDocument/2006/relationships/customXml" Target="../ink/ink1955.xml"/><Relationship Id="rId551" Type="http://schemas.openxmlformats.org/officeDocument/2006/relationships/image" Target="../media/image1564.png"/><Relationship Id="rId593" Type="http://schemas.openxmlformats.org/officeDocument/2006/relationships/image" Target="../media/image1585.png"/><Relationship Id="rId607" Type="http://schemas.openxmlformats.org/officeDocument/2006/relationships/image" Target="../media/image1592.png"/><Relationship Id="rId649" Type="http://schemas.openxmlformats.org/officeDocument/2006/relationships/image" Target="../media/image1613.png"/><Relationship Id="rId814" Type="http://schemas.openxmlformats.org/officeDocument/2006/relationships/image" Target="../media/image1695.png"/><Relationship Id="rId856" Type="http://schemas.openxmlformats.org/officeDocument/2006/relationships/image" Target="../media/image1716.png"/><Relationship Id="rId190" Type="http://schemas.openxmlformats.org/officeDocument/2006/relationships/customXml" Target="../ink/ink1857.xml"/><Relationship Id="rId204" Type="http://schemas.openxmlformats.org/officeDocument/2006/relationships/customXml" Target="../ink/ink1864.xml"/><Relationship Id="rId246" Type="http://schemas.openxmlformats.org/officeDocument/2006/relationships/customXml" Target="../ink/ink1885.xml"/><Relationship Id="rId288" Type="http://schemas.openxmlformats.org/officeDocument/2006/relationships/customXml" Target="../ink/ink1906.xml"/><Relationship Id="rId411" Type="http://schemas.openxmlformats.org/officeDocument/2006/relationships/image" Target="../media/image1495.png"/><Relationship Id="rId453" Type="http://schemas.openxmlformats.org/officeDocument/2006/relationships/image" Target="../media/image1515.png"/><Relationship Id="rId509" Type="http://schemas.openxmlformats.org/officeDocument/2006/relationships/image" Target="../media/image1543.png"/><Relationship Id="rId660" Type="http://schemas.openxmlformats.org/officeDocument/2006/relationships/customXml" Target="../ink/ink2092.xml"/><Relationship Id="rId106" Type="http://schemas.openxmlformats.org/officeDocument/2006/relationships/customXml" Target="../ink/ink1815.xml"/><Relationship Id="rId313" Type="http://schemas.openxmlformats.org/officeDocument/2006/relationships/image" Target="../media/image1446.png"/><Relationship Id="rId495" Type="http://schemas.openxmlformats.org/officeDocument/2006/relationships/image" Target="../media/image1536.png"/><Relationship Id="rId716" Type="http://schemas.openxmlformats.org/officeDocument/2006/relationships/customXml" Target="../ink/ink2120.xml"/><Relationship Id="rId758" Type="http://schemas.openxmlformats.org/officeDocument/2006/relationships/customXml" Target="../ink/ink2141.xml"/><Relationship Id="rId10" Type="http://schemas.openxmlformats.org/officeDocument/2006/relationships/customXml" Target="../ink/ink1767.xml"/><Relationship Id="rId52" Type="http://schemas.openxmlformats.org/officeDocument/2006/relationships/customXml" Target="../ink/ink1788.xml"/><Relationship Id="rId94" Type="http://schemas.openxmlformats.org/officeDocument/2006/relationships/customXml" Target="../ink/ink1809.xml"/><Relationship Id="rId148" Type="http://schemas.openxmlformats.org/officeDocument/2006/relationships/customXml" Target="../ink/ink1836.xml"/><Relationship Id="rId355" Type="http://schemas.openxmlformats.org/officeDocument/2006/relationships/image" Target="../media/image1467.png"/><Relationship Id="rId397" Type="http://schemas.openxmlformats.org/officeDocument/2006/relationships/image" Target="../media/image1488.png"/><Relationship Id="rId520" Type="http://schemas.openxmlformats.org/officeDocument/2006/relationships/customXml" Target="../ink/ink2022.xml"/><Relationship Id="rId562" Type="http://schemas.openxmlformats.org/officeDocument/2006/relationships/customXml" Target="../ink/ink2043.xml"/><Relationship Id="rId618" Type="http://schemas.openxmlformats.org/officeDocument/2006/relationships/customXml" Target="../ink/ink2071.xml"/><Relationship Id="rId825" Type="http://schemas.openxmlformats.org/officeDocument/2006/relationships/customXml" Target="../ink/ink2175.xml"/><Relationship Id="rId215" Type="http://schemas.openxmlformats.org/officeDocument/2006/relationships/image" Target="../media/image1397.png"/><Relationship Id="rId257" Type="http://schemas.openxmlformats.org/officeDocument/2006/relationships/image" Target="../media/image1418.png"/><Relationship Id="rId422" Type="http://schemas.openxmlformats.org/officeDocument/2006/relationships/customXml" Target="../ink/ink1973.xml"/><Relationship Id="rId464" Type="http://schemas.openxmlformats.org/officeDocument/2006/relationships/customXml" Target="../ink/ink1994.xml"/><Relationship Id="rId867" Type="http://schemas.openxmlformats.org/officeDocument/2006/relationships/customXml" Target="../ink/ink2196.xml"/><Relationship Id="rId299" Type="http://schemas.openxmlformats.org/officeDocument/2006/relationships/image" Target="../media/image1439.png"/><Relationship Id="rId727" Type="http://schemas.openxmlformats.org/officeDocument/2006/relationships/image" Target="../media/image1652.png"/><Relationship Id="rId63" Type="http://schemas.openxmlformats.org/officeDocument/2006/relationships/image" Target="../media/image1321.png"/><Relationship Id="rId159" Type="http://schemas.openxmlformats.org/officeDocument/2006/relationships/image" Target="../media/image1369.png"/><Relationship Id="rId366" Type="http://schemas.openxmlformats.org/officeDocument/2006/relationships/customXml" Target="../ink/ink1945.xml"/><Relationship Id="rId573" Type="http://schemas.openxmlformats.org/officeDocument/2006/relationships/image" Target="../media/image1575.png"/><Relationship Id="rId780" Type="http://schemas.openxmlformats.org/officeDocument/2006/relationships/customXml" Target="../ink/ink2152.xml"/><Relationship Id="rId226" Type="http://schemas.openxmlformats.org/officeDocument/2006/relationships/customXml" Target="../ink/ink1875.xml"/><Relationship Id="rId433" Type="http://schemas.openxmlformats.org/officeDocument/2006/relationships/image" Target="../media/image1505.png"/><Relationship Id="rId640" Type="http://schemas.openxmlformats.org/officeDocument/2006/relationships/customXml" Target="../ink/ink2082.xml"/><Relationship Id="rId738" Type="http://schemas.openxmlformats.org/officeDocument/2006/relationships/customXml" Target="../ink/ink2131.xml"/><Relationship Id="rId74" Type="http://schemas.openxmlformats.org/officeDocument/2006/relationships/customXml" Target="../ink/ink1799.xml"/><Relationship Id="rId377" Type="http://schemas.openxmlformats.org/officeDocument/2006/relationships/image" Target="../media/image1478.png"/><Relationship Id="rId500" Type="http://schemas.openxmlformats.org/officeDocument/2006/relationships/customXml" Target="../ink/ink2012.xml"/><Relationship Id="rId584" Type="http://schemas.openxmlformats.org/officeDocument/2006/relationships/customXml" Target="../ink/ink2054.xml"/><Relationship Id="rId805" Type="http://schemas.openxmlformats.org/officeDocument/2006/relationships/image" Target="../media/image1691.png"/><Relationship Id="rId5" Type="http://schemas.openxmlformats.org/officeDocument/2006/relationships/image" Target="../media/image1292.png"/><Relationship Id="rId237" Type="http://schemas.openxmlformats.org/officeDocument/2006/relationships/image" Target="../media/image1408.png"/><Relationship Id="rId791" Type="http://schemas.openxmlformats.org/officeDocument/2006/relationships/image" Target="../media/image1684.png"/><Relationship Id="rId444" Type="http://schemas.openxmlformats.org/officeDocument/2006/relationships/customXml" Target="../ink/ink1984.xml"/><Relationship Id="rId651" Type="http://schemas.openxmlformats.org/officeDocument/2006/relationships/image" Target="../media/image1614.png"/><Relationship Id="rId749" Type="http://schemas.openxmlformats.org/officeDocument/2006/relationships/image" Target="../media/image1663.png"/><Relationship Id="rId290" Type="http://schemas.openxmlformats.org/officeDocument/2006/relationships/customXml" Target="../ink/ink1907.xml"/><Relationship Id="rId304" Type="http://schemas.openxmlformats.org/officeDocument/2006/relationships/customXml" Target="../ink/ink1914.xml"/><Relationship Id="rId388" Type="http://schemas.openxmlformats.org/officeDocument/2006/relationships/customXml" Target="../ink/ink1956.xml"/><Relationship Id="rId511" Type="http://schemas.openxmlformats.org/officeDocument/2006/relationships/image" Target="../media/image1544.png"/><Relationship Id="rId609" Type="http://schemas.openxmlformats.org/officeDocument/2006/relationships/image" Target="../media/image1593.png"/><Relationship Id="rId85" Type="http://schemas.openxmlformats.org/officeDocument/2006/relationships/image" Target="../media/image1332.png"/><Relationship Id="rId150" Type="http://schemas.openxmlformats.org/officeDocument/2006/relationships/customXml" Target="../ink/ink1837.xml"/><Relationship Id="rId595" Type="http://schemas.openxmlformats.org/officeDocument/2006/relationships/image" Target="../media/image1586.png"/><Relationship Id="rId816" Type="http://schemas.openxmlformats.org/officeDocument/2006/relationships/image" Target="../media/image1696.png"/><Relationship Id="rId248" Type="http://schemas.openxmlformats.org/officeDocument/2006/relationships/customXml" Target="../ink/ink1886.xml"/><Relationship Id="rId455" Type="http://schemas.openxmlformats.org/officeDocument/2006/relationships/image" Target="../media/image1516.png"/><Relationship Id="rId662" Type="http://schemas.openxmlformats.org/officeDocument/2006/relationships/customXml" Target="../ink/ink2093.xml"/><Relationship Id="rId12" Type="http://schemas.openxmlformats.org/officeDocument/2006/relationships/customXml" Target="../ink/ink1768.xml"/><Relationship Id="rId108" Type="http://schemas.openxmlformats.org/officeDocument/2006/relationships/customXml" Target="../ink/ink1816.xml"/><Relationship Id="rId315" Type="http://schemas.openxmlformats.org/officeDocument/2006/relationships/image" Target="../media/image1447.png"/><Relationship Id="rId522" Type="http://schemas.openxmlformats.org/officeDocument/2006/relationships/customXml" Target="../ink/ink2023.xml"/><Relationship Id="rId96" Type="http://schemas.openxmlformats.org/officeDocument/2006/relationships/customXml" Target="../ink/ink1810.xml"/><Relationship Id="rId161" Type="http://schemas.openxmlformats.org/officeDocument/2006/relationships/image" Target="../media/image1370.png"/><Relationship Id="rId399" Type="http://schemas.openxmlformats.org/officeDocument/2006/relationships/image" Target="../media/image1489.png"/><Relationship Id="rId827" Type="http://schemas.openxmlformats.org/officeDocument/2006/relationships/customXml" Target="../ink/ink2176.xml"/><Relationship Id="rId259" Type="http://schemas.openxmlformats.org/officeDocument/2006/relationships/image" Target="../media/image1419.png"/><Relationship Id="rId466" Type="http://schemas.openxmlformats.org/officeDocument/2006/relationships/customXml" Target="../ink/ink1995.xml"/><Relationship Id="rId673" Type="http://schemas.openxmlformats.org/officeDocument/2006/relationships/image" Target="../media/image1625.png"/><Relationship Id="rId23" Type="http://schemas.openxmlformats.org/officeDocument/2006/relationships/image" Target="../media/image1301.png"/><Relationship Id="rId119" Type="http://schemas.openxmlformats.org/officeDocument/2006/relationships/image" Target="../media/image1349.png"/><Relationship Id="rId326" Type="http://schemas.openxmlformats.org/officeDocument/2006/relationships/customXml" Target="../ink/ink1925.xml"/><Relationship Id="rId533" Type="http://schemas.openxmlformats.org/officeDocument/2006/relationships/image" Target="../media/image1555.png"/><Relationship Id="rId740" Type="http://schemas.openxmlformats.org/officeDocument/2006/relationships/customXml" Target="../ink/ink2132.xml"/><Relationship Id="rId838" Type="http://schemas.openxmlformats.org/officeDocument/2006/relationships/image" Target="../media/image1707.png"/><Relationship Id="rId172" Type="http://schemas.openxmlformats.org/officeDocument/2006/relationships/customXml" Target="../ink/ink1848.xml"/><Relationship Id="rId477" Type="http://schemas.openxmlformats.org/officeDocument/2006/relationships/image" Target="../media/image1527.png"/><Relationship Id="rId600" Type="http://schemas.openxmlformats.org/officeDocument/2006/relationships/customXml" Target="../ink/ink2062.xml"/><Relationship Id="rId684" Type="http://schemas.openxmlformats.org/officeDocument/2006/relationships/customXml" Target="../ink/ink2104.xml"/><Relationship Id="rId337" Type="http://schemas.openxmlformats.org/officeDocument/2006/relationships/image" Target="../media/image1458.png"/><Relationship Id="rId34" Type="http://schemas.openxmlformats.org/officeDocument/2006/relationships/customXml" Target="../ink/ink1779.xml"/><Relationship Id="rId544" Type="http://schemas.openxmlformats.org/officeDocument/2006/relationships/customXml" Target="../ink/ink2034.xml"/><Relationship Id="rId751" Type="http://schemas.openxmlformats.org/officeDocument/2006/relationships/image" Target="../media/image1664.png"/><Relationship Id="rId849" Type="http://schemas.openxmlformats.org/officeDocument/2006/relationships/customXml" Target="../ink/ink2187.xml"/><Relationship Id="rId183" Type="http://schemas.openxmlformats.org/officeDocument/2006/relationships/image" Target="../media/image1381.png"/><Relationship Id="rId390" Type="http://schemas.openxmlformats.org/officeDocument/2006/relationships/customXml" Target="../ink/ink1957.xml"/><Relationship Id="rId404" Type="http://schemas.openxmlformats.org/officeDocument/2006/relationships/customXml" Target="../ink/ink1964.xml"/><Relationship Id="rId611" Type="http://schemas.openxmlformats.org/officeDocument/2006/relationships/image" Target="../media/image1594.png"/><Relationship Id="rId250" Type="http://schemas.openxmlformats.org/officeDocument/2006/relationships/customXml" Target="../ink/ink1887.xml"/><Relationship Id="rId488" Type="http://schemas.openxmlformats.org/officeDocument/2006/relationships/customXml" Target="../ink/ink2006.xml"/><Relationship Id="rId695" Type="http://schemas.openxmlformats.org/officeDocument/2006/relationships/image" Target="../media/image1636.png"/><Relationship Id="rId709" Type="http://schemas.openxmlformats.org/officeDocument/2006/relationships/image" Target="../media/image1643.png"/><Relationship Id="rId45" Type="http://schemas.openxmlformats.org/officeDocument/2006/relationships/image" Target="../media/image1312.png"/><Relationship Id="rId110" Type="http://schemas.openxmlformats.org/officeDocument/2006/relationships/customXml" Target="../ink/ink1817.xml"/><Relationship Id="rId348" Type="http://schemas.openxmlformats.org/officeDocument/2006/relationships/customXml" Target="../ink/ink1936.xml"/><Relationship Id="rId555" Type="http://schemas.openxmlformats.org/officeDocument/2006/relationships/image" Target="../media/image1566.png"/><Relationship Id="rId762" Type="http://schemas.openxmlformats.org/officeDocument/2006/relationships/customXml" Target="../ink/ink2143.xml"/><Relationship Id="rId194" Type="http://schemas.openxmlformats.org/officeDocument/2006/relationships/customXml" Target="../ink/ink1859.xml"/><Relationship Id="rId208" Type="http://schemas.openxmlformats.org/officeDocument/2006/relationships/customXml" Target="../ink/ink1866.xml"/><Relationship Id="rId415" Type="http://schemas.openxmlformats.org/officeDocument/2006/relationships/image" Target="../media/image1497.png"/><Relationship Id="rId622" Type="http://schemas.openxmlformats.org/officeDocument/2006/relationships/customXml" Target="../ink/ink2073.xml"/><Relationship Id="rId261" Type="http://schemas.openxmlformats.org/officeDocument/2006/relationships/image" Target="../media/image1420.png"/><Relationship Id="rId499" Type="http://schemas.openxmlformats.org/officeDocument/2006/relationships/image" Target="../media/image1538.png"/><Relationship Id="rId56" Type="http://schemas.openxmlformats.org/officeDocument/2006/relationships/customXml" Target="../ink/ink1790.xml"/><Relationship Id="rId359" Type="http://schemas.openxmlformats.org/officeDocument/2006/relationships/image" Target="../media/image1469.png"/><Relationship Id="rId566" Type="http://schemas.openxmlformats.org/officeDocument/2006/relationships/customXml" Target="../ink/ink2045.xml"/><Relationship Id="rId773" Type="http://schemas.openxmlformats.org/officeDocument/2006/relationships/image" Target="../media/image1675.png"/><Relationship Id="rId121" Type="http://schemas.openxmlformats.org/officeDocument/2006/relationships/image" Target="../media/image1350.png"/><Relationship Id="rId219" Type="http://schemas.openxmlformats.org/officeDocument/2006/relationships/image" Target="../media/image1399.png"/><Relationship Id="rId426" Type="http://schemas.openxmlformats.org/officeDocument/2006/relationships/customXml" Target="../ink/ink1975.xml"/><Relationship Id="rId633" Type="http://schemas.openxmlformats.org/officeDocument/2006/relationships/image" Target="../media/image1605.png"/><Relationship Id="rId840" Type="http://schemas.openxmlformats.org/officeDocument/2006/relationships/image" Target="../media/image1708.png"/><Relationship Id="rId67" Type="http://schemas.openxmlformats.org/officeDocument/2006/relationships/image" Target="../media/image1323.png"/><Relationship Id="rId272" Type="http://schemas.openxmlformats.org/officeDocument/2006/relationships/customXml" Target="../ink/ink1898.xml"/><Relationship Id="rId577" Type="http://schemas.openxmlformats.org/officeDocument/2006/relationships/image" Target="../media/image1577.png"/><Relationship Id="rId700" Type="http://schemas.openxmlformats.org/officeDocument/2006/relationships/customXml" Target="../ink/ink2112.xml"/><Relationship Id="rId132" Type="http://schemas.openxmlformats.org/officeDocument/2006/relationships/customXml" Target="../ink/ink1828.xml"/><Relationship Id="rId784" Type="http://schemas.openxmlformats.org/officeDocument/2006/relationships/customXml" Target="../ink/ink2154.xml"/><Relationship Id="rId437" Type="http://schemas.openxmlformats.org/officeDocument/2006/relationships/image" Target="../media/image1507.png"/><Relationship Id="rId644" Type="http://schemas.openxmlformats.org/officeDocument/2006/relationships/customXml" Target="../ink/ink2084.xml"/><Relationship Id="rId851" Type="http://schemas.openxmlformats.org/officeDocument/2006/relationships/customXml" Target="../ink/ink2188.xml"/><Relationship Id="rId283" Type="http://schemas.openxmlformats.org/officeDocument/2006/relationships/image" Target="../media/image1431.png"/><Relationship Id="rId490" Type="http://schemas.openxmlformats.org/officeDocument/2006/relationships/customXml" Target="../ink/ink2007.xml"/><Relationship Id="rId504" Type="http://schemas.openxmlformats.org/officeDocument/2006/relationships/customXml" Target="../ink/ink2014.xml"/><Relationship Id="rId711" Type="http://schemas.openxmlformats.org/officeDocument/2006/relationships/image" Target="../media/image1644.png"/><Relationship Id="rId78" Type="http://schemas.openxmlformats.org/officeDocument/2006/relationships/customXml" Target="../ink/ink1801.xml"/><Relationship Id="rId143" Type="http://schemas.openxmlformats.org/officeDocument/2006/relationships/image" Target="../media/image1361.png"/><Relationship Id="rId350" Type="http://schemas.openxmlformats.org/officeDocument/2006/relationships/customXml" Target="../ink/ink1937.xml"/><Relationship Id="rId588" Type="http://schemas.openxmlformats.org/officeDocument/2006/relationships/customXml" Target="../ink/ink2056.xml"/><Relationship Id="rId795" Type="http://schemas.openxmlformats.org/officeDocument/2006/relationships/image" Target="../media/image1686.png"/><Relationship Id="rId809" Type="http://schemas.openxmlformats.org/officeDocument/2006/relationships/customXml" Target="../ink/ink2167.xml"/><Relationship Id="rId9" Type="http://schemas.openxmlformats.org/officeDocument/2006/relationships/image" Target="../media/image1294.png"/><Relationship Id="rId210" Type="http://schemas.openxmlformats.org/officeDocument/2006/relationships/customXml" Target="../ink/ink1867.xml"/><Relationship Id="rId448" Type="http://schemas.openxmlformats.org/officeDocument/2006/relationships/customXml" Target="../ink/ink1986.xml"/><Relationship Id="rId655" Type="http://schemas.openxmlformats.org/officeDocument/2006/relationships/image" Target="../media/image1616.png"/><Relationship Id="rId862" Type="http://schemas.openxmlformats.org/officeDocument/2006/relationships/image" Target="../media/image1719.png"/><Relationship Id="rId294" Type="http://schemas.openxmlformats.org/officeDocument/2006/relationships/customXml" Target="../ink/ink1909.xml"/><Relationship Id="rId308" Type="http://schemas.openxmlformats.org/officeDocument/2006/relationships/customXml" Target="../ink/ink1916.xml"/><Relationship Id="rId515" Type="http://schemas.openxmlformats.org/officeDocument/2006/relationships/image" Target="../media/image1546.png"/><Relationship Id="rId722" Type="http://schemas.openxmlformats.org/officeDocument/2006/relationships/customXml" Target="../ink/ink2123.xml"/><Relationship Id="rId89" Type="http://schemas.openxmlformats.org/officeDocument/2006/relationships/image" Target="../media/image1334.png"/><Relationship Id="rId154" Type="http://schemas.openxmlformats.org/officeDocument/2006/relationships/customXml" Target="../ink/ink1839.xml"/><Relationship Id="rId361" Type="http://schemas.openxmlformats.org/officeDocument/2006/relationships/image" Target="../media/image1470.png"/><Relationship Id="rId599" Type="http://schemas.openxmlformats.org/officeDocument/2006/relationships/image" Target="../media/image1588.png"/><Relationship Id="rId459" Type="http://schemas.openxmlformats.org/officeDocument/2006/relationships/image" Target="../media/image1518.png"/><Relationship Id="rId666" Type="http://schemas.openxmlformats.org/officeDocument/2006/relationships/customXml" Target="../ink/ink2095.xml"/><Relationship Id="rId16" Type="http://schemas.openxmlformats.org/officeDocument/2006/relationships/customXml" Target="../ink/ink1770.xml"/><Relationship Id="rId221" Type="http://schemas.openxmlformats.org/officeDocument/2006/relationships/image" Target="../media/image1400.png"/><Relationship Id="rId319" Type="http://schemas.openxmlformats.org/officeDocument/2006/relationships/image" Target="../media/image1449.png"/><Relationship Id="rId526" Type="http://schemas.openxmlformats.org/officeDocument/2006/relationships/customXml" Target="../ink/ink2025.xml"/><Relationship Id="rId733" Type="http://schemas.openxmlformats.org/officeDocument/2006/relationships/image" Target="../media/image1655.png"/><Relationship Id="rId165" Type="http://schemas.openxmlformats.org/officeDocument/2006/relationships/image" Target="../media/image1372.png"/><Relationship Id="rId372" Type="http://schemas.openxmlformats.org/officeDocument/2006/relationships/customXml" Target="../ink/ink1948.xml"/><Relationship Id="rId677" Type="http://schemas.openxmlformats.org/officeDocument/2006/relationships/image" Target="../media/image1627.png"/><Relationship Id="rId800" Type="http://schemas.openxmlformats.org/officeDocument/2006/relationships/customXml" Target="../ink/ink2162.xml"/><Relationship Id="rId232" Type="http://schemas.openxmlformats.org/officeDocument/2006/relationships/customXml" Target="../ink/ink1878.xml"/><Relationship Id="rId27" Type="http://schemas.openxmlformats.org/officeDocument/2006/relationships/image" Target="../media/image1303.png"/><Relationship Id="rId537" Type="http://schemas.openxmlformats.org/officeDocument/2006/relationships/image" Target="../media/image1557.png"/><Relationship Id="rId744" Type="http://schemas.openxmlformats.org/officeDocument/2006/relationships/customXml" Target="../ink/ink2134.xml"/><Relationship Id="rId80" Type="http://schemas.openxmlformats.org/officeDocument/2006/relationships/customXml" Target="../ink/ink1802.xml"/><Relationship Id="rId176" Type="http://schemas.openxmlformats.org/officeDocument/2006/relationships/customXml" Target="../ink/ink1850.xml"/><Relationship Id="rId383" Type="http://schemas.openxmlformats.org/officeDocument/2006/relationships/image" Target="../media/image1481.png"/><Relationship Id="rId590" Type="http://schemas.openxmlformats.org/officeDocument/2006/relationships/customXml" Target="../ink/ink2057.xml"/><Relationship Id="rId604" Type="http://schemas.openxmlformats.org/officeDocument/2006/relationships/customXml" Target="../ink/ink2064.xml"/><Relationship Id="rId811" Type="http://schemas.openxmlformats.org/officeDocument/2006/relationships/customXml" Target="../ink/ink2168.xml"/><Relationship Id="rId243" Type="http://schemas.openxmlformats.org/officeDocument/2006/relationships/image" Target="../media/image1411.png"/><Relationship Id="rId450" Type="http://schemas.openxmlformats.org/officeDocument/2006/relationships/customXml" Target="../ink/ink1987.xml"/><Relationship Id="rId688" Type="http://schemas.openxmlformats.org/officeDocument/2006/relationships/customXml" Target="../ink/ink2106.xml"/><Relationship Id="rId38" Type="http://schemas.openxmlformats.org/officeDocument/2006/relationships/customXml" Target="../ink/ink1781.xml"/><Relationship Id="rId103" Type="http://schemas.openxmlformats.org/officeDocument/2006/relationships/image" Target="../media/image1341.png"/><Relationship Id="rId310" Type="http://schemas.openxmlformats.org/officeDocument/2006/relationships/customXml" Target="../ink/ink1917.xml"/><Relationship Id="rId548" Type="http://schemas.openxmlformats.org/officeDocument/2006/relationships/customXml" Target="../ink/ink2036.xml"/><Relationship Id="rId755" Type="http://schemas.openxmlformats.org/officeDocument/2006/relationships/image" Target="../media/image1666.png"/><Relationship Id="rId91" Type="http://schemas.openxmlformats.org/officeDocument/2006/relationships/image" Target="../media/image1335.png"/><Relationship Id="rId187" Type="http://schemas.openxmlformats.org/officeDocument/2006/relationships/image" Target="../media/image1383.png"/><Relationship Id="rId394" Type="http://schemas.openxmlformats.org/officeDocument/2006/relationships/customXml" Target="../ink/ink1959.xml"/><Relationship Id="rId408" Type="http://schemas.openxmlformats.org/officeDocument/2006/relationships/customXml" Target="../ink/ink1966.xml"/><Relationship Id="rId615" Type="http://schemas.openxmlformats.org/officeDocument/2006/relationships/image" Target="../media/image1596.png"/><Relationship Id="rId822" Type="http://schemas.openxmlformats.org/officeDocument/2006/relationships/image" Target="../media/image1699.png"/><Relationship Id="rId254" Type="http://schemas.openxmlformats.org/officeDocument/2006/relationships/customXml" Target="../ink/ink1889.xml"/><Relationship Id="rId699" Type="http://schemas.openxmlformats.org/officeDocument/2006/relationships/image" Target="../media/image1638.png"/><Relationship Id="rId49" Type="http://schemas.openxmlformats.org/officeDocument/2006/relationships/image" Target="../media/image1314.png"/><Relationship Id="rId114" Type="http://schemas.openxmlformats.org/officeDocument/2006/relationships/customXml" Target="../ink/ink1819.xml"/><Relationship Id="rId461" Type="http://schemas.openxmlformats.org/officeDocument/2006/relationships/image" Target="../media/image1519.png"/><Relationship Id="rId559" Type="http://schemas.openxmlformats.org/officeDocument/2006/relationships/image" Target="../media/image1568.png"/><Relationship Id="rId766" Type="http://schemas.openxmlformats.org/officeDocument/2006/relationships/customXml" Target="../ink/ink2145.xml"/><Relationship Id="rId198" Type="http://schemas.openxmlformats.org/officeDocument/2006/relationships/customXml" Target="../ink/ink1861.xml"/><Relationship Id="rId321" Type="http://schemas.openxmlformats.org/officeDocument/2006/relationships/image" Target="../media/image1450.png"/><Relationship Id="rId419" Type="http://schemas.openxmlformats.org/officeDocument/2006/relationships/image" Target="../media/image1499.png"/><Relationship Id="rId626" Type="http://schemas.openxmlformats.org/officeDocument/2006/relationships/customXml" Target="../ink/ink2075.xml"/><Relationship Id="rId833" Type="http://schemas.openxmlformats.org/officeDocument/2006/relationships/customXml" Target="../ink/ink2179.xml"/><Relationship Id="rId265" Type="http://schemas.openxmlformats.org/officeDocument/2006/relationships/image" Target="../media/image1422.png"/><Relationship Id="rId472" Type="http://schemas.openxmlformats.org/officeDocument/2006/relationships/customXml" Target="../ink/ink1998.xml"/><Relationship Id="rId125" Type="http://schemas.openxmlformats.org/officeDocument/2006/relationships/image" Target="../media/image1352.png"/><Relationship Id="rId332" Type="http://schemas.openxmlformats.org/officeDocument/2006/relationships/customXml" Target="../ink/ink1928.xml"/><Relationship Id="rId777" Type="http://schemas.openxmlformats.org/officeDocument/2006/relationships/image" Target="../media/image1677.png"/><Relationship Id="rId637" Type="http://schemas.openxmlformats.org/officeDocument/2006/relationships/image" Target="../media/image1607.png"/><Relationship Id="rId844" Type="http://schemas.openxmlformats.org/officeDocument/2006/relationships/image" Target="../media/image1710.png"/><Relationship Id="rId276" Type="http://schemas.openxmlformats.org/officeDocument/2006/relationships/customXml" Target="../ink/ink1900.xml"/><Relationship Id="rId483" Type="http://schemas.openxmlformats.org/officeDocument/2006/relationships/image" Target="../media/image1530.png"/><Relationship Id="rId690" Type="http://schemas.openxmlformats.org/officeDocument/2006/relationships/customXml" Target="../ink/ink2107.xml"/><Relationship Id="rId704" Type="http://schemas.openxmlformats.org/officeDocument/2006/relationships/customXml" Target="../ink/ink2114.xml"/><Relationship Id="rId40" Type="http://schemas.openxmlformats.org/officeDocument/2006/relationships/customXml" Target="../ink/ink1782.xml"/><Relationship Id="rId136" Type="http://schemas.openxmlformats.org/officeDocument/2006/relationships/customXml" Target="../ink/ink1830.xml"/><Relationship Id="rId343" Type="http://schemas.openxmlformats.org/officeDocument/2006/relationships/image" Target="../media/image1461.png"/><Relationship Id="rId550" Type="http://schemas.openxmlformats.org/officeDocument/2006/relationships/customXml" Target="../ink/ink2037.xml"/><Relationship Id="rId788" Type="http://schemas.openxmlformats.org/officeDocument/2006/relationships/customXml" Target="../ink/ink2156.xml"/><Relationship Id="rId203" Type="http://schemas.openxmlformats.org/officeDocument/2006/relationships/image" Target="../media/image1391.png"/><Relationship Id="rId648" Type="http://schemas.openxmlformats.org/officeDocument/2006/relationships/customXml" Target="../ink/ink2086.xml"/><Relationship Id="rId855" Type="http://schemas.openxmlformats.org/officeDocument/2006/relationships/customXml" Target="../ink/ink2190.xml"/><Relationship Id="rId287" Type="http://schemas.openxmlformats.org/officeDocument/2006/relationships/image" Target="../media/image1433.png"/><Relationship Id="rId410" Type="http://schemas.openxmlformats.org/officeDocument/2006/relationships/customXml" Target="../ink/ink1967.xml"/><Relationship Id="rId494" Type="http://schemas.openxmlformats.org/officeDocument/2006/relationships/customXml" Target="../ink/ink2009.xml"/><Relationship Id="rId508" Type="http://schemas.openxmlformats.org/officeDocument/2006/relationships/customXml" Target="../ink/ink2016.xml"/><Relationship Id="rId715" Type="http://schemas.openxmlformats.org/officeDocument/2006/relationships/image" Target="../media/image1646.png"/><Relationship Id="rId147" Type="http://schemas.openxmlformats.org/officeDocument/2006/relationships/image" Target="../media/image1363.png"/><Relationship Id="rId354" Type="http://schemas.openxmlformats.org/officeDocument/2006/relationships/customXml" Target="../ink/ink1939.xml"/><Relationship Id="rId799" Type="http://schemas.openxmlformats.org/officeDocument/2006/relationships/image" Target="../media/image1688.png"/><Relationship Id="rId51" Type="http://schemas.openxmlformats.org/officeDocument/2006/relationships/image" Target="../media/image1315.png"/><Relationship Id="rId561" Type="http://schemas.openxmlformats.org/officeDocument/2006/relationships/image" Target="../media/image1569.png"/><Relationship Id="rId659" Type="http://schemas.openxmlformats.org/officeDocument/2006/relationships/image" Target="../media/image1618.png"/><Relationship Id="rId866" Type="http://schemas.openxmlformats.org/officeDocument/2006/relationships/image" Target="../media/image1721.png"/><Relationship Id="rId214" Type="http://schemas.openxmlformats.org/officeDocument/2006/relationships/customXml" Target="../ink/ink1869.xml"/><Relationship Id="rId298" Type="http://schemas.openxmlformats.org/officeDocument/2006/relationships/customXml" Target="../ink/ink1911.xml"/><Relationship Id="rId421" Type="http://schemas.openxmlformats.org/officeDocument/2006/relationships/image" Target="../media/image8810.png"/><Relationship Id="rId519" Type="http://schemas.openxmlformats.org/officeDocument/2006/relationships/image" Target="../media/image1548.png"/><Relationship Id="rId158" Type="http://schemas.openxmlformats.org/officeDocument/2006/relationships/customXml" Target="../ink/ink1841.xml"/><Relationship Id="rId726" Type="http://schemas.openxmlformats.org/officeDocument/2006/relationships/customXml" Target="../ink/ink2125.xml"/><Relationship Id="rId62" Type="http://schemas.openxmlformats.org/officeDocument/2006/relationships/customXml" Target="../ink/ink1793.xml"/><Relationship Id="rId365" Type="http://schemas.openxmlformats.org/officeDocument/2006/relationships/image" Target="../media/image1472.png"/><Relationship Id="rId572" Type="http://schemas.openxmlformats.org/officeDocument/2006/relationships/customXml" Target="../ink/ink2048.xml"/><Relationship Id="rId225" Type="http://schemas.openxmlformats.org/officeDocument/2006/relationships/image" Target="../media/image1402.png"/><Relationship Id="rId432" Type="http://schemas.openxmlformats.org/officeDocument/2006/relationships/customXml" Target="../ink/ink1978.xml"/><Relationship Id="rId737" Type="http://schemas.openxmlformats.org/officeDocument/2006/relationships/image" Target="../media/image1657.png"/><Relationship Id="rId73" Type="http://schemas.openxmlformats.org/officeDocument/2006/relationships/image" Target="../media/image1326.png"/><Relationship Id="rId169" Type="http://schemas.openxmlformats.org/officeDocument/2006/relationships/image" Target="../media/image1374.png"/><Relationship Id="rId376" Type="http://schemas.openxmlformats.org/officeDocument/2006/relationships/customXml" Target="../ink/ink1950.xml"/><Relationship Id="rId583" Type="http://schemas.openxmlformats.org/officeDocument/2006/relationships/image" Target="../media/image1580.png"/><Relationship Id="rId790" Type="http://schemas.openxmlformats.org/officeDocument/2006/relationships/customXml" Target="../ink/ink2157.xml"/><Relationship Id="rId804" Type="http://schemas.openxmlformats.org/officeDocument/2006/relationships/customXml" Target="../ink/ink2164.xml"/><Relationship Id="rId4" Type="http://schemas.openxmlformats.org/officeDocument/2006/relationships/customXml" Target="../ink/ink1764.xml"/><Relationship Id="rId236" Type="http://schemas.openxmlformats.org/officeDocument/2006/relationships/customXml" Target="../ink/ink1880.xml"/><Relationship Id="rId443" Type="http://schemas.openxmlformats.org/officeDocument/2006/relationships/image" Target="../media/image1510.png"/><Relationship Id="rId650" Type="http://schemas.openxmlformats.org/officeDocument/2006/relationships/customXml" Target="../ink/ink2087.xml"/><Relationship Id="rId303" Type="http://schemas.openxmlformats.org/officeDocument/2006/relationships/image" Target="../media/image1441.png"/><Relationship Id="rId748" Type="http://schemas.openxmlformats.org/officeDocument/2006/relationships/customXml" Target="../ink/ink2136.xml"/><Relationship Id="rId84" Type="http://schemas.openxmlformats.org/officeDocument/2006/relationships/customXml" Target="../ink/ink1804.xml"/><Relationship Id="rId387" Type="http://schemas.openxmlformats.org/officeDocument/2006/relationships/image" Target="../media/image1483.png"/><Relationship Id="rId510" Type="http://schemas.openxmlformats.org/officeDocument/2006/relationships/customXml" Target="../ink/ink2017.xml"/><Relationship Id="rId594" Type="http://schemas.openxmlformats.org/officeDocument/2006/relationships/customXml" Target="../ink/ink2059.xml"/><Relationship Id="rId608" Type="http://schemas.openxmlformats.org/officeDocument/2006/relationships/customXml" Target="../ink/ink2066.xml"/><Relationship Id="rId815" Type="http://schemas.openxmlformats.org/officeDocument/2006/relationships/customXml" Target="../ink/ink2170.xml"/><Relationship Id="rId247" Type="http://schemas.openxmlformats.org/officeDocument/2006/relationships/image" Target="../media/image1413.png"/><Relationship Id="rId107" Type="http://schemas.openxmlformats.org/officeDocument/2006/relationships/image" Target="../media/image1343.png"/><Relationship Id="rId454" Type="http://schemas.openxmlformats.org/officeDocument/2006/relationships/customXml" Target="../ink/ink1989.xml"/><Relationship Id="rId661" Type="http://schemas.openxmlformats.org/officeDocument/2006/relationships/image" Target="../media/image1619.png"/><Relationship Id="rId759" Type="http://schemas.openxmlformats.org/officeDocument/2006/relationships/image" Target="../media/image1668.png"/><Relationship Id="rId11" Type="http://schemas.openxmlformats.org/officeDocument/2006/relationships/image" Target="../media/image1295.png"/><Relationship Id="rId314" Type="http://schemas.openxmlformats.org/officeDocument/2006/relationships/customXml" Target="../ink/ink1919.xml"/><Relationship Id="rId398" Type="http://schemas.openxmlformats.org/officeDocument/2006/relationships/customXml" Target="../ink/ink1961.xml"/><Relationship Id="rId521" Type="http://schemas.openxmlformats.org/officeDocument/2006/relationships/image" Target="../media/image1549.png"/><Relationship Id="rId619" Type="http://schemas.openxmlformats.org/officeDocument/2006/relationships/image" Target="../media/image1598.png"/><Relationship Id="rId95" Type="http://schemas.openxmlformats.org/officeDocument/2006/relationships/image" Target="../media/image1337.png"/><Relationship Id="rId160" Type="http://schemas.openxmlformats.org/officeDocument/2006/relationships/customXml" Target="../ink/ink1842.xml"/><Relationship Id="rId826" Type="http://schemas.openxmlformats.org/officeDocument/2006/relationships/image" Target="../media/image1701.png"/><Relationship Id="rId258" Type="http://schemas.openxmlformats.org/officeDocument/2006/relationships/customXml" Target="../ink/ink1891.xml"/><Relationship Id="rId465" Type="http://schemas.openxmlformats.org/officeDocument/2006/relationships/image" Target="../media/image1521.png"/><Relationship Id="rId672" Type="http://schemas.openxmlformats.org/officeDocument/2006/relationships/customXml" Target="../ink/ink2098.xml"/><Relationship Id="rId22" Type="http://schemas.openxmlformats.org/officeDocument/2006/relationships/customXml" Target="../ink/ink1773.xml"/><Relationship Id="rId118" Type="http://schemas.openxmlformats.org/officeDocument/2006/relationships/customXml" Target="../ink/ink1821.xml"/><Relationship Id="rId325" Type="http://schemas.openxmlformats.org/officeDocument/2006/relationships/image" Target="../media/image1452.png"/><Relationship Id="rId532" Type="http://schemas.openxmlformats.org/officeDocument/2006/relationships/customXml" Target="../ink/ink2028.xml"/><Relationship Id="rId171" Type="http://schemas.openxmlformats.org/officeDocument/2006/relationships/image" Target="../media/image1375.png"/><Relationship Id="rId837" Type="http://schemas.openxmlformats.org/officeDocument/2006/relationships/customXml" Target="../ink/ink2181.xml"/><Relationship Id="rId269" Type="http://schemas.openxmlformats.org/officeDocument/2006/relationships/image" Target="../media/image1424.png"/><Relationship Id="rId476" Type="http://schemas.openxmlformats.org/officeDocument/2006/relationships/customXml" Target="../ink/ink2000.xml"/><Relationship Id="rId683" Type="http://schemas.openxmlformats.org/officeDocument/2006/relationships/image" Target="../media/image1630.png"/><Relationship Id="rId33" Type="http://schemas.openxmlformats.org/officeDocument/2006/relationships/image" Target="../media/image1306.png"/><Relationship Id="rId129" Type="http://schemas.openxmlformats.org/officeDocument/2006/relationships/image" Target="../media/image1354.png"/><Relationship Id="rId336" Type="http://schemas.openxmlformats.org/officeDocument/2006/relationships/customXml" Target="../ink/ink1930.xml"/><Relationship Id="rId543" Type="http://schemas.openxmlformats.org/officeDocument/2006/relationships/image" Target="../media/image1560.png"/><Relationship Id="rId182" Type="http://schemas.openxmlformats.org/officeDocument/2006/relationships/customXml" Target="../ink/ink1853.xml"/><Relationship Id="rId403" Type="http://schemas.openxmlformats.org/officeDocument/2006/relationships/image" Target="../media/image1491.png"/><Relationship Id="rId750" Type="http://schemas.openxmlformats.org/officeDocument/2006/relationships/customXml" Target="../ink/ink2137.xml"/><Relationship Id="rId848" Type="http://schemas.openxmlformats.org/officeDocument/2006/relationships/image" Target="../media/image1712.png"/><Relationship Id="rId487" Type="http://schemas.openxmlformats.org/officeDocument/2006/relationships/image" Target="../media/image1532.png"/><Relationship Id="rId610" Type="http://schemas.openxmlformats.org/officeDocument/2006/relationships/customXml" Target="../ink/ink2067.xml"/><Relationship Id="rId694" Type="http://schemas.openxmlformats.org/officeDocument/2006/relationships/customXml" Target="../ink/ink2109.xml"/><Relationship Id="rId708" Type="http://schemas.openxmlformats.org/officeDocument/2006/relationships/customXml" Target="../ink/ink2116.xml"/><Relationship Id="rId347" Type="http://schemas.openxmlformats.org/officeDocument/2006/relationships/image" Target="../media/image1463.png"/><Relationship Id="rId44" Type="http://schemas.openxmlformats.org/officeDocument/2006/relationships/customXml" Target="../ink/ink1784.xml"/><Relationship Id="rId554" Type="http://schemas.openxmlformats.org/officeDocument/2006/relationships/customXml" Target="../ink/ink2039.xml"/><Relationship Id="rId761" Type="http://schemas.openxmlformats.org/officeDocument/2006/relationships/image" Target="../media/image1669.png"/><Relationship Id="rId859" Type="http://schemas.openxmlformats.org/officeDocument/2006/relationships/customXml" Target="../ink/ink2192.xml"/><Relationship Id="rId193" Type="http://schemas.openxmlformats.org/officeDocument/2006/relationships/image" Target="../media/image1386.png"/><Relationship Id="rId207" Type="http://schemas.openxmlformats.org/officeDocument/2006/relationships/image" Target="../media/image1393.png"/><Relationship Id="rId414" Type="http://schemas.openxmlformats.org/officeDocument/2006/relationships/customXml" Target="../ink/ink1969.xml"/><Relationship Id="rId498" Type="http://schemas.openxmlformats.org/officeDocument/2006/relationships/customXml" Target="../ink/ink2011.xml"/><Relationship Id="rId621" Type="http://schemas.openxmlformats.org/officeDocument/2006/relationships/image" Target="../media/image1599.png"/><Relationship Id="rId260" Type="http://schemas.openxmlformats.org/officeDocument/2006/relationships/customXml" Target="../ink/ink1892.xml"/><Relationship Id="rId719" Type="http://schemas.openxmlformats.org/officeDocument/2006/relationships/image" Target="../media/image1648.png"/><Relationship Id="rId55" Type="http://schemas.openxmlformats.org/officeDocument/2006/relationships/image" Target="../media/image1317.png"/><Relationship Id="rId120" Type="http://schemas.openxmlformats.org/officeDocument/2006/relationships/customXml" Target="../ink/ink1822.xml"/><Relationship Id="rId358" Type="http://schemas.openxmlformats.org/officeDocument/2006/relationships/customXml" Target="../ink/ink1941.xml"/><Relationship Id="rId565" Type="http://schemas.openxmlformats.org/officeDocument/2006/relationships/image" Target="../media/image1571.png"/><Relationship Id="rId772" Type="http://schemas.openxmlformats.org/officeDocument/2006/relationships/customXml" Target="../ink/ink2148.xml"/><Relationship Id="rId218" Type="http://schemas.openxmlformats.org/officeDocument/2006/relationships/customXml" Target="../ink/ink1871.xml"/><Relationship Id="rId425" Type="http://schemas.openxmlformats.org/officeDocument/2006/relationships/image" Target="../media/image1501.png"/><Relationship Id="rId632" Type="http://schemas.openxmlformats.org/officeDocument/2006/relationships/customXml" Target="../ink/ink2078.xml"/><Relationship Id="rId271" Type="http://schemas.openxmlformats.org/officeDocument/2006/relationships/image" Target="../media/image1425.png"/><Relationship Id="rId66" Type="http://schemas.openxmlformats.org/officeDocument/2006/relationships/customXml" Target="../ink/ink1795.xml"/><Relationship Id="rId131" Type="http://schemas.openxmlformats.org/officeDocument/2006/relationships/image" Target="../media/image1355.png"/><Relationship Id="rId369" Type="http://schemas.openxmlformats.org/officeDocument/2006/relationships/image" Target="../media/image1474.png"/><Relationship Id="rId576" Type="http://schemas.openxmlformats.org/officeDocument/2006/relationships/customXml" Target="../ink/ink2050.xml"/><Relationship Id="rId783" Type="http://schemas.openxmlformats.org/officeDocument/2006/relationships/image" Target="../media/image1680.png"/><Relationship Id="rId229" Type="http://schemas.openxmlformats.org/officeDocument/2006/relationships/image" Target="../media/image1404.png"/><Relationship Id="rId436" Type="http://schemas.openxmlformats.org/officeDocument/2006/relationships/customXml" Target="../ink/ink1980.xml"/><Relationship Id="rId643" Type="http://schemas.openxmlformats.org/officeDocument/2006/relationships/image" Target="../media/image1610.png"/><Relationship Id="rId850" Type="http://schemas.openxmlformats.org/officeDocument/2006/relationships/image" Target="../media/image1713.png"/><Relationship Id="rId77" Type="http://schemas.openxmlformats.org/officeDocument/2006/relationships/image" Target="../media/image1328.png"/><Relationship Id="rId282" Type="http://schemas.openxmlformats.org/officeDocument/2006/relationships/customXml" Target="../ink/ink1903.xml"/><Relationship Id="rId503" Type="http://schemas.openxmlformats.org/officeDocument/2006/relationships/image" Target="../media/image1540.png"/><Relationship Id="rId587" Type="http://schemas.openxmlformats.org/officeDocument/2006/relationships/image" Target="../media/image1582.png"/><Relationship Id="rId710" Type="http://schemas.openxmlformats.org/officeDocument/2006/relationships/customXml" Target="../ink/ink2117.xml"/><Relationship Id="rId808" Type="http://schemas.openxmlformats.org/officeDocument/2006/relationships/image" Target="../media/image1692.png"/><Relationship Id="rId8" Type="http://schemas.openxmlformats.org/officeDocument/2006/relationships/customXml" Target="../ink/ink1766.xml"/><Relationship Id="rId142" Type="http://schemas.openxmlformats.org/officeDocument/2006/relationships/customXml" Target="../ink/ink1833.xml"/><Relationship Id="rId447" Type="http://schemas.openxmlformats.org/officeDocument/2006/relationships/image" Target="../media/image1512.png"/><Relationship Id="rId794" Type="http://schemas.openxmlformats.org/officeDocument/2006/relationships/customXml" Target="../ink/ink2159.xml"/><Relationship Id="rId654" Type="http://schemas.openxmlformats.org/officeDocument/2006/relationships/customXml" Target="../ink/ink2089.xml"/><Relationship Id="rId861" Type="http://schemas.openxmlformats.org/officeDocument/2006/relationships/customXml" Target="../ink/ink219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2.png"/><Relationship Id="rId21" Type="http://schemas.openxmlformats.org/officeDocument/2006/relationships/image" Target="../media/image1734.png"/><Relationship Id="rId324" Type="http://schemas.openxmlformats.org/officeDocument/2006/relationships/customXml" Target="../ink/ink2360.xml"/><Relationship Id="rId531" Type="http://schemas.openxmlformats.org/officeDocument/2006/relationships/image" Target="../media/image1986.png"/><Relationship Id="rId170" Type="http://schemas.openxmlformats.org/officeDocument/2006/relationships/customXml" Target="../ink/ink2283.xml"/><Relationship Id="rId268" Type="http://schemas.openxmlformats.org/officeDocument/2006/relationships/customXml" Target="../ink/ink2332.xml"/><Relationship Id="rId475" Type="http://schemas.openxmlformats.org/officeDocument/2006/relationships/image" Target="../media/image1958.png"/><Relationship Id="rId32" Type="http://schemas.openxmlformats.org/officeDocument/2006/relationships/customXml" Target="../ink/ink2214.xml"/><Relationship Id="rId128" Type="http://schemas.openxmlformats.org/officeDocument/2006/relationships/customXml" Target="../ink/ink2262.xml"/><Relationship Id="rId335" Type="http://schemas.openxmlformats.org/officeDocument/2006/relationships/image" Target="../media/image1889.png"/><Relationship Id="rId542" Type="http://schemas.openxmlformats.org/officeDocument/2006/relationships/customXml" Target="../ink/ink2469.xml"/><Relationship Id="rId181" Type="http://schemas.openxmlformats.org/officeDocument/2006/relationships/image" Target="../media/image1812.png"/><Relationship Id="rId402" Type="http://schemas.openxmlformats.org/officeDocument/2006/relationships/customXml" Target="../ink/ink2399.xml"/><Relationship Id="rId279" Type="http://schemas.openxmlformats.org/officeDocument/2006/relationships/image" Target="../media/image1861.png"/><Relationship Id="rId486" Type="http://schemas.openxmlformats.org/officeDocument/2006/relationships/customXml" Target="../ink/ink2441.xml"/><Relationship Id="rId43" Type="http://schemas.openxmlformats.org/officeDocument/2006/relationships/image" Target="../media/image1745.png"/><Relationship Id="rId139" Type="http://schemas.openxmlformats.org/officeDocument/2006/relationships/image" Target="../media/image1793.png"/><Relationship Id="rId346" Type="http://schemas.openxmlformats.org/officeDocument/2006/relationships/customXml" Target="../ink/ink2371.xml"/><Relationship Id="rId553" Type="http://schemas.openxmlformats.org/officeDocument/2006/relationships/image" Target="../media/image1997.png"/><Relationship Id="rId192" Type="http://schemas.openxmlformats.org/officeDocument/2006/relationships/customXml" Target="../ink/ink2294.xml"/><Relationship Id="rId206" Type="http://schemas.openxmlformats.org/officeDocument/2006/relationships/customXml" Target="../ink/ink2301.xml"/><Relationship Id="rId413" Type="http://schemas.openxmlformats.org/officeDocument/2006/relationships/image" Target="../media/image1927.png"/><Relationship Id="rId497" Type="http://schemas.openxmlformats.org/officeDocument/2006/relationships/image" Target="../media/image1969.png"/><Relationship Id="rId357" Type="http://schemas.openxmlformats.org/officeDocument/2006/relationships/image" Target="../media/image1900.png"/><Relationship Id="rId54" Type="http://schemas.openxmlformats.org/officeDocument/2006/relationships/customXml" Target="../ink/ink2225.xml"/><Relationship Id="rId217" Type="http://schemas.openxmlformats.org/officeDocument/2006/relationships/image" Target="../media/image1830.png"/><Relationship Id="rId259" Type="http://schemas.openxmlformats.org/officeDocument/2006/relationships/image" Target="../media/image1851.png"/><Relationship Id="rId424" Type="http://schemas.openxmlformats.org/officeDocument/2006/relationships/customXml" Target="../ink/ink2410.xml"/><Relationship Id="rId466" Type="http://schemas.openxmlformats.org/officeDocument/2006/relationships/customXml" Target="../ink/ink2431.xml"/><Relationship Id="rId23" Type="http://schemas.openxmlformats.org/officeDocument/2006/relationships/image" Target="../media/image1735.png"/><Relationship Id="rId119" Type="http://schemas.openxmlformats.org/officeDocument/2006/relationships/image" Target="../media/image1783.png"/><Relationship Id="rId270" Type="http://schemas.openxmlformats.org/officeDocument/2006/relationships/customXml" Target="../ink/ink2333.xml"/><Relationship Id="rId326" Type="http://schemas.openxmlformats.org/officeDocument/2006/relationships/customXml" Target="../ink/ink2361.xml"/><Relationship Id="rId533" Type="http://schemas.openxmlformats.org/officeDocument/2006/relationships/image" Target="../media/image1987.png"/><Relationship Id="rId65" Type="http://schemas.openxmlformats.org/officeDocument/2006/relationships/image" Target="../media/image1756.png"/><Relationship Id="rId130" Type="http://schemas.openxmlformats.org/officeDocument/2006/relationships/customXml" Target="../ink/ink2263.xml"/><Relationship Id="rId368" Type="http://schemas.openxmlformats.org/officeDocument/2006/relationships/customXml" Target="../ink/ink2382.xml"/><Relationship Id="rId172" Type="http://schemas.openxmlformats.org/officeDocument/2006/relationships/customXml" Target="../ink/ink2284.xml"/><Relationship Id="rId228" Type="http://schemas.openxmlformats.org/officeDocument/2006/relationships/customXml" Target="../ink/ink2312.xml"/><Relationship Id="rId435" Type="http://schemas.openxmlformats.org/officeDocument/2006/relationships/image" Target="../media/image1938.png"/><Relationship Id="rId477" Type="http://schemas.openxmlformats.org/officeDocument/2006/relationships/image" Target="../media/image1959.png"/><Relationship Id="rId281" Type="http://schemas.openxmlformats.org/officeDocument/2006/relationships/image" Target="../media/image1862.png"/><Relationship Id="rId337" Type="http://schemas.openxmlformats.org/officeDocument/2006/relationships/image" Target="../media/image1890.png"/><Relationship Id="rId502" Type="http://schemas.openxmlformats.org/officeDocument/2006/relationships/customXml" Target="../ink/ink2449.xml"/><Relationship Id="rId34" Type="http://schemas.openxmlformats.org/officeDocument/2006/relationships/customXml" Target="../ink/ink2215.xml"/><Relationship Id="rId76" Type="http://schemas.openxmlformats.org/officeDocument/2006/relationships/customXml" Target="../ink/ink2236.xml"/><Relationship Id="rId141" Type="http://schemas.openxmlformats.org/officeDocument/2006/relationships/image" Target="../media/image1794.png"/><Relationship Id="rId379" Type="http://schemas.openxmlformats.org/officeDocument/2006/relationships/image" Target="../media/image1911.png"/><Relationship Id="rId544" Type="http://schemas.openxmlformats.org/officeDocument/2006/relationships/customXml" Target="../ink/ink2470.xml"/><Relationship Id="rId7" Type="http://schemas.openxmlformats.org/officeDocument/2006/relationships/image" Target="../media/image1727.png"/><Relationship Id="rId183" Type="http://schemas.openxmlformats.org/officeDocument/2006/relationships/image" Target="../media/image1813.png"/><Relationship Id="rId239" Type="http://schemas.openxmlformats.org/officeDocument/2006/relationships/image" Target="../media/image1841.png"/><Relationship Id="rId390" Type="http://schemas.openxmlformats.org/officeDocument/2006/relationships/customXml" Target="../ink/ink2393.xml"/><Relationship Id="rId404" Type="http://schemas.openxmlformats.org/officeDocument/2006/relationships/customXml" Target="../ink/ink2400.xml"/><Relationship Id="rId446" Type="http://schemas.openxmlformats.org/officeDocument/2006/relationships/customXml" Target="../ink/ink2421.xml"/><Relationship Id="rId250" Type="http://schemas.openxmlformats.org/officeDocument/2006/relationships/customXml" Target="../ink/ink2323.xml"/><Relationship Id="rId292" Type="http://schemas.openxmlformats.org/officeDocument/2006/relationships/customXml" Target="../ink/ink2344.xml"/><Relationship Id="rId306" Type="http://schemas.openxmlformats.org/officeDocument/2006/relationships/customXml" Target="../ink/ink2351.xml"/><Relationship Id="rId488" Type="http://schemas.openxmlformats.org/officeDocument/2006/relationships/customXml" Target="../ink/ink2442.xml"/><Relationship Id="rId45" Type="http://schemas.openxmlformats.org/officeDocument/2006/relationships/image" Target="../media/image1746.png"/><Relationship Id="rId87" Type="http://schemas.openxmlformats.org/officeDocument/2006/relationships/image" Target="../media/image1767.png"/><Relationship Id="rId110" Type="http://schemas.openxmlformats.org/officeDocument/2006/relationships/customXml" Target="../ink/ink2253.xml"/><Relationship Id="rId348" Type="http://schemas.openxmlformats.org/officeDocument/2006/relationships/customXml" Target="../ink/ink2372.xml"/><Relationship Id="rId513" Type="http://schemas.openxmlformats.org/officeDocument/2006/relationships/image" Target="../media/image1977.png"/><Relationship Id="rId555" Type="http://schemas.openxmlformats.org/officeDocument/2006/relationships/image" Target="../media/image1998.png"/><Relationship Id="rId152" Type="http://schemas.openxmlformats.org/officeDocument/2006/relationships/customXml" Target="../ink/ink2274.xml"/><Relationship Id="rId194" Type="http://schemas.openxmlformats.org/officeDocument/2006/relationships/customXml" Target="../ink/ink2295.xml"/><Relationship Id="rId208" Type="http://schemas.openxmlformats.org/officeDocument/2006/relationships/customXml" Target="../ink/ink2302.xml"/><Relationship Id="rId415" Type="http://schemas.openxmlformats.org/officeDocument/2006/relationships/image" Target="../media/image1928.png"/><Relationship Id="rId457" Type="http://schemas.openxmlformats.org/officeDocument/2006/relationships/image" Target="../media/image1949.png"/><Relationship Id="rId261" Type="http://schemas.openxmlformats.org/officeDocument/2006/relationships/image" Target="../media/image1852.png"/><Relationship Id="rId499" Type="http://schemas.openxmlformats.org/officeDocument/2006/relationships/image" Target="../media/image1970.png"/><Relationship Id="rId14" Type="http://schemas.openxmlformats.org/officeDocument/2006/relationships/customXml" Target="../ink/ink2205.xml"/><Relationship Id="rId56" Type="http://schemas.openxmlformats.org/officeDocument/2006/relationships/customXml" Target="../ink/ink2226.xml"/><Relationship Id="rId317" Type="http://schemas.openxmlformats.org/officeDocument/2006/relationships/image" Target="../media/image1880.png"/><Relationship Id="rId359" Type="http://schemas.openxmlformats.org/officeDocument/2006/relationships/image" Target="../media/image1901.png"/><Relationship Id="rId524" Type="http://schemas.openxmlformats.org/officeDocument/2006/relationships/customXml" Target="../ink/ink2460.xml"/><Relationship Id="rId98" Type="http://schemas.openxmlformats.org/officeDocument/2006/relationships/customXml" Target="../ink/ink2247.xml"/><Relationship Id="rId121" Type="http://schemas.openxmlformats.org/officeDocument/2006/relationships/image" Target="../media/image1784.png"/><Relationship Id="rId163" Type="http://schemas.openxmlformats.org/officeDocument/2006/relationships/image" Target="../media/image1805.png"/><Relationship Id="rId219" Type="http://schemas.openxmlformats.org/officeDocument/2006/relationships/image" Target="../media/image1831.png"/><Relationship Id="rId370" Type="http://schemas.openxmlformats.org/officeDocument/2006/relationships/customXml" Target="../ink/ink2383.xml"/><Relationship Id="rId426" Type="http://schemas.openxmlformats.org/officeDocument/2006/relationships/customXml" Target="../ink/ink2411.xml"/><Relationship Id="rId230" Type="http://schemas.openxmlformats.org/officeDocument/2006/relationships/customXml" Target="../ink/ink2313.xml"/><Relationship Id="rId468" Type="http://schemas.openxmlformats.org/officeDocument/2006/relationships/customXml" Target="../ink/ink2432.xml"/><Relationship Id="rId25" Type="http://schemas.openxmlformats.org/officeDocument/2006/relationships/image" Target="../media/image1736.png"/><Relationship Id="rId67" Type="http://schemas.openxmlformats.org/officeDocument/2006/relationships/image" Target="../media/image1757.png"/><Relationship Id="rId272" Type="http://schemas.openxmlformats.org/officeDocument/2006/relationships/customXml" Target="../ink/ink2334.xml"/><Relationship Id="rId328" Type="http://schemas.openxmlformats.org/officeDocument/2006/relationships/customXml" Target="../ink/ink2362.xml"/><Relationship Id="rId535" Type="http://schemas.openxmlformats.org/officeDocument/2006/relationships/image" Target="../media/image1988.png"/><Relationship Id="rId132" Type="http://schemas.openxmlformats.org/officeDocument/2006/relationships/customXml" Target="../ink/ink2264.xml"/><Relationship Id="rId174" Type="http://schemas.openxmlformats.org/officeDocument/2006/relationships/customXml" Target="../ink/ink2285.xml"/><Relationship Id="rId381" Type="http://schemas.openxmlformats.org/officeDocument/2006/relationships/image" Target="../media/image1912.png"/><Relationship Id="rId241" Type="http://schemas.openxmlformats.org/officeDocument/2006/relationships/image" Target="../media/image1842.png"/><Relationship Id="rId437" Type="http://schemas.openxmlformats.org/officeDocument/2006/relationships/image" Target="../media/image1939.png"/><Relationship Id="rId479" Type="http://schemas.openxmlformats.org/officeDocument/2006/relationships/image" Target="../media/image1960.png"/><Relationship Id="rId36" Type="http://schemas.openxmlformats.org/officeDocument/2006/relationships/customXml" Target="../ink/ink2216.xml"/><Relationship Id="rId283" Type="http://schemas.openxmlformats.org/officeDocument/2006/relationships/image" Target="../media/image1863.png"/><Relationship Id="rId339" Type="http://schemas.openxmlformats.org/officeDocument/2006/relationships/image" Target="../media/image1891.png"/><Relationship Id="rId490" Type="http://schemas.openxmlformats.org/officeDocument/2006/relationships/customXml" Target="../ink/ink2443.xml"/><Relationship Id="rId504" Type="http://schemas.openxmlformats.org/officeDocument/2006/relationships/customXml" Target="../ink/ink2450.xml"/><Relationship Id="rId546" Type="http://schemas.openxmlformats.org/officeDocument/2006/relationships/customXml" Target="../ink/ink2471.xml"/><Relationship Id="rId78" Type="http://schemas.openxmlformats.org/officeDocument/2006/relationships/customXml" Target="../ink/ink2237.xml"/><Relationship Id="rId101" Type="http://schemas.openxmlformats.org/officeDocument/2006/relationships/image" Target="../media/image1774.png"/><Relationship Id="rId143" Type="http://schemas.openxmlformats.org/officeDocument/2006/relationships/image" Target="../media/image1795.png"/><Relationship Id="rId185" Type="http://schemas.openxmlformats.org/officeDocument/2006/relationships/image" Target="../media/image1814.png"/><Relationship Id="rId350" Type="http://schemas.openxmlformats.org/officeDocument/2006/relationships/customXml" Target="../ink/ink2373.xml"/><Relationship Id="rId406" Type="http://schemas.openxmlformats.org/officeDocument/2006/relationships/customXml" Target="../ink/ink2401.xml"/><Relationship Id="rId9" Type="http://schemas.openxmlformats.org/officeDocument/2006/relationships/image" Target="../media/image1728.png"/><Relationship Id="rId210" Type="http://schemas.openxmlformats.org/officeDocument/2006/relationships/customXml" Target="../ink/ink2303.xml"/><Relationship Id="rId392" Type="http://schemas.openxmlformats.org/officeDocument/2006/relationships/customXml" Target="../ink/ink2394.xml"/><Relationship Id="rId448" Type="http://schemas.openxmlformats.org/officeDocument/2006/relationships/customXml" Target="../ink/ink2422.xml"/><Relationship Id="rId252" Type="http://schemas.openxmlformats.org/officeDocument/2006/relationships/customXml" Target="../ink/ink2324.xml"/><Relationship Id="rId294" Type="http://schemas.openxmlformats.org/officeDocument/2006/relationships/customXml" Target="../ink/ink2345.xml"/><Relationship Id="rId308" Type="http://schemas.openxmlformats.org/officeDocument/2006/relationships/customXml" Target="../ink/ink2352.xml"/><Relationship Id="rId515" Type="http://schemas.openxmlformats.org/officeDocument/2006/relationships/image" Target="../media/image1978.png"/><Relationship Id="rId47" Type="http://schemas.openxmlformats.org/officeDocument/2006/relationships/image" Target="../media/image1747.png"/><Relationship Id="rId89" Type="http://schemas.openxmlformats.org/officeDocument/2006/relationships/image" Target="../media/image1768.png"/><Relationship Id="rId112" Type="http://schemas.openxmlformats.org/officeDocument/2006/relationships/customXml" Target="../ink/ink2254.xml"/><Relationship Id="rId154" Type="http://schemas.openxmlformats.org/officeDocument/2006/relationships/customXml" Target="../ink/ink2275.xml"/><Relationship Id="rId361" Type="http://schemas.openxmlformats.org/officeDocument/2006/relationships/image" Target="../media/image1902.png"/><Relationship Id="rId557" Type="http://schemas.openxmlformats.org/officeDocument/2006/relationships/image" Target="../media/image1999.png"/><Relationship Id="rId196" Type="http://schemas.openxmlformats.org/officeDocument/2006/relationships/customXml" Target="../ink/ink2296.xml"/><Relationship Id="rId417" Type="http://schemas.openxmlformats.org/officeDocument/2006/relationships/image" Target="../media/image1929.png"/><Relationship Id="rId459" Type="http://schemas.openxmlformats.org/officeDocument/2006/relationships/image" Target="../media/image1950.png"/><Relationship Id="rId16" Type="http://schemas.openxmlformats.org/officeDocument/2006/relationships/customXml" Target="../ink/ink2206.xml"/><Relationship Id="rId221" Type="http://schemas.openxmlformats.org/officeDocument/2006/relationships/image" Target="../media/image1832.png"/><Relationship Id="rId263" Type="http://schemas.openxmlformats.org/officeDocument/2006/relationships/image" Target="../media/image1853.png"/><Relationship Id="rId319" Type="http://schemas.openxmlformats.org/officeDocument/2006/relationships/image" Target="../media/image1881.png"/><Relationship Id="rId470" Type="http://schemas.openxmlformats.org/officeDocument/2006/relationships/customXml" Target="../ink/ink2433.xml"/><Relationship Id="rId526" Type="http://schemas.openxmlformats.org/officeDocument/2006/relationships/customXml" Target="../ink/ink2461.xml"/><Relationship Id="rId58" Type="http://schemas.openxmlformats.org/officeDocument/2006/relationships/customXml" Target="../ink/ink2227.xml"/><Relationship Id="rId123" Type="http://schemas.openxmlformats.org/officeDocument/2006/relationships/image" Target="../media/image1785.png"/><Relationship Id="rId330" Type="http://schemas.openxmlformats.org/officeDocument/2006/relationships/customXml" Target="../ink/ink2363.xml"/><Relationship Id="rId165" Type="http://schemas.openxmlformats.org/officeDocument/2006/relationships/image" Target="../media/image1806.png"/><Relationship Id="rId372" Type="http://schemas.openxmlformats.org/officeDocument/2006/relationships/customXml" Target="../ink/ink2384.xml"/><Relationship Id="rId428" Type="http://schemas.openxmlformats.org/officeDocument/2006/relationships/customXml" Target="../ink/ink2412.xml"/><Relationship Id="rId232" Type="http://schemas.openxmlformats.org/officeDocument/2006/relationships/customXml" Target="../ink/ink2314.xml"/><Relationship Id="rId274" Type="http://schemas.openxmlformats.org/officeDocument/2006/relationships/customXml" Target="../ink/ink2335.xml"/><Relationship Id="rId481" Type="http://schemas.openxmlformats.org/officeDocument/2006/relationships/image" Target="../media/image1961.png"/><Relationship Id="rId27" Type="http://schemas.openxmlformats.org/officeDocument/2006/relationships/image" Target="../media/image1737.png"/><Relationship Id="rId69" Type="http://schemas.openxmlformats.org/officeDocument/2006/relationships/image" Target="../media/image1758.png"/><Relationship Id="rId134" Type="http://schemas.openxmlformats.org/officeDocument/2006/relationships/customXml" Target="../ink/ink2265.xml"/><Relationship Id="rId537" Type="http://schemas.openxmlformats.org/officeDocument/2006/relationships/image" Target="../media/image1989.png"/><Relationship Id="rId80" Type="http://schemas.openxmlformats.org/officeDocument/2006/relationships/customXml" Target="../ink/ink2238.xml"/><Relationship Id="rId176" Type="http://schemas.openxmlformats.org/officeDocument/2006/relationships/customXml" Target="../ink/ink2286.xml"/><Relationship Id="rId341" Type="http://schemas.openxmlformats.org/officeDocument/2006/relationships/image" Target="../media/image1892.png"/><Relationship Id="rId383" Type="http://schemas.openxmlformats.org/officeDocument/2006/relationships/image" Target="../media/image1913.png"/><Relationship Id="rId439" Type="http://schemas.openxmlformats.org/officeDocument/2006/relationships/image" Target="../media/image1940.png"/><Relationship Id="rId201" Type="http://schemas.openxmlformats.org/officeDocument/2006/relationships/image" Target="../media/image1822.png"/><Relationship Id="rId243" Type="http://schemas.openxmlformats.org/officeDocument/2006/relationships/image" Target="../media/image1843.png"/><Relationship Id="rId285" Type="http://schemas.openxmlformats.org/officeDocument/2006/relationships/image" Target="../media/image1864.png"/><Relationship Id="rId450" Type="http://schemas.openxmlformats.org/officeDocument/2006/relationships/customXml" Target="../ink/ink2423.xml"/><Relationship Id="rId506" Type="http://schemas.openxmlformats.org/officeDocument/2006/relationships/customXml" Target="../ink/ink2451.xml"/><Relationship Id="rId38" Type="http://schemas.openxmlformats.org/officeDocument/2006/relationships/customXml" Target="../ink/ink2217.xml"/><Relationship Id="rId103" Type="http://schemas.openxmlformats.org/officeDocument/2006/relationships/image" Target="../media/image1775.png"/><Relationship Id="rId310" Type="http://schemas.openxmlformats.org/officeDocument/2006/relationships/customXml" Target="../ink/ink2353.xml"/><Relationship Id="rId492" Type="http://schemas.openxmlformats.org/officeDocument/2006/relationships/customXml" Target="../ink/ink2444.xml"/><Relationship Id="rId548" Type="http://schemas.openxmlformats.org/officeDocument/2006/relationships/customXml" Target="../ink/ink2472.xml"/><Relationship Id="rId91" Type="http://schemas.openxmlformats.org/officeDocument/2006/relationships/image" Target="../media/image1769.png"/><Relationship Id="rId145" Type="http://schemas.openxmlformats.org/officeDocument/2006/relationships/image" Target="../media/image1796.png"/><Relationship Id="rId187" Type="http://schemas.openxmlformats.org/officeDocument/2006/relationships/image" Target="../media/image1815.png"/><Relationship Id="rId352" Type="http://schemas.openxmlformats.org/officeDocument/2006/relationships/customXml" Target="../ink/ink2374.xml"/><Relationship Id="rId394" Type="http://schemas.openxmlformats.org/officeDocument/2006/relationships/customXml" Target="../ink/ink2395.xml"/><Relationship Id="rId408" Type="http://schemas.openxmlformats.org/officeDocument/2006/relationships/customXml" Target="../ink/ink2402.xml"/><Relationship Id="rId212" Type="http://schemas.openxmlformats.org/officeDocument/2006/relationships/customXml" Target="../ink/ink2304.xml"/><Relationship Id="rId254" Type="http://schemas.openxmlformats.org/officeDocument/2006/relationships/customXml" Target="../ink/ink2325.xml"/><Relationship Id="rId49" Type="http://schemas.openxmlformats.org/officeDocument/2006/relationships/image" Target="../media/image1748.png"/><Relationship Id="rId114" Type="http://schemas.openxmlformats.org/officeDocument/2006/relationships/customXml" Target="../ink/ink2255.xml"/><Relationship Id="rId296" Type="http://schemas.openxmlformats.org/officeDocument/2006/relationships/customXml" Target="../ink/ink2346.xml"/><Relationship Id="rId461" Type="http://schemas.openxmlformats.org/officeDocument/2006/relationships/image" Target="../media/image1951.png"/><Relationship Id="rId517" Type="http://schemas.openxmlformats.org/officeDocument/2006/relationships/image" Target="../media/image1979.png"/><Relationship Id="rId60" Type="http://schemas.openxmlformats.org/officeDocument/2006/relationships/customXml" Target="../ink/ink2228.xml"/><Relationship Id="rId156" Type="http://schemas.openxmlformats.org/officeDocument/2006/relationships/customXml" Target="../ink/ink2276.xml"/><Relationship Id="rId198" Type="http://schemas.openxmlformats.org/officeDocument/2006/relationships/customXml" Target="../ink/ink2297.xml"/><Relationship Id="rId321" Type="http://schemas.openxmlformats.org/officeDocument/2006/relationships/image" Target="../media/image1882.png"/><Relationship Id="rId363" Type="http://schemas.openxmlformats.org/officeDocument/2006/relationships/image" Target="../media/image1903.png"/><Relationship Id="rId419" Type="http://schemas.openxmlformats.org/officeDocument/2006/relationships/image" Target="../media/image1930.png"/><Relationship Id="rId223" Type="http://schemas.openxmlformats.org/officeDocument/2006/relationships/image" Target="../media/image1833.png"/><Relationship Id="rId430" Type="http://schemas.openxmlformats.org/officeDocument/2006/relationships/customXml" Target="../ink/ink2413.xml"/><Relationship Id="rId18" Type="http://schemas.openxmlformats.org/officeDocument/2006/relationships/customXml" Target="../ink/ink2207.xml"/><Relationship Id="rId265" Type="http://schemas.openxmlformats.org/officeDocument/2006/relationships/image" Target="../media/image1854.png"/><Relationship Id="rId472" Type="http://schemas.openxmlformats.org/officeDocument/2006/relationships/customXml" Target="../ink/ink2434.xml"/><Relationship Id="rId528" Type="http://schemas.openxmlformats.org/officeDocument/2006/relationships/customXml" Target="../ink/ink2462.xml"/><Relationship Id="rId125" Type="http://schemas.openxmlformats.org/officeDocument/2006/relationships/image" Target="../media/image1786.png"/><Relationship Id="rId167" Type="http://schemas.openxmlformats.org/officeDocument/2006/relationships/image" Target="../media/image1807.png"/><Relationship Id="rId332" Type="http://schemas.openxmlformats.org/officeDocument/2006/relationships/customXml" Target="../ink/ink2364.xml"/><Relationship Id="rId374" Type="http://schemas.openxmlformats.org/officeDocument/2006/relationships/customXml" Target="../ink/ink2385.xml"/><Relationship Id="rId71" Type="http://schemas.openxmlformats.org/officeDocument/2006/relationships/image" Target="../media/image1759.png"/><Relationship Id="rId234" Type="http://schemas.openxmlformats.org/officeDocument/2006/relationships/customXml" Target="../ink/ink2315.xml"/><Relationship Id="rId2" Type="http://schemas.openxmlformats.org/officeDocument/2006/relationships/customXml" Target="../ink/ink2199.xml"/><Relationship Id="rId29" Type="http://schemas.openxmlformats.org/officeDocument/2006/relationships/image" Target="../media/image1738.png"/><Relationship Id="rId276" Type="http://schemas.openxmlformats.org/officeDocument/2006/relationships/customXml" Target="../ink/ink2336.xml"/><Relationship Id="rId441" Type="http://schemas.openxmlformats.org/officeDocument/2006/relationships/image" Target="../media/image1941.png"/><Relationship Id="rId483" Type="http://schemas.openxmlformats.org/officeDocument/2006/relationships/image" Target="../media/image1962.png"/><Relationship Id="rId539" Type="http://schemas.openxmlformats.org/officeDocument/2006/relationships/image" Target="../media/image1990.png"/><Relationship Id="rId40" Type="http://schemas.openxmlformats.org/officeDocument/2006/relationships/customXml" Target="../ink/ink2218.xml"/><Relationship Id="rId136" Type="http://schemas.openxmlformats.org/officeDocument/2006/relationships/customXml" Target="../ink/ink2266.xml"/><Relationship Id="rId178" Type="http://schemas.openxmlformats.org/officeDocument/2006/relationships/customXml" Target="../ink/ink2287.xml"/><Relationship Id="rId301" Type="http://schemas.openxmlformats.org/officeDocument/2006/relationships/image" Target="../media/image1872.png"/><Relationship Id="rId343" Type="http://schemas.openxmlformats.org/officeDocument/2006/relationships/image" Target="../media/image1893.png"/><Relationship Id="rId550" Type="http://schemas.openxmlformats.org/officeDocument/2006/relationships/customXml" Target="../ink/ink2473.xml"/><Relationship Id="rId82" Type="http://schemas.openxmlformats.org/officeDocument/2006/relationships/customXml" Target="../ink/ink2239.xml"/><Relationship Id="rId203" Type="http://schemas.openxmlformats.org/officeDocument/2006/relationships/image" Target="../media/image1823.png"/><Relationship Id="rId385" Type="http://schemas.openxmlformats.org/officeDocument/2006/relationships/image" Target="../media/image1914.png"/><Relationship Id="rId245" Type="http://schemas.openxmlformats.org/officeDocument/2006/relationships/image" Target="../media/image1844.png"/><Relationship Id="rId287" Type="http://schemas.openxmlformats.org/officeDocument/2006/relationships/image" Target="../media/image1865.png"/><Relationship Id="rId410" Type="http://schemas.openxmlformats.org/officeDocument/2006/relationships/customXml" Target="../ink/ink2403.xml"/><Relationship Id="rId452" Type="http://schemas.openxmlformats.org/officeDocument/2006/relationships/customXml" Target="../ink/ink2424.xml"/><Relationship Id="rId494" Type="http://schemas.openxmlformats.org/officeDocument/2006/relationships/customXml" Target="../ink/ink2445.xml"/><Relationship Id="rId508" Type="http://schemas.openxmlformats.org/officeDocument/2006/relationships/customXml" Target="../ink/ink2452.xml"/><Relationship Id="rId105" Type="http://schemas.openxmlformats.org/officeDocument/2006/relationships/image" Target="../media/image1776.png"/><Relationship Id="rId147" Type="http://schemas.openxmlformats.org/officeDocument/2006/relationships/image" Target="../media/image1797.png"/><Relationship Id="rId312" Type="http://schemas.openxmlformats.org/officeDocument/2006/relationships/customXml" Target="../ink/ink2354.xml"/><Relationship Id="rId354" Type="http://schemas.openxmlformats.org/officeDocument/2006/relationships/customXml" Target="../ink/ink2375.xml"/><Relationship Id="rId51" Type="http://schemas.openxmlformats.org/officeDocument/2006/relationships/image" Target="../media/image1749.png"/><Relationship Id="rId93" Type="http://schemas.openxmlformats.org/officeDocument/2006/relationships/image" Target="../media/image1770.png"/><Relationship Id="rId189" Type="http://schemas.openxmlformats.org/officeDocument/2006/relationships/image" Target="../media/image1816.png"/><Relationship Id="rId396" Type="http://schemas.openxmlformats.org/officeDocument/2006/relationships/customXml" Target="../ink/ink2396.xml"/><Relationship Id="rId214" Type="http://schemas.openxmlformats.org/officeDocument/2006/relationships/customXml" Target="../ink/ink2305.xml"/><Relationship Id="rId256" Type="http://schemas.openxmlformats.org/officeDocument/2006/relationships/customXml" Target="../ink/ink2326.xml"/><Relationship Id="rId298" Type="http://schemas.openxmlformats.org/officeDocument/2006/relationships/customXml" Target="../ink/ink2347.xml"/><Relationship Id="rId421" Type="http://schemas.openxmlformats.org/officeDocument/2006/relationships/image" Target="../media/image1931.png"/><Relationship Id="rId463" Type="http://schemas.openxmlformats.org/officeDocument/2006/relationships/image" Target="../media/image1952.png"/><Relationship Id="rId519" Type="http://schemas.openxmlformats.org/officeDocument/2006/relationships/image" Target="../media/image1980.png"/><Relationship Id="rId116" Type="http://schemas.openxmlformats.org/officeDocument/2006/relationships/customXml" Target="../ink/ink2256.xml"/><Relationship Id="rId158" Type="http://schemas.openxmlformats.org/officeDocument/2006/relationships/customXml" Target="../ink/ink2277.xml"/><Relationship Id="rId323" Type="http://schemas.openxmlformats.org/officeDocument/2006/relationships/image" Target="../media/image1883.png"/><Relationship Id="rId530" Type="http://schemas.openxmlformats.org/officeDocument/2006/relationships/customXml" Target="../ink/ink2463.xml"/><Relationship Id="rId20" Type="http://schemas.openxmlformats.org/officeDocument/2006/relationships/customXml" Target="../ink/ink2208.xml"/><Relationship Id="rId62" Type="http://schemas.openxmlformats.org/officeDocument/2006/relationships/customXml" Target="../ink/ink2229.xml"/><Relationship Id="rId365" Type="http://schemas.openxmlformats.org/officeDocument/2006/relationships/image" Target="../media/image1904.png"/><Relationship Id="rId225" Type="http://schemas.openxmlformats.org/officeDocument/2006/relationships/image" Target="../media/image1834.png"/><Relationship Id="rId267" Type="http://schemas.openxmlformats.org/officeDocument/2006/relationships/image" Target="../media/image1855.png"/><Relationship Id="rId432" Type="http://schemas.openxmlformats.org/officeDocument/2006/relationships/customXml" Target="../ink/ink2414.xml"/><Relationship Id="rId474" Type="http://schemas.openxmlformats.org/officeDocument/2006/relationships/customXml" Target="../ink/ink2435.xml"/><Relationship Id="rId127" Type="http://schemas.openxmlformats.org/officeDocument/2006/relationships/image" Target="../media/image1787.png"/><Relationship Id="rId31" Type="http://schemas.openxmlformats.org/officeDocument/2006/relationships/image" Target="../media/image1739.png"/><Relationship Id="rId73" Type="http://schemas.openxmlformats.org/officeDocument/2006/relationships/image" Target="../media/image1760.png"/><Relationship Id="rId169" Type="http://schemas.openxmlformats.org/officeDocument/2006/relationships/image" Target="../media/image1808.png"/><Relationship Id="rId334" Type="http://schemas.openxmlformats.org/officeDocument/2006/relationships/customXml" Target="../ink/ink2365.xml"/><Relationship Id="rId376" Type="http://schemas.openxmlformats.org/officeDocument/2006/relationships/customXml" Target="../ink/ink2386.xml"/><Relationship Id="rId541" Type="http://schemas.openxmlformats.org/officeDocument/2006/relationships/image" Target="../media/image1991.png"/><Relationship Id="rId4" Type="http://schemas.openxmlformats.org/officeDocument/2006/relationships/customXml" Target="../ink/ink2200.xml"/><Relationship Id="rId180" Type="http://schemas.openxmlformats.org/officeDocument/2006/relationships/customXml" Target="../ink/ink2288.xml"/><Relationship Id="rId236" Type="http://schemas.openxmlformats.org/officeDocument/2006/relationships/customXml" Target="../ink/ink2316.xml"/><Relationship Id="rId278" Type="http://schemas.openxmlformats.org/officeDocument/2006/relationships/customXml" Target="../ink/ink2337.xml"/><Relationship Id="rId401" Type="http://schemas.openxmlformats.org/officeDocument/2006/relationships/image" Target="../media/image1921.png"/><Relationship Id="rId443" Type="http://schemas.openxmlformats.org/officeDocument/2006/relationships/image" Target="../media/image1942.png"/><Relationship Id="rId303" Type="http://schemas.openxmlformats.org/officeDocument/2006/relationships/image" Target="../media/image1873.png"/><Relationship Id="rId485" Type="http://schemas.openxmlformats.org/officeDocument/2006/relationships/image" Target="../media/image1963.png"/><Relationship Id="rId42" Type="http://schemas.openxmlformats.org/officeDocument/2006/relationships/customXml" Target="../ink/ink2219.xml"/><Relationship Id="rId84" Type="http://schemas.openxmlformats.org/officeDocument/2006/relationships/customXml" Target="../ink/ink2240.xml"/><Relationship Id="rId138" Type="http://schemas.openxmlformats.org/officeDocument/2006/relationships/customXml" Target="../ink/ink2267.xml"/><Relationship Id="rId345" Type="http://schemas.openxmlformats.org/officeDocument/2006/relationships/image" Target="../media/image1894.png"/><Relationship Id="rId387" Type="http://schemas.openxmlformats.org/officeDocument/2006/relationships/image" Target="../media/image1915.png"/><Relationship Id="rId510" Type="http://schemas.openxmlformats.org/officeDocument/2006/relationships/customXml" Target="../ink/ink2453.xml"/><Relationship Id="rId552" Type="http://schemas.openxmlformats.org/officeDocument/2006/relationships/customXml" Target="../ink/ink2474.xml"/><Relationship Id="rId191" Type="http://schemas.openxmlformats.org/officeDocument/2006/relationships/image" Target="../media/image1817.png"/><Relationship Id="rId205" Type="http://schemas.openxmlformats.org/officeDocument/2006/relationships/image" Target="../media/image1824.png"/><Relationship Id="rId247" Type="http://schemas.openxmlformats.org/officeDocument/2006/relationships/image" Target="../media/image1845.png"/><Relationship Id="rId412" Type="http://schemas.openxmlformats.org/officeDocument/2006/relationships/customXml" Target="../ink/ink2404.xml"/><Relationship Id="rId107" Type="http://schemas.openxmlformats.org/officeDocument/2006/relationships/image" Target="../media/image1777.png"/><Relationship Id="rId289" Type="http://schemas.openxmlformats.org/officeDocument/2006/relationships/image" Target="../media/image1866.png"/><Relationship Id="rId454" Type="http://schemas.openxmlformats.org/officeDocument/2006/relationships/customXml" Target="../ink/ink2425.xml"/><Relationship Id="rId496" Type="http://schemas.openxmlformats.org/officeDocument/2006/relationships/customXml" Target="../ink/ink2446.xml"/><Relationship Id="rId11" Type="http://schemas.openxmlformats.org/officeDocument/2006/relationships/image" Target="../media/image1729.png"/><Relationship Id="rId53" Type="http://schemas.openxmlformats.org/officeDocument/2006/relationships/image" Target="../media/image1750.png"/><Relationship Id="rId149" Type="http://schemas.openxmlformats.org/officeDocument/2006/relationships/image" Target="../media/image1798.png"/><Relationship Id="rId314" Type="http://schemas.openxmlformats.org/officeDocument/2006/relationships/customXml" Target="../ink/ink2355.xml"/><Relationship Id="rId356" Type="http://schemas.openxmlformats.org/officeDocument/2006/relationships/customXml" Target="../ink/ink2376.xml"/><Relationship Id="rId398" Type="http://schemas.openxmlformats.org/officeDocument/2006/relationships/customXml" Target="../ink/ink2397.xml"/><Relationship Id="rId521" Type="http://schemas.openxmlformats.org/officeDocument/2006/relationships/image" Target="../media/image1981.png"/><Relationship Id="rId95" Type="http://schemas.openxmlformats.org/officeDocument/2006/relationships/image" Target="../media/image1771.png"/><Relationship Id="rId160" Type="http://schemas.openxmlformats.org/officeDocument/2006/relationships/customXml" Target="../ink/ink2278.xml"/><Relationship Id="rId216" Type="http://schemas.openxmlformats.org/officeDocument/2006/relationships/customXml" Target="../ink/ink2306.xml"/><Relationship Id="rId423" Type="http://schemas.openxmlformats.org/officeDocument/2006/relationships/image" Target="../media/image1932.png"/><Relationship Id="rId258" Type="http://schemas.openxmlformats.org/officeDocument/2006/relationships/customXml" Target="../ink/ink2327.xml"/><Relationship Id="rId465" Type="http://schemas.openxmlformats.org/officeDocument/2006/relationships/image" Target="../media/image1953.png"/><Relationship Id="rId22" Type="http://schemas.openxmlformats.org/officeDocument/2006/relationships/customXml" Target="../ink/ink2209.xml"/><Relationship Id="rId64" Type="http://schemas.openxmlformats.org/officeDocument/2006/relationships/customXml" Target="../ink/ink2230.xml"/><Relationship Id="rId118" Type="http://schemas.openxmlformats.org/officeDocument/2006/relationships/customXml" Target="../ink/ink2257.xml"/><Relationship Id="rId325" Type="http://schemas.openxmlformats.org/officeDocument/2006/relationships/image" Target="../media/image1884.png"/><Relationship Id="rId367" Type="http://schemas.openxmlformats.org/officeDocument/2006/relationships/image" Target="../media/image1905.png"/><Relationship Id="rId532" Type="http://schemas.openxmlformats.org/officeDocument/2006/relationships/customXml" Target="../ink/ink2464.xml"/><Relationship Id="rId171" Type="http://schemas.openxmlformats.org/officeDocument/2006/relationships/image" Target="../media/image1809.png"/><Relationship Id="rId227" Type="http://schemas.openxmlformats.org/officeDocument/2006/relationships/image" Target="../media/image1835.png"/><Relationship Id="rId269" Type="http://schemas.openxmlformats.org/officeDocument/2006/relationships/image" Target="../media/image1856.png"/><Relationship Id="rId434" Type="http://schemas.openxmlformats.org/officeDocument/2006/relationships/customXml" Target="../ink/ink2415.xml"/><Relationship Id="rId476" Type="http://schemas.openxmlformats.org/officeDocument/2006/relationships/customXml" Target="../ink/ink2436.xml"/><Relationship Id="rId33" Type="http://schemas.openxmlformats.org/officeDocument/2006/relationships/image" Target="../media/image1740.png"/><Relationship Id="rId129" Type="http://schemas.openxmlformats.org/officeDocument/2006/relationships/image" Target="../media/image1788.png"/><Relationship Id="rId280" Type="http://schemas.openxmlformats.org/officeDocument/2006/relationships/customXml" Target="../ink/ink2338.xml"/><Relationship Id="rId336" Type="http://schemas.openxmlformats.org/officeDocument/2006/relationships/customXml" Target="../ink/ink2366.xml"/><Relationship Id="rId501" Type="http://schemas.openxmlformats.org/officeDocument/2006/relationships/image" Target="../media/image1971.png"/><Relationship Id="rId543" Type="http://schemas.openxmlformats.org/officeDocument/2006/relationships/image" Target="../media/image1992.png"/><Relationship Id="rId75" Type="http://schemas.openxmlformats.org/officeDocument/2006/relationships/image" Target="../media/image1761.png"/><Relationship Id="rId140" Type="http://schemas.openxmlformats.org/officeDocument/2006/relationships/customXml" Target="../ink/ink2268.xml"/><Relationship Id="rId182" Type="http://schemas.openxmlformats.org/officeDocument/2006/relationships/customXml" Target="../ink/ink2289.xml"/><Relationship Id="rId378" Type="http://schemas.openxmlformats.org/officeDocument/2006/relationships/customXml" Target="../ink/ink2387.xml"/><Relationship Id="rId403" Type="http://schemas.openxmlformats.org/officeDocument/2006/relationships/image" Target="../media/image1922.png"/><Relationship Id="rId6" Type="http://schemas.openxmlformats.org/officeDocument/2006/relationships/customXml" Target="../ink/ink2201.xml"/><Relationship Id="rId238" Type="http://schemas.openxmlformats.org/officeDocument/2006/relationships/customXml" Target="../ink/ink2317.xml"/><Relationship Id="rId445" Type="http://schemas.openxmlformats.org/officeDocument/2006/relationships/image" Target="../media/image1943.png"/><Relationship Id="rId487" Type="http://schemas.openxmlformats.org/officeDocument/2006/relationships/image" Target="../media/image1964.png"/><Relationship Id="rId291" Type="http://schemas.openxmlformats.org/officeDocument/2006/relationships/image" Target="../media/image1867.png"/><Relationship Id="rId305" Type="http://schemas.openxmlformats.org/officeDocument/2006/relationships/image" Target="../media/image1874.png"/><Relationship Id="rId347" Type="http://schemas.openxmlformats.org/officeDocument/2006/relationships/image" Target="../media/image1895.png"/><Relationship Id="rId512" Type="http://schemas.openxmlformats.org/officeDocument/2006/relationships/customXml" Target="../ink/ink2454.xml"/><Relationship Id="rId44" Type="http://schemas.openxmlformats.org/officeDocument/2006/relationships/customXml" Target="../ink/ink2220.xml"/><Relationship Id="rId86" Type="http://schemas.openxmlformats.org/officeDocument/2006/relationships/customXml" Target="../ink/ink2241.xml"/><Relationship Id="rId151" Type="http://schemas.openxmlformats.org/officeDocument/2006/relationships/image" Target="../media/image1799.png"/><Relationship Id="rId389" Type="http://schemas.openxmlformats.org/officeDocument/2006/relationships/image" Target="../media/image1916.png"/><Relationship Id="rId554" Type="http://schemas.openxmlformats.org/officeDocument/2006/relationships/customXml" Target="../ink/ink2475.xml"/><Relationship Id="rId193" Type="http://schemas.openxmlformats.org/officeDocument/2006/relationships/image" Target="../media/image1818.png"/><Relationship Id="rId207" Type="http://schemas.openxmlformats.org/officeDocument/2006/relationships/image" Target="../media/image1825.png"/><Relationship Id="rId249" Type="http://schemas.openxmlformats.org/officeDocument/2006/relationships/image" Target="../media/image1846.png"/><Relationship Id="rId414" Type="http://schemas.openxmlformats.org/officeDocument/2006/relationships/customXml" Target="../ink/ink2405.xml"/><Relationship Id="rId456" Type="http://schemas.openxmlformats.org/officeDocument/2006/relationships/customXml" Target="../ink/ink2426.xml"/><Relationship Id="rId498" Type="http://schemas.openxmlformats.org/officeDocument/2006/relationships/customXml" Target="../ink/ink2447.xml"/><Relationship Id="rId13" Type="http://schemas.openxmlformats.org/officeDocument/2006/relationships/image" Target="../media/image1730.png"/><Relationship Id="rId109" Type="http://schemas.openxmlformats.org/officeDocument/2006/relationships/image" Target="../media/image1778.png"/><Relationship Id="rId260" Type="http://schemas.openxmlformats.org/officeDocument/2006/relationships/customXml" Target="../ink/ink2328.xml"/><Relationship Id="rId316" Type="http://schemas.openxmlformats.org/officeDocument/2006/relationships/customXml" Target="../ink/ink2356.xml"/><Relationship Id="rId523" Type="http://schemas.openxmlformats.org/officeDocument/2006/relationships/image" Target="../media/image1982.png"/><Relationship Id="rId55" Type="http://schemas.openxmlformats.org/officeDocument/2006/relationships/image" Target="../media/image1751.png"/><Relationship Id="rId97" Type="http://schemas.openxmlformats.org/officeDocument/2006/relationships/image" Target="../media/image1772.png"/><Relationship Id="rId120" Type="http://schemas.openxmlformats.org/officeDocument/2006/relationships/customXml" Target="../ink/ink2258.xml"/><Relationship Id="rId358" Type="http://schemas.openxmlformats.org/officeDocument/2006/relationships/customXml" Target="../ink/ink2377.xml"/><Relationship Id="rId162" Type="http://schemas.openxmlformats.org/officeDocument/2006/relationships/customXml" Target="../ink/ink2279.xml"/><Relationship Id="rId218" Type="http://schemas.openxmlformats.org/officeDocument/2006/relationships/customXml" Target="../ink/ink2307.xml"/><Relationship Id="rId425" Type="http://schemas.openxmlformats.org/officeDocument/2006/relationships/image" Target="../media/image1933.png"/><Relationship Id="rId467" Type="http://schemas.openxmlformats.org/officeDocument/2006/relationships/image" Target="../media/image1954.png"/><Relationship Id="rId271" Type="http://schemas.openxmlformats.org/officeDocument/2006/relationships/image" Target="../media/image1857.png"/><Relationship Id="rId24" Type="http://schemas.openxmlformats.org/officeDocument/2006/relationships/customXml" Target="../ink/ink2210.xml"/><Relationship Id="rId66" Type="http://schemas.openxmlformats.org/officeDocument/2006/relationships/customXml" Target="../ink/ink2231.xml"/><Relationship Id="rId131" Type="http://schemas.openxmlformats.org/officeDocument/2006/relationships/image" Target="../media/image1789.png"/><Relationship Id="rId327" Type="http://schemas.openxmlformats.org/officeDocument/2006/relationships/image" Target="../media/image1885.png"/><Relationship Id="rId369" Type="http://schemas.openxmlformats.org/officeDocument/2006/relationships/image" Target="../media/image1906.png"/><Relationship Id="rId534" Type="http://schemas.openxmlformats.org/officeDocument/2006/relationships/customXml" Target="../ink/ink2465.xml"/><Relationship Id="rId173" Type="http://schemas.openxmlformats.org/officeDocument/2006/relationships/image" Target="../media/image1810.png"/><Relationship Id="rId229" Type="http://schemas.openxmlformats.org/officeDocument/2006/relationships/image" Target="../media/image1836.png"/><Relationship Id="rId380" Type="http://schemas.openxmlformats.org/officeDocument/2006/relationships/customXml" Target="../ink/ink2388.xml"/><Relationship Id="rId436" Type="http://schemas.openxmlformats.org/officeDocument/2006/relationships/customXml" Target="../ink/ink2416.xml"/><Relationship Id="rId240" Type="http://schemas.openxmlformats.org/officeDocument/2006/relationships/customXml" Target="../ink/ink2318.xml"/><Relationship Id="rId478" Type="http://schemas.openxmlformats.org/officeDocument/2006/relationships/customXml" Target="../ink/ink2437.xml"/><Relationship Id="rId35" Type="http://schemas.openxmlformats.org/officeDocument/2006/relationships/image" Target="../media/image1741.png"/><Relationship Id="rId77" Type="http://schemas.openxmlformats.org/officeDocument/2006/relationships/image" Target="../media/image1762.png"/><Relationship Id="rId100" Type="http://schemas.openxmlformats.org/officeDocument/2006/relationships/customXml" Target="../ink/ink2248.xml"/><Relationship Id="rId282" Type="http://schemas.openxmlformats.org/officeDocument/2006/relationships/customXml" Target="../ink/ink2339.xml"/><Relationship Id="rId338" Type="http://schemas.openxmlformats.org/officeDocument/2006/relationships/customXml" Target="../ink/ink2367.xml"/><Relationship Id="rId503" Type="http://schemas.openxmlformats.org/officeDocument/2006/relationships/image" Target="../media/image1972.png"/><Relationship Id="rId545" Type="http://schemas.openxmlformats.org/officeDocument/2006/relationships/image" Target="../media/image1993.png"/><Relationship Id="rId8" Type="http://schemas.openxmlformats.org/officeDocument/2006/relationships/customXml" Target="../ink/ink2202.xml"/><Relationship Id="rId142" Type="http://schemas.openxmlformats.org/officeDocument/2006/relationships/customXml" Target="../ink/ink2269.xml"/><Relationship Id="rId184" Type="http://schemas.openxmlformats.org/officeDocument/2006/relationships/customXml" Target="../ink/ink2290.xml"/><Relationship Id="rId391" Type="http://schemas.openxmlformats.org/officeDocument/2006/relationships/image" Target="../media/image1917.png"/><Relationship Id="rId405" Type="http://schemas.openxmlformats.org/officeDocument/2006/relationships/image" Target="../media/image1923.png"/><Relationship Id="rId447" Type="http://schemas.openxmlformats.org/officeDocument/2006/relationships/image" Target="../media/image1944.png"/><Relationship Id="rId251" Type="http://schemas.openxmlformats.org/officeDocument/2006/relationships/image" Target="../media/image1847.png"/><Relationship Id="rId489" Type="http://schemas.openxmlformats.org/officeDocument/2006/relationships/image" Target="../media/image1965.png"/><Relationship Id="rId46" Type="http://schemas.openxmlformats.org/officeDocument/2006/relationships/customXml" Target="../ink/ink2221.xml"/><Relationship Id="rId293" Type="http://schemas.openxmlformats.org/officeDocument/2006/relationships/image" Target="../media/image1868.png"/><Relationship Id="rId307" Type="http://schemas.openxmlformats.org/officeDocument/2006/relationships/image" Target="../media/image1875.png"/><Relationship Id="rId349" Type="http://schemas.openxmlformats.org/officeDocument/2006/relationships/image" Target="../media/image1896.png"/><Relationship Id="rId514" Type="http://schemas.openxmlformats.org/officeDocument/2006/relationships/customXml" Target="../ink/ink2455.xml"/><Relationship Id="rId556" Type="http://schemas.openxmlformats.org/officeDocument/2006/relationships/customXml" Target="../ink/ink2476.xml"/><Relationship Id="rId88" Type="http://schemas.openxmlformats.org/officeDocument/2006/relationships/customXml" Target="../ink/ink2242.xml"/><Relationship Id="rId111" Type="http://schemas.openxmlformats.org/officeDocument/2006/relationships/image" Target="../media/image1779.png"/><Relationship Id="rId153" Type="http://schemas.openxmlformats.org/officeDocument/2006/relationships/image" Target="../media/image1800.png"/><Relationship Id="rId195" Type="http://schemas.openxmlformats.org/officeDocument/2006/relationships/image" Target="../media/image1819.png"/><Relationship Id="rId209" Type="http://schemas.openxmlformats.org/officeDocument/2006/relationships/image" Target="../media/image1826.png"/><Relationship Id="rId360" Type="http://schemas.openxmlformats.org/officeDocument/2006/relationships/customXml" Target="../ink/ink2378.xml"/><Relationship Id="rId416" Type="http://schemas.openxmlformats.org/officeDocument/2006/relationships/customXml" Target="../ink/ink2406.xml"/><Relationship Id="rId220" Type="http://schemas.openxmlformats.org/officeDocument/2006/relationships/customXml" Target="../ink/ink2308.xml"/><Relationship Id="rId458" Type="http://schemas.openxmlformats.org/officeDocument/2006/relationships/customXml" Target="../ink/ink2427.xml"/><Relationship Id="rId15" Type="http://schemas.openxmlformats.org/officeDocument/2006/relationships/image" Target="../media/image1731.png"/><Relationship Id="rId57" Type="http://schemas.openxmlformats.org/officeDocument/2006/relationships/image" Target="../media/image1752.png"/><Relationship Id="rId262" Type="http://schemas.openxmlformats.org/officeDocument/2006/relationships/customXml" Target="../ink/ink2329.xml"/><Relationship Id="rId318" Type="http://schemas.openxmlformats.org/officeDocument/2006/relationships/customXml" Target="../ink/ink2357.xml"/><Relationship Id="rId525" Type="http://schemas.openxmlformats.org/officeDocument/2006/relationships/image" Target="../media/image1983.png"/><Relationship Id="rId99" Type="http://schemas.openxmlformats.org/officeDocument/2006/relationships/image" Target="../media/image1773.png"/><Relationship Id="rId122" Type="http://schemas.openxmlformats.org/officeDocument/2006/relationships/customXml" Target="../ink/ink2259.xml"/><Relationship Id="rId164" Type="http://schemas.openxmlformats.org/officeDocument/2006/relationships/customXml" Target="../ink/ink2280.xml"/><Relationship Id="rId371" Type="http://schemas.openxmlformats.org/officeDocument/2006/relationships/image" Target="../media/image1907.png"/><Relationship Id="rId427" Type="http://schemas.openxmlformats.org/officeDocument/2006/relationships/image" Target="../media/image1934.png"/><Relationship Id="rId469" Type="http://schemas.openxmlformats.org/officeDocument/2006/relationships/image" Target="../media/image1955.png"/><Relationship Id="rId26" Type="http://schemas.openxmlformats.org/officeDocument/2006/relationships/customXml" Target="../ink/ink2211.xml"/><Relationship Id="rId231" Type="http://schemas.openxmlformats.org/officeDocument/2006/relationships/image" Target="../media/image1837.png"/><Relationship Id="rId273" Type="http://schemas.openxmlformats.org/officeDocument/2006/relationships/image" Target="../media/image1858.png"/><Relationship Id="rId329" Type="http://schemas.openxmlformats.org/officeDocument/2006/relationships/image" Target="../media/image1886.png"/><Relationship Id="rId480" Type="http://schemas.openxmlformats.org/officeDocument/2006/relationships/customXml" Target="../ink/ink2438.xml"/><Relationship Id="rId536" Type="http://schemas.openxmlformats.org/officeDocument/2006/relationships/customXml" Target="../ink/ink2466.xml"/><Relationship Id="rId68" Type="http://schemas.openxmlformats.org/officeDocument/2006/relationships/customXml" Target="../ink/ink2232.xml"/><Relationship Id="rId133" Type="http://schemas.openxmlformats.org/officeDocument/2006/relationships/image" Target="../media/image1790.png"/><Relationship Id="rId175" Type="http://schemas.openxmlformats.org/officeDocument/2006/relationships/image" Target="../media/image953.png"/><Relationship Id="rId340" Type="http://schemas.openxmlformats.org/officeDocument/2006/relationships/customXml" Target="../ink/ink2368.xml"/><Relationship Id="rId200" Type="http://schemas.openxmlformats.org/officeDocument/2006/relationships/customXml" Target="../ink/ink2298.xml"/><Relationship Id="rId382" Type="http://schemas.openxmlformats.org/officeDocument/2006/relationships/customXml" Target="../ink/ink2389.xml"/><Relationship Id="rId438" Type="http://schemas.openxmlformats.org/officeDocument/2006/relationships/customXml" Target="../ink/ink2417.xml"/><Relationship Id="rId242" Type="http://schemas.openxmlformats.org/officeDocument/2006/relationships/customXml" Target="../ink/ink2319.xml"/><Relationship Id="rId284" Type="http://schemas.openxmlformats.org/officeDocument/2006/relationships/customXml" Target="../ink/ink2340.xml"/><Relationship Id="rId491" Type="http://schemas.openxmlformats.org/officeDocument/2006/relationships/image" Target="../media/image1966.png"/><Relationship Id="rId505" Type="http://schemas.openxmlformats.org/officeDocument/2006/relationships/image" Target="../media/image1973.png"/><Relationship Id="rId37" Type="http://schemas.openxmlformats.org/officeDocument/2006/relationships/image" Target="../media/image1742.png"/><Relationship Id="rId79" Type="http://schemas.openxmlformats.org/officeDocument/2006/relationships/image" Target="../media/image1763.png"/><Relationship Id="rId102" Type="http://schemas.openxmlformats.org/officeDocument/2006/relationships/customXml" Target="../ink/ink2249.xml"/><Relationship Id="rId144" Type="http://schemas.openxmlformats.org/officeDocument/2006/relationships/customXml" Target="../ink/ink2270.xml"/><Relationship Id="rId547" Type="http://schemas.openxmlformats.org/officeDocument/2006/relationships/image" Target="../media/image1994.png"/><Relationship Id="rId90" Type="http://schemas.openxmlformats.org/officeDocument/2006/relationships/customXml" Target="../ink/ink2243.xml"/><Relationship Id="rId186" Type="http://schemas.openxmlformats.org/officeDocument/2006/relationships/customXml" Target="../ink/ink2291.xml"/><Relationship Id="rId351" Type="http://schemas.openxmlformats.org/officeDocument/2006/relationships/image" Target="../media/image1897.png"/><Relationship Id="rId393" Type="http://schemas.openxmlformats.org/officeDocument/2006/relationships/image" Target="../media/image1918.png"/><Relationship Id="rId407" Type="http://schemas.openxmlformats.org/officeDocument/2006/relationships/image" Target="../media/image1924.png"/><Relationship Id="rId449" Type="http://schemas.openxmlformats.org/officeDocument/2006/relationships/image" Target="../media/image1945.png"/><Relationship Id="rId211" Type="http://schemas.openxmlformats.org/officeDocument/2006/relationships/image" Target="../media/image1827.png"/><Relationship Id="rId253" Type="http://schemas.openxmlformats.org/officeDocument/2006/relationships/image" Target="../media/image1848.png"/><Relationship Id="rId295" Type="http://schemas.openxmlformats.org/officeDocument/2006/relationships/image" Target="../media/image1869.png"/><Relationship Id="rId309" Type="http://schemas.openxmlformats.org/officeDocument/2006/relationships/image" Target="../media/image1876.png"/><Relationship Id="rId460" Type="http://schemas.openxmlformats.org/officeDocument/2006/relationships/customXml" Target="../ink/ink2428.xml"/><Relationship Id="rId516" Type="http://schemas.openxmlformats.org/officeDocument/2006/relationships/customXml" Target="../ink/ink2456.xml"/><Relationship Id="rId48" Type="http://schemas.openxmlformats.org/officeDocument/2006/relationships/customXml" Target="../ink/ink2222.xml"/><Relationship Id="rId113" Type="http://schemas.openxmlformats.org/officeDocument/2006/relationships/image" Target="../media/image1780.png"/><Relationship Id="rId320" Type="http://schemas.openxmlformats.org/officeDocument/2006/relationships/customXml" Target="../ink/ink2358.xml"/><Relationship Id="rId155" Type="http://schemas.openxmlformats.org/officeDocument/2006/relationships/image" Target="../media/image1801.png"/><Relationship Id="rId197" Type="http://schemas.openxmlformats.org/officeDocument/2006/relationships/image" Target="../media/image1820.png"/><Relationship Id="rId362" Type="http://schemas.openxmlformats.org/officeDocument/2006/relationships/customXml" Target="../ink/ink2379.xml"/><Relationship Id="rId418" Type="http://schemas.openxmlformats.org/officeDocument/2006/relationships/customXml" Target="../ink/ink2407.xml"/><Relationship Id="rId222" Type="http://schemas.openxmlformats.org/officeDocument/2006/relationships/customXml" Target="../ink/ink2309.xml"/><Relationship Id="rId264" Type="http://schemas.openxmlformats.org/officeDocument/2006/relationships/customXml" Target="../ink/ink2330.xml"/><Relationship Id="rId471" Type="http://schemas.openxmlformats.org/officeDocument/2006/relationships/image" Target="../media/image1956.png"/><Relationship Id="rId17" Type="http://schemas.openxmlformats.org/officeDocument/2006/relationships/image" Target="../media/image1732.png"/><Relationship Id="rId59" Type="http://schemas.openxmlformats.org/officeDocument/2006/relationships/image" Target="../media/image1753.png"/><Relationship Id="rId124" Type="http://schemas.openxmlformats.org/officeDocument/2006/relationships/customXml" Target="../ink/ink2260.xml"/><Relationship Id="rId527" Type="http://schemas.openxmlformats.org/officeDocument/2006/relationships/image" Target="../media/image1984.png"/><Relationship Id="rId70" Type="http://schemas.openxmlformats.org/officeDocument/2006/relationships/customXml" Target="../ink/ink2233.xml"/><Relationship Id="rId166" Type="http://schemas.openxmlformats.org/officeDocument/2006/relationships/customXml" Target="../ink/ink2281.xml"/><Relationship Id="rId331" Type="http://schemas.openxmlformats.org/officeDocument/2006/relationships/image" Target="../media/image1887.png"/><Relationship Id="rId373" Type="http://schemas.openxmlformats.org/officeDocument/2006/relationships/image" Target="../media/image1908.png"/><Relationship Id="rId429" Type="http://schemas.openxmlformats.org/officeDocument/2006/relationships/image" Target="../media/image193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38.png"/><Relationship Id="rId440" Type="http://schemas.openxmlformats.org/officeDocument/2006/relationships/customXml" Target="../ink/ink2418.xml"/><Relationship Id="rId28" Type="http://schemas.openxmlformats.org/officeDocument/2006/relationships/customXml" Target="../ink/ink2212.xml"/><Relationship Id="rId275" Type="http://schemas.openxmlformats.org/officeDocument/2006/relationships/image" Target="../media/image1859.png"/><Relationship Id="rId300" Type="http://schemas.openxmlformats.org/officeDocument/2006/relationships/customXml" Target="../ink/ink2348.xml"/><Relationship Id="rId482" Type="http://schemas.openxmlformats.org/officeDocument/2006/relationships/customXml" Target="../ink/ink2439.xml"/><Relationship Id="rId538" Type="http://schemas.openxmlformats.org/officeDocument/2006/relationships/customXml" Target="../ink/ink2467.xml"/><Relationship Id="rId81" Type="http://schemas.openxmlformats.org/officeDocument/2006/relationships/image" Target="../media/image1764.png"/><Relationship Id="rId135" Type="http://schemas.openxmlformats.org/officeDocument/2006/relationships/image" Target="../media/image1791.png"/><Relationship Id="rId177" Type="http://schemas.openxmlformats.org/officeDocument/2006/relationships/image" Target="../media/image1811.png"/><Relationship Id="rId342" Type="http://schemas.openxmlformats.org/officeDocument/2006/relationships/customXml" Target="../ink/ink2369.xml"/><Relationship Id="rId384" Type="http://schemas.openxmlformats.org/officeDocument/2006/relationships/customXml" Target="../ink/ink2390.xml"/><Relationship Id="rId202" Type="http://schemas.openxmlformats.org/officeDocument/2006/relationships/customXml" Target="../ink/ink2299.xml"/><Relationship Id="rId244" Type="http://schemas.openxmlformats.org/officeDocument/2006/relationships/customXml" Target="../ink/ink2320.xml"/><Relationship Id="rId39" Type="http://schemas.openxmlformats.org/officeDocument/2006/relationships/image" Target="../media/image1743.png"/><Relationship Id="rId286" Type="http://schemas.openxmlformats.org/officeDocument/2006/relationships/customXml" Target="../ink/ink2341.xml"/><Relationship Id="rId451" Type="http://schemas.openxmlformats.org/officeDocument/2006/relationships/image" Target="../media/image1946.png"/><Relationship Id="rId493" Type="http://schemas.openxmlformats.org/officeDocument/2006/relationships/image" Target="../media/image1967.png"/><Relationship Id="rId507" Type="http://schemas.openxmlformats.org/officeDocument/2006/relationships/image" Target="../media/image1974.png"/><Relationship Id="rId549" Type="http://schemas.openxmlformats.org/officeDocument/2006/relationships/image" Target="../media/image1995.png"/><Relationship Id="rId50" Type="http://schemas.openxmlformats.org/officeDocument/2006/relationships/customXml" Target="../ink/ink2223.xml"/><Relationship Id="rId104" Type="http://schemas.openxmlformats.org/officeDocument/2006/relationships/customXml" Target="../ink/ink2250.xml"/><Relationship Id="rId146" Type="http://schemas.openxmlformats.org/officeDocument/2006/relationships/customXml" Target="../ink/ink2271.xml"/><Relationship Id="rId188" Type="http://schemas.openxmlformats.org/officeDocument/2006/relationships/customXml" Target="../ink/ink2292.xml"/><Relationship Id="rId311" Type="http://schemas.openxmlformats.org/officeDocument/2006/relationships/image" Target="../media/image1877.png"/><Relationship Id="rId353" Type="http://schemas.openxmlformats.org/officeDocument/2006/relationships/image" Target="../media/image1898.png"/><Relationship Id="rId395" Type="http://schemas.openxmlformats.org/officeDocument/2006/relationships/image" Target="../media/image1639.png"/><Relationship Id="rId409" Type="http://schemas.openxmlformats.org/officeDocument/2006/relationships/image" Target="../media/image1925.png"/><Relationship Id="rId92" Type="http://schemas.openxmlformats.org/officeDocument/2006/relationships/customXml" Target="../ink/ink2244.xml"/><Relationship Id="rId213" Type="http://schemas.openxmlformats.org/officeDocument/2006/relationships/image" Target="../media/image1828.png"/><Relationship Id="rId420" Type="http://schemas.openxmlformats.org/officeDocument/2006/relationships/customXml" Target="../ink/ink2408.xml"/><Relationship Id="rId255" Type="http://schemas.openxmlformats.org/officeDocument/2006/relationships/image" Target="../media/image1849.png"/><Relationship Id="rId297" Type="http://schemas.openxmlformats.org/officeDocument/2006/relationships/image" Target="../media/image1870.png"/><Relationship Id="rId462" Type="http://schemas.openxmlformats.org/officeDocument/2006/relationships/customXml" Target="../ink/ink2429.xml"/><Relationship Id="rId518" Type="http://schemas.openxmlformats.org/officeDocument/2006/relationships/customXml" Target="../ink/ink2457.xml"/><Relationship Id="rId115" Type="http://schemas.openxmlformats.org/officeDocument/2006/relationships/image" Target="../media/image1781.png"/><Relationship Id="rId157" Type="http://schemas.openxmlformats.org/officeDocument/2006/relationships/image" Target="../media/image1802.png"/><Relationship Id="rId322" Type="http://schemas.openxmlformats.org/officeDocument/2006/relationships/customXml" Target="../ink/ink2359.xml"/><Relationship Id="rId364" Type="http://schemas.openxmlformats.org/officeDocument/2006/relationships/customXml" Target="../ink/ink2380.xml"/><Relationship Id="rId61" Type="http://schemas.openxmlformats.org/officeDocument/2006/relationships/image" Target="../media/image1754.png"/><Relationship Id="rId199" Type="http://schemas.openxmlformats.org/officeDocument/2006/relationships/image" Target="../media/image1821.png"/><Relationship Id="rId19" Type="http://schemas.openxmlformats.org/officeDocument/2006/relationships/image" Target="../media/image1733.png"/><Relationship Id="rId224" Type="http://schemas.openxmlformats.org/officeDocument/2006/relationships/customXml" Target="../ink/ink2310.xml"/><Relationship Id="rId266" Type="http://schemas.openxmlformats.org/officeDocument/2006/relationships/customXml" Target="../ink/ink2331.xml"/><Relationship Id="rId431" Type="http://schemas.openxmlformats.org/officeDocument/2006/relationships/image" Target="../media/image1936.png"/><Relationship Id="rId473" Type="http://schemas.openxmlformats.org/officeDocument/2006/relationships/image" Target="../media/image1957.png"/><Relationship Id="rId529" Type="http://schemas.openxmlformats.org/officeDocument/2006/relationships/image" Target="../media/image1985.png"/><Relationship Id="rId30" Type="http://schemas.openxmlformats.org/officeDocument/2006/relationships/customXml" Target="../ink/ink2213.xml"/><Relationship Id="rId126" Type="http://schemas.openxmlformats.org/officeDocument/2006/relationships/customXml" Target="../ink/ink2261.xml"/><Relationship Id="rId168" Type="http://schemas.openxmlformats.org/officeDocument/2006/relationships/customXml" Target="../ink/ink2282.xml"/><Relationship Id="rId333" Type="http://schemas.openxmlformats.org/officeDocument/2006/relationships/image" Target="../media/image1888.png"/><Relationship Id="rId540" Type="http://schemas.openxmlformats.org/officeDocument/2006/relationships/customXml" Target="../ink/ink2468.xml"/><Relationship Id="rId72" Type="http://schemas.openxmlformats.org/officeDocument/2006/relationships/customXml" Target="../ink/ink2234.xml"/><Relationship Id="rId375" Type="http://schemas.openxmlformats.org/officeDocument/2006/relationships/image" Target="../media/image1909.png"/><Relationship Id="rId3" Type="http://schemas.openxmlformats.org/officeDocument/2006/relationships/image" Target="../media/image1725.png"/><Relationship Id="rId235" Type="http://schemas.openxmlformats.org/officeDocument/2006/relationships/image" Target="../media/image1839.png"/><Relationship Id="rId277" Type="http://schemas.openxmlformats.org/officeDocument/2006/relationships/image" Target="../media/image1860.png"/><Relationship Id="rId400" Type="http://schemas.openxmlformats.org/officeDocument/2006/relationships/customXml" Target="../ink/ink2398.xml"/><Relationship Id="rId442" Type="http://schemas.openxmlformats.org/officeDocument/2006/relationships/customXml" Target="../ink/ink2419.xml"/><Relationship Id="rId484" Type="http://schemas.openxmlformats.org/officeDocument/2006/relationships/customXml" Target="../ink/ink2440.xml"/><Relationship Id="rId137" Type="http://schemas.openxmlformats.org/officeDocument/2006/relationships/image" Target="../media/image1792.png"/><Relationship Id="rId302" Type="http://schemas.openxmlformats.org/officeDocument/2006/relationships/customXml" Target="../ink/ink2349.xml"/><Relationship Id="rId344" Type="http://schemas.openxmlformats.org/officeDocument/2006/relationships/customXml" Target="../ink/ink2370.xml"/><Relationship Id="rId41" Type="http://schemas.openxmlformats.org/officeDocument/2006/relationships/image" Target="../media/image1744.png"/><Relationship Id="rId83" Type="http://schemas.openxmlformats.org/officeDocument/2006/relationships/image" Target="../media/image1765.png"/><Relationship Id="rId179" Type="http://schemas.openxmlformats.org/officeDocument/2006/relationships/image" Target="../media/image8810.png"/><Relationship Id="rId386" Type="http://schemas.openxmlformats.org/officeDocument/2006/relationships/customXml" Target="../ink/ink2391.xml"/><Relationship Id="rId551" Type="http://schemas.openxmlformats.org/officeDocument/2006/relationships/image" Target="../media/image1996.png"/><Relationship Id="rId190" Type="http://schemas.openxmlformats.org/officeDocument/2006/relationships/customXml" Target="../ink/ink2293.xml"/><Relationship Id="rId204" Type="http://schemas.openxmlformats.org/officeDocument/2006/relationships/customXml" Target="../ink/ink2300.xml"/><Relationship Id="rId246" Type="http://schemas.openxmlformats.org/officeDocument/2006/relationships/customXml" Target="../ink/ink2321.xml"/><Relationship Id="rId288" Type="http://schemas.openxmlformats.org/officeDocument/2006/relationships/customXml" Target="../ink/ink2342.xml"/><Relationship Id="rId411" Type="http://schemas.openxmlformats.org/officeDocument/2006/relationships/image" Target="../media/image1926.png"/><Relationship Id="rId453" Type="http://schemas.openxmlformats.org/officeDocument/2006/relationships/image" Target="../media/image1947.png"/><Relationship Id="rId509" Type="http://schemas.openxmlformats.org/officeDocument/2006/relationships/image" Target="../media/image1975.png"/><Relationship Id="rId106" Type="http://schemas.openxmlformats.org/officeDocument/2006/relationships/customXml" Target="../ink/ink2251.xml"/><Relationship Id="rId313" Type="http://schemas.openxmlformats.org/officeDocument/2006/relationships/image" Target="../media/image1878.png"/><Relationship Id="rId495" Type="http://schemas.openxmlformats.org/officeDocument/2006/relationships/image" Target="../media/image1968.png"/><Relationship Id="rId10" Type="http://schemas.openxmlformats.org/officeDocument/2006/relationships/customXml" Target="../ink/ink2203.xml"/><Relationship Id="rId52" Type="http://schemas.openxmlformats.org/officeDocument/2006/relationships/customXml" Target="../ink/ink2224.xml"/><Relationship Id="rId94" Type="http://schemas.openxmlformats.org/officeDocument/2006/relationships/customXml" Target="../ink/ink2245.xml"/><Relationship Id="rId148" Type="http://schemas.openxmlformats.org/officeDocument/2006/relationships/customXml" Target="../ink/ink2272.xml"/><Relationship Id="rId355" Type="http://schemas.openxmlformats.org/officeDocument/2006/relationships/image" Target="../media/image1899.png"/><Relationship Id="rId397" Type="http://schemas.openxmlformats.org/officeDocument/2006/relationships/image" Target="../media/image1919.png"/><Relationship Id="rId520" Type="http://schemas.openxmlformats.org/officeDocument/2006/relationships/customXml" Target="../ink/ink2458.xml"/><Relationship Id="rId215" Type="http://schemas.openxmlformats.org/officeDocument/2006/relationships/image" Target="../media/image1829.png"/><Relationship Id="rId257" Type="http://schemas.openxmlformats.org/officeDocument/2006/relationships/image" Target="../media/image1850.png"/><Relationship Id="rId422" Type="http://schemas.openxmlformats.org/officeDocument/2006/relationships/customXml" Target="../ink/ink2409.xml"/><Relationship Id="rId464" Type="http://schemas.openxmlformats.org/officeDocument/2006/relationships/customXml" Target="../ink/ink2430.xml"/><Relationship Id="rId299" Type="http://schemas.openxmlformats.org/officeDocument/2006/relationships/image" Target="../media/image1871.png"/><Relationship Id="rId63" Type="http://schemas.openxmlformats.org/officeDocument/2006/relationships/image" Target="../media/image1755.png"/><Relationship Id="rId159" Type="http://schemas.openxmlformats.org/officeDocument/2006/relationships/image" Target="../media/image1803.png"/><Relationship Id="rId366" Type="http://schemas.openxmlformats.org/officeDocument/2006/relationships/customXml" Target="../ink/ink2381.xml"/><Relationship Id="rId226" Type="http://schemas.openxmlformats.org/officeDocument/2006/relationships/customXml" Target="../ink/ink2311.xml"/><Relationship Id="rId433" Type="http://schemas.openxmlformats.org/officeDocument/2006/relationships/image" Target="../media/image1937.png"/><Relationship Id="rId74" Type="http://schemas.openxmlformats.org/officeDocument/2006/relationships/customXml" Target="../ink/ink2235.xml"/><Relationship Id="rId377" Type="http://schemas.openxmlformats.org/officeDocument/2006/relationships/image" Target="../media/image1910.png"/><Relationship Id="rId500" Type="http://schemas.openxmlformats.org/officeDocument/2006/relationships/customXml" Target="../ink/ink2448.xml"/><Relationship Id="rId5" Type="http://schemas.openxmlformats.org/officeDocument/2006/relationships/image" Target="../media/image1726.png"/><Relationship Id="rId237" Type="http://schemas.openxmlformats.org/officeDocument/2006/relationships/image" Target="../media/image1840.png"/><Relationship Id="rId444" Type="http://schemas.openxmlformats.org/officeDocument/2006/relationships/customXml" Target="../ink/ink2420.xml"/><Relationship Id="rId290" Type="http://schemas.openxmlformats.org/officeDocument/2006/relationships/customXml" Target="../ink/ink2343.xml"/><Relationship Id="rId304" Type="http://schemas.openxmlformats.org/officeDocument/2006/relationships/customXml" Target="../ink/ink2350.xml"/><Relationship Id="rId388" Type="http://schemas.openxmlformats.org/officeDocument/2006/relationships/customXml" Target="../ink/ink2392.xml"/><Relationship Id="rId511" Type="http://schemas.openxmlformats.org/officeDocument/2006/relationships/image" Target="../media/image1976.png"/><Relationship Id="rId85" Type="http://schemas.openxmlformats.org/officeDocument/2006/relationships/image" Target="../media/image1766.png"/><Relationship Id="rId150" Type="http://schemas.openxmlformats.org/officeDocument/2006/relationships/customXml" Target="../ink/ink2273.xml"/><Relationship Id="rId248" Type="http://schemas.openxmlformats.org/officeDocument/2006/relationships/customXml" Target="../ink/ink2322.xml"/><Relationship Id="rId455" Type="http://schemas.openxmlformats.org/officeDocument/2006/relationships/image" Target="../media/image1948.png"/><Relationship Id="rId12" Type="http://schemas.openxmlformats.org/officeDocument/2006/relationships/customXml" Target="../ink/ink2204.xml"/><Relationship Id="rId108" Type="http://schemas.openxmlformats.org/officeDocument/2006/relationships/customXml" Target="../ink/ink2252.xml"/><Relationship Id="rId315" Type="http://schemas.openxmlformats.org/officeDocument/2006/relationships/image" Target="../media/image1879.png"/><Relationship Id="rId522" Type="http://schemas.openxmlformats.org/officeDocument/2006/relationships/customXml" Target="../ink/ink2459.xml"/><Relationship Id="rId96" Type="http://schemas.openxmlformats.org/officeDocument/2006/relationships/customXml" Target="../ink/ink2246.xml"/><Relationship Id="rId161" Type="http://schemas.openxmlformats.org/officeDocument/2006/relationships/image" Target="../media/image1804.png"/><Relationship Id="rId399" Type="http://schemas.openxmlformats.org/officeDocument/2006/relationships/image" Target="../media/image192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7.png"/><Relationship Id="rId299" Type="http://schemas.openxmlformats.org/officeDocument/2006/relationships/image" Target="../media/image2148.png"/><Relationship Id="rId21" Type="http://schemas.openxmlformats.org/officeDocument/2006/relationships/image" Target="../media/image2009.png"/><Relationship Id="rId63" Type="http://schemas.openxmlformats.org/officeDocument/2006/relationships/image" Target="../media/image2030.png"/><Relationship Id="rId159" Type="http://schemas.openxmlformats.org/officeDocument/2006/relationships/image" Target="../media/image2078.png"/><Relationship Id="rId324" Type="http://schemas.openxmlformats.org/officeDocument/2006/relationships/customXml" Target="../ink/ink2638.xml"/><Relationship Id="rId366" Type="http://schemas.openxmlformats.org/officeDocument/2006/relationships/image" Target="../media/image2180.png"/><Relationship Id="rId170" Type="http://schemas.openxmlformats.org/officeDocument/2006/relationships/customXml" Target="../ink/ink2561.xml"/><Relationship Id="rId226" Type="http://schemas.openxmlformats.org/officeDocument/2006/relationships/customXml" Target="../ink/ink2589.xml"/><Relationship Id="rId268" Type="http://schemas.openxmlformats.org/officeDocument/2006/relationships/customXml" Target="../ink/ink2610.xml"/><Relationship Id="rId32" Type="http://schemas.openxmlformats.org/officeDocument/2006/relationships/customXml" Target="../ink/ink2492.xml"/><Relationship Id="rId74" Type="http://schemas.openxmlformats.org/officeDocument/2006/relationships/customXml" Target="../ink/ink2513.xml"/><Relationship Id="rId128" Type="http://schemas.openxmlformats.org/officeDocument/2006/relationships/customXml" Target="../ink/ink2540.xml"/><Relationship Id="rId335" Type="http://schemas.openxmlformats.org/officeDocument/2006/relationships/image" Target="../media/image2166.png"/><Relationship Id="rId377" Type="http://schemas.openxmlformats.org/officeDocument/2006/relationships/customXml" Target="../ink/ink2665.xml"/><Relationship Id="rId5" Type="http://schemas.openxmlformats.org/officeDocument/2006/relationships/image" Target="../media/image2001.png"/><Relationship Id="rId181" Type="http://schemas.openxmlformats.org/officeDocument/2006/relationships/image" Target="../media/image2089.png"/><Relationship Id="rId237" Type="http://schemas.openxmlformats.org/officeDocument/2006/relationships/image" Target="../media/image2117.png"/><Relationship Id="rId279" Type="http://schemas.openxmlformats.org/officeDocument/2006/relationships/image" Target="../media/image2138.png"/><Relationship Id="rId43" Type="http://schemas.openxmlformats.org/officeDocument/2006/relationships/image" Target="../media/image2020.png"/><Relationship Id="rId139" Type="http://schemas.openxmlformats.org/officeDocument/2006/relationships/image" Target="../media/image2068.png"/><Relationship Id="rId290" Type="http://schemas.openxmlformats.org/officeDocument/2006/relationships/customXml" Target="../ink/ink2621.xml"/><Relationship Id="rId304" Type="http://schemas.openxmlformats.org/officeDocument/2006/relationships/customXml" Target="../ink/ink2628.xml"/><Relationship Id="rId346" Type="http://schemas.openxmlformats.org/officeDocument/2006/relationships/image" Target="../media/image2170.png"/><Relationship Id="rId85" Type="http://schemas.openxmlformats.org/officeDocument/2006/relationships/image" Target="../media/image2041.png"/><Relationship Id="rId150" Type="http://schemas.openxmlformats.org/officeDocument/2006/relationships/customXml" Target="../ink/ink2551.xml"/><Relationship Id="rId192" Type="http://schemas.openxmlformats.org/officeDocument/2006/relationships/customXml" Target="../ink/ink2572.xml"/><Relationship Id="rId206" Type="http://schemas.openxmlformats.org/officeDocument/2006/relationships/customXml" Target="../ink/ink2579.xml"/><Relationship Id="rId248" Type="http://schemas.openxmlformats.org/officeDocument/2006/relationships/customXml" Target="../ink/ink2600.xml"/><Relationship Id="rId12" Type="http://schemas.openxmlformats.org/officeDocument/2006/relationships/customXml" Target="../ink/ink2482.xml"/><Relationship Id="rId108" Type="http://schemas.openxmlformats.org/officeDocument/2006/relationships/customXml" Target="../ink/ink2530.xml"/><Relationship Id="rId315" Type="http://schemas.openxmlformats.org/officeDocument/2006/relationships/image" Target="../media/image2156.png"/><Relationship Id="rId357" Type="http://schemas.openxmlformats.org/officeDocument/2006/relationships/customXml" Target="../ink/ink2655.xml"/><Relationship Id="rId54" Type="http://schemas.openxmlformats.org/officeDocument/2006/relationships/customXml" Target="../ink/ink2503.xml"/><Relationship Id="rId96" Type="http://schemas.openxmlformats.org/officeDocument/2006/relationships/customXml" Target="../ink/ink2524.xml"/><Relationship Id="rId161" Type="http://schemas.openxmlformats.org/officeDocument/2006/relationships/image" Target="../media/image2079.png"/><Relationship Id="rId217" Type="http://schemas.openxmlformats.org/officeDocument/2006/relationships/image" Target="../media/image2107.png"/><Relationship Id="rId259" Type="http://schemas.openxmlformats.org/officeDocument/2006/relationships/image" Target="../media/image2128.png"/><Relationship Id="rId23" Type="http://schemas.openxmlformats.org/officeDocument/2006/relationships/image" Target="../media/image2010.png"/><Relationship Id="rId119" Type="http://schemas.openxmlformats.org/officeDocument/2006/relationships/image" Target="../media/image2058.png"/><Relationship Id="rId270" Type="http://schemas.openxmlformats.org/officeDocument/2006/relationships/customXml" Target="../ink/ink2611.xml"/><Relationship Id="rId326" Type="http://schemas.openxmlformats.org/officeDocument/2006/relationships/customXml" Target="../ink/ink2639.xml"/><Relationship Id="rId65" Type="http://schemas.openxmlformats.org/officeDocument/2006/relationships/image" Target="../media/image2031.png"/><Relationship Id="rId130" Type="http://schemas.openxmlformats.org/officeDocument/2006/relationships/customXml" Target="../ink/ink2541.xml"/><Relationship Id="rId368" Type="http://schemas.openxmlformats.org/officeDocument/2006/relationships/image" Target="../media/image2181.png"/><Relationship Id="rId172" Type="http://schemas.openxmlformats.org/officeDocument/2006/relationships/customXml" Target="../ink/ink2562.xml"/><Relationship Id="rId228" Type="http://schemas.openxmlformats.org/officeDocument/2006/relationships/customXml" Target="../ink/ink2590.xml"/><Relationship Id="rId281" Type="http://schemas.openxmlformats.org/officeDocument/2006/relationships/image" Target="../media/image2139.png"/><Relationship Id="rId337" Type="http://schemas.openxmlformats.org/officeDocument/2006/relationships/image" Target="../media/image8810.png"/><Relationship Id="rId34" Type="http://schemas.openxmlformats.org/officeDocument/2006/relationships/customXml" Target="../ink/ink2493.xml"/><Relationship Id="rId76" Type="http://schemas.openxmlformats.org/officeDocument/2006/relationships/customXml" Target="../ink/ink2514.xml"/><Relationship Id="rId141" Type="http://schemas.openxmlformats.org/officeDocument/2006/relationships/image" Target="../media/image2069.png"/><Relationship Id="rId379" Type="http://schemas.openxmlformats.org/officeDocument/2006/relationships/customXml" Target="../ink/ink2666.xml"/><Relationship Id="rId7" Type="http://schemas.openxmlformats.org/officeDocument/2006/relationships/image" Target="../media/image2002.png"/><Relationship Id="rId183" Type="http://schemas.openxmlformats.org/officeDocument/2006/relationships/image" Target="../media/image2090.png"/><Relationship Id="rId239" Type="http://schemas.openxmlformats.org/officeDocument/2006/relationships/image" Target="../media/image2118.png"/><Relationship Id="rId250" Type="http://schemas.openxmlformats.org/officeDocument/2006/relationships/customXml" Target="../ink/ink2601.xml"/><Relationship Id="rId292" Type="http://schemas.openxmlformats.org/officeDocument/2006/relationships/customXml" Target="../ink/ink2622.xml"/><Relationship Id="rId306" Type="http://schemas.openxmlformats.org/officeDocument/2006/relationships/customXml" Target="../ink/ink2629.xml"/><Relationship Id="rId45" Type="http://schemas.openxmlformats.org/officeDocument/2006/relationships/image" Target="../media/image2021.png"/><Relationship Id="rId87" Type="http://schemas.openxmlformats.org/officeDocument/2006/relationships/image" Target="../media/image2042.png"/><Relationship Id="rId110" Type="http://schemas.openxmlformats.org/officeDocument/2006/relationships/customXml" Target="../ink/ink2531.xml"/><Relationship Id="rId348" Type="http://schemas.openxmlformats.org/officeDocument/2006/relationships/image" Target="../media/image2171.png"/><Relationship Id="rId152" Type="http://schemas.openxmlformats.org/officeDocument/2006/relationships/customXml" Target="../ink/ink2552.xml"/><Relationship Id="rId194" Type="http://schemas.openxmlformats.org/officeDocument/2006/relationships/customXml" Target="../ink/ink2573.xml"/><Relationship Id="rId208" Type="http://schemas.openxmlformats.org/officeDocument/2006/relationships/customXml" Target="../ink/ink2580.xml"/><Relationship Id="rId261" Type="http://schemas.openxmlformats.org/officeDocument/2006/relationships/image" Target="../media/image2129.png"/><Relationship Id="rId14" Type="http://schemas.openxmlformats.org/officeDocument/2006/relationships/customXml" Target="../ink/ink2483.xml"/><Relationship Id="rId56" Type="http://schemas.openxmlformats.org/officeDocument/2006/relationships/customXml" Target="../ink/ink2504.xml"/><Relationship Id="rId317" Type="http://schemas.openxmlformats.org/officeDocument/2006/relationships/image" Target="../media/image2157.png"/><Relationship Id="rId359" Type="http://schemas.openxmlformats.org/officeDocument/2006/relationships/customXml" Target="../ink/ink2656.xml"/><Relationship Id="rId98" Type="http://schemas.openxmlformats.org/officeDocument/2006/relationships/customXml" Target="../ink/ink2525.xml"/><Relationship Id="rId121" Type="http://schemas.openxmlformats.org/officeDocument/2006/relationships/image" Target="../media/image2059.png"/><Relationship Id="rId163" Type="http://schemas.openxmlformats.org/officeDocument/2006/relationships/image" Target="../media/image2080.png"/><Relationship Id="rId219" Type="http://schemas.openxmlformats.org/officeDocument/2006/relationships/image" Target="../media/image2108.png"/><Relationship Id="rId370" Type="http://schemas.openxmlformats.org/officeDocument/2006/relationships/image" Target="../media/image2182.png"/><Relationship Id="rId230" Type="http://schemas.openxmlformats.org/officeDocument/2006/relationships/customXml" Target="../ink/ink2591.xml"/><Relationship Id="rId25" Type="http://schemas.openxmlformats.org/officeDocument/2006/relationships/image" Target="../media/image2011.png"/><Relationship Id="rId67" Type="http://schemas.openxmlformats.org/officeDocument/2006/relationships/image" Target="../media/image2032.png"/><Relationship Id="rId272" Type="http://schemas.openxmlformats.org/officeDocument/2006/relationships/customXml" Target="../ink/ink2612.xml"/><Relationship Id="rId328" Type="http://schemas.openxmlformats.org/officeDocument/2006/relationships/customXml" Target="../ink/ink2640.xml"/><Relationship Id="rId132" Type="http://schemas.openxmlformats.org/officeDocument/2006/relationships/customXml" Target="../ink/ink2542.xml"/><Relationship Id="rId174" Type="http://schemas.openxmlformats.org/officeDocument/2006/relationships/customXml" Target="../ink/ink2563.xml"/><Relationship Id="rId381" Type="http://schemas.openxmlformats.org/officeDocument/2006/relationships/customXml" Target="../ink/ink2667.xml"/><Relationship Id="rId241" Type="http://schemas.openxmlformats.org/officeDocument/2006/relationships/image" Target="../media/image2119.png"/><Relationship Id="rId36" Type="http://schemas.openxmlformats.org/officeDocument/2006/relationships/customXml" Target="../ink/ink2494.xml"/><Relationship Id="rId283" Type="http://schemas.openxmlformats.org/officeDocument/2006/relationships/image" Target="../media/image2140.png"/><Relationship Id="rId339" Type="http://schemas.openxmlformats.org/officeDocument/2006/relationships/image" Target="../media/image2167.png"/><Relationship Id="rId78" Type="http://schemas.openxmlformats.org/officeDocument/2006/relationships/customXml" Target="../ink/ink2515.xml"/><Relationship Id="rId101" Type="http://schemas.openxmlformats.org/officeDocument/2006/relationships/image" Target="../media/image2049.png"/><Relationship Id="rId143" Type="http://schemas.openxmlformats.org/officeDocument/2006/relationships/image" Target="../media/image2070.png"/><Relationship Id="rId185" Type="http://schemas.openxmlformats.org/officeDocument/2006/relationships/image" Target="../media/image2091.png"/><Relationship Id="rId350" Type="http://schemas.openxmlformats.org/officeDocument/2006/relationships/image" Target="../media/image2172.png"/><Relationship Id="rId9" Type="http://schemas.openxmlformats.org/officeDocument/2006/relationships/image" Target="../media/image2003.png"/><Relationship Id="rId210" Type="http://schemas.openxmlformats.org/officeDocument/2006/relationships/customXml" Target="../ink/ink2581.xml"/><Relationship Id="rId252" Type="http://schemas.openxmlformats.org/officeDocument/2006/relationships/customXml" Target="../ink/ink2602.xml"/><Relationship Id="rId294" Type="http://schemas.openxmlformats.org/officeDocument/2006/relationships/customXml" Target="../ink/ink2623.xml"/><Relationship Id="rId308" Type="http://schemas.openxmlformats.org/officeDocument/2006/relationships/customXml" Target="../ink/ink2630.xml"/><Relationship Id="rId47" Type="http://schemas.openxmlformats.org/officeDocument/2006/relationships/image" Target="../media/image2022.png"/><Relationship Id="rId68" Type="http://schemas.openxmlformats.org/officeDocument/2006/relationships/customXml" Target="../ink/ink2510.xml"/><Relationship Id="rId89" Type="http://schemas.openxmlformats.org/officeDocument/2006/relationships/image" Target="../media/image2043.png"/><Relationship Id="rId112" Type="http://schemas.openxmlformats.org/officeDocument/2006/relationships/customXml" Target="../ink/ink2532.xml"/><Relationship Id="rId133" Type="http://schemas.openxmlformats.org/officeDocument/2006/relationships/image" Target="../media/image2065.png"/><Relationship Id="rId154" Type="http://schemas.openxmlformats.org/officeDocument/2006/relationships/customXml" Target="../ink/ink2553.xml"/><Relationship Id="rId175" Type="http://schemas.openxmlformats.org/officeDocument/2006/relationships/image" Target="../media/image2086.png"/><Relationship Id="rId340" Type="http://schemas.openxmlformats.org/officeDocument/2006/relationships/customXml" Target="../ink/ink2646.xml"/><Relationship Id="rId361" Type="http://schemas.openxmlformats.org/officeDocument/2006/relationships/customXml" Target="../ink/ink2657.xml"/><Relationship Id="rId196" Type="http://schemas.openxmlformats.org/officeDocument/2006/relationships/customXml" Target="../ink/ink2574.xml"/><Relationship Id="rId200" Type="http://schemas.openxmlformats.org/officeDocument/2006/relationships/customXml" Target="../ink/ink2576.xml"/><Relationship Id="rId382" Type="http://schemas.openxmlformats.org/officeDocument/2006/relationships/image" Target="../media/image2188.png"/><Relationship Id="rId16" Type="http://schemas.openxmlformats.org/officeDocument/2006/relationships/customXml" Target="../ink/ink2484.xml"/><Relationship Id="rId221" Type="http://schemas.openxmlformats.org/officeDocument/2006/relationships/image" Target="../media/image2109.png"/><Relationship Id="rId242" Type="http://schemas.openxmlformats.org/officeDocument/2006/relationships/customXml" Target="../ink/ink2597.xml"/><Relationship Id="rId263" Type="http://schemas.openxmlformats.org/officeDocument/2006/relationships/image" Target="../media/image2130.png"/><Relationship Id="rId284" Type="http://schemas.openxmlformats.org/officeDocument/2006/relationships/customXml" Target="../ink/ink2618.xml"/><Relationship Id="rId319" Type="http://schemas.openxmlformats.org/officeDocument/2006/relationships/image" Target="../media/image2158.png"/><Relationship Id="rId37" Type="http://schemas.openxmlformats.org/officeDocument/2006/relationships/image" Target="../media/image2017.png"/><Relationship Id="rId58" Type="http://schemas.openxmlformats.org/officeDocument/2006/relationships/customXml" Target="../ink/ink2505.xml"/><Relationship Id="rId79" Type="http://schemas.openxmlformats.org/officeDocument/2006/relationships/image" Target="../media/image2038.png"/><Relationship Id="rId102" Type="http://schemas.openxmlformats.org/officeDocument/2006/relationships/customXml" Target="../ink/ink2527.xml"/><Relationship Id="rId123" Type="http://schemas.openxmlformats.org/officeDocument/2006/relationships/image" Target="../media/image2060.png"/><Relationship Id="rId144" Type="http://schemas.openxmlformats.org/officeDocument/2006/relationships/customXml" Target="../ink/ink2548.xml"/><Relationship Id="rId330" Type="http://schemas.openxmlformats.org/officeDocument/2006/relationships/customXml" Target="../ink/ink2641.xml"/><Relationship Id="rId90" Type="http://schemas.openxmlformats.org/officeDocument/2006/relationships/customXml" Target="../ink/ink2521.xml"/><Relationship Id="rId165" Type="http://schemas.openxmlformats.org/officeDocument/2006/relationships/image" Target="../media/image2081.png"/><Relationship Id="rId186" Type="http://schemas.openxmlformats.org/officeDocument/2006/relationships/customXml" Target="../ink/ink2569.xml"/><Relationship Id="rId351" Type="http://schemas.openxmlformats.org/officeDocument/2006/relationships/customXml" Target="../ink/ink2652.xml"/><Relationship Id="rId372" Type="http://schemas.openxmlformats.org/officeDocument/2006/relationships/image" Target="../media/image2183.png"/><Relationship Id="rId211" Type="http://schemas.openxmlformats.org/officeDocument/2006/relationships/image" Target="../media/image2104.png"/><Relationship Id="rId232" Type="http://schemas.openxmlformats.org/officeDocument/2006/relationships/customXml" Target="../ink/ink2592.xml"/><Relationship Id="rId253" Type="http://schemas.openxmlformats.org/officeDocument/2006/relationships/image" Target="../media/image2125.png"/><Relationship Id="rId274" Type="http://schemas.openxmlformats.org/officeDocument/2006/relationships/customXml" Target="../ink/ink2613.xml"/><Relationship Id="rId295" Type="http://schemas.openxmlformats.org/officeDocument/2006/relationships/image" Target="../media/image2146.png"/><Relationship Id="rId309" Type="http://schemas.openxmlformats.org/officeDocument/2006/relationships/image" Target="../media/image2153.png"/><Relationship Id="rId27" Type="http://schemas.openxmlformats.org/officeDocument/2006/relationships/image" Target="../media/image2012.png"/><Relationship Id="rId48" Type="http://schemas.openxmlformats.org/officeDocument/2006/relationships/customXml" Target="../ink/ink2500.xml"/><Relationship Id="rId69" Type="http://schemas.openxmlformats.org/officeDocument/2006/relationships/image" Target="../media/image2033.png"/><Relationship Id="rId113" Type="http://schemas.openxmlformats.org/officeDocument/2006/relationships/image" Target="../media/image2055.png"/><Relationship Id="rId134" Type="http://schemas.openxmlformats.org/officeDocument/2006/relationships/customXml" Target="../ink/ink2543.xml"/><Relationship Id="rId320" Type="http://schemas.openxmlformats.org/officeDocument/2006/relationships/customXml" Target="../ink/ink2636.xml"/><Relationship Id="rId80" Type="http://schemas.openxmlformats.org/officeDocument/2006/relationships/customXml" Target="../ink/ink2516.xml"/><Relationship Id="rId155" Type="http://schemas.openxmlformats.org/officeDocument/2006/relationships/image" Target="../media/image2076.png"/><Relationship Id="rId176" Type="http://schemas.openxmlformats.org/officeDocument/2006/relationships/customXml" Target="../ink/ink2564.xml"/><Relationship Id="rId197" Type="http://schemas.openxmlformats.org/officeDocument/2006/relationships/image" Target="../media/image2097.png"/><Relationship Id="rId341" Type="http://schemas.openxmlformats.org/officeDocument/2006/relationships/customXml" Target="../ink/ink2647.xml"/><Relationship Id="rId362" Type="http://schemas.openxmlformats.org/officeDocument/2006/relationships/image" Target="../media/image2178.png"/><Relationship Id="rId383" Type="http://schemas.openxmlformats.org/officeDocument/2006/relationships/customXml" Target="../ink/ink2668.xml"/><Relationship Id="rId201" Type="http://schemas.openxmlformats.org/officeDocument/2006/relationships/image" Target="../media/image2099.png"/><Relationship Id="rId222" Type="http://schemas.openxmlformats.org/officeDocument/2006/relationships/customXml" Target="../ink/ink2587.xml"/><Relationship Id="rId243" Type="http://schemas.openxmlformats.org/officeDocument/2006/relationships/image" Target="../media/image2120.png"/><Relationship Id="rId264" Type="http://schemas.openxmlformats.org/officeDocument/2006/relationships/customXml" Target="../ink/ink2608.xml"/><Relationship Id="rId285" Type="http://schemas.openxmlformats.org/officeDocument/2006/relationships/image" Target="../media/image2141.png"/><Relationship Id="rId17" Type="http://schemas.openxmlformats.org/officeDocument/2006/relationships/image" Target="../media/image2007.png"/><Relationship Id="rId38" Type="http://schemas.openxmlformats.org/officeDocument/2006/relationships/customXml" Target="../ink/ink2495.xml"/><Relationship Id="rId59" Type="http://schemas.openxmlformats.org/officeDocument/2006/relationships/image" Target="../media/image2028.png"/><Relationship Id="rId103" Type="http://schemas.openxmlformats.org/officeDocument/2006/relationships/image" Target="../media/image2050.png"/><Relationship Id="rId124" Type="http://schemas.openxmlformats.org/officeDocument/2006/relationships/customXml" Target="../ink/ink2538.xml"/><Relationship Id="rId310" Type="http://schemas.openxmlformats.org/officeDocument/2006/relationships/customXml" Target="../ink/ink2631.xml"/><Relationship Id="rId70" Type="http://schemas.openxmlformats.org/officeDocument/2006/relationships/customXml" Target="../ink/ink2511.xml"/><Relationship Id="rId91" Type="http://schemas.openxmlformats.org/officeDocument/2006/relationships/image" Target="../media/image2044.png"/><Relationship Id="rId145" Type="http://schemas.openxmlformats.org/officeDocument/2006/relationships/image" Target="../media/image2071.png"/><Relationship Id="rId166" Type="http://schemas.openxmlformats.org/officeDocument/2006/relationships/customXml" Target="../ink/ink2559.xml"/><Relationship Id="rId187" Type="http://schemas.openxmlformats.org/officeDocument/2006/relationships/image" Target="../media/image2092.png"/><Relationship Id="rId331" Type="http://schemas.openxmlformats.org/officeDocument/2006/relationships/image" Target="../media/image2164.png"/><Relationship Id="rId352" Type="http://schemas.openxmlformats.org/officeDocument/2006/relationships/image" Target="../media/image2173.png"/><Relationship Id="rId373" Type="http://schemas.openxmlformats.org/officeDocument/2006/relationships/customXml" Target="../ink/ink266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82.xml"/><Relationship Id="rId233" Type="http://schemas.openxmlformats.org/officeDocument/2006/relationships/image" Target="../media/image2115.png"/><Relationship Id="rId254" Type="http://schemas.openxmlformats.org/officeDocument/2006/relationships/customXml" Target="../ink/ink2603.xml"/><Relationship Id="rId28" Type="http://schemas.openxmlformats.org/officeDocument/2006/relationships/customXml" Target="../ink/ink2490.xml"/><Relationship Id="rId49" Type="http://schemas.openxmlformats.org/officeDocument/2006/relationships/image" Target="../media/image2023.png"/><Relationship Id="rId114" Type="http://schemas.openxmlformats.org/officeDocument/2006/relationships/customXml" Target="../ink/ink2533.xml"/><Relationship Id="rId275" Type="http://schemas.openxmlformats.org/officeDocument/2006/relationships/image" Target="../media/image2136.png"/><Relationship Id="rId296" Type="http://schemas.openxmlformats.org/officeDocument/2006/relationships/customXml" Target="../ink/ink2624.xml"/><Relationship Id="rId300" Type="http://schemas.openxmlformats.org/officeDocument/2006/relationships/customXml" Target="../ink/ink2626.xml"/><Relationship Id="rId60" Type="http://schemas.openxmlformats.org/officeDocument/2006/relationships/customXml" Target="../ink/ink2506.xml"/><Relationship Id="rId81" Type="http://schemas.openxmlformats.org/officeDocument/2006/relationships/image" Target="../media/image2039.png"/><Relationship Id="rId135" Type="http://schemas.openxmlformats.org/officeDocument/2006/relationships/image" Target="../media/image2066.png"/><Relationship Id="rId156" Type="http://schemas.openxmlformats.org/officeDocument/2006/relationships/customXml" Target="../ink/ink2554.xml"/><Relationship Id="rId177" Type="http://schemas.openxmlformats.org/officeDocument/2006/relationships/image" Target="../media/image2087.png"/><Relationship Id="rId198" Type="http://schemas.openxmlformats.org/officeDocument/2006/relationships/customXml" Target="../ink/ink2575.xml"/><Relationship Id="rId321" Type="http://schemas.openxmlformats.org/officeDocument/2006/relationships/image" Target="../media/image2159.png"/><Relationship Id="rId342" Type="http://schemas.openxmlformats.org/officeDocument/2006/relationships/image" Target="../media/image2168.png"/><Relationship Id="rId363" Type="http://schemas.openxmlformats.org/officeDocument/2006/relationships/customXml" Target="../ink/ink2658.xml"/><Relationship Id="rId384" Type="http://schemas.openxmlformats.org/officeDocument/2006/relationships/image" Target="../media/image2189.png"/><Relationship Id="rId202" Type="http://schemas.openxmlformats.org/officeDocument/2006/relationships/customXml" Target="../ink/ink2577.xml"/><Relationship Id="rId223" Type="http://schemas.openxmlformats.org/officeDocument/2006/relationships/image" Target="../media/image2110.png"/><Relationship Id="rId244" Type="http://schemas.openxmlformats.org/officeDocument/2006/relationships/customXml" Target="../ink/ink2598.xml"/><Relationship Id="rId18" Type="http://schemas.openxmlformats.org/officeDocument/2006/relationships/customXml" Target="../ink/ink2485.xml"/><Relationship Id="rId39" Type="http://schemas.openxmlformats.org/officeDocument/2006/relationships/image" Target="../media/image2018.png"/><Relationship Id="rId265" Type="http://schemas.openxmlformats.org/officeDocument/2006/relationships/image" Target="../media/image2131.png"/><Relationship Id="rId286" Type="http://schemas.openxmlformats.org/officeDocument/2006/relationships/customXml" Target="../ink/ink2619.xml"/><Relationship Id="rId50" Type="http://schemas.openxmlformats.org/officeDocument/2006/relationships/customXml" Target="../ink/ink2501.xml"/><Relationship Id="rId104" Type="http://schemas.openxmlformats.org/officeDocument/2006/relationships/customXml" Target="../ink/ink2528.xml"/><Relationship Id="rId125" Type="http://schemas.openxmlformats.org/officeDocument/2006/relationships/image" Target="../media/image2061.png"/><Relationship Id="rId146" Type="http://schemas.openxmlformats.org/officeDocument/2006/relationships/customXml" Target="../ink/ink2549.xml"/><Relationship Id="rId167" Type="http://schemas.openxmlformats.org/officeDocument/2006/relationships/image" Target="../media/image2082.png"/><Relationship Id="rId188" Type="http://schemas.openxmlformats.org/officeDocument/2006/relationships/customXml" Target="../ink/ink2570.xml"/><Relationship Id="rId311" Type="http://schemas.openxmlformats.org/officeDocument/2006/relationships/image" Target="../media/image2154.png"/><Relationship Id="rId332" Type="http://schemas.openxmlformats.org/officeDocument/2006/relationships/customXml" Target="../ink/ink2642.xml"/><Relationship Id="rId353" Type="http://schemas.openxmlformats.org/officeDocument/2006/relationships/customXml" Target="../ink/ink2653.xml"/><Relationship Id="rId374" Type="http://schemas.openxmlformats.org/officeDocument/2006/relationships/image" Target="../media/image2184.png"/><Relationship Id="rId71" Type="http://schemas.openxmlformats.org/officeDocument/2006/relationships/image" Target="../media/image2034.png"/><Relationship Id="rId92" Type="http://schemas.openxmlformats.org/officeDocument/2006/relationships/customXml" Target="../ink/ink2522.xml"/><Relationship Id="rId213" Type="http://schemas.openxmlformats.org/officeDocument/2006/relationships/image" Target="../media/image2105.png"/><Relationship Id="rId234" Type="http://schemas.openxmlformats.org/officeDocument/2006/relationships/customXml" Target="../ink/ink2593.xml"/><Relationship Id="rId2" Type="http://schemas.openxmlformats.org/officeDocument/2006/relationships/customXml" Target="../ink/ink2477.xml"/><Relationship Id="rId29" Type="http://schemas.openxmlformats.org/officeDocument/2006/relationships/image" Target="../media/image2013.png"/><Relationship Id="rId255" Type="http://schemas.openxmlformats.org/officeDocument/2006/relationships/image" Target="../media/image2126.png"/><Relationship Id="rId276" Type="http://schemas.openxmlformats.org/officeDocument/2006/relationships/customXml" Target="../ink/ink2614.xml"/><Relationship Id="rId297" Type="http://schemas.openxmlformats.org/officeDocument/2006/relationships/image" Target="../media/image2147.png"/><Relationship Id="rId40" Type="http://schemas.openxmlformats.org/officeDocument/2006/relationships/customXml" Target="../ink/ink2496.xml"/><Relationship Id="rId115" Type="http://schemas.openxmlformats.org/officeDocument/2006/relationships/image" Target="../media/image2056.png"/><Relationship Id="rId136" Type="http://schemas.openxmlformats.org/officeDocument/2006/relationships/customXml" Target="../ink/ink2544.xml"/><Relationship Id="rId157" Type="http://schemas.openxmlformats.org/officeDocument/2006/relationships/image" Target="../media/image2077.png"/><Relationship Id="rId178" Type="http://schemas.openxmlformats.org/officeDocument/2006/relationships/customXml" Target="../ink/ink2565.xml"/><Relationship Id="rId301" Type="http://schemas.openxmlformats.org/officeDocument/2006/relationships/image" Target="../media/image2149.png"/><Relationship Id="rId322" Type="http://schemas.openxmlformats.org/officeDocument/2006/relationships/customXml" Target="../ink/ink2637.xml"/><Relationship Id="rId343" Type="http://schemas.openxmlformats.org/officeDocument/2006/relationships/customXml" Target="../ink/ink2648.xml"/><Relationship Id="rId364" Type="http://schemas.openxmlformats.org/officeDocument/2006/relationships/image" Target="../media/image2179.png"/><Relationship Id="rId61" Type="http://schemas.openxmlformats.org/officeDocument/2006/relationships/image" Target="../media/image2029.png"/><Relationship Id="rId82" Type="http://schemas.openxmlformats.org/officeDocument/2006/relationships/customXml" Target="../ink/ink2517.xml"/><Relationship Id="rId199" Type="http://schemas.openxmlformats.org/officeDocument/2006/relationships/image" Target="../media/image2098.png"/><Relationship Id="rId203" Type="http://schemas.openxmlformats.org/officeDocument/2006/relationships/image" Target="../media/image2100.png"/><Relationship Id="rId385" Type="http://schemas.openxmlformats.org/officeDocument/2006/relationships/customXml" Target="../ink/ink2669.xml"/><Relationship Id="rId19" Type="http://schemas.openxmlformats.org/officeDocument/2006/relationships/image" Target="../media/image2008.png"/><Relationship Id="rId224" Type="http://schemas.openxmlformats.org/officeDocument/2006/relationships/customXml" Target="../ink/ink2588.xml"/><Relationship Id="rId245" Type="http://schemas.openxmlformats.org/officeDocument/2006/relationships/image" Target="../media/image2121.png"/><Relationship Id="rId266" Type="http://schemas.openxmlformats.org/officeDocument/2006/relationships/customXml" Target="../ink/ink2609.xml"/><Relationship Id="rId287" Type="http://schemas.openxmlformats.org/officeDocument/2006/relationships/image" Target="../media/image2142.png"/><Relationship Id="rId30" Type="http://schemas.openxmlformats.org/officeDocument/2006/relationships/customXml" Target="../ink/ink2491.xml"/><Relationship Id="rId105" Type="http://schemas.openxmlformats.org/officeDocument/2006/relationships/image" Target="../media/image2051.png"/><Relationship Id="rId126" Type="http://schemas.openxmlformats.org/officeDocument/2006/relationships/customXml" Target="../ink/ink2539.xml"/><Relationship Id="rId147" Type="http://schemas.openxmlformats.org/officeDocument/2006/relationships/image" Target="../media/image2072.png"/><Relationship Id="rId168" Type="http://schemas.openxmlformats.org/officeDocument/2006/relationships/customXml" Target="../ink/ink2560.xml"/><Relationship Id="rId312" Type="http://schemas.openxmlformats.org/officeDocument/2006/relationships/customXml" Target="../ink/ink2632.xml"/><Relationship Id="rId333" Type="http://schemas.openxmlformats.org/officeDocument/2006/relationships/image" Target="../media/image2165.png"/><Relationship Id="rId354" Type="http://schemas.openxmlformats.org/officeDocument/2006/relationships/image" Target="../media/image2174.png"/><Relationship Id="rId51" Type="http://schemas.openxmlformats.org/officeDocument/2006/relationships/image" Target="../media/image2024.png"/><Relationship Id="rId72" Type="http://schemas.openxmlformats.org/officeDocument/2006/relationships/customXml" Target="../ink/ink2512.xml"/><Relationship Id="rId93" Type="http://schemas.openxmlformats.org/officeDocument/2006/relationships/image" Target="../media/image2045.png"/><Relationship Id="rId189" Type="http://schemas.openxmlformats.org/officeDocument/2006/relationships/image" Target="../media/image2093.png"/><Relationship Id="rId375" Type="http://schemas.openxmlformats.org/officeDocument/2006/relationships/customXml" Target="../ink/ink2664.xml"/><Relationship Id="rId3" Type="http://schemas.openxmlformats.org/officeDocument/2006/relationships/image" Target="../media/image2000.png"/><Relationship Id="rId214" Type="http://schemas.openxmlformats.org/officeDocument/2006/relationships/customXml" Target="../ink/ink2583.xml"/><Relationship Id="rId235" Type="http://schemas.openxmlformats.org/officeDocument/2006/relationships/image" Target="../media/image2116.png"/><Relationship Id="rId256" Type="http://schemas.openxmlformats.org/officeDocument/2006/relationships/customXml" Target="../ink/ink2604.xml"/><Relationship Id="rId277" Type="http://schemas.openxmlformats.org/officeDocument/2006/relationships/image" Target="../media/image2137.png"/><Relationship Id="rId298" Type="http://schemas.openxmlformats.org/officeDocument/2006/relationships/customXml" Target="../ink/ink2625.xml"/><Relationship Id="rId116" Type="http://schemas.openxmlformats.org/officeDocument/2006/relationships/customXml" Target="../ink/ink2534.xml"/><Relationship Id="rId137" Type="http://schemas.openxmlformats.org/officeDocument/2006/relationships/image" Target="../media/image2067.png"/><Relationship Id="rId158" Type="http://schemas.openxmlformats.org/officeDocument/2006/relationships/customXml" Target="../ink/ink2555.xml"/><Relationship Id="rId302" Type="http://schemas.openxmlformats.org/officeDocument/2006/relationships/customXml" Target="../ink/ink2627.xml"/><Relationship Id="rId323" Type="http://schemas.openxmlformats.org/officeDocument/2006/relationships/image" Target="../media/image2160.png"/><Relationship Id="rId344" Type="http://schemas.openxmlformats.org/officeDocument/2006/relationships/image" Target="../media/image2169.png"/><Relationship Id="rId20" Type="http://schemas.openxmlformats.org/officeDocument/2006/relationships/customXml" Target="../ink/ink2486.xml"/><Relationship Id="rId41" Type="http://schemas.openxmlformats.org/officeDocument/2006/relationships/image" Target="../media/image2019.png"/><Relationship Id="rId62" Type="http://schemas.openxmlformats.org/officeDocument/2006/relationships/customXml" Target="../ink/ink2507.xml"/><Relationship Id="rId83" Type="http://schemas.openxmlformats.org/officeDocument/2006/relationships/image" Target="../media/image2040.png"/><Relationship Id="rId179" Type="http://schemas.openxmlformats.org/officeDocument/2006/relationships/image" Target="../media/image2088.png"/><Relationship Id="rId365" Type="http://schemas.openxmlformats.org/officeDocument/2006/relationships/customXml" Target="../ink/ink2659.xml"/><Relationship Id="rId386" Type="http://schemas.openxmlformats.org/officeDocument/2006/relationships/image" Target="../media/image2190.png"/><Relationship Id="rId190" Type="http://schemas.openxmlformats.org/officeDocument/2006/relationships/customXml" Target="../ink/ink2571.xml"/><Relationship Id="rId204" Type="http://schemas.openxmlformats.org/officeDocument/2006/relationships/customXml" Target="../ink/ink2578.xml"/><Relationship Id="rId225" Type="http://schemas.openxmlformats.org/officeDocument/2006/relationships/image" Target="../media/image2111.png"/><Relationship Id="rId246" Type="http://schemas.openxmlformats.org/officeDocument/2006/relationships/customXml" Target="../ink/ink2599.xml"/><Relationship Id="rId267" Type="http://schemas.openxmlformats.org/officeDocument/2006/relationships/image" Target="../media/image2132.png"/><Relationship Id="rId288" Type="http://schemas.openxmlformats.org/officeDocument/2006/relationships/customXml" Target="../ink/ink2620.xml"/><Relationship Id="rId106" Type="http://schemas.openxmlformats.org/officeDocument/2006/relationships/customXml" Target="../ink/ink2529.xml"/><Relationship Id="rId127" Type="http://schemas.openxmlformats.org/officeDocument/2006/relationships/image" Target="../media/image2062.png"/><Relationship Id="rId313" Type="http://schemas.openxmlformats.org/officeDocument/2006/relationships/image" Target="../media/image2155.png"/><Relationship Id="rId10" Type="http://schemas.openxmlformats.org/officeDocument/2006/relationships/customXml" Target="../ink/ink2481.xml"/><Relationship Id="rId31" Type="http://schemas.openxmlformats.org/officeDocument/2006/relationships/image" Target="../media/image2014.png"/><Relationship Id="rId52" Type="http://schemas.openxmlformats.org/officeDocument/2006/relationships/customXml" Target="../ink/ink2502.xml"/><Relationship Id="rId73" Type="http://schemas.openxmlformats.org/officeDocument/2006/relationships/image" Target="../media/image2035.png"/><Relationship Id="rId94" Type="http://schemas.openxmlformats.org/officeDocument/2006/relationships/customXml" Target="../ink/ink2523.xml"/><Relationship Id="rId148" Type="http://schemas.openxmlformats.org/officeDocument/2006/relationships/customXml" Target="../ink/ink2550.xml"/><Relationship Id="rId169" Type="http://schemas.openxmlformats.org/officeDocument/2006/relationships/image" Target="../media/image2083.png"/><Relationship Id="rId334" Type="http://schemas.openxmlformats.org/officeDocument/2006/relationships/customXml" Target="../ink/ink2643.xml"/><Relationship Id="rId355" Type="http://schemas.openxmlformats.org/officeDocument/2006/relationships/customXml" Target="../ink/ink2654.xml"/><Relationship Id="rId376" Type="http://schemas.openxmlformats.org/officeDocument/2006/relationships/image" Target="../media/image2185.png"/><Relationship Id="rId4" Type="http://schemas.openxmlformats.org/officeDocument/2006/relationships/customXml" Target="../ink/ink2478.xml"/><Relationship Id="rId180" Type="http://schemas.openxmlformats.org/officeDocument/2006/relationships/customXml" Target="../ink/ink2566.xml"/><Relationship Id="rId215" Type="http://schemas.openxmlformats.org/officeDocument/2006/relationships/image" Target="../media/image2106.png"/><Relationship Id="rId236" Type="http://schemas.openxmlformats.org/officeDocument/2006/relationships/customXml" Target="../ink/ink2594.xml"/><Relationship Id="rId257" Type="http://schemas.openxmlformats.org/officeDocument/2006/relationships/image" Target="../media/image2127.png"/><Relationship Id="rId278" Type="http://schemas.openxmlformats.org/officeDocument/2006/relationships/customXml" Target="../ink/ink2615.xml"/><Relationship Id="rId303" Type="http://schemas.openxmlformats.org/officeDocument/2006/relationships/image" Target="../media/image2150.png"/><Relationship Id="rId42" Type="http://schemas.openxmlformats.org/officeDocument/2006/relationships/customXml" Target="../ink/ink2497.xml"/><Relationship Id="rId84" Type="http://schemas.openxmlformats.org/officeDocument/2006/relationships/customXml" Target="../ink/ink2518.xml"/><Relationship Id="rId138" Type="http://schemas.openxmlformats.org/officeDocument/2006/relationships/customXml" Target="../ink/ink2545.xml"/><Relationship Id="rId345" Type="http://schemas.openxmlformats.org/officeDocument/2006/relationships/customXml" Target="../ink/ink2649.xml"/><Relationship Id="rId191" Type="http://schemas.openxmlformats.org/officeDocument/2006/relationships/image" Target="../media/image2094.png"/><Relationship Id="rId205" Type="http://schemas.openxmlformats.org/officeDocument/2006/relationships/image" Target="../media/image2101.png"/><Relationship Id="rId247" Type="http://schemas.openxmlformats.org/officeDocument/2006/relationships/image" Target="../media/image2122.png"/><Relationship Id="rId107" Type="http://schemas.openxmlformats.org/officeDocument/2006/relationships/image" Target="../media/image2052.png"/><Relationship Id="rId289" Type="http://schemas.openxmlformats.org/officeDocument/2006/relationships/image" Target="../media/image2143.png"/><Relationship Id="rId11" Type="http://schemas.openxmlformats.org/officeDocument/2006/relationships/image" Target="../media/image2004.png"/><Relationship Id="rId53" Type="http://schemas.openxmlformats.org/officeDocument/2006/relationships/image" Target="../media/image2025.png"/><Relationship Id="rId149" Type="http://schemas.openxmlformats.org/officeDocument/2006/relationships/image" Target="../media/image2073.png"/><Relationship Id="rId314" Type="http://schemas.openxmlformats.org/officeDocument/2006/relationships/customXml" Target="../ink/ink2633.xml"/><Relationship Id="rId356" Type="http://schemas.openxmlformats.org/officeDocument/2006/relationships/image" Target="../media/image2175.png"/><Relationship Id="rId95" Type="http://schemas.openxmlformats.org/officeDocument/2006/relationships/image" Target="../media/image2046.png"/><Relationship Id="rId160" Type="http://schemas.openxmlformats.org/officeDocument/2006/relationships/customXml" Target="../ink/ink2556.xml"/><Relationship Id="rId216" Type="http://schemas.openxmlformats.org/officeDocument/2006/relationships/customXml" Target="../ink/ink2584.xml"/><Relationship Id="rId258" Type="http://schemas.openxmlformats.org/officeDocument/2006/relationships/customXml" Target="../ink/ink2605.xml"/><Relationship Id="rId22" Type="http://schemas.openxmlformats.org/officeDocument/2006/relationships/customXml" Target="../ink/ink2487.xml"/><Relationship Id="rId64" Type="http://schemas.openxmlformats.org/officeDocument/2006/relationships/customXml" Target="../ink/ink2508.xml"/><Relationship Id="rId118" Type="http://schemas.openxmlformats.org/officeDocument/2006/relationships/customXml" Target="../ink/ink2535.xml"/><Relationship Id="rId325" Type="http://schemas.openxmlformats.org/officeDocument/2006/relationships/image" Target="../media/image2161.png"/><Relationship Id="rId367" Type="http://schemas.openxmlformats.org/officeDocument/2006/relationships/customXml" Target="../ink/ink2660.xml"/><Relationship Id="rId171" Type="http://schemas.openxmlformats.org/officeDocument/2006/relationships/image" Target="../media/image2084.png"/><Relationship Id="rId227" Type="http://schemas.openxmlformats.org/officeDocument/2006/relationships/image" Target="../media/image2112.png"/><Relationship Id="rId269" Type="http://schemas.openxmlformats.org/officeDocument/2006/relationships/image" Target="../media/image2133.png"/><Relationship Id="rId33" Type="http://schemas.openxmlformats.org/officeDocument/2006/relationships/image" Target="../media/image2015.png"/><Relationship Id="rId129" Type="http://schemas.openxmlformats.org/officeDocument/2006/relationships/image" Target="../media/image2063.png"/><Relationship Id="rId280" Type="http://schemas.openxmlformats.org/officeDocument/2006/relationships/customXml" Target="../ink/ink2616.xml"/><Relationship Id="rId336" Type="http://schemas.openxmlformats.org/officeDocument/2006/relationships/customXml" Target="../ink/ink2644.xml"/><Relationship Id="rId75" Type="http://schemas.openxmlformats.org/officeDocument/2006/relationships/image" Target="../media/image2036.png"/><Relationship Id="rId140" Type="http://schemas.openxmlformats.org/officeDocument/2006/relationships/customXml" Target="../ink/ink2546.xml"/><Relationship Id="rId182" Type="http://schemas.openxmlformats.org/officeDocument/2006/relationships/customXml" Target="../ink/ink2567.xml"/><Relationship Id="rId378" Type="http://schemas.openxmlformats.org/officeDocument/2006/relationships/image" Target="../media/image2186.png"/><Relationship Id="rId6" Type="http://schemas.openxmlformats.org/officeDocument/2006/relationships/customXml" Target="../ink/ink2479.xml"/><Relationship Id="rId238" Type="http://schemas.openxmlformats.org/officeDocument/2006/relationships/customXml" Target="../ink/ink2595.xml"/><Relationship Id="rId291" Type="http://schemas.openxmlformats.org/officeDocument/2006/relationships/image" Target="../media/image2144.png"/><Relationship Id="rId305" Type="http://schemas.openxmlformats.org/officeDocument/2006/relationships/image" Target="../media/image2151.png"/><Relationship Id="rId347" Type="http://schemas.openxmlformats.org/officeDocument/2006/relationships/customXml" Target="../ink/ink2650.xml"/><Relationship Id="rId44" Type="http://schemas.openxmlformats.org/officeDocument/2006/relationships/customXml" Target="../ink/ink2498.xml"/><Relationship Id="rId86" Type="http://schemas.openxmlformats.org/officeDocument/2006/relationships/customXml" Target="../ink/ink2519.xml"/><Relationship Id="rId151" Type="http://schemas.openxmlformats.org/officeDocument/2006/relationships/image" Target="../media/image2074.png"/><Relationship Id="rId193" Type="http://schemas.openxmlformats.org/officeDocument/2006/relationships/image" Target="../media/image2095.png"/><Relationship Id="rId207" Type="http://schemas.openxmlformats.org/officeDocument/2006/relationships/image" Target="../media/image2102.png"/><Relationship Id="rId249" Type="http://schemas.openxmlformats.org/officeDocument/2006/relationships/image" Target="../media/image2123.png"/><Relationship Id="rId13" Type="http://schemas.openxmlformats.org/officeDocument/2006/relationships/image" Target="../media/image2005.png"/><Relationship Id="rId109" Type="http://schemas.openxmlformats.org/officeDocument/2006/relationships/image" Target="../media/image2053.png"/><Relationship Id="rId260" Type="http://schemas.openxmlformats.org/officeDocument/2006/relationships/customXml" Target="../ink/ink2606.xml"/><Relationship Id="rId316" Type="http://schemas.openxmlformats.org/officeDocument/2006/relationships/customXml" Target="../ink/ink2634.xml"/><Relationship Id="rId55" Type="http://schemas.openxmlformats.org/officeDocument/2006/relationships/image" Target="../media/image2026.png"/><Relationship Id="rId97" Type="http://schemas.openxmlformats.org/officeDocument/2006/relationships/image" Target="../media/image2047.png"/><Relationship Id="rId120" Type="http://schemas.openxmlformats.org/officeDocument/2006/relationships/customXml" Target="../ink/ink2536.xml"/><Relationship Id="rId358" Type="http://schemas.openxmlformats.org/officeDocument/2006/relationships/image" Target="../media/image2176.png"/><Relationship Id="rId162" Type="http://schemas.openxmlformats.org/officeDocument/2006/relationships/customXml" Target="../ink/ink2557.xml"/><Relationship Id="rId218" Type="http://schemas.openxmlformats.org/officeDocument/2006/relationships/customXml" Target="../ink/ink2585.xml"/><Relationship Id="rId271" Type="http://schemas.openxmlformats.org/officeDocument/2006/relationships/image" Target="../media/image2134.png"/><Relationship Id="rId24" Type="http://schemas.openxmlformats.org/officeDocument/2006/relationships/customXml" Target="../ink/ink2488.xml"/><Relationship Id="rId66" Type="http://schemas.openxmlformats.org/officeDocument/2006/relationships/customXml" Target="../ink/ink2509.xml"/><Relationship Id="rId131" Type="http://schemas.openxmlformats.org/officeDocument/2006/relationships/image" Target="../media/image2064.png"/><Relationship Id="rId327" Type="http://schemas.openxmlformats.org/officeDocument/2006/relationships/image" Target="../media/image2162.png"/><Relationship Id="rId369" Type="http://schemas.openxmlformats.org/officeDocument/2006/relationships/customXml" Target="../ink/ink2661.xml"/><Relationship Id="rId173" Type="http://schemas.openxmlformats.org/officeDocument/2006/relationships/image" Target="../media/image2085.png"/><Relationship Id="rId229" Type="http://schemas.openxmlformats.org/officeDocument/2006/relationships/image" Target="../media/image2113.png"/><Relationship Id="rId380" Type="http://schemas.openxmlformats.org/officeDocument/2006/relationships/image" Target="../media/image2187.png"/><Relationship Id="rId240" Type="http://schemas.openxmlformats.org/officeDocument/2006/relationships/customXml" Target="../ink/ink2596.xml"/><Relationship Id="rId35" Type="http://schemas.openxmlformats.org/officeDocument/2006/relationships/image" Target="../media/image2016.png"/><Relationship Id="rId77" Type="http://schemas.openxmlformats.org/officeDocument/2006/relationships/image" Target="../media/image2037.png"/><Relationship Id="rId100" Type="http://schemas.openxmlformats.org/officeDocument/2006/relationships/customXml" Target="../ink/ink2526.xml"/><Relationship Id="rId282" Type="http://schemas.openxmlformats.org/officeDocument/2006/relationships/customXml" Target="../ink/ink2617.xml"/><Relationship Id="rId338" Type="http://schemas.openxmlformats.org/officeDocument/2006/relationships/customXml" Target="../ink/ink2645.xml"/><Relationship Id="rId8" Type="http://schemas.openxmlformats.org/officeDocument/2006/relationships/customXml" Target="../ink/ink2480.xml"/><Relationship Id="rId142" Type="http://schemas.openxmlformats.org/officeDocument/2006/relationships/customXml" Target="../ink/ink2547.xml"/><Relationship Id="rId184" Type="http://schemas.openxmlformats.org/officeDocument/2006/relationships/customXml" Target="../ink/ink2568.xml"/><Relationship Id="rId251" Type="http://schemas.openxmlformats.org/officeDocument/2006/relationships/image" Target="../media/image2124.png"/><Relationship Id="rId46" Type="http://schemas.openxmlformats.org/officeDocument/2006/relationships/customXml" Target="../ink/ink2499.xml"/><Relationship Id="rId293" Type="http://schemas.openxmlformats.org/officeDocument/2006/relationships/image" Target="../media/image2145.png"/><Relationship Id="rId307" Type="http://schemas.openxmlformats.org/officeDocument/2006/relationships/image" Target="../media/image2152.png"/><Relationship Id="rId349" Type="http://schemas.openxmlformats.org/officeDocument/2006/relationships/customXml" Target="../ink/ink2651.xml"/><Relationship Id="rId88" Type="http://schemas.openxmlformats.org/officeDocument/2006/relationships/customXml" Target="../ink/ink2520.xml"/><Relationship Id="rId111" Type="http://schemas.openxmlformats.org/officeDocument/2006/relationships/image" Target="../media/image2054.png"/><Relationship Id="rId153" Type="http://schemas.openxmlformats.org/officeDocument/2006/relationships/image" Target="../media/image2075.png"/><Relationship Id="rId195" Type="http://schemas.openxmlformats.org/officeDocument/2006/relationships/image" Target="../media/image2096.png"/><Relationship Id="rId209" Type="http://schemas.openxmlformats.org/officeDocument/2006/relationships/image" Target="../media/image2103.png"/><Relationship Id="rId360" Type="http://schemas.openxmlformats.org/officeDocument/2006/relationships/image" Target="../media/image2177.png"/><Relationship Id="rId220" Type="http://schemas.openxmlformats.org/officeDocument/2006/relationships/customXml" Target="../ink/ink2586.xml"/><Relationship Id="rId15" Type="http://schemas.openxmlformats.org/officeDocument/2006/relationships/image" Target="../media/image2006.png"/><Relationship Id="rId57" Type="http://schemas.openxmlformats.org/officeDocument/2006/relationships/image" Target="../media/image2027.png"/><Relationship Id="rId262" Type="http://schemas.openxmlformats.org/officeDocument/2006/relationships/customXml" Target="../ink/ink2607.xml"/><Relationship Id="rId318" Type="http://schemas.openxmlformats.org/officeDocument/2006/relationships/customXml" Target="../ink/ink2635.xml"/><Relationship Id="rId99" Type="http://schemas.openxmlformats.org/officeDocument/2006/relationships/image" Target="../media/image2048.png"/><Relationship Id="rId122" Type="http://schemas.openxmlformats.org/officeDocument/2006/relationships/customXml" Target="../ink/ink2537.xml"/><Relationship Id="rId164" Type="http://schemas.openxmlformats.org/officeDocument/2006/relationships/customXml" Target="../ink/ink2558.xml"/><Relationship Id="rId371" Type="http://schemas.openxmlformats.org/officeDocument/2006/relationships/customXml" Target="../ink/ink2662.xml"/><Relationship Id="rId26" Type="http://schemas.openxmlformats.org/officeDocument/2006/relationships/customXml" Target="../ink/ink2489.xml"/><Relationship Id="rId231" Type="http://schemas.openxmlformats.org/officeDocument/2006/relationships/image" Target="../media/image2114.png"/><Relationship Id="rId273" Type="http://schemas.openxmlformats.org/officeDocument/2006/relationships/image" Target="../media/image2135.png"/><Relationship Id="rId329" Type="http://schemas.openxmlformats.org/officeDocument/2006/relationships/image" Target="../media/image216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3.png"/><Relationship Id="rId21" Type="http://schemas.openxmlformats.org/officeDocument/2006/relationships/image" Target="../media/image2195.png"/><Relationship Id="rId324" Type="http://schemas.openxmlformats.org/officeDocument/2006/relationships/customXml" Target="../ink/ink2831.xml"/><Relationship Id="rId170" Type="http://schemas.openxmlformats.org/officeDocument/2006/relationships/customXml" Target="../ink/ink2754.xml"/><Relationship Id="rId268" Type="http://schemas.openxmlformats.org/officeDocument/2006/relationships/customXml" Target="../ink/ink2803.xml"/><Relationship Id="rId475" Type="http://schemas.openxmlformats.org/officeDocument/2006/relationships/image" Target="../media/image2420.png"/><Relationship Id="rId32" Type="http://schemas.openxmlformats.org/officeDocument/2006/relationships/customXml" Target="../ink/ink2685.xml"/><Relationship Id="rId74" Type="http://schemas.openxmlformats.org/officeDocument/2006/relationships/customXml" Target="../ink/ink2706.xml"/><Relationship Id="rId128" Type="http://schemas.openxmlformats.org/officeDocument/2006/relationships/customXml" Target="../ink/ink2733.xml"/><Relationship Id="rId335" Type="http://schemas.openxmlformats.org/officeDocument/2006/relationships/image" Target="../media/image2350.png"/><Relationship Id="rId377" Type="http://schemas.openxmlformats.org/officeDocument/2006/relationships/image" Target="../media/image2371.png"/><Relationship Id="rId500" Type="http://schemas.openxmlformats.org/officeDocument/2006/relationships/customXml" Target="../ink/ink2919.xml"/><Relationship Id="rId5" Type="http://schemas.openxmlformats.org/officeDocument/2006/relationships/image" Target="../media/image21870.png"/><Relationship Id="rId181" Type="http://schemas.openxmlformats.org/officeDocument/2006/relationships/image" Target="../media/image2274.png"/><Relationship Id="rId237" Type="http://schemas.openxmlformats.org/officeDocument/2006/relationships/image" Target="../media/image2301.png"/><Relationship Id="rId402" Type="http://schemas.openxmlformats.org/officeDocument/2006/relationships/customXml" Target="../ink/ink2870.xml"/><Relationship Id="rId279" Type="http://schemas.openxmlformats.org/officeDocument/2006/relationships/image" Target="../media/image2322.png"/><Relationship Id="rId444" Type="http://schemas.openxmlformats.org/officeDocument/2006/relationships/customXml" Target="../ink/ink2891.xml"/><Relationship Id="rId486" Type="http://schemas.openxmlformats.org/officeDocument/2006/relationships/customXml" Target="../ink/ink2912.xml"/><Relationship Id="rId43" Type="http://schemas.openxmlformats.org/officeDocument/2006/relationships/image" Target="../media/image2206.png"/><Relationship Id="rId139" Type="http://schemas.openxmlformats.org/officeDocument/2006/relationships/image" Target="../media/image2254.png"/><Relationship Id="rId290" Type="http://schemas.openxmlformats.org/officeDocument/2006/relationships/customXml" Target="../ink/ink2814.xml"/><Relationship Id="rId304" Type="http://schemas.openxmlformats.org/officeDocument/2006/relationships/customXml" Target="../ink/ink2821.xml"/><Relationship Id="rId346" Type="http://schemas.openxmlformats.org/officeDocument/2006/relationships/customXml" Target="../ink/ink2842.xml"/><Relationship Id="rId388" Type="http://schemas.openxmlformats.org/officeDocument/2006/relationships/customXml" Target="../ink/ink2863.xml"/><Relationship Id="rId511" Type="http://schemas.openxmlformats.org/officeDocument/2006/relationships/image" Target="../media/image2437.png"/><Relationship Id="rId85" Type="http://schemas.openxmlformats.org/officeDocument/2006/relationships/image" Target="../media/image2227.png"/><Relationship Id="rId150" Type="http://schemas.openxmlformats.org/officeDocument/2006/relationships/customXml" Target="../ink/ink2744.xml"/><Relationship Id="rId192" Type="http://schemas.openxmlformats.org/officeDocument/2006/relationships/customXml" Target="../ink/ink2765.xml"/><Relationship Id="rId206" Type="http://schemas.openxmlformats.org/officeDocument/2006/relationships/customXml" Target="../ink/ink2772.xml"/><Relationship Id="rId413" Type="http://schemas.openxmlformats.org/officeDocument/2006/relationships/image" Target="../media/image2389.png"/><Relationship Id="rId248" Type="http://schemas.openxmlformats.org/officeDocument/2006/relationships/customXml" Target="../ink/ink2793.xml"/><Relationship Id="rId455" Type="http://schemas.openxmlformats.org/officeDocument/2006/relationships/image" Target="../media/image2410.png"/><Relationship Id="rId497" Type="http://schemas.openxmlformats.org/officeDocument/2006/relationships/image" Target="../media/image2430.png"/><Relationship Id="rId12" Type="http://schemas.openxmlformats.org/officeDocument/2006/relationships/customXml" Target="../ink/ink2675.xml"/><Relationship Id="rId108" Type="http://schemas.openxmlformats.org/officeDocument/2006/relationships/customXml" Target="../ink/ink2723.xml"/><Relationship Id="rId315" Type="http://schemas.openxmlformats.org/officeDocument/2006/relationships/image" Target="../media/image2340.png"/><Relationship Id="rId357" Type="http://schemas.openxmlformats.org/officeDocument/2006/relationships/image" Target="../media/image2361.png"/><Relationship Id="rId522" Type="http://schemas.openxmlformats.org/officeDocument/2006/relationships/customXml" Target="../ink/ink2930.xml"/><Relationship Id="rId54" Type="http://schemas.openxmlformats.org/officeDocument/2006/relationships/customXml" Target="../ink/ink2696.xml"/><Relationship Id="rId96" Type="http://schemas.openxmlformats.org/officeDocument/2006/relationships/customXml" Target="../ink/ink2717.xml"/><Relationship Id="rId161" Type="http://schemas.openxmlformats.org/officeDocument/2006/relationships/image" Target="../media/image2265.png"/><Relationship Id="rId217" Type="http://schemas.openxmlformats.org/officeDocument/2006/relationships/image" Target="../media/image2291.png"/><Relationship Id="rId399" Type="http://schemas.openxmlformats.org/officeDocument/2006/relationships/image" Target="../media/image2382.png"/><Relationship Id="rId259" Type="http://schemas.openxmlformats.org/officeDocument/2006/relationships/image" Target="../media/image2312.png"/><Relationship Id="rId424" Type="http://schemas.openxmlformats.org/officeDocument/2006/relationships/customXml" Target="../ink/ink2881.xml"/><Relationship Id="rId466" Type="http://schemas.openxmlformats.org/officeDocument/2006/relationships/customXml" Target="../ink/ink2902.xml"/><Relationship Id="rId23" Type="http://schemas.openxmlformats.org/officeDocument/2006/relationships/image" Target="../media/image2196.png"/><Relationship Id="rId119" Type="http://schemas.openxmlformats.org/officeDocument/2006/relationships/image" Target="../media/image2244.png"/><Relationship Id="rId270" Type="http://schemas.openxmlformats.org/officeDocument/2006/relationships/customXml" Target="../ink/ink2804.xml"/><Relationship Id="rId326" Type="http://schemas.openxmlformats.org/officeDocument/2006/relationships/customXml" Target="../ink/ink2832.xml"/><Relationship Id="rId65" Type="http://schemas.openxmlformats.org/officeDocument/2006/relationships/image" Target="../media/image2217.png"/><Relationship Id="rId130" Type="http://schemas.openxmlformats.org/officeDocument/2006/relationships/customXml" Target="../ink/ink2734.xml"/><Relationship Id="rId368" Type="http://schemas.openxmlformats.org/officeDocument/2006/relationships/customXml" Target="../ink/ink2853.xml"/><Relationship Id="rId172" Type="http://schemas.openxmlformats.org/officeDocument/2006/relationships/customXml" Target="../ink/ink2755.xml"/><Relationship Id="rId228" Type="http://schemas.openxmlformats.org/officeDocument/2006/relationships/customXml" Target="../ink/ink2783.xml"/><Relationship Id="rId435" Type="http://schemas.openxmlformats.org/officeDocument/2006/relationships/image" Target="../media/image2400.png"/><Relationship Id="rId477" Type="http://schemas.openxmlformats.org/officeDocument/2006/relationships/image" Target="../media/image2421.png"/><Relationship Id="rId281" Type="http://schemas.openxmlformats.org/officeDocument/2006/relationships/image" Target="../media/image2323.png"/><Relationship Id="rId337" Type="http://schemas.openxmlformats.org/officeDocument/2006/relationships/image" Target="../media/image2351.png"/><Relationship Id="rId502" Type="http://schemas.openxmlformats.org/officeDocument/2006/relationships/customXml" Target="../ink/ink2920.xml"/><Relationship Id="rId34" Type="http://schemas.openxmlformats.org/officeDocument/2006/relationships/customXml" Target="../ink/ink2686.xml"/><Relationship Id="rId76" Type="http://schemas.openxmlformats.org/officeDocument/2006/relationships/customXml" Target="../ink/ink2707.xml"/><Relationship Id="rId141" Type="http://schemas.openxmlformats.org/officeDocument/2006/relationships/image" Target="../media/image2255.png"/><Relationship Id="rId379" Type="http://schemas.openxmlformats.org/officeDocument/2006/relationships/image" Target="../media/image2372.png"/><Relationship Id="rId7" Type="http://schemas.openxmlformats.org/officeDocument/2006/relationships/image" Target="../media/image21880.png"/><Relationship Id="rId183" Type="http://schemas.openxmlformats.org/officeDocument/2006/relationships/image" Target="../media/image2275.png"/><Relationship Id="rId239" Type="http://schemas.openxmlformats.org/officeDocument/2006/relationships/image" Target="../media/image2302.png"/><Relationship Id="rId390" Type="http://schemas.openxmlformats.org/officeDocument/2006/relationships/customXml" Target="../ink/ink2864.xml"/><Relationship Id="rId404" Type="http://schemas.openxmlformats.org/officeDocument/2006/relationships/customXml" Target="../ink/ink2871.xml"/><Relationship Id="rId446" Type="http://schemas.openxmlformats.org/officeDocument/2006/relationships/customXml" Target="../ink/ink2892.xml"/><Relationship Id="rId250" Type="http://schemas.openxmlformats.org/officeDocument/2006/relationships/customXml" Target="../ink/ink2794.xml"/><Relationship Id="rId292" Type="http://schemas.openxmlformats.org/officeDocument/2006/relationships/customXml" Target="../ink/ink2815.xml"/><Relationship Id="rId306" Type="http://schemas.openxmlformats.org/officeDocument/2006/relationships/customXml" Target="../ink/ink2822.xml"/><Relationship Id="rId488" Type="http://schemas.openxmlformats.org/officeDocument/2006/relationships/customXml" Target="../ink/ink2913.xml"/><Relationship Id="rId45" Type="http://schemas.openxmlformats.org/officeDocument/2006/relationships/image" Target="../media/image2207.png"/><Relationship Id="rId87" Type="http://schemas.openxmlformats.org/officeDocument/2006/relationships/image" Target="../media/image2228.png"/><Relationship Id="rId110" Type="http://schemas.openxmlformats.org/officeDocument/2006/relationships/customXml" Target="../ink/ink2724.xml"/><Relationship Id="rId348" Type="http://schemas.openxmlformats.org/officeDocument/2006/relationships/customXml" Target="../ink/ink2843.xml"/><Relationship Id="rId513" Type="http://schemas.openxmlformats.org/officeDocument/2006/relationships/image" Target="../media/image2438.png"/><Relationship Id="rId152" Type="http://schemas.openxmlformats.org/officeDocument/2006/relationships/customXml" Target="../ink/ink2745.xml"/><Relationship Id="rId194" Type="http://schemas.openxmlformats.org/officeDocument/2006/relationships/customXml" Target="../ink/ink2766.xml"/><Relationship Id="rId208" Type="http://schemas.openxmlformats.org/officeDocument/2006/relationships/customXml" Target="../ink/ink2773.xml"/><Relationship Id="rId415" Type="http://schemas.openxmlformats.org/officeDocument/2006/relationships/image" Target="../media/image2390.png"/><Relationship Id="rId457" Type="http://schemas.openxmlformats.org/officeDocument/2006/relationships/image" Target="../media/image2411.png"/><Relationship Id="rId261" Type="http://schemas.openxmlformats.org/officeDocument/2006/relationships/image" Target="../media/image2313.png"/><Relationship Id="rId499" Type="http://schemas.openxmlformats.org/officeDocument/2006/relationships/image" Target="../media/image2431.png"/><Relationship Id="rId14" Type="http://schemas.openxmlformats.org/officeDocument/2006/relationships/customXml" Target="../ink/ink2676.xml"/><Relationship Id="rId56" Type="http://schemas.openxmlformats.org/officeDocument/2006/relationships/customXml" Target="../ink/ink2697.xml"/><Relationship Id="rId317" Type="http://schemas.openxmlformats.org/officeDocument/2006/relationships/image" Target="../media/image2341.png"/><Relationship Id="rId359" Type="http://schemas.openxmlformats.org/officeDocument/2006/relationships/image" Target="../media/image2362.png"/><Relationship Id="rId524" Type="http://schemas.openxmlformats.org/officeDocument/2006/relationships/customXml" Target="../ink/ink2931.xml"/><Relationship Id="rId98" Type="http://schemas.openxmlformats.org/officeDocument/2006/relationships/customXml" Target="../ink/ink2718.xml"/><Relationship Id="rId121" Type="http://schemas.openxmlformats.org/officeDocument/2006/relationships/image" Target="../media/image2245.png"/><Relationship Id="rId163" Type="http://schemas.openxmlformats.org/officeDocument/2006/relationships/image" Target="../media/image2266.png"/><Relationship Id="rId219" Type="http://schemas.openxmlformats.org/officeDocument/2006/relationships/image" Target="../media/image2292.png"/><Relationship Id="rId370" Type="http://schemas.openxmlformats.org/officeDocument/2006/relationships/customXml" Target="../ink/ink2854.xml"/><Relationship Id="rId426" Type="http://schemas.openxmlformats.org/officeDocument/2006/relationships/customXml" Target="../ink/ink2882.xml"/><Relationship Id="rId230" Type="http://schemas.openxmlformats.org/officeDocument/2006/relationships/customXml" Target="../ink/ink2784.xml"/><Relationship Id="rId468" Type="http://schemas.openxmlformats.org/officeDocument/2006/relationships/customXml" Target="../ink/ink2903.xml"/><Relationship Id="rId25" Type="http://schemas.openxmlformats.org/officeDocument/2006/relationships/image" Target="../media/image2197.png"/><Relationship Id="rId67" Type="http://schemas.openxmlformats.org/officeDocument/2006/relationships/image" Target="../media/image2218.png"/><Relationship Id="rId272" Type="http://schemas.openxmlformats.org/officeDocument/2006/relationships/customXml" Target="../ink/ink2805.xml"/><Relationship Id="rId328" Type="http://schemas.openxmlformats.org/officeDocument/2006/relationships/customXml" Target="../ink/ink2833.xml"/><Relationship Id="rId132" Type="http://schemas.openxmlformats.org/officeDocument/2006/relationships/customXml" Target="../ink/ink2735.xml"/><Relationship Id="rId174" Type="http://schemas.openxmlformats.org/officeDocument/2006/relationships/customXml" Target="../ink/ink2756.xml"/><Relationship Id="rId381" Type="http://schemas.openxmlformats.org/officeDocument/2006/relationships/image" Target="../media/image2373.png"/><Relationship Id="rId241" Type="http://schemas.openxmlformats.org/officeDocument/2006/relationships/image" Target="../media/image2303.png"/><Relationship Id="rId437" Type="http://schemas.openxmlformats.org/officeDocument/2006/relationships/image" Target="../media/image2401.png"/><Relationship Id="rId479" Type="http://schemas.openxmlformats.org/officeDocument/2006/relationships/image" Target="../media/image2422.png"/><Relationship Id="rId36" Type="http://schemas.openxmlformats.org/officeDocument/2006/relationships/customXml" Target="../ink/ink2687.xml"/><Relationship Id="rId283" Type="http://schemas.openxmlformats.org/officeDocument/2006/relationships/image" Target="../media/image2324.png"/><Relationship Id="rId339" Type="http://schemas.openxmlformats.org/officeDocument/2006/relationships/image" Target="../media/image2352.png"/><Relationship Id="rId490" Type="http://schemas.openxmlformats.org/officeDocument/2006/relationships/customXml" Target="../ink/ink2914.xml"/><Relationship Id="rId504" Type="http://schemas.openxmlformats.org/officeDocument/2006/relationships/customXml" Target="../ink/ink2921.xml"/><Relationship Id="rId78" Type="http://schemas.openxmlformats.org/officeDocument/2006/relationships/customXml" Target="../ink/ink2708.xml"/><Relationship Id="rId101" Type="http://schemas.openxmlformats.org/officeDocument/2006/relationships/image" Target="../media/image2235.png"/><Relationship Id="rId143" Type="http://schemas.openxmlformats.org/officeDocument/2006/relationships/image" Target="../media/image2256.png"/><Relationship Id="rId185" Type="http://schemas.openxmlformats.org/officeDocument/2006/relationships/image" Target="../media/image2276.png"/><Relationship Id="rId350" Type="http://schemas.openxmlformats.org/officeDocument/2006/relationships/customXml" Target="../ink/ink2844.xml"/><Relationship Id="rId406" Type="http://schemas.openxmlformats.org/officeDocument/2006/relationships/customXml" Target="../ink/ink2872.xml"/><Relationship Id="rId9" Type="http://schemas.openxmlformats.org/officeDocument/2006/relationships/image" Target="../media/image21890.png"/><Relationship Id="rId210" Type="http://schemas.openxmlformats.org/officeDocument/2006/relationships/customXml" Target="../ink/ink2774.xml"/><Relationship Id="rId392" Type="http://schemas.openxmlformats.org/officeDocument/2006/relationships/customXml" Target="../ink/ink2865.xml"/><Relationship Id="rId448" Type="http://schemas.openxmlformats.org/officeDocument/2006/relationships/customXml" Target="../ink/ink2893.xml"/><Relationship Id="rId252" Type="http://schemas.openxmlformats.org/officeDocument/2006/relationships/customXml" Target="../ink/ink2795.xml"/><Relationship Id="rId294" Type="http://schemas.openxmlformats.org/officeDocument/2006/relationships/customXml" Target="../ink/ink2816.xml"/><Relationship Id="rId308" Type="http://schemas.openxmlformats.org/officeDocument/2006/relationships/customXml" Target="../ink/ink2823.xml"/><Relationship Id="rId515" Type="http://schemas.openxmlformats.org/officeDocument/2006/relationships/image" Target="../media/image2439.png"/><Relationship Id="rId47" Type="http://schemas.openxmlformats.org/officeDocument/2006/relationships/image" Target="../media/image2208.png"/><Relationship Id="rId89" Type="http://schemas.openxmlformats.org/officeDocument/2006/relationships/image" Target="../media/image2229.png"/><Relationship Id="rId112" Type="http://schemas.openxmlformats.org/officeDocument/2006/relationships/customXml" Target="../ink/ink2725.xml"/><Relationship Id="rId154" Type="http://schemas.openxmlformats.org/officeDocument/2006/relationships/customXml" Target="../ink/ink2746.xml"/><Relationship Id="rId361" Type="http://schemas.openxmlformats.org/officeDocument/2006/relationships/image" Target="../media/image2363.png"/><Relationship Id="rId196" Type="http://schemas.openxmlformats.org/officeDocument/2006/relationships/customXml" Target="../ink/ink2767.xml"/><Relationship Id="rId417" Type="http://schemas.openxmlformats.org/officeDocument/2006/relationships/image" Target="../media/image2391.png"/><Relationship Id="rId459" Type="http://schemas.openxmlformats.org/officeDocument/2006/relationships/image" Target="../media/image2412.png"/><Relationship Id="rId16" Type="http://schemas.openxmlformats.org/officeDocument/2006/relationships/customXml" Target="../ink/ink2677.xml"/><Relationship Id="rId221" Type="http://schemas.openxmlformats.org/officeDocument/2006/relationships/image" Target="../media/image2293.png"/><Relationship Id="rId263" Type="http://schemas.openxmlformats.org/officeDocument/2006/relationships/image" Target="../media/image2314.png"/><Relationship Id="rId319" Type="http://schemas.openxmlformats.org/officeDocument/2006/relationships/image" Target="../media/image2342.png"/><Relationship Id="rId470" Type="http://schemas.openxmlformats.org/officeDocument/2006/relationships/customXml" Target="../ink/ink2904.xml"/><Relationship Id="rId58" Type="http://schemas.openxmlformats.org/officeDocument/2006/relationships/customXml" Target="../ink/ink2698.xml"/><Relationship Id="rId123" Type="http://schemas.openxmlformats.org/officeDocument/2006/relationships/image" Target="../media/image2246.png"/><Relationship Id="rId330" Type="http://schemas.openxmlformats.org/officeDocument/2006/relationships/customXml" Target="../ink/ink2834.xml"/><Relationship Id="rId165" Type="http://schemas.openxmlformats.org/officeDocument/2006/relationships/image" Target="../media/image859.png"/><Relationship Id="rId372" Type="http://schemas.openxmlformats.org/officeDocument/2006/relationships/customXml" Target="../ink/ink2855.xml"/><Relationship Id="rId428" Type="http://schemas.openxmlformats.org/officeDocument/2006/relationships/customXml" Target="../ink/ink2883.xml"/><Relationship Id="rId232" Type="http://schemas.openxmlformats.org/officeDocument/2006/relationships/customXml" Target="../ink/ink2785.xml"/><Relationship Id="rId274" Type="http://schemas.openxmlformats.org/officeDocument/2006/relationships/customXml" Target="../ink/ink2806.xml"/><Relationship Id="rId481" Type="http://schemas.openxmlformats.org/officeDocument/2006/relationships/image" Target="../media/image2423.png"/><Relationship Id="rId27" Type="http://schemas.openxmlformats.org/officeDocument/2006/relationships/image" Target="../media/image2198.png"/><Relationship Id="rId69" Type="http://schemas.openxmlformats.org/officeDocument/2006/relationships/image" Target="../media/image2219.png"/><Relationship Id="rId134" Type="http://schemas.openxmlformats.org/officeDocument/2006/relationships/customXml" Target="../ink/ink2736.xml"/><Relationship Id="rId80" Type="http://schemas.openxmlformats.org/officeDocument/2006/relationships/customXml" Target="../ink/ink2709.xml"/><Relationship Id="rId176" Type="http://schemas.openxmlformats.org/officeDocument/2006/relationships/customXml" Target="../ink/ink2757.xml"/><Relationship Id="rId341" Type="http://schemas.openxmlformats.org/officeDocument/2006/relationships/image" Target="../media/image2353.png"/><Relationship Id="rId383" Type="http://schemas.openxmlformats.org/officeDocument/2006/relationships/image" Target="../media/image2374.png"/><Relationship Id="rId439" Type="http://schemas.openxmlformats.org/officeDocument/2006/relationships/image" Target="../media/image2402.png"/><Relationship Id="rId201" Type="http://schemas.openxmlformats.org/officeDocument/2006/relationships/image" Target="../media/image2284.png"/><Relationship Id="rId243" Type="http://schemas.openxmlformats.org/officeDocument/2006/relationships/image" Target="../media/image2304.png"/><Relationship Id="rId285" Type="http://schemas.openxmlformats.org/officeDocument/2006/relationships/image" Target="../media/image2325.png"/><Relationship Id="rId450" Type="http://schemas.openxmlformats.org/officeDocument/2006/relationships/customXml" Target="../ink/ink2894.xml"/><Relationship Id="rId506" Type="http://schemas.openxmlformats.org/officeDocument/2006/relationships/customXml" Target="../ink/ink2922.xml"/><Relationship Id="rId38" Type="http://schemas.openxmlformats.org/officeDocument/2006/relationships/customXml" Target="../ink/ink2688.xml"/><Relationship Id="rId103" Type="http://schemas.openxmlformats.org/officeDocument/2006/relationships/image" Target="../media/image2236.png"/><Relationship Id="rId310" Type="http://schemas.openxmlformats.org/officeDocument/2006/relationships/customXml" Target="../ink/ink2824.xml"/><Relationship Id="rId492" Type="http://schemas.openxmlformats.org/officeDocument/2006/relationships/customXml" Target="../ink/ink2915.xml"/><Relationship Id="rId91" Type="http://schemas.openxmlformats.org/officeDocument/2006/relationships/image" Target="../media/image2230.png"/><Relationship Id="rId145" Type="http://schemas.openxmlformats.org/officeDocument/2006/relationships/image" Target="../media/image2257.png"/><Relationship Id="rId187" Type="http://schemas.openxmlformats.org/officeDocument/2006/relationships/image" Target="../media/image2277.png"/><Relationship Id="rId352" Type="http://schemas.openxmlformats.org/officeDocument/2006/relationships/customXml" Target="../ink/ink2845.xml"/><Relationship Id="rId394" Type="http://schemas.openxmlformats.org/officeDocument/2006/relationships/customXml" Target="../ink/ink2866.xml"/><Relationship Id="rId408" Type="http://schemas.openxmlformats.org/officeDocument/2006/relationships/customXml" Target="../ink/ink2873.xml"/><Relationship Id="rId212" Type="http://schemas.openxmlformats.org/officeDocument/2006/relationships/customXml" Target="../ink/ink2775.xml"/><Relationship Id="rId254" Type="http://schemas.openxmlformats.org/officeDocument/2006/relationships/customXml" Target="../ink/ink2796.xml"/><Relationship Id="rId49" Type="http://schemas.openxmlformats.org/officeDocument/2006/relationships/image" Target="../media/image2209.png"/><Relationship Id="rId114" Type="http://schemas.openxmlformats.org/officeDocument/2006/relationships/customXml" Target="../ink/ink2726.xml"/><Relationship Id="rId296" Type="http://schemas.openxmlformats.org/officeDocument/2006/relationships/customXml" Target="../ink/ink2817.xml"/><Relationship Id="rId461" Type="http://schemas.openxmlformats.org/officeDocument/2006/relationships/image" Target="../media/image2413.png"/><Relationship Id="rId517" Type="http://schemas.openxmlformats.org/officeDocument/2006/relationships/image" Target="../media/image2440.png"/><Relationship Id="rId60" Type="http://schemas.openxmlformats.org/officeDocument/2006/relationships/customXml" Target="../ink/ink2699.xml"/><Relationship Id="rId156" Type="http://schemas.openxmlformats.org/officeDocument/2006/relationships/customXml" Target="../ink/ink2747.xml"/><Relationship Id="rId198" Type="http://schemas.openxmlformats.org/officeDocument/2006/relationships/customXml" Target="../ink/ink2768.xml"/><Relationship Id="rId321" Type="http://schemas.openxmlformats.org/officeDocument/2006/relationships/image" Target="../media/image2343.png"/><Relationship Id="rId363" Type="http://schemas.openxmlformats.org/officeDocument/2006/relationships/image" Target="../media/image2364.png"/><Relationship Id="rId419" Type="http://schemas.openxmlformats.org/officeDocument/2006/relationships/image" Target="../media/image2392.png"/><Relationship Id="rId223" Type="http://schemas.openxmlformats.org/officeDocument/2006/relationships/image" Target="../media/image2294.png"/><Relationship Id="rId430" Type="http://schemas.openxmlformats.org/officeDocument/2006/relationships/customXml" Target="../ink/ink2884.xml"/><Relationship Id="rId18" Type="http://schemas.openxmlformats.org/officeDocument/2006/relationships/customXml" Target="../ink/ink2678.xml"/><Relationship Id="rId265" Type="http://schemas.openxmlformats.org/officeDocument/2006/relationships/image" Target="../media/image2315.png"/><Relationship Id="rId472" Type="http://schemas.openxmlformats.org/officeDocument/2006/relationships/customXml" Target="../ink/ink2905.xml"/><Relationship Id="rId125" Type="http://schemas.openxmlformats.org/officeDocument/2006/relationships/image" Target="../media/image2247.png"/><Relationship Id="rId167" Type="http://schemas.openxmlformats.org/officeDocument/2006/relationships/image" Target="../media/image2267.png"/><Relationship Id="rId332" Type="http://schemas.openxmlformats.org/officeDocument/2006/relationships/customXml" Target="../ink/ink2835.xml"/><Relationship Id="rId374" Type="http://schemas.openxmlformats.org/officeDocument/2006/relationships/customXml" Target="../ink/ink2856.xml"/><Relationship Id="rId71" Type="http://schemas.openxmlformats.org/officeDocument/2006/relationships/image" Target="../media/image2220.png"/><Relationship Id="rId234" Type="http://schemas.openxmlformats.org/officeDocument/2006/relationships/customXml" Target="../ink/ink2786.xml"/><Relationship Id="rId2" Type="http://schemas.openxmlformats.org/officeDocument/2006/relationships/customXml" Target="../ink/ink2670.xml"/><Relationship Id="rId29" Type="http://schemas.openxmlformats.org/officeDocument/2006/relationships/image" Target="../media/image2199.png"/><Relationship Id="rId276" Type="http://schemas.openxmlformats.org/officeDocument/2006/relationships/customXml" Target="../ink/ink2807.xml"/><Relationship Id="rId441" Type="http://schemas.openxmlformats.org/officeDocument/2006/relationships/image" Target="../media/image2403.png"/><Relationship Id="rId483" Type="http://schemas.openxmlformats.org/officeDocument/2006/relationships/image" Target="../media/image2424.png"/><Relationship Id="rId40" Type="http://schemas.openxmlformats.org/officeDocument/2006/relationships/customXml" Target="../ink/ink2689.xml"/><Relationship Id="rId136" Type="http://schemas.openxmlformats.org/officeDocument/2006/relationships/customXml" Target="../ink/ink2737.xml"/><Relationship Id="rId178" Type="http://schemas.openxmlformats.org/officeDocument/2006/relationships/customXml" Target="../ink/ink2758.xml"/><Relationship Id="rId301" Type="http://schemas.openxmlformats.org/officeDocument/2006/relationships/image" Target="../media/image2333.png"/><Relationship Id="rId343" Type="http://schemas.openxmlformats.org/officeDocument/2006/relationships/image" Target="../media/image2354.png"/><Relationship Id="rId82" Type="http://schemas.openxmlformats.org/officeDocument/2006/relationships/customXml" Target="../ink/ink2710.xml"/><Relationship Id="rId203" Type="http://schemas.openxmlformats.org/officeDocument/2006/relationships/image" Target="../media/image2285.png"/><Relationship Id="rId385" Type="http://schemas.openxmlformats.org/officeDocument/2006/relationships/image" Target="../media/image2375.png"/><Relationship Id="rId245" Type="http://schemas.openxmlformats.org/officeDocument/2006/relationships/image" Target="../media/image2305.png"/><Relationship Id="rId287" Type="http://schemas.openxmlformats.org/officeDocument/2006/relationships/image" Target="../media/image2326.png"/><Relationship Id="rId410" Type="http://schemas.openxmlformats.org/officeDocument/2006/relationships/customXml" Target="../ink/ink2874.xml"/><Relationship Id="rId452" Type="http://schemas.openxmlformats.org/officeDocument/2006/relationships/customXml" Target="../ink/ink2895.xml"/><Relationship Id="rId494" Type="http://schemas.openxmlformats.org/officeDocument/2006/relationships/customXml" Target="../ink/ink2916.xml"/><Relationship Id="rId508" Type="http://schemas.openxmlformats.org/officeDocument/2006/relationships/customXml" Target="../ink/ink2923.xml"/><Relationship Id="rId105" Type="http://schemas.openxmlformats.org/officeDocument/2006/relationships/image" Target="../media/image2237.png"/><Relationship Id="rId147" Type="http://schemas.openxmlformats.org/officeDocument/2006/relationships/image" Target="../media/image2258.png"/><Relationship Id="rId312" Type="http://schemas.openxmlformats.org/officeDocument/2006/relationships/customXml" Target="../ink/ink2825.xml"/><Relationship Id="rId354" Type="http://schemas.openxmlformats.org/officeDocument/2006/relationships/customXml" Target="../ink/ink2846.xml"/><Relationship Id="rId51" Type="http://schemas.openxmlformats.org/officeDocument/2006/relationships/image" Target="../media/image2210.png"/><Relationship Id="rId93" Type="http://schemas.openxmlformats.org/officeDocument/2006/relationships/image" Target="../media/image2231.png"/><Relationship Id="rId189" Type="http://schemas.openxmlformats.org/officeDocument/2006/relationships/image" Target="../media/image2278.png"/><Relationship Id="rId396" Type="http://schemas.openxmlformats.org/officeDocument/2006/relationships/customXml" Target="../ink/ink2867.xml"/><Relationship Id="rId214" Type="http://schemas.openxmlformats.org/officeDocument/2006/relationships/customXml" Target="../ink/ink2776.xml"/><Relationship Id="rId256" Type="http://schemas.openxmlformats.org/officeDocument/2006/relationships/customXml" Target="../ink/ink2797.xml"/><Relationship Id="rId298" Type="http://schemas.openxmlformats.org/officeDocument/2006/relationships/customXml" Target="../ink/ink2818.xml"/><Relationship Id="rId421" Type="http://schemas.openxmlformats.org/officeDocument/2006/relationships/image" Target="../media/image2393.png"/><Relationship Id="rId463" Type="http://schemas.openxmlformats.org/officeDocument/2006/relationships/image" Target="../media/image2414.png"/><Relationship Id="rId519" Type="http://schemas.openxmlformats.org/officeDocument/2006/relationships/image" Target="../media/image2441.png"/><Relationship Id="rId116" Type="http://schemas.openxmlformats.org/officeDocument/2006/relationships/customXml" Target="../ink/ink2727.xml"/><Relationship Id="rId158" Type="http://schemas.openxmlformats.org/officeDocument/2006/relationships/customXml" Target="../ink/ink2748.xml"/><Relationship Id="rId323" Type="http://schemas.openxmlformats.org/officeDocument/2006/relationships/image" Target="../media/image2344.png"/><Relationship Id="rId20" Type="http://schemas.openxmlformats.org/officeDocument/2006/relationships/customXml" Target="../ink/ink2679.xml"/><Relationship Id="rId62" Type="http://schemas.openxmlformats.org/officeDocument/2006/relationships/customXml" Target="../ink/ink2700.xml"/><Relationship Id="rId365" Type="http://schemas.openxmlformats.org/officeDocument/2006/relationships/image" Target="../media/image2365.png"/><Relationship Id="rId225" Type="http://schemas.openxmlformats.org/officeDocument/2006/relationships/image" Target="../media/image2295.png"/><Relationship Id="rId267" Type="http://schemas.openxmlformats.org/officeDocument/2006/relationships/image" Target="../media/image2316.png"/><Relationship Id="rId432" Type="http://schemas.openxmlformats.org/officeDocument/2006/relationships/customXml" Target="../ink/ink2885.xml"/><Relationship Id="rId474" Type="http://schemas.openxmlformats.org/officeDocument/2006/relationships/customXml" Target="../ink/ink2906.xml"/><Relationship Id="rId127" Type="http://schemas.openxmlformats.org/officeDocument/2006/relationships/image" Target="../media/image2248.png"/><Relationship Id="rId31" Type="http://schemas.openxmlformats.org/officeDocument/2006/relationships/image" Target="../media/image2200.png"/><Relationship Id="rId73" Type="http://schemas.openxmlformats.org/officeDocument/2006/relationships/image" Target="../media/image2221.png"/><Relationship Id="rId169" Type="http://schemas.openxmlformats.org/officeDocument/2006/relationships/image" Target="../media/image2268.png"/><Relationship Id="rId334" Type="http://schemas.openxmlformats.org/officeDocument/2006/relationships/customXml" Target="../ink/ink2836.xml"/><Relationship Id="rId376" Type="http://schemas.openxmlformats.org/officeDocument/2006/relationships/customXml" Target="../ink/ink2857.xml"/><Relationship Id="rId4" Type="http://schemas.openxmlformats.org/officeDocument/2006/relationships/customXml" Target="../ink/ink2671.xml"/><Relationship Id="rId180" Type="http://schemas.openxmlformats.org/officeDocument/2006/relationships/customXml" Target="../ink/ink2759.xml"/><Relationship Id="rId236" Type="http://schemas.openxmlformats.org/officeDocument/2006/relationships/customXml" Target="../ink/ink2787.xml"/><Relationship Id="rId278" Type="http://schemas.openxmlformats.org/officeDocument/2006/relationships/customXml" Target="../ink/ink2808.xml"/><Relationship Id="rId401" Type="http://schemas.openxmlformats.org/officeDocument/2006/relationships/image" Target="../media/image2383.png"/><Relationship Id="rId443" Type="http://schemas.openxmlformats.org/officeDocument/2006/relationships/image" Target="../media/image2404.png"/><Relationship Id="rId303" Type="http://schemas.openxmlformats.org/officeDocument/2006/relationships/image" Target="../media/image2334.png"/><Relationship Id="rId485" Type="http://schemas.openxmlformats.org/officeDocument/2006/relationships/image" Target="../media/image2425.png"/><Relationship Id="rId42" Type="http://schemas.openxmlformats.org/officeDocument/2006/relationships/customXml" Target="../ink/ink2690.xml"/><Relationship Id="rId84" Type="http://schemas.openxmlformats.org/officeDocument/2006/relationships/customXml" Target="../ink/ink2711.xml"/><Relationship Id="rId138" Type="http://schemas.openxmlformats.org/officeDocument/2006/relationships/customXml" Target="../ink/ink2738.xml"/><Relationship Id="rId345" Type="http://schemas.openxmlformats.org/officeDocument/2006/relationships/image" Target="../media/image2355.png"/><Relationship Id="rId387" Type="http://schemas.openxmlformats.org/officeDocument/2006/relationships/image" Target="../media/image2376.png"/><Relationship Id="rId510" Type="http://schemas.openxmlformats.org/officeDocument/2006/relationships/customXml" Target="../ink/ink2924.xml"/><Relationship Id="rId191" Type="http://schemas.openxmlformats.org/officeDocument/2006/relationships/image" Target="../media/image2279.png"/><Relationship Id="rId205" Type="http://schemas.openxmlformats.org/officeDocument/2006/relationships/image" Target="../media/image2286.png"/><Relationship Id="rId247" Type="http://schemas.openxmlformats.org/officeDocument/2006/relationships/image" Target="../media/image2306.png"/><Relationship Id="rId412" Type="http://schemas.openxmlformats.org/officeDocument/2006/relationships/customXml" Target="../ink/ink2875.xml"/><Relationship Id="rId107" Type="http://schemas.openxmlformats.org/officeDocument/2006/relationships/image" Target="../media/image2238.png"/><Relationship Id="rId289" Type="http://schemas.openxmlformats.org/officeDocument/2006/relationships/image" Target="../media/image2327.png"/><Relationship Id="rId454" Type="http://schemas.openxmlformats.org/officeDocument/2006/relationships/customXml" Target="../ink/ink2896.xml"/><Relationship Id="rId496" Type="http://schemas.openxmlformats.org/officeDocument/2006/relationships/customXml" Target="../ink/ink2917.xml"/><Relationship Id="rId11" Type="http://schemas.openxmlformats.org/officeDocument/2006/relationships/image" Target="../media/image21900.png"/><Relationship Id="rId53" Type="http://schemas.openxmlformats.org/officeDocument/2006/relationships/image" Target="../media/image2211.png"/><Relationship Id="rId149" Type="http://schemas.openxmlformats.org/officeDocument/2006/relationships/image" Target="../media/image2259.png"/><Relationship Id="rId314" Type="http://schemas.openxmlformats.org/officeDocument/2006/relationships/customXml" Target="../ink/ink2826.xml"/><Relationship Id="rId356" Type="http://schemas.openxmlformats.org/officeDocument/2006/relationships/customXml" Target="../ink/ink2847.xml"/><Relationship Id="rId398" Type="http://schemas.openxmlformats.org/officeDocument/2006/relationships/customXml" Target="../ink/ink2868.xml"/><Relationship Id="rId521" Type="http://schemas.openxmlformats.org/officeDocument/2006/relationships/image" Target="../media/image2442.png"/><Relationship Id="rId95" Type="http://schemas.openxmlformats.org/officeDocument/2006/relationships/image" Target="../media/image2232.png"/><Relationship Id="rId160" Type="http://schemas.openxmlformats.org/officeDocument/2006/relationships/customXml" Target="../ink/ink2749.xml"/><Relationship Id="rId216" Type="http://schemas.openxmlformats.org/officeDocument/2006/relationships/customXml" Target="../ink/ink2777.xml"/><Relationship Id="rId423" Type="http://schemas.openxmlformats.org/officeDocument/2006/relationships/image" Target="../media/image2394.png"/><Relationship Id="rId258" Type="http://schemas.openxmlformats.org/officeDocument/2006/relationships/customXml" Target="../ink/ink2798.xml"/><Relationship Id="rId465" Type="http://schemas.openxmlformats.org/officeDocument/2006/relationships/image" Target="../media/image2415.png"/><Relationship Id="rId22" Type="http://schemas.openxmlformats.org/officeDocument/2006/relationships/customXml" Target="../ink/ink2680.xml"/><Relationship Id="rId64" Type="http://schemas.openxmlformats.org/officeDocument/2006/relationships/customXml" Target="../ink/ink2701.xml"/><Relationship Id="rId118" Type="http://schemas.openxmlformats.org/officeDocument/2006/relationships/customXml" Target="../ink/ink2728.xml"/><Relationship Id="rId325" Type="http://schemas.openxmlformats.org/officeDocument/2006/relationships/image" Target="../media/image2345.png"/><Relationship Id="rId367" Type="http://schemas.openxmlformats.org/officeDocument/2006/relationships/image" Target="../media/image2366.png"/><Relationship Id="rId171" Type="http://schemas.openxmlformats.org/officeDocument/2006/relationships/image" Target="../media/image2269.png"/><Relationship Id="rId227" Type="http://schemas.openxmlformats.org/officeDocument/2006/relationships/image" Target="../media/image2296.png"/><Relationship Id="rId269" Type="http://schemas.openxmlformats.org/officeDocument/2006/relationships/image" Target="../media/image2317.png"/><Relationship Id="rId434" Type="http://schemas.openxmlformats.org/officeDocument/2006/relationships/customXml" Target="../ink/ink2886.xml"/><Relationship Id="rId476" Type="http://schemas.openxmlformats.org/officeDocument/2006/relationships/customXml" Target="../ink/ink2907.xml"/><Relationship Id="rId33" Type="http://schemas.openxmlformats.org/officeDocument/2006/relationships/image" Target="../media/image2201.png"/><Relationship Id="rId129" Type="http://schemas.openxmlformats.org/officeDocument/2006/relationships/image" Target="../media/image2249.png"/><Relationship Id="rId280" Type="http://schemas.openxmlformats.org/officeDocument/2006/relationships/customXml" Target="../ink/ink2809.xml"/><Relationship Id="rId336" Type="http://schemas.openxmlformats.org/officeDocument/2006/relationships/customXml" Target="../ink/ink2837.xml"/><Relationship Id="rId501" Type="http://schemas.openxmlformats.org/officeDocument/2006/relationships/image" Target="../media/image2432.png"/><Relationship Id="rId75" Type="http://schemas.openxmlformats.org/officeDocument/2006/relationships/image" Target="../media/image2222.png"/><Relationship Id="rId140" Type="http://schemas.openxmlformats.org/officeDocument/2006/relationships/customXml" Target="../ink/ink2739.xml"/><Relationship Id="rId182" Type="http://schemas.openxmlformats.org/officeDocument/2006/relationships/customXml" Target="../ink/ink2760.xml"/><Relationship Id="rId378" Type="http://schemas.openxmlformats.org/officeDocument/2006/relationships/customXml" Target="../ink/ink2858.xml"/><Relationship Id="rId403" Type="http://schemas.openxmlformats.org/officeDocument/2006/relationships/image" Target="../media/image2384.png"/><Relationship Id="rId6" Type="http://schemas.openxmlformats.org/officeDocument/2006/relationships/customXml" Target="../ink/ink2672.xml"/><Relationship Id="rId238" Type="http://schemas.openxmlformats.org/officeDocument/2006/relationships/customXml" Target="../ink/ink2788.xml"/><Relationship Id="rId445" Type="http://schemas.openxmlformats.org/officeDocument/2006/relationships/image" Target="../media/image2405.png"/><Relationship Id="rId487" Type="http://schemas.openxmlformats.org/officeDocument/2006/relationships/image" Target="../media/image2426.png"/><Relationship Id="rId291" Type="http://schemas.openxmlformats.org/officeDocument/2006/relationships/image" Target="../media/image2328.png"/><Relationship Id="rId305" Type="http://schemas.openxmlformats.org/officeDocument/2006/relationships/image" Target="../media/image2335.png"/><Relationship Id="rId347" Type="http://schemas.openxmlformats.org/officeDocument/2006/relationships/image" Target="../media/image2356.png"/><Relationship Id="rId512" Type="http://schemas.openxmlformats.org/officeDocument/2006/relationships/customXml" Target="../ink/ink2925.xml"/><Relationship Id="rId44" Type="http://schemas.openxmlformats.org/officeDocument/2006/relationships/customXml" Target="../ink/ink2691.xml"/><Relationship Id="rId86" Type="http://schemas.openxmlformats.org/officeDocument/2006/relationships/customXml" Target="../ink/ink2712.xml"/><Relationship Id="rId151" Type="http://schemas.openxmlformats.org/officeDocument/2006/relationships/image" Target="../media/image2260.png"/><Relationship Id="rId389" Type="http://schemas.openxmlformats.org/officeDocument/2006/relationships/image" Target="../media/image2377.png"/><Relationship Id="rId193" Type="http://schemas.openxmlformats.org/officeDocument/2006/relationships/image" Target="../media/image2280.png"/><Relationship Id="rId207" Type="http://schemas.openxmlformats.org/officeDocument/2006/relationships/image" Target="../media/image2287.png"/><Relationship Id="rId249" Type="http://schemas.openxmlformats.org/officeDocument/2006/relationships/image" Target="../media/image2307.png"/><Relationship Id="rId414" Type="http://schemas.openxmlformats.org/officeDocument/2006/relationships/customXml" Target="../ink/ink2876.xml"/><Relationship Id="rId456" Type="http://schemas.openxmlformats.org/officeDocument/2006/relationships/customXml" Target="../ink/ink2897.xml"/><Relationship Id="rId498" Type="http://schemas.openxmlformats.org/officeDocument/2006/relationships/customXml" Target="../ink/ink2918.xml"/><Relationship Id="rId13" Type="http://schemas.openxmlformats.org/officeDocument/2006/relationships/image" Target="../media/image2191.png"/><Relationship Id="rId109" Type="http://schemas.openxmlformats.org/officeDocument/2006/relationships/image" Target="../media/image2239.png"/><Relationship Id="rId260" Type="http://schemas.openxmlformats.org/officeDocument/2006/relationships/customXml" Target="../ink/ink2799.xml"/><Relationship Id="rId316" Type="http://schemas.openxmlformats.org/officeDocument/2006/relationships/customXml" Target="../ink/ink2827.xml"/><Relationship Id="rId523" Type="http://schemas.openxmlformats.org/officeDocument/2006/relationships/image" Target="../media/image2443.png"/><Relationship Id="rId55" Type="http://schemas.openxmlformats.org/officeDocument/2006/relationships/image" Target="../media/image2212.png"/><Relationship Id="rId97" Type="http://schemas.openxmlformats.org/officeDocument/2006/relationships/image" Target="../media/image2233.png"/><Relationship Id="rId120" Type="http://schemas.openxmlformats.org/officeDocument/2006/relationships/customXml" Target="../ink/ink2729.xml"/><Relationship Id="rId358" Type="http://schemas.openxmlformats.org/officeDocument/2006/relationships/customXml" Target="../ink/ink2848.xml"/><Relationship Id="rId162" Type="http://schemas.openxmlformats.org/officeDocument/2006/relationships/customXml" Target="../ink/ink2750.xml"/><Relationship Id="rId218" Type="http://schemas.openxmlformats.org/officeDocument/2006/relationships/customXml" Target="../ink/ink2778.xml"/><Relationship Id="rId425" Type="http://schemas.openxmlformats.org/officeDocument/2006/relationships/image" Target="../media/image2395.png"/><Relationship Id="rId467" Type="http://schemas.openxmlformats.org/officeDocument/2006/relationships/image" Target="../media/image2416.png"/><Relationship Id="rId271" Type="http://schemas.openxmlformats.org/officeDocument/2006/relationships/image" Target="../media/image2318.png"/><Relationship Id="rId24" Type="http://schemas.openxmlformats.org/officeDocument/2006/relationships/customXml" Target="../ink/ink2681.xml"/><Relationship Id="rId66" Type="http://schemas.openxmlformats.org/officeDocument/2006/relationships/customXml" Target="../ink/ink2702.xml"/><Relationship Id="rId131" Type="http://schemas.openxmlformats.org/officeDocument/2006/relationships/image" Target="../media/image2250.png"/><Relationship Id="rId327" Type="http://schemas.openxmlformats.org/officeDocument/2006/relationships/image" Target="../media/image2346.png"/><Relationship Id="rId369" Type="http://schemas.openxmlformats.org/officeDocument/2006/relationships/image" Target="../media/image2367.png"/><Relationship Id="rId173" Type="http://schemas.openxmlformats.org/officeDocument/2006/relationships/image" Target="../media/image2270.png"/><Relationship Id="rId229" Type="http://schemas.openxmlformats.org/officeDocument/2006/relationships/image" Target="../media/image2297.png"/><Relationship Id="rId380" Type="http://schemas.openxmlformats.org/officeDocument/2006/relationships/customXml" Target="../ink/ink2859.xml"/><Relationship Id="rId436" Type="http://schemas.openxmlformats.org/officeDocument/2006/relationships/customXml" Target="../ink/ink2887.xml"/><Relationship Id="rId240" Type="http://schemas.openxmlformats.org/officeDocument/2006/relationships/customXml" Target="../ink/ink2789.xml"/><Relationship Id="rId478" Type="http://schemas.openxmlformats.org/officeDocument/2006/relationships/customXml" Target="../ink/ink2908.xml"/><Relationship Id="rId35" Type="http://schemas.openxmlformats.org/officeDocument/2006/relationships/image" Target="../media/image2202.png"/><Relationship Id="rId77" Type="http://schemas.openxmlformats.org/officeDocument/2006/relationships/image" Target="../media/image2223.png"/><Relationship Id="rId100" Type="http://schemas.openxmlformats.org/officeDocument/2006/relationships/customXml" Target="../ink/ink2719.xml"/><Relationship Id="rId282" Type="http://schemas.openxmlformats.org/officeDocument/2006/relationships/customXml" Target="../ink/ink2810.xml"/><Relationship Id="rId338" Type="http://schemas.openxmlformats.org/officeDocument/2006/relationships/customXml" Target="../ink/ink2838.xml"/><Relationship Id="rId503" Type="http://schemas.openxmlformats.org/officeDocument/2006/relationships/image" Target="../media/image2433.png"/><Relationship Id="rId8" Type="http://schemas.openxmlformats.org/officeDocument/2006/relationships/customXml" Target="../ink/ink2673.xml"/><Relationship Id="rId142" Type="http://schemas.openxmlformats.org/officeDocument/2006/relationships/customXml" Target="../ink/ink2740.xml"/><Relationship Id="rId184" Type="http://schemas.openxmlformats.org/officeDocument/2006/relationships/customXml" Target="../ink/ink2761.xml"/><Relationship Id="rId391" Type="http://schemas.openxmlformats.org/officeDocument/2006/relationships/image" Target="../media/image2378.png"/><Relationship Id="rId405" Type="http://schemas.openxmlformats.org/officeDocument/2006/relationships/image" Target="../media/image2385.png"/><Relationship Id="rId447" Type="http://schemas.openxmlformats.org/officeDocument/2006/relationships/image" Target="../media/image2406.png"/><Relationship Id="rId251" Type="http://schemas.openxmlformats.org/officeDocument/2006/relationships/image" Target="../media/image2308.png"/><Relationship Id="rId489" Type="http://schemas.openxmlformats.org/officeDocument/2006/relationships/image" Target="../media/image2427.png"/><Relationship Id="rId46" Type="http://schemas.openxmlformats.org/officeDocument/2006/relationships/customXml" Target="../ink/ink2692.xml"/><Relationship Id="rId293" Type="http://schemas.openxmlformats.org/officeDocument/2006/relationships/image" Target="../media/image2329.png"/><Relationship Id="rId307" Type="http://schemas.openxmlformats.org/officeDocument/2006/relationships/image" Target="../media/image2336.png"/><Relationship Id="rId349" Type="http://schemas.openxmlformats.org/officeDocument/2006/relationships/image" Target="../media/image2357.png"/><Relationship Id="rId514" Type="http://schemas.openxmlformats.org/officeDocument/2006/relationships/customXml" Target="../ink/ink2926.xml"/><Relationship Id="rId88" Type="http://schemas.openxmlformats.org/officeDocument/2006/relationships/customXml" Target="../ink/ink2713.xml"/><Relationship Id="rId111" Type="http://schemas.openxmlformats.org/officeDocument/2006/relationships/image" Target="../media/image2240.png"/><Relationship Id="rId153" Type="http://schemas.openxmlformats.org/officeDocument/2006/relationships/image" Target="../media/image2261.png"/><Relationship Id="rId195" Type="http://schemas.openxmlformats.org/officeDocument/2006/relationships/image" Target="../media/image2281.png"/><Relationship Id="rId209" Type="http://schemas.openxmlformats.org/officeDocument/2006/relationships/image" Target="../media/image2288.png"/><Relationship Id="rId360" Type="http://schemas.openxmlformats.org/officeDocument/2006/relationships/customXml" Target="../ink/ink2849.xml"/><Relationship Id="rId416" Type="http://schemas.openxmlformats.org/officeDocument/2006/relationships/customXml" Target="../ink/ink2877.xml"/><Relationship Id="rId220" Type="http://schemas.openxmlformats.org/officeDocument/2006/relationships/customXml" Target="../ink/ink2779.xml"/><Relationship Id="rId458" Type="http://schemas.openxmlformats.org/officeDocument/2006/relationships/customXml" Target="../ink/ink2898.xml"/><Relationship Id="rId15" Type="http://schemas.openxmlformats.org/officeDocument/2006/relationships/image" Target="../media/image2192.png"/><Relationship Id="rId57" Type="http://schemas.openxmlformats.org/officeDocument/2006/relationships/image" Target="../media/image2213.png"/><Relationship Id="rId262" Type="http://schemas.openxmlformats.org/officeDocument/2006/relationships/customXml" Target="../ink/ink2800.xml"/><Relationship Id="rId318" Type="http://schemas.openxmlformats.org/officeDocument/2006/relationships/customXml" Target="../ink/ink2828.xml"/><Relationship Id="rId525" Type="http://schemas.openxmlformats.org/officeDocument/2006/relationships/image" Target="../media/image2444.png"/><Relationship Id="rId99" Type="http://schemas.openxmlformats.org/officeDocument/2006/relationships/image" Target="../media/image2234.png"/><Relationship Id="rId122" Type="http://schemas.openxmlformats.org/officeDocument/2006/relationships/customXml" Target="../ink/ink2730.xml"/><Relationship Id="rId164" Type="http://schemas.openxmlformats.org/officeDocument/2006/relationships/customXml" Target="../ink/ink2751.xml"/><Relationship Id="rId371" Type="http://schemas.openxmlformats.org/officeDocument/2006/relationships/image" Target="../media/image2368.png"/><Relationship Id="rId427" Type="http://schemas.openxmlformats.org/officeDocument/2006/relationships/image" Target="../media/image2396.png"/><Relationship Id="rId469" Type="http://schemas.openxmlformats.org/officeDocument/2006/relationships/image" Target="../media/image2417.png"/><Relationship Id="rId26" Type="http://schemas.openxmlformats.org/officeDocument/2006/relationships/customXml" Target="../ink/ink2682.xml"/><Relationship Id="rId231" Type="http://schemas.openxmlformats.org/officeDocument/2006/relationships/image" Target="../media/image2298.png"/><Relationship Id="rId273" Type="http://schemas.openxmlformats.org/officeDocument/2006/relationships/image" Target="../media/image2319.png"/><Relationship Id="rId329" Type="http://schemas.openxmlformats.org/officeDocument/2006/relationships/image" Target="../media/image2347.png"/><Relationship Id="rId480" Type="http://schemas.openxmlformats.org/officeDocument/2006/relationships/customXml" Target="../ink/ink2909.xml"/><Relationship Id="rId68" Type="http://schemas.openxmlformats.org/officeDocument/2006/relationships/customXml" Target="../ink/ink2703.xml"/><Relationship Id="rId133" Type="http://schemas.openxmlformats.org/officeDocument/2006/relationships/image" Target="../media/image2251.png"/><Relationship Id="rId175" Type="http://schemas.openxmlformats.org/officeDocument/2006/relationships/image" Target="../media/image2271.png"/><Relationship Id="rId340" Type="http://schemas.openxmlformats.org/officeDocument/2006/relationships/customXml" Target="../ink/ink2839.xml"/><Relationship Id="rId200" Type="http://schemas.openxmlformats.org/officeDocument/2006/relationships/customXml" Target="../ink/ink2769.xml"/><Relationship Id="rId382" Type="http://schemas.openxmlformats.org/officeDocument/2006/relationships/customXml" Target="../ink/ink2860.xml"/><Relationship Id="rId438" Type="http://schemas.openxmlformats.org/officeDocument/2006/relationships/customXml" Target="../ink/ink2888.xml"/><Relationship Id="rId242" Type="http://schemas.openxmlformats.org/officeDocument/2006/relationships/customXml" Target="../ink/ink2790.xml"/><Relationship Id="rId284" Type="http://schemas.openxmlformats.org/officeDocument/2006/relationships/customXml" Target="../ink/ink2811.xml"/><Relationship Id="rId491" Type="http://schemas.openxmlformats.org/officeDocument/2006/relationships/image" Target="../media/image2428.png"/><Relationship Id="rId505" Type="http://schemas.openxmlformats.org/officeDocument/2006/relationships/image" Target="../media/image2434.png"/><Relationship Id="rId37" Type="http://schemas.openxmlformats.org/officeDocument/2006/relationships/image" Target="../media/image2203.png"/><Relationship Id="rId79" Type="http://schemas.openxmlformats.org/officeDocument/2006/relationships/image" Target="../media/image2224.png"/><Relationship Id="rId102" Type="http://schemas.openxmlformats.org/officeDocument/2006/relationships/customXml" Target="../ink/ink2720.xml"/><Relationship Id="rId144" Type="http://schemas.openxmlformats.org/officeDocument/2006/relationships/customXml" Target="../ink/ink2741.xml"/><Relationship Id="rId90" Type="http://schemas.openxmlformats.org/officeDocument/2006/relationships/customXml" Target="../ink/ink2714.xml"/><Relationship Id="rId186" Type="http://schemas.openxmlformats.org/officeDocument/2006/relationships/customXml" Target="../ink/ink2762.xml"/><Relationship Id="rId351" Type="http://schemas.openxmlformats.org/officeDocument/2006/relationships/image" Target="../media/image2358.png"/><Relationship Id="rId393" Type="http://schemas.openxmlformats.org/officeDocument/2006/relationships/image" Target="../media/image2379.png"/><Relationship Id="rId407" Type="http://schemas.openxmlformats.org/officeDocument/2006/relationships/image" Target="../media/image2386.png"/><Relationship Id="rId449" Type="http://schemas.openxmlformats.org/officeDocument/2006/relationships/image" Target="../media/image2407.png"/><Relationship Id="rId211" Type="http://schemas.openxmlformats.org/officeDocument/2006/relationships/image" Target="../media/image2289.png"/><Relationship Id="rId253" Type="http://schemas.openxmlformats.org/officeDocument/2006/relationships/image" Target="../media/image2309.png"/><Relationship Id="rId295" Type="http://schemas.openxmlformats.org/officeDocument/2006/relationships/image" Target="../media/image2330.png"/><Relationship Id="rId309" Type="http://schemas.openxmlformats.org/officeDocument/2006/relationships/image" Target="../media/image2337.png"/><Relationship Id="rId460" Type="http://schemas.openxmlformats.org/officeDocument/2006/relationships/customXml" Target="../ink/ink2899.xml"/><Relationship Id="rId516" Type="http://schemas.openxmlformats.org/officeDocument/2006/relationships/customXml" Target="../ink/ink2927.xml"/><Relationship Id="rId48" Type="http://schemas.openxmlformats.org/officeDocument/2006/relationships/customXml" Target="../ink/ink2693.xml"/><Relationship Id="rId113" Type="http://schemas.openxmlformats.org/officeDocument/2006/relationships/image" Target="../media/image2241.png"/><Relationship Id="rId320" Type="http://schemas.openxmlformats.org/officeDocument/2006/relationships/customXml" Target="../ink/ink2829.xml"/><Relationship Id="rId155" Type="http://schemas.openxmlformats.org/officeDocument/2006/relationships/image" Target="../media/image2262.png"/><Relationship Id="rId197" Type="http://schemas.openxmlformats.org/officeDocument/2006/relationships/image" Target="../media/image2282.png"/><Relationship Id="rId362" Type="http://schemas.openxmlformats.org/officeDocument/2006/relationships/customXml" Target="../ink/ink2850.xml"/><Relationship Id="rId418" Type="http://schemas.openxmlformats.org/officeDocument/2006/relationships/customXml" Target="../ink/ink2878.xml"/><Relationship Id="rId222" Type="http://schemas.openxmlformats.org/officeDocument/2006/relationships/customXml" Target="../ink/ink2780.xml"/><Relationship Id="rId264" Type="http://schemas.openxmlformats.org/officeDocument/2006/relationships/customXml" Target="../ink/ink2801.xml"/><Relationship Id="rId471" Type="http://schemas.openxmlformats.org/officeDocument/2006/relationships/image" Target="../media/image2418.png"/><Relationship Id="rId17" Type="http://schemas.openxmlformats.org/officeDocument/2006/relationships/image" Target="../media/image2193.png"/><Relationship Id="rId59" Type="http://schemas.openxmlformats.org/officeDocument/2006/relationships/image" Target="../media/image2214.png"/><Relationship Id="rId124" Type="http://schemas.openxmlformats.org/officeDocument/2006/relationships/customXml" Target="../ink/ink2731.xml"/><Relationship Id="rId70" Type="http://schemas.openxmlformats.org/officeDocument/2006/relationships/customXml" Target="../ink/ink2704.xml"/><Relationship Id="rId166" Type="http://schemas.openxmlformats.org/officeDocument/2006/relationships/customXml" Target="../ink/ink2752.xml"/><Relationship Id="rId331" Type="http://schemas.openxmlformats.org/officeDocument/2006/relationships/image" Target="../media/image2348.png"/><Relationship Id="rId373" Type="http://schemas.openxmlformats.org/officeDocument/2006/relationships/image" Target="../media/image2369.png"/><Relationship Id="rId429" Type="http://schemas.openxmlformats.org/officeDocument/2006/relationships/image" Target="../media/image239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99.png"/><Relationship Id="rId440" Type="http://schemas.openxmlformats.org/officeDocument/2006/relationships/customXml" Target="../ink/ink2889.xml"/><Relationship Id="rId28" Type="http://schemas.openxmlformats.org/officeDocument/2006/relationships/customXml" Target="../ink/ink2683.xml"/><Relationship Id="rId275" Type="http://schemas.openxmlformats.org/officeDocument/2006/relationships/image" Target="../media/image2320.png"/><Relationship Id="rId300" Type="http://schemas.openxmlformats.org/officeDocument/2006/relationships/customXml" Target="../ink/ink2819.xml"/><Relationship Id="rId482" Type="http://schemas.openxmlformats.org/officeDocument/2006/relationships/customXml" Target="../ink/ink2910.xml"/><Relationship Id="rId81" Type="http://schemas.openxmlformats.org/officeDocument/2006/relationships/image" Target="../media/image2225.png"/><Relationship Id="rId135" Type="http://schemas.openxmlformats.org/officeDocument/2006/relationships/image" Target="../media/image2252.png"/><Relationship Id="rId177" Type="http://schemas.openxmlformats.org/officeDocument/2006/relationships/image" Target="../media/image2272.png"/><Relationship Id="rId342" Type="http://schemas.openxmlformats.org/officeDocument/2006/relationships/customXml" Target="../ink/ink2840.xml"/><Relationship Id="rId384" Type="http://schemas.openxmlformats.org/officeDocument/2006/relationships/customXml" Target="../ink/ink2861.xml"/><Relationship Id="rId202" Type="http://schemas.openxmlformats.org/officeDocument/2006/relationships/customXml" Target="../ink/ink2770.xml"/><Relationship Id="rId244" Type="http://schemas.openxmlformats.org/officeDocument/2006/relationships/customXml" Target="../ink/ink2791.xml"/><Relationship Id="rId39" Type="http://schemas.openxmlformats.org/officeDocument/2006/relationships/image" Target="../media/image2204.png"/><Relationship Id="rId286" Type="http://schemas.openxmlformats.org/officeDocument/2006/relationships/customXml" Target="../ink/ink2812.xml"/><Relationship Id="rId451" Type="http://schemas.openxmlformats.org/officeDocument/2006/relationships/image" Target="../media/image2408.png"/><Relationship Id="rId493" Type="http://schemas.openxmlformats.org/officeDocument/2006/relationships/image" Target="../media/image71.png"/><Relationship Id="rId507" Type="http://schemas.openxmlformats.org/officeDocument/2006/relationships/image" Target="../media/image2435.png"/><Relationship Id="rId50" Type="http://schemas.openxmlformats.org/officeDocument/2006/relationships/customXml" Target="../ink/ink2694.xml"/><Relationship Id="rId104" Type="http://schemas.openxmlformats.org/officeDocument/2006/relationships/customXml" Target="../ink/ink2721.xml"/><Relationship Id="rId146" Type="http://schemas.openxmlformats.org/officeDocument/2006/relationships/customXml" Target="../ink/ink2742.xml"/><Relationship Id="rId188" Type="http://schemas.openxmlformats.org/officeDocument/2006/relationships/customXml" Target="../ink/ink2763.xml"/><Relationship Id="rId311" Type="http://schemas.openxmlformats.org/officeDocument/2006/relationships/image" Target="../media/image2338.png"/><Relationship Id="rId353" Type="http://schemas.openxmlformats.org/officeDocument/2006/relationships/image" Target="../media/image2359.png"/><Relationship Id="rId395" Type="http://schemas.openxmlformats.org/officeDocument/2006/relationships/image" Target="../media/image2380.png"/><Relationship Id="rId409" Type="http://schemas.openxmlformats.org/officeDocument/2006/relationships/image" Target="../media/image2387.png"/><Relationship Id="rId92" Type="http://schemas.openxmlformats.org/officeDocument/2006/relationships/customXml" Target="../ink/ink2715.xml"/><Relationship Id="rId213" Type="http://schemas.openxmlformats.org/officeDocument/2006/relationships/image" Target="../media/image8810.png"/><Relationship Id="rId420" Type="http://schemas.openxmlformats.org/officeDocument/2006/relationships/customXml" Target="../ink/ink2879.xml"/><Relationship Id="rId255" Type="http://schemas.openxmlformats.org/officeDocument/2006/relationships/image" Target="../media/image2310.png"/><Relationship Id="rId297" Type="http://schemas.openxmlformats.org/officeDocument/2006/relationships/image" Target="../media/image2331.png"/><Relationship Id="rId462" Type="http://schemas.openxmlformats.org/officeDocument/2006/relationships/customXml" Target="../ink/ink2900.xml"/><Relationship Id="rId518" Type="http://schemas.openxmlformats.org/officeDocument/2006/relationships/customXml" Target="../ink/ink2928.xml"/><Relationship Id="rId115" Type="http://schemas.openxmlformats.org/officeDocument/2006/relationships/image" Target="../media/image2242.png"/><Relationship Id="rId157" Type="http://schemas.openxmlformats.org/officeDocument/2006/relationships/image" Target="../media/image2263.png"/><Relationship Id="rId322" Type="http://schemas.openxmlformats.org/officeDocument/2006/relationships/customXml" Target="../ink/ink2830.xml"/><Relationship Id="rId364" Type="http://schemas.openxmlformats.org/officeDocument/2006/relationships/customXml" Target="../ink/ink2851.xml"/><Relationship Id="rId61" Type="http://schemas.openxmlformats.org/officeDocument/2006/relationships/image" Target="../media/image2215.png"/><Relationship Id="rId199" Type="http://schemas.openxmlformats.org/officeDocument/2006/relationships/image" Target="../media/image2283.png"/><Relationship Id="rId19" Type="http://schemas.openxmlformats.org/officeDocument/2006/relationships/image" Target="../media/image2194.png"/><Relationship Id="rId224" Type="http://schemas.openxmlformats.org/officeDocument/2006/relationships/customXml" Target="../ink/ink2781.xml"/><Relationship Id="rId266" Type="http://schemas.openxmlformats.org/officeDocument/2006/relationships/customXml" Target="../ink/ink2802.xml"/><Relationship Id="rId431" Type="http://schemas.openxmlformats.org/officeDocument/2006/relationships/image" Target="../media/image2398.png"/><Relationship Id="rId473" Type="http://schemas.openxmlformats.org/officeDocument/2006/relationships/image" Target="../media/image2419.png"/><Relationship Id="rId30" Type="http://schemas.openxmlformats.org/officeDocument/2006/relationships/customXml" Target="../ink/ink2684.xml"/><Relationship Id="rId126" Type="http://schemas.openxmlformats.org/officeDocument/2006/relationships/customXml" Target="../ink/ink2732.xml"/><Relationship Id="rId168" Type="http://schemas.openxmlformats.org/officeDocument/2006/relationships/customXml" Target="../ink/ink2753.xml"/><Relationship Id="rId333" Type="http://schemas.openxmlformats.org/officeDocument/2006/relationships/image" Target="../media/image2349.png"/><Relationship Id="rId72" Type="http://schemas.openxmlformats.org/officeDocument/2006/relationships/customXml" Target="../ink/ink2705.xml"/><Relationship Id="rId375" Type="http://schemas.openxmlformats.org/officeDocument/2006/relationships/image" Target="../media/image2370.png"/><Relationship Id="rId3" Type="http://schemas.openxmlformats.org/officeDocument/2006/relationships/image" Target="../media/image21860.png"/><Relationship Id="rId235" Type="http://schemas.openxmlformats.org/officeDocument/2006/relationships/image" Target="../media/image2300.png"/><Relationship Id="rId277" Type="http://schemas.openxmlformats.org/officeDocument/2006/relationships/image" Target="../media/image2321.png"/><Relationship Id="rId400" Type="http://schemas.openxmlformats.org/officeDocument/2006/relationships/customXml" Target="../ink/ink2869.xml"/><Relationship Id="rId442" Type="http://schemas.openxmlformats.org/officeDocument/2006/relationships/customXml" Target="../ink/ink2890.xml"/><Relationship Id="rId484" Type="http://schemas.openxmlformats.org/officeDocument/2006/relationships/customXml" Target="../ink/ink2911.xml"/><Relationship Id="rId137" Type="http://schemas.openxmlformats.org/officeDocument/2006/relationships/image" Target="../media/image2253.png"/><Relationship Id="rId302" Type="http://schemas.openxmlformats.org/officeDocument/2006/relationships/customXml" Target="../ink/ink2820.xml"/><Relationship Id="rId344" Type="http://schemas.openxmlformats.org/officeDocument/2006/relationships/customXml" Target="../ink/ink2841.xml"/><Relationship Id="rId41" Type="http://schemas.openxmlformats.org/officeDocument/2006/relationships/image" Target="../media/image2205.png"/><Relationship Id="rId83" Type="http://schemas.openxmlformats.org/officeDocument/2006/relationships/image" Target="../media/image2226.png"/><Relationship Id="rId179" Type="http://schemas.openxmlformats.org/officeDocument/2006/relationships/image" Target="../media/image2273.png"/><Relationship Id="rId386" Type="http://schemas.openxmlformats.org/officeDocument/2006/relationships/customXml" Target="../ink/ink2862.xml"/><Relationship Id="rId190" Type="http://schemas.openxmlformats.org/officeDocument/2006/relationships/customXml" Target="../ink/ink2764.xml"/><Relationship Id="rId204" Type="http://schemas.openxmlformats.org/officeDocument/2006/relationships/customXml" Target="../ink/ink2771.xml"/><Relationship Id="rId246" Type="http://schemas.openxmlformats.org/officeDocument/2006/relationships/customXml" Target="../ink/ink2792.xml"/><Relationship Id="rId288" Type="http://schemas.openxmlformats.org/officeDocument/2006/relationships/customXml" Target="../ink/ink2813.xml"/><Relationship Id="rId411" Type="http://schemas.openxmlformats.org/officeDocument/2006/relationships/image" Target="../media/image2388.png"/><Relationship Id="rId453" Type="http://schemas.openxmlformats.org/officeDocument/2006/relationships/image" Target="../media/image2409.png"/><Relationship Id="rId509" Type="http://schemas.openxmlformats.org/officeDocument/2006/relationships/image" Target="../media/image2436.png"/><Relationship Id="rId106" Type="http://schemas.openxmlformats.org/officeDocument/2006/relationships/customXml" Target="../ink/ink2722.xml"/><Relationship Id="rId313" Type="http://schemas.openxmlformats.org/officeDocument/2006/relationships/image" Target="../media/image2339.png"/><Relationship Id="rId495" Type="http://schemas.openxmlformats.org/officeDocument/2006/relationships/image" Target="../media/image2429.png"/><Relationship Id="rId10" Type="http://schemas.openxmlformats.org/officeDocument/2006/relationships/customXml" Target="../ink/ink2674.xml"/><Relationship Id="rId52" Type="http://schemas.openxmlformats.org/officeDocument/2006/relationships/customXml" Target="../ink/ink2695.xml"/><Relationship Id="rId94" Type="http://schemas.openxmlformats.org/officeDocument/2006/relationships/customXml" Target="../ink/ink2716.xml"/><Relationship Id="rId148" Type="http://schemas.openxmlformats.org/officeDocument/2006/relationships/customXml" Target="../ink/ink2743.xml"/><Relationship Id="rId355" Type="http://schemas.openxmlformats.org/officeDocument/2006/relationships/image" Target="../media/image2360.png"/><Relationship Id="rId397" Type="http://schemas.openxmlformats.org/officeDocument/2006/relationships/image" Target="../media/image2381.png"/><Relationship Id="rId520" Type="http://schemas.openxmlformats.org/officeDocument/2006/relationships/customXml" Target="../ink/ink2929.xml"/><Relationship Id="rId215" Type="http://schemas.openxmlformats.org/officeDocument/2006/relationships/image" Target="../media/image2290.png"/><Relationship Id="rId257" Type="http://schemas.openxmlformats.org/officeDocument/2006/relationships/image" Target="../media/image2311.png"/><Relationship Id="rId422" Type="http://schemas.openxmlformats.org/officeDocument/2006/relationships/customXml" Target="../ink/ink2880.xml"/><Relationship Id="rId464" Type="http://schemas.openxmlformats.org/officeDocument/2006/relationships/customXml" Target="../ink/ink2901.xml"/><Relationship Id="rId299" Type="http://schemas.openxmlformats.org/officeDocument/2006/relationships/image" Target="../media/image2332.png"/><Relationship Id="rId63" Type="http://schemas.openxmlformats.org/officeDocument/2006/relationships/image" Target="../media/image2216.png"/><Relationship Id="rId159" Type="http://schemas.openxmlformats.org/officeDocument/2006/relationships/image" Target="../media/image2264.png"/><Relationship Id="rId366" Type="http://schemas.openxmlformats.org/officeDocument/2006/relationships/customXml" Target="../ink/ink2852.xml"/><Relationship Id="rId226" Type="http://schemas.openxmlformats.org/officeDocument/2006/relationships/customXml" Target="../ink/ink2782.xml"/><Relationship Id="rId433" Type="http://schemas.openxmlformats.org/officeDocument/2006/relationships/image" Target="../media/image239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90.xml"/><Relationship Id="rId299" Type="http://schemas.openxmlformats.org/officeDocument/2006/relationships/customXml" Target="../ink/ink3082.xml"/><Relationship Id="rId21" Type="http://schemas.openxmlformats.org/officeDocument/2006/relationships/image" Target="../media/image24320.png"/><Relationship Id="rId63" Type="http://schemas.openxmlformats.org/officeDocument/2006/relationships/image" Target="../media/image2453.png"/><Relationship Id="rId159" Type="http://schemas.openxmlformats.org/officeDocument/2006/relationships/customXml" Target="../ink/ink3011.xml"/><Relationship Id="rId324" Type="http://schemas.openxmlformats.org/officeDocument/2006/relationships/image" Target="../media/image2582.png"/><Relationship Id="rId366" Type="http://schemas.openxmlformats.org/officeDocument/2006/relationships/image" Target="../media/image2602.png"/><Relationship Id="rId170" Type="http://schemas.openxmlformats.org/officeDocument/2006/relationships/image" Target="../media/image2506.png"/><Relationship Id="rId226" Type="http://schemas.openxmlformats.org/officeDocument/2006/relationships/image" Target="../media/image2533.png"/><Relationship Id="rId433" Type="http://schemas.openxmlformats.org/officeDocument/2006/relationships/image" Target="../media/image2635.png"/><Relationship Id="rId268" Type="http://schemas.openxmlformats.org/officeDocument/2006/relationships/image" Target="../media/image2554.png"/><Relationship Id="rId475" Type="http://schemas.openxmlformats.org/officeDocument/2006/relationships/image" Target="../media/image2656.png"/><Relationship Id="rId32" Type="http://schemas.openxmlformats.org/officeDocument/2006/relationships/customXml" Target="../ink/ink2947.xml"/><Relationship Id="rId74" Type="http://schemas.openxmlformats.org/officeDocument/2006/relationships/image" Target="../media/image2458.png"/><Relationship Id="rId128" Type="http://schemas.openxmlformats.org/officeDocument/2006/relationships/image" Target="../media/image2485.png"/><Relationship Id="rId335" Type="http://schemas.openxmlformats.org/officeDocument/2006/relationships/customXml" Target="../ink/ink3100.xml"/><Relationship Id="rId377" Type="http://schemas.openxmlformats.org/officeDocument/2006/relationships/customXml" Target="../ink/ink3121.xml"/><Relationship Id="rId5" Type="http://schemas.openxmlformats.org/officeDocument/2006/relationships/image" Target="../media/image24260.png"/><Relationship Id="rId181" Type="http://schemas.openxmlformats.org/officeDocument/2006/relationships/customXml" Target="../ink/ink3022.xml"/><Relationship Id="rId237" Type="http://schemas.openxmlformats.org/officeDocument/2006/relationships/customXml" Target="../ink/ink3051.xml"/><Relationship Id="rId402" Type="http://schemas.openxmlformats.org/officeDocument/2006/relationships/image" Target="../media/image2620.png"/><Relationship Id="rId279" Type="http://schemas.openxmlformats.org/officeDocument/2006/relationships/customXml" Target="../ink/ink3072.xml"/><Relationship Id="rId444" Type="http://schemas.openxmlformats.org/officeDocument/2006/relationships/customXml" Target="../ink/ink3155.xml"/><Relationship Id="rId43" Type="http://schemas.openxmlformats.org/officeDocument/2006/relationships/image" Target="../media/image24430.png"/><Relationship Id="rId139" Type="http://schemas.openxmlformats.org/officeDocument/2006/relationships/customXml" Target="../ink/ink3001.xml"/><Relationship Id="rId290" Type="http://schemas.openxmlformats.org/officeDocument/2006/relationships/image" Target="../media/image2565.png"/><Relationship Id="rId304" Type="http://schemas.openxmlformats.org/officeDocument/2006/relationships/image" Target="../media/image2572.png"/><Relationship Id="rId346" Type="http://schemas.openxmlformats.org/officeDocument/2006/relationships/image" Target="../media/image2592.png"/><Relationship Id="rId388" Type="http://schemas.openxmlformats.org/officeDocument/2006/relationships/image" Target="../media/image2613.png"/><Relationship Id="rId85" Type="http://schemas.openxmlformats.org/officeDocument/2006/relationships/customXml" Target="../ink/ink2974.xml"/><Relationship Id="rId150" Type="http://schemas.openxmlformats.org/officeDocument/2006/relationships/image" Target="../media/image2496.png"/><Relationship Id="rId192" Type="http://schemas.openxmlformats.org/officeDocument/2006/relationships/image" Target="../media/image2517.png"/><Relationship Id="rId206" Type="http://schemas.openxmlformats.org/officeDocument/2006/relationships/image" Target="../media/image2524.png"/><Relationship Id="rId413" Type="http://schemas.openxmlformats.org/officeDocument/2006/relationships/customXml" Target="../ink/ink3139.xml"/><Relationship Id="rId248" Type="http://schemas.openxmlformats.org/officeDocument/2006/relationships/image" Target="../media/image2544.png"/><Relationship Id="rId455" Type="http://schemas.openxmlformats.org/officeDocument/2006/relationships/image" Target="../media/image2646.png"/><Relationship Id="rId12" Type="http://schemas.openxmlformats.org/officeDocument/2006/relationships/customXml" Target="../ink/ink2937.xml"/><Relationship Id="rId108" Type="http://schemas.openxmlformats.org/officeDocument/2006/relationships/image" Target="../media/image2475.png"/><Relationship Id="rId315" Type="http://schemas.openxmlformats.org/officeDocument/2006/relationships/customXml" Target="../ink/ink3090.xml"/><Relationship Id="rId357" Type="http://schemas.openxmlformats.org/officeDocument/2006/relationships/customXml" Target="../ink/ink3111.xml"/><Relationship Id="rId54" Type="http://schemas.openxmlformats.org/officeDocument/2006/relationships/customXml" Target="../ink/ink2958.xml"/><Relationship Id="rId96" Type="http://schemas.openxmlformats.org/officeDocument/2006/relationships/image" Target="../media/image2469.png"/><Relationship Id="rId161" Type="http://schemas.openxmlformats.org/officeDocument/2006/relationships/customXml" Target="../ink/ink3012.xml"/><Relationship Id="rId217" Type="http://schemas.openxmlformats.org/officeDocument/2006/relationships/image" Target="../media/image2529.png"/><Relationship Id="rId399" Type="http://schemas.openxmlformats.org/officeDocument/2006/relationships/customXml" Target="../ink/ink3132.xml"/><Relationship Id="rId259" Type="http://schemas.openxmlformats.org/officeDocument/2006/relationships/customXml" Target="../ink/ink3062.xml"/><Relationship Id="rId424" Type="http://schemas.openxmlformats.org/officeDocument/2006/relationships/image" Target="../media/image2631.png"/><Relationship Id="rId466" Type="http://schemas.openxmlformats.org/officeDocument/2006/relationships/customXml" Target="../ink/ink3166.xml"/><Relationship Id="rId23" Type="http://schemas.openxmlformats.org/officeDocument/2006/relationships/image" Target="../media/image24330.png"/><Relationship Id="rId119" Type="http://schemas.openxmlformats.org/officeDocument/2006/relationships/customXml" Target="../ink/ink2991.xml"/><Relationship Id="rId270" Type="http://schemas.openxmlformats.org/officeDocument/2006/relationships/image" Target="../media/image2555.png"/><Relationship Id="rId326" Type="http://schemas.openxmlformats.org/officeDocument/2006/relationships/image" Target="../media/image2182.png"/><Relationship Id="rId65" Type="http://schemas.openxmlformats.org/officeDocument/2006/relationships/customXml" Target="../ink/ink2964.xml"/><Relationship Id="rId130" Type="http://schemas.openxmlformats.org/officeDocument/2006/relationships/image" Target="../media/image2486.png"/><Relationship Id="rId368" Type="http://schemas.openxmlformats.org/officeDocument/2006/relationships/image" Target="../media/image2603.png"/><Relationship Id="rId172" Type="http://schemas.openxmlformats.org/officeDocument/2006/relationships/image" Target="../media/image2507.png"/><Relationship Id="rId228" Type="http://schemas.openxmlformats.org/officeDocument/2006/relationships/image" Target="../media/image2534.png"/><Relationship Id="rId435" Type="http://schemas.openxmlformats.org/officeDocument/2006/relationships/image" Target="../media/image2636.png"/><Relationship Id="rId477" Type="http://schemas.openxmlformats.org/officeDocument/2006/relationships/image" Target="../media/image2657.png"/><Relationship Id="rId281" Type="http://schemas.openxmlformats.org/officeDocument/2006/relationships/customXml" Target="../ink/ink3073.xml"/><Relationship Id="rId337" Type="http://schemas.openxmlformats.org/officeDocument/2006/relationships/customXml" Target="../ink/ink3101.xml"/><Relationship Id="rId34" Type="http://schemas.openxmlformats.org/officeDocument/2006/relationships/customXml" Target="../ink/ink2948.xml"/><Relationship Id="rId76" Type="http://schemas.openxmlformats.org/officeDocument/2006/relationships/image" Target="../media/image2459.png"/><Relationship Id="rId141" Type="http://schemas.openxmlformats.org/officeDocument/2006/relationships/customXml" Target="../ink/ink3002.xml"/><Relationship Id="rId379" Type="http://schemas.openxmlformats.org/officeDocument/2006/relationships/customXml" Target="../ink/ink3122.xml"/><Relationship Id="rId7" Type="http://schemas.openxmlformats.org/officeDocument/2006/relationships/image" Target="../media/image24270.png"/><Relationship Id="rId183" Type="http://schemas.openxmlformats.org/officeDocument/2006/relationships/customXml" Target="../ink/ink3023.xml"/><Relationship Id="rId239" Type="http://schemas.openxmlformats.org/officeDocument/2006/relationships/customXml" Target="../ink/ink3052.xml"/><Relationship Id="rId390" Type="http://schemas.openxmlformats.org/officeDocument/2006/relationships/image" Target="../media/image2614.png"/><Relationship Id="rId404" Type="http://schemas.openxmlformats.org/officeDocument/2006/relationships/image" Target="../media/image2621.png"/><Relationship Id="rId446" Type="http://schemas.openxmlformats.org/officeDocument/2006/relationships/customXml" Target="../ink/ink3156.xml"/><Relationship Id="rId250" Type="http://schemas.openxmlformats.org/officeDocument/2006/relationships/image" Target="../media/image2545.png"/><Relationship Id="rId292" Type="http://schemas.openxmlformats.org/officeDocument/2006/relationships/image" Target="../media/image2566.png"/><Relationship Id="rId306" Type="http://schemas.openxmlformats.org/officeDocument/2006/relationships/image" Target="../media/image2573.png"/><Relationship Id="rId45" Type="http://schemas.openxmlformats.org/officeDocument/2006/relationships/image" Target="../media/image24440.png"/><Relationship Id="rId87" Type="http://schemas.openxmlformats.org/officeDocument/2006/relationships/customXml" Target="../ink/ink2975.xml"/><Relationship Id="rId110" Type="http://schemas.openxmlformats.org/officeDocument/2006/relationships/image" Target="../media/image2476.png"/><Relationship Id="rId348" Type="http://schemas.openxmlformats.org/officeDocument/2006/relationships/image" Target="../media/image2593.png"/><Relationship Id="rId152" Type="http://schemas.openxmlformats.org/officeDocument/2006/relationships/image" Target="../media/image2497.png"/><Relationship Id="rId194" Type="http://schemas.openxmlformats.org/officeDocument/2006/relationships/image" Target="../media/image2518.png"/><Relationship Id="rId208" Type="http://schemas.openxmlformats.org/officeDocument/2006/relationships/image" Target="../media/image2525.png"/><Relationship Id="rId415" Type="http://schemas.openxmlformats.org/officeDocument/2006/relationships/customXml" Target="../ink/ink3140.xml"/><Relationship Id="rId457" Type="http://schemas.openxmlformats.org/officeDocument/2006/relationships/image" Target="../media/image2647.png"/><Relationship Id="rId261" Type="http://schemas.openxmlformats.org/officeDocument/2006/relationships/customXml" Target="../ink/ink3063.xml"/><Relationship Id="rId14" Type="http://schemas.openxmlformats.org/officeDocument/2006/relationships/customXml" Target="../ink/ink2938.xml"/><Relationship Id="rId56" Type="http://schemas.openxmlformats.org/officeDocument/2006/relationships/customXml" Target="../ink/ink2959.xml"/><Relationship Id="rId317" Type="http://schemas.openxmlformats.org/officeDocument/2006/relationships/customXml" Target="../ink/ink3091.xml"/><Relationship Id="rId359" Type="http://schemas.openxmlformats.org/officeDocument/2006/relationships/customXml" Target="../ink/ink3112.xml"/><Relationship Id="rId98" Type="http://schemas.openxmlformats.org/officeDocument/2006/relationships/image" Target="../media/image2470.png"/><Relationship Id="rId121" Type="http://schemas.openxmlformats.org/officeDocument/2006/relationships/customXml" Target="../ink/ink2992.xml"/><Relationship Id="rId163" Type="http://schemas.openxmlformats.org/officeDocument/2006/relationships/customXml" Target="../ink/ink3013.xml"/><Relationship Id="rId219" Type="http://schemas.openxmlformats.org/officeDocument/2006/relationships/image" Target="../media/image2530.png"/><Relationship Id="rId370" Type="http://schemas.openxmlformats.org/officeDocument/2006/relationships/image" Target="../media/image2604.png"/><Relationship Id="rId426" Type="http://schemas.openxmlformats.org/officeDocument/2006/relationships/image" Target="../media/image2632.png"/><Relationship Id="rId230" Type="http://schemas.openxmlformats.org/officeDocument/2006/relationships/image" Target="../media/image2535.png"/><Relationship Id="rId468" Type="http://schemas.openxmlformats.org/officeDocument/2006/relationships/customXml" Target="../ink/ink3167.xml"/><Relationship Id="rId25" Type="http://schemas.openxmlformats.org/officeDocument/2006/relationships/image" Target="../media/image24340.png"/><Relationship Id="rId67" Type="http://schemas.openxmlformats.org/officeDocument/2006/relationships/customXml" Target="../ink/ink2965.xml"/><Relationship Id="rId272" Type="http://schemas.openxmlformats.org/officeDocument/2006/relationships/image" Target="../media/image2556.png"/><Relationship Id="rId328" Type="http://schemas.openxmlformats.org/officeDocument/2006/relationships/image" Target="../media/image2583.png"/><Relationship Id="rId132" Type="http://schemas.openxmlformats.org/officeDocument/2006/relationships/image" Target="../media/image2487.png"/><Relationship Id="rId174" Type="http://schemas.openxmlformats.org/officeDocument/2006/relationships/image" Target="../media/image2508.png"/><Relationship Id="rId381" Type="http://schemas.openxmlformats.org/officeDocument/2006/relationships/customXml" Target="../ink/ink3123.xml"/><Relationship Id="rId241" Type="http://schemas.openxmlformats.org/officeDocument/2006/relationships/customXml" Target="../ink/ink3053.xml"/><Relationship Id="rId437" Type="http://schemas.openxmlformats.org/officeDocument/2006/relationships/image" Target="../media/image2637.png"/><Relationship Id="rId479" Type="http://schemas.openxmlformats.org/officeDocument/2006/relationships/image" Target="../media/image2658.png"/><Relationship Id="rId36" Type="http://schemas.openxmlformats.org/officeDocument/2006/relationships/customXml" Target="../ink/ink2949.xml"/><Relationship Id="rId283" Type="http://schemas.openxmlformats.org/officeDocument/2006/relationships/customXml" Target="../ink/ink3074.xml"/><Relationship Id="rId339" Type="http://schemas.openxmlformats.org/officeDocument/2006/relationships/customXml" Target="../ink/ink3102.xml"/><Relationship Id="rId78" Type="http://schemas.openxmlformats.org/officeDocument/2006/relationships/image" Target="../media/image2460.png"/><Relationship Id="rId101" Type="http://schemas.openxmlformats.org/officeDocument/2006/relationships/customXml" Target="../ink/ink2982.xml"/><Relationship Id="rId143" Type="http://schemas.openxmlformats.org/officeDocument/2006/relationships/customXml" Target="../ink/ink3003.xml"/><Relationship Id="rId185" Type="http://schemas.openxmlformats.org/officeDocument/2006/relationships/customXml" Target="../ink/ink3024.xml"/><Relationship Id="rId350" Type="http://schemas.openxmlformats.org/officeDocument/2006/relationships/image" Target="../media/image2594.png"/><Relationship Id="rId406" Type="http://schemas.openxmlformats.org/officeDocument/2006/relationships/image" Target="../media/image2622.png"/><Relationship Id="rId9" Type="http://schemas.openxmlformats.org/officeDocument/2006/relationships/image" Target="../media/image24280.png"/><Relationship Id="rId210" Type="http://schemas.openxmlformats.org/officeDocument/2006/relationships/image" Target="../media/image2526.png"/><Relationship Id="rId392" Type="http://schemas.openxmlformats.org/officeDocument/2006/relationships/image" Target="../media/image2615.png"/><Relationship Id="rId448" Type="http://schemas.openxmlformats.org/officeDocument/2006/relationships/customXml" Target="../ink/ink3157.xml"/><Relationship Id="rId252" Type="http://schemas.openxmlformats.org/officeDocument/2006/relationships/image" Target="../media/image2546.png"/><Relationship Id="rId294" Type="http://schemas.openxmlformats.org/officeDocument/2006/relationships/image" Target="../media/image2567.png"/><Relationship Id="rId308" Type="http://schemas.openxmlformats.org/officeDocument/2006/relationships/image" Target="../media/image2574.png"/><Relationship Id="rId47" Type="http://schemas.openxmlformats.org/officeDocument/2006/relationships/image" Target="../media/image2445.png"/><Relationship Id="rId89" Type="http://schemas.openxmlformats.org/officeDocument/2006/relationships/customXml" Target="../ink/ink2976.xml"/><Relationship Id="rId112" Type="http://schemas.openxmlformats.org/officeDocument/2006/relationships/image" Target="../media/image2477.png"/><Relationship Id="rId154" Type="http://schemas.openxmlformats.org/officeDocument/2006/relationships/image" Target="../media/image2498.png"/><Relationship Id="rId361" Type="http://schemas.openxmlformats.org/officeDocument/2006/relationships/customXml" Target="../ink/ink3113.xml"/><Relationship Id="rId196" Type="http://schemas.openxmlformats.org/officeDocument/2006/relationships/image" Target="../media/image2519.png"/><Relationship Id="rId417" Type="http://schemas.openxmlformats.org/officeDocument/2006/relationships/customXml" Target="../ink/ink3141.xml"/><Relationship Id="rId459" Type="http://schemas.openxmlformats.org/officeDocument/2006/relationships/image" Target="../media/image2648.png"/><Relationship Id="rId16" Type="http://schemas.openxmlformats.org/officeDocument/2006/relationships/customXml" Target="../ink/ink2939.xml"/><Relationship Id="rId221" Type="http://schemas.openxmlformats.org/officeDocument/2006/relationships/image" Target="../media/image2531.png"/><Relationship Id="rId263" Type="http://schemas.openxmlformats.org/officeDocument/2006/relationships/customXml" Target="../ink/ink3064.xml"/><Relationship Id="rId319" Type="http://schemas.openxmlformats.org/officeDocument/2006/relationships/customXml" Target="../ink/ink3092.xml"/><Relationship Id="rId470" Type="http://schemas.openxmlformats.org/officeDocument/2006/relationships/customXml" Target="../ink/ink3168.xml"/><Relationship Id="rId58" Type="http://schemas.openxmlformats.org/officeDocument/2006/relationships/customXml" Target="../ink/ink2960.xml"/><Relationship Id="rId123" Type="http://schemas.openxmlformats.org/officeDocument/2006/relationships/customXml" Target="../ink/ink2993.xml"/><Relationship Id="rId330" Type="http://schemas.openxmlformats.org/officeDocument/2006/relationships/image" Target="../media/image2584.png"/><Relationship Id="rId165" Type="http://schemas.openxmlformats.org/officeDocument/2006/relationships/customXml" Target="../ink/ink3014.xml"/><Relationship Id="rId372" Type="http://schemas.openxmlformats.org/officeDocument/2006/relationships/image" Target="../media/image2605.png"/><Relationship Id="rId428" Type="http://schemas.openxmlformats.org/officeDocument/2006/relationships/image" Target="../media/image2633.png"/><Relationship Id="rId232" Type="http://schemas.openxmlformats.org/officeDocument/2006/relationships/image" Target="../media/image2536.png"/><Relationship Id="rId274" Type="http://schemas.openxmlformats.org/officeDocument/2006/relationships/image" Target="../media/image2557.png"/><Relationship Id="rId481" Type="http://schemas.openxmlformats.org/officeDocument/2006/relationships/customXml" Target="../ink/ink3174.xml"/><Relationship Id="rId27" Type="http://schemas.openxmlformats.org/officeDocument/2006/relationships/image" Target="../media/image24350.png"/><Relationship Id="rId69" Type="http://schemas.openxmlformats.org/officeDocument/2006/relationships/customXml" Target="../ink/ink2966.xml"/><Relationship Id="rId134" Type="http://schemas.openxmlformats.org/officeDocument/2006/relationships/image" Target="../media/image2488.png"/><Relationship Id="rId80" Type="http://schemas.openxmlformats.org/officeDocument/2006/relationships/image" Target="../media/image2461.png"/><Relationship Id="rId176" Type="http://schemas.openxmlformats.org/officeDocument/2006/relationships/image" Target="../media/image2509.png"/><Relationship Id="rId341" Type="http://schemas.openxmlformats.org/officeDocument/2006/relationships/customXml" Target="../ink/ink3103.xml"/><Relationship Id="rId383" Type="http://schemas.openxmlformats.org/officeDocument/2006/relationships/customXml" Target="../ink/ink3124.xml"/><Relationship Id="rId439" Type="http://schemas.openxmlformats.org/officeDocument/2006/relationships/image" Target="../media/image2638.png"/><Relationship Id="rId201" Type="http://schemas.openxmlformats.org/officeDocument/2006/relationships/customXml" Target="../ink/ink3032.xml"/><Relationship Id="rId243" Type="http://schemas.openxmlformats.org/officeDocument/2006/relationships/customXml" Target="../ink/ink3054.xml"/><Relationship Id="rId285" Type="http://schemas.openxmlformats.org/officeDocument/2006/relationships/customXml" Target="../ink/ink3075.xml"/><Relationship Id="rId450" Type="http://schemas.openxmlformats.org/officeDocument/2006/relationships/customXml" Target="../ink/ink3158.xml"/><Relationship Id="rId38" Type="http://schemas.openxmlformats.org/officeDocument/2006/relationships/customXml" Target="../ink/ink2950.xml"/><Relationship Id="rId103" Type="http://schemas.openxmlformats.org/officeDocument/2006/relationships/customXml" Target="../ink/ink2983.xml"/><Relationship Id="rId310" Type="http://schemas.openxmlformats.org/officeDocument/2006/relationships/image" Target="../media/image2575.png"/><Relationship Id="rId91" Type="http://schemas.openxmlformats.org/officeDocument/2006/relationships/customXml" Target="../ink/ink2977.xml"/><Relationship Id="rId145" Type="http://schemas.openxmlformats.org/officeDocument/2006/relationships/customXml" Target="../ink/ink3004.xml"/><Relationship Id="rId187" Type="http://schemas.openxmlformats.org/officeDocument/2006/relationships/customXml" Target="../ink/ink3025.xml"/><Relationship Id="rId352" Type="http://schemas.openxmlformats.org/officeDocument/2006/relationships/image" Target="../media/image2595.png"/><Relationship Id="rId394" Type="http://schemas.openxmlformats.org/officeDocument/2006/relationships/image" Target="../media/image2616.png"/><Relationship Id="rId408" Type="http://schemas.openxmlformats.org/officeDocument/2006/relationships/image" Target="../media/image2623.png"/><Relationship Id="rId212" Type="http://schemas.openxmlformats.org/officeDocument/2006/relationships/image" Target="../media/image2527.png"/><Relationship Id="rId254" Type="http://schemas.openxmlformats.org/officeDocument/2006/relationships/image" Target="../media/image2547.png"/><Relationship Id="rId49" Type="http://schemas.openxmlformats.org/officeDocument/2006/relationships/image" Target="../media/image2446.png"/><Relationship Id="rId114" Type="http://schemas.openxmlformats.org/officeDocument/2006/relationships/image" Target="../media/image2478.png"/><Relationship Id="rId296" Type="http://schemas.openxmlformats.org/officeDocument/2006/relationships/image" Target="../media/image2568.png"/><Relationship Id="rId461" Type="http://schemas.openxmlformats.org/officeDocument/2006/relationships/image" Target="../media/image2649.png"/><Relationship Id="rId60" Type="http://schemas.openxmlformats.org/officeDocument/2006/relationships/customXml" Target="../ink/ink2961.xml"/><Relationship Id="rId156" Type="http://schemas.openxmlformats.org/officeDocument/2006/relationships/image" Target="../media/image2499.png"/><Relationship Id="rId198" Type="http://schemas.openxmlformats.org/officeDocument/2006/relationships/image" Target="../media/image2520.png"/><Relationship Id="rId321" Type="http://schemas.openxmlformats.org/officeDocument/2006/relationships/customXml" Target="../ink/ink3093.xml"/><Relationship Id="rId363" Type="http://schemas.openxmlformats.org/officeDocument/2006/relationships/customXml" Target="../ink/ink3114.xml"/><Relationship Id="rId419" Type="http://schemas.openxmlformats.org/officeDocument/2006/relationships/customXml" Target="../ink/ink3142.xml"/><Relationship Id="rId223" Type="http://schemas.openxmlformats.org/officeDocument/2006/relationships/customXml" Target="../ink/ink3044.xml"/><Relationship Id="rId430" Type="http://schemas.openxmlformats.org/officeDocument/2006/relationships/customXml" Target="../ink/ink3148.xml"/><Relationship Id="rId18" Type="http://schemas.openxmlformats.org/officeDocument/2006/relationships/customXml" Target="../ink/ink2940.xml"/><Relationship Id="rId265" Type="http://schemas.openxmlformats.org/officeDocument/2006/relationships/customXml" Target="../ink/ink3065.xml"/><Relationship Id="rId472" Type="http://schemas.openxmlformats.org/officeDocument/2006/relationships/customXml" Target="../ink/ink3169.xml"/><Relationship Id="rId125" Type="http://schemas.openxmlformats.org/officeDocument/2006/relationships/customXml" Target="../ink/ink2994.xml"/><Relationship Id="rId167" Type="http://schemas.openxmlformats.org/officeDocument/2006/relationships/customXml" Target="../ink/ink3015.xml"/><Relationship Id="rId332" Type="http://schemas.openxmlformats.org/officeDocument/2006/relationships/image" Target="../media/image2585.png"/><Relationship Id="rId374" Type="http://schemas.openxmlformats.org/officeDocument/2006/relationships/image" Target="../media/image2606.png"/><Relationship Id="rId71" Type="http://schemas.openxmlformats.org/officeDocument/2006/relationships/customXml" Target="../ink/ink2967.xml"/><Relationship Id="rId234" Type="http://schemas.openxmlformats.org/officeDocument/2006/relationships/image" Target="../media/image2537.png"/><Relationship Id="rId2" Type="http://schemas.openxmlformats.org/officeDocument/2006/relationships/customXml" Target="../ink/ink2932.xml"/><Relationship Id="rId29" Type="http://schemas.openxmlformats.org/officeDocument/2006/relationships/image" Target="../media/image24360.png"/><Relationship Id="rId276" Type="http://schemas.openxmlformats.org/officeDocument/2006/relationships/image" Target="../media/image2558.png"/><Relationship Id="rId441" Type="http://schemas.openxmlformats.org/officeDocument/2006/relationships/image" Target="../media/image2639.png"/><Relationship Id="rId40" Type="http://schemas.openxmlformats.org/officeDocument/2006/relationships/customXml" Target="../ink/ink2951.xml"/><Relationship Id="rId136" Type="http://schemas.openxmlformats.org/officeDocument/2006/relationships/image" Target="../media/image2489.png"/><Relationship Id="rId178" Type="http://schemas.openxmlformats.org/officeDocument/2006/relationships/image" Target="../media/image2510.png"/><Relationship Id="rId301" Type="http://schemas.openxmlformats.org/officeDocument/2006/relationships/customXml" Target="../ink/ink3083.xml"/><Relationship Id="rId343" Type="http://schemas.openxmlformats.org/officeDocument/2006/relationships/customXml" Target="../ink/ink3104.xml"/><Relationship Id="rId82" Type="http://schemas.openxmlformats.org/officeDocument/2006/relationships/image" Target="../media/image2462.png"/><Relationship Id="rId203" Type="http://schemas.openxmlformats.org/officeDocument/2006/relationships/customXml" Target="../ink/ink3033.xml"/><Relationship Id="rId385" Type="http://schemas.openxmlformats.org/officeDocument/2006/relationships/customXml" Target="../ink/ink3125.xml"/><Relationship Id="rId245" Type="http://schemas.openxmlformats.org/officeDocument/2006/relationships/customXml" Target="../ink/ink3055.xml"/><Relationship Id="rId287" Type="http://schemas.openxmlformats.org/officeDocument/2006/relationships/customXml" Target="../ink/ink3076.xml"/><Relationship Id="rId410" Type="http://schemas.openxmlformats.org/officeDocument/2006/relationships/image" Target="../media/image2624.png"/><Relationship Id="rId452" Type="http://schemas.openxmlformats.org/officeDocument/2006/relationships/customXml" Target="../ink/ink3159.xml"/><Relationship Id="rId105" Type="http://schemas.openxmlformats.org/officeDocument/2006/relationships/customXml" Target="../ink/ink2984.xml"/><Relationship Id="rId147" Type="http://schemas.openxmlformats.org/officeDocument/2006/relationships/customXml" Target="../ink/ink3005.xml"/><Relationship Id="rId312" Type="http://schemas.openxmlformats.org/officeDocument/2006/relationships/image" Target="../media/image2576.png"/><Relationship Id="rId354" Type="http://schemas.openxmlformats.org/officeDocument/2006/relationships/image" Target="../media/image2596.png"/><Relationship Id="rId51" Type="http://schemas.openxmlformats.org/officeDocument/2006/relationships/image" Target="../media/image2447.png"/><Relationship Id="rId93" Type="http://schemas.openxmlformats.org/officeDocument/2006/relationships/customXml" Target="../ink/ink2978.xml"/><Relationship Id="rId189" Type="http://schemas.openxmlformats.org/officeDocument/2006/relationships/customXml" Target="../ink/ink3026.xml"/><Relationship Id="rId396" Type="http://schemas.openxmlformats.org/officeDocument/2006/relationships/image" Target="../media/image2617.png"/><Relationship Id="rId3" Type="http://schemas.openxmlformats.org/officeDocument/2006/relationships/image" Target="../media/image24250.png"/><Relationship Id="rId214" Type="http://schemas.openxmlformats.org/officeDocument/2006/relationships/customXml" Target="../ink/ink3039.xml"/><Relationship Id="rId235" Type="http://schemas.openxmlformats.org/officeDocument/2006/relationships/customXml" Target="../ink/ink3050.xml"/><Relationship Id="rId256" Type="http://schemas.openxmlformats.org/officeDocument/2006/relationships/image" Target="../media/image2548.png"/><Relationship Id="rId277" Type="http://schemas.openxmlformats.org/officeDocument/2006/relationships/customXml" Target="../ink/ink3071.xml"/><Relationship Id="rId298" Type="http://schemas.openxmlformats.org/officeDocument/2006/relationships/image" Target="../media/image2569.png"/><Relationship Id="rId400" Type="http://schemas.openxmlformats.org/officeDocument/2006/relationships/image" Target="../media/image2619.png"/><Relationship Id="rId421" Type="http://schemas.openxmlformats.org/officeDocument/2006/relationships/customXml" Target="../ink/ink3143.xml"/><Relationship Id="rId442" Type="http://schemas.openxmlformats.org/officeDocument/2006/relationships/customXml" Target="../ink/ink3154.xml"/><Relationship Id="rId463" Type="http://schemas.openxmlformats.org/officeDocument/2006/relationships/image" Target="../media/image2650.png"/><Relationship Id="rId116" Type="http://schemas.openxmlformats.org/officeDocument/2006/relationships/image" Target="../media/image2479.png"/><Relationship Id="rId137" Type="http://schemas.openxmlformats.org/officeDocument/2006/relationships/customXml" Target="../ink/ink3000.xml"/><Relationship Id="rId158" Type="http://schemas.openxmlformats.org/officeDocument/2006/relationships/image" Target="../media/image2500.png"/><Relationship Id="rId302" Type="http://schemas.openxmlformats.org/officeDocument/2006/relationships/image" Target="../media/image2571.png"/><Relationship Id="rId323" Type="http://schemas.openxmlformats.org/officeDocument/2006/relationships/customXml" Target="../ink/ink3094.xml"/><Relationship Id="rId344" Type="http://schemas.openxmlformats.org/officeDocument/2006/relationships/image" Target="../media/image2591.png"/><Relationship Id="rId20" Type="http://schemas.openxmlformats.org/officeDocument/2006/relationships/customXml" Target="../ink/ink2941.xml"/><Relationship Id="rId41" Type="http://schemas.openxmlformats.org/officeDocument/2006/relationships/image" Target="../media/image24420.png"/><Relationship Id="rId62" Type="http://schemas.openxmlformats.org/officeDocument/2006/relationships/customXml" Target="../ink/ink2962.xml"/><Relationship Id="rId83" Type="http://schemas.openxmlformats.org/officeDocument/2006/relationships/customXml" Target="../ink/ink2973.xml"/><Relationship Id="rId179" Type="http://schemas.openxmlformats.org/officeDocument/2006/relationships/customXml" Target="../ink/ink3021.xml"/><Relationship Id="rId365" Type="http://schemas.openxmlformats.org/officeDocument/2006/relationships/customXml" Target="../ink/ink3115.xml"/><Relationship Id="rId386" Type="http://schemas.openxmlformats.org/officeDocument/2006/relationships/image" Target="../media/image2612.png"/><Relationship Id="rId190" Type="http://schemas.openxmlformats.org/officeDocument/2006/relationships/image" Target="../media/image2516.png"/><Relationship Id="rId204" Type="http://schemas.openxmlformats.org/officeDocument/2006/relationships/image" Target="../media/image2523.png"/><Relationship Id="rId225" Type="http://schemas.openxmlformats.org/officeDocument/2006/relationships/customXml" Target="../ink/ink3045.xml"/><Relationship Id="rId246" Type="http://schemas.openxmlformats.org/officeDocument/2006/relationships/image" Target="../media/image2543.png"/><Relationship Id="rId267" Type="http://schemas.openxmlformats.org/officeDocument/2006/relationships/customXml" Target="../ink/ink3066.xml"/><Relationship Id="rId288" Type="http://schemas.openxmlformats.org/officeDocument/2006/relationships/image" Target="../media/image2564.png"/><Relationship Id="rId411" Type="http://schemas.openxmlformats.org/officeDocument/2006/relationships/customXml" Target="../ink/ink3138.xml"/><Relationship Id="rId432" Type="http://schemas.openxmlformats.org/officeDocument/2006/relationships/customXml" Target="../ink/ink3149.xml"/><Relationship Id="rId453" Type="http://schemas.openxmlformats.org/officeDocument/2006/relationships/image" Target="../media/image2645.png"/><Relationship Id="rId474" Type="http://schemas.openxmlformats.org/officeDocument/2006/relationships/customXml" Target="../ink/ink3170.xml"/><Relationship Id="rId106" Type="http://schemas.openxmlformats.org/officeDocument/2006/relationships/image" Target="../media/image2474.png"/><Relationship Id="rId127" Type="http://schemas.openxmlformats.org/officeDocument/2006/relationships/customXml" Target="../ink/ink2995.xml"/><Relationship Id="rId313" Type="http://schemas.openxmlformats.org/officeDocument/2006/relationships/customXml" Target="../ink/ink3089.xml"/><Relationship Id="rId10" Type="http://schemas.openxmlformats.org/officeDocument/2006/relationships/customXml" Target="../ink/ink2936.xml"/><Relationship Id="rId31" Type="http://schemas.openxmlformats.org/officeDocument/2006/relationships/image" Target="../media/image24370.png"/><Relationship Id="rId52" Type="http://schemas.openxmlformats.org/officeDocument/2006/relationships/customXml" Target="../ink/ink2957.xml"/><Relationship Id="rId73" Type="http://schemas.openxmlformats.org/officeDocument/2006/relationships/customXml" Target="../ink/ink2968.xml"/><Relationship Id="rId94" Type="http://schemas.openxmlformats.org/officeDocument/2006/relationships/image" Target="../media/image2468.png"/><Relationship Id="rId148" Type="http://schemas.openxmlformats.org/officeDocument/2006/relationships/image" Target="../media/image2495.png"/><Relationship Id="rId169" Type="http://schemas.openxmlformats.org/officeDocument/2006/relationships/customXml" Target="../ink/ink3016.xml"/><Relationship Id="rId334" Type="http://schemas.openxmlformats.org/officeDocument/2006/relationships/image" Target="../media/image2586.png"/><Relationship Id="rId355" Type="http://schemas.openxmlformats.org/officeDocument/2006/relationships/customXml" Target="../ink/ink3110.xml"/><Relationship Id="rId376" Type="http://schemas.openxmlformats.org/officeDocument/2006/relationships/image" Target="../media/image2607.png"/><Relationship Id="rId397" Type="http://schemas.openxmlformats.org/officeDocument/2006/relationships/customXml" Target="../ink/ink3131.xml"/><Relationship Id="rId4" Type="http://schemas.openxmlformats.org/officeDocument/2006/relationships/customXml" Target="../ink/ink2933.xml"/><Relationship Id="rId180" Type="http://schemas.openxmlformats.org/officeDocument/2006/relationships/image" Target="../media/image2511.png"/><Relationship Id="rId215" Type="http://schemas.openxmlformats.org/officeDocument/2006/relationships/image" Target="../media/image2528.png"/><Relationship Id="rId236" Type="http://schemas.openxmlformats.org/officeDocument/2006/relationships/image" Target="../media/image2538.png"/><Relationship Id="rId257" Type="http://schemas.openxmlformats.org/officeDocument/2006/relationships/customXml" Target="../ink/ink3061.xml"/><Relationship Id="rId278" Type="http://schemas.openxmlformats.org/officeDocument/2006/relationships/image" Target="../media/image2559.png"/><Relationship Id="rId401" Type="http://schemas.openxmlformats.org/officeDocument/2006/relationships/customXml" Target="../ink/ink3133.xml"/><Relationship Id="rId422" Type="http://schemas.openxmlformats.org/officeDocument/2006/relationships/image" Target="../media/image2630.png"/><Relationship Id="rId443" Type="http://schemas.openxmlformats.org/officeDocument/2006/relationships/image" Target="../media/image2640.png"/><Relationship Id="rId464" Type="http://schemas.openxmlformats.org/officeDocument/2006/relationships/customXml" Target="../ink/ink3165.xml"/><Relationship Id="rId303" Type="http://schemas.openxmlformats.org/officeDocument/2006/relationships/customXml" Target="../ink/ink3084.xml"/><Relationship Id="rId42" Type="http://schemas.openxmlformats.org/officeDocument/2006/relationships/customXml" Target="../ink/ink2952.xml"/><Relationship Id="rId84" Type="http://schemas.openxmlformats.org/officeDocument/2006/relationships/image" Target="../media/image2463.png"/><Relationship Id="rId138" Type="http://schemas.openxmlformats.org/officeDocument/2006/relationships/image" Target="../media/image2490.png"/><Relationship Id="rId345" Type="http://schemas.openxmlformats.org/officeDocument/2006/relationships/customXml" Target="../ink/ink3105.xml"/><Relationship Id="rId387" Type="http://schemas.openxmlformats.org/officeDocument/2006/relationships/customXml" Target="../ink/ink3126.xml"/><Relationship Id="rId191" Type="http://schemas.openxmlformats.org/officeDocument/2006/relationships/customXml" Target="../ink/ink3027.xml"/><Relationship Id="rId205" Type="http://schemas.openxmlformats.org/officeDocument/2006/relationships/customXml" Target="../ink/ink3034.xml"/><Relationship Id="rId247" Type="http://schemas.openxmlformats.org/officeDocument/2006/relationships/customXml" Target="../ink/ink3056.xml"/><Relationship Id="rId412" Type="http://schemas.openxmlformats.org/officeDocument/2006/relationships/image" Target="../media/image2625.png"/><Relationship Id="rId107" Type="http://schemas.openxmlformats.org/officeDocument/2006/relationships/customXml" Target="../ink/ink2985.xml"/><Relationship Id="rId289" Type="http://schemas.openxmlformats.org/officeDocument/2006/relationships/customXml" Target="../ink/ink3077.xml"/><Relationship Id="rId454" Type="http://schemas.openxmlformats.org/officeDocument/2006/relationships/customXml" Target="../ink/ink3160.xml"/><Relationship Id="rId11" Type="http://schemas.openxmlformats.org/officeDocument/2006/relationships/image" Target="../media/image24290.png"/><Relationship Id="rId53" Type="http://schemas.openxmlformats.org/officeDocument/2006/relationships/image" Target="../media/image2448.png"/><Relationship Id="rId149" Type="http://schemas.openxmlformats.org/officeDocument/2006/relationships/customXml" Target="../ink/ink3006.xml"/><Relationship Id="rId314" Type="http://schemas.openxmlformats.org/officeDocument/2006/relationships/image" Target="../media/image2577.png"/><Relationship Id="rId356" Type="http://schemas.openxmlformats.org/officeDocument/2006/relationships/image" Target="../media/image2597.png"/><Relationship Id="rId398" Type="http://schemas.openxmlformats.org/officeDocument/2006/relationships/image" Target="../media/image2618.png"/><Relationship Id="rId95" Type="http://schemas.openxmlformats.org/officeDocument/2006/relationships/customXml" Target="../ink/ink2979.xml"/><Relationship Id="rId160" Type="http://schemas.openxmlformats.org/officeDocument/2006/relationships/image" Target="../media/image2501.png"/><Relationship Id="rId216" Type="http://schemas.openxmlformats.org/officeDocument/2006/relationships/customXml" Target="../ink/ink3040.xml"/><Relationship Id="rId423" Type="http://schemas.openxmlformats.org/officeDocument/2006/relationships/customXml" Target="../ink/ink3144.xml"/><Relationship Id="rId258" Type="http://schemas.openxmlformats.org/officeDocument/2006/relationships/image" Target="../media/image2549.png"/><Relationship Id="rId465" Type="http://schemas.openxmlformats.org/officeDocument/2006/relationships/image" Target="../media/image2651.png"/><Relationship Id="rId22" Type="http://schemas.openxmlformats.org/officeDocument/2006/relationships/customXml" Target="../ink/ink2942.xml"/><Relationship Id="rId64" Type="http://schemas.openxmlformats.org/officeDocument/2006/relationships/customXml" Target="../ink/ink2963.xml"/><Relationship Id="rId118" Type="http://schemas.openxmlformats.org/officeDocument/2006/relationships/image" Target="../media/image2480.png"/><Relationship Id="rId325" Type="http://schemas.openxmlformats.org/officeDocument/2006/relationships/customXml" Target="../ink/ink3095.xml"/><Relationship Id="rId367" Type="http://schemas.openxmlformats.org/officeDocument/2006/relationships/customXml" Target="../ink/ink3116.xml"/><Relationship Id="rId171" Type="http://schemas.openxmlformats.org/officeDocument/2006/relationships/customXml" Target="../ink/ink3017.xml"/><Relationship Id="rId227" Type="http://schemas.openxmlformats.org/officeDocument/2006/relationships/customXml" Target="../ink/ink3046.xml"/><Relationship Id="rId269" Type="http://schemas.openxmlformats.org/officeDocument/2006/relationships/customXml" Target="../ink/ink3067.xml"/><Relationship Id="rId434" Type="http://schemas.openxmlformats.org/officeDocument/2006/relationships/customXml" Target="../ink/ink3150.xml"/><Relationship Id="rId476" Type="http://schemas.openxmlformats.org/officeDocument/2006/relationships/customXml" Target="../ink/ink3171.xml"/><Relationship Id="rId33" Type="http://schemas.openxmlformats.org/officeDocument/2006/relationships/image" Target="../media/image24380.png"/><Relationship Id="rId129" Type="http://schemas.openxmlformats.org/officeDocument/2006/relationships/customXml" Target="../ink/ink2996.xml"/><Relationship Id="rId280" Type="http://schemas.openxmlformats.org/officeDocument/2006/relationships/image" Target="../media/image2560.png"/><Relationship Id="rId336" Type="http://schemas.openxmlformats.org/officeDocument/2006/relationships/image" Target="../media/image2587.png"/><Relationship Id="rId75" Type="http://schemas.openxmlformats.org/officeDocument/2006/relationships/customXml" Target="../ink/ink2969.xml"/><Relationship Id="rId140" Type="http://schemas.openxmlformats.org/officeDocument/2006/relationships/image" Target="../media/image2491.png"/><Relationship Id="rId182" Type="http://schemas.openxmlformats.org/officeDocument/2006/relationships/image" Target="../media/image2512.png"/><Relationship Id="rId378" Type="http://schemas.openxmlformats.org/officeDocument/2006/relationships/image" Target="../media/image2608.png"/><Relationship Id="rId403" Type="http://schemas.openxmlformats.org/officeDocument/2006/relationships/customXml" Target="../ink/ink3134.xml"/><Relationship Id="rId6" Type="http://schemas.openxmlformats.org/officeDocument/2006/relationships/customXml" Target="../ink/ink2934.xml"/><Relationship Id="rId238" Type="http://schemas.openxmlformats.org/officeDocument/2006/relationships/image" Target="../media/image2539.png"/><Relationship Id="rId445" Type="http://schemas.openxmlformats.org/officeDocument/2006/relationships/image" Target="../media/image2641.png"/><Relationship Id="rId291" Type="http://schemas.openxmlformats.org/officeDocument/2006/relationships/customXml" Target="../ink/ink3078.xml"/><Relationship Id="rId305" Type="http://schemas.openxmlformats.org/officeDocument/2006/relationships/customXml" Target="../ink/ink3085.xml"/><Relationship Id="rId347" Type="http://schemas.openxmlformats.org/officeDocument/2006/relationships/customXml" Target="../ink/ink3106.xml"/><Relationship Id="rId44" Type="http://schemas.openxmlformats.org/officeDocument/2006/relationships/customXml" Target="../ink/ink2953.xml"/><Relationship Id="rId86" Type="http://schemas.openxmlformats.org/officeDocument/2006/relationships/image" Target="../media/image2464.png"/><Relationship Id="rId151" Type="http://schemas.openxmlformats.org/officeDocument/2006/relationships/customXml" Target="../ink/ink3007.xml"/><Relationship Id="rId389" Type="http://schemas.openxmlformats.org/officeDocument/2006/relationships/customXml" Target="../ink/ink3127.xml"/><Relationship Id="rId193" Type="http://schemas.openxmlformats.org/officeDocument/2006/relationships/customXml" Target="../ink/ink3028.xml"/><Relationship Id="rId207" Type="http://schemas.openxmlformats.org/officeDocument/2006/relationships/customXml" Target="../ink/ink3035.xml"/><Relationship Id="rId249" Type="http://schemas.openxmlformats.org/officeDocument/2006/relationships/customXml" Target="../ink/ink3057.xml"/><Relationship Id="rId414" Type="http://schemas.openxmlformats.org/officeDocument/2006/relationships/image" Target="../media/image2626.png"/><Relationship Id="rId456" Type="http://schemas.openxmlformats.org/officeDocument/2006/relationships/customXml" Target="../ink/ink3161.xml"/><Relationship Id="rId13" Type="http://schemas.openxmlformats.org/officeDocument/2006/relationships/image" Target="../media/image2152.png"/><Relationship Id="rId109" Type="http://schemas.openxmlformats.org/officeDocument/2006/relationships/customXml" Target="../ink/ink2986.xml"/><Relationship Id="rId260" Type="http://schemas.openxmlformats.org/officeDocument/2006/relationships/image" Target="../media/image2550.png"/><Relationship Id="rId316" Type="http://schemas.openxmlformats.org/officeDocument/2006/relationships/image" Target="../media/image2578.png"/><Relationship Id="rId55" Type="http://schemas.openxmlformats.org/officeDocument/2006/relationships/image" Target="../media/image2449.png"/><Relationship Id="rId97" Type="http://schemas.openxmlformats.org/officeDocument/2006/relationships/customXml" Target="../ink/ink2980.xml"/><Relationship Id="rId120" Type="http://schemas.openxmlformats.org/officeDocument/2006/relationships/image" Target="../media/image2481.png"/><Relationship Id="rId358" Type="http://schemas.openxmlformats.org/officeDocument/2006/relationships/image" Target="../media/image2598.png"/><Relationship Id="rId162" Type="http://schemas.openxmlformats.org/officeDocument/2006/relationships/image" Target="../media/image2502.png"/><Relationship Id="rId218" Type="http://schemas.openxmlformats.org/officeDocument/2006/relationships/customXml" Target="../ink/ink3041.xml"/><Relationship Id="rId425" Type="http://schemas.openxmlformats.org/officeDocument/2006/relationships/customXml" Target="../ink/ink3145.xml"/><Relationship Id="rId467" Type="http://schemas.openxmlformats.org/officeDocument/2006/relationships/image" Target="../media/image2652.png"/><Relationship Id="rId271" Type="http://schemas.openxmlformats.org/officeDocument/2006/relationships/customXml" Target="../ink/ink3068.xml"/><Relationship Id="rId24" Type="http://schemas.openxmlformats.org/officeDocument/2006/relationships/customXml" Target="../ink/ink2943.xml"/><Relationship Id="rId66" Type="http://schemas.openxmlformats.org/officeDocument/2006/relationships/image" Target="../media/image2454.png"/><Relationship Id="rId131" Type="http://schemas.openxmlformats.org/officeDocument/2006/relationships/customXml" Target="../ink/ink2997.xml"/><Relationship Id="rId327" Type="http://schemas.openxmlformats.org/officeDocument/2006/relationships/customXml" Target="../ink/ink3096.xml"/><Relationship Id="rId369" Type="http://schemas.openxmlformats.org/officeDocument/2006/relationships/customXml" Target="../ink/ink3117.xml"/><Relationship Id="rId173" Type="http://schemas.openxmlformats.org/officeDocument/2006/relationships/customXml" Target="../ink/ink3018.xml"/><Relationship Id="rId229" Type="http://schemas.openxmlformats.org/officeDocument/2006/relationships/customXml" Target="../ink/ink3047.xml"/><Relationship Id="rId380" Type="http://schemas.openxmlformats.org/officeDocument/2006/relationships/image" Target="../media/image2609.png"/><Relationship Id="rId436" Type="http://schemas.openxmlformats.org/officeDocument/2006/relationships/customXml" Target="../ink/ink3151.xml"/><Relationship Id="rId240" Type="http://schemas.openxmlformats.org/officeDocument/2006/relationships/image" Target="../media/image2540.png"/><Relationship Id="rId478" Type="http://schemas.openxmlformats.org/officeDocument/2006/relationships/customXml" Target="../ink/ink3172.xml"/><Relationship Id="rId35" Type="http://schemas.openxmlformats.org/officeDocument/2006/relationships/image" Target="../media/image24390.png"/><Relationship Id="rId77" Type="http://schemas.openxmlformats.org/officeDocument/2006/relationships/customXml" Target="../ink/ink2970.xml"/><Relationship Id="rId100" Type="http://schemas.openxmlformats.org/officeDocument/2006/relationships/image" Target="../media/image2471.png"/><Relationship Id="rId282" Type="http://schemas.openxmlformats.org/officeDocument/2006/relationships/image" Target="../media/image2561.png"/><Relationship Id="rId338" Type="http://schemas.openxmlformats.org/officeDocument/2006/relationships/image" Target="../media/image2588.png"/><Relationship Id="rId8" Type="http://schemas.openxmlformats.org/officeDocument/2006/relationships/customXml" Target="../ink/ink2935.xml"/><Relationship Id="rId142" Type="http://schemas.openxmlformats.org/officeDocument/2006/relationships/image" Target="../media/image2492.png"/><Relationship Id="rId184" Type="http://schemas.openxmlformats.org/officeDocument/2006/relationships/image" Target="../media/image2513.png"/><Relationship Id="rId391" Type="http://schemas.openxmlformats.org/officeDocument/2006/relationships/customXml" Target="../ink/ink3128.xml"/><Relationship Id="rId405" Type="http://schemas.openxmlformats.org/officeDocument/2006/relationships/customXml" Target="../ink/ink3135.xml"/><Relationship Id="rId447" Type="http://schemas.openxmlformats.org/officeDocument/2006/relationships/image" Target="../media/image2642.png"/><Relationship Id="rId251" Type="http://schemas.openxmlformats.org/officeDocument/2006/relationships/customXml" Target="../ink/ink3058.xml"/><Relationship Id="rId46" Type="http://schemas.openxmlformats.org/officeDocument/2006/relationships/customXml" Target="../ink/ink2954.xml"/><Relationship Id="rId293" Type="http://schemas.openxmlformats.org/officeDocument/2006/relationships/customXml" Target="../ink/ink3079.xml"/><Relationship Id="rId307" Type="http://schemas.openxmlformats.org/officeDocument/2006/relationships/customXml" Target="../ink/ink3086.xml"/><Relationship Id="rId349" Type="http://schemas.openxmlformats.org/officeDocument/2006/relationships/customXml" Target="../ink/ink3107.xml"/><Relationship Id="rId88" Type="http://schemas.openxmlformats.org/officeDocument/2006/relationships/image" Target="../media/image2465.png"/><Relationship Id="rId111" Type="http://schemas.openxmlformats.org/officeDocument/2006/relationships/customXml" Target="../ink/ink2987.xml"/><Relationship Id="rId153" Type="http://schemas.openxmlformats.org/officeDocument/2006/relationships/customXml" Target="../ink/ink3008.xml"/><Relationship Id="rId195" Type="http://schemas.openxmlformats.org/officeDocument/2006/relationships/customXml" Target="../ink/ink3029.xml"/><Relationship Id="rId209" Type="http://schemas.openxmlformats.org/officeDocument/2006/relationships/customXml" Target="../ink/ink3036.xml"/><Relationship Id="rId360" Type="http://schemas.openxmlformats.org/officeDocument/2006/relationships/image" Target="../media/image2599.png"/><Relationship Id="rId416" Type="http://schemas.openxmlformats.org/officeDocument/2006/relationships/image" Target="../media/image2627.png"/><Relationship Id="rId220" Type="http://schemas.openxmlformats.org/officeDocument/2006/relationships/customXml" Target="../ink/ink3042.xml"/><Relationship Id="rId458" Type="http://schemas.openxmlformats.org/officeDocument/2006/relationships/customXml" Target="../ink/ink3162.xml"/><Relationship Id="rId15" Type="http://schemas.openxmlformats.org/officeDocument/2006/relationships/image" Target="../media/image8810.png"/><Relationship Id="rId57" Type="http://schemas.openxmlformats.org/officeDocument/2006/relationships/image" Target="../media/image2450.png"/><Relationship Id="rId262" Type="http://schemas.openxmlformats.org/officeDocument/2006/relationships/image" Target="../media/image2551.png"/><Relationship Id="rId318" Type="http://schemas.openxmlformats.org/officeDocument/2006/relationships/image" Target="../media/image2579.png"/><Relationship Id="rId99" Type="http://schemas.openxmlformats.org/officeDocument/2006/relationships/customXml" Target="../ink/ink2981.xml"/><Relationship Id="rId122" Type="http://schemas.openxmlformats.org/officeDocument/2006/relationships/image" Target="../media/image2482.png"/><Relationship Id="rId164" Type="http://schemas.openxmlformats.org/officeDocument/2006/relationships/image" Target="../media/image2503.png"/><Relationship Id="rId371" Type="http://schemas.openxmlformats.org/officeDocument/2006/relationships/customXml" Target="../ink/ink3118.xml"/><Relationship Id="rId427" Type="http://schemas.openxmlformats.org/officeDocument/2006/relationships/customXml" Target="../ink/ink3146.xml"/><Relationship Id="rId469" Type="http://schemas.openxmlformats.org/officeDocument/2006/relationships/image" Target="../media/image2653.png"/><Relationship Id="rId26" Type="http://schemas.openxmlformats.org/officeDocument/2006/relationships/customXml" Target="../ink/ink2944.xml"/><Relationship Id="rId231" Type="http://schemas.openxmlformats.org/officeDocument/2006/relationships/customXml" Target="../ink/ink3048.xml"/><Relationship Id="rId273" Type="http://schemas.openxmlformats.org/officeDocument/2006/relationships/customXml" Target="../ink/ink3069.xml"/><Relationship Id="rId329" Type="http://schemas.openxmlformats.org/officeDocument/2006/relationships/customXml" Target="../ink/ink3097.xml"/><Relationship Id="rId480" Type="http://schemas.openxmlformats.org/officeDocument/2006/relationships/customXml" Target="../ink/ink3173.xml"/><Relationship Id="rId68" Type="http://schemas.openxmlformats.org/officeDocument/2006/relationships/image" Target="../media/image2455.png"/><Relationship Id="rId133" Type="http://schemas.openxmlformats.org/officeDocument/2006/relationships/customXml" Target="../ink/ink2998.xml"/><Relationship Id="rId175" Type="http://schemas.openxmlformats.org/officeDocument/2006/relationships/customXml" Target="../ink/ink3019.xml"/><Relationship Id="rId340" Type="http://schemas.openxmlformats.org/officeDocument/2006/relationships/image" Target="../media/image2589.png"/><Relationship Id="rId200" Type="http://schemas.openxmlformats.org/officeDocument/2006/relationships/image" Target="../media/image2521.png"/><Relationship Id="rId382" Type="http://schemas.openxmlformats.org/officeDocument/2006/relationships/image" Target="../media/image2610.png"/><Relationship Id="rId438" Type="http://schemas.openxmlformats.org/officeDocument/2006/relationships/customXml" Target="../ink/ink3152.xml"/><Relationship Id="rId242" Type="http://schemas.openxmlformats.org/officeDocument/2006/relationships/image" Target="../media/image2541.png"/><Relationship Id="rId284" Type="http://schemas.openxmlformats.org/officeDocument/2006/relationships/image" Target="../media/image2562.png"/><Relationship Id="rId37" Type="http://schemas.openxmlformats.org/officeDocument/2006/relationships/image" Target="../media/image24400.png"/><Relationship Id="rId79" Type="http://schemas.openxmlformats.org/officeDocument/2006/relationships/customXml" Target="../ink/ink2971.xml"/><Relationship Id="rId102" Type="http://schemas.openxmlformats.org/officeDocument/2006/relationships/image" Target="../media/image2472.png"/><Relationship Id="rId144" Type="http://schemas.openxmlformats.org/officeDocument/2006/relationships/image" Target="../media/image2493.png"/><Relationship Id="rId90" Type="http://schemas.openxmlformats.org/officeDocument/2006/relationships/image" Target="../media/image2466.png"/><Relationship Id="rId186" Type="http://schemas.openxmlformats.org/officeDocument/2006/relationships/image" Target="../media/image2514.png"/><Relationship Id="rId351" Type="http://schemas.openxmlformats.org/officeDocument/2006/relationships/customXml" Target="../ink/ink3108.xml"/><Relationship Id="rId393" Type="http://schemas.openxmlformats.org/officeDocument/2006/relationships/customXml" Target="../ink/ink3129.xml"/><Relationship Id="rId407" Type="http://schemas.openxmlformats.org/officeDocument/2006/relationships/customXml" Target="../ink/ink3136.xml"/><Relationship Id="rId449" Type="http://schemas.openxmlformats.org/officeDocument/2006/relationships/image" Target="../media/image2643.png"/><Relationship Id="rId211" Type="http://schemas.openxmlformats.org/officeDocument/2006/relationships/customXml" Target="../ink/ink3037.xml"/><Relationship Id="rId253" Type="http://schemas.openxmlformats.org/officeDocument/2006/relationships/customXml" Target="../ink/ink3059.xml"/><Relationship Id="rId295" Type="http://schemas.openxmlformats.org/officeDocument/2006/relationships/customXml" Target="../ink/ink3080.xml"/><Relationship Id="rId309" Type="http://schemas.openxmlformats.org/officeDocument/2006/relationships/customXml" Target="../ink/ink3087.xml"/><Relationship Id="rId460" Type="http://schemas.openxmlformats.org/officeDocument/2006/relationships/customXml" Target="../ink/ink3163.xml"/><Relationship Id="rId48" Type="http://schemas.openxmlformats.org/officeDocument/2006/relationships/customXml" Target="../ink/ink2955.xml"/><Relationship Id="rId113" Type="http://schemas.openxmlformats.org/officeDocument/2006/relationships/customXml" Target="../ink/ink2988.xml"/><Relationship Id="rId320" Type="http://schemas.openxmlformats.org/officeDocument/2006/relationships/image" Target="../media/image2580.png"/><Relationship Id="rId155" Type="http://schemas.openxmlformats.org/officeDocument/2006/relationships/customXml" Target="../ink/ink3009.xml"/><Relationship Id="rId197" Type="http://schemas.openxmlformats.org/officeDocument/2006/relationships/customXml" Target="../ink/ink3030.xml"/><Relationship Id="rId362" Type="http://schemas.openxmlformats.org/officeDocument/2006/relationships/image" Target="../media/image2600.png"/><Relationship Id="rId418" Type="http://schemas.openxmlformats.org/officeDocument/2006/relationships/image" Target="../media/image2628.png"/><Relationship Id="rId222" Type="http://schemas.openxmlformats.org/officeDocument/2006/relationships/customXml" Target="../ink/ink3043.xml"/><Relationship Id="rId264" Type="http://schemas.openxmlformats.org/officeDocument/2006/relationships/image" Target="../media/image2552.png"/><Relationship Id="rId471" Type="http://schemas.openxmlformats.org/officeDocument/2006/relationships/image" Target="../media/image2654.png"/><Relationship Id="rId17" Type="http://schemas.openxmlformats.org/officeDocument/2006/relationships/image" Target="../media/image24300.png"/><Relationship Id="rId59" Type="http://schemas.openxmlformats.org/officeDocument/2006/relationships/image" Target="../media/image2451.png"/><Relationship Id="rId124" Type="http://schemas.openxmlformats.org/officeDocument/2006/relationships/image" Target="../media/image2483.png"/><Relationship Id="rId70" Type="http://schemas.openxmlformats.org/officeDocument/2006/relationships/image" Target="../media/image2456.png"/><Relationship Id="rId166" Type="http://schemas.openxmlformats.org/officeDocument/2006/relationships/image" Target="../media/image2504.png"/><Relationship Id="rId331" Type="http://schemas.openxmlformats.org/officeDocument/2006/relationships/customXml" Target="../ink/ink3098.xml"/><Relationship Id="rId373" Type="http://schemas.openxmlformats.org/officeDocument/2006/relationships/customXml" Target="../ink/ink3119.xml"/><Relationship Id="rId429" Type="http://schemas.openxmlformats.org/officeDocument/2006/relationships/customXml" Target="../ink/ink314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049.xml"/><Relationship Id="rId440" Type="http://schemas.openxmlformats.org/officeDocument/2006/relationships/customXml" Target="../ink/ink3153.xml"/><Relationship Id="rId28" Type="http://schemas.openxmlformats.org/officeDocument/2006/relationships/customXml" Target="../ink/ink2945.xml"/><Relationship Id="rId275" Type="http://schemas.openxmlformats.org/officeDocument/2006/relationships/customXml" Target="../ink/ink3070.xml"/><Relationship Id="rId300" Type="http://schemas.openxmlformats.org/officeDocument/2006/relationships/image" Target="../media/image2570.png"/><Relationship Id="rId482" Type="http://schemas.openxmlformats.org/officeDocument/2006/relationships/image" Target="../media/image2659.png"/><Relationship Id="rId81" Type="http://schemas.openxmlformats.org/officeDocument/2006/relationships/customXml" Target="../ink/ink2972.xml"/><Relationship Id="rId135" Type="http://schemas.openxmlformats.org/officeDocument/2006/relationships/customXml" Target="../ink/ink2999.xml"/><Relationship Id="rId177" Type="http://schemas.openxmlformats.org/officeDocument/2006/relationships/customXml" Target="../ink/ink3020.xml"/><Relationship Id="rId342" Type="http://schemas.openxmlformats.org/officeDocument/2006/relationships/image" Target="../media/image2590.png"/><Relationship Id="rId384" Type="http://schemas.openxmlformats.org/officeDocument/2006/relationships/image" Target="../media/image2611.png"/><Relationship Id="rId202" Type="http://schemas.openxmlformats.org/officeDocument/2006/relationships/image" Target="../media/image2522.png"/><Relationship Id="rId244" Type="http://schemas.openxmlformats.org/officeDocument/2006/relationships/image" Target="../media/image2542.png"/><Relationship Id="rId39" Type="http://schemas.openxmlformats.org/officeDocument/2006/relationships/image" Target="../media/image24411.png"/><Relationship Id="rId286" Type="http://schemas.openxmlformats.org/officeDocument/2006/relationships/image" Target="../media/image2563.png"/><Relationship Id="rId451" Type="http://schemas.openxmlformats.org/officeDocument/2006/relationships/image" Target="../media/image2644.png"/><Relationship Id="rId50" Type="http://schemas.openxmlformats.org/officeDocument/2006/relationships/customXml" Target="../ink/ink2956.xml"/><Relationship Id="rId104" Type="http://schemas.openxmlformats.org/officeDocument/2006/relationships/image" Target="../media/image2473.png"/><Relationship Id="rId146" Type="http://schemas.openxmlformats.org/officeDocument/2006/relationships/image" Target="../media/image2494.png"/><Relationship Id="rId188" Type="http://schemas.openxmlformats.org/officeDocument/2006/relationships/image" Target="../media/image2515.png"/><Relationship Id="rId311" Type="http://schemas.openxmlformats.org/officeDocument/2006/relationships/customXml" Target="../ink/ink3088.xml"/><Relationship Id="rId353" Type="http://schemas.openxmlformats.org/officeDocument/2006/relationships/customXml" Target="../ink/ink3109.xml"/><Relationship Id="rId395" Type="http://schemas.openxmlformats.org/officeDocument/2006/relationships/customXml" Target="../ink/ink3130.xml"/><Relationship Id="rId409" Type="http://schemas.openxmlformats.org/officeDocument/2006/relationships/customXml" Target="../ink/ink3137.xml"/><Relationship Id="rId92" Type="http://schemas.openxmlformats.org/officeDocument/2006/relationships/image" Target="../media/image2467.png"/><Relationship Id="rId213" Type="http://schemas.openxmlformats.org/officeDocument/2006/relationships/customXml" Target="../ink/ink3038.xml"/><Relationship Id="rId420" Type="http://schemas.openxmlformats.org/officeDocument/2006/relationships/image" Target="../media/image2629.png"/><Relationship Id="rId255" Type="http://schemas.openxmlformats.org/officeDocument/2006/relationships/customXml" Target="../ink/ink3060.xml"/><Relationship Id="rId297" Type="http://schemas.openxmlformats.org/officeDocument/2006/relationships/customXml" Target="../ink/ink3081.xml"/><Relationship Id="rId462" Type="http://schemas.openxmlformats.org/officeDocument/2006/relationships/customXml" Target="../ink/ink3164.xml"/><Relationship Id="rId115" Type="http://schemas.openxmlformats.org/officeDocument/2006/relationships/customXml" Target="../ink/ink2989.xml"/><Relationship Id="rId157" Type="http://schemas.openxmlformats.org/officeDocument/2006/relationships/customXml" Target="../ink/ink3010.xml"/><Relationship Id="rId322" Type="http://schemas.openxmlformats.org/officeDocument/2006/relationships/image" Target="../media/image2581.png"/><Relationship Id="rId364" Type="http://schemas.openxmlformats.org/officeDocument/2006/relationships/image" Target="../media/image2601.png"/><Relationship Id="rId61" Type="http://schemas.openxmlformats.org/officeDocument/2006/relationships/image" Target="../media/image2452.png"/><Relationship Id="rId199" Type="http://schemas.openxmlformats.org/officeDocument/2006/relationships/customXml" Target="../ink/ink3031.xml"/><Relationship Id="rId19" Type="http://schemas.openxmlformats.org/officeDocument/2006/relationships/image" Target="../media/image24311.png"/><Relationship Id="rId224" Type="http://schemas.openxmlformats.org/officeDocument/2006/relationships/image" Target="../media/image2532.png"/><Relationship Id="rId266" Type="http://schemas.openxmlformats.org/officeDocument/2006/relationships/image" Target="../media/image2553.png"/><Relationship Id="rId431" Type="http://schemas.openxmlformats.org/officeDocument/2006/relationships/image" Target="../media/image2634.png"/><Relationship Id="rId473" Type="http://schemas.openxmlformats.org/officeDocument/2006/relationships/image" Target="../media/image2655.png"/><Relationship Id="rId30" Type="http://schemas.openxmlformats.org/officeDocument/2006/relationships/customXml" Target="../ink/ink2946.xml"/><Relationship Id="rId126" Type="http://schemas.openxmlformats.org/officeDocument/2006/relationships/image" Target="../media/image2484.png"/><Relationship Id="rId168" Type="http://schemas.openxmlformats.org/officeDocument/2006/relationships/image" Target="../media/image2505.png"/><Relationship Id="rId333" Type="http://schemas.openxmlformats.org/officeDocument/2006/relationships/customXml" Target="../ink/ink3099.xml"/><Relationship Id="rId72" Type="http://schemas.openxmlformats.org/officeDocument/2006/relationships/image" Target="../media/image2457.png"/><Relationship Id="rId375" Type="http://schemas.openxmlformats.org/officeDocument/2006/relationships/customXml" Target="../ink/ink312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7.png"/><Relationship Id="rId299" Type="http://schemas.openxmlformats.org/officeDocument/2006/relationships/image" Target="../media/image2807.png"/><Relationship Id="rId21" Type="http://schemas.openxmlformats.org/officeDocument/2006/relationships/image" Target="../media/image2669.png"/><Relationship Id="rId63" Type="http://schemas.openxmlformats.org/officeDocument/2006/relationships/image" Target="../media/image2690.png"/><Relationship Id="rId159" Type="http://schemas.openxmlformats.org/officeDocument/2006/relationships/image" Target="../media/image2737.png"/><Relationship Id="rId324" Type="http://schemas.openxmlformats.org/officeDocument/2006/relationships/customXml" Target="../ink/ink3336.xml"/><Relationship Id="rId170" Type="http://schemas.openxmlformats.org/officeDocument/2006/relationships/customXml" Target="../ink/ink3259.xml"/><Relationship Id="rId226" Type="http://schemas.openxmlformats.org/officeDocument/2006/relationships/customXml" Target="../ink/ink3287.xml"/><Relationship Id="rId268" Type="http://schemas.openxmlformats.org/officeDocument/2006/relationships/customXml" Target="../ink/ink3308.xml"/><Relationship Id="rId32" Type="http://schemas.openxmlformats.org/officeDocument/2006/relationships/customXml" Target="../ink/ink3190.xml"/><Relationship Id="rId74" Type="http://schemas.openxmlformats.org/officeDocument/2006/relationships/customXml" Target="../ink/ink3211.xml"/><Relationship Id="rId128" Type="http://schemas.openxmlformats.org/officeDocument/2006/relationships/customXml" Target="../ink/ink3238.xml"/><Relationship Id="rId335" Type="http://schemas.openxmlformats.org/officeDocument/2006/relationships/image" Target="../media/image2824.png"/><Relationship Id="rId5" Type="http://schemas.openxmlformats.org/officeDocument/2006/relationships/image" Target="../media/image2661.png"/><Relationship Id="rId181" Type="http://schemas.openxmlformats.org/officeDocument/2006/relationships/image" Target="../media/image2748.png"/><Relationship Id="rId237" Type="http://schemas.openxmlformats.org/officeDocument/2006/relationships/image" Target="../media/image2776.png"/><Relationship Id="rId279" Type="http://schemas.openxmlformats.org/officeDocument/2006/relationships/image" Target="../media/image2797.png"/><Relationship Id="rId43" Type="http://schemas.openxmlformats.org/officeDocument/2006/relationships/image" Target="../media/image2680.png"/><Relationship Id="rId139" Type="http://schemas.openxmlformats.org/officeDocument/2006/relationships/image" Target="../media/image2727.png"/><Relationship Id="rId290" Type="http://schemas.openxmlformats.org/officeDocument/2006/relationships/customXml" Target="../ink/ink3319.xml"/><Relationship Id="rId304" Type="http://schemas.openxmlformats.org/officeDocument/2006/relationships/customXml" Target="../ink/ink3326.xml"/><Relationship Id="rId346" Type="http://schemas.openxmlformats.org/officeDocument/2006/relationships/customXml" Target="../ink/ink3347.xml"/><Relationship Id="rId85" Type="http://schemas.openxmlformats.org/officeDocument/2006/relationships/image" Target="../media/image2701.png"/><Relationship Id="rId150" Type="http://schemas.openxmlformats.org/officeDocument/2006/relationships/customXml" Target="../ink/ink3249.xml"/><Relationship Id="rId192" Type="http://schemas.openxmlformats.org/officeDocument/2006/relationships/customXml" Target="../ink/ink3270.xml"/><Relationship Id="rId206" Type="http://schemas.openxmlformats.org/officeDocument/2006/relationships/customXml" Target="../ink/ink3277.xml"/><Relationship Id="rId248" Type="http://schemas.openxmlformats.org/officeDocument/2006/relationships/customXml" Target="../ink/ink3298.xml"/><Relationship Id="rId12" Type="http://schemas.openxmlformats.org/officeDocument/2006/relationships/customXml" Target="../ink/ink3180.xml"/><Relationship Id="rId108" Type="http://schemas.openxmlformats.org/officeDocument/2006/relationships/customXml" Target="../ink/ink3228.xml"/><Relationship Id="rId315" Type="http://schemas.openxmlformats.org/officeDocument/2006/relationships/image" Target="../media/image2814.png"/><Relationship Id="rId54" Type="http://schemas.openxmlformats.org/officeDocument/2006/relationships/customXml" Target="../ink/ink3201.xml"/><Relationship Id="rId96" Type="http://schemas.openxmlformats.org/officeDocument/2006/relationships/customXml" Target="../ink/ink3222.xml"/><Relationship Id="rId161" Type="http://schemas.openxmlformats.org/officeDocument/2006/relationships/image" Target="../media/image2738.png"/><Relationship Id="rId217" Type="http://schemas.openxmlformats.org/officeDocument/2006/relationships/image" Target="../media/image2766.png"/><Relationship Id="rId259" Type="http://schemas.openxmlformats.org/officeDocument/2006/relationships/image" Target="../media/image2787.png"/><Relationship Id="rId23" Type="http://schemas.openxmlformats.org/officeDocument/2006/relationships/image" Target="../media/image2670.png"/><Relationship Id="rId119" Type="http://schemas.openxmlformats.org/officeDocument/2006/relationships/image" Target="../media/image2718.png"/><Relationship Id="rId270" Type="http://schemas.openxmlformats.org/officeDocument/2006/relationships/customXml" Target="../ink/ink3309.xml"/><Relationship Id="rId326" Type="http://schemas.openxmlformats.org/officeDocument/2006/relationships/customXml" Target="../ink/ink3337.xml"/><Relationship Id="rId65" Type="http://schemas.openxmlformats.org/officeDocument/2006/relationships/image" Target="../media/image2691.png"/><Relationship Id="rId130" Type="http://schemas.openxmlformats.org/officeDocument/2006/relationships/customXml" Target="../ink/ink3239.xml"/><Relationship Id="rId172" Type="http://schemas.openxmlformats.org/officeDocument/2006/relationships/customXml" Target="../ink/ink3260.xml"/><Relationship Id="rId228" Type="http://schemas.openxmlformats.org/officeDocument/2006/relationships/customXml" Target="../ink/ink3288.xml"/><Relationship Id="rId281" Type="http://schemas.openxmlformats.org/officeDocument/2006/relationships/image" Target="../media/image2798.png"/><Relationship Id="rId337" Type="http://schemas.openxmlformats.org/officeDocument/2006/relationships/image" Target="../media/image2825.png"/><Relationship Id="rId34" Type="http://schemas.openxmlformats.org/officeDocument/2006/relationships/customXml" Target="../ink/ink3191.xml"/><Relationship Id="rId76" Type="http://schemas.openxmlformats.org/officeDocument/2006/relationships/customXml" Target="../ink/ink3212.xml"/><Relationship Id="rId141" Type="http://schemas.openxmlformats.org/officeDocument/2006/relationships/image" Target="../media/image2728.png"/><Relationship Id="rId7" Type="http://schemas.openxmlformats.org/officeDocument/2006/relationships/image" Target="../media/image2662.png"/><Relationship Id="rId183" Type="http://schemas.openxmlformats.org/officeDocument/2006/relationships/image" Target="../media/image2749.png"/><Relationship Id="rId239" Type="http://schemas.openxmlformats.org/officeDocument/2006/relationships/image" Target="../media/image2777.png"/><Relationship Id="rId250" Type="http://schemas.openxmlformats.org/officeDocument/2006/relationships/customXml" Target="../ink/ink3299.xml"/><Relationship Id="rId292" Type="http://schemas.openxmlformats.org/officeDocument/2006/relationships/customXml" Target="../ink/ink3320.xml"/><Relationship Id="rId306" Type="http://schemas.openxmlformats.org/officeDocument/2006/relationships/customXml" Target="../ink/ink3327.xml"/><Relationship Id="rId45" Type="http://schemas.openxmlformats.org/officeDocument/2006/relationships/image" Target="../media/image2681.png"/><Relationship Id="rId87" Type="http://schemas.openxmlformats.org/officeDocument/2006/relationships/image" Target="../media/image2702.png"/><Relationship Id="rId110" Type="http://schemas.openxmlformats.org/officeDocument/2006/relationships/customXml" Target="../ink/ink3229.xml"/><Relationship Id="rId348" Type="http://schemas.openxmlformats.org/officeDocument/2006/relationships/customXml" Target="../ink/ink3348.xml"/><Relationship Id="rId152" Type="http://schemas.openxmlformats.org/officeDocument/2006/relationships/customXml" Target="../ink/ink3250.xml"/><Relationship Id="rId194" Type="http://schemas.openxmlformats.org/officeDocument/2006/relationships/customXml" Target="../ink/ink3271.xml"/><Relationship Id="rId208" Type="http://schemas.openxmlformats.org/officeDocument/2006/relationships/customXml" Target="../ink/ink3278.xml"/><Relationship Id="rId261" Type="http://schemas.openxmlformats.org/officeDocument/2006/relationships/image" Target="../media/image2788.png"/><Relationship Id="rId14" Type="http://schemas.openxmlformats.org/officeDocument/2006/relationships/customXml" Target="../ink/ink3181.xml"/><Relationship Id="rId56" Type="http://schemas.openxmlformats.org/officeDocument/2006/relationships/customXml" Target="../ink/ink3202.xml"/><Relationship Id="rId317" Type="http://schemas.openxmlformats.org/officeDocument/2006/relationships/image" Target="../media/image2815.png"/><Relationship Id="rId8" Type="http://schemas.openxmlformats.org/officeDocument/2006/relationships/customXml" Target="../ink/ink3178.xml"/><Relationship Id="rId98" Type="http://schemas.openxmlformats.org/officeDocument/2006/relationships/customXml" Target="../ink/ink3223.xml"/><Relationship Id="rId121" Type="http://schemas.openxmlformats.org/officeDocument/2006/relationships/image" Target="../media/image2182.png"/><Relationship Id="rId142" Type="http://schemas.openxmlformats.org/officeDocument/2006/relationships/customXml" Target="../ink/ink3245.xml"/><Relationship Id="rId163" Type="http://schemas.openxmlformats.org/officeDocument/2006/relationships/image" Target="../media/image2739.png"/><Relationship Id="rId184" Type="http://schemas.openxmlformats.org/officeDocument/2006/relationships/customXml" Target="../ink/ink3266.xml"/><Relationship Id="rId219" Type="http://schemas.openxmlformats.org/officeDocument/2006/relationships/image" Target="../media/image2767.png"/><Relationship Id="rId230" Type="http://schemas.openxmlformats.org/officeDocument/2006/relationships/customXml" Target="../ink/ink3289.xml"/><Relationship Id="rId251" Type="http://schemas.openxmlformats.org/officeDocument/2006/relationships/image" Target="../media/image2783.png"/><Relationship Id="rId25" Type="http://schemas.openxmlformats.org/officeDocument/2006/relationships/image" Target="../media/image2671.png"/><Relationship Id="rId46" Type="http://schemas.openxmlformats.org/officeDocument/2006/relationships/customXml" Target="../ink/ink3197.xml"/><Relationship Id="rId67" Type="http://schemas.openxmlformats.org/officeDocument/2006/relationships/image" Target="../media/image2692.png"/><Relationship Id="rId272" Type="http://schemas.openxmlformats.org/officeDocument/2006/relationships/customXml" Target="../ink/ink3310.xml"/><Relationship Id="rId293" Type="http://schemas.openxmlformats.org/officeDocument/2006/relationships/image" Target="../media/image2804.png"/><Relationship Id="rId307" Type="http://schemas.openxmlformats.org/officeDocument/2006/relationships/image" Target="../media/image2811.png"/><Relationship Id="rId328" Type="http://schemas.openxmlformats.org/officeDocument/2006/relationships/customXml" Target="../ink/ink3338.xml"/><Relationship Id="rId349" Type="http://schemas.openxmlformats.org/officeDocument/2006/relationships/image" Target="../media/image2831.png"/><Relationship Id="rId88" Type="http://schemas.openxmlformats.org/officeDocument/2006/relationships/customXml" Target="../ink/ink3218.xml"/><Relationship Id="rId111" Type="http://schemas.openxmlformats.org/officeDocument/2006/relationships/image" Target="../media/image2714.png"/><Relationship Id="rId132" Type="http://schemas.openxmlformats.org/officeDocument/2006/relationships/customXml" Target="../ink/ink3240.xml"/><Relationship Id="rId153" Type="http://schemas.openxmlformats.org/officeDocument/2006/relationships/image" Target="../media/image2734.png"/><Relationship Id="rId174" Type="http://schemas.openxmlformats.org/officeDocument/2006/relationships/customXml" Target="../ink/ink3261.xml"/><Relationship Id="rId195" Type="http://schemas.openxmlformats.org/officeDocument/2006/relationships/image" Target="../media/image2755.png"/><Relationship Id="rId209" Type="http://schemas.openxmlformats.org/officeDocument/2006/relationships/image" Target="../media/image2762.png"/><Relationship Id="rId220" Type="http://schemas.openxmlformats.org/officeDocument/2006/relationships/customXml" Target="../ink/ink3284.xml"/><Relationship Id="rId241" Type="http://schemas.openxmlformats.org/officeDocument/2006/relationships/image" Target="../media/image2778.png"/><Relationship Id="rId15" Type="http://schemas.openxmlformats.org/officeDocument/2006/relationships/image" Target="../media/image2666.png"/><Relationship Id="rId36" Type="http://schemas.openxmlformats.org/officeDocument/2006/relationships/customXml" Target="../ink/ink3192.xml"/><Relationship Id="rId57" Type="http://schemas.openxmlformats.org/officeDocument/2006/relationships/image" Target="../media/image2687.png"/><Relationship Id="rId262" Type="http://schemas.openxmlformats.org/officeDocument/2006/relationships/customXml" Target="../ink/ink3305.xml"/><Relationship Id="rId283" Type="http://schemas.openxmlformats.org/officeDocument/2006/relationships/image" Target="../media/image2799.png"/><Relationship Id="rId318" Type="http://schemas.openxmlformats.org/officeDocument/2006/relationships/customXml" Target="../ink/ink3333.xml"/><Relationship Id="rId339" Type="http://schemas.openxmlformats.org/officeDocument/2006/relationships/image" Target="../media/image2826.png"/><Relationship Id="rId78" Type="http://schemas.openxmlformats.org/officeDocument/2006/relationships/customXml" Target="../ink/ink3213.xml"/><Relationship Id="rId99" Type="http://schemas.openxmlformats.org/officeDocument/2006/relationships/image" Target="../media/image2708.png"/><Relationship Id="rId101" Type="http://schemas.openxmlformats.org/officeDocument/2006/relationships/image" Target="../media/image2709.png"/><Relationship Id="rId122" Type="http://schemas.openxmlformats.org/officeDocument/2006/relationships/customXml" Target="../ink/ink3235.xml"/><Relationship Id="rId143" Type="http://schemas.openxmlformats.org/officeDocument/2006/relationships/image" Target="../media/image2729.png"/><Relationship Id="rId164" Type="http://schemas.openxmlformats.org/officeDocument/2006/relationships/customXml" Target="../ink/ink3256.xml"/><Relationship Id="rId185" Type="http://schemas.openxmlformats.org/officeDocument/2006/relationships/image" Target="../media/image2750.png"/><Relationship Id="rId350" Type="http://schemas.openxmlformats.org/officeDocument/2006/relationships/customXml" Target="../ink/ink3349.xml"/><Relationship Id="rId9" Type="http://schemas.openxmlformats.org/officeDocument/2006/relationships/image" Target="../media/image2663.png"/><Relationship Id="rId210" Type="http://schemas.openxmlformats.org/officeDocument/2006/relationships/customXml" Target="../ink/ink3279.xml"/><Relationship Id="rId26" Type="http://schemas.openxmlformats.org/officeDocument/2006/relationships/customXml" Target="../ink/ink3187.xml"/><Relationship Id="rId231" Type="http://schemas.openxmlformats.org/officeDocument/2006/relationships/image" Target="../media/image2773.png"/><Relationship Id="rId252" Type="http://schemas.openxmlformats.org/officeDocument/2006/relationships/customXml" Target="../ink/ink3300.xml"/><Relationship Id="rId273" Type="http://schemas.openxmlformats.org/officeDocument/2006/relationships/image" Target="../media/image2794.png"/><Relationship Id="rId294" Type="http://schemas.openxmlformats.org/officeDocument/2006/relationships/customXml" Target="../ink/ink3321.xml"/><Relationship Id="rId308" Type="http://schemas.openxmlformats.org/officeDocument/2006/relationships/customXml" Target="../ink/ink3328.xml"/><Relationship Id="rId329" Type="http://schemas.openxmlformats.org/officeDocument/2006/relationships/image" Target="../media/image2821.png"/><Relationship Id="rId47" Type="http://schemas.openxmlformats.org/officeDocument/2006/relationships/image" Target="../media/image2682.png"/><Relationship Id="rId68" Type="http://schemas.openxmlformats.org/officeDocument/2006/relationships/customXml" Target="../ink/ink3208.xml"/><Relationship Id="rId89" Type="http://schemas.openxmlformats.org/officeDocument/2006/relationships/image" Target="../media/image2703.png"/><Relationship Id="rId112" Type="http://schemas.openxmlformats.org/officeDocument/2006/relationships/customXml" Target="../ink/ink3230.xml"/><Relationship Id="rId133" Type="http://schemas.openxmlformats.org/officeDocument/2006/relationships/image" Target="../media/image2724.png"/><Relationship Id="rId154" Type="http://schemas.openxmlformats.org/officeDocument/2006/relationships/customXml" Target="../ink/ink3251.xml"/><Relationship Id="rId175" Type="http://schemas.openxmlformats.org/officeDocument/2006/relationships/image" Target="../media/image2745.png"/><Relationship Id="rId340" Type="http://schemas.openxmlformats.org/officeDocument/2006/relationships/customXml" Target="../ink/ink3344.xml"/><Relationship Id="rId196" Type="http://schemas.openxmlformats.org/officeDocument/2006/relationships/customXml" Target="../ink/ink3272.xml"/><Relationship Id="rId200" Type="http://schemas.openxmlformats.org/officeDocument/2006/relationships/customXml" Target="../ink/ink3274.xml"/><Relationship Id="rId16" Type="http://schemas.openxmlformats.org/officeDocument/2006/relationships/customXml" Target="../ink/ink3182.xml"/><Relationship Id="rId221" Type="http://schemas.openxmlformats.org/officeDocument/2006/relationships/image" Target="../media/image2768.png"/><Relationship Id="rId242" Type="http://schemas.openxmlformats.org/officeDocument/2006/relationships/customXml" Target="../ink/ink3295.xml"/><Relationship Id="rId263" Type="http://schemas.openxmlformats.org/officeDocument/2006/relationships/image" Target="../media/image2789.png"/><Relationship Id="rId284" Type="http://schemas.openxmlformats.org/officeDocument/2006/relationships/customXml" Target="../ink/ink3316.xml"/><Relationship Id="rId319" Type="http://schemas.openxmlformats.org/officeDocument/2006/relationships/image" Target="../media/image2816.png"/><Relationship Id="rId37" Type="http://schemas.openxmlformats.org/officeDocument/2006/relationships/image" Target="../media/image2677.png"/><Relationship Id="rId58" Type="http://schemas.openxmlformats.org/officeDocument/2006/relationships/customXml" Target="../ink/ink3203.xml"/><Relationship Id="rId79" Type="http://schemas.openxmlformats.org/officeDocument/2006/relationships/image" Target="../media/image2698.png"/><Relationship Id="rId102" Type="http://schemas.openxmlformats.org/officeDocument/2006/relationships/customXml" Target="../ink/ink3225.xml"/><Relationship Id="rId123" Type="http://schemas.openxmlformats.org/officeDocument/2006/relationships/image" Target="../media/image2719.png"/><Relationship Id="rId144" Type="http://schemas.openxmlformats.org/officeDocument/2006/relationships/customXml" Target="../ink/ink3246.xml"/><Relationship Id="rId330" Type="http://schemas.openxmlformats.org/officeDocument/2006/relationships/customXml" Target="../ink/ink3339.xml"/><Relationship Id="rId90" Type="http://schemas.openxmlformats.org/officeDocument/2006/relationships/customXml" Target="../ink/ink3219.xml"/><Relationship Id="rId165" Type="http://schemas.openxmlformats.org/officeDocument/2006/relationships/image" Target="../media/image2740.png"/><Relationship Id="rId186" Type="http://schemas.openxmlformats.org/officeDocument/2006/relationships/customXml" Target="../ink/ink3267.xml"/><Relationship Id="rId351" Type="http://schemas.openxmlformats.org/officeDocument/2006/relationships/image" Target="../media/image2832.png"/><Relationship Id="rId211" Type="http://schemas.openxmlformats.org/officeDocument/2006/relationships/image" Target="../media/image2763.png"/><Relationship Id="rId232" Type="http://schemas.openxmlformats.org/officeDocument/2006/relationships/customXml" Target="../ink/ink3290.xml"/><Relationship Id="rId253" Type="http://schemas.openxmlformats.org/officeDocument/2006/relationships/image" Target="../media/image2784.png"/><Relationship Id="rId274" Type="http://schemas.openxmlformats.org/officeDocument/2006/relationships/customXml" Target="../ink/ink3311.xml"/><Relationship Id="rId295" Type="http://schemas.openxmlformats.org/officeDocument/2006/relationships/image" Target="../media/image2805.png"/><Relationship Id="rId309" Type="http://schemas.openxmlformats.org/officeDocument/2006/relationships/image" Target="../media/image2812.png"/><Relationship Id="rId27" Type="http://schemas.openxmlformats.org/officeDocument/2006/relationships/image" Target="../media/image2672.png"/><Relationship Id="rId48" Type="http://schemas.openxmlformats.org/officeDocument/2006/relationships/customXml" Target="../ink/ink3198.xml"/><Relationship Id="rId69" Type="http://schemas.openxmlformats.org/officeDocument/2006/relationships/image" Target="../media/image2693.png"/><Relationship Id="rId113" Type="http://schemas.openxmlformats.org/officeDocument/2006/relationships/image" Target="../media/image2715.png"/><Relationship Id="rId134" Type="http://schemas.openxmlformats.org/officeDocument/2006/relationships/customXml" Target="../ink/ink3241.xml"/><Relationship Id="rId320" Type="http://schemas.openxmlformats.org/officeDocument/2006/relationships/customXml" Target="../ink/ink3334.xml"/><Relationship Id="rId80" Type="http://schemas.openxmlformats.org/officeDocument/2006/relationships/customXml" Target="../ink/ink3214.xml"/><Relationship Id="rId155" Type="http://schemas.openxmlformats.org/officeDocument/2006/relationships/image" Target="../media/image2735.png"/><Relationship Id="rId176" Type="http://schemas.openxmlformats.org/officeDocument/2006/relationships/customXml" Target="../ink/ink3262.xml"/><Relationship Id="rId197" Type="http://schemas.openxmlformats.org/officeDocument/2006/relationships/image" Target="../media/image2756.png"/><Relationship Id="rId341" Type="http://schemas.openxmlformats.org/officeDocument/2006/relationships/image" Target="../media/image2827.png"/><Relationship Id="rId201" Type="http://schemas.openxmlformats.org/officeDocument/2006/relationships/image" Target="../media/image2758.png"/><Relationship Id="rId222" Type="http://schemas.openxmlformats.org/officeDocument/2006/relationships/customXml" Target="../ink/ink3285.xml"/><Relationship Id="rId243" Type="http://schemas.openxmlformats.org/officeDocument/2006/relationships/image" Target="../media/image2779.png"/><Relationship Id="rId264" Type="http://schemas.openxmlformats.org/officeDocument/2006/relationships/customXml" Target="../ink/ink3306.xml"/><Relationship Id="rId285" Type="http://schemas.openxmlformats.org/officeDocument/2006/relationships/image" Target="../media/image2800.png"/><Relationship Id="rId17" Type="http://schemas.openxmlformats.org/officeDocument/2006/relationships/image" Target="../media/image2667.png"/><Relationship Id="rId38" Type="http://schemas.openxmlformats.org/officeDocument/2006/relationships/customXml" Target="../ink/ink3193.xml"/><Relationship Id="rId59" Type="http://schemas.openxmlformats.org/officeDocument/2006/relationships/image" Target="../media/image2688.png"/><Relationship Id="rId103" Type="http://schemas.openxmlformats.org/officeDocument/2006/relationships/image" Target="../media/image2710.png"/><Relationship Id="rId124" Type="http://schemas.openxmlformats.org/officeDocument/2006/relationships/customXml" Target="../ink/ink3236.xml"/><Relationship Id="rId310" Type="http://schemas.openxmlformats.org/officeDocument/2006/relationships/customXml" Target="../ink/ink3329.xml"/><Relationship Id="rId70" Type="http://schemas.openxmlformats.org/officeDocument/2006/relationships/customXml" Target="../ink/ink3209.xml"/><Relationship Id="rId91" Type="http://schemas.openxmlformats.org/officeDocument/2006/relationships/image" Target="../media/image2704.png"/><Relationship Id="rId145" Type="http://schemas.openxmlformats.org/officeDocument/2006/relationships/image" Target="../media/image2730.png"/><Relationship Id="rId166" Type="http://schemas.openxmlformats.org/officeDocument/2006/relationships/customXml" Target="../ink/ink3257.xml"/><Relationship Id="rId187" Type="http://schemas.openxmlformats.org/officeDocument/2006/relationships/image" Target="../media/image2751.png"/><Relationship Id="rId331" Type="http://schemas.openxmlformats.org/officeDocument/2006/relationships/image" Target="../media/image282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80.xml"/><Relationship Id="rId233" Type="http://schemas.openxmlformats.org/officeDocument/2006/relationships/image" Target="../media/image2774.png"/><Relationship Id="rId254" Type="http://schemas.openxmlformats.org/officeDocument/2006/relationships/customXml" Target="../ink/ink3301.xml"/><Relationship Id="rId28" Type="http://schemas.openxmlformats.org/officeDocument/2006/relationships/customXml" Target="../ink/ink3188.xml"/><Relationship Id="rId49" Type="http://schemas.openxmlformats.org/officeDocument/2006/relationships/image" Target="../media/image2683.png"/><Relationship Id="rId114" Type="http://schemas.openxmlformats.org/officeDocument/2006/relationships/customXml" Target="../ink/ink3231.xml"/><Relationship Id="rId275" Type="http://schemas.openxmlformats.org/officeDocument/2006/relationships/image" Target="../media/image2795.png"/><Relationship Id="rId296" Type="http://schemas.openxmlformats.org/officeDocument/2006/relationships/customXml" Target="../ink/ink3322.xml"/><Relationship Id="rId300" Type="http://schemas.openxmlformats.org/officeDocument/2006/relationships/customXml" Target="../ink/ink3324.xml"/><Relationship Id="rId60" Type="http://schemas.openxmlformats.org/officeDocument/2006/relationships/customXml" Target="../ink/ink3204.xml"/><Relationship Id="rId81" Type="http://schemas.openxmlformats.org/officeDocument/2006/relationships/image" Target="../media/image2699.png"/><Relationship Id="rId135" Type="http://schemas.openxmlformats.org/officeDocument/2006/relationships/image" Target="../media/image2725.png"/><Relationship Id="rId156" Type="http://schemas.openxmlformats.org/officeDocument/2006/relationships/customXml" Target="../ink/ink3252.xml"/><Relationship Id="rId177" Type="http://schemas.openxmlformats.org/officeDocument/2006/relationships/image" Target="../media/image2746.png"/><Relationship Id="rId198" Type="http://schemas.openxmlformats.org/officeDocument/2006/relationships/customXml" Target="../ink/ink3273.xml"/><Relationship Id="rId321" Type="http://schemas.openxmlformats.org/officeDocument/2006/relationships/image" Target="../media/image2817.png"/><Relationship Id="rId342" Type="http://schemas.openxmlformats.org/officeDocument/2006/relationships/customXml" Target="../ink/ink3345.xml"/><Relationship Id="rId202" Type="http://schemas.openxmlformats.org/officeDocument/2006/relationships/customXml" Target="../ink/ink3275.xml"/><Relationship Id="rId223" Type="http://schemas.openxmlformats.org/officeDocument/2006/relationships/image" Target="../media/image2769.png"/><Relationship Id="rId244" Type="http://schemas.openxmlformats.org/officeDocument/2006/relationships/customXml" Target="../ink/ink3296.xml"/><Relationship Id="rId18" Type="http://schemas.openxmlformats.org/officeDocument/2006/relationships/customXml" Target="../ink/ink3183.xml"/><Relationship Id="rId39" Type="http://schemas.openxmlformats.org/officeDocument/2006/relationships/image" Target="../media/image2678.png"/><Relationship Id="rId265" Type="http://schemas.openxmlformats.org/officeDocument/2006/relationships/image" Target="../media/image2790.png"/><Relationship Id="rId286" Type="http://schemas.openxmlformats.org/officeDocument/2006/relationships/customXml" Target="../ink/ink3317.xml"/><Relationship Id="rId50" Type="http://schemas.openxmlformats.org/officeDocument/2006/relationships/customXml" Target="../ink/ink3199.xml"/><Relationship Id="rId104" Type="http://schemas.openxmlformats.org/officeDocument/2006/relationships/customXml" Target="../ink/ink3226.xml"/><Relationship Id="rId125" Type="http://schemas.openxmlformats.org/officeDocument/2006/relationships/image" Target="../media/image2720.png"/><Relationship Id="rId146" Type="http://schemas.openxmlformats.org/officeDocument/2006/relationships/customXml" Target="../ink/ink3247.xml"/><Relationship Id="rId167" Type="http://schemas.openxmlformats.org/officeDocument/2006/relationships/image" Target="../media/image2741.png"/><Relationship Id="rId188" Type="http://schemas.openxmlformats.org/officeDocument/2006/relationships/customXml" Target="../ink/ink3268.xml"/><Relationship Id="rId311" Type="http://schemas.openxmlformats.org/officeDocument/2006/relationships/image" Target="../media/image8810.png"/><Relationship Id="rId332" Type="http://schemas.openxmlformats.org/officeDocument/2006/relationships/customXml" Target="../ink/ink3340.xml"/><Relationship Id="rId71" Type="http://schemas.openxmlformats.org/officeDocument/2006/relationships/image" Target="../media/image2694.png"/><Relationship Id="rId92" Type="http://schemas.openxmlformats.org/officeDocument/2006/relationships/customXml" Target="../ink/ink3220.xml"/><Relationship Id="rId213" Type="http://schemas.openxmlformats.org/officeDocument/2006/relationships/image" Target="../media/image2764.png"/><Relationship Id="rId234" Type="http://schemas.openxmlformats.org/officeDocument/2006/relationships/customXml" Target="../ink/ink3291.xml"/><Relationship Id="rId2" Type="http://schemas.openxmlformats.org/officeDocument/2006/relationships/customXml" Target="../ink/ink3175.xml"/><Relationship Id="rId29" Type="http://schemas.openxmlformats.org/officeDocument/2006/relationships/image" Target="../media/image2673.png"/><Relationship Id="rId255" Type="http://schemas.openxmlformats.org/officeDocument/2006/relationships/image" Target="../media/image2785.png"/><Relationship Id="rId276" Type="http://schemas.openxmlformats.org/officeDocument/2006/relationships/customXml" Target="../ink/ink3312.xml"/><Relationship Id="rId297" Type="http://schemas.openxmlformats.org/officeDocument/2006/relationships/image" Target="../media/image2806.png"/><Relationship Id="rId40" Type="http://schemas.openxmlformats.org/officeDocument/2006/relationships/customXml" Target="../ink/ink3194.xml"/><Relationship Id="rId115" Type="http://schemas.openxmlformats.org/officeDocument/2006/relationships/image" Target="../media/image2716.png"/><Relationship Id="rId136" Type="http://schemas.openxmlformats.org/officeDocument/2006/relationships/customXml" Target="../ink/ink3242.xml"/><Relationship Id="rId157" Type="http://schemas.openxmlformats.org/officeDocument/2006/relationships/image" Target="../media/image2736.png"/><Relationship Id="rId178" Type="http://schemas.openxmlformats.org/officeDocument/2006/relationships/customXml" Target="../ink/ink3263.xml"/><Relationship Id="rId301" Type="http://schemas.openxmlformats.org/officeDocument/2006/relationships/image" Target="../media/image2808.png"/><Relationship Id="rId322" Type="http://schemas.openxmlformats.org/officeDocument/2006/relationships/customXml" Target="../ink/ink3335.xml"/><Relationship Id="rId343" Type="http://schemas.openxmlformats.org/officeDocument/2006/relationships/image" Target="../media/image2828.png"/><Relationship Id="rId61" Type="http://schemas.openxmlformats.org/officeDocument/2006/relationships/image" Target="../media/image2689.png"/><Relationship Id="rId82" Type="http://schemas.openxmlformats.org/officeDocument/2006/relationships/customXml" Target="../ink/ink3215.xml"/><Relationship Id="rId199" Type="http://schemas.openxmlformats.org/officeDocument/2006/relationships/image" Target="../media/image2757.png"/><Relationship Id="rId203" Type="http://schemas.openxmlformats.org/officeDocument/2006/relationships/image" Target="../media/image2759.png"/><Relationship Id="rId19" Type="http://schemas.openxmlformats.org/officeDocument/2006/relationships/image" Target="../media/image2668.png"/><Relationship Id="rId224" Type="http://schemas.openxmlformats.org/officeDocument/2006/relationships/customXml" Target="../ink/ink3286.xml"/><Relationship Id="rId245" Type="http://schemas.openxmlformats.org/officeDocument/2006/relationships/image" Target="../media/image2780.png"/><Relationship Id="rId266" Type="http://schemas.openxmlformats.org/officeDocument/2006/relationships/customXml" Target="../ink/ink3307.xml"/><Relationship Id="rId287" Type="http://schemas.openxmlformats.org/officeDocument/2006/relationships/image" Target="../media/image2801.png"/><Relationship Id="rId30" Type="http://schemas.openxmlformats.org/officeDocument/2006/relationships/customXml" Target="../ink/ink3189.xml"/><Relationship Id="rId105" Type="http://schemas.openxmlformats.org/officeDocument/2006/relationships/image" Target="../media/image2711.png"/><Relationship Id="rId126" Type="http://schemas.openxmlformats.org/officeDocument/2006/relationships/customXml" Target="../ink/ink3237.xml"/><Relationship Id="rId147" Type="http://schemas.openxmlformats.org/officeDocument/2006/relationships/image" Target="../media/image2731.png"/><Relationship Id="rId168" Type="http://schemas.openxmlformats.org/officeDocument/2006/relationships/customXml" Target="../ink/ink3258.xml"/><Relationship Id="rId312" Type="http://schemas.openxmlformats.org/officeDocument/2006/relationships/customXml" Target="../ink/ink3330.xml"/><Relationship Id="rId333" Type="http://schemas.openxmlformats.org/officeDocument/2006/relationships/image" Target="../media/image2823.png"/><Relationship Id="rId51" Type="http://schemas.openxmlformats.org/officeDocument/2006/relationships/image" Target="../media/image2684.png"/><Relationship Id="rId72" Type="http://schemas.openxmlformats.org/officeDocument/2006/relationships/customXml" Target="../ink/ink3210.xml"/><Relationship Id="rId93" Type="http://schemas.openxmlformats.org/officeDocument/2006/relationships/image" Target="../media/image2705.png"/><Relationship Id="rId189" Type="http://schemas.openxmlformats.org/officeDocument/2006/relationships/image" Target="../media/image2752.png"/><Relationship Id="rId3" Type="http://schemas.openxmlformats.org/officeDocument/2006/relationships/image" Target="../media/image2660.png"/><Relationship Id="rId214" Type="http://schemas.openxmlformats.org/officeDocument/2006/relationships/customXml" Target="../ink/ink3281.xml"/><Relationship Id="rId235" Type="http://schemas.openxmlformats.org/officeDocument/2006/relationships/image" Target="../media/image2775.png"/><Relationship Id="rId256" Type="http://schemas.openxmlformats.org/officeDocument/2006/relationships/customXml" Target="../ink/ink3302.xml"/><Relationship Id="rId277" Type="http://schemas.openxmlformats.org/officeDocument/2006/relationships/image" Target="../media/image2796.png"/><Relationship Id="rId298" Type="http://schemas.openxmlformats.org/officeDocument/2006/relationships/customXml" Target="../ink/ink3323.xml"/><Relationship Id="rId116" Type="http://schemas.openxmlformats.org/officeDocument/2006/relationships/customXml" Target="../ink/ink3232.xml"/><Relationship Id="rId137" Type="http://schemas.openxmlformats.org/officeDocument/2006/relationships/image" Target="../media/image2726.png"/><Relationship Id="rId158" Type="http://schemas.openxmlformats.org/officeDocument/2006/relationships/customXml" Target="../ink/ink3253.xml"/><Relationship Id="rId302" Type="http://schemas.openxmlformats.org/officeDocument/2006/relationships/customXml" Target="../ink/ink3325.xml"/><Relationship Id="rId323" Type="http://schemas.openxmlformats.org/officeDocument/2006/relationships/image" Target="../media/image2818.png"/><Relationship Id="rId344" Type="http://schemas.openxmlformats.org/officeDocument/2006/relationships/customXml" Target="../ink/ink3346.xml"/><Relationship Id="rId20" Type="http://schemas.openxmlformats.org/officeDocument/2006/relationships/customXml" Target="../ink/ink3184.xml"/><Relationship Id="rId41" Type="http://schemas.openxmlformats.org/officeDocument/2006/relationships/image" Target="../media/image2679.png"/><Relationship Id="rId62" Type="http://schemas.openxmlformats.org/officeDocument/2006/relationships/customXml" Target="../ink/ink3205.xml"/><Relationship Id="rId83" Type="http://schemas.openxmlformats.org/officeDocument/2006/relationships/image" Target="../media/image2700.png"/><Relationship Id="rId179" Type="http://schemas.openxmlformats.org/officeDocument/2006/relationships/image" Target="../media/image2747.png"/><Relationship Id="rId190" Type="http://schemas.openxmlformats.org/officeDocument/2006/relationships/customXml" Target="../ink/ink3269.xml"/><Relationship Id="rId204" Type="http://schemas.openxmlformats.org/officeDocument/2006/relationships/customXml" Target="../ink/ink3276.xml"/><Relationship Id="rId225" Type="http://schemas.openxmlformats.org/officeDocument/2006/relationships/image" Target="../media/image2770.png"/><Relationship Id="rId246" Type="http://schemas.openxmlformats.org/officeDocument/2006/relationships/customXml" Target="../ink/ink3297.xml"/><Relationship Id="rId267" Type="http://schemas.openxmlformats.org/officeDocument/2006/relationships/image" Target="../media/image2791.png"/><Relationship Id="rId288" Type="http://schemas.openxmlformats.org/officeDocument/2006/relationships/customXml" Target="../ink/ink3318.xml"/><Relationship Id="rId106" Type="http://schemas.openxmlformats.org/officeDocument/2006/relationships/customXml" Target="../ink/ink3227.xml"/><Relationship Id="rId127" Type="http://schemas.openxmlformats.org/officeDocument/2006/relationships/image" Target="../media/image2721.png"/><Relationship Id="rId313" Type="http://schemas.openxmlformats.org/officeDocument/2006/relationships/image" Target="../media/image2813.png"/><Relationship Id="rId10" Type="http://schemas.openxmlformats.org/officeDocument/2006/relationships/customXml" Target="../ink/ink3179.xml"/><Relationship Id="rId31" Type="http://schemas.openxmlformats.org/officeDocument/2006/relationships/image" Target="../media/image2674.png"/><Relationship Id="rId52" Type="http://schemas.openxmlformats.org/officeDocument/2006/relationships/customXml" Target="../ink/ink3200.xml"/><Relationship Id="rId73" Type="http://schemas.openxmlformats.org/officeDocument/2006/relationships/image" Target="../media/image2695.png"/><Relationship Id="rId94" Type="http://schemas.openxmlformats.org/officeDocument/2006/relationships/customXml" Target="../ink/ink3221.xml"/><Relationship Id="rId148" Type="http://schemas.openxmlformats.org/officeDocument/2006/relationships/customXml" Target="../ink/ink3248.xml"/><Relationship Id="rId169" Type="http://schemas.openxmlformats.org/officeDocument/2006/relationships/image" Target="../media/image2742.png"/><Relationship Id="rId334" Type="http://schemas.openxmlformats.org/officeDocument/2006/relationships/customXml" Target="../ink/ink3341.xml"/><Relationship Id="rId4" Type="http://schemas.openxmlformats.org/officeDocument/2006/relationships/customXml" Target="../ink/ink3176.xml"/><Relationship Id="rId180" Type="http://schemas.openxmlformats.org/officeDocument/2006/relationships/customXml" Target="../ink/ink3264.xml"/><Relationship Id="rId215" Type="http://schemas.openxmlformats.org/officeDocument/2006/relationships/image" Target="../media/image2765.png"/><Relationship Id="rId236" Type="http://schemas.openxmlformats.org/officeDocument/2006/relationships/customXml" Target="../ink/ink3292.xml"/><Relationship Id="rId257" Type="http://schemas.openxmlformats.org/officeDocument/2006/relationships/image" Target="../media/image2786.png"/><Relationship Id="rId278" Type="http://schemas.openxmlformats.org/officeDocument/2006/relationships/customXml" Target="../ink/ink3313.xml"/><Relationship Id="rId303" Type="http://schemas.openxmlformats.org/officeDocument/2006/relationships/image" Target="../media/image2809.png"/><Relationship Id="rId42" Type="http://schemas.openxmlformats.org/officeDocument/2006/relationships/customXml" Target="../ink/ink3195.xml"/><Relationship Id="rId84" Type="http://schemas.openxmlformats.org/officeDocument/2006/relationships/customXml" Target="../ink/ink3216.xml"/><Relationship Id="rId138" Type="http://schemas.openxmlformats.org/officeDocument/2006/relationships/customXml" Target="../ink/ink3243.xml"/><Relationship Id="rId345" Type="http://schemas.openxmlformats.org/officeDocument/2006/relationships/image" Target="../media/image2829.png"/><Relationship Id="rId191" Type="http://schemas.openxmlformats.org/officeDocument/2006/relationships/image" Target="../media/image2753.png"/><Relationship Id="rId205" Type="http://schemas.openxmlformats.org/officeDocument/2006/relationships/image" Target="../media/image2760.png"/><Relationship Id="rId247" Type="http://schemas.openxmlformats.org/officeDocument/2006/relationships/image" Target="../media/image2781.png"/><Relationship Id="rId107" Type="http://schemas.openxmlformats.org/officeDocument/2006/relationships/image" Target="../media/image2712.png"/><Relationship Id="rId289" Type="http://schemas.openxmlformats.org/officeDocument/2006/relationships/image" Target="../media/image2802.png"/><Relationship Id="rId11" Type="http://schemas.openxmlformats.org/officeDocument/2006/relationships/image" Target="../media/image2664.png"/><Relationship Id="rId53" Type="http://schemas.openxmlformats.org/officeDocument/2006/relationships/image" Target="../media/image2685.png"/><Relationship Id="rId149" Type="http://schemas.openxmlformats.org/officeDocument/2006/relationships/image" Target="../media/image2732.png"/><Relationship Id="rId314" Type="http://schemas.openxmlformats.org/officeDocument/2006/relationships/customXml" Target="../ink/ink3331.xml"/><Relationship Id="rId95" Type="http://schemas.openxmlformats.org/officeDocument/2006/relationships/image" Target="../media/image2706.png"/><Relationship Id="rId160" Type="http://schemas.openxmlformats.org/officeDocument/2006/relationships/customXml" Target="../ink/ink3254.xml"/><Relationship Id="rId216" Type="http://schemas.openxmlformats.org/officeDocument/2006/relationships/customXml" Target="../ink/ink3282.xml"/><Relationship Id="rId258" Type="http://schemas.openxmlformats.org/officeDocument/2006/relationships/customXml" Target="../ink/ink3303.xml"/><Relationship Id="rId22" Type="http://schemas.openxmlformats.org/officeDocument/2006/relationships/customXml" Target="../ink/ink3185.xml"/><Relationship Id="rId64" Type="http://schemas.openxmlformats.org/officeDocument/2006/relationships/customXml" Target="../ink/ink3206.xml"/><Relationship Id="rId118" Type="http://schemas.openxmlformats.org/officeDocument/2006/relationships/customXml" Target="../ink/ink3233.xml"/><Relationship Id="rId325" Type="http://schemas.openxmlformats.org/officeDocument/2006/relationships/image" Target="../media/image2819.png"/><Relationship Id="rId171" Type="http://schemas.openxmlformats.org/officeDocument/2006/relationships/image" Target="../media/image2743.png"/><Relationship Id="rId227" Type="http://schemas.openxmlformats.org/officeDocument/2006/relationships/image" Target="../media/image2771.png"/><Relationship Id="rId269" Type="http://schemas.openxmlformats.org/officeDocument/2006/relationships/image" Target="../media/image2792.png"/><Relationship Id="rId33" Type="http://schemas.openxmlformats.org/officeDocument/2006/relationships/image" Target="../media/image2675.png"/><Relationship Id="rId129" Type="http://schemas.openxmlformats.org/officeDocument/2006/relationships/image" Target="../media/image2722.png"/><Relationship Id="rId280" Type="http://schemas.openxmlformats.org/officeDocument/2006/relationships/customXml" Target="../ink/ink3314.xml"/><Relationship Id="rId336" Type="http://schemas.openxmlformats.org/officeDocument/2006/relationships/customXml" Target="../ink/ink3342.xml"/><Relationship Id="rId75" Type="http://schemas.openxmlformats.org/officeDocument/2006/relationships/image" Target="../media/image2696.png"/><Relationship Id="rId140" Type="http://schemas.openxmlformats.org/officeDocument/2006/relationships/customXml" Target="../ink/ink3244.xml"/><Relationship Id="rId182" Type="http://schemas.openxmlformats.org/officeDocument/2006/relationships/customXml" Target="../ink/ink3265.xml"/><Relationship Id="rId6" Type="http://schemas.openxmlformats.org/officeDocument/2006/relationships/customXml" Target="../ink/ink3177.xml"/><Relationship Id="rId238" Type="http://schemas.openxmlformats.org/officeDocument/2006/relationships/customXml" Target="../ink/ink3293.xml"/><Relationship Id="rId291" Type="http://schemas.openxmlformats.org/officeDocument/2006/relationships/image" Target="../media/image2803.png"/><Relationship Id="rId305" Type="http://schemas.openxmlformats.org/officeDocument/2006/relationships/image" Target="../media/image2810.png"/><Relationship Id="rId347" Type="http://schemas.openxmlformats.org/officeDocument/2006/relationships/image" Target="../media/image2830.png"/><Relationship Id="rId44" Type="http://schemas.openxmlformats.org/officeDocument/2006/relationships/customXml" Target="../ink/ink3196.xml"/><Relationship Id="rId86" Type="http://schemas.openxmlformats.org/officeDocument/2006/relationships/customXml" Target="../ink/ink3217.xml"/><Relationship Id="rId151" Type="http://schemas.openxmlformats.org/officeDocument/2006/relationships/image" Target="../media/image2733.png"/><Relationship Id="rId193" Type="http://schemas.openxmlformats.org/officeDocument/2006/relationships/image" Target="../media/image2754.png"/><Relationship Id="rId207" Type="http://schemas.openxmlformats.org/officeDocument/2006/relationships/image" Target="../media/image2761.png"/><Relationship Id="rId249" Type="http://schemas.openxmlformats.org/officeDocument/2006/relationships/image" Target="../media/image2782.png"/><Relationship Id="rId13" Type="http://schemas.openxmlformats.org/officeDocument/2006/relationships/image" Target="../media/image2665.png"/><Relationship Id="rId109" Type="http://schemas.openxmlformats.org/officeDocument/2006/relationships/image" Target="../media/image2713.png"/><Relationship Id="rId260" Type="http://schemas.openxmlformats.org/officeDocument/2006/relationships/customXml" Target="../ink/ink3304.xml"/><Relationship Id="rId316" Type="http://schemas.openxmlformats.org/officeDocument/2006/relationships/customXml" Target="../ink/ink3332.xml"/><Relationship Id="rId55" Type="http://schemas.openxmlformats.org/officeDocument/2006/relationships/image" Target="../media/image2686.png"/><Relationship Id="rId97" Type="http://schemas.openxmlformats.org/officeDocument/2006/relationships/image" Target="../media/image2707.png"/><Relationship Id="rId120" Type="http://schemas.openxmlformats.org/officeDocument/2006/relationships/customXml" Target="../ink/ink3234.xml"/><Relationship Id="rId162" Type="http://schemas.openxmlformats.org/officeDocument/2006/relationships/customXml" Target="../ink/ink3255.xml"/><Relationship Id="rId218" Type="http://schemas.openxmlformats.org/officeDocument/2006/relationships/customXml" Target="../ink/ink3283.xml"/><Relationship Id="rId271" Type="http://schemas.openxmlformats.org/officeDocument/2006/relationships/image" Target="../media/image2793.png"/><Relationship Id="rId24" Type="http://schemas.openxmlformats.org/officeDocument/2006/relationships/customXml" Target="../ink/ink3186.xml"/><Relationship Id="rId66" Type="http://schemas.openxmlformats.org/officeDocument/2006/relationships/customXml" Target="../ink/ink3207.xml"/><Relationship Id="rId131" Type="http://schemas.openxmlformats.org/officeDocument/2006/relationships/image" Target="../media/image2723.png"/><Relationship Id="rId327" Type="http://schemas.openxmlformats.org/officeDocument/2006/relationships/image" Target="../media/image2820.png"/><Relationship Id="rId173" Type="http://schemas.openxmlformats.org/officeDocument/2006/relationships/image" Target="../media/image2744.png"/><Relationship Id="rId229" Type="http://schemas.openxmlformats.org/officeDocument/2006/relationships/image" Target="../media/image2772.png"/><Relationship Id="rId240" Type="http://schemas.openxmlformats.org/officeDocument/2006/relationships/customXml" Target="../ink/ink3294.xml"/><Relationship Id="rId35" Type="http://schemas.openxmlformats.org/officeDocument/2006/relationships/image" Target="../media/image2676.png"/><Relationship Id="rId77" Type="http://schemas.openxmlformats.org/officeDocument/2006/relationships/image" Target="../media/image2697.png"/><Relationship Id="rId100" Type="http://schemas.openxmlformats.org/officeDocument/2006/relationships/customXml" Target="../ink/ink3224.xml"/><Relationship Id="rId282" Type="http://schemas.openxmlformats.org/officeDocument/2006/relationships/customXml" Target="../ink/ink3315.xml"/><Relationship Id="rId338" Type="http://schemas.openxmlformats.org/officeDocument/2006/relationships/customXml" Target="../ink/ink33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89.png"/><Relationship Id="rId299" Type="http://schemas.openxmlformats.org/officeDocument/2006/relationships/image" Target="../media/image2980.png"/><Relationship Id="rId21" Type="http://schemas.openxmlformats.org/officeDocument/2006/relationships/image" Target="../media/image2842.png"/><Relationship Id="rId63" Type="http://schemas.openxmlformats.org/officeDocument/2006/relationships/image" Target="../media/image2863.png"/><Relationship Id="rId159" Type="http://schemas.openxmlformats.org/officeDocument/2006/relationships/image" Target="../media/image2910.png"/><Relationship Id="rId324" Type="http://schemas.openxmlformats.org/officeDocument/2006/relationships/customXml" Target="../ink/ink3511.xml"/><Relationship Id="rId366" Type="http://schemas.openxmlformats.org/officeDocument/2006/relationships/customXml" Target="../ink/ink3532.xml"/><Relationship Id="rId170" Type="http://schemas.openxmlformats.org/officeDocument/2006/relationships/customXml" Target="../ink/ink3434.xml"/><Relationship Id="rId226" Type="http://schemas.openxmlformats.org/officeDocument/2006/relationships/customXml" Target="../ink/ink3462.xml"/><Relationship Id="rId268" Type="http://schemas.openxmlformats.org/officeDocument/2006/relationships/customXml" Target="../ink/ink3483.xml"/><Relationship Id="rId32" Type="http://schemas.openxmlformats.org/officeDocument/2006/relationships/customXml" Target="../ink/ink3365.xml"/><Relationship Id="rId74" Type="http://schemas.openxmlformats.org/officeDocument/2006/relationships/customXml" Target="../ink/ink3386.xml"/><Relationship Id="rId128" Type="http://schemas.openxmlformats.org/officeDocument/2006/relationships/customXml" Target="../ink/ink3413.xml"/><Relationship Id="rId335" Type="http://schemas.openxmlformats.org/officeDocument/2006/relationships/image" Target="../media/image2998.png"/><Relationship Id="rId5" Type="http://schemas.openxmlformats.org/officeDocument/2006/relationships/image" Target="../media/image2834.png"/><Relationship Id="rId181" Type="http://schemas.openxmlformats.org/officeDocument/2006/relationships/image" Target="../media/image2921.png"/><Relationship Id="rId237" Type="http://schemas.openxmlformats.org/officeDocument/2006/relationships/image" Target="../media/image2949.png"/><Relationship Id="rId279" Type="http://schemas.openxmlformats.org/officeDocument/2006/relationships/image" Target="../media/image2970.png"/><Relationship Id="rId43" Type="http://schemas.openxmlformats.org/officeDocument/2006/relationships/image" Target="../media/image2853.png"/><Relationship Id="rId139" Type="http://schemas.openxmlformats.org/officeDocument/2006/relationships/image" Target="../media/image2900.png"/><Relationship Id="rId290" Type="http://schemas.openxmlformats.org/officeDocument/2006/relationships/customXml" Target="../ink/ink3494.xml"/><Relationship Id="rId304" Type="http://schemas.openxmlformats.org/officeDocument/2006/relationships/customXml" Target="../ink/ink3501.xml"/><Relationship Id="rId346" Type="http://schemas.openxmlformats.org/officeDocument/2006/relationships/customXml" Target="../ink/ink3522.xml"/><Relationship Id="rId85" Type="http://schemas.openxmlformats.org/officeDocument/2006/relationships/image" Target="../media/image2874.png"/><Relationship Id="rId150" Type="http://schemas.openxmlformats.org/officeDocument/2006/relationships/customXml" Target="../ink/ink3424.xml"/><Relationship Id="rId192" Type="http://schemas.openxmlformats.org/officeDocument/2006/relationships/customXml" Target="../ink/ink3445.xml"/><Relationship Id="rId206" Type="http://schemas.openxmlformats.org/officeDocument/2006/relationships/customXml" Target="../ink/ink3452.xml"/><Relationship Id="rId248" Type="http://schemas.openxmlformats.org/officeDocument/2006/relationships/customXml" Target="../ink/ink3473.xml"/><Relationship Id="rId12" Type="http://schemas.openxmlformats.org/officeDocument/2006/relationships/customXml" Target="../ink/ink3355.xml"/><Relationship Id="rId108" Type="http://schemas.openxmlformats.org/officeDocument/2006/relationships/customXml" Target="../ink/ink3403.xml"/><Relationship Id="rId315" Type="http://schemas.openxmlformats.org/officeDocument/2006/relationships/image" Target="../media/image2988.png"/><Relationship Id="rId357" Type="http://schemas.openxmlformats.org/officeDocument/2006/relationships/image" Target="../media/image3009.png"/><Relationship Id="rId54" Type="http://schemas.openxmlformats.org/officeDocument/2006/relationships/customXml" Target="../ink/ink3376.xml"/><Relationship Id="rId96" Type="http://schemas.openxmlformats.org/officeDocument/2006/relationships/customXml" Target="../ink/ink3397.xml"/><Relationship Id="rId161" Type="http://schemas.openxmlformats.org/officeDocument/2006/relationships/image" Target="../media/image2911.png"/><Relationship Id="rId217" Type="http://schemas.openxmlformats.org/officeDocument/2006/relationships/image" Target="../media/image2939.png"/><Relationship Id="rId259" Type="http://schemas.openxmlformats.org/officeDocument/2006/relationships/image" Target="../media/image2960.png"/><Relationship Id="rId23" Type="http://schemas.openxmlformats.org/officeDocument/2006/relationships/image" Target="../media/image2843.png"/><Relationship Id="rId119" Type="http://schemas.openxmlformats.org/officeDocument/2006/relationships/image" Target="../media/image2890.png"/><Relationship Id="rId270" Type="http://schemas.openxmlformats.org/officeDocument/2006/relationships/customXml" Target="../ink/ink3484.xml"/><Relationship Id="rId326" Type="http://schemas.openxmlformats.org/officeDocument/2006/relationships/customXml" Target="../ink/ink3512.xml"/><Relationship Id="rId65" Type="http://schemas.openxmlformats.org/officeDocument/2006/relationships/image" Target="../media/image2864.png"/><Relationship Id="rId130" Type="http://schemas.openxmlformats.org/officeDocument/2006/relationships/customXml" Target="../ink/ink3414.xml"/><Relationship Id="rId368" Type="http://schemas.openxmlformats.org/officeDocument/2006/relationships/customXml" Target="../ink/ink3533.xml"/><Relationship Id="rId172" Type="http://schemas.openxmlformats.org/officeDocument/2006/relationships/customXml" Target="../ink/ink3435.xml"/><Relationship Id="rId228" Type="http://schemas.openxmlformats.org/officeDocument/2006/relationships/customXml" Target="../ink/ink3463.xml"/><Relationship Id="rId281" Type="http://schemas.openxmlformats.org/officeDocument/2006/relationships/image" Target="../media/image2971.png"/><Relationship Id="rId337" Type="http://schemas.openxmlformats.org/officeDocument/2006/relationships/image" Target="../media/image2999.png"/><Relationship Id="rId34" Type="http://schemas.openxmlformats.org/officeDocument/2006/relationships/customXml" Target="../ink/ink3366.xml"/><Relationship Id="rId76" Type="http://schemas.openxmlformats.org/officeDocument/2006/relationships/customXml" Target="../ink/ink3387.xml"/><Relationship Id="rId141" Type="http://schemas.openxmlformats.org/officeDocument/2006/relationships/image" Target="../media/image2901.png"/><Relationship Id="rId7" Type="http://schemas.openxmlformats.org/officeDocument/2006/relationships/image" Target="../media/image2835.png"/><Relationship Id="rId183" Type="http://schemas.openxmlformats.org/officeDocument/2006/relationships/image" Target="../media/image2922.png"/><Relationship Id="rId239" Type="http://schemas.openxmlformats.org/officeDocument/2006/relationships/image" Target="../media/image2950.png"/><Relationship Id="rId250" Type="http://schemas.openxmlformats.org/officeDocument/2006/relationships/customXml" Target="../ink/ink3474.xml"/><Relationship Id="rId292" Type="http://schemas.openxmlformats.org/officeDocument/2006/relationships/customXml" Target="../ink/ink3495.xml"/><Relationship Id="rId306" Type="http://schemas.openxmlformats.org/officeDocument/2006/relationships/customXml" Target="../ink/ink3502.xml"/><Relationship Id="rId45" Type="http://schemas.openxmlformats.org/officeDocument/2006/relationships/image" Target="../media/image2854.png"/><Relationship Id="rId87" Type="http://schemas.openxmlformats.org/officeDocument/2006/relationships/image" Target="../media/image2875.png"/><Relationship Id="rId110" Type="http://schemas.openxmlformats.org/officeDocument/2006/relationships/customXml" Target="../ink/ink3404.xml"/><Relationship Id="rId348" Type="http://schemas.openxmlformats.org/officeDocument/2006/relationships/customXml" Target="../ink/ink3523.xml"/><Relationship Id="rId152" Type="http://schemas.openxmlformats.org/officeDocument/2006/relationships/customXml" Target="../ink/ink3425.xml"/><Relationship Id="rId194" Type="http://schemas.openxmlformats.org/officeDocument/2006/relationships/customXml" Target="../ink/ink3446.xml"/><Relationship Id="rId208" Type="http://schemas.openxmlformats.org/officeDocument/2006/relationships/customXml" Target="../ink/ink3453.xml"/><Relationship Id="rId261" Type="http://schemas.openxmlformats.org/officeDocument/2006/relationships/image" Target="../media/image2961.png"/><Relationship Id="rId14" Type="http://schemas.openxmlformats.org/officeDocument/2006/relationships/customXml" Target="../ink/ink3356.xml"/><Relationship Id="rId56" Type="http://schemas.openxmlformats.org/officeDocument/2006/relationships/customXml" Target="../ink/ink3377.xml"/><Relationship Id="rId317" Type="http://schemas.openxmlformats.org/officeDocument/2006/relationships/image" Target="../media/image2989.png"/><Relationship Id="rId359" Type="http://schemas.openxmlformats.org/officeDocument/2006/relationships/image" Target="../media/image3010.png"/><Relationship Id="rId98" Type="http://schemas.openxmlformats.org/officeDocument/2006/relationships/customXml" Target="../ink/ink3398.xml"/><Relationship Id="rId121" Type="http://schemas.openxmlformats.org/officeDocument/2006/relationships/image" Target="../media/image2891.png"/><Relationship Id="rId163" Type="http://schemas.openxmlformats.org/officeDocument/2006/relationships/image" Target="../media/image2912.png"/><Relationship Id="rId219" Type="http://schemas.openxmlformats.org/officeDocument/2006/relationships/image" Target="../media/image2940.png"/><Relationship Id="rId370" Type="http://schemas.openxmlformats.org/officeDocument/2006/relationships/customXml" Target="../ink/ink3534.xml"/><Relationship Id="rId230" Type="http://schemas.openxmlformats.org/officeDocument/2006/relationships/customXml" Target="../ink/ink3464.xml"/><Relationship Id="rId25" Type="http://schemas.openxmlformats.org/officeDocument/2006/relationships/image" Target="../media/image2844.png"/><Relationship Id="rId67" Type="http://schemas.openxmlformats.org/officeDocument/2006/relationships/image" Target="../media/image2865.png"/><Relationship Id="rId272" Type="http://schemas.openxmlformats.org/officeDocument/2006/relationships/customXml" Target="../ink/ink3485.xml"/><Relationship Id="rId328" Type="http://schemas.openxmlformats.org/officeDocument/2006/relationships/customXml" Target="../ink/ink3513.xml"/><Relationship Id="rId132" Type="http://schemas.openxmlformats.org/officeDocument/2006/relationships/customXml" Target="../ink/ink3415.xml"/><Relationship Id="rId174" Type="http://schemas.openxmlformats.org/officeDocument/2006/relationships/customXml" Target="../ink/ink3436.xml"/><Relationship Id="rId241" Type="http://schemas.openxmlformats.org/officeDocument/2006/relationships/image" Target="../media/image2951.png"/><Relationship Id="rId36" Type="http://schemas.openxmlformats.org/officeDocument/2006/relationships/customXml" Target="../ink/ink3367.xml"/><Relationship Id="rId283" Type="http://schemas.openxmlformats.org/officeDocument/2006/relationships/image" Target="../media/image2972.png"/><Relationship Id="rId339" Type="http://schemas.openxmlformats.org/officeDocument/2006/relationships/image" Target="../media/image3000.png"/><Relationship Id="rId78" Type="http://schemas.openxmlformats.org/officeDocument/2006/relationships/customXml" Target="../ink/ink3388.xml"/><Relationship Id="rId99" Type="http://schemas.openxmlformats.org/officeDocument/2006/relationships/image" Target="../media/image2880.png"/><Relationship Id="rId101" Type="http://schemas.openxmlformats.org/officeDocument/2006/relationships/image" Target="../media/image2881.png"/><Relationship Id="rId122" Type="http://schemas.openxmlformats.org/officeDocument/2006/relationships/customXml" Target="../ink/ink3410.xml"/><Relationship Id="rId143" Type="http://schemas.openxmlformats.org/officeDocument/2006/relationships/image" Target="../media/image2902.png"/><Relationship Id="rId164" Type="http://schemas.openxmlformats.org/officeDocument/2006/relationships/customXml" Target="../ink/ink3431.xml"/><Relationship Id="rId185" Type="http://schemas.openxmlformats.org/officeDocument/2006/relationships/image" Target="../media/image2923.png"/><Relationship Id="rId350" Type="http://schemas.openxmlformats.org/officeDocument/2006/relationships/customXml" Target="../ink/ink3524.xml"/><Relationship Id="rId371" Type="http://schemas.openxmlformats.org/officeDocument/2006/relationships/image" Target="../media/image3016.png"/><Relationship Id="rId9" Type="http://schemas.openxmlformats.org/officeDocument/2006/relationships/image" Target="../media/image2836.png"/><Relationship Id="rId210" Type="http://schemas.openxmlformats.org/officeDocument/2006/relationships/customXml" Target="../ink/ink3454.xml"/><Relationship Id="rId26" Type="http://schemas.openxmlformats.org/officeDocument/2006/relationships/customXml" Target="../ink/ink3362.xml"/><Relationship Id="rId231" Type="http://schemas.openxmlformats.org/officeDocument/2006/relationships/image" Target="../media/image2946.png"/><Relationship Id="rId252" Type="http://schemas.openxmlformats.org/officeDocument/2006/relationships/customXml" Target="../ink/ink3475.xml"/><Relationship Id="rId273" Type="http://schemas.openxmlformats.org/officeDocument/2006/relationships/image" Target="../media/image2967.png"/><Relationship Id="rId294" Type="http://schemas.openxmlformats.org/officeDocument/2006/relationships/customXml" Target="../ink/ink3496.xml"/><Relationship Id="rId308" Type="http://schemas.openxmlformats.org/officeDocument/2006/relationships/customXml" Target="../ink/ink3503.xml"/><Relationship Id="rId329" Type="http://schemas.openxmlformats.org/officeDocument/2006/relationships/image" Target="../media/image2995.png"/><Relationship Id="rId47" Type="http://schemas.openxmlformats.org/officeDocument/2006/relationships/image" Target="../media/image2855.png"/><Relationship Id="rId68" Type="http://schemas.openxmlformats.org/officeDocument/2006/relationships/customXml" Target="../ink/ink3383.xml"/><Relationship Id="rId89" Type="http://schemas.openxmlformats.org/officeDocument/2006/relationships/image" Target="../media/image2876.png"/><Relationship Id="rId112" Type="http://schemas.openxmlformats.org/officeDocument/2006/relationships/customXml" Target="../ink/ink3405.xml"/><Relationship Id="rId133" Type="http://schemas.openxmlformats.org/officeDocument/2006/relationships/image" Target="../media/image2897.png"/><Relationship Id="rId154" Type="http://schemas.openxmlformats.org/officeDocument/2006/relationships/customXml" Target="../ink/ink3426.xml"/><Relationship Id="rId175" Type="http://schemas.openxmlformats.org/officeDocument/2006/relationships/image" Target="../media/image2918.png"/><Relationship Id="rId340" Type="http://schemas.openxmlformats.org/officeDocument/2006/relationships/customXml" Target="../ink/ink3519.xml"/><Relationship Id="rId361" Type="http://schemas.openxmlformats.org/officeDocument/2006/relationships/image" Target="../media/image3011.png"/><Relationship Id="rId196" Type="http://schemas.openxmlformats.org/officeDocument/2006/relationships/customXml" Target="../ink/ink3447.xml"/><Relationship Id="rId200" Type="http://schemas.openxmlformats.org/officeDocument/2006/relationships/customXml" Target="../ink/ink3449.xml"/><Relationship Id="rId16" Type="http://schemas.openxmlformats.org/officeDocument/2006/relationships/customXml" Target="../ink/ink3357.xml"/><Relationship Id="rId221" Type="http://schemas.openxmlformats.org/officeDocument/2006/relationships/image" Target="../media/image2941.png"/><Relationship Id="rId242" Type="http://schemas.openxmlformats.org/officeDocument/2006/relationships/customXml" Target="../ink/ink3470.xml"/><Relationship Id="rId263" Type="http://schemas.openxmlformats.org/officeDocument/2006/relationships/image" Target="../media/image2962.png"/><Relationship Id="rId284" Type="http://schemas.openxmlformats.org/officeDocument/2006/relationships/customXml" Target="../ink/ink3491.xml"/><Relationship Id="rId319" Type="http://schemas.openxmlformats.org/officeDocument/2006/relationships/image" Target="../media/image2990.png"/><Relationship Id="rId37" Type="http://schemas.openxmlformats.org/officeDocument/2006/relationships/image" Target="../media/image2850.png"/><Relationship Id="rId58" Type="http://schemas.openxmlformats.org/officeDocument/2006/relationships/customXml" Target="../ink/ink3378.xml"/><Relationship Id="rId79" Type="http://schemas.openxmlformats.org/officeDocument/2006/relationships/image" Target="../media/image2871.png"/><Relationship Id="rId102" Type="http://schemas.openxmlformats.org/officeDocument/2006/relationships/customXml" Target="../ink/ink3400.xml"/><Relationship Id="rId123" Type="http://schemas.openxmlformats.org/officeDocument/2006/relationships/image" Target="../media/image2892.png"/><Relationship Id="rId144" Type="http://schemas.openxmlformats.org/officeDocument/2006/relationships/customXml" Target="../ink/ink3421.xml"/><Relationship Id="rId330" Type="http://schemas.openxmlformats.org/officeDocument/2006/relationships/customXml" Target="../ink/ink3514.xml"/><Relationship Id="rId90" Type="http://schemas.openxmlformats.org/officeDocument/2006/relationships/customXml" Target="../ink/ink3394.xml"/><Relationship Id="rId165" Type="http://schemas.openxmlformats.org/officeDocument/2006/relationships/image" Target="../media/image2913.png"/><Relationship Id="rId186" Type="http://schemas.openxmlformats.org/officeDocument/2006/relationships/customXml" Target="../ink/ink3442.xml"/><Relationship Id="rId351" Type="http://schemas.openxmlformats.org/officeDocument/2006/relationships/image" Target="../media/image3006.png"/><Relationship Id="rId372" Type="http://schemas.openxmlformats.org/officeDocument/2006/relationships/customXml" Target="../ink/ink3535.xml"/><Relationship Id="rId211" Type="http://schemas.openxmlformats.org/officeDocument/2006/relationships/image" Target="../media/image2936.png"/><Relationship Id="rId232" Type="http://schemas.openxmlformats.org/officeDocument/2006/relationships/customXml" Target="../ink/ink3465.xml"/><Relationship Id="rId253" Type="http://schemas.openxmlformats.org/officeDocument/2006/relationships/image" Target="../media/image2957.png"/><Relationship Id="rId274" Type="http://schemas.openxmlformats.org/officeDocument/2006/relationships/customXml" Target="../ink/ink3486.xml"/><Relationship Id="rId295" Type="http://schemas.openxmlformats.org/officeDocument/2006/relationships/image" Target="../media/image2978.png"/><Relationship Id="rId309" Type="http://schemas.openxmlformats.org/officeDocument/2006/relationships/image" Target="../media/image2985.png"/><Relationship Id="rId27" Type="http://schemas.openxmlformats.org/officeDocument/2006/relationships/image" Target="../media/image2845.png"/><Relationship Id="rId48" Type="http://schemas.openxmlformats.org/officeDocument/2006/relationships/customXml" Target="../ink/ink3373.xml"/><Relationship Id="rId69" Type="http://schemas.openxmlformats.org/officeDocument/2006/relationships/image" Target="../media/image2866.png"/><Relationship Id="rId113" Type="http://schemas.openxmlformats.org/officeDocument/2006/relationships/image" Target="../media/image2887.png"/><Relationship Id="rId134" Type="http://schemas.openxmlformats.org/officeDocument/2006/relationships/customXml" Target="../ink/ink3416.xml"/><Relationship Id="rId320" Type="http://schemas.openxmlformats.org/officeDocument/2006/relationships/customXml" Target="../ink/ink3509.xml"/><Relationship Id="rId80" Type="http://schemas.openxmlformats.org/officeDocument/2006/relationships/customXml" Target="../ink/ink3389.xml"/><Relationship Id="rId155" Type="http://schemas.openxmlformats.org/officeDocument/2006/relationships/image" Target="../media/image2908.png"/><Relationship Id="rId176" Type="http://schemas.openxmlformats.org/officeDocument/2006/relationships/customXml" Target="../ink/ink3437.xml"/><Relationship Id="rId197" Type="http://schemas.openxmlformats.org/officeDocument/2006/relationships/image" Target="../media/image2929.png"/><Relationship Id="rId341" Type="http://schemas.openxmlformats.org/officeDocument/2006/relationships/image" Target="../media/image3001.png"/><Relationship Id="rId362" Type="http://schemas.openxmlformats.org/officeDocument/2006/relationships/customXml" Target="../ink/ink3530.xml"/><Relationship Id="rId201" Type="http://schemas.openxmlformats.org/officeDocument/2006/relationships/image" Target="../media/image2931.png"/><Relationship Id="rId222" Type="http://schemas.openxmlformats.org/officeDocument/2006/relationships/customXml" Target="../ink/ink3460.xml"/><Relationship Id="rId243" Type="http://schemas.openxmlformats.org/officeDocument/2006/relationships/image" Target="../media/image2952.png"/><Relationship Id="rId264" Type="http://schemas.openxmlformats.org/officeDocument/2006/relationships/customXml" Target="../ink/ink3481.xml"/><Relationship Id="rId285" Type="http://schemas.openxmlformats.org/officeDocument/2006/relationships/image" Target="../media/image2973.png"/><Relationship Id="rId17" Type="http://schemas.openxmlformats.org/officeDocument/2006/relationships/image" Target="../media/image2840.png"/><Relationship Id="rId38" Type="http://schemas.openxmlformats.org/officeDocument/2006/relationships/customXml" Target="../ink/ink3368.xml"/><Relationship Id="rId59" Type="http://schemas.openxmlformats.org/officeDocument/2006/relationships/image" Target="../media/image2861.png"/><Relationship Id="rId103" Type="http://schemas.openxmlformats.org/officeDocument/2006/relationships/image" Target="../media/image2882.png"/><Relationship Id="rId124" Type="http://schemas.openxmlformats.org/officeDocument/2006/relationships/customXml" Target="../ink/ink3411.xml"/><Relationship Id="rId310" Type="http://schemas.openxmlformats.org/officeDocument/2006/relationships/customXml" Target="../ink/ink3504.xml"/><Relationship Id="rId70" Type="http://schemas.openxmlformats.org/officeDocument/2006/relationships/customXml" Target="../ink/ink3384.xml"/><Relationship Id="rId91" Type="http://schemas.openxmlformats.org/officeDocument/2006/relationships/image" Target="../media/image2877.png"/><Relationship Id="rId145" Type="http://schemas.openxmlformats.org/officeDocument/2006/relationships/image" Target="../media/image2903.png"/><Relationship Id="rId166" Type="http://schemas.openxmlformats.org/officeDocument/2006/relationships/customXml" Target="../ink/ink3432.xml"/><Relationship Id="rId187" Type="http://schemas.openxmlformats.org/officeDocument/2006/relationships/image" Target="../media/image2924.png"/><Relationship Id="rId331" Type="http://schemas.openxmlformats.org/officeDocument/2006/relationships/image" Target="../media/image2996.png"/><Relationship Id="rId352" Type="http://schemas.openxmlformats.org/officeDocument/2006/relationships/customXml" Target="../ink/ink3525.xml"/><Relationship Id="rId373" Type="http://schemas.openxmlformats.org/officeDocument/2006/relationships/image" Target="../media/image301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55.xml"/><Relationship Id="rId233" Type="http://schemas.openxmlformats.org/officeDocument/2006/relationships/image" Target="../media/image2947.png"/><Relationship Id="rId254" Type="http://schemas.openxmlformats.org/officeDocument/2006/relationships/customXml" Target="../ink/ink3476.xml"/><Relationship Id="rId28" Type="http://schemas.openxmlformats.org/officeDocument/2006/relationships/customXml" Target="../ink/ink3363.xml"/><Relationship Id="rId49" Type="http://schemas.openxmlformats.org/officeDocument/2006/relationships/image" Target="../media/image2856.png"/><Relationship Id="rId114" Type="http://schemas.openxmlformats.org/officeDocument/2006/relationships/customXml" Target="../ink/ink3406.xml"/><Relationship Id="rId275" Type="http://schemas.openxmlformats.org/officeDocument/2006/relationships/image" Target="../media/image2968.png"/><Relationship Id="rId296" Type="http://schemas.openxmlformats.org/officeDocument/2006/relationships/customXml" Target="../ink/ink3497.xml"/><Relationship Id="rId300" Type="http://schemas.openxmlformats.org/officeDocument/2006/relationships/customXml" Target="../ink/ink3499.xml"/><Relationship Id="rId60" Type="http://schemas.openxmlformats.org/officeDocument/2006/relationships/customXml" Target="../ink/ink3379.xml"/><Relationship Id="rId81" Type="http://schemas.openxmlformats.org/officeDocument/2006/relationships/image" Target="../media/image2872.png"/><Relationship Id="rId135" Type="http://schemas.openxmlformats.org/officeDocument/2006/relationships/image" Target="../media/image2898.png"/><Relationship Id="rId156" Type="http://schemas.openxmlformats.org/officeDocument/2006/relationships/customXml" Target="../ink/ink3427.xml"/><Relationship Id="rId177" Type="http://schemas.openxmlformats.org/officeDocument/2006/relationships/image" Target="../media/image2919.png"/><Relationship Id="rId198" Type="http://schemas.openxmlformats.org/officeDocument/2006/relationships/customXml" Target="../ink/ink3448.xml"/><Relationship Id="rId321" Type="http://schemas.openxmlformats.org/officeDocument/2006/relationships/image" Target="../media/image2991.png"/><Relationship Id="rId342" Type="http://schemas.openxmlformats.org/officeDocument/2006/relationships/customXml" Target="../ink/ink3520.xml"/><Relationship Id="rId363" Type="http://schemas.openxmlformats.org/officeDocument/2006/relationships/image" Target="../media/image3012.png"/><Relationship Id="rId202" Type="http://schemas.openxmlformats.org/officeDocument/2006/relationships/customXml" Target="../ink/ink3450.xml"/><Relationship Id="rId223" Type="http://schemas.openxmlformats.org/officeDocument/2006/relationships/image" Target="../media/image2942.png"/><Relationship Id="rId244" Type="http://schemas.openxmlformats.org/officeDocument/2006/relationships/customXml" Target="../ink/ink3471.xml"/><Relationship Id="rId18" Type="http://schemas.openxmlformats.org/officeDocument/2006/relationships/customXml" Target="../ink/ink3358.xml"/><Relationship Id="rId39" Type="http://schemas.openxmlformats.org/officeDocument/2006/relationships/image" Target="../media/image2851.png"/><Relationship Id="rId265" Type="http://schemas.openxmlformats.org/officeDocument/2006/relationships/image" Target="../media/image2963.png"/><Relationship Id="rId286" Type="http://schemas.openxmlformats.org/officeDocument/2006/relationships/customXml" Target="../ink/ink3492.xml"/><Relationship Id="rId50" Type="http://schemas.openxmlformats.org/officeDocument/2006/relationships/customXml" Target="../ink/ink3374.xml"/><Relationship Id="rId104" Type="http://schemas.openxmlformats.org/officeDocument/2006/relationships/customXml" Target="../ink/ink3401.xml"/><Relationship Id="rId125" Type="http://schemas.openxmlformats.org/officeDocument/2006/relationships/image" Target="../media/image2893.png"/><Relationship Id="rId146" Type="http://schemas.openxmlformats.org/officeDocument/2006/relationships/customXml" Target="../ink/ink3422.xml"/><Relationship Id="rId167" Type="http://schemas.openxmlformats.org/officeDocument/2006/relationships/image" Target="../media/image2914.png"/><Relationship Id="rId188" Type="http://schemas.openxmlformats.org/officeDocument/2006/relationships/customXml" Target="../ink/ink3443.xml"/><Relationship Id="rId311" Type="http://schemas.openxmlformats.org/officeDocument/2006/relationships/image" Target="../media/image2986.png"/><Relationship Id="rId332" Type="http://schemas.openxmlformats.org/officeDocument/2006/relationships/customXml" Target="../ink/ink3515.xml"/><Relationship Id="rId353" Type="http://schemas.openxmlformats.org/officeDocument/2006/relationships/image" Target="../media/image3007.png"/><Relationship Id="rId374" Type="http://schemas.openxmlformats.org/officeDocument/2006/relationships/customXml" Target="../ink/ink3536.xml"/><Relationship Id="rId71" Type="http://schemas.openxmlformats.org/officeDocument/2006/relationships/image" Target="../media/image2867.png"/><Relationship Id="rId92" Type="http://schemas.openxmlformats.org/officeDocument/2006/relationships/customXml" Target="../ink/ink3395.xml"/><Relationship Id="rId213" Type="http://schemas.openxmlformats.org/officeDocument/2006/relationships/image" Target="../media/image2937.png"/><Relationship Id="rId234" Type="http://schemas.openxmlformats.org/officeDocument/2006/relationships/customXml" Target="../ink/ink3466.xml"/><Relationship Id="rId2" Type="http://schemas.openxmlformats.org/officeDocument/2006/relationships/customXml" Target="../ink/ink3350.xml"/><Relationship Id="rId29" Type="http://schemas.openxmlformats.org/officeDocument/2006/relationships/image" Target="../media/image2846.png"/><Relationship Id="rId255" Type="http://schemas.openxmlformats.org/officeDocument/2006/relationships/image" Target="../media/image2958.png"/><Relationship Id="rId276" Type="http://schemas.openxmlformats.org/officeDocument/2006/relationships/customXml" Target="../ink/ink3487.xml"/><Relationship Id="rId297" Type="http://schemas.openxmlformats.org/officeDocument/2006/relationships/image" Target="../media/image2979.png"/><Relationship Id="rId40" Type="http://schemas.openxmlformats.org/officeDocument/2006/relationships/customXml" Target="../ink/ink3369.xml"/><Relationship Id="rId115" Type="http://schemas.openxmlformats.org/officeDocument/2006/relationships/image" Target="../media/image2888.png"/><Relationship Id="rId136" Type="http://schemas.openxmlformats.org/officeDocument/2006/relationships/customXml" Target="../ink/ink3417.xml"/><Relationship Id="rId157" Type="http://schemas.openxmlformats.org/officeDocument/2006/relationships/image" Target="../media/image2909.png"/><Relationship Id="rId178" Type="http://schemas.openxmlformats.org/officeDocument/2006/relationships/customXml" Target="../ink/ink3438.xml"/><Relationship Id="rId301" Type="http://schemas.openxmlformats.org/officeDocument/2006/relationships/image" Target="../media/image2981.png"/><Relationship Id="rId322" Type="http://schemas.openxmlformats.org/officeDocument/2006/relationships/customXml" Target="../ink/ink3510.xml"/><Relationship Id="rId343" Type="http://schemas.openxmlformats.org/officeDocument/2006/relationships/image" Target="../media/image3002.png"/><Relationship Id="rId364" Type="http://schemas.openxmlformats.org/officeDocument/2006/relationships/customXml" Target="../ink/ink3531.xml"/><Relationship Id="rId61" Type="http://schemas.openxmlformats.org/officeDocument/2006/relationships/image" Target="../media/image2862.png"/><Relationship Id="rId82" Type="http://schemas.openxmlformats.org/officeDocument/2006/relationships/customXml" Target="../ink/ink3390.xml"/><Relationship Id="rId199" Type="http://schemas.openxmlformats.org/officeDocument/2006/relationships/image" Target="../media/image2930.png"/><Relationship Id="rId203" Type="http://schemas.openxmlformats.org/officeDocument/2006/relationships/image" Target="../media/image2932.png"/><Relationship Id="rId19" Type="http://schemas.openxmlformats.org/officeDocument/2006/relationships/image" Target="../media/image2841.png"/><Relationship Id="rId224" Type="http://schemas.openxmlformats.org/officeDocument/2006/relationships/customXml" Target="../ink/ink3461.xml"/><Relationship Id="rId245" Type="http://schemas.openxmlformats.org/officeDocument/2006/relationships/image" Target="../media/image2953.png"/><Relationship Id="rId266" Type="http://schemas.openxmlformats.org/officeDocument/2006/relationships/customXml" Target="../ink/ink3482.xml"/><Relationship Id="rId287" Type="http://schemas.openxmlformats.org/officeDocument/2006/relationships/image" Target="../media/image2974.png"/><Relationship Id="rId30" Type="http://schemas.openxmlformats.org/officeDocument/2006/relationships/customXml" Target="../ink/ink3364.xml"/><Relationship Id="rId105" Type="http://schemas.openxmlformats.org/officeDocument/2006/relationships/image" Target="../media/image2883.png"/><Relationship Id="rId126" Type="http://schemas.openxmlformats.org/officeDocument/2006/relationships/customXml" Target="../ink/ink3412.xml"/><Relationship Id="rId147" Type="http://schemas.openxmlformats.org/officeDocument/2006/relationships/image" Target="../media/image2904.png"/><Relationship Id="rId168" Type="http://schemas.openxmlformats.org/officeDocument/2006/relationships/customXml" Target="../ink/ink3433.xml"/><Relationship Id="rId312" Type="http://schemas.openxmlformats.org/officeDocument/2006/relationships/customXml" Target="../ink/ink3505.xml"/><Relationship Id="rId333" Type="http://schemas.openxmlformats.org/officeDocument/2006/relationships/image" Target="../media/image2997.png"/><Relationship Id="rId354" Type="http://schemas.openxmlformats.org/officeDocument/2006/relationships/customXml" Target="../ink/ink3526.xml"/><Relationship Id="rId51" Type="http://schemas.openxmlformats.org/officeDocument/2006/relationships/image" Target="../media/image2857.png"/><Relationship Id="rId72" Type="http://schemas.openxmlformats.org/officeDocument/2006/relationships/customXml" Target="../ink/ink3385.xml"/><Relationship Id="rId93" Type="http://schemas.openxmlformats.org/officeDocument/2006/relationships/image" Target="../media/image1599.png"/><Relationship Id="rId189" Type="http://schemas.openxmlformats.org/officeDocument/2006/relationships/image" Target="../media/image2925.png"/><Relationship Id="rId375" Type="http://schemas.openxmlformats.org/officeDocument/2006/relationships/image" Target="../media/image3018.png"/><Relationship Id="rId3" Type="http://schemas.openxmlformats.org/officeDocument/2006/relationships/image" Target="../media/image2833.png"/><Relationship Id="rId214" Type="http://schemas.openxmlformats.org/officeDocument/2006/relationships/customXml" Target="../ink/ink3456.xml"/><Relationship Id="rId235" Type="http://schemas.openxmlformats.org/officeDocument/2006/relationships/image" Target="../media/image2948.png"/><Relationship Id="rId256" Type="http://schemas.openxmlformats.org/officeDocument/2006/relationships/customXml" Target="../ink/ink3477.xml"/><Relationship Id="rId277" Type="http://schemas.openxmlformats.org/officeDocument/2006/relationships/image" Target="../media/image2969.png"/><Relationship Id="rId298" Type="http://schemas.openxmlformats.org/officeDocument/2006/relationships/customXml" Target="../ink/ink3498.xml"/><Relationship Id="rId116" Type="http://schemas.openxmlformats.org/officeDocument/2006/relationships/customXml" Target="../ink/ink3407.xml"/><Relationship Id="rId137" Type="http://schemas.openxmlformats.org/officeDocument/2006/relationships/image" Target="../media/image2899.png"/><Relationship Id="rId158" Type="http://schemas.openxmlformats.org/officeDocument/2006/relationships/customXml" Target="../ink/ink3428.xml"/><Relationship Id="rId302" Type="http://schemas.openxmlformats.org/officeDocument/2006/relationships/customXml" Target="../ink/ink3500.xml"/><Relationship Id="rId323" Type="http://schemas.openxmlformats.org/officeDocument/2006/relationships/image" Target="../media/image2992.png"/><Relationship Id="rId344" Type="http://schemas.openxmlformats.org/officeDocument/2006/relationships/customXml" Target="../ink/ink3521.xml"/><Relationship Id="rId20" Type="http://schemas.openxmlformats.org/officeDocument/2006/relationships/customXml" Target="../ink/ink3359.xml"/><Relationship Id="rId41" Type="http://schemas.openxmlformats.org/officeDocument/2006/relationships/image" Target="../media/image2852.png"/><Relationship Id="rId62" Type="http://schemas.openxmlformats.org/officeDocument/2006/relationships/customXml" Target="../ink/ink3380.xml"/><Relationship Id="rId83" Type="http://schemas.openxmlformats.org/officeDocument/2006/relationships/image" Target="../media/image2873.png"/><Relationship Id="rId179" Type="http://schemas.openxmlformats.org/officeDocument/2006/relationships/image" Target="../media/image2920.png"/><Relationship Id="rId365" Type="http://schemas.openxmlformats.org/officeDocument/2006/relationships/image" Target="../media/image3013.png"/><Relationship Id="rId190" Type="http://schemas.openxmlformats.org/officeDocument/2006/relationships/customXml" Target="../ink/ink3444.xml"/><Relationship Id="rId204" Type="http://schemas.openxmlformats.org/officeDocument/2006/relationships/customXml" Target="../ink/ink3451.xml"/><Relationship Id="rId225" Type="http://schemas.openxmlformats.org/officeDocument/2006/relationships/image" Target="../media/image2943.png"/><Relationship Id="rId246" Type="http://schemas.openxmlformats.org/officeDocument/2006/relationships/customXml" Target="../ink/ink3472.xml"/><Relationship Id="rId267" Type="http://schemas.openxmlformats.org/officeDocument/2006/relationships/image" Target="../media/image2964.png"/><Relationship Id="rId288" Type="http://schemas.openxmlformats.org/officeDocument/2006/relationships/customXml" Target="../ink/ink3493.xml"/><Relationship Id="rId106" Type="http://schemas.openxmlformats.org/officeDocument/2006/relationships/customXml" Target="../ink/ink3402.xml"/><Relationship Id="rId127" Type="http://schemas.openxmlformats.org/officeDocument/2006/relationships/image" Target="../media/image2894.png"/><Relationship Id="rId313" Type="http://schemas.openxmlformats.org/officeDocument/2006/relationships/image" Target="../media/image2987.png"/><Relationship Id="rId10" Type="http://schemas.openxmlformats.org/officeDocument/2006/relationships/customXml" Target="../ink/ink3354.xml"/><Relationship Id="rId31" Type="http://schemas.openxmlformats.org/officeDocument/2006/relationships/image" Target="../media/image2847.png"/><Relationship Id="rId52" Type="http://schemas.openxmlformats.org/officeDocument/2006/relationships/customXml" Target="../ink/ink3375.xml"/><Relationship Id="rId73" Type="http://schemas.openxmlformats.org/officeDocument/2006/relationships/image" Target="../media/image2868.png"/><Relationship Id="rId94" Type="http://schemas.openxmlformats.org/officeDocument/2006/relationships/customXml" Target="../ink/ink3396.xml"/><Relationship Id="rId148" Type="http://schemas.openxmlformats.org/officeDocument/2006/relationships/customXml" Target="../ink/ink3423.xml"/><Relationship Id="rId169" Type="http://schemas.openxmlformats.org/officeDocument/2006/relationships/image" Target="../media/image2915.png"/><Relationship Id="rId334" Type="http://schemas.openxmlformats.org/officeDocument/2006/relationships/customXml" Target="../ink/ink3516.xml"/><Relationship Id="rId355" Type="http://schemas.openxmlformats.org/officeDocument/2006/relationships/image" Target="../media/image3008.png"/><Relationship Id="rId4" Type="http://schemas.openxmlformats.org/officeDocument/2006/relationships/customXml" Target="../ink/ink3351.xml"/><Relationship Id="rId180" Type="http://schemas.openxmlformats.org/officeDocument/2006/relationships/customXml" Target="../ink/ink3439.xml"/><Relationship Id="rId215" Type="http://schemas.openxmlformats.org/officeDocument/2006/relationships/image" Target="../media/image2938.png"/><Relationship Id="rId236" Type="http://schemas.openxmlformats.org/officeDocument/2006/relationships/customXml" Target="../ink/ink3467.xml"/><Relationship Id="rId257" Type="http://schemas.openxmlformats.org/officeDocument/2006/relationships/image" Target="../media/image2959.png"/><Relationship Id="rId278" Type="http://schemas.openxmlformats.org/officeDocument/2006/relationships/customXml" Target="../ink/ink3488.xml"/><Relationship Id="rId303" Type="http://schemas.openxmlformats.org/officeDocument/2006/relationships/image" Target="../media/image2982.png"/><Relationship Id="rId42" Type="http://schemas.openxmlformats.org/officeDocument/2006/relationships/customXml" Target="../ink/ink3370.xml"/><Relationship Id="rId84" Type="http://schemas.openxmlformats.org/officeDocument/2006/relationships/customXml" Target="../ink/ink3391.xml"/><Relationship Id="rId138" Type="http://schemas.openxmlformats.org/officeDocument/2006/relationships/customXml" Target="../ink/ink3418.xml"/><Relationship Id="rId345" Type="http://schemas.openxmlformats.org/officeDocument/2006/relationships/image" Target="../media/image3003.png"/><Relationship Id="rId191" Type="http://schemas.openxmlformats.org/officeDocument/2006/relationships/image" Target="../media/image2926.png"/><Relationship Id="rId205" Type="http://schemas.openxmlformats.org/officeDocument/2006/relationships/image" Target="../media/image2933.png"/><Relationship Id="rId247" Type="http://schemas.openxmlformats.org/officeDocument/2006/relationships/image" Target="../media/image2954.png"/><Relationship Id="rId107" Type="http://schemas.openxmlformats.org/officeDocument/2006/relationships/image" Target="../media/image2884.png"/><Relationship Id="rId289" Type="http://schemas.openxmlformats.org/officeDocument/2006/relationships/image" Target="../media/image2975.png"/><Relationship Id="rId11" Type="http://schemas.openxmlformats.org/officeDocument/2006/relationships/image" Target="../media/image2837.png"/><Relationship Id="rId53" Type="http://schemas.openxmlformats.org/officeDocument/2006/relationships/image" Target="../media/image2858.png"/><Relationship Id="rId149" Type="http://schemas.openxmlformats.org/officeDocument/2006/relationships/image" Target="../media/image2905.png"/><Relationship Id="rId314" Type="http://schemas.openxmlformats.org/officeDocument/2006/relationships/customXml" Target="../ink/ink3506.xml"/><Relationship Id="rId356" Type="http://schemas.openxmlformats.org/officeDocument/2006/relationships/customXml" Target="../ink/ink3527.xml"/><Relationship Id="rId95" Type="http://schemas.openxmlformats.org/officeDocument/2006/relationships/image" Target="../media/image2878.png"/><Relationship Id="rId160" Type="http://schemas.openxmlformats.org/officeDocument/2006/relationships/customXml" Target="../ink/ink3429.xml"/><Relationship Id="rId216" Type="http://schemas.openxmlformats.org/officeDocument/2006/relationships/customXml" Target="../ink/ink3457.xml"/><Relationship Id="rId258" Type="http://schemas.openxmlformats.org/officeDocument/2006/relationships/customXml" Target="../ink/ink3478.xml"/><Relationship Id="rId22" Type="http://schemas.openxmlformats.org/officeDocument/2006/relationships/customXml" Target="../ink/ink3360.xml"/><Relationship Id="rId64" Type="http://schemas.openxmlformats.org/officeDocument/2006/relationships/customXml" Target="../ink/ink3381.xml"/><Relationship Id="rId118" Type="http://schemas.openxmlformats.org/officeDocument/2006/relationships/customXml" Target="../ink/ink3408.xml"/><Relationship Id="rId325" Type="http://schemas.openxmlformats.org/officeDocument/2006/relationships/image" Target="../media/image2993.png"/><Relationship Id="rId367" Type="http://schemas.openxmlformats.org/officeDocument/2006/relationships/image" Target="../media/image3014.png"/><Relationship Id="rId171" Type="http://schemas.openxmlformats.org/officeDocument/2006/relationships/image" Target="../media/image2916.png"/><Relationship Id="rId227" Type="http://schemas.openxmlformats.org/officeDocument/2006/relationships/image" Target="../media/image2944.png"/><Relationship Id="rId269" Type="http://schemas.openxmlformats.org/officeDocument/2006/relationships/image" Target="../media/image2965.png"/><Relationship Id="rId33" Type="http://schemas.openxmlformats.org/officeDocument/2006/relationships/image" Target="../media/image2848.png"/><Relationship Id="rId129" Type="http://schemas.openxmlformats.org/officeDocument/2006/relationships/image" Target="../media/image2895.png"/><Relationship Id="rId280" Type="http://schemas.openxmlformats.org/officeDocument/2006/relationships/customXml" Target="../ink/ink3489.xml"/><Relationship Id="rId336" Type="http://schemas.openxmlformats.org/officeDocument/2006/relationships/customXml" Target="../ink/ink3517.xml"/><Relationship Id="rId75" Type="http://schemas.openxmlformats.org/officeDocument/2006/relationships/image" Target="../media/image2869.png"/><Relationship Id="rId140" Type="http://schemas.openxmlformats.org/officeDocument/2006/relationships/customXml" Target="../ink/ink3419.xml"/><Relationship Id="rId182" Type="http://schemas.openxmlformats.org/officeDocument/2006/relationships/customXml" Target="../ink/ink3440.xml"/><Relationship Id="rId6" Type="http://schemas.openxmlformats.org/officeDocument/2006/relationships/customXml" Target="../ink/ink3352.xml"/><Relationship Id="rId238" Type="http://schemas.openxmlformats.org/officeDocument/2006/relationships/customXml" Target="../ink/ink3468.xml"/><Relationship Id="rId291" Type="http://schemas.openxmlformats.org/officeDocument/2006/relationships/image" Target="../media/image2976.png"/><Relationship Id="rId305" Type="http://schemas.openxmlformats.org/officeDocument/2006/relationships/image" Target="../media/image2983.png"/><Relationship Id="rId347" Type="http://schemas.openxmlformats.org/officeDocument/2006/relationships/image" Target="../media/image3004.png"/><Relationship Id="rId44" Type="http://schemas.openxmlformats.org/officeDocument/2006/relationships/customXml" Target="../ink/ink3371.xml"/><Relationship Id="rId86" Type="http://schemas.openxmlformats.org/officeDocument/2006/relationships/customXml" Target="../ink/ink3392.xml"/><Relationship Id="rId151" Type="http://schemas.openxmlformats.org/officeDocument/2006/relationships/image" Target="../media/image2906.png"/><Relationship Id="rId193" Type="http://schemas.openxmlformats.org/officeDocument/2006/relationships/image" Target="../media/image2927.png"/><Relationship Id="rId207" Type="http://schemas.openxmlformats.org/officeDocument/2006/relationships/image" Target="../media/image2934.png"/><Relationship Id="rId249" Type="http://schemas.openxmlformats.org/officeDocument/2006/relationships/image" Target="../media/image2955.png"/><Relationship Id="rId13" Type="http://schemas.openxmlformats.org/officeDocument/2006/relationships/image" Target="../media/image2838.png"/><Relationship Id="rId109" Type="http://schemas.openxmlformats.org/officeDocument/2006/relationships/image" Target="../media/image2885.png"/><Relationship Id="rId260" Type="http://schemas.openxmlformats.org/officeDocument/2006/relationships/customXml" Target="../ink/ink3479.xml"/><Relationship Id="rId316" Type="http://schemas.openxmlformats.org/officeDocument/2006/relationships/customXml" Target="../ink/ink3507.xml"/><Relationship Id="rId55" Type="http://schemas.openxmlformats.org/officeDocument/2006/relationships/image" Target="../media/image2859.png"/><Relationship Id="rId97" Type="http://schemas.openxmlformats.org/officeDocument/2006/relationships/image" Target="../media/image2879.png"/><Relationship Id="rId120" Type="http://schemas.openxmlformats.org/officeDocument/2006/relationships/customXml" Target="../ink/ink3409.xml"/><Relationship Id="rId358" Type="http://schemas.openxmlformats.org/officeDocument/2006/relationships/customXml" Target="../ink/ink3528.xml"/><Relationship Id="rId162" Type="http://schemas.openxmlformats.org/officeDocument/2006/relationships/customXml" Target="../ink/ink3430.xml"/><Relationship Id="rId218" Type="http://schemas.openxmlformats.org/officeDocument/2006/relationships/customXml" Target="../ink/ink3458.xml"/><Relationship Id="rId271" Type="http://schemas.openxmlformats.org/officeDocument/2006/relationships/image" Target="../media/image2966.png"/><Relationship Id="rId24" Type="http://schemas.openxmlformats.org/officeDocument/2006/relationships/customXml" Target="../ink/ink3361.xml"/><Relationship Id="rId66" Type="http://schemas.openxmlformats.org/officeDocument/2006/relationships/customXml" Target="../ink/ink3382.xml"/><Relationship Id="rId131" Type="http://schemas.openxmlformats.org/officeDocument/2006/relationships/image" Target="../media/image2896.png"/><Relationship Id="rId327" Type="http://schemas.openxmlformats.org/officeDocument/2006/relationships/image" Target="../media/image2994.png"/><Relationship Id="rId369" Type="http://schemas.openxmlformats.org/officeDocument/2006/relationships/image" Target="../media/image3015.png"/><Relationship Id="rId173" Type="http://schemas.openxmlformats.org/officeDocument/2006/relationships/image" Target="../media/image2917.png"/><Relationship Id="rId229" Type="http://schemas.openxmlformats.org/officeDocument/2006/relationships/image" Target="../media/image2945.png"/><Relationship Id="rId240" Type="http://schemas.openxmlformats.org/officeDocument/2006/relationships/customXml" Target="../ink/ink3469.xml"/><Relationship Id="rId35" Type="http://schemas.openxmlformats.org/officeDocument/2006/relationships/image" Target="../media/image2849.png"/><Relationship Id="rId77" Type="http://schemas.openxmlformats.org/officeDocument/2006/relationships/image" Target="../media/image2870.png"/><Relationship Id="rId100" Type="http://schemas.openxmlformats.org/officeDocument/2006/relationships/customXml" Target="../ink/ink3399.xml"/><Relationship Id="rId282" Type="http://schemas.openxmlformats.org/officeDocument/2006/relationships/customXml" Target="../ink/ink3490.xml"/><Relationship Id="rId338" Type="http://schemas.openxmlformats.org/officeDocument/2006/relationships/customXml" Target="../ink/ink3518.xml"/><Relationship Id="rId8" Type="http://schemas.openxmlformats.org/officeDocument/2006/relationships/customXml" Target="../ink/ink3353.xml"/><Relationship Id="rId142" Type="http://schemas.openxmlformats.org/officeDocument/2006/relationships/customXml" Target="../ink/ink3420.xml"/><Relationship Id="rId184" Type="http://schemas.openxmlformats.org/officeDocument/2006/relationships/customXml" Target="../ink/ink3441.xml"/><Relationship Id="rId251" Type="http://schemas.openxmlformats.org/officeDocument/2006/relationships/image" Target="../media/image2956.png"/><Relationship Id="rId46" Type="http://schemas.openxmlformats.org/officeDocument/2006/relationships/customXml" Target="../ink/ink3372.xml"/><Relationship Id="rId293" Type="http://schemas.openxmlformats.org/officeDocument/2006/relationships/image" Target="../media/image2977.png"/><Relationship Id="rId307" Type="http://schemas.openxmlformats.org/officeDocument/2006/relationships/image" Target="../media/image2984.png"/><Relationship Id="rId349" Type="http://schemas.openxmlformats.org/officeDocument/2006/relationships/image" Target="../media/image3005.png"/><Relationship Id="rId88" Type="http://schemas.openxmlformats.org/officeDocument/2006/relationships/customXml" Target="../ink/ink3393.xml"/><Relationship Id="rId111" Type="http://schemas.openxmlformats.org/officeDocument/2006/relationships/image" Target="../media/image2886.png"/><Relationship Id="rId153" Type="http://schemas.openxmlformats.org/officeDocument/2006/relationships/image" Target="../media/image2907.png"/><Relationship Id="rId195" Type="http://schemas.openxmlformats.org/officeDocument/2006/relationships/image" Target="../media/image2928.png"/><Relationship Id="rId209" Type="http://schemas.openxmlformats.org/officeDocument/2006/relationships/image" Target="../media/image2935.png"/><Relationship Id="rId360" Type="http://schemas.openxmlformats.org/officeDocument/2006/relationships/customXml" Target="../ink/ink3529.xml"/><Relationship Id="rId220" Type="http://schemas.openxmlformats.org/officeDocument/2006/relationships/customXml" Target="../ink/ink3459.xml"/><Relationship Id="rId15" Type="http://schemas.openxmlformats.org/officeDocument/2006/relationships/image" Target="../media/image2839.png"/><Relationship Id="rId57" Type="http://schemas.openxmlformats.org/officeDocument/2006/relationships/image" Target="../media/image2860.png"/><Relationship Id="rId262" Type="http://schemas.openxmlformats.org/officeDocument/2006/relationships/customXml" Target="../ink/ink3480.xml"/><Relationship Id="rId318" Type="http://schemas.openxmlformats.org/officeDocument/2006/relationships/customXml" Target="../ink/ink350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61.png"/><Relationship Id="rId299" Type="http://schemas.openxmlformats.org/officeDocument/2006/relationships/image" Target="../media/image3152.png"/><Relationship Id="rId21" Type="http://schemas.openxmlformats.org/officeDocument/2006/relationships/image" Target="../media/image30140.png"/><Relationship Id="rId63" Type="http://schemas.openxmlformats.org/officeDocument/2006/relationships/image" Target="../media/image3035.png"/><Relationship Id="rId159" Type="http://schemas.openxmlformats.org/officeDocument/2006/relationships/image" Target="../media/image3082.png"/><Relationship Id="rId324" Type="http://schemas.openxmlformats.org/officeDocument/2006/relationships/customXml" Target="../ink/ink3698.xml"/><Relationship Id="rId366" Type="http://schemas.openxmlformats.org/officeDocument/2006/relationships/customXml" Target="../ink/ink3719.xml"/><Relationship Id="rId170" Type="http://schemas.openxmlformats.org/officeDocument/2006/relationships/customXml" Target="../ink/ink3621.xml"/><Relationship Id="rId226" Type="http://schemas.openxmlformats.org/officeDocument/2006/relationships/customXml" Target="../ink/ink3649.xml"/><Relationship Id="rId268" Type="http://schemas.openxmlformats.org/officeDocument/2006/relationships/customXml" Target="../ink/ink3670.xml"/><Relationship Id="rId32" Type="http://schemas.openxmlformats.org/officeDocument/2006/relationships/customXml" Target="../ink/ink3552.xml"/><Relationship Id="rId74" Type="http://schemas.openxmlformats.org/officeDocument/2006/relationships/customXml" Target="../ink/ink3573.xml"/><Relationship Id="rId128" Type="http://schemas.openxmlformats.org/officeDocument/2006/relationships/customXml" Target="../ink/ink3600.xml"/><Relationship Id="rId335" Type="http://schemas.openxmlformats.org/officeDocument/2006/relationships/image" Target="../media/image3170.png"/><Relationship Id="rId377" Type="http://schemas.openxmlformats.org/officeDocument/2006/relationships/image" Target="../media/image3190.png"/><Relationship Id="rId5" Type="http://schemas.openxmlformats.org/officeDocument/2006/relationships/image" Target="../media/image30060.png"/><Relationship Id="rId181" Type="http://schemas.openxmlformats.org/officeDocument/2006/relationships/image" Target="../media/image3093.png"/><Relationship Id="rId237" Type="http://schemas.openxmlformats.org/officeDocument/2006/relationships/image" Target="../media/image3121.png"/><Relationship Id="rId402" Type="http://schemas.openxmlformats.org/officeDocument/2006/relationships/customXml" Target="../ink/ink3737.xml"/><Relationship Id="rId279" Type="http://schemas.openxmlformats.org/officeDocument/2006/relationships/image" Target="../media/image3142.png"/><Relationship Id="rId43" Type="http://schemas.openxmlformats.org/officeDocument/2006/relationships/image" Target="../media/image3025.png"/><Relationship Id="rId139" Type="http://schemas.openxmlformats.org/officeDocument/2006/relationships/image" Target="../media/image3072.png"/><Relationship Id="rId290" Type="http://schemas.openxmlformats.org/officeDocument/2006/relationships/customXml" Target="../ink/ink3681.xml"/><Relationship Id="rId304" Type="http://schemas.openxmlformats.org/officeDocument/2006/relationships/customXml" Target="../ink/ink3688.xml"/><Relationship Id="rId346" Type="http://schemas.openxmlformats.org/officeDocument/2006/relationships/customXml" Target="../ink/ink3709.xml"/><Relationship Id="rId388" Type="http://schemas.openxmlformats.org/officeDocument/2006/relationships/customXml" Target="../ink/ink3730.xml"/><Relationship Id="rId85" Type="http://schemas.openxmlformats.org/officeDocument/2006/relationships/image" Target="../media/image3046.png"/><Relationship Id="rId150" Type="http://schemas.openxmlformats.org/officeDocument/2006/relationships/customXml" Target="../ink/ink3611.xml"/><Relationship Id="rId192" Type="http://schemas.openxmlformats.org/officeDocument/2006/relationships/customXml" Target="../ink/ink3632.xml"/><Relationship Id="rId206" Type="http://schemas.openxmlformats.org/officeDocument/2006/relationships/customXml" Target="../ink/ink3639.xml"/><Relationship Id="rId413" Type="http://schemas.openxmlformats.org/officeDocument/2006/relationships/image" Target="../media/image3208.png"/><Relationship Id="rId248" Type="http://schemas.openxmlformats.org/officeDocument/2006/relationships/customXml" Target="../ink/ink3660.xml"/><Relationship Id="rId12" Type="http://schemas.openxmlformats.org/officeDocument/2006/relationships/customXml" Target="../ink/ink3542.xml"/><Relationship Id="rId108" Type="http://schemas.openxmlformats.org/officeDocument/2006/relationships/customXml" Target="../ink/ink3590.xml"/><Relationship Id="rId315" Type="http://schemas.openxmlformats.org/officeDocument/2006/relationships/image" Target="../media/image3160.png"/><Relationship Id="rId357" Type="http://schemas.openxmlformats.org/officeDocument/2006/relationships/image" Target="../media/image3181.png"/><Relationship Id="rId54" Type="http://schemas.openxmlformats.org/officeDocument/2006/relationships/customXml" Target="../ink/ink3563.xml"/><Relationship Id="rId96" Type="http://schemas.openxmlformats.org/officeDocument/2006/relationships/customXml" Target="../ink/ink3584.xml"/><Relationship Id="rId161" Type="http://schemas.openxmlformats.org/officeDocument/2006/relationships/image" Target="../media/image3083.png"/><Relationship Id="rId217" Type="http://schemas.openxmlformats.org/officeDocument/2006/relationships/image" Target="../media/image3111.png"/><Relationship Id="rId399" Type="http://schemas.openxmlformats.org/officeDocument/2006/relationships/image" Target="../media/image3201.png"/><Relationship Id="rId259" Type="http://schemas.openxmlformats.org/officeDocument/2006/relationships/image" Target="../media/image3132.png"/><Relationship Id="rId424" Type="http://schemas.openxmlformats.org/officeDocument/2006/relationships/customXml" Target="../ink/ink3748.xml"/><Relationship Id="rId23" Type="http://schemas.openxmlformats.org/officeDocument/2006/relationships/image" Target="../media/image30150.png"/><Relationship Id="rId119" Type="http://schemas.openxmlformats.org/officeDocument/2006/relationships/image" Target="../media/image3062.png"/><Relationship Id="rId270" Type="http://schemas.openxmlformats.org/officeDocument/2006/relationships/customXml" Target="../ink/ink3671.xml"/><Relationship Id="rId326" Type="http://schemas.openxmlformats.org/officeDocument/2006/relationships/customXml" Target="../ink/ink3699.xml"/><Relationship Id="rId65" Type="http://schemas.openxmlformats.org/officeDocument/2006/relationships/image" Target="../media/image3036.png"/><Relationship Id="rId130" Type="http://schemas.openxmlformats.org/officeDocument/2006/relationships/customXml" Target="../ink/ink3601.xml"/><Relationship Id="rId368" Type="http://schemas.openxmlformats.org/officeDocument/2006/relationships/customXml" Target="../ink/ink3720.xml"/><Relationship Id="rId172" Type="http://schemas.openxmlformats.org/officeDocument/2006/relationships/customXml" Target="../ink/ink3622.xml"/><Relationship Id="rId228" Type="http://schemas.openxmlformats.org/officeDocument/2006/relationships/customXml" Target="../ink/ink3650.xml"/><Relationship Id="rId281" Type="http://schemas.openxmlformats.org/officeDocument/2006/relationships/image" Target="../media/image3143.png"/><Relationship Id="rId337" Type="http://schemas.openxmlformats.org/officeDocument/2006/relationships/image" Target="../media/image3171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3073.png"/><Relationship Id="rId379" Type="http://schemas.openxmlformats.org/officeDocument/2006/relationships/image" Target="../media/image3191.png"/><Relationship Id="rId7" Type="http://schemas.openxmlformats.org/officeDocument/2006/relationships/image" Target="../media/image30070.png"/><Relationship Id="rId183" Type="http://schemas.openxmlformats.org/officeDocument/2006/relationships/image" Target="../media/image3094.png"/><Relationship Id="rId239" Type="http://schemas.openxmlformats.org/officeDocument/2006/relationships/image" Target="../media/image3122.png"/><Relationship Id="rId390" Type="http://schemas.openxmlformats.org/officeDocument/2006/relationships/customXml" Target="../ink/ink3731.xml"/><Relationship Id="rId404" Type="http://schemas.openxmlformats.org/officeDocument/2006/relationships/customXml" Target="../ink/ink3738.xml"/><Relationship Id="rId250" Type="http://schemas.openxmlformats.org/officeDocument/2006/relationships/customXml" Target="../ink/ink3661.xml"/><Relationship Id="rId292" Type="http://schemas.openxmlformats.org/officeDocument/2006/relationships/customXml" Target="../ink/ink3682.xml"/><Relationship Id="rId306" Type="http://schemas.openxmlformats.org/officeDocument/2006/relationships/customXml" Target="../ink/ink3689.xml"/><Relationship Id="rId45" Type="http://schemas.openxmlformats.org/officeDocument/2006/relationships/image" Target="../media/image3026.png"/><Relationship Id="rId87" Type="http://schemas.openxmlformats.org/officeDocument/2006/relationships/image" Target="../media/image3047.png"/><Relationship Id="rId110" Type="http://schemas.openxmlformats.org/officeDocument/2006/relationships/customXml" Target="../ink/ink3591.xml"/><Relationship Id="rId348" Type="http://schemas.openxmlformats.org/officeDocument/2006/relationships/customXml" Target="../ink/ink3710.xml"/><Relationship Id="rId152" Type="http://schemas.openxmlformats.org/officeDocument/2006/relationships/customXml" Target="../ink/ink3612.xml"/><Relationship Id="rId194" Type="http://schemas.openxmlformats.org/officeDocument/2006/relationships/customXml" Target="../ink/ink3633.xml"/><Relationship Id="rId208" Type="http://schemas.openxmlformats.org/officeDocument/2006/relationships/customXml" Target="../ink/ink3640.xml"/><Relationship Id="rId415" Type="http://schemas.openxmlformats.org/officeDocument/2006/relationships/image" Target="../media/image3209.png"/><Relationship Id="rId261" Type="http://schemas.openxmlformats.org/officeDocument/2006/relationships/image" Target="../media/image3133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image" Target="../media/image3161.png"/><Relationship Id="rId359" Type="http://schemas.openxmlformats.org/officeDocument/2006/relationships/image" Target="../media/image3182.png"/><Relationship Id="rId98" Type="http://schemas.openxmlformats.org/officeDocument/2006/relationships/customXml" Target="../ink/ink3585.xml"/><Relationship Id="rId121" Type="http://schemas.openxmlformats.org/officeDocument/2006/relationships/image" Target="../media/image3063.png"/><Relationship Id="rId163" Type="http://schemas.openxmlformats.org/officeDocument/2006/relationships/image" Target="../media/image3084.png"/><Relationship Id="rId219" Type="http://schemas.openxmlformats.org/officeDocument/2006/relationships/image" Target="../media/image3112.png"/><Relationship Id="rId370" Type="http://schemas.openxmlformats.org/officeDocument/2006/relationships/customXml" Target="../ink/ink3721.xml"/><Relationship Id="rId426" Type="http://schemas.openxmlformats.org/officeDocument/2006/relationships/customXml" Target="../ink/ink3749.xml"/><Relationship Id="rId230" Type="http://schemas.openxmlformats.org/officeDocument/2006/relationships/customXml" Target="../ink/ink3651.xml"/><Relationship Id="rId25" Type="http://schemas.openxmlformats.org/officeDocument/2006/relationships/image" Target="../media/image30160.png"/><Relationship Id="rId67" Type="http://schemas.openxmlformats.org/officeDocument/2006/relationships/image" Target="../media/image3037.png"/><Relationship Id="rId272" Type="http://schemas.openxmlformats.org/officeDocument/2006/relationships/customXml" Target="../ink/ink3672.xml"/><Relationship Id="rId328" Type="http://schemas.openxmlformats.org/officeDocument/2006/relationships/customXml" Target="../ink/ink3700.xml"/><Relationship Id="rId132" Type="http://schemas.openxmlformats.org/officeDocument/2006/relationships/customXml" Target="../ink/ink3602.xml"/><Relationship Id="rId174" Type="http://schemas.openxmlformats.org/officeDocument/2006/relationships/customXml" Target="../ink/ink3623.xml"/><Relationship Id="rId381" Type="http://schemas.openxmlformats.org/officeDocument/2006/relationships/image" Target="../media/image3192.png"/><Relationship Id="rId241" Type="http://schemas.openxmlformats.org/officeDocument/2006/relationships/image" Target="../media/image3123.png"/><Relationship Id="rId36" Type="http://schemas.openxmlformats.org/officeDocument/2006/relationships/customXml" Target="../ink/ink3554.xml"/><Relationship Id="rId283" Type="http://schemas.openxmlformats.org/officeDocument/2006/relationships/image" Target="../media/image3144.png"/><Relationship Id="rId339" Type="http://schemas.openxmlformats.org/officeDocument/2006/relationships/image" Target="../media/image3172.png"/><Relationship Id="rId78" Type="http://schemas.openxmlformats.org/officeDocument/2006/relationships/customXml" Target="../ink/ink3575.xml"/><Relationship Id="rId101" Type="http://schemas.openxmlformats.org/officeDocument/2006/relationships/image" Target="../media/image3054.png"/><Relationship Id="rId143" Type="http://schemas.openxmlformats.org/officeDocument/2006/relationships/image" Target="../media/image3074.png"/><Relationship Id="rId185" Type="http://schemas.openxmlformats.org/officeDocument/2006/relationships/image" Target="../media/image3095.png"/><Relationship Id="rId350" Type="http://schemas.openxmlformats.org/officeDocument/2006/relationships/customXml" Target="../ink/ink3711.xml"/><Relationship Id="rId406" Type="http://schemas.openxmlformats.org/officeDocument/2006/relationships/customXml" Target="../ink/ink3739.xml"/><Relationship Id="rId9" Type="http://schemas.openxmlformats.org/officeDocument/2006/relationships/image" Target="../media/image30080.png"/><Relationship Id="rId210" Type="http://schemas.openxmlformats.org/officeDocument/2006/relationships/customXml" Target="../ink/ink3641.xml"/><Relationship Id="rId392" Type="http://schemas.openxmlformats.org/officeDocument/2006/relationships/customXml" Target="../ink/ink3732.xml"/><Relationship Id="rId252" Type="http://schemas.openxmlformats.org/officeDocument/2006/relationships/customXml" Target="../ink/ink3662.xml"/><Relationship Id="rId294" Type="http://schemas.openxmlformats.org/officeDocument/2006/relationships/customXml" Target="../ink/ink3683.xml"/><Relationship Id="rId308" Type="http://schemas.openxmlformats.org/officeDocument/2006/relationships/customXml" Target="../ink/ink3690.xml"/><Relationship Id="rId47" Type="http://schemas.openxmlformats.org/officeDocument/2006/relationships/image" Target="../media/image3027.png"/><Relationship Id="rId89" Type="http://schemas.openxmlformats.org/officeDocument/2006/relationships/image" Target="../media/image3048.png"/><Relationship Id="rId112" Type="http://schemas.openxmlformats.org/officeDocument/2006/relationships/customXml" Target="../ink/ink3592.xml"/><Relationship Id="rId154" Type="http://schemas.openxmlformats.org/officeDocument/2006/relationships/customXml" Target="../ink/ink3613.xml"/><Relationship Id="rId361" Type="http://schemas.openxmlformats.org/officeDocument/2006/relationships/image" Target="../media/image3183.png"/><Relationship Id="rId196" Type="http://schemas.openxmlformats.org/officeDocument/2006/relationships/customXml" Target="../ink/ink3634.xml"/><Relationship Id="rId417" Type="http://schemas.openxmlformats.org/officeDocument/2006/relationships/image" Target="../media/image3210.png"/><Relationship Id="rId16" Type="http://schemas.openxmlformats.org/officeDocument/2006/relationships/customXml" Target="../ink/ink3544.xml"/><Relationship Id="rId221" Type="http://schemas.openxmlformats.org/officeDocument/2006/relationships/image" Target="../media/image3113.png"/><Relationship Id="rId263" Type="http://schemas.openxmlformats.org/officeDocument/2006/relationships/image" Target="../media/image3134.png"/><Relationship Id="rId319" Type="http://schemas.openxmlformats.org/officeDocument/2006/relationships/image" Target="../media/image3162.png"/><Relationship Id="rId58" Type="http://schemas.openxmlformats.org/officeDocument/2006/relationships/customXml" Target="../ink/ink3565.xml"/><Relationship Id="rId123" Type="http://schemas.openxmlformats.org/officeDocument/2006/relationships/image" Target="../media/image3064.png"/><Relationship Id="rId330" Type="http://schemas.openxmlformats.org/officeDocument/2006/relationships/customXml" Target="../ink/ink3701.xml"/><Relationship Id="rId165" Type="http://schemas.openxmlformats.org/officeDocument/2006/relationships/image" Target="../media/image3085.png"/><Relationship Id="rId372" Type="http://schemas.openxmlformats.org/officeDocument/2006/relationships/customXml" Target="../ink/ink3722.xml"/><Relationship Id="rId428" Type="http://schemas.openxmlformats.org/officeDocument/2006/relationships/customXml" Target="../ink/ink3750.xml"/><Relationship Id="rId232" Type="http://schemas.openxmlformats.org/officeDocument/2006/relationships/customXml" Target="../ink/ink3652.xml"/><Relationship Id="rId274" Type="http://schemas.openxmlformats.org/officeDocument/2006/relationships/customXml" Target="../ink/ink3673.xml"/><Relationship Id="rId27" Type="http://schemas.openxmlformats.org/officeDocument/2006/relationships/image" Target="../media/image30170.png"/><Relationship Id="rId69" Type="http://schemas.openxmlformats.org/officeDocument/2006/relationships/image" Target="../media/image3038.png"/><Relationship Id="rId134" Type="http://schemas.openxmlformats.org/officeDocument/2006/relationships/customXml" Target="../ink/ink3603.xml"/><Relationship Id="rId80" Type="http://schemas.openxmlformats.org/officeDocument/2006/relationships/customXml" Target="../ink/ink3576.xml"/><Relationship Id="rId176" Type="http://schemas.openxmlformats.org/officeDocument/2006/relationships/customXml" Target="../ink/ink3624.xml"/><Relationship Id="rId341" Type="http://schemas.openxmlformats.org/officeDocument/2006/relationships/image" Target="../media/image3173.png"/><Relationship Id="rId383" Type="http://schemas.openxmlformats.org/officeDocument/2006/relationships/image" Target="../media/image3193.png"/><Relationship Id="rId201" Type="http://schemas.openxmlformats.org/officeDocument/2006/relationships/image" Target="../media/image3103.png"/><Relationship Id="rId243" Type="http://schemas.openxmlformats.org/officeDocument/2006/relationships/image" Target="../media/image3124.png"/><Relationship Id="rId285" Type="http://schemas.openxmlformats.org/officeDocument/2006/relationships/image" Target="../media/image3145.png"/><Relationship Id="rId38" Type="http://schemas.openxmlformats.org/officeDocument/2006/relationships/customXml" Target="../ink/ink3555.xml"/><Relationship Id="rId103" Type="http://schemas.openxmlformats.org/officeDocument/2006/relationships/image" Target="../media/image3055.png"/><Relationship Id="rId310" Type="http://schemas.openxmlformats.org/officeDocument/2006/relationships/customXml" Target="../ink/ink3691.xml"/><Relationship Id="rId91" Type="http://schemas.openxmlformats.org/officeDocument/2006/relationships/image" Target="../media/image3049.png"/><Relationship Id="rId145" Type="http://schemas.openxmlformats.org/officeDocument/2006/relationships/image" Target="../media/image3075.png"/><Relationship Id="rId187" Type="http://schemas.openxmlformats.org/officeDocument/2006/relationships/image" Target="../media/image3096.png"/><Relationship Id="rId352" Type="http://schemas.openxmlformats.org/officeDocument/2006/relationships/customXml" Target="../ink/ink3712.xml"/><Relationship Id="rId394" Type="http://schemas.openxmlformats.org/officeDocument/2006/relationships/customXml" Target="../ink/ink3733.xml"/><Relationship Id="rId408" Type="http://schemas.openxmlformats.org/officeDocument/2006/relationships/customXml" Target="../ink/ink374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42.xml"/><Relationship Id="rId233" Type="http://schemas.openxmlformats.org/officeDocument/2006/relationships/image" Target="../media/image3119.png"/><Relationship Id="rId254" Type="http://schemas.openxmlformats.org/officeDocument/2006/relationships/customXml" Target="../ink/ink3663.xml"/><Relationship Id="rId28" Type="http://schemas.openxmlformats.org/officeDocument/2006/relationships/customXml" Target="../ink/ink3550.xml"/><Relationship Id="rId49" Type="http://schemas.openxmlformats.org/officeDocument/2006/relationships/image" Target="../media/image3028.png"/><Relationship Id="rId114" Type="http://schemas.openxmlformats.org/officeDocument/2006/relationships/customXml" Target="../ink/ink3593.xml"/><Relationship Id="rId275" Type="http://schemas.openxmlformats.org/officeDocument/2006/relationships/image" Target="../media/image3140.png"/><Relationship Id="rId296" Type="http://schemas.openxmlformats.org/officeDocument/2006/relationships/customXml" Target="../ink/ink3684.xml"/><Relationship Id="rId300" Type="http://schemas.openxmlformats.org/officeDocument/2006/relationships/customXml" Target="../ink/ink3686.xml"/><Relationship Id="rId60" Type="http://schemas.openxmlformats.org/officeDocument/2006/relationships/customXml" Target="../ink/ink3566.xml"/><Relationship Id="rId81" Type="http://schemas.openxmlformats.org/officeDocument/2006/relationships/image" Target="../media/image3044.png"/><Relationship Id="rId135" Type="http://schemas.openxmlformats.org/officeDocument/2006/relationships/image" Target="../media/image3070.png"/><Relationship Id="rId156" Type="http://schemas.openxmlformats.org/officeDocument/2006/relationships/customXml" Target="../ink/ink3614.xml"/><Relationship Id="rId177" Type="http://schemas.openxmlformats.org/officeDocument/2006/relationships/image" Target="../media/image3091.png"/><Relationship Id="rId198" Type="http://schemas.openxmlformats.org/officeDocument/2006/relationships/customXml" Target="../ink/ink3635.xml"/><Relationship Id="rId321" Type="http://schemas.openxmlformats.org/officeDocument/2006/relationships/image" Target="../media/image3163.png"/><Relationship Id="rId342" Type="http://schemas.openxmlformats.org/officeDocument/2006/relationships/customXml" Target="../ink/ink3707.xml"/><Relationship Id="rId363" Type="http://schemas.openxmlformats.org/officeDocument/2006/relationships/image" Target="../media/image3184.png"/><Relationship Id="rId384" Type="http://schemas.openxmlformats.org/officeDocument/2006/relationships/customXml" Target="../ink/ink3728.xml"/><Relationship Id="rId419" Type="http://schemas.openxmlformats.org/officeDocument/2006/relationships/image" Target="../media/image3211.png"/><Relationship Id="rId202" Type="http://schemas.openxmlformats.org/officeDocument/2006/relationships/customXml" Target="../ink/ink3637.xml"/><Relationship Id="rId223" Type="http://schemas.openxmlformats.org/officeDocument/2006/relationships/image" Target="../media/image3114.png"/><Relationship Id="rId244" Type="http://schemas.openxmlformats.org/officeDocument/2006/relationships/customXml" Target="../ink/ink3658.xml"/><Relationship Id="rId430" Type="http://schemas.openxmlformats.org/officeDocument/2006/relationships/customXml" Target="../ink/ink3751.xml"/><Relationship Id="rId18" Type="http://schemas.openxmlformats.org/officeDocument/2006/relationships/customXml" Target="../ink/ink3545.xml"/><Relationship Id="rId39" Type="http://schemas.openxmlformats.org/officeDocument/2006/relationships/image" Target="../media/image3023.png"/><Relationship Id="rId265" Type="http://schemas.openxmlformats.org/officeDocument/2006/relationships/image" Target="../media/image3135.png"/><Relationship Id="rId286" Type="http://schemas.openxmlformats.org/officeDocument/2006/relationships/customXml" Target="../ink/ink3679.xml"/><Relationship Id="rId50" Type="http://schemas.openxmlformats.org/officeDocument/2006/relationships/customXml" Target="../ink/ink3561.xml"/><Relationship Id="rId104" Type="http://schemas.openxmlformats.org/officeDocument/2006/relationships/customXml" Target="../ink/ink3588.xml"/><Relationship Id="rId125" Type="http://schemas.openxmlformats.org/officeDocument/2006/relationships/image" Target="../media/image3065.png"/><Relationship Id="rId146" Type="http://schemas.openxmlformats.org/officeDocument/2006/relationships/customXml" Target="../ink/ink3609.xml"/><Relationship Id="rId167" Type="http://schemas.openxmlformats.org/officeDocument/2006/relationships/image" Target="../media/image3086.png"/><Relationship Id="rId188" Type="http://schemas.openxmlformats.org/officeDocument/2006/relationships/customXml" Target="../ink/ink3630.xml"/><Relationship Id="rId311" Type="http://schemas.openxmlformats.org/officeDocument/2006/relationships/image" Target="../media/image3158.png"/><Relationship Id="rId332" Type="http://schemas.openxmlformats.org/officeDocument/2006/relationships/customXml" Target="../ink/ink3702.xml"/><Relationship Id="rId353" Type="http://schemas.openxmlformats.org/officeDocument/2006/relationships/image" Target="../media/image3179.png"/><Relationship Id="rId374" Type="http://schemas.openxmlformats.org/officeDocument/2006/relationships/customXml" Target="../ink/ink3723.xml"/><Relationship Id="rId395" Type="http://schemas.openxmlformats.org/officeDocument/2006/relationships/image" Target="../media/image3199.png"/><Relationship Id="rId409" Type="http://schemas.openxmlformats.org/officeDocument/2006/relationships/image" Target="../media/image3206.png"/><Relationship Id="rId71" Type="http://schemas.openxmlformats.org/officeDocument/2006/relationships/image" Target="../media/image3039.png"/><Relationship Id="rId92" Type="http://schemas.openxmlformats.org/officeDocument/2006/relationships/customXml" Target="../ink/ink3582.xml"/><Relationship Id="rId213" Type="http://schemas.openxmlformats.org/officeDocument/2006/relationships/image" Target="../media/image3109.png"/><Relationship Id="rId234" Type="http://schemas.openxmlformats.org/officeDocument/2006/relationships/customXml" Target="../ink/ink3653.xml"/><Relationship Id="rId420" Type="http://schemas.openxmlformats.org/officeDocument/2006/relationships/customXml" Target="../ink/ink3746.xml"/><Relationship Id="rId2" Type="http://schemas.openxmlformats.org/officeDocument/2006/relationships/customXml" Target="../ink/ink3537.xml"/><Relationship Id="rId29" Type="http://schemas.openxmlformats.org/officeDocument/2006/relationships/image" Target="../media/image30180.png"/><Relationship Id="rId255" Type="http://schemas.openxmlformats.org/officeDocument/2006/relationships/image" Target="../media/image3130.png"/><Relationship Id="rId276" Type="http://schemas.openxmlformats.org/officeDocument/2006/relationships/customXml" Target="../ink/ink3674.xml"/><Relationship Id="rId297" Type="http://schemas.openxmlformats.org/officeDocument/2006/relationships/image" Target="../media/image3151.png"/><Relationship Id="rId40" Type="http://schemas.openxmlformats.org/officeDocument/2006/relationships/customXml" Target="../ink/ink3556.xml"/><Relationship Id="rId115" Type="http://schemas.openxmlformats.org/officeDocument/2006/relationships/image" Target="../media/image3060.png"/><Relationship Id="rId136" Type="http://schemas.openxmlformats.org/officeDocument/2006/relationships/customXml" Target="../ink/ink3604.xml"/><Relationship Id="rId157" Type="http://schemas.openxmlformats.org/officeDocument/2006/relationships/image" Target="../media/image3081.png"/><Relationship Id="rId178" Type="http://schemas.openxmlformats.org/officeDocument/2006/relationships/customXml" Target="../ink/ink3625.xml"/><Relationship Id="rId301" Type="http://schemas.openxmlformats.org/officeDocument/2006/relationships/image" Target="../media/image3153.png"/><Relationship Id="rId322" Type="http://schemas.openxmlformats.org/officeDocument/2006/relationships/customXml" Target="../ink/ink3697.xml"/><Relationship Id="rId343" Type="http://schemas.openxmlformats.org/officeDocument/2006/relationships/image" Target="../media/image3174.png"/><Relationship Id="rId364" Type="http://schemas.openxmlformats.org/officeDocument/2006/relationships/customXml" Target="../ink/ink3718.xml"/><Relationship Id="rId61" Type="http://schemas.openxmlformats.org/officeDocument/2006/relationships/image" Target="../media/image3034.png"/><Relationship Id="rId82" Type="http://schemas.openxmlformats.org/officeDocument/2006/relationships/customXml" Target="../ink/ink3577.xml"/><Relationship Id="rId199" Type="http://schemas.openxmlformats.org/officeDocument/2006/relationships/image" Target="../media/image3102.png"/><Relationship Id="rId203" Type="http://schemas.openxmlformats.org/officeDocument/2006/relationships/image" Target="../media/image3104.png"/><Relationship Id="rId385" Type="http://schemas.openxmlformats.org/officeDocument/2006/relationships/image" Target="../media/image3194.png"/><Relationship Id="rId19" Type="http://schemas.openxmlformats.org/officeDocument/2006/relationships/image" Target="../media/image30130.png"/><Relationship Id="rId224" Type="http://schemas.openxmlformats.org/officeDocument/2006/relationships/customXml" Target="../ink/ink3648.xml"/><Relationship Id="rId245" Type="http://schemas.openxmlformats.org/officeDocument/2006/relationships/image" Target="../media/image3125.png"/><Relationship Id="rId266" Type="http://schemas.openxmlformats.org/officeDocument/2006/relationships/customXml" Target="../ink/ink3669.xml"/><Relationship Id="rId287" Type="http://schemas.openxmlformats.org/officeDocument/2006/relationships/image" Target="../media/image3146.png"/><Relationship Id="rId410" Type="http://schemas.openxmlformats.org/officeDocument/2006/relationships/customXml" Target="../ink/ink3741.xml"/><Relationship Id="rId431" Type="http://schemas.openxmlformats.org/officeDocument/2006/relationships/image" Target="../media/image3217.png"/><Relationship Id="rId30" Type="http://schemas.openxmlformats.org/officeDocument/2006/relationships/customXml" Target="../ink/ink3551.xml"/><Relationship Id="rId105" Type="http://schemas.openxmlformats.org/officeDocument/2006/relationships/image" Target="../media/image3056.png"/><Relationship Id="rId126" Type="http://schemas.openxmlformats.org/officeDocument/2006/relationships/customXml" Target="../ink/ink3599.xml"/><Relationship Id="rId147" Type="http://schemas.openxmlformats.org/officeDocument/2006/relationships/image" Target="../media/image3076.png"/><Relationship Id="rId168" Type="http://schemas.openxmlformats.org/officeDocument/2006/relationships/customXml" Target="../ink/ink3620.xml"/><Relationship Id="rId312" Type="http://schemas.openxmlformats.org/officeDocument/2006/relationships/customXml" Target="../ink/ink3692.xml"/><Relationship Id="rId333" Type="http://schemas.openxmlformats.org/officeDocument/2006/relationships/image" Target="../media/image3169.png"/><Relationship Id="rId354" Type="http://schemas.openxmlformats.org/officeDocument/2006/relationships/customXml" Target="../ink/ink3713.xml"/><Relationship Id="rId51" Type="http://schemas.openxmlformats.org/officeDocument/2006/relationships/image" Target="../media/image3029.png"/><Relationship Id="rId72" Type="http://schemas.openxmlformats.org/officeDocument/2006/relationships/customXml" Target="../ink/ink3572.xml"/><Relationship Id="rId93" Type="http://schemas.openxmlformats.org/officeDocument/2006/relationships/image" Target="../media/image3050.png"/><Relationship Id="rId189" Type="http://schemas.openxmlformats.org/officeDocument/2006/relationships/image" Target="../media/image3097.png"/><Relationship Id="rId375" Type="http://schemas.openxmlformats.org/officeDocument/2006/relationships/image" Target="../media/image3189.png"/><Relationship Id="rId396" Type="http://schemas.openxmlformats.org/officeDocument/2006/relationships/customXml" Target="../ink/ink3734.xml"/><Relationship Id="rId3" Type="http://schemas.openxmlformats.org/officeDocument/2006/relationships/image" Target="../media/image30050.png"/><Relationship Id="rId214" Type="http://schemas.openxmlformats.org/officeDocument/2006/relationships/customXml" Target="../ink/ink3643.xml"/><Relationship Id="rId235" Type="http://schemas.openxmlformats.org/officeDocument/2006/relationships/image" Target="../media/image3120.png"/><Relationship Id="rId256" Type="http://schemas.openxmlformats.org/officeDocument/2006/relationships/customXml" Target="../ink/ink3664.xml"/><Relationship Id="rId277" Type="http://schemas.openxmlformats.org/officeDocument/2006/relationships/image" Target="../media/image3141.png"/><Relationship Id="rId298" Type="http://schemas.openxmlformats.org/officeDocument/2006/relationships/customXml" Target="../ink/ink3685.xml"/><Relationship Id="rId400" Type="http://schemas.openxmlformats.org/officeDocument/2006/relationships/customXml" Target="../ink/ink3736.xml"/><Relationship Id="rId421" Type="http://schemas.openxmlformats.org/officeDocument/2006/relationships/image" Target="../media/image3212.png"/><Relationship Id="rId116" Type="http://schemas.openxmlformats.org/officeDocument/2006/relationships/customXml" Target="../ink/ink3594.xml"/><Relationship Id="rId137" Type="http://schemas.openxmlformats.org/officeDocument/2006/relationships/image" Target="../media/image3071.png"/><Relationship Id="rId158" Type="http://schemas.openxmlformats.org/officeDocument/2006/relationships/customXml" Target="../ink/ink3615.xml"/><Relationship Id="rId302" Type="http://schemas.openxmlformats.org/officeDocument/2006/relationships/customXml" Target="../ink/ink3687.xml"/><Relationship Id="rId323" Type="http://schemas.openxmlformats.org/officeDocument/2006/relationships/image" Target="../media/image3164.png"/><Relationship Id="rId344" Type="http://schemas.openxmlformats.org/officeDocument/2006/relationships/customXml" Target="../ink/ink3708.xml"/><Relationship Id="rId20" Type="http://schemas.openxmlformats.org/officeDocument/2006/relationships/customXml" Target="../ink/ink3546.xml"/><Relationship Id="rId41" Type="http://schemas.openxmlformats.org/officeDocument/2006/relationships/image" Target="../media/image3024.png"/><Relationship Id="rId62" Type="http://schemas.openxmlformats.org/officeDocument/2006/relationships/customXml" Target="../ink/ink3567.xml"/><Relationship Id="rId83" Type="http://schemas.openxmlformats.org/officeDocument/2006/relationships/image" Target="../media/image3045.png"/><Relationship Id="rId179" Type="http://schemas.openxmlformats.org/officeDocument/2006/relationships/image" Target="../media/image3092.png"/><Relationship Id="rId365" Type="http://schemas.openxmlformats.org/officeDocument/2006/relationships/image" Target="../media/image3185.png"/><Relationship Id="rId386" Type="http://schemas.openxmlformats.org/officeDocument/2006/relationships/customXml" Target="../ink/ink3729.xml"/><Relationship Id="rId190" Type="http://schemas.openxmlformats.org/officeDocument/2006/relationships/customXml" Target="../ink/ink3631.xml"/><Relationship Id="rId204" Type="http://schemas.openxmlformats.org/officeDocument/2006/relationships/customXml" Target="../ink/ink3638.xml"/><Relationship Id="rId225" Type="http://schemas.openxmlformats.org/officeDocument/2006/relationships/image" Target="../media/image3115.png"/><Relationship Id="rId246" Type="http://schemas.openxmlformats.org/officeDocument/2006/relationships/customXml" Target="../ink/ink3659.xml"/><Relationship Id="rId267" Type="http://schemas.openxmlformats.org/officeDocument/2006/relationships/image" Target="../media/image3136.png"/><Relationship Id="rId288" Type="http://schemas.openxmlformats.org/officeDocument/2006/relationships/customXml" Target="../ink/ink3680.xml"/><Relationship Id="rId411" Type="http://schemas.openxmlformats.org/officeDocument/2006/relationships/image" Target="../media/image3207.png"/><Relationship Id="rId106" Type="http://schemas.openxmlformats.org/officeDocument/2006/relationships/customXml" Target="../ink/ink3589.xml"/><Relationship Id="rId127" Type="http://schemas.openxmlformats.org/officeDocument/2006/relationships/image" Target="../media/image3066.png"/><Relationship Id="rId313" Type="http://schemas.openxmlformats.org/officeDocument/2006/relationships/image" Target="../media/image3159.png"/><Relationship Id="rId10" Type="http://schemas.openxmlformats.org/officeDocument/2006/relationships/customXml" Target="../ink/ink3541.xml"/><Relationship Id="rId31" Type="http://schemas.openxmlformats.org/officeDocument/2006/relationships/image" Target="../media/image3019.png"/><Relationship Id="rId52" Type="http://schemas.openxmlformats.org/officeDocument/2006/relationships/customXml" Target="../ink/ink3562.xml"/><Relationship Id="rId73" Type="http://schemas.openxmlformats.org/officeDocument/2006/relationships/image" Target="../media/image3040.png"/><Relationship Id="rId94" Type="http://schemas.openxmlformats.org/officeDocument/2006/relationships/customXml" Target="../ink/ink3583.xml"/><Relationship Id="rId148" Type="http://schemas.openxmlformats.org/officeDocument/2006/relationships/customXml" Target="../ink/ink3610.xml"/><Relationship Id="rId169" Type="http://schemas.openxmlformats.org/officeDocument/2006/relationships/image" Target="../media/image3087.png"/><Relationship Id="rId334" Type="http://schemas.openxmlformats.org/officeDocument/2006/relationships/customXml" Target="../ink/ink3703.xml"/><Relationship Id="rId355" Type="http://schemas.openxmlformats.org/officeDocument/2006/relationships/image" Target="../media/image3180.png"/><Relationship Id="rId376" Type="http://schemas.openxmlformats.org/officeDocument/2006/relationships/customXml" Target="../ink/ink3724.xml"/><Relationship Id="rId397" Type="http://schemas.openxmlformats.org/officeDocument/2006/relationships/image" Target="../media/image3200.png"/><Relationship Id="rId4" Type="http://schemas.openxmlformats.org/officeDocument/2006/relationships/customXml" Target="../ink/ink3538.xml"/><Relationship Id="rId180" Type="http://schemas.openxmlformats.org/officeDocument/2006/relationships/customXml" Target="../ink/ink3626.xml"/><Relationship Id="rId215" Type="http://schemas.openxmlformats.org/officeDocument/2006/relationships/image" Target="../media/image3110.png"/><Relationship Id="rId236" Type="http://schemas.openxmlformats.org/officeDocument/2006/relationships/customXml" Target="../ink/ink3654.xml"/><Relationship Id="rId257" Type="http://schemas.openxmlformats.org/officeDocument/2006/relationships/image" Target="../media/image3131.png"/><Relationship Id="rId278" Type="http://schemas.openxmlformats.org/officeDocument/2006/relationships/customXml" Target="../ink/ink3675.xml"/><Relationship Id="rId401" Type="http://schemas.openxmlformats.org/officeDocument/2006/relationships/image" Target="../media/image3202.png"/><Relationship Id="rId422" Type="http://schemas.openxmlformats.org/officeDocument/2006/relationships/customXml" Target="../ink/ink3747.xml"/><Relationship Id="rId303" Type="http://schemas.openxmlformats.org/officeDocument/2006/relationships/image" Target="../media/image3154.png"/><Relationship Id="rId42" Type="http://schemas.openxmlformats.org/officeDocument/2006/relationships/customXml" Target="../ink/ink3557.xml"/><Relationship Id="rId84" Type="http://schemas.openxmlformats.org/officeDocument/2006/relationships/customXml" Target="../ink/ink3578.xml"/><Relationship Id="rId138" Type="http://schemas.openxmlformats.org/officeDocument/2006/relationships/customXml" Target="../ink/ink3605.xml"/><Relationship Id="rId345" Type="http://schemas.openxmlformats.org/officeDocument/2006/relationships/image" Target="../media/image3175.png"/><Relationship Id="rId387" Type="http://schemas.openxmlformats.org/officeDocument/2006/relationships/image" Target="../media/image3195.png"/><Relationship Id="rId191" Type="http://schemas.openxmlformats.org/officeDocument/2006/relationships/image" Target="../media/image3098.png"/><Relationship Id="rId205" Type="http://schemas.openxmlformats.org/officeDocument/2006/relationships/image" Target="../media/image3105.png"/><Relationship Id="rId247" Type="http://schemas.openxmlformats.org/officeDocument/2006/relationships/image" Target="../media/image3126.png"/><Relationship Id="rId412" Type="http://schemas.openxmlformats.org/officeDocument/2006/relationships/customXml" Target="../ink/ink3742.xml"/><Relationship Id="rId107" Type="http://schemas.openxmlformats.org/officeDocument/2006/relationships/image" Target="../media/image2514.png"/><Relationship Id="rId289" Type="http://schemas.openxmlformats.org/officeDocument/2006/relationships/image" Target="../media/image3147.png"/><Relationship Id="rId11" Type="http://schemas.openxmlformats.org/officeDocument/2006/relationships/image" Target="../media/image30090.png"/><Relationship Id="rId53" Type="http://schemas.openxmlformats.org/officeDocument/2006/relationships/image" Target="../media/image3030.png"/><Relationship Id="rId149" Type="http://schemas.openxmlformats.org/officeDocument/2006/relationships/image" Target="../media/image3077.png"/><Relationship Id="rId314" Type="http://schemas.openxmlformats.org/officeDocument/2006/relationships/customXml" Target="../ink/ink3693.xml"/><Relationship Id="rId356" Type="http://schemas.openxmlformats.org/officeDocument/2006/relationships/customXml" Target="../ink/ink3714.xml"/><Relationship Id="rId398" Type="http://schemas.openxmlformats.org/officeDocument/2006/relationships/customXml" Target="../ink/ink3735.xml"/><Relationship Id="rId95" Type="http://schemas.openxmlformats.org/officeDocument/2006/relationships/image" Target="../media/image3051.png"/><Relationship Id="rId160" Type="http://schemas.openxmlformats.org/officeDocument/2006/relationships/customXml" Target="../ink/ink3616.xml"/><Relationship Id="rId216" Type="http://schemas.openxmlformats.org/officeDocument/2006/relationships/customXml" Target="../ink/ink3644.xml"/><Relationship Id="rId423" Type="http://schemas.openxmlformats.org/officeDocument/2006/relationships/image" Target="../media/image3213.png"/><Relationship Id="rId258" Type="http://schemas.openxmlformats.org/officeDocument/2006/relationships/customXml" Target="../ink/ink3665.xml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595.xml"/><Relationship Id="rId325" Type="http://schemas.openxmlformats.org/officeDocument/2006/relationships/image" Target="../media/image3165.png"/><Relationship Id="rId367" Type="http://schemas.openxmlformats.org/officeDocument/2006/relationships/image" Target="../media/image1274.png"/><Relationship Id="rId171" Type="http://schemas.openxmlformats.org/officeDocument/2006/relationships/image" Target="../media/image3088.png"/><Relationship Id="rId227" Type="http://schemas.openxmlformats.org/officeDocument/2006/relationships/image" Target="../media/image3116.png"/><Relationship Id="rId269" Type="http://schemas.openxmlformats.org/officeDocument/2006/relationships/image" Target="../media/image3137.png"/><Relationship Id="rId33" Type="http://schemas.openxmlformats.org/officeDocument/2006/relationships/image" Target="../media/image3020.png"/><Relationship Id="rId129" Type="http://schemas.openxmlformats.org/officeDocument/2006/relationships/image" Target="../media/image3067.png"/><Relationship Id="rId280" Type="http://schemas.openxmlformats.org/officeDocument/2006/relationships/customXml" Target="../ink/ink3676.xml"/><Relationship Id="rId336" Type="http://schemas.openxmlformats.org/officeDocument/2006/relationships/customXml" Target="../ink/ink3704.xml"/><Relationship Id="rId75" Type="http://schemas.openxmlformats.org/officeDocument/2006/relationships/image" Target="../media/image3041.png"/><Relationship Id="rId140" Type="http://schemas.openxmlformats.org/officeDocument/2006/relationships/customXml" Target="../ink/ink3606.xml"/><Relationship Id="rId182" Type="http://schemas.openxmlformats.org/officeDocument/2006/relationships/customXml" Target="../ink/ink3627.xml"/><Relationship Id="rId378" Type="http://schemas.openxmlformats.org/officeDocument/2006/relationships/customXml" Target="../ink/ink3725.xml"/><Relationship Id="rId403" Type="http://schemas.openxmlformats.org/officeDocument/2006/relationships/image" Target="../media/image3203.png"/><Relationship Id="rId6" Type="http://schemas.openxmlformats.org/officeDocument/2006/relationships/customXml" Target="../ink/ink3539.xml"/><Relationship Id="rId238" Type="http://schemas.openxmlformats.org/officeDocument/2006/relationships/customXml" Target="../ink/ink3655.xml"/><Relationship Id="rId291" Type="http://schemas.openxmlformats.org/officeDocument/2006/relationships/image" Target="../media/image3148.png"/><Relationship Id="rId305" Type="http://schemas.openxmlformats.org/officeDocument/2006/relationships/image" Target="../media/image3155.png"/><Relationship Id="rId347" Type="http://schemas.openxmlformats.org/officeDocument/2006/relationships/image" Target="../media/image3176.png"/><Relationship Id="rId44" Type="http://schemas.openxmlformats.org/officeDocument/2006/relationships/customXml" Target="../ink/ink3558.xml"/><Relationship Id="rId86" Type="http://schemas.openxmlformats.org/officeDocument/2006/relationships/customXml" Target="../ink/ink3579.xml"/><Relationship Id="rId151" Type="http://schemas.openxmlformats.org/officeDocument/2006/relationships/image" Target="../media/image3078.png"/><Relationship Id="rId389" Type="http://schemas.openxmlformats.org/officeDocument/2006/relationships/image" Target="../media/image3196.png"/><Relationship Id="rId193" Type="http://schemas.openxmlformats.org/officeDocument/2006/relationships/image" Target="../media/image3099.png"/><Relationship Id="rId207" Type="http://schemas.openxmlformats.org/officeDocument/2006/relationships/image" Target="../media/image3106.png"/><Relationship Id="rId249" Type="http://schemas.openxmlformats.org/officeDocument/2006/relationships/image" Target="../media/image3127.png"/><Relationship Id="rId414" Type="http://schemas.openxmlformats.org/officeDocument/2006/relationships/customXml" Target="../ink/ink3743.xml"/><Relationship Id="rId13" Type="http://schemas.openxmlformats.org/officeDocument/2006/relationships/image" Target="../media/image30101.png"/><Relationship Id="rId109" Type="http://schemas.openxmlformats.org/officeDocument/2006/relationships/image" Target="../media/image3057.png"/><Relationship Id="rId260" Type="http://schemas.openxmlformats.org/officeDocument/2006/relationships/customXml" Target="../ink/ink3666.xml"/><Relationship Id="rId316" Type="http://schemas.openxmlformats.org/officeDocument/2006/relationships/customXml" Target="../ink/ink3694.xml"/><Relationship Id="rId55" Type="http://schemas.openxmlformats.org/officeDocument/2006/relationships/image" Target="../media/image3031.png"/><Relationship Id="rId97" Type="http://schemas.openxmlformats.org/officeDocument/2006/relationships/image" Target="../media/image3052.png"/><Relationship Id="rId120" Type="http://schemas.openxmlformats.org/officeDocument/2006/relationships/customXml" Target="../ink/ink3596.xml"/><Relationship Id="rId358" Type="http://schemas.openxmlformats.org/officeDocument/2006/relationships/customXml" Target="../ink/ink3715.xml"/><Relationship Id="rId162" Type="http://schemas.openxmlformats.org/officeDocument/2006/relationships/customXml" Target="../ink/ink3617.xml"/><Relationship Id="rId218" Type="http://schemas.openxmlformats.org/officeDocument/2006/relationships/customXml" Target="../ink/ink3645.xml"/><Relationship Id="rId425" Type="http://schemas.openxmlformats.org/officeDocument/2006/relationships/image" Target="../media/image3214.png"/><Relationship Id="rId271" Type="http://schemas.openxmlformats.org/officeDocument/2006/relationships/image" Target="../media/image3138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3068.png"/><Relationship Id="rId327" Type="http://schemas.openxmlformats.org/officeDocument/2006/relationships/image" Target="../media/image3166.png"/><Relationship Id="rId369" Type="http://schemas.openxmlformats.org/officeDocument/2006/relationships/image" Target="../media/image3186.png"/><Relationship Id="rId173" Type="http://schemas.openxmlformats.org/officeDocument/2006/relationships/image" Target="../media/image3089.png"/><Relationship Id="rId229" Type="http://schemas.openxmlformats.org/officeDocument/2006/relationships/image" Target="../media/image3117.png"/><Relationship Id="rId380" Type="http://schemas.openxmlformats.org/officeDocument/2006/relationships/customXml" Target="../ink/ink3726.xml"/><Relationship Id="rId240" Type="http://schemas.openxmlformats.org/officeDocument/2006/relationships/customXml" Target="../ink/ink3656.xml"/><Relationship Id="rId35" Type="http://schemas.openxmlformats.org/officeDocument/2006/relationships/image" Target="../media/image3021.png"/><Relationship Id="rId77" Type="http://schemas.openxmlformats.org/officeDocument/2006/relationships/image" Target="../media/image3042.png"/><Relationship Id="rId100" Type="http://schemas.openxmlformats.org/officeDocument/2006/relationships/customXml" Target="../ink/ink3586.xml"/><Relationship Id="rId282" Type="http://schemas.openxmlformats.org/officeDocument/2006/relationships/customXml" Target="../ink/ink3677.xml"/><Relationship Id="rId338" Type="http://schemas.openxmlformats.org/officeDocument/2006/relationships/customXml" Target="../ink/ink3705.xml"/><Relationship Id="rId8" Type="http://schemas.openxmlformats.org/officeDocument/2006/relationships/customXml" Target="../ink/ink3540.xml"/><Relationship Id="rId142" Type="http://schemas.openxmlformats.org/officeDocument/2006/relationships/customXml" Target="../ink/ink3607.xml"/><Relationship Id="rId184" Type="http://schemas.openxmlformats.org/officeDocument/2006/relationships/customXml" Target="../ink/ink3628.xml"/><Relationship Id="rId391" Type="http://schemas.openxmlformats.org/officeDocument/2006/relationships/image" Target="../media/image3197.png"/><Relationship Id="rId405" Type="http://schemas.openxmlformats.org/officeDocument/2006/relationships/image" Target="../media/image3204.png"/><Relationship Id="rId251" Type="http://schemas.openxmlformats.org/officeDocument/2006/relationships/image" Target="../media/image3128.png"/><Relationship Id="rId46" Type="http://schemas.openxmlformats.org/officeDocument/2006/relationships/customXml" Target="../ink/ink3559.xml"/><Relationship Id="rId293" Type="http://schemas.openxmlformats.org/officeDocument/2006/relationships/image" Target="../media/image3149.png"/><Relationship Id="rId307" Type="http://schemas.openxmlformats.org/officeDocument/2006/relationships/image" Target="../media/image3156.png"/><Relationship Id="rId349" Type="http://schemas.openxmlformats.org/officeDocument/2006/relationships/image" Target="../media/image3177.png"/><Relationship Id="rId88" Type="http://schemas.openxmlformats.org/officeDocument/2006/relationships/customXml" Target="../ink/ink3580.xml"/><Relationship Id="rId111" Type="http://schemas.openxmlformats.org/officeDocument/2006/relationships/image" Target="../media/image3058.png"/><Relationship Id="rId153" Type="http://schemas.openxmlformats.org/officeDocument/2006/relationships/image" Target="../media/image3079.png"/><Relationship Id="rId195" Type="http://schemas.openxmlformats.org/officeDocument/2006/relationships/image" Target="../media/image3100.png"/><Relationship Id="rId209" Type="http://schemas.openxmlformats.org/officeDocument/2006/relationships/image" Target="../media/image3107.png"/><Relationship Id="rId360" Type="http://schemas.openxmlformats.org/officeDocument/2006/relationships/customXml" Target="../ink/ink3716.xml"/><Relationship Id="rId416" Type="http://schemas.openxmlformats.org/officeDocument/2006/relationships/customXml" Target="../ink/ink3744.xml"/><Relationship Id="rId220" Type="http://schemas.openxmlformats.org/officeDocument/2006/relationships/customXml" Target="../ink/ink3646.xml"/><Relationship Id="rId15" Type="http://schemas.openxmlformats.org/officeDocument/2006/relationships/image" Target="../media/image30111.png"/><Relationship Id="rId57" Type="http://schemas.openxmlformats.org/officeDocument/2006/relationships/image" Target="../media/image3032.png"/><Relationship Id="rId262" Type="http://schemas.openxmlformats.org/officeDocument/2006/relationships/customXml" Target="../ink/ink3667.xml"/><Relationship Id="rId318" Type="http://schemas.openxmlformats.org/officeDocument/2006/relationships/customXml" Target="../ink/ink3695.xml"/><Relationship Id="rId99" Type="http://schemas.openxmlformats.org/officeDocument/2006/relationships/image" Target="../media/image3053.png"/><Relationship Id="rId122" Type="http://schemas.openxmlformats.org/officeDocument/2006/relationships/customXml" Target="../ink/ink3597.xml"/><Relationship Id="rId164" Type="http://schemas.openxmlformats.org/officeDocument/2006/relationships/customXml" Target="../ink/ink3618.xml"/><Relationship Id="rId371" Type="http://schemas.openxmlformats.org/officeDocument/2006/relationships/image" Target="../media/image3187.png"/><Relationship Id="rId427" Type="http://schemas.openxmlformats.org/officeDocument/2006/relationships/image" Target="../media/image3215.png"/><Relationship Id="rId26" Type="http://schemas.openxmlformats.org/officeDocument/2006/relationships/customXml" Target="../ink/ink3549.xml"/><Relationship Id="rId231" Type="http://schemas.openxmlformats.org/officeDocument/2006/relationships/image" Target="../media/image3118.png"/><Relationship Id="rId273" Type="http://schemas.openxmlformats.org/officeDocument/2006/relationships/image" Target="../media/image3139.png"/><Relationship Id="rId329" Type="http://schemas.openxmlformats.org/officeDocument/2006/relationships/image" Target="../media/image3167.png"/><Relationship Id="rId68" Type="http://schemas.openxmlformats.org/officeDocument/2006/relationships/customXml" Target="../ink/ink3570.xml"/><Relationship Id="rId133" Type="http://schemas.openxmlformats.org/officeDocument/2006/relationships/image" Target="../media/image3069.png"/><Relationship Id="rId175" Type="http://schemas.openxmlformats.org/officeDocument/2006/relationships/image" Target="../media/image3090.png"/><Relationship Id="rId340" Type="http://schemas.openxmlformats.org/officeDocument/2006/relationships/customXml" Target="../ink/ink3706.xml"/><Relationship Id="rId200" Type="http://schemas.openxmlformats.org/officeDocument/2006/relationships/customXml" Target="../ink/ink3636.xml"/><Relationship Id="rId382" Type="http://schemas.openxmlformats.org/officeDocument/2006/relationships/customXml" Target="../ink/ink3727.xml"/><Relationship Id="rId242" Type="http://schemas.openxmlformats.org/officeDocument/2006/relationships/customXml" Target="../ink/ink3657.xml"/><Relationship Id="rId284" Type="http://schemas.openxmlformats.org/officeDocument/2006/relationships/customXml" Target="../ink/ink3678.xml"/><Relationship Id="rId37" Type="http://schemas.openxmlformats.org/officeDocument/2006/relationships/image" Target="../media/image3022.png"/><Relationship Id="rId79" Type="http://schemas.openxmlformats.org/officeDocument/2006/relationships/image" Target="../media/image3043.png"/><Relationship Id="rId102" Type="http://schemas.openxmlformats.org/officeDocument/2006/relationships/customXml" Target="../ink/ink3587.xml"/><Relationship Id="rId144" Type="http://schemas.openxmlformats.org/officeDocument/2006/relationships/customXml" Target="../ink/ink3608.xml"/><Relationship Id="rId90" Type="http://schemas.openxmlformats.org/officeDocument/2006/relationships/customXml" Target="../ink/ink3581.xml"/><Relationship Id="rId186" Type="http://schemas.openxmlformats.org/officeDocument/2006/relationships/customXml" Target="../ink/ink3629.xml"/><Relationship Id="rId351" Type="http://schemas.openxmlformats.org/officeDocument/2006/relationships/image" Target="../media/image3178.png"/><Relationship Id="rId393" Type="http://schemas.openxmlformats.org/officeDocument/2006/relationships/image" Target="../media/image3198.png"/><Relationship Id="rId407" Type="http://schemas.openxmlformats.org/officeDocument/2006/relationships/image" Target="../media/image3205.png"/><Relationship Id="rId211" Type="http://schemas.openxmlformats.org/officeDocument/2006/relationships/image" Target="../media/image3108.png"/><Relationship Id="rId253" Type="http://schemas.openxmlformats.org/officeDocument/2006/relationships/image" Target="../media/image3129.png"/><Relationship Id="rId295" Type="http://schemas.openxmlformats.org/officeDocument/2006/relationships/image" Target="../media/image3150.png"/><Relationship Id="rId309" Type="http://schemas.openxmlformats.org/officeDocument/2006/relationships/image" Target="../media/image3157.png"/><Relationship Id="rId48" Type="http://schemas.openxmlformats.org/officeDocument/2006/relationships/customXml" Target="../ink/ink3560.xml"/><Relationship Id="rId113" Type="http://schemas.openxmlformats.org/officeDocument/2006/relationships/image" Target="../media/image3059.png"/><Relationship Id="rId320" Type="http://schemas.openxmlformats.org/officeDocument/2006/relationships/customXml" Target="../ink/ink3696.xml"/><Relationship Id="rId155" Type="http://schemas.openxmlformats.org/officeDocument/2006/relationships/image" Target="../media/image3080.png"/><Relationship Id="rId197" Type="http://schemas.openxmlformats.org/officeDocument/2006/relationships/image" Target="../media/image3101.png"/><Relationship Id="rId362" Type="http://schemas.openxmlformats.org/officeDocument/2006/relationships/customXml" Target="../ink/ink3717.xml"/><Relationship Id="rId418" Type="http://schemas.openxmlformats.org/officeDocument/2006/relationships/customXml" Target="../ink/ink3745.xml"/><Relationship Id="rId222" Type="http://schemas.openxmlformats.org/officeDocument/2006/relationships/customXml" Target="../ink/ink3647.xml"/><Relationship Id="rId264" Type="http://schemas.openxmlformats.org/officeDocument/2006/relationships/customXml" Target="../ink/ink3668.xml"/><Relationship Id="rId17" Type="http://schemas.openxmlformats.org/officeDocument/2006/relationships/image" Target="../media/image30120.png"/><Relationship Id="rId59" Type="http://schemas.openxmlformats.org/officeDocument/2006/relationships/image" Target="../media/image3033.png"/><Relationship Id="rId124" Type="http://schemas.openxmlformats.org/officeDocument/2006/relationships/customXml" Target="../ink/ink3598.xml"/><Relationship Id="rId70" Type="http://schemas.openxmlformats.org/officeDocument/2006/relationships/customXml" Target="../ink/ink3571.xml"/><Relationship Id="rId166" Type="http://schemas.openxmlformats.org/officeDocument/2006/relationships/customXml" Target="../ink/ink3619.xml"/><Relationship Id="rId331" Type="http://schemas.openxmlformats.org/officeDocument/2006/relationships/image" Target="../media/image3168.png"/><Relationship Id="rId373" Type="http://schemas.openxmlformats.org/officeDocument/2006/relationships/image" Target="../media/image3188.png"/><Relationship Id="rId429" Type="http://schemas.openxmlformats.org/officeDocument/2006/relationships/image" Target="../media/image3216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74.png"/><Relationship Id="rId299" Type="http://schemas.openxmlformats.org/officeDocument/2006/relationships/image" Target="../media/image3365.png"/><Relationship Id="rId21" Type="http://schemas.openxmlformats.org/officeDocument/2006/relationships/image" Target="../media/image3227.png"/><Relationship Id="rId63" Type="http://schemas.openxmlformats.org/officeDocument/2006/relationships/image" Target="../media/image3247.png"/><Relationship Id="rId159" Type="http://schemas.openxmlformats.org/officeDocument/2006/relationships/image" Target="../media/image3295.png"/><Relationship Id="rId170" Type="http://schemas.openxmlformats.org/officeDocument/2006/relationships/customXml" Target="../ink/ink3836.xml"/><Relationship Id="rId226" Type="http://schemas.openxmlformats.org/officeDocument/2006/relationships/customXml" Target="../ink/ink3864.xml"/><Relationship Id="rId268" Type="http://schemas.openxmlformats.org/officeDocument/2006/relationships/customXml" Target="../ink/ink3885.xml"/><Relationship Id="rId32" Type="http://schemas.openxmlformats.org/officeDocument/2006/relationships/customXml" Target="../ink/ink3767.xml"/><Relationship Id="rId74" Type="http://schemas.openxmlformats.org/officeDocument/2006/relationships/customXml" Target="../ink/ink3788.xml"/><Relationship Id="rId128" Type="http://schemas.openxmlformats.org/officeDocument/2006/relationships/customXml" Target="../ink/ink3815.xml"/><Relationship Id="rId5" Type="http://schemas.openxmlformats.org/officeDocument/2006/relationships/image" Target="../media/image3219.png"/><Relationship Id="rId181" Type="http://schemas.openxmlformats.org/officeDocument/2006/relationships/image" Target="../media/image3306.png"/><Relationship Id="rId237" Type="http://schemas.openxmlformats.org/officeDocument/2006/relationships/image" Target="../media/image3334.png"/><Relationship Id="rId279" Type="http://schemas.openxmlformats.org/officeDocument/2006/relationships/image" Target="../media/image3355.png"/><Relationship Id="rId43" Type="http://schemas.openxmlformats.org/officeDocument/2006/relationships/image" Target="../media/image3237.png"/><Relationship Id="rId139" Type="http://schemas.openxmlformats.org/officeDocument/2006/relationships/image" Target="../media/image3285.png"/><Relationship Id="rId290" Type="http://schemas.openxmlformats.org/officeDocument/2006/relationships/customXml" Target="../ink/ink3896.xml"/><Relationship Id="rId85" Type="http://schemas.openxmlformats.org/officeDocument/2006/relationships/image" Target="../media/image3258.png"/><Relationship Id="rId150" Type="http://schemas.openxmlformats.org/officeDocument/2006/relationships/customXml" Target="../ink/ink3826.xml"/><Relationship Id="rId192" Type="http://schemas.openxmlformats.org/officeDocument/2006/relationships/customXml" Target="../ink/ink3847.xml"/><Relationship Id="rId206" Type="http://schemas.openxmlformats.org/officeDocument/2006/relationships/customXml" Target="../ink/ink3854.xml"/><Relationship Id="rId248" Type="http://schemas.openxmlformats.org/officeDocument/2006/relationships/customXml" Target="../ink/ink3875.xml"/><Relationship Id="rId12" Type="http://schemas.openxmlformats.org/officeDocument/2006/relationships/customXml" Target="../ink/ink3757.xml"/><Relationship Id="rId108" Type="http://schemas.openxmlformats.org/officeDocument/2006/relationships/customXml" Target="../ink/ink3805.xml"/><Relationship Id="rId54" Type="http://schemas.openxmlformats.org/officeDocument/2006/relationships/customXml" Target="../ink/ink3778.xml"/><Relationship Id="rId75" Type="http://schemas.openxmlformats.org/officeDocument/2006/relationships/image" Target="../media/image3253.png"/><Relationship Id="rId96" Type="http://schemas.openxmlformats.org/officeDocument/2006/relationships/customXml" Target="../ink/ink3799.xml"/><Relationship Id="rId140" Type="http://schemas.openxmlformats.org/officeDocument/2006/relationships/customXml" Target="../ink/ink3821.xml"/><Relationship Id="rId161" Type="http://schemas.openxmlformats.org/officeDocument/2006/relationships/image" Target="../media/image3296.png"/><Relationship Id="rId182" Type="http://schemas.openxmlformats.org/officeDocument/2006/relationships/customXml" Target="../ink/ink3842.xml"/><Relationship Id="rId217" Type="http://schemas.openxmlformats.org/officeDocument/2006/relationships/image" Target="../media/image3324.png"/><Relationship Id="rId6" Type="http://schemas.openxmlformats.org/officeDocument/2006/relationships/customXml" Target="../ink/ink3754.xml"/><Relationship Id="rId238" Type="http://schemas.openxmlformats.org/officeDocument/2006/relationships/customXml" Target="../ink/ink3870.xml"/><Relationship Id="rId259" Type="http://schemas.openxmlformats.org/officeDocument/2006/relationships/image" Target="../media/image3345.png"/><Relationship Id="rId23" Type="http://schemas.openxmlformats.org/officeDocument/2006/relationships/image" Target="../media/image3228.png"/><Relationship Id="rId119" Type="http://schemas.openxmlformats.org/officeDocument/2006/relationships/image" Target="../media/image3275.png"/><Relationship Id="rId270" Type="http://schemas.openxmlformats.org/officeDocument/2006/relationships/customXml" Target="../ink/ink3886.xml"/><Relationship Id="rId291" Type="http://schemas.openxmlformats.org/officeDocument/2006/relationships/image" Target="../media/image3361.png"/><Relationship Id="rId44" Type="http://schemas.openxmlformats.org/officeDocument/2006/relationships/customXml" Target="../ink/ink3773.xml"/><Relationship Id="rId65" Type="http://schemas.openxmlformats.org/officeDocument/2006/relationships/image" Target="../media/image3248.png"/><Relationship Id="rId86" Type="http://schemas.openxmlformats.org/officeDocument/2006/relationships/customXml" Target="../ink/ink3794.xml"/><Relationship Id="rId130" Type="http://schemas.openxmlformats.org/officeDocument/2006/relationships/customXml" Target="../ink/ink3816.xml"/><Relationship Id="rId151" Type="http://schemas.openxmlformats.org/officeDocument/2006/relationships/image" Target="../media/image3291.png"/><Relationship Id="rId172" Type="http://schemas.openxmlformats.org/officeDocument/2006/relationships/customXml" Target="../ink/ink3837.xml"/><Relationship Id="rId193" Type="http://schemas.openxmlformats.org/officeDocument/2006/relationships/image" Target="../media/image3312.png"/><Relationship Id="rId207" Type="http://schemas.openxmlformats.org/officeDocument/2006/relationships/image" Target="../media/image3319.png"/><Relationship Id="rId228" Type="http://schemas.openxmlformats.org/officeDocument/2006/relationships/customXml" Target="../ink/ink3865.xml"/><Relationship Id="rId249" Type="http://schemas.openxmlformats.org/officeDocument/2006/relationships/image" Target="../media/image3340.png"/><Relationship Id="rId13" Type="http://schemas.openxmlformats.org/officeDocument/2006/relationships/image" Target="../media/image3223.png"/><Relationship Id="rId109" Type="http://schemas.openxmlformats.org/officeDocument/2006/relationships/image" Target="../media/image3270.png"/><Relationship Id="rId260" Type="http://schemas.openxmlformats.org/officeDocument/2006/relationships/customXml" Target="../ink/ink3881.xml"/><Relationship Id="rId281" Type="http://schemas.openxmlformats.org/officeDocument/2006/relationships/image" Target="../media/image3356.png"/><Relationship Id="rId34" Type="http://schemas.openxmlformats.org/officeDocument/2006/relationships/customXml" Target="../ink/ink3768.xml"/><Relationship Id="rId55" Type="http://schemas.openxmlformats.org/officeDocument/2006/relationships/image" Target="../media/image3243.png"/><Relationship Id="rId76" Type="http://schemas.openxmlformats.org/officeDocument/2006/relationships/customXml" Target="../ink/ink3789.xml"/><Relationship Id="rId97" Type="http://schemas.openxmlformats.org/officeDocument/2006/relationships/image" Target="../media/image3264.png"/><Relationship Id="rId120" Type="http://schemas.openxmlformats.org/officeDocument/2006/relationships/customXml" Target="../ink/ink3811.xml"/><Relationship Id="rId141" Type="http://schemas.openxmlformats.org/officeDocument/2006/relationships/image" Target="../media/image3286.png"/><Relationship Id="rId7" Type="http://schemas.openxmlformats.org/officeDocument/2006/relationships/image" Target="../media/image3220.png"/><Relationship Id="rId162" Type="http://schemas.openxmlformats.org/officeDocument/2006/relationships/customXml" Target="../ink/ink3832.xml"/><Relationship Id="rId183" Type="http://schemas.openxmlformats.org/officeDocument/2006/relationships/image" Target="../media/image3307.png"/><Relationship Id="rId218" Type="http://schemas.openxmlformats.org/officeDocument/2006/relationships/customXml" Target="../ink/ink3860.xml"/><Relationship Id="rId239" Type="http://schemas.openxmlformats.org/officeDocument/2006/relationships/image" Target="../media/image3335.png"/><Relationship Id="rId250" Type="http://schemas.openxmlformats.org/officeDocument/2006/relationships/customXml" Target="../ink/ink3876.xml"/><Relationship Id="rId271" Type="http://schemas.openxmlformats.org/officeDocument/2006/relationships/image" Target="../media/image3351.png"/><Relationship Id="rId292" Type="http://schemas.openxmlformats.org/officeDocument/2006/relationships/customXml" Target="../ink/ink3897.xml"/><Relationship Id="rId24" Type="http://schemas.openxmlformats.org/officeDocument/2006/relationships/customXml" Target="../ink/ink3763.xml"/><Relationship Id="rId45" Type="http://schemas.openxmlformats.org/officeDocument/2006/relationships/image" Target="../media/image3238.png"/><Relationship Id="rId66" Type="http://schemas.openxmlformats.org/officeDocument/2006/relationships/customXml" Target="../ink/ink3784.xml"/><Relationship Id="rId87" Type="http://schemas.openxmlformats.org/officeDocument/2006/relationships/image" Target="../media/image3259.png"/><Relationship Id="rId110" Type="http://schemas.openxmlformats.org/officeDocument/2006/relationships/customXml" Target="../ink/ink3806.xml"/><Relationship Id="rId131" Type="http://schemas.openxmlformats.org/officeDocument/2006/relationships/image" Target="../media/image3281.png"/><Relationship Id="rId152" Type="http://schemas.openxmlformats.org/officeDocument/2006/relationships/customXml" Target="../ink/ink3827.xml"/><Relationship Id="rId173" Type="http://schemas.openxmlformats.org/officeDocument/2006/relationships/image" Target="../media/image3302.png"/><Relationship Id="rId194" Type="http://schemas.openxmlformats.org/officeDocument/2006/relationships/customXml" Target="../ink/ink3848.xml"/><Relationship Id="rId208" Type="http://schemas.openxmlformats.org/officeDocument/2006/relationships/customXml" Target="../ink/ink3855.xml"/><Relationship Id="rId229" Type="http://schemas.openxmlformats.org/officeDocument/2006/relationships/image" Target="../media/image3330.png"/><Relationship Id="rId240" Type="http://schemas.openxmlformats.org/officeDocument/2006/relationships/customXml" Target="../ink/ink3871.xml"/><Relationship Id="rId261" Type="http://schemas.openxmlformats.org/officeDocument/2006/relationships/image" Target="../media/image3346.png"/><Relationship Id="rId14" Type="http://schemas.openxmlformats.org/officeDocument/2006/relationships/customXml" Target="../ink/ink3758.xml"/><Relationship Id="rId35" Type="http://schemas.openxmlformats.org/officeDocument/2006/relationships/image" Target="../media/image3234.png"/><Relationship Id="rId56" Type="http://schemas.openxmlformats.org/officeDocument/2006/relationships/customXml" Target="../ink/ink3779.xml"/><Relationship Id="rId77" Type="http://schemas.openxmlformats.org/officeDocument/2006/relationships/image" Target="../media/image3254.png"/><Relationship Id="rId100" Type="http://schemas.openxmlformats.org/officeDocument/2006/relationships/customXml" Target="../ink/ink3801.xml"/><Relationship Id="rId282" Type="http://schemas.openxmlformats.org/officeDocument/2006/relationships/customXml" Target="../ink/ink3892.xml"/><Relationship Id="rId8" Type="http://schemas.openxmlformats.org/officeDocument/2006/relationships/customXml" Target="../ink/ink3755.xml"/><Relationship Id="rId98" Type="http://schemas.openxmlformats.org/officeDocument/2006/relationships/customXml" Target="../ink/ink3800.xml"/><Relationship Id="rId121" Type="http://schemas.openxmlformats.org/officeDocument/2006/relationships/image" Target="../media/image3276.png"/><Relationship Id="rId142" Type="http://schemas.openxmlformats.org/officeDocument/2006/relationships/customXml" Target="../ink/ink3822.xml"/><Relationship Id="rId163" Type="http://schemas.openxmlformats.org/officeDocument/2006/relationships/image" Target="../media/image3297.png"/><Relationship Id="rId184" Type="http://schemas.openxmlformats.org/officeDocument/2006/relationships/customXml" Target="../ink/ink3843.xml"/><Relationship Id="rId219" Type="http://schemas.openxmlformats.org/officeDocument/2006/relationships/image" Target="../media/image3325.png"/><Relationship Id="rId230" Type="http://schemas.openxmlformats.org/officeDocument/2006/relationships/customXml" Target="../ink/ink3866.xml"/><Relationship Id="rId251" Type="http://schemas.openxmlformats.org/officeDocument/2006/relationships/image" Target="../media/image3341.png"/><Relationship Id="rId25" Type="http://schemas.openxmlformats.org/officeDocument/2006/relationships/image" Target="../media/image3229.png"/><Relationship Id="rId46" Type="http://schemas.openxmlformats.org/officeDocument/2006/relationships/customXml" Target="../ink/ink3774.xml"/><Relationship Id="rId67" Type="http://schemas.openxmlformats.org/officeDocument/2006/relationships/image" Target="../media/image3249.png"/><Relationship Id="rId272" Type="http://schemas.openxmlformats.org/officeDocument/2006/relationships/customXml" Target="../ink/ink3887.xml"/><Relationship Id="rId293" Type="http://schemas.openxmlformats.org/officeDocument/2006/relationships/image" Target="../media/image3362.png"/><Relationship Id="rId88" Type="http://schemas.openxmlformats.org/officeDocument/2006/relationships/customXml" Target="../ink/ink3795.xml"/><Relationship Id="rId111" Type="http://schemas.openxmlformats.org/officeDocument/2006/relationships/image" Target="../media/image3271.png"/><Relationship Id="rId132" Type="http://schemas.openxmlformats.org/officeDocument/2006/relationships/customXml" Target="../ink/ink3817.xml"/><Relationship Id="rId153" Type="http://schemas.openxmlformats.org/officeDocument/2006/relationships/image" Target="../media/image3292.png"/><Relationship Id="rId174" Type="http://schemas.openxmlformats.org/officeDocument/2006/relationships/customXml" Target="../ink/ink3838.xml"/><Relationship Id="rId195" Type="http://schemas.openxmlformats.org/officeDocument/2006/relationships/image" Target="../media/image3313.png"/><Relationship Id="rId209" Type="http://schemas.openxmlformats.org/officeDocument/2006/relationships/image" Target="../media/image3320.png"/><Relationship Id="rId220" Type="http://schemas.openxmlformats.org/officeDocument/2006/relationships/customXml" Target="../ink/ink3861.xml"/><Relationship Id="rId241" Type="http://schemas.openxmlformats.org/officeDocument/2006/relationships/image" Target="../media/image3336.png"/><Relationship Id="rId15" Type="http://schemas.openxmlformats.org/officeDocument/2006/relationships/image" Target="../media/image3224.png"/><Relationship Id="rId36" Type="http://schemas.openxmlformats.org/officeDocument/2006/relationships/customXml" Target="../ink/ink3769.xml"/><Relationship Id="rId57" Type="http://schemas.openxmlformats.org/officeDocument/2006/relationships/image" Target="../media/image3244.png"/><Relationship Id="rId262" Type="http://schemas.openxmlformats.org/officeDocument/2006/relationships/customXml" Target="../ink/ink3882.xml"/><Relationship Id="rId283" Type="http://schemas.openxmlformats.org/officeDocument/2006/relationships/image" Target="../media/image3357.png"/><Relationship Id="rId78" Type="http://schemas.openxmlformats.org/officeDocument/2006/relationships/customXml" Target="../ink/ink3790.xml"/><Relationship Id="rId99" Type="http://schemas.openxmlformats.org/officeDocument/2006/relationships/image" Target="../media/image3265.png"/><Relationship Id="rId101" Type="http://schemas.openxmlformats.org/officeDocument/2006/relationships/image" Target="../media/image3266.png"/><Relationship Id="rId122" Type="http://schemas.openxmlformats.org/officeDocument/2006/relationships/customXml" Target="../ink/ink3812.xml"/><Relationship Id="rId143" Type="http://schemas.openxmlformats.org/officeDocument/2006/relationships/image" Target="../media/image3287.png"/><Relationship Id="rId164" Type="http://schemas.openxmlformats.org/officeDocument/2006/relationships/customXml" Target="../ink/ink3833.xml"/><Relationship Id="rId185" Type="http://schemas.openxmlformats.org/officeDocument/2006/relationships/image" Target="../media/image3308.png"/><Relationship Id="rId9" Type="http://schemas.openxmlformats.org/officeDocument/2006/relationships/image" Target="../media/image3221.png"/><Relationship Id="rId210" Type="http://schemas.openxmlformats.org/officeDocument/2006/relationships/customXml" Target="../ink/ink3856.xml"/><Relationship Id="rId26" Type="http://schemas.openxmlformats.org/officeDocument/2006/relationships/customXml" Target="../ink/ink3764.xml"/><Relationship Id="rId231" Type="http://schemas.openxmlformats.org/officeDocument/2006/relationships/image" Target="../media/image3331.png"/><Relationship Id="rId252" Type="http://schemas.openxmlformats.org/officeDocument/2006/relationships/customXml" Target="../ink/ink3877.xml"/><Relationship Id="rId273" Type="http://schemas.openxmlformats.org/officeDocument/2006/relationships/image" Target="../media/image3352.png"/><Relationship Id="rId294" Type="http://schemas.openxmlformats.org/officeDocument/2006/relationships/customXml" Target="../ink/ink3898.xml"/><Relationship Id="rId47" Type="http://schemas.openxmlformats.org/officeDocument/2006/relationships/image" Target="../media/image3239.png"/><Relationship Id="rId68" Type="http://schemas.openxmlformats.org/officeDocument/2006/relationships/customXml" Target="../ink/ink3785.xml"/><Relationship Id="rId89" Type="http://schemas.openxmlformats.org/officeDocument/2006/relationships/image" Target="../media/image3260.png"/><Relationship Id="rId112" Type="http://schemas.openxmlformats.org/officeDocument/2006/relationships/customXml" Target="../ink/ink3807.xml"/><Relationship Id="rId133" Type="http://schemas.openxmlformats.org/officeDocument/2006/relationships/image" Target="../media/image3282.png"/><Relationship Id="rId154" Type="http://schemas.openxmlformats.org/officeDocument/2006/relationships/customXml" Target="../ink/ink3828.xml"/><Relationship Id="rId175" Type="http://schemas.openxmlformats.org/officeDocument/2006/relationships/image" Target="../media/image3303.png"/><Relationship Id="rId196" Type="http://schemas.openxmlformats.org/officeDocument/2006/relationships/customXml" Target="../ink/ink3849.xml"/><Relationship Id="rId200" Type="http://schemas.openxmlformats.org/officeDocument/2006/relationships/customXml" Target="../ink/ink3851.xml"/><Relationship Id="rId16" Type="http://schemas.openxmlformats.org/officeDocument/2006/relationships/customXml" Target="../ink/ink3759.xml"/><Relationship Id="rId221" Type="http://schemas.openxmlformats.org/officeDocument/2006/relationships/image" Target="../media/image3326.png"/><Relationship Id="rId242" Type="http://schemas.openxmlformats.org/officeDocument/2006/relationships/customXml" Target="../ink/ink3872.xml"/><Relationship Id="rId263" Type="http://schemas.openxmlformats.org/officeDocument/2006/relationships/image" Target="../media/image3347.png"/><Relationship Id="rId284" Type="http://schemas.openxmlformats.org/officeDocument/2006/relationships/customXml" Target="../ink/ink3893.xml"/><Relationship Id="rId37" Type="http://schemas.openxmlformats.org/officeDocument/2006/relationships/image" Target="../media/image3235.png"/><Relationship Id="rId58" Type="http://schemas.openxmlformats.org/officeDocument/2006/relationships/customXml" Target="../ink/ink3780.xml"/><Relationship Id="rId79" Type="http://schemas.openxmlformats.org/officeDocument/2006/relationships/image" Target="../media/image3255.png"/><Relationship Id="rId102" Type="http://schemas.openxmlformats.org/officeDocument/2006/relationships/customXml" Target="../ink/ink3802.xml"/><Relationship Id="rId123" Type="http://schemas.openxmlformats.org/officeDocument/2006/relationships/image" Target="../media/image3277.png"/><Relationship Id="rId144" Type="http://schemas.openxmlformats.org/officeDocument/2006/relationships/customXml" Target="../ink/ink3823.xml"/><Relationship Id="rId90" Type="http://schemas.openxmlformats.org/officeDocument/2006/relationships/customXml" Target="../ink/ink3796.xml"/><Relationship Id="rId165" Type="http://schemas.openxmlformats.org/officeDocument/2006/relationships/image" Target="../media/image3298.png"/><Relationship Id="rId186" Type="http://schemas.openxmlformats.org/officeDocument/2006/relationships/customXml" Target="../ink/ink3844.xml"/><Relationship Id="rId211" Type="http://schemas.openxmlformats.org/officeDocument/2006/relationships/image" Target="../media/image3321.png"/><Relationship Id="rId232" Type="http://schemas.openxmlformats.org/officeDocument/2006/relationships/customXml" Target="../ink/ink3867.xml"/><Relationship Id="rId253" Type="http://schemas.openxmlformats.org/officeDocument/2006/relationships/image" Target="../media/image3342.png"/><Relationship Id="rId274" Type="http://schemas.openxmlformats.org/officeDocument/2006/relationships/customXml" Target="../ink/ink3888.xml"/><Relationship Id="rId295" Type="http://schemas.openxmlformats.org/officeDocument/2006/relationships/image" Target="../media/image3363.png"/><Relationship Id="rId27" Type="http://schemas.openxmlformats.org/officeDocument/2006/relationships/image" Target="../media/image3230.png"/><Relationship Id="rId48" Type="http://schemas.openxmlformats.org/officeDocument/2006/relationships/customXml" Target="../ink/ink3775.xml"/><Relationship Id="rId69" Type="http://schemas.openxmlformats.org/officeDocument/2006/relationships/image" Target="../media/image3250.png"/><Relationship Id="rId113" Type="http://schemas.openxmlformats.org/officeDocument/2006/relationships/image" Target="../media/image3272.png"/><Relationship Id="rId134" Type="http://schemas.openxmlformats.org/officeDocument/2006/relationships/customXml" Target="../ink/ink3818.xml"/><Relationship Id="rId80" Type="http://schemas.openxmlformats.org/officeDocument/2006/relationships/customXml" Target="../ink/ink3791.xml"/><Relationship Id="rId155" Type="http://schemas.openxmlformats.org/officeDocument/2006/relationships/image" Target="../media/image3293.png"/><Relationship Id="rId176" Type="http://schemas.openxmlformats.org/officeDocument/2006/relationships/customXml" Target="../ink/ink3839.xml"/><Relationship Id="rId197" Type="http://schemas.openxmlformats.org/officeDocument/2006/relationships/image" Target="../media/image3314.png"/><Relationship Id="rId201" Type="http://schemas.openxmlformats.org/officeDocument/2006/relationships/image" Target="../media/image3316.png"/><Relationship Id="rId222" Type="http://schemas.openxmlformats.org/officeDocument/2006/relationships/customXml" Target="../ink/ink3862.xml"/><Relationship Id="rId243" Type="http://schemas.openxmlformats.org/officeDocument/2006/relationships/image" Target="../media/image3337.png"/><Relationship Id="rId264" Type="http://schemas.openxmlformats.org/officeDocument/2006/relationships/customXml" Target="../ink/ink3883.xml"/><Relationship Id="rId285" Type="http://schemas.openxmlformats.org/officeDocument/2006/relationships/image" Target="../media/image3358.png"/><Relationship Id="rId17" Type="http://schemas.openxmlformats.org/officeDocument/2006/relationships/image" Target="../media/image3225.png"/><Relationship Id="rId38" Type="http://schemas.openxmlformats.org/officeDocument/2006/relationships/customXml" Target="../ink/ink3770.xml"/><Relationship Id="rId59" Type="http://schemas.openxmlformats.org/officeDocument/2006/relationships/image" Target="../media/image3245.png"/><Relationship Id="rId103" Type="http://schemas.openxmlformats.org/officeDocument/2006/relationships/image" Target="../media/image3267.png"/><Relationship Id="rId124" Type="http://schemas.openxmlformats.org/officeDocument/2006/relationships/customXml" Target="../ink/ink3813.xml"/><Relationship Id="rId70" Type="http://schemas.openxmlformats.org/officeDocument/2006/relationships/customXml" Target="../ink/ink3786.xml"/><Relationship Id="rId91" Type="http://schemas.openxmlformats.org/officeDocument/2006/relationships/image" Target="../media/image3261.png"/><Relationship Id="rId145" Type="http://schemas.openxmlformats.org/officeDocument/2006/relationships/image" Target="../media/image3288.png"/><Relationship Id="rId166" Type="http://schemas.openxmlformats.org/officeDocument/2006/relationships/customXml" Target="../ink/ink3834.xml"/><Relationship Id="rId187" Type="http://schemas.openxmlformats.org/officeDocument/2006/relationships/image" Target="../media/image330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57.xml"/><Relationship Id="rId233" Type="http://schemas.openxmlformats.org/officeDocument/2006/relationships/image" Target="../media/image3332.png"/><Relationship Id="rId254" Type="http://schemas.openxmlformats.org/officeDocument/2006/relationships/customXml" Target="../ink/ink3878.xml"/><Relationship Id="rId28" Type="http://schemas.openxmlformats.org/officeDocument/2006/relationships/customXml" Target="../ink/ink3765.xml"/><Relationship Id="rId49" Type="http://schemas.openxmlformats.org/officeDocument/2006/relationships/image" Target="../media/image3240.png"/><Relationship Id="rId114" Type="http://schemas.openxmlformats.org/officeDocument/2006/relationships/customXml" Target="../ink/ink3808.xml"/><Relationship Id="rId275" Type="http://schemas.openxmlformats.org/officeDocument/2006/relationships/image" Target="../media/image3353.png"/><Relationship Id="rId296" Type="http://schemas.openxmlformats.org/officeDocument/2006/relationships/customXml" Target="../ink/ink3899.xml"/><Relationship Id="rId60" Type="http://schemas.openxmlformats.org/officeDocument/2006/relationships/customXml" Target="../ink/ink3781.xml"/><Relationship Id="rId81" Type="http://schemas.openxmlformats.org/officeDocument/2006/relationships/image" Target="../media/image3256.png"/><Relationship Id="rId135" Type="http://schemas.openxmlformats.org/officeDocument/2006/relationships/image" Target="../media/image3283.png"/><Relationship Id="rId156" Type="http://schemas.openxmlformats.org/officeDocument/2006/relationships/customXml" Target="../ink/ink3829.xml"/><Relationship Id="rId177" Type="http://schemas.openxmlformats.org/officeDocument/2006/relationships/image" Target="../media/image3304.png"/><Relationship Id="rId198" Type="http://schemas.openxmlformats.org/officeDocument/2006/relationships/customXml" Target="../ink/ink3850.xml"/><Relationship Id="rId202" Type="http://schemas.openxmlformats.org/officeDocument/2006/relationships/customXml" Target="../ink/ink3852.xml"/><Relationship Id="rId223" Type="http://schemas.openxmlformats.org/officeDocument/2006/relationships/image" Target="../media/image3327.png"/><Relationship Id="rId244" Type="http://schemas.openxmlformats.org/officeDocument/2006/relationships/customXml" Target="../ink/ink3873.xml"/><Relationship Id="rId18" Type="http://schemas.openxmlformats.org/officeDocument/2006/relationships/customXml" Target="../ink/ink3760.xml"/><Relationship Id="rId39" Type="http://schemas.openxmlformats.org/officeDocument/2006/relationships/image" Target="../media/image3236.png"/><Relationship Id="rId265" Type="http://schemas.openxmlformats.org/officeDocument/2006/relationships/image" Target="../media/image3348.png"/><Relationship Id="rId286" Type="http://schemas.openxmlformats.org/officeDocument/2006/relationships/customXml" Target="../ink/ink3894.xml"/><Relationship Id="rId50" Type="http://schemas.openxmlformats.org/officeDocument/2006/relationships/customXml" Target="../ink/ink3776.xml"/><Relationship Id="rId104" Type="http://schemas.openxmlformats.org/officeDocument/2006/relationships/customXml" Target="../ink/ink3803.xml"/><Relationship Id="rId125" Type="http://schemas.openxmlformats.org/officeDocument/2006/relationships/image" Target="../media/image3278.png"/><Relationship Id="rId146" Type="http://schemas.openxmlformats.org/officeDocument/2006/relationships/customXml" Target="../ink/ink3824.xml"/><Relationship Id="rId167" Type="http://schemas.openxmlformats.org/officeDocument/2006/relationships/image" Target="../media/image3299.png"/><Relationship Id="rId188" Type="http://schemas.openxmlformats.org/officeDocument/2006/relationships/customXml" Target="../ink/ink3845.xml"/><Relationship Id="rId71" Type="http://schemas.openxmlformats.org/officeDocument/2006/relationships/image" Target="../media/image3251.png"/><Relationship Id="rId92" Type="http://schemas.openxmlformats.org/officeDocument/2006/relationships/customXml" Target="../ink/ink3797.xml"/><Relationship Id="rId213" Type="http://schemas.openxmlformats.org/officeDocument/2006/relationships/image" Target="../media/image3322.png"/><Relationship Id="rId234" Type="http://schemas.openxmlformats.org/officeDocument/2006/relationships/customXml" Target="../ink/ink3868.xml"/><Relationship Id="rId2" Type="http://schemas.openxmlformats.org/officeDocument/2006/relationships/customXml" Target="../ink/ink3752.xml"/><Relationship Id="rId29" Type="http://schemas.openxmlformats.org/officeDocument/2006/relationships/image" Target="../media/image3231.png"/><Relationship Id="rId255" Type="http://schemas.openxmlformats.org/officeDocument/2006/relationships/image" Target="../media/image3343.png"/><Relationship Id="rId276" Type="http://schemas.openxmlformats.org/officeDocument/2006/relationships/customXml" Target="../ink/ink3889.xml"/><Relationship Id="rId297" Type="http://schemas.openxmlformats.org/officeDocument/2006/relationships/image" Target="../media/image3364.png"/><Relationship Id="rId40" Type="http://schemas.openxmlformats.org/officeDocument/2006/relationships/customXml" Target="../ink/ink3771.xml"/><Relationship Id="rId115" Type="http://schemas.openxmlformats.org/officeDocument/2006/relationships/image" Target="../media/image3273.png"/><Relationship Id="rId136" Type="http://schemas.openxmlformats.org/officeDocument/2006/relationships/customXml" Target="../ink/ink3819.xml"/><Relationship Id="rId157" Type="http://schemas.openxmlformats.org/officeDocument/2006/relationships/image" Target="../media/image3294.png"/><Relationship Id="rId178" Type="http://schemas.openxmlformats.org/officeDocument/2006/relationships/customXml" Target="../ink/ink3840.xml"/><Relationship Id="rId61" Type="http://schemas.openxmlformats.org/officeDocument/2006/relationships/image" Target="../media/image3246.png"/><Relationship Id="rId82" Type="http://schemas.openxmlformats.org/officeDocument/2006/relationships/customXml" Target="../ink/ink3792.xml"/><Relationship Id="rId199" Type="http://schemas.openxmlformats.org/officeDocument/2006/relationships/image" Target="../media/image3315.png"/><Relationship Id="rId203" Type="http://schemas.openxmlformats.org/officeDocument/2006/relationships/image" Target="../media/image3317.png"/><Relationship Id="rId19" Type="http://schemas.openxmlformats.org/officeDocument/2006/relationships/image" Target="../media/image3226.png"/><Relationship Id="rId224" Type="http://schemas.openxmlformats.org/officeDocument/2006/relationships/customXml" Target="../ink/ink3863.xml"/><Relationship Id="rId245" Type="http://schemas.openxmlformats.org/officeDocument/2006/relationships/image" Target="../media/image3338.png"/><Relationship Id="rId266" Type="http://schemas.openxmlformats.org/officeDocument/2006/relationships/customXml" Target="../ink/ink3884.xml"/><Relationship Id="rId287" Type="http://schemas.openxmlformats.org/officeDocument/2006/relationships/image" Target="../media/image3359.png"/><Relationship Id="rId30" Type="http://schemas.openxmlformats.org/officeDocument/2006/relationships/customXml" Target="../ink/ink3766.xml"/><Relationship Id="rId105" Type="http://schemas.openxmlformats.org/officeDocument/2006/relationships/image" Target="../media/image3268.png"/><Relationship Id="rId126" Type="http://schemas.openxmlformats.org/officeDocument/2006/relationships/customXml" Target="../ink/ink3814.xml"/><Relationship Id="rId147" Type="http://schemas.openxmlformats.org/officeDocument/2006/relationships/image" Target="../media/image3289.png"/><Relationship Id="rId168" Type="http://schemas.openxmlformats.org/officeDocument/2006/relationships/customXml" Target="../ink/ink3835.xml"/><Relationship Id="rId51" Type="http://schemas.openxmlformats.org/officeDocument/2006/relationships/image" Target="../media/image3241.png"/><Relationship Id="rId72" Type="http://schemas.openxmlformats.org/officeDocument/2006/relationships/customXml" Target="../ink/ink3787.xml"/><Relationship Id="rId93" Type="http://schemas.openxmlformats.org/officeDocument/2006/relationships/image" Target="../media/image3262.png"/><Relationship Id="rId189" Type="http://schemas.openxmlformats.org/officeDocument/2006/relationships/image" Target="../media/image3310.png"/><Relationship Id="rId3" Type="http://schemas.openxmlformats.org/officeDocument/2006/relationships/image" Target="../media/image3218.png"/><Relationship Id="rId214" Type="http://schemas.openxmlformats.org/officeDocument/2006/relationships/customXml" Target="../ink/ink3858.xml"/><Relationship Id="rId235" Type="http://schemas.openxmlformats.org/officeDocument/2006/relationships/image" Target="../media/image3333.png"/><Relationship Id="rId256" Type="http://schemas.openxmlformats.org/officeDocument/2006/relationships/customXml" Target="../ink/ink3879.xml"/><Relationship Id="rId277" Type="http://schemas.openxmlformats.org/officeDocument/2006/relationships/image" Target="../media/image3354.png"/><Relationship Id="rId298" Type="http://schemas.openxmlformats.org/officeDocument/2006/relationships/customXml" Target="../ink/ink3900.xml"/><Relationship Id="rId116" Type="http://schemas.openxmlformats.org/officeDocument/2006/relationships/customXml" Target="../ink/ink3809.xml"/><Relationship Id="rId137" Type="http://schemas.openxmlformats.org/officeDocument/2006/relationships/image" Target="../media/image3284.png"/><Relationship Id="rId158" Type="http://schemas.openxmlformats.org/officeDocument/2006/relationships/customXml" Target="../ink/ink3830.xml"/><Relationship Id="rId20" Type="http://schemas.openxmlformats.org/officeDocument/2006/relationships/customXml" Target="../ink/ink3761.xml"/><Relationship Id="rId41" Type="http://schemas.openxmlformats.org/officeDocument/2006/relationships/image" Target="../media/image71.png"/><Relationship Id="rId62" Type="http://schemas.openxmlformats.org/officeDocument/2006/relationships/customXml" Target="../ink/ink3782.xml"/><Relationship Id="rId83" Type="http://schemas.openxmlformats.org/officeDocument/2006/relationships/image" Target="../media/image3257.png"/><Relationship Id="rId179" Type="http://schemas.openxmlformats.org/officeDocument/2006/relationships/image" Target="../media/image3305.png"/><Relationship Id="rId190" Type="http://schemas.openxmlformats.org/officeDocument/2006/relationships/customXml" Target="../ink/ink3846.xml"/><Relationship Id="rId204" Type="http://schemas.openxmlformats.org/officeDocument/2006/relationships/customXml" Target="../ink/ink3853.xml"/><Relationship Id="rId225" Type="http://schemas.openxmlformats.org/officeDocument/2006/relationships/image" Target="../media/image3328.png"/><Relationship Id="rId246" Type="http://schemas.openxmlformats.org/officeDocument/2006/relationships/customXml" Target="../ink/ink3874.xml"/><Relationship Id="rId267" Type="http://schemas.openxmlformats.org/officeDocument/2006/relationships/image" Target="../media/image3349.png"/><Relationship Id="rId288" Type="http://schemas.openxmlformats.org/officeDocument/2006/relationships/customXml" Target="../ink/ink3895.xml"/><Relationship Id="rId106" Type="http://schemas.openxmlformats.org/officeDocument/2006/relationships/customXml" Target="../ink/ink3804.xml"/><Relationship Id="rId127" Type="http://schemas.openxmlformats.org/officeDocument/2006/relationships/image" Target="../media/image3279.png"/><Relationship Id="rId10" Type="http://schemas.openxmlformats.org/officeDocument/2006/relationships/customXml" Target="../ink/ink3756.xml"/><Relationship Id="rId31" Type="http://schemas.openxmlformats.org/officeDocument/2006/relationships/image" Target="../media/image3232.png"/><Relationship Id="rId52" Type="http://schemas.openxmlformats.org/officeDocument/2006/relationships/customXml" Target="../ink/ink3777.xml"/><Relationship Id="rId73" Type="http://schemas.openxmlformats.org/officeDocument/2006/relationships/image" Target="../media/image3252.png"/><Relationship Id="rId94" Type="http://schemas.openxmlformats.org/officeDocument/2006/relationships/customXml" Target="../ink/ink3798.xml"/><Relationship Id="rId148" Type="http://schemas.openxmlformats.org/officeDocument/2006/relationships/customXml" Target="../ink/ink3825.xml"/><Relationship Id="rId169" Type="http://schemas.openxmlformats.org/officeDocument/2006/relationships/image" Target="../media/image3300.png"/><Relationship Id="rId4" Type="http://schemas.openxmlformats.org/officeDocument/2006/relationships/customXml" Target="../ink/ink3753.xml"/><Relationship Id="rId180" Type="http://schemas.openxmlformats.org/officeDocument/2006/relationships/customXml" Target="../ink/ink3841.xml"/><Relationship Id="rId215" Type="http://schemas.openxmlformats.org/officeDocument/2006/relationships/image" Target="../media/image3323.png"/><Relationship Id="rId236" Type="http://schemas.openxmlformats.org/officeDocument/2006/relationships/customXml" Target="../ink/ink3869.xml"/><Relationship Id="rId257" Type="http://schemas.openxmlformats.org/officeDocument/2006/relationships/image" Target="../media/image3344.png"/><Relationship Id="rId278" Type="http://schemas.openxmlformats.org/officeDocument/2006/relationships/customXml" Target="../ink/ink3890.xml"/><Relationship Id="rId42" Type="http://schemas.openxmlformats.org/officeDocument/2006/relationships/customXml" Target="../ink/ink3772.xml"/><Relationship Id="rId84" Type="http://schemas.openxmlformats.org/officeDocument/2006/relationships/customXml" Target="../ink/ink3793.xml"/><Relationship Id="rId138" Type="http://schemas.openxmlformats.org/officeDocument/2006/relationships/customXml" Target="../ink/ink3820.xml"/><Relationship Id="rId191" Type="http://schemas.openxmlformats.org/officeDocument/2006/relationships/image" Target="../media/image3311.png"/><Relationship Id="rId205" Type="http://schemas.openxmlformats.org/officeDocument/2006/relationships/image" Target="../media/image3318.png"/><Relationship Id="rId247" Type="http://schemas.openxmlformats.org/officeDocument/2006/relationships/image" Target="../media/image3339.png"/><Relationship Id="rId107" Type="http://schemas.openxmlformats.org/officeDocument/2006/relationships/image" Target="../media/image3269.png"/><Relationship Id="rId289" Type="http://schemas.openxmlformats.org/officeDocument/2006/relationships/image" Target="../media/image3360.png"/><Relationship Id="rId11" Type="http://schemas.openxmlformats.org/officeDocument/2006/relationships/image" Target="../media/image3222.png"/><Relationship Id="rId53" Type="http://schemas.openxmlformats.org/officeDocument/2006/relationships/image" Target="../media/image3242.png"/><Relationship Id="rId149" Type="http://schemas.openxmlformats.org/officeDocument/2006/relationships/image" Target="../media/image3290.png"/><Relationship Id="rId95" Type="http://schemas.openxmlformats.org/officeDocument/2006/relationships/image" Target="../media/image3263.png"/><Relationship Id="rId160" Type="http://schemas.openxmlformats.org/officeDocument/2006/relationships/customXml" Target="../ink/ink3831.xml"/><Relationship Id="rId216" Type="http://schemas.openxmlformats.org/officeDocument/2006/relationships/customXml" Target="../ink/ink3859.xml"/><Relationship Id="rId258" Type="http://schemas.openxmlformats.org/officeDocument/2006/relationships/customXml" Target="../ink/ink3880.xml"/><Relationship Id="rId22" Type="http://schemas.openxmlformats.org/officeDocument/2006/relationships/customXml" Target="../ink/ink3762.xml"/><Relationship Id="rId64" Type="http://schemas.openxmlformats.org/officeDocument/2006/relationships/customXml" Target="../ink/ink3783.xml"/><Relationship Id="rId118" Type="http://schemas.openxmlformats.org/officeDocument/2006/relationships/customXml" Target="../ink/ink3810.xml"/><Relationship Id="rId171" Type="http://schemas.openxmlformats.org/officeDocument/2006/relationships/image" Target="../media/image3301.png"/><Relationship Id="rId227" Type="http://schemas.openxmlformats.org/officeDocument/2006/relationships/image" Target="../media/image3329.png"/><Relationship Id="rId269" Type="http://schemas.openxmlformats.org/officeDocument/2006/relationships/image" Target="../media/image3350.png"/><Relationship Id="rId33" Type="http://schemas.openxmlformats.org/officeDocument/2006/relationships/image" Target="../media/image3233.png"/><Relationship Id="rId129" Type="http://schemas.openxmlformats.org/officeDocument/2006/relationships/image" Target="../media/image3280.png"/><Relationship Id="rId280" Type="http://schemas.openxmlformats.org/officeDocument/2006/relationships/customXml" Target="../ink/ink3891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22.png"/><Relationship Id="rId299" Type="http://schemas.openxmlformats.org/officeDocument/2006/relationships/image" Target="../media/image3513.png"/><Relationship Id="rId21" Type="http://schemas.openxmlformats.org/officeDocument/2006/relationships/image" Target="../media/image3374.png"/><Relationship Id="rId63" Type="http://schemas.openxmlformats.org/officeDocument/2006/relationships/image" Target="../media/image3395.png"/><Relationship Id="rId159" Type="http://schemas.openxmlformats.org/officeDocument/2006/relationships/image" Target="../media/image3443.png"/><Relationship Id="rId170" Type="http://schemas.openxmlformats.org/officeDocument/2006/relationships/customXml" Target="../ink/ink3985.xml"/><Relationship Id="rId226" Type="http://schemas.openxmlformats.org/officeDocument/2006/relationships/customXml" Target="../ink/ink4013.xml"/><Relationship Id="rId268" Type="http://schemas.openxmlformats.org/officeDocument/2006/relationships/customXml" Target="../ink/ink4034.xml"/><Relationship Id="rId32" Type="http://schemas.openxmlformats.org/officeDocument/2006/relationships/customXml" Target="../ink/ink3916.xml"/><Relationship Id="rId74" Type="http://schemas.openxmlformats.org/officeDocument/2006/relationships/customXml" Target="../ink/ink3937.xml"/><Relationship Id="rId128" Type="http://schemas.openxmlformats.org/officeDocument/2006/relationships/customXml" Target="../ink/ink3964.xml"/><Relationship Id="rId5" Type="http://schemas.openxmlformats.org/officeDocument/2006/relationships/image" Target="../media/image3366.png"/><Relationship Id="rId181" Type="http://schemas.openxmlformats.org/officeDocument/2006/relationships/image" Target="../media/image3454.png"/><Relationship Id="rId237" Type="http://schemas.openxmlformats.org/officeDocument/2006/relationships/image" Target="../media/image3482.png"/><Relationship Id="rId279" Type="http://schemas.openxmlformats.org/officeDocument/2006/relationships/image" Target="../media/image3503.png"/><Relationship Id="rId43" Type="http://schemas.openxmlformats.org/officeDocument/2006/relationships/image" Target="../media/image3385.png"/><Relationship Id="rId139" Type="http://schemas.openxmlformats.org/officeDocument/2006/relationships/image" Target="../media/image3433.png"/><Relationship Id="rId290" Type="http://schemas.openxmlformats.org/officeDocument/2006/relationships/customXml" Target="../ink/ink4045.xml"/><Relationship Id="rId85" Type="http://schemas.openxmlformats.org/officeDocument/2006/relationships/image" Target="../media/image3406.png"/><Relationship Id="rId150" Type="http://schemas.openxmlformats.org/officeDocument/2006/relationships/customXml" Target="../ink/ink3975.xml"/><Relationship Id="rId192" Type="http://schemas.openxmlformats.org/officeDocument/2006/relationships/customXml" Target="../ink/ink3996.xml"/><Relationship Id="rId206" Type="http://schemas.openxmlformats.org/officeDocument/2006/relationships/customXml" Target="../ink/ink4003.xml"/><Relationship Id="rId248" Type="http://schemas.openxmlformats.org/officeDocument/2006/relationships/customXml" Target="../ink/ink4024.xml"/><Relationship Id="rId12" Type="http://schemas.openxmlformats.org/officeDocument/2006/relationships/customXml" Target="../ink/ink3906.xml"/><Relationship Id="rId108" Type="http://schemas.openxmlformats.org/officeDocument/2006/relationships/customXml" Target="../ink/ink3954.xml"/><Relationship Id="rId54" Type="http://schemas.openxmlformats.org/officeDocument/2006/relationships/customXml" Target="../ink/ink3927.xml"/><Relationship Id="rId96" Type="http://schemas.openxmlformats.org/officeDocument/2006/relationships/customXml" Target="../ink/ink3948.xml"/><Relationship Id="rId161" Type="http://schemas.openxmlformats.org/officeDocument/2006/relationships/image" Target="../media/image3444.png"/><Relationship Id="rId217" Type="http://schemas.openxmlformats.org/officeDocument/2006/relationships/image" Target="../media/image3472.png"/><Relationship Id="rId6" Type="http://schemas.openxmlformats.org/officeDocument/2006/relationships/customXml" Target="../ink/ink3903.xml"/><Relationship Id="rId238" Type="http://schemas.openxmlformats.org/officeDocument/2006/relationships/customXml" Target="../ink/ink4019.xml"/><Relationship Id="rId259" Type="http://schemas.openxmlformats.org/officeDocument/2006/relationships/image" Target="../media/image3493.png"/><Relationship Id="rId23" Type="http://schemas.openxmlformats.org/officeDocument/2006/relationships/image" Target="../media/image3375.png"/><Relationship Id="rId119" Type="http://schemas.openxmlformats.org/officeDocument/2006/relationships/image" Target="../media/image3423.png"/><Relationship Id="rId270" Type="http://schemas.openxmlformats.org/officeDocument/2006/relationships/customXml" Target="../ink/ink4035.xml"/><Relationship Id="rId291" Type="http://schemas.openxmlformats.org/officeDocument/2006/relationships/image" Target="../media/image3509.png"/><Relationship Id="rId44" Type="http://schemas.openxmlformats.org/officeDocument/2006/relationships/customXml" Target="../ink/ink3922.xml"/><Relationship Id="rId65" Type="http://schemas.openxmlformats.org/officeDocument/2006/relationships/image" Target="../media/image3396.png"/><Relationship Id="rId86" Type="http://schemas.openxmlformats.org/officeDocument/2006/relationships/customXml" Target="../ink/ink3943.xml"/><Relationship Id="rId130" Type="http://schemas.openxmlformats.org/officeDocument/2006/relationships/customXml" Target="../ink/ink3965.xml"/><Relationship Id="rId151" Type="http://schemas.openxmlformats.org/officeDocument/2006/relationships/image" Target="../media/image3439.png"/><Relationship Id="rId172" Type="http://schemas.openxmlformats.org/officeDocument/2006/relationships/customXml" Target="../ink/ink3986.xml"/><Relationship Id="rId193" Type="http://schemas.openxmlformats.org/officeDocument/2006/relationships/image" Target="../media/image3460.png"/><Relationship Id="rId207" Type="http://schemas.openxmlformats.org/officeDocument/2006/relationships/image" Target="../media/image3467.png"/><Relationship Id="rId228" Type="http://schemas.openxmlformats.org/officeDocument/2006/relationships/customXml" Target="../ink/ink4014.xml"/><Relationship Id="rId249" Type="http://schemas.openxmlformats.org/officeDocument/2006/relationships/image" Target="../media/image3488.png"/><Relationship Id="rId13" Type="http://schemas.openxmlformats.org/officeDocument/2006/relationships/image" Target="../media/image3370.png"/><Relationship Id="rId109" Type="http://schemas.openxmlformats.org/officeDocument/2006/relationships/image" Target="../media/image3418.png"/><Relationship Id="rId260" Type="http://schemas.openxmlformats.org/officeDocument/2006/relationships/customXml" Target="../ink/ink4030.xml"/><Relationship Id="rId281" Type="http://schemas.openxmlformats.org/officeDocument/2006/relationships/image" Target="../media/image3504.png"/><Relationship Id="rId34" Type="http://schemas.openxmlformats.org/officeDocument/2006/relationships/customXml" Target="../ink/ink3917.xml"/><Relationship Id="rId55" Type="http://schemas.openxmlformats.org/officeDocument/2006/relationships/image" Target="../media/image3391.png"/><Relationship Id="rId76" Type="http://schemas.openxmlformats.org/officeDocument/2006/relationships/customXml" Target="../ink/ink3938.xml"/><Relationship Id="rId97" Type="http://schemas.openxmlformats.org/officeDocument/2006/relationships/image" Target="../media/image3412.png"/><Relationship Id="rId120" Type="http://schemas.openxmlformats.org/officeDocument/2006/relationships/customXml" Target="../ink/ink3960.xml"/><Relationship Id="rId141" Type="http://schemas.openxmlformats.org/officeDocument/2006/relationships/image" Target="../media/image3434.png"/><Relationship Id="rId7" Type="http://schemas.openxmlformats.org/officeDocument/2006/relationships/image" Target="../media/image3367.png"/><Relationship Id="rId162" Type="http://schemas.openxmlformats.org/officeDocument/2006/relationships/customXml" Target="../ink/ink3981.xml"/><Relationship Id="rId183" Type="http://schemas.openxmlformats.org/officeDocument/2006/relationships/image" Target="../media/image3455.png"/><Relationship Id="rId218" Type="http://schemas.openxmlformats.org/officeDocument/2006/relationships/customXml" Target="../ink/ink4009.xml"/><Relationship Id="rId239" Type="http://schemas.openxmlformats.org/officeDocument/2006/relationships/image" Target="../media/image3483.png"/><Relationship Id="rId250" Type="http://schemas.openxmlformats.org/officeDocument/2006/relationships/customXml" Target="../ink/ink4025.xml"/><Relationship Id="rId271" Type="http://schemas.openxmlformats.org/officeDocument/2006/relationships/image" Target="../media/image3499.png"/><Relationship Id="rId292" Type="http://schemas.openxmlformats.org/officeDocument/2006/relationships/customXml" Target="../ink/ink4046.xml"/><Relationship Id="rId24" Type="http://schemas.openxmlformats.org/officeDocument/2006/relationships/customXml" Target="../ink/ink3912.xml"/><Relationship Id="rId45" Type="http://schemas.openxmlformats.org/officeDocument/2006/relationships/image" Target="../media/image3386.png"/><Relationship Id="rId66" Type="http://schemas.openxmlformats.org/officeDocument/2006/relationships/customXml" Target="../ink/ink3933.xml"/><Relationship Id="rId87" Type="http://schemas.openxmlformats.org/officeDocument/2006/relationships/image" Target="../media/image3407.png"/><Relationship Id="rId110" Type="http://schemas.openxmlformats.org/officeDocument/2006/relationships/customXml" Target="../ink/ink3955.xml"/><Relationship Id="rId131" Type="http://schemas.openxmlformats.org/officeDocument/2006/relationships/image" Target="../media/image3429.png"/><Relationship Id="rId152" Type="http://schemas.openxmlformats.org/officeDocument/2006/relationships/customXml" Target="../ink/ink3976.xml"/><Relationship Id="rId173" Type="http://schemas.openxmlformats.org/officeDocument/2006/relationships/image" Target="../media/image3450.png"/><Relationship Id="rId194" Type="http://schemas.openxmlformats.org/officeDocument/2006/relationships/customXml" Target="../ink/ink3997.xml"/><Relationship Id="rId208" Type="http://schemas.openxmlformats.org/officeDocument/2006/relationships/customXml" Target="../ink/ink4004.xml"/><Relationship Id="rId229" Type="http://schemas.openxmlformats.org/officeDocument/2006/relationships/image" Target="../media/image3478.png"/><Relationship Id="rId240" Type="http://schemas.openxmlformats.org/officeDocument/2006/relationships/customXml" Target="../ink/ink4020.xml"/><Relationship Id="rId261" Type="http://schemas.openxmlformats.org/officeDocument/2006/relationships/image" Target="../media/image3494.png"/><Relationship Id="rId14" Type="http://schemas.openxmlformats.org/officeDocument/2006/relationships/customXml" Target="../ink/ink3907.xml"/><Relationship Id="rId35" Type="http://schemas.openxmlformats.org/officeDocument/2006/relationships/image" Target="../media/image3381.png"/><Relationship Id="rId56" Type="http://schemas.openxmlformats.org/officeDocument/2006/relationships/customXml" Target="../ink/ink3928.xml"/><Relationship Id="rId77" Type="http://schemas.openxmlformats.org/officeDocument/2006/relationships/image" Target="../media/image3402.png"/><Relationship Id="rId100" Type="http://schemas.openxmlformats.org/officeDocument/2006/relationships/customXml" Target="../ink/ink3950.xml"/><Relationship Id="rId282" Type="http://schemas.openxmlformats.org/officeDocument/2006/relationships/customXml" Target="../ink/ink4041.xml"/><Relationship Id="rId8" Type="http://schemas.openxmlformats.org/officeDocument/2006/relationships/customXml" Target="../ink/ink3904.xml"/><Relationship Id="rId98" Type="http://schemas.openxmlformats.org/officeDocument/2006/relationships/customXml" Target="../ink/ink3949.xml"/><Relationship Id="rId121" Type="http://schemas.openxmlformats.org/officeDocument/2006/relationships/image" Target="../media/image3424.png"/><Relationship Id="rId142" Type="http://schemas.openxmlformats.org/officeDocument/2006/relationships/customXml" Target="../ink/ink3971.xml"/><Relationship Id="rId163" Type="http://schemas.openxmlformats.org/officeDocument/2006/relationships/image" Target="../media/image3445.png"/><Relationship Id="rId184" Type="http://schemas.openxmlformats.org/officeDocument/2006/relationships/customXml" Target="../ink/ink3992.xml"/><Relationship Id="rId219" Type="http://schemas.openxmlformats.org/officeDocument/2006/relationships/image" Target="../media/image3473.png"/><Relationship Id="rId230" Type="http://schemas.openxmlformats.org/officeDocument/2006/relationships/customXml" Target="../ink/ink4015.xml"/><Relationship Id="rId251" Type="http://schemas.openxmlformats.org/officeDocument/2006/relationships/image" Target="../media/image3489.png"/><Relationship Id="rId25" Type="http://schemas.openxmlformats.org/officeDocument/2006/relationships/image" Target="../media/image3376.png"/><Relationship Id="rId46" Type="http://schemas.openxmlformats.org/officeDocument/2006/relationships/customXml" Target="../ink/ink3923.xml"/><Relationship Id="rId67" Type="http://schemas.openxmlformats.org/officeDocument/2006/relationships/image" Target="../media/image3397.png"/><Relationship Id="rId272" Type="http://schemas.openxmlformats.org/officeDocument/2006/relationships/customXml" Target="../ink/ink4036.xml"/><Relationship Id="rId293" Type="http://schemas.openxmlformats.org/officeDocument/2006/relationships/image" Target="../media/image3510.png"/><Relationship Id="rId88" Type="http://schemas.openxmlformats.org/officeDocument/2006/relationships/customXml" Target="../ink/ink3944.xml"/><Relationship Id="rId111" Type="http://schemas.openxmlformats.org/officeDocument/2006/relationships/image" Target="../media/image3419.png"/><Relationship Id="rId132" Type="http://schemas.openxmlformats.org/officeDocument/2006/relationships/customXml" Target="../ink/ink3966.xml"/><Relationship Id="rId153" Type="http://schemas.openxmlformats.org/officeDocument/2006/relationships/image" Target="../media/image3440.png"/><Relationship Id="rId174" Type="http://schemas.openxmlformats.org/officeDocument/2006/relationships/customXml" Target="../ink/ink3987.xml"/><Relationship Id="rId195" Type="http://schemas.openxmlformats.org/officeDocument/2006/relationships/image" Target="../media/image3461.png"/><Relationship Id="rId209" Type="http://schemas.openxmlformats.org/officeDocument/2006/relationships/image" Target="../media/image3468.png"/><Relationship Id="rId220" Type="http://schemas.openxmlformats.org/officeDocument/2006/relationships/customXml" Target="../ink/ink4010.xml"/><Relationship Id="rId241" Type="http://schemas.openxmlformats.org/officeDocument/2006/relationships/image" Target="../media/image3484.png"/><Relationship Id="rId15" Type="http://schemas.openxmlformats.org/officeDocument/2006/relationships/image" Target="../media/image3371.png"/><Relationship Id="rId36" Type="http://schemas.openxmlformats.org/officeDocument/2006/relationships/customXml" Target="../ink/ink3918.xml"/><Relationship Id="rId57" Type="http://schemas.openxmlformats.org/officeDocument/2006/relationships/image" Target="../media/image3392.png"/><Relationship Id="rId262" Type="http://schemas.openxmlformats.org/officeDocument/2006/relationships/customXml" Target="../ink/ink4031.xml"/><Relationship Id="rId283" Type="http://schemas.openxmlformats.org/officeDocument/2006/relationships/image" Target="../media/image3505.png"/><Relationship Id="rId78" Type="http://schemas.openxmlformats.org/officeDocument/2006/relationships/customXml" Target="../ink/ink3939.xml"/><Relationship Id="rId99" Type="http://schemas.openxmlformats.org/officeDocument/2006/relationships/image" Target="../media/image3413.png"/><Relationship Id="rId101" Type="http://schemas.openxmlformats.org/officeDocument/2006/relationships/image" Target="../media/image3414.png"/><Relationship Id="rId122" Type="http://schemas.openxmlformats.org/officeDocument/2006/relationships/customXml" Target="../ink/ink3961.xml"/><Relationship Id="rId143" Type="http://schemas.openxmlformats.org/officeDocument/2006/relationships/image" Target="../media/image3435.png"/><Relationship Id="rId164" Type="http://schemas.openxmlformats.org/officeDocument/2006/relationships/customXml" Target="../ink/ink3982.xml"/><Relationship Id="rId185" Type="http://schemas.openxmlformats.org/officeDocument/2006/relationships/image" Target="../media/image3456.png"/><Relationship Id="rId9" Type="http://schemas.openxmlformats.org/officeDocument/2006/relationships/image" Target="../media/image3368.png"/><Relationship Id="rId210" Type="http://schemas.openxmlformats.org/officeDocument/2006/relationships/customXml" Target="../ink/ink4005.xml"/><Relationship Id="rId26" Type="http://schemas.openxmlformats.org/officeDocument/2006/relationships/customXml" Target="../ink/ink3913.xml"/><Relationship Id="rId231" Type="http://schemas.openxmlformats.org/officeDocument/2006/relationships/image" Target="../media/image3479.png"/><Relationship Id="rId252" Type="http://schemas.openxmlformats.org/officeDocument/2006/relationships/customXml" Target="../ink/ink4026.xml"/><Relationship Id="rId273" Type="http://schemas.openxmlformats.org/officeDocument/2006/relationships/image" Target="../media/image3500.png"/><Relationship Id="rId294" Type="http://schemas.openxmlformats.org/officeDocument/2006/relationships/customXml" Target="../ink/ink4047.xml"/><Relationship Id="rId47" Type="http://schemas.openxmlformats.org/officeDocument/2006/relationships/image" Target="../media/image3387.png"/><Relationship Id="rId68" Type="http://schemas.openxmlformats.org/officeDocument/2006/relationships/customXml" Target="../ink/ink3934.xml"/><Relationship Id="rId89" Type="http://schemas.openxmlformats.org/officeDocument/2006/relationships/image" Target="../media/image3408.png"/><Relationship Id="rId112" Type="http://schemas.openxmlformats.org/officeDocument/2006/relationships/customXml" Target="../ink/ink3956.xml"/><Relationship Id="rId133" Type="http://schemas.openxmlformats.org/officeDocument/2006/relationships/image" Target="../media/image3430.png"/><Relationship Id="rId154" Type="http://schemas.openxmlformats.org/officeDocument/2006/relationships/customXml" Target="../ink/ink3977.xml"/><Relationship Id="rId175" Type="http://schemas.openxmlformats.org/officeDocument/2006/relationships/image" Target="../media/image3451.png"/><Relationship Id="rId196" Type="http://schemas.openxmlformats.org/officeDocument/2006/relationships/customXml" Target="../ink/ink3998.xml"/><Relationship Id="rId200" Type="http://schemas.openxmlformats.org/officeDocument/2006/relationships/customXml" Target="../ink/ink4000.xml"/><Relationship Id="rId16" Type="http://schemas.openxmlformats.org/officeDocument/2006/relationships/customXml" Target="../ink/ink3908.xml"/><Relationship Id="rId221" Type="http://schemas.openxmlformats.org/officeDocument/2006/relationships/image" Target="../media/image3474.png"/><Relationship Id="rId242" Type="http://schemas.openxmlformats.org/officeDocument/2006/relationships/customXml" Target="../ink/ink4021.xml"/><Relationship Id="rId263" Type="http://schemas.openxmlformats.org/officeDocument/2006/relationships/image" Target="../media/image3495.png"/><Relationship Id="rId284" Type="http://schemas.openxmlformats.org/officeDocument/2006/relationships/customXml" Target="../ink/ink4042.xml"/><Relationship Id="rId37" Type="http://schemas.openxmlformats.org/officeDocument/2006/relationships/image" Target="../media/image3382.png"/><Relationship Id="rId58" Type="http://schemas.openxmlformats.org/officeDocument/2006/relationships/customXml" Target="../ink/ink3929.xml"/><Relationship Id="rId79" Type="http://schemas.openxmlformats.org/officeDocument/2006/relationships/image" Target="../media/image3403.png"/><Relationship Id="rId102" Type="http://schemas.openxmlformats.org/officeDocument/2006/relationships/customXml" Target="../ink/ink3951.xml"/><Relationship Id="rId123" Type="http://schemas.openxmlformats.org/officeDocument/2006/relationships/image" Target="../media/image3425.png"/><Relationship Id="rId144" Type="http://schemas.openxmlformats.org/officeDocument/2006/relationships/customXml" Target="../ink/ink3972.xml"/><Relationship Id="rId90" Type="http://schemas.openxmlformats.org/officeDocument/2006/relationships/customXml" Target="../ink/ink3945.xml"/><Relationship Id="rId165" Type="http://schemas.openxmlformats.org/officeDocument/2006/relationships/image" Target="../media/image3446.png"/><Relationship Id="rId186" Type="http://schemas.openxmlformats.org/officeDocument/2006/relationships/customXml" Target="../ink/ink3993.xml"/><Relationship Id="rId211" Type="http://schemas.openxmlformats.org/officeDocument/2006/relationships/image" Target="../media/image3469.png"/><Relationship Id="rId232" Type="http://schemas.openxmlformats.org/officeDocument/2006/relationships/customXml" Target="../ink/ink4016.xml"/><Relationship Id="rId253" Type="http://schemas.openxmlformats.org/officeDocument/2006/relationships/image" Target="../media/image3490.png"/><Relationship Id="rId274" Type="http://schemas.openxmlformats.org/officeDocument/2006/relationships/customXml" Target="../ink/ink4037.xml"/><Relationship Id="rId295" Type="http://schemas.openxmlformats.org/officeDocument/2006/relationships/image" Target="../media/image3511.png"/><Relationship Id="rId27" Type="http://schemas.openxmlformats.org/officeDocument/2006/relationships/image" Target="../media/image3377.png"/><Relationship Id="rId48" Type="http://schemas.openxmlformats.org/officeDocument/2006/relationships/customXml" Target="../ink/ink3924.xml"/><Relationship Id="rId69" Type="http://schemas.openxmlformats.org/officeDocument/2006/relationships/image" Target="../media/image3398.png"/><Relationship Id="rId113" Type="http://schemas.openxmlformats.org/officeDocument/2006/relationships/image" Target="../media/image3420.png"/><Relationship Id="rId134" Type="http://schemas.openxmlformats.org/officeDocument/2006/relationships/customXml" Target="../ink/ink3967.xml"/><Relationship Id="rId80" Type="http://schemas.openxmlformats.org/officeDocument/2006/relationships/customXml" Target="../ink/ink3940.xml"/><Relationship Id="rId155" Type="http://schemas.openxmlformats.org/officeDocument/2006/relationships/image" Target="../media/image3441.png"/><Relationship Id="rId176" Type="http://schemas.openxmlformats.org/officeDocument/2006/relationships/customXml" Target="../ink/ink3988.xml"/><Relationship Id="rId197" Type="http://schemas.openxmlformats.org/officeDocument/2006/relationships/image" Target="../media/image3462.png"/><Relationship Id="rId201" Type="http://schemas.openxmlformats.org/officeDocument/2006/relationships/image" Target="../media/image3464.png"/><Relationship Id="rId222" Type="http://schemas.openxmlformats.org/officeDocument/2006/relationships/customXml" Target="../ink/ink4011.xml"/><Relationship Id="rId243" Type="http://schemas.openxmlformats.org/officeDocument/2006/relationships/image" Target="../media/image3485.png"/><Relationship Id="rId264" Type="http://schemas.openxmlformats.org/officeDocument/2006/relationships/customXml" Target="../ink/ink4032.xml"/><Relationship Id="rId285" Type="http://schemas.openxmlformats.org/officeDocument/2006/relationships/image" Target="../media/image3506.png"/><Relationship Id="rId17" Type="http://schemas.openxmlformats.org/officeDocument/2006/relationships/image" Target="../media/image3372.png"/><Relationship Id="rId38" Type="http://schemas.openxmlformats.org/officeDocument/2006/relationships/customXml" Target="../ink/ink3919.xml"/><Relationship Id="rId59" Type="http://schemas.openxmlformats.org/officeDocument/2006/relationships/image" Target="../media/image3393.png"/><Relationship Id="rId103" Type="http://schemas.openxmlformats.org/officeDocument/2006/relationships/image" Target="../media/image3415.png"/><Relationship Id="rId124" Type="http://schemas.openxmlformats.org/officeDocument/2006/relationships/customXml" Target="../ink/ink3962.xml"/><Relationship Id="rId70" Type="http://schemas.openxmlformats.org/officeDocument/2006/relationships/customXml" Target="../ink/ink3935.xml"/><Relationship Id="rId91" Type="http://schemas.openxmlformats.org/officeDocument/2006/relationships/image" Target="../media/image3409.png"/><Relationship Id="rId145" Type="http://schemas.openxmlformats.org/officeDocument/2006/relationships/image" Target="../media/image3436.png"/><Relationship Id="rId166" Type="http://schemas.openxmlformats.org/officeDocument/2006/relationships/customXml" Target="../ink/ink3983.xml"/><Relationship Id="rId187" Type="http://schemas.openxmlformats.org/officeDocument/2006/relationships/image" Target="../media/image345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06.xml"/><Relationship Id="rId233" Type="http://schemas.openxmlformats.org/officeDocument/2006/relationships/image" Target="../media/image3480.png"/><Relationship Id="rId254" Type="http://schemas.openxmlformats.org/officeDocument/2006/relationships/customXml" Target="../ink/ink4027.xml"/><Relationship Id="rId28" Type="http://schemas.openxmlformats.org/officeDocument/2006/relationships/customXml" Target="../ink/ink3914.xml"/><Relationship Id="rId49" Type="http://schemas.openxmlformats.org/officeDocument/2006/relationships/image" Target="../media/image3388.png"/><Relationship Id="rId114" Type="http://schemas.openxmlformats.org/officeDocument/2006/relationships/customXml" Target="../ink/ink3957.xml"/><Relationship Id="rId275" Type="http://schemas.openxmlformats.org/officeDocument/2006/relationships/image" Target="../media/image3501.png"/><Relationship Id="rId296" Type="http://schemas.openxmlformats.org/officeDocument/2006/relationships/customXml" Target="../ink/ink4048.xml"/><Relationship Id="rId300" Type="http://schemas.openxmlformats.org/officeDocument/2006/relationships/customXml" Target="../ink/ink4050.xml"/><Relationship Id="rId60" Type="http://schemas.openxmlformats.org/officeDocument/2006/relationships/customXml" Target="../ink/ink3930.xml"/><Relationship Id="rId81" Type="http://schemas.openxmlformats.org/officeDocument/2006/relationships/image" Target="../media/image3404.png"/><Relationship Id="rId135" Type="http://schemas.openxmlformats.org/officeDocument/2006/relationships/image" Target="../media/image3431.png"/><Relationship Id="rId156" Type="http://schemas.openxmlformats.org/officeDocument/2006/relationships/customXml" Target="../ink/ink3978.xml"/><Relationship Id="rId177" Type="http://schemas.openxmlformats.org/officeDocument/2006/relationships/image" Target="../media/image3452.png"/><Relationship Id="rId198" Type="http://schemas.openxmlformats.org/officeDocument/2006/relationships/customXml" Target="../ink/ink3999.xml"/><Relationship Id="rId202" Type="http://schemas.openxmlformats.org/officeDocument/2006/relationships/customXml" Target="../ink/ink4001.xml"/><Relationship Id="rId223" Type="http://schemas.openxmlformats.org/officeDocument/2006/relationships/image" Target="../media/image3475.png"/><Relationship Id="rId244" Type="http://schemas.openxmlformats.org/officeDocument/2006/relationships/customXml" Target="../ink/ink4022.xml"/><Relationship Id="rId18" Type="http://schemas.openxmlformats.org/officeDocument/2006/relationships/customXml" Target="../ink/ink3909.xml"/><Relationship Id="rId39" Type="http://schemas.openxmlformats.org/officeDocument/2006/relationships/image" Target="../media/image3383.png"/><Relationship Id="rId265" Type="http://schemas.openxmlformats.org/officeDocument/2006/relationships/image" Target="../media/image3496.png"/><Relationship Id="rId286" Type="http://schemas.openxmlformats.org/officeDocument/2006/relationships/customXml" Target="../ink/ink4043.xml"/><Relationship Id="rId50" Type="http://schemas.openxmlformats.org/officeDocument/2006/relationships/customXml" Target="../ink/ink3925.xml"/><Relationship Id="rId104" Type="http://schemas.openxmlformats.org/officeDocument/2006/relationships/customXml" Target="../ink/ink3952.xml"/><Relationship Id="rId125" Type="http://schemas.openxmlformats.org/officeDocument/2006/relationships/image" Target="../media/image3426.png"/><Relationship Id="rId146" Type="http://schemas.openxmlformats.org/officeDocument/2006/relationships/customXml" Target="../ink/ink3973.xml"/><Relationship Id="rId167" Type="http://schemas.openxmlformats.org/officeDocument/2006/relationships/image" Target="../media/image3447.png"/><Relationship Id="rId188" Type="http://schemas.openxmlformats.org/officeDocument/2006/relationships/customXml" Target="../ink/ink3994.xml"/><Relationship Id="rId71" Type="http://schemas.openxmlformats.org/officeDocument/2006/relationships/image" Target="../media/image3399.png"/><Relationship Id="rId92" Type="http://schemas.openxmlformats.org/officeDocument/2006/relationships/customXml" Target="../ink/ink3946.xml"/><Relationship Id="rId213" Type="http://schemas.openxmlformats.org/officeDocument/2006/relationships/image" Target="../media/image3470.png"/><Relationship Id="rId234" Type="http://schemas.openxmlformats.org/officeDocument/2006/relationships/customXml" Target="../ink/ink4017.xml"/><Relationship Id="rId2" Type="http://schemas.openxmlformats.org/officeDocument/2006/relationships/customXml" Target="../ink/ink3901.xml"/><Relationship Id="rId29" Type="http://schemas.openxmlformats.org/officeDocument/2006/relationships/image" Target="../media/image3378.png"/><Relationship Id="rId255" Type="http://schemas.openxmlformats.org/officeDocument/2006/relationships/image" Target="../media/image3491.png"/><Relationship Id="rId276" Type="http://schemas.openxmlformats.org/officeDocument/2006/relationships/customXml" Target="../ink/ink4038.xml"/><Relationship Id="rId297" Type="http://schemas.openxmlformats.org/officeDocument/2006/relationships/image" Target="../media/image3512.png"/><Relationship Id="rId40" Type="http://schemas.openxmlformats.org/officeDocument/2006/relationships/customXml" Target="../ink/ink3920.xml"/><Relationship Id="rId115" Type="http://schemas.openxmlformats.org/officeDocument/2006/relationships/image" Target="../media/image3421.png"/><Relationship Id="rId136" Type="http://schemas.openxmlformats.org/officeDocument/2006/relationships/customXml" Target="../ink/ink3968.xml"/><Relationship Id="rId157" Type="http://schemas.openxmlformats.org/officeDocument/2006/relationships/image" Target="../media/image3442.png"/><Relationship Id="rId178" Type="http://schemas.openxmlformats.org/officeDocument/2006/relationships/customXml" Target="../ink/ink3989.xml"/><Relationship Id="rId301" Type="http://schemas.openxmlformats.org/officeDocument/2006/relationships/image" Target="../media/image3514.png"/><Relationship Id="rId61" Type="http://schemas.openxmlformats.org/officeDocument/2006/relationships/image" Target="../media/image3394.png"/><Relationship Id="rId82" Type="http://schemas.openxmlformats.org/officeDocument/2006/relationships/customXml" Target="../ink/ink3941.xml"/><Relationship Id="rId199" Type="http://schemas.openxmlformats.org/officeDocument/2006/relationships/image" Target="../media/image3463.png"/><Relationship Id="rId203" Type="http://schemas.openxmlformats.org/officeDocument/2006/relationships/image" Target="../media/image3465.png"/><Relationship Id="rId19" Type="http://schemas.openxmlformats.org/officeDocument/2006/relationships/image" Target="../media/image3373.png"/><Relationship Id="rId224" Type="http://schemas.openxmlformats.org/officeDocument/2006/relationships/customXml" Target="../ink/ink4012.xml"/><Relationship Id="rId245" Type="http://schemas.openxmlformats.org/officeDocument/2006/relationships/image" Target="../media/image3486.png"/><Relationship Id="rId266" Type="http://schemas.openxmlformats.org/officeDocument/2006/relationships/customXml" Target="../ink/ink4033.xml"/><Relationship Id="rId287" Type="http://schemas.openxmlformats.org/officeDocument/2006/relationships/image" Target="../media/image3507.png"/><Relationship Id="rId30" Type="http://schemas.openxmlformats.org/officeDocument/2006/relationships/customXml" Target="../ink/ink3915.xml"/><Relationship Id="rId105" Type="http://schemas.openxmlformats.org/officeDocument/2006/relationships/image" Target="../media/image3416.png"/><Relationship Id="rId126" Type="http://schemas.openxmlformats.org/officeDocument/2006/relationships/customXml" Target="../ink/ink3963.xml"/><Relationship Id="rId147" Type="http://schemas.openxmlformats.org/officeDocument/2006/relationships/image" Target="../media/image3437.png"/><Relationship Id="rId168" Type="http://schemas.openxmlformats.org/officeDocument/2006/relationships/customXml" Target="../ink/ink3984.xml"/><Relationship Id="rId51" Type="http://schemas.openxmlformats.org/officeDocument/2006/relationships/image" Target="../media/image3389.png"/><Relationship Id="rId72" Type="http://schemas.openxmlformats.org/officeDocument/2006/relationships/customXml" Target="../ink/ink3936.xml"/><Relationship Id="rId93" Type="http://schemas.openxmlformats.org/officeDocument/2006/relationships/image" Target="../media/image3410.png"/><Relationship Id="rId189" Type="http://schemas.openxmlformats.org/officeDocument/2006/relationships/image" Target="../media/image3458.png"/><Relationship Id="rId3" Type="http://schemas.openxmlformats.org/officeDocument/2006/relationships/image" Target="../media/image71.png"/><Relationship Id="rId214" Type="http://schemas.openxmlformats.org/officeDocument/2006/relationships/customXml" Target="../ink/ink4007.xml"/><Relationship Id="rId235" Type="http://schemas.openxmlformats.org/officeDocument/2006/relationships/image" Target="../media/image3481.png"/><Relationship Id="rId256" Type="http://schemas.openxmlformats.org/officeDocument/2006/relationships/customXml" Target="../ink/ink4028.xml"/><Relationship Id="rId277" Type="http://schemas.openxmlformats.org/officeDocument/2006/relationships/image" Target="../media/image3502.png"/><Relationship Id="rId298" Type="http://schemas.openxmlformats.org/officeDocument/2006/relationships/customXml" Target="../ink/ink4049.xml"/><Relationship Id="rId116" Type="http://schemas.openxmlformats.org/officeDocument/2006/relationships/customXml" Target="../ink/ink3958.xml"/><Relationship Id="rId137" Type="http://schemas.openxmlformats.org/officeDocument/2006/relationships/image" Target="../media/image3432.png"/><Relationship Id="rId158" Type="http://schemas.openxmlformats.org/officeDocument/2006/relationships/customXml" Target="../ink/ink3979.xml"/><Relationship Id="rId20" Type="http://schemas.openxmlformats.org/officeDocument/2006/relationships/customXml" Target="../ink/ink3910.xml"/><Relationship Id="rId41" Type="http://schemas.openxmlformats.org/officeDocument/2006/relationships/image" Target="../media/image3384.png"/><Relationship Id="rId62" Type="http://schemas.openxmlformats.org/officeDocument/2006/relationships/customXml" Target="../ink/ink3931.xml"/><Relationship Id="rId83" Type="http://schemas.openxmlformats.org/officeDocument/2006/relationships/image" Target="../media/image3405.png"/><Relationship Id="rId179" Type="http://schemas.openxmlformats.org/officeDocument/2006/relationships/image" Target="../media/image3453.png"/><Relationship Id="rId190" Type="http://schemas.openxmlformats.org/officeDocument/2006/relationships/customXml" Target="../ink/ink3995.xml"/><Relationship Id="rId204" Type="http://schemas.openxmlformats.org/officeDocument/2006/relationships/customXml" Target="../ink/ink4002.xml"/><Relationship Id="rId225" Type="http://schemas.openxmlformats.org/officeDocument/2006/relationships/image" Target="../media/image3476.png"/><Relationship Id="rId246" Type="http://schemas.openxmlformats.org/officeDocument/2006/relationships/customXml" Target="../ink/ink4023.xml"/><Relationship Id="rId267" Type="http://schemas.openxmlformats.org/officeDocument/2006/relationships/image" Target="../media/image3497.png"/><Relationship Id="rId288" Type="http://schemas.openxmlformats.org/officeDocument/2006/relationships/customXml" Target="../ink/ink4044.xml"/><Relationship Id="rId106" Type="http://schemas.openxmlformats.org/officeDocument/2006/relationships/customXml" Target="../ink/ink3953.xml"/><Relationship Id="rId127" Type="http://schemas.openxmlformats.org/officeDocument/2006/relationships/image" Target="../media/image3427.png"/><Relationship Id="rId10" Type="http://schemas.openxmlformats.org/officeDocument/2006/relationships/customXml" Target="../ink/ink3905.xml"/><Relationship Id="rId31" Type="http://schemas.openxmlformats.org/officeDocument/2006/relationships/image" Target="../media/image3379.png"/><Relationship Id="rId52" Type="http://schemas.openxmlformats.org/officeDocument/2006/relationships/customXml" Target="../ink/ink3926.xml"/><Relationship Id="rId73" Type="http://schemas.openxmlformats.org/officeDocument/2006/relationships/image" Target="../media/image3400.png"/><Relationship Id="rId94" Type="http://schemas.openxmlformats.org/officeDocument/2006/relationships/customXml" Target="../ink/ink3947.xml"/><Relationship Id="rId148" Type="http://schemas.openxmlformats.org/officeDocument/2006/relationships/customXml" Target="../ink/ink3974.xml"/><Relationship Id="rId169" Type="http://schemas.openxmlformats.org/officeDocument/2006/relationships/image" Target="../media/image3448.png"/><Relationship Id="rId4" Type="http://schemas.openxmlformats.org/officeDocument/2006/relationships/customXml" Target="../ink/ink3902.xml"/><Relationship Id="rId180" Type="http://schemas.openxmlformats.org/officeDocument/2006/relationships/customXml" Target="../ink/ink3990.xml"/><Relationship Id="rId215" Type="http://schemas.openxmlformats.org/officeDocument/2006/relationships/image" Target="../media/image3471.png"/><Relationship Id="rId236" Type="http://schemas.openxmlformats.org/officeDocument/2006/relationships/customXml" Target="../ink/ink4018.xml"/><Relationship Id="rId257" Type="http://schemas.openxmlformats.org/officeDocument/2006/relationships/image" Target="../media/image3492.png"/><Relationship Id="rId278" Type="http://schemas.openxmlformats.org/officeDocument/2006/relationships/customXml" Target="../ink/ink4039.xml"/><Relationship Id="rId42" Type="http://schemas.openxmlformats.org/officeDocument/2006/relationships/customXml" Target="../ink/ink3921.xml"/><Relationship Id="rId84" Type="http://schemas.openxmlformats.org/officeDocument/2006/relationships/customXml" Target="../ink/ink3942.xml"/><Relationship Id="rId138" Type="http://schemas.openxmlformats.org/officeDocument/2006/relationships/customXml" Target="../ink/ink3969.xml"/><Relationship Id="rId191" Type="http://schemas.openxmlformats.org/officeDocument/2006/relationships/image" Target="../media/image3459.png"/><Relationship Id="rId205" Type="http://schemas.openxmlformats.org/officeDocument/2006/relationships/image" Target="../media/image3466.png"/><Relationship Id="rId247" Type="http://schemas.openxmlformats.org/officeDocument/2006/relationships/image" Target="../media/image3487.png"/><Relationship Id="rId107" Type="http://schemas.openxmlformats.org/officeDocument/2006/relationships/image" Target="../media/image3417.png"/><Relationship Id="rId289" Type="http://schemas.openxmlformats.org/officeDocument/2006/relationships/image" Target="../media/image3508.png"/><Relationship Id="rId11" Type="http://schemas.openxmlformats.org/officeDocument/2006/relationships/image" Target="../media/image3369.png"/><Relationship Id="rId53" Type="http://schemas.openxmlformats.org/officeDocument/2006/relationships/image" Target="../media/image3390.png"/><Relationship Id="rId149" Type="http://schemas.openxmlformats.org/officeDocument/2006/relationships/image" Target="../media/image3438.png"/><Relationship Id="rId95" Type="http://schemas.openxmlformats.org/officeDocument/2006/relationships/image" Target="../media/image3411.png"/><Relationship Id="rId160" Type="http://schemas.openxmlformats.org/officeDocument/2006/relationships/customXml" Target="../ink/ink3980.xml"/><Relationship Id="rId216" Type="http://schemas.openxmlformats.org/officeDocument/2006/relationships/customXml" Target="../ink/ink4008.xml"/><Relationship Id="rId258" Type="http://schemas.openxmlformats.org/officeDocument/2006/relationships/customXml" Target="../ink/ink4029.xml"/><Relationship Id="rId22" Type="http://schemas.openxmlformats.org/officeDocument/2006/relationships/customXml" Target="../ink/ink3911.xml"/><Relationship Id="rId64" Type="http://schemas.openxmlformats.org/officeDocument/2006/relationships/customXml" Target="../ink/ink3932.xml"/><Relationship Id="rId118" Type="http://schemas.openxmlformats.org/officeDocument/2006/relationships/customXml" Target="../ink/ink3959.xml"/><Relationship Id="rId171" Type="http://schemas.openxmlformats.org/officeDocument/2006/relationships/image" Target="../media/image3449.png"/><Relationship Id="rId227" Type="http://schemas.openxmlformats.org/officeDocument/2006/relationships/image" Target="../media/image3477.png"/><Relationship Id="rId269" Type="http://schemas.openxmlformats.org/officeDocument/2006/relationships/image" Target="../media/image3498.png"/><Relationship Id="rId33" Type="http://schemas.openxmlformats.org/officeDocument/2006/relationships/image" Target="../media/image3380.png"/><Relationship Id="rId129" Type="http://schemas.openxmlformats.org/officeDocument/2006/relationships/image" Target="../media/image3428.png"/><Relationship Id="rId280" Type="http://schemas.openxmlformats.org/officeDocument/2006/relationships/customXml" Target="../ink/ink4040.xml"/><Relationship Id="rId75" Type="http://schemas.openxmlformats.org/officeDocument/2006/relationships/image" Target="../media/image3401.png"/><Relationship Id="rId140" Type="http://schemas.openxmlformats.org/officeDocument/2006/relationships/customXml" Target="../ink/ink3970.xml"/><Relationship Id="rId182" Type="http://schemas.openxmlformats.org/officeDocument/2006/relationships/customXml" Target="../ink/ink399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2.png"/><Relationship Id="rId299" Type="http://schemas.openxmlformats.org/officeDocument/2006/relationships/image" Target="../media/image3662.png"/><Relationship Id="rId21" Type="http://schemas.openxmlformats.org/officeDocument/2006/relationships/image" Target="../media/image3524.png"/><Relationship Id="rId63" Type="http://schemas.openxmlformats.org/officeDocument/2006/relationships/image" Target="../media/image3545.png"/><Relationship Id="rId159" Type="http://schemas.openxmlformats.org/officeDocument/2006/relationships/image" Target="../media/image3593.png"/><Relationship Id="rId324" Type="http://schemas.openxmlformats.org/officeDocument/2006/relationships/customXml" Target="../ink/ink4212.xml"/><Relationship Id="rId366" Type="http://schemas.openxmlformats.org/officeDocument/2006/relationships/customXml" Target="../ink/ink4233.xml"/><Relationship Id="rId170" Type="http://schemas.openxmlformats.org/officeDocument/2006/relationships/customXml" Target="../ink/ink4135.xml"/><Relationship Id="rId226" Type="http://schemas.openxmlformats.org/officeDocument/2006/relationships/customXml" Target="../ink/ink4163.xml"/><Relationship Id="rId433" Type="http://schemas.openxmlformats.org/officeDocument/2006/relationships/image" Target="../media/image3729.png"/><Relationship Id="rId268" Type="http://schemas.openxmlformats.org/officeDocument/2006/relationships/customXml" Target="../ink/ink4184.xml"/><Relationship Id="rId475" Type="http://schemas.openxmlformats.org/officeDocument/2006/relationships/image" Target="../media/image3750.png"/><Relationship Id="rId32" Type="http://schemas.openxmlformats.org/officeDocument/2006/relationships/customXml" Target="../ink/ink4066.xml"/><Relationship Id="rId74" Type="http://schemas.openxmlformats.org/officeDocument/2006/relationships/customXml" Target="../ink/ink4087.xml"/><Relationship Id="rId128" Type="http://schemas.openxmlformats.org/officeDocument/2006/relationships/customXml" Target="../ink/ink4114.xml"/><Relationship Id="rId335" Type="http://schemas.openxmlformats.org/officeDocument/2006/relationships/image" Target="../media/image3680.png"/><Relationship Id="rId377" Type="http://schemas.openxmlformats.org/officeDocument/2006/relationships/image" Target="../media/image3701.png"/><Relationship Id="rId5" Type="http://schemas.openxmlformats.org/officeDocument/2006/relationships/image" Target="../media/image3516.png"/><Relationship Id="rId181" Type="http://schemas.openxmlformats.org/officeDocument/2006/relationships/image" Target="../media/image3604.png"/><Relationship Id="rId237" Type="http://schemas.openxmlformats.org/officeDocument/2006/relationships/image" Target="../media/image3631.png"/><Relationship Id="rId402" Type="http://schemas.openxmlformats.org/officeDocument/2006/relationships/customXml" Target="../ink/ink4251.xml"/><Relationship Id="rId279" Type="http://schemas.openxmlformats.org/officeDocument/2006/relationships/image" Target="../media/image3652.png"/><Relationship Id="rId444" Type="http://schemas.openxmlformats.org/officeDocument/2006/relationships/customXml" Target="../ink/ink4272.xml"/><Relationship Id="rId486" Type="http://schemas.openxmlformats.org/officeDocument/2006/relationships/customXml" Target="../ink/ink4293.xml"/><Relationship Id="rId43" Type="http://schemas.openxmlformats.org/officeDocument/2006/relationships/image" Target="../media/image3535.png"/><Relationship Id="rId139" Type="http://schemas.openxmlformats.org/officeDocument/2006/relationships/image" Target="../media/image3583.png"/><Relationship Id="rId290" Type="http://schemas.openxmlformats.org/officeDocument/2006/relationships/customXml" Target="../ink/ink4195.xml"/><Relationship Id="rId304" Type="http://schemas.openxmlformats.org/officeDocument/2006/relationships/customXml" Target="../ink/ink4202.xml"/><Relationship Id="rId346" Type="http://schemas.openxmlformats.org/officeDocument/2006/relationships/customXml" Target="../ink/ink4223.xml"/><Relationship Id="rId388" Type="http://schemas.openxmlformats.org/officeDocument/2006/relationships/customXml" Target="../ink/ink4244.xml"/><Relationship Id="rId85" Type="http://schemas.openxmlformats.org/officeDocument/2006/relationships/image" Target="../media/image3556.png"/><Relationship Id="rId150" Type="http://schemas.openxmlformats.org/officeDocument/2006/relationships/customXml" Target="../ink/ink4125.xml"/><Relationship Id="rId192" Type="http://schemas.openxmlformats.org/officeDocument/2006/relationships/customXml" Target="../ink/ink4146.xml"/><Relationship Id="rId206" Type="http://schemas.openxmlformats.org/officeDocument/2006/relationships/customXml" Target="../ink/ink4153.xml"/><Relationship Id="rId413" Type="http://schemas.openxmlformats.org/officeDocument/2006/relationships/image" Target="../media/image3719.png"/><Relationship Id="rId248" Type="http://schemas.openxmlformats.org/officeDocument/2006/relationships/customXml" Target="../ink/ink4174.xml"/><Relationship Id="rId455" Type="http://schemas.openxmlformats.org/officeDocument/2006/relationships/image" Target="../media/image3740.png"/><Relationship Id="rId12" Type="http://schemas.openxmlformats.org/officeDocument/2006/relationships/customXml" Target="../ink/ink4056.xml"/><Relationship Id="rId108" Type="http://schemas.openxmlformats.org/officeDocument/2006/relationships/customXml" Target="../ink/ink4104.xml"/><Relationship Id="rId315" Type="http://schemas.openxmlformats.org/officeDocument/2006/relationships/image" Target="../media/image3670.png"/><Relationship Id="rId357" Type="http://schemas.openxmlformats.org/officeDocument/2006/relationships/image" Target="../media/image3691.png"/><Relationship Id="rId54" Type="http://schemas.openxmlformats.org/officeDocument/2006/relationships/customXml" Target="../ink/ink4077.xml"/><Relationship Id="rId96" Type="http://schemas.openxmlformats.org/officeDocument/2006/relationships/customXml" Target="../ink/ink4098.xml"/><Relationship Id="rId161" Type="http://schemas.openxmlformats.org/officeDocument/2006/relationships/image" Target="../media/image3594.png"/><Relationship Id="rId217" Type="http://schemas.openxmlformats.org/officeDocument/2006/relationships/image" Target="../media/image3622.png"/><Relationship Id="rId399" Type="http://schemas.openxmlformats.org/officeDocument/2006/relationships/image" Target="../media/image3712.png"/><Relationship Id="rId259" Type="http://schemas.openxmlformats.org/officeDocument/2006/relationships/image" Target="../media/image3642.png"/><Relationship Id="rId424" Type="http://schemas.openxmlformats.org/officeDocument/2006/relationships/customXml" Target="../ink/ink4262.xml"/><Relationship Id="rId466" Type="http://schemas.openxmlformats.org/officeDocument/2006/relationships/customXml" Target="../ink/ink4283.xml"/><Relationship Id="rId23" Type="http://schemas.openxmlformats.org/officeDocument/2006/relationships/image" Target="../media/image3525.png"/><Relationship Id="rId119" Type="http://schemas.openxmlformats.org/officeDocument/2006/relationships/image" Target="../media/image3573.png"/><Relationship Id="rId270" Type="http://schemas.openxmlformats.org/officeDocument/2006/relationships/customXml" Target="../ink/ink4185.xml"/><Relationship Id="rId326" Type="http://schemas.openxmlformats.org/officeDocument/2006/relationships/customXml" Target="../ink/ink4213.xml"/><Relationship Id="rId65" Type="http://schemas.openxmlformats.org/officeDocument/2006/relationships/image" Target="../media/image3546.png"/><Relationship Id="rId130" Type="http://schemas.openxmlformats.org/officeDocument/2006/relationships/customXml" Target="../ink/ink4115.xml"/><Relationship Id="rId368" Type="http://schemas.openxmlformats.org/officeDocument/2006/relationships/customXml" Target="../ink/ink4234.xml"/><Relationship Id="rId172" Type="http://schemas.openxmlformats.org/officeDocument/2006/relationships/customXml" Target="../ink/ink4136.xml"/><Relationship Id="rId228" Type="http://schemas.openxmlformats.org/officeDocument/2006/relationships/customXml" Target="../ink/ink4164.xml"/><Relationship Id="rId435" Type="http://schemas.openxmlformats.org/officeDocument/2006/relationships/image" Target="../media/image3730.png"/><Relationship Id="rId477" Type="http://schemas.openxmlformats.org/officeDocument/2006/relationships/image" Target="../media/image3751.png"/><Relationship Id="rId281" Type="http://schemas.openxmlformats.org/officeDocument/2006/relationships/image" Target="../media/image3653.png"/><Relationship Id="rId337" Type="http://schemas.openxmlformats.org/officeDocument/2006/relationships/image" Target="../media/image3681.png"/><Relationship Id="rId34" Type="http://schemas.openxmlformats.org/officeDocument/2006/relationships/customXml" Target="../ink/ink4067.xml"/><Relationship Id="rId76" Type="http://schemas.openxmlformats.org/officeDocument/2006/relationships/customXml" Target="../ink/ink4088.xml"/><Relationship Id="rId141" Type="http://schemas.openxmlformats.org/officeDocument/2006/relationships/image" Target="../media/image3584.png"/><Relationship Id="rId379" Type="http://schemas.openxmlformats.org/officeDocument/2006/relationships/image" Target="../media/image3702.png"/><Relationship Id="rId7" Type="http://schemas.openxmlformats.org/officeDocument/2006/relationships/image" Target="../media/image3517.png"/><Relationship Id="rId183" Type="http://schemas.openxmlformats.org/officeDocument/2006/relationships/image" Target="../media/image3605.png"/><Relationship Id="rId239" Type="http://schemas.openxmlformats.org/officeDocument/2006/relationships/image" Target="../media/image3632.png"/><Relationship Id="rId390" Type="http://schemas.openxmlformats.org/officeDocument/2006/relationships/customXml" Target="../ink/ink4245.xml"/><Relationship Id="rId404" Type="http://schemas.openxmlformats.org/officeDocument/2006/relationships/customXml" Target="../ink/ink4252.xml"/><Relationship Id="rId446" Type="http://schemas.openxmlformats.org/officeDocument/2006/relationships/customXml" Target="../ink/ink4273.xml"/><Relationship Id="rId250" Type="http://schemas.openxmlformats.org/officeDocument/2006/relationships/customXml" Target="../ink/ink4175.xml"/><Relationship Id="rId292" Type="http://schemas.openxmlformats.org/officeDocument/2006/relationships/customXml" Target="../ink/ink4196.xml"/><Relationship Id="rId306" Type="http://schemas.openxmlformats.org/officeDocument/2006/relationships/customXml" Target="../ink/ink4203.xml"/><Relationship Id="rId488" Type="http://schemas.openxmlformats.org/officeDocument/2006/relationships/customXml" Target="../ink/ink4294.xml"/><Relationship Id="rId45" Type="http://schemas.openxmlformats.org/officeDocument/2006/relationships/image" Target="../media/image3536.png"/><Relationship Id="rId87" Type="http://schemas.openxmlformats.org/officeDocument/2006/relationships/image" Target="../media/image3557.png"/><Relationship Id="rId110" Type="http://schemas.openxmlformats.org/officeDocument/2006/relationships/customXml" Target="../ink/ink4105.xml"/><Relationship Id="rId348" Type="http://schemas.openxmlformats.org/officeDocument/2006/relationships/customXml" Target="../ink/ink4224.xml"/><Relationship Id="rId152" Type="http://schemas.openxmlformats.org/officeDocument/2006/relationships/customXml" Target="../ink/ink4126.xml"/><Relationship Id="rId194" Type="http://schemas.openxmlformats.org/officeDocument/2006/relationships/customXml" Target="../ink/ink4147.xml"/><Relationship Id="rId208" Type="http://schemas.openxmlformats.org/officeDocument/2006/relationships/customXml" Target="../ink/ink4154.xml"/><Relationship Id="rId415" Type="http://schemas.openxmlformats.org/officeDocument/2006/relationships/image" Target="../media/image3720.png"/><Relationship Id="rId457" Type="http://schemas.openxmlformats.org/officeDocument/2006/relationships/image" Target="../media/image3741.png"/><Relationship Id="rId261" Type="http://schemas.openxmlformats.org/officeDocument/2006/relationships/image" Target="../media/image3643.png"/><Relationship Id="rId14" Type="http://schemas.openxmlformats.org/officeDocument/2006/relationships/customXml" Target="../ink/ink4057.xml"/><Relationship Id="rId56" Type="http://schemas.openxmlformats.org/officeDocument/2006/relationships/customXml" Target="../ink/ink4078.xml"/><Relationship Id="rId317" Type="http://schemas.openxmlformats.org/officeDocument/2006/relationships/image" Target="../media/image3671.png"/><Relationship Id="rId359" Type="http://schemas.openxmlformats.org/officeDocument/2006/relationships/image" Target="../media/image3692.png"/><Relationship Id="rId98" Type="http://schemas.openxmlformats.org/officeDocument/2006/relationships/customXml" Target="../ink/ink4099.xml"/><Relationship Id="rId121" Type="http://schemas.openxmlformats.org/officeDocument/2006/relationships/image" Target="../media/image3574.png"/><Relationship Id="rId163" Type="http://schemas.openxmlformats.org/officeDocument/2006/relationships/image" Target="../media/image3595.png"/><Relationship Id="rId219" Type="http://schemas.openxmlformats.org/officeDocument/2006/relationships/image" Target="../media/image3623.png"/><Relationship Id="rId370" Type="http://schemas.openxmlformats.org/officeDocument/2006/relationships/customXml" Target="../ink/ink4235.xml"/><Relationship Id="rId426" Type="http://schemas.openxmlformats.org/officeDocument/2006/relationships/customXml" Target="../ink/ink4263.xml"/><Relationship Id="rId230" Type="http://schemas.openxmlformats.org/officeDocument/2006/relationships/customXml" Target="../ink/ink4165.xml"/><Relationship Id="rId468" Type="http://schemas.openxmlformats.org/officeDocument/2006/relationships/customXml" Target="../ink/ink4284.xml"/><Relationship Id="rId25" Type="http://schemas.openxmlformats.org/officeDocument/2006/relationships/image" Target="../media/image3526.png"/><Relationship Id="rId67" Type="http://schemas.openxmlformats.org/officeDocument/2006/relationships/image" Target="../media/image3547.png"/><Relationship Id="rId272" Type="http://schemas.openxmlformats.org/officeDocument/2006/relationships/customXml" Target="../ink/ink4186.xml"/><Relationship Id="rId328" Type="http://schemas.openxmlformats.org/officeDocument/2006/relationships/customXml" Target="../ink/ink4214.xml"/><Relationship Id="rId132" Type="http://schemas.openxmlformats.org/officeDocument/2006/relationships/customXml" Target="../ink/ink4116.xml"/><Relationship Id="rId174" Type="http://schemas.openxmlformats.org/officeDocument/2006/relationships/customXml" Target="../ink/ink4137.xml"/><Relationship Id="rId381" Type="http://schemas.openxmlformats.org/officeDocument/2006/relationships/image" Target="../media/image3703.png"/><Relationship Id="rId241" Type="http://schemas.openxmlformats.org/officeDocument/2006/relationships/image" Target="../media/image3633.png"/><Relationship Id="rId437" Type="http://schemas.openxmlformats.org/officeDocument/2006/relationships/image" Target="../media/image3731.png"/><Relationship Id="rId479" Type="http://schemas.openxmlformats.org/officeDocument/2006/relationships/image" Target="../media/image3752.png"/><Relationship Id="rId36" Type="http://schemas.openxmlformats.org/officeDocument/2006/relationships/customXml" Target="../ink/ink4068.xml"/><Relationship Id="rId283" Type="http://schemas.openxmlformats.org/officeDocument/2006/relationships/image" Target="../media/image3654.png"/><Relationship Id="rId339" Type="http://schemas.openxmlformats.org/officeDocument/2006/relationships/image" Target="../media/image3682.png"/><Relationship Id="rId490" Type="http://schemas.openxmlformats.org/officeDocument/2006/relationships/customXml" Target="../ink/ink4295.xml"/><Relationship Id="rId78" Type="http://schemas.openxmlformats.org/officeDocument/2006/relationships/customXml" Target="../ink/ink4089.xml"/><Relationship Id="rId101" Type="http://schemas.openxmlformats.org/officeDocument/2006/relationships/image" Target="../media/image3564.png"/><Relationship Id="rId143" Type="http://schemas.openxmlformats.org/officeDocument/2006/relationships/image" Target="../media/image3585.png"/><Relationship Id="rId185" Type="http://schemas.openxmlformats.org/officeDocument/2006/relationships/image" Target="../media/image3606.png"/><Relationship Id="rId350" Type="http://schemas.openxmlformats.org/officeDocument/2006/relationships/customXml" Target="../ink/ink4225.xml"/><Relationship Id="rId406" Type="http://schemas.openxmlformats.org/officeDocument/2006/relationships/customXml" Target="../ink/ink4253.xml"/><Relationship Id="rId9" Type="http://schemas.openxmlformats.org/officeDocument/2006/relationships/image" Target="../media/image3518.png"/><Relationship Id="rId210" Type="http://schemas.openxmlformats.org/officeDocument/2006/relationships/customXml" Target="../ink/ink4155.xml"/><Relationship Id="rId392" Type="http://schemas.openxmlformats.org/officeDocument/2006/relationships/customXml" Target="../ink/ink4246.xml"/><Relationship Id="rId448" Type="http://schemas.openxmlformats.org/officeDocument/2006/relationships/customXml" Target="../ink/ink4274.xml"/><Relationship Id="rId252" Type="http://schemas.openxmlformats.org/officeDocument/2006/relationships/customXml" Target="../ink/ink4176.xml"/><Relationship Id="rId294" Type="http://schemas.openxmlformats.org/officeDocument/2006/relationships/customXml" Target="../ink/ink4197.xml"/><Relationship Id="rId308" Type="http://schemas.openxmlformats.org/officeDocument/2006/relationships/customXml" Target="../ink/ink4204.xml"/><Relationship Id="rId47" Type="http://schemas.openxmlformats.org/officeDocument/2006/relationships/image" Target="../media/image3537.png"/><Relationship Id="rId89" Type="http://schemas.openxmlformats.org/officeDocument/2006/relationships/image" Target="../media/image3558.png"/><Relationship Id="rId112" Type="http://schemas.openxmlformats.org/officeDocument/2006/relationships/customXml" Target="../ink/ink4106.xml"/><Relationship Id="rId154" Type="http://schemas.openxmlformats.org/officeDocument/2006/relationships/customXml" Target="../ink/ink4127.xml"/><Relationship Id="rId361" Type="http://schemas.openxmlformats.org/officeDocument/2006/relationships/image" Target="../media/image3693.png"/><Relationship Id="rId196" Type="http://schemas.openxmlformats.org/officeDocument/2006/relationships/customXml" Target="../ink/ink4148.xml"/><Relationship Id="rId417" Type="http://schemas.openxmlformats.org/officeDocument/2006/relationships/image" Target="../media/image3721.png"/><Relationship Id="rId459" Type="http://schemas.openxmlformats.org/officeDocument/2006/relationships/image" Target="../media/image3742.png"/><Relationship Id="rId16" Type="http://schemas.openxmlformats.org/officeDocument/2006/relationships/customXml" Target="../ink/ink4058.xml"/><Relationship Id="rId221" Type="http://schemas.openxmlformats.org/officeDocument/2006/relationships/image" Target="../media/image3624.png"/><Relationship Id="rId263" Type="http://schemas.openxmlformats.org/officeDocument/2006/relationships/image" Target="../media/image3644.png"/><Relationship Id="rId319" Type="http://schemas.openxmlformats.org/officeDocument/2006/relationships/image" Target="../media/image3672.png"/><Relationship Id="rId470" Type="http://schemas.openxmlformats.org/officeDocument/2006/relationships/customXml" Target="../ink/ink4285.xml"/><Relationship Id="rId58" Type="http://schemas.openxmlformats.org/officeDocument/2006/relationships/customXml" Target="../ink/ink4079.xml"/><Relationship Id="rId123" Type="http://schemas.openxmlformats.org/officeDocument/2006/relationships/image" Target="../media/image3575.png"/><Relationship Id="rId330" Type="http://schemas.openxmlformats.org/officeDocument/2006/relationships/customXml" Target="../ink/ink4215.xml"/><Relationship Id="rId165" Type="http://schemas.openxmlformats.org/officeDocument/2006/relationships/image" Target="../media/image3596.png"/><Relationship Id="rId372" Type="http://schemas.openxmlformats.org/officeDocument/2006/relationships/customXml" Target="../ink/ink4236.xml"/><Relationship Id="rId428" Type="http://schemas.openxmlformats.org/officeDocument/2006/relationships/customXml" Target="../ink/ink4264.xml"/><Relationship Id="rId232" Type="http://schemas.openxmlformats.org/officeDocument/2006/relationships/customXml" Target="../ink/ink4166.xml"/><Relationship Id="rId274" Type="http://schemas.openxmlformats.org/officeDocument/2006/relationships/customXml" Target="../ink/ink4187.xml"/><Relationship Id="rId481" Type="http://schemas.openxmlformats.org/officeDocument/2006/relationships/image" Target="../media/image3753.png"/><Relationship Id="rId27" Type="http://schemas.openxmlformats.org/officeDocument/2006/relationships/image" Target="../media/image3527.png"/><Relationship Id="rId69" Type="http://schemas.openxmlformats.org/officeDocument/2006/relationships/image" Target="../media/image3548.png"/><Relationship Id="rId134" Type="http://schemas.openxmlformats.org/officeDocument/2006/relationships/customXml" Target="../ink/ink4117.xml"/><Relationship Id="rId80" Type="http://schemas.openxmlformats.org/officeDocument/2006/relationships/customXml" Target="../ink/ink4090.xml"/><Relationship Id="rId176" Type="http://schemas.openxmlformats.org/officeDocument/2006/relationships/customXml" Target="../ink/ink4138.xml"/><Relationship Id="rId341" Type="http://schemas.openxmlformats.org/officeDocument/2006/relationships/image" Target="../media/image3683.png"/><Relationship Id="rId383" Type="http://schemas.openxmlformats.org/officeDocument/2006/relationships/image" Target="../media/image3704.png"/><Relationship Id="rId439" Type="http://schemas.openxmlformats.org/officeDocument/2006/relationships/image" Target="../media/image3732.png"/><Relationship Id="rId201" Type="http://schemas.openxmlformats.org/officeDocument/2006/relationships/image" Target="../media/image3614.png"/><Relationship Id="rId243" Type="http://schemas.openxmlformats.org/officeDocument/2006/relationships/image" Target="../media/image3634.png"/><Relationship Id="rId285" Type="http://schemas.openxmlformats.org/officeDocument/2006/relationships/image" Target="../media/image3655.png"/><Relationship Id="rId450" Type="http://schemas.openxmlformats.org/officeDocument/2006/relationships/customXml" Target="../ink/ink4275.xml"/><Relationship Id="rId38" Type="http://schemas.openxmlformats.org/officeDocument/2006/relationships/customXml" Target="../ink/ink4069.xml"/><Relationship Id="rId103" Type="http://schemas.openxmlformats.org/officeDocument/2006/relationships/image" Target="../media/image3565.png"/><Relationship Id="rId310" Type="http://schemas.openxmlformats.org/officeDocument/2006/relationships/customXml" Target="../ink/ink4205.xml"/><Relationship Id="rId492" Type="http://schemas.openxmlformats.org/officeDocument/2006/relationships/customXml" Target="../ink/ink4296.xml"/><Relationship Id="rId91" Type="http://schemas.openxmlformats.org/officeDocument/2006/relationships/image" Target="../media/image3559.png"/><Relationship Id="rId145" Type="http://schemas.openxmlformats.org/officeDocument/2006/relationships/image" Target="../media/image3586.png"/><Relationship Id="rId187" Type="http://schemas.openxmlformats.org/officeDocument/2006/relationships/image" Target="../media/image3607.png"/><Relationship Id="rId352" Type="http://schemas.openxmlformats.org/officeDocument/2006/relationships/customXml" Target="../ink/ink4226.xml"/><Relationship Id="rId394" Type="http://schemas.openxmlformats.org/officeDocument/2006/relationships/customXml" Target="../ink/ink4247.xml"/><Relationship Id="rId408" Type="http://schemas.openxmlformats.org/officeDocument/2006/relationships/customXml" Target="../ink/ink4254.xml"/><Relationship Id="rId212" Type="http://schemas.openxmlformats.org/officeDocument/2006/relationships/customXml" Target="../ink/ink4156.xml"/><Relationship Id="rId254" Type="http://schemas.openxmlformats.org/officeDocument/2006/relationships/customXml" Target="../ink/ink4177.xml"/><Relationship Id="rId49" Type="http://schemas.openxmlformats.org/officeDocument/2006/relationships/image" Target="../media/image3538.png"/><Relationship Id="rId114" Type="http://schemas.openxmlformats.org/officeDocument/2006/relationships/customXml" Target="../ink/ink4107.xml"/><Relationship Id="rId296" Type="http://schemas.openxmlformats.org/officeDocument/2006/relationships/customXml" Target="../ink/ink4198.xml"/><Relationship Id="rId461" Type="http://schemas.openxmlformats.org/officeDocument/2006/relationships/image" Target="../media/image3743.png"/><Relationship Id="rId60" Type="http://schemas.openxmlformats.org/officeDocument/2006/relationships/customXml" Target="../ink/ink4080.xml"/><Relationship Id="rId156" Type="http://schemas.openxmlformats.org/officeDocument/2006/relationships/customXml" Target="../ink/ink4128.xml"/><Relationship Id="rId198" Type="http://schemas.openxmlformats.org/officeDocument/2006/relationships/customXml" Target="../ink/ink4149.xml"/><Relationship Id="rId321" Type="http://schemas.openxmlformats.org/officeDocument/2006/relationships/image" Target="../media/image3673.png"/><Relationship Id="rId363" Type="http://schemas.openxmlformats.org/officeDocument/2006/relationships/image" Target="../media/image3694.png"/><Relationship Id="rId419" Type="http://schemas.openxmlformats.org/officeDocument/2006/relationships/image" Target="../media/image3722.png"/><Relationship Id="rId223" Type="http://schemas.openxmlformats.org/officeDocument/2006/relationships/image" Target="../media/image3625.png"/><Relationship Id="rId430" Type="http://schemas.openxmlformats.org/officeDocument/2006/relationships/customXml" Target="../ink/ink4265.xml"/><Relationship Id="rId18" Type="http://schemas.openxmlformats.org/officeDocument/2006/relationships/customXml" Target="../ink/ink4059.xml"/><Relationship Id="rId265" Type="http://schemas.openxmlformats.org/officeDocument/2006/relationships/image" Target="../media/image3645.png"/><Relationship Id="rId472" Type="http://schemas.openxmlformats.org/officeDocument/2006/relationships/customXml" Target="../ink/ink4286.xml"/><Relationship Id="rId125" Type="http://schemas.openxmlformats.org/officeDocument/2006/relationships/image" Target="../media/image3576.png"/><Relationship Id="rId167" Type="http://schemas.openxmlformats.org/officeDocument/2006/relationships/image" Target="../media/image3597.png"/><Relationship Id="rId332" Type="http://schemas.openxmlformats.org/officeDocument/2006/relationships/customXml" Target="../ink/ink4216.xml"/><Relationship Id="rId374" Type="http://schemas.openxmlformats.org/officeDocument/2006/relationships/customXml" Target="../ink/ink4237.xml"/><Relationship Id="rId71" Type="http://schemas.openxmlformats.org/officeDocument/2006/relationships/image" Target="../media/image3549.png"/><Relationship Id="rId234" Type="http://schemas.openxmlformats.org/officeDocument/2006/relationships/customXml" Target="../ink/ink4167.xml"/><Relationship Id="rId2" Type="http://schemas.openxmlformats.org/officeDocument/2006/relationships/customXml" Target="../ink/ink4051.xml"/><Relationship Id="rId29" Type="http://schemas.openxmlformats.org/officeDocument/2006/relationships/image" Target="../media/image3528.png"/><Relationship Id="rId276" Type="http://schemas.openxmlformats.org/officeDocument/2006/relationships/customXml" Target="../ink/ink4188.xml"/><Relationship Id="rId441" Type="http://schemas.openxmlformats.org/officeDocument/2006/relationships/image" Target="../media/image3733.png"/><Relationship Id="rId483" Type="http://schemas.openxmlformats.org/officeDocument/2006/relationships/image" Target="../media/image3754.png"/><Relationship Id="rId40" Type="http://schemas.openxmlformats.org/officeDocument/2006/relationships/customXml" Target="../ink/ink4070.xml"/><Relationship Id="rId136" Type="http://schemas.openxmlformats.org/officeDocument/2006/relationships/customXml" Target="../ink/ink4118.xml"/><Relationship Id="rId178" Type="http://schemas.openxmlformats.org/officeDocument/2006/relationships/customXml" Target="../ink/ink4139.xml"/><Relationship Id="rId301" Type="http://schemas.openxmlformats.org/officeDocument/2006/relationships/image" Target="../media/image3663.png"/><Relationship Id="rId343" Type="http://schemas.openxmlformats.org/officeDocument/2006/relationships/image" Target="../media/image3684.png"/><Relationship Id="rId82" Type="http://schemas.openxmlformats.org/officeDocument/2006/relationships/customXml" Target="../ink/ink4091.xml"/><Relationship Id="rId203" Type="http://schemas.openxmlformats.org/officeDocument/2006/relationships/image" Target="../media/image3615.png"/><Relationship Id="rId385" Type="http://schemas.openxmlformats.org/officeDocument/2006/relationships/image" Target="../media/image3705.png"/><Relationship Id="rId245" Type="http://schemas.openxmlformats.org/officeDocument/2006/relationships/image" Target="../media/image3635.png"/><Relationship Id="rId287" Type="http://schemas.openxmlformats.org/officeDocument/2006/relationships/image" Target="../media/image3656.png"/><Relationship Id="rId410" Type="http://schemas.openxmlformats.org/officeDocument/2006/relationships/customXml" Target="../ink/ink4255.xml"/><Relationship Id="rId452" Type="http://schemas.openxmlformats.org/officeDocument/2006/relationships/customXml" Target="../ink/ink4276.xml"/><Relationship Id="rId494" Type="http://schemas.openxmlformats.org/officeDocument/2006/relationships/customXml" Target="../ink/ink4297.xml"/><Relationship Id="rId105" Type="http://schemas.openxmlformats.org/officeDocument/2006/relationships/image" Target="../media/image3566.png"/><Relationship Id="rId147" Type="http://schemas.openxmlformats.org/officeDocument/2006/relationships/image" Target="../media/image3587.png"/><Relationship Id="rId312" Type="http://schemas.openxmlformats.org/officeDocument/2006/relationships/customXml" Target="../ink/ink4206.xml"/><Relationship Id="rId354" Type="http://schemas.openxmlformats.org/officeDocument/2006/relationships/customXml" Target="../ink/ink4227.xml"/><Relationship Id="rId51" Type="http://schemas.openxmlformats.org/officeDocument/2006/relationships/image" Target="../media/image3539.png"/><Relationship Id="rId93" Type="http://schemas.openxmlformats.org/officeDocument/2006/relationships/image" Target="../media/image3560.png"/><Relationship Id="rId189" Type="http://schemas.openxmlformats.org/officeDocument/2006/relationships/image" Target="../media/image3608.png"/><Relationship Id="rId396" Type="http://schemas.openxmlformats.org/officeDocument/2006/relationships/customXml" Target="../ink/ink4248.xml"/><Relationship Id="rId214" Type="http://schemas.openxmlformats.org/officeDocument/2006/relationships/customXml" Target="../ink/ink4157.xml"/><Relationship Id="rId256" Type="http://schemas.openxmlformats.org/officeDocument/2006/relationships/customXml" Target="../ink/ink4178.xml"/><Relationship Id="rId298" Type="http://schemas.openxmlformats.org/officeDocument/2006/relationships/customXml" Target="../ink/ink4199.xml"/><Relationship Id="rId421" Type="http://schemas.openxmlformats.org/officeDocument/2006/relationships/image" Target="../media/image3723.png"/><Relationship Id="rId463" Type="http://schemas.openxmlformats.org/officeDocument/2006/relationships/image" Target="../media/image3744.png"/><Relationship Id="rId116" Type="http://schemas.openxmlformats.org/officeDocument/2006/relationships/customXml" Target="../ink/ink4108.xml"/><Relationship Id="rId158" Type="http://schemas.openxmlformats.org/officeDocument/2006/relationships/customXml" Target="../ink/ink4129.xml"/><Relationship Id="rId323" Type="http://schemas.openxmlformats.org/officeDocument/2006/relationships/image" Target="../media/image3674.png"/><Relationship Id="rId20" Type="http://schemas.openxmlformats.org/officeDocument/2006/relationships/customXml" Target="../ink/ink4060.xml"/><Relationship Id="rId62" Type="http://schemas.openxmlformats.org/officeDocument/2006/relationships/customXml" Target="../ink/ink4081.xml"/><Relationship Id="rId365" Type="http://schemas.openxmlformats.org/officeDocument/2006/relationships/image" Target="../media/image3695.png"/><Relationship Id="rId190" Type="http://schemas.openxmlformats.org/officeDocument/2006/relationships/customXml" Target="../ink/ink4145.xml"/><Relationship Id="rId204" Type="http://schemas.openxmlformats.org/officeDocument/2006/relationships/customXml" Target="../ink/ink4152.xml"/><Relationship Id="rId225" Type="http://schemas.openxmlformats.org/officeDocument/2006/relationships/image" Target="../media/image3626.png"/><Relationship Id="rId246" Type="http://schemas.openxmlformats.org/officeDocument/2006/relationships/customXml" Target="../ink/ink4173.xml"/><Relationship Id="rId267" Type="http://schemas.openxmlformats.org/officeDocument/2006/relationships/image" Target="../media/image3646.png"/><Relationship Id="rId288" Type="http://schemas.openxmlformats.org/officeDocument/2006/relationships/customXml" Target="../ink/ink4194.xml"/><Relationship Id="rId411" Type="http://schemas.openxmlformats.org/officeDocument/2006/relationships/image" Target="../media/image3718.png"/><Relationship Id="rId432" Type="http://schemas.openxmlformats.org/officeDocument/2006/relationships/customXml" Target="../ink/ink4266.xml"/><Relationship Id="rId453" Type="http://schemas.openxmlformats.org/officeDocument/2006/relationships/image" Target="../media/image3739.png"/><Relationship Id="rId474" Type="http://schemas.openxmlformats.org/officeDocument/2006/relationships/customXml" Target="../ink/ink4287.xml"/><Relationship Id="rId106" Type="http://schemas.openxmlformats.org/officeDocument/2006/relationships/customXml" Target="../ink/ink4103.xml"/><Relationship Id="rId127" Type="http://schemas.openxmlformats.org/officeDocument/2006/relationships/image" Target="../media/image3577.png"/><Relationship Id="rId313" Type="http://schemas.openxmlformats.org/officeDocument/2006/relationships/image" Target="../media/image3669.png"/><Relationship Id="rId495" Type="http://schemas.openxmlformats.org/officeDocument/2006/relationships/image" Target="../media/image3760.png"/><Relationship Id="rId10" Type="http://schemas.openxmlformats.org/officeDocument/2006/relationships/customXml" Target="../ink/ink4055.xml"/><Relationship Id="rId31" Type="http://schemas.openxmlformats.org/officeDocument/2006/relationships/image" Target="../media/image3529.png"/><Relationship Id="rId52" Type="http://schemas.openxmlformats.org/officeDocument/2006/relationships/customXml" Target="../ink/ink4076.xml"/><Relationship Id="rId73" Type="http://schemas.openxmlformats.org/officeDocument/2006/relationships/image" Target="../media/image3550.png"/><Relationship Id="rId94" Type="http://schemas.openxmlformats.org/officeDocument/2006/relationships/customXml" Target="../ink/ink4097.xml"/><Relationship Id="rId148" Type="http://schemas.openxmlformats.org/officeDocument/2006/relationships/customXml" Target="../ink/ink4124.xml"/><Relationship Id="rId169" Type="http://schemas.openxmlformats.org/officeDocument/2006/relationships/image" Target="../media/image3598.png"/><Relationship Id="rId334" Type="http://schemas.openxmlformats.org/officeDocument/2006/relationships/customXml" Target="../ink/ink4217.xml"/><Relationship Id="rId355" Type="http://schemas.openxmlformats.org/officeDocument/2006/relationships/image" Target="../media/image3690.png"/><Relationship Id="rId376" Type="http://schemas.openxmlformats.org/officeDocument/2006/relationships/customXml" Target="../ink/ink4238.xml"/><Relationship Id="rId397" Type="http://schemas.openxmlformats.org/officeDocument/2006/relationships/image" Target="../media/image3711.png"/><Relationship Id="rId4" Type="http://schemas.openxmlformats.org/officeDocument/2006/relationships/customXml" Target="../ink/ink4052.xml"/><Relationship Id="rId180" Type="http://schemas.openxmlformats.org/officeDocument/2006/relationships/customXml" Target="../ink/ink4140.xml"/><Relationship Id="rId215" Type="http://schemas.openxmlformats.org/officeDocument/2006/relationships/image" Target="../media/image3621.png"/><Relationship Id="rId236" Type="http://schemas.openxmlformats.org/officeDocument/2006/relationships/customXml" Target="../ink/ink4168.xml"/><Relationship Id="rId257" Type="http://schemas.openxmlformats.org/officeDocument/2006/relationships/image" Target="../media/image3641.png"/><Relationship Id="rId278" Type="http://schemas.openxmlformats.org/officeDocument/2006/relationships/customXml" Target="../ink/ink4189.xml"/><Relationship Id="rId401" Type="http://schemas.openxmlformats.org/officeDocument/2006/relationships/image" Target="../media/image3713.png"/><Relationship Id="rId422" Type="http://schemas.openxmlformats.org/officeDocument/2006/relationships/customXml" Target="../ink/ink4261.xml"/><Relationship Id="rId443" Type="http://schemas.openxmlformats.org/officeDocument/2006/relationships/image" Target="../media/image3734.png"/><Relationship Id="rId464" Type="http://schemas.openxmlformats.org/officeDocument/2006/relationships/customXml" Target="../ink/ink4282.xml"/><Relationship Id="rId303" Type="http://schemas.openxmlformats.org/officeDocument/2006/relationships/image" Target="../media/image3664.png"/><Relationship Id="rId485" Type="http://schemas.openxmlformats.org/officeDocument/2006/relationships/image" Target="../media/image3755.png"/><Relationship Id="rId42" Type="http://schemas.openxmlformats.org/officeDocument/2006/relationships/customXml" Target="../ink/ink4071.xml"/><Relationship Id="rId84" Type="http://schemas.openxmlformats.org/officeDocument/2006/relationships/customXml" Target="../ink/ink4092.xml"/><Relationship Id="rId138" Type="http://schemas.openxmlformats.org/officeDocument/2006/relationships/customXml" Target="../ink/ink4119.xml"/><Relationship Id="rId345" Type="http://schemas.openxmlformats.org/officeDocument/2006/relationships/image" Target="../media/image3685.png"/><Relationship Id="rId387" Type="http://schemas.openxmlformats.org/officeDocument/2006/relationships/image" Target="../media/image3706.png"/><Relationship Id="rId191" Type="http://schemas.openxmlformats.org/officeDocument/2006/relationships/image" Target="../media/image3609.png"/><Relationship Id="rId205" Type="http://schemas.openxmlformats.org/officeDocument/2006/relationships/image" Target="../media/image3616.png"/><Relationship Id="rId247" Type="http://schemas.openxmlformats.org/officeDocument/2006/relationships/image" Target="../media/image3636.png"/><Relationship Id="rId412" Type="http://schemas.openxmlformats.org/officeDocument/2006/relationships/customXml" Target="../ink/ink4256.xml"/><Relationship Id="rId107" Type="http://schemas.openxmlformats.org/officeDocument/2006/relationships/image" Target="../media/image3567.png"/><Relationship Id="rId289" Type="http://schemas.openxmlformats.org/officeDocument/2006/relationships/image" Target="../media/image3657.png"/><Relationship Id="rId454" Type="http://schemas.openxmlformats.org/officeDocument/2006/relationships/customXml" Target="../ink/ink4277.xml"/><Relationship Id="rId11" Type="http://schemas.openxmlformats.org/officeDocument/2006/relationships/image" Target="../media/image3519.png"/><Relationship Id="rId53" Type="http://schemas.openxmlformats.org/officeDocument/2006/relationships/image" Target="../media/image3540.png"/><Relationship Id="rId149" Type="http://schemas.openxmlformats.org/officeDocument/2006/relationships/image" Target="../media/image3588.png"/><Relationship Id="rId314" Type="http://schemas.openxmlformats.org/officeDocument/2006/relationships/customXml" Target="../ink/ink4207.xml"/><Relationship Id="rId356" Type="http://schemas.openxmlformats.org/officeDocument/2006/relationships/customXml" Target="../ink/ink4228.xml"/><Relationship Id="rId398" Type="http://schemas.openxmlformats.org/officeDocument/2006/relationships/customXml" Target="../ink/ink4249.xml"/><Relationship Id="rId95" Type="http://schemas.openxmlformats.org/officeDocument/2006/relationships/image" Target="../media/image3561.png"/><Relationship Id="rId160" Type="http://schemas.openxmlformats.org/officeDocument/2006/relationships/customXml" Target="../ink/ink4130.xml"/><Relationship Id="rId216" Type="http://schemas.openxmlformats.org/officeDocument/2006/relationships/customXml" Target="../ink/ink4158.xml"/><Relationship Id="rId423" Type="http://schemas.openxmlformats.org/officeDocument/2006/relationships/image" Target="../media/image3724.png"/><Relationship Id="rId258" Type="http://schemas.openxmlformats.org/officeDocument/2006/relationships/customXml" Target="../ink/ink4179.xml"/><Relationship Id="rId465" Type="http://schemas.openxmlformats.org/officeDocument/2006/relationships/image" Target="../media/image3745.png"/><Relationship Id="rId22" Type="http://schemas.openxmlformats.org/officeDocument/2006/relationships/customXml" Target="../ink/ink4061.xml"/><Relationship Id="rId64" Type="http://schemas.openxmlformats.org/officeDocument/2006/relationships/customXml" Target="../ink/ink4082.xml"/><Relationship Id="rId118" Type="http://schemas.openxmlformats.org/officeDocument/2006/relationships/customXml" Target="../ink/ink4109.xml"/><Relationship Id="rId325" Type="http://schemas.openxmlformats.org/officeDocument/2006/relationships/image" Target="../media/image3675.png"/><Relationship Id="rId367" Type="http://schemas.openxmlformats.org/officeDocument/2006/relationships/image" Target="../media/image3696.png"/><Relationship Id="rId171" Type="http://schemas.openxmlformats.org/officeDocument/2006/relationships/image" Target="../media/image3599.png"/><Relationship Id="rId227" Type="http://schemas.openxmlformats.org/officeDocument/2006/relationships/image" Target="../media/image3627.png"/><Relationship Id="rId269" Type="http://schemas.openxmlformats.org/officeDocument/2006/relationships/image" Target="../media/image3647.png"/><Relationship Id="rId434" Type="http://schemas.openxmlformats.org/officeDocument/2006/relationships/customXml" Target="../ink/ink4267.xml"/><Relationship Id="rId476" Type="http://schemas.openxmlformats.org/officeDocument/2006/relationships/customXml" Target="../ink/ink4288.xml"/><Relationship Id="rId33" Type="http://schemas.openxmlformats.org/officeDocument/2006/relationships/image" Target="../media/image3530.png"/><Relationship Id="rId129" Type="http://schemas.openxmlformats.org/officeDocument/2006/relationships/image" Target="../media/image3578.png"/><Relationship Id="rId280" Type="http://schemas.openxmlformats.org/officeDocument/2006/relationships/customXml" Target="../ink/ink4190.xml"/><Relationship Id="rId336" Type="http://schemas.openxmlformats.org/officeDocument/2006/relationships/customXml" Target="../ink/ink4218.xml"/><Relationship Id="rId75" Type="http://schemas.openxmlformats.org/officeDocument/2006/relationships/image" Target="../media/image3551.png"/><Relationship Id="rId140" Type="http://schemas.openxmlformats.org/officeDocument/2006/relationships/customXml" Target="../ink/ink4120.xml"/><Relationship Id="rId182" Type="http://schemas.openxmlformats.org/officeDocument/2006/relationships/customXml" Target="../ink/ink4141.xml"/><Relationship Id="rId378" Type="http://schemas.openxmlformats.org/officeDocument/2006/relationships/customXml" Target="../ink/ink4239.xml"/><Relationship Id="rId403" Type="http://schemas.openxmlformats.org/officeDocument/2006/relationships/image" Target="../media/image3714.png"/><Relationship Id="rId6" Type="http://schemas.openxmlformats.org/officeDocument/2006/relationships/customXml" Target="../ink/ink4053.xml"/><Relationship Id="rId238" Type="http://schemas.openxmlformats.org/officeDocument/2006/relationships/customXml" Target="../ink/ink4169.xml"/><Relationship Id="rId445" Type="http://schemas.openxmlformats.org/officeDocument/2006/relationships/image" Target="../media/image3735.png"/><Relationship Id="rId487" Type="http://schemas.openxmlformats.org/officeDocument/2006/relationships/image" Target="../media/image3756.png"/><Relationship Id="rId291" Type="http://schemas.openxmlformats.org/officeDocument/2006/relationships/image" Target="../media/image3658.png"/><Relationship Id="rId305" Type="http://schemas.openxmlformats.org/officeDocument/2006/relationships/image" Target="../media/image3665.png"/><Relationship Id="rId347" Type="http://schemas.openxmlformats.org/officeDocument/2006/relationships/image" Target="../media/image3686.png"/><Relationship Id="rId44" Type="http://schemas.openxmlformats.org/officeDocument/2006/relationships/customXml" Target="../ink/ink4072.xml"/><Relationship Id="rId86" Type="http://schemas.openxmlformats.org/officeDocument/2006/relationships/customXml" Target="../ink/ink4093.xml"/><Relationship Id="rId151" Type="http://schemas.openxmlformats.org/officeDocument/2006/relationships/image" Target="../media/image3589.png"/><Relationship Id="rId389" Type="http://schemas.openxmlformats.org/officeDocument/2006/relationships/image" Target="../media/image3707.png"/><Relationship Id="rId193" Type="http://schemas.openxmlformats.org/officeDocument/2006/relationships/image" Target="../media/image3610.png"/><Relationship Id="rId207" Type="http://schemas.openxmlformats.org/officeDocument/2006/relationships/image" Target="../media/image3617.png"/><Relationship Id="rId249" Type="http://schemas.openxmlformats.org/officeDocument/2006/relationships/image" Target="../media/image3637.png"/><Relationship Id="rId414" Type="http://schemas.openxmlformats.org/officeDocument/2006/relationships/customXml" Target="../ink/ink4257.xml"/><Relationship Id="rId456" Type="http://schemas.openxmlformats.org/officeDocument/2006/relationships/customXml" Target="../ink/ink4278.xml"/><Relationship Id="rId13" Type="http://schemas.openxmlformats.org/officeDocument/2006/relationships/image" Target="../media/image3520.png"/><Relationship Id="rId109" Type="http://schemas.openxmlformats.org/officeDocument/2006/relationships/image" Target="../media/image3568.png"/><Relationship Id="rId260" Type="http://schemas.openxmlformats.org/officeDocument/2006/relationships/customXml" Target="../ink/ink4180.xml"/><Relationship Id="rId316" Type="http://schemas.openxmlformats.org/officeDocument/2006/relationships/customXml" Target="../ink/ink4208.xml"/><Relationship Id="rId55" Type="http://schemas.openxmlformats.org/officeDocument/2006/relationships/image" Target="../media/image3541.png"/><Relationship Id="rId97" Type="http://schemas.openxmlformats.org/officeDocument/2006/relationships/image" Target="../media/image3562.png"/><Relationship Id="rId120" Type="http://schemas.openxmlformats.org/officeDocument/2006/relationships/customXml" Target="../ink/ink4110.xml"/><Relationship Id="rId358" Type="http://schemas.openxmlformats.org/officeDocument/2006/relationships/customXml" Target="../ink/ink4229.xml"/><Relationship Id="rId162" Type="http://schemas.openxmlformats.org/officeDocument/2006/relationships/customXml" Target="../ink/ink4131.xml"/><Relationship Id="rId218" Type="http://schemas.openxmlformats.org/officeDocument/2006/relationships/customXml" Target="../ink/ink4159.xml"/><Relationship Id="rId425" Type="http://schemas.openxmlformats.org/officeDocument/2006/relationships/image" Target="../media/image3725.png"/><Relationship Id="rId467" Type="http://schemas.openxmlformats.org/officeDocument/2006/relationships/image" Target="../media/image3746.png"/><Relationship Id="rId271" Type="http://schemas.openxmlformats.org/officeDocument/2006/relationships/image" Target="../media/image3648.png"/><Relationship Id="rId24" Type="http://schemas.openxmlformats.org/officeDocument/2006/relationships/customXml" Target="../ink/ink4062.xml"/><Relationship Id="rId66" Type="http://schemas.openxmlformats.org/officeDocument/2006/relationships/customXml" Target="../ink/ink4083.xml"/><Relationship Id="rId131" Type="http://schemas.openxmlformats.org/officeDocument/2006/relationships/image" Target="../media/image3579.png"/><Relationship Id="rId327" Type="http://schemas.openxmlformats.org/officeDocument/2006/relationships/image" Target="../media/image3676.png"/><Relationship Id="rId369" Type="http://schemas.openxmlformats.org/officeDocument/2006/relationships/image" Target="../media/image3697.png"/><Relationship Id="rId173" Type="http://schemas.openxmlformats.org/officeDocument/2006/relationships/image" Target="../media/image3600.png"/><Relationship Id="rId229" Type="http://schemas.openxmlformats.org/officeDocument/2006/relationships/image" Target="../media/image71.png"/><Relationship Id="rId380" Type="http://schemas.openxmlformats.org/officeDocument/2006/relationships/customXml" Target="../ink/ink4240.xml"/><Relationship Id="rId436" Type="http://schemas.openxmlformats.org/officeDocument/2006/relationships/customXml" Target="../ink/ink4268.xml"/><Relationship Id="rId240" Type="http://schemas.openxmlformats.org/officeDocument/2006/relationships/customXml" Target="../ink/ink4170.xml"/><Relationship Id="rId478" Type="http://schemas.openxmlformats.org/officeDocument/2006/relationships/customXml" Target="../ink/ink4289.xml"/><Relationship Id="rId35" Type="http://schemas.openxmlformats.org/officeDocument/2006/relationships/image" Target="../media/image3531.png"/><Relationship Id="rId77" Type="http://schemas.openxmlformats.org/officeDocument/2006/relationships/image" Target="../media/image3552.png"/><Relationship Id="rId100" Type="http://schemas.openxmlformats.org/officeDocument/2006/relationships/customXml" Target="../ink/ink4100.xml"/><Relationship Id="rId282" Type="http://schemas.openxmlformats.org/officeDocument/2006/relationships/customXml" Target="../ink/ink4191.xml"/><Relationship Id="rId338" Type="http://schemas.openxmlformats.org/officeDocument/2006/relationships/customXml" Target="../ink/ink4219.xml"/><Relationship Id="rId8" Type="http://schemas.openxmlformats.org/officeDocument/2006/relationships/customXml" Target="../ink/ink4054.xml"/><Relationship Id="rId142" Type="http://schemas.openxmlformats.org/officeDocument/2006/relationships/customXml" Target="../ink/ink4121.xml"/><Relationship Id="rId184" Type="http://schemas.openxmlformats.org/officeDocument/2006/relationships/customXml" Target="../ink/ink4142.xml"/><Relationship Id="rId391" Type="http://schemas.openxmlformats.org/officeDocument/2006/relationships/image" Target="../media/image3708.png"/><Relationship Id="rId405" Type="http://schemas.openxmlformats.org/officeDocument/2006/relationships/image" Target="../media/image3715.png"/><Relationship Id="rId447" Type="http://schemas.openxmlformats.org/officeDocument/2006/relationships/image" Target="../media/image3736.png"/><Relationship Id="rId251" Type="http://schemas.openxmlformats.org/officeDocument/2006/relationships/image" Target="../media/image3638.png"/><Relationship Id="rId489" Type="http://schemas.openxmlformats.org/officeDocument/2006/relationships/image" Target="../media/image3757.png"/><Relationship Id="rId46" Type="http://schemas.openxmlformats.org/officeDocument/2006/relationships/customXml" Target="../ink/ink4073.xml"/><Relationship Id="rId293" Type="http://schemas.openxmlformats.org/officeDocument/2006/relationships/image" Target="../media/image3659.png"/><Relationship Id="rId307" Type="http://schemas.openxmlformats.org/officeDocument/2006/relationships/image" Target="../media/image3666.png"/><Relationship Id="rId349" Type="http://schemas.openxmlformats.org/officeDocument/2006/relationships/image" Target="../media/image3687.png"/><Relationship Id="rId88" Type="http://schemas.openxmlformats.org/officeDocument/2006/relationships/customXml" Target="../ink/ink4094.xml"/><Relationship Id="rId111" Type="http://schemas.openxmlformats.org/officeDocument/2006/relationships/image" Target="../media/image3569.png"/><Relationship Id="rId153" Type="http://schemas.openxmlformats.org/officeDocument/2006/relationships/image" Target="../media/image3590.png"/><Relationship Id="rId195" Type="http://schemas.openxmlformats.org/officeDocument/2006/relationships/image" Target="../media/image3611.png"/><Relationship Id="rId209" Type="http://schemas.openxmlformats.org/officeDocument/2006/relationships/image" Target="../media/image3618.png"/><Relationship Id="rId360" Type="http://schemas.openxmlformats.org/officeDocument/2006/relationships/customXml" Target="../ink/ink4230.xml"/><Relationship Id="rId416" Type="http://schemas.openxmlformats.org/officeDocument/2006/relationships/customXml" Target="../ink/ink4258.xml"/><Relationship Id="rId220" Type="http://schemas.openxmlformats.org/officeDocument/2006/relationships/customXml" Target="../ink/ink4160.xml"/><Relationship Id="rId458" Type="http://schemas.openxmlformats.org/officeDocument/2006/relationships/customXml" Target="../ink/ink4279.xml"/><Relationship Id="rId15" Type="http://schemas.openxmlformats.org/officeDocument/2006/relationships/image" Target="../media/image3521.png"/><Relationship Id="rId57" Type="http://schemas.openxmlformats.org/officeDocument/2006/relationships/image" Target="../media/image3542.png"/><Relationship Id="rId262" Type="http://schemas.openxmlformats.org/officeDocument/2006/relationships/customXml" Target="../ink/ink4181.xml"/><Relationship Id="rId318" Type="http://schemas.openxmlformats.org/officeDocument/2006/relationships/customXml" Target="../ink/ink4209.xml"/><Relationship Id="rId99" Type="http://schemas.openxmlformats.org/officeDocument/2006/relationships/image" Target="../media/image3563.png"/><Relationship Id="rId122" Type="http://schemas.openxmlformats.org/officeDocument/2006/relationships/customXml" Target="../ink/ink4111.xml"/><Relationship Id="rId164" Type="http://schemas.openxmlformats.org/officeDocument/2006/relationships/customXml" Target="../ink/ink4132.xml"/><Relationship Id="rId371" Type="http://schemas.openxmlformats.org/officeDocument/2006/relationships/image" Target="../media/image3698.png"/><Relationship Id="rId427" Type="http://schemas.openxmlformats.org/officeDocument/2006/relationships/image" Target="../media/image3726.png"/><Relationship Id="rId469" Type="http://schemas.openxmlformats.org/officeDocument/2006/relationships/image" Target="../media/image3747.png"/><Relationship Id="rId26" Type="http://schemas.openxmlformats.org/officeDocument/2006/relationships/customXml" Target="../ink/ink4063.xml"/><Relationship Id="rId231" Type="http://schemas.openxmlformats.org/officeDocument/2006/relationships/image" Target="../media/image3628.png"/><Relationship Id="rId273" Type="http://schemas.openxmlformats.org/officeDocument/2006/relationships/image" Target="../media/image3649.png"/><Relationship Id="rId329" Type="http://schemas.openxmlformats.org/officeDocument/2006/relationships/image" Target="../media/image3677.png"/><Relationship Id="rId480" Type="http://schemas.openxmlformats.org/officeDocument/2006/relationships/customXml" Target="../ink/ink4290.xml"/><Relationship Id="rId68" Type="http://schemas.openxmlformats.org/officeDocument/2006/relationships/customXml" Target="../ink/ink4084.xml"/><Relationship Id="rId133" Type="http://schemas.openxmlformats.org/officeDocument/2006/relationships/image" Target="../media/image3580.png"/><Relationship Id="rId175" Type="http://schemas.openxmlformats.org/officeDocument/2006/relationships/image" Target="../media/image3601.png"/><Relationship Id="rId340" Type="http://schemas.openxmlformats.org/officeDocument/2006/relationships/customXml" Target="../ink/ink4220.xml"/><Relationship Id="rId200" Type="http://schemas.openxmlformats.org/officeDocument/2006/relationships/customXml" Target="../ink/ink4150.xml"/><Relationship Id="rId382" Type="http://schemas.openxmlformats.org/officeDocument/2006/relationships/customXml" Target="../ink/ink4241.xml"/><Relationship Id="rId438" Type="http://schemas.openxmlformats.org/officeDocument/2006/relationships/customXml" Target="../ink/ink4269.xml"/><Relationship Id="rId242" Type="http://schemas.openxmlformats.org/officeDocument/2006/relationships/customXml" Target="../ink/ink4171.xml"/><Relationship Id="rId284" Type="http://schemas.openxmlformats.org/officeDocument/2006/relationships/customXml" Target="../ink/ink4192.xml"/><Relationship Id="rId491" Type="http://schemas.openxmlformats.org/officeDocument/2006/relationships/image" Target="../media/image3758.png"/><Relationship Id="rId37" Type="http://schemas.openxmlformats.org/officeDocument/2006/relationships/image" Target="../media/image3532.png"/><Relationship Id="rId79" Type="http://schemas.openxmlformats.org/officeDocument/2006/relationships/image" Target="../media/image3553.png"/><Relationship Id="rId102" Type="http://schemas.openxmlformats.org/officeDocument/2006/relationships/customXml" Target="../ink/ink4101.xml"/><Relationship Id="rId144" Type="http://schemas.openxmlformats.org/officeDocument/2006/relationships/customXml" Target="../ink/ink4122.xml"/><Relationship Id="rId90" Type="http://schemas.openxmlformats.org/officeDocument/2006/relationships/customXml" Target="../ink/ink4095.xml"/><Relationship Id="rId186" Type="http://schemas.openxmlformats.org/officeDocument/2006/relationships/customXml" Target="../ink/ink4143.xml"/><Relationship Id="rId351" Type="http://schemas.openxmlformats.org/officeDocument/2006/relationships/image" Target="../media/image3688.png"/><Relationship Id="rId393" Type="http://schemas.openxmlformats.org/officeDocument/2006/relationships/image" Target="../media/image3709.png"/><Relationship Id="rId407" Type="http://schemas.openxmlformats.org/officeDocument/2006/relationships/image" Target="../media/image3716.png"/><Relationship Id="rId449" Type="http://schemas.openxmlformats.org/officeDocument/2006/relationships/image" Target="../media/image3737.png"/><Relationship Id="rId211" Type="http://schemas.openxmlformats.org/officeDocument/2006/relationships/image" Target="../media/image3619.png"/><Relationship Id="rId253" Type="http://schemas.openxmlformats.org/officeDocument/2006/relationships/image" Target="../media/image3639.png"/><Relationship Id="rId295" Type="http://schemas.openxmlformats.org/officeDocument/2006/relationships/image" Target="../media/image3660.png"/><Relationship Id="rId309" Type="http://schemas.openxmlformats.org/officeDocument/2006/relationships/image" Target="../media/image3667.png"/><Relationship Id="rId460" Type="http://schemas.openxmlformats.org/officeDocument/2006/relationships/customXml" Target="../ink/ink4280.xml"/><Relationship Id="rId48" Type="http://schemas.openxmlformats.org/officeDocument/2006/relationships/customXml" Target="../ink/ink4074.xml"/><Relationship Id="rId113" Type="http://schemas.openxmlformats.org/officeDocument/2006/relationships/image" Target="../media/image3570.png"/><Relationship Id="rId320" Type="http://schemas.openxmlformats.org/officeDocument/2006/relationships/customXml" Target="../ink/ink4210.xml"/><Relationship Id="rId155" Type="http://schemas.openxmlformats.org/officeDocument/2006/relationships/image" Target="../media/image3591.png"/><Relationship Id="rId197" Type="http://schemas.openxmlformats.org/officeDocument/2006/relationships/image" Target="../media/image3612.png"/><Relationship Id="rId362" Type="http://schemas.openxmlformats.org/officeDocument/2006/relationships/customXml" Target="../ink/ink4231.xml"/><Relationship Id="rId418" Type="http://schemas.openxmlformats.org/officeDocument/2006/relationships/customXml" Target="../ink/ink4259.xml"/><Relationship Id="rId222" Type="http://schemas.openxmlformats.org/officeDocument/2006/relationships/customXml" Target="../ink/ink4161.xml"/><Relationship Id="rId264" Type="http://schemas.openxmlformats.org/officeDocument/2006/relationships/customXml" Target="../ink/ink4182.xml"/><Relationship Id="rId471" Type="http://schemas.openxmlformats.org/officeDocument/2006/relationships/image" Target="../media/image3748.png"/><Relationship Id="rId17" Type="http://schemas.openxmlformats.org/officeDocument/2006/relationships/image" Target="../media/image3522.png"/><Relationship Id="rId59" Type="http://schemas.openxmlformats.org/officeDocument/2006/relationships/image" Target="../media/image3543.png"/><Relationship Id="rId124" Type="http://schemas.openxmlformats.org/officeDocument/2006/relationships/customXml" Target="../ink/ink4112.xml"/><Relationship Id="rId70" Type="http://schemas.openxmlformats.org/officeDocument/2006/relationships/customXml" Target="../ink/ink4085.xml"/><Relationship Id="rId166" Type="http://schemas.openxmlformats.org/officeDocument/2006/relationships/customXml" Target="../ink/ink4133.xml"/><Relationship Id="rId331" Type="http://schemas.openxmlformats.org/officeDocument/2006/relationships/image" Target="../media/image3678.png"/><Relationship Id="rId373" Type="http://schemas.openxmlformats.org/officeDocument/2006/relationships/image" Target="../media/image3699.png"/><Relationship Id="rId429" Type="http://schemas.openxmlformats.org/officeDocument/2006/relationships/image" Target="../media/image372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29.png"/><Relationship Id="rId440" Type="http://schemas.openxmlformats.org/officeDocument/2006/relationships/customXml" Target="../ink/ink4270.xml"/><Relationship Id="rId28" Type="http://schemas.openxmlformats.org/officeDocument/2006/relationships/customXml" Target="../ink/ink4064.xml"/><Relationship Id="rId275" Type="http://schemas.openxmlformats.org/officeDocument/2006/relationships/image" Target="../media/image3650.png"/><Relationship Id="rId300" Type="http://schemas.openxmlformats.org/officeDocument/2006/relationships/customXml" Target="../ink/ink4200.xml"/><Relationship Id="rId482" Type="http://schemas.openxmlformats.org/officeDocument/2006/relationships/customXml" Target="../ink/ink4291.xml"/><Relationship Id="rId81" Type="http://schemas.openxmlformats.org/officeDocument/2006/relationships/image" Target="../media/image3554.png"/><Relationship Id="rId135" Type="http://schemas.openxmlformats.org/officeDocument/2006/relationships/image" Target="../media/image3581.png"/><Relationship Id="rId177" Type="http://schemas.openxmlformats.org/officeDocument/2006/relationships/image" Target="../media/image3602.png"/><Relationship Id="rId342" Type="http://schemas.openxmlformats.org/officeDocument/2006/relationships/customXml" Target="../ink/ink4221.xml"/><Relationship Id="rId384" Type="http://schemas.openxmlformats.org/officeDocument/2006/relationships/customXml" Target="../ink/ink4242.xml"/><Relationship Id="rId202" Type="http://schemas.openxmlformats.org/officeDocument/2006/relationships/customXml" Target="../ink/ink4151.xml"/><Relationship Id="rId244" Type="http://schemas.openxmlformats.org/officeDocument/2006/relationships/customXml" Target="../ink/ink4172.xml"/><Relationship Id="rId39" Type="http://schemas.openxmlformats.org/officeDocument/2006/relationships/image" Target="../media/image3533.png"/><Relationship Id="rId286" Type="http://schemas.openxmlformats.org/officeDocument/2006/relationships/customXml" Target="../ink/ink4193.xml"/><Relationship Id="rId451" Type="http://schemas.openxmlformats.org/officeDocument/2006/relationships/image" Target="../media/image3738.png"/><Relationship Id="rId493" Type="http://schemas.openxmlformats.org/officeDocument/2006/relationships/image" Target="../media/image3759.png"/><Relationship Id="rId50" Type="http://schemas.openxmlformats.org/officeDocument/2006/relationships/customXml" Target="../ink/ink4075.xml"/><Relationship Id="rId104" Type="http://schemas.openxmlformats.org/officeDocument/2006/relationships/customXml" Target="../ink/ink4102.xml"/><Relationship Id="rId146" Type="http://schemas.openxmlformats.org/officeDocument/2006/relationships/customXml" Target="../ink/ink4123.xml"/><Relationship Id="rId188" Type="http://schemas.openxmlformats.org/officeDocument/2006/relationships/customXml" Target="../ink/ink4144.xml"/><Relationship Id="rId311" Type="http://schemas.openxmlformats.org/officeDocument/2006/relationships/image" Target="../media/image3668.png"/><Relationship Id="rId353" Type="http://schemas.openxmlformats.org/officeDocument/2006/relationships/image" Target="../media/image3689.png"/><Relationship Id="rId395" Type="http://schemas.openxmlformats.org/officeDocument/2006/relationships/image" Target="../media/image3710.png"/><Relationship Id="rId409" Type="http://schemas.openxmlformats.org/officeDocument/2006/relationships/image" Target="../media/image3717.png"/><Relationship Id="rId92" Type="http://schemas.openxmlformats.org/officeDocument/2006/relationships/customXml" Target="../ink/ink4096.xml"/><Relationship Id="rId213" Type="http://schemas.openxmlformats.org/officeDocument/2006/relationships/image" Target="../media/image3620.png"/><Relationship Id="rId420" Type="http://schemas.openxmlformats.org/officeDocument/2006/relationships/customXml" Target="../ink/ink4260.xml"/><Relationship Id="rId255" Type="http://schemas.openxmlformats.org/officeDocument/2006/relationships/image" Target="../media/image3640.png"/><Relationship Id="rId297" Type="http://schemas.openxmlformats.org/officeDocument/2006/relationships/image" Target="../media/image3661.png"/><Relationship Id="rId462" Type="http://schemas.openxmlformats.org/officeDocument/2006/relationships/customXml" Target="../ink/ink4281.xml"/><Relationship Id="rId115" Type="http://schemas.openxmlformats.org/officeDocument/2006/relationships/image" Target="../media/image3571.png"/><Relationship Id="rId157" Type="http://schemas.openxmlformats.org/officeDocument/2006/relationships/image" Target="../media/image3592.png"/><Relationship Id="rId322" Type="http://schemas.openxmlformats.org/officeDocument/2006/relationships/customXml" Target="../ink/ink4211.xml"/><Relationship Id="rId364" Type="http://schemas.openxmlformats.org/officeDocument/2006/relationships/customXml" Target="../ink/ink4232.xml"/><Relationship Id="rId61" Type="http://schemas.openxmlformats.org/officeDocument/2006/relationships/image" Target="../media/image3544.png"/><Relationship Id="rId199" Type="http://schemas.openxmlformats.org/officeDocument/2006/relationships/image" Target="../media/image3613.png"/><Relationship Id="rId19" Type="http://schemas.openxmlformats.org/officeDocument/2006/relationships/image" Target="../media/image3523.png"/><Relationship Id="rId224" Type="http://schemas.openxmlformats.org/officeDocument/2006/relationships/customXml" Target="../ink/ink4162.xml"/><Relationship Id="rId266" Type="http://schemas.openxmlformats.org/officeDocument/2006/relationships/customXml" Target="../ink/ink4183.xml"/><Relationship Id="rId431" Type="http://schemas.openxmlformats.org/officeDocument/2006/relationships/image" Target="../media/image3728.png"/><Relationship Id="rId473" Type="http://schemas.openxmlformats.org/officeDocument/2006/relationships/image" Target="../media/image3749.png"/><Relationship Id="rId30" Type="http://schemas.openxmlformats.org/officeDocument/2006/relationships/customXml" Target="../ink/ink4065.xml"/><Relationship Id="rId126" Type="http://schemas.openxmlformats.org/officeDocument/2006/relationships/customXml" Target="../ink/ink4113.xml"/><Relationship Id="rId168" Type="http://schemas.openxmlformats.org/officeDocument/2006/relationships/customXml" Target="../ink/ink4134.xml"/><Relationship Id="rId333" Type="http://schemas.openxmlformats.org/officeDocument/2006/relationships/image" Target="../media/image3679.png"/><Relationship Id="rId72" Type="http://schemas.openxmlformats.org/officeDocument/2006/relationships/customXml" Target="../ink/ink4086.xml"/><Relationship Id="rId375" Type="http://schemas.openxmlformats.org/officeDocument/2006/relationships/image" Target="../media/image3700.png"/><Relationship Id="rId3" Type="http://schemas.openxmlformats.org/officeDocument/2006/relationships/image" Target="../media/image3515.png"/><Relationship Id="rId235" Type="http://schemas.openxmlformats.org/officeDocument/2006/relationships/image" Target="../media/image3630.png"/><Relationship Id="rId277" Type="http://schemas.openxmlformats.org/officeDocument/2006/relationships/image" Target="../media/image3651.png"/><Relationship Id="rId400" Type="http://schemas.openxmlformats.org/officeDocument/2006/relationships/customXml" Target="../ink/ink4250.xml"/><Relationship Id="rId442" Type="http://schemas.openxmlformats.org/officeDocument/2006/relationships/customXml" Target="../ink/ink4271.xml"/><Relationship Id="rId484" Type="http://schemas.openxmlformats.org/officeDocument/2006/relationships/customXml" Target="../ink/ink4292.xml"/><Relationship Id="rId137" Type="http://schemas.openxmlformats.org/officeDocument/2006/relationships/image" Target="../media/image3582.png"/><Relationship Id="rId302" Type="http://schemas.openxmlformats.org/officeDocument/2006/relationships/customXml" Target="../ink/ink4201.xml"/><Relationship Id="rId344" Type="http://schemas.openxmlformats.org/officeDocument/2006/relationships/customXml" Target="../ink/ink4222.xml"/><Relationship Id="rId41" Type="http://schemas.openxmlformats.org/officeDocument/2006/relationships/image" Target="../media/image3534.png"/><Relationship Id="rId83" Type="http://schemas.openxmlformats.org/officeDocument/2006/relationships/image" Target="../media/image3555.png"/><Relationship Id="rId179" Type="http://schemas.openxmlformats.org/officeDocument/2006/relationships/image" Target="../media/image3603.png"/><Relationship Id="rId386" Type="http://schemas.openxmlformats.org/officeDocument/2006/relationships/customXml" Target="../ink/ink424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8.png"/><Relationship Id="rId21" Type="http://schemas.openxmlformats.org/officeDocument/2006/relationships/image" Target="../media/image3770.png"/><Relationship Id="rId42" Type="http://schemas.openxmlformats.org/officeDocument/2006/relationships/customXml" Target="../ink/ink4318.xml"/><Relationship Id="rId63" Type="http://schemas.openxmlformats.org/officeDocument/2006/relationships/image" Target="../media/image3791.png"/><Relationship Id="rId84" Type="http://schemas.openxmlformats.org/officeDocument/2006/relationships/customXml" Target="../ink/ink4339.xml"/><Relationship Id="rId138" Type="http://schemas.openxmlformats.org/officeDocument/2006/relationships/customXml" Target="../ink/ink4366.xml"/><Relationship Id="rId159" Type="http://schemas.openxmlformats.org/officeDocument/2006/relationships/image" Target="../media/image3839.png"/><Relationship Id="rId170" Type="http://schemas.openxmlformats.org/officeDocument/2006/relationships/customXml" Target="../ink/ink4382.xml"/><Relationship Id="rId191" Type="http://schemas.openxmlformats.org/officeDocument/2006/relationships/image" Target="../media/image3855.png"/><Relationship Id="rId205" Type="http://schemas.openxmlformats.org/officeDocument/2006/relationships/image" Target="../media/image3862.png"/><Relationship Id="rId107" Type="http://schemas.openxmlformats.org/officeDocument/2006/relationships/image" Target="../media/image3813.png"/><Relationship Id="rId11" Type="http://schemas.openxmlformats.org/officeDocument/2006/relationships/image" Target="../media/image3765.png"/><Relationship Id="rId32" Type="http://schemas.openxmlformats.org/officeDocument/2006/relationships/customXml" Target="../ink/ink4313.xml"/><Relationship Id="rId53" Type="http://schemas.openxmlformats.org/officeDocument/2006/relationships/image" Target="../media/image3786.png"/><Relationship Id="rId74" Type="http://schemas.openxmlformats.org/officeDocument/2006/relationships/customXml" Target="../ink/ink4334.xml"/><Relationship Id="rId128" Type="http://schemas.openxmlformats.org/officeDocument/2006/relationships/customXml" Target="../ink/ink4361.xml"/><Relationship Id="rId149" Type="http://schemas.openxmlformats.org/officeDocument/2006/relationships/image" Target="../media/image3834.png"/><Relationship Id="rId5" Type="http://schemas.openxmlformats.org/officeDocument/2006/relationships/image" Target="../media/image3762.png"/><Relationship Id="rId95" Type="http://schemas.openxmlformats.org/officeDocument/2006/relationships/image" Target="../media/image3807.png"/><Relationship Id="rId160" Type="http://schemas.openxmlformats.org/officeDocument/2006/relationships/customXml" Target="../ink/ink4377.xml"/><Relationship Id="rId181" Type="http://schemas.openxmlformats.org/officeDocument/2006/relationships/image" Target="../media/image3850.png"/><Relationship Id="rId216" Type="http://schemas.openxmlformats.org/officeDocument/2006/relationships/customXml" Target="../ink/ink4405.xml"/><Relationship Id="rId22" Type="http://schemas.openxmlformats.org/officeDocument/2006/relationships/customXml" Target="../ink/ink4308.xml"/><Relationship Id="rId43" Type="http://schemas.openxmlformats.org/officeDocument/2006/relationships/image" Target="../media/image3781.png"/><Relationship Id="rId64" Type="http://schemas.openxmlformats.org/officeDocument/2006/relationships/customXml" Target="../ink/ink4329.xml"/><Relationship Id="rId118" Type="http://schemas.openxmlformats.org/officeDocument/2006/relationships/customXml" Target="../ink/ink4356.xml"/><Relationship Id="rId139" Type="http://schemas.openxmlformats.org/officeDocument/2006/relationships/image" Target="../media/image3829.png"/><Relationship Id="rId85" Type="http://schemas.openxmlformats.org/officeDocument/2006/relationships/image" Target="../media/image3802.png"/><Relationship Id="rId150" Type="http://schemas.openxmlformats.org/officeDocument/2006/relationships/customXml" Target="../ink/ink4372.xml"/><Relationship Id="rId171" Type="http://schemas.openxmlformats.org/officeDocument/2006/relationships/image" Target="../media/image3845.png"/><Relationship Id="rId192" Type="http://schemas.openxmlformats.org/officeDocument/2006/relationships/customXml" Target="../ink/ink4393.xml"/><Relationship Id="rId206" Type="http://schemas.openxmlformats.org/officeDocument/2006/relationships/customXml" Target="../ink/ink4400.xml"/><Relationship Id="rId12" Type="http://schemas.openxmlformats.org/officeDocument/2006/relationships/customXml" Target="../ink/ink4303.xml"/><Relationship Id="rId33" Type="http://schemas.openxmlformats.org/officeDocument/2006/relationships/image" Target="../media/image3776.png"/><Relationship Id="rId108" Type="http://schemas.openxmlformats.org/officeDocument/2006/relationships/customXml" Target="../ink/ink4351.xml"/><Relationship Id="rId129" Type="http://schemas.openxmlformats.org/officeDocument/2006/relationships/image" Target="../media/image3824.png"/><Relationship Id="rId54" Type="http://schemas.openxmlformats.org/officeDocument/2006/relationships/customXml" Target="../ink/ink4324.xml"/><Relationship Id="rId75" Type="http://schemas.openxmlformats.org/officeDocument/2006/relationships/image" Target="../media/image3797.png"/><Relationship Id="rId96" Type="http://schemas.openxmlformats.org/officeDocument/2006/relationships/customXml" Target="../ink/ink4345.xml"/><Relationship Id="rId140" Type="http://schemas.openxmlformats.org/officeDocument/2006/relationships/customXml" Target="../ink/ink4367.xml"/><Relationship Id="rId161" Type="http://schemas.openxmlformats.org/officeDocument/2006/relationships/image" Target="../media/image3840.png"/><Relationship Id="rId182" Type="http://schemas.openxmlformats.org/officeDocument/2006/relationships/customXml" Target="../ink/ink4388.xml"/><Relationship Id="rId217" Type="http://schemas.openxmlformats.org/officeDocument/2006/relationships/image" Target="../media/image3868.png"/><Relationship Id="rId6" Type="http://schemas.openxmlformats.org/officeDocument/2006/relationships/customXml" Target="../ink/ink4300.xml"/><Relationship Id="rId23" Type="http://schemas.openxmlformats.org/officeDocument/2006/relationships/image" Target="../media/image3771.png"/><Relationship Id="rId119" Type="http://schemas.openxmlformats.org/officeDocument/2006/relationships/image" Target="../media/image3819.png"/><Relationship Id="rId44" Type="http://schemas.openxmlformats.org/officeDocument/2006/relationships/customXml" Target="../ink/ink4319.xml"/><Relationship Id="rId65" Type="http://schemas.openxmlformats.org/officeDocument/2006/relationships/image" Target="../media/image3792.png"/><Relationship Id="rId86" Type="http://schemas.openxmlformats.org/officeDocument/2006/relationships/customXml" Target="../ink/ink4340.xml"/><Relationship Id="rId130" Type="http://schemas.openxmlformats.org/officeDocument/2006/relationships/customXml" Target="../ink/ink4362.xml"/><Relationship Id="rId151" Type="http://schemas.openxmlformats.org/officeDocument/2006/relationships/image" Target="../media/image3835.png"/><Relationship Id="rId172" Type="http://schemas.openxmlformats.org/officeDocument/2006/relationships/customXml" Target="../ink/ink4383.xml"/><Relationship Id="rId193" Type="http://schemas.openxmlformats.org/officeDocument/2006/relationships/image" Target="../media/image3856.png"/><Relationship Id="rId207" Type="http://schemas.openxmlformats.org/officeDocument/2006/relationships/image" Target="../media/image3863.png"/><Relationship Id="rId13" Type="http://schemas.openxmlformats.org/officeDocument/2006/relationships/image" Target="../media/image3766.png"/><Relationship Id="rId109" Type="http://schemas.openxmlformats.org/officeDocument/2006/relationships/image" Target="../media/image3814.png"/><Relationship Id="rId34" Type="http://schemas.openxmlformats.org/officeDocument/2006/relationships/customXml" Target="../ink/ink4314.xml"/><Relationship Id="rId55" Type="http://schemas.openxmlformats.org/officeDocument/2006/relationships/image" Target="../media/image3787.png"/><Relationship Id="rId76" Type="http://schemas.openxmlformats.org/officeDocument/2006/relationships/customXml" Target="../ink/ink4335.xml"/><Relationship Id="rId97" Type="http://schemas.openxmlformats.org/officeDocument/2006/relationships/image" Target="../media/image3808.png"/><Relationship Id="rId120" Type="http://schemas.openxmlformats.org/officeDocument/2006/relationships/customXml" Target="../ink/ink4357.xml"/><Relationship Id="rId141" Type="http://schemas.openxmlformats.org/officeDocument/2006/relationships/image" Target="../media/image3830.png"/><Relationship Id="rId7" Type="http://schemas.openxmlformats.org/officeDocument/2006/relationships/image" Target="../media/image3763.png"/><Relationship Id="rId162" Type="http://schemas.openxmlformats.org/officeDocument/2006/relationships/customXml" Target="../ink/ink4378.xml"/><Relationship Id="rId183" Type="http://schemas.openxmlformats.org/officeDocument/2006/relationships/image" Target="../media/image3851.png"/><Relationship Id="rId218" Type="http://schemas.openxmlformats.org/officeDocument/2006/relationships/customXml" Target="../ink/ink4406.xml"/><Relationship Id="rId24" Type="http://schemas.openxmlformats.org/officeDocument/2006/relationships/customXml" Target="../ink/ink4309.xml"/><Relationship Id="rId45" Type="http://schemas.openxmlformats.org/officeDocument/2006/relationships/image" Target="../media/image3782.png"/><Relationship Id="rId66" Type="http://schemas.openxmlformats.org/officeDocument/2006/relationships/customXml" Target="../ink/ink4330.xml"/><Relationship Id="rId87" Type="http://schemas.openxmlformats.org/officeDocument/2006/relationships/image" Target="../media/image3803.png"/><Relationship Id="rId110" Type="http://schemas.openxmlformats.org/officeDocument/2006/relationships/customXml" Target="../ink/ink4352.xml"/><Relationship Id="rId131" Type="http://schemas.openxmlformats.org/officeDocument/2006/relationships/image" Target="../media/image3825.png"/><Relationship Id="rId152" Type="http://schemas.openxmlformats.org/officeDocument/2006/relationships/customXml" Target="../ink/ink4373.xml"/><Relationship Id="rId173" Type="http://schemas.openxmlformats.org/officeDocument/2006/relationships/image" Target="../media/image3846.png"/><Relationship Id="rId194" Type="http://schemas.openxmlformats.org/officeDocument/2006/relationships/customXml" Target="../ink/ink4394.xml"/><Relationship Id="rId208" Type="http://schemas.openxmlformats.org/officeDocument/2006/relationships/customXml" Target="../ink/ink4401.xml"/><Relationship Id="rId14" Type="http://schemas.openxmlformats.org/officeDocument/2006/relationships/customXml" Target="../ink/ink4304.xml"/><Relationship Id="rId30" Type="http://schemas.openxmlformats.org/officeDocument/2006/relationships/customXml" Target="../ink/ink4312.xml"/><Relationship Id="rId35" Type="http://schemas.openxmlformats.org/officeDocument/2006/relationships/image" Target="../media/image3777.png"/><Relationship Id="rId56" Type="http://schemas.openxmlformats.org/officeDocument/2006/relationships/customXml" Target="../ink/ink4325.xml"/><Relationship Id="rId77" Type="http://schemas.openxmlformats.org/officeDocument/2006/relationships/image" Target="../media/image3798.png"/><Relationship Id="rId100" Type="http://schemas.openxmlformats.org/officeDocument/2006/relationships/customXml" Target="../ink/ink4347.xml"/><Relationship Id="rId105" Type="http://schemas.openxmlformats.org/officeDocument/2006/relationships/image" Target="../media/image3812.png"/><Relationship Id="rId126" Type="http://schemas.openxmlformats.org/officeDocument/2006/relationships/customXml" Target="../ink/ink4360.xml"/><Relationship Id="rId147" Type="http://schemas.openxmlformats.org/officeDocument/2006/relationships/image" Target="../media/image3833.png"/><Relationship Id="rId168" Type="http://schemas.openxmlformats.org/officeDocument/2006/relationships/customXml" Target="../ink/ink4381.xml"/><Relationship Id="rId8" Type="http://schemas.openxmlformats.org/officeDocument/2006/relationships/customXml" Target="../ink/ink4301.xml"/><Relationship Id="rId51" Type="http://schemas.openxmlformats.org/officeDocument/2006/relationships/image" Target="../media/image3785.png"/><Relationship Id="rId72" Type="http://schemas.openxmlformats.org/officeDocument/2006/relationships/customXml" Target="../ink/ink4333.xml"/><Relationship Id="rId93" Type="http://schemas.openxmlformats.org/officeDocument/2006/relationships/image" Target="../media/image3806.png"/><Relationship Id="rId98" Type="http://schemas.openxmlformats.org/officeDocument/2006/relationships/customXml" Target="../ink/ink4346.xml"/><Relationship Id="rId121" Type="http://schemas.openxmlformats.org/officeDocument/2006/relationships/image" Target="../media/image3820.png"/><Relationship Id="rId142" Type="http://schemas.openxmlformats.org/officeDocument/2006/relationships/customXml" Target="../ink/ink4368.xml"/><Relationship Id="rId163" Type="http://schemas.openxmlformats.org/officeDocument/2006/relationships/image" Target="../media/image3841.png"/><Relationship Id="rId184" Type="http://schemas.openxmlformats.org/officeDocument/2006/relationships/customXml" Target="../ink/ink4389.xml"/><Relationship Id="rId189" Type="http://schemas.openxmlformats.org/officeDocument/2006/relationships/image" Target="../media/image3854.png"/><Relationship Id="rId219" Type="http://schemas.openxmlformats.org/officeDocument/2006/relationships/image" Target="../media/image3869.png"/><Relationship Id="rId3" Type="http://schemas.openxmlformats.org/officeDocument/2006/relationships/image" Target="../media/image3761.png"/><Relationship Id="rId214" Type="http://schemas.openxmlformats.org/officeDocument/2006/relationships/customXml" Target="../ink/ink4404.xml"/><Relationship Id="rId25" Type="http://schemas.openxmlformats.org/officeDocument/2006/relationships/image" Target="../media/image3772.png"/><Relationship Id="rId46" Type="http://schemas.openxmlformats.org/officeDocument/2006/relationships/customXml" Target="../ink/ink4320.xml"/><Relationship Id="rId67" Type="http://schemas.openxmlformats.org/officeDocument/2006/relationships/image" Target="../media/image3793.png"/><Relationship Id="rId116" Type="http://schemas.openxmlformats.org/officeDocument/2006/relationships/customXml" Target="../ink/ink4355.xml"/><Relationship Id="rId137" Type="http://schemas.openxmlformats.org/officeDocument/2006/relationships/image" Target="../media/image3828.png"/><Relationship Id="rId158" Type="http://schemas.openxmlformats.org/officeDocument/2006/relationships/customXml" Target="../ink/ink4376.xml"/><Relationship Id="rId20" Type="http://schemas.openxmlformats.org/officeDocument/2006/relationships/customXml" Target="../ink/ink4307.xml"/><Relationship Id="rId41" Type="http://schemas.openxmlformats.org/officeDocument/2006/relationships/image" Target="../media/image3780.png"/><Relationship Id="rId62" Type="http://schemas.openxmlformats.org/officeDocument/2006/relationships/customXml" Target="../ink/ink4328.xml"/><Relationship Id="rId83" Type="http://schemas.openxmlformats.org/officeDocument/2006/relationships/image" Target="../media/image3801.png"/><Relationship Id="rId88" Type="http://schemas.openxmlformats.org/officeDocument/2006/relationships/customXml" Target="../ink/ink4341.xml"/><Relationship Id="rId111" Type="http://schemas.openxmlformats.org/officeDocument/2006/relationships/image" Target="../media/image3815.png"/><Relationship Id="rId132" Type="http://schemas.openxmlformats.org/officeDocument/2006/relationships/customXml" Target="../ink/ink4363.xml"/><Relationship Id="rId153" Type="http://schemas.openxmlformats.org/officeDocument/2006/relationships/image" Target="../media/image3836.png"/><Relationship Id="rId174" Type="http://schemas.openxmlformats.org/officeDocument/2006/relationships/customXml" Target="../ink/ink4384.xml"/><Relationship Id="rId179" Type="http://schemas.openxmlformats.org/officeDocument/2006/relationships/image" Target="../media/image3849.png"/><Relationship Id="rId195" Type="http://schemas.openxmlformats.org/officeDocument/2006/relationships/image" Target="../media/image3857.png"/><Relationship Id="rId209" Type="http://schemas.openxmlformats.org/officeDocument/2006/relationships/image" Target="../media/image3864.png"/><Relationship Id="rId190" Type="http://schemas.openxmlformats.org/officeDocument/2006/relationships/customXml" Target="../ink/ink4392.xml"/><Relationship Id="rId204" Type="http://schemas.openxmlformats.org/officeDocument/2006/relationships/customXml" Target="../ink/ink4399.xml"/><Relationship Id="rId15" Type="http://schemas.openxmlformats.org/officeDocument/2006/relationships/image" Target="../media/image3767.png"/><Relationship Id="rId36" Type="http://schemas.openxmlformats.org/officeDocument/2006/relationships/customXml" Target="../ink/ink4315.xml"/><Relationship Id="rId57" Type="http://schemas.openxmlformats.org/officeDocument/2006/relationships/image" Target="../media/image3788.png"/><Relationship Id="rId106" Type="http://schemas.openxmlformats.org/officeDocument/2006/relationships/customXml" Target="../ink/ink4350.xml"/><Relationship Id="rId127" Type="http://schemas.openxmlformats.org/officeDocument/2006/relationships/image" Target="../media/image3823.png"/><Relationship Id="rId10" Type="http://schemas.openxmlformats.org/officeDocument/2006/relationships/customXml" Target="../ink/ink4302.xml"/><Relationship Id="rId31" Type="http://schemas.openxmlformats.org/officeDocument/2006/relationships/image" Target="../media/image3775.png"/><Relationship Id="rId52" Type="http://schemas.openxmlformats.org/officeDocument/2006/relationships/customXml" Target="../ink/ink4323.xml"/><Relationship Id="rId73" Type="http://schemas.openxmlformats.org/officeDocument/2006/relationships/image" Target="../media/image3796.png"/><Relationship Id="rId78" Type="http://schemas.openxmlformats.org/officeDocument/2006/relationships/customXml" Target="../ink/ink4336.xml"/><Relationship Id="rId94" Type="http://schemas.openxmlformats.org/officeDocument/2006/relationships/customXml" Target="../ink/ink4344.xml"/><Relationship Id="rId99" Type="http://schemas.openxmlformats.org/officeDocument/2006/relationships/image" Target="../media/image3809.png"/><Relationship Id="rId101" Type="http://schemas.openxmlformats.org/officeDocument/2006/relationships/image" Target="../media/image3810.png"/><Relationship Id="rId122" Type="http://schemas.openxmlformats.org/officeDocument/2006/relationships/customXml" Target="../ink/ink4358.xml"/><Relationship Id="rId143" Type="http://schemas.openxmlformats.org/officeDocument/2006/relationships/image" Target="../media/image3831.png"/><Relationship Id="rId148" Type="http://schemas.openxmlformats.org/officeDocument/2006/relationships/customXml" Target="../ink/ink4371.xml"/><Relationship Id="rId164" Type="http://schemas.openxmlformats.org/officeDocument/2006/relationships/customXml" Target="../ink/ink4379.xml"/><Relationship Id="rId169" Type="http://schemas.openxmlformats.org/officeDocument/2006/relationships/image" Target="../media/image3844.png"/><Relationship Id="rId185" Type="http://schemas.openxmlformats.org/officeDocument/2006/relationships/image" Target="../media/image3852.png"/><Relationship Id="rId4" Type="http://schemas.openxmlformats.org/officeDocument/2006/relationships/customXml" Target="../ink/ink4299.xml"/><Relationship Id="rId9" Type="http://schemas.openxmlformats.org/officeDocument/2006/relationships/image" Target="../media/image3764.png"/><Relationship Id="rId180" Type="http://schemas.openxmlformats.org/officeDocument/2006/relationships/customXml" Target="../ink/ink4387.xml"/><Relationship Id="rId210" Type="http://schemas.openxmlformats.org/officeDocument/2006/relationships/customXml" Target="../ink/ink4402.xml"/><Relationship Id="rId215" Type="http://schemas.openxmlformats.org/officeDocument/2006/relationships/image" Target="../media/image3867.png"/><Relationship Id="rId26" Type="http://schemas.openxmlformats.org/officeDocument/2006/relationships/customXml" Target="../ink/ink4310.xml"/><Relationship Id="rId47" Type="http://schemas.openxmlformats.org/officeDocument/2006/relationships/image" Target="../media/image3783.png"/><Relationship Id="rId68" Type="http://schemas.openxmlformats.org/officeDocument/2006/relationships/customXml" Target="../ink/ink4331.xml"/><Relationship Id="rId89" Type="http://schemas.openxmlformats.org/officeDocument/2006/relationships/image" Target="../media/image3804.png"/><Relationship Id="rId112" Type="http://schemas.openxmlformats.org/officeDocument/2006/relationships/customXml" Target="../ink/ink4353.xml"/><Relationship Id="rId133" Type="http://schemas.openxmlformats.org/officeDocument/2006/relationships/image" Target="../media/image3826.png"/><Relationship Id="rId154" Type="http://schemas.openxmlformats.org/officeDocument/2006/relationships/customXml" Target="../ink/ink4374.xml"/><Relationship Id="rId175" Type="http://schemas.openxmlformats.org/officeDocument/2006/relationships/image" Target="../media/image3847.png"/><Relationship Id="rId196" Type="http://schemas.openxmlformats.org/officeDocument/2006/relationships/customXml" Target="../ink/ink4395.xml"/><Relationship Id="rId200" Type="http://schemas.openxmlformats.org/officeDocument/2006/relationships/customXml" Target="../ink/ink4397.xml"/><Relationship Id="rId16" Type="http://schemas.openxmlformats.org/officeDocument/2006/relationships/customXml" Target="../ink/ink4305.xml"/><Relationship Id="rId37" Type="http://schemas.openxmlformats.org/officeDocument/2006/relationships/image" Target="../media/image3778.png"/><Relationship Id="rId58" Type="http://schemas.openxmlformats.org/officeDocument/2006/relationships/customXml" Target="../ink/ink4326.xml"/><Relationship Id="rId79" Type="http://schemas.openxmlformats.org/officeDocument/2006/relationships/image" Target="../media/image3799.png"/><Relationship Id="rId102" Type="http://schemas.openxmlformats.org/officeDocument/2006/relationships/customXml" Target="../ink/ink4348.xml"/><Relationship Id="rId123" Type="http://schemas.openxmlformats.org/officeDocument/2006/relationships/image" Target="../media/image3821.png"/><Relationship Id="rId144" Type="http://schemas.openxmlformats.org/officeDocument/2006/relationships/customXml" Target="../ink/ink4369.xml"/><Relationship Id="rId90" Type="http://schemas.openxmlformats.org/officeDocument/2006/relationships/customXml" Target="../ink/ink4342.xml"/><Relationship Id="rId165" Type="http://schemas.openxmlformats.org/officeDocument/2006/relationships/image" Target="../media/image3842.png"/><Relationship Id="rId186" Type="http://schemas.openxmlformats.org/officeDocument/2006/relationships/customXml" Target="../ink/ink4390.xml"/><Relationship Id="rId211" Type="http://schemas.openxmlformats.org/officeDocument/2006/relationships/image" Target="../media/image3865.png"/><Relationship Id="rId27" Type="http://schemas.openxmlformats.org/officeDocument/2006/relationships/image" Target="../media/image3773.png"/><Relationship Id="rId48" Type="http://schemas.openxmlformats.org/officeDocument/2006/relationships/customXml" Target="../ink/ink4321.xml"/><Relationship Id="rId69" Type="http://schemas.openxmlformats.org/officeDocument/2006/relationships/image" Target="../media/image3794.png"/><Relationship Id="rId113" Type="http://schemas.openxmlformats.org/officeDocument/2006/relationships/image" Target="../media/image3816.png"/><Relationship Id="rId134" Type="http://schemas.openxmlformats.org/officeDocument/2006/relationships/customXml" Target="../ink/ink4364.xml"/><Relationship Id="rId80" Type="http://schemas.openxmlformats.org/officeDocument/2006/relationships/customXml" Target="../ink/ink4337.xml"/><Relationship Id="rId155" Type="http://schemas.openxmlformats.org/officeDocument/2006/relationships/image" Target="../media/image3837.png"/><Relationship Id="rId176" Type="http://schemas.openxmlformats.org/officeDocument/2006/relationships/customXml" Target="../ink/ink4385.xml"/><Relationship Id="rId197" Type="http://schemas.openxmlformats.org/officeDocument/2006/relationships/image" Target="../media/image3858.png"/><Relationship Id="rId201" Type="http://schemas.openxmlformats.org/officeDocument/2006/relationships/image" Target="../media/image3860.png"/><Relationship Id="rId17" Type="http://schemas.openxmlformats.org/officeDocument/2006/relationships/image" Target="../media/image3768.png"/><Relationship Id="rId38" Type="http://schemas.openxmlformats.org/officeDocument/2006/relationships/customXml" Target="../ink/ink4316.xml"/><Relationship Id="rId59" Type="http://schemas.openxmlformats.org/officeDocument/2006/relationships/image" Target="../media/image3789.png"/><Relationship Id="rId103" Type="http://schemas.openxmlformats.org/officeDocument/2006/relationships/image" Target="../media/image3811.png"/><Relationship Id="rId124" Type="http://schemas.openxmlformats.org/officeDocument/2006/relationships/customXml" Target="../ink/ink4359.xml"/><Relationship Id="rId70" Type="http://schemas.openxmlformats.org/officeDocument/2006/relationships/customXml" Target="../ink/ink4332.xml"/><Relationship Id="rId91" Type="http://schemas.openxmlformats.org/officeDocument/2006/relationships/image" Target="../media/image3805.png"/><Relationship Id="rId145" Type="http://schemas.openxmlformats.org/officeDocument/2006/relationships/image" Target="../media/image3832.png"/><Relationship Id="rId166" Type="http://schemas.openxmlformats.org/officeDocument/2006/relationships/customXml" Target="../ink/ink4380.xml"/><Relationship Id="rId187" Type="http://schemas.openxmlformats.org/officeDocument/2006/relationships/image" Target="../media/image385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03.xml"/><Relationship Id="rId28" Type="http://schemas.openxmlformats.org/officeDocument/2006/relationships/customXml" Target="../ink/ink4311.xml"/><Relationship Id="rId49" Type="http://schemas.openxmlformats.org/officeDocument/2006/relationships/image" Target="../media/image3784.png"/><Relationship Id="rId114" Type="http://schemas.openxmlformats.org/officeDocument/2006/relationships/customXml" Target="../ink/ink4354.xml"/><Relationship Id="rId60" Type="http://schemas.openxmlformats.org/officeDocument/2006/relationships/customXml" Target="../ink/ink4327.xml"/><Relationship Id="rId81" Type="http://schemas.openxmlformats.org/officeDocument/2006/relationships/image" Target="../media/image3800.png"/><Relationship Id="rId135" Type="http://schemas.openxmlformats.org/officeDocument/2006/relationships/image" Target="../media/image3827.png"/><Relationship Id="rId156" Type="http://schemas.openxmlformats.org/officeDocument/2006/relationships/customXml" Target="../ink/ink4375.xml"/><Relationship Id="rId177" Type="http://schemas.openxmlformats.org/officeDocument/2006/relationships/image" Target="../media/image3848.png"/><Relationship Id="rId198" Type="http://schemas.openxmlformats.org/officeDocument/2006/relationships/customXml" Target="../ink/ink4396.xml"/><Relationship Id="rId202" Type="http://schemas.openxmlformats.org/officeDocument/2006/relationships/customXml" Target="../ink/ink4398.xml"/><Relationship Id="rId18" Type="http://schemas.openxmlformats.org/officeDocument/2006/relationships/customXml" Target="../ink/ink4306.xml"/><Relationship Id="rId39" Type="http://schemas.openxmlformats.org/officeDocument/2006/relationships/image" Target="../media/image3779.png"/><Relationship Id="rId50" Type="http://schemas.openxmlformats.org/officeDocument/2006/relationships/customXml" Target="../ink/ink4322.xml"/><Relationship Id="rId104" Type="http://schemas.openxmlformats.org/officeDocument/2006/relationships/customXml" Target="../ink/ink4349.xml"/><Relationship Id="rId125" Type="http://schemas.openxmlformats.org/officeDocument/2006/relationships/image" Target="../media/image3822.png"/><Relationship Id="rId146" Type="http://schemas.openxmlformats.org/officeDocument/2006/relationships/customXml" Target="../ink/ink4370.xml"/><Relationship Id="rId167" Type="http://schemas.openxmlformats.org/officeDocument/2006/relationships/image" Target="../media/image3843.png"/><Relationship Id="rId188" Type="http://schemas.openxmlformats.org/officeDocument/2006/relationships/customXml" Target="../ink/ink4391.xml"/><Relationship Id="rId71" Type="http://schemas.openxmlformats.org/officeDocument/2006/relationships/image" Target="../media/image3795.png"/><Relationship Id="rId92" Type="http://schemas.openxmlformats.org/officeDocument/2006/relationships/customXml" Target="../ink/ink4343.xml"/><Relationship Id="rId213" Type="http://schemas.openxmlformats.org/officeDocument/2006/relationships/image" Target="../media/image3866.png"/><Relationship Id="rId2" Type="http://schemas.openxmlformats.org/officeDocument/2006/relationships/customXml" Target="../ink/ink4298.xml"/><Relationship Id="rId29" Type="http://schemas.openxmlformats.org/officeDocument/2006/relationships/image" Target="../media/image3774.png"/><Relationship Id="rId40" Type="http://schemas.openxmlformats.org/officeDocument/2006/relationships/customXml" Target="../ink/ink4317.xml"/><Relationship Id="rId115" Type="http://schemas.openxmlformats.org/officeDocument/2006/relationships/image" Target="../media/image3817.png"/><Relationship Id="rId136" Type="http://schemas.openxmlformats.org/officeDocument/2006/relationships/customXml" Target="../ink/ink4365.xml"/><Relationship Id="rId157" Type="http://schemas.openxmlformats.org/officeDocument/2006/relationships/image" Target="../media/image3838.png"/><Relationship Id="rId178" Type="http://schemas.openxmlformats.org/officeDocument/2006/relationships/customXml" Target="../ink/ink4386.xml"/><Relationship Id="rId61" Type="http://schemas.openxmlformats.org/officeDocument/2006/relationships/image" Target="../media/image3790.png"/><Relationship Id="rId82" Type="http://schemas.openxmlformats.org/officeDocument/2006/relationships/customXml" Target="../ink/ink4338.xml"/><Relationship Id="rId199" Type="http://schemas.openxmlformats.org/officeDocument/2006/relationships/image" Target="../media/image3859.png"/><Relationship Id="rId203" Type="http://schemas.openxmlformats.org/officeDocument/2006/relationships/image" Target="../media/image3861.png"/><Relationship Id="rId19" Type="http://schemas.openxmlformats.org/officeDocument/2006/relationships/image" Target="../media/image3769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27.png"/><Relationship Id="rId299" Type="http://schemas.openxmlformats.org/officeDocument/2006/relationships/image" Target="../media/image4018.png"/><Relationship Id="rId21" Type="http://schemas.openxmlformats.org/officeDocument/2006/relationships/image" Target="../media/image3879.png"/><Relationship Id="rId63" Type="http://schemas.openxmlformats.org/officeDocument/2006/relationships/image" Target="../media/image3900.png"/><Relationship Id="rId159" Type="http://schemas.openxmlformats.org/officeDocument/2006/relationships/image" Target="../media/image3948.png"/><Relationship Id="rId324" Type="http://schemas.openxmlformats.org/officeDocument/2006/relationships/customXml" Target="../ink/ink4568.xml"/><Relationship Id="rId366" Type="http://schemas.openxmlformats.org/officeDocument/2006/relationships/customXml" Target="../ink/ink4589.xml"/><Relationship Id="rId170" Type="http://schemas.openxmlformats.org/officeDocument/2006/relationships/customXml" Target="../ink/ink4491.xml"/><Relationship Id="rId226" Type="http://schemas.openxmlformats.org/officeDocument/2006/relationships/customXml" Target="../ink/ink4519.xml"/><Relationship Id="rId433" Type="http://schemas.openxmlformats.org/officeDocument/2006/relationships/image" Target="../media/image4085.png"/><Relationship Id="rId268" Type="http://schemas.openxmlformats.org/officeDocument/2006/relationships/customXml" Target="../ink/ink4540.xml"/><Relationship Id="rId475" Type="http://schemas.openxmlformats.org/officeDocument/2006/relationships/image" Target="../media/image4106.png"/><Relationship Id="rId32" Type="http://schemas.openxmlformats.org/officeDocument/2006/relationships/customXml" Target="../ink/ink4422.xml"/><Relationship Id="rId74" Type="http://schemas.openxmlformats.org/officeDocument/2006/relationships/customXml" Target="../ink/ink4443.xml"/><Relationship Id="rId128" Type="http://schemas.openxmlformats.org/officeDocument/2006/relationships/customXml" Target="../ink/ink4470.xml"/><Relationship Id="rId335" Type="http://schemas.openxmlformats.org/officeDocument/2006/relationships/image" Target="../media/image4036.png"/><Relationship Id="rId377" Type="http://schemas.openxmlformats.org/officeDocument/2006/relationships/image" Target="../media/image4057.png"/><Relationship Id="rId5" Type="http://schemas.openxmlformats.org/officeDocument/2006/relationships/image" Target="../media/image3871.png"/><Relationship Id="rId181" Type="http://schemas.openxmlformats.org/officeDocument/2006/relationships/image" Target="../media/image3959.png"/><Relationship Id="rId237" Type="http://schemas.openxmlformats.org/officeDocument/2006/relationships/image" Target="../media/image3987.png"/><Relationship Id="rId402" Type="http://schemas.openxmlformats.org/officeDocument/2006/relationships/customXml" Target="../ink/ink4607.xml"/><Relationship Id="rId279" Type="http://schemas.openxmlformats.org/officeDocument/2006/relationships/image" Target="../media/image4008.png"/><Relationship Id="rId444" Type="http://schemas.openxmlformats.org/officeDocument/2006/relationships/customXml" Target="../ink/ink4628.xml"/><Relationship Id="rId486" Type="http://schemas.openxmlformats.org/officeDocument/2006/relationships/customXml" Target="../ink/ink4649.xml"/><Relationship Id="rId43" Type="http://schemas.openxmlformats.org/officeDocument/2006/relationships/image" Target="../media/image3890.png"/><Relationship Id="rId139" Type="http://schemas.openxmlformats.org/officeDocument/2006/relationships/image" Target="../media/image3938.png"/><Relationship Id="rId290" Type="http://schemas.openxmlformats.org/officeDocument/2006/relationships/customXml" Target="../ink/ink4551.xml"/><Relationship Id="rId304" Type="http://schemas.openxmlformats.org/officeDocument/2006/relationships/customXml" Target="../ink/ink4558.xml"/><Relationship Id="rId346" Type="http://schemas.openxmlformats.org/officeDocument/2006/relationships/customXml" Target="../ink/ink4579.xml"/><Relationship Id="rId388" Type="http://schemas.openxmlformats.org/officeDocument/2006/relationships/customXml" Target="../ink/ink4600.xml"/><Relationship Id="rId85" Type="http://schemas.openxmlformats.org/officeDocument/2006/relationships/image" Target="../media/image3911.png"/><Relationship Id="rId150" Type="http://schemas.openxmlformats.org/officeDocument/2006/relationships/customXml" Target="../ink/ink4481.xml"/><Relationship Id="rId192" Type="http://schemas.openxmlformats.org/officeDocument/2006/relationships/customXml" Target="../ink/ink4502.xml"/><Relationship Id="rId206" Type="http://schemas.openxmlformats.org/officeDocument/2006/relationships/customXml" Target="../ink/ink4509.xml"/><Relationship Id="rId413" Type="http://schemas.openxmlformats.org/officeDocument/2006/relationships/image" Target="../media/image4075.png"/><Relationship Id="rId248" Type="http://schemas.openxmlformats.org/officeDocument/2006/relationships/customXml" Target="../ink/ink4530.xml"/><Relationship Id="rId455" Type="http://schemas.openxmlformats.org/officeDocument/2006/relationships/image" Target="../media/image4096.png"/><Relationship Id="rId12" Type="http://schemas.openxmlformats.org/officeDocument/2006/relationships/customXml" Target="../ink/ink4412.xml"/><Relationship Id="rId108" Type="http://schemas.openxmlformats.org/officeDocument/2006/relationships/customXml" Target="../ink/ink4460.xml"/><Relationship Id="rId315" Type="http://schemas.openxmlformats.org/officeDocument/2006/relationships/image" Target="../media/image4026.png"/><Relationship Id="rId357" Type="http://schemas.openxmlformats.org/officeDocument/2006/relationships/image" Target="../media/image4047.png"/><Relationship Id="rId54" Type="http://schemas.openxmlformats.org/officeDocument/2006/relationships/customXml" Target="../ink/ink4433.xml"/><Relationship Id="rId96" Type="http://schemas.openxmlformats.org/officeDocument/2006/relationships/customXml" Target="../ink/ink4454.xml"/><Relationship Id="rId161" Type="http://schemas.openxmlformats.org/officeDocument/2006/relationships/image" Target="../media/image3949.png"/><Relationship Id="rId217" Type="http://schemas.openxmlformats.org/officeDocument/2006/relationships/image" Target="../media/image3977.png"/><Relationship Id="rId399" Type="http://schemas.openxmlformats.org/officeDocument/2006/relationships/image" Target="../media/image4068.png"/><Relationship Id="rId259" Type="http://schemas.openxmlformats.org/officeDocument/2006/relationships/image" Target="../media/image3998.png"/><Relationship Id="rId424" Type="http://schemas.openxmlformats.org/officeDocument/2006/relationships/customXml" Target="../ink/ink4618.xml"/><Relationship Id="rId466" Type="http://schemas.openxmlformats.org/officeDocument/2006/relationships/customXml" Target="../ink/ink4639.xml"/><Relationship Id="rId23" Type="http://schemas.openxmlformats.org/officeDocument/2006/relationships/image" Target="../media/image3880.png"/><Relationship Id="rId119" Type="http://schemas.openxmlformats.org/officeDocument/2006/relationships/image" Target="../media/image3928.png"/><Relationship Id="rId270" Type="http://schemas.openxmlformats.org/officeDocument/2006/relationships/customXml" Target="../ink/ink4541.xml"/><Relationship Id="rId326" Type="http://schemas.openxmlformats.org/officeDocument/2006/relationships/customXml" Target="../ink/ink4569.xml"/><Relationship Id="rId65" Type="http://schemas.openxmlformats.org/officeDocument/2006/relationships/image" Target="../media/image3901.png"/><Relationship Id="rId130" Type="http://schemas.openxmlformats.org/officeDocument/2006/relationships/customXml" Target="../ink/ink4471.xml"/><Relationship Id="rId368" Type="http://schemas.openxmlformats.org/officeDocument/2006/relationships/customXml" Target="../ink/ink4590.xml"/><Relationship Id="rId172" Type="http://schemas.openxmlformats.org/officeDocument/2006/relationships/customXml" Target="../ink/ink4492.xml"/><Relationship Id="rId228" Type="http://schemas.openxmlformats.org/officeDocument/2006/relationships/customXml" Target="../ink/ink4520.xml"/><Relationship Id="rId435" Type="http://schemas.openxmlformats.org/officeDocument/2006/relationships/image" Target="../media/image4086.png"/><Relationship Id="rId477" Type="http://schemas.openxmlformats.org/officeDocument/2006/relationships/image" Target="../media/image4107.png"/><Relationship Id="rId281" Type="http://schemas.openxmlformats.org/officeDocument/2006/relationships/image" Target="../media/image4009.png"/><Relationship Id="rId337" Type="http://schemas.openxmlformats.org/officeDocument/2006/relationships/image" Target="../media/image4037.png"/><Relationship Id="rId34" Type="http://schemas.openxmlformats.org/officeDocument/2006/relationships/customXml" Target="../ink/ink4423.xml"/><Relationship Id="rId76" Type="http://schemas.openxmlformats.org/officeDocument/2006/relationships/customXml" Target="../ink/ink4444.xml"/><Relationship Id="rId141" Type="http://schemas.openxmlformats.org/officeDocument/2006/relationships/image" Target="../media/image3939.png"/><Relationship Id="rId379" Type="http://schemas.openxmlformats.org/officeDocument/2006/relationships/image" Target="../media/image4058.png"/><Relationship Id="rId7" Type="http://schemas.openxmlformats.org/officeDocument/2006/relationships/image" Target="../media/image3872.png"/><Relationship Id="rId183" Type="http://schemas.openxmlformats.org/officeDocument/2006/relationships/image" Target="../media/image3960.png"/><Relationship Id="rId239" Type="http://schemas.openxmlformats.org/officeDocument/2006/relationships/image" Target="../media/image3988.png"/><Relationship Id="rId390" Type="http://schemas.openxmlformats.org/officeDocument/2006/relationships/customXml" Target="../ink/ink4601.xml"/><Relationship Id="rId404" Type="http://schemas.openxmlformats.org/officeDocument/2006/relationships/customXml" Target="../ink/ink4608.xml"/><Relationship Id="rId446" Type="http://schemas.openxmlformats.org/officeDocument/2006/relationships/customXml" Target="../ink/ink4629.xml"/><Relationship Id="rId250" Type="http://schemas.openxmlformats.org/officeDocument/2006/relationships/customXml" Target="../ink/ink4531.xml"/><Relationship Id="rId292" Type="http://schemas.openxmlformats.org/officeDocument/2006/relationships/customXml" Target="../ink/ink4552.xml"/><Relationship Id="rId306" Type="http://schemas.openxmlformats.org/officeDocument/2006/relationships/customXml" Target="../ink/ink4559.xml"/><Relationship Id="rId488" Type="http://schemas.openxmlformats.org/officeDocument/2006/relationships/customXml" Target="../ink/ink4650.xml"/><Relationship Id="rId45" Type="http://schemas.openxmlformats.org/officeDocument/2006/relationships/image" Target="../media/image3891.png"/><Relationship Id="rId87" Type="http://schemas.openxmlformats.org/officeDocument/2006/relationships/image" Target="../media/image3912.png"/><Relationship Id="rId110" Type="http://schemas.openxmlformats.org/officeDocument/2006/relationships/customXml" Target="../ink/ink4461.xml"/><Relationship Id="rId348" Type="http://schemas.openxmlformats.org/officeDocument/2006/relationships/customXml" Target="../ink/ink4580.xml"/><Relationship Id="rId152" Type="http://schemas.openxmlformats.org/officeDocument/2006/relationships/customXml" Target="../ink/ink4482.xml"/><Relationship Id="rId194" Type="http://schemas.openxmlformats.org/officeDocument/2006/relationships/customXml" Target="../ink/ink4503.xml"/><Relationship Id="rId208" Type="http://schemas.openxmlformats.org/officeDocument/2006/relationships/customXml" Target="../ink/ink4510.xml"/><Relationship Id="rId415" Type="http://schemas.openxmlformats.org/officeDocument/2006/relationships/image" Target="../media/image4076.png"/><Relationship Id="rId457" Type="http://schemas.openxmlformats.org/officeDocument/2006/relationships/image" Target="../media/image4097.png"/><Relationship Id="rId261" Type="http://schemas.openxmlformats.org/officeDocument/2006/relationships/image" Target="../media/image3999.png"/><Relationship Id="rId14" Type="http://schemas.openxmlformats.org/officeDocument/2006/relationships/customXml" Target="../ink/ink4413.xml"/><Relationship Id="rId56" Type="http://schemas.openxmlformats.org/officeDocument/2006/relationships/customXml" Target="../ink/ink4434.xml"/><Relationship Id="rId317" Type="http://schemas.openxmlformats.org/officeDocument/2006/relationships/image" Target="../media/image4027.png"/><Relationship Id="rId359" Type="http://schemas.openxmlformats.org/officeDocument/2006/relationships/image" Target="../media/image4048.png"/><Relationship Id="rId98" Type="http://schemas.openxmlformats.org/officeDocument/2006/relationships/customXml" Target="../ink/ink4455.xml"/><Relationship Id="rId121" Type="http://schemas.openxmlformats.org/officeDocument/2006/relationships/image" Target="../media/image3929.png"/><Relationship Id="rId163" Type="http://schemas.openxmlformats.org/officeDocument/2006/relationships/image" Target="../media/image3950.png"/><Relationship Id="rId219" Type="http://schemas.openxmlformats.org/officeDocument/2006/relationships/image" Target="../media/image3978.png"/><Relationship Id="rId370" Type="http://schemas.openxmlformats.org/officeDocument/2006/relationships/customXml" Target="../ink/ink4591.xml"/><Relationship Id="rId426" Type="http://schemas.openxmlformats.org/officeDocument/2006/relationships/customXml" Target="../ink/ink4619.xml"/><Relationship Id="rId230" Type="http://schemas.openxmlformats.org/officeDocument/2006/relationships/customXml" Target="../ink/ink4521.xml"/><Relationship Id="rId468" Type="http://schemas.openxmlformats.org/officeDocument/2006/relationships/customXml" Target="../ink/ink4640.xml"/><Relationship Id="rId25" Type="http://schemas.openxmlformats.org/officeDocument/2006/relationships/image" Target="../media/image3881.png"/><Relationship Id="rId67" Type="http://schemas.openxmlformats.org/officeDocument/2006/relationships/image" Target="../media/image3902.png"/><Relationship Id="rId272" Type="http://schemas.openxmlformats.org/officeDocument/2006/relationships/customXml" Target="../ink/ink4542.xml"/><Relationship Id="rId328" Type="http://schemas.openxmlformats.org/officeDocument/2006/relationships/customXml" Target="../ink/ink4570.xml"/><Relationship Id="rId132" Type="http://schemas.openxmlformats.org/officeDocument/2006/relationships/customXml" Target="../ink/ink4472.xml"/><Relationship Id="rId174" Type="http://schemas.openxmlformats.org/officeDocument/2006/relationships/customXml" Target="../ink/ink4493.xml"/><Relationship Id="rId381" Type="http://schemas.openxmlformats.org/officeDocument/2006/relationships/image" Target="../media/image4059.png"/><Relationship Id="rId241" Type="http://schemas.openxmlformats.org/officeDocument/2006/relationships/image" Target="../media/image3989.png"/><Relationship Id="rId437" Type="http://schemas.openxmlformats.org/officeDocument/2006/relationships/image" Target="../media/image4087.png"/><Relationship Id="rId479" Type="http://schemas.openxmlformats.org/officeDocument/2006/relationships/image" Target="../media/image4108.png"/><Relationship Id="rId36" Type="http://schemas.openxmlformats.org/officeDocument/2006/relationships/customXml" Target="../ink/ink4424.xml"/><Relationship Id="rId283" Type="http://schemas.openxmlformats.org/officeDocument/2006/relationships/image" Target="../media/image4010.png"/><Relationship Id="rId339" Type="http://schemas.openxmlformats.org/officeDocument/2006/relationships/image" Target="../media/image4038.png"/><Relationship Id="rId490" Type="http://schemas.openxmlformats.org/officeDocument/2006/relationships/customXml" Target="../ink/ink4651.xml"/><Relationship Id="rId78" Type="http://schemas.openxmlformats.org/officeDocument/2006/relationships/customXml" Target="../ink/ink4445.xml"/><Relationship Id="rId101" Type="http://schemas.openxmlformats.org/officeDocument/2006/relationships/image" Target="../media/image3919.png"/><Relationship Id="rId143" Type="http://schemas.openxmlformats.org/officeDocument/2006/relationships/image" Target="../media/image3940.png"/><Relationship Id="rId185" Type="http://schemas.openxmlformats.org/officeDocument/2006/relationships/image" Target="../media/image3961.png"/><Relationship Id="rId350" Type="http://schemas.openxmlformats.org/officeDocument/2006/relationships/customXml" Target="../ink/ink4581.xml"/><Relationship Id="rId406" Type="http://schemas.openxmlformats.org/officeDocument/2006/relationships/customXml" Target="../ink/ink4609.xml"/><Relationship Id="rId9" Type="http://schemas.openxmlformats.org/officeDocument/2006/relationships/image" Target="../media/image3873.png"/><Relationship Id="rId210" Type="http://schemas.openxmlformats.org/officeDocument/2006/relationships/customXml" Target="../ink/ink4511.xml"/><Relationship Id="rId392" Type="http://schemas.openxmlformats.org/officeDocument/2006/relationships/customXml" Target="../ink/ink4602.xml"/><Relationship Id="rId448" Type="http://schemas.openxmlformats.org/officeDocument/2006/relationships/customXml" Target="../ink/ink4630.xml"/><Relationship Id="rId252" Type="http://schemas.openxmlformats.org/officeDocument/2006/relationships/customXml" Target="../ink/ink4532.xml"/><Relationship Id="rId294" Type="http://schemas.openxmlformats.org/officeDocument/2006/relationships/customXml" Target="../ink/ink4553.xml"/><Relationship Id="rId308" Type="http://schemas.openxmlformats.org/officeDocument/2006/relationships/customXml" Target="../ink/ink4560.xml"/><Relationship Id="rId47" Type="http://schemas.openxmlformats.org/officeDocument/2006/relationships/image" Target="../media/image3892.png"/><Relationship Id="rId89" Type="http://schemas.openxmlformats.org/officeDocument/2006/relationships/image" Target="../media/image3913.png"/><Relationship Id="rId112" Type="http://schemas.openxmlformats.org/officeDocument/2006/relationships/customXml" Target="../ink/ink4462.xml"/><Relationship Id="rId154" Type="http://schemas.openxmlformats.org/officeDocument/2006/relationships/customXml" Target="../ink/ink4483.xml"/><Relationship Id="rId361" Type="http://schemas.openxmlformats.org/officeDocument/2006/relationships/image" Target="../media/image4049.png"/><Relationship Id="rId196" Type="http://schemas.openxmlformats.org/officeDocument/2006/relationships/customXml" Target="../ink/ink4504.xml"/><Relationship Id="rId417" Type="http://schemas.openxmlformats.org/officeDocument/2006/relationships/image" Target="../media/image4077.png"/><Relationship Id="rId459" Type="http://schemas.openxmlformats.org/officeDocument/2006/relationships/image" Target="../media/image4098.png"/><Relationship Id="rId16" Type="http://schemas.openxmlformats.org/officeDocument/2006/relationships/customXml" Target="../ink/ink4414.xml"/><Relationship Id="rId221" Type="http://schemas.openxmlformats.org/officeDocument/2006/relationships/image" Target="../media/image3979.png"/><Relationship Id="rId263" Type="http://schemas.openxmlformats.org/officeDocument/2006/relationships/image" Target="../media/image4000.png"/><Relationship Id="rId319" Type="http://schemas.openxmlformats.org/officeDocument/2006/relationships/image" Target="../media/image4028.png"/><Relationship Id="rId470" Type="http://schemas.openxmlformats.org/officeDocument/2006/relationships/customXml" Target="../ink/ink4641.xml"/><Relationship Id="rId58" Type="http://schemas.openxmlformats.org/officeDocument/2006/relationships/customXml" Target="../ink/ink4435.xml"/><Relationship Id="rId123" Type="http://schemas.openxmlformats.org/officeDocument/2006/relationships/image" Target="../media/image3930.png"/><Relationship Id="rId330" Type="http://schemas.openxmlformats.org/officeDocument/2006/relationships/customXml" Target="../ink/ink4571.xml"/><Relationship Id="rId165" Type="http://schemas.openxmlformats.org/officeDocument/2006/relationships/image" Target="../media/image3951.png"/><Relationship Id="rId372" Type="http://schemas.openxmlformats.org/officeDocument/2006/relationships/customXml" Target="../ink/ink4592.xml"/><Relationship Id="rId428" Type="http://schemas.openxmlformats.org/officeDocument/2006/relationships/customXml" Target="../ink/ink4620.xml"/><Relationship Id="rId232" Type="http://schemas.openxmlformats.org/officeDocument/2006/relationships/customXml" Target="../ink/ink4522.xml"/><Relationship Id="rId274" Type="http://schemas.openxmlformats.org/officeDocument/2006/relationships/customXml" Target="../ink/ink4543.xml"/><Relationship Id="rId481" Type="http://schemas.openxmlformats.org/officeDocument/2006/relationships/image" Target="../media/image4109.png"/><Relationship Id="rId27" Type="http://schemas.openxmlformats.org/officeDocument/2006/relationships/image" Target="../media/image3882.png"/><Relationship Id="rId69" Type="http://schemas.openxmlformats.org/officeDocument/2006/relationships/image" Target="../media/image3903.png"/><Relationship Id="rId134" Type="http://schemas.openxmlformats.org/officeDocument/2006/relationships/customXml" Target="../ink/ink4473.xml"/><Relationship Id="rId80" Type="http://schemas.openxmlformats.org/officeDocument/2006/relationships/customXml" Target="../ink/ink4446.xml"/><Relationship Id="rId176" Type="http://schemas.openxmlformats.org/officeDocument/2006/relationships/customXml" Target="../ink/ink4494.xml"/><Relationship Id="rId341" Type="http://schemas.openxmlformats.org/officeDocument/2006/relationships/image" Target="../media/image4039.png"/><Relationship Id="rId383" Type="http://schemas.openxmlformats.org/officeDocument/2006/relationships/image" Target="../media/image4060.png"/><Relationship Id="rId439" Type="http://schemas.openxmlformats.org/officeDocument/2006/relationships/image" Target="../media/image4088.png"/><Relationship Id="rId201" Type="http://schemas.openxmlformats.org/officeDocument/2006/relationships/image" Target="../media/image3969.png"/><Relationship Id="rId243" Type="http://schemas.openxmlformats.org/officeDocument/2006/relationships/image" Target="../media/image3990.png"/><Relationship Id="rId285" Type="http://schemas.openxmlformats.org/officeDocument/2006/relationships/image" Target="../media/image4011.png"/><Relationship Id="rId450" Type="http://schemas.openxmlformats.org/officeDocument/2006/relationships/customXml" Target="../ink/ink4631.xml"/><Relationship Id="rId38" Type="http://schemas.openxmlformats.org/officeDocument/2006/relationships/customXml" Target="../ink/ink4425.xml"/><Relationship Id="rId103" Type="http://schemas.openxmlformats.org/officeDocument/2006/relationships/image" Target="../media/image3920.png"/><Relationship Id="rId310" Type="http://schemas.openxmlformats.org/officeDocument/2006/relationships/customXml" Target="../ink/ink4561.xml"/><Relationship Id="rId492" Type="http://schemas.openxmlformats.org/officeDocument/2006/relationships/customXml" Target="../ink/ink4652.xml"/><Relationship Id="rId91" Type="http://schemas.openxmlformats.org/officeDocument/2006/relationships/image" Target="../media/image3914.png"/><Relationship Id="rId145" Type="http://schemas.openxmlformats.org/officeDocument/2006/relationships/image" Target="../media/image3941.png"/><Relationship Id="rId187" Type="http://schemas.openxmlformats.org/officeDocument/2006/relationships/image" Target="../media/image3962.png"/><Relationship Id="rId352" Type="http://schemas.openxmlformats.org/officeDocument/2006/relationships/customXml" Target="../ink/ink4582.xml"/><Relationship Id="rId394" Type="http://schemas.openxmlformats.org/officeDocument/2006/relationships/customXml" Target="../ink/ink4603.xml"/><Relationship Id="rId408" Type="http://schemas.openxmlformats.org/officeDocument/2006/relationships/customXml" Target="../ink/ink4610.xml"/><Relationship Id="rId212" Type="http://schemas.openxmlformats.org/officeDocument/2006/relationships/customXml" Target="../ink/ink4512.xml"/><Relationship Id="rId254" Type="http://schemas.openxmlformats.org/officeDocument/2006/relationships/customXml" Target="../ink/ink4533.xml"/><Relationship Id="rId49" Type="http://schemas.openxmlformats.org/officeDocument/2006/relationships/image" Target="../media/image3893.png"/><Relationship Id="rId114" Type="http://schemas.openxmlformats.org/officeDocument/2006/relationships/customXml" Target="../ink/ink4463.xml"/><Relationship Id="rId296" Type="http://schemas.openxmlformats.org/officeDocument/2006/relationships/customXml" Target="../ink/ink4554.xml"/><Relationship Id="rId461" Type="http://schemas.openxmlformats.org/officeDocument/2006/relationships/image" Target="../media/image4099.png"/><Relationship Id="rId60" Type="http://schemas.openxmlformats.org/officeDocument/2006/relationships/customXml" Target="../ink/ink4436.xml"/><Relationship Id="rId156" Type="http://schemas.openxmlformats.org/officeDocument/2006/relationships/customXml" Target="../ink/ink4484.xml"/><Relationship Id="rId198" Type="http://schemas.openxmlformats.org/officeDocument/2006/relationships/customXml" Target="../ink/ink4505.xml"/><Relationship Id="rId321" Type="http://schemas.openxmlformats.org/officeDocument/2006/relationships/image" Target="../media/image4029.png"/><Relationship Id="rId363" Type="http://schemas.openxmlformats.org/officeDocument/2006/relationships/image" Target="../media/image4050.png"/><Relationship Id="rId419" Type="http://schemas.openxmlformats.org/officeDocument/2006/relationships/image" Target="../media/image4078.png"/><Relationship Id="rId223" Type="http://schemas.openxmlformats.org/officeDocument/2006/relationships/image" Target="../media/image3980.png"/><Relationship Id="rId430" Type="http://schemas.openxmlformats.org/officeDocument/2006/relationships/customXml" Target="../ink/ink4621.xml"/><Relationship Id="rId18" Type="http://schemas.openxmlformats.org/officeDocument/2006/relationships/customXml" Target="../ink/ink4415.xml"/><Relationship Id="rId265" Type="http://schemas.openxmlformats.org/officeDocument/2006/relationships/image" Target="../media/image4001.png"/><Relationship Id="rId472" Type="http://schemas.openxmlformats.org/officeDocument/2006/relationships/customXml" Target="../ink/ink4642.xml"/><Relationship Id="rId125" Type="http://schemas.openxmlformats.org/officeDocument/2006/relationships/image" Target="../media/image3931.png"/><Relationship Id="rId167" Type="http://schemas.openxmlformats.org/officeDocument/2006/relationships/image" Target="../media/image3952.png"/><Relationship Id="rId332" Type="http://schemas.openxmlformats.org/officeDocument/2006/relationships/customXml" Target="../ink/ink4572.xml"/><Relationship Id="rId374" Type="http://schemas.openxmlformats.org/officeDocument/2006/relationships/customXml" Target="../ink/ink4593.xml"/><Relationship Id="rId71" Type="http://schemas.openxmlformats.org/officeDocument/2006/relationships/image" Target="../media/image3904.png"/><Relationship Id="rId234" Type="http://schemas.openxmlformats.org/officeDocument/2006/relationships/customXml" Target="../ink/ink4523.xml"/><Relationship Id="rId2" Type="http://schemas.openxmlformats.org/officeDocument/2006/relationships/customXml" Target="../ink/ink4407.xml"/><Relationship Id="rId29" Type="http://schemas.openxmlformats.org/officeDocument/2006/relationships/image" Target="../media/image3883.png"/><Relationship Id="rId276" Type="http://schemas.openxmlformats.org/officeDocument/2006/relationships/customXml" Target="../ink/ink4544.xml"/><Relationship Id="rId441" Type="http://schemas.openxmlformats.org/officeDocument/2006/relationships/image" Target="../media/image4089.png"/><Relationship Id="rId483" Type="http://schemas.openxmlformats.org/officeDocument/2006/relationships/image" Target="../media/image4110.png"/><Relationship Id="rId40" Type="http://schemas.openxmlformats.org/officeDocument/2006/relationships/customXml" Target="../ink/ink4426.xml"/><Relationship Id="rId136" Type="http://schemas.openxmlformats.org/officeDocument/2006/relationships/customXml" Target="../ink/ink4474.xml"/><Relationship Id="rId178" Type="http://schemas.openxmlformats.org/officeDocument/2006/relationships/customXml" Target="../ink/ink4495.xml"/><Relationship Id="rId301" Type="http://schemas.openxmlformats.org/officeDocument/2006/relationships/image" Target="../media/image4019.png"/><Relationship Id="rId343" Type="http://schemas.openxmlformats.org/officeDocument/2006/relationships/image" Target="../media/image4040.png"/><Relationship Id="rId82" Type="http://schemas.openxmlformats.org/officeDocument/2006/relationships/customXml" Target="../ink/ink4447.xml"/><Relationship Id="rId203" Type="http://schemas.openxmlformats.org/officeDocument/2006/relationships/image" Target="../media/image3970.png"/><Relationship Id="rId385" Type="http://schemas.openxmlformats.org/officeDocument/2006/relationships/image" Target="../media/image4061.png"/><Relationship Id="rId245" Type="http://schemas.openxmlformats.org/officeDocument/2006/relationships/image" Target="../media/image3991.png"/><Relationship Id="rId287" Type="http://schemas.openxmlformats.org/officeDocument/2006/relationships/image" Target="../media/image4012.png"/><Relationship Id="rId410" Type="http://schemas.openxmlformats.org/officeDocument/2006/relationships/customXml" Target="../ink/ink4611.xml"/><Relationship Id="rId452" Type="http://schemas.openxmlformats.org/officeDocument/2006/relationships/customXml" Target="../ink/ink4632.xml"/><Relationship Id="rId105" Type="http://schemas.openxmlformats.org/officeDocument/2006/relationships/image" Target="../media/image3921.png"/><Relationship Id="rId147" Type="http://schemas.openxmlformats.org/officeDocument/2006/relationships/image" Target="../media/image3942.png"/><Relationship Id="rId312" Type="http://schemas.openxmlformats.org/officeDocument/2006/relationships/customXml" Target="../ink/ink4562.xml"/><Relationship Id="rId354" Type="http://schemas.openxmlformats.org/officeDocument/2006/relationships/customXml" Target="../ink/ink4583.xml"/><Relationship Id="rId51" Type="http://schemas.openxmlformats.org/officeDocument/2006/relationships/image" Target="../media/image3894.png"/><Relationship Id="rId93" Type="http://schemas.openxmlformats.org/officeDocument/2006/relationships/image" Target="../media/image3915.png"/><Relationship Id="rId189" Type="http://schemas.openxmlformats.org/officeDocument/2006/relationships/image" Target="../media/image3963.png"/><Relationship Id="rId396" Type="http://schemas.openxmlformats.org/officeDocument/2006/relationships/customXml" Target="../ink/ink4604.xml"/><Relationship Id="rId214" Type="http://schemas.openxmlformats.org/officeDocument/2006/relationships/customXml" Target="../ink/ink4513.xml"/><Relationship Id="rId256" Type="http://schemas.openxmlformats.org/officeDocument/2006/relationships/customXml" Target="../ink/ink4534.xml"/><Relationship Id="rId298" Type="http://schemas.openxmlformats.org/officeDocument/2006/relationships/customXml" Target="../ink/ink4555.xml"/><Relationship Id="rId421" Type="http://schemas.openxmlformats.org/officeDocument/2006/relationships/image" Target="../media/image4079.png"/><Relationship Id="rId463" Type="http://schemas.openxmlformats.org/officeDocument/2006/relationships/image" Target="../media/image4100.png"/><Relationship Id="rId116" Type="http://schemas.openxmlformats.org/officeDocument/2006/relationships/customXml" Target="../ink/ink4464.xml"/><Relationship Id="rId158" Type="http://schemas.openxmlformats.org/officeDocument/2006/relationships/customXml" Target="../ink/ink4485.xml"/><Relationship Id="rId323" Type="http://schemas.openxmlformats.org/officeDocument/2006/relationships/image" Target="../media/image4030.png"/><Relationship Id="rId20" Type="http://schemas.openxmlformats.org/officeDocument/2006/relationships/customXml" Target="../ink/ink4416.xml"/><Relationship Id="rId62" Type="http://schemas.openxmlformats.org/officeDocument/2006/relationships/customXml" Target="../ink/ink4437.xml"/><Relationship Id="rId365" Type="http://schemas.openxmlformats.org/officeDocument/2006/relationships/image" Target="../media/image4051.png"/><Relationship Id="rId190" Type="http://schemas.openxmlformats.org/officeDocument/2006/relationships/customXml" Target="../ink/ink4501.xml"/><Relationship Id="rId204" Type="http://schemas.openxmlformats.org/officeDocument/2006/relationships/customXml" Target="../ink/ink4508.xml"/><Relationship Id="rId225" Type="http://schemas.openxmlformats.org/officeDocument/2006/relationships/image" Target="../media/image3981.png"/><Relationship Id="rId246" Type="http://schemas.openxmlformats.org/officeDocument/2006/relationships/customXml" Target="../ink/ink4529.xml"/><Relationship Id="rId267" Type="http://schemas.openxmlformats.org/officeDocument/2006/relationships/image" Target="../media/image4002.png"/><Relationship Id="rId288" Type="http://schemas.openxmlformats.org/officeDocument/2006/relationships/customXml" Target="../ink/ink4550.xml"/><Relationship Id="rId411" Type="http://schemas.openxmlformats.org/officeDocument/2006/relationships/image" Target="../media/image4074.png"/><Relationship Id="rId432" Type="http://schemas.openxmlformats.org/officeDocument/2006/relationships/customXml" Target="../ink/ink4622.xml"/><Relationship Id="rId453" Type="http://schemas.openxmlformats.org/officeDocument/2006/relationships/image" Target="../media/image4095.png"/><Relationship Id="rId474" Type="http://schemas.openxmlformats.org/officeDocument/2006/relationships/customXml" Target="../ink/ink4643.xml"/><Relationship Id="rId106" Type="http://schemas.openxmlformats.org/officeDocument/2006/relationships/customXml" Target="../ink/ink4459.xml"/><Relationship Id="rId127" Type="http://schemas.openxmlformats.org/officeDocument/2006/relationships/image" Target="../media/image3932.png"/><Relationship Id="rId313" Type="http://schemas.openxmlformats.org/officeDocument/2006/relationships/image" Target="../media/image4025.png"/><Relationship Id="rId10" Type="http://schemas.openxmlformats.org/officeDocument/2006/relationships/customXml" Target="../ink/ink4411.xml"/><Relationship Id="rId31" Type="http://schemas.openxmlformats.org/officeDocument/2006/relationships/image" Target="../media/image3884.png"/><Relationship Id="rId52" Type="http://schemas.openxmlformats.org/officeDocument/2006/relationships/customXml" Target="../ink/ink4432.xml"/><Relationship Id="rId73" Type="http://schemas.openxmlformats.org/officeDocument/2006/relationships/image" Target="../media/image3905.png"/><Relationship Id="rId94" Type="http://schemas.openxmlformats.org/officeDocument/2006/relationships/customXml" Target="../ink/ink4453.xml"/><Relationship Id="rId148" Type="http://schemas.openxmlformats.org/officeDocument/2006/relationships/customXml" Target="../ink/ink4480.xml"/><Relationship Id="rId169" Type="http://schemas.openxmlformats.org/officeDocument/2006/relationships/image" Target="../media/image3953.png"/><Relationship Id="rId334" Type="http://schemas.openxmlformats.org/officeDocument/2006/relationships/customXml" Target="../ink/ink4573.xml"/><Relationship Id="rId355" Type="http://schemas.openxmlformats.org/officeDocument/2006/relationships/image" Target="../media/image4046.png"/><Relationship Id="rId376" Type="http://schemas.openxmlformats.org/officeDocument/2006/relationships/customXml" Target="../ink/ink4594.xml"/><Relationship Id="rId397" Type="http://schemas.openxmlformats.org/officeDocument/2006/relationships/image" Target="../media/image4067.png"/><Relationship Id="rId4" Type="http://schemas.openxmlformats.org/officeDocument/2006/relationships/customXml" Target="../ink/ink4408.xml"/><Relationship Id="rId180" Type="http://schemas.openxmlformats.org/officeDocument/2006/relationships/customXml" Target="../ink/ink4496.xml"/><Relationship Id="rId215" Type="http://schemas.openxmlformats.org/officeDocument/2006/relationships/image" Target="../media/image3976.png"/><Relationship Id="rId236" Type="http://schemas.openxmlformats.org/officeDocument/2006/relationships/customXml" Target="../ink/ink4524.xml"/><Relationship Id="rId257" Type="http://schemas.openxmlformats.org/officeDocument/2006/relationships/image" Target="../media/image3997.png"/><Relationship Id="rId278" Type="http://schemas.openxmlformats.org/officeDocument/2006/relationships/customXml" Target="../ink/ink4545.xml"/><Relationship Id="rId401" Type="http://schemas.openxmlformats.org/officeDocument/2006/relationships/image" Target="../media/image4069.png"/><Relationship Id="rId422" Type="http://schemas.openxmlformats.org/officeDocument/2006/relationships/customXml" Target="../ink/ink4617.xml"/><Relationship Id="rId443" Type="http://schemas.openxmlformats.org/officeDocument/2006/relationships/image" Target="../media/image4090.png"/><Relationship Id="rId464" Type="http://schemas.openxmlformats.org/officeDocument/2006/relationships/customXml" Target="../ink/ink4638.xml"/><Relationship Id="rId303" Type="http://schemas.openxmlformats.org/officeDocument/2006/relationships/image" Target="../media/image4020.png"/><Relationship Id="rId485" Type="http://schemas.openxmlformats.org/officeDocument/2006/relationships/image" Target="../media/image4111.png"/><Relationship Id="rId42" Type="http://schemas.openxmlformats.org/officeDocument/2006/relationships/customXml" Target="../ink/ink4427.xml"/><Relationship Id="rId84" Type="http://schemas.openxmlformats.org/officeDocument/2006/relationships/customXml" Target="../ink/ink4448.xml"/><Relationship Id="rId138" Type="http://schemas.openxmlformats.org/officeDocument/2006/relationships/customXml" Target="../ink/ink4475.xml"/><Relationship Id="rId345" Type="http://schemas.openxmlformats.org/officeDocument/2006/relationships/image" Target="../media/image4041.png"/><Relationship Id="rId387" Type="http://schemas.openxmlformats.org/officeDocument/2006/relationships/image" Target="../media/image4062.png"/><Relationship Id="rId191" Type="http://schemas.openxmlformats.org/officeDocument/2006/relationships/image" Target="../media/image3964.png"/><Relationship Id="rId205" Type="http://schemas.openxmlformats.org/officeDocument/2006/relationships/image" Target="../media/image3971.png"/><Relationship Id="rId247" Type="http://schemas.openxmlformats.org/officeDocument/2006/relationships/image" Target="../media/image3992.png"/><Relationship Id="rId412" Type="http://schemas.openxmlformats.org/officeDocument/2006/relationships/customXml" Target="../ink/ink4612.xml"/><Relationship Id="rId107" Type="http://schemas.openxmlformats.org/officeDocument/2006/relationships/image" Target="../media/image3922.png"/><Relationship Id="rId289" Type="http://schemas.openxmlformats.org/officeDocument/2006/relationships/image" Target="../media/image4013.png"/><Relationship Id="rId454" Type="http://schemas.openxmlformats.org/officeDocument/2006/relationships/customXml" Target="../ink/ink4633.xml"/><Relationship Id="rId11" Type="http://schemas.openxmlformats.org/officeDocument/2006/relationships/image" Target="../media/image3874.png"/><Relationship Id="rId53" Type="http://schemas.openxmlformats.org/officeDocument/2006/relationships/image" Target="../media/image3895.png"/><Relationship Id="rId149" Type="http://schemas.openxmlformats.org/officeDocument/2006/relationships/image" Target="../media/image3943.png"/><Relationship Id="rId314" Type="http://schemas.openxmlformats.org/officeDocument/2006/relationships/customXml" Target="../ink/ink4563.xml"/><Relationship Id="rId356" Type="http://schemas.openxmlformats.org/officeDocument/2006/relationships/customXml" Target="../ink/ink4584.xml"/><Relationship Id="rId398" Type="http://schemas.openxmlformats.org/officeDocument/2006/relationships/customXml" Target="../ink/ink4605.xml"/><Relationship Id="rId95" Type="http://schemas.openxmlformats.org/officeDocument/2006/relationships/image" Target="../media/image3916.png"/><Relationship Id="rId160" Type="http://schemas.openxmlformats.org/officeDocument/2006/relationships/customXml" Target="../ink/ink4486.xml"/><Relationship Id="rId216" Type="http://schemas.openxmlformats.org/officeDocument/2006/relationships/customXml" Target="../ink/ink4514.xml"/><Relationship Id="rId423" Type="http://schemas.openxmlformats.org/officeDocument/2006/relationships/image" Target="../media/image4080.png"/><Relationship Id="rId258" Type="http://schemas.openxmlformats.org/officeDocument/2006/relationships/customXml" Target="../ink/ink4535.xml"/><Relationship Id="rId465" Type="http://schemas.openxmlformats.org/officeDocument/2006/relationships/image" Target="../media/image4101.png"/><Relationship Id="rId22" Type="http://schemas.openxmlformats.org/officeDocument/2006/relationships/customXml" Target="../ink/ink4417.xml"/><Relationship Id="rId64" Type="http://schemas.openxmlformats.org/officeDocument/2006/relationships/customXml" Target="../ink/ink4438.xml"/><Relationship Id="rId118" Type="http://schemas.openxmlformats.org/officeDocument/2006/relationships/customXml" Target="../ink/ink4465.xml"/><Relationship Id="rId325" Type="http://schemas.openxmlformats.org/officeDocument/2006/relationships/image" Target="../media/image4031.png"/><Relationship Id="rId367" Type="http://schemas.openxmlformats.org/officeDocument/2006/relationships/image" Target="../media/image4052.png"/><Relationship Id="rId171" Type="http://schemas.openxmlformats.org/officeDocument/2006/relationships/image" Target="../media/image3954.png"/><Relationship Id="rId227" Type="http://schemas.openxmlformats.org/officeDocument/2006/relationships/image" Target="../media/image3982.png"/><Relationship Id="rId269" Type="http://schemas.openxmlformats.org/officeDocument/2006/relationships/image" Target="../media/image4003.png"/><Relationship Id="rId434" Type="http://schemas.openxmlformats.org/officeDocument/2006/relationships/customXml" Target="../ink/ink4623.xml"/><Relationship Id="rId476" Type="http://schemas.openxmlformats.org/officeDocument/2006/relationships/customXml" Target="../ink/ink4644.xml"/><Relationship Id="rId33" Type="http://schemas.openxmlformats.org/officeDocument/2006/relationships/image" Target="../media/image3885.png"/><Relationship Id="rId129" Type="http://schemas.openxmlformats.org/officeDocument/2006/relationships/image" Target="../media/image3933.png"/><Relationship Id="rId280" Type="http://schemas.openxmlformats.org/officeDocument/2006/relationships/customXml" Target="../ink/ink4546.xml"/><Relationship Id="rId336" Type="http://schemas.openxmlformats.org/officeDocument/2006/relationships/customXml" Target="../ink/ink4574.xml"/><Relationship Id="rId75" Type="http://schemas.openxmlformats.org/officeDocument/2006/relationships/image" Target="../media/image3906.png"/><Relationship Id="rId140" Type="http://schemas.openxmlformats.org/officeDocument/2006/relationships/customXml" Target="../ink/ink4476.xml"/><Relationship Id="rId182" Type="http://schemas.openxmlformats.org/officeDocument/2006/relationships/customXml" Target="../ink/ink4497.xml"/><Relationship Id="rId378" Type="http://schemas.openxmlformats.org/officeDocument/2006/relationships/customXml" Target="../ink/ink4595.xml"/><Relationship Id="rId403" Type="http://schemas.openxmlformats.org/officeDocument/2006/relationships/image" Target="../media/image4070.png"/><Relationship Id="rId6" Type="http://schemas.openxmlformats.org/officeDocument/2006/relationships/customXml" Target="../ink/ink4409.xml"/><Relationship Id="rId238" Type="http://schemas.openxmlformats.org/officeDocument/2006/relationships/customXml" Target="../ink/ink4525.xml"/><Relationship Id="rId445" Type="http://schemas.openxmlformats.org/officeDocument/2006/relationships/image" Target="../media/image4091.png"/><Relationship Id="rId487" Type="http://schemas.openxmlformats.org/officeDocument/2006/relationships/image" Target="../media/image4112.png"/><Relationship Id="rId291" Type="http://schemas.openxmlformats.org/officeDocument/2006/relationships/image" Target="../media/image4014.png"/><Relationship Id="rId305" Type="http://schemas.openxmlformats.org/officeDocument/2006/relationships/image" Target="../media/image4021.png"/><Relationship Id="rId347" Type="http://schemas.openxmlformats.org/officeDocument/2006/relationships/image" Target="../media/image4042.png"/><Relationship Id="rId44" Type="http://schemas.openxmlformats.org/officeDocument/2006/relationships/customXml" Target="../ink/ink4428.xml"/><Relationship Id="rId86" Type="http://schemas.openxmlformats.org/officeDocument/2006/relationships/customXml" Target="../ink/ink4449.xml"/><Relationship Id="rId151" Type="http://schemas.openxmlformats.org/officeDocument/2006/relationships/image" Target="../media/image3944.png"/><Relationship Id="rId389" Type="http://schemas.openxmlformats.org/officeDocument/2006/relationships/image" Target="../media/image4063.png"/><Relationship Id="rId193" Type="http://schemas.openxmlformats.org/officeDocument/2006/relationships/image" Target="../media/image3965.png"/><Relationship Id="rId207" Type="http://schemas.openxmlformats.org/officeDocument/2006/relationships/image" Target="../media/image3972.png"/><Relationship Id="rId249" Type="http://schemas.openxmlformats.org/officeDocument/2006/relationships/image" Target="../media/image3993.png"/><Relationship Id="rId414" Type="http://schemas.openxmlformats.org/officeDocument/2006/relationships/customXml" Target="../ink/ink4613.xml"/><Relationship Id="rId456" Type="http://schemas.openxmlformats.org/officeDocument/2006/relationships/customXml" Target="../ink/ink4634.xml"/><Relationship Id="rId13" Type="http://schemas.openxmlformats.org/officeDocument/2006/relationships/image" Target="../media/image3875.png"/><Relationship Id="rId109" Type="http://schemas.openxmlformats.org/officeDocument/2006/relationships/image" Target="../media/image3923.png"/><Relationship Id="rId260" Type="http://schemas.openxmlformats.org/officeDocument/2006/relationships/customXml" Target="../ink/ink4536.xml"/><Relationship Id="rId316" Type="http://schemas.openxmlformats.org/officeDocument/2006/relationships/customXml" Target="../ink/ink4564.xml"/><Relationship Id="rId55" Type="http://schemas.openxmlformats.org/officeDocument/2006/relationships/image" Target="../media/image3896.png"/><Relationship Id="rId97" Type="http://schemas.openxmlformats.org/officeDocument/2006/relationships/image" Target="../media/image3917.png"/><Relationship Id="rId120" Type="http://schemas.openxmlformats.org/officeDocument/2006/relationships/customXml" Target="../ink/ink4466.xml"/><Relationship Id="rId358" Type="http://schemas.openxmlformats.org/officeDocument/2006/relationships/customXml" Target="../ink/ink4585.xml"/><Relationship Id="rId162" Type="http://schemas.openxmlformats.org/officeDocument/2006/relationships/customXml" Target="../ink/ink4487.xml"/><Relationship Id="rId218" Type="http://schemas.openxmlformats.org/officeDocument/2006/relationships/customXml" Target="../ink/ink4515.xml"/><Relationship Id="rId425" Type="http://schemas.openxmlformats.org/officeDocument/2006/relationships/image" Target="../media/image4081.png"/><Relationship Id="rId467" Type="http://schemas.openxmlformats.org/officeDocument/2006/relationships/image" Target="../media/image4102.png"/><Relationship Id="rId271" Type="http://schemas.openxmlformats.org/officeDocument/2006/relationships/image" Target="../media/image4004.png"/><Relationship Id="rId24" Type="http://schemas.openxmlformats.org/officeDocument/2006/relationships/customXml" Target="../ink/ink4418.xml"/><Relationship Id="rId66" Type="http://schemas.openxmlformats.org/officeDocument/2006/relationships/customXml" Target="../ink/ink4439.xml"/><Relationship Id="rId131" Type="http://schemas.openxmlformats.org/officeDocument/2006/relationships/image" Target="../media/image3934.png"/><Relationship Id="rId327" Type="http://schemas.openxmlformats.org/officeDocument/2006/relationships/image" Target="../media/image4032.png"/><Relationship Id="rId369" Type="http://schemas.openxmlformats.org/officeDocument/2006/relationships/image" Target="../media/image4053.png"/><Relationship Id="rId173" Type="http://schemas.openxmlformats.org/officeDocument/2006/relationships/image" Target="../media/image3955.png"/><Relationship Id="rId229" Type="http://schemas.openxmlformats.org/officeDocument/2006/relationships/image" Target="../media/image3983.png"/><Relationship Id="rId380" Type="http://schemas.openxmlformats.org/officeDocument/2006/relationships/customXml" Target="../ink/ink4596.xml"/><Relationship Id="rId436" Type="http://schemas.openxmlformats.org/officeDocument/2006/relationships/customXml" Target="../ink/ink4624.xml"/><Relationship Id="rId240" Type="http://schemas.openxmlformats.org/officeDocument/2006/relationships/customXml" Target="../ink/ink4526.xml"/><Relationship Id="rId478" Type="http://schemas.openxmlformats.org/officeDocument/2006/relationships/customXml" Target="../ink/ink4645.xml"/><Relationship Id="rId35" Type="http://schemas.openxmlformats.org/officeDocument/2006/relationships/image" Target="../media/image3886.png"/><Relationship Id="rId77" Type="http://schemas.openxmlformats.org/officeDocument/2006/relationships/image" Target="../media/image3907.png"/><Relationship Id="rId100" Type="http://schemas.openxmlformats.org/officeDocument/2006/relationships/customXml" Target="../ink/ink4456.xml"/><Relationship Id="rId282" Type="http://schemas.openxmlformats.org/officeDocument/2006/relationships/customXml" Target="../ink/ink4547.xml"/><Relationship Id="rId338" Type="http://schemas.openxmlformats.org/officeDocument/2006/relationships/customXml" Target="../ink/ink4575.xml"/><Relationship Id="rId8" Type="http://schemas.openxmlformats.org/officeDocument/2006/relationships/customXml" Target="../ink/ink4410.xml"/><Relationship Id="rId142" Type="http://schemas.openxmlformats.org/officeDocument/2006/relationships/customXml" Target="../ink/ink4477.xml"/><Relationship Id="rId184" Type="http://schemas.openxmlformats.org/officeDocument/2006/relationships/customXml" Target="../ink/ink4498.xml"/><Relationship Id="rId391" Type="http://schemas.openxmlformats.org/officeDocument/2006/relationships/image" Target="../media/image4064.png"/><Relationship Id="rId405" Type="http://schemas.openxmlformats.org/officeDocument/2006/relationships/image" Target="../media/image4071.png"/><Relationship Id="rId447" Type="http://schemas.openxmlformats.org/officeDocument/2006/relationships/image" Target="../media/image4092.png"/><Relationship Id="rId251" Type="http://schemas.openxmlformats.org/officeDocument/2006/relationships/image" Target="../media/image3994.png"/><Relationship Id="rId489" Type="http://schemas.openxmlformats.org/officeDocument/2006/relationships/image" Target="../media/image4113.png"/><Relationship Id="rId46" Type="http://schemas.openxmlformats.org/officeDocument/2006/relationships/customXml" Target="../ink/ink4429.xml"/><Relationship Id="rId293" Type="http://schemas.openxmlformats.org/officeDocument/2006/relationships/image" Target="../media/image4015.png"/><Relationship Id="rId307" Type="http://schemas.openxmlformats.org/officeDocument/2006/relationships/image" Target="../media/image4022.png"/><Relationship Id="rId349" Type="http://schemas.openxmlformats.org/officeDocument/2006/relationships/image" Target="../media/image4043.png"/><Relationship Id="rId88" Type="http://schemas.openxmlformats.org/officeDocument/2006/relationships/customXml" Target="../ink/ink4450.xml"/><Relationship Id="rId111" Type="http://schemas.openxmlformats.org/officeDocument/2006/relationships/image" Target="../media/image3924.png"/><Relationship Id="rId153" Type="http://schemas.openxmlformats.org/officeDocument/2006/relationships/image" Target="../media/image3945.png"/><Relationship Id="rId195" Type="http://schemas.openxmlformats.org/officeDocument/2006/relationships/image" Target="../media/image3966.png"/><Relationship Id="rId209" Type="http://schemas.openxmlformats.org/officeDocument/2006/relationships/image" Target="../media/image3973.png"/><Relationship Id="rId360" Type="http://schemas.openxmlformats.org/officeDocument/2006/relationships/customXml" Target="../ink/ink4586.xml"/><Relationship Id="rId416" Type="http://schemas.openxmlformats.org/officeDocument/2006/relationships/customXml" Target="../ink/ink4614.xml"/><Relationship Id="rId220" Type="http://schemas.openxmlformats.org/officeDocument/2006/relationships/customXml" Target="../ink/ink4516.xml"/><Relationship Id="rId458" Type="http://schemas.openxmlformats.org/officeDocument/2006/relationships/customXml" Target="../ink/ink4635.xml"/><Relationship Id="rId15" Type="http://schemas.openxmlformats.org/officeDocument/2006/relationships/image" Target="../media/image3876.png"/><Relationship Id="rId57" Type="http://schemas.openxmlformats.org/officeDocument/2006/relationships/image" Target="../media/image3897.png"/><Relationship Id="rId262" Type="http://schemas.openxmlformats.org/officeDocument/2006/relationships/customXml" Target="../ink/ink4537.xml"/><Relationship Id="rId318" Type="http://schemas.openxmlformats.org/officeDocument/2006/relationships/customXml" Target="../ink/ink4565.xml"/><Relationship Id="rId99" Type="http://schemas.openxmlformats.org/officeDocument/2006/relationships/image" Target="../media/image3918.png"/><Relationship Id="rId122" Type="http://schemas.openxmlformats.org/officeDocument/2006/relationships/customXml" Target="../ink/ink4467.xml"/><Relationship Id="rId164" Type="http://schemas.openxmlformats.org/officeDocument/2006/relationships/customXml" Target="../ink/ink4488.xml"/><Relationship Id="rId371" Type="http://schemas.openxmlformats.org/officeDocument/2006/relationships/image" Target="../media/image4054.png"/><Relationship Id="rId427" Type="http://schemas.openxmlformats.org/officeDocument/2006/relationships/image" Target="../media/image4082.png"/><Relationship Id="rId469" Type="http://schemas.openxmlformats.org/officeDocument/2006/relationships/image" Target="../media/image4103.png"/><Relationship Id="rId26" Type="http://schemas.openxmlformats.org/officeDocument/2006/relationships/customXml" Target="../ink/ink4419.xml"/><Relationship Id="rId231" Type="http://schemas.openxmlformats.org/officeDocument/2006/relationships/image" Target="../media/image3984.png"/><Relationship Id="rId273" Type="http://schemas.openxmlformats.org/officeDocument/2006/relationships/image" Target="../media/image4005.png"/><Relationship Id="rId329" Type="http://schemas.openxmlformats.org/officeDocument/2006/relationships/image" Target="../media/image4033.png"/><Relationship Id="rId480" Type="http://schemas.openxmlformats.org/officeDocument/2006/relationships/customXml" Target="../ink/ink4646.xml"/><Relationship Id="rId68" Type="http://schemas.openxmlformats.org/officeDocument/2006/relationships/customXml" Target="../ink/ink4440.xml"/><Relationship Id="rId133" Type="http://schemas.openxmlformats.org/officeDocument/2006/relationships/image" Target="../media/image3935.png"/><Relationship Id="rId175" Type="http://schemas.openxmlformats.org/officeDocument/2006/relationships/image" Target="../media/image3956.png"/><Relationship Id="rId340" Type="http://schemas.openxmlformats.org/officeDocument/2006/relationships/customXml" Target="../ink/ink4576.xml"/><Relationship Id="rId200" Type="http://schemas.openxmlformats.org/officeDocument/2006/relationships/customXml" Target="../ink/ink4506.xml"/><Relationship Id="rId382" Type="http://schemas.openxmlformats.org/officeDocument/2006/relationships/customXml" Target="../ink/ink4597.xml"/><Relationship Id="rId438" Type="http://schemas.openxmlformats.org/officeDocument/2006/relationships/customXml" Target="../ink/ink4625.xml"/><Relationship Id="rId242" Type="http://schemas.openxmlformats.org/officeDocument/2006/relationships/customXml" Target="../ink/ink4527.xml"/><Relationship Id="rId284" Type="http://schemas.openxmlformats.org/officeDocument/2006/relationships/customXml" Target="../ink/ink4548.xml"/><Relationship Id="rId491" Type="http://schemas.openxmlformats.org/officeDocument/2006/relationships/image" Target="../media/image4114.png"/><Relationship Id="rId37" Type="http://schemas.openxmlformats.org/officeDocument/2006/relationships/image" Target="../media/image3887.png"/><Relationship Id="rId79" Type="http://schemas.openxmlformats.org/officeDocument/2006/relationships/image" Target="../media/image3908.png"/><Relationship Id="rId102" Type="http://schemas.openxmlformats.org/officeDocument/2006/relationships/customXml" Target="../ink/ink4457.xml"/><Relationship Id="rId144" Type="http://schemas.openxmlformats.org/officeDocument/2006/relationships/customXml" Target="../ink/ink4478.xml"/><Relationship Id="rId90" Type="http://schemas.openxmlformats.org/officeDocument/2006/relationships/customXml" Target="../ink/ink4451.xml"/><Relationship Id="rId186" Type="http://schemas.openxmlformats.org/officeDocument/2006/relationships/customXml" Target="../ink/ink4499.xml"/><Relationship Id="rId351" Type="http://schemas.openxmlformats.org/officeDocument/2006/relationships/image" Target="../media/image4044.png"/><Relationship Id="rId393" Type="http://schemas.openxmlformats.org/officeDocument/2006/relationships/image" Target="../media/image4065.png"/><Relationship Id="rId407" Type="http://schemas.openxmlformats.org/officeDocument/2006/relationships/image" Target="../media/image4072.png"/><Relationship Id="rId449" Type="http://schemas.openxmlformats.org/officeDocument/2006/relationships/image" Target="../media/image4093.png"/><Relationship Id="rId211" Type="http://schemas.openxmlformats.org/officeDocument/2006/relationships/image" Target="../media/image3974.png"/><Relationship Id="rId253" Type="http://schemas.openxmlformats.org/officeDocument/2006/relationships/image" Target="../media/image3995.png"/><Relationship Id="rId295" Type="http://schemas.openxmlformats.org/officeDocument/2006/relationships/image" Target="../media/image4016.png"/><Relationship Id="rId309" Type="http://schemas.openxmlformats.org/officeDocument/2006/relationships/image" Target="../media/image4023.png"/><Relationship Id="rId460" Type="http://schemas.openxmlformats.org/officeDocument/2006/relationships/customXml" Target="../ink/ink4636.xml"/><Relationship Id="rId48" Type="http://schemas.openxmlformats.org/officeDocument/2006/relationships/customXml" Target="../ink/ink4430.xml"/><Relationship Id="rId113" Type="http://schemas.openxmlformats.org/officeDocument/2006/relationships/image" Target="../media/image3925.png"/><Relationship Id="rId320" Type="http://schemas.openxmlformats.org/officeDocument/2006/relationships/customXml" Target="../ink/ink4566.xml"/><Relationship Id="rId155" Type="http://schemas.openxmlformats.org/officeDocument/2006/relationships/image" Target="../media/image3946.png"/><Relationship Id="rId197" Type="http://schemas.openxmlformats.org/officeDocument/2006/relationships/image" Target="../media/image3967.png"/><Relationship Id="rId362" Type="http://schemas.openxmlformats.org/officeDocument/2006/relationships/customXml" Target="../ink/ink4587.xml"/><Relationship Id="rId418" Type="http://schemas.openxmlformats.org/officeDocument/2006/relationships/customXml" Target="../ink/ink4615.xml"/><Relationship Id="rId222" Type="http://schemas.openxmlformats.org/officeDocument/2006/relationships/customXml" Target="../ink/ink4517.xml"/><Relationship Id="rId264" Type="http://schemas.openxmlformats.org/officeDocument/2006/relationships/customXml" Target="../ink/ink4538.xml"/><Relationship Id="rId471" Type="http://schemas.openxmlformats.org/officeDocument/2006/relationships/image" Target="../media/image4104.png"/><Relationship Id="rId17" Type="http://schemas.openxmlformats.org/officeDocument/2006/relationships/image" Target="../media/image3877.png"/><Relationship Id="rId59" Type="http://schemas.openxmlformats.org/officeDocument/2006/relationships/image" Target="../media/image3898.png"/><Relationship Id="rId124" Type="http://schemas.openxmlformats.org/officeDocument/2006/relationships/customXml" Target="../ink/ink4468.xml"/><Relationship Id="rId70" Type="http://schemas.openxmlformats.org/officeDocument/2006/relationships/customXml" Target="../ink/ink4441.xml"/><Relationship Id="rId166" Type="http://schemas.openxmlformats.org/officeDocument/2006/relationships/customXml" Target="../ink/ink4489.xml"/><Relationship Id="rId331" Type="http://schemas.openxmlformats.org/officeDocument/2006/relationships/image" Target="../media/image4034.png"/><Relationship Id="rId373" Type="http://schemas.openxmlformats.org/officeDocument/2006/relationships/image" Target="../media/image4055.png"/><Relationship Id="rId429" Type="http://schemas.openxmlformats.org/officeDocument/2006/relationships/image" Target="../media/image408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85.png"/><Relationship Id="rId440" Type="http://schemas.openxmlformats.org/officeDocument/2006/relationships/customXml" Target="../ink/ink4626.xml"/><Relationship Id="rId28" Type="http://schemas.openxmlformats.org/officeDocument/2006/relationships/customXml" Target="../ink/ink4420.xml"/><Relationship Id="rId275" Type="http://schemas.openxmlformats.org/officeDocument/2006/relationships/image" Target="../media/image4006.png"/><Relationship Id="rId300" Type="http://schemas.openxmlformats.org/officeDocument/2006/relationships/customXml" Target="../ink/ink4556.xml"/><Relationship Id="rId482" Type="http://schemas.openxmlformats.org/officeDocument/2006/relationships/customXml" Target="../ink/ink4647.xml"/><Relationship Id="rId81" Type="http://schemas.openxmlformats.org/officeDocument/2006/relationships/image" Target="../media/image3909.png"/><Relationship Id="rId135" Type="http://schemas.openxmlformats.org/officeDocument/2006/relationships/image" Target="../media/image3936.png"/><Relationship Id="rId177" Type="http://schemas.openxmlformats.org/officeDocument/2006/relationships/image" Target="../media/image3957.png"/><Relationship Id="rId342" Type="http://schemas.openxmlformats.org/officeDocument/2006/relationships/customXml" Target="../ink/ink4577.xml"/><Relationship Id="rId384" Type="http://schemas.openxmlformats.org/officeDocument/2006/relationships/customXml" Target="../ink/ink4598.xml"/><Relationship Id="rId202" Type="http://schemas.openxmlformats.org/officeDocument/2006/relationships/customXml" Target="../ink/ink4507.xml"/><Relationship Id="rId244" Type="http://schemas.openxmlformats.org/officeDocument/2006/relationships/customXml" Target="../ink/ink4528.xml"/><Relationship Id="rId39" Type="http://schemas.openxmlformats.org/officeDocument/2006/relationships/image" Target="../media/image3888.png"/><Relationship Id="rId286" Type="http://schemas.openxmlformats.org/officeDocument/2006/relationships/customXml" Target="../ink/ink4549.xml"/><Relationship Id="rId451" Type="http://schemas.openxmlformats.org/officeDocument/2006/relationships/image" Target="../media/image4094.png"/><Relationship Id="rId493" Type="http://schemas.openxmlformats.org/officeDocument/2006/relationships/image" Target="../media/image4115.png"/><Relationship Id="rId50" Type="http://schemas.openxmlformats.org/officeDocument/2006/relationships/customXml" Target="../ink/ink4431.xml"/><Relationship Id="rId104" Type="http://schemas.openxmlformats.org/officeDocument/2006/relationships/customXml" Target="../ink/ink4458.xml"/><Relationship Id="rId146" Type="http://schemas.openxmlformats.org/officeDocument/2006/relationships/customXml" Target="../ink/ink4479.xml"/><Relationship Id="rId188" Type="http://schemas.openxmlformats.org/officeDocument/2006/relationships/customXml" Target="../ink/ink4500.xml"/><Relationship Id="rId311" Type="http://schemas.openxmlformats.org/officeDocument/2006/relationships/image" Target="../media/image4024.png"/><Relationship Id="rId353" Type="http://schemas.openxmlformats.org/officeDocument/2006/relationships/image" Target="../media/image4045.png"/><Relationship Id="rId395" Type="http://schemas.openxmlformats.org/officeDocument/2006/relationships/image" Target="../media/image4066.png"/><Relationship Id="rId409" Type="http://schemas.openxmlformats.org/officeDocument/2006/relationships/image" Target="../media/image4073.png"/><Relationship Id="rId92" Type="http://schemas.openxmlformats.org/officeDocument/2006/relationships/customXml" Target="../ink/ink4452.xml"/><Relationship Id="rId213" Type="http://schemas.openxmlformats.org/officeDocument/2006/relationships/image" Target="../media/image3975.png"/><Relationship Id="rId420" Type="http://schemas.openxmlformats.org/officeDocument/2006/relationships/customXml" Target="../ink/ink4616.xml"/><Relationship Id="rId255" Type="http://schemas.openxmlformats.org/officeDocument/2006/relationships/image" Target="../media/image3996.png"/><Relationship Id="rId297" Type="http://schemas.openxmlformats.org/officeDocument/2006/relationships/image" Target="../media/image4017.png"/><Relationship Id="rId462" Type="http://schemas.openxmlformats.org/officeDocument/2006/relationships/customXml" Target="../ink/ink4637.xml"/><Relationship Id="rId115" Type="http://schemas.openxmlformats.org/officeDocument/2006/relationships/image" Target="../media/image3926.png"/><Relationship Id="rId157" Type="http://schemas.openxmlformats.org/officeDocument/2006/relationships/image" Target="../media/image3947.png"/><Relationship Id="rId322" Type="http://schemas.openxmlformats.org/officeDocument/2006/relationships/customXml" Target="../ink/ink4567.xml"/><Relationship Id="rId364" Type="http://schemas.openxmlformats.org/officeDocument/2006/relationships/customXml" Target="../ink/ink4588.xml"/><Relationship Id="rId61" Type="http://schemas.openxmlformats.org/officeDocument/2006/relationships/image" Target="../media/image3899.png"/><Relationship Id="rId199" Type="http://schemas.openxmlformats.org/officeDocument/2006/relationships/image" Target="../media/image3968.png"/><Relationship Id="rId19" Type="http://schemas.openxmlformats.org/officeDocument/2006/relationships/image" Target="../media/image3878.png"/><Relationship Id="rId224" Type="http://schemas.openxmlformats.org/officeDocument/2006/relationships/customXml" Target="../ink/ink4518.xml"/><Relationship Id="rId266" Type="http://schemas.openxmlformats.org/officeDocument/2006/relationships/customXml" Target="../ink/ink4539.xml"/><Relationship Id="rId431" Type="http://schemas.openxmlformats.org/officeDocument/2006/relationships/image" Target="../media/image4084.png"/><Relationship Id="rId473" Type="http://schemas.openxmlformats.org/officeDocument/2006/relationships/image" Target="../media/image4105.png"/><Relationship Id="rId30" Type="http://schemas.openxmlformats.org/officeDocument/2006/relationships/customXml" Target="../ink/ink4421.xml"/><Relationship Id="rId126" Type="http://schemas.openxmlformats.org/officeDocument/2006/relationships/customXml" Target="../ink/ink4469.xml"/><Relationship Id="rId168" Type="http://schemas.openxmlformats.org/officeDocument/2006/relationships/customXml" Target="../ink/ink4490.xml"/><Relationship Id="rId333" Type="http://schemas.openxmlformats.org/officeDocument/2006/relationships/image" Target="../media/image4035.png"/><Relationship Id="rId72" Type="http://schemas.openxmlformats.org/officeDocument/2006/relationships/customXml" Target="../ink/ink4442.xml"/><Relationship Id="rId375" Type="http://schemas.openxmlformats.org/officeDocument/2006/relationships/image" Target="../media/image4056.png"/><Relationship Id="rId3" Type="http://schemas.openxmlformats.org/officeDocument/2006/relationships/image" Target="../media/image3870.png"/><Relationship Id="rId235" Type="http://schemas.openxmlformats.org/officeDocument/2006/relationships/image" Target="../media/image3986.png"/><Relationship Id="rId277" Type="http://schemas.openxmlformats.org/officeDocument/2006/relationships/image" Target="../media/image4007.png"/><Relationship Id="rId400" Type="http://schemas.openxmlformats.org/officeDocument/2006/relationships/customXml" Target="../ink/ink4606.xml"/><Relationship Id="rId442" Type="http://schemas.openxmlformats.org/officeDocument/2006/relationships/customXml" Target="../ink/ink4627.xml"/><Relationship Id="rId484" Type="http://schemas.openxmlformats.org/officeDocument/2006/relationships/customXml" Target="../ink/ink4648.xml"/><Relationship Id="rId137" Type="http://schemas.openxmlformats.org/officeDocument/2006/relationships/image" Target="../media/image3937.png"/><Relationship Id="rId302" Type="http://schemas.openxmlformats.org/officeDocument/2006/relationships/customXml" Target="../ink/ink4557.xml"/><Relationship Id="rId344" Type="http://schemas.openxmlformats.org/officeDocument/2006/relationships/customXml" Target="../ink/ink4578.xml"/><Relationship Id="rId41" Type="http://schemas.openxmlformats.org/officeDocument/2006/relationships/image" Target="../media/image3889.png"/><Relationship Id="rId83" Type="http://schemas.openxmlformats.org/officeDocument/2006/relationships/image" Target="../media/image3910.png"/><Relationship Id="rId179" Type="http://schemas.openxmlformats.org/officeDocument/2006/relationships/image" Target="../media/image3958.png"/><Relationship Id="rId386" Type="http://schemas.openxmlformats.org/officeDocument/2006/relationships/customXml" Target="../ink/ink459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99" Type="http://schemas.openxmlformats.org/officeDocument/2006/relationships/image" Target="../media/image150.png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8.png"/><Relationship Id="rId377" Type="http://schemas.openxmlformats.org/officeDocument/2006/relationships/image" Target="../media/image189.png"/><Relationship Id="rId5" Type="http://schemas.openxmlformats.org/officeDocument/2006/relationships/image" Target="../media/image3.png"/><Relationship Id="rId181" Type="http://schemas.openxmlformats.org/officeDocument/2006/relationships/image" Target="../media/image91.png"/><Relationship Id="rId237" Type="http://schemas.openxmlformats.org/officeDocument/2006/relationships/image" Target="../media/image119.png"/><Relationship Id="rId402" Type="http://schemas.openxmlformats.org/officeDocument/2006/relationships/customXml" Target="../ink/ink201.xml"/><Relationship Id="rId279" Type="http://schemas.openxmlformats.org/officeDocument/2006/relationships/image" Target="../media/image140.png"/><Relationship Id="rId43" Type="http://schemas.openxmlformats.org/officeDocument/2006/relationships/image" Target="../media/image22.png"/><Relationship Id="rId139" Type="http://schemas.openxmlformats.org/officeDocument/2006/relationships/image" Target="../media/image70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3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7.png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8.png"/><Relationship Id="rId357" Type="http://schemas.openxmlformats.org/officeDocument/2006/relationships/image" Target="../media/image179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1.png"/><Relationship Id="rId217" Type="http://schemas.openxmlformats.org/officeDocument/2006/relationships/image" Target="../media/image109.png"/><Relationship Id="rId399" Type="http://schemas.openxmlformats.org/officeDocument/2006/relationships/image" Target="../media/image200.png"/><Relationship Id="rId259" Type="http://schemas.openxmlformats.org/officeDocument/2006/relationships/image" Target="../media/image130.png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3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1.png"/><Relationship Id="rId337" Type="http://schemas.openxmlformats.org/officeDocument/2006/relationships/image" Target="../media/image169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1.png"/><Relationship Id="rId379" Type="http://schemas.openxmlformats.org/officeDocument/2006/relationships/image" Target="../media/image190.png"/><Relationship Id="rId7" Type="http://schemas.openxmlformats.org/officeDocument/2006/relationships/image" Target="../media/image4.png"/><Relationship Id="rId183" Type="http://schemas.openxmlformats.org/officeDocument/2006/relationships/image" Target="../media/image92.png"/><Relationship Id="rId239" Type="http://schemas.openxmlformats.org/officeDocument/2006/relationships/image" Target="../media/image120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8.png"/><Relationship Id="rId261" Type="http://schemas.openxmlformats.org/officeDocument/2006/relationships/image" Target="../media/image13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9.png"/><Relationship Id="rId359" Type="http://schemas.openxmlformats.org/officeDocument/2006/relationships/image" Target="../media/image180.png"/><Relationship Id="rId98" Type="http://schemas.openxmlformats.org/officeDocument/2006/relationships/customXml" Target="../ink/ink49.xml"/><Relationship Id="rId121" Type="http://schemas.openxmlformats.org/officeDocument/2006/relationships/image" Target="../media/image61.png"/><Relationship Id="rId163" Type="http://schemas.openxmlformats.org/officeDocument/2006/relationships/image" Target="../media/image82.png"/><Relationship Id="rId219" Type="http://schemas.openxmlformats.org/officeDocument/2006/relationships/image" Target="../media/image110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1.png"/><Relationship Id="rId241" Type="http://schemas.openxmlformats.org/officeDocument/2006/relationships/image" Target="../media/image121.png"/><Relationship Id="rId36" Type="http://schemas.openxmlformats.org/officeDocument/2006/relationships/customXml" Target="../ink/ink18.xml"/><Relationship Id="rId283" Type="http://schemas.openxmlformats.org/officeDocument/2006/relationships/image" Target="../media/image142.png"/><Relationship Id="rId339" Type="http://schemas.openxmlformats.org/officeDocument/2006/relationships/image" Target="../media/image170.png"/><Relationship Id="rId78" Type="http://schemas.openxmlformats.org/officeDocument/2006/relationships/customXml" Target="../ink/ink39.xml"/><Relationship Id="rId101" Type="http://schemas.openxmlformats.org/officeDocument/2006/relationships/image" Target="../media/image51.png"/><Relationship Id="rId143" Type="http://schemas.openxmlformats.org/officeDocument/2006/relationships/image" Target="../media/image72.png"/><Relationship Id="rId185" Type="http://schemas.openxmlformats.org/officeDocument/2006/relationships/image" Target="../media/image93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5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4.png"/><Relationship Id="rId89" Type="http://schemas.openxmlformats.org/officeDocument/2006/relationships/image" Target="../media/image45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1.png"/><Relationship Id="rId196" Type="http://schemas.openxmlformats.org/officeDocument/2006/relationships/customXml" Target="../ink/ink98.xml"/><Relationship Id="rId417" Type="http://schemas.openxmlformats.org/officeDocument/2006/relationships/image" Target="../media/image209.png"/><Relationship Id="rId16" Type="http://schemas.openxmlformats.org/officeDocument/2006/relationships/customXml" Target="../ink/ink8.xml"/><Relationship Id="rId221" Type="http://schemas.openxmlformats.org/officeDocument/2006/relationships/image" Target="../media/image111.png"/><Relationship Id="rId263" Type="http://schemas.openxmlformats.org/officeDocument/2006/relationships/image" Target="../media/image132.png"/><Relationship Id="rId319" Type="http://schemas.openxmlformats.org/officeDocument/2006/relationships/image" Target="../media/image160.png"/><Relationship Id="rId58" Type="http://schemas.openxmlformats.org/officeDocument/2006/relationships/customXml" Target="../ink/ink29.xml"/><Relationship Id="rId123" Type="http://schemas.openxmlformats.org/officeDocument/2006/relationships/image" Target="../media/image62.png"/><Relationship Id="rId330" Type="http://schemas.openxmlformats.org/officeDocument/2006/relationships/customXml" Target="../ink/ink165.xml"/><Relationship Id="rId165" Type="http://schemas.openxmlformats.org/officeDocument/2006/relationships/image" Target="../media/image83.png"/><Relationship Id="rId372" Type="http://schemas.openxmlformats.org/officeDocument/2006/relationships/customXml" Target="../ink/ink186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14.png"/><Relationship Id="rId69" Type="http://schemas.openxmlformats.org/officeDocument/2006/relationships/image" Target="../media/image35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1.png"/><Relationship Id="rId383" Type="http://schemas.openxmlformats.org/officeDocument/2006/relationships/image" Target="../media/image192.png"/><Relationship Id="rId201" Type="http://schemas.openxmlformats.org/officeDocument/2006/relationships/image" Target="../media/image101.png"/><Relationship Id="rId243" Type="http://schemas.openxmlformats.org/officeDocument/2006/relationships/image" Target="../media/image122.png"/><Relationship Id="rId285" Type="http://schemas.openxmlformats.org/officeDocument/2006/relationships/image" Target="../media/image143.png"/><Relationship Id="rId17" Type="http://schemas.openxmlformats.org/officeDocument/2006/relationships/image" Target="../media/image9.png"/><Relationship Id="rId38" Type="http://schemas.openxmlformats.org/officeDocument/2006/relationships/customXml" Target="../ink/ink19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3.xml"/><Relationship Id="rId187" Type="http://schemas.openxmlformats.org/officeDocument/2006/relationships/image" Target="../media/image94.png"/><Relationship Id="rId331" Type="http://schemas.openxmlformats.org/officeDocument/2006/relationships/image" Target="../media/image166.png"/><Relationship Id="rId352" Type="http://schemas.openxmlformats.org/officeDocument/2006/relationships/customXml" Target="../ink/ink176.xml"/><Relationship Id="rId373" Type="http://schemas.openxmlformats.org/officeDocument/2006/relationships/image" Target="../media/image187.png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7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5.png"/><Relationship Id="rId114" Type="http://schemas.openxmlformats.org/officeDocument/2006/relationships/customXml" Target="../ink/ink57.xml"/><Relationship Id="rId275" Type="http://schemas.openxmlformats.org/officeDocument/2006/relationships/image" Target="../media/image138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8.xml"/><Relationship Id="rId177" Type="http://schemas.openxmlformats.org/officeDocument/2006/relationships/image" Target="../media/image89.png"/><Relationship Id="rId198" Type="http://schemas.openxmlformats.org/officeDocument/2006/relationships/customXml" Target="../ink/ink99.xml"/><Relationship Id="rId321" Type="http://schemas.openxmlformats.org/officeDocument/2006/relationships/image" Target="../media/image161.png"/><Relationship Id="rId342" Type="http://schemas.openxmlformats.org/officeDocument/2006/relationships/customXml" Target="../ink/ink171.xml"/><Relationship Id="rId363" Type="http://schemas.openxmlformats.org/officeDocument/2006/relationships/image" Target="../media/image182.png"/><Relationship Id="rId384" Type="http://schemas.openxmlformats.org/officeDocument/2006/relationships/customXml" Target="../ink/ink192.xml"/><Relationship Id="rId419" Type="http://schemas.openxmlformats.org/officeDocument/2006/relationships/image" Target="../media/image210.png"/><Relationship Id="rId202" Type="http://schemas.openxmlformats.org/officeDocument/2006/relationships/customXml" Target="../ink/ink101.xml"/><Relationship Id="rId223" Type="http://schemas.openxmlformats.org/officeDocument/2006/relationships/image" Target="../media/image112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265" Type="http://schemas.openxmlformats.org/officeDocument/2006/relationships/image" Target="../media/image133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3.png"/><Relationship Id="rId146" Type="http://schemas.openxmlformats.org/officeDocument/2006/relationships/customXml" Target="../ink/ink73.xml"/><Relationship Id="rId167" Type="http://schemas.openxmlformats.org/officeDocument/2006/relationships/image" Target="../media/image84.png"/><Relationship Id="rId188" Type="http://schemas.openxmlformats.org/officeDocument/2006/relationships/customXml" Target="../ink/ink94.xml"/><Relationship Id="rId311" Type="http://schemas.openxmlformats.org/officeDocument/2006/relationships/image" Target="../media/image156.png"/><Relationship Id="rId332" Type="http://schemas.openxmlformats.org/officeDocument/2006/relationships/customXml" Target="../ink/ink166.xml"/><Relationship Id="rId353" Type="http://schemas.openxmlformats.org/officeDocument/2006/relationships/image" Target="../media/image177.png"/><Relationship Id="rId374" Type="http://schemas.openxmlformats.org/officeDocument/2006/relationships/customXml" Target="../ink/ink187.xml"/><Relationship Id="rId395" Type="http://schemas.openxmlformats.org/officeDocument/2006/relationships/image" Target="../media/image198.png"/><Relationship Id="rId409" Type="http://schemas.openxmlformats.org/officeDocument/2006/relationships/image" Target="../media/image205.png"/><Relationship Id="rId71" Type="http://schemas.openxmlformats.org/officeDocument/2006/relationships/image" Target="../media/image36.png"/><Relationship Id="rId92" Type="http://schemas.openxmlformats.org/officeDocument/2006/relationships/customXml" Target="../ink/ink46.xml"/><Relationship Id="rId213" Type="http://schemas.openxmlformats.org/officeDocument/2006/relationships/image" Target="../media/image107.png"/><Relationship Id="rId234" Type="http://schemas.openxmlformats.org/officeDocument/2006/relationships/customXml" Target="../ink/ink117.xml"/><Relationship Id="rId420" Type="http://schemas.openxmlformats.org/officeDocument/2006/relationships/customXml" Target="../ink/ink210.xml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5" Type="http://schemas.openxmlformats.org/officeDocument/2006/relationships/image" Target="../media/image128.png"/><Relationship Id="rId276" Type="http://schemas.openxmlformats.org/officeDocument/2006/relationships/customXml" Target="../ink/ink138.xml"/><Relationship Id="rId297" Type="http://schemas.openxmlformats.org/officeDocument/2006/relationships/image" Target="../media/image149.png"/><Relationship Id="rId40" Type="http://schemas.openxmlformats.org/officeDocument/2006/relationships/customXml" Target="../ink/ink20.xml"/><Relationship Id="rId115" Type="http://schemas.openxmlformats.org/officeDocument/2006/relationships/image" Target="../media/image58.png"/><Relationship Id="rId136" Type="http://schemas.openxmlformats.org/officeDocument/2006/relationships/customXml" Target="../ink/ink68.xml"/><Relationship Id="rId157" Type="http://schemas.openxmlformats.org/officeDocument/2006/relationships/image" Target="../media/image79.png"/><Relationship Id="rId178" Type="http://schemas.openxmlformats.org/officeDocument/2006/relationships/customXml" Target="../ink/ink89.xml"/><Relationship Id="rId301" Type="http://schemas.openxmlformats.org/officeDocument/2006/relationships/image" Target="../media/image151.png"/><Relationship Id="rId322" Type="http://schemas.openxmlformats.org/officeDocument/2006/relationships/customXml" Target="../ink/ink161.xml"/><Relationship Id="rId343" Type="http://schemas.openxmlformats.org/officeDocument/2006/relationships/image" Target="../media/image172.png"/><Relationship Id="rId364" Type="http://schemas.openxmlformats.org/officeDocument/2006/relationships/customXml" Target="../ink/ink182.xml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385" Type="http://schemas.openxmlformats.org/officeDocument/2006/relationships/image" Target="../media/image193.png"/><Relationship Id="rId19" Type="http://schemas.openxmlformats.org/officeDocument/2006/relationships/image" Target="../media/image10.png"/><Relationship Id="rId224" Type="http://schemas.openxmlformats.org/officeDocument/2006/relationships/customXml" Target="../ink/ink112.xml"/><Relationship Id="rId245" Type="http://schemas.openxmlformats.org/officeDocument/2006/relationships/image" Target="../media/image123.png"/><Relationship Id="rId266" Type="http://schemas.openxmlformats.org/officeDocument/2006/relationships/customXml" Target="../ink/ink133.xml"/><Relationship Id="rId287" Type="http://schemas.openxmlformats.org/officeDocument/2006/relationships/image" Target="../media/image144.png"/><Relationship Id="rId410" Type="http://schemas.openxmlformats.org/officeDocument/2006/relationships/customXml" Target="../ink/ink205.xml"/><Relationship Id="rId30" Type="http://schemas.openxmlformats.org/officeDocument/2006/relationships/customXml" Target="../ink/ink15.xml"/><Relationship Id="rId105" Type="http://schemas.openxmlformats.org/officeDocument/2006/relationships/image" Target="../media/image53.png"/><Relationship Id="rId126" Type="http://schemas.openxmlformats.org/officeDocument/2006/relationships/customXml" Target="../ink/ink63.xml"/><Relationship Id="rId147" Type="http://schemas.openxmlformats.org/officeDocument/2006/relationships/image" Target="../media/image74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7.png"/><Relationship Id="rId354" Type="http://schemas.openxmlformats.org/officeDocument/2006/relationships/customXml" Target="../ink/ink177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75" Type="http://schemas.openxmlformats.org/officeDocument/2006/relationships/image" Target="../media/image188.png"/><Relationship Id="rId396" Type="http://schemas.openxmlformats.org/officeDocument/2006/relationships/customXml" Target="../ink/ink198.xml"/><Relationship Id="rId3" Type="http://schemas.openxmlformats.org/officeDocument/2006/relationships/image" Target="../media/image2.png"/><Relationship Id="rId214" Type="http://schemas.openxmlformats.org/officeDocument/2006/relationships/customXml" Target="../ink/ink107.xml"/><Relationship Id="rId235" Type="http://schemas.openxmlformats.org/officeDocument/2006/relationships/image" Target="../media/image118.png"/><Relationship Id="rId256" Type="http://schemas.openxmlformats.org/officeDocument/2006/relationships/customXml" Target="../ink/ink128.xml"/><Relationship Id="rId277" Type="http://schemas.openxmlformats.org/officeDocument/2006/relationships/image" Target="../media/image139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11.png"/><Relationship Id="rId116" Type="http://schemas.openxmlformats.org/officeDocument/2006/relationships/customXml" Target="../ink/ink58.xml"/><Relationship Id="rId137" Type="http://schemas.openxmlformats.org/officeDocument/2006/relationships/image" Target="../media/image69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2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62" Type="http://schemas.openxmlformats.org/officeDocument/2006/relationships/customXml" Target="../ink/ink31.xml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365" Type="http://schemas.openxmlformats.org/officeDocument/2006/relationships/image" Target="../media/image183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3.png"/><Relationship Id="rId246" Type="http://schemas.openxmlformats.org/officeDocument/2006/relationships/customXml" Target="../ink/ink123.xml"/><Relationship Id="rId267" Type="http://schemas.openxmlformats.org/officeDocument/2006/relationships/image" Target="../media/image134.png"/><Relationship Id="rId288" Type="http://schemas.openxmlformats.org/officeDocument/2006/relationships/customXml" Target="../ink/ink144.xml"/><Relationship Id="rId411" Type="http://schemas.openxmlformats.org/officeDocument/2006/relationships/image" Target="../media/image206.png"/><Relationship Id="rId106" Type="http://schemas.openxmlformats.org/officeDocument/2006/relationships/customXml" Target="../ink/ink53.xml"/><Relationship Id="rId127" Type="http://schemas.openxmlformats.org/officeDocument/2006/relationships/image" Target="../media/image64.png"/><Relationship Id="rId313" Type="http://schemas.openxmlformats.org/officeDocument/2006/relationships/image" Target="../media/image157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52" Type="http://schemas.openxmlformats.org/officeDocument/2006/relationships/customXml" Target="../ink/ink26.xml"/><Relationship Id="rId73" Type="http://schemas.openxmlformats.org/officeDocument/2006/relationships/image" Target="../media/image37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5.png"/><Relationship Id="rId334" Type="http://schemas.openxmlformats.org/officeDocument/2006/relationships/customXml" Target="../ink/ink167.xml"/><Relationship Id="rId355" Type="http://schemas.openxmlformats.org/officeDocument/2006/relationships/image" Target="../media/image178.png"/><Relationship Id="rId376" Type="http://schemas.openxmlformats.org/officeDocument/2006/relationships/customXml" Target="../ink/ink188.xml"/><Relationship Id="rId397" Type="http://schemas.openxmlformats.org/officeDocument/2006/relationships/image" Target="../media/image199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8.png"/><Relationship Id="rId236" Type="http://schemas.openxmlformats.org/officeDocument/2006/relationships/customXml" Target="../ink/ink118.xml"/><Relationship Id="rId257" Type="http://schemas.openxmlformats.org/officeDocument/2006/relationships/image" Target="../media/image129.png"/><Relationship Id="rId278" Type="http://schemas.openxmlformats.org/officeDocument/2006/relationships/customXml" Target="../ink/ink139.xml"/><Relationship Id="rId401" Type="http://schemas.openxmlformats.org/officeDocument/2006/relationships/image" Target="../media/image201.png"/><Relationship Id="rId422" Type="http://schemas.openxmlformats.org/officeDocument/2006/relationships/customXml" Target="../ink/ink211.xml"/><Relationship Id="rId303" Type="http://schemas.openxmlformats.org/officeDocument/2006/relationships/image" Target="../media/image15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3.png"/><Relationship Id="rId387" Type="http://schemas.openxmlformats.org/officeDocument/2006/relationships/image" Target="../media/image194.png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Relationship Id="rId412" Type="http://schemas.openxmlformats.org/officeDocument/2006/relationships/customXml" Target="../ink/ink206.xml"/><Relationship Id="rId107" Type="http://schemas.openxmlformats.org/officeDocument/2006/relationships/image" Target="../media/image54.png"/><Relationship Id="rId289" Type="http://schemas.openxmlformats.org/officeDocument/2006/relationships/image" Target="../media/image145.png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75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8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2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3.png"/><Relationship Id="rId367" Type="http://schemas.openxmlformats.org/officeDocument/2006/relationships/image" Target="../media/image184.png"/><Relationship Id="rId171" Type="http://schemas.openxmlformats.org/officeDocument/2006/relationships/image" Target="../media/image86.png"/><Relationship Id="rId227" Type="http://schemas.openxmlformats.org/officeDocument/2006/relationships/image" Target="../media/image114.png"/><Relationship Id="rId269" Type="http://schemas.openxmlformats.org/officeDocument/2006/relationships/image" Target="../media/image135.png"/><Relationship Id="rId33" Type="http://schemas.openxmlformats.org/officeDocument/2006/relationships/image" Target="../media/image17.png"/><Relationship Id="rId129" Type="http://schemas.openxmlformats.org/officeDocument/2006/relationships/image" Target="../media/image65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8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2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image" Target="../media/image174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6.png"/><Relationship Id="rId389" Type="http://schemas.openxmlformats.org/officeDocument/2006/relationships/image" Target="../media/image195.png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249" Type="http://schemas.openxmlformats.org/officeDocument/2006/relationships/image" Target="../media/image125.png"/><Relationship Id="rId414" Type="http://schemas.openxmlformats.org/officeDocument/2006/relationships/customXml" Target="../ink/ink207.xml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6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6.png"/><Relationship Id="rId327" Type="http://schemas.openxmlformats.org/officeDocument/2006/relationships/image" Target="../media/image164.png"/><Relationship Id="rId369" Type="http://schemas.openxmlformats.org/officeDocument/2006/relationships/image" Target="../media/image185.png"/><Relationship Id="rId173" Type="http://schemas.openxmlformats.org/officeDocument/2006/relationships/image" Target="../media/image87.png"/><Relationship Id="rId229" Type="http://schemas.openxmlformats.org/officeDocument/2006/relationships/image" Target="../media/image115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6.png"/><Relationship Id="rId405" Type="http://schemas.openxmlformats.org/officeDocument/2006/relationships/image" Target="../media/image203.png"/><Relationship Id="rId251" Type="http://schemas.openxmlformats.org/officeDocument/2006/relationships/image" Target="../media/image126.png"/><Relationship Id="rId46" Type="http://schemas.openxmlformats.org/officeDocument/2006/relationships/customXml" Target="../ink/ink23.xml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49" Type="http://schemas.openxmlformats.org/officeDocument/2006/relationships/image" Target="../media/image175.png"/><Relationship Id="rId88" Type="http://schemas.openxmlformats.org/officeDocument/2006/relationships/customXml" Target="../ink/ink44.xml"/><Relationship Id="rId111" Type="http://schemas.openxmlformats.org/officeDocument/2006/relationships/image" Target="../media/image56.png"/><Relationship Id="rId153" Type="http://schemas.openxmlformats.org/officeDocument/2006/relationships/image" Target="../media/image77.png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50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6.png"/><Relationship Id="rId26" Type="http://schemas.openxmlformats.org/officeDocument/2006/relationships/customXml" Target="../ink/ink13.xml"/><Relationship Id="rId231" Type="http://schemas.openxmlformats.org/officeDocument/2006/relationships/image" Target="../media/image116.png"/><Relationship Id="rId273" Type="http://schemas.openxmlformats.org/officeDocument/2006/relationships/image" Target="../media/image137.png"/><Relationship Id="rId329" Type="http://schemas.openxmlformats.org/officeDocument/2006/relationships/image" Target="../media/image165.png"/><Relationship Id="rId68" Type="http://schemas.openxmlformats.org/officeDocument/2006/relationships/customXml" Target="../ink/ink34.xml"/><Relationship Id="rId133" Type="http://schemas.openxmlformats.org/officeDocument/2006/relationships/image" Target="../media/image67.png"/><Relationship Id="rId175" Type="http://schemas.openxmlformats.org/officeDocument/2006/relationships/image" Target="../media/image88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6.png"/><Relationship Id="rId393" Type="http://schemas.openxmlformats.org/officeDocument/2006/relationships/image" Target="../media/image197.png"/><Relationship Id="rId407" Type="http://schemas.openxmlformats.org/officeDocument/2006/relationships/image" Target="../media/image204.png"/><Relationship Id="rId211" Type="http://schemas.openxmlformats.org/officeDocument/2006/relationships/image" Target="../media/image106.png"/><Relationship Id="rId253" Type="http://schemas.openxmlformats.org/officeDocument/2006/relationships/image" Target="../media/image127.png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8" Type="http://schemas.openxmlformats.org/officeDocument/2006/relationships/customXml" Target="../ink/ink24.xml"/><Relationship Id="rId113" Type="http://schemas.openxmlformats.org/officeDocument/2006/relationships/image" Target="../media/image57.png"/><Relationship Id="rId320" Type="http://schemas.openxmlformats.org/officeDocument/2006/relationships/customXml" Target="../ink/ink160.xml"/><Relationship Id="rId155" Type="http://schemas.openxmlformats.org/officeDocument/2006/relationships/image" Target="../media/image78.png"/><Relationship Id="rId197" Type="http://schemas.openxmlformats.org/officeDocument/2006/relationships/image" Target="../media/image99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image" Target="../media/image222.png"/><Relationship Id="rId324" Type="http://schemas.openxmlformats.org/officeDocument/2006/relationships/customXml" Target="../ink/ink373.xml"/><Relationship Id="rId531" Type="http://schemas.openxmlformats.org/officeDocument/2006/relationships/image" Target="../media/image475.png"/><Relationship Id="rId170" Type="http://schemas.openxmlformats.org/officeDocument/2006/relationships/customXml" Target="../ink/ink296.xml"/><Relationship Id="rId268" Type="http://schemas.openxmlformats.org/officeDocument/2006/relationships/customXml" Target="../ink/ink345.xml"/><Relationship Id="rId475" Type="http://schemas.openxmlformats.org/officeDocument/2006/relationships/image" Target="../media/image447.png"/><Relationship Id="rId32" Type="http://schemas.openxmlformats.org/officeDocument/2006/relationships/customXml" Target="../ink/ink227.xml"/><Relationship Id="rId128" Type="http://schemas.openxmlformats.org/officeDocument/2006/relationships/customXml" Target="../ink/ink275.xml"/><Relationship Id="rId335" Type="http://schemas.openxmlformats.org/officeDocument/2006/relationships/image" Target="../media/image378.png"/><Relationship Id="rId181" Type="http://schemas.openxmlformats.org/officeDocument/2006/relationships/image" Target="../media/image302.png"/><Relationship Id="rId402" Type="http://schemas.openxmlformats.org/officeDocument/2006/relationships/customXml" Target="../ink/ink412.xml"/><Relationship Id="rId279" Type="http://schemas.openxmlformats.org/officeDocument/2006/relationships/image" Target="../media/image351.png"/><Relationship Id="rId444" Type="http://schemas.openxmlformats.org/officeDocument/2006/relationships/customXml" Target="../ink/ink433.xml"/><Relationship Id="rId486" Type="http://schemas.openxmlformats.org/officeDocument/2006/relationships/customXml" Target="../ink/ink454.xml"/><Relationship Id="rId43" Type="http://schemas.openxmlformats.org/officeDocument/2006/relationships/image" Target="../media/image233.png"/><Relationship Id="rId139" Type="http://schemas.openxmlformats.org/officeDocument/2006/relationships/image" Target="../media/image281.png"/><Relationship Id="rId290" Type="http://schemas.openxmlformats.org/officeDocument/2006/relationships/customXml" Target="../ink/ink356.xml"/><Relationship Id="rId304" Type="http://schemas.openxmlformats.org/officeDocument/2006/relationships/customXml" Target="../ink/ink363.xml"/><Relationship Id="rId346" Type="http://schemas.openxmlformats.org/officeDocument/2006/relationships/customXml" Target="../ink/ink384.xml"/><Relationship Id="rId388" Type="http://schemas.openxmlformats.org/officeDocument/2006/relationships/customXml" Target="../ink/ink405.xml"/><Relationship Id="rId511" Type="http://schemas.openxmlformats.org/officeDocument/2006/relationships/image" Target="../media/image465.png"/><Relationship Id="rId85" Type="http://schemas.openxmlformats.org/officeDocument/2006/relationships/image" Target="../media/image254.png"/><Relationship Id="rId150" Type="http://schemas.openxmlformats.org/officeDocument/2006/relationships/customXml" Target="../ink/ink286.xml"/><Relationship Id="rId192" Type="http://schemas.openxmlformats.org/officeDocument/2006/relationships/customXml" Target="../ink/ink307.xml"/><Relationship Id="rId206" Type="http://schemas.openxmlformats.org/officeDocument/2006/relationships/customXml" Target="../ink/ink314.xml"/><Relationship Id="rId413" Type="http://schemas.openxmlformats.org/officeDocument/2006/relationships/image" Target="../media/image106.png"/><Relationship Id="rId248" Type="http://schemas.openxmlformats.org/officeDocument/2006/relationships/customXml" Target="../ink/ink335.xml"/><Relationship Id="rId455" Type="http://schemas.openxmlformats.org/officeDocument/2006/relationships/image" Target="../media/image437.png"/><Relationship Id="rId497" Type="http://schemas.openxmlformats.org/officeDocument/2006/relationships/image" Target="../media/image458.png"/><Relationship Id="rId12" Type="http://schemas.openxmlformats.org/officeDocument/2006/relationships/customXml" Target="../ink/ink217.xml"/><Relationship Id="rId108" Type="http://schemas.openxmlformats.org/officeDocument/2006/relationships/customXml" Target="../ink/ink265.xml"/><Relationship Id="rId315" Type="http://schemas.openxmlformats.org/officeDocument/2006/relationships/image" Target="../media/image368.png"/><Relationship Id="rId357" Type="http://schemas.openxmlformats.org/officeDocument/2006/relationships/image" Target="../media/image389.png"/><Relationship Id="rId522" Type="http://schemas.openxmlformats.org/officeDocument/2006/relationships/customXml" Target="../ink/ink472.xml"/><Relationship Id="rId54" Type="http://schemas.openxmlformats.org/officeDocument/2006/relationships/customXml" Target="../ink/ink238.xml"/><Relationship Id="rId96" Type="http://schemas.openxmlformats.org/officeDocument/2006/relationships/customXml" Target="../ink/ink259.xml"/><Relationship Id="rId161" Type="http://schemas.openxmlformats.org/officeDocument/2006/relationships/image" Target="../media/image292.png"/><Relationship Id="rId217" Type="http://schemas.openxmlformats.org/officeDocument/2006/relationships/image" Target="../media/image320.png"/><Relationship Id="rId399" Type="http://schemas.openxmlformats.org/officeDocument/2006/relationships/image" Target="../media/image410.png"/><Relationship Id="rId259" Type="http://schemas.openxmlformats.org/officeDocument/2006/relationships/image" Target="../media/image341.png"/><Relationship Id="rId424" Type="http://schemas.openxmlformats.org/officeDocument/2006/relationships/customXml" Target="../ink/ink423.xml"/><Relationship Id="rId466" Type="http://schemas.openxmlformats.org/officeDocument/2006/relationships/customXml" Target="../ink/ink444.xml"/><Relationship Id="rId23" Type="http://schemas.openxmlformats.org/officeDocument/2006/relationships/image" Target="../media/image223.png"/><Relationship Id="rId119" Type="http://schemas.openxmlformats.org/officeDocument/2006/relationships/image" Target="../media/image271.png"/><Relationship Id="rId270" Type="http://schemas.openxmlformats.org/officeDocument/2006/relationships/customXml" Target="../ink/ink346.xml"/><Relationship Id="rId326" Type="http://schemas.openxmlformats.org/officeDocument/2006/relationships/customXml" Target="../ink/ink374.xml"/><Relationship Id="rId533" Type="http://schemas.openxmlformats.org/officeDocument/2006/relationships/image" Target="../media/image476.png"/><Relationship Id="rId65" Type="http://schemas.openxmlformats.org/officeDocument/2006/relationships/image" Target="../media/image244.png"/><Relationship Id="rId130" Type="http://schemas.openxmlformats.org/officeDocument/2006/relationships/customXml" Target="../ink/ink276.xml"/><Relationship Id="rId368" Type="http://schemas.openxmlformats.org/officeDocument/2006/relationships/customXml" Target="../ink/ink395.xml"/><Relationship Id="rId172" Type="http://schemas.openxmlformats.org/officeDocument/2006/relationships/customXml" Target="../ink/ink297.xml"/><Relationship Id="rId228" Type="http://schemas.openxmlformats.org/officeDocument/2006/relationships/customXml" Target="../ink/ink325.xml"/><Relationship Id="rId435" Type="http://schemas.openxmlformats.org/officeDocument/2006/relationships/image" Target="../media/image427.png"/><Relationship Id="rId477" Type="http://schemas.openxmlformats.org/officeDocument/2006/relationships/image" Target="../media/image448.png"/><Relationship Id="rId281" Type="http://schemas.openxmlformats.org/officeDocument/2006/relationships/image" Target="../media/image352.png"/><Relationship Id="rId337" Type="http://schemas.openxmlformats.org/officeDocument/2006/relationships/image" Target="../media/image379.png"/><Relationship Id="rId502" Type="http://schemas.openxmlformats.org/officeDocument/2006/relationships/customXml" Target="../ink/ink462.xml"/><Relationship Id="rId34" Type="http://schemas.openxmlformats.org/officeDocument/2006/relationships/customXml" Target="../ink/ink228.xml"/><Relationship Id="rId76" Type="http://schemas.openxmlformats.org/officeDocument/2006/relationships/customXml" Target="../ink/ink249.xml"/><Relationship Id="rId141" Type="http://schemas.openxmlformats.org/officeDocument/2006/relationships/image" Target="../media/image282.png"/><Relationship Id="rId379" Type="http://schemas.openxmlformats.org/officeDocument/2006/relationships/image" Target="../media/image400.png"/><Relationship Id="rId7" Type="http://schemas.openxmlformats.org/officeDocument/2006/relationships/image" Target="../media/image215.png"/><Relationship Id="rId183" Type="http://schemas.openxmlformats.org/officeDocument/2006/relationships/image" Target="../media/image303.png"/><Relationship Id="rId239" Type="http://schemas.openxmlformats.org/officeDocument/2006/relationships/image" Target="../media/image331.png"/><Relationship Id="rId390" Type="http://schemas.openxmlformats.org/officeDocument/2006/relationships/customXml" Target="../ink/ink406.xml"/><Relationship Id="rId404" Type="http://schemas.openxmlformats.org/officeDocument/2006/relationships/customXml" Target="../ink/ink413.xml"/><Relationship Id="rId446" Type="http://schemas.openxmlformats.org/officeDocument/2006/relationships/customXml" Target="../ink/ink434.xml"/><Relationship Id="rId250" Type="http://schemas.openxmlformats.org/officeDocument/2006/relationships/customXml" Target="../ink/ink336.xml"/><Relationship Id="rId292" Type="http://schemas.openxmlformats.org/officeDocument/2006/relationships/customXml" Target="../ink/ink357.xml"/><Relationship Id="rId306" Type="http://schemas.openxmlformats.org/officeDocument/2006/relationships/customXml" Target="../ink/ink364.xml"/><Relationship Id="rId488" Type="http://schemas.openxmlformats.org/officeDocument/2006/relationships/customXml" Target="../ink/ink455.xml"/><Relationship Id="rId45" Type="http://schemas.openxmlformats.org/officeDocument/2006/relationships/image" Target="../media/image234.png"/><Relationship Id="rId87" Type="http://schemas.openxmlformats.org/officeDocument/2006/relationships/image" Target="../media/image255.png"/><Relationship Id="rId110" Type="http://schemas.openxmlformats.org/officeDocument/2006/relationships/customXml" Target="../ink/ink266.xml"/><Relationship Id="rId348" Type="http://schemas.openxmlformats.org/officeDocument/2006/relationships/customXml" Target="../ink/ink385.xml"/><Relationship Id="rId513" Type="http://schemas.openxmlformats.org/officeDocument/2006/relationships/image" Target="../media/image466.png"/><Relationship Id="rId152" Type="http://schemas.openxmlformats.org/officeDocument/2006/relationships/customXml" Target="../ink/ink287.xml"/><Relationship Id="rId194" Type="http://schemas.openxmlformats.org/officeDocument/2006/relationships/customXml" Target="../ink/ink308.xml"/><Relationship Id="rId208" Type="http://schemas.openxmlformats.org/officeDocument/2006/relationships/customXml" Target="../ink/ink315.xml"/><Relationship Id="rId415" Type="http://schemas.openxmlformats.org/officeDocument/2006/relationships/image" Target="../media/image417.png"/><Relationship Id="rId457" Type="http://schemas.openxmlformats.org/officeDocument/2006/relationships/image" Target="../media/image438.png"/><Relationship Id="rId261" Type="http://schemas.openxmlformats.org/officeDocument/2006/relationships/image" Target="../media/image342.png"/><Relationship Id="rId499" Type="http://schemas.openxmlformats.org/officeDocument/2006/relationships/image" Target="../media/image459.png"/><Relationship Id="rId14" Type="http://schemas.openxmlformats.org/officeDocument/2006/relationships/customXml" Target="../ink/ink218.xml"/><Relationship Id="rId56" Type="http://schemas.openxmlformats.org/officeDocument/2006/relationships/customXml" Target="../ink/ink239.xml"/><Relationship Id="rId317" Type="http://schemas.openxmlformats.org/officeDocument/2006/relationships/image" Target="../media/image369.png"/><Relationship Id="rId359" Type="http://schemas.openxmlformats.org/officeDocument/2006/relationships/image" Target="../media/image390.png"/><Relationship Id="rId524" Type="http://schemas.openxmlformats.org/officeDocument/2006/relationships/customXml" Target="../ink/ink473.xml"/><Relationship Id="rId98" Type="http://schemas.openxmlformats.org/officeDocument/2006/relationships/customXml" Target="../ink/ink260.xml"/><Relationship Id="rId121" Type="http://schemas.openxmlformats.org/officeDocument/2006/relationships/image" Target="../media/image272.png"/><Relationship Id="rId163" Type="http://schemas.openxmlformats.org/officeDocument/2006/relationships/image" Target="../media/image293.png"/><Relationship Id="rId219" Type="http://schemas.openxmlformats.org/officeDocument/2006/relationships/image" Target="../media/image321.png"/><Relationship Id="rId370" Type="http://schemas.openxmlformats.org/officeDocument/2006/relationships/customXml" Target="../ink/ink396.xml"/><Relationship Id="rId426" Type="http://schemas.openxmlformats.org/officeDocument/2006/relationships/customXml" Target="../ink/ink424.xml"/><Relationship Id="rId230" Type="http://schemas.openxmlformats.org/officeDocument/2006/relationships/customXml" Target="../ink/ink326.xml"/><Relationship Id="rId468" Type="http://schemas.openxmlformats.org/officeDocument/2006/relationships/customXml" Target="../ink/ink445.xml"/><Relationship Id="rId25" Type="http://schemas.openxmlformats.org/officeDocument/2006/relationships/image" Target="../media/image224.png"/><Relationship Id="rId67" Type="http://schemas.openxmlformats.org/officeDocument/2006/relationships/image" Target="../media/image245.png"/><Relationship Id="rId272" Type="http://schemas.openxmlformats.org/officeDocument/2006/relationships/customXml" Target="../ink/ink347.xml"/><Relationship Id="rId328" Type="http://schemas.openxmlformats.org/officeDocument/2006/relationships/customXml" Target="../ink/ink375.xml"/><Relationship Id="rId132" Type="http://schemas.openxmlformats.org/officeDocument/2006/relationships/customXml" Target="../ink/ink277.xml"/><Relationship Id="rId174" Type="http://schemas.openxmlformats.org/officeDocument/2006/relationships/customXml" Target="../ink/ink298.xml"/><Relationship Id="rId381" Type="http://schemas.openxmlformats.org/officeDocument/2006/relationships/image" Target="../media/image401.png"/><Relationship Id="rId241" Type="http://schemas.openxmlformats.org/officeDocument/2006/relationships/image" Target="../media/image332.png"/><Relationship Id="rId437" Type="http://schemas.openxmlformats.org/officeDocument/2006/relationships/image" Target="../media/image428.png"/><Relationship Id="rId479" Type="http://schemas.openxmlformats.org/officeDocument/2006/relationships/image" Target="../media/image449.png"/><Relationship Id="rId36" Type="http://schemas.openxmlformats.org/officeDocument/2006/relationships/customXml" Target="../ink/ink229.xml"/><Relationship Id="rId283" Type="http://schemas.openxmlformats.org/officeDocument/2006/relationships/image" Target="../media/image353.png"/><Relationship Id="rId339" Type="http://schemas.openxmlformats.org/officeDocument/2006/relationships/image" Target="../media/image380.png"/><Relationship Id="rId490" Type="http://schemas.openxmlformats.org/officeDocument/2006/relationships/customXml" Target="../ink/ink456.xml"/><Relationship Id="rId504" Type="http://schemas.openxmlformats.org/officeDocument/2006/relationships/customXml" Target="../ink/ink463.xml"/><Relationship Id="rId78" Type="http://schemas.openxmlformats.org/officeDocument/2006/relationships/customXml" Target="../ink/ink250.xml"/><Relationship Id="rId101" Type="http://schemas.openxmlformats.org/officeDocument/2006/relationships/image" Target="../media/image262.png"/><Relationship Id="rId143" Type="http://schemas.openxmlformats.org/officeDocument/2006/relationships/image" Target="../media/image283.png"/><Relationship Id="rId185" Type="http://schemas.openxmlformats.org/officeDocument/2006/relationships/image" Target="../media/image304.png"/><Relationship Id="rId350" Type="http://schemas.openxmlformats.org/officeDocument/2006/relationships/customXml" Target="../ink/ink386.xml"/><Relationship Id="rId406" Type="http://schemas.openxmlformats.org/officeDocument/2006/relationships/customXml" Target="../ink/ink414.xml"/><Relationship Id="rId9" Type="http://schemas.openxmlformats.org/officeDocument/2006/relationships/image" Target="../media/image216.png"/><Relationship Id="rId210" Type="http://schemas.openxmlformats.org/officeDocument/2006/relationships/customXml" Target="../ink/ink316.xml"/><Relationship Id="rId392" Type="http://schemas.openxmlformats.org/officeDocument/2006/relationships/customXml" Target="../ink/ink407.xml"/><Relationship Id="rId448" Type="http://schemas.openxmlformats.org/officeDocument/2006/relationships/customXml" Target="../ink/ink435.xml"/><Relationship Id="rId252" Type="http://schemas.openxmlformats.org/officeDocument/2006/relationships/customXml" Target="../ink/ink337.xml"/><Relationship Id="rId294" Type="http://schemas.openxmlformats.org/officeDocument/2006/relationships/customXml" Target="../ink/ink358.xml"/><Relationship Id="rId308" Type="http://schemas.openxmlformats.org/officeDocument/2006/relationships/customXml" Target="../ink/ink365.xml"/><Relationship Id="rId515" Type="http://schemas.openxmlformats.org/officeDocument/2006/relationships/image" Target="../media/image467.png"/><Relationship Id="rId47" Type="http://schemas.openxmlformats.org/officeDocument/2006/relationships/image" Target="../media/image235.png"/><Relationship Id="rId89" Type="http://schemas.openxmlformats.org/officeDocument/2006/relationships/image" Target="../media/image256.png"/><Relationship Id="rId112" Type="http://schemas.openxmlformats.org/officeDocument/2006/relationships/customXml" Target="../ink/ink267.xml"/><Relationship Id="rId154" Type="http://schemas.openxmlformats.org/officeDocument/2006/relationships/customXml" Target="../ink/ink288.xml"/><Relationship Id="rId361" Type="http://schemas.openxmlformats.org/officeDocument/2006/relationships/image" Target="../media/image391.png"/><Relationship Id="rId196" Type="http://schemas.openxmlformats.org/officeDocument/2006/relationships/customXml" Target="../ink/ink309.xml"/><Relationship Id="rId417" Type="http://schemas.openxmlformats.org/officeDocument/2006/relationships/image" Target="../media/image418.png"/><Relationship Id="rId459" Type="http://schemas.openxmlformats.org/officeDocument/2006/relationships/image" Target="../media/image439.png"/><Relationship Id="rId16" Type="http://schemas.openxmlformats.org/officeDocument/2006/relationships/customXml" Target="../ink/ink219.xml"/><Relationship Id="rId221" Type="http://schemas.openxmlformats.org/officeDocument/2006/relationships/image" Target="../media/image322.png"/><Relationship Id="rId263" Type="http://schemas.openxmlformats.org/officeDocument/2006/relationships/image" Target="../media/image343.png"/><Relationship Id="rId319" Type="http://schemas.openxmlformats.org/officeDocument/2006/relationships/image" Target="../media/image370.png"/><Relationship Id="rId470" Type="http://schemas.openxmlformats.org/officeDocument/2006/relationships/customXml" Target="../ink/ink446.xml"/><Relationship Id="rId526" Type="http://schemas.openxmlformats.org/officeDocument/2006/relationships/customXml" Target="../ink/ink474.xml"/><Relationship Id="rId58" Type="http://schemas.openxmlformats.org/officeDocument/2006/relationships/customXml" Target="../ink/ink240.xml"/><Relationship Id="rId123" Type="http://schemas.openxmlformats.org/officeDocument/2006/relationships/image" Target="../media/image273.png"/><Relationship Id="rId330" Type="http://schemas.openxmlformats.org/officeDocument/2006/relationships/customXml" Target="../ink/ink376.xml"/><Relationship Id="rId165" Type="http://schemas.openxmlformats.org/officeDocument/2006/relationships/image" Target="../media/image294.png"/><Relationship Id="rId372" Type="http://schemas.openxmlformats.org/officeDocument/2006/relationships/customXml" Target="../ink/ink397.xml"/><Relationship Id="rId428" Type="http://schemas.openxmlformats.org/officeDocument/2006/relationships/customXml" Target="../ink/ink425.xml"/><Relationship Id="rId232" Type="http://schemas.openxmlformats.org/officeDocument/2006/relationships/customXml" Target="../ink/ink327.xml"/><Relationship Id="rId274" Type="http://schemas.openxmlformats.org/officeDocument/2006/relationships/customXml" Target="../ink/ink348.xml"/><Relationship Id="rId481" Type="http://schemas.openxmlformats.org/officeDocument/2006/relationships/image" Target="../media/image450.png"/><Relationship Id="rId27" Type="http://schemas.openxmlformats.org/officeDocument/2006/relationships/image" Target="../media/image225.png"/><Relationship Id="rId69" Type="http://schemas.openxmlformats.org/officeDocument/2006/relationships/image" Target="../media/image246.png"/><Relationship Id="rId134" Type="http://schemas.openxmlformats.org/officeDocument/2006/relationships/customXml" Target="../ink/ink278.xml"/><Relationship Id="rId80" Type="http://schemas.openxmlformats.org/officeDocument/2006/relationships/customXml" Target="../ink/ink251.xml"/><Relationship Id="rId176" Type="http://schemas.openxmlformats.org/officeDocument/2006/relationships/customXml" Target="../ink/ink299.xml"/><Relationship Id="rId341" Type="http://schemas.openxmlformats.org/officeDocument/2006/relationships/image" Target="../media/image381.png"/><Relationship Id="rId383" Type="http://schemas.openxmlformats.org/officeDocument/2006/relationships/image" Target="../media/image402.png"/><Relationship Id="rId439" Type="http://schemas.openxmlformats.org/officeDocument/2006/relationships/image" Target="../media/image429.png"/><Relationship Id="rId201" Type="http://schemas.openxmlformats.org/officeDocument/2006/relationships/image" Target="../media/image312.png"/><Relationship Id="rId243" Type="http://schemas.openxmlformats.org/officeDocument/2006/relationships/image" Target="../media/image333.png"/><Relationship Id="rId285" Type="http://schemas.openxmlformats.org/officeDocument/2006/relationships/image" Target="../media/image354.png"/><Relationship Id="rId450" Type="http://schemas.openxmlformats.org/officeDocument/2006/relationships/customXml" Target="../ink/ink436.xml"/><Relationship Id="rId506" Type="http://schemas.openxmlformats.org/officeDocument/2006/relationships/customXml" Target="../ink/ink464.xml"/><Relationship Id="rId38" Type="http://schemas.openxmlformats.org/officeDocument/2006/relationships/customXml" Target="../ink/ink230.xml"/><Relationship Id="rId103" Type="http://schemas.openxmlformats.org/officeDocument/2006/relationships/image" Target="../media/image263.png"/><Relationship Id="rId310" Type="http://schemas.openxmlformats.org/officeDocument/2006/relationships/customXml" Target="../ink/ink366.xml"/><Relationship Id="rId492" Type="http://schemas.openxmlformats.org/officeDocument/2006/relationships/customXml" Target="../ink/ink457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87" Type="http://schemas.openxmlformats.org/officeDocument/2006/relationships/image" Target="../media/image305.png"/><Relationship Id="rId352" Type="http://schemas.openxmlformats.org/officeDocument/2006/relationships/customXml" Target="../ink/ink387.xml"/><Relationship Id="rId394" Type="http://schemas.openxmlformats.org/officeDocument/2006/relationships/customXml" Target="../ink/ink408.xml"/><Relationship Id="rId408" Type="http://schemas.openxmlformats.org/officeDocument/2006/relationships/customXml" Target="../ink/ink415.xml"/><Relationship Id="rId212" Type="http://schemas.openxmlformats.org/officeDocument/2006/relationships/customXml" Target="../ink/ink317.xml"/><Relationship Id="rId254" Type="http://schemas.openxmlformats.org/officeDocument/2006/relationships/customXml" Target="../ink/ink338.xml"/><Relationship Id="rId49" Type="http://schemas.openxmlformats.org/officeDocument/2006/relationships/image" Target="../media/image236.png"/><Relationship Id="rId114" Type="http://schemas.openxmlformats.org/officeDocument/2006/relationships/customXml" Target="../ink/ink268.xml"/><Relationship Id="rId296" Type="http://schemas.openxmlformats.org/officeDocument/2006/relationships/customXml" Target="../ink/ink359.xml"/><Relationship Id="rId461" Type="http://schemas.openxmlformats.org/officeDocument/2006/relationships/image" Target="../media/image440.png"/><Relationship Id="rId517" Type="http://schemas.openxmlformats.org/officeDocument/2006/relationships/image" Target="../media/image468.png"/><Relationship Id="rId60" Type="http://schemas.openxmlformats.org/officeDocument/2006/relationships/customXml" Target="../ink/ink241.xml"/><Relationship Id="rId156" Type="http://schemas.openxmlformats.org/officeDocument/2006/relationships/customXml" Target="../ink/ink289.xml"/><Relationship Id="rId198" Type="http://schemas.openxmlformats.org/officeDocument/2006/relationships/customXml" Target="../ink/ink310.xml"/><Relationship Id="rId321" Type="http://schemas.openxmlformats.org/officeDocument/2006/relationships/image" Target="../media/image371.png"/><Relationship Id="rId363" Type="http://schemas.openxmlformats.org/officeDocument/2006/relationships/image" Target="../media/image392.png"/><Relationship Id="rId419" Type="http://schemas.openxmlformats.org/officeDocument/2006/relationships/image" Target="../media/image419.png"/><Relationship Id="rId223" Type="http://schemas.openxmlformats.org/officeDocument/2006/relationships/image" Target="../media/image323.png"/><Relationship Id="rId430" Type="http://schemas.openxmlformats.org/officeDocument/2006/relationships/customXml" Target="../ink/ink426.xml"/><Relationship Id="rId18" Type="http://schemas.openxmlformats.org/officeDocument/2006/relationships/customXml" Target="../ink/ink220.xml"/><Relationship Id="rId265" Type="http://schemas.openxmlformats.org/officeDocument/2006/relationships/image" Target="../media/image344.png"/><Relationship Id="rId472" Type="http://schemas.openxmlformats.org/officeDocument/2006/relationships/customXml" Target="../ink/ink447.xml"/><Relationship Id="rId528" Type="http://schemas.openxmlformats.org/officeDocument/2006/relationships/customXml" Target="../ink/ink475.xml"/><Relationship Id="rId125" Type="http://schemas.openxmlformats.org/officeDocument/2006/relationships/image" Target="../media/image274.png"/><Relationship Id="rId167" Type="http://schemas.openxmlformats.org/officeDocument/2006/relationships/image" Target="../media/image295.png"/><Relationship Id="rId332" Type="http://schemas.openxmlformats.org/officeDocument/2006/relationships/customXml" Target="../ink/ink377.xml"/><Relationship Id="rId374" Type="http://schemas.openxmlformats.org/officeDocument/2006/relationships/customXml" Target="../ink/ink398.xml"/><Relationship Id="rId71" Type="http://schemas.openxmlformats.org/officeDocument/2006/relationships/image" Target="../media/image247.png"/><Relationship Id="rId234" Type="http://schemas.openxmlformats.org/officeDocument/2006/relationships/customXml" Target="../ink/ink328.xml"/><Relationship Id="rId2" Type="http://schemas.openxmlformats.org/officeDocument/2006/relationships/customXml" Target="../ink/ink212.xml"/><Relationship Id="rId29" Type="http://schemas.openxmlformats.org/officeDocument/2006/relationships/image" Target="../media/image226.png"/><Relationship Id="rId276" Type="http://schemas.openxmlformats.org/officeDocument/2006/relationships/customXml" Target="../ink/ink349.xml"/><Relationship Id="rId441" Type="http://schemas.openxmlformats.org/officeDocument/2006/relationships/image" Target="../media/image430.png"/><Relationship Id="rId483" Type="http://schemas.openxmlformats.org/officeDocument/2006/relationships/image" Target="../media/image451.png"/><Relationship Id="rId40" Type="http://schemas.openxmlformats.org/officeDocument/2006/relationships/customXml" Target="../ink/ink231.xml"/><Relationship Id="rId136" Type="http://schemas.openxmlformats.org/officeDocument/2006/relationships/customXml" Target="../ink/ink279.xml"/><Relationship Id="rId178" Type="http://schemas.openxmlformats.org/officeDocument/2006/relationships/customXml" Target="../ink/ink300.xml"/><Relationship Id="rId301" Type="http://schemas.openxmlformats.org/officeDocument/2006/relationships/image" Target="../media/image361.png"/><Relationship Id="rId343" Type="http://schemas.openxmlformats.org/officeDocument/2006/relationships/image" Target="../media/image382.png"/><Relationship Id="rId82" Type="http://schemas.openxmlformats.org/officeDocument/2006/relationships/customXml" Target="../ink/ink252.xml"/><Relationship Id="rId203" Type="http://schemas.openxmlformats.org/officeDocument/2006/relationships/image" Target="../media/image313.png"/><Relationship Id="rId385" Type="http://schemas.openxmlformats.org/officeDocument/2006/relationships/image" Target="../media/image403.png"/><Relationship Id="rId245" Type="http://schemas.openxmlformats.org/officeDocument/2006/relationships/image" Target="../media/image334.png"/><Relationship Id="rId287" Type="http://schemas.openxmlformats.org/officeDocument/2006/relationships/image" Target="../media/image355.png"/><Relationship Id="rId410" Type="http://schemas.openxmlformats.org/officeDocument/2006/relationships/customXml" Target="../ink/ink416.xml"/><Relationship Id="rId452" Type="http://schemas.openxmlformats.org/officeDocument/2006/relationships/customXml" Target="../ink/ink437.xml"/><Relationship Id="rId494" Type="http://schemas.openxmlformats.org/officeDocument/2006/relationships/customXml" Target="../ink/ink458.xml"/><Relationship Id="rId508" Type="http://schemas.openxmlformats.org/officeDocument/2006/relationships/customXml" Target="../ink/ink465.xml"/><Relationship Id="rId105" Type="http://schemas.openxmlformats.org/officeDocument/2006/relationships/image" Target="../media/image264.png"/><Relationship Id="rId147" Type="http://schemas.openxmlformats.org/officeDocument/2006/relationships/image" Target="../media/image285.png"/><Relationship Id="rId312" Type="http://schemas.openxmlformats.org/officeDocument/2006/relationships/customXml" Target="../ink/ink367.xml"/><Relationship Id="rId354" Type="http://schemas.openxmlformats.org/officeDocument/2006/relationships/customXml" Target="../ink/ink388.xml"/><Relationship Id="rId51" Type="http://schemas.openxmlformats.org/officeDocument/2006/relationships/image" Target="../media/image237.png"/><Relationship Id="rId93" Type="http://schemas.openxmlformats.org/officeDocument/2006/relationships/image" Target="../media/image258.png"/><Relationship Id="rId189" Type="http://schemas.openxmlformats.org/officeDocument/2006/relationships/image" Target="../media/image306.png"/><Relationship Id="rId396" Type="http://schemas.openxmlformats.org/officeDocument/2006/relationships/customXml" Target="../ink/ink409.xml"/><Relationship Id="rId214" Type="http://schemas.openxmlformats.org/officeDocument/2006/relationships/customXml" Target="../ink/ink318.xml"/><Relationship Id="rId256" Type="http://schemas.openxmlformats.org/officeDocument/2006/relationships/customXml" Target="../ink/ink339.xml"/><Relationship Id="rId298" Type="http://schemas.openxmlformats.org/officeDocument/2006/relationships/customXml" Target="../ink/ink360.xml"/><Relationship Id="rId421" Type="http://schemas.openxmlformats.org/officeDocument/2006/relationships/image" Target="../media/image420.png"/><Relationship Id="rId463" Type="http://schemas.openxmlformats.org/officeDocument/2006/relationships/image" Target="../media/image441.png"/><Relationship Id="rId519" Type="http://schemas.openxmlformats.org/officeDocument/2006/relationships/image" Target="../media/image469.png"/><Relationship Id="rId116" Type="http://schemas.openxmlformats.org/officeDocument/2006/relationships/customXml" Target="../ink/ink269.xml"/><Relationship Id="rId158" Type="http://schemas.openxmlformats.org/officeDocument/2006/relationships/customXml" Target="../ink/ink290.xml"/><Relationship Id="rId323" Type="http://schemas.openxmlformats.org/officeDocument/2006/relationships/image" Target="../media/image372.png"/><Relationship Id="rId530" Type="http://schemas.openxmlformats.org/officeDocument/2006/relationships/customXml" Target="../ink/ink476.xml"/><Relationship Id="rId20" Type="http://schemas.openxmlformats.org/officeDocument/2006/relationships/customXml" Target="../ink/ink221.xml"/><Relationship Id="rId62" Type="http://schemas.openxmlformats.org/officeDocument/2006/relationships/customXml" Target="../ink/ink242.xml"/><Relationship Id="rId365" Type="http://schemas.openxmlformats.org/officeDocument/2006/relationships/image" Target="../media/image393.png"/><Relationship Id="rId225" Type="http://schemas.openxmlformats.org/officeDocument/2006/relationships/image" Target="../media/image324.png"/><Relationship Id="rId267" Type="http://schemas.openxmlformats.org/officeDocument/2006/relationships/image" Target="../media/image345.png"/><Relationship Id="rId432" Type="http://schemas.openxmlformats.org/officeDocument/2006/relationships/customXml" Target="../ink/ink427.xml"/><Relationship Id="rId474" Type="http://schemas.openxmlformats.org/officeDocument/2006/relationships/customXml" Target="../ink/ink448.xml"/><Relationship Id="rId127" Type="http://schemas.openxmlformats.org/officeDocument/2006/relationships/image" Target="../media/image275.png"/><Relationship Id="rId31" Type="http://schemas.openxmlformats.org/officeDocument/2006/relationships/image" Target="../media/image227.png"/><Relationship Id="rId73" Type="http://schemas.openxmlformats.org/officeDocument/2006/relationships/image" Target="../media/image248.png"/><Relationship Id="rId169" Type="http://schemas.openxmlformats.org/officeDocument/2006/relationships/image" Target="../media/image296.png"/><Relationship Id="rId334" Type="http://schemas.openxmlformats.org/officeDocument/2006/relationships/customXml" Target="../ink/ink378.xml"/><Relationship Id="rId376" Type="http://schemas.openxmlformats.org/officeDocument/2006/relationships/customXml" Target="../ink/ink399.xml"/><Relationship Id="rId4" Type="http://schemas.openxmlformats.org/officeDocument/2006/relationships/customXml" Target="../ink/ink213.xml"/><Relationship Id="rId180" Type="http://schemas.openxmlformats.org/officeDocument/2006/relationships/customXml" Target="../ink/ink301.xml"/><Relationship Id="rId236" Type="http://schemas.openxmlformats.org/officeDocument/2006/relationships/customXml" Target="../ink/ink329.xml"/><Relationship Id="rId278" Type="http://schemas.openxmlformats.org/officeDocument/2006/relationships/customXml" Target="../ink/ink350.xml"/><Relationship Id="rId401" Type="http://schemas.openxmlformats.org/officeDocument/2006/relationships/image" Target="../media/image411.png"/><Relationship Id="rId443" Type="http://schemas.openxmlformats.org/officeDocument/2006/relationships/image" Target="../media/image431.png"/><Relationship Id="rId303" Type="http://schemas.openxmlformats.org/officeDocument/2006/relationships/image" Target="../media/image362.png"/><Relationship Id="rId485" Type="http://schemas.openxmlformats.org/officeDocument/2006/relationships/image" Target="../media/image452.png"/><Relationship Id="rId42" Type="http://schemas.openxmlformats.org/officeDocument/2006/relationships/customXml" Target="../ink/ink232.xml"/><Relationship Id="rId84" Type="http://schemas.openxmlformats.org/officeDocument/2006/relationships/customXml" Target="../ink/ink253.xml"/><Relationship Id="rId138" Type="http://schemas.openxmlformats.org/officeDocument/2006/relationships/customXml" Target="../ink/ink280.xml"/><Relationship Id="rId345" Type="http://schemas.openxmlformats.org/officeDocument/2006/relationships/image" Target="../media/image383.png"/><Relationship Id="rId387" Type="http://schemas.openxmlformats.org/officeDocument/2006/relationships/image" Target="../media/image404.png"/><Relationship Id="rId510" Type="http://schemas.openxmlformats.org/officeDocument/2006/relationships/customXml" Target="../ink/ink466.xml"/><Relationship Id="rId191" Type="http://schemas.openxmlformats.org/officeDocument/2006/relationships/image" Target="../media/image307.png"/><Relationship Id="rId205" Type="http://schemas.openxmlformats.org/officeDocument/2006/relationships/image" Target="../media/image314.png"/><Relationship Id="rId247" Type="http://schemas.openxmlformats.org/officeDocument/2006/relationships/image" Target="../media/image335.png"/><Relationship Id="rId412" Type="http://schemas.openxmlformats.org/officeDocument/2006/relationships/customXml" Target="../ink/ink417.xml"/><Relationship Id="rId107" Type="http://schemas.openxmlformats.org/officeDocument/2006/relationships/image" Target="../media/image265.png"/><Relationship Id="rId289" Type="http://schemas.openxmlformats.org/officeDocument/2006/relationships/image" Target="../media/image356.png"/><Relationship Id="rId454" Type="http://schemas.openxmlformats.org/officeDocument/2006/relationships/customXml" Target="../ink/ink438.xml"/><Relationship Id="rId496" Type="http://schemas.openxmlformats.org/officeDocument/2006/relationships/customXml" Target="../ink/ink459.xml"/><Relationship Id="rId11" Type="http://schemas.openxmlformats.org/officeDocument/2006/relationships/image" Target="../media/image217.png"/><Relationship Id="rId53" Type="http://schemas.openxmlformats.org/officeDocument/2006/relationships/image" Target="../media/image238.png"/><Relationship Id="rId149" Type="http://schemas.openxmlformats.org/officeDocument/2006/relationships/image" Target="../media/image286.png"/><Relationship Id="rId314" Type="http://schemas.openxmlformats.org/officeDocument/2006/relationships/customXml" Target="../ink/ink368.xml"/><Relationship Id="rId356" Type="http://schemas.openxmlformats.org/officeDocument/2006/relationships/customXml" Target="../ink/ink389.xml"/><Relationship Id="rId398" Type="http://schemas.openxmlformats.org/officeDocument/2006/relationships/customXml" Target="../ink/ink410.xml"/><Relationship Id="rId521" Type="http://schemas.openxmlformats.org/officeDocument/2006/relationships/image" Target="../media/image470.png"/><Relationship Id="rId95" Type="http://schemas.openxmlformats.org/officeDocument/2006/relationships/image" Target="../media/image259.png"/><Relationship Id="rId160" Type="http://schemas.openxmlformats.org/officeDocument/2006/relationships/customXml" Target="../ink/ink291.xml"/><Relationship Id="rId216" Type="http://schemas.openxmlformats.org/officeDocument/2006/relationships/customXml" Target="../ink/ink319.xml"/><Relationship Id="rId423" Type="http://schemas.openxmlformats.org/officeDocument/2006/relationships/image" Target="../media/image421.png"/><Relationship Id="rId258" Type="http://schemas.openxmlformats.org/officeDocument/2006/relationships/customXml" Target="../ink/ink340.xml"/><Relationship Id="rId465" Type="http://schemas.openxmlformats.org/officeDocument/2006/relationships/image" Target="../media/image442.png"/><Relationship Id="rId22" Type="http://schemas.openxmlformats.org/officeDocument/2006/relationships/customXml" Target="../ink/ink222.xml"/><Relationship Id="rId64" Type="http://schemas.openxmlformats.org/officeDocument/2006/relationships/customXml" Target="../ink/ink243.xml"/><Relationship Id="rId118" Type="http://schemas.openxmlformats.org/officeDocument/2006/relationships/customXml" Target="../ink/ink270.xml"/><Relationship Id="rId325" Type="http://schemas.openxmlformats.org/officeDocument/2006/relationships/image" Target="../media/image373.png"/><Relationship Id="rId367" Type="http://schemas.openxmlformats.org/officeDocument/2006/relationships/image" Target="../media/image394.png"/><Relationship Id="rId532" Type="http://schemas.openxmlformats.org/officeDocument/2006/relationships/customXml" Target="../ink/ink477.xml"/><Relationship Id="rId171" Type="http://schemas.openxmlformats.org/officeDocument/2006/relationships/image" Target="../media/image297.png"/><Relationship Id="rId227" Type="http://schemas.openxmlformats.org/officeDocument/2006/relationships/image" Target="../media/image325.png"/><Relationship Id="rId269" Type="http://schemas.openxmlformats.org/officeDocument/2006/relationships/image" Target="../media/image346.png"/><Relationship Id="rId434" Type="http://schemas.openxmlformats.org/officeDocument/2006/relationships/customXml" Target="../ink/ink428.xml"/><Relationship Id="rId476" Type="http://schemas.openxmlformats.org/officeDocument/2006/relationships/customXml" Target="../ink/ink449.xml"/><Relationship Id="rId33" Type="http://schemas.openxmlformats.org/officeDocument/2006/relationships/image" Target="../media/image228.png"/><Relationship Id="rId129" Type="http://schemas.openxmlformats.org/officeDocument/2006/relationships/image" Target="../media/image276.png"/><Relationship Id="rId280" Type="http://schemas.openxmlformats.org/officeDocument/2006/relationships/customXml" Target="../ink/ink351.xml"/><Relationship Id="rId336" Type="http://schemas.openxmlformats.org/officeDocument/2006/relationships/customXml" Target="../ink/ink379.xml"/><Relationship Id="rId501" Type="http://schemas.openxmlformats.org/officeDocument/2006/relationships/image" Target="../media/image460.png"/><Relationship Id="rId75" Type="http://schemas.openxmlformats.org/officeDocument/2006/relationships/image" Target="../media/image249.png"/><Relationship Id="rId140" Type="http://schemas.openxmlformats.org/officeDocument/2006/relationships/customXml" Target="../ink/ink281.xml"/><Relationship Id="rId182" Type="http://schemas.openxmlformats.org/officeDocument/2006/relationships/customXml" Target="../ink/ink302.xml"/><Relationship Id="rId378" Type="http://schemas.openxmlformats.org/officeDocument/2006/relationships/customXml" Target="../ink/ink400.xml"/><Relationship Id="rId403" Type="http://schemas.openxmlformats.org/officeDocument/2006/relationships/image" Target="../media/image412.png"/><Relationship Id="rId6" Type="http://schemas.openxmlformats.org/officeDocument/2006/relationships/customXml" Target="../ink/ink214.xml"/><Relationship Id="rId238" Type="http://schemas.openxmlformats.org/officeDocument/2006/relationships/customXml" Target="../ink/ink330.xml"/><Relationship Id="rId445" Type="http://schemas.openxmlformats.org/officeDocument/2006/relationships/image" Target="../media/image432.png"/><Relationship Id="rId487" Type="http://schemas.openxmlformats.org/officeDocument/2006/relationships/image" Target="../media/image453.png"/><Relationship Id="rId291" Type="http://schemas.openxmlformats.org/officeDocument/2006/relationships/image" Target="../media/image357.png"/><Relationship Id="rId305" Type="http://schemas.openxmlformats.org/officeDocument/2006/relationships/image" Target="../media/image363.png"/><Relationship Id="rId347" Type="http://schemas.openxmlformats.org/officeDocument/2006/relationships/image" Target="../media/image384.png"/><Relationship Id="rId512" Type="http://schemas.openxmlformats.org/officeDocument/2006/relationships/customXml" Target="../ink/ink467.xml"/><Relationship Id="rId44" Type="http://schemas.openxmlformats.org/officeDocument/2006/relationships/customXml" Target="../ink/ink233.xml"/><Relationship Id="rId86" Type="http://schemas.openxmlformats.org/officeDocument/2006/relationships/customXml" Target="../ink/ink254.xml"/><Relationship Id="rId151" Type="http://schemas.openxmlformats.org/officeDocument/2006/relationships/image" Target="../media/image287.png"/><Relationship Id="rId389" Type="http://schemas.openxmlformats.org/officeDocument/2006/relationships/image" Target="../media/image405.png"/><Relationship Id="rId193" Type="http://schemas.openxmlformats.org/officeDocument/2006/relationships/image" Target="../media/image308.png"/><Relationship Id="rId207" Type="http://schemas.openxmlformats.org/officeDocument/2006/relationships/image" Target="../media/image315.png"/><Relationship Id="rId249" Type="http://schemas.openxmlformats.org/officeDocument/2006/relationships/image" Target="../media/image336.png"/><Relationship Id="rId414" Type="http://schemas.openxmlformats.org/officeDocument/2006/relationships/customXml" Target="../ink/ink418.xml"/><Relationship Id="rId456" Type="http://schemas.openxmlformats.org/officeDocument/2006/relationships/customXml" Target="../ink/ink439.xml"/><Relationship Id="rId498" Type="http://schemas.openxmlformats.org/officeDocument/2006/relationships/customXml" Target="../ink/ink460.xml"/><Relationship Id="rId13" Type="http://schemas.openxmlformats.org/officeDocument/2006/relationships/image" Target="../media/image218.png"/><Relationship Id="rId109" Type="http://schemas.openxmlformats.org/officeDocument/2006/relationships/image" Target="../media/image266.png"/><Relationship Id="rId260" Type="http://schemas.openxmlformats.org/officeDocument/2006/relationships/customXml" Target="../ink/ink341.xml"/><Relationship Id="rId316" Type="http://schemas.openxmlformats.org/officeDocument/2006/relationships/customXml" Target="../ink/ink369.xml"/><Relationship Id="rId523" Type="http://schemas.openxmlformats.org/officeDocument/2006/relationships/image" Target="../media/image471.png"/><Relationship Id="rId55" Type="http://schemas.openxmlformats.org/officeDocument/2006/relationships/image" Target="../media/image239.png"/><Relationship Id="rId97" Type="http://schemas.openxmlformats.org/officeDocument/2006/relationships/image" Target="../media/image260.png"/><Relationship Id="rId120" Type="http://schemas.openxmlformats.org/officeDocument/2006/relationships/customXml" Target="../ink/ink271.xml"/><Relationship Id="rId358" Type="http://schemas.openxmlformats.org/officeDocument/2006/relationships/customXml" Target="../ink/ink390.xml"/><Relationship Id="rId162" Type="http://schemas.openxmlformats.org/officeDocument/2006/relationships/customXml" Target="../ink/ink292.xml"/><Relationship Id="rId218" Type="http://schemas.openxmlformats.org/officeDocument/2006/relationships/customXml" Target="../ink/ink320.xml"/><Relationship Id="rId425" Type="http://schemas.openxmlformats.org/officeDocument/2006/relationships/image" Target="../media/image422.png"/><Relationship Id="rId467" Type="http://schemas.openxmlformats.org/officeDocument/2006/relationships/image" Target="../media/image443.png"/><Relationship Id="rId271" Type="http://schemas.openxmlformats.org/officeDocument/2006/relationships/image" Target="../media/image347.png"/><Relationship Id="rId24" Type="http://schemas.openxmlformats.org/officeDocument/2006/relationships/customXml" Target="../ink/ink223.xml"/><Relationship Id="rId66" Type="http://schemas.openxmlformats.org/officeDocument/2006/relationships/customXml" Target="../ink/ink244.xml"/><Relationship Id="rId131" Type="http://schemas.openxmlformats.org/officeDocument/2006/relationships/image" Target="../media/image277.png"/><Relationship Id="rId327" Type="http://schemas.openxmlformats.org/officeDocument/2006/relationships/image" Target="../media/image374.png"/><Relationship Id="rId369" Type="http://schemas.openxmlformats.org/officeDocument/2006/relationships/image" Target="../media/image395.png"/><Relationship Id="rId173" Type="http://schemas.openxmlformats.org/officeDocument/2006/relationships/image" Target="../media/image298.png"/><Relationship Id="rId229" Type="http://schemas.openxmlformats.org/officeDocument/2006/relationships/image" Target="../media/image326.png"/><Relationship Id="rId380" Type="http://schemas.openxmlformats.org/officeDocument/2006/relationships/customXml" Target="../ink/ink401.xml"/><Relationship Id="rId436" Type="http://schemas.openxmlformats.org/officeDocument/2006/relationships/customXml" Target="../ink/ink429.xml"/><Relationship Id="rId240" Type="http://schemas.openxmlformats.org/officeDocument/2006/relationships/customXml" Target="../ink/ink331.xml"/><Relationship Id="rId478" Type="http://schemas.openxmlformats.org/officeDocument/2006/relationships/customXml" Target="../ink/ink450.xml"/><Relationship Id="rId35" Type="http://schemas.openxmlformats.org/officeDocument/2006/relationships/image" Target="../media/image229.png"/><Relationship Id="rId77" Type="http://schemas.openxmlformats.org/officeDocument/2006/relationships/image" Target="../media/image250.png"/><Relationship Id="rId100" Type="http://schemas.openxmlformats.org/officeDocument/2006/relationships/customXml" Target="../ink/ink261.xml"/><Relationship Id="rId282" Type="http://schemas.openxmlformats.org/officeDocument/2006/relationships/customXml" Target="../ink/ink352.xml"/><Relationship Id="rId338" Type="http://schemas.openxmlformats.org/officeDocument/2006/relationships/customXml" Target="../ink/ink380.xml"/><Relationship Id="rId503" Type="http://schemas.openxmlformats.org/officeDocument/2006/relationships/image" Target="../media/image461.png"/><Relationship Id="rId8" Type="http://schemas.openxmlformats.org/officeDocument/2006/relationships/customXml" Target="../ink/ink215.xml"/><Relationship Id="rId142" Type="http://schemas.openxmlformats.org/officeDocument/2006/relationships/customXml" Target="../ink/ink282.xml"/><Relationship Id="rId184" Type="http://schemas.openxmlformats.org/officeDocument/2006/relationships/customXml" Target="../ink/ink303.xml"/><Relationship Id="rId391" Type="http://schemas.openxmlformats.org/officeDocument/2006/relationships/image" Target="../media/image406.png"/><Relationship Id="rId405" Type="http://schemas.openxmlformats.org/officeDocument/2006/relationships/image" Target="../media/image413.png"/><Relationship Id="rId447" Type="http://schemas.openxmlformats.org/officeDocument/2006/relationships/image" Target="../media/image433.png"/><Relationship Id="rId251" Type="http://schemas.openxmlformats.org/officeDocument/2006/relationships/image" Target="../media/image337.png"/><Relationship Id="rId489" Type="http://schemas.openxmlformats.org/officeDocument/2006/relationships/image" Target="../media/image454.png"/><Relationship Id="rId46" Type="http://schemas.openxmlformats.org/officeDocument/2006/relationships/customXml" Target="../ink/ink234.xml"/><Relationship Id="rId293" Type="http://schemas.openxmlformats.org/officeDocument/2006/relationships/image" Target="../media/image358.png"/><Relationship Id="rId307" Type="http://schemas.openxmlformats.org/officeDocument/2006/relationships/image" Target="../media/image364.png"/><Relationship Id="rId349" Type="http://schemas.openxmlformats.org/officeDocument/2006/relationships/image" Target="../media/image385.png"/><Relationship Id="rId514" Type="http://schemas.openxmlformats.org/officeDocument/2006/relationships/customXml" Target="../ink/ink468.xml"/><Relationship Id="rId88" Type="http://schemas.openxmlformats.org/officeDocument/2006/relationships/customXml" Target="../ink/ink255.xml"/><Relationship Id="rId111" Type="http://schemas.openxmlformats.org/officeDocument/2006/relationships/image" Target="../media/image267.png"/><Relationship Id="rId153" Type="http://schemas.openxmlformats.org/officeDocument/2006/relationships/image" Target="../media/image288.png"/><Relationship Id="rId195" Type="http://schemas.openxmlformats.org/officeDocument/2006/relationships/image" Target="../media/image309.png"/><Relationship Id="rId209" Type="http://schemas.openxmlformats.org/officeDocument/2006/relationships/image" Target="../media/image316.png"/><Relationship Id="rId360" Type="http://schemas.openxmlformats.org/officeDocument/2006/relationships/customXml" Target="../ink/ink391.xml"/><Relationship Id="rId416" Type="http://schemas.openxmlformats.org/officeDocument/2006/relationships/customXml" Target="../ink/ink419.xml"/><Relationship Id="rId220" Type="http://schemas.openxmlformats.org/officeDocument/2006/relationships/customXml" Target="../ink/ink321.xml"/><Relationship Id="rId458" Type="http://schemas.openxmlformats.org/officeDocument/2006/relationships/customXml" Target="../ink/ink440.xml"/><Relationship Id="rId15" Type="http://schemas.openxmlformats.org/officeDocument/2006/relationships/image" Target="../media/image219.png"/><Relationship Id="rId57" Type="http://schemas.openxmlformats.org/officeDocument/2006/relationships/image" Target="../media/image240.png"/><Relationship Id="rId262" Type="http://schemas.openxmlformats.org/officeDocument/2006/relationships/customXml" Target="../ink/ink342.xml"/><Relationship Id="rId318" Type="http://schemas.openxmlformats.org/officeDocument/2006/relationships/customXml" Target="../ink/ink370.xml"/><Relationship Id="rId525" Type="http://schemas.openxmlformats.org/officeDocument/2006/relationships/image" Target="../media/image472.png"/><Relationship Id="rId99" Type="http://schemas.openxmlformats.org/officeDocument/2006/relationships/image" Target="../media/image261.png"/><Relationship Id="rId122" Type="http://schemas.openxmlformats.org/officeDocument/2006/relationships/customXml" Target="../ink/ink272.xml"/><Relationship Id="rId164" Type="http://schemas.openxmlformats.org/officeDocument/2006/relationships/customXml" Target="../ink/ink293.xml"/><Relationship Id="rId371" Type="http://schemas.openxmlformats.org/officeDocument/2006/relationships/image" Target="../media/image396.png"/><Relationship Id="rId427" Type="http://schemas.openxmlformats.org/officeDocument/2006/relationships/image" Target="../media/image423.png"/><Relationship Id="rId469" Type="http://schemas.openxmlformats.org/officeDocument/2006/relationships/image" Target="../media/image444.png"/><Relationship Id="rId26" Type="http://schemas.openxmlformats.org/officeDocument/2006/relationships/customXml" Target="../ink/ink224.xml"/><Relationship Id="rId231" Type="http://schemas.openxmlformats.org/officeDocument/2006/relationships/image" Target="../media/image327.png"/><Relationship Id="rId273" Type="http://schemas.openxmlformats.org/officeDocument/2006/relationships/image" Target="../media/image348.png"/><Relationship Id="rId329" Type="http://schemas.openxmlformats.org/officeDocument/2006/relationships/image" Target="../media/image375.png"/><Relationship Id="rId480" Type="http://schemas.openxmlformats.org/officeDocument/2006/relationships/customXml" Target="../ink/ink451.xml"/><Relationship Id="rId68" Type="http://schemas.openxmlformats.org/officeDocument/2006/relationships/customXml" Target="../ink/ink245.xml"/><Relationship Id="rId133" Type="http://schemas.openxmlformats.org/officeDocument/2006/relationships/image" Target="../media/image278.png"/><Relationship Id="rId175" Type="http://schemas.openxmlformats.org/officeDocument/2006/relationships/image" Target="../media/image299.png"/><Relationship Id="rId340" Type="http://schemas.openxmlformats.org/officeDocument/2006/relationships/customXml" Target="../ink/ink381.xml"/><Relationship Id="rId200" Type="http://schemas.openxmlformats.org/officeDocument/2006/relationships/customXml" Target="../ink/ink311.xml"/><Relationship Id="rId382" Type="http://schemas.openxmlformats.org/officeDocument/2006/relationships/customXml" Target="../ink/ink402.xml"/><Relationship Id="rId438" Type="http://schemas.openxmlformats.org/officeDocument/2006/relationships/customXml" Target="../ink/ink430.xml"/><Relationship Id="rId242" Type="http://schemas.openxmlformats.org/officeDocument/2006/relationships/customXml" Target="../ink/ink332.xml"/><Relationship Id="rId284" Type="http://schemas.openxmlformats.org/officeDocument/2006/relationships/customXml" Target="../ink/ink353.xml"/><Relationship Id="rId491" Type="http://schemas.openxmlformats.org/officeDocument/2006/relationships/image" Target="../media/image455.png"/><Relationship Id="rId505" Type="http://schemas.openxmlformats.org/officeDocument/2006/relationships/image" Target="../media/image462.png"/><Relationship Id="rId37" Type="http://schemas.openxmlformats.org/officeDocument/2006/relationships/image" Target="../media/image230.png"/><Relationship Id="rId79" Type="http://schemas.openxmlformats.org/officeDocument/2006/relationships/image" Target="../media/image251.png"/><Relationship Id="rId102" Type="http://schemas.openxmlformats.org/officeDocument/2006/relationships/customXml" Target="../ink/ink262.xml"/><Relationship Id="rId144" Type="http://schemas.openxmlformats.org/officeDocument/2006/relationships/customXml" Target="../ink/ink283.xml"/><Relationship Id="rId90" Type="http://schemas.openxmlformats.org/officeDocument/2006/relationships/customXml" Target="../ink/ink256.xml"/><Relationship Id="rId186" Type="http://schemas.openxmlformats.org/officeDocument/2006/relationships/customXml" Target="../ink/ink304.xml"/><Relationship Id="rId351" Type="http://schemas.openxmlformats.org/officeDocument/2006/relationships/image" Target="../media/image386.png"/><Relationship Id="rId393" Type="http://schemas.openxmlformats.org/officeDocument/2006/relationships/image" Target="../media/image407.png"/><Relationship Id="rId407" Type="http://schemas.openxmlformats.org/officeDocument/2006/relationships/image" Target="../media/image414.png"/><Relationship Id="rId449" Type="http://schemas.openxmlformats.org/officeDocument/2006/relationships/image" Target="../media/image434.png"/><Relationship Id="rId211" Type="http://schemas.openxmlformats.org/officeDocument/2006/relationships/image" Target="../media/image317.png"/><Relationship Id="rId253" Type="http://schemas.openxmlformats.org/officeDocument/2006/relationships/image" Target="../media/image338.png"/><Relationship Id="rId295" Type="http://schemas.openxmlformats.org/officeDocument/2006/relationships/image" Target="../media/image71.png"/><Relationship Id="rId309" Type="http://schemas.openxmlformats.org/officeDocument/2006/relationships/image" Target="../media/image365.png"/><Relationship Id="rId460" Type="http://schemas.openxmlformats.org/officeDocument/2006/relationships/customXml" Target="../ink/ink441.xml"/><Relationship Id="rId516" Type="http://schemas.openxmlformats.org/officeDocument/2006/relationships/customXml" Target="../ink/ink469.xml"/><Relationship Id="rId48" Type="http://schemas.openxmlformats.org/officeDocument/2006/relationships/customXml" Target="../ink/ink235.xml"/><Relationship Id="rId113" Type="http://schemas.openxmlformats.org/officeDocument/2006/relationships/image" Target="../media/image268.png"/><Relationship Id="rId320" Type="http://schemas.openxmlformats.org/officeDocument/2006/relationships/customXml" Target="../ink/ink371.xml"/><Relationship Id="rId155" Type="http://schemas.openxmlformats.org/officeDocument/2006/relationships/image" Target="../media/image289.png"/><Relationship Id="rId197" Type="http://schemas.openxmlformats.org/officeDocument/2006/relationships/image" Target="../media/image310.png"/><Relationship Id="rId362" Type="http://schemas.openxmlformats.org/officeDocument/2006/relationships/customXml" Target="../ink/ink392.xml"/><Relationship Id="rId418" Type="http://schemas.openxmlformats.org/officeDocument/2006/relationships/customXml" Target="../ink/ink420.xml"/><Relationship Id="rId222" Type="http://schemas.openxmlformats.org/officeDocument/2006/relationships/customXml" Target="../ink/ink322.xml"/><Relationship Id="rId264" Type="http://schemas.openxmlformats.org/officeDocument/2006/relationships/customXml" Target="../ink/ink343.xml"/><Relationship Id="rId471" Type="http://schemas.openxmlformats.org/officeDocument/2006/relationships/image" Target="../media/image445.png"/><Relationship Id="rId17" Type="http://schemas.openxmlformats.org/officeDocument/2006/relationships/image" Target="../media/image220.png"/><Relationship Id="rId59" Type="http://schemas.openxmlformats.org/officeDocument/2006/relationships/image" Target="../media/image241.png"/><Relationship Id="rId124" Type="http://schemas.openxmlformats.org/officeDocument/2006/relationships/customXml" Target="../ink/ink273.xml"/><Relationship Id="rId527" Type="http://schemas.openxmlformats.org/officeDocument/2006/relationships/image" Target="../media/image473.png"/><Relationship Id="rId70" Type="http://schemas.openxmlformats.org/officeDocument/2006/relationships/customXml" Target="../ink/ink246.xml"/><Relationship Id="rId166" Type="http://schemas.openxmlformats.org/officeDocument/2006/relationships/customXml" Target="../ink/ink294.xml"/><Relationship Id="rId331" Type="http://schemas.openxmlformats.org/officeDocument/2006/relationships/image" Target="../media/image376.png"/><Relationship Id="rId373" Type="http://schemas.openxmlformats.org/officeDocument/2006/relationships/image" Target="../media/image397.png"/><Relationship Id="rId429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8.png"/><Relationship Id="rId440" Type="http://schemas.openxmlformats.org/officeDocument/2006/relationships/customXml" Target="../ink/ink431.xml"/><Relationship Id="rId28" Type="http://schemas.openxmlformats.org/officeDocument/2006/relationships/customXml" Target="../ink/ink225.xml"/><Relationship Id="rId275" Type="http://schemas.openxmlformats.org/officeDocument/2006/relationships/image" Target="../media/image349.png"/><Relationship Id="rId300" Type="http://schemas.openxmlformats.org/officeDocument/2006/relationships/customXml" Target="../ink/ink361.xml"/><Relationship Id="rId482" Type="http://schemas.openxmlformats.org/officeDocument/2006/relationships/customXml" Target="../ink/ink452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77" Type="http://schemas.openxmlformats.org/officeDocument/2006/relationships/image" Target="../media/image300.png"/><Relationship Id="rId342" Type="http://schemas.openxmlformats.org/officeDocument/2006/relationships/customXml" Target="../ink/ink382.xml"/><Relationship Id="rId384" Type="http://schemas.openxmlformats.org/officeDocument/2006/relationships/customXml" Target="../ink/ink403.xml"/><Relationship Id="rId202" Type="http://schemas.openxmlformats.org/officeDocument/2006/relationships/customXml" Target="../ink/ink312.xml"/><Relationship Id="rId244" Type="http://schemas.openxmlformats.org/officeDocument/2006/relationships/customXml" Target="../ink/ink333.xml"/><Relationship Id="rId39" Type="http://schemas.openxmlformats.org/officeDocument/2006/relationships/image" Target="../media/image231.png"/><Relationship Id="rId286" Type="http://schemas.openxmlformats.org/officeDocument/2006/relationships/customXml" Target="../ink/ink354.xml"/><Relationship Id="rId451" Type="http://schemas.openxmlformats.org/officeDocument/2006/relationships/image" Target="../media/image435.png"/><Relationship Id="rId493" Type="http://schemas.openxmlformats.org/officeDocument/2006/relationships/image" Target="../media/image456.png"/><Relationship Id="rId507" Type="http://schemas.openxmlformats.org/officeDocument/2006/relationships/image" Target="../media/image463.png"/><Relationship Id="rId50" Type="http://schemas.openxmlformats.org/officeDocument/2006/relationships/customXml" Target="../ink/ink236.xml"/><Relationship Id="rId104" Type="http://schemas.openxmlformats.org/officeDocument/2006/relationships/customXml" Target="../ink/ink263.xml"/><Relationship Id="rId146" Type="http://schemas.openxmlformats.org/officeDocument/2006/relationships/customXml" Target="../ink/ink284.xml"/><Relationship Id="rId188" Type="http://schemas.openxmlformats.org/officeDocument/2006/relationships/customXml" Target="../ink/ink305.xml"/><Relationship Id="rId311" Type="http://schemas.openxmlformats.org/officeDocument/2006/relationships/image" Target="../media/image366.png"/><Relationship Id="rId353" Type="http://schemas.openxmlformats.org/officeDocument/2006/relationships/image" Target="../media/image387.png"/><Relationship Id="rId395" Type="http://schemas.openxmlformats.org/officeDocument/2006/relationships/image" Target="../media/image408.png"/><Relationship Id="rId409" Type="http://schemas.openxmlformats.org/officeDocument/2006/relationships/image" Target="../media/image415.png"/><Relationship Id="rId92" Type="http://schemas.openxmlformats.org/officeDocument/2006/relationships/customXml" Target="../ink/ink257.xml"/><Relationship Id="rId213" Type="http://schemas.openxmlformats.org/officeDocument/2006/relationships/image" Target="../media/image318.png"/><Relationship Id="rId420" Type="http://schemas.openxmlformats.org/officeDocument/2006/relationships/customXml" Target="../ink/ink421.xml"/><Relationship Id="rId255" Type="http://schemas.openxmlformats.org/officeDocument/2006/relationships/image" Target="../media/image339.png"/><Relationship Id="rId297" Type="http://schemas.openxmlformats.org/officeDocument/2006/relationships/image" Target="../media/image359.png"/><Relationship Id="rId462" Type="http://schemas.openxmlformats.org/officeDocument/2006/relationships/customXml" Target="../ink/ink442.xml"/><Relationship Id="rId518" Type="http://schemas.openxmlformats.org/officeDocument/2006/relationships/customXml" Target="../ink/ink470.xml"/><Relationship Id="rId115" Type="http://schemas.openxmlformats.org/officeDocument/2006/relationships/image" Target="../media/image269.png"/><Relationship Id="rId157" Type="http://schemas.openxmlformats.org/officeDocument/2006/relationships/image" Target="../media/image290.png"/><Relationship Id="rId322" Type="http://schemas.openxmlformats.org/officeDocument/2006/relationships/customXml" Target="../ink/ink372.xml"/><Relationship Id="rId364" Type="http://schemas.openxmlformats.org/officeDocument/2006/relationships/customXml" Target="../ink/ink393.xml"/><Relationship Id="rId61" Type="http://schemas.openxmlformats.org/officeDocument/2006/relationships/image" Target="../media/image242.png"/><Relationship Id="rId199" Type="http://schemas.openxmlformats.org/officeDocument/2006/relationships/image" Target="../media/image311.png"/><Relationship Id="rId19" Type="http://schemas.openxmlformats.org/officeDocument/2006/relationships/image" Target="../media/image221.png"/><Relationship Id="rId224" Type="http://schemas.openxmlformats.org/officeDocument/2006/relationships/customXml" Target="../ink/ink323.xml"/><Relationship Id="rId266" Type="http://schemas.openxmlformats.org/officeDocument/2006/relationships/customXml" Target="../ink/ink344.xml"/><Relationship Id="rId431" Type="http://schemas.openxmlformats.org/officeDocument/2006/relationships/image" Target="../media/image425.png"/><Relationship Id="rId473" Type="http://schemas.openxmlformats.org/officeDocument/2006/relationships/image" Target="../media/image446.png"/><Relationship Id="rId529" Type="http://schemas.openxmlformats.org/officeDocument/2006/relationships/image" Target="../media/image474.png"/><Relationship Id="rId30" Type="http://schemas.openxmlformats.org/officeDocument/2006/relationships/customXml" Target="../ink/ink226.xml"/><Relationship Id="rId126" Type="http://schemas.openxmlformats.org/officeDocument/2006/relationships/customXml" Target="../ink/ink274.xml"/><Relationship Id="rId168" Type="http://schemas.openxmlformats.org/officeDocument/2006/relationships/customXml" Target="../ink/ink295.xml"/><Relationship Id="rId333" Type="http://schemas.openxmlformats.org/officeDocument/2006/relationships/image" Target="../media/image377.png"/><Relationship Id="rId72" Type="http://schemas.openxmlformats.org/officeDocument/2006/relationships/customXml" Target="../ink/ink247.xml"/><Relationship Id="rId375" Type="http://schemas.openxmlformats.org/officeDocument/2006/relationships/image" Target="../media/image398.png"/><Relationship Id="rId3" Type="http://schemas.openxmlformats.org/officeDocument/2006/relationships/image" Target="../media/image213.png"/><Relationship Id="rId235" Type="http://schemas.openxmlformats.org/officeDocument/2006/relationships/image" Target="../media/image329.png"/><Relationship Id="rId277" Type="http://schemas.openxmlformats.org/officeDocument/2006/relationships/image" Target="../media/image350.png"/><Relationship Id="rId400" Type="http://schemas.openxmlformats.org/officeDocument/2006/relationships/customXml" Target="../ink/ink411.xml"/><Relationship Id="rId442" Type="http://schemas.openxmlformats.org/officeDocument/2006/relationships/customXml" Target="../ink/ink432.xml"/><Relationship Id="rId484" Type="http://schemas.openxmlformats.org/officeDocument/2006/relationships/customXml" Target="../ink/ink453.xml"/><Relationship Id="rId137" Type="http://schemas.openxmlformats.org/officeDocument/2006/relationships/image" Target="../media/image280.png"/><Relationship Id="rId302" Type="http://schemas.openxmlformats.org/officeDocument/2006/relationships/customXml" Target="../ink/ink362.xml"/><Relationship Id="rId344" Type="http://schemas.openxmlformats.org/officeDocument/2006/relationships/customXml" Target="../ink/ink383.xml"/><Relationship Id="rId41" Type="http://schemas.openxmlformats.org/officeDocument/2006/relationships/image" Target="../media/image232.png"/><Relationship Id="rId83" Type="http://schemas.openxmlformats.org/officeDocument/2006/relationships/image" Target="../media/image253.png"/><Relationship Id="rId179" Type="http://schemas.openxmlformats.org/officeDocument/2006/relationships/image" Target="../media/image301.png"/><Relationship Id="rId386" Type="http://schemas.openxmlformats.org/officeDocument/2006/relationships/customXml" Target="../ink/ink404.xml"/><Relationship Id="rId190" Type="http://schemas.openxmlformats.org/officeDocument/2006/relationships/customXml" Target="../ink/ink306.xml"/><Relationship Id="rId204" Type="http://schemas.openxmlformats.org/officeDocument/2006/relationships/customXml" Target="../ink/ink313.xml"/><Relationship Id="rId246" Type="http://schemas.openxmlformats.org/officeDocument/2006/relationships/customXml" Target="../ink/ink334.xml"/><Relationship Id="rId288" Type="http://schemas.openxmlformats.org/officeDocument/2006/relationships/customXml" Target="../ink/ink355.xml"/><Relationship Id="rId411" Type="http://schemas.openxmlformats.org/officeDocument/2006/relationships/image" Target="../media/image416.png"/><Relationship Id="rId453" Type="http://schemas.openxmlformats.org/officeDocument/2006/relationships/image" Target="../media/image436.png"/><Relationship Id="rId509" Type="http://schemas.openxmlformats.org/officeDocument/2006/relationships/image" Target="../media/image464.png"/><Relationship Id="rId106" Type="http://schemas.openxmlformats.org/officeDocument/2006/relationships/customXml" Target="../ink/ink264.xml"/><Relationship Id="rId313" Type="http://schemas.openxmlformats.org/officeDocument/2006/relationships/image" Target="../media/image367.png"/><Relationship Id="rId495" Type="http://schemas.openxmlformats.org/officeDocument/2006/relationships/image" Target="../media/image457.png"/><Relationship Id="rId10" Type="http://schemas.openxmlformats.org/officeDocument/2006/relationships/customXml" Target="../ink/ink216.xml"/><Relationship Id="rId52" Type="http://schemas.openxmlformats.org/officeDocument/2006/relationships/customXml" Target="../ink/ink237.xml"/><Relationship Id="rId94" Type="http://schemas.openxmlformats.org/officeDocument/2006/relationships/customXml" Target="../ink/ink258.xml"/><Relationship Id="rId148" Type="http://schemas.openxmlformats.org/officeDocument/2006/relationships/customXml" Target="../ink/ink285.xml"/><Relationship Id="rId355" Type="http://schemas.openxmlformats.org/officeDocument/2006/relationships/image" Target="../media/image388.png"/><Relationship Id="rId397" Type="http://schemas.openxmlformats.org/officeDocument/2006/relationships/image" Target="../media/image409.png"/><Relationship Id="rId520" Type="http://schemas.openxmlformats.org/officeDocument/2006/relationships/customXml" Target="../ink/ink471.xml"/><Relationship Id="rId215" Type="http://schemas.openxmlformats.org/officeDocument/2006/relationships/image" Target="../media/image319.png"/><Relationship Id="rId257" Type="http://schemas.openxmlformats.org/officeDocument/2006/relationships/image" Target="../media/image340.png"/><Relationship Id="rId422" Type="http://schemas.openxmlformats.org/officeDocument/2006/relationships/customXml" Target="../ink/ink422.xml"/><Relationship Id="rId464" Type="http://schemas.openxmlformats.org/officeDocument/2006/relationships/customXml" Target="../ink/ink443.xml"/><Relationship Id="rId299" Type="http://schemas.openxmlformats.org/officeDocument/2006/relationships/image" Target="../media/image360.png"/><Relationship Id="rId63" Type="http://schemas.openxmlformats.org/officeDocument/2006/relationships/image" Target="../media/image243.png"/><Relationship Id="rId159" Type="http://schemas.openxmlformats.org/officeDocument/2006/relationships/image" Target="../media/image291.png"/><Relationship Id="rId366" Type="http://schemas.openxmlformats.org/officeDocument/2006/relationships/customXml" Target="../ink/ink394.xml"/><Relationship Id="rId226" Type="http://schemas.openxmlformats.org/officeDocument/2006/relationships/customXml" Target="../ink/ink324.xml"/><Relationship Id="rId433" Type="http://schemas.openxmlformats.org/officeDocument/2006/relationships/image" Target="../media/image426.png"/><Relationship Id="rId74" Type="http://schemas.openxmlformats.org/officeDocument/2006/relationships/customXml" Target="../ink/ink248.xml"/><Relationship Id="rId377" Type="http://schemas.openxmlformats.org/officeDocument/2006/relationships/image" Target="../media/image399.png"/><Relationship Id="rId500" Type="http://schemas.openxmlformats.org/officeDocument/2006/relationships/customXml" Target="../ink/ink461.xml"/><Relationship Id="rId5" Type="http://schemas.openxmlformats.org/officeDocument/2006/relationships/image" Target="../media/image214.png"/><Relationship Id="rId237" Type="http://schemas.openxmlformats.org/officeDocument/2006/relationships/image" Target="../media/image33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10.png"/><Relationship Id="rId21" Type="http://schemas.openxmlformats.org/officeDocument/2006/relationships/image" Target="../media/image33100.png"/><Relationship Id="rId63" Type="http://schemas.openxmlformats.org/officeDocument/2006/relationships/image" Target="../media/image5410.png"/><Relationship Id="rId159" Type="http://schemas.openxmlformats.org/officeDocument/2006/relationships/image" Target="../media/image10210.png"/><Relationship Id="rId170" Type="http://schemas.openxmlformats.org/officeDocument/2006/relationships/customXml" Target="../ink/ink562.xml"/><Relationship Id="rId226" Type="http://schemas.openxmlformats.org/officeDocument/2006/relationships/customXml" Target="../ink/ink590.xml"/><Relationship Id="rId268" Type="http://schemas.openxmlformats.org/officeDocument/2006/relationships/image" Target="../media/image15610.png"/><Relationship Id="rId32" Type="http://schemas.openxmlformats.org/officeDocument/2006/relationships/customXml" Target="../ink/ink493.xml"/><Relationship Id="rId74" Type="http://schemas.openxmlformats.org/officeDocument/2006/relationships/customXml" Target="../ink/ink514.xml"/><Relationship Id="rId128" Type="http://schemas.openxmlformats.org/officeDocument/2006/relationships/customXml" Target="../ink/ink541.xml"/><Relationship Id="rId5" Type="http://schemas.openxmlformats.org/officeDocument/2006/relationships/image" Target="../media/image25100.png"/><Relationship Id="rId181" Type="http://schemas.openxmlformats.org/officeDocument/2006/relationships/image" Target="../media/image11310.png"/><Relationship Id="rId237" Type="http://schemas.openxmlformats.org/officeDocument/2006/relationships/image" Target="../media/image14110.png"/><Relationship Id="rId279" Type="http://schemas.openxmlformats.org/officeDocument/2006/relationships/customXml" Target="../ink/ink617.xml"/><Relationship Id="rId43" Type="http://schemas.openxmlformats.org/officeDocument/2006/relationships/image" Target="../media/image4410.png"/><Relationship Id="rId139" Type="http://schemas.openxmlformats.org/officeDocument/2006/relationships/image" Target="../media/image9210.png"/><Relationship Id="rId290" Type="http://schemas.openxmlformats.org/officeDocument/2006/relationships/image" Target="../media/image479.png"/><Relationship Id="rId85" Type="http://schemas.openxmlformats.org/officeDocument/2006/relationships/image" Target="../media/image6510.png"/><Relationship Id="rId150" Type="http://schemas.openxmlformats.org/officeDocument/2006/relationships/customXml" Target="../ink/ink552.xml"/><Relationship Id="rId192" Type="http://schemas.openxmlformats.org/officeDocument/2006/relationships/customXml" Target="../ink/ink573.xml"/><Relationship Id="rId206" Type="http://schemas.openxmlformats.org/officeDocument/2006/relationships/customXml" Target="../ink/ink580.xml"/><Relationship Id="rId248" Type="http://schemas.openxmlformats.org/officeDocument/2006/relationships/customXml" Target="../ink/ink601.xml"/><Relationship Id="rId269" Type="http://schemas.openxmlformats.org/officeDocument/2006/relationships/customXml" Target="../ink/ink612.xml"/><Relationship Id="rId12" Type="http://schemas.openxmlformats.org/officeDocument/2006/relationships/customXml" Target="../ink/ink483.xml"/><Relationship Id="rId33" Type="http://schemas.openxmlformats.org/officeDocument/2006/relationships/image" Target="../media/image39100.png"/><Relationship Id="rId108" Type="http://schemas.openxmlformats.org/officeDocument/2006/relationships/customXml" Target="../ink/ink531.xml"/><Relationship Id="rId129" Type="http://schemas.openxmlformats.org/officeDocument/2006/relationships/image" Target="../media/image8710.png"/><Relationship Id="rId280" Type="http://schemas.openxmlformats.org/officeDocument/2006/relationships/image" Target="../media/image16210.png"/><Relationship Id="rId54" Type="http://schemas.openxmlformats.org/officeDocument/2006/relationships/customXml" Target="../ink/ink504.xml"/><Relationship Id="rId75" Type="http://schemas.openxmlformats.org/officeDocument/2006/relationships/image" Target="../media/image6010.png"/><Relationship Id="rId96" Type="http://schemas.openxmlformats.org/officeDocument/2006/relationships/customXml" Target="../ink/ink525.xml"/><Relationship Id="rId140" Type="http://schemas.openxmlformats.org/officeDocument/2006/relationships/customXml" Target="../ink/ink547.xml"/><Relationship Id="rId161" Type="http://schemas.openxmlformats.org/officeDocument/2006/relationships/image" Target="../media/image10310.png"/><Relationship Id="rId182" Type="http://schemas.openxmlformats.org/officeDocument/2006/relationships/customXml" Target="../ink/ink568.xml"/><Relationship Id="rId217" Type="http://schemas.openxmlformats.org/officeDocument/2006/relationships/image" Target="../media/image13110.png"/><Relationship Id="rId6" Type="http://schemas.openxmlformats.org/officeDocument/2006/relationships/customXml" Target="../ink/ink480.xml"/><Relationship Id="rId238" Type="http://schemas.openxmlformats.org/officeDocument/2006/relationships/customXml" Target="../ink/ink596.xml"/><Relationship Id="rId259" Type="http://schemas.openxmlformats.org/officeDocument/2006/relationships/customXml" Target="../ink/ink607.xml"/><Relationship Id="rId23" Type="http://schemas.openxmlformats.org/officeDocument/2006/relationships/image" Target="../media/image34100.png"/><Relationship Id="rId119" Type="http://schemas.openxmlformats.org/officeDocument/2006/relationships/image" Target="../media/image8210.png"/><Relationship Id="rId270" Type="http://schemas.openxmlformats.org/officeDocument/2006/relationships/image" Target="../media/image15710.png"/><Relationship Id="rId44" Type="http://schemas.openxmlformats.org/officeDocument/2006/relationships/customXml" Target="../ink/ink499.xml"/><Relationship Id="rId65" Type="http://schemas.openxmlformats.org/officeDocument/2006/relationships/image" Target="../media/image5510.png"/><Relationship Id="rId86" Type="http://schemas.openxmlformats.org/officeDocument/2006/relationships/customXml" Target="../ink/ink520.xml"/><Relationship Id="rId130" Type="http://schemas.openxmlformats.org/officeDocument/2006/relationships/customXml" Target="../ink/ink542.xml"/><Relationship Id="rId151" Type="http://schemas.openxmlformats.org/officeDocument/2006/relationships/image" Target="../media/image9810.png"/><Relationship Id="rId172" Type="http://schemas.openxmlformats.org/officeDocument/2006/relationships/customXml" Target="../ink/ink563.xml"/><Relationship Id="rId193" Type="http://schemas.openxmlformats.org/officeDocument/2006/relationships/image" Target="../media/image11910.png"/><Relationship Id="rId207" Type="http://schemas.openxmlformats.org/officeDocument/2006/relationships/image" Target="../media/image12610.png"/><Relationship Id="rId228" Type="http://schemas.openxmlformats.org/officeDocument/2006/relationships/customXml" Target="../ink/ink591.xml"/><Relationship Id="rId249" Type="http://schemas.openxmlformats.org/officeDocument/2006/relationships/image" Target="../media/image14710.png"/><Relationship Id="rId13" Type="http://schemas.openxmlformats.org/officeDocument/2006/relationships/image" Target="../media/image29100.png"/><Relationship Id="rId109" Type="http://schemas.openxmlformats.org/officeDocument/2006/relationships/image" Target="../media/image7710.png"/><Relationship Id="rId260" Type="http://schemas.openxmlformats.org/officeDocument/2006/relationships/image" Target="../media/image15210.png"/><Relationship Id="rId281" Type="http://schemas.openxmlformats.org/officeDocument/2006/relationships/customXml" Target="../ink/ink618.xml"/><Relationship Id="rId34" Type="http://schemas.openxmlformats.org/officeDocument/2006/relationships/customXml" Target="../ink/ink494.xml"/><Relationship Id="rId55" Type="http://schemas.openxmlformats.org/officeDocument/2006/relationships/image" Target="../media/image5010.png"/><Relationship Id="rId76" Type="http://schemas.openxmlformats.org/officeDocument/2006/relationships/customXml" Target="../ink/ink515.xml"/><Relationship Id="rId97" Type="http://schemas.openxmlformats.org/officeDocument/2006/relationships/image" Target="../media/image7110.png"/><Relationship Id="rId120" Type="http://schemas.openxmlformats.org/officeDocument/2006/relationships/customXml" Target="../ink/ink537.xml"/><Relationship Id="rId141" Type="http://schemas.openxmlformats.org/officeDocument/2006/relationships/image" Target="../media/image9310.png"/><Relationship Id="rId7" Type="http://schemas.openxmlformats.org/officeDocument/2006/relationships/image" Target="../media/image26100.png"/><Relationship Id="rId162" Type="http://schemas.openxmlformats.org/officeDocument/2006/relationships/customXml" Target="../ink/ink558.xml"/><Relationship Id="rId183" Type="http://schemas.openxmlformats.org/officeDocument/2006/relationships/image" Target="../media/image11410.png"/><Relationship Id="rId218" Type="http://schemas.openxmlformats.org/officeDocument/2006/relationships/customXml" Target="../ink/ink586.xml"/><Relationship Id="rId239" Type="http://schemas.openxmlformats.org/officeDocument/2006/relationships/image" Target="../media/image14210.png"/><Relationship Id="rId250" Type="http://schemas.openxmlformats.org/officeDocument/2006/relationships/customXml" Target="../ink/ink602.xml"/><Relationship Id="rId271" Type="http://schemas.openxmlformats.org/officeDocument/2006/relationships/customXml" Target="../ink/ink613.xml"/><Relationship Id="rId24" Type="http://schemas.openxmlformats.org/officeDocument/2006/relationships/customXml" Target="../ink/ink489.xml"/><Relationship Id="rId45" Type="http://schemas.openxmlformats.org/officeDocument/2006/relationships/image" Target="../media/image4510.png"/><Relationship Id="rId66" Type="http://schemas.openxmlformats.org/officeDocument/2006/relationships/customXml" Target="../ink/ink510.xml"/><Relationship Id="rId87" Type="http://schemas.openxmlformats.org/officeDocument/2006/relationships/image" Target="../media/image6610.png"/><Relationship Id="rId110" Type="http://schemas.openxmlformats.org/officeDocument/2006/relationships/customXml" Target="../ink/ink532.xml"/><Relationship Id="rId131" Type="http://schemas.openxmlformats.org/officeDocument/2006/relationships/image" Target="../media/image8810.png"/><Relationship Id="rId152" Type="http://schemas.openxmlformats.org/officeDocument/2006/relationships/customXml" Target="../ink/ink553.xml"/><Relationship Id="rId173" Type="http://schemas.openxmlformats.org/officeDocument/2006/relationships/image" Target="../media/image10910.png"/><Relationship Id="rId194" Type="http://schemas.openxmlformats.org/officeDocument/2006/relationships/customXml" Target="../ink/ink574.xml"/><Relationship Id="rId208" Type="http://schemas.openxmlformats.org/officeDocument/2006/relationships/customXml" Target="../ink/ink581.xml"/><Relationship Id="rId229" Type="http://schemas.openxmlformats.org/officeDocument/2006/relationships/image" Target="../media/image13710.png"/><Relationship Id="rId240" Type="http://schemas.openxmlformats.org/officeDocument/2006/relationships/customXml" Target="../ink/ink597.xml"/><Relationship Id="rId261" Type="http://schemas.openxmlformats.org/officeDocument/2006/relationships/customXml" Target="../ink/ink608.xml"/><Relationship Id="rId14" Type="http://schemas.openxmlformats.org/officeDocument/2006/relationships/customXml" Target="../ink/ink484.xml"/><Relationship Id="rId35" Type="http://schemas.openxmlformats.org/officeDocument/2006/relationships/image" Target="../media/image40100.png"/><Relationship Id="rId56" Type="http://schemas.openxmlformats.org/officeDocument/2006/relationships/customXml" Target="../ink/ink505.xml"/><Relationship Id="rId77" Type="http://schemas.openxmlformats.org/officeDocument/2006/relationships/image" Target="../media/image6110.png"/><Relationship Id="rId100" Type="http://schemas.openxmlformats.org/officeDocument/2006/relationships/customXml" Target="../ink/ink527.xml"/><Relationship Id="rId282" Type="http://schemas.openxmlformats.org/officeDocument/2006/relationships/image" Target="../media/image16310.png"/><Relationship Id="rId8" Type="http://schemas.openxmlformats.org/officeDocument/2006/relationships/customXml" Target="../ink/ink481.xml"/><Relationship Id="rId98" Type="http://schemas.openxmlformats.org/officeDocument/2006/relationships/customXml" Target="../ink/ink526.xml"/><Relationship Id="rId121" Type="http://schemas.openxmlformats.org/officeDocument/2006/relationships/image" Target="../media/image8310.png"/><Relationship Id="rId142" Type="http://schemas.openxmlformats.org/officeDocument/2006/relationships/customXml" Target="../ink/ink548.xml"/><Relationship Id="rId163" Type="http://schemas.openxmlformats.org/officeDocument/2006/relationships/image" Target="../media/image10410.png"/><Relationship Id="rId184" Type="http://schemas.openxmlformats.org/officeDocument/2006/relationships/customXml" Target="../ink/ink569.xml"/><Relationship Id="rId219" Type="http://schemas.openxmlformats.org/officeDocument/2006/relationships/image" Target="../media/image13210.png"/><Relationship Id="rId230" Type="http://schemas.openxmlformats.org/officeDocument/2006/relationships/customXml" Target="../ink/ink592.xml"/><Relationship Id="rId251" Type="http://schemas.openxmlformats.org/officeDocument/2006/relationships/image" Target="../media/image14810.png"/><Relationship Id="rId25" Type="http://schemas.openxmlformats.org/officeDocument/2006/relationships/image" Target="../media/image35100.png"/><Relationship Id="rId46" Type="http://schemas.openxmlformats.org/officeDocument/2006/relationships/customXml" Target="../ink/ink500.xml"/><Relationship Id="rId67" Type="http://schemas.openxmlformats.org/officeDocument/2006/relationships/image" Target="../media/image5610.png"/><Relationship Id="rId272" Type="http://schemas.openxmlformats.org/officeDocument/2006/relationships/image" Target="../media/image15810.png"/><Relationship Id="rId88" Type="http://schemas.openxmlformats.org/officeDocument/2006/relationships/customXml" Target="../ink/ink521.xml"/><Relationship Id="rId111" Type="http://schemas.openxmlformats.org/officeDocument/2006/relationships/image" Target="../media/image7810.png"/><Relationship Id="rId132" Type="http://schemas.openxmlformats.org/officeDocument/2006/relationships/customXml" Target="../ink/ink543.xml"/><Relationship Id="rId153" Type="http://schemas.openxmlformats.org/officeDocument/2006/relationships/image" Target="../media/image9910.png"/><Relationship Id="rId174" Type="http://schemas.openxmlformats.org/officeDocument/2006/relationships/customXml" Target="../ink/ink564.xml"/><Relationship Id="rId195" Type="http://schemas.openxmlformats.org/officeDocument/2006/relationships/image" Target="../media/image12010.png"/><Relationship Id="rId209" Type="http://schemas.openxmlformats.org/officeDocument/2006/relationships/image" Target="../media/image12710.png"/><Relationship Id="rId220" Type="http://schemas.openxmlformats.org/officeDocument/2006/relationships/customXml" Target="../ink/ink587.xml"/><Relationship Id="rId241" Type="http://schemas.openxmlformats.org/officeDocument/2006/relationships/image" Target="../media/image14310.png"/><Relationship Id="rId15" Type="http://schemas.openxmlformats.org/officeDocument/2006/relationships/image" Target="../media/image30100.png"/><Relationship Id="rId36" Type="http://schemas.openxmlformats.org/officeDocument/2006/relationships/customXml" Target="../ink/ink495.xml"/><Relationship Id="rId57" Type="http://schemas.openxmlformats.org/officeDocument/2006/relationships/image" Target="../media/image5110.png"/><Relationship Id="rId262" Type="http://schemas.openxmlformats.org/officeDocument/2006/relationships/image" Target="../media/image15310.png"/><Relationship Id="rId283" Type="http://schemas.openxmlformats.org/officeDocument/2006/relationships/customXml" Target="../ink/ink619.xml"/><Relationship Id="rId78" Type="http://schemas.openxmlformats.org/officeDocument/2006/relationships/customXml" Target="../ink/ink516.xml"/><Relationship Id="rId99" Type="http://schemas.openxmlformats.org/officeDocument/2006/relationships/image" Target="../media/image7210.png"/><Relationship Id="rId101" Type="http://schemas.openxmlformats.org/officeDocument/2006/relationships/image" Target="../media/image7310.png"/><Relationship Id="rId122" Type="http://schemas.openxmlformats.org/officeDocument/2006/relationships/customXml" Target="../ink/ink538.xml"/><Relationship Id="rId143" Type="http://schemas.openxmlformats.org/officeDocument/2006/relationships/image" Target="../media/image9410.png"/><Relationship Id="rId164" Type="http://schemas.openxmlformats.org/officeDocument/2006/relationships/customXml" Target="../ink/ink559.xml"/><Relationship Id="rId185" Type="http://schemas.openxmlformats.org/officeDocument/2006/relationships/image" Target="../media/image11510.png"/><Relationship Id="rId9" Type="http://schemas.openxmlformats.org/officeDocument/2006/relationships/image" Target="../media/image27100.png"/><Relationship Id="rId210" Type="http://schemas.openxmlformats.org/officeDocument/2006/relationships/customXml" Target="../ink/ink582.xml"/><Relationship Id="rId26" Type="http://schemas.openxmlformats.org/officeDocument/2006/relationships/customXml" Target="../ink/ink490.xml"/><Relationship Id="rId231" Type="http://schemas.openxmlformats.org/officeDocument/2006/relationships/image" Target="../media/image13810.png"/><Relationship Id="rId252" Type="http://schemas.openxmlformats.org/officeDocument/2006/relationships/customXml" Target="../ink/ink603.xml"/><Relationship Id="rId273" Type="http://schemas.openxmlformats.org/officeDocument/2006/relationships/customXml" Target="../ink/ink614.xml"/><Relationship Id="rId47" Type="http://schemas.openxmlformats.org/officeDocument/2006/relationships/image" Target="../media/image4610.png"/><Relationship Id="rId68" Type="http://schemas.openxmlformats.org/officeDocument/2006/relationships/customXml" Target="../ink/ink511.xml"/><Relationship Id="rId89" Type="http://schemas.openxmlformats.org/officeDocument/2006/relationships/image" Target="../media/image6710.png"/><Relationship Id="rId112" Type="http://schemas.openxmlformats.org/officeDocument/2006/relationships/customXml" Target="../ink/ink533.xml"/><Relationship Id="rId133" Type="http://schemas.openxmlformats.org/officeDocument/2006/relationships/image" Target="../media/image8910.png"/><Relationship Id="rId154" Type="http://schemas.openxmlformats.org/officeDocument/2006/relationships/customXml" Target="../ink/ink554.xml"/><Relationship Id="rId175" Type="http://schemas.openxmlformats.org/officeDocument/2006/relationships/image" Target="../media/image11010.png"/><Relationship Id="rId196" Type="http://schemas.openxmlformats.org/officeDocument/2006/relationships/customXml" Target="../ink/ink575.xml"/><Relationship Id="rId200" Type="http://schemas.openxmlformats.org/officeDocument/2006/relationships/customXml" Target="../ink/ink577.xml"/><Relationship Id="rId16" Type="http://schemas.openxmlformats.org/officeDocument/2006/relationships/customXml" Target="../ink/ink485.xml"/><Relationship Id="rId221" Type="http://schemas.openxmlformats.org/officeDocument/2006/relationships/image" Target="../media/image13310.png"/><Relationship Id="rId242" Type="http://schemas.openxmlformats.org/officeDocument/2006/relationships/customXml" Target="../ink/ink598.xml"/><Relationship Id="rId263" Type="http://schemas.openxmlformats.org/officeDocument/2006/relationships/customXml" Target="../ink/ink609.xml"/><Relationship Id="rId284" Type="http://schemas.openxmlformats.org/officeDocument/2006/relationships/image" Target="../media/image16410.png"/><Relationship Id="rId37" Type="http://schemas.openxmlformats.org/officeDocument/2006/relationships/image" Target="../media/image4116.png"/><Relationship Id="rId58" Type="http://schemas.openxmlformats.org/officeDocument/2006/relationships/customXml" Target="../ink/ink506.xml"/><Relationship Id="rId79" Type="http://schemas.openxmlformats.org/officeDocument/2006/relationships/image" Target="../media/image6210.png"/><Relationship Id="rId102" Type="http://schemas.openxmlformats.org/officeDocument/2006/relationships/customXml" Target="../ink/ink528.xml"/><Relationship Id="rId123" Type="http://schemas.openxmlformats.org/officeDocument/2006/relationships/image" Target="../media/image8410.png"/><Relationship Id="rId144" Type="http://schemas.openxmlformats.org/officeDocument/2006/relationships/customXml" Target="../ink/ink549.xml"/><Relationship Id="rId90" Type="http://schemas.openxmlformats.org/officeDocument/2006/relationships/customXml" Target="../ink/ink522.xml"/><Relationship Id="rId165" Type="http://schemas.openxmlformats.org/officeDocument/2006/relationships/image" Target="../media/image10510.png"/><Relationship Id="rId186" Type="http://schemas.openxmlformats.org/officeDocument/2006/relationships/customXml" Target="../ink/ink570.xml"/><Relationship Id="rId211" Type="http://schemas.openxmlformats.org/officeDocument/2006/relationships/image" Target="../media/image12810.png"/><Relationship Id="rId232" Type="http://schemas.openxmlformats.org/officeDocument/2006/relationships/customXml" Target="../ink/ink593.xml"/><Relationship Id="rId253" Type="http://schemas.openxmlformats.org/officeDocument/2006/relationships/image" Target="../media/image14910.png"/><Relationship Id="rId274" Type="http://schemas.openxmlformats.org/officeDocument/2006/relationships/image" Target="../media/image15910.png"/><Relationship Id="rId27" Type="http://schemas.openxmlformats.org/officeDocument/2006/relationships/image" Target="../media/image36100.png"/><Relationship Id="rId48" Type="http://schemas.openxmlformats.org/officeDocument/2006/relationships/customXml" Target="../ink/ink501.xml"/><Relationship Id="rId69" Type="http://schemas.openxmlformats.org/officeDocument/2006/relationships/image" Target="../media/image5710.png"/><Relationship Id="rId113" Type="http://schemas.openxmlformats.org/officeDocument/2006/relationships/image" Target="../media/image7910.png"/><Relationship Id="rId134" Type="http://schemas.openxmlformats.org/officeDocument/2006/relationships/customXml" Target="../ink/ink544.xml"/><Relationship Id="rId80" Type="http://schemas.openxmlformats.org/officeDocument/2006/relationships/customXml" Target="../ink/ink517.xml"/><Relationship Id="rId155" Type="http://schemas.openxmlformats.org/officeDocument/2006/relationships/image" Target="../media/image10010.png"/><Relationship Id="rId176" Type="http://schemas.openxmlformats.org/officeDocument/2006/relationships/customXml" Target="../ink/ink565.xml"/><Relationship Id="rId197" Type="http://schemas.openxmlformats.org/officeDocument/2006/relationships/image" Target="../media/image12110.png"/><Relationship Id="rId201" Type="http://schemas.openxmlformats.org/officeDocument/2006/relationships/image" Target="../media/image12310.png"/><Relationship Id="rId222" Type="http://schemas.openxmlformats.org/officeDocument/2006/relationships/customXml" Target="../ink/ink588.xml"/><Relationship Id="rId243" Type="http://schemas.openxmlformats.org/officeDocument/2006/relationships/image" Target="../media/image14410.png"/><Relationship Id="rId264" Type="http://schemas.openxmlformats.org/officeDocument/2006/relationships/image" Target="../media/image15410.png"/><Relationship Id="rId285" Type="http://schemas.openxmlformats.org/officeDocument/2006/relationships/customXml" Target="../ink/ink620.xml"/><Relationship Id="rId17" Type="http://schemas.openxmlformats.org/officeDocument/2006/relationships/image" Target="../media/image31100.png"/><Relationship Id="rId38" Type="http://schemas.openxmlformats.org/officeDocument/2006/relationships/customXml" Target="../ink/ink496.xml"/><Relationship Id="rId59" Type="http://schemas.openxmlformats.org/officeDocument/2006/relationships/image" Target="../media/image5210.png"/><Relationship Id="rId103" Type="http://schemas.openxmlformats.org/officeDocument/2006/relationships/image" Target="../media/image7410.png"/><Relationship Id="rId124" Type="http://schemas.openxmlformats.org/officeDocument/2006/relationships/customXml" Target="../ink/ink539.xml"/><Relationship Id="rId70" Type="http://schemas.openxmlformats.org/officeDocument/2006/relationships/customXml" Target="../ink/ink512.xml"/><Relationship Id="rId91" Type="http://schemas.openxmlformats.org/officeDocument/2006/relationships/image" Target="../media/image6810.png"/><Relationship Id="rId145" Type="http://schemas.openxmlformats.org/officeDocument/2006/relationships/image" Target="../media/image9510.png"/><Relationship Id="rId166" Type="http://schemas.openxmlformats.org/officeDocument/2006/relationships/customXml" Target="../ink/ink560.xml"/><Relationship Id="rId187" Type="http://schemas.openxmlformats.org/officeDocument/2006/relationships/image" Target="../media/image116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3.xml"/><Relationship Id="rId233" Type="http://schemas.openxmlformats.org/officeDocument/2006/relationships/image" Target="../media/image13910.png"/><Relationship Id="rId254" Type="http://schemas.openxmlformats.org/officeDocument/2006/relationships/customXml" Target="../ink/ink604.xml"/><Relationship Id="rId28" Type="http://schemas.openxmlformats.org/officeDocument/2006/relationships/customXml" Target="../ink/ink491.xml"/><Relationship Id="rId49" Type="http://schemas.openxmlformats.org/officeDocument/2006/relationships/image" Target="../media/image4710.png"/><Relationship Id="rId114" Type="http://schemas.openxmlformats.org/officeDocument/2006/relationships/customXml" Target="../ink/ink534.xml"/><Relationship Id="rId275" Type="http://schemas.openxmlformats.org/officeDocument/2006/relationships/customXml" Target="../ink/ink615.xml"/><Relationship Id="rId60" Type="http://schemas.openxmlformats.org/officeDocument/2006/relationships/customXml" Target="../ink/ink507.xml"/><Relationship Id="rId81" Type="http://schemas.openxmlformats.org/officeDocument/2006/relationships/image" Target="../media/image6310.png"/><Relationship Id="rId135" Type="http://schemas.openxmlformats.org/officeDocument/2006/relationships/image" Target="../media/image9010.png"/><Relationship Id="rId156" Type="http://schemas.openxmlformats.org/officeDocument/2006/relationships/customXml" Target="../ink/ink555.xml"/><Relationship Id="rId177" Type="http://schemas.openxmlformats.org/officeDocument/2006/relationships/image" Target="../media/image11110.png"/><Relationship Id="rId198" Type="http://schemas.openxmlformats.org/officeDocument/2006/relationships/customXml" Target="../ink/ink576.xml"/><Relationship Id="rId202" Type="http://schemas.openxmlformats.org/officeDocument/2006/relationships/customXml" Target="../ink/ink578.xml"/><Relationship Id="rId223" Type="http://schemas.openxmlformats.org/officeDocument/2006/relationships/image" Target="../media/image13410.png"/><Relationship Id="rId244" Type="http://schemas.openxmlformats.org/officeDocument/2006/relationships/customXml" Target="../ink/ink599.xml"/><Relationship Id="rId18" Type="http://schemas.openxmlformats.org/officeDocument/2006/relationships/customXml" Target="../ink/ink486.xml"/><Relationship Id="rId39" Type="http://schemas.openxmlformats.org/officeDocument/2006/relationships/image" Target="../media/image4210.png"/><Relationship Id="rId265" Type="http://schemas.openxmlformats.org/officeDocument/2006/relationships/customXml" Target="../ink/ink610.xml"/><Relationship Id="rId286" Type="http://schemas.openxmlformats.org/officeDocument/2006/relationships/image" Target="../media/image477.png"/><Relationship Id="rId50" Type="http://schemas.openxmlformats.org/officeDocument/2006/relationships/customXml" Target="../ink/ink502.xml"/><Relationship Id="rId104" Type="http://schemas.openxmlformats.org/officeDocument/2006/relationships/customXml" Target="../ink/ink529.xml"/><Relationship Id="rId125" Type="http://schemas.openxmlformats.org/officeDocument/2006/relationships/image" Target="../media/image8510.png"/><Relationship Id="rId146" Type="http://schemas.openxmlformats.org/officeDocument/2006/relationships/customXml" Target="../ink/ink550.xml"/><Relationship Id="rId167" Type="http://schemas.openxmlformats.org/officeDocument/2006/relationships/image" Target="../media/image10610.png"/><Relationship Id="rId188" Type="http://schemas.openxmlformats.org/officeDocument/2006/relationships/customXml" Target="../ink/ink571.xml"/><Relationship Id="rId71" Type="http://schemas.openxmlformats.org/officeDocument/2006/relationships/image" Target="../media/image5810.png"/><Relationship Id="rId92" Type="http://schemas.openxmlformats.org/officeDocument/2006/relationships/customXml" Target="../ink/ink523.xml"/><Relationship Id="rId213" Type="http://schemas.openxmlformats.org/officeDocument/2006/relationships/image" Target="../media/image12910.png"/><Relationship Id="rId234" Type="http://schemas.openxmlformats.org/officeDocument/2006/relationships/customXml" Target="../ink/ink594.xml"/><Relationship Id="rId2" Type="http://schemas.openxmlformats.org/officeDocument/2006/relationships/customXml" Target="../ink/ink478.xml"/><Relationship Id="rId29" Type="http://schemas.openxmlformats.org/officeDocument/2006/relationships/image" Target="../media/image37100.png"/><Relationship Id="rId255" Type="http://schemas.openxmlformats.org/officeDocument/2006/relationships/image" Target="../media/image15010.png"/><Relationship Id="rId276" Type="http://schemas.openxmlformats.org/officeDocument/2006/relationships/image" Target="../media/image16010.png"/><Relationship Id="rId40" Type="http://schemas.openxmlformats.org/officeDocument/2006/relationships/customXml" Target="../ink/ink497.xml"/><Relationship Id="rId115" Type="http://schemas.openxmlformats.org/officeDocument/2006/relationships/image" Target="../media/image8010.png"/><Relationship Id="rId136" Type="http://schemas.openxmlformats.org/officeDocument/2006/relationships/customXml" Target="../ink/ink545.xml"/><Relationship Id="rId157" Type="http://schemas.openxmlformats.org/officeDocument/2006/relationships/image" Target="../media/image10110.png"/><Relationship Id="rId178" Type="http://schemas.openxmlformats.org/officeDocument/2006/relationships/customXml" Target="../ink/ink566.xml"/><Relationship Id="rId61" Type="http://schemas.openxmlformats.org/officeDocument/2006/relationships/image" Target="../media/image5310.png"/><Relationship Id="rId82" Type="http://schemas.openxmlformats.org/officeDocument/2006/relationships/customXml" Target="../ink/ink518.xml"/><Relationship Id="rId199" Type="http://schemas.openxmlformats.org/officeDocument/2006/relationships/image" Target="../media/image12210.png"/><Relationship Id="rId203" Type="http://schemas.openxmlformats.org/officeDocument/2006/relationships/image" Target="../media/image12410.png"/><Relationship Id="rId19" Type="http://schemas.openxmlformats.org/officeDocument/2006/relationships/image" Target="../media/image32100.png"/><Relationship Id="rId224" Type="http://schemas.openxmlformats.org/officeDocument/2006/relationships/customXml" Target="../ink/ink589.xml"/><Relationship Id="rId245" Type="http://schemas.openxmlformats.org/officeDocument/2006/relationships/image" Target="../media/image14510.png"/><Relationship Id="rId266" Type="http://schemas.openxmlformats.org/officeDocument/2006/relationships/image" Target="../media/image15510.png"/><Relationship Id="rId287" Type="http://schemas.openxmlformats.org/officeDocument/2006/relationships/customXml" Target="../ink/ink621.xml"/><Relationship Id="rId30" Type="http://schemas.openxmlformats.org/officeDocument/2006/relationships/customXml" Target="../ink/ink492.xml"/><Relationship Id="rId105" Type="http://schemas.openxmlformats.org/officeDocument/2006/relationships/image" Target="../media/image7510.png"/><Relationship Id="rId126" Type="http://schemas.openxmlformats.org/officeDocument/2006/relationships/customXml" Target="../ink/ink540.xml"/><Relationship Id="rId147" Type="http://schemas.openxmlformats.org/officeDocument/2006/relationships/image" Target="../media/image9610.png"/><Relationship Id="rId168" Type="http://schemas.openxmlformats.org/officeDocument/2006/relationships/customXml" Target="../ink/ink561.xml"/><Relationship Id="rId51" Type="http://schemas.openxmlformats.org/officeDocument/2006/relationships/image" Target="../media/image4810.png"/><Relationship Id="rId72" Type="http://schemas.openxmlformats.org/officeDocument/2006/relationships/customXml" Target="../ink/ink513.xml"/><Relationship Id="rId93" Type="http://schemas.openxmlformats.org/officeDocument/2006/relationships/image" Target="../media/image6910.png"/><Relationship Id="rId189" Type="http://schemas.openxmlformats.org/officeDocument/2006/relationships/image" Target="../media/image11710.png"/><Relationship Id="rId3" Type="http://schemas.openxmlformats.org/officeDocument/2006/relationships/image" Target="../media/image24100.png"/><Relationship Id="rId214" Type="http://schemas.openxmlformats.org/officeDocument/2006/relationships/customXml" Target="../ink/ink584.xml"/><Relationship Id="rId235" Type="http://schemas.openxmlformats.org/officeDocument/2006/relationships/image" Target="../media/image14010.png"/><Relationship Id="rId256" Type="http://schemas.openxmlformats.org/officeDocument/2006/relationships/customXml" Target="../ink/ink605.xml"/><Relationship Id="rId277" Type="http://schemas.openxmlformats.org/officeDocument/2006/relationships/customXml" Target="../ink/ink616.xml"/><Relationship Id="rId116" Type="http://schemas.openxmlformats.org/officeDocument/2006/relationships/customXml" Target="../ink/ink535.xml"/><Relationship Id="rId137" Type="http://schemas.openxmlformats.org/officeDocument/2006/relationships/image" Target="../media/image9110.png"/><Relationship Id="rId158" Type="http://schemas.openxmlformats.org/officeDocument/2006/relationships/customXml" Target="../ink/ink556.xml"/><Relationship Id="rId20" Type="http://schemas.openxmlformats.org/officeDocument/2006/relationships/customXml" Target="../ink/ink487.xml"/><Relationship Id="rId41" Type="http://schemas.openxmlformats.org/officeDocument/2006/relationships/image" Target="../media/image4310.png"/><Relationship Id="rId62" Type="http://schemas.openxmlformats.org/officeDocument/2006/relationships/customXml" Target="../ink/ink508.xml"/><Relationship Id="rId83" Type="http://schemas.openxmlformats.org/officeDocument/2006/relationships/image" Target="../media/image6410.png"/><Relationship Id="rId179" Type="http://schemas.openxmlformats.org/officeDocument/2006/relationships/image" Target="../media/image11210.png"/><Relationship Id="rId190" Type="http://schemas.openxmlformats.org/officeDocument/2006/relationships/customXml" Target="../ink/ink572.xml"/><Relationship Id="rId204" Type="http://schemas.openxmlformats.org/officeDocument/2006/relationships/customXml" Target="../ink/ink579.xml"/><Relationship Id="rId225" Type="http://schemas.openxmlformats.org/officeDocument/2006/relationships/image" Target="../media/image13510.png"/><Relationship Id="rId246" Type="http://schemas.openxmlformats.org/officeDocument/2006/relationships/customXml" Target="../ink/ink600.xml"/><Relationship Id="rId267" Type="http://schemas.openxmlformats.org/officeDocument/2006/relationships/customXml" Target="../ink/ink611.xml"/><Relationship Id="rId288" Type="http://schemas.openxmlformats.org/officeDocument/2006/relationships/image" Target="../media/image478.png"/><Relationship Id="rId106" Type="http://schemas.openxmlformats.org/officeDocument/2006/relationships/customXml" Target="../ink/ink530.xml"/><Relationship Id="rId127" Type="http://schemas.openxmlformats.org/officeDocument/2006/relationships/image" Target="../media/image8610.png"/><Relationship Id="rId10" Type="http://schemas.openxmlformats.org/officeDocument/2006/relationships/customXml" Target="../ink/ink482.xml"/><Relationship Id="rId31" Type="http://schemas.openxmlformats.org/officeDocument/2006/relationships/image" Target="../media/image38100.png"/><Relationship Id="rId52" Type="http://schemas.openxmlformats.org/officeDocument/2006/relationships/customXml" Target="../ink/ink503.xml"/><Relationship Id="rId73" Type="http://schemas.openxmlformats.org/officeDocument/2006/relationships/image" Target="../media/image5910.png"/><Relationship Id="rId94" Type="http://schemas.openxmlformats.org/officeDocument/2006/relationships/customXml" Target="../ink/ink524.xml"/><Relationship Id="rId148" Type="http://schemas.openxmlformats.org/officeDocument/2006/relationships/customXml" Target="../ink/ink551.xml"/><Relationship Id="rId169" Type="http://schemas.openxmlformats.org/officeDocument/2006/relationships/image" Target="../media/image10710.png"/><Relationship Id="rId4" Type="http://schemas.openxmlformats.org/officeDocument/2006/relationships/customXml" Target="../ink/ink479.xml"/><Relationship Id="rId180" Type="http://schemas.openxmlformats.org/officeDocument/2006/relationships/customXml" Target="../ink/ink567.xml"/><Relationship Id="rId215" Type="http://schemas.openxmlformats.org/officeDocument/2006/relationships/image" Target="../media/image13010.png"/><Relationship Id="rId236" Type="http://schemas.openxmlformats.org/officeDocument/2006/relationships/customXml" Target="../ink/ink595.xml"/><Relationship Id="rId257" Type="http://schemas.openxmlformats.org/officeDocument/2006/relationships/image" Target="../media/image15110.png"/><Relationship Id="rId278" Type="http://schemas.openxmlformats.org/officeDocument/2006/relationships/image" Target="../media/image16110.png"/><Relationship Id="rId42" Type="http://schemas.openxmlformats.org/officeDocument/2006/relationships/customXml" Target="../ink/ink498.xml"/><Relationship Id="rId84" Type="http://schemas.openxmlformats.org/officeDocument/2006/relationships/customXml" Target="../ink/ink519.xml"/><Relationship Id="rId138" Type="http://schemas.openxmlformats.org/officeDocument/2006/relationships/customXml" Target="../ink/ink546.xml"/><Relationship Id="rId191" Type="http://schemas.openxmlformats.org/officeDocument/2006/relationships/image" Target="../media/image11810.png"/><Relationship Id="rId205" Type="http://schemas.openxmlformats.org/officeDocument/2006/relationships/image" Target="../media/image12510.png"/><Relationship Id="rId247" Type="http://schemas.openxmlformats.org/officeDocument/2006/relationships/image" Target="../media/image14610.png"/><Relationship Id="rId107" Type="http://schemas.openxmlformats.org/officeDocument/2006/relationships/image" Target="../media/image7610.png"/><Relationship Id="rId289" Type="http://schemas.openxmlformats.org/officeDocument/2006/relationships/customXml" Target="../ink/ink622.xml"/><Relationship Id="rId11" Type="http://schemas.openxmlformats.org/officeDocument/2006/relationships/image" Target="../media/image28100.png"/><Relationship Id="rId53" Type="http://schemas.openxmlformats.org/officeDocument/2006/relationships/image" Target="../media/image4910.png"/><Relationship Id="rId149" Type="http://schemas.openxmlformats.org/officeDocument/2006/relationships/image" Target="../media/image9710.png"/><Relationship Id="rId95" Type="http://schemas.openxmlformats.org/officeDocument/2006/relationships/image" Target="../media/image7010.png"/><Relationship Id="rId160" Type="http://schemas.openxmlformats.org/officeDocument/2006/relationships/customXml" Target="../ink/ink557.xml"/><Relationship Id="rId216" Type="http://schemas.openxmlformats.org/officeDocument/2006/relationships/customXml" Target="../ink/ink585.xml"/><Relationship Id="rId258" Type="http://schemas.openxmlformats.org/officeDocument/2006/relationships/customXml" Target="../ink/ink606.xml"/><Relationship Id="rId22" Type="http://schemas.openxmlformats.org/officeDocument/2006/relationships/customXml" Target="../ink/ink488.xml"/><Relationship Id="rId64" Type="http://schemas.openxmlformats.org/officeDocument/2006/relationships/customXml" Target="../ink/ink509.xml"/><Relationship Id="rId118" Type="http://schemas.openxmlformats.org/officeDocument/2006/relationships/customXml" Target="../ink/ink536.xml"/><Relationship Id="rId171" Type="http://schemas.openxmlformats.org/officeDocument/2006/relationships/image" Target="../media/image10810.png"/><Relationship Id="rId227" Type="http://schemas.openxmlformats.org/officeDocument/2006/relationships/image" Target="../media/image13610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5.xml"/><Relationship Id="rId21" Type="http://schemas.openxmlformats.org/officeDocument/2006/relationships/image" Target="../media/image17410.png"/><Relationship Id="rId42" Type="http://schemas.openxmlformats.org/officeDocument/2006/relationships/customXml" Target="../ink/ink643.xml"/><Relationship Id="rId47" Type="http://schemas.openxmlformats.org/officeDocument/2006/relationships/image" Target="../media/image18610.png"/><Relationship Id="rId63" Type="http://schemas.openxmlformats.org/officeDocument/2006/relationships/image" Target="../media/image19410.png"/><Relationship Id="rId68" Type="http://schemas.openxmlformats.org/officeDocument/2006/relationships/customXml" Target="../ink/ink656.xml"/><Relationship Id="rId16" Type="http://schemas.openxmlformats.org/officeDocument/2006/relationships/customXml" Target="../ink/ink630.xml"/><Relationship Id="rId11" Type="http://schemas.openxmlformats.org/officeDocument/2006/relationships/image" Target="../media/image16910.png"/><Relationship Id="rId24" Type="http://schemas.openxmlformats.org/officeDocument/2006/relationships/customXml" Target="../ink/ink634.xml"/><Relationship Id="rId32" Type="http://schemas.openxmlformats.org/officeDocument/2006/relationships/customXml" Target="../ink/ink638.xml"/><Relationship Id="rId37" Type="http://schemas.openxmlformats.org/officeDocument/2006/relationships/image" Target="../media/image18210.png"/><Relationship Id="rId40" Type="http://schemas.openxmlformats.org/officeDocument/2006/relationships/customXml" Target="../ink/ink642.xml"/><Relationship Id="rId45" Type="http://schemas.openxmlformats.org/officeDocument/2006/relationships/image" Target="../media/image18510.png"/><Relationship Id="rId53" Type="http://schemas.openxmlformats.org/officeDocument/2006/relationships/image" Target="../media/image18910.png"/><Relationship Id="rId58" Type="http://schemas.openxmlformats.org/officeDocument/2006/relationships/customXml" Target="../ink/ink651.xml"/><Relationship Id="rId66" Type="http://schemas.openxmlformats.org/officeDocument/2006/relationships/customXml" Target="../ink/ink655.xml"/><Relationship Id="rId74" Type="http://schemas.openxmlformats.org/officeDocument/2006/relationships/image" Target="../media/image19910.png"/><Relationship Id="rId79" Type="http://schemas.openxmlformats.org/officeDocument/2006/relationships/customXml" Target="../ink/ink662.xml"/><Relationship Id="rId5" Type="http://schemas.openxmlformats.org/officeDocument/2006/relationships/image" Target="../media/image16610.png"/><Relationship Id="rId61" Type="http://schemas.openxmlformats.org/officeDocument/2006/relationships/image" Target="../media/image19310.png"/><Relationship Id="rId19" Type="http://schemas.openxmlformats.org/officeDocument/2006/relationships/image" Target="../media/image17310.png"/><Relationship Id="rId14" Type="http://schemas.openxmlformats.org/officeDocument/2006/relationships/customXml" Target="../ink/ink629.xml"/><Relationship Id="rId22" Type="http://schemas.openxmlformats.org/officeDocument/2006/relationships/customXml" Target="../ink/ink633.xml"/><Relationship Id="rId27" Type="http://schemas.openxmlformats.org/officeDocument/2006/relationships/image" Target="../media/image17710.png"/><Relationship Id="rId30" Type="http://schemas.openxmlformats.org/officeDocument/2006/relationships/customXml" Target="../ink/ink637.xml"/><Relationship Id="rId35" Type="http://schemas.openxmlformats.org/officeDocument/2006/relationships/image" Target="../media/image18110.png"/><Relationship Id="rId43" Type="http://schemas.openxmlformats.org/officeDocument/2006/relationships/image" Target="../media/image18410.png"/><Relationship Id="rId48" Type="http://schemas.openxmlformats.org/officeDocument/2006/relationships/customXml" Target="../ink/ink646.xml"/><Relationship Id="rId56" Type="http://schemas.openxmlformats.org/officeDocument/2006/relationships/customXml" Target="../ink/ink650.xml"/><Relationship Id="rId64" Type="http://schemas.openxmlformats.org/officeDocument/2006/relationships/customXml" Target="../ink/ink654.xml"/><Relationship Id="rId69" Type="http://schemas.openxmlformats.org/officeDocument/2006/relationships/image" Target="../media/image19710.png"/><Relationship Id="rId77" Type="http://schemas.openxmlformats.org/officeDocument/2006/relationships/customXml" Target="../ink/ink661.xml"/><Relationship Id="rId8" Type="http://schemas.openxmlformats.org/officeDocument/2006/relationships/customXml" Target="../ink/ink626.xml"/><Relationship Id="rId51" Type="http://schemas.openxmlformats.org/officeDocument/2006/relationships/image" Target="../media/image18810.png"/><Relationship Id="rId72" Type="http://schemas.openxmlformats.org/officeDocument/2006/relationships/image" Target="../media/image19810.png"/><Relationship Id="rId80" Type="http://schemas.openxmlformats.org/officeDocument/2006/relationships/image" Target="../media/image480.png"/><Relationship Id="rId3" Type="http://schemas.openxmlformats.org/officeDocument/2006/relationships/image" Target="../media/image16510.png"/><Relationship Id="rId12" Type="http://schemas.openxmlformats.org/officeDocument/2006/relationships/customXml" Target="../ink/ink628.xml"/><Relationship Id="rId17" Type="http://schemas.openxmlformats.org/officeDocument/2006/relationships/image" Target="../media/image17210.png"/><Relationship Id="rId25" Type="http://schemas.openxmlformats.org/officeDocument/2006/relationships/image" Target="../media/image17610.png"/><Relationship Id="rId33" Type="http://schemas.openxmlformats.org/officeDocument/2006/relationships/image" Target="../media/image18010.png"/><Relationship Id="rId38" Type="http://schemas.openxmlformats.org/officeDocument/2006/relationships/customXml" Target="../ink/ink641.xml"/><Relationship Id="rId46" Type="http://schemas.openxmlformats.org/officeDocument/2006/relationships/customXml" Target="../ink/ink645.xml"/><Relationship Id="rId59" Type="http://schemas.openxmlformats.org/officeDocument/2006/relationships/image" Target="../media/image19210.png"/><Relationship Id="rId67" Type="http://schemas.openxmlformats.org/officeDocument/2006/relationships/image" Target="../media/image19610.png"/><Relationship Id="rId20" Type="http://schemas.openxmlformats.org/officeDocument/2006/relationships/customXml" Target="../ink/ink632.xml"/><Relationship Id="rId41" Type="http://schemas.openxmlformats.org/officeDocument/2006/relationships/image" Target="../media/image18310.png"/><Relationship Id="rId54" Type="http://schemas.openxmlformats.org/officeDocument/2006/relationships/customXml" Target="../ink/ink649.xml"/><Relationship Id="rId62" Type="http://schemas.openxmlformats.org/officeDocument/2006/relationships/customXml" Target="../ink/ink653.xml"/><Relationship Id="rId70" Type="http://schemas.openxmlformats.org/officeDocument/2006/relationships/customXml" Target="../ink/ink657.xml"/><Relationship Id="rId75" Type="http://schemas.openxmlformats.org/officeDocument/2006/relationships/customXml" Target="../ink/ink66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5.xml"/><Relationship Id="rId15" Type="http://schemas.openxmlformats.org/officeDocument/2006/relationships/image" Target="../media/image17110.png"/><Relationship Id="rId23" Type="http://schemas.openxmlformats.org/officeDocument/2006/relationships/image" Target="../media/image17510.png"/><Relationship Id="rId28" Type="http://schemas.openxmlformats.org/officeDocument/2006/relationships/customXml" Target="../ink/ink636.xml"/><Relationship Id="rId36" Type="http://schemas.openxmlformats.org/officeDocument/2006/relationships/customXml" Target="../ink/ink640.xml"/><Relationship Id="rId49" Type="http://schemas.openxmlformats.org/officeDocument/2006/relationships/image" Target="../media/image18710.png"/><Relationship Id="rId57" Type="http://schemas.openxmlformats.org/officeDocument/2006/relationships/image" Target="../media/image19110.png"/><Relationship Id="rId10" Type="http://schemas.openxmlformats.org/officeDocument/2006/relationships/customXml" Target="../ink/ink627.xml"/><Relationship Id="rId31" Type="http://schemas.openxmlformats.org/officeDocument/2006/relationships/image" Target="../media/image17910.png"/><Relationship Id="rId44" Type="http://schemas.openxmlformats.org/officeDocument/2006/relationships/customXml" Target="../ink/ink644.xml"/><Relationship Id="rId52" Type="http://schemas.openxmlformats.org/officeDocument/2006/relationships/customXml" Target="../ink/ink648.xml"/><Relationship Id="rId60" Type="http://schemas.openxmlformats.org/officeDocument/2006/relationships/customXml" Target="../ink/ink652.xml"/><Relationship Id="rId65" Type="http://schemas.openxmlformats.org/officeDocument/2006/relationships/image" Target="../media/image19510.png"/><Relationship Id="rId73" Type="http://schemas.openxmlformats.org/officeDocument/2006/relationships/customXml" Target="../ink/ink659.xml"/><Relationship Id="rId78" Type="http://schemas.openxmlformats.org/officeDocument/2006/relationships/image" Target="../media/image20110.png"/><Relationship Id="rId4" Type="http://schemas.openxmlformats.org/officeDocument/2006/relationships/customXml" Target="../ink/ink624.xml"/><Relationship Id="rId9" Type="http://schemas.openxmlformats.org/officeDocument/2006/relationships/image" Target="../media/image16810.png"/><Relationship Id="rId13" Type="http://schemas.openxmlformats.org/officeDocument/2006/relationships/image" Target="../media/image17010.png"/><Relationship Id="rId18" Type="http://schemas.openxmlformats.org/officeDocument/2006/relationships/customXml" Target="../ink/ink631.xml"/><Relationship Id="rId39" Type="http://schemas.openxmlformats.org/officeDocument/2006/relationships/image" Target="../media/image8810.png"/><Relationship Id="rId34" Type="http://schemas.openxmlformats.org/officeDocument/2006/relationships/customXml" Target="../ink/ink639.xml"/><Relationship Id="rId50" Type="http://schemas.openxmlformats.org/officeDocument/2006/relationships/customXml" Target="../ink/ink647.xml"/><Relationship Id="rId55" Type="http://schemas.openxmlformats.org/officeDocument/2006/relationships/image" Target="../media/image19010.png"/><Relationship Id="rId76" Type="http://schemas.openxmlformats.org/officeDocument/2006/relationships/image" Target="../media/image20010.png"/><Relationship Id="rId7" Type="http://schemas.openxmlformats.org/officeDocument/2006/relationships/image" Target="../media/image16710.png"/><Relationship Id="rId71" Type="http://schemas.openxmlformats.org/officeDocument/2006/relationships/customXml" Target="../ink/ink658.xml"/><Relationship Id="rId2" Type="http://schemas.openxmlformats.org/officeDocument/2006/relationships/customXml" Target="../ink/ink623.xml"/><Relationship Id="rId29" Type="http://schemas.openxmlformats.org/officeDocument/2006/relationships/image" Target="../media/image17810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10.png"/><Relationship Id="rId21" Type="http://schemas.openxmlformats.org/officeDocument/2006/relationships/image" Target="../media/image21110.png"/><Relationship Id="rId42" Type="http://schemas.openxmlformats.org/officeDocument/2006/relationships/customXml" Target="../ink/ink683.xml"/><Relationship Id="rId63" Type="http://schemas.openxmlformats.org/officeDocument/2006/relationships/image" Target="../media/image23210.png"/><Relationship Id="rId84" Type="http://schemas.openxmlformats.org/officeDocument/2006/relationships/customXml" Target="../ink/ink704.xml"/><Relationship Id="rId138" Type="http://schemas.openxmlformats.org/officeDocument/2006/relationships/customXml" Target="../ink/ink731.xml"/><Relationship Id="rId159" Type="http://schemas.openxmlformats.org/officeDocument/2006/relationships/image" Target="../media/image28010.png"/><Relationship Id="rId170" Type="http://schemas.openxmlformats.org/officeDocument/2006/relationships/customXml" Target="../ink/ink747.xml"/><Relationship Id="rId191" Type="http://schemas.openxmlformats.org/officeDocument/2006/relationships/image" Target="../media/image29610.png"/><Relationship Id="rId205" Type="http://schemas.openxmlformats.org/officeDocument/2006/relationships/image" Target="../media/image30310.png"/><Relationship Id="rId107" Type="http://schemas.openxmlformats.org/officeDocument/2006/relationships/image" Target="../media/image25410.png"/><Relationship Id="rId11" Type="http://schemas.openxmlformats.org/officeDocument/2006/relationships/image" Target="../media/image20610.png"/><Relationship Id="rId32" Type="http://schemas.openxmlformats.org/officeDocument/2006/relationships/customXml" Target="../ink/ink678.xml"/><Relationship Id="rId53" Type="http://schemas.openxmlformats.org/officeDocument/2006/relationships/image" Target="../media/image22710.png"/><Relationship Id="rId74" Type="http://schemas.openxmlformats.org/officeDocument/2006/relationships/customXml" Target="../ink/ink699.xml"/><Relationship Id="rId128" Type="http://schemas.openxmlformats.org/officeDocument/2006/relationships/customXml" Target="../ink/ink726.xml"/><Relationship Id="rId149" Type="http://schemas.openxmlformats.org/officeDocument/2006/relationships/image" Target="../media/image27510.png"/><Relationship Id="rId5" Type="http://schemas.openxmlformats.org/officeDocument/2006/relationships/image" Target="../media/image20310.png"/><Relationship Id="rId95" Type="http://schemas.openxmlformats.org/officeDocument/2006/relationships/image" Target="../media/image24810.png"/><Relationship Id="rId160" Type="http://schemas.openxmlformats.org/officeDocument/2006/relationships/customXml" Target="../ink/ink742.xml"/><Relationship Id="rId181" Type="http://schemas.openxmlformats.org/officeDocument/2006/relationships/image" Target="../media/image29110.png"/><Relationship Id="rId22" Type="http://schemas.openxmlformats.org/officeDocument/2006/relationships/customXml" Target="../ink/ink673.xml"/><Relationship Id="rId43" Type="http://schemas.openxmlformats.org/officeDocument/2006/relationships/image" Target="../media/image22210.png"/><Relationship Id="rId64" Type="http://schemas.openxmlformats.org/officeDocument/2006/relationships/customXml" Target="../ink/ink694.xml"/><Relationship Id="rId118" Type="http://schemas.openxmlformats.org/officeDocument/2006/relationships/customXml" Target="../ink/ink721.xml"/><Relationship Id="rId139" Type="http://schemas.openxmlformats.org/officeDocument/2006/relationships/image" Target="../media/image27010.png"/><Relationship Id="rId85" Type="http://schemas.openxmlformats.org/officeDocument/2006/relationships/image" Target="../media/image24310.png"/><Relationship Id="rId150" Type="http://schemas.openxmlformats.org/officeDocument/2006/relationships/customXml" Target="../ink/ink737.xml"/><Relationship Id="rId171" Type="http://schemas.openxmlformats.org/officeDocument/2006/relationships/image" Target="../media/image28610.png"/><Relationship Id="rId192" Type="http://schemas.openxmlformats.org/officeDocument/2006/relationships/customXml" Target="../ink/ink758.xml"/><Relationship Id="rId206" Type="http://schemas.openxmlformats.org/officeDocument/2006/relationships/customXml" Target="../ink/ink765.xml"/><Relationship Id="rId12" Type="http://schemas.openxmlformats.org/officeDocument/2006/relationships/customXml" Target="../ink/ink668.xml"/><Relationship Id="rId33" Type="http://schemas.openxmlformats.org/officeDocument/2006/relationships/image" Target="../media/image21710.png"/><Relationship Id="rId108" Type="http://schemas.openxmlformats.org/officeDocument/2006/relationships/customXml" Target="../ink/ink716.xml"/><Relationship Id="rId129" Type="http://schemas.openxmlformats.org/officeDocument/2006/relationships/image" Target="../media/image26510.png"/><Relationship Id="rId54" Type="http://schemas.openxmlformats.org/officeDocument/2006/relationships/customXml" Target="../ink/ink689.xml"/><Relationship Id="rId75" Type="http://schemas.openxmlformats.org/officeDocument/2006/relationships/image" Target="../media/image23810.png"/><Relationship Id="rId96" Type="http://schemas.openxmlformats.org/officeDocument/2006/relationships/customXml" Target="../ink/ink710.xml"/><Relationship Id="rId140" Type="http://schemas.openxmlformats.org/officeDocument/2006/relationships/customXml" Target="../ink/ink732.xml"/><Relationship Id="rId161" Type="http://schemas.openxmlformats.org/officeDocument/2006/relationships/image" Target="../media/image28110.png"/><Relationship Id="rId182" Type="http://schemas.openxmlformats.org/officeDocument/2006/relationships/customXml" Target="../ink/ink753.xml"/><Relationship Id="rId6" Type="http://schemas.openxmlformats.org/officeDocument/2006/relationships/customXml" Target="../ink/ink665.xml"/><Relationship Id="rId23" Type="http://schemas.openxmlformats.org/officeDocument/2006/relationships/image" Target="../media/image21210.png"/><Relationship Id="rId119" Type="http://schemas.openxmlformats.org/officeDocument/2006/relationships/image" Target="../media/image26010.png"/><Relationship Id="rId44" Type="http://schemas.openxmlformats.org/officeDocument/2006/relationships/customXml" Target="../ink/ink684.xml"/><Relationship Id="rId65" Type="http://schemas.openxmlformats.org/officeDocument/2006/relationships/image" Target="../media/image23310.png"/><Relationship Id="rId86" Type="http://schemas.openxmlformats.org/officeDocument/2006/relationships/customXml" Target="../ink/ink705.xml"/><Relationship Id="rId130" Type="http://schemas.openxmlformats.org/officeDocument/2006/relationships/customXml" Target="../ink/ink727.xml"/><Relationship Id="rId151" Type="http://schemas.openxmlformats.org/officeDocument/2006/relationships/image" Target="../media/image27610.png"/><Relationship Id="rId172" Type="http://schemas.openxmlformats.org/officeDocument/2006/relationships/customXml" Target="../ink/ink748.xml"/><Relationship Id="rId193" Type="http://schemas.openxmlformats.org/officeDocument/2006/relationships/image" Target="../media/image29710.png"/><Relationship Id="rId207" Type="http://schemas.openxmlformats.org/officeDocument/2006/relationships/image" Target="../media/image30410.png"/><Relationship Id="rId13" Type="http://schemas.openxmlformats.org/officeDocument/2006/relationships/image" Target="../media/image20710.png"/><Relationship Id="rId109" Type="http://schemas.openxmlformats.org/officeDocument/2006/relationships/image" Target="../media/image25510.png"/><Relationship Id="rId34" Type="http://schemas.openxmlformats.org/officeDocument/2006/relationships/customXml" Target="../ink/ink679.xml"/><Relationship Id="rId55" Type="http://schemas.openxmlformats.org/officeDocument/2006/relationships/image" Target="../media/image22810.png"/><Relationship Id="rId76" Type="http://schemas.openxmlformats.org/officeDocument/2006/relationships/customXml" Target="../ink/ink700.xml"/><Relationship Id="rId97" Type="http://schemas.openxmlformats.org/officeDocument/2006/relationships/image" Target="../media/image24910.png"/><Relationship Id="rId120" Type="http://schemas.openxmlformats.org/officeDocument/2006/relationships/customXml" Target="../ink/ink722.xml"/><Relationship Id="rId141" Type="http://schemas.openxmlformats.org/officeDocument/2006/relationships/image" Target="../media/image27110.png"/><Relationship Id="rId7" Type="http://schemas.openxmlformats.org/officeDocument/2006/relationships/image" Target="../media/image20410.png"/><Relationship Id="rId162" Type="http://schemas.openxmlformats.org/officeDocument/2006/relationships/customXml" Target="../ink/ink743.xml"/><Relationship Id="rId183" Type="http://schemas.openxmlformats.org/officeDocument/2006/relationships/image" Target="../media/image29210.png"/><Relationship Id="rId24" Type="http://schemas.openxmlformats.org/officeDocument/2006/relationships/customXml" Target="../ink/ink674.xml"/><Relationship Id="rId45" Type="http://schemas.openxmlformats.org/officeDocument/2006/relationships/image" Target="../media/image22310.png"/><Relationship Id="rId66" Type="http://schemas.openxmlformats.org/officeDocument/2006/relationships/customXml" Target="../ink/ink695.xml"/><Relationship Id="rId87" Type="http://schemas.openxmlformats.org/officeDocument/2006/relationships/image" Target="../media/image24410.png"/><Relationship Id="rId110" Type="http://schemas.openxmlformats.org/officeDocument/2006/relationships/customXml" Target="../ink/ink717.xml"/><Relationship Id="rId131" Type="http://schemas.openxmlformats.org/officeDocument/2006/relationships/image" Target="../media/image26610.png"/><Relationship Id="rId61" Type="http://schemas.openxmlformats.org/officeDocument/2006/relationships/image" Target="../media/image23110.png"/><Relationship Id="rId82" Type="http://schemas.openxmlformats.org/officeDocument/2006/relationships/customXml" Target="../ink/ink703.xml"/><Relationship Id="rId152" Type="http://schemas.openxmlformats.org/officeDocument/2006/relationships/customXml" Target="../ink/ink738.xml"/><Relationship Id="rId173" Type="http://schemas.openxmlformats.org/officeDocument/2006/relationships/image" Target="../media/image28710.png"/><Relationship Id="rId194" Type="http://schemas.openxmlformats.org/officeDocument/2006/relationships/customXml" Target="../ink/ink759.xml"/><Relationship Id="rId199" Type="http://schemas.openxmlformats.org/officeDocument/2006/relationships/image" Target="../media/image30010.png"/><Relationship Id="rId203" Type="http://schemas.openxmlformats.org/officeDocument/2006/relationships/image" Target="../media/image30210.png"/><Relationship Id="rId208" Type="http://schemas.openxmlformats.org/officeDocument/2006/relationships/customXml" Target="../ink/ink766.xml"/><Relationship Id="rId19" Type="http://schemas.openxmlformats.org/officeDocument/2006/relationships/image" Target="../media/image21010.png"/><Relationship Id="rId14" Type="http://schemas.openxmlformats.org/officeDocument/2006/relationships/customXml" Target="../ink/ink669.xml"/><Relationship Id="rId30" Type="http://schemas.openxmlformats.org/officeDocument/2006/relationships/customXml" Target="../ink/ink677.xml"/><Relationship Id="rId35" Type="http://schemas.openxmlformats.org/officeDocument/2006/relationships/image" Target="../media/image21810.png"/><Relationship Id="rId56" Type="http://schemas.openxmlformats.org/officeDocument/2006/relationships/customXml" Target="../ink/ink690.xml"/><Relationship Id="rId77" Type="http://schemas.openxmlformats.org/officeDocument/2006/relationships/image" Target="../media/image23910.png"/><Relationship Id="rId100" Type="http://schemas.openxmlformats.org/officeDocument/2006/relationships/customXml" Target="../ink/ink712.xml"/><Relationship Id="rId105" Type="http://schemas.openxmlformats.org/officeDocument/2006/relationships/image" Target="../media/image25310.png"/><Relationship Id="rId126" Type="http://schemas.openxmlformats.org/officeDocument/2006/relationships/customXml" Target="../ink/ink725.xml"/><Relationship Id="rId147" Type="http://schemas.openxmlformats.org/officeDocument/2006/relationships/image" Target="../media/image27410.png"/><Relationship Id="rId168" Type="http://schemas.openxmlformats.org/officeDocument/2006/relationships/customXml" Target="../ink/ink746.xml"/><Relationship Id="rId8" Type="http://schemas.openxmlformats.org/officeDocument/2006/relationships/customXml" Target="../ink/ink666.xml"/><Relationship Id="rId51" Type="http://schemas.openxmlformats.org/officeDocument/2006/relationships/image" Target="../media/image22610.png"/><Relationship Id="rId72" Type="http://schemas.openxmlformats.org/officeDocument/2006/relationships/customXml" Target="../ink/ink698.xml"/><Relationship Id="rId93" Type="http://schemas.openxmlformats.org/officeDocument/2006/relationships/image" Target="../media/image24710.png"/><Relationship Id="rId98" Type="http://schemas.openxmlformats.org/officeDocument/2006/relationships/customXml" Target="../ink/ink711.xml"/><Relationship Id="rId121" Type="http://schemas.openxmlformats.org/officeDocument/2006/relationships/image" Target="../media/image26110.png"/><Relationship Id="rId142" Type="http://schemas.openxmlformats.org/officeDocument/2006/relationships/customXml" Target="../ink/ink733.xml"/><Relationship Id="rId163" Type="http://schemas.openxmlformats.org/officeDocument/2006/relationships/image" Target="../media/image28210.png"/><Relationship Id="rId184" Type="http://schemas.openxmlformats.org/officeDocument/2006/relationships/customXml" Target="../ink/ink754.xml"/><Relationship Id="rId189" Type="http://schemas.openxmlformats.org/officeDocument/2006/relationships/image" Target="../media/image29510.png"/><Relationship Id="rId3" Type="http://schemas.openxmlformats.org/officeDocument/2006/relationships/image" Target="../media/image20210.png"/><Relationship Id="rId25" Type="http://schemas.openxmlformats.org/officeDocument/2006/relationships/image" Target="../media/image21310.png"/><Relationship Id="rId46" Type="http://schemas.openxmlformats.org/officeDocument/2006/relationships/customXml" Target="../ink/ink685.xml"/><Relationship Id="rId67" Type="http://schemas.openxmlformats.org/officeDocument/2006/relationships/image" Target="../media/image23410.png"/><Relationship Id="rId116" Type="http://schemas.openxmlformats.org/officeDocument/2006/relationships/customXml" Target="../ink/ink720.xml"/><Relationship Id="rId137" Type="http://schemas.openxmlformats.org/officeDocument/2006/relationships/image" Target="../media/image26910.png"/><Relationship Id="rId158" Type="http://schemas.openxmlformats.org/officeDocument/2006/relationships/customXml" Target="../ink/ink741.xml"/><Relationship Id="rId20" Type="http://schemas.openxmlformats.org/officeDocument/2006/relationships/customXml" Target="../ink/ink672.xml"/><Relationship Id="rId41" Type="http://schemas.openxmlformats.org/officeDocument/2006/relationships/image" Target="../media/image22110.png"/><Relationship Id="rId62" Type="http://schemas.openxmlformats.org/officeDocument/2006/relationships/customXml" Target="../ink/ink693.xml"/><Relationship Id="rId83" Type="http://schemas.openxmlformats.org/officeDocument/2006/relationships/image" Target="../media/image24210.png"/><Relationship Id="rId88" Type="http://schemas.openxmlformats.org/officeDocument/2006/relationships/customXml" Target="../ink/ink706.xml"/><Relationship Id="rId111" Type="http://schemas.openxmlformats.org/officeDocument/2006/relationships/image" Target="../media/image25610.png"/><Relationship Id="rId132" Type="http://schemas.openxmlformats.org/officeDocument/2006/relationships/customXml" Target="../ink/ink728.xml"/><Relationship Id="rId153" Type="http://schemas.openxmlformats.org/officeDocument/2006/relationships/image" Target="../media/image27710.png"/><Relationship Id="rId174" Type="http://schemas.openxmlformats.org/officeDocument/2006/relationships/customXml" Target="../ink/ink749.xml"/><Relationship Id="rId179" Type="http://schemas.openxmlformats.org/officeDocument/2006/relationships/image" Target="../media/image29010.png"/><Relationship Id="rId195" Type="http://schemas.openxmlformats.org/officeDocument/2006/relationships/image" Target="../media/image29810.png"/><Relationship Id="rId209" Type="http://schemas.openxmlformats.org/officeDocument/2006/relationships/image" Target="../media/image30510.png"/><Relationship Id="rId190" Type="http://schemas.openxmlformats.org/officeDocument/2006/relationships/customXml" Target="../ink/ink757.xml"/><Relationship Id="rId204" Type="http://schemas.openxmlformats.org/officeDocument/2006/relationships/customXml" Target="../ink/ink764.xml"/><Relationship Id="rId15" Type="http://schemas.openxmlformats.org/officeDocument/2006/relationships/image" Target="../media/image20810.png"/><Relationship Id="rId36" Type="http://schemas.openxmlformats.org/officeDocument/2006/relationships/customXml" Target="../ink/ink680.xml"/><Relationship Id="rId57" Type="http://schemas.openxmlformats.org/officeDocument/2006/relationships/image" Target="../media/image22910.png"/><Relationship Id="rId106" Type="http://schemas.openxmlformats.org/officeDocument/2006/relationships/customXml" Target="../ink/ink715.xml"/><Relationship Id="rId127" Type="http://schemas.openxmlformats.org/officeDocument/2006/relationships/image" Target="../media/image26410.png"/><Relationship Id="rId10" Type="http://schemas.openxmlformats.org/officeDocument/2006/relationships/customXml" Target="../ink/ink667.xml"/><Relationship Id="rId31" Type="http://schemas.openxmlformats.org/officeDocument/2006/relationships/image" Target="../media/image21610.png"/><Relationship Id="rId52" Type="http://schemas.openxmlformats.org/officeDocument/2006/relationships/customXml" Target="../ink/ink688.xml"/><Relationship Id="rId73" Type="http://schemas.openxmlformats.org/officeDocument/2006/relationships/image" Target="../media/image23710.png"/><Relationship Id="rId78" Type="http://schemas.openxmlformats.org/officeDocument/2006/relationships/customXml" Target="../ink/ink701.xml"/><Relationship Id="rId94" Type="http://schemas.openxmlformats.org/officeDocument/2006/relationships/customXml" Target="../ink/ink709.xml"/><Relationship Id="rId99" Type="http://schemas.openxmlformats.org/officeDocument/2006/relationships/image" Target="../media/image25010.png"/><Relationship Id="rId101" Type="http://schemas.openxmlformats.org/officeDocument/2006/relationships/image" Target="../media/image25110.png"/><Relationship Id="rId122" Type="http://schemas.openxmlformats.org/officeDocument/2006/relationships/customXml" Target="../ink/ink723.xml"/><Relationship Id="rId143" Type="http://schemas.openxmlformats.org/officeDocument/2006/relationships/image" Target="../media/image27210.png"/><Relationship Id="rId148" Type="http://schemas.openxmlformats.org/officeDocument/2006/relationships/customXml" Target="../ink/ink736.xml"/><Relationship Id="rId164" Type="http://schemas.openxmlformats.org/officeDocument/2006/relationships/customXml" Target="../ink/ink744.xml"/><Relationship Id="rId169" Type="http://schemas.openxmlformats.org/officeDocument/2006/relationships/image" Target="../media/image28510.png"/><Relationship Id="rId185" Type="http://schemas.openxmlformats.org/officeDocument/2006/relationships/image" Target="../media/image29310.png"/><Relationship Id="rId4" Type="http://schemas.openxmlformats.org/officeDocument/2006/relationships/customXml" Target="../ink/ink664.xml"/><Relationship Id="rId9" Type="http://schemas.openxmlformats.org/officeDocument/2006/relationships/image" Target="../media/image20510.png"/><Relationship Id="rId180" Type="http://schemas.openxmlformats.org/officeDocument/2006/relationships/customXml" Target="../ink/ink752.xml"/><Relationship Id="rId210" Type="http://schemas.openxmlformats.org/officeDocument/2006/relationships/customXml" Target="../ink/ink767.xml"/><Relationship Id="rId26" Type="http://schemas.openxmlformats.org/officeDocument/2006/relationships/customXml" Target="../ink/ink675.xml"/><Relationship Id="rId47" Type="http://schemas.openxmlformats.org/officeDocument/2006/relationships/image" Target="../media/image22410.png"/><Relationship Id="rId68" Type="http://schemas.openxmlformats.org/officeDocument/2006/relationships/customXml" Target="../ink/ink696.xml"/><Relationship Id="rId89" Type="http://schemas.openxmlformats.org/officeDocument/2006/relationships/image" Target="../media/image24510.png"/><Relationship Id="rId112" Type="http://schemas.openxmlformats.org/officeDocument/2006/relationships/customXml" Target="../ink/ink718.xml"/><Relationship Id="rId133" Type="http://schemas.openxmlformats.org/officeDocument/2006/relationships/image" Target="../media/image26710.png"/><Relationship Id="rId154" Type="http://schemas.openxmlformats.org/officeDocument/2006/relationships/customXml" Target="../ink/ink739.xml"/><Relationship Id="rId175" Type="http://schemas.openxmlformats.org/officeDocument/2006/relationships/image" Target="../media/image28810.png"/><Relationship Id="rId196" Type="http://schemas.openxmlformats.org/officeDocument/2006/relationships/customXml" Target="../ink/ink760.xml"/><Relationship Id="rId200" Type="http://schemas.openxmlformats.org/officeDocument/2006/relationships/customXml" Target="../ink/ink762.xml"/><Relationship Id="rId16" Type="http://schemas.openxmlformats.org/officeDocument/2006/relationships/customXml" Target="../ink/ink670.xml"/><Relationship Id="rId37" Type="http://schemas.openxmlformats.org/officeDocument/2006/relationships/image" Target="../media/image21910.png"/><Relationship Id="rId58" Type="http://schemas.openxmlformats.org/officeDocument/2006/relationships/customXml" Target="../ink/ink691.xml"/><Relationship Id="rId79" Type="http://schemas.openxmlformats.org/officeDocument/2006/relationships/image" Target="../media/image24010.png"/><Relationship Id="rId102" Type="http://schemas.openxmlformats.org/officeDocument/2006/relationships/customXml" Target="../ink/ink713.xml"/><Relationship Id="rId123" Type="http://schemas.openxmlformats.org/officeDocument/2006/relationships/image" Target="../media/image26210.png"/><Relationship Id="rId144" Type="http://schemas.openxmlformats.org/officeDocument/2006/relationships/customXml" Target="../ink/ink734.xml"/><Relationship Id="rId90" Type="http://schemas.openxmlformats.org/officeDocument/2006/relationships/customXml" Target="../ink/ink707.xml"/><Relationship Id="rId165" Type="http://schemas.openxmlformats.org/officeDocument/2006/relationships/image" Target="../media/image28310.png"/><Relationship Id="rId186" Type="http://schemas.openxmlformats.org/officeDocument/2006/relationships/customXml" Target="../ink/ink755.xml"/><Relationship Id="rId211" Type="http://schemas.openxmlformats.org/officeDocument/2006/relationships/image" Target="../media/image30610.png"/><Relationship Id="rId27" Type="http://schemas.openxmlformats.org/officeDocument/2006/relationships/image" Target="../media/image21410.png"/><Relationship Id="rId48" Type="http://schemas.openxmlformats.org/officeDocument/2006/relationships/customXml" Target="../ink/ink686.xml"/><Relationship Id="rId69" Type="http://schemas.openxmlformats.org/officeDocument/2006/relationships/image" Target="../media/image23510.png"/><Relationship Id="rId113" Type="http://schemas.openxmlformats.org/officeDocument/2006/relationships/image" Target="../media/image25710.png"/><Relationship Id="rId134" Type="http://schemas.openxmlformats.org/officeDocument/2006/relationships/customXml" Target="../ink/ink729.xml"/><Relationship Id="rId80" Type="http://schemas.openxmlformats.org/officeDocument/2006/relationships/customXml" Target="../ink/ink702.xml"/><Relationship Id="rId155" Type="http://schemas.openxmlformats.org/officeDocument/2006/relationships/image" Target="../media/image27810.png"/><Relationship Id="rId176" Type="http://schemas.openxmlformats.org/officeDocument/2006/relationships/customXml" Target="../ink/ink750.xml"/><Relationship Id="rId197" Type="http://schemas.openxmlformats.org/officeDocument/2006/relationships/image" Target="../media/image29910.png"/><Relationship Id="rId201" Type="http://schemas.openxmlformats.org/officeDocument/2006/relationships/image" Target="../media/image30110.png"/><Relationship Id="rId17" Type="http://schemas.openxmlformats.org/officeDocument/2006/relationships/image" Target="../media/image20910.png"/><Relationship Id="rId38" Type="http://schemas.openxmlformats.org/officeDocument/2006/relationships/customXml" Target="../ink/ink681.xml"/><Relationship Id="rId59" Type="http://schemas.openxmlformats.org/officeDocument/2006/relationships/image" Target="../media/image23010.png"/><Relationship Id="rId103" Type="http://schemas.openxmlformats.org/officeDocument/2006/relationships/image" Target="../media/image25210.png"/><Relationship Id="rId124" Type="http://schemas.openxmlformats.org/officeDocument/2006/relationships/customXml" Target="../ink/ink724.xml"/><Relationship Id="rId70" Type="http://schemas.openxmlformats.org/officeDocument/2006/relationships/customXml" Target="../ink/ink697.xml"/><Relationship Id="rId91" Type="http://schemas.openxmlformats.org/officeDocument/2006/relationships/image" Target="../media/image24610.png"/><Relationship Id="rId145" Type="http://schemas.openxmlformats.org/officeDocument/2006/relationships/image" Target="../media/image27310.png"/><Relationship Id="rId166" Type="http://schemas.openxmlformats.org/officeDocument/2006/relationships/customXml" Target="../ink/ink745.xml"/><Relationship Id="rId187" Type="http://schemas.openxmlformats.org/officeDocument/2006/relationships/image" Target="../media/image2941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676.xml"/><Relationship Id="rId49" Type="http://schemas.openxmlformats.org/officeDocument/2006/relationships/image" Target="../media/image22510.png"/><Relationship Id="rId114" Type="http://schemas.openxmlformats.org/officeDocument/2006/relationships/customXml" Target="../ink/ink719.xml"/><Relationship Id="rId60" Type="http://schemas.openxmlformats.org/officeDocument/2006/relationships/customXml" Target="../ink/ink692.xml"/><Relationship Id="rId81" Type="http://schemas.openxmlformats.org/officeDocument/2006/relationships/image" Target="../media/image24110.png"/><Relationship Id="rId135" Type="http://schemas.openxmlformats.org/officeDocument/2006/relationships/image" Target="../media/image26810.png"/><Relationship Id="rId156" Type="http://schemas.openxmlformats.org/officeDocument/2006/relationships/customXml" Target="../ink/ink740.xml"/><Relationship Id="rId177" Type="http://schemas.openxmlformats.org/officeDocument/2006/relationships/image" Target="../media/image28910.png"/><Relationship Id="rId198" Type="http://schemas.openxmlformats.org/officeDocument/2006/relationships/customXml" Target="../ink/ink761.xml"/><Relationship Id="rId202" Type="http://schemas.openxmlformats.org/officeDocument/2006/relationships/customXml" Target="../ink/ink763.xml"/><Relationship Id="rId18" Type="http://schemas.openxmlformats.org/officeDocument/2006/relationships/customXml" Target="../ink/ink671.xml"/><Relationship Id="rId39" Type="http://schemas.openxmlformats.org/officeDocument/2006/relationships/image" Target="../media/image22010.png"/><Relationship Id="rId50" Type="http://schemas.openxmlformats.org/officeDocument/2006/relationships/customXml" Target="../ink/ink687.xml"/><Relationship Id="rId104" Type="http://schemas.openxmlformats.org/officeDocument/2006/relationships/customXml" Target="../ink/ink714.xml"/><Relationship Id="rId125" Type="http://schemas.openxmlformats.org/officeDocument/2006/relationships/image" Target="../media/image26310.png"/><Relationship Id="rId146" Type="http://schemas.openxmlformats.org/officeDocument/2006/relationships/customXml" Target="../ink/ink735.xml"/><Relationship Id="rId167" Type="http://schemas.openxmlformats.org/officeDocument/2006/relationships/image" Target="../media/image28410.png"/><Relationship Id="rId188" Type="http://schemas.openxmlformats.org/officeDocument/2006/relationships/customXml" Target="../ink/ink756.xml"/><Relationship Id="rId71" Type="http://schemas.openxmlformats.org/officeDocument/2006/relationships/image" Target="../media/image23610.png"/><Relationship Id="rId92" Type="http://schemas.openxmlformats.org/officeDocument/2006/relationships/customXml" Target="../ink/ink708.xml"/><Relationship Id="rId2" Type="http://schemas.openxmlformats.org/officeDocument/2006/relationships/customXml" Target="../ink/ink663.xml"/><Relationship Id="rId29" Type="http://schemas.openxmlformats.org/officeDocument/2006/relationships/image" Target="../media/image21510.png"/><Relationship Id="rId40" Type="http://schemas.openxmlformats.org/officeDocument/2006/relationships/customXml" Target="../ink/ink682.xml"/><Relationship Id="rId115" Type="http://schemas.openxmlformats.org/officeDocument/2006/relationships/image" Target="../media/image25810.png"/><Relationship Id="rId136" Type="http://schemas.openxmlformats.org/officeDocument/2006/relationships/customXml" Target="../ink/ink730.xml"/><Relationship Id="rId157" Type="http://schemas.openxmlformats.org/officeDocument/2006/relationships/image" Target="../media/image27910.png"/><Relationship Id="rId178" Type="http://schemas.openxmlformats.org/officeDocument/2006/relationships/customXml" Target="../ink/ink75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310.png"/><Relationship Id="rId21" Type="http://schemas.openxmlformats.org/officeDocument/2006/relationships/image" Target="../media/image31610.png"/><Relationship Id="rId63" Type="http://schemas.openxmlformats.org/officeDocument/2006/relationships/image" Target="../media/image33710.png"/><Relationship Id="rId159" Type="http://schemas.openxmlformats.org/officeDocument/2006/relationships/customXml" Target="../ink/ink847.xml"/><Relationship Id="rId170" Type="http://schemas.openxmlformats.org/officeDocument/2006/relationships/image" Target="../media/image38910.png"/><Relationship Id="rId226" Type="http://schemas.openxmlformats.org/officeDocument/2006/relationships/image" Target="../media/image4170.png"/><Relationship Id="rId268" Type="http://schemas.openxmlformats.org/officeDocument/2006/relationships/image" Target="../media/image4380.png"/><Relationship Id="rId32" Type="http://schemas.openxmlformats.org/officeDocument/2006/relationships/customXml" Target="../ink/ink783.xml"/><Relationship Id="rId74" Type="http://schemas.openxmlformats.org/officeDocument/2006/relationships/customXml" Target="../ink/ink804.xml"/><Relationship Id="rId128" Type="http://schemas.openxmlformats.org/officeDocument/2006/relationships/customXml" Target="../ink/ink831.xml"/><Relationship Id="rId5" Type="http://schemas.openxmlformats.org/officeDocument/2006/relationships/image" Target="../media/image30810.png"/><Relationship Id="rId181" Type="http://schemas.openxmlformats.org/officeDocument/2006/relationships/customXml" Target="../ink/ink858.xml"/><Relationship Id="rId237" Type="http://schemas.openxmlformats.org/officeDocument/2006/relationships/customXml" Target="../ink/ink886.xml"/><Relationship Id="rId279" Type="http://schemas.openxmlformats.org/officeDocument/2006/relationships/customXml" Target="../ink/ink907.xml"/><Relationship Id="rId22" Type="http://schemas.openxmlformats.org/officeDocument/2006/relationships/customXml" Target="../ink/ink778.xml"/><Relationship Id="rId43" Type="http://schemas.openxmlformats.org/officeDocument/2006/relationships/image" Target="../media/image32710.png"/><Relationship Id="rId64" Type="http://schemas.openxmlformats.org/officeDocument/2006/relationships/customXml" Target="../ink/ink799.xml"/><Relationship Id="rId118" Type="http://schemas.openxmlformats.org/officeDocument/2006/relationships/customXml" Target="../ink/ink826.xml"/><Relationship Id="rId139" Type="http://schemas.openxmlformats.org/officeDocument/2006/relationships/customXml" Target="../ink/ink837.xml"/><Relationship Id="rId85" Type="http://schemas.openxmlformats.org/officeDocument/2006/relationships/image" Target="../media/image34710.png"/><Relationship Id="rId150" Type="http://schemas.openxmlformats.org/officeDocument/2006/relationships/image" Target="../media/image37910.png"/><Relationship Id="rId171" Type="http://schemas.openxmlformats.org/officeDocument/2006/relationships/customXml" Target="../ink/ink853.xml"/><Relationship Id="rId192" Type="http://schemas.openxmlformats.org/officeDocument/2006/relationships/image" Target="../media/image40010.png"/><Relationship Id="rId206" Type="http://schemas.openxmlformats.org/officeDocument/2006/relationships/image" Target="../media/image40710.png"/><Relationship Id="rId227" Type="http://schemas.openxmlformats.org/officeDocument/2006/relationships/customXml" Target="../ink/ink881.xml"/><Relationship Id="rId248" Type="http://schemas.openxmlformats.org/officeDocument/2006/relationships/image" Target="../media/image4280.png"/><Relationship Id="rId269" Type="http://schemas.openxmlformats.org/officeDocument/2006/relationships/customXml" Target="../ink/ink902.xml"/><Relationship Id="rId12" Type="http://schemas.openxmlformats.org/officeDocument/2006/relationships/customXml" Target="../ink/ink773.xml"/><Relationship Id="rId33" Type="http://schemas.openxmlformats.org/officeDocument/2006/relationships/image" Target="../media/image32210.png"/><Relationship Id="rId108" Type="http://schemas.openxmlformats.org/officeDocument/2006/relationships/customXml" Target="../ink/ink821.xml"/><Relationship Id="rId129" Type="http://schemas.openxmlformats.org/officeDocument/2006/relationships/image" Target="../media/image36910.png"/><Relationship Id="rId280" Type="http://schemas.openxmlformats.org/officeDocument/2006/relationships/image" Target="../media/image4440.png"/><Relationship Id="rId54" Type="http://schemas.openxmlformats.org/officeDocument/2006/relationships/customXml" Target="../ink/ink794.xml"/><Relationship Id="rId75" Type="http://schemas.openxmlformats.org/officeDocument/2006/relationships/image" Target="../media/image34310.png"/><Relationship Id="rId96" Type="http://schemas.openxmlformats.org/officeDocument/2006/relationships/customXml" Target="../ink/ink815.xml"/><Relationship Id="rId140" Type="http://schemas.openxmlformats.org/officeDocument/2006/relationships/image" Target="../media/image37410.png"/><Relationship Id="rId161" Type="http://schemas.openxmlformats.org/officeDocument/2006/relationships/customXml" Target="../ink/ink848.xml"/><Relationship Id="rId182" Type="http://schemas.openxmlformats.org/officeDocument/2006/relationships/image" Target="../media/image39510.png"/><Relationship Id="rId217" Type="http://schemas.openxmlformats.org/officeDocument/2006/relationships/customXml" Target="../ink/ink876.xml"/><Relationship Id="rId6" Type="http://schemas.openxmlformats.org/officeDocument/2006/relationships/customXml" Target="../ink/ink770.xml"/><Relationship Id="rId238" Type="http://schemas.openxmlformats.org/officeDocument/2006/relationships/image" Target="../media/image4230.png"/><Relationship Id="rId259" Type="http://schemas.openxmlformats.org/officeDocument/2006/relationships/customXml" Target="../ink/ink897.xml"/><Relationship Id="rId23" Type="http://schemas.openxmlformats.org/officeDocument/2006/relationships/image" Target="../media/image31710.png"/><Relationship Id="rId119" Type="http://schemas.openxmlformats.org/officeDocument/2006/relationships/image" Target="../media/image36410.png"/><Relationship Id="rId270" Type="http://schemas.openxmlformats.org/officeDocument/2006/relationships/image" Target="../media/image4390.png"/><Relationship Id="rId44" Type="http://schemas.openxmlformats.org/officeDocument/2006/relationships/customXml" Target="../ink/ink789.xml"/><Relationship Id="rId65" Type="http://schemas.openxmlformats.org/officeDocument/2006/relationships/image" Target="../media/image33810.png"/><Relationship Id="rId86" Type="http://schemas.openxmlformats.org/officeDocument/2006/relationships/customXml" Target="../ink/ink810.xml"/><Relationship Id="rId130" Type="http://schemas.openxmlformats.org/officeDocument/2006/relationships/customXml" Target="../ink/ink832.xml"/><Relationship Id="rId151" Type="http://schemas.openxmlformats.org/officeDocument/2006/relationships/customXml" Target="../ink/ink843.xml"/><Relationship Id="rId172" Type="http://schemas.openxmlformats.org/officeDocument/2006/relationships/image" Target="../media/image39010.png"/><Relationship Id="rId193" Type="http://schemas.openxmlformats.org/officeDocument/2006/relationships/customXml" Target="../ink/ink864.xml"/><Relationship Id="rId207" Type="http://schemas.openxmlformats.org/officeDocument/2006/relationships/customXml" Target="../ink/ink871.xml"/><Relationship Id="rId228" Type="http://schemas.openxmlformats.org/officeDocument/2006/relationships/image" Target="../media/image4180.png"/><Relationship Id="rId249" Type="http://schemas.openxmlformats.org/officeDocument/2006/relationships/customXml" Target="../ink/ink892.xml"/><Relationship Id="rId13" Type="http://schemas.openxmlformats.org/officeDocument/2006/relationships/image" Target="../media/image31210.png"/><Relationship Id="rId109" Type="http://schemas.openxmlformats.org/officeDocument/2006/relationships/image" Target="../media/image35910.png"/><Relationship Id="rId260" Type="http://schemas.openxmlformats.org/officeDocument/2006/relationships/image" Target="../media/image4340.png"/><Relationship Id="rId281" Type="http://schemas.openxmlformats.org/officeDocument/2006/relationships/customXml" Target="../ink/ink908.xml"/><Relationship Id="rId34" Type="http://schemas.openxmlformats.org/officeDocument/2006/relationships/customXml" Target="../ink/ink784.xml"/><Relationship Id="rId55" Type="http://schemas.openxmlformats.org/officeDocument/2006/relationships/image" Target="../media/image33310.png"/><Relationship Id="rId76" Type="http://schemas.openxmlformats.org/officeDocument/2006/relationships/customXml" Target="../ink/ink805.xml"/><Relationship Id="rId97" Type="http://schemas.openxmlformats.org/officeDocument/2006/relationships/image" Target="../media/image35310.png"/><Relationship Id="rId120" Type="http://schemas.openxmlformats.org/officeDocument/2006/relationships/customXml" Target="../ink/ink827.xml"/><Relationship Id="rId141" Type="http://schemas.openxmlformats.org/officeDocument/2006/relationships/customXml" Target="../ink/ink838.xml"/><Relationship Id="rId7" Type="http://schemas.openxmlformats.org/officeDocument/2006/relationships/image" Target="../media/image30910.png"/><Relationship Id="rId162" Type="http://schemas.openxmlformats.org/officeDocument/2006/relationships/image" Target="../media/image38510.png"/><Relationship Id="rId183" Type="http://schemas.openxmlformats.org/officeDocument/2006/relationships/customXml" Target="../ink/ink859.xml"/><Relationship Id="rId218" Type="http://schemas.openxmlformats.org/officeDocument/2006/relationships/image" Target="../media/image4130.png"/><Relationship Id="rId239" Type="http://schemas.openxmlformats.org/officeDocument/2006/relationships/customXml" Target="../ink/ink887.xml"/><Relationship Id="rId250" Type="http://schemas.openxmlformats.org/officeDocument/2006/relationships/image" Target="../media/image4290.png"/><Relationship Id="rId271" Type="http://schemas.openxmlformats.org/officeDocument/2006/relationships/customXml" Target="../ink/ink903.xml"/><Relationship Id="rId24" Type="http://schemas.openxmlformats.org/officeDocument/2006/relationships/customXml" Target="../ink/ink779.xml"/><Relationship Id="rId45" Type="http://schemas.openxmlformats.org/officeDocument/2006/relationships/image" Target="../media/image32810.png"/><Relationship Id="rId66" Type="http://schemas.openxmlformats.org/officeDocument/2006/relationships/customXml" Target="../ink/ink800.xml"/><Relationship Id="rId87" Type="http://schemas.openxmlformats.org/officeDocument/2006/relationships/image" Target="../media/image34810.png"/><Relationship Id="rId110" Type="http://schemas.openxmlformats.org/officeDocument/2006/relationships/customXml" Target="../ink/ink822.xml"/><Relationship Id="rId131" Type="http://schemas.openxmlformats.org/officeDocument/2006/relationships/image" Target="../media/image37010.png"/><Relationship Id="rId152" Type="http://schemas.openxmlformats.org/officeDocument/2006/relationships/image" Target="../media/image38010.png"/><Relationship Id="rId173" Type="http://schemas.openxmlformats.org/officeDocument/2006/relationships/customXml" Target="../ink/ink854.xml"/><Relationship Id="rId194" Type="http://schemas.openxmlformats.org/officeDocument/2006/relationships/image" Target="../media/image40110.png"/><Relationship Id="rId208" Type="http://schemas.openxmlformats.org/officeDocument/2006/relationships/image" Target="../media/image40810.png"/><Relationship Id="rId229" Type="http://schemas.openxmlformats.org/officeDocument/2006/relationships/customXml" Target="../ink/ink882.xml"/><Relationship Id="rId240" Type="http://schemas.openxmlformats.org/officeDocument/2006/relationships/image" Target="../media/image4240.png"/><Relationship Id="rId261" Type="http://schemas.openxmlformats.org/officeDocument/2006/relationships/customXml" Target="../ink/ink898.xml"/><Relationship Id="rId14" Type="http://schemas.openxmlformats.org/officeDocument/2006/relationships/customXml" Target="../ink/ink774.xml"/><Relationship Id="rId35" Type="http://schemas.openxmlformats.org/officeDocument/2006/relationships/image" Target="../media/image32310.png"/><Relationship Id="rId56" Type="http://schemas.openxmlformats.org/officeDocument/2006/relationships/customXml" Target="../ink/ink795.xml"/><Relationship Id="rId77" Type="http://schemas.openxmlformats.org/officeDocument/2006/relationships/image" Target="../media/image34410.png"/><Relationship Id="rId100" Type="http://schemas.openxmlformats.org/officeDocument/2006/relationships/customXml" Target="../ink/ink817.xml"/><Relationship Id="rId282" Type="http://schemas.openxmlformats.org/officeDocument/2006/relationships/image" Target="../media/image4450.png"/><Relationship Id="rId8" Type="http://schemas.openxmlformats.org/officeDocument/2006/relationships/customXml" Target="../ink/ink771.xml"/><Relationship Id="rId98" Type="http://schemas.openxmlformats.org/officeDocument/2006/relationships/customXml" Target="../ink/ink816.xml"/><Relationship Id="rId121" Type="http://schemas.openxmlformats.org/officeDocument/2006/relationships/image" Target="../media/image36510.png"/><Relationship Id="rId142" Type="http://schemas.openxmlformats.org/officeDocument/2006/relationships/image" Target="../media/image37510.png"/><Relationship Id="rId163" Type="http://schemas.openxmlformats.org/officeDocument/2006/relationships/customXml" Target="../ink/ink849.xml"/><Relationship Id="rId184" Type="http://schemas.openxmlformats.org/officeDocument/2006/relationships/image" Target="../media/image39610.png"/><Relationship Id="rId219" Type="http://schemas.openxmlformats.org/officeDocument/2006/relationships/customXml" Target="../ink/ink877.xml"/><Relationship Id="rId230" Type="http://schemas.openxmlformats.org/officeDocument/2006/relationships/image" Target="../media/image4190.png"/><Relationship Id="rId251" Type="http://schemas.openxmlformats.org/officeDocument/2006/relationships/customXml" Target="../ink/ink893.xml"/><Relationship Id="rId25" Type="http://schemas.openxmlformats.org/officeDocument/2006/relationships/image" Target="../media/image31810.png"/><Relationship Id="rId46" Type="http://schemas.openxmlformats.org/officeDocument/2006/relationships/customXml" Target="../ink/ink790.xml"/><Relationship Id="rId67" Type="http://schemas.openxmlformats.org/officeDocument/2006/relationships/image" Target="../media/image33910.png"/><Relationship Id="rId272" Type="http://schemas.openxmlformats.org/officeDocument/2006/relationships/image" Target="../media/image4400.png"/><Relationship Id="rId88" Type="http://schemas.openxmlformats.org/officeDocument/2006/relationships/customXml" Target="../ink/ink811.xml"/><Relationship Id="rId111" Type="http://schemas.openxmlformats.org/officeDocument/2006/relationships/image" Target="../media/image36010.png"/><Relationship Id="rId132" Type="http://schemas.openxmlformats.org/officeDocument/2006/relationships/customXml" Target="../ink/ink833.xml"/><Relationship Id="rId153" Type="http://schemas.openxmlformats.org/officeDocument/2006/relationships/customXml" Target="../ink/ink844.xml"/><Relationship Id="rId174" Type="http://schemas.openxmlformats.org/officeDocument/2006/relationships/image" Target="../media/image39110.png"/><Relationship Id="rId195" Type="http://schemas.openxmlformats.org/officeDocument/2006/relationships/customXml" Target="../ink/ink865.xml"/><Relationship Id="rId209" Type="http://schemas.openxmlformats.org/officeDocument/2006/relationships/customXml" Target="../ink/ink872.xml"/><Relationship Id="rId220" Type="http://schemas.openxmlformats.org/officeDocument/2006/relationships/image" Target="../media/image4140.png"/><Relationship Id="rId241" Type="http://schemas.openxmlformats.org/officeDocument/2006/relationships/customXml" Target="../ink/ink888.xml"/><Relationship Id="rId15" Type="http://schemas.openxmlformats.org/officeDocument/2006/relationships/image" Target="../media/image31310.png"/><Relationship Id="rId36" Type="http://schemas.openxmlformats.org/officeDocument/2006/relationships/customXml" Target="../ink/ink785.xml"/><Relationship Id="rId57" Type="http://schemas.openxmlformats.org/officeDocument/2006/relationships/image" Target="../media/image33410.png"/><Relationship Id="rId262" Type="http://schemas.openxmlformats.org/officeDocument/2006/relationships/image" Target="../media/image4350.png"/><Relationship Id="rId283" Type="http://schemas.openxmlformats.org/officeDocument/2006/relationships/customXml" Target="../ink/ink909.xml"/><Relationship Id="rId78" Type="http://schemas.openxmlformats.org/officeDocument/2006/relationships/customXml" Target="../ink/ink806.xml"/><Relationship Id="rId99" Type="http://schemas.openxmlformats.org/officeDocument/2006/relationships/image" Target="../media/image35410.png"/><Relationship Id="rId101" Type="http://schemas.openxmlformats.org/officeDocument/2006/relationships/image" Target="../media/image35510.png"/><Relationship Id="rId122" Type="http://schemas.openxmlformats.org/officeDocument/2006/relationships/customXml" Target="../ink/ink828.xml"/><Relationship Id="rId143" Type="http://schemas.openxmlformats.org/officeDocument/2006/relationships/customXml" Target="../ink/ink839.xml"/><Relationship Id="rId164" Type="http://schemas.openxmlformats.org/officeDocument/2006/relationships/image" Target="../media/image38610.png"/><Relationship Id="rId185" Type="http://schemas.openxmlformats.org/officeDocument/2006/relationships/customXml" Target="../ink/ink860.xml"/><Relationship Id="rId9" Type="http://schemas.openxmlformats.org/officeDocument/2006/relationships/image" Target="../media/image31010.png"/><Relationship Id="rId210" Type="http://schemas.openxmlformats.org/officeDocument/2006/relationships/image" Target="../media/image40910.png"/><Relationship Id="rId26" Type="http://schemas.openxmlformats.org/officeDocument/2006/relationships/customXml" Target="../ink/ink780.xml"/><Relationship Id="rId231" Type="http://schemas.openxmlformats.org/officeDocument/2006/relationships/customXml" Target="../ink/ink883.xml"/><Relationship Id="rId252" Type="http://schemas.openxmlformats.org/officeDocument/2006/relationships/image" Target="../media/image4300.png"/><Relationship Id="rId273" Type="http://schemas.openxmlformats.org/officeDocument/2006/relationships/customXml" Target="../ink/ink904.xml"/><Relationship Id="rId47" Type="http://schemas.openxmlformats.org/officeDocument/2006/relationships/image" Target="../media/image32910.png"/><Relationship Id="rId68" Type="http://schemas.openxmlformats.org/officeDocument/2006/relationships/customXml" Target="../ink/ink801.xml"/><Relationship Id="rId89" Type="http://schemas.openxmlformats.org/officeDocument/2006/relationships/image" Target="../media/image34910.png"/><Relationship Id="rId112" Type="http://schemas.openxmlformats.org/officeDocument/2006/relationships/customXml" Target="../ink/ink823.xml"/><Relationship Id="rId133" Type="http://schemas.openxmlformats.org/officeDocument/2006/relationships/image" Target="../media/image37110.png"/><Relationship Id="rId154" Type="http://schemas.openxmlformats.org/officeDocument/2006/relationships/image" Target="../media/image38110.png"/><Relationship Id="rId175" Type="http://schemas.openxmlformats.org/officeDocument/2006/relationships/customXml" Target="../ink/ink855.xml"/><Relationship Id="rId196" Type="http://schemas.openxmlformats.org/officeDocument/2006/relationships/image" Target="../media/image40210.png"/><Relationship Id="rId200" Type="http://schemas.openxmlformats.org/officeDocument/2006/relationships/image" Target="../media/image40410.png"/><Relationship Id="rId16" Type="http://schemas.openxmlformats.org/officeDocument/2006/relationships/customXml" Target="../ink/ink775.xml"/><Relationship Id="rId221" Type="http://schemas.openxmlformats.org/officeDocument/2006/relationships/customXml" Target="../ink/ink878.xml"/><Relationship Id="rId242" Type="http://schemas.openxmlformats.org/officeDocument/2006/relationships/image" Target="../media/image4250.png"/><Relationship Id="rId263" Type="http://schemas.openxmlformats.org/officeDocument/2006/relationships/customXml" Target="../ink/ink899.xml"/><Relationship Id="rId284" Type="http://schemas.openxmlformats.org/officeDocument/2006/relationships/image" Target="../media/image4460.png"/><Relationship Id="rId37" Type="http://schemas.openxmlformats.org/officeDocument/2006/relationships/image" Target="../media/image32410.png"/><Relationship Id="rId58" Type="http://schemas.openxmlformats.org/officeDocument/2006/relationships/customXml" Target="../ink/ink796.xml"/><Relationship Id="rId79" Type="http://schemas.openxmlformats.org/officeDocument/2006/relationships/image" Target="../media/image34510.png"/><Relationship Id="rId102" Type="http://schemas.openxmlformats.org/officeDocument/2006/relationships/customXml" Target="../ink/ink818.xml"/><Relationship Id="rId123" Type="http://schemas.openxmlformats.org/officeDocument/2006/relationships/image" Target="../media/image36610.png"/><Relationship Id="rId144" Type="http://schemas.openxmlformats.org/officeDocument/2006/relationships/image" Target="../media/image37610.png"/><Relationship Id="rId90" Type="http://schemas.openxmlformats.org/officeDocument/2006/relationships/customXml" Target="../ink/ink812.xml"/><Relationship Id="rId165" Type="http://schemas.openxmlformats.org/officeDocument/2006/relationships/customXml" Target="../ink/ink850.xml"/><Relationship Id="rId186" Type="http://schemas.openxmlformats.org/officeDocument/2006/relationships/image" Target="../media/image39710.png"/><Relationship Id="rId211" Type="http://schemas.openxmlformats.org/officeDocument/2006/relationships/customXml" Target="../ink/ink873.xml"/><Relationship Id="rId232" Type="http://schemas.openxmlformats.org/officeDocument/2006/relationships/image" Target="../media/image4200.png"/><Relationship Id="rId253" Type="http://schemas.openxmlformats.org/officeDocument/2006/relationships/customXml" Target="../ink/ink894.xml"/><Relationship Id="rId274" Type="http://schemas.openxmlformats.org/officeDocument/2006/relationships/image" Target="../media/image4411.png"/><Relationship Id="rId27" Type="http://schemas.openxmlformats.org/officeDocument/2006/relationships/image" Target="../media/image31910.png"/><Relationship Id="rId48" Type="http://schemas.openxmlformats.org/officeDocument/2006/relationships/customXml" Target="../ink/ink791.xml"/><Relationship Id="rId69" Type="http://schemas.openxmlformats.org/officeDocument/2006/relationships/image" Target="../media/image34010.png"/><Relationship Id="rId113" Type="http://schemas.openxmlformats.org/officeDocument/2006/relationships/image" Target="../media/image36110.png"/><Relationship Id="rId134" Type="http://schemas.openxmlformats.org/officeDocument/2006/relationships/customXml" Target="../ink/ink834.xml"/><Relationship Id="rId80" Type="http://schemas.openxmlformats.org/officeDocument/2006/relationships/customXml" Target="../ink/ink807.xml"/><Relationship Id="rId155" Type="http://schemas.openxmlformats.org/officeDocument/2006/relationships/customXml" Target="../ink/ink845.xml"/><Relationship Id="rId176" Type="http://schemas.openxmlformats.org/officeDocument/2006/relationships/image" Target="../media/image39210.png"/><Relationship Id="rId197" Type="http://schemas.openxmlformats.org/officeDocument/2006/relationships/customXml" Target="../ink/ink866.xml"/><Relationship Id="rId201" Type="http://schemas.openxmlformats.org/officeDocument/2006/relationships/customXml" Target="../ink/ink868.xml"/><Relationship Id="rId222" Type="http://schemas.openxmlformats.org/officeDocument/2006/relationships/image" Target="../media/image4150.png"/><Relationship Id="rId243" Type="http://schemas.openxmlformats.org/officeDocument/2006/relationships/customXml" Target="../ink/ink889.xml"/><Relationship Id="rId264" Type="http://schemas.openxmlformats.org/officeDocument/2006/relationships/image" Target="../media/image4360.png"/><Relationship Id="rId17" Type="http://schemas.openxmlformats.org/officeDocument/2006/relationships/image" Target="../media/image31410.png"/><Relationship Id="rId38" Type="http://schemas.openxmlformats.org/officeDocument/2006/relationships/customXml" Target="../ink/ink786.xml"/><Relationship Id="rId59" Type="http://schemas.openxmlformats.org/officeDocument/2006/relationships/image" Target="../media/image33510.png"/><Relationship Id="rId103" Type="http://schemas.openxmlformats.org/officeDocument/2006/relationships/image" Target="../media/image35610.png"/><Relationship Id="rId124" Type="http://schemas.openxmlformats.org/officeDocument/2006/relationships/customXml" Target="../ink/ink829.xml"/><Relationship Id="rId70" Type="http://schemas.openxmlformats.org/officeDocument/2006/relationships/customXml" Target="../ink/ink802.xml"/><Relationship Id="rId91" Type="http://schemas.openxmlformats.org/officeDocument/2006/relationships/image" Target="../media/image35010.png"/><Relationship Id="rId145" Type="http://schemas.openxmlformats.org/officeDocument/2006/relationships/customXml" Target="../ink/ink840.xml"/><Relationship Id="rId166" Type="http://schemas.openxmlformats.org/officeDocument/2006/relationships/image" Target="../media/image38710.png"/><Relationship Id="rId187" Type="http://schemas.openxmlformats.org/officeDocument/2006/relationships/customXml" Target="../ink/ink86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1010.png"/><Relationship Id="rId233" Type="http://schemas.openxmlformats.org/officeDocument/2006/relationships/customXml" Target="../ink/ink884.xml"/><Relationship Id="rId254" Type="http://schemas.openxmlformats.org/officeDocument/2006/relationships/image" Target="../media/image4311.png"/><Relationship Id="rId28" Type="http://schemas.openxmlformats.org/officeDocument/2006/relationships/customXml" Target="../ink/ink781.xml"/><Relationship Id="rId49" Type="http://schemas.openxmlformats.org/officeDocument/2006/relationships/image" Target="../media/image33010.png"/><Relationship Id="rId114" Type="http://schemas.openxmlformats.org/officeDocument/2006/relationships/customXml" Target="../ink/ink824.xml"/><Relationship Id="rId275" Type="http://schemas.openxmlformats.org/officeDocument/2006/relationships/customXml" Target="../ink/ink905.xml"/><Relationship Id="rId60" Type="http://schemas.openxmlformats.org/officeDocument/2006/relationships/customXml" Target="../ink/ink797.xml"/><Relationship Id="rId81" Type="http://schemas.openxmlformats.org/officeDocument/2006/relationships/image" Target="../media/image34610.png"/><Relationship Id="rId135" Type="http://schemas.openxmlformats.org/officeDocument/2006/relationships/image" Target="../media/image37210.png"/><Relationship Id="rId156" Type="http://schemas.openxmlformats.org/officeDocument/2006/relationships/image" Target="../media/image38210.png"/><Relationship Id="rId177" Type="http://schemas.openxmlformats.org/officeDocument/2006/relationships/customXml" Target="../ink/ink856.xml"/><Relationship Id="rId198" Type="http://schemas.openxmlformats.org/officeDocument/2006/relationships/image" Target="../media/image40310.png"/><Relationship Id="rId202" Type="http://schemas.openxmlformats.org/officeDocument/2006/relationships/image" Target="../media/image40510.png"/><Relationship Id="rId223" Type="http://schemas.openxmlformats.org/officeDocument/2006/relationships/customXml" Target="../ink/ink879.xml"/><Relationship Id="rId244" Type="http://schemas.openxmlformats.org/officeDocument/2006/relationships/image" Target="../media/image4260.png"/><Relationship Id="rId18" Type="http://schemas.openxmlformats.org/officeDocument/2006/relationships/customXml" Target="../ink/ink776.xml"/><Relationship Id="rId39" Type="http://schemas.openxmlformats.org/officeDocument/2006/relationships/image" Target="../media/image32510.png"/><Relationship Id="rId265" Type="http://schemas.openxmlformats.org/officeDocument/2006/relationships/customXml" Target="../ink/ink900.xml"/><Relationship Id="rId50" Type="http://schemas.openxmlformats.org/officeDocument/2006/relationships/customXml" Target="../ink/ink792.xml"/><Relationship Id="rId104" Type="http://schemas.openxmlformats.org/officeDocument/2006/relationships/customXml" Target="../ink/ink819.xml"/><Relationship Id="rId125" Type="http://schemas.openxmlformats.org/officeDocument/2006/relationships/image" Target="../media/image36710.png"/><Relationship Id="rId146" Type="http://schemas.openxmlformats.org/officeDocument/2006/relationships/image" Target="../media/image37710.png"/><Relationship Id="rId167" Type="http://schemas.openxmlformats.org/officeDocument/2006/relationships/customXml" Target="../ink/ink851.xml"/><Relationship Id="rId188" Type="http://schemas.openxmlformats.org/officeDocument/2006/relationships/image" Target="../media/image39810.png"/><Relationship Id="rId71" Type="http://schemas.openxmlformats.org/officeDocument/2006/relationships/image" Target="../media/image34110.png"/><Relationship Id="rId92" Type="http://schemas.openxmlformats.org/officeDocument/2006/relationships/customXml" Target="../ink/ink813.xml"/><Relationship Id="rId213" Type="http://schemas.openxmlformats.org/officeDocument/2006/relationships/customXml" Target="../ink/ink874.xml"/><Relationship Id="rId234" Type="http://schemas.openxmlformats.org/officeDocument/2006/relationships/image" Target="../media/image4211.png"/><Relationship Id="rId2" Type="http://schemas.openxmlformats.org/officeDocument/2006/relationships/customXml" Target="../ink/ink768.xml"/><Relationship Id="rId29" Type="http://schemas.openxmlformats.org/officeDocument/2006/relationships/image" Target="../media/image32010.png"/><Relationship Id="rId255" Type="http://schemas.openxmlformats.org/officeDocument/2006/relationships/customXml" Target="../ink/ink895.xml"/><Relationship Id="rId276" Type="http://schemas.openxmlformats.org/officeDocument/2006/relationships/image" Target="../media/image4420.png"/><Relationship Id="rId40" Type="http://schemas.openxmlformats.org/officeDocument/2006/relationships/customXml" Target="../ink/ink787.xml"/><Relationship Id="rId115" Type="http://schemas.openxmlformats.org/officeDocument/2006/relationships/image" Target="../media/image36210.png"/><Relationship Id="rId136" Type="http://schemas.openxmlformats.org/officeDocument/2006/relationships/customXml" Target="../ink/ink835.xml"/><Relationship Id="rId157" Type="http://schemas.openxmlformats.org/officeDocument/2006/relationships/customXml" Target="../ink/ink846.xml"/><Relationship Id="rId178" Type="http://schemas.openxmlformats.org/officeDocument/2006/relationships/image" Target="../media/image39310.png"/><Relationship Id="rId61" Type="http://schemas.openxmlformats.org/officeDocument/2006/relationships/image" Target="../media/image33610.png"/><Relationship Id="rId82" Type="http://schemas.openxmlformats.org/officeDocument/2006/relationships/customXml" Target="../ink/ink808.xml"/><Relationship Id="rId199" Type="http://schemas.openxmlformats.org/officeDocument/2006/relationships/customXml" Target="../ink/ink867.xml"/><Relationship Id="rId203" Type="http://schemas.openxmlformats.org/officeDocument/2006/relationships/customXml" Target="../ink/ink869.xml"/><Relationship Id="rId19" Type="http://schemas.openxmlformats.org/officeDocument/2006/relationships/image" Target="../media/image31510.png"/><Relationship Id="rId224" Type="http://schemas.openxmlformats.org/officeDocument/2006/relationships/image" Target="../media/image4160.png"/><Relationship Id="rId245" Type="http://schemas.openxmlformats.org/officeDocument/2006/relationships/customXml" Target="../ink/ink890.xml"/><Relationship Id="rId266" Type="http://schemas.openxmlformats.org/officeDocument/2006/relationships/image" Target="../media/image4370.png"/><Relationship Id="rId30" Type="http://schemas.openxmlformats.org/officeDocument/2006/relationships/customXml" Target="../ink/ink782.xml"/><Relationship Id="rId105" Type="http://schemas.openxmlformats.org/officeDocument/2006/relationships/image" Target="../media/image35710.png"/><Relationship Id="rId126" Type="http://schemas.openxmlformats.org/officeDocument/2006/relationships/customXml" Target="../ink/ink830.xml"/><Relationship Id="rId147" Type="http://schemas.openxmlformats.org/officeDocument/2006/relationships/customXml" Target="../ink/ink841.xml"/><Relationship Id="rId168" Type="http://schemas.openxmlformats.org/officeDocument/2006/relationships/image" Target="../media/image38810.png"/><Relationship Id="rId51" Type="http://schemas.openxmlformats.org/officeDocument/2006/relationships/image" Target="../media/image33110.png"/><Relationship Id="rId72" Type="http://schemas.openxmlformats.org/officeDocument/2006/relationships/customXml" Target="../ink/ink803.xml"/><Relationship Id="rId93" Type="http://schemas.openxmlformats.org/officeDocument/2006/relationships/image" Target="../media/image35110.png"/><Relationship Id="rId189" Type="http://schemas.openxmlformats.org/officeDocument/2006/relationships/customXml" Target="../ink/ink862.xml"/><Relationship Id="rId3" Type="http://schemas.openxmlformats.org/officeDocument/2006/relationships/image" Target="../media/image30710.png"/><Relationship Id="rId214" Type="http://schemas.openxmlformats.org/officeDocument/2006/relationships/image" Target="../media/image4117.png"/><Relationship Id="rId235" Type="http://schemas.openxmlformats.org/officeDocument/2006/relationships/customXml" Target="../ink/ink885.xml"/><Relationship Id="rId256" Type="http://schemas.openxmlformats.org/officeDocument/2006/relationships/image" Target="../media/image4320.png"/><Relationship Id="rId277" Type="http://schemas.openxmlformats.org/officeDocument/2006/relationships/customXml" Target="../ink/ink906.xml"/><Relationship Id="rId116" Type="http://schemas.openxmlformats.org/officeDocument/2006/relationships/customXml" Target="../ink/ink825.xml"/><Relationship Id="rId137" Type="http://schemas.openxmlformats.org/officeDocument/2006/relationships/customXml" Target="../ink/ink836.xml"/><Relationship Id="rId158" Type="http://schemas.openxmlformats.org/officeDocument/2006/relationships/image" Target="../media/image38310.png"/><Relationship Id="rId20" Type="http://schemas.openxmlformats.org/officeDocument/2006/relationships/customXml" Target="../ink/ink777.xml"/><Relationship Id="rId41" Type="http://schemas.openxmlformats.org/officeDocument/2006/relationships/image" Target="../media/image32610.png"/><Relationship Id="rId62" Type="http://schemas.openxmlformats.org/officeDocument/2006/relationships/customXml" Target="../ink/ink798.xml"/><Relationship Id="rId83" Type="http://schemas.openxmlformats.org/officeDocument/2006/relationships/image" Target="../media/image8810.png"/><Relationship Id="rId179" Type="http://schemas.openxmlformats.org/officeDocument/2006/relationships/customXml" Target="../ink/ink857.xml"/><Relationship Id="rId190" Type="http://schemas.openxmlformats.org/officeDocument/2006/relationships/image" Target="../media/image39910.png"/><Relationship Id="rId204" Type="http://schemas.openxmlformats.org/officeDocument/2006/relationships/image" Target="../media/image40610.png"/><Relationship Id="rId225" Type="http://schemas.openxmlformats.org/officeDocument/2006/relationships/customXml" Target="../ink/ink880.xml"/><Relationship Id="rId246" Type="http://schemas.openxmlformats.org/officeDocument/2006/relationships/image" Target="../media/image4270.png"/><Relationship Id="rId267" Type="http://schemas.openxmlformats.org/officeDocument/2006/relationships/customXml" Target="../ink/ink901.xml"/><Relationship Id="rId106" Type="http://schemas.openxmlformats.org/officeDocument/2006/relationships/customXml" Target="../ink/ink820.xml"/><Relationship Id="rId127" Type="http://schemas.openxmlformats.org/officeDocument/2006/relationships/image" Target="../media/image36810.png"/><Relationship Id="rId10" Type="http://schemas.openxmlformats.org/officeDocument/2006/relationships/customXml" Target="../ink/ink772.xml"/><Relationship Id="rId31" Type="http://schemas.openxmlformats.org/officeDocument/2006/relationships/image" Target="../media/image32110.png"/><Relationship Id="rId52" Type="http://schemas.openxmlformats.org/officeDocument/2006/relationships/customXml" Target="../ink/ink793.xml"/><Relationship Id="rId73" Type="http://schemas.openxmlformats.org/officeDocument/2006/relationships/image" Target="../media/image34210.png"/><Relationship Id="rId94" Type="http://schemas.openxmlformats.org/officeDocument/2006/relationships/customXml" Target="../ink/ink814.xml"/><Relationship Id="rId148" Type="http://schemas.openxmlformats.org/officeDocument/2006/relationships/image" Target="../media/image37810.png"/><Relationship Id="rId169" Type="http://schemas.openxmlformats.org/officeDocument/2006/relationships/customXml" Target="../ink/ink852.xml"/><Relationship Id="rId4" Type="http://schemas.openxmlformats.org/officeDocument/2006/relationships/customXml" Target="../ink/ink769.xml"/><Relationship Id="rId180" Type="http://schemas.openxmlformats.org/officeDocument/2006/relationships/image" Target="../media/image39410.png"/><Relationship Id="rId215" Type="http://schemas.openxmlformats.org/officeDocument/2006/relationships/customXml" Target="../ink/ink875.xml"/><Relationship Id="rId236" Type="http://schemas.openxmlformats.org/officeDocument/2006/relationships/image" Target="../media/image4220.png"/><Relationship Id="rId257" Type="http://schemas.openxmlformats.org/officeDocument/2006/relationships/customXml" Target="../ink/ink896.xml"/><Relationship Id="rId278" Type="http://schemas.openxmlformats.org/officeDocument/2006/relationships/image" Target="../media/image4430.png"/><Relationship Id="rId42" Type="http://schemas.openxmlformats.org/officeDocument/2006/relationships/customXml" Target="../ink/ink788.xml"/><Relationship Id="rId84" Type="http://schemas.openxmlformats.org/officeDocument/2006/relationships/customXml" Target="../ink/ink809.xml"/><Relationship Id="rId138" Type="http://schemas.openxmlformats.org/officeDocument/2006/relationships/image" Target="../media/image37310.png"/><Relationship Id="rId191" Type="http://schemas.openxmlformats.org/officeDocument/2006/relationships/customXml" Target="../ink/ink863.xml"/><Relationship Id="rId205" Type="http://schemas.openxmlformats.org/officeDocument/2006/relationships/customXml" Target="../ink/ink870.xml"/><Relationship Id="rId247" Type="http://schemas.openxmlformats.org/officeDocument/2006/relationships/customXml" Target="../ink/ink891.xml"/><Relationship Id="rId107" Type="http://schemas.openxmlformats.org/officeDocument/2006/relationships/image" Target="../media/image35810.png"/><Relationship Id="rId11" Type="http://schemas.openxmlformats.org/officeDocument/2006/relationships/image" Target="../media/image31110.png"/><Relationship Id="rId53" Type="http://schemas.openxmlformats.org/officeDocument/2006/relationships/image" Target="../media/image33210.png"/><Relationship Id="rId149" Type="http://schemas.openxmlformats.org/officeDocument/2006/relationships/customXml" Target="../ink/ink842.xml"/><Relationship Id="rId95" Type="http://schemas.openxmlformats.org/officeDocument/2006/relationships/image" Target="../media/image35210.png"/><Relationship Id="rId160" Type="http://schemas.openxmlformats.org/officeDocument/2006/relationships/image" Target="../media/image38410.png"/><Relationship Id="rId216" Type="http://schemas.openxmlformats.org/officeDocument/2006/relationships/image" Target="../media/image4120.png"/><Relationship Id="rId258" Type="http://schemas.openxmlformats.org/officeDocument/2006/relationships/image" Target="../media/image433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3.png"/><Relationship Id="rId21" Type="http://schemas.openxmlformats.org/officeDocument/2006/relationships/image" Target="../media/image4560.png"/><Relationship Id="rId42" Type="http://schemas.openxmlformats.org/officeDocument/2006/relationships/customXml" Target="../ink/ink930.xml"/><Relationship Id="rId63" Type="http://schemas.openxmlformats.org/officeDocument/2006/relationships/image" Target="../media/image4770.png"/><Relationship Id="rId84" Type="http://schemas.openxmlformats.org/officeDocument/2006/relationships/customXml" Target="../ink/ink951.xml"/><Relationship Id="rId138" Type="http://schemas.openxmlformats.org/officeDocument/2006/relationships/image" Target="../media/image513.png"/><Relationship Id="rId159" Type="http://schemas.openxmlformats.org/officeDocument/2006/relationships/customXml" Target="../ink/ink989.xml"/><Relationship Id="rId170" Type="http://schemas.openxmlformats.org/officeDocument/2006/relationships/image" Target="../media/image529.png"/><Relationship Id="rId191" Type="http://schemas.openxmlformats.org/officeDocument/2006/relationships/image" Target="../media/image539.png"/><Relationship Id="rId205" Type="http://schemas.openxmlformats.org/officeDocument/2006/relationships/image" Target="../media/image546.png"/><Relationship Id="rId226" Type="http://schemas.openxmlformats.org/officeDocument/2006/relationships/customXml" Target="../ink/ink1023.xml"/><Relationship Id="rId247" Type="http://schemas.openxmlformats.org/officeDocument/2006/relationships/customXml" Target="../ink/ink1034.xml"/><Relationship Id="rId107" Type="http://schemas.openxmlformats.org/officeDocument/2006/relationships/image" Target="../media/image498.png"/><Relationship Id="rId11" Type="http://schemas.openxmlformats.org/officeDocument/2006/relationships/image" Target="../media/image4511.png"/><Relationship Id="rId32" Type="http://schemas.openxmlformats.org/officeDocument/2006/relationships/customXml" Target="../ink/ink925.xml"/><Relationship Id="rId53" Type="http://schemas.openxmlformats.org/officeDocument/2006/relationships/image" Target="../media/image4720.png"/><Relationship Id="rId74" Type="http://schemas.openxmlformats.org/officeDocument/2006/relationships/customXml" Target="../ink/ink946.xml"/><Relationship Id="rId128" Type="http://schemas.openxmlformats.org/officeDocument/2006/relationships/image" Target="../media/image508.png"/><Relationship Id="rId149" Type="http://schemas.openxmlformats.org/officeDocument/2006/relationships/customXml" Target="../ink/ink984.xml"/><Relationship Id="rId5" Type="http://schemas.openxmlformats.org/officeDocument/2006/relationships/image" Target="../media/image4480.png"/><Relationship Id="rId95" Type="http://schemas.openxmlformats.org/officeDocument/2006/relationships/image" Target="../media/image493.png"/><Relationship Id="rId160" Type="http://schemas.openxmlformats.org/officeDocument/2006/relationships/image" Target="../media/image524.png"/><Relationship Id="rId181" Type="http://schemas.openxmlformats.org/officeDocument/2006/relationships/customXml" Target="../ink/ink1000.xml"/><Relationship Id="rId216" Type="http://schemas.openxmlformats.org/officeDocument/2006/relationships/customXml" Target="../ink/ink1018.xml"/><Relationship Id="rId237" Type="http://schemas.openxmlformats.org/officeDocument/2006/relationships/customXml" Target="../ink/ink1029.xml"/><Relationship Id="rId22" Type="http://schemas.openxmlformats.org/officeDocument/2006/relationships/customXml" Target="../ink/ink920.xml"/><Relationship Id="rId43" Type="http://schemas.openxmlformats.org/officeDocument/2006/relationships/image" Target="../media/image4670.png"/><Relationship Id="rId64" Type="http://schemas.openxmlformats.org/officeDocument/2006/relationships/customXml" Target="../ink/ink941.xml"/><Relationship Id="rId118" Type="http://schemas.openxmlformats.org/officeDocument/2006/relationships/customXml" Target="../ink/ink968.xml"/><Relationship Id="rId139" Type="http://schemas.openxmlformats.org/officeDocument/2006/relationships/customXml" Target="../ink/ink979.xml"/><Relationship Id="rId85" Type="http://schemas.openxmlformats.org/officeDocument/2006/relationships/image" Target="../media/image488.png"/><Relationship Id="rId150" Type="http://schemas.openxmlformats.org/officeDocument/2006/relationships/image" Target="../media/image519.png"/><Relationship Id="rId171" Type="http://schemas.openxmlformats.org/officeDocument/2006/relationships/customXml" Target="../ink/ink995.xml"/><Relationship Id="rId192" Type="http://schemas.openxmlformats.org/officeDocument/2006/relationships/customXml" Target="../ink/ink1006.xml"/><Relationship Id="rId206" Type="http://schemas.openxmlformats.org/officeDocument/2006/relationships/customXml" Target="../ink/ink1013.xml"/><Relationship Id="rId227" Type="http://schemas.openxmlformats.org/officeDocument/2006/relationships/image" Target="../media/image557.png"/><Relationship Id="rId248" Type="http://schemas.openxmlformats.org/officeDocument/2006/relationships/image" Target="../media/image567.png"/><Relationship Id="rId12" Type="http://schemas.openxmlformats.org/officeDocument/2006/relationships/customXml" Target="../ink/ink915.xml"/><Relationship Id="rId33" Type="http://schemas.openxmlformats.org/officeDocument/2006/relationships/image" Target="../media/image4620.png"/><Relationship Id="rId108" Type="http://schemas.openxmlformats.org/officeDocument/2006/relationships/customXml" Target="../ink/ink963.xml"/><Relationship Id="rId129" Type="http://schemas.openxmlformats.org/officeDocument/2006/relationships/customXml" Target="../ink/ink974.xml"/><Relationship Id="rId54" Type="http://schemas.openxmlformats.org/officeDocument/2006/relationships/customXml" Target="../ink/ink936.xml"/><Relationship Id="rId75" Type="http://schemas.openxmlformats.org/officeDocument/2006/relationships/image" Target="../media/image483.png"/><Relationship Id="rId96" Type="http://schemas.openxmlformats.org/officeDocument/2006/relationships/customXml" Target="../ink/ink957.xml"/><Relationship Id="rId140" Type="http://schemas.openxmlformats.org/officeDocument/2006/relationships/image" Target="../media/image514.png"/><Relationship Id="rId161" Type="http://schemas.openxmlformats.org/officeDocument/2006/relationships/customXml" Target="../ink/ink990.xml"/><Relationship Id="rId182" Type="http://schemas.openxmlformats.org/officeDocument/2006/relationships/customXml" Target="../ink/ink1001.xml"/><Relationship Id="rId217" Type="http://schemas.openxmlformats.org/officeDocument/2006/relationships/image" Target="../media/image552.png"/><Relationship Id="rId6" Type="http://schemas.openxmlformats.org/officeDocument/2006/relationships/customXml" Target="../ink/ink912.xml"/><Relationship Id="rId238" Type="http://schemas.openxmlformats.org/officeDocument/2006/relationships/image" Target="../media/image562.png"/><Relationship Id="rId23" Type="http://schemas.openxmlformats.org/officeDocument/2006/relationships/image" Target="../media/image4570.png"/><Relationship Id="rId119" Type="http://schemas.openxmlformats.org/officeDocument/2006/relationships/customXml" Target="../ink/ink969.xml"/><Relationship Id="rId44" Type="http://schemas.openxmlformats.org/officeDocument/2006/relationships/customXml" Target="../ink/ink931.xml"/><Relationship Id="rId65" Type="http://schemas.openxmlformats.org/officeDocument/2006/relationships/image" Target="../media/image4780.png"/><Relationship Id="rId86" Type="http://schemas.openxmlformats.org/officeDocument/2006/relationships/customXml" Target="../ink/ink952.xml"/><Relationship Id="rId130" Type="http://schemas.openxmlformats.org/officeDocument/2006/relationships/image" Target="../media/image509.png"/><Relationship Id="rId151" Type="http://schemas.openxmlformats.org/officeDocument/2006/relationships/customXml" Target="../ink/ink985.xml"/><Relationship Id="rId172" Type="http://schemas.openxmlformats.org/officeDocument/2006/relationships/image" Target="../media/image530.png"/><Relationship Id="rId193" Type="http://schemas.openxmlformats.org/officeDocument/2006/relationships/image" Target="../media/image540.png"/><Relationship Id="rId207" Type="http://schemas.openxmlformats.org/officeDocument/2006/relationships/image" Target="../media/image547.png"/><Relationship Id="rId228" Type="http://schemas.openxmlformats.org/officeDocument/2006/relationships/customXml" Target="../ink/ink1024.xml"/><Relationship Id="rId249" Type="http://schemas.openxmlformats.org/officeDocument/2006/relationships/customXml" Target="../ink/ink1035.xml"/><Relationship Id="rId13" Type="http://schemas.openxmlformats.org/officeDocument/2006/relationships/image" Target="../media/image4520.png"/><Relationship Id="rId109" Type="http://schemas.openxmlformats.org/officeDocument/2006/relationships/image" Target="../media/image499.png"/><Relationship Id="rId34" Type="http://schemas.openxmlformats.org/officeDocument/2006/relationships/customXml" Target="../ink/ink926.xml"/><Relationship Id="rId55" Type="http://schemas.openxmlformats.org/officeDocument/2006/relationships/image" Target="../media/image4730.png"/><Relationship Id="rId76" Type="http://schemas.openxmlformats.org/officeDocument/2006/relationships/customXml" Target="../ink/ink947.xml"/><Relationship Id="rId97" Type="http://schemas.openxmlformats.org/officeDocument/2006/relationships/image" Target="../media/image494.png"/><Relationship Id="rId120" Type="http://schemas.openxmlformats.org/officeDocument/2006/relationships/image" Target="../media/image504.png"/><Relationship Id="rId141" Type="http://schemas.openxmlformats.org/officeDocument/2006/relationships/customXml" Target="../ink/ink980.xml"/><Relationship Id="rId7" Type="http://schemas.openxmlformats.org/officeDocument/2006/relationships/image" Target="../media/image4490.png"/><Relationship Id="rId162" Type="http://schemas.openxmlformats.org/officeDocument/2006/relationships/image" Target="../media/image525.png"/><Relationship Id="rId183" Type="http://schemas.openxmlformats.org/officeDocument/2006/relationships/image" Target="../media/image535.png"/><Relationship Id="rId218" Type="http://schemas.openxmlformats.org/officeDocument/2006/relationships/customXml" Target="../ink/ink1019.xml"/><Relationship Id="rId239" Type="http://schemas.openxmlformats.org/officeDocument/2006/relationships/customXml" Target="../ink/ink1030.xml"/><Relationship Id="rId250" Type="http://schemas.openxmlformats.org/officeDocument/2006/relationships/image" Target="../media/image568.png"/><Relationship Id="rId24" Type="http://schemas.openxmlformats.org/officeDocument/2006/relationships/customXml" Target="../ink/ink921.xml"/><Relationship Id="rId45" Type="http://schemas.openxmlformats.org/officeDocument/2006/relationships/image" Target="../media/image4680.png"/><Relationship Id="rId66" Type="http://schemas.openxmlformats.org/officeDocument/2006/relationships/customXml" Target="../ink/ink942.xml"/><Relationship Id="rId87" Type="http://schemas.openxmlformats.org/officeDocument/2006/relationships/image" Target="../media/image489.png"/><Relationship Id="rId110" Type="http://schemas.openxmlformats.org/officeDocument/2006/relationships/customXml" Target="../ink/ink964.xml"/><Relationship Id="rId131" Type="http://schemas.openxmlformats.org/officeDocument/2006/relationships/customXml" Target="../ink/ink975.xml"/><Relationship Id="rId152" Type="http://schemas.openxmlformats.org/officeDocument/2006/relationships/image" Target="../media/image520.png"/><Relationship Id="rId173" Type="http://schemas.openxmlformats.org/officeDocument/2006/relationships/customXml" Target="../ink/ink996.xml"/><Relationship Id="rId194" Type="http://schemas.openxmlformats.org/officeDocument/2006/relationships/customXml" Target="../ink/ink1007.xml"/><Relationship Id="rId208" Type="http://schemas.openxmlformats.org/officeDocument/2006/relationships/customXml" Target="../ink/ink1014.xml"/><Relationship Id="rId229" Type="http://schemas.openxmlformats.org/officeDocument/2006/relationships/image" Target="../media/image558.png"/><Relationship Id="rId240" Type="http://schemas.openxmlformats.org/officeDocument/2006/relationships/image" Target="../media/image563.png"/><Relationship Id="rId14" Type="http://schemas.openxmlformats.org/officeDocument/2006/relationships/customXml" Target="../ink/ink916.xml"/><Relationship Id="rId35" Type="http://schemas.openxmlformats.org/officeDocument/2006/relationships/image" Target="../media/image4630.png"/><Relationship Id="rId56" Type="http://schemas.openxmlformats.org/officeDocument/2006/relationships/customXml" Target="../ink/ink937.xml"/><Relationship Id="rId77" Type="http://schemas.openxmlformats.org/officeDocument/2006/relationships/image" Target="../media/image484.png"/><Relationship Id="rId100" Type="http://schemas.openxmlformats.org/officeDocument/2006/relationships/customXml" Target="../ink/ink959.xml"/><Relationship Id="rId8" Type="http://schemas.openxmlformats.org/officeDocument/2006/relationships/customXml" Target="../ink/ink913.xml"/><Relationship Id="rId98" Type="http://schemas.openxmlformats.org/officeDocument/2006/relationships/customXml" Target="../ink/ink958.xml"/><Relationship Id="rId121" Type="http://schemas.openxmlformats.org/officeDocument/2006/relationships/customXml" Target="../ink/ink970.xml"/><Relationship Id="rId142" Type="http://schemas.openxmlformats.org/officeDocument/2006/relationships/image" Target="../media/image515.png"/><Relationship Id="rId163" Type="http://schemas.openxmlformats.org/officeDocument/2006/relationships/customXml" Target="../ink/ink991.xml"/><Relationship Id="rId184" Type="http://schemas.openxmlformats.org/officeDocument/2006/relationships/customXml" Target="../ink/ink1002.xml"/><Relationship Id="rId219" Type="http://schemas.openxmlformats.org/officeDocument/2006/relationships/image" Target="../media/image553.png"/><Relationship Id="rId230" Type="http://schemas.openxmlformats.org/officeDocument/2006/relationships/customXml" Target="../ink/ink1025.xml"/><Relationship Id="rId251" Type="http://schemas.openxmlformats.org/officeDocument/2006/relationships/customXml" Target="../ink/ink1036.xml"/><Relationship Id="rId25" Type="http://schemas.openxmlformats.org/officeDocument/2006/relationships/image" Target="../media/image4580.png"/><Relationship Id="rId46" Type="http://schemas.openxmlformats.org/officeDocument/2006/relationships/customXml" Target="../ink/ink932.xml"/><Relationship Id="rId67" Type="http://schemas.openxmlformats.org/officeDocument/2006/relationships/image" Target="../media/image4790.png"/><Relationship Id="rId88" Type="http://schemas.openxmlformats.org/officeDocument/2006/relationships/customXml" Target="../ink/ink953.xml"/><Relationship Id="rId111" Type="http://schemas.openxmlformats.org/officeDocument/2006/relationships/image" Target="../media/image500.png"/><Relationship Id="rId132" Type="http://schemas.openxmlformats.org/officeDocument/2006/relationships/image" Target="../media/image510.png"/><Relationship Id="rId153" Type="http://schemas.openxmlformats.org/officeDocument/2006/relationships/customXml" Target="../ink/ink986.xml"/><Relationship Id="rId174" Type="http://schemas.openxmlformats.org/officeDocument/2006/relationships/image" Target="../media/image531.png"/><Relationship Id="rId195" Type="http://schemas.openxmlformats.org/officeDocument/2006/relationships/image" Target="../media/image541.png"/><Relationship Id="rId209" Type="http://schemas.openxmlformats.org/officeDocument/2006/relationships/image" Target="../media/image548.png"/><Relationship Id="rId220" Type="http://schemas.openxmlformats.org/officeDocument/2006/relationships/customXml" Target="../ink/ink1020.xml"/><Relationship Id="rId241" Type="http://schemas.openxmlformats.org/officeDocument/2006/relationships/customXml" Target="../ink/ink1031.xml"/><Relationship Id="rId15" Type="http://schemas.openxmlformats.org/officeDocument/2006/relationships/image" Target="../media/image4530.png"/><Relationship Id="rId36" Type="http://schemas.openxmlformats.org/officeDocument/2006/relationships/customXml" Target="../ink/ink927.xml"/><Relationship Id="rId57" Type="http://schemas.openxmlformats.org/officeDocument/2006/relationships/image" Target="../media/image4740.png"/><Relationship Id="rId262" Type="http://schemas.openxmlformats.org/officeDocument/2006/relationships/image" Target="../media/image574.png"/><Relationship Id="rId78" Type="http://schemas.openxmlformats.org/officeDocument/2006/relationships/customXml" Target="../ink/ink948.xml"/><Relationship Id="rId99" Type="http://schemas.openxmlformats.org/officeDocument/2006/relationships/image" Target="../media/image495.png"/><Relationship Id="rId101" Type="http://schemas.openxmlformats.org/officeDocument/2006/relationships/image" Target="../media/image496.png"/><Relationship Id="rId122" Type="http://schemas.openxmlformats.org/officeDocument/2006/relationships/image" Target="../media/image505.png"/><Relationship Id="rId143" Type="http://schemas.openxmlformats.org/officeDocument/2006/relationships/customXml" Target="../ink/ink981.xml"/><Relationship Id="rId164" Type="http://schemas.openxmlformats.org/officeDocument/2006/relationships/image" Target="../media/image526.png"/><Relationship Id="rId185" Type="http://schemas.openxmlformats.org/officeDocument/2006/relationships/image" Target="../media/image536.png"/><Relationship Id="rId9" Type="http://schemas.openxmlformats.org/officeDocument/2006/relationships/image" Target="../media/image4500.png"/><Relationship Id="rId210" Type="http://schemas.openxmlformats.org/officeDocument/2006/relationships/customXml" Target="../ink/ink1015.xml"/><Relationship Id="rId26" Type="http://schemas.openxmlformats.org/officeDocument/2006/relationships/customXml" Target="../ink/ink922.xml"/><Relationship Id="rId231" Type="http://schemas.openxmlformats.org/officeDocument/2006/relationships/image" Target="../media/image559.png"/><Relationship Id="rId252" Type="http://schemas.openxmlformats.org/officeDocument/2006/relationships/image" Target="../media/image569.png"/><Relationship Id="rId47" Type="http://schemas.openxmlformats.org/officeDocument/2006/relationships/image" Target="../media/image4690.png"/><Relationship Id="rId68" Type="http://schemas.openxmlformats.org/officeDocument/2006/relationships/customXml" Target="../ink/ink943.xml"/><Relationship Id="rId89" Type="http://schemas.openxmlformats.org/officeDocument/2006/relationships/image" Target="../media/image490.png"/><Relationship Id="rId112" Type="http://schemas.openxmlformats.org/officeDocument/2006/relationships/customXml" Target="../ink/ink965.xml"/><Relationship Id="rId133" Type="http://schemas.openxmlformats.org/officeDocument/2006/relationships/customXml" Target="../ink/ink976.xml"/><Relationship Id="rId154" Type="http://schemas.openxmlformats.org/officeDocument/2006/relationships/image" Target="../media/image521.png"/><Relationship Id="rId175" Type="http://schemas.openxmlformats.org/officeDocument/2006/relationships/customXml" Target="../ink/ink997.xml"/><Relationship Id="rId196" Type="http://schemas.openxmlformats.org/officeDocument/2006/relationships/customXml" Target="../ink/ink1008.xml"/><Relationship Id="rId200" Type="http://schemas.openxmlformats.org/officeDocument/2006/relationships/customXml" Target="../ink/ink1010.xml"/><Relationship Id="rId16" Type="http://schemas.openxmlformats.org/officeDocument/2006/relationships/customXml" Target="../ink/ink917.xml"/><Relationship Id="rId221" Type="http://schemas.openxmlformats.org/officeDocument/2006/relationships/image" Target="../media/image554.png"/><Relationship Id="rId242" Type="http://schemas.openxmlformats.org/officeDocument/2006/relationships/image" Target="../media/image564.png"/><Relationship Id="rId263" Type="http://schemas.openxmlformats.org/officeDocument/2006/relationships/customXml" Target="../ink/ink1040.xml"/><Relationship Id="rId37" Type="http://schemas.openxmlformats.org/officeDocument/2006/relationships/image" Target="../media/image4640.png"/><Relationship Id="rId58" Type="http://schemas.openxmlformats.org/officeDocument/2006/relationships/customXml" Target="../ink/ink938.xml"/><Relationship Id="rId79" Type="http://schemas.openxmlformats.org/officeDocument/2006/relationships/image" Target="../media/image485.png"/><Relationship Id="rId102" Type="http://schemas.openxmlformats.org/officeDocument/2006/relationships/customXml" Target="../ink/ink960.xml"/><Relationship Id="rId123" Type="http://schemas.openxmlformats.org/officeDocument/2006/relationships/customXml" Target="../ink/ink971.xml"/><Relationship Id="rId144" Type="http://schemas.openxmlformats.org/officeDocument/2006/relationships/image" Target="../media/image516.png"/><Relationship Id="rId90" Type="http://schemas.openxmlformats.org/officeDocument/2006/relationships/customXml" Target="../ink/ink954.xml"/><Relationship Id="rId165" Type="http://schemas.openxmlformats.org/officeDocument/2006/relationships/customXml" Target="../ink/ink992.xml"/><Relationship Id="rId186" Type="http://schemas.openxmlformats.org/officeDocument/2006/relationships/customXml" Target="../ink/ink1003.xml"/><Relationship Id="rId211" Type="http://schemas.openxmlformats.org/officeDocument/2006/relationships/image" Target="../media/image549.png"/><Relationship Id="rId232" Type="http://schemas.openxmlformats.org/officeDocument/2006/relationships/customXml" Target="../ink/ink1026.xml"/><Relationship Id="rId253" Type="http://schemas.openxmlformats.org/officeDocument/2006/relationships/customXml" Target="../ink/ink1037.xml"/><Relationship Id="rId27" Type="http://schemas.openxmlformats.org/officeDocument/2006/relationships/image" Target="../media/image4590.png"/><Relationship Id="rId48" Type="http://schemas.openxmlformats.org/officeDocument/2006/relationships/customXml" Target="../ink/ink933.xml"/><Relationship Id="rId69" Type="http://schemas.openxmlformats.org/officeDocument/2006/relationships/image" Target="../media/image4800.png"/><Relationship Id="rId113" Type="http://schemas.openxmlformats.org/officeDocument/2006/relationships/image" Target="../media/image501.png"/><Relationship Id="rId134" Type="http://schemas.openxmlformats.org/officeDocument/2006/relationships/image" Target="../media/image511.png"/><Relationship Id="rId80" Type="http://schemas.openxmlformats.org/officeDocument/2006/relationships/customXml" Target="../ink/ink949.xml"/><Relationship Id="rId155" Type="http://schemas.openxmlformats.org/officeDocument/2006/relationships/customXml" Target="../ink/ink987.xml"/><Relationship Id="rId176" Type="http://schemas.openxmlformats.org/officeDocument/2006/relationships/image" Target="../media/image532.png"/><Relationship Id="rId197" Type="http://schemas.openxmlformats.org/officeDocument/2006/relationships/image" Target="../media/image542.png"/><Relationship Id="rId201" Type="http://schemas.openxmlformats.org/officeDocument/2006/relationships/image" Target="../media/image544.png"/><Relationship Id="rId222" Type="http://schemas.openxmlformats.org/officeDocument/2006/relationships/customXml" Target="../ink/ink1021.xml"/><Relationship Id="rId243" Type="http://schemas.openxmlformats.org/officeDocument/2006/relationships/customXml" Target="../ink/ink1032.xml"/><Relationship Id="rId264" Type="http://schemas.openxmlformats.org/officeDocument/2006/relationships/image" Target="../media/image575.png"/><Relationship Id="rId17" Type="http://schemas.openxmlformats.org/officeDocument/2006/relationships/image" Target="../media/image4540.png"/><Relationship Id="rId38" Type="http://schemas.openxmlformats.org/officeDocument/2006/relationships/customXml" Target="../ink/ink928.xml"/><Relationship Id="rId59" Type="http://schemas.openxmlformats.org/officeDocument/2006/relationships/image" Target="../media/image4750.png"/><Relationship Id="rId103" Type="http://schemas.openxmlformats.org/officeDocument/2006/relationships/image" Target="../media/image8810.png"/><Relationship Id="rId124" Type="http://schemas.openxmlformats.org/officeDocument/2006/relationships/image" Target="../media/image506.png"/><Relationship Id="rId70" Type="http://schemas.openxmlformats.org/officeDocument/2006/relationships/customXml" Target="../ink/ink944.xml"/><Relationship Id="rId91" Type="http://schemas.openxmlformats.org/officeDocument/2006/relationships/image" Target="../media/image491.png"/><Relationship Id="rId145" Type="http://schemas.openxmlformats.org/officeDocument/2006/relationships/customXml" Target="../ink/ink982.xml"/><Relationship Id="rId166" Type="http://schemas.openxmlformats.org/officeDocument/2006/relationships/image" Target="../media/image527.png"/><Relationship Id="rId187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6.xml"/><Relationship Id="rId233" Type="http://schemas.openxmlformats.org/officeDocument/2006/relationships/customXml" Target="../ink/ink1027.xml"/><Relationship Id="rId254" Type="http://schemas.openxmlformats.org/officeDocument/2006/relationships/image" Target="../media/image570.png"/><Relationship Id="rId28" Type="http://schemas.openxmlformats.org/officeDocument/2006/relationships/customXml" Target="../ink/ink923.xml"/><Relationship Id="rId49" Type="http://schemas.openxmlformats.org/officeDocument/2006/relationships/image" Target="../media/image4700.png"/><Relationship Id="rId114" Type="http://schemas.openxmlformats.org/officeDocument/2006/relationships/customXml" Target="../ink/ink966.xml"/><Relationship Id="rId60" Type="http://schemas.openxmlformats.org/officeDocument/2006/relationships/customXml" Target="../ink/ink939.xml"/><Relationship Id="rId81" Type="http://schemas.openxmlformats.org/officeDocument/2006/relationships/image" Target="../media/image486.png"/><Relationship Id="rId135" Type="http://schemas.openxmlformats.org/officeDocument/2006/relationships/customXml" Target="../ink/ink977.xml"/><Relationship Id="rId156" Type="http://schemas.openxmlformats.org/officeDocument/2006/relationships/image" Target="../media/image522.png"/><Relationship Id="rId177" Type="http://schemas.openxmlformats.org/officeDocument/2006/relationships/customXml" Target="../ink/ink998.xml"/><Relationship Id="rId198" Type="http://schemas.openxmlformats.org/officeDocument/2006/relationships/customXml" Target="../ink/ink1009.xml"/><Relationship Id="rId202" Type="http://schemas.openxmlformats.org/officeDocument/2006/relationships/customXml" Target="../ink/ink1011.xml"/><Relationship Id="rId223" Type="http://schemas.openxmlformats.org/officeDocument/2006/relationships/image" Target="../media/image555.png"/><Relationship Id="rId244" Type="http://schemas.openxmlformats.org/officeDocument/2006/relationships/image" Target="../media/image565.png"/><Relationship Id="rId18" Type="http://schemas.openxmlformats.org/officeDocument/2006/relationships/customXml" Target="../ink/ink918.xml"/><Relationship Id="rId39" Type="http://schemas.openxmlformats.org/officeDocument/2006/relationships/image" Target="../media/image4650.png"/><Relationship Id="rId50" Type="http://schemas.openxmlformats.org/officeDocument/2006/relationships/customXml" Target="../ink/ink934.xml"/><Relationship Id="rId104" Type="http://schemas.openxmlformats.org/officeDocument/2006/relationships/customXml" Target="../ink/ink961.xml"/><Relationship Id="rId125" Type="http://schemas.openxmlformats.org/officeDocument/2006/relationships/customXml" Target="../ink/ink972.xml"/><Relationship Id="rId146" Type="http://schemas.openxmlformats.org/officeDocument/2006/relationships/image" Target="../media/image517.png"/><Relationship Id="rId167" Type="http://schemas.openxmlformats.org/officeDocument/2006/relationships/customXml" Target="../ink/ink993.xml"/><Relationship Id="rId188" Type="http://schemas.openxmlformats.org/officeDocument/2006/relationships/customXml" Target="../ink/ink1004.xml"/><Relationship Id="rId71" Type="http://schemas.openxmlformats.org/officeDocument/2006/relationships/image" Target="../media/image481.png"/><Relationship Id="rId92" Type="http://schemas.openxmlformats.org/officeDocument/2006/relationships/customXml" Target="../ink/ink955.xml"/><Relationship Id="rId213" Type="http://schemas.openxmlformats.org/officeDocument/2006/relationships/image" Target="../media/image550.png"/><Relationship Id="rId234" Type="http://schemas.openxmlformats.org/officeDocument/2006/relationships/image" Target="../media/image560.png"/><Relationship Id="rId2" Type="http://schemas.openxmlformats.org/officeDocument/2006/relationships/customXml" Target="../ink/ink910.xml"/><Relationship Id="rId29" Type="http://schemas.openxmlformats.org/officeDocument/2006/relationships/image" Target="../media/image4600.png"/><Relationship Id="rId255" Type="http://schemas.openxmlformats.org/officeDocument/2006/relationships/customXml" Target="../ink/ink1038.xml"/><Relationship Id="rId40" Type="http://schemas.openxmlformats.org/officeDocument/2006/relationships/customXml" Target="../ink/ink929.xml"/><Relationship Id="rId115" Type="http://schemas.openxmlformats.org/officeDocument/2006/relationships/image" Target="../media/image502.png"/><Relationship Id="rId136" Type="http://schemas.openxmlformats.org/officeDocument/2006/relationships/image" Target="../media/image512.png"/><Relationship Id="rId157" Type="http://schemas.openxmlformats.org/officeDocument/2006/relationships/customXml" Target="../ink/ink988.xml"/><Relationship Id="rId178" Type="http://schemas.openxmlformats.org/officeDocument/2006/relationships/image" Target="../media/image533.png"/><Relationship Id="rId61" Type="http://schemas.openxmlformats.org/officeDocument/2006/relationships/image" Target="../media/image4760.png"/><Relationship Id="rId82" Type="http://schemas.openxmlformats.org/officeDocument/2006/relationships/customXml" Target="../ink/ink950.xml"/><Relationship Id="rId199" Type="http://schemas.openxmlformats.org/officeDocument/2006/relationships/image" Target="../media/image543.png"/><Relationship Id="rId203" Type="http://schemas.openxmlformats.org/officeDocument/2006/relationships/image" Target="../media/image545.png"/><Relationship Id="rId19" Type="http://schemas.openxmlformats.org/officeDocument/2006/relationships/image" Target="../media/image4550.png"/><Relationship Id="rId224" Type="http://schemas.openxmlformats.org/officeDocument/2006/relationships/customXml" Target="../ink/ink1022.xml"/><Relationship Id="rId245" Type="http://schemas.openxmlformats.org/officeDocument/2006/relationships/customXml" Target="../ink/ink1033.xml"/><Relationship Id="rId30" Type="http://schemas.openxmlformats.org/officeDocument/2006/relationships/customXml" Target="../ink/ink924.xml"/><Relationship Id="rId105" Type="http://schemas.openxmlformats.org/officeDocument/2006/relationships/image" Target="../media/image497.png"/><Relationship Id="rId126" Type="http://schemas.openxmlformats.org/officeDocument/2006/relationships/image" Target="../media/image507.png"/><Relationship Id="rId147" Type="http://schemas.openxmlformats.org/officeDocument/2006/relationships/customXml" Target="../ink/ink983.xml"/><Relationship Id="rId168" Type="http://schemas.openxmlformats.org/officeDocument/2006/relationships/image" Target="../media/image528.png"/><Relationship Id="rId51" Type="http://schemas.openxmlformats.org/officeDocument/2006/relationships/image" Target="../media/image4711.png"/><Relationship Id="rId72" Type="http://schemas.openxmlformats.org/officeDocument/2006/relationships/customXml" Target="../ink/ink945.xml"/><Relationship Id="rId93" Type="http://schemas.openxmlformats.org/officeDocument/2006/relationships/image" Target="../media/image492.png"/><Relationship Id="rId189" Type="http://schemas.openxmlformats.org/officeDocument/2006/relationships/image" Target="../media/image538.png"/><Relationship Id="rId3" Type="http://schemas.openxmlformats.org/officeDocument/2006/relationships/image" Target="../media/image4470.png"/><Relationship Id="rId214" Type="http://schemas.openxmlformats.org/officeDocument/2006/relationships/customXml" Target="../ink/ink1017.xml"/><Relationship Id="rId235" Type="http://schemas.openxmlformats.org/officeDocument/2006/relationships/customXml" Target="../ink/ink1028.xml"/><Relationship Id="rId256" Type="http://schemas.openxmlformats.org/officeDocument/2006/relationships/image" Target="../media/image571.png"/><Relationship Id="rId116" Type="http://schemas.openxmlformats.org/officeDocument/2006/relationships/customXml" Target="../ink/ink967.xml"/><Relationship Id="rId137" Type="http://schemas.openxmlformats.org/officeDocument/2006/relationships/customXml" Target="../ink/ink978.xml"/><Relationship Id="rId158" Type="http://schemas.openxmlformats.org/officeDocument/2006/relationships/image" Target="../media/image523.png"/><Relationship Id="rId20" Type="http://schemas.openxmlformats.org/officeDocument/2006/relationships/customXml" Target="../ink/ink919.xml"/><Relationship Id="rId41" Type="http://schemas.openxmlformats.org/officeDocument/2006/relationships/image" Target="../media/image4660.png"/><Relationship Id="rId62" Type="http://schemas.openxmlformats.org/officeDocument/2006/relationships/customXml" Target="../ink/ink940.xml"/><Relationship Id="rId83" Type="http://schemas.openxmlformats.org/officeDocument/2006/relationships/image" Target="../media/image487.png"/><Relationship Id="rId179" Type="http://schemas.openxmlformats.org/officeDocument/2006/relationships/customXml" Target="../ink/ink999.xml"/><Relationship Id="rId190" Type="http://schemas.openxmlformats.org/officeDocument/2006/relationships/customXml" Target="../ink/ink1005.xml"/><Relationship Id="rId204" Type="http://schemas.openxmlformats.org/officeDocument/2006/relationships/customXml" Target="../ink/ink1012.xml"/><Relationship Id="rId225" Type="http://schemas.openxmlformats.org/officeDocument/2006/relationships/image" Target="../media/image556.png"/><Relationship Id="rId246" Type="http://schemas.openxmlformats.org/officeDocument/2006/relationships/image" Target="../media/image566.png"/><Relationship Id="rId106" Type="http://schemas.openxmlformats.org/officeDocument/2006/relationships/customXml" Target="../ink/ink962.xml"/><Relationship Id="rId127" Type="http://schemas.openxmlformats.org/officeDocument/2006/relationships/customXml" Target="../ink/ink973.xml"/><Relationship Id="rId10" Type="http://schemas.openxmlformats.org/officeDocument/2006/relationships/customXml" Target="../ink/ink914.xml"/><Relationship Id="rId31" Type="http://schemas.openxmlformats.org/officeDocument/2006/relationships/image" Target="../media/image4611.png"/><Relationship Id="rId52" Type="http://schemas.openxmlformats.org/officeDocument/2006/relationships/customXml" Target="../ink/ink935.xml"/><Relationship Id="rId73" Type="http://schemas.openxmlformats.org/officeDocument/2006/relationships/image" Target="../media/image482.png"/><Relationship Id="rId94" Type="http://schemas.openxmlformats.org/officeDocument/2006/relationships/customXml" Target="../ink/ink956.xml"/><Relationship Id="rId148" Type="http://schemas.openxmlformats.org/officeDocument/2006/relationships/image" Target="../media/image518.png"/><Relationship Id="rId169" Type="http://schemas.openxmlformats.org/officeDocument/2006/relationships/customXml" Target="../ink/ink994.xml"/><Relationship Id="rId4" Type="http://schemas.openxmlformats.org/officeDocument/2006/relationships/customXml" Target="../ink/ink911.xml"/><Relationship Id="rId180" Type="http://schemas.openxmlformats.org/officeDocument/2006/relationships/image" Target="../media/image534.png"/><Relationship Id="rId215" Type="http://schemas.openxmlformats.org/officeDocument/2006/relationships/image" Target="../media/image551.png"/><Relationship Id="rId236" Type="http://schemas.openxmlformats.org/officeDocument/2006/relationships/image" Target="../media/image561.png"/><Relationship Id="rId257" Type="http://schemas.openxmlformats.org/officeDocument/2006/relationships/customXml" Target="../ink/ink10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04C0-B8E8-4672-B558-86BE1D14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04/01/2021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C1D51-63B5-40DB-8256-89CC56D8F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4.7 Example</a:t>
            </a:r>
          </a:p>
          <a:p>
            <a:r>
              <a:rPr lang="en-US" dirty="0"/>
              <a:t>Section 4.8 Some Other Continuous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92134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3472354-6292-4643-8842-135BE2EEC3DE}"/>
              </a:ext>
            </a:extLst>
          </p:cNvPr>
          <p:cNvGrpSpPr/>
          <p:nvPr/>
        </p:nvGrpSpPr>
        <p:grpSpPr>
          <a:xfrm>
            <a:off x="268279" y="129958"/>
            <a:ext cx="10989360" cy="5638680"/>
            <a:chOff x="268279" y="129958"/>
            <a:chExt cx="10989360" cy="56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6DEC962-8FC1-4EC8-9FED-5F96AAC8E401}"/>
                    </a:ext>
                  </a:extLst>
                </p14:cNvPr>
                <p14:cNvContentPartPr/>
                <p14:nvPr/>
              </p14:nvContentPartPr>
              <p14:xfrm>
                <a:off x="451159" y="446758"/>
                <a:ext cx="112680" cy="22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6DEC962-8FC1-4EC8-9FED-5F96AAC8E4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519" y="438118"/>
                  <a:ext cx="13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C465C0-2CCD-4B30-BD40-DB46A1F16EA1}"/>
                    </a:ext>
                  </a:extLst>
                </p14:cNvPr>
                <p14:cNvContentPartPr/>
                <p14:nvPr/>
              </p14:nvContentPartPr>
              <p14:xfrm>
                <a:off x="268279" y="350638"/>
                <a:ext cx="711000" cy="88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C465C0-2CCD-4B30-BD40-DB46A1F16E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279" y="341638"/>
                  <a:ext cx="728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612469D-B7CA-48B1-A9A9-9157ADBD2BAA}"/>
                    </a:ext>
                  </a:extLst>
                </p14:cNvPr>
                <p14:cNvContentPartPr/>
                <p14:nvPr/>
              </p14:nvContentPartPr>
              <p14:xfrm>
                <a:off x="838519" y="267118"/>
                <a:ext cx="227160" cy="39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612469D-B7CA-48B1-A9A9-9157ADBD2B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9519" y="258118"/>
                  <a:ext cx="244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A833B6-C5A9-4C72-9B62-8C73C66F2B22}"/>
                    </a:ext>
                  </a:extLst>
                </p14:cNvPr>
                <p14:cNvContentPartPr/>
                <p14:nvPr/>
              </p14:nvContentPartPr>
              <p14:xfrm>
                <a:off x="1149199" y="467638"/>
                <a:ext cx="218880" cy="22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A833B6-C5A9-4C72-9B62-8C73C66F2B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0559" y="458998"/>
                  <a:ext cx="236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391C49-68FB-4BE2-8581-423555D689E1}"/>
                    </a:ext>
                  </a:extLst>
                </p14:cNvPr>
                <p14:cNvContentPartPr/>
                <p14:nvPr/>
              </p14:nvContentPartPr>
              <p14:xfrm>
                <a:off x="1594519" y="447838"/>
                <a:ext cx="390240" cy="79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391C49-68FB-4BE2-8581-423555D689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5519" y="439198"/>
                  <a:ext cx="40788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7E9B80-DF64-49CB-BFCF-A5D4426320D8}"/>
                    </a:ext>
                  </a:extLst>
                </p14:cNvPr>
                <p14:cNvContentPartPr/>
                <p14:nvPr/>
              </p14:nvContentPartPr>
              <p14:xfrm>
                <a:off x="2048479" y="409678"/>
                <a:ext cx="191880" cy="19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7E9B80-DF64-49CB-BFCF-A5D4426320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9839" y="401038"/>
                  <a:ext cx="209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20055A-1847-4395-AB04-B3C1BC606BA1}"/>
                    </a:ext>
                  </a:extLst>
                </p14:cNvPr>
                <p14:cNvContentPartPr/>
                <p14:nvPr/>
              </p14:nvContentPartPr>
              <p14:xfrm>
                <a:off x="2275279" y="428758"/>
                <a:ext cx="295560" cy="138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20055A-1847-4395-AB04-B3C1BC606B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6279" y="419758"/>
                  <a:ext cx="313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54B2EA-15B9-4FE0-B6F0-15C0E472AEF6}"/>
                    </a:ext>
                  </a:extLst>
                </p14:cNvPr>
                <p14:cNvContentPartPr/>
                <p14:nvPr/>
              </p14:nvContentPartPr>
              <p14:xfrm>
                <a:off x="2648239" y="420838"/>
                <a:ext cx="27936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54B2EA-15B9-4FE0-B6F0-15C0E472AE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9239" y="411838"/>
                  <a:ext cx="297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6D2123-1FD6-424D-83A8-3063D423CC04}"/>
                    </a:ext>
                  </a:extLst>
                </p14:cNvPr>
                <p14:cNvContentPartPr/>
                <p14:nvPr/>
              </p14:nvContentPartPr>
              <p14:xfrm>
                <a:off x="3014719" y="456838"/>
                <a:ext cx="169920" cy="11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6D2123-1FD6-424D-83A8-3063D423CC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5719" y="448198"/>
                  <a:ext cx="187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73AFFC-9702-4A12-B9D2-9EFF2E86BC2D}"/>
                    </a:ext>
                  </a:extLst>
                </p14:cNvPr>
                <p14:cNvContentPartPr/>
                <p14:nvPr/>
              </p14:nvContentPartPr>
              <p14:xfrm>
                <a:off x="3399199" y="514438"/>
                <a:ext cx="187560" cy="324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73AFFC-9702-4A12-B9D2-9EFF2E86BC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0559" y="505798"/>
                  <a:ext cx="205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DBCD73-DD41-460E-8661-38055BD991F5}"/>
                    </a:ext>
                  </a:extLst>
                </p14:cNvPr>
                <p14:cNvContentPartPr/>
                <p14:nvPr/>
              </p14:nvContentPartPr>
              <p14:xfrm>
                <a:off x="3547519" y="330118"/>
                <a:ext cx="339480" cy="24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DBCD73-DD41-460E-8661-38055BD991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38879" y="321118"/>
                  <a:ext cx="357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B807FA-9C52-4540-A4AA-EC35F63F8B1F}"/>
                    </a:ext>
                  </a:extLst>
                </p14:cNvPr>
                <p14:cNvContentPartPr/>
                <p14:nvPr/>
              </p14:nvContentPartPr>
              <p14:xfrm>
                <a:off x="3938479" y="377998"/>
                <a:ext cx="223560" cy="21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B807FA-9C52-4540-A4AA-EC35F63F8B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9839" y="368998"/>
                  <a:ext cx="241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B695CB-C527-40D2-8D26-D0A88AFE8E21}"/>
                    </a:ext>
                  </a:extLst>
                </p14:cNvPr>
                <p14:cNvContentPartPr/>
                <p14:nvPr/>
              </p14:nvContentPartPr>
              <p14:xfrm>
                <a:off x="4133599" y="444238"/>
                <a:ext cx="96120" cy="11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B695CB-C527-40D2-8D26-D0A88AFE8E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24959" y="435238"/>
                  <a:ext cx="11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7F9C6E-52D7-410E-B036-832BD32290CB}"/>
                    </a:ext>
                  </a:extLst>
                </p14:cNvPr>
                <p14:cNvContentPartPr/>
                <p14:nvPr/>
              </p14:nvContentPartPr>
              <p14:xfrm>
                <a:off x="4290919" y="143278"/>
                <a:ext cx="212760" cy="440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7F9C6E-52D7-410E-B036-832BD32290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1919" y="134638"/>
                  <a:ext cx="2304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20AAB9-ECA5-4062-A093-10EF40263F08}"/>
                    </a:ext>
                  </a:extLst>
                </p14:cNvPr>
                <p14:cNvContentPartPr/>
                <p14:nvPr/>
              </p14:nvContentPartPr>
              <p14:xfrm>
                <a:off x="4574239" y="401758"/>
                <a:ext cx="180000" cy="178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20AAB9-ECA5-4062-A093-10EF40263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5239" y="393118"/>
                  <a:ext cx="197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BAF35E-F01C-4050-AD69-267B60F3345F}"/>
                    </a:ext>
                  </a:extLst>
                </p14:cNvPr>
                <p14:cNvContentPartPr/>
                <p14:nvPr/>
              </p14:nvContentPartPr>
              <p14:xfrm>
                <a:off x="4862959" y="181078"/>
                <a:ext cx="198000" cy="43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BAF35E-F01C-4050-AD69-267B60F334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53959" y="172078"/>
                  <a:ext cx="2156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E41329-AAFD-4223-97CD-59DE4B17A357}"/>
                    </a:ext>
                  </a:extLst>
                </p14:cNvPr>
                <p14:cNvContentPartPr/>
                <p14:nvPr/>
              </p14:nvContentPartPr>
              <p14:xfrm>
                <a:off x="5175439" y="464038"/>
                <a:ext cx="40320" cy="13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E41329-AAFD-4223-97CD-59DE4B17A3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6439" y="455398"/>
                  <a:ext cx="57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91F1E6-1ADF-4326-BC2E-08F843BE3287}"/>
                    </a:ext>
                  </a:extLst>
                </p14:cNvPr>
                <p14:cNvContentPartPr/>
                <p14:nvPr/>
              </p14:nvContentPartPr>
              <p14:xfrm>
                <a:off x="5442559" y="192958"/>
                <a:ext cx="183960" cy="39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91F1E6-1ADF-4326-BC2E-08F843BE32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3919" y="184318"/>
                  <a:ext cx="201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7B38A4-3708-4353-B2A4-CBA3177A654A}"/>
                    </a:ext>
                  </a:extLst>
                </p14:cNvPr>
                <p14:cNvContentPartPr/>
                <p14:nvPr/>
              </p14:nvContentPartPr>
              <p14:xfrm>
                <a:off x="5565679" y="475558"/>
                <a:ext cx="37080" cy="9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7B38A4-3708-4353-B2A4-CBA3177A65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57039" y="466918"/>
                  <a:ext cx="54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C9D02E-888B-42A3-832E-9FBB9B8D2A07}"/>
                    </a:ext>
                  </a:extLst>
                </p14:cNvPr>
                <p14:cNvContentPartPr/>
                <p14:nvPr/>
              </p14:nvContentPartPr>
              <p14:xfrm>
                <a:off x="5739559" y="129958"/>
                <a:ext cx="304560" cy="47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C9D02E-888B-42A3-832E-9FBB9B8D2A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0919" y="120958"/>
                  <a:ext cx="3222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8FFBDB-B44C-4E88-BA1E-BDC85D1FA67D}"/>
                    </a:ext>
                  </a:extLst>
                </p14:cNvPr>
                <p14:cNvContentPartPr/>
                <p14:nvPr/>
              </p14:nvContentPartPr>
              <p14:xfrm>
                <a:off x="5956639" y="403558"/>
                <a:ext cx="245160" cy="45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8FFBDB-B44C-4E88-BA1E-BDC85D1FA6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47639" y="394918"/>
                  <a:ext cx="2628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2E78A3-0A14-4AF7-B28C-F60BE6481F73}"/>
                    </a:ext>
                  </a:extLst>
                </p14:cNvPr>
                <p14:cNvContentPartPr/>
                <p14:nvPr/>
              </p14:nvContentPartPr>
              <p14:xfrm>
                <a:off x="6460279" y="409318"/>
                <a:ext cx="279000" cy="18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2E78A3-0A14-4AF7-B28C-F60BE6481F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1279" y="400318"/>
                  <a:ext cx="296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804513-B499-477E-81E8-DA19349CC051}"/>
                    </a:ext>
                  </a:extLst>
                </p14:cNvPr>
                <p14:cNvContentPartPr/>
                <p14:nvPr/>
              </p14:nvContentPartPr>
              <p14:xfrm>
                <a:off x="6629119" y="180358"/>
                <a:ext cx="284400" cy="40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804513-B499-477E-81E8-DA19349CC0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0479" y="171358"/>
                  <a:ext cx="302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DC0D1A-5B40-477B-BA34-22EB751500B0}"/>
                    </a:ext>
                  </a:extLst>
                </p14:cNvPr>
                <p14:cNvContentPartPr/>
                <p14:nvPr/>
              </p14:nvContentPartPr>
              <p14:xfrm>
                <a:off x="6809119" y="446758"/>
                <a:ext cx="6732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DC0D1A-5B40-477B-BA34-22EB751500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0479" y="438118"/>
                  <a:ext cx="8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C936E5-1D13-4298-84CF-694F90AC45DC}"/>
                    </a:ext>
                  </a:extLst>
                </p14:cNvPr>
                <p14:cNvContentPartPr/>
                <p14:nvPr/>
              </p14:nvContentPartPr>
              <p14:xfrm>
                <a:off x="6951319" y="344878"/>
                <a:ext cx="184680" cy="23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C936E5-1D13-4298-84CF-694F90AC45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2679" y="336238"/>
                  <a:ext cx="202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9821DC-FAB3-4621-8BAC-C13D05EE17CE}"/>
                    </a:ext>
                  </a:extLst>
                </p14:cNvPr>
                <p14:cNvContentPartPr/>
                <p14:nvPr/>
              </p14:nvContentPartPr>
              <p14:xfrm>
                <a:off x="7236079" y="188998"/>
                <a:ext cx="244800" cy="434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9821DC-FAB3-4621-8BAC-C13D05EE17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27079" y="179998"/>
                  <a:ext cx="2624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6704C3-691A-4222-AE29-0D803C5FF16A}"/>
                    </a:ext>
                  </a:extLst>
                </p14:cNvPr>
                <p14:cNvContentPartPr/>
                <p14:nvPr/>
              </p14:nvContentPartPr>
              <p14:xfrm>
                <a:off x="7160119" y="359998"/>
                <a:ext cx="443520" cy="23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6704C3-691A-4222-AE29-0D803C5FF1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51119" y="350998"/>
                  <a:ext cx="461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217E43-B7D2-4F88-BFC5-CE2DFA2035C0}"/>
                    </a:ext>
                  </a:extLst>
                </p14:cNvPr>
                <p14:cNvContentPartPr/>
                <p14:nvPr/>
              </p14:nvContentPartPr>
              <p14:xfrm>
                <a:off x="7734319" y="460798"/>
                <a:ext cx="34560" cy="12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217E43-B7D2-4F88-BFC5-CE2DFA2035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319" y="452158"/>
                  <a:ext cx="52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D81905-D02B-435C-8D48-1E7650F01627}"/>
                    </a:ext>
                  </a:extLst>
                </p14:cNvPr>
                <p14:cNvContentPartPr/>
                <p14:nvPr/>
              </p14:nvContentPartPr>
              <p14:xfrm>
                <a:off x="7972639" y="160558"/>
                <a:ext cx="172080" cy="37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D81905-D02B-435C-8D48-1E7650F016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63639" y="151558"/>
                  <a:ext cx="189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EC97ED-9333-4991-B272-D7CC1B225D4E}"/>
                    </a:ext>
                  </a:extLst>
                </p14:cNvPr>
                <p14:cNvContentPartPr/>
                <p14:nvPr/>
              </p14:nvContentPartPr>
              <p14:xfrm>
                <a:off x="7968679" y="380878"/>
                <a:ext cx="219600" cy="20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EC97ED-9333-4991-B272-D7CC1B225D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60039" y="372238"/>
                  <a:ext cx="237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C50AFE-FD1F-453A-8AD4-37E8367535F5}"/>
                    </a:ext>
                  </a:extLst>
                </p14:cNvPr>
                <p14:cNvContentPartPr/>
                <p14:nvPr/>
              </p14:nvContentPartPr>
              <p14:xfrm>
                <a:off x="8295199" y="410398"/>
                <a:ext cx="225720" cy="17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C50AFE-FD1F-453A-8AD4-37E8367535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86199" y="401758"/>
                  <a:ext cx="243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AA3E1C-1065-4440-9A99-1A2F3D85AAFA}"/>
                    </a:ext>
                  </a:extLst>
                </p14:cNvPr>
                <p14:cNvContentPartPr/>
                <p14:nvPr/>
              </p14:nvContentPartPr>
              <p14:xfrm>
                <a:off x="8606599" y="133198"/>
                <a:ext cx="387000" cy="46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AA3E1C-1065-4440-9A99-1A2F3D85AA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97599" y="124198"/>
                  <a:ext cx="4046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6024D9-66AE-48F3-B707-8AA76C5D86CF}"/>
                    </a:ext>
                  </a:extLst>
                </p14:cNvPr>
                <p14:cNvContentPartPr/>
                <p14:nvPr/>
              </p14:nvContentPartPr>
              <p14:xfrm>
                <a:off x="8942839" y="298798"/>
                <a:ext cx="249840" cy="27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6024D9-66AE-48F3-B707-8AA76C5D86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34199" y="290158"/>
                  <a:ext cx="267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E9C8B5-79C3-40EE-A97A-3B078DC4018A}"/>
                    </a:ext>
                  </a:extLst>
                </p14:cNvPr>
                <p14:cNvContentPartPr/>
                <p14:nvPr/>
              </p14:nvContentPartPr>
              <p14:xfrm>
                <a:off x="9161359" y="400318"/>
                <a:ext cx="227520" cy="17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E9C8B5-79C3-40EE-A97A-3B078DC401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2719" y="391318"/>
                  <a:ext cx="245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740EE9E-306B-47F2-B090-A2B6C34DF707}"/>
                    </a:ext>
                  </a:extLst>
                </p14:cNvPr>
                <p14:cNvContentPartPr/>
                <p14:nvPr/>
              </p14:nvContentPartPr>
              <p14:xfrm>
                <a:off x="9364039" y="440278"/>
                <a:ext cx="373320" cy="20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740EE9E-306B-47F2-B090-A2B6C34DF7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55399" y="431638"/>
                  <a:ext cx="390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1FE6BE-D1C9-4F0E-96C8-BF1E6C2791B6}"/>
                    </a:ext>
                  </a:extLst>
                </p14:cNvPr>
                <p14:cNvContentPartPr/>
                <p14:nvPr/>
              </p14:nvContentPartPr>
              <p14:xfrm>
                <a:off x="400039" y="892078"/>
                <a:ext cx="259200" cy="501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1FE6BE-D1C9-4F0E-96C8-BF1E6C2791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399" y="883078"/>
                  <a:ext cx="2768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E55F9A-05A2-4AA4-85E6-255E99F9B698}"/>
                    </a:ext>
                  </a:extLst>
                </p14:cNvPr>
                <p14:cNvContentPartPr/>
                <p14:nvPr/>
              </p14:nvContentPartPr>
              <p14:xfrm>
                <a:off x="765079" y="1138318"/>
                <a:ext cx="201240" cy="19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E55F9A-05A2-4AA4-85E6-255E99F9B6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6079" y="1129318"/>
                  <a:ext cx="218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ACDF92-D4D7-4F65-A7EE-1A8EE167B4D9}"/>
                    </a:ext>
                  </a:extLst>
                </p14:cNvPr>
                <p14:cNvContentPartPr/>
                <p14:nvPr/>
              </p14:nvContentPartPr>
              <p14:xfrm>
                <a:off x="1059559" y="1125718"/>
                <a:ext cx="134280" cy="217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ACDF92-D4D7-4F65-A7EE-1A8EE167B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0919" y="1116718"/>
                  <a:ext cx="151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50AAEC-1904-490A-9505-560EC8B9A635}"/>
                    </a:ext>
                  </a:extLst>
                </p14:cNvPr>
                <p14:cNvContentPartPr/>
                <p14:nvPr/>
              </p14:nvContentPartPr>
              <p14:xfrm>
                <a:off x="1865959" y="790558"/>
                <a:ext cx="277560" cy="560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50AAEC-1904-490A-9505-560EC8B9A6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56959" y="781918"/>
                  <a:ext cx="2952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337CB0-73A4-4323-B2DC-213DF5868578}"/>
                    </a:ext>
                  </a:extLst>
                </p14:cNvPr>
                <p14:cNvContentPartPr/>
                <p14:nvPr/>
              </p14:nvContentPartPr>
              <p14:xfrm>
                <a:off x="1796479" y="1087918"/>
                <a:ext cx="394920" cy="62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337CB0-73A4-4323-B2DC-213DF58685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87839" y="1079278"/>
                  <a:ext cx="412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BDDF8D-A577-4E83-A78A-A8821087268A}"/>
                    </a:ext>
                  </a:extLst>
                </p14:cNvPr>
                <p14:cNvContentPartPr/>
                <p14:nvPr/>
              </p14:nvContentPartPr>
              <p14:xfrm>
                <a:off x="2144959" y="1127878"/>
                <a:ext cx="363960" cy="160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BDDF8D-A577-4E83-A78A-A882108726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6319" y="1119238"/>
                  <a:ext cx="381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BB3C5E2-B182-4138-8BE7-714E8402EC42}"/>
                    </a:ext>
                  </a:extLst>
                </p14:cNvPr>
                <p14:cNvContentPartPr/>
                <p14:nvPr/>
              </p14:nvContentPartPr>
              <p14:xfrm>
                <a:off x="2633119" y="1115998"/>
                <a:ext cx="187920" cy="195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BB3C5E2-B182-4138-8BE7-714E8402EC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4479" y="1106998"/>
                  <a:ext cx="205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1E37208-39EC-4717-A4CF-049F844A7E9B}"/>
                    </a:ext>
                  </a:extLst>
                </p14:cNvPr>
                <p14:cNvContentPartPr/>
                <p14:nvPr/>
              </p14:nvContentPartPr>
              <p14:xfrm>
                <a:off x="3191119" y="1201318"/>
                <a:ext cx="180720" cy="429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1E37208-39EC-4717-A4CF-049F844A7E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82479" y="1192678"/>
                  <a:ext cx="1983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593BEC-72EE-4BFD-95DF-6CE85B67AF8A}"/>
                    </a:ext>
                  </a:extLst>
                </p14:cNvPr>
                <p14:cNvContentPartPr/>
                <p14:nvPr/>
              </p14:nvContentPartPr>
              <p14:xfrm>
                <a:off x="3354919" y="1057318"/>
                <a:ext cx="251640" cy="267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593BEC-72EE-4BFD-95DF-6CE85B67AF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46279" y="1048678"/>
                  <a:ext cx="269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5E61D2-3C52-449F-9F43-656931FFF3D2}"/>
                    </a:ext>
                  </a:extLst>
                </p14:cNvPr>
                <p14:cNvContentPartPr/>
                <p14:nvPr/>
              </p14:nvContentPartPr>
              <p14:xfrm>
                <a:off x="3668479" y="1112398"/>
                <a:ext cx="210240" cy="172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5E61D2-3C52-449F-9F43-656931FFF3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9839" y="1103398"/>
                  <a:ext cx="227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1270AD-7F7E-40F2-B71C-F7D2F3D6A9A1}"/>
                    </a:ext>
                  </a:extLst>
                </p14:cNvPr>
                <p14:cNvContentPartPr/>
                <p14:nvPr/>
              </p14:nvContentPartPr>
              <p14:xfrm>
                <a:off x="3934159" y="1052638"/>
                <a:ext cx="230400" cy="26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1270AD-7F7E-40F2-B71C-F7D2F3D6A9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25519" y="1043998"/>
                  <a:ext cx="248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8159211-BAB9-44C9-B8B2-CB52ACDA0DAA}"/>
                    </a:ext>
                  </a:extLst>
                </p14:cNvPr>
                <p14:cNvContentPartPr/>
                <p14:nvPr/>
              </p14:nvContentPartPr>
              <p14:xfrm>
                <a:off x="4161679" y="1113478"/>
                <a:ext cx="161640" cy="126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8159211-BAB9-44C9-B8B2-CB52ACDA0D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53039" y="1104478"/>
                  <a:ext cx="179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8409678-4991-4679-B25A-B0C5D83A0A31}"/>
                    </a:ext>
                  </a:extLst>
                </p14:cNvPr>
                <p14:cNvContentPartPr/>
                <p14:nvPr/>
              </p14:nvContentPartPr>
              <p14:xfrm>
                <a:off x="4423039" y="1143718"/>
                <a:ext cx="265320" cy="142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8409678-4991-4679-B25A-B0C5D83A0A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14039" y="1135078"/>
                  <a:ext cx="282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78D41B-DB41-49A7-A47B-C63CF6A42793}"/>
                    </a:ext>
                  </a:extLst>
                </p14:cNvPr>
                <p14:cNvContentPartPr/>
                <p14:nvPr/>
              </p14:nvContentPartPr>
              <p14:xfrm>
                <a:off x="4835239" y="1108798"/>
                <a:ext cx="132480" cy="13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78D41B-DB41-49A7-A47B-C63CF6A427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26599" y="1099798"/>
                  <a:ext cx="150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95D9E8-D726-45EA-9A67-A05290D6A8B2}"/>
                    </a:ext>
                  </a:extLst>
                </p14:cNvPr>
                <p14:cNvContentPartPr/>
                <p14:nvPr/>
              </p14:nvContentPartPr>
              <p14:xfrm>
                <a:off x="5152759" y="831958"/>
                <a:ext cx="250200" cy="448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95D9E8-D726-45EA-9A67-A05290D6A8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44119" y="823318"/>
                  <a:ext cx="267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51BC38-4680-45B9-B2C4-31DE74EFD06B}"/>
                    </a:ext>
                  </a:extLst>
                </p14:cNvPr>
                <p14:cNvContentPartPr/>
                <p14:nvPr/>
              </p14:nvContentPartPr>
              <p14:xfrm>
                <a:off x="5092999" y="1075678"/>
                <a:ext cx="372960" cy="5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51BC38-4680-45B9-B2C4-31DE74EFD0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83999" y="1067038"/>
                  <a:ext cx="390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E70C64-4F18-4F26-9405-917656E012EC}"/>
                    </a:ext>
                  </a:extLst>
                </p14:cNvPr>
                <p14:cNvContentPartPr/>
                <p14:nvPr/>
              </p14:nvContentPartPr>
              <p14:xfrm>
                <a:off x="5335999" y="1119238"/>
                <a:ext cx="198720" cy="19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E70C64-4F18-4F26-9405-917656E012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27359" y="1110598"/>
                  <a:ext cx="21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9C94C9-ACE9-46D2-808A-F23C7E4F2CA9}"/>
                    </a:ext>
                  </a:extLst>
                </p14:cNvPr>
                <p14:cNvContentPartPr/>
                <p14:nvPr/>
              </p14:nvContentPartPr>
              <p14:xfrm>
                <a:off x="5530399" y="1084318"/>
                <a:ext cx="304560" cy="21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9C94C9-ACE9-46D2-808A-F23C7E4F2C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1759" y="1075318"/>
                  <a:ext cx="322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BCD6DB-0570-452F-9F93-81A78CBAE2F8}"/>
                    </a:ext>
                  </a:extLst>
                </p14:cNvPr>
                <p14:cNvContentPartPr/>
                <p14:nvPr/>
              </p14:nvContentPartPr>
              <p14:xfrm>
                <a:off x="5815519" y="994678"/>
                <a:ext cx="230040" cy="336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BCD6DB-0570-452F-9F93-81A78CBAE2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6879" y="986038"/>
                  <a:ext cx="247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C227DF-3148-4559-B4BC-DAF5FC0F77D6}"/>
                    </a:ext>
                  </a:extLst>
                </p14:cNvPr>
                <p14:cNvContentPartPr/>
                <p14:nvPr/>
              </p14:nvContentPartPr>
              <p14:xfrm>
                <a:off x="6236359" y="1368718"/>
                <a:ext cx="162720" cy="18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C227DF-3148-4559-B4BC-DAF5FC0F77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27719" y="1360078"/>
                  <a:ext cx="180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C41503-B419-4B33-A975-1103DB62195B}"/>
                    </a:ext>
                  </a:extLst>
                </p14:cNvPr>
                <p14:cNvContentPartPr/>
                <p14:nvPr/>
              </p14:nvContentPartPr>
              <p14:xfrm>
                <a:off x="6620479" y="1115278"/>
                <a:ext cx="362160" cy="27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C41503-B419-4B33-A975-1103DB6219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1479" y="1106638"/>
                  <a:ext cx="379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DC0CFE-6F77-464C-BD7B-AF89BC42181E}"/>
                    </a:ext>
                  </a:extLst>
                </p14:cNvPr>
                <p14:cNvContentPartPr/>
                <p14:nvPr/>
              </p14:nvContentPartPr>
              <p14:xfrm>
                <a:off x="7211599" y="1173958"/>
                <a:ext cx="223560" cy="16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DC0CFE-6F77-464C-BD7B-AF89BC4218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02599" y="1164958"/>
                  <a:ext cx="24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CEFB0A-FA85-4BED-80BF-0D4E377B510C}"/>
                    </a:ext>
                  </a:extLst>
                </p14:cNvPr>
                <p14:cNvContentPartPr/>
                <p14:nvPr/>
              </p14:nvContentPartPr>
              <p14:xfrm>
                <a:off x="7566919" y="1230478"/>
                <a:ext cx="159840" cy="109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CEFB0A-FA85-4BED-80BF-0D4E377B51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8279" y="1221478"/>
                  <a:ext cx="177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AF0C08-5E3B-4C07-9BB4-116BC8F83D4B}"/>
                    </a:ext>
                  </a:extLst>
                </p14:cNvPr>
                <p14:cNvContentPartPr/>
                <p14:nvPr/>
              </p14:nvContentPartPr>
              <p14:xfrm>
                <a:off x="7821439" y="1196998"/>
                <a:ext cx="211320" cy="17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AF0C08-5E3B-4C07-9BB4-116BC8F83D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12439" y="1187998"/>
                  <a:ext cx="228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FE1E14-7168-4C5B-BF2B-CD5E46FDD878}"/>
                    </a:ext>
                  </a:extLst>
                </p14:cNvPr>
                <p14:cNvContentPartPr/>
                <p14:nvPr/>
              </p14:nvContentPartPr>
              <p14:xfrm>
                <a:off x="8020879" y="1012678"/>
                <a:ext cx="178560" cy="334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FE1E14-7168-4C5B-BF2B-CD5E46FDD8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11879" y="1003678"/>
                  <a:ext cx="196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6B2103-516F-4BE0-A6D9-C5FF9F169B09}"/>
                    </a:ext>
                  </a:extLst>
                </p14:cNvPr>
                <p14:cNvContentPartPr/>
                <p14:nvPr/>
              </p14:nvContentPartPr>
              <p14:xfrm>
                <a:off x="8637199" y="1010158"/>
                <a:ext cx="329400" cy="39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6B2103-516F-4BE0-A6D9-C5FF9F169B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28559" y="1001518"/>
                  <a:ext cx="3470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D92BB2-0AF0-4012-BCD3-65BFD318F53B}"/>
                    </a:ext>
                  </a:extLst>
                </p14:cNvPr>
                <p14:cNvContentPartPr/>
                <p14:nvPr/>
              </p14:nvContentPartPr>
              <p14:xfrm>
                <a:off x="8527399" y="1205278"/>
                <a:ext cx="293760" cy="189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D92BB2-0AF0-4012-BCD3-65BFD318F5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8759" y="1196278"/>
                  <a:ext cx="31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05D4B0D-D4CC-4524-8921-2FB3DE82F11B}"/>
                    </a:ext>
                  </a:extLst>
                </p14:cNvPr>
                <p14:cNvContentPartPr/>
                <p14:nvPr/>
              </p14:nvContentPartPr>
              <p14:xfrm>
                <a:off x="9135079" y="1427758"/>
                <a:ext cx="6012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05D4B0D-D4CC-4524-8921-2FB3DE82F1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26439" y="1418758"/>
                  <a:ext cx="77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36286C-754D-4420-A14D-6E14E2FA1C5B}"/>
                    </a:ext>
                  </a:extLst>
                </p14:cNvPr>
                <p14:cNvContentPartPr/>
                <p14:nvPr/>
              </p14:nvContentPartPr>
              <p14:xfrm>
                <a:off x="9480679" y="965158"/>
                <a:ext cx="256680" cy="433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36286C-754D-4420-A14D-6E14E2FA1C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71679" y="956158"/>
                  <a:ext cx="274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E4B488-EF48-4126-9456-8A37E3B5859B}"/>
                    </a:ext>
                  </a:extLst>
                </p14:cNvPr>
                <p14:cNvContentPartPr/>
                <p14:nvPr/>
              </p14:nvContentPartPr>
              <p14:xfrm>
                <a:off x="9817639" y="1245238"/>
                <a:ext cx="118440" cy="126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E4B488-EF48-4126-9456-8A37E3B585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08999" y="1236598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62688C-D302-4D5B-ABD2-FDE1372D7539}"/>
                    </a:ext>
                  </a:extLst>
                </p14:cNvPr>
                <p14:cNvContentPartPr/>
                <p14:nvPr/>
              </p14:nvContentPartPr>
              <p14:xfrm>
                <a:off x="10103479" y="991438"/>
                <a:ext cx="214560" cy="397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662688C-D302-4D5B-ABD2-FDE1372D75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94479" y="982798"/>
                  <a:ext cx="232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5D09A6-0EC4-4868-9B3F-E4A77AC4BE4C}"/>
                    </a:ext>
                  </a:extLst>
                </p14:cNvPr>
                <p14:cNvContentPartPr/>
                <p14:nvPr/>
              </p14:nvContentPartPr>
              <p14:xfrm>
                <a:off x="10067119" y="1199518"/>
                <a:ext cx="259200" cy="3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5D09A6-0EC4-4868-9B3F-E4A77AC4BE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58119" y="1190518"/>
                  <a:ext cx="276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7351F2-DAD4-412B-B151-416FE8A0AA78}"/>
                    </a:ext>
                  </a:extLst>
                </p14:cNvPr>
                <p14:cNvContentPartPr/>
                <p14:nvPr/>
              </p14:nvContentPartPr>
              <p14:xfrm>
                <a:off x="10444039" y="951838"/>
                <a:ext cx="227880" cy="435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7351F2-DAD4-412B-B151-416FE8A0AA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35039" y="943198"/>
                  <a:ext cx="2455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05329C5-A927-4E13-8255-D42315FB1A9B}"/>
                    </a:ext>
                  </a:extLst>
                </p14:cNvPr>
                <p14:cNvContentPartPr/>
                <p14:nvPr/>
              </p14:nvContentPartPr>
              <p14:xfrm>
                <a:off x="344599" y="1907998"/>
                <a:ext cx="147600" cy="327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05329C5-A927-4E13-8255-D42315FB1A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5959" y="1898998"/>
                  <a:ext cx="16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5E05C8-94D0-4A0F-8C60-3FBB299C3210}"/>
                    </a:ext>
                  </a:extLst>
                </p14:cNvPr>
                <p14:cNvContentPartPr/>
                <p14:nvPr/>
              </p14:nvContentPartPr>
              <p14:xfrm>
                <a:off x="448279" y="1697398"/>
                <a:ext cx="300600" cy="279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5E05C8-94D0-4A0F-8C60-3FBB299C32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9279" y="1688398"/>
                  <a:ext cx="318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DC1A37-3E3D-4D48-B969-2CFDACC72160}"/>
                    </a:ext>
                  </a:extLst>
                </p14:cNvPr>
                <p14:cNvContentPartPr/>
                <p14:nvPr/>
              </p14:nvContentPartPr>
              <p14:xfrm>
                <a:off x="807199" y="1761478"/>
                <a:ext cx="129240" cy="171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DC1A37-3E3D-4D48-B969-2CFDACC721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8199" y="1752478"/>
                  <a:ext cx="14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D8D75C9-5987-4C5C-A839-21F235CC43D6}"/>
                    </a:ext>
                  </a:extLst>
                </p14:cNvPr>
                <p14:cNvContentPartPr/>
                <p14:nvPr/>
              </p14:nvContentPartPr>
              <p14:xfrm>
                <a:off x="994759" y="1701358"/>
                <a:ext cx="160560" cy="20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D8D75C9-5987-4C5C-A839-21F235CC43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5759" y="1692718"/>
                  <a:ext cx="178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EF8624-7B8F-47C9-9748-02746DF3CBF6}"/>
                    </a:ext>
                  </a:extLst>
                </p14:cNvPr>
                <p14:cNvContentPartPr/>
                <p14:nvPr/>
              </p14:nvContentPartPr>
              <p14:xfrm>
                <a:off x="1276999" y="1738798"/>
                <a:ext cx="94680" cy="121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FEF8624-7B8F-47C9-9748-02746DF3CB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8359" y="1730158"/>
                  <a:ext cx="112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9A0AA2B-A4BB-495F-A5FC-95E212DD2BF8}"/>
                    </a:ext>
                  </a:extLst>
                </p14:cNvPr>
                <p14:cNvContentPartPr/>
                <p14:nvPr/>
              </p14:nvContentPartPr>
              <p14:xfrm>
                <a:off x="1585159" y="1448998"/>
                <a:ext cx="181440" cy="40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9A0AA2B-A4BB-495F-A5FC-95E212DD2B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76519" y="1439998"/>
                  <a:ext cx="199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61129F5-CDAC-4153-AEB9-67B625B2A629}"/>
                    </a:ext>
                  </a:extLst>
                </p14:cNvPr>
                <p14:cNvContentPartPr/>
                <p14:nvPr/>
              </p14:nvContentPartPr>
              <p14:xfrm>
                <a:off x="1483639" y="1695958"/>
                <a:ext cx="299520" cy="165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61129F5-CDAC-4153-AEB9-67B625B2A6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74999" y="1687318"/>
                  <a:ext cx="317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1E1ECB-4AA7-474A-A2B3-0E0F0BB9EA86}"/>
                    </a:ext>
                  </a:extLst>
                </p14:cNvPr>
                <p14:cNvContentPartPr/>
                <p14:nvPr/>
              </p14:nvContentPartPr>
              <p14:xfrm>
                <a:off x="1879999" y="1583278"/>
                <a:ext cx="36000" cy="2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1E1ECB-4AA7-474A-A2B3-0E0F0BB9EA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70999" y="1574638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A83EE41-30CD-4E48-AC3C-CE28C51A5A8B}"/>
                    </a:ext>
                  </a:extLst>
                </p14:cNvPr>
                <p14:cNvContentPartPr/>
                <p14:nvPr/>
              </p14:nvContentPartPr>
              <p14:xfrm>
                <a:off x="1915639" y="1670758"/>
                <a:ext cx="367560" cy="217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A83EE41-30CD-4E48-AC3C-CE28C51A5A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06639" y="1662118"/>
                  <a:ext cx="385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D405EA-F844-4236-B185-B75B4B596167}"/>
                    </a:ext>
                  </a:extLst>
                </p14:cNvPr>
                <p14:cNvContentPartPr/>
                <p14:nvPr/>
              </p14:nvContentPartPr>
              <p14:xfrm>
                <a:off x="2771719" y="1680838"/>
                <a:ext cx="230040" cy="243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D405EA-F844-4236-B185-B75B4B5961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63079" y="1672198"/>
                  <a:ext cx="247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2C772A-4CFA-4395-AD9E-B5A4DF13E118}"/>
                    </a:ext>
                  </a:extLst>
                </p14:cNvPr>
                <p14:cNvContentPartPr/>
                <p14:nvPr/>
              </p14:nvContentPartPr>
              <p14:xfrm>
                <a:off x="3058639" y="1753198"/>
                <a:ext cx="141840" cy="146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2C772A-4CFA-4395-AD9E-B5A4DF13E1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49639" y="1744558"/>
                  <a:ext cx="159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B933DF-8EEB-4E61-8228-C1825FE0347E}"/>
                    </a:ext>
                  </a:extLst>
                </p14:cNvPr>
                <p14:cNvContentPartPr/>
                <p14:nvPr/>
              </p14:nvContentPartPr>
              <p14:xfrm>
                <a:off x="3277879" y="1761478"/>
                <a:ext cx="190440" cy="146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B933DF-8EEB-4E61-8228-C1825FE0347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68879" y="1752478"/>
                  <a:ext cx="208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07C523-24F7-40E9-95F1-628A67FAA887}"/>
                    </a:ext>
                  </a:extLst>
                </p14:cNvPr>
                <p14:cNvContentPartPr/>
                <p14:nvPr/>
              </p14:nvContentPartPr>
              <p14:xfrm>
                <a:off x="3592879" y="1709278"/>
                <a:ext cx="115200" cy="220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07C523-24F7-40E9-95F1-628A67FAA88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84239" y="1700278"/>
                  <a:ext cx="132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A4563D-3737-438F-8745-E65872C6263D}"/>
                    </a:ext>
                  </a:extLst>
                </p14:cNvPr>
                <p14:cNvContentPartPr/>
                <p14:nvPr/>
              </p14:nvContentPartPr>
              <p14:xfrm>
                <a:off x="3888799" y="1445038"/>
                <a:ext cx="234360" cy="509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A4563D-3737-438F-8745-E65872C626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80159" y="1436038"/>
                  <a:ext cx="2520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E1BD02-AC7E-445F-B235-DC44682BF1B0}"/>
                    </a:ext>
                  </a:extLst>
                </p14:cNvPr>
                <p14:cNvContentPartPr/>
                <p14:nvPr/>
              </p14:nvContentPartPr>
              <p14:xfrm>
                <a:off x="3777199" y="1712878"/>
                <a:ext cx="408600" cy="38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E1BD02-AC7E-445F-B235-DC44682BF1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68559" y="1704238"/>
                  <a:ext cx="426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ADC5B62-0E7C-4ECE-A91B-615349A54F4E}"/>
                    </a:ext>
                  </a:extLst>
                </p14:cNvPr>
                <p14:cNvContentPartPr/>
                <p14:nvPr/>
              </p14:nvContentPartPr>
              <p14:xfrm>
                <a:off x="4102639" y="1789918"/>
                <a:ext cx="135000" cy="11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ADC5B62-0E7C-4ECE-A91B-615349A54F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93639" y="1781278"/>
                  <a:ext cx="152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BE1967-FDB5-4301-8FB7-1D084A177E7E}"/>
                    </a:ext>
                  </a:extLst>
                </p14:cNvPr>
                <p14:cNvContentPartPr/>
                <p14:nvPr/>
              </p14:nvContentPartPr>
              <p14:xfrm>
                <a:off x="4302799" y="1767598"/>
                <a:ext cx="187560" cy="14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BE1967-FDB5-4301-8FB7-1D084A177E7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3799" y="1758598"/>
                  <a:ext cx="205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60FB4D-11A3-4532-BD16-C640B39B38E2}"/>
                    </a:ext>
                  </a:extLst>
                </p14:cNvPr>
                <p14:cNvContentPartPr/>
                <p14:nvPr/>
              </p14:nvContentPartPr>
              <p14:xfrm>
                <a:off x="4586479" y="1444318"/>
                <a:ext cx="346680" cy="518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60FB4D-11A3-4532-BD16-C640B39B38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77839" y="1435678"/>
                  <a:ext cx="3643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5E12863-9CB9-4E68-980C-5584F30E2026}"/>
                    </a:ext>
                  </a:extLst>
                </p14:cNvPr>
                <p14:cNvContentPartPr/>
                <p14:nvPr/>
              </p14:nvContentPartPr>
              <p14:xfrm>
                <a:off x="4858999" y="1765798"/>
                <a:ext cx="193320" cy="214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5E12863-9CB9-4E68-980C-5584F30E20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49999" y="1756798"/>
                  <a:ext cx="210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DD5EDA-FDB4-4169-9921-1FC6B0F58487}"/>
                    </a:ext>
                  </a:extLst>
                </p14:cNvPr>
                <p14:cNvContentPartPr/>
                <p14:nvPr/>
              </p14:nvContentPartPr>
              <p14:xfrm>
                <a:off x="5187319" y="2032918"/>
                <a:ext cx="28440" cy="4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DD5EDA-FDB4-4169-9921-1FC6B0F584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78679" y="2024278"/>
                  <a:ext cx="46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CCC4CA-4771-4686-841D-75C63BF8DA5D}"/>
                    </a:ext>
                  </a:extLst>
                </p14:cNvPr>
                <p14:cNvContentPartPr/>
                <p14:nvPr/>
              </p14:nvContentPartPr>
              <p14:xfrm>
                <a:off x="5636959" y="1825918"/>
                <a:ext cx="86040" cy="15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CCC4CA-4771-4686-841D-75C63BF8DA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28319" y="1816918"/>
                  <a:ext cx="103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79B13F-190B-4CD7-9947-F12DF2C81F28}"/>
                    </a:ext>
                  </a:extLst>
                </p14:cNvPr>
                <p14:cNvContentPartPr/>
                <p14:nvPr/>
              </p14:nvContentPartPr>
              <p14:xfrm>
                <a:off x="5460199" y="1968478"/>
                <a:ext cx="355680" cy="56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79B13F-190B-4CD7-9947-F12DF2C81F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51559" y="1959838"/>
                  <a:ext cx="373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2D65F0-B490-4199-835B-3830A89A04C6}"/>
                    </a:ext>
                  </a:extLst>
                </p14:cNvPr>
                <p14:cNvContentPartPr/>
                <p14:nvPr/>
              </p14:nvContentPartPr>
              <p14:xfrm>
                <a:off x="5474959" y="1799638"/>
                <a:ext cx="494640" cy="88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2D65F0-B490-4199-835B-3830A89A04C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66319" y="1790638"/>
                  <a:ext cx="512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125017C-5B7D-4D6D-B039-A0126028E480}"/>
                    </a:ext>
                  </a:extLst>
                </p14:cNvPr>
                <p14:cNvContentPartPr/>
                <p14:nvPr/>
              </p14:nvContentPartPr>
              <p14:xfrm>
                <a:off x="6023959" y="1552678"/>
                <a:ext cx="332640" cy="528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125017C-5B7D-4D6D-B039-A0126028E4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15319" y="1544038"/>
                  <a:ext cx="350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230D0A7-D729-4820-976D-7AFB5C20C196}"/>
                    </a:ext>
                  </a:extLst>
                </p14:cNvPr>
                <p14:cNvContentPartPr/>
                <p14:nvPr/>
              </p14:nvContentPartPr>
              <p14:xfrm>
                <a:off x="6010639" y="1919518"/>
                <a:ext cx="252360" cy="47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230D0A7-D729-4820-976D-7AFB5C20C1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01999" y="1910518"/>
                  <a:ext cx="27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3A392D-A50C-4EB6-B2E5-CD7772D4A27B}"/>
                    </a:ext>
                  </a:extLst>
                </p14:cNvPr>
                <p14:cNvContentPartPr/>
                <p14:nvPr/>
              </p14:nvContentPartPr>
              <p14:xfrm>
                <a:off x="6832159" y="1719718"/>
                <a:ext cx="151920" cy="393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3A392D-A50C-4EB6-B2E5-CD7772D4A2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23519" y="1711078"/>
                  <a:ext cx="169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903C9F-7448-426E-9817-965C2B772A67}"/>
                    </a:ext>
                  </a:extLst>
                </p14:cNvPr>
                <p14:cNvContentPartPr/>
                <p14:nvPr/>
              </p14:nvContentPartPr>
              <p14:xfrm>
                <a:off x="6651799" y="1707838"/>
                <a:ext cx="408240" cy="383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903C9F-7448-426E-9817-965C2B772A6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42799" y="1698838"/>
                  <a:ext cx="42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9C1C53F-26F3-4919-9A72-083B68C85B4E}"/>
                    </a:ext>
                  </a:extLst>
                </p14:cNvPr>
                <p14:cNvContentPartPr/>
                <p14:nvPr/>
              </p14:nvContentPartPr>
              <p14:xfrm>
                <a:off x="7504639" y="1617118"/>
                <a:ext cx="226800" cy="454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9C1C53F-26F3-4919-9A72-083B68C85B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95639" y="1608478"/>
                  <a:ext cx="244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2AAF3D-C35C-49F7-AB95-214289C79F1E}"/>
                    </a:ext>
                  </a:extLst>
                </p14:cNvPr>
                <p14:cNvContentPartPr/>
                <p14:nvPr/>
              </p14:nvContentPartPr>
              <p14:xfrm>
                <a:off x="7852039" y="1884598"/>
                <a:ext cx="161280" cy="133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2AAF3D-C35C-49F7-AB95-214289C79F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3039" y="1875598"/>
                  <a:ext cx="17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532681-24D3-4184-A040-92274B2E2F7B}"/>
                    </a:ext>
                  </a:extLst>
                </p14:cNvPr>
                <p14:cNvContentPartPr/>
                <p14:nvPr/>
              </p14:nvContentPartPr>
              <p14:xfrm>
                <a:off x="8180359" y="1841038"/>
                <a:ext cx="130680" cy="21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532681-24D3-4184-A040-92274B2E2F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71719" y="1832038"/>
                  <a:ext cx="148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CDA380-7187-4D85-B2F5-F2415050A385}"/>
                    </a:ext>
                  </a:extLst>
                </p14:cNvPr>
                <p14:cNvContentPartPr/>
                <p14:nvPr/>
              </p14:nvContentPartPr>
              <p14:xfrm>
                <a:off x="8742319" y="1882078"/>
                <a:ext cx="238680" cy="150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CDA380-7187-4D85-B2F5-F2415050A3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33319" y="1873078"/>
                  <a:ext cx="256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B516C4B-46B2-4674-9FEC-C8681305AC28}"/>
                    </a:ext>
                  </a:extLst>
                </p14:cNvPr>
                <p14:cNvContentPartPr/>
                <p14:nvPr/>
              </p14:nvContentPartPr>
              <p14:xfrm>
                <a:off x="9331279" y="1924918"/>
                <a:ext cx="294840" cy="56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B516C4B-46B2-4674-9FEC-C8681305AC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22279" y="1916278"/>
                  <a:ext cx="3124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573354D-A361-45A5-A210-75B19A70397D}"/>
                    </a:ext>
                  </a:extLst>
                </p14:cNvPr>
                <p14:cNvContentPartPr/>
                <p14:nvPr/>
              </p14:nvContentPartPr>
              <p14:xfrm>
                <a:off x="9751399" y="1892878"/>
                <a:ext cx="169920" cy="126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573354D-A361-45A5-A210-75B19A7039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42399" y="1883878"/>
                  <a:ext cx="187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D50195-5F63-4514-A8E6-C1EB322541A9}"/>
                    </a:ext>
                  </a:extLst>
                </p14:cNvPr>
                <p14:cNvContentPartPr/>
                <p14:nvPr/>
              </p14:nvContentPartPr>
              <p14:xfrm>
                <a:off x="9995479" y="1916278"/>
                <a:ext cx="313920" cy="12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D50195-5F63-4514-A8E6-C1EB322541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86839" y="1907638"/>
                  <a:ext cx="331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C14466-AF1C-46A1-999F-A7D9344BB9BE}"/>
                    </a:ext>
                  </a:extLst>
                </p14:cNvPr>
                <p14:cNvContentPartPr/>
                <p14:nvPr/>
              </p14:nvContentPartPr>
              <p14:xfrm>
                <a:off x="10397239" y="1909078"/>
                <a:ext cx="343440" cy="12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C14466-AF1C-46A1-999F-A7D9344BB9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88599" y="1900078"/>
                  <a:ext cx="361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537B879-A1CB-4AF8-AC0E-A9DF6CDD79D0}"/>
                    </a:ext>
                  </a:extLst>
                </p14:cNvPr>
                <p14:cNvContentPartPr/>
                <p14:nvPr/>
              </p14:nvContentPartPr>
              <p14:xfrm>
                <a:off x="10847239" y="1871998"/>
                <a:ext cx="221400" cy="193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537B879-A1CB-4AF8-AC0E-A9DF6CDD79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38239" y="1863358"/>
                  <a:ext cx="239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5F980D-CD07-4314-BB69-A7D05A81C853}"/>
                    </a:ext>
                  </a:extLst>
                </p14:cNvPr>
                <p14:cNvContentPartPr/>
                <p14:nvPr/>
              </p14:nvContentPartPr>
              <p14:xfrm>
                <a:off x="356479" y="2416318"/>
                <a:ext cx="298440" cy="219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5F980D-CD07-4314-BB69-A7D05A81C8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7839" y="2407318"/>
                  <a:ext cx="316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1606AE-F389-49CD-A6BB-75407B61C12A}"/>
                    </a:ext>
                  </a:extLst>
                </p14:cNvPr>
                <p14:cNvContentPartPr/>
                <p14:nvPr/>
              </p14:nvContentPartPr>
              <p14:xfrm>
                <a:off x="525319" y="2207158"/>
                <a:ext cx="263160" cy="443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1606AE-F389-49CD-A6BB-75407B61C1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319" y="2198158"/>
                  <a:ext cx="2808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BDBFB2-E794-435C-B933-2E764F1975C3}"/>
                    </a:ext>
                  </a:extLst>
                </p14:cNvPr>
                <p14:cNvContentPartPr/>
                <p14:nvPr/>
              </p14:nvContentPartPr>
              <p14:xfrm>
                <a:off x="731959" y="2464918"/>
                <a:ext cx="51840" cy="124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BDBFB2-E794-435C-B933-2E764F1975C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2959" y="2455918"/>
                  <a:ext cx="69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C591A0-FAC6-40B0-9722-7B0A5B325F54}"/>
                    </a:ext>
                  </a:extLst>
                </p14:cNvPr>
                <p14:cNvContentPartPr/>
                <p14:nvPr/>
              </p14:nvContentPartPr>
              <p14:xfrm>
                <a:off x="907999" y="2356918"/>
                <a:ext cx="187920" cy="275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C591A0-FAC6-40B0-9722-7B0A5B325F5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8999" y="2347918"/>
                  <a:ext cx="205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627124-99E5-4D1E-A3A0-6DA60E37F943}"/>
                    </a:ext>
                  </a:extLst>
                </p14:cNvPr>
                <p14:cNvContentPartPr/>
                <p14:nvPr/>
              </p14:nvContentPartPr>
              <p14:xfrm>
                <a:off x="1311559" y="2032918"/>
                <a:ext cx="326880" cy="58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627124-99E5-4D1E-A3A0-6DA60E37F9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02559" y="2024278"/>
                  <a:ext cx="3445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21F8D68-60CD-4FF2-839E-E5A24F0302C6}"/>
                    </a:ext>
                  </a:extLst>
                </p14:cNvPr>
                <p14:cNvContentPartPr/>
                <p14:nvPr/>
              </p14:nvContentPartPr>
              <p14:xfrm>
                <a:off x="1214359" y="2374918"/>
                <a:ext cx="405000" cy="62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21F8D68-60CD-4FF2-839E-E5A24F0302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05719" y="2365918"/>
                  <a:ext cx="422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1476F9-67EC-4EC8-A358-09F497CE9176}"/>
                    </a:ext>
                  </a:extLst>
                </p14:cNvPr>
                <p14:cNvContentPartPr/>
                <p14:nvPr/>
              </p14:nvContentPartPr>
              <p14:xfrm>
                <a:off x="1576159" y="2393638"/>
                <a:ext cx="228960" cy="251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1476F9-67EC-4EC8-A358-09F497CE91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67159" y="2384638"/>
                  <a:ext cx="246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D1D5291-25F4-4238-8189-E9CEDE11D9AA}"/>
                    </a:ext>
                  </a:extLst>
                </p14:cNvPr>
                <p14:cNvContentPartPr/>
                <p14:nvPr/>
              </p14:nvContentPartPr>
              <p14:xfrm>
                <a:off x="1887559" y="2407318"/>
                <a:ext cx="73440" cy="219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D1D5291-25F4-4238-8189-E9CEDE11D9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78919" y="2398678"/>
                  <a:ext cx="91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9720CA-FBD5-4DE6-A581-1C670392E94D}"/>
                    </a:ext>
                  </a:extLst>
                </p14:cNvPr>
                <p14:cNvContentPartPr/>
                <p14:nvPr/>
              </p14:nvContentPartPr>
              <p14:xfrm>
                <a:off x="2072959" y="2098078"/>
                <a:ext cx="266400" cy="545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9720CA-FBD5-4DE6-A581-1C670392E94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64319" y="2089078"/>
                  <a:ext cx="2840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0EB7F4-120B-4CCB-9C60-41A5E0F9B026}"/>
                    </a:ext>
                  </a:extLst>
                </p14:cNvPr>
                <p14:cNvContentPartPr/>
                <p14:nvPr/>
              </p14:nvContentPartPr>
              <p14:xfrm>
                <a:off x="2398399" y="2416318"/>
                <a:ext cx="254880" cy="19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0EB7F4-120B-4CCB-9C60-41A5E0F9B0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89399" y="2407318"/>
                  <a:ext cx="272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850109-0CB4-4442-8873-40A4C65D27A8}"/>
                    </a:ext>
                  </a:extLst>
                </p14:cNvPr>
                <p14:cNvContentPartPr/>
                <p14:nvPr/>
              </p14:nvContentPartPr>
              <p14:xfrm>
                <a:off x="2851999" y="2073238"/>
                <a:ext cx="218880" cy="521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850109-0CB4-4442-8873-40A4C65D27A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43359" y="2064238"/>
                  <a:ext cx="2365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BC0F2A-2C09-4951-B63A-BADB1A66D402}"/>
                    </a:ext>
                  </a:extLst>
                </p14:cNvPr>
                <p14:cNvContentPartPr/>
                <p14:nvPr/>
              </p14:nvContentPartPr>
              <p14:xfrm>
                <a:off x="2681719" y="2364118"/>
                <a:ext cx="416880" cy="248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BC0F2A-2C09-4951-B63A-BADB1A66D40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72719" y="2355478"/>
                  <a:ext cx="43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475E11-6472-49DC-A456-33565612EC8E}"/>
                    </a:ext>
                  </a:extLst>
                </p14:cNvPr>
                <p14:cNvContentPartPr/>
                <p14:nvPr/>
              </p14:nvContentPartPr>
              <p14:xfrm>
                <a:off x="3210199" y="2316958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475E11-6472-49DC-A456-33565612EC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01559" y="23079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509C88D-1594-4C28-9570-785F7A8FA52D}"/>
                    </a:ext>
                  </a:extLst>
                </p14:cNvPr>
                <p14:cNvContentPartPr/>
                <p14:nvPr/>
              </p14:nvContentPartPr>
              <p14:xfrm>
                <a:off x="3200119" y="2427838"/>
                <a:ext cx="158040" cy="146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509C88D-1594-4C28-9570-785F7A8FA5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91479" y="2418838"/>
                  <a:ext cx="175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0E1560-5D12-4DCD-83B5-902FC2D3EECD}"/>
                    </a:ext>
                  </a:extLst>
                </p14:cNvPr>
                <p14:cNvContentPartPr/>
                <p14:nvPr/>
              </p14:nvContentPartPr>
              <p14:xfrm>
                <a:off x="3427639" y="2399038"/>
                <a:ext cx="216360" cy="196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0E1560-5D12-4DCD-83B5-902FC2D3EEC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18999" y="2390038"/>
                  <a:ext cx="234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322CF9-50BA-4FEF-8AED-ABE651544727}"/>
                    </a:ext>
                  </a:extLst>
                </p14:cNvPr>
                <p14:cNvContentPartPr/>
                <p14:nvPr/>
              </p14:nvContentPartPr>
              <p14:xfrm>
                <a:off x="4073479" y="2449438"/>
                <a:ext cx="315000" cy="17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322CF9-50BA-4FEF-8AED-ABE6515447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64839" y="2440798"/>
                  <a:ext cx="332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C86F003-405B-4267-BB15-946C72568248}"/>
                    </a:ext>
                  </a:extLst>
                </p14:cNvPr>
                <p14:cNvContentPartPr/>
                <p14:nvPr/>
              </p14:nvContentPartPr>
              <p14:xfrm>
                <a:off x="4505479" y="2441158"/>
                <a:ext cx="89280" cy="174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C86F003-405B-4267-BB15-946C7256824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6839" y="2432158"/>
                  <a:ext cx="106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8D4A27-24D6-43C4-8D23-8FDCF1C5EBE4}"/>
                    </a:ext>
                  </a:extLst>
                </p14:cNvPr>
                <p14:cNvContentPartPr/>
                <p14:nvPr/>
              </p14:nvContentPartPr>
              <p14:xfrm>
                <a:off x="4730839" y="2218678"/>
                <a:ext cx="276480" cy="45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8D4A27-24D6-43C4-8D23-8FDCF1C5EBE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21839" y="2209678"/>
                  <a:ext cx="2941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41E576-BA5B-4B06-BEA2-F7F687F62298}"/>
                    </a:ext>
                  </a:extLst>
                </p14:cNvPr>
                <p14:cNvContentPartPr/>
                <p14:nvPr/>
              </p14:nvContentPartPr>
              <p14:xfrm>
                <a:off x="5107039" y="2188438"/>
                <a:ext cx="130320" cy="445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41E576-BA5B-4B06-BEA2-F7F687F6229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98039" y="2179798"/>
                  <a:ext cx="1479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DAC74F-795B-4060-AEBB-75E28524BB81}"/>
                    </a:ext>
                  </a:extLst>
                </p14:cNvPr>
                <p14:cNvContentPartPr/>
                <p14:nvPr/>
              </p14:nvContentPartPr>
              <p14:xfrm>
                <a:off x="5495479" y="2571838"/>
                <a:ext cx="217080" cy="419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DAC74F-795B-4060-AEBB-75E28524BB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86479" y="2563198"/>
                  <a:ext cx="234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9B83E53-8A8E-4A3B-90C6-5D516A050C00}"/>
                    </a:ext>
                  </a:extLst>
                </p14:cNvPr>
                <p14:cNvContentPartPr/>
                <p14:nvPr/>
              </p14:nvContentPartPr>
              <p14:xfrm>
                <a:off x="5672599" y="2374198"/>
                <a:ext cx="370800" cy="256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9B83E53-8A8E-4A3B-90C6-5D516A050C0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3599" y="2365198"/>
                  <a:ext cx="388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6E46CD6-4C43-4DEA-9CC9-E5BDEC15989F}"/>
                    </a:ext>
                  </a:extLst>
                </p14:cNvPr>
                <p14:cNvContentPartPr/>
                <p14:nvPr/>
              </p14:nvContentPartPr>
              <p14:xfrm>
                <a:off x="6027559" y="2465638"/>
                <a:ext cx="210240" cy="158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6E46CD6-4C43-4DEA-9CC9-E5BDEC1598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18559" y="2456998"/>
                  <a:ext cx="22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D41EE2F-BCAE-47F5-9ABB-74CC8D776582}"/>
                    </a:ext>
                  </a:extLst>
                </p14:cNvPr>
                <p14:cNvContentPartPr/>
                <p14:nvPr/>
              </p14:nvContentPartPr>
              <p14:xfrm>
                <a:off x="6360559" y="2450158"/>
                <a:ext cx="195480" cy="205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D41EE2F-BCAE-47F5-9ABB-74CC8D7765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51559" y="2441158"/>
                  <a:ext cx="213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CAEF38-F084-4BF5-87A5-8BF9E5404F72}"/>
                    </a:ext>
                  </a:extLst>
                </p14:cNvPr>
                <p14:cNvContentPartPr/>
                <p14:nvPr/>
              </p14:nvContentPartPr>
              <p14:xfrm>
                <a:off x="6552799" y="2459878"/>
                <a:ext cx="254160" cy="18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CAEF38-F084-4BF5-87A5-8BF9E5404F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44159" y="2450878"/>
                  <a:ext cx="271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BDDFF8-4463-48C8-94C0-FA1BE2C001AE}"/>
                    </a:ext>
                  </a:extLst>
                </p14:cNvPr>
                <p14:cNvContentPartPr/>
                <p14:nvPr/>
              </p14:nvContentPartPr>
              <p14:xfrm>
                <a:off x="6821359" y="2501998"/>
                <a:ext cx="336600" cy="135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BDDFF8-4463-48C8-94C0-FA1BE2C001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12359" y="2493358"/>
                  <a:ext cx="354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5A202DA-4B3D-4D09-BA18-3E385ABEDA5A}"/>
                    </a:ext>
                  </a:extLst>
                </p14:cNvPr>
                <p14:cNvContentPartPr/>
                <p14:nvPr/>
              </p14:nvContentPartPr>
              <p14:xfrm>
                <a:off x="7302319" y="2473918"/>
                <a:ext cx="146880" cy="136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5A202DA-4B3D-4D09-BA18-3E385ABEDA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93679" y="2464918"/>
                  <a:ext cx="164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C72D154-13F7-483E-844E-1E173ACB8CC5}"/>
                    </a:ext>
                  </a:extLst>
                </p14:cNvPr>
                <p14:cNvContentPartPr/>
                <p14:nvPr/>
              </p14:nvContentPartPr>
              <p14:xfrm>
                <a:off x="7636399" y="2236318"/>
                <a:ext cx="230040" cy="426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C72D154-13F7-483E-844E-1E173ACB8C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27759" y="2227678"/>
                  <a:ext cx="247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AC45A15-7D85-487A-84C4-2E93088E034C}"/>
                    </a:ext>
                  </a:extLst>
                </p14:cNvPr>
                <p14:cNvContentPartPr/>
                <p14:nvPr/>
              </p14:nvContentPartPr>
              <p14:xfrm>
                <a:off x="7567999" y="2452318"/>
                <a:ext cx="312840" cy="3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AC45A15-7D85-487A-84C4-2E93088E03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59359" y="2443318"/>
                  <a:ext cx="330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34A9468-E797-4D25-B6A0-5A8747F71EBB}"/>
                    </a:ext>
                  </a:extLst>
                </p14:cNvPr>
                <p14:cNvContentPartPr/>
                <p14:nvPr/>
              </p14:nvContentPartPr>
              <p14:xfrm>
                <a:off x="7816399" y="2485078"/>
                <a:ext cx="514440" cy="197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34A9468-E797-4D25-B6A0-5A8747F71E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07399" y="2476438"/>
                  <a:ext cx="532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EF70E33-FB36-4446-B8A4-95991D2639E8}"/>
                    </a:ext>
                  </a:extLst>
                </p14:cNvPr>
                <p14:cNvContentPartPr/>
                <p14:nvPr/>
              </p14:nvContentPartPr>
              <p14:xfrm>
                <a:off x="8341999" y="2478958"/>
                <a:ext cx="128520" cy="21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EF70E33-FB36-4446-B8A4-95991D2639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32999" y="2469958"/>
                  <a:ext cx="146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19FC277-23DE-4DF4-8134-5CB1552FFB5D}"/>
                    </a:ext>
                  </a:extLst>
                </p14:cNvPr>
                <p14:cNvContentPartPr/>
                <p14:nvPr/>
              </p14:nvContentPartPr>
              <p14:xfrm>
                <a:off x="8983519" y="2464198"/>
                <a:ext cx="331200" cy="256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19FC277-23DE-4DF4-8134-5CB1552FFB5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74879" y="2455558"/>
                  <a:ext cx="348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7569AA1-2816-421A-9B9E-9674F39B54D6}"/>
                    </a:ext>
                  </a:extLst>
                </p14:cNvPr>
                <p14:cNvContentPartPr/>
                <p14:nvPr/>
              </p14:nvContentPartPr>
              <p14:xfrm>
                <a:off x="9493279" y="2562118"/>
                <a:ext cx="195840" cy="16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7569AA1-2816-421A-9B9E-9674F39B54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84279" y="2553118"/>
                  <a:ext cx="213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A53D145-CFD3-4670-B5BE-13E6C45EB51F}"/>
                    </a:ext>
                  </a:extLst>
                </p14:cNvPr>
                <p14:cNvContentPartPr/>
                <p14:nvPr/>
              </p14:nvContentPartPr>
              <p14:xfrm>
                <a:off x="9810799" y="2580478"/>
                <a:ext cx="209520" cy="143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A53D145-CFD3-4670-B5BE-13E6C45EB51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01799" y="2571478"/>
                  <a:ext cx="227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2D61889-2F19-457A-8520-A3AD8370C22E}"/>
                    </a:ext>
                  </a:extLst>
                </p14:cNvPr>
                <p14:cNvContentPartPr/>
                <p14:nvPr/>
              </p14:nvContentPartPr>
              <p14:xfrm>
                <a:off x="10084399" y="2520358"/>
                <a:ext cx="211320" cy="176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2D61889-2F19-457A-8520-A3AD8370C2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75399" y="2511718"/>
                  <a:ext cx="228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3E59C5C-1D52-4DAA-8E2D-AA8BB03EAD1E}"/>
                    </a:ext>
                  </a:extLst>
                </p14:cNvPr>
                <p14:cNvContentPartPr/>
                <p14:nvPr/>
              </p14:nvContentPartPr>
              <p14:xfrm>
                <a:off x="10233439" y="2362318"/>
                <a:ext cx="199800" cy="344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3E59C5C-1D52-4DAA-8E2D-AA8BB03EAD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24799" y="2353318"/>
                  <a:ext cx="217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BC55F50-E08A-4A9C-AD6E-AB84DCB65437}"/>
                    </a:ext>
                  </a:extLst>
                </p14:cNvPr>
                <p14:cNvContentPartPr/>
                <p14:nvPr/>
              </p14:nvContentPartPr>
              <p14:xfrm>
                <a:off x="10837519" y="2318038"/>
                <a:ext cx="285840" cy="412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BC55F50-E08A-4A9C-AD6E-AB84DCB654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28519" y="2309398"/>
                  <a:ext cx="3034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9B5CD5-C682-41D1-9A35-B373430D0A3A}"/>
                    </a:ext>
                  </a:extLst>
                </p14:cNvPr>
                <p14:cNvContentPartPr/>
                <p14:nvPr/>
              </p14:nvContentPartPr>
              <p14:xfrm>
                <a:off x="10730239" y="2538358"/>
                <a:ext cx="268920" cy="138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9B5CD5-C682-41D1-9A35-B373430D0A3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21599" y="2529358"/>
                  <a:ext cx="286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32233C-211F-49F4-B602-1FBEF10BF3A1}"/>
                    </a:ext>
                  </a:extLst>
                </p14:cNvPr>
                <p14:cNvContentPartPr/>
                <p14:nvPr/>
              </p14:nvContentPartPr>
              <p14:xfrm>
                <a:off x="11142439" y="2716558"/>
                <a:ext cx="115200" cy="250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32233C-211F-49F4-B602-1FBEF10BF3A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33439" y="2707918"/>
                  <a:ext cx="132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755688A-E115-44F3-B388-AA4C5C986C2B}"/>
                    </a:ext>
                  </a:extLst>
                </p14:cNvPr>
                <p14:cNvContentPartPr/>
                <p14:nvPr/>
              </p14:nvContentPartPr>
              <p14:xfrm>
                <a:off x="387079" y="3053158"/>
                <a:ext cx="354600" cy="248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755688A-E115-44F3-B388-AA4C5C986C2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8439" y="3044518"/>
                  <a:ext cx="372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8453B20-A66D-4E9D-AD32-93A2EBAD9410}"/>
                    </a:ext>
                  </a:extLst>
                </p14:cNvPr>
                <p14:cNvContentPartPr/>
                <p14:nvPr/>
              </p14:nvContentPartPr>
              <p14:xfrm>
                <a:off x="742759" y="3031198"/>
                <a:ext cx="227880" cy="254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8453B20-A66D-4E9D-AD32-93A2EBAD941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4119" y="3022558"/>
                  <a:ext cx="245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D3F957-F711-4B76-9DB5-51D20E577913}"/>
                    </a:ext>
                  </a:extLst>
                </p14:cNvPr>
                <p14:cNvContentPartPr/>
                <p14:nvPr/>
              </p14:nvContentPartPr>
              <p14:xfrm>
                <a:off x="1393279" y="3103918"/>
                <a:ext cx="294480" cy="185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D3F957-F711-4B76-9DB5-51D20E57791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84279" y="3094918"/>
                  <a:ext cx="312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0AA0FEE-918D-4B6C-9E70-81E966FE1924}"/>
                    </a:ext>
                  </a:extLst>
                </p14:cNvPr>
                <p14:cNvContentPartPr/>
                <p14:nvPr/>
              </p14:nvContentPartPr>
              <p14:xfrm>
                <a:off x="1809799" y="3086998"/>
                <a:ext cx="168120" cy="210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0AA0FEE-918D-4B6C-9E70-81E966FE192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00799" y="3078358"/>
                  <a:ext cx="185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DAC72F-938A-4BB2-8A7E-7F803B40C5DE}"/>
                    </a:ext>
                  </a:extLst>
                </p14:cNvPr>
                <p14:cNvContentPartPr/>
                <p14:nvPr/>
              </p14:nvContentPartPr>
              <p14:xfrm>
                <a:off x="2057839" y="3131998"/>
                <a:ext cx="50760" cy="155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DAC72F-938A-4BB2-8A7E-7F803B40C5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48839" y="3122998"/>
                  <a:ext cx="6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CBA6D08-7D1D-420C-99E2-E99365881E23}"/>
                    </a:ext>
                  </a:extLst>
                </p14:cNvPr>
                <p14:cNvContentPartPr/>
                <p14:nvPr/>
              </p14:nvContentPartPr>
              <p14:xfrm>
                <a:off x="2329999" y="2777758"/>
                <a:ext cx="299160" cy="506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CBA6D08-7D1D-420C-99E2-E99365881E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20999" y="2769118"/>
                  <a:ext cx="3168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4E92CB-BF01-4301-8A35-C74962C50A86}"/>
                    </a:ext>
                  </a:extLst>
                </p14:cNvPr>
                <p14:cNvContentPartPr/>
                <p14:nvPr/>
              </p14:nvContentPartPr>
              <p14:xfrm>
                <a:off x="2620519" y="3077278"/>
                <a:ext cx="234720" cy="187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4E92CB-BF01-4301-8A35-C74962C50A8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11519" y="3068278"/>
                  <a:ext cx="252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E00E32-18C1-4747-8D88-60B2D6B79CAB}"/>
                    </a:ext>
                  </a:extLst>
                </p14:cNvPr>
                <p14:cNvContentPartPr/>
                <p14:nvPr/>
              </p14:nvContentPartPr>
              <p14:xfrm>
                <a:off x="3434119" y="2946598"/>
                <a:ext cx="285480" cy="443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E00E32-18C1-4747-8D88-60B2D6B79CA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25119" y="2937598"/>
                  <a:ext cx="303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27A59E2-1090-4B1E-8063-0C947C9C394F}"/>
                    </a:ext>
                  </a:extLst>
                </p14:cNvPr>
                <p14:cNvContentPartPr/>
                <p14:nvPr/>
              </p14:nvContentPartPr>
              <p14:xfrm>
                <a:off x="3359959" y="2954518"/>
                <a:ext cx="378720" cy="355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27A59E2-1090-4B1E-8063-0C947C9C394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50959" y="2945878"/>
                  <a:ext cx="396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0F217A-B510-4300-A404-2F9BAFD16F7F}"/>
                    </a:ext>
                  </a:extLst>
                </p14:cNvPr>
                <p14:cNvContentPartPr/>
                <p14:nvPr/>
              </p14:nvContentPartPr>
              <p14:xfrm>
                <a:off x="3970519" y="3081238"/>
                <a:ext cx="388440" cy="147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0F217A-B510-4300-A404-2F9BAFD16F7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61519" y="3072238"/>
                  <a:ext cx="406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6DD0401-2284-4269-8695-0452ABB025BB}"/>
                    </a:ext>
                  </a:extLst>
                </p14:cNvPr>
                <p14:cNvContentPartPr/>
                <p14:nvPr/>
              </p14:nvContentPartPr>
              <p14:xfrm>
                <a:off x="4668199" y="2886478"/>
                <a:ext cx="345240" cy="492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6DD0401-2284-4269-8695-0452ABB025B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59559" y="2877478"/>
                  <a:ext cx="3628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DAC3B50-F82A-4CBC-AA09-5C5B11EA116F}"/>
                    </a:ext>
                  </a:extLst>
                </p14:cNvPr>
                <p14:cNvContentPartPr/>
                <p14:nvPr/>
              </p14:nvContentPartPr>
              <p14:xfrm>
                <a:off x="5117119" y="2998078"/>
                <a:ext cx="191520" cy="328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DAC3B50-F82A-4CBC-AA09-5C5B11EA116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08479" y="2989078"/>
                  <a:ext cx="209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DD90220-5FEE-433E-90CC-BB46CB4A91F6}"/>
                    </a:ext>
                  </a:extLst>
                </p14:cNvPr>
                <p14:cNvContentPartPr/>
                <p14:nvPr/>
              </p14:nvContentPartPr>
              <p14:xfrm>
                <a:off x="5361559" y="3096718"/>
                <a:ext cx="237600" cy="22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DD90220-5FEE-433E-90CC-BB46CB4A91F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52559" y="3088078"/>
                  <a:ext cx="255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557B21A-C432-41F8-8E15-39976C1CE97D}"/>
                    </a:ext>
                  </a:extLst>
                </p14:cNvPr>
                <p14:cNvContentPartPr/>
                <p14:nvPr/>
              </p14:nvContentPartPr>
              <p14:xfrm>
                <a:off x="5618599" y="3315598"/>
                <a:ext cx="91080" cy="216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557B21A-C432-41F8-8E15-39976C1CE97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09599" y="3306598"/>
                  <a:ext cx="108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56C95D-1B49-4272-B1C1-AFFC639853F0}"/>
                    </a:ext>
                  </a:extLst>
                </p14:cNvPr>
                <p14:cNvContentPartPr/>
                <p14:nvPr/>
              </p14:nvContentPartPr>
              <p14:xfrm>
                <a:off x="5976799" y="2978998"/>
                <a:ext cx="260640" cy="38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56C95D-1B49-4272-B1C1-AFFC639853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68159" y="2970358"/>
                  <a:ext cx="2782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23F7708-CF9F-4F45-A5CD-BA7CB1AB4425}"/>
                    </a:ext>
                  </a:extLst>
                </p14:cNvPr>
                <p14:cNvContentPartPr/>
                <p14:nvPr/>
              </p14:nvContentPartPr>
              <p14:xfrm>
                <a:off x="5870599" y="3197878"/>
                <a:ext cx="229320" cy="175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23F7708-CF9F-4F45-A5CD-BA7CB1AB442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61599" y="3189238"/>
                  <a:ext cx="246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BE394E-035D-4836-B9F3-FDE420E268E3}"/>
                    </a:ext>
                  </a:extLst>
                </p14:cNvPr>
                <p14:cNvContentPartPr/>
                <p14:nvPr/>
              </p14:nvContentPartPr>
              <p14:xfrm>
                <a:off x="6323119" y="2936878"/>
                <a:ext cx="281880" cy="491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BE394E-035D-4836-B9F3-FDE420E268E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14479" y="2927878"/>
                  <a:ext cx="2995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7E3E41B-623A-44E6-A313-5F81468B3BF4}"/>
                    </a:ext>
                  </a:extLst>
                </p14:cNvPr>
                <p14:cNvContentPartPr/>
                <p14:nvPr/>
              </p14:nvContentPartPr>
              <p14:xfrm>
                <a:off x="6835399" y="3360238"/>
                <a:ext cx="7560" cy="21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7E3E41B-623A-44E6-A313-5F81468B3BF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26399" y="3351238"/>
                  <a:ext cx="25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FBC2031-15BF-4A11-B142-D721683E7640}"/>
                    </a:ext>
                  </a:extLst>
                </p14:cNvPr>
                <p14:cNvContentPartPr/>
                <p14:nvPr/>
              </p14:nvContentPartPr>
              <p14:xfrm>
                <a:off x="7367479" y="3223798"/>
                <a:ext cx="85680" cy="15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FBC2031-15BF-4A11-B142-D721683E76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58479" y="3214798"/>
                  <a:ext cx="103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D11447-7DDE-4EF5-BA99-203CFA3FC8DA}"/>
                    </a:ext>
                  </a:extLst>
                </p14:cNvPr>
                <p14:cNvContentPartPr/>
                <p14:nvPr/>
              </p14:nvContentPartPr>
              <p14:xfrm>
                <a:off x="7184239" y="3145318"/>
                <a:ext cx="573120" cy="57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D11447-7DDE-4EF5-BA99-203CFA3FC8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75599" y="3136318"/>
                  <a:ext cx="590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9F36D67-1EF6-49BD-A31D-547B94615CFA}"/>
                    </a:ext>
                  </a:extLst>
                </p14:cNvPr>
                <p14:cNvContentPartPr/>
                <p14:nvPr/>
              </p14:nvContentPartPr>
              <p14:xfrm>
                <a:off x="7789399" y="2988358"/>
                <a:ext cx="281520" cy="39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9F36D67-1EF6-49BD-A31D-547B94615CF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80759" y="2979718"/>
                  <a:ext cx="299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3664A8A-822F-4A4A-83D1-C9004F8C232E}"/>
                    </a:ext>
                  </a:extLst>
                </p14:cNvPr>
                <p14:cNvContentPartPr/>
                <p14:nvPr/>
              </p14:nvContentPartPr>
              <p14:xfrm>
                <a:off x="8129239" y="3215518"/>
                <a:ext cx="205560" cy="186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3664A8A-822F-4A4A-83D1-C9004F8C23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20599" y="3206518"/>
                  <a:ext cx="223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CB2559-DAF2-4044-929E-9BAD54736CE8}"/>
                    </a:ext>
                  </a:extLst>
                </p14:cNvPr>
                <p14:cNvContentPartPr/>
                <p14:nvPr/>
              </p14:nvContentPartPr>
              <p14:xfrm>
                <a:off x="8554759" y="3334678"/>
                <a:ext cx="202320" cy="356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CB2559-DAF2-4044-929E-9BAD54736CE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546119" y="3325678"/>
                  <a:ext cx="2199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B44DF41-F2F9-48C7-B376-0A34E3E65273}"/>
                    </a:ext>
                  </a:extLst>
                </p14:cNvPr>
                <p14:cNvContentPartPr/>
                <p14:nvPr/>
              </p14:nvContentPartPr>
              <p14:xfrm>
                <a:off x="8725759" y="3196438"/>
                <a:ext cx="324000" cy="212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B44DF41-F2F9-48C7-B376-0A34E3E6527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17119" y="3187798"/>
                  <a:ext cx="34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C8D51D0-6565-4691-A067-586197CA27E6}"/>
                    </a:ext>
                  </a:extLst>
                </p14:cNvPr>
                <p14:cNvContentPartPr/>
                <p14:nvPr/>
              </p14:nvContentPartPr>
              <p14:xfrm>
                <a:off x="9122839" y="3228118"/>
                <a:ext cx="257400" cy="192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C8D51D0-6565-4691-A067-586197CA27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14199" y="3219478"/>
                  <a:ext cx="275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0E96F02-9C51-4786-B0C3-350E810931C0}"/>
                    </a:ext>
                  </a:extLst>
                </p14:cNvPr>
                <p14:cNvContentPartPr/>
                <p14:nvPr/>
              </p14:nvContentPartPr>
              <p14:xfrm>
                <a:off x="9319039" y="3048838"/>
                <a:ext cx="219600" cy="348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0E96F02-9C51-4786-B0C3-350E810931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10039" y="3040198"/>
                  <a:ext cx="237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CB3B6E5-A245-4775-831C-A50DAF469CD5}"/>
                    </a:ext>
                  </a:extLst>
                </p14:cNvPr>
                <p14:cNvContentPartPr/>
                <p14:nvPr/>
              </p14:nvContentPartPr>
              <p14:xfrm>
                <a:off x="9685159" y="2855518"/>
                <a:ext cx="457200" cy="604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CB3B6E5-A245-4775-831C-A50DAF469CD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76159" y="2846878"/>
                  <a:ext cx="4748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865E8B9-206B-41DC-9B62-7D2D951BA839}"/>
                    </a:ext>
                  </a:extLst>
                </p14:cNvPr>
                <p14:cNvContentPartPr/>
                <p14:nvPr/>
              </p14:nvContentPartPr>
              <p14:xfrm>
                <a:off x="9664999" y="3251158"/>
                <a:ext cx="337320" cy="63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865E8B9-206B-41DC-9B62-7D2D951BA8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55999" y="3242158"/>
                  <a:ext cx="354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05262B3-3315-48F9-8CEB-CD0FC7BB6FE0}"/>
                    </a:ext>
                  </a:extLst>
                </p14:cNvPr>
                <p14:cNvContentPartPr/>
                <p14:nvPr/>
              </p14:nvContentPartPr>
              <p14:xfrm>
                <a:off x="392479" y="3914278"/>
                <a:ext cx="72360" cy="129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05262B3-3315-48F9-8CEB-CD0FC7BB6F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3839" y="3905638"/>
                  <a:ext cx="90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D8298D5-958B-467D-8A1C-8308BE0918B9}"/>
                    </a:ext>
                  </a:extLst>
                </p14:cNvPr>
                <p14:cNvContentPartPr/>
                <p14:nvPr/>
              </p14:nvContentPartPr>
              <p14:xfrm>
                <a:off x="537919" y="3708358"/>
                <a:ext cx="25200" cy="54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D8298D5-958B-467D-8A1C-8308BE0918B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9279" y="3699718"/>
                  <a:ext cx="42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9A9600F-921D-4D88-8BE2-83E479ACC562}"/>
                    </a:ext>
                  </a:extLst>
                </p14:cNvPr>
                <p14:cNvContentPartPr/>
                <p14:nvPr/>
              </p14:nvContentPartPr>
              <p14:xfrm>
                <a:off x="576079" y="3785038"/>
                <a:ext cx="199440" cy="255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9A9600F-921D-4D88-8BE2-83E479ACC56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7439" y="3776038"/>
                  <a:ext cx="217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C0E33C-26E3-4FC9-8102-1C096A0787D5}"/>
                    </a:ext>
                  </a:extLst>
                </p14:cNvPr>
                <p14:cNvContentPartPr/>
                <p14:nvPr/>
              </p14:nvContentPartPr>
              <p14:xfrm>
                <a:off x="1160359" y="3837958"/>
                <a:ext cx="298440" cy="693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C0E33C-26E3-4FC9-8102-1C096A0787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1359" y="3829318"/>
                  <a:ext cx="31608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176D7E-5160-4790-B781-75887F3DF1F2}"/>
                    </a:ext>
                  </a:extLst>
                </p14:cNvPr>
                <p14:cNvContentPartPr/>
                <p14:nvPr/>
              </p14:nvContentPartPr>
              <p14:xfrm>
                <a:off x="1568599" y="3858118"/>
                <a:ext cx="90360" cy="15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176D7E-5160-4790-B781-75887F3DF1F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59959" y="3849478"/>
                  <a:ext cx="10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2A409F5-A027-426E-A6FE-14ADAB7F7933}"/>
                    </a:ext>
                  </a:extLst>
                </p14:cNvPr>
                <p14:cNvContentPartPr/>
                <p14:nvPr/>
              </p14:nvContentPartPr>
              <p14:xfrm>
                <a:off x="1738159" y="3824998"/>
                <a:ext cx="176400" cy="171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2A409F5-A027-426E-A6FE-14ADAB7F793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29519" y="3816358"/>
                  <a:ext cx="194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6A31C6F-720B-4840-926F-240ABFA15757}"/>
                    </a:ext>
                  </a:extLst>
                </p14:cNvPr>
                <p14:cNvContentPartPr/>
                <p14:nvPr/>
              </p14:nvContentPartPr>
              <p14:xfrm>
                <a:off x="1974319" y="3794398"/>
                <a:ext cx="397800" cy="185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6A31C6F-720B-4840-926F-240ABFA157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65319" y="3785758"/>
                  <a:ext cx="415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DB1AE52-AD4A-4936-A513-C5E75F09E8A6}"/>
                    </a:ext>
                  </a:extLst>
                </p14:cNvPr>
                <p14:cNvContentPartPr/>
                <p14:nvPr/>
              </p14:nvContentPartPr>
              <p14:xfrm>
                <a:off x="2798719" y="3507118"/>
                <a:ext cx="232200" cy="526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DB1AE52-AD4A-4936-A513-C5E75F09E8A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89719" y="3498478"/>
                  <a:ext cx="2498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3B0E9D-1033-4F47-9742-F369D4D364C5}"/>
                    </a:ext>
                  </a:extLst>
                </p14:cNvPr>
                <p14:cNvContentPartPr/>
                <p14:nvPr/>
              </p14:nvContentPartPr>
              <p14:xfrm>
                <a:off x="3163759" y="3880078"/>
                <a:ext cx="78120" cy="131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3B0E9D-1033-4F47-9742-F369D4D364C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55119" y="3871078"/>
                  <a:ext cx="95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E2C2B0D-F504-4265-85A7-3F2B5E625C6E}"/>
                    </a:ext>
                  </a:extLst>
                </p14:cNvPr>
                <p14:cNvContentPartPr/>
                <p14:nvPr/>
              </p14:nvContentPartPr>
              <p14:xfrm>
                <a:off x="3105799" y="3817438"/>
                <a:ext cx="224280" cy="550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E2C2B0D-F504-4265-85A7-3F2B5E625C6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96799" y="3808798"/>
                  <a:ext cx="241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A3F025D-56ED-442F-A043-F29C2B454C6E}"/>
                    </a:ext>
                  </a:extLst>
                </p14:cNvPr>
                <p14:cNvContentPartPr/>
                <p14:nvPr/>
              </p14:nvContentPartPr>
              <p14:xfrm>
                <a:off x="3649759" y="3774598"/>
                <a:ext cx="32760" cy="26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A3F025D-56ED-442F-A043-F29C2B454C6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40759" y="3765958"/>
                  <a:ext cx="50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96B88D3-9DE8-4358-B778-5B4086EC3998}"/>
                    </a:ext>
                  </a:extLst>
                </p14:cNvPr>
                <p14:cNvContentPartPr/>
                <p14:nvPr/>
              </p14:nvContentPartPr>
              <p14:xfrm>
                <a:off x="3612679" y="3980158"/>
                <a:ext cx="21240" cy="21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96B88D3-9DE8-4358-B778-5B4086EC39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04039" y="3971158"/>
                  <a:ext cx="38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6282447-9162-4D7D-994E-7C0D92C45B2D}"/>
                    </a:ext>
                  </a:extLst>
                </p14:cNvPr>
                <p14:cNvContentPartPr/>
                <p14:nvPr/>
              </p14:nvContentPartPr>
              <p14:xfrm>
                <a:off x="3429439" y="4191838"/>
                <a:ext cx="383400" cy="627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6282447-9162-4D7D-994E-7C0D92C45B2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20439" y="4182838"/>
                  <a:ext cx="40104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3C9277-E911-4AC5-AF2C-77E963E32E0F}"/>
                    </a:ext>
                  </a:extLst>
                </p14:cNvPr>
                <p14:cNvContentPartPr/>
                <p14:nvPr/>
              </p14:nvContentPartPr>
              <p14:xfrm>
                <a:off x="3426559" y="4593598"/>
                <a:ext cx="259920" cy="57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3C9277-E911-4AC5-AF2C-77E963E32E0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7559" y="4584958"/>
                  <a:ext cx="277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2846BBC-07EA-4921-884C-93CD7B85DC14}"/>
                    </a:ext>
                  </a:extLst>
                </p14:cNvPr>
                <p14:cNvContentPartPr/>
                <p14:nvPr/>
              </p14:nvContentPartPr>
              <p14:xfrm>
                <a:off x="3813559" y="4468678"/>
                <a:ext cx="134640" cy="241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2846BBC-07EA-4921-884C-93CD7B85DC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04919" y="4460038"/>
                  <a:ext cx="152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69E7BE3-D0A0-435E-9EB6-20EC01136C73}"/>
                    </a:ext>
                  </a:extLst>
                </p14:cNvPr>
                <p14:cNvContentPartPr/>
                <p14:nvPr/>
              </p14:nvContentPartPr>
              <p14:xfrm>
                <a:off x="3980239" y="4483798"/>
                <a:ext cx="245160" cy="271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69E7BE3-D0A0-435E-9EB6-20EC01136C7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971239" y="4475158"/>
                  <a:ext cx="262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D9856B3-F191-4506-9D81-9B48ADA153DB}"/>
                    </a:ext>
                  </a:extLst>
                </p14:cNvPr>
                <p14:cNvContentPartPr/>
                <p14:nvPr/>
              </p14:nvContentPartPr>
              <p14:xfrm>
                <a:off x="4272199" y="4335478"/>
                <a:ext cx="154080" cy="455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D9856B3-F191-4506-9D81-9B48ADA153D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63199" y="4326478"/>
                  <a:ext cx="1717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08666B9-7243-4807-8CE6-FFC3238AE600}"/>
                    </a:ext>
                  </a:extLst>
                </p14:cNvPr>
                <p14:cNvContentPartPr/>
                <p14:nvPr/>
              </p14:nvContentPartPr>
              <p14:xfrm>
                <a:off x="4638319" y="4495678"/>
                <a:ext cx="170640" cy="19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08666B9-7243-4807-8CE6-FFC3238AE60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29319" y="4486678"/>
                  <a:ext cx="188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B25EF45-E2AF-4FFE-BC40-1B4EB42B79BC}"/>
                    </a:ext>
                  </a:extLst>
                </p14:cNvPr>
                <p14:cNvContentPartPr/>
                <p14:nvPr/>
              </p14:nvContentPartPr>
              <p14:xfrm>
                <a:off x="4637599" y="4634998"/>
                <a:ext cx="186480" cy="27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B25EF45-E2AF-4FFE-BC40-1B4EB42B79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628959" y="4625998"/>
                  <a:ext cx="204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118BD2C-1EE7-434C-859A-E505BD00740A}"/>
                    </a:ext>
                  </a:extLst>
                </p14:cNvPr>
                <p14:cNvContentPartPr/>
                <p14:nvPr/>
              </p14:nvContentPartPr>
              <p14:xfrm>
                <a:off x="4992559" y="4100758"/>
                <a:ext cx="504000" cy="1667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118BD2C-1EE7-434C-859A-E505BD0074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83919" y="4091758"/>
                  <a:ext cx="521640" cy="168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542CAD8-6736-4BCF-9482-F0B79910F260}"/>
                  </a:ext>
                </a:extLst>
              </p14:cNvPr>
              <p14:cNvContentPartPr/>
              <p14:nvPr/>
            </p14:nvContentPartPr>
            <p14:xfrm>
              <a:off x="5740279" y="4573798"/>
              <a:ext cx="1696680" cy="52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542CAD8-6736-4BCF-9482-F0B79910F26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731639" y="4564798"/>
                <a:ext cx="1714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D3635B0-40BD-4BD3-8171-88377B746AC4}"/>
                  </a:ext>
                </a:extLst>
              </p14:cNvPr>
              <p14:cNvContentPartPr/>
              <p14:nvPr/>
            </p14:nvContentPartPr>
            <p14:xfrm>
              <a:off x="6134479" y="4700878"/>
              <a:ext cx="373320" cy="361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D3635B0-40BD-4BD3-8171-88377B746AC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125839" y="4691878"/>
                <a:ext cx="390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CB4D357-B1B4-4039-B7BB-873D2B63D589}"/>
                  </a:ext>
                </a:extLst>
              </p14:cNvPr>
              <p14:cNvContentPartPr/>
              <p14:nvPr/>
            </p14:nvContentPartPr>
            <p14:xfrm>
              <a:off x="6625519" y="4773958"/>
              <a:ext cx="118800" cy="234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CB4D357-B1B4-4039-B7BB-873D2B63D58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616519" y="4765318"/>
                <a:ext cx="1364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61F0CF8-E26D-4A7C-BE6E-9DD4E120174E}"/>
                  </a:ext>
                </a:extLst>
              </p14:cNvPr>
              <p14:cNvContentPartPr/>
              <p14:nvPr/>
            </p14:nvContentPartPr>
            <p14:xfrm>
              <a:off x="6814159" y="4819318"/>
              <a:ext cx="182160" cy="1605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61F0CF8-E26D-4A7C-BE6E-9DD4E120174E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805519" y="4810318"/>
                <a:ext cx="199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F3F1059-6041-4DF6-A907-D104B1DA1D50}"/>
                  </a:ext>
                </a:extLst>
              </p14:cNvPr>
              <p14:cNvContentPartPr/>
              <p14:nvPr/>
            </p14:nvContentPartPr>
            <p14:xfrm>
              <a:off x="7026199" y="4739398"/>
              <a:ext cx="221400" cy="3081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F3F1059-6041-4DF6-A907-D104B1DA1D5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017559" y="4730398"/>
                <a:ext cx="2390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69C533A-DE13-4D12-A14F-ACD3B890A20D}"/>
                  </a:ext>
                </a:extLst>
              </p14:cNvPr>
              <p14:cNvContentPartPr/>
              <p14:nvPr/>
            </p14:nvContentPartPr>
            <p14:xfrm>
              <a:off x="8614879" y="4658038"/>
              <a:ext cx="114480" cy="1926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69C533A-DE13-4D12-A14F-ACD3B890A20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05879" y="4649038"/>
                <a:ext cx="13212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8307FC-7592-48A1-A52C-A472F48F8FEE}"/>
              </a:ext>
            </a:extLst>
          </p:cNvPr>
          <p:cNvGrpSpPr/>
          <p:nvPr/>
        </p:nvGrpSpPr>
        <p:grpSpPr>
          <a:xfrm>
            <a:off x="9136519" y="4323238"/>
            <a:ext cx="1037160" cy="383400"/>
            <a:chOff x="9136519" y="4323238"/>
            <a:chExt cx="103716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469CE3F-2EB4-4AB7-B711-9033E19C93D6}"/>
                    </a:ext>
                  </a:extLst>
                </p14:cNvPr>
                <p14:cNvContentPartPr/>
                <p14:nvPr/>
              </p14:nvContentPartPr>
              <p14:xfrm>
                <a:off x="9140839" y="4379398"/>
                <a:ext cx="289440" cy="315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469CE3F-2EB4-4AB7-B711-9033E19C93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32199" y="4370398"/>
                  <a:ext cx="307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1378115-002F-401C-9CFB-0AB757F3B986}"/>
                    </a:ext>
                  </a:extLst>
                </p14:cNvPr>
                <p14:cNvContentPartPr/>
                <p14:nvPr/>
              </p14:nvContentPartPr>
              <p14:xfrm>
                <a:off x="9136519" y="4323238"/>
                <a:ext cx="317880" cy="334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1378115-002F-401C-9CFB-0AB757F3B98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127879" y="4314238"/>
                  <a:ext cx="335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244D913-9B78-455C-A4EB-E66CE1AF7573}"/>
                    </a:ext>
                  </a:extLst>
                </p14:cNvPr>
                <p14:cNvContentPartPr/>
                <p14:nvPr/>
              </p14:nvContentPartPr>
              <p14:xfrm>
                <a:off x="9512719" y="4422598"/>
                <a:ext cx="300240" cy="187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244D913-9B78-455C-A4EB-E66CE1AF757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04079" y="4413958"/>
                  <a:ext cx="317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24B214B-FF9C-43DE-9E46-1987AE3D1E59}"/>
                    </a:ext>
                  </a:extLst>
                </p14:cNvPr>
                <p14:cNvContentPartPr/>
                <p14:nvPr/>
              </p14:nvContentPartPr>
              <p14:xfrm>
                <a:off x="9943999" y="4506838"/>
                <a:ext cx="229680" cy="19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24B214B-FF9C-43DE-9E46-1987AE3D1E5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934999" y="4498198"/>
                  <a:ext cx="2473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FAD9F6A-62F3-43A7-A161-9A3AE82080B5}"/>
                  </a:ext>
                </a:extLst>
              </p14:cNvPr>
              <p14:cNvContentPartPr/>
              <p14:nvPr/>
            </p14:nvContentPartPr>
            <p14:xfrm>
              <a:off x="6313399" y="5635798"/>
              <a:ext cx="385560" cy="2674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FAD9F6A-62F3-43A7-A161-9A3AE82080B5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304759" y="5626798"/>
                <a:ext cx="403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9AF6910-32F4-4CBB-9657-D241379EFE5F}"/>
                  </a:ext>
                </a:extLst>
              </p14:cNvPr>
              <p14:cNvContentPartPr/>
              <p14:nvPr/>
            </p14:nvContentPartPr>
            <p14:xfrm>
              <a:off x="8700919" y="5799598"/>
              <a:ext cx="155880" cy="2386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9AF6910-32F4-4CBB-9657-D241379EFE5F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691919" y="5790958"/>
                <a:ext cx="17352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2BFA8CA-49AA-48FA-8FF4-AAE306795094}"/>
              </a:ext>
            </a:extLst>
          </p:cNvPr>
          <p:cNvGrpSpPr/>
          <p:nvPr/>
        </p:nvGrpSpPr>
        <p:grpSpPr>
          <a:xfrm>
            <a:off x="9173599" y="5547238"/>
            <a:ext cx="1081080" cy="363600"/>
            <a:chOff x="9173599" y="5547238"/>
            <a:chExt cx="108108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7BF3A88-DE2F-4601-96B9-B6C5404FD2AA}"/>
                    </a:ext>
                  </a:extLst>
                </p14:cNvPr>
                <p14:cNvContentPartPr/>
                <p14:nvPr/>
              </p14:nvContentPartPr>
              <p14:xfrm>
                <a:off x="9183319" y="5580358"/>
                <a:ext cx="244440" cy="284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7BF3A88-DE2F-4601-96B9-B6C5404FD2A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174319" y="5571358"/>
                  <a:ext cx="262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DE0FD39-C181-4F56-B572-4982DB4FC925}"/>
                    </a:ext>
                  </a:extLst>
                </p14:cNvPr>
                <p14:cNvContentPartPr/>
                <p14:nvPr/>
              </p14:nvContentPartPr>
              <p14:xfrm>
                <a:off x="9173599" y="5547238"/>
                <a:ext cx="219600" cy="300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DE0FD39-C181-4F56-B572-4982DB4FC9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164599" y="5538238"/>
                  <a:ext cx="237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AC7DA35-14D9-49AA-A8F5-EA45F2ED7CE3}"/>
                    </a:ext>
                  </a:extLst>
                </p14:cNvPr>
                <p14:cNvContentPartPr/>
                <p14:nvPr/>
              </p14:nvContentPartPr>
              <p14:xfrm>
                <a:off x="9621799" y="5573518"/>
                <a:ext cx="200160" cy="192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AC7DA35-14D9-49AA-A8F5-EA45F2ED7CE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613159" y="5564518"/>
                  <a:ext cx="217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87DB560-673A-49E7-AE20-53F89760C2A8}"/>
                    </a:ext>
                  </a:extLst>
                </p14:cNvPr>
                <p14:cNvContentPartPr/>
                <p14:nvPr/>
              </p14:nvContentPartPr>
              <p14:xfrm>
                <a:off x="9623239" y="5834158"/>
                <a:ext cx="230040" cy="19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87DB560-673A-49E7-AE20-53F89760C2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14239" y="5825518"/>
                  <a:ext cx="247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341C7A-5A1F-43AE-8D6E-64B8B1F81208}"/>
                    </a:ext>
                  </a:extLst>
                </p14:cNvPr>
                <p14:cNvContentPartPr/>
                <p14:nvPr/>
              </p14:nvContentPartPr>
              <p14:xfrm>
                <a:off x="10019599" y="5658478"/>
                <a:ext cx="235080" cy="252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341C7A-5A1F-43AE-8D6E-64B8B1F8120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010599" y="5649838"/>
                  <a:ext cx="2527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FAF3875-82C1-4743-9AE4-B38836532890}"/>
              </a:ext>
            </a:extLst>
          </p:cNvPr>
          <p:cNvGrpSpPr/>
          <p:nvPr/>
        </p:nvGrpSpPr>
        <p:grpSpPr>
          <a:xfrm>
            <a:off x="5712919" y="3750838"/>
            <a:ext cx="2621160" cy="779040"/>
            <a:chOff x="5712919" y="3750838"/>
            <a:chExt cx="262116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B0C987D-B4E0-4974-9B64-11E7EE637E37}"/>
                    </a:ext>
                  </a:extLst>
                </p14:cNvPr>
                <p14:cNvContentPartPr/>
                <p14:nvPr/>
              </p14:nvContentPartPr>
              <p14:xfrm>
                <a:off x="5796799" y="4113718"/>
                <a:ext cx="209160" cy="416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B0C987D-B4E0-4974-9B64-11E7EE637E3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788159" y="4105078"/>
                  <a:ext cx="2268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0DD8A37-7EEE-4028-8827-5F49B656A1CF}"/>
                    </a:ext>
                  </a:extLst>
                </p14:cNvPr>
                <p14:cNvContentPartPr/>
                <p14:nvPr/>
              </p14:nvContentPartPr>
              <p14:xfrm>
                <a:off x="5712919" y="4338718"/>
                <a:ext cx="143280" cy="183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0DD8A37-7EEE-4028-8827-5F49B656A1C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03919" y="4329718"/>
                  <a:ext cx="160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43D24CB-365A-4B82-B23D-5FFB8278D280}"/>
                    </a:ext>
                  </a:extLst>
                </p14:cNvPr>
                <p14:cNvContentPartPr/>
                <p14:nvPr/>
              </p14:nvContentPartPr>
              <p14:xfrm>
                <a:off x="6052039" y="4008238"/>
                <a:ext cx="147600" cy="125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43D24CB-365A-4B82-B23D-5FFB8278D28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43399" y="3999238"/>
                  <a:ext cx="165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7C98D8-2253-4632-97E2-3B934D1D0D34}"/>
                    </a:ext>
                  </a:extLst>
                </p14:cNvPr>
                <p14:cNvContentPartPr/>
                <p14:nvPr/>
              </p14:nvContentPartPr>
              <p14:xfrm>
                <a:off x="6299719" y="4242238"/>
                <a:ext cx="211680" cy="241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7C98D8-2253-4632-97E2-3B934D1D0D3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290719" y="4233238"/>
                  <a:ext cx="229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9B014A-98FD-4ACF-A2E9-98B25A1C66D8}"/>
                    </a:ext>
                  </a:extLst>
                </p14:cNvPr>
                <p14:cNvContentPartPr/>
                <p14:nvPr/>
              </p14:nvContentPartPr>
              <p14:xfrm>
                <a:off x="6223759" y="4190038"/>
                <a:ext cx="261360" cy="252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9B014A-98FD-4ACF-A2E9-98B25A1C66D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14759" y="4181038"/>
                  <a:ext cx="279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863449F-3AF9-4B56-BE94-601F7A48062E}"/>
                    </a:ext>
                  </a:extLst>
                </p14:cNvPr>
                <p14:cNvContentPartPr/>
                <p14:nvPr/>
              </p14:nvContentPartPr>
              <p14:xfrm>
                <a:off x="6578359" y="3969358"/>
                <a:ext cx="173160" cy="154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863449F-3AF9-4B56-BE94-601F7A48062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569719" y="3960358"/>
                  <a:ext cx="190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411C075-6C0B-43A1-A613-AA2300AB9B66}"/>
                    </a:ext>
                  </a:extLst>
                </p14:cNvPr>
                <p14:cNvContentPartPr/>
                <p14:nvPr/>
              </p14:nvContentPartPr>
              <p14:xfrm>
                <a:off x="6800479" y="4008958"/>
                <a:ext cx="112680" cy="21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411C075-6C0B-43A1-A613-AA2300AB9B6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91479" y="3999958"/>
                  <a:ext cx="130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E2B6684-7AE4-4D2D-B9C4-969FC44E94A6}"/>
                    </a:ext>
                  </a:extLst>
                </p14:cNvPr>
                <p14:cNvContentPartPr/>
                <p14:nvPr/>
              </p14:nvContentPartPr>
              <p14:xfrm>
                <a:off x="7088119" y="3926518"/>
                <a:ext cx="21960" cy="173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E2B6684-7AE4-4D2D-B9C4-969FC44E94A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79119" y="3917518"/>
                  <a:ext cx="39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1B63295-B598-41BD-BAF0-167C7E30D6A7}"/>
                    </a:ext>
                  </a:extLst>
                </p14:cNvPr>
                <p14:cNvContentPartPr/>
                <p14:nvPr/>
              </p14:nvContentPartPr>
              <p14:xfrm>
                <a:off x="7044559" y="4205158"/>
                <a:ext cx="265320" cy="241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1B63295-B598-41BD-BAF0-167C7E30D6A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035559" y="4196518"/>
                  <a:ext cx="282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86B0480-1919-48AD-9274-4BCE08587D32}"/>
                    </a:ext>
                  </a:extLst>
                </p14:cNvPr>
                <p14:cNvContentPartPr/>
                <p14:nvPr/>
              </p14:nvContentPartPr>
              <p14:xfrm>
                <a:off x="7408159" y="4080958"/>
                <a:ext cx="175680" cy="24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86B0480-1919-48AD-9274-4BCE08587D3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99159" y="4071958"/>
                  <a:ext cx="193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7D18BB5-05BC-4C2A-8526-2825FDEACC02}"/>
                    </a:ext>
                  </a:extLst>
                </p14:cNvPr>
                <p14:cNvContentPartPr/>
                <p14:nvPr/>
              </p14:nvContentPartPr>
              <p14:xfrm>
                <a:off x="7783279" y="3862438"/>
                <a:ext cx="170640" cy="308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7D18BB5-05BC-4C2A-8526-2825FDEACC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74279" y="3853438"/>
                  <a:ext cx="188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5A86368-B601-4617-8AA5-E247399706AB}"/>
                    </a:ext>
                  </a:extLst>
                </p14:cNvPr>
                <p14:cNvContentPartPr/>
                <p14:nvPr/>
              </p14:nvContentPartPr>
              <p14:xfrm>
                <a:off x="7723519" y="4030918"/>
                <a:ext cx="147240" cy="135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5A86368-B601-4617-8AA5-E247399706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14519" y="4021918"/>
                  <a:ext cx="16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16ACA8A-95BD-4C55-8F0F-62BE44463BB9}"/>
                    </a:ext>
                  </a:extLst>
                </p14:cNvPr>
                <p14:cNvContentPartPr/>
                <p14:nvPr/>
              </p14:nvContentPartPr>
              <p14:xfrm>
                <a:off x="8093239" y="4019038"/>
                <a:ext cx="240840" cy="152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16ACA8A-95BD-4C55-8F0F-62BE44463BB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84239" y="4010038"/>
                  <a:ext cx="258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447D046-F8AB-4FB9-90C8-7EE4947D9E54}"/>
                    </a:ext>
                  </a:extLst>
                </p14:cNvPr>
                <p14:cNvContentPartPr/>
                <p14:nvPr/>
              </p14:nvContentPartPr>
              <p14:xfrm>
                <a:off x="8094319" y="4021198"/>
                <a:ext cx="153360" cy="149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447D046-F8AB-4FB9-90C8-7EE4947D9E5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85679" y="4012558"/>
                  <a:ext cx="171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2EB105-4D85-4820-8D18-8C2CF8C98AAF}"/>
                    </a:ext>
                  </a:extLst>
                </p14:cNvPr>
                <p14:cNvContentPartPr/>
                <p14:nvPr/>
              </p14:nvContentPartPr>
              <p14:xfrm>
                <a:off x="6339679" y="3750838"/>
                <a:ext cx="1923480" cy="119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2EB105-4D85-4820-8D18-8C2CF8C98AA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30679" y="3742198"/>
                  <a:ext cx="194112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175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0BEB820-F79B-432D-A661-5B35B3F4D40B}"/>
              </a:ext>
            </a:extLst>
          </p:cNvPr>
          <p:cNvGrpSpPr/>
          <p:nvPr/>
        </p:nvGrpSpPr>
        <p:grpSpPr>
          <a:xfrm>
            <a:off x="440359" y="124918"/>
            <a:ext cx="10571760" cy="2243160"/>
            <a:chOff x="440359" y="124918"/>
            <a:chExt cx="10571760" cy="22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927B8A-AA17-4090-9D68-9F7A63777697}"/>
                    </a:ext>
                  </a:extLst>
                </p14:cNvPr>
                <p14:cNvContentPartPr/>
                <p14:nvPr/>
              </p14:nvContentPartPr>
              <p14:xfrm>
                <a:off x="7808479" y="418678"/>
                <a:ext cx="296280" cy="162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927B8A-AA17-4090-9D68-9F7A637776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9839" y="410038"/>
                  <a:ext cx="313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B8993-E6CF-43E2-B227-D072984788EC}"/>
                    </a:ext>
                  </a:extLst>
                </p14:cNvPr>
                <p14:cNvContentPartPr/>
                <p14:nvPr/>
              </p14:nvContentPartPr>
              <p14:xfrm>
                <a:off x="8014759" y="174598"/>
                <a:ext cx="250200" cy="416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B8993-E6CF-43E2-B227-D072984788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5759" y="165598"/>
                  <a:ext cx="267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EBC1AD-F6FA-4FCA-BC92-07E7D8B8801B}"/>
                    </a:ext>
                  </a:extLst>
                </p14:cNvPr>
                <p14:cNvContentPartPr/>
                <p14:nvPr/>
              </p14:nvContentPartPr>
              <p14:xfrm>
                <a:off x="8185039" y="415078"/>
                <a:ext cx="99000" cy="119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EBC1AD-F6FA-4FCA-BC92-07E7D8B880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6039" y="406078"/>
                  <a:ext cx="116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94C66C-2EAD-48F4-B156-591BC083CF8B}"/>
                    </a:ext>
                  </a:extLst>
                </p14:cNvPr>
                <p14:cNvContentPartPr/>
                <p14:nvPr/>
              </p14:nvContentPartPr>
              <p14:xfrm>
                <a:off x="8361439" y="372238"/>
                <a:ext cx="150120" cy="21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94C66C-2EAD-48F4-B156-591BC083CF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52799" y="363238"/>
                  <a:ext cx="167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27422D-C820-4C50-8DA6-405C651B545C}"/>
                    </a:ext>
                  </a:extLst>
                </p14:cNvPr>
                <p14:cNvContentPartPr/>
                <p14:nvPr/>
              </p14:nvContentPartPr>
              <p14:xfrm>
                <a:off x="8543239" y="124918"/>
                <a:ext cx="429480" cy="47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27422D-C820-4C50-8DA6-405C651B54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34599" y="115918"/>
                  <a:ext cx="447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A472E5-4030-4BE6-9616-9C10115E7D5B}"/>
                    </a:ext>
                  </a:extLst>
                </p14:cNvPr>
                <p14:cNvContentPartPr/>
                <p14:nvPr/>
              </p14:nvContentPartPr>
              <p14:xfrm>
                <a:off x="8894239" y="486718"/>
                <a:ext cx="166320" cy="10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A472E5-4030-4BE6-9616-9C10115E7D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85239" y="478078"/>
                  <a:ext cx="183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C99ABB-1D21-44CA-A385-B45E0E7CC806}"/>
                    </a:ext>
                  </a:extLst>
                </p14:cNvPr>
                <p14:cNvContentPartPr/>
                <p14:nvPr/>
              </p14:nvContentPartPr>
              <p14:xfrm>
                <a:off x="9162799" y="458998"/>
                <a:ext cx="24480" cy="120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C99ABB-1D21-44CA-A385-B45E0E7CC8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53799" y="449998"/>
                  <a:ext cx="4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AF44D5-F2C0-4B6A-B723-BF85C0FD6263}"/>
                    </a:ext>
                  </a:extLst>
                </p14:cNvPr>
                <p14:cNvContentPartPr/>
                <p14:nvPr/>
              </p14:nvContentPartPr>
              <p14:xfrm>
                <a:off x="9394639" y="149038"/>
                <a:ext cx="190440" cy="46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AF44D5-F2C0-4B6A-B723-BF85C0FD62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5999" y="140038"/>
                  <a:ext cx="2080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7D0E73-15C7-461A-B809-AA69B65473FD}"/>
                    </a:ext>
                  </a:extLst>
                </p14:cNvPr>
                <p14:cNvContentPartPr/>
                <p14:nvPr/>
              </p14:nvContentPartPr>
              <p14:xfrm>
                <a:off x="9686599" y="434158"/>
                <a:ext cx="231120" cy="15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7D0E73-15C7-461A-B809-AA69B65473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99" y="425158"/>
                  <a:ext cx="248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1D0294-4E3F-4A4E-996B-B656F0E920D4}"/>
                    </a:ext>
                  </a:extLst>
                </p14:cNvPr>
                <p14:cNvContentPartPr/>
                <p14:nvPr/>
              </p14:nvContentPartPr>
              <p14:xfrm>
                <a:off x="10091599" y="165598"/>
                <a:ext cx="231480" cy="46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1D0294-4E3F-4A4E-996B-B656F0E920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82599" y="156958"/>
                  <a:ext cx="2491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6E0CD6-3F3F-488A-8868-BF990DB13A8B}"/>
                    </a:ext>
                  </a:extLst>
                </p14:cNvPr>
                <p14:cNvContentPartPr/>
                <p14:nvPr/>
              </p14:nvContentPartPr>
              <p14:xfrm>
                <a:off x="10008439" y="372958"/>
                <a:ext cx="397080" cy="239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6E0CD6-3F3F-488A-8868-BF990DB13A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99439" y="364318"/>
                  <a:ext cx="414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82C794-B016-4F26-80DD-DFFD09407E86}"/>
                    </a:ext>
                  </a:extLst>
                </p14:cNvPr>
                <p14:cNvContentPartPr/>
                <p14:nvPr/>
              </p14:nvContentPartPr>
              <p14:xfrm>
                <a:off x="10526839" y="326878"/>
                <a:ext cx="96480" cy="26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82C794-B016-4F26-80DD-DFFD09407E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17839" y="318238"/>
                  <a:ext cx="114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05B6D5-051D-4EC2-98A6-055D371EC53B}"/>
                    </a:ext>
                  </a:extLst>
                </p14:cNvPr>
                <p14:cNvContentPartPr/>
                <p14:nvPr/>
              </p14:nvContentPartPr>
              <p14:xfrm>
                <a:off x="10734199" y="404998"/>
                <a:ext cx="277920" cy="199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05B6D5-051D-4EC2-98A6-055D371EC5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25199" y="396358"/>
                  <a:ext cx="295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A5C910-B950-41D7-B023-123B3128C110}"/>
                    </a:ext>
                  </a:extLst>
                </p14:cNvPr>
                <p14:cNvContentPartPr/>
                <p14:nvPr/>
              </p14:nvContentPartPr>
              <p14:xfrm>
                <a:off x="502999" y="276478"/>
                <a:ext cx="607320" cy="473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A5C910-B950-41D7-B023-123B3128C1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3999" y="267838"/>
                  <a:ext cx="6249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1EA0E2-9D20-43DB-8FB3-BF6F2AC3D629}"/>
                    </a:ext>
                  </a:extLst>
                </p14:cNvPr>
                <p14:cNvContentPartPr/>
                <p14:nvPr/>
              </p14:nvContentPartPr>
              <p14:xfrm>
                <a:off x="977839" y="517678"/>
                <a:ext cx="124920" cy="198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1EA0E2-9D20-43DB-8FB3-BF6F2AC3D6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8839" y="508678"/>
                  <a:ext cx="14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DA8853-C89D-4D20-A351-1CFC675125EB}"/>
                    </a:ext>
                  </a:extLst>
                </p14:cNvPr>
                <p14:cNvContentPartPr/>
                <p14:nvPr/>
              </p14:nvContentPartPr>
              <p14:xfrm>
                <a:off x="1233079" y="217438"/>
                <a:ext cx="236880" cy="50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DA8853-C89D-4D20-A351-1CFC675125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24439" y="208438"/>
                  <a:ext cx="2545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D3C685-6E4E-4CDA-8A79-F65F76561CF7}"/>
                    </a:ext>
                  </a:extLst>
                </p14:cNvPr>
                <p14:cNvContentPartPr/>
                <p14:nvPr/>
              </p14:nvContentPartPr>
              <p14:xfrm>
                <a:off x="1239919" y="471598"/>
                <a:ext cx="250560" cy="5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D3C685-6E4E-4CDA-8A79-F65F76561C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31279" y="462958"/>
                  <a:ext cx="268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F7EE8A-A604-4E69-A793-70D6C371DA8B}"/>
                    </a:ext>
                  </a:extLst>
                </p14:cNvPr>
                <p14:cNvContentPartPr/>
                <p14:nvPr/>
              </p14:nvContentPartPr>
              <p14:xfrm>
                <a:off x="1428919" y="449998"/>
                <a:ext cx="213480" cy="21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F7EE8A-A604-4E69-A793-70D6C371DA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0279" y="441358"/>
                  <a:ext cx="231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C3CF57-5E5C-427F-9AF6-476396D0A307}"/>
                    </a:ext>
                  </a:extLst>
                </p14:cNvPr>
                <p14:cNvContentPartPr/>
                <p14:nvPr/>
              </p14:nvContentPartPr>
              <p14:xfrm>
                <a:off x="1877839" y="444958"/>
                <a:ext cx="15120" cy="1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C3CF57-5E5C-427F-9AF6-476396D0A3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9199" y="435958"/>
                  <a:ext cx="32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45CF5C-6529-495A-833E-F1D7B79730E7}"/>
                    </a:ext>
                  </a:extLst>
                </p14:cNvPr>
                <p14:cNvContentPartPr/>
                <p14:nvPr/>
              </p14:nvContentPartPr>
              <p14:xfrm>
                <a:off x="1863799" y="635758"/>
                <a:ext cx="39240" cy="1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45CF5C-6529-495A-833E-F1D7B79730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55159" y="627118"/>
                  <a:ext cx="56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AB164C-C1D0-4F6E-80DB-AA991E3CD82C}"/>
                    </a:ext>
                  </a:extLst>
                </p14:cNvPr>
                <p14:cNvContentPartPr/>
                <p14:nvPr/>
              </p14:nvContentPartPr>
              <p14:xfrm>
                <a:off x="2532679" y="442078"/>
                <a:ext cx="90360" cy="204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AB164C-C1D0-4F6E-80DB-AA991E3CD8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23679" y="433438"/>
                  <a:ext cx="108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4A81F9-0306-42EE-B2FC-38BCFD1BF1E1}"/>
                    </a:ext>
                  </a:extLst>
                </p14:cNvPr>
                <p14:cNvContentPartPr/>
                <p14:nvPr/>
              </p14:nvContentPartPr>
              <p14:xfrm>
                <a:off x="2346199" y="663118"/>
                <a:ext cx="348480" cy="3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4A81F9-0306-42EE-B2FC-38BCFD1BF1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37199" y="654478"/>
                  <a:ext cx="366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01A0F1-2E85-42D9-99DF-10B2C7B89C36}"/>
                    </a:ext>
                  </a:extLst>
                </p14:cNvPr>
                <p14:cNvContentPartPr/>
                <p14:nvPr/>
              </p14:nvContentPartPr>
              <p14:xfrm>
                <a:off x="2401639" y="404278"/>
                <a:ext cx="315360" cy="60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01A0F1-2E85-42D9-99DF-10B2C7B89C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92639" y="395278"/>
                  <a:ext cx="333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D23E59-EB1C-489E-87F1-3C32C3DCA492}"/>
                    </a:ext>
                  </a:extLst>
                </p14:cNvPr>
                <p14:cNvContentPartPr/>
                <p14:nvPr/>
              </p14:nvContentPartPr>
              <p14:xfrm>
                <a:off x="2855599" y="171358"/>
                <a:ext cx="303840" cy="56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D23E59-EB1C-489E-87F1-3C32C3DCA4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46959" y="162358"/>
                  <a:ext cx="3214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5BB789-1E10-417A-9859-99327212E711}"/>
                    </a:ext>
                  </a:extLst>
                </p14:cNvPr>
                <p14:cNvContentPartPr/>
                <p14:nvPr/>
              </p14:nvContentPartPr>
              <p14:xfrm>
                <a:off x="2845879" y="519118"/>
                <a:ext cx="291960" cy="7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5BB789-1E10-417A-9859-99327212E7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7239" y="510118"/>
                  <a:ext cx="30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14CE41-94DB-4C07-89CF-EF1C8EBD2188}"/>
                    </a:ext>
                  </a:extLst>
                </p14:cNvPr>
                <p14:cNvContentPartPr/>
                <p14:nvPr/>
              </p14:nvContentPartPr>
              <p14:xfrm>
                <a:off x="3494959" y="390238"/>
                <a:ext cx="285480" cy="24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14CE41-94DB-4C07-89CF-EF1C8EBD21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86319" y="381238"/>
                  <a:ext cx="303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21D84B-96A1-4199-9D70-BBDF74EAC980}"/>
                    </a:ext>
                  </a:extLst>
                </p14:cNvPr>
                <p14:cNvContentPartPr/>
                <p14:nvPr/>
              </p14:nvContentPartPr>
              <p14:xfrm>
                <a:off x="3898879" y="441358"/>
                <a:ext cx="190440" cy="4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21D84B-96A1-4199-9D70-BBDF74EAC9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0239" y="432718"/>
                  <a:ext cx="20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0C07D5-243B-4A8C-8E69-AC726E3114E2}"/>
                    </a:ext>
                  </a:extLst>
                </p14:cNvPr>
                <p14:cNvContentPartPr/>
                <p14:nvPr/>
              </p14:nvContentPartPr>
              <p14:xfrm>
                <a:off x="3901759" y="567358"/>
                <a:ext cx="232560" cy="2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0C07D5-243B-4A8C-8E69-AC726E3114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92759" y="558718"/>
                  <a:ext cx="250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4351DD-CF27-49C4-BBAD-90C510FF1B14}"/>
                    </a:ext>
                  </a:extLst>
                </p14:cNvPr>
                <p14:cNvContentPartPr/>
                <p14:nvPr/>
              </p14:nvContentPartPr>
              <p14:xfrm>
                <a:off x="4335199" y="303478"/>
                <a:ext cx="121680" cy="343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4351DD-CF27-49C4-BBAD-90C510FF1B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26199" y="294478"/>
                  <a:ext cx="139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0E39D8-0A0E-4AE7-8C8C-5F5A01B5A0D6}"/>
                    </a:ext>
                  </a:extLst>
                </p14:cNvPr>
                <p14:cNvContentPartPr/>
                <p14:nvPr/>
              </p14:nvContentPartPr>
              <p14:xfrm>
                <a:off x="4467319" y="629278"/>
                <a:ext cx="93240" cy="27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0E39D8-0A0E-4AE7-8C8C-5F5A01B5A0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8319" y="620278"/>
                  <a:ext cx="110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560D49-E977-4839-9ABD-7D75CF44EEC8}"/>
                    </a:ext>
                  </a:extLst>
                </p14:cNvPr>
                <p14:cNvContentPartPr/>
                <p14:nvPr/>
              </p14:nvContentPartPr>
              <p14:xfrm>
                <a:off x="4995079" y="245158"/>
                <a:ext cx="251280" cy="43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560D49-E977-4839-9ABD-7D75CF44EE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6439" y="236518"/>
                  <a:ext cx="268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E0CE587-9048-4666-B233-4D9AEB509CF5}"/>
                    </a:ext>
                  </a:extLst>
                </p14:cNvPr>
                <p14:cNvContentPartPr/>
                <p14:nvPr/>
              </p14:nvContentPartPr>
              <p14:xfrm>
                <a:off x="4941079" y="418318"/>
                <a:ext cx="360000" cy="8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E0CE587-9048-4666-B233-4D9AEB509C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32439" y="409318"/>
                  <a:ext cx="377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546DA3-5461-4247-AE35-722314C15E99}"/>
                    </a:ext>
                  </a:extLst>
                </p14:cNvPr>
                <p14:cNvContentPartPr/>
                <p14:nvPr/>
              </p14:nvContentPartPr>
              <p14:xfrm>
                <a:off x="5336719" y="195478"/>
                <a:ext cx="230760" cy="42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546DA3-5461-4247-AE35-722314C15E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27719" y="186838"/>
                  <a:ext cx="248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518CD3-DA19-4603-9EB9-B7565461C0ED}"/>
                    </a:ext>
                  </a:extLst>
                </p14:cNvPr>
                <p14:cNvContentPartPr/>
                <p14:nvPr/>
              </p14:nvContentPartPr>
              <p14:xfrm>
                <a:off x="5640559" y="444598"/>
                <a:ext cx="155880" cy="15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518CD3-DA19-4603-9EB9-B7565461C0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31919" y="435598"/>
                  <a:ext cx="173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18E9E7-AE99-4D7E-BAFB-656DD7FE28C5}"/>
                    </a:ext>
                  </a:extLst>
                </p14:cNvPr>
                <p14:cNvContentPartPr/>
                <p14:nvPr/>
              </p14:nvContentPartPr>
              <p14:xfrm>
                <a:off x="5917399" y="412198"/>
                <a:ext cx="395640" cy="75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18E9E7-AE99-4D7E-BAFB-656DD7FE28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08399" y="403198"/>
                  <a:ext cx="41328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5D215B-7EBD-4122-A55D-F0DB155040DF}"/>
                    </a:ext>
                  </a:extLst>
                </p14:cNvPr>
                <p14:cNvContentPartPr/>
                <p14:nvPr/>
              </p14:nvContentPartPr>
              <p14:xfrm>
                <a:off x="6416719" y="417238"/>
                <a:ext cx="182160" cy="16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5D215B-7EBD-4122-A55D-F0DB155040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07719" y="408598"/>
                  <a:ext cx="199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5320BE-2984-407B-AC3D-F386E7788264}"/>
                    </a:ext>
                  </a:extLst>
                </p14:cNvPr>
                <p14:cNvContentPartPr/>
                <p14:nvPr/>
              </p14:nvContentPartPr>
              <p14:xfrm>
                <a:off x="6621199" y="464398"/>
                <a:ext cx="218520" cy="11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5320BE-2984-407B-AC3D-F386E77882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2199" y="455758"/>
                  <a:ext cx="236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CB2ECC-11C1-447A-BDC0-6CBD520736F0}"/>
                    </a:ext>
                  </a:extLst>
                </p14:cNvPr>
                <p14:cNvContentPartPr/>
                <p14:nvPr/>
              </p14:nvContentPartPr>
              <p14:xfrm>
                <a:off x="6918199" y="425878"/>
                <a:ext cx="311760" cy="16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CB2ECC-11C1-447A-BDC0-6CBD520736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09559" y="417238"/>
                  <a:ext cx="329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1F3956-B36A-4E7A-BE85-C4375CC857FF}"/>
                    </a:ext>
                  </a:extLst>
                </p14:cNvPr>
                <p14:cNvContentPartPr/>
                <p14:nvPr/>
              </p14:nvContentPartPr>
              <p14:xfrm>
                <a:off x="7312399" y="445318"/>
                <a:ext cx="156600" cy="12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1F3956-B36A-4E7A-BE85-C4375CC857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03759" y="436678"/>
                  <a:ext cx="174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9B262DB-7B27-4D4B-B1EC-E55638B73405}"/>
                    </a:ext>
                  </a:extLst>
                </p14:cNvPr>
                <p14:cNvContentPartPr/>
                <p14:nvPr/>
              </p14:nvContentPartPr>
              <p14:xfrm>
                <a:off x="539719" y="1253518"/>
                <a:ext cx="45720" cy="15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9B262DB-7B27-4D4B-B1EC-E55638B734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1079" y="1244878"/>
                  <a:ext cx="63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F1CCAE-03DC-40A6-AD86-8B66E2A758DD}"/>
                    </a:ext>
                  </a:extLst>
                </p14:cNvPr>
                <p14:cNvContentPartPr/>
                <p14:nvPr/>
              </p14:nvContentPartPr>
              <p14:xfrm>
                <a:off x="681559" y="1102318"/>
                <a:ext cx="7200" cy="2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F1CCAE-03DC-40A6-AD86-8B66E2A758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559" y="1093678"/>
                  <a:ext cx="24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E94842-E2E9-494C-A3BC-14BF562F4213}"/>
                    </a:ext>
                  </a:extLst>
                </p14:cNvPr>
                <p14:cNvContentPartPr/>
                <p14:nvPr/>
              </p14:nvContentPartPr>
              <p14:xfrm>
                <a:off x="752119" y="1135798"/>
                <a:ext cx="196560" cy="28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E94842-E2E9-494C-A3BC-14BF562F42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3479" y="1126798"/>
                  <a:ext cx="214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8C8CCA-3BD9-4207-8F9E-8529A73A78DF}"/>
                    </a:ext>
                  </a:extLst>
                </p14:cNvPr>
                <p14:cNvContentPartPr/>
                <p14:nvPr/>
              </p14:nvContentPartPr>
              <p14:xfrm>
                <a:off x="1357639" y="1387438"/>
                <a:ext cx="191520" cy="45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8C8CCA-3BD9-4207-8F9E-8529A73A78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48639" y="1378798"/>
                  <a:ext cx="209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F8B65E-3AF0-44A6-96F4-6DBDC96F0468}"/>
                    </a:ext>
                  </a:extLst>
                </p14:cNvPr>
                <p14:cNvContentPartPr/>
                <p14:nvPr/>
              </p14:nvContentPartPr>
              <p14:xfrm>
                <a:off x="1602799" y="1113478"/>
                <a:ext cx="34920" cy="28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F8B65E-3AF0-44A6-96F4-6DBDC96F04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94159" y="1104478"/>
                  <a:ext cx="52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5835AC-00D8-41F8-83A5-575B56B12AEB}"/>
                    </a:ext>
                  </a:extLst>
                </p14:cNvPr>
                <p14:cNvContentPartPr/>
                <p14:nvPr/>
              </p14:nvContentPartPr>
              <p14:xfrm>
                <a:off x="1717999" y="1274758"/>
                <a:ext cx="123840" cy="17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5835AC-00D8-41F8-83A5-575B56B12A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09359" y="1266118"/>
                  <a:ext cx="141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D06FD5-5F9E-47B7-A7C5-8535B08FEED6}"/>
                    </a:ext>
                  </a:extLst>
                </p14:cNvPr>
                <p14:cNvContentPartPr/>
                <p14:nvPr/>
              </p14:nvContentPartPr>
              <p14:xfrm>
                <a:off x="1885759" y="1243438"/>
                <a:ext cx="161280" cy="20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D06FD5-5F9E-47B7-A7C5-8535B08FEE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76759" y="1234798"/>
                  <a:ext cx="178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3F085B-7402-493F-A3F1-9AB9E4EC44D3}"/>
                    </a:ext>
                  </a:extLst>
                </p14:cNvPr>
                <p14:cNvContentPartPr/>
                <p14:nvPr/>
              </p14:nvContentPartPr>
              <p14:xfrm>
                <a:off x="2207599" y="1032478"/>
                <a:ext cx="201240" cy="427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3F085B-7402-493F-A3F1-9AB9E4EC44D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98959" y="1023478"/>
                  <a:ext cx="218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40D755F-A59A-46E1-AA5C-F5BBDD50F4EC}"/>
                    </a:ext>
                  </a:extLst>
                </p14:cNvPr>
                <p14:cNvContentPartPr/>
                <p14:nvPr/>
              </p14:nvContentPartPr>
              <p14:xfrm>
                <a:off x="2191759" y="1233718"/>
                <a:ext cx="301320" cy="6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40D755F-A59A-46E1-AA5C-F5BBDD50F4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82759" y="1224718"/>
                  <a:ext cx="318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88F2929-F45A-4BED-931A-37CCF1F79B40}"/>
                    </a:ext>
                  </a:extLst>
                </p14:cNvPr>
                <p14:cNvContentPartPr/>
                <p14:nvPr/>
              </p14:nvContentPartPr>
              <p14:xfrm>
                <a:off x="2827159" y="943918"/>
                <a:ext cx="290520" cy="511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88F2929-F45A-4BED-931A-37CCF1F79B4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8159" y="934918"/>
                  <a:ext cx="3081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9E61BE-C347-4456-9F2D-8CEE3890160A}"/>
                    </a:ext>
                  </a:extLst>
                </p14:cNvPr>
                <p14:cNvContentPartPr/>
                <p14:nvPr/>
              </p14:nvContentPartPr>
              <p14:xfrm>
                <a:off x="2799439" y="1162438"/>
                <a:ext cx="415440" cy="9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9E61BE-C347-4456-9F2D-8CEE389016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90799" y="1153438"/>
                  <a:ext cx="43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DF22BF-9F86-4545-9BCB-65B2F5A91832}"/>
                    </a:ext>
                  </a:extLst>
                </p14:cNvPr>
                <p14:cNvContentPartPr/>
                <p14:nvPr/>
              </p14:nvContentPartPr>
              <p14:xfrm>
                <a:off x="3166279" y="912958"/>
                <a:ext cx="253800" cy="484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DF22BF-9F86-4545-9BCB-65B2F5A918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57279" y="904318"/>
                  <a:ext cx="2714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773C62-C581-455F-A901-E7CDBCEA562C}"/>
                    </a:ext>
                  </a:extLst>
                </p14:cNvPr>
                <p14:cNvContentPartPr/>
                <p14:nvPr/>
              </p14:nvContentPartPr>
              <p14:xfrm>
                <a:off x="3553639" y="1144438"/>
                <a:ext cx="191880" cy="18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773C62-C581-455F-A901-E7CDBCEA56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44639" y="1135438"/>
                  <a:ext cx="209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61B5E7-5F44-47A2-A883-42465A0686AB}"/>
                    </a:ext>
                  </a:extLst>
                </p14:cNvPr>
                <p14:cNvContentPartPr/>
                <p14:nvPr/>
              </p14:nvContentPartPr>
              <p14:xfrm>
                <a:off x="4121719" y="1118518"/>
                <a:ext cx="275760" cy="229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61B5E7-5F44-47A2-A883-42465A0686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12719" y="1109518"/>
                  <a:ext cx="293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29C38B-67D6-4374-8F6D-F72781F149FE}"/>
                    </a:ext>
                  </a:extLst>
                </p14:cNvPr>
                <p14:cNvContentPartPr/>
                <p14:nvPr/>
              </p14:nvContentPartPr>
              <p14:xfrm>
                <a:off x="4516639" y="1155598"/>
                <a:ext cx="168480" cy="18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29C38B-67D6-4374-8F6D-F72781F149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7999" y="1146598"/>
                  <a:ext cx="186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5743732-BBA7-4021-95FD-BF2AC65C243E}"/>
                    </a:ext>
                  </a:extLst>
                </p14:cNvPr>
                <p14:cNvContentPartPr/>
                <p14:nvPr/>
              </p14:nvContentPartPr>
              <p14:xfrm>
                <a:off x="4423399" y="1103038"/>
                <a:ext cx="282240" cy="35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5743732-BBA7-4021-95FD-BF2AC65C243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14399" y="1094398"/>
                  <a:ext cx="299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5B33D60-E795-4DBD-A87C-6A70B582FF98}"/>
                    </a:ext>
                  </a:extLst>
                </p14:cNvPr>
                <p14:cNvContentPartPr/>
                <p14:nvPr/>
              </p14:nvContentPartPr>
              <p14:xfrm>
                <a:off x="4659919" y="1283758"/>
                <a:ext cx="239040" cy="334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5B33D60-E795-4DBD-A87C-6A70B582FF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51279" y="1274758"/>
                  <a:ext cx="256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9661AA-49C4-4192-8F74-B3B16FE4270C}"/>
                    </a:ext>
                  </a:extLst>
                </p14:cNvPr>
                <p14:cNvContentPartPr/>
                <p14:nvPr/>
              </p14:nvContentPartPr>
              <p14:xfrm>
                <a:off x="4795279" y="1079998"/>
                <a:ext cx="346680" cy="278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9661AA-49C4-4192-8F74-B3B16FE427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86279" y="1071358"/>
                  <a:ext cx="364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CDC11E-B4AF-417D-9F2C-9C7F0BDC28A9}"/>
                    </a:ext>
                  </a:extLst>
                </p14:cNvPr>
                <p14:cNvContentPartPr/>
                <p14:nvPr/>
              </p14:nvContentPartPr>
              <p14:xfrm>
                <a:off x="5141239" y="1136158"/>
                <a:ext cx="444600" cy="21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CDC11E-B4AF-417D-9F2C-9C7F0BDC28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32239" y="1127518"/>
                  <a:ext cx="462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E4B7F6-5427-458A-BDCD-57AA2DFF2741}"/>
                    </a:ext>
                  </a:extLst>
                </p14:cNvPr>
                <p14:cNvContentPartPr/>
                <p14:nvPr/>
              </p14:nvContentPartPr>
              <p14:xfrm>
                <a:off x="5726959" y="1145158"/>
                <a:ext cx="187560" cy="18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E4B7F6-5427-458A-BDCD-57AA2DFF27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18319" y="1136158"/>
                  <a:ext cx="205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17FBD7-59EF-4997-85FC-7D341274DE4A}"/>
                    </a:ext>
                  </a:extLst>
                </p14:cNvPr>
                <p14:cNvContentPartPr/>
                <p14:nvPr/>
              </p14:nvContentPartPr>
              <p14:xfrm>
                <a:off x="5869159" y="1184398"/>
                <a:ext cx="269640" cy="148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17FBD7-59EF-4997-85FC-7D341274DE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60159" y="1175758"/>
                  <a:ext cx="287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8742E3-F013-4EFA-A8B9-90344D931814}"/>
                    </a:ext>
                  </a:extLst>
                </p14:cNvPr>
                <p14:cNvContentPartPr/>
                <p14:nvPr/>
              </p14:nvContentPartPr>
              <p14:xfrm>
                <a:off x="6288199" y="836638"/>
                <a:ext cx="306000" cy="52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8742E3-F013-4EFA-A8B9-90344D9318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79199" y="827638"/>
                  <a:ext cx="3236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08B6BE-5BCA-4B7A-ADBD-616BE47E02AA}"/>
                    </a:ext>
                  </a:extLst>
                </p14:cNvPr>
                <p14:cNvContentPartPr/>
                <p14:nvPr/>
              </p14:nvContentPartPr>
              <p14:xfrm>
                <a:off x="6216919" y="1096918"/>
                <a:ext cx="412200" cy="23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08B6BE-5BCA-4B7A-ADBD-616BE47E02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7919" y="1088278"/>
                  <a:ext cx="429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58F6DDA-64D3-43AA-A63C-E0EBBCF83579}"/>
                    </a:ext>
                  </a:extLst>
                </p14:cNvPr>
                <p14:cNvContentPartPr/>
                <p14:nvPr/>
              </p14:nvContentPartPr>
              <p14:xfrm>
                <a:off x="6751879" y="1042558"/>
                <a:ext cx="8640" cy="1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58F6DDA-64D3-43AA-A63C-E0EBBCF835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42879" y="1033558"/>
                  <a:ext cx="26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AA0BBE-0099-491D-BF1D-EAEBB8EEE9CC}"/>
                    </a:ext>
                  </a:extLst>
                </p14:cNvPr>
                <p14:cNvContentPartPr/>
                <p14:nvPr/>
              </p14:nvContentPartPr>
              <p14:xfrm>
                <a:off x="6730279" y="1203118"/>
                <a:ext cx="175680" cy="13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DAA0BBE-0099-491D-BF1D-EAEBB8EEE9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1279" y="1194478"/>
                  <a:ext cx="193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73DBD2-F901-400C-AFF6-45A40F7D53E3}"/>
                    </a:ext>
                  </a:extLst>
                </p14:cNvPr>
                <p14:cNvContentPartPr/>
                <p14:nvPr/>
              </p14:nvContentPartPr>
              <p14:xfrm>
                <a:off x="7168399" y="949678"/>
                <a:ext cx="148320" cy="396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73DBD2-F901-400C-AFF6-45A40F7D53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59759" y="940678"/>
                  <a:ext cx="165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BECCD4-84DA-4C66-AB2C-C7F4A3F9D442}"/>
                    </a:ext>
                  </a:extLst>
                </p14:cNvPr>
                <p14:cNvContentPartPr/>
                <p14:nvPr/>
              </p14:nvContentPartPr>
              <p14:xfrm>
                <a:off x="7599679" y="1186918"/>
                <a:ext cx="276480" cy="177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BECCD4-84DA-4C66-AB2C-C7F4A3F9D4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90679" y="1177918"/>
                  <a:ext cx="294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5029C71-FCC0-4F53-BF86-CF28B2B00A9A}"/>
                    </a:ext>
                  </a:extLst>
                </p14:cNvPr>
                <p14:cNvContentPartPr/>
                <p14:nvPr/>
              </p14:nvContentPartPr>
              <p14:xfrm>
                <a:off x="7791919" y="861478"/>
                <a:ext cx="320760" cy="48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5029C71-FCC0-4F53-BF86-CF28B2B00A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2919" y="852478"/>
                  <a:ext cx="3384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E69543B-D347-4931-97D5-18580BC8DD1C}"/>
                    </a:ext>
                  </a:extLst>
                </p14:cNvPr>
                <p14:cNvContentPartPr/>
                <p14:nvPr/>
              </p14:nvContentPartPr>
              <p14:xfrm>
                <a:off x="7969399" y="1208518"/>
                <a:ext cx="43560" cy="11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E69543B-D347-4931-97D5-18580BC8DD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60399" y="1199518"/>
                  <a:ext cx="61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193405-A58F-4C65-9613-1B52ECE47A5C}"/>
                    </a:ext>
                  </a:extLst>
                </p14:cNvPr>
                <p14:cNvContentPartPr/>
                <p14:nvPr/>
              </p14:nvContentPartPr>
              <p14:xfrm>
                <a:off x="8119159" y="1103398"/>
                <a:ext cx="212760" cy="24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193405-A58F-4C65-9613-1B52ECE47A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10519" y="1094398"/>
                  <a:ext cx="230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5208BB-1ECF-402C-8031-045D7794AEF4}"/>
                    </a:ext>
                  </a:extLst>
                </p14:cNvPr>
                <p14:cNvContentPartPr/>
                <p14:nvPr/>
              </p14:nvContentPartPr>
              <p14:xfrm>
                <a:off x="8377639" y="870478"/>
                <a:ext cx="325080" cy="51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5208BB-1ECF-402C-8031-045D7794AE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68639" y="861478"/>
                  <a:ext cx="342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1DFAA0-3043-4F0B-9E40-774BE9C6FA93}"/>
                    </a:ext>
                  </a:extLst>
                </p14:cNvPr>
                <p14:cNvContentPartPr/>
                <p14:nvPr/>
              </p14:nvContentPartPr>
              <p14:xfrm>
                <a:off x="8327959" y="1101238"/>
                <a:ext cx="365040" cy="82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1DFAA0-3043-4F0B-9E40-774BE9C6FA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18959" y="1092238"/>
                  <a:ext cx="38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6D0671-3021-44DA-BE84-92BAA69F0449}"/>
                    </a:ext>
                  </a:extLst>
                </p14:cNvPr>
                <p14:cNvContentPartPr/>
                <p14:nvPr/>
              </p14:nvContentPartPr>
              <p14:xfrm>
                <a:off x="8665279" y="1160638"/>
                <a:ext cx="297000" cy="174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6D0671-3021-44DA-BE84-92BAA69F04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56279" y="1151638"/>
                  <a:ext cx="31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39B1EC-C679-43F4-B68F-ACED284A8236}"/>
                    </a:ext>
                  </a:extLst>
                </p14:cNvPr>
                <p14:cNvContentPartPr/>
                <p14:nvPr/>
              </p14:nvContentPartPr>
              <p14:xfrm>
                <a:off x="9186919" y="824398"/>
                <a:ext cx="240840" cy="462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39B1EC-C679-43F4-B68F-ACED284A82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77919" y="815758"/>
                  <a:ext cx="2584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476A22F-766B-4425-A032-812B02619BA1}"/>
                    </a:ext>
                  </a:extLst>
                </p14:cNvPr>
                <p14:cNvContentPartPr/>
                <p14:nvPr/>
              </p14:nvContentPartPr>
              <p14:xfrm>
                <a:off x="9190159" y="1144078"/>
                <a:ext cx="196920" cy="225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476A22F-766B-4425-A032-812B02619B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81159" y="1135078"/>
                  <a:ext cx="214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3955BA-A5C0-4E8D-9524-5601656A14E6}"/>
                    </a:ext>
                  </a:extLst>
                </p14:cNvPr>
                <p14:cNvContentPartPr/>
                <p14:nvPr/>
              </p14:nvContentPartPr>
              <p14:xfrm>
                <a:off x="9452239" y="1191958"/>
                <a:ext cx="233280" cy="156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3955BA-A5C0-4E8D-9524-5601656A14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43239" y="1183318"/>
                  <a:ext cx="250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12D335-5A4C-4C8B-BF6D-E38E128FFF71}"/>
                    </a:ext>
                  </a:extLst>
                </p14:cNvPr>
                <p14:cNvContentPartPr/>
                <p14:nvPr/>
              </p14:nvContentPartPr>
              <p14:xfrm>
                <a:off x="9825919" y="862918"/>
                <a:ext cx="353520" cy="506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12D335-5A4C-4C8B-BF6D-E38E128FFF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17279" y="854278"/>
                  <a:ext cx="3711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69AABB-7A40-466B-BEE8-269AEAEF5D3A}"/>
                    </a:ext>
                  </a:extLst>
                </p14:cNvPr>
                <p14:cNvContentPartPr/>
                <p14:nvPr/>
              </p14:nvContentPartPr>
              <p14:xfrm>
                <a:off x="9772639" y="1131118"/>
                <a:ext cx="448560" cy="5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69AABB-7A40-466B-BEE8-269AEAEF5D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63639" y="1122478"/>
                  <a:ext cx="466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2017DC-A560-4F1F-B19C-734DFEF4E351}"/>
                    </a:ext>
                  </a:extLst>
                </p14:cNvPr>
                <p14:cNvContentPartPr/>
                <p14:nvPr/>
              </p14:nvContentPartPr>
              <p14:xfrm>
                <a:off x="10139119" y="1111318"/>
                <a:ext cx="191160" cy="244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2017DC-A560-4F1F-B19C-734DFEF4E35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30119" y="1102678"/>
                  <a:ext cx="208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452EE4-12FA-4FC1-9B30-B301B096ED87}"/>
                    </a:ext>
                  </a:extLst>
                </p14:cNvPr>
                <p14:cNvContentPartPr/>
                <p14:nvPr/>
              </p14:nvContentPartPr>
              <p14:xfrm>
                <a:off x="10323799" y="1185118"/>
                <a:ext cx="164880" cy="180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452EE4-12FA-4FC1-9B30-B301B096ED8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14799" y="1176478"/>
                  <a:ext cx="182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F08AF2-E710-4AB4-ABAF-B6A52006F84E}"/>
                    </a:ext>
                  </a:extLst>
                </p14:cNvPr>
                <p14:cNvContentPartPr/>
                <p14:nvPr/>
              </p14:nvContentPartPr>
              <p14:xfrm>
                <a:off x="10583359" y="1166758"/>
                <a:ext cx="277920" cy="207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F08AF2-E710-4AB4-ABAF-B6A52006F8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74359" y="1158118"/>
                  <a:ext cx="295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6F30F7F-84CC-49D5-964E-9BD8E53D9040}"/>
                    </a:ext>
                  </a:extLst>
                </p14:cNvPr>
                <p14:cNvContentPartPr/>
                <p14:nvPr/>
              </p14:nvContentPartPr>
              <p14:xfrm>
                <a:off x="440359" y="1986478"/>
                <a:ext cx="338760" cy="20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6F30F7F-84CC-49D5-964E-9BD8E53D90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1719" y="1977838"/>
                  <a:ext cx="356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3FB167-458F-4351-831E-7150F1595833}"/>
                    </a:ext>
                  </a:extLst>
                </p14:cNvPr>
                <p14:cNvContentPartPr/>
                <p14:nvPr/>
              </p14:nvContentPartPr>
              <p14:xfrm>
                <a:off x="804679" y="1996918"/>
                <a:ext cx="84240" cy="164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3FB167-458F-4351-831E-7150F15958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5679" y="1987918"/>
                  <a:ext cx="101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285BC13-FBFF-4DDE-ACBD-E2BD918E2467}"/>
                    </a:ext>
                  </a:extLst>
                </p14:cNvPr>
                <p14:cNvContentPartPr/>
                <p14:nvPr/>
              </p14:nvContentPartPr>
              <p14:xfrm>
                <a:off x="1085839" y="1717558"/>
                <a:ext cx="197280" cy="432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285BC13-FBFF-4DDE-ACBD-E2BD918E24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6839" y="1708918"/>
                  <a:ext cx="214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180347-9749-4F01-9E1B-8144E8CE4DA9}"/>
                    </a:ext>
                  </a:extLst>
                </p14:cNvPr>
                <p14:cNvContentPartPr/>
                <p14:nvPr/>
              </p14:nvContentPartPr>
              <p14:xfrm>
                <a:off x="1042279" y="1897198"/>
                <a:ext cx="395640" cy="72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180347-9749-4F01-9E1B-8144E8CE4DA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3639" y="1888198"/>
                  <a:ext cx="413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CC5353-DE86-4BA7-BB89-BCCDAAD9D96F}"/>
                    </a:ext>
                  </a:extLst>
                </p14:cNvPr>
                <p14:cNvContentPartPr/>
                <p14:nvPr/>
              </p14:nvContentPartPr>
              <p14:xfrm>
                <a:off x="1447279" y="1624678"/>
                <a:ext cx="194400" cy="48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CC5353-DE86-4BA7-BB89-BCCDAAD9D9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38639" y="1616038"/>
                  <a:ext cx="212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3F5527B-F661-4ACF-8451-8A13C141C450}"/>
                    </a:ext>
                  </a:extLst>
                </p14:cNvPr>
                <p14:cNvContentPartPr/>
                <p14:nvPr/>
              </p14:nvContentPartPr>
              <p14:xfrm>
                <a:off x="1885039" y="1978198"/>
                <a:ext cx="257400" cy="389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3F5527B-F661-4ACF-8451-8A13C141C4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76039" y="1969198"/>
                  <a:ext cx="275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6E51356-54F2-440E-8B66-EFE7CD26FBAC}"/>
                    </a:ext>
                  </a:extLst>
                </p14:cNvPr>
                <p14:cNvContentPartPr/>
                <p14:nvPr/>
              </p14:nvContentPartPr>
              <p14:xfrm>
                <a:off x="2057119" y="1802518"/>
                <a:ext cx="343800" cy="266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6E51356-54F2-440E-8B66-EFE7CD26FB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48479" y="1793878"/>
                  <a:ext cx="361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B3BB8E-FAA1-4015-B1D6-542500918DEC}"/>
                    </a:ext>
                  </a:extLst>
                </p14:cNvPr>
                <p14:cNvContentPartPr/>
                <p14:nvPr/>
              </p14:nvContentPartPr>
              <p14:xfrm>
                <a:off x="2432239" y="1898638"/>
                <a:ext cx="223560" cy="14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B3BB8E-FAA1-4015-B1D6-542500918D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23239" y="1889998"/>
                  <a:ext cx="241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04ABA11-3E67-4A3B-A651-4F46DBB6AAB5}"/>
                    </a:ext>
                  </a:extLst>
                </p14:cNvPr>
                <p14:cNvContentPartPr/>
                <p14:nvPr/>
              </p14:nvContentPartPr>
              <p14:xfrm>
                <a:off x="2674519" y="1846438"/>
                <a:ext cx="238680" cy="217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04ABA11-3E67-4A3B-A651-4F46DBB6AA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65879" y="1837798"/>
                  <a:ext cx="256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20EC8C-779C-40A9-B1C4-C216398D5952}"/>
                    </a:ext>
                  </a:extLst>
                </p14:cNvPr>
                <p14:cNvContentPartPr/>
                <p14:nvPr/>
              </p14:nvContentPartPr>
              <p14:xfrm>
                <a:off x="2909959" y="1841398"/>
                <a:ext cx="226800" cy="173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20EC8C-779C-40A9-B1C4-C216398D59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00959" y="1832398"/>
                  <a:ext cx="244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CD9E335-E07F-489E-88FC-28A2098D6F3D}"/>
                    </a:ext>
                  </a:extLst>
                </p14:cNvPr>
                <p14:cNvContentPartPr/>
                <p14:nvPr/>
              </p14:nvContentPartPr>
              <p14:xfrm>
                <a:off x="3170239" y="1845718"/>
                <a:ext cx="354960" cy="18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CD9E335-E07F-489E-88FC-28A2098D6F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1239" y="1837078"/>
                  <a:ext cx="372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2EF4FCB-6043-438D-BBD0-9FE2954254AF}"/>
                    </a:ext>
                  </a:extLst>
                </p14:cNvPr>
                <p14:cNvContentPartPr/>
                <p14:nvPr/>
              </p14:nvContentPartPr>
              <p14:xfrm>
                <a:off x="3587479" y="1868398"/>
                <a:ext cx="181800" cy="159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2EF4FCB-6043-438D-BBD0-9FE2954254A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78839" y="1859758"/>
                  <a:ext cx="199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C859BA-69AB-4EB3-8FF0-57C84F13201C}"/>
                    </a:ext>
                  </a:extLst>
                </p14:cNvPr>
                <p14:cNvContentPartPr/>
                <p14:nvPr/>
              </p14:nvContentPartPr>
              <p14:xfrm>
                <a:off x="3925159" y="1488958"/>
                <a:ext cx="328680" cy="557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C859BA-69AB-4EB3-8FF0-57C84F1320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16519" y="1480318"/>
                  <a:ext cx="3463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BEA8F1-B4EF-43A0-817B-77F9F7C748DB}"/>
                    </a:ext>
                  </a:extLst>
                </p14:cNvPr>
                <p14:cNvContentPartPr/>
                <p14:nvPr/>
              </p14:nvContentPartPr>
              <p14:xfrm>
                <a:off x="3838399" y="1792438"/>
                <a:ext cx="407880" cy="9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BEA8F1-B4EF-43A0-817B-77F9F7C748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29759" y="1783798"/>
                  <a:ext cx="425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0D3BCD-8B01-44B2-ACBA-11EEC3986D7C}"/>
                    </a:ext>
                  </a:extLst>
                </p14:cNvPr>
                <p14:cNvContentPartPr/>
                <p14:nvPr/>
              </p14:nvContentPartPr>
              <p14:xfrm>
                <a:off x="4154119" y="1877038"/>
                <a:ext cx="214560" cy="15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0D3BCD-8B01-44B2-ACBA-11EEC3986D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5479" y="1868038"/>
                  <a:ext cx="232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C4A8DC1-1EC6-48AF-A38C-2791EC217835}"/>
                    </a:ext>
                  </a:extLst>
                </p14:cNvPr>
                <p14:cNvContentPartPr/>
                <p14:nvPr/>
              </p14:nvContentPartPr>
              <p14:xfrm>
                <a:off x="4390279" y="1841038"/>
                <a:ext cx="368280" cy="259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C4A8DC1-1EC6-48AF-A38C-2791EC2178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81279" y="1832398"/>
                  <a:ext cx="385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D568AE8-F266-40B2-82E3-64CEB8747EC1}"/>
                    </a:ext>
                  </a:extLst>
                </p14:cNvPr>
                <p14:cNvContentPartPr/>
                <p14:nvPr/>
              </p14:nvContentPartPr>
              <p14:xfrm>
                <a:off x="5212159" y="1653838"/>
                <a:ext cx="267120" cy="400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D568AE8-F266-40B2-82E3-64CEB8747E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03519" y="1645198"/>
                  <a:ext cx="2847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4F2732A-18AB-49DF-BECE-D934FADDABAE}"/>
                    </a:ext>
                  </a:extLst>
                </p14:cNvPr>
                <p14:cNvContentPartPr/>
                <p14:nvPr/>
              </p14:nvContentPartPr>
              <p14:xfrm>
                <a:off x="5056639" y="1873798"/>
                <a:ext cx="258480" cy="235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4F2732A-18AB-49DF-BECE-D934FADDABA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47999" y="1864798"/>
                  <a:ext cx="276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364DF0-DE0E-4739-89F0-684706B0B837}"/>
                    </a:ext>
                  </a:extLst>
                </p14:cNvPr>
                <p14:cNvContentPartPr/>
                <p14:nvPr/>
              </p14:nvContentPartPr>
              <p14:xfrm>
                <a:off x="5658199" y="2063518"/>
                <a:ext cx="18360" cy="21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364DF0-DE0E-4739-89F0-684706B0B8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49199" y="205487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3E24164-9AD9-4271-BDA0-23BE586EFFDC}"/>
              </a:ext>
            </a:extLst>
          </p:cNvPr>
          <p:cNvGrpSpPr/>
          <p:nvPr/>
        </p:nvGrpSpPr>
        <p:grpSpPr>
          <a:xfrm>
            <a:off x="279079" y="2490838"/>
            <a:ext cx="1173600" cy="623880"/>
            <a:chOff x="279079" y="2490838"/>
            <a:chExt cx="117360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D3377D3-5DF1-4FCA-B3FF-2EEC4A95AA34}"/>
                    </a:ext>
                  </a:extLst>
                </p14:cNvPr>
                <p14:cNvContentPartPr/>
                <p14:nvPr/>
              </p14:nvContentPartPr>
              <p14:xfrm>
                <a:off x="515959" y="2882878"/>
                <a:ext cx="115920" cy="158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D3377D3-5DF1-4FCA-B3FF-2EEC4A95AA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7319" y="2873878"/>
                  <a:ext cx="133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3C426F-DD97-4569-8C00-9E2A17FD2ACA}"/>
                    </a:ext>
                  </a:extLst>
                </p14:cNvPr>
                <p14:cNvContentPartPr/>
                <p14:nvPr/>
              </p14:nvContentPartPr>
              <p14:xfrm>
                <a:off x="279079" y="3033358"/>
                <a:ext cx="506880" cy="4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3C426F-DD97-4569-8C00-9E2A17FD2A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0079" y="3024358"/>
                  <a:ext cx="524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1652E15-F697-4369-9203-265309CF6EFE}"/>
                    </a:ext>
                  </a:extLst>
                </p14:cNvPr>
                <p14:cNvContentPartPr/>
                <p14:nvPr/>
              </p14:nvContentPartPr>
              <p14:xfrm>
                <a:off x="384199" y="2866678"/>
                <a:ext cx="426960" cy="64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1652E15-F697-4369-9203-265309CF6EF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5559" y="2857678"/>
                  <a:ext cx="444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9B0920-D735-40DC-8BDA-1B49039BF6D9}"/>
                    </a:ext>
                  </a:extLst>
                </p14:cNvPr>
                <p14:cNvContentPartPr/>
                <p14:nvPr/>
              </p14:nvContentPartPr>
              <p14:xfrm>
                <a:off x="1081519" y="2490838"/>
                <a:ext cx="371160" cy="623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9B0920-D735-40DC-8BDA-1B49039BF6D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2879" y="2482198"/>
                  <a:ext cx="38880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4C846F-A403-4E51-A99F-F4DBFA8C6EFF}"/>
                    </a:ext>
                  </a:extLst>
                </p14:cNvPr>
                <p14:cNvContentPartPr/>
                <p14:nvPr/>
              </p14:nvContentPartPr>
              <p14:xfrm>
                <a:off x="1031479" y="2928958"/>
                <a:ext cx="261360" cy="50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4C846F-A403-4E51-A99F-F4DBFA8C6E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2839" y="2919958"/>
                  <a:ext cx="2790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F63C899-AB0B-4220-A418-BD9C3DF14C89}"/>
              </a:ext>
            </a:extLst>
          </p:cNvPr>
          <p:cNvGrpSpPr/>
          <p:nvPr/>
        </p:nvGrpSpPr>
        <p:grpSpPr>
          <a:xfrm>
            <a:off x="1963519" y="2670118"/>
            <a:ext cx="718920" cy="432000"/>
            <a:chOff x="1963519" y="2670118"/>
            <a:chExt cx="71892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41C98E-4D68-405A-BF8E-80CB28D322CA}"/>
                    </a:ext>
                  </a:extLst>
                </p14:cNvPr>
                <p14:cNvContentPartPr/>
                <p14:nvPr/>
              </p14:nvContentPartPr>
              <p14:xfrm>
                <a:off x="2022199" y="2697118"/>
                <a:ext cx="209880" cy="405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41C98E-4D68-405A-BF8E-80CB28D322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13199" y="2688118"/>
                  <a:ext cx="227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8F5B85C-1C1A-47A4-909F-640606B78A67}"/>
                    </a:ext>
                  </a:extLst>
                </p14:cNvPr>
                <p14:cNvContentPartPr/>
                <p14:nvPr/>
              </p14:nvContentPartPr>
              <p14:xfrm>
                <a:off x="1963519" y="2670118"/>
                <a:ext cx="318240" cy="331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8F5B85C-1C1A-47A4-909F-640606B78A6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54519" y="2661478"/>
                  <a:ext cx="335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FBB62C-C1A3-4128-947D-BE8C294DC9FF}"/>
                    </a:ext>
                  </a:extLst>
                </p14:cNvPr>
                <p14:cNvContentPartPr/>
                <p14:nvPr/>
              </p14:nvContentPartPr>
              <p14:xfrm>
                <a:off x="2366359" y="2801878"/>
                <a:ext cx="316080" cy="138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FBB62C-C1A3-4128-947D-BE8C294DC9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57719" y="2792878"/>
                  <a:ext cx="3337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5FE08A7-9A41-42A1-9DCB-62822675C1C7}"/>
              </a:ext>
            </a:extLst>
          </p:cNvPr>
          <p:cNvGrpSpPr/>
          <p:nvPr/>
        </p:nvGrpSpPr>
        <p:grpSpPr>
          <a:xfrm>
            <a:off x="2998519" y="2439358"/>
            <a:ext cx="3653640" cy="764640"/>
            <a:chOff x="2998519" y="2439358"/>
            <a:chExt cx="3653640" cy="7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6A474A-7146-4FD3-AB19-79BB352EB29D}"/>
                    </a:ext>
                  </a:extLst>
                </p14:cNvPr>
                <p14:cNvContentPartPr/>
                <p14:nvPr/>
              </p14:nvContentPartPr>
              <p14:xfrm>
                <a:off x="2998519" y="2523598"/>
                <a:ext cx="341280" cy="531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6A474A-7146-4FD3-AB19-79BB352EB2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89519" y="2514598"/>
                  <a:ext cx="3589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240B0BD-0F17-4EF1-B418-29CE34391033}"/>
                    </a:ext>
                  </a:extLst>
                </p14:cNvPr>
                <p14:cNvContentPartPr/>
                <p14:nvPr/>
              </p14:nvContentPartPr>
              <p14:xfrm>
                <a:off x="3469399" y="2707198"/>
                <a:ext cx="152640" cy="247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240B0BD-0F17-4EF1-B418-29CE343910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60759" y="2698198"/>
                  <a:ext cx="170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81CF98-4A48-4FF9-B070-DF1A77615087}"/>
                    </a:ext>
                  </a:extLst>
                </p14:cNvPr>
                <p14:cNvContentPartPr/>
                <p14:nvPr/>
              </p14:nvContentPartPr>
              <p14:xfrm>
                <a:off x="3705559" y="2739598"/>
                <a:ext cx="244800" cy="20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81CF98-4A48-4FF9-B070-DF1A776150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96919" y="2730958"/>
                  <a:ext cx="262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E35C0D-019C-4D2F-A781-75D371E863F3}"/>
                    </a:ext>
                  </a:extLst>
                </p14:cNvPr>
                <p14:cNvContentPartPr/>
                <p14:nvPr/>
              </p14:nvContentPartPr>
              <p14:xfrm>
                <a:off x="3929839" y="2935438"/>
                <a:ext cx="81360" cy="205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E35C0D-019C-4D2F-A781-75D371E863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20839" y="2926438"/>
                  <a:ext cx="99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D2FA708-EE9F-499C-8341-C90D6DEAB248}"/>
                    </a:ext>
                  </a:extLst>
                </p14:cNvPr>
                <p14:cNvContentPartPr/>
                <p14:nvPr/>
              </p14:nvContentPartPr>
              <p14:xfrm>
                <a:off x="4340239" y="2628358"/>
                <a:ext cx="242640" cy="353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D2FA708-EE9F-499C-8341-C90D6DEAB2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31599" y="2619718"/>
                  <a:ext cx="260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BC9A7E-1FCC-4AD8-8F66-D89D66C43B22}"/>
                    </a:ext>
                  </a:extLst>
                </p14:cNvPr>
                <p14:cNvContentPartPr/>
                <p14:nvPr/>
              </p14:nvContentPartPr>
              <p14:xfrm>
                <a:off x="4241599" y="2805118"/>
                <a:ext cx="257400" cy="17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BC9A7E-1FCC-4AD8-8F66-D89D66C43B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32599" y="2796118"/>
                  <a:ext cx="275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27EC698-1358-4732-ADD5-DDFBCE84C0DE}"/>
                    </a:ext>
                  </a:extLst>
                </p14:cNvPr>
                <p14:cNvContentPartPr/>
                <p14:nvPr/>
              </p14:nvContentPartPr>
              <p14:xfrm>
                <a:off x="4679359" y="2512438"/>
                <a:ext cx="229680" cy="569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27EC698-1358-4732-ADD5-DDFBCE84C0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70359" y="2503798"/>
                  <a:ext cx="247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2F0931-2ECF-49AB-94FA-A04D3D212C5D}"/>
                    </a:ext>
                  </a:extLst>
                </p14:cNvPr>
                <p14:cNvContentPartPr/>
                <p14:nvPr/>
              </p14:nvContentPartPr>
              <p14:xfrm>
                <a:off x="5135119" y="2978638"/>
                <a:ext cx="114480" cy="225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2F0931-2ECF-49AB-94FA-A04D3D212C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26119" y="2969998"/>
                  <a:ext cx="132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F686B8-CFE2-49B2-B0C7-63A6547B995E}"/>
                    </a:ext>
                  </a:extLst>
                </p14:cNvPr>
                <p14:cNvContentPartPr/>
                <p14:nvPr/>
              </p14:nvContentPartPr>
              <p14:xfrm>
                <a:off x="5528599" y="2546278"/>
                <a:ext cx="232560" cy="47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F686B8-CFE2-49B2-B0C7-63A6547B99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19599" y="2537278"/>
                  <a:ext cx="2502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E35F96C-B885-4C79-9097-32E31C9310DD}"/>
                    </a:ext>
                  </a:extLst>
                </p14:cNvPr>
                <p14:cNvContentPartPr/>
                <p14:nvPr/>
              </p14:nvContentPartPr>
              <p14:xfrm>
                <a:off x="5445799" y="2716558"/>
                <a:ext cx="419400" cy="97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E35F96C-B885-4C79-9097-32E31C9310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36799" y="2707918"/>
                  <a:ext cx="437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CD85FF-8B53-43D4-AE9C-729D1125AB5C}"/>
                    </a:ext>
                  </a:extLst>
                </p14:cNvPr>
                <p14:cNvContentPartPr/>
                <p14:nvPr/>
              </p14:nvContentPartPr>
              <p14:xfrm>
                <a:off x="5942599" y="2439358"/>
                <a:ext cx="269640" cy="474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CD85FF-8B53-43D4-AE9C-729D1125AB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33599" y="2430358"/>
                  <a:ext cx="2872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742AC0-B7A9-49F9-974B-0A71865D2A96}"/>
                    </a:ext>
                  </a:extLst>
                </p14:cNvPr>
                <p14:cNvContentPartPr/>
                <p14:nvPr/>
              </p14:nvContentPartPr>
              <p14:xfrm>
                <a:off x="6263359" y="2760478"/>
                <a:ext cx="128520" cy="120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742AC0-B7A9-49F9-974B-0A71865D2A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54359" y="2751838"/>
                  <a:ext cx="146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DE35F1-32DD-4F55-B849-B9F1DB832BDC}"/>
                    </a:ext>
                  </a:extLst>
                </p14:cNvPr>
                <p14:cNvContentPartPr/>
                <p14:nvPr/>
              </p14:nvContentPartPr>
              <p14:xfrm>
                <a:off x="6381439" y="2823478"/>
                <a:ext cx="270720" cy="12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DE35F1-32DD-4F55-B849-B9F1DB832B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72439" y="2814478"/>
                  <a:ext cx="2883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FF2749-B179-40A9-BEE1-0E2FFE3A3A12}"/>
              </a:ext>
            </a:extLst>
          </p:cNvPr>
          <p:cNvGrpSpPr/>
          <p:nvPr/>
        </p:nvGrpSpPr>
        <p:grpSpPr>
          <a:xfrm>
            <a:off x="1691719" y="3594958"/>
            <a:ext cx="808920" cy="393120"/>
            <a:chOff x="1691719" y="3594958"/>
            <a:chExt cx="80892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871F88-65C4-455E-A2B1-A04EA69EBDC8}"/>
                    </a:ext>
                  </a:extLst>
                </p14:cNvPr>
                <p14:cNvContentPartPr/>
                <p14:nvPr/>
              </p14:nvContentPartPr>
              <p14:xfrm>
                <a:off x="1691719" y="3594958"/>
                <a:ext cx="554040" cy="357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871F88-65C4-455E-A2B1-A04EA69EBD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82719" y="3585958"/>
                  <a:ext cx="5716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8BC16AF-EBA1-493F-AB7B-B39AF72B38E5}"/>
                    </a:ext>
                  </a:extLst>
                </p14:cNvPr>
                <p14:cNvContentPartPr/>
                <p14:nvPr/>
              </p14:nvContentPartPr>
              <p14:xfrm>
                <a:off x="2283559" y="3828958"/>
                <a:ext cx="217080" cy="159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8BC16AF-EBA1-493F-AB7B-B39AF72B38E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74919" y="3819958"/>
                  <a:ext cx="234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3431A0-C3BC-4ABA-8CF5-D7DD40A5280A}"/>
                    </a:ext>
                  </a:extLst>
                </p14:cNvPr>
                <p14:cNvContentPartPr/>
                <p14:nvPr/>
              </p14:nvContentPartPr>
              <p14:xfrm>
                <a:off x="2247199" y="3828958"/>
                <a:ext cx="164160" cy="158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3431A0-C3BC-4ABA-8CF5-D7DD40A528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38559" y="3819958"/>
                  <a:ext cx="1818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E40B25A-8BCB-464F-801C-C97C55C40921}"/>
              </a:ext>
            </a:extLst>
          </p:cNvPr>
          <p:cNvGrpSpPr/>
          <p:nvPr/>
        </p:nvGrpSpPr>
        <p:grpSpPr>
          <a:xfrm>
            <a:off x="2870359" y="3431518"/>
            <a:ext cx="1033560" cy="739800"/>
            <a:chOff x="2870359" y="3431518"/>
            <a:chExt cx="103356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6413DA-FE5B-4211-B993-28C98B32CFB3}"/>
                    </a:ext>
                  </a:extLst>
                </p14:cNvPr>
                <p14:cNvContentPartPr/>
                <p14:nvPr/>
              </p14:nvContentPartPr>
              <p14:xfrm>
                <a:off x="2894119" y="3626278"/>
                <a:ext cx="190800" cy="3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6413DA-FE5B-4211-B993-28C98B32CF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85119" y="3617278"/>
                  <a:ext cx="20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5CED95A-075C-4097-AA27-D1A5FF08784C}"/>
                    </a:ext>
                  </a:extLst>
                </p14:cNvPr>
                <p14:cNvContentPartPr/>
                <p14:nvPr/>
              </p14:nvContentPartPr>
              <p14:xfrm>
                <a:off x="2870359" y="3732478"/>
                <a:ext cx="202680" cy="38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5CED95A-075C-4097-AA27-D1A5FF0878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61359" y="3723838"/>
                  <a:ext cx="220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9E9BFB7-8DC7-494A-B1C9-DDD76C3E25DF}"/>
                    </a:ext>
                  </a:extLst>
                </p14:cNvPr>
                <p14:cNvContentPartPr/>
                <p14:nvPr/>
              </p14:nvContentPartPr>
              <p14:xfrm>
                <a:off x="3529879" y="3431518"/>
                <a:ext cx="310680" cy="228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9E9BFB7-8DC7-494A-B1C9-DDD76C3E25D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21239" y="3422518"/>
                  <a:ext cx="328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DE2C985-92CC-4DEC-A0CD-F829237F5331}"/>
                    </a:ext>
                  </a:extLst>
                </p14:cNvPr>
                <p14:cNvContentPartPr/>
                <p14:nvPr/>
              </p14:nvContentPartPr>
              <p14:xfrm>
                <a:off x="3339079" y="3720598"/>
                <a:ext cx="564840" cy="71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DE2C985-92CC-4DEC-A0CD-F829237F5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30439" y="3711958"/>
                  <a:ext cx="582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C128C3C-2EE4-49EE-B278-8A16D783E2BC}"/>
                    </a:ext>
                  </a:extLst>
                </p14:cNvPr>
                <p14:cNvContentPartPr/>
                <p14:nvPr/>
              </p14:nvContentPartPr>
              <p14:xfrm>
                <a:off x="3601879" y="3865318"/>
                <a:ext cx="198720" cy="268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C128C3C-2EE4-49EE-B278-8A16D783E2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92879" y="3856678"/>
                  <a:ext cx="216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73EF15-A42B-4DAC-94F1-673C23E9D68C}"/>
                    </a:ext>
                  </a:extLst>
                </p14:cNvPr>
                <p14:cNvContentPartPr/>
                <p14:nvPr/>
              </p14:nvContentPartPr>
              <p14:xfrm>
                <a:off x="3436639" y="3999598"/>
                <a:ext cx="251640" cy="17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73EF15-A42B-4DAC-94F1-673C23E9D6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27999" y="3990598"/>
                  <a:ext cx="2692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0897651-F62B-411C-B4B9-55040134AF22}"/>
              </a:ext>
            </a:extLst>
          </p:cNvPr>
          <p:cNvGrpSpPr/>
          <p:nvPr/>
        </p:nvGrpSpPr>
        <p:grpSpPr>
          <a:xfrm>
            <a:off x="1990159" y="4537798"/>
            <a:ext cx="902160" cy="653760"/>
            <a:chOff x="1990159" y="4537798"/>
            <a:chExt cx="9021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93FAE59-A001-441D-B91F-4F9230908BB0}"/>
                    </a:ext>
                  </a:extLst>
                </p14:cNvPr>
                <p14:cNvContentPartPr/>
                <p14:nvPr/>
              </p14:nvContentPartPr>
              <p14:xfrm>
                <a:off x="1990159" y="4729318"/>
                <a:ext cx="632520" cy="349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93FAE59-A001-441D-B91F-4F9230908B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81159" y="4720678"/>
                  <a:ext cx="650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EDDF65B-CA08-4F75-8C33-BBD3C7A63BF2}"/>
                    </a:ext>
                  </a:extLst>
                </p14:cNvPr>
                <p14:cNvContentPartPr/>
                <p14:nvPr/>
              </p14:nvContentPartPr>
              <p14:xfrm>
                <a:off x="2743639" y="4537798"/>
                <a:ext cx="148680" cy="160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EDDF65B-CA08-4F75-8C33-BBD3C7A63B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34639" y="4528798"/>
                  <a:ext cx="166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EC2E20F-5144-43EE-A63E-977ED3C290A2}"/>
                    </a:ext>
                  </a:extLst>
                </p14:cNvPr>
                <p14:cNvContentPartPr/>
                <p14:nvPr/>
              </p14:nvContentPartPr>
              <p14:xfrm>
                <a:off x="2522239" y="4990318"/>
                <a:ext cx="180360" cy="201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EC2E20F-5144-43EE-A63E-977ED3C290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13239" y="4981318"/>
                  <a:ext cx="19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76D811A-9A57-4834-ADBD-6C5B17AB05B7}"/>
                    </a:ext>
                  </a:extLst>
                </p14:cNvPr>
                <p14:cNvContentPartPr/>
                <p14:nvPr/>
              </p14:nvContentPartPr>
              <p14:xfrm>
                <a:off x="2541319" y="4987078"/>
                <a:ext cx="136800" cy="18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76D811A-9A57-4834-ADBD-6C5B17AB05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32319" y="4978438"/>
                  <a:ext cx="1544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5CD613F-4418-44BE-9789-E01240E99A24}"/>
              </a:ext>
            </a:extLst>
          </p:cNvPr>
          <p:cNvGrpSpPr/>
          <p:nvPr/>
        </p:nvGrpSpPr>
        <p:grpSpPr>
          <a:xfrm>
            <a:off x="3191839" y="4739038"/>
            <a:ext cx="228960" cy="136800"/>
            <a:chOff x="3191839" y="4739038"/>
            <a:chExt cx="2289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DDC8AFB-3E9A-4C0D-B4FB-09177AF1BFBB}"/>
                    </a:ext>
                  </a:extLst>
                </p14:cNvPr>
                <p14:cNvContentPartPr/>
                <p14:nvPr/>
              </p14:nvContentPartPr>
              <p14:xfrm>
                <a:off x="3191839" y="4739038"/>
                <a:ext cx="152640" cy="25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DDC8AFB-3E9A-4C0D-B4FB-09177AF1BF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82839" y="4730398"/>
                  <a:ext cx="170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386CD7-2F40-476C-A776-7FB41D9E7437}"/>
                    </a:ext>
                  </a:extLst>
                </p14:cNvPr>
                <p14:cNvContentPartPr/>
                <p14:nvPr/>
              </p14:nvContentPartPr>
              <p14:xfrm>
                <a:off x="3241519" y="4850638"/>
                <a:ext cx="179280" cy="25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386CD7-2F40-476C-A776-7FB41D9E74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32519" y="4841638"/>
                  <a:ext cx="1969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05FF0B0-D7A6-47D7-8D0B-3996BB8975C2}"/>
              </a:ext>
            </a:extLst>
          </p:cNvPr>
          <p:cNvGrpSpPr/>
          <p:nvPr/>
        </p:nvGrpSpPr>
        <p:grpSpPr>
          <a:xfrm>
            <a:off x="3736519" y="4516918"/>
            <a:ext cx="770760" cy="825840"/>
            <a:chOff x="3736519" y="4516918"/>
            <a:chExt cx="77076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895108-08C8-457D-8A84-3C2F15065DE5}"/>
                    </a:ext>
                  </a:extLst>
                </p14:cNvPr>
                <p14:cNvContentPartPr/>
                <p14:nvPr/>
              </p14:nvContentPartPr>
              <p14:xfrm>
                <a:off x="3941719" y="4516918"/>
                <a:ext cx="287640" cy="248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895108-08C8-457D-8A84-3C2F15065D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33079" y="4508278"/>
                  <a:ext cx="305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37E503E-0F41-4064-9D9C-C05BC1EEDFCB}"/>
                    </a:ext>
                  </a:extLst>
                </p14:cNvPr>
                <p14:cNvContentPartPr/>
                <p14:nvPr/>
              </p14:nvContentPartPr>
              <p14:xfrm>
                <a:off x="3736519" y="4825078"/>
                <a:ext cx="539280" cy="62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37E503E-0F41-4064-9D9C-C05BC1EEDF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27519" y="4816438"/>
                  <a:ext cx="556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86E1E3-E9D7-4E0E-A860-94648333DA73}"/>
                    </a:ext>
                  </a:extLst>
                </p14:cNvPr>
                <p14:cNvContentPartPr/>
                <p14:nvPr/>
              </p14:nvContentPartPr>
              <p14:xfrm>
                <a:off x="3925879" y="4991398"/>
                <a:ext cx="289440" cy="268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86E1E3-E9D7-4E0E-A860-94648333DA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16879" y="4982758"/>
                  <a:ext cx="307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045CC9-78DE-4B9D-9D5A-D0FF08DAF81F}"/>
                    </a:ext>
                  </a:extLst>
                </p14:cNvPr>
                <p14:cNvContentPartPr/>
                <p14:nvPr/>
              </p14:nvContentPartPr>
              <p14:xfrm>
                <a:off x="3870439" y="5142598"/>
                <a:ext cx="245880" cy="20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045CC9-78DE-4B9D-9D5A-D0FF08DAF81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61439" y="5133958"/>
                  <a:ext cx="263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A44A70C-5C2C-4B57-897F-D6436A0C15D1}"/>
                    </a:ext>
                  </a:extLst>
                </p14:cNvPr>
                <p14:cNvContentPartPr/>
                <p14:nvPr/>
              </p14:nvContentPartPr>
              <p14:xfrm>
                <a:off x="4316839" y="4896718"/>
                <a:ext cx="190440" cy="135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A44A70C-5C2C-4B57-897F-D6436A0C15D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07839" y="4887718"/>
                  <a:ext cx="208080" cy="15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671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DCB5216-EB31-43F7-8CAC-AEE82EF598E9}"/>
              </a:ext>
            </a:extLst>
          </p:cNvPr>
          <p:cNvGrpSpPr/>
          <p:nvPr/>
        </p:nvGrpSpPr>
        <p:grpSpPr>
          <a:xfrm>
            <a:off x="432799" y="83878"/>
            <a:ext cx="2282400" cy="716760"/>
            <a:chOff x="432799" y="83878"/>
            <a:chExt cx="2282400" cy="7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1A4741-6D4D-4BA4-A50A-07A6A863C06D}"/>
                    </a:ext>
                  </a:extLst>
                </p14:cNvPr>
                <p14:cNvContentPartPr/>
                <p14:nvPr/>
              </p14:nvContentPartPr>
              <p14:xfrm>
                <a:off x="432799" y="233638"/>
                <a:ext cx="605880" cy="40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1A4741-6D4D-4BA4-A50A-07A6A863C0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3799" y="224998"/>
                  <a:ext cx="623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565C74-47BC-495F-B633-59265FA64683}"/>
                    </a:ext>
                  </a:extLst>
                </p14:cNvPr>
                <p14:cNvContentPartPr/>
                <p14:nvPr/>
              </p14:nvContentPartPr>
              <p14:xfrm>
                <a:off x="535399" y="477718"/>
                <a:ext cx="291240" cy="4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565C74-47BC-495F-B633-59265FA646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6759" y="468718"/>
                  <a:ext cx="308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501BC3-F5E7-425B-9949-E1D83A525997}"/>
                    </a:ext>
                  </a:extLst>
                </p14:cNvPr>
                <p14:cNvContentPartPr/>
                <p14:nvPr/>
              </p14:nvContentPartPr>
              <p14:xfrm>
                <a:off x="931039" y="409318"/>
                <a:ext cx="147600" cy="147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501BC3-F5E7-425B-9949-E1D83A5259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2039" y="400318"/>
                  <a:ext cx="165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4F92A1-D0A9-44CF-8F3F-166BC1CED51E}"/>
                    </a:ext>
                  </a:extLst>
                </p14:cNvPr>
                <p14:cNvContentPartPr/>
                <p14:nvPr/>
              </p14:nvContentPartPr>
              <p14:xfrm>
                <a:off x="884239" y="404278"/>
                <a:ext cx="160200" cy="19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4F92A1-D0A9-44CF-8F3F-166BC1CED5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5599" y="395278"/>
                  <a:ext cx="177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1E5D91-F059-4D95-887F-3D86572D5E3A}"/>
                    </a:ext>
                  </a:extLst>
                </p14:cNvPr>
                <p14:cNvContentPartPr/>
                <p14:nvPr/>
              </p14:nvContentPartPr>
              <p14:xfrm>
                <a:off x="1025359" y="455038"/>
                <a:ext cx="210240" cy="34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1E5D91-F059-4D95-887F-3D86572D5E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359" y="446398"/>
                  <a:ext cx="2278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48E657-0211-4675-9652-42DE59F825D7}"/>
                    </a:ext>
                  </a:extLst>
                </p14:cNvPr>
                <p14:cNvContentPartPr/>
                <p14:nvPr/>
              </p14:nvContentPartPr>
              <p14:xfrm>
                <a:off x="1151359" y="348838"/>
                <a:ext cx="240840" cy="22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48E657-0211-4675-9652-42DE59F82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2719" y="340198"/>
                  <a:ext cx="258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CE08EE-F184-4BBB-8EBE-41435A02AB28}"/>
                    </a:ext>
                  </a:extLst>
                </p14:cNvPr>
                <p14:cNvContentPartPr/>
                <p14:nvPr/>
              </p14:nvContentPartPr>
              <p14:xfrm>
                <a:off x="1401919" y="383038"/>
                <a:ext cx="408240" cy="19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CE08EE-F184-4BBB-8EBE-41435A02AB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2919" y="374398"/>
                  <a:ext cx="425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975A6E-E353-4A6C-8314-A3FC113A25D9}"/>
                    </a:ext>
                  </a:extLst>
                </p14:cNvPr>
                <p14:cNvContentPartPr/>
                <p14:nvPr/>
              </p14:nvContentPartPr>
              <p14:xfrm>
                <a:off x="1905919" y="83878"/>
                <a:ext cx="303840" cy="53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975A6E-E353-4A6C-8314-A3FC113A25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7279" y="75238"/>
                  <a:ext cx="3214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38DFA6-BF78-4014-A234-B4509BCB73DC}"/>
                    </a:ext>
                  </a:extLst>
                </p14:cNvPr>
                <p14:cNvContentPartPr/>
                <p14:nvPr/>
              </p14:nvContentPartPr>
              <p14:xfrm>
                <a:off x="1857679" y="348478"/>
                <a:ext cx="314640" cy="4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38DFA6-BF78-4014-A234-B4509BCB73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48679" y="339838"/>
                  <a:ext cx="332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A45457-C2A8-4B2E-AFA5-9199AE585580}"/>
                    </a:ext>
                  </a:extLst>
                </p14:cNvPr>
                <p14:cNvContentPartPr/>
                <p14:nvPr/>
              </p14:nvContentPartPr>
              <p14:xfrm>
                <a:off x="2134879" y="401758"/>
                <a:ext cx="421200" cy="19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A45457-C2A8-4B2E-AFA5-9199AE5855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6239" y="392758"/>
                  <a:ext cx="438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113084-94AF-46CA-A4FD-67489F01885B}"/>
                    </a:ext>
                  </a:extLst>
                </p14:cNvPr>
                <p14:cNvContentPartPr/>
                <p14:nvPr/>
              </p14:nvContentPartPr>
              <p14:xfrm>
                <a:off x="2425759" y="192958"/>
                <a:ext cx="289440" cy="43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113084-94AF-46CA-A4FD-67489F0188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7119" y="184318"/>
                  <a:ext cx="30708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5E9498-133E-4272-958D-82D87DA37B09}"/>
              </a:ext>
            </a:extLst>
          </p:cNvPr>
          <p:cNvGrpSpPr/>
          <p:nvPr/>
        </p:nvGrpSpPr>
        <p:grpSpPr>
          <a:xfrm>
            <a:off x="3104359" y="143998"/>
            <a:ext cx="1183320" cy="487800"/>
            <a:chOff x="3104359" y="143998"/>
            <a:chExt cx="11833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5B53B8-8595-41BE-A1B8-F3E3EF5DA2B1}"/>
                    </a:ext>
                  </a:extLst>
                </p14:cNvPr>
                <p14:cNvContentPartPr/>
                <p14:nvPr/>
              </p14:nvContentPartPr>
              <p14:xfrm>
                <a:off x="3104359" y="169198"/>
                <a:ext cx="510480" cy="46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5B53B8-8595-41BE-A1B8-F3E3EF5DA2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5359" y="160198"/>
                  <a:ext cx="5281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7D5C73-A3F0-4374-9DEC-B260C7533E51}"/>
                    </a:ext>
                  </a:extLst>
                </p14:cNvPr>
                <p14:cNvContentPartPr/>
                <p14:nvPr/>
              </p14:nvContentPartPr>
              <p14:xfrm>
                <a:off x="3356719" y="447478"/>
                <a:ext cx="154440" cy="14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7D5C73-A3F0-4374-9DEC-B260C7533E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7719" y="438478"/>
                  <a:ext cx="172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D2652F6-9E85-4FDA-A6B3-DBEF5A33C4D7}"/>
                    </a:ext>
                  </a:extLst>
                </p14:cNvPr>
                <p14:cNvContentPartPr/>
                <p14:nvPr/>
              </p14:nvContentPartPr>
              <p14:xfrm>
                <a:off x="3722479" y="143998"/>
                <a:ext cx="191160" cy="429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D2652F6-9E85-4FDA-A6B3-DBEF5A33C4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3479" y="134998"/>
                  <a:ext cx="208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267BC3-1216-4825-B7FC-C1AA0A225863}"/>
                    </a:ext>
                  </a:extLst>
                </p14:cNvPr>
                <p14:cNvContentPartPr/>
                <p14:nvPr/>
              </p14:nvContentPartPr>
              <p14:xfrm>
                <a:off x="3857839" y="389518"/>
                <a:ext cx="234360" cy="182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267BC3-1216-4825-B7FC-C1AA0A2258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8839" y="380518"/>
                  <a:ext cx="252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C181E9-DFEF-418C-915E-0FDF35C67424}"/>
                    </a:ext>
                  </a:extLst>
                </p14:cNvPr>
                <p14:cNvContentPartPr/>
                <p14:nvPr/>
              </p14:nvContentPartPr>
              <p14:xfrm>
                <a:off x="4105519" y="373678"/>
                <a:ext cx="182160" cy="20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C181E9-DFEF-418C-915E-0FDF35C674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6879" y="364678"/>
                  <a:ext cx="19980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49C885-DF08-405B-907C-370AC49315B8}"/>
                  </a:ext>
                </a:extLst>
              </p14:cNvPr>
              <p14:cNvContentPartPr/>
              <p14:nvPr/>
            </p14:nvContentPartPr>
            <p14:xfrm>
              <a:off x="4582159" y="311038"/>
              <a:ext cx="9360" cy="1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49C885-DF08-405B-907C-370AC49315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3159" y="302038"/>
                <a:ext cx="27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23FD3A-4451-459C-8B65-750C36B5F906}"/>
                  </a:ext>
                </a:extLst>
              </p14:cNvPr>
              <p14:cNvContentPartPr/>
              <p14:nvPr/>
            </p14:nvContentPartPr>
            <p14:xfrm>
              <a:off x="4531759" y="53855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23FD3A-4451-459C-8B65-750C36B5F9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22759" y="5299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9192343-A76E-4A00-946E-1EBD28778FF5}"/>
              </a:ext>
            </a:extLst>
          </p:cNvPr>
          <p:cNvGrpSpPr/>
          <p:nvPr/>
        </p:nvGrpSpPr>
        <p:grpSpPr>
          <a:xfrm>
            <a:off x="4883479" y="47158"/>
            <a:ext cx="5305320" cy="712440"/>
            <a:chOff x="4883479" y="47158"/>
            <a:chExt cx="530532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69AFFE-E3A5-4DBE-AB80-BD0DC641B122}"/>
                    </a:ext>
                  </a:extLst>
                </p14:cNvPr>
                <p14:cNvContentPartPr/>
                <p14:nvPr/>
              </p14:nvContentPartPr>
              <p14:xfrm>
                <a:off x="5024239" y="344518"/>
                <a:ext cx="115200" cy="17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69AFFE-E3A5-4DBE-AB80-BD0DC641B1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5239" y="335518"/>
                  <a:ext cx="132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C74C56-4A5B-427C-9244-256BB2BB2A6A}"/>
                    </a:ext>
                  </a:extLst>
                </p14:cNvPr>
                <p14:cNvContentPartPr/>
                <p14:nvPr/>
              </p14:nvContentPartPr>
              <p14:xfrm>
                <a:off x="4883479" y="516958"/>
                <a:ext cx="364680" cy="5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C74C56-4A5B-427C-9244-256BB2BB2A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4479" y="508318"/>
                  <a:ext cx="382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6D1373-2DF5-4145-8F96-8E494181E7FB}"/>
                    </a:ext>
                  </a:extLst>
                </p14:cNvPr>
                <p14:cNvContentPartPr/>
                <p14:nvPr/>
              </p14:nvContentPartPr>
              <p14:xfrm>
                <a:off x="4888159" y="314278"/>
                <a:ext cx="479160" cy="68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6D1373-2DF5-4145-8F96-8E494181E7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79519" y="305278"/>
                  <a:ext cx="496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785715-5889-4335-818F-57A8CEC71C72}"/>
                    </a:ext>
                  </a:extLst>
                </p14:cNvPr>
                <p14:cNvContentPartPr/>
                <p14:nvPr/>
              </p14:nvContentPartPr>
              <p14:xfrm>
                <a:off x="5416639" y="47158"/>
                <a:ext cx="392040" cy="59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785715-5889-4335-818F-57A8CEC71C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7999" y="38158"/>
                  <a:ext cx="4096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B9AE1F-E3AD-499A-B85E-8E3FD2FD58FD}"/>
                    </a:ext>
                  </a:extLst>
                </p14:cNvPr>
                <p14:cNvContentPartPr/>
                <p14:nvPr/>
              </p14:nvContentPartPr>
              <p14:xfrm>
                <a:off x="5409799" y="424078"/>
                <a:ext cx="255960" cy="53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B9AE1F-E3AD-499A-B85E-8E3FD2FD58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1159" y="415078"/>
                  <a:ext cx="27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6440EE7-4A6A-4041-A1B0-EF84B6C92658}"/>
                    </a:ext>
                  </a:extLst>
                </p14:cNvPr>
                <p14:cNvContentPartPr/>
                <p14:nvPr/>
              </p14:nvContentPartPr>
              <p14:xfrm>
                <a:off x="6027559" y="261358"/>
                <a:ext cx="255240" cy="36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6440EE7-4A6A-4041-A1B0-EF84B6C926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8919" y="252358"/>
                  <a:ext cx="2728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9B95F7-B3F2-4C04-92C8-4090701BCBC8}"/>
                    </a:ext>
                  </a:extLst>
                </p14:cNvPr>
                <p14:cNvContentPartPr/>
                <p14:nvPr/>
              </p14:nvContentPartPr>
              <p14:xfrm>
                <a:off x="5864479" y="268918"/>
                <a:ext cx="358920" cy="34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9B95F7-B3F2-4C04-92C8-4090701BCB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5479" y="259918"/>
                  <a:ext cx="376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7F349C-6466-4B61-8583-F2A5FABC15B7}"/>
                    </a:ext>
                  </a:extLst>
                </p14:cNvPr>
                <p14:cNvContentPartPr/>
                <p14:nvPr/>
              </p14:nvContentPartPr>
              <p14:xfrm>
                <a:off x="6416359" y="348478"/>
                <a:ext cx="390600" cy="13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7F349C-6466-4B61-8583-F2A5FABC15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07719" y="339838"/>
                  <a:ext cx="408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7CCE2B-B87F-4818-9D96-2825075285F6}"/>
                    </a:ext>
                  </a:extLst>
                </p14:cNvPr>
                <p14:cNvContentPartPr/>
                <p14:nvPr/>
              </p14:nvContentPartPr>
              <p14:xfrm>
                <a:off x="6996679" y="96118"/>
                <a:ext cx="269640" cy="492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7CCE2B-B87F-4818-9D96-2825075285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87679" y="87118"/>
                  <a:ext cx="2872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2CDFE2-269A-4EB9-8D7B-B467A2FC70CA}"/>
                    </a:ext>
                  </a:extLst>
                </p14:cNvPr>
                <p14:cNvContentPartPr/>
                <p14:nvPr/>
              </p14:nvContentPartPr>
              <p14:xfrm>
                <a:off x="7332919" y="302038"/>
                <a:ext cx="157680" cy="24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2CDFE2-269A-4EB9-8D7B-B467A2FC70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3919" y="293038"/>
                  <a:ext cx="175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D44739-2FA9-4CD8-9DB3-2072BB60D160}"/>
                    </a:ext>
                  </a:extLst>
                </p14:cNvPr>
                <p14:cNvContentPartPr/>
                <p14:nvPr/>
              </p14:nvContentPartPr>
              <p14:xfrm>
                <a:off x="7566919" y="367198"/>
                <a:ext cx="162360" cy="17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D44739-2FA9-4CD8-9DB3-2072BB60D1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7919" y="358558"/>
                  <a:ext cx="180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B9708B-3DAD-4607-80A4-267CC022F764}"/>
                    </a:ext>
                  </a:extLst>
                </p14:cNvPr>
                <p14:cNvContentPartPr/>
                <p14:nvPr/>
              </p14:nvContentPartPr>
              <p14:xfrm>
                <a:off x="7726759" y="515878"/>
                <a:ext cx="64800" cy="22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B9708B-3DAD-4607-80A4-267CC022F7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18119" y="506878"/>
                  <a:ext cx="82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C06B1D0-E5A6-4D0E-9AE3-001F55458B68}"/>
                    </a:ext>
                  </a:extLst>
                </p14:cNvPr>
                <p14:cNvContentPartPr/>
                <p14:nvPr/>
              </p14:nvContentPartPr>
              <p14:xfrm>
                <a:off x="8063719" y="253798"/>
                <a:ext cx="158760" cy="31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C06B1D0-E5A6-4D0E-9AE3-001F55458B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55079" y="245158"/>
                  <a:ext cx="176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B79A80-5A8A-4E7A-9CC4-C0FA5280F568}"/>
                    </a:ext>
                  </a:extLst>
                </p14:cNvPr>
                <p14:cNvContentPartPr/>
                <p14:nvPr/>
              </p14:nvContentPartPr>
              <p14:xfrm>
                <a:off x="7937359" y="440278"/>
                <a:ext cx="197280" cy="14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B79A80-5A8A-4E7A-9CC4-C0FA5280F5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8719" y="431638"/>
                  <a:ext cx="214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CC68A0-7A90-42E4-87BB-FA19DAD69ADE}"/>
                    </a:ext>
                  </a:extLst>
                </p14:cNvPr>
                <p14:cNvContentPartPr/>
                <p14:nvPr/>
              </p14:nvContentPartPr>
              <p14:xfrm>
                <a:off x="8346319" y="208438"/>
                <a:ext cx="133200" cy="421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CC68A0-7A90-42E4-87BB-FA19DAD69A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37319" y="199438"/>
                  <a:ext cx="1508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25E2D8-0D28-4EF1-AF1A-26228E82053B}"/>
                    </a:ext>
                  </a:extLst>
                </p14:cNvPr>
                <p14:cNvContentPartPr/>
                <p14:nvPr/>
              </p14:nvContentPartPr>
              <p14:xfrm>
                <a:off x="8549719" y="554038"/>
                <a:ext cx="154440" cy="20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25E2D8-0D28-4EF1-AF1A-26228E8205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41079" y="545038"/>
                  <a:ext cx="172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4CCB2A-ADB0-44DE-957F-68943DFC10F9}"/>
                    </a:ext>
                  </a:extLst>
                </p14:cNvPr>
                <p14:cNvContentPartPr/>
                <p14:nvPr/>
              </p14:nvContentPartPr>
              <p14:xfrm>
                <a:off x="8933839" y="216358"/>
                <a:ext cx="312120" cy="44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4CCB2A-ADB0-44DE-957F-68943DFC10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4839" y="207358"/>
                  <a:ext cx="3297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7F0DF7-CC5B-410E-9B1F-E4DDC6000761}"/>
                    </a:ext>
                  </a:extLst>
                </p14:cNvPr>
                <p14:cNvContentPartPr/>
                <p14:nvPr/>
              </p14:nvContentPartPr>
              <p14:xfrm>
                <a:off x="8924839" y="365398"/>
                <a:ext cx="394560" cy="5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7F0DF7-CC5B-410E-9B1F-E4DDC60007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15839" y="356398"/>
                  <a:ext cx="412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AE6FBE-DA94-4273-9C9D-12AAF0A7D07D}"/>
                    </a:ext>
                  </a:extLst>
                </p14:cNvPr>
                <p14:cNvContentPartPr/>
                <p14:nvPr/>
              </p14:nvContentPartPr>
              <p14:xfrm>
                <a:off x="9260719" y="162358"/>
                <a:ext cx="291960" cy="39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AE6FBE-DA94-4273-9C9D-12AAF0A7D0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52079" y="153718"/>
                  <a:ext cx="309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7CF216B-13AC-4622-AAC0-7593BF79DDD5}"/>
                    </a:ext>
                  </a:extLst>
                </p14:cNvPr>
                <p14:cNvContentPartPr/>
                <p14:nvPr/>
              </p14:nvContentPartPr>
              <p14:xfrm>
                <a:off x="9600919" y="418318"/>
                <a:ext cx="587880" cy="19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7CF216B-13AC-4622-AAC0-7593BF79DD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91919" y="409318"/>
                  <a:ext cx="605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8E944D-86A0-40CE-BB2B-4B1928F829AD}"/>
              </a:ext>
            </a:extLst>
          </p:cNvPr>
          <p:cNvGrpSpPr/>
          <p:nvPr/>
        </p:nvGrpSpPr>
        <p:grpSpPr>
          <a:xfrm>
            <a:off x="453679" y="1089358"/>
            <a:ext cx="1839960" cy="607320"/>
            <a:chOff x="453679" y="1089358"/>
            <a:chExt cx="183996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B06ACD-DE85-4E7C-B7F0-16841919C623}"/>
                    </a:ext>
                  </a:extLst>
                </p14:cNvPr>
                <p14:cNvContentPartPr/>
                <p14:nvPr/>
              </p14:nvContentPartPr>
              <p14:xfrm>
                <a:off x="453679" y="1089358"/>
                <a:ext cx="659160" cy="60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B06ACD-DE85-4E7C-B7F0-16841919C6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4679" y="1080358"/>
                  <a:ext cx="6768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B515A3-91D2-4F21-9C46-77C5F137CED0}"/>
                    </a:ext>
                  </a:extLst>
                </p14:cNvPr>
                <p14:cNvContentPartPr/>
                <p14:nvPr/>
              </p14:nvContentPartPr>
              <p14:xfrm>
                <a:off x="643039" y="1417678"/>
                <a:ext cx="301320" cy="8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B515A3-91D2-4F21-9C46-77C5F137CE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4399" y="1408678"/>
                  <a:ext cx="31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CCFF3B-D1DB-4005-AA6D-DB3E95EDB559}"/>
                    </a:ext>
                  </a:extLst>
                </p14:cNvPr>
                <p14:cNvContentPartPr/>
                <p14:nvPr/>
              </p14:nvContentPartPr>
              <p14:xfrm>
                <a:off x="1089799" y="1289158"/>
                <a:ext cx="196560" cy="330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CCFF3B-D1DB-4005-AA6D-DB3E95EDB5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799" y="1280158"/>
                  <a:ext cx="2142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D00009-261B-4481-B919-B6B3E198BDDF}"/>
                    </a:ext>
                  </a:extLst>
                </p14:cNvPr>
                <p14:cNvContentPartPr/>
                <p14:nvPr/>
              </p14:nvContentPartPr>
              <p14:xfrm>
                <a:off x="1318039" y="1328758"/>
                <a:ext cx="266040" cy="266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D00009-261B-4481-B919-B6B3E198BD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09399" y="1320118"/>
                  <a:ext cx="283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93B185-BAF4-4F96-A544-80A8927D7973}"/>
                    </a:ext>
                  </a:extLst>
                </p14:cNvPr>
                <p14:cNvContentPartPr/>
                <p14:nvPr/>
              </p14:nvContentPartPr>
              <p14:xfrm>
                <a:off x="1720879" y="1140118"/>
                <a:ext cx="109080" cy="469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93B185-BAF4-4F96-A544-80A8927D79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12239" y="1131118"/>
                  <a:ext cx="126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FAF2E94-5A85-4B4B-9D71-64EBD2FF8457}"/>
                    </a:ext>
                  </a:extLst>
                </p14:cNvPr>
                <p14:cNvContentPartPr/>
                <p14:nvPr/>
              </p14:nvContentPartPr>
              <p14:xfrm>
                <a:off x="2100679" y="1330918"/>
                <a:ext cx="16632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FAF2E94-5A85-4B4B-9D71-64EBD2FF84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91679" y="1321918"/>
                  <a:ext cx="183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3F3429-466A-4DA8-8478-1D2E728BC0DE}"/>
                    </a:ext>
                  </a:extLst>
                </p14:cNvPr>
                <p14:cNvContentPartPr/>
                <p14:nvPr/>
              </p14:nvContentPartPr>
              <p14:xfrm>
                <a:off x="2115799" y="1455478"/>
                <a:ext cx="177840" cy="22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3F3429-466A-4DA8-8478-1D2E728BC0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07159" y="1446838"/>
                  <a:ext cx="1954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CC02DD9-8E33-4C23-8CB2-501AD92675DF}"/>
              </a:ext>
            </a:extLst>
          </p:cNvPr>
          <p:cNvGrpSpPr/>
          <p:nvPr/>
        </p:nvGrpSpPr>
        <p:grpSpPr>
          <a:xfrm>
            <a:off x="2779279" y="937078"/>
            <a:ext cx="3692880" cy="1297440"/>
            <a:chOff x="2779279" y="937078"/>
            <a:chExt cx="369288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D49828-1F9B-46FC-8FF5-0DC6DCAF1171}"/>
                    </a:ext>
                  </a:extLst>
                </p14:cNvPr>
                <p14:cNvContentPartPr/>
                <p14:nvPr/>
              </p14:nvContentPartPr>
              <p14:xfrm>
                <a:off x="2844079" y="2105638"/>
                <a:ext cx="117360" cy="12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D49828-1F9B-46FC-8FF5-0DC6DCAF11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5439" y="2096638"/>
                  <a:ext cx="135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4578D85-A5DA-451D-939F-43BB11F0A159}"/>
                    </a:ext>
                  </a:extLst>
                </p14:cNvPr>
                <p14:cNvContentPartPr/>
                <p14:nvPr/>
              </p14:nvContentPartPr>
              <p14:xfrm>
                <a:off x="2779279" y="1100878"/>
                <a:ext cx="262080" cy="846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4578D85-A5DA-451D-939F-43BB11F0A1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70639" y="1091878"/>
                  <a:ext cx="27972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555776-8B31-42DC-A4B6-9DA5169BDC99}"/>
                    </a:ext>
                  </a:extLst>
                </p14:cNvPr>
                <p14:cNvContentPartPr/>
                <p14:nvPr/>
              </p14:nvContentPartPr>
              <p14:xfrm>
                <a:off x="3172759" y="937078"/>
                <a:ext cx="276480" cy="19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555776-8B31-42DC-A4B6-9DA5169BDC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64119" y="928078"/>
                  <a:ext cx="294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713FD0-8826-4F46-8F36-B4CDEC92C310}"/>
                    </a:ext>
                  </a:extLst>
                </p14:cNvPr>
                <p14:cNvContentPartPr/>
                <p14:nvPr/>
              </p14:nvContentPartPr>
              <p14:xfrm>
                <a:off x="3101479" y="1405078"/>
                <a:ext cx="208080" cy="22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713FD0-8826-4F46-8F36-B4CDEC92C3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2479" y="1396078"/>
                  <a:ext cx="225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B6EB2C-4211-49F0-BDA7-4CC050A4DBD8}"/>
                    </a:ext>
                  </a:extLst>
                </p14:cNvPr>
                <p14:cNvContentPartPr/>
                <p14:nvPr/>
              </p14:nvContentPartPr>
              <p14:xfrm>
                <a:off x="3086359" y="1397518"/>
                <a:ext cx="200520" cy="19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B6EB2C-4211-49F0-BDA7-4CC050A4DB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77719" y="1388518"/>
                  <a:ext cx="21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7EC2A2C-6D91-4BE0-801F-4EE3D034BB61}"/>
                    </a:ext>
                  </a:extLst>
                </p14:cNvPr>
                <p14:cNvContentPartPr/>
                <p14:nvPr/>
              </p14:nvContentPartPr>
              <p14:xfrm>
                <a:off x="3629239" y="1274398"/>
                <a:ext cx="153000" cy="353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7EC2A2C-6D91-4BE0-801F-4EE3D034BB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20599" y="1265758"/>
                  <a:ext cx="17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4BBC6A6-4EE3-4566-9E81-9D2207144111}"/>
                    </a:ext>
                  </a:extLst>
                </p14:cNvPr>
                <p14:cNvContentPartPr/>
                <p14:nvPr/>
              </p14:nvContentPartPr>
              <p14:xfrm>
                <a:off x="3478039" y="1454038"/>
                <a:ext cx="212400" cy="195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4BBC6A6-4EE3-4566-9E81-9D22071441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69399" y="1445038"/>
                  <a:ext cx="230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D3106B-EA4E-41DE-BC06-166035F366DA}"/>
                    </a:ext>
                  </a:extLst>
                </p14:cNvPr>
                <p14:cNvContentPartPr/>
                <p14:nvPr/>
              </p14:nvContentPartPr>
              <p14:xfrm>
                <a:off x="3844519" y="1124278"/>
                <a:ext cx="151920" cy="129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D3106B-EA4E-41DE-BC06-166035F366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35519" y="1115278"/>
                  <a:ext cx="16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02CC92-99C6-42AD-8119-84E82EAE3B01}"/>
                    </a:ext>
                  </a:extLst>
                </p14:cNvPr>
                <p14:cNvContentPartPr/>
                <p14:nvPr/>
              </p14:nvContentPartPr>
              <p14:xfrm>
                <a:off x="4051519" y="1380598"/>
                <a:ext cx="252360" cy="24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02CC92-99C6-42AD-8119-84E82EAE3B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2519" y="1371958"/>
                  <a:ext cx="270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57D414-F73C-45E2-8FF4-6FD474F6258F}"/>
                    </a:ext>
                  </a:extLst>
                </p14:cNvPr>
                <p14:cNvContentPartPr/>
                <p14:nvPr/>
              </p14:nvContentPartPr>
              <p14:xfrm>
                <a:off x="4005799" y="1350358"/>
                <a:ext cx="279000" cy="23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57D414-F73C-45E2-8FF4-6FD474F625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96799" y="1341718"/>
                  <a:ext cx="296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0C574B-AEF2-4F33-AB95-2767CB4EBF37}"/>
                    </a:ext>
                  </a:extLst>
                </p14:cNvPr>
                <p14:cNvContentPartPr/>
                <p14:nvPr/>
              </p14:nvContentPartPr>
              <p14:xfrm>
                <a:off x="4374799" y="1153438"/>
                <a:ext cx="136800" cy="14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0C574B-AEF2-4F33-AB95-2767CB4EBF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6159" y="1144438"/>
                  <a:ext cx="154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06ECE1-9787-4D7B-9E3C-CFC28CAB8B18}"/>
                    </a:ext>
                  </a:extLst>
                </p14:cNvPr>
                <p14:cNvContentPartPr/>
                <p14:nvPr/>
              </p14:nvContentPartPr>
              <p14:xfrm>
                <a:off x="4540759" y="1196278"/>
                <a:ext cx="139320" cy="3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06ECE1-9787-4D7B-9E3C-CFC28CAB8B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31759" y="1187278"/>
                  <a:ext cx="156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64FD8F-9836-4205-929A-BE0AD66F7DED}"/>
                    </a:ext>
                  </a:extLst>
                </p14:cNvPr>
                <p14:cNvContentPartPr/>
                <p14:nvPr/>
              </p14:nvContentPartPr>
              <p14:xfrm>
                <a:off x="4768999" y="1117078"/>
                <a:ext cx="51480" cy="156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64FD8F-9836-4205-929A-BE0AD66F7D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59999" y="1108078"/>
                  <a:ext cx="69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A6081E-61B9-4459-9C7C-A4BF2F4A15BA}"/>
                    </a:ext>
                  </a:extLst>
                </p14:cNvPr>
                <p14:cNvContentPartPr/>
                <p14:nvPr/>
              </p14:nvContentPartPr>
              <p14:xfrm>
                <a:off x="4696279" y="1349998"/>
                <a:ext cx="302040" cy="257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A6081E-61B9-4459-9C7C-A4BF2F4A15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87279" y="1340998"/>
                  <a:ext cx="319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D87F92-BD43-401C-999D-9334E7481759}"/>
                    </a:ext>
                  </a:extLst>
                </p14:cNvPr>
                <p14:cNvContentPartPr/>
                <p14:nvPr/>
              </p14:nvContentPartPr>
              <p14:xfrm>
                <a:off x="5127919" y="1235158"/>
                <a:ext cx="151560" cy="3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D87F92-BD43-401C-999D-9334E74817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19279" y="1226158"/>
                  <a:ext cx="169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8341D4-FEAD-47A8-A269-37494C6391C8}"/>
                    </a:ext>
                  </a:extLst>
                </p14:cNvPr>
                <p14:cNvContentPartPr/>
                <p14:nvPr/>
              </p14:nvContentPartPr>
              <p14:xfrm>
                <a:off x="5504479" y="993598"/>
                <a:ext cx="140040" cy="264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8341D4-FEAD-47A8-A269-37494C6391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95479" y="984598"/>
                  <a:ext cx="157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AE6391-E528-4F56-919F-8301C5EC6929}"/>
                    </a:ext>
                  </a:extLst>
                </p14:cNvPr>
                <p14:cNvContentPartPr/>
                <p14:nvPr/>
              </p14:nvContentPartPr>
              <p14:xfrm>
                <a:off x="5394679" y="1157038"/>
                <a:ext cx="150120" cy="144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AE6391-E528-4F56-919F-8301C5EC69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85679" y="1148038"/>
                  <a:ext cx="167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0F59D1-D71D-461A-81ED-1F132578F9A9}"/>
                    </a:ext>
                  </a:extLst>
                </p14:cNvPr>
                <p14:cNvContentPartPr/>
                <p14:nvPr/>
              </p14:nvContentPartPr>
              <p14:xfrm>
                <a:off x="5687719" y="1144798"/>
                <a:ext cx="138240" cy="159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0F59D1-D71D-461A-81ED-1F132578F9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79079" y="1136158"/>
                  <a:ext cx="155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BAA866-9D21-4FF0-90DB-E58138CCEED7}"/>
                    </a:ext>
                  </a:extLst>
                </p14:cNvPr>
                <p14:cNvContentPartPr/>
                <p14:nvPr/>
              </p14:nvContentPartPr>
              <p14:xfrm>
                <a:off x="5683039" y="1158118"/>
                <a:ext cx="150120" cy="163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BAA866-9D21-4FF0-90DB-E58138CCEE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4039" y="1149118"/>
                  <a:ext cx="167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FFDE35-318C-45AD-BD03-A478CD46012A}"/>
                    </a:ext>
                  </a:extLst>
                </p14:cNvPr>
                <p14:cNvContentPartPr/>
                <p14:nvPr/>
              </p14:nvContentPartPr>
              <p14:xfrm>
                <a:off x="3277159" y="1761478"/>
                <a:ext cx="1348560" cy="8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FFDE35-318C-45AD-BD03-A478CD4601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68519" y="1752478"/>
                  <a:ext cx="1366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12562C-8CCD-4E00-9594-1DB85F1D7B8C}"/>
                    </a:ext>
                  </a:extLst>
                </p14:cNvPr>
                <p14:cNvContentPartPr/>
                <p14:nvPr/>
              </p14:nvContentPartPr>
              <p14:xfrm>
                <a:off x="3644719" y="1902238"/>
                <a:ext cx="328680" cy="322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12562C-8CCD-4E00-9594-1DB85F1D7B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35719" y="1893598"/>
                  <a:ext cx="346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5E034E4-9962-40D0-8F80-8370D519E067}"/>
                    </a:ext>
                  </a:extLst>
                </p14:cNvPr>
                <p14:cNvContentPartPr/>
                <p14:nvPr/>
              </p14:nvContentPartPr>
              <p14:xfrm>
                <a:off x="4060879" y="1956598"/>
                <a:ext cx="96840" cy="204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5E034E4-9962-40D0-8F80-8370D519E0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52239" y="1947598"/>
                  <a:ext cx="114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E17F0B-9B5D-4652-8E32-B3380846738B}"/>
                    </a:ext>
                  </a:extLst>
                </p14:cNvPr>
                <p14:cNvContentPartPr/>
                <p14:nvPr/>
              </p14:nvContentPartPr>
              <p14:xfrm>
                <a:off x="4220359" y="1987198"/>
                <a:ext cx="166680" cy="13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E17F0B-9B5D-4652-8E32-B338084673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11719" y="1978198"/>
                  <a:ext cx="184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785EE8-FD4D-4FCC-AFEC-CC783C91C91B}"/>
                    </a:ext>
                  </a:extLst>
                </p14:cNvPr>
                <p14:cNvContentPartPr/>
                <p14:nvPr/>
              </p14:nvContentPartPr>
              <p14:xfrm>
                <a:off x="4447519" y="1893238"/>
                <a:ext cx="181080" cy="340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785EE8-FD4D-4FCC-AFEC-CC783C91C9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38879" y="1884598"/>
                  <a:ext cx="198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91143F-602A-4180-9262-0DCC9E2384F2}"/>
                    </a:ext>
                  </a:extLst>
                </p14:cNvPr>
                <p14:cNvContentPartPr/>
                <p14:nvPr/>
              </p14:nvContentPartPr>
              <p14:xfrm>
                <a:off x="5874919" y="1413718"/>
                <a:ext cx="270720" cy="161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91143F-602A-4180-9262-0DCC9E2384F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66279" y="1405078"/>
                  <a:ext cx="288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9DE0D9-D335-485D-89DC-2F593D253349}"/>
                    </a:ext>
                  </a:extLst>
                </p14:cNvPr>
                <p14:cNvContentPartPr/>
                <p14:nvPr/>
              </p14:nvContentPartPr>
              <p14:xfrm>
                <a:off x="6041239" y="1154878"/>
                <a:ext cx="282240" cy="367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9DE0D9-D335-485D-89DC-2F593D2533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32599" y="1146238"/>
                  <a:ext cx="299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E2E11A-8969-43DB-ADFD-B806B6BB4701}"/>
                    </a:ext>
                  </a:extLst>
                </p14:cNvPr>
                <p14:cNvContentPartPr/>
                <p14:nvPr/>
              </p14:nvContentPartPr>
              <p14:xfrm>
                <a:off x="6269119" y="1346038"/>
                <a:ext cx="203040" cy="173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E2E11A-8969-43DB-ADFD-B806B6BB47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0119" y="1337398"/>
                  <a:ext cx="220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5C0FAF-C226-46AF-A04E-6B5C7DCEE14F}"/>
                    </a:ext>
                  </a:extLst>
                </p14:cNvPr>
                <p14:cNvContentPartPr/>
                <p14:nvPr/>
              </p14:nvContentPartPr>
              <p14:xfrm>
                <a:off x="6266959" y="1348558"/>
                <a:ext cx="180720" cy="147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5C0FAF-C226-46AF-A04E-6B5C7DCEE1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8319" y="1339918"/>
                  <a:ext cx="19836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0F21451-A8AC-4B81-9D56-6689380FB766}"/>
              </a:ext>
            </a:extLst>
          </p:cNvPr>
          <p:cNvGrpSpPr/>
          <p:nvPr/>
        </p:nvGrpSpPr>
        <p:grpSpPr>
          <a:xfrm>
            <a:off x="6811639" y="1368358"/>
            <a:ext cx="184680" cy="129240"/>
            <a:chOff x="6811639" y="1368358"/>
            <a:chExt cx="18468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5577CD-797D-42E5-9C2F-17F4C13CCD10}"/>
                    </a:ext>
                  </a:extLst>
                </p14:cNvPr>
                <p14:cNvContentPartPr/>
                <p14:nvPr/>
              </p14:nvContentPartPr>
              <p14:xfrm>
                <a:off x="6811639" y="1368358"/>
                <a:ext cx="166680" cy="16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5577CD-797D-42E5-9C2F-17F4C13CCD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02999" y="1359718"/>
                  <a:ext cx="184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A507DE-AE03-4C02-A845-DA94C6EEFAB0}"/>
                    </a:ext>
                  </a:extLst>
                </p14:cNvPr>
                <p14:cNvContentPartPr/>
                <p14:nvPr/>
              </p14:nvContentPartPr>
              <p14:xfrm>
                <a:off x="6827119" y="1478878"/>
                <a:ext cx="169200" cy="1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A507DE-AE03-4C02-A845-DA94C6EEFA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18119" y="1470238"/>
                  <a:ext cx="1868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18A1547-4D12-4BAF-8E0D-8DF5C122F466}"/>
              </a:ext>
            </a:extLst>
          </p:cNvPr>
          <p:cNvGrpSpPr/>
          <p:nvPr/>
        </p:nvGrpSpPr>
        <p:grpSpPr>
          <a:xfrm>
            <a:off x="2033719" y="3106078"/>
            <a:ext cx="137520" cy="96840"/>
            <a:chOff x="2033719" y="3106078"/>
            <a:chExt cx="13752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96519DF-5512-47BA-A076-3F1DD836ACF9}"/>
                    </a:ext>
                  </a:extLst>
                </p14:cNvPr>
                <p14:cNvContentPartPr/>
                <p14:nvPr/>
              </p14:nvContentPartPr>
              <p14:xfrm>
                <a:off x="2033719" y="3106078"/>
                <a:ext cx="130320" cy="2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96519DF-5512-47BA-A076-3F1DD836ACF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24719" y="3097078"/>
                  <a:ext cx="147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30DB118-1973-43F3-8B07-D09AE0FE905A}"/>
                    </a:ext>
                  </a:extLst>
                </p14:cNvPr>
                <p14:cNvContentPartPr/>
                <p14:nvPr/>
              </p14:nvContentPartPr>
              <p14:xfrm>
                <a:off x="2043799" y="3166918"/>
                <a:ext cx="127440" cy="36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30DB118-1973-43F3-8B07-D09AE0FE90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4799" y="3158278"/>
                  <a:ext cx="1450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2318FB-B9E7-4AA8-98DB-FE8BCC674EE3}"/>
              </a:ext>
            </a:extLst>
          </p:cNvPr>
          <p:cNvGrpSpPr/>
          <p:nvPr/>
        </p:nvGrpSpPr>
        <p:grpSpPr>
          <a:xfrm>
            <a:off x="2657599" y="3133078"/>
            <a:ext cx="525240" cy="411480"/>
            <a:chOff x="2657599" y="3133078"/>
            <a:chExt cx="5252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237870-92A9-452B-8F09-F04DEC3AFA0E}"/>
                    </a:ext>
                  </a:extLst>
                </p14:cNvPr>
                <p14:cNvContentPartPr/>
                <p14:nvPr/>
              </p14:nvContentPartPr>
              <p14:xfrm>
                <a:off x="2686039" y="3133078"/>
                <a:ext cx="496800" cy="35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237870-92A9-452B-8F09-F04DEC3AFA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77039" y="3124438"/>
                  <a:ext cx="514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FBAD71-3492-4260-8F4D-50F19E8F496B}"/>
                    </a:ext>
                  </a:extLst>
                </p14:cNvPr>
                <p14:cNvContentPartPr/>
                <p14:nvPr/>
              </p14:nvContentPartPr>
              <p14:xfrm>
                <a:off x="2805919" y="3243598"/>
                <a:ext cx="134280" cy="275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FBAD71-3492-4260-8F4D-50F19E8F49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97279" y="3234598"/>
                  <a:ext cx="151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213CF05-9BD7-4133-B107-B7566F35F0DB}"/>
                    </a:ext>
                  </a:extLst>
                </p14:cNvPr>
                <p14:cNvContentPartPr/>
                <p14:nvPr/>
              </p14:nvContentPartPr>
              <p14:xfrm>
                <a:off x="2657599" y="3380758"/>
                <a:ext cx="23220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213CF05-9BD7-4133-B107-B7566F35F0D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48599" y="3371758"/>
                  <a:ext cx="24984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3B0A6CF-C4A2-408C-871B-7AED3E6FEC37}"/>
                  </a:ext>
                </a:extLst>
              </p14:cNvPr>
              <p14:cNvContentPartPr/>
              <p14:nvPr/>
            </p14:nvContentPartPr>
            <p14:xfrm>
              <a:off x="3426919" y="3711598"/>
              <a:ext cx="164880" cy="964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3B0A6CF-C4A2-408C-871B-7AED3E6FEC3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18279" y="3702598"/>
                <a:ext cx="18252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9B0E2B0-D9A7-414D-B1F1-C92C64BF38F1}"/>
              </a:ext>
            </a:extLst>
          </p:cNvPr>
          <p:cNvGrpSpPr/>
          <p:nvPr/>
        </p:nvGrpSpPr>
        <p:grpSpPr>
          <a:xfrm>
            <a:off x="3449599" y="2463838"/>
            <a:ext cx="576360" cy="1076400"/>
            <a:chOff x="3449599" y="2463838"/>
            <a:chExt cx="576360" cy="10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1E30CEB-E5EF-441E-AF5E-99E3E31EFE0D}"/>
                    </a:ext>
                  </a:extLst>
                </p14:cNvPr>
                <p14:cNvContentPartPr/>
                <p14:nvPr/>
              </p14:nvContentPartPr>
              <p14:xfrm>
                <a:off x="3449599" y="2703238"/>
                <a:ext cx="253440" cy="837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1E30CEB-E5EF-441E-AF5E-99E3E31EFE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40959" y="2694598"/>
                  <a:ext cx="27108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4A1151E-FF50-4086-9A99-183EF1026627}"/>
                    </a:ext>
                  </a:extLst>
                </p14:cNvPr>
                <p14:cNvContentPartPr/>
                <p14:nvPr/>
              </p14:nvContentPartPr>
              <p14:xfrm>
                <a:off x="3781879" y="2463838"/>
                <a:ext cx="244080" cy="203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4A1151E-FF50-4086-9A99-183EF10266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72879" y="2454838"/>
                  <a:ext cx="2617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0593F45-53EC-4920-B482-875382466A92}"/>
                  </a:ext>
                </a:extLst>
              </p14:cNvPr>
              <p14:cNvContentPartPr/>
              <p14:nvPr/>
            </p14:nvContentPartPr>
            <p14:xfrm>
              <a:off x="8564479" y="1110958"/>
              <a:ext cx="111240" cy="106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0593F45-53EC-4920-B482-875382466A9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555479" y="1101958"/>
                <a:ext cx="128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79797C2-13FF-47CD-BE62-CD08BD25CDDF}"/>
                  </a:ext>
                </a:extLst>
              </p14:cNvPr>
              <p14:cNvContentPartPr/>
              <p14:nvPr/>
            </p14:nvContentPartPr>
            <p14:xfrm>
              <a:off x="5182279" y="2636638"/>
              <a:ext cx="168840" cy="1324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79797C2-13FF-47CD-BE62-CD08BD25CDD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173279" y="2627998"/>
                <a:ext cx="186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1E1E51-8692-44B0-9147-0AF003D68844}"/>
                  </a:ext>
                </a:extLst>
              </p14:cNvPr>
              <p14:cNvContentPartPr/>
              <p14:nvPr/>
            </p14:nvContentPartPr>
            <p14:xfrm>
              <a:off x="2840839" y="2839318"/>
              <a:ext cx="218520" cy="160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1E1E51-8692-44B0-9147-0AF003D6884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831839" y="2830318"/>
                <a:ext cx="23616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D6CA938-09E8-4054-BCD4-6E54C4ACEA97}"/>
              </a:ext>
            </a:extLst>
          </p:cNvPr>
          <p:cNvGrpSpPr/>
          <p:nvPr/>
        </p:nvGrpSpPr>
        <p:grpSpPr>
          <a:xfrm>
            <a:off x="7439479" y="2744638"/>
            <a:ext cx="3340800" cy="570960"/>
            <a:chOff x="7439479" y="2744638"/>
            <a:chExt cx="334080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807A248-F732-4D05-964F-171FF7D22D9B}"/>
                    </a:ext>
                  </a:extLst>
                </p14:cNvPr>
                <p14:cNvContentPartPr/>
                <p14:nvPr/>
              </p14:nvContentPartPr>
              <p14:xfrm>
                <a:off x="7439479" y="2818438"/>
                <a:ext cx="176760" cy="406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807A248-F732-4D05-964F-171FF7D22D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30479" y="2809798"/>
                  <a:ext cx="194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11A4E4-24A7-4D4E-B919-AA446B91FC93}"/>
                    </a:ext>
                  </a:extLst>
                </p14:cNvPr>
                <p14:cNvContentPartPr/>
                <p14:nvPr/>
              </p14:nvContentPartPr>
              <p14:xfrm>
                <a:off x="7730719" y="2744638"/>
                <a:ext cx="318240" cy="403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11A4E4-24A7-4D4E-B919-AA446B91FC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21719" y="2735998"/>
                  <a:ext cx="3358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DE184CC-F5D3-44A5-B280-76D94436B667}"/>
                    </a:ext>
                  </a:extLst>
                </p14:cNvPr>
                <p14:cNvContentPartPr/>
                <p14:nvPr/>
              </p14:nvContentPartPr>
              <p14:xfrm>
                <a:off x="8058319" y="2957758"/>
                <a:ext cx="78120" cy="169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DE184CC-F5D3-44A5-B280-76D94436B6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49319" y="2948758"/>
                  <a:ext cx="9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11249EA-5D33-4DA3-BC03-0CD030A1EE0A}"/>
                    </a:ext>
                  </a:extLst>
                </p14:cNvPr>
                <p14:cNvContentPartPr/>
                <p14:nvPr/>
              </p14:nvContentPartPr>
              <p14:xfrm>
                <a:off x="8193679" y="2967478"/>
                <a:ext cx="168840" cy="145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11249EA-5D33-4DA3-BC03-0CD030A1EE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85039" y="2958478"/>
                  <a:ext cx="186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65FCE2-6D16-4D4C-BBAC-D9889F34C5ED}"/>
                    </a:ext>
                  </a:extLst>
                </p14:cNvPr>
                <p14:cNvContentPartPr/>
                <p14:nvPr/>
              </p14:nvContentPartPr>
              <p14:xfrm>
                <a:off x="8395999" y="3003838"/>
                <a:ext cx="157320" cy="25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65FCE2-6D16-4D4C-BBAC-D9889F34C5E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87359" y="2994838"/>
                  <a:ext cx="174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137CD0A-9283-407A-B24F-E35F4DF9471A}"/>
                    </a:ext>
                  </a:extLst>
                </p14:cNvPr>
                <p14:cNvContentPartPr/>
                <p14:nvPr/>
              </p14:nvContentPartPr>
              <p14:xfrm>
                <a:off x="8465479" y="2923198"/>
                <a:ext cx="52920" cy="174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137CD0A-9283-407A-B24F-E35F4DF947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6479" y="2914558"/>
                  <a:ext cx="70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DE214F5-73B1-444E-91AF-0CB59272281E}"/>
                    </a:ext>
                  </a:extLst>
                </p14:cNvPr>
                <p14:cNvContentPartPr/>
                <p14:nvPr/>
              </p14:nvContentPartPr>
              <p14:xfrm>
                <a:off x="8671399" y="2935438"/>
                <a:ext cx="16560" cy="170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DE214F5-73B1-444E-91AF-0CB5927228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62399" y="2926438"/>
                  <a:ext cx="34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A07D94E-650E-43DD-A061-4C86CF556CDD}"/>
                    </a:ext>
                  </a:extLst>
                </p14:cNvPr>
                <p14:cNvContentPartPr/>
                <p14:nvPr/>
              </p14:nvContentPartPr>
              <p14:xfrm>
                <a:off x="8744119" y="2811598"/>
                <a:ext cx="169200" cy="402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A07D94E-650E-43DD-A061-4C86CF556C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35479" y="2802958"/>
                  <a:ext cx="186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6902AC-9506-43D8-ADAA-FA5A6DA7049C}"/>
                    </a:ext>
                  </a:extLst>
                </p14:cNvPr>
                <p14:cNvContentPartPr/>
                <p14:nvPr/>
              </p14:nvContentPartPr>
              <p14:xfrm>
                <a:off x="9091879" y="2986918"/>
                <a:ext cx="121680" cy="22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6902AC-9506-43D8-ADAA-FA5A6DA704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82879" y="2977918"/>
                  <a:ext cx="139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81ECD04-3725-49F3-838C-870F4D3F8699}"/>
                    </a:ext>
                  </a:extLst>
                </p14:cNvPr>
                <p14:cNvContentPartPr/>
                <p14:nvPr/>
              </p14:nvContentPartPr>
              <p14:xfrm>
                <a:off x="9105199" y="3076198"/>
                <a:ext cx="131760" cy="21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81ECD04-3725-49F3-838C-870F4D3F86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96559" y="3067558"/>
                  <a:ext cx="149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48406C-520A-47F3-94E3-B6D946B00458}"/>
                    </a:ext>
                  </a:extLst>
                </p14:cNvPr>
                <p14:cNvContentPartPr/>
                <p14:nvPr/>
              </p14:nvContentPartPr>
              <p14:xfrm>
                <a:off x="9420919" y="2946238"/>
                <a:ext cx="225000" cy="21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48406C-520A-47F3-94E3-B6D946B004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12279" y="2937598"/>
                  <a:ext cx="242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838DFEE-C2AB-4247-9B01-60AE240CC0FB}"/>
                    </a:ext>
                  </a:extLst>
                </p14:cNvPr>
                <p14:cNvContentPartPr/>
                <p14:nvPr/>
              </p14:nvContentPartPr>
              <p14:xfrm>
                <a:off x="9778759" y="2784958"/>
                <a:ext cx="301320" cy="41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838DFEE-C2AB-4247-9B01-60AE240CC0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70119" y="2776318"/>
                  <a:ext cx="3189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B3A3FC-6A48-4270-B5A3-F0A5235090AD}"/>
                    </a:ext>
                  </a:extLst>
                </p14:cNvPr>
                <p14:cNvContentPartPr/>
                <p14:nvPr/>
              </p14:nvContentPartPr>
              <p14:xfrm>
                <a:off x="10167559" y="2904118"/>
                <a:ext cx="113040" cy="285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B3A3FC-6A48-4270-B5A3-F0A5235090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58559" y="2895118"/>
                  <a:ext cx="1306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769579E-8CDF-4AEE-994F-F1229247B590}"/>
                    </a:ext>
                  </a:extLst>
                </p14:cNvPr>
                <p14:cNvContentPartPr/>
                <p14:nvPr/>
              </p14:nvContentPartPr>
              <p14:xfrm>
                <a:off x="10317679" y="2996998"/>
                <a:ext cx="260640" cy="171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769579E-8CDF-4AEE-994F-F1229247B5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08679" y="2988358"/>
                  <a:ext cx="278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EBE966-C4D1-42EB-BDCF-79E970AE831B}"/>
                    </a:ext>
                  </a:extLst>
                </p14:cNvPr>
                <p14:cNvContentPartPr/>
                <p14:nvPr/>
              </p14:nvContentPartPr>
              <p14:xfrm>
                <a:off x="10581199" y="2861278"/>
                <a:ext cx="199080" cy="454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EBE966-C4D1-42EB-BDCF-79E970AE831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72199" y="2852638"/>
                  <a:ext cx="21672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CAB7E96-B7BC-4F73-B605-B22796ECD7EF}"/>
                  </a:ext>
                </a:extLst>
              </p14:cNvPr>
              <p14:cNvContentPartPr/>
              <p14:nvPr/>
            </p14:nvContentPartPr>
            <p14:xfrm>
              <a:off x="10827079" y="2881078"/>
              <a:ext cx="259560" cy="4906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CAB7E96-B7BC-4F73-B605-B22796ECD7E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818439" y="2872438"/>
                <a:ext cx="277200" cy="50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4FBB474-86DB-4048-89D7-10B2FB1AA5A8}"/>
              </a:ext>
            </a:extLst>
          </p:cNvPr>
          <p:cNvGrpSpPr/>
          <p:nvPr/>
        </p:nvGrpSpPr>
        <p:grpSpPr>
          <a:xfrm>
            <a:off x="3949999" y="2433238"/>
            <a:ext cx="2814840" cy="1329120"/>
            <a:chOff x="3949999" y="2433238"/>
            <a:chExt cx="2814840" cy="13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4B731E-4AAC-40A1-B632-48AD0E7CB2C9}"/>
                    </a:ext>
                  </a:extLst>
                </p14:cNvPr>
                <p14:cNvContentPartPr/>
                <p14:nvPr/>
              </p14:nvContentPartPr>
              <p14:xfrm>
                <a:off x="4144039" y="2766598"/>
                <a:ext cx="141120" cy="306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4B731E-4AAC-40A1-B632-48AD0E7CB2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35039" y="2757958"/>
                  <a:ext cx="158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E978097-27D9-4F7F-9886-673FB39737BB}"/>
                    </a:ext>
                  </a:extLst>
                </p14:cNvPr>
                <p14:cNvContentPartPr/>
                <p14:nvPr/>
              </p14:nvContentPartPr>
              <p14:xfrm>
                <a:off x="3949999" y="2910598"/>
                <a:ext cx="237960" cy="173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E978097-27D9-4F7F-9886-673FB39737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41359" y="2901598"/>
                  <a:ext cx="255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38CB010-BD72-46C1-B49D-E59A810F1C8E}"/>
                    </a:ext>
                  </a:extLst>
                </p14:cNvPr>
                <p14:cNvContentPartPr/>
                <p14:nvPr/>
              </p14:nvContentPartPr>
              <p14:xfrm>
                <a:off x="4318279" y="2640958"/>
                <a:ext cx="146520" cy="119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38CB010-BD72-46C1-B49D-E59A810F1C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09639" y="2631958"/>
                  <a:ext cx="164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1A2A3CE-9EC2-4E5E-9A76-A81BB6D10496}"/>
                    </a:ext>
                  </a:extLst>
                </p14:cNvPr>
                <p14:cNvContentPartPr/>
                <p14:nvPr/>
              </p14:nvContentPartPr>
              <p14:xfrm>
                <a:off x="4514479" y="2675878"/>
                <a:ext cx="195120" cy="23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1A2A3CE-9EC2-4E5E-9A76-A81BB6D104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05479" y="2667238"/>
                  <a:ext cx="212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D41BA4B-E854-4C9F-B77F-487195349602}"/>
                    </a:ext>
                  </a:extLst>
                </p14:cNvPr>
                <p14:cNvContentPartPr/>
                <p14:nvPr/>
              </p14:nvContentPartPr>
              <p14:xfrm>
                <a:off x="4609519" y="2608198"/>
                <a:ext cx="52560" cy="165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D41BA4B-E854-4C9F-B77F-4871953496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00879" y="2599558"/>
                  <a:ext cx="70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918B3B-7587-4FAE-9176-965ED97E2829}"/>
                    </a:ext>
                  </a:extLst>
                </p14:cNvPr>
                <p14:cNvContentPartPr/>
                <p14:nvPr/>
              </p14:nvContentPartPr>
              <p14:xfrm>
                <a:off x="4807519" y="2607838"/>
                <a:ext cx="56520" cy="140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918B3B-7587-4FAE-9176-965ED97E28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98519" y="2598838"/>
                  <a:ext cx="74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A1E1103-9E1D-4AF6-A9F0-B3E42A126638}"/>
                    </a:ext>
                  </a:extLst>
                </p14:cNvPr>
                <p14:cNvContentPartPr/>
                <p14:nvPr/>
              </p14:nvContentPartPr>
              <p14:xfrm>
                <a:off x="4783759" y="2892598"/>
                <a:ext cx="277200" cy="21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A1E1103-9E1D-4AF6-A9F0-B3E42A12663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74759" y="2883958"/>
                  <a:ext cx="294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FF1C0C7-B416-41CC-948A-B592BF88C71D}"/>
                    </a:ext>
                  </a:extLst>
                </p14:cNvPr>
                <p14:cNvContentPartPr/>
                <p14:nvPr/>
              </p14:nvContentPartPr>
              <p14:xfrm>
                <a:off x="4849279" y="2851198"/>
                <a:ext cx="229320" cy="232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FF1C0C7-B416-41CC-948A-B592BF88C7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40639" y="2842558"/>
                  <a:ext cx="246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8219251-F63F-42D2-ACCF-FD78C8297A1F}"/>
                    </a:ext>
                  </a:extLst>
                </p14:cNvPr>
                <p14:cNvContentPartPr/>
                <p14:nvPr/>
              </p14:nvContentPartPr>
              <p14:xfrm>
                <a:off x="5379199" y="2809438"/>
                <a:ext cx="249120" cy="249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8219251-F63F-42D2-ACCF-FD78C8297A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70559" y="2800798"/>
                  <a:ext cx="266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7DF11F2-1538-4F92-A46A-E7BBB470B9E4}"/>
                    </a:ext>
                  </a:extLst>
                </p14:cNvPr>
                <p14:cNvContentPartPr/>
                <p14:nvPr/>
              </p14:nvContentPartPr>
              <p14:xfrm>
                <a:off x="5730559" y="2670118"/>
                <a:ext cx="124200" cy="26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7DF11F2-1538-4F92-A46A-E7BBB470B9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21919" y="2661118"/>
                  <a:ext cx="141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EA088A4-F5EC-4F71-81AC-FDE49AC01E0D}"/>
                    </a:ext>
                  </a:extLst>
                </p14:cNvPr>
                <p14:cNvContentPartPr/>
                <p14:nvPr/>
              </p14:nvContentPartPr>
              <p14:xfrm>
                <a:off x="6097039" y="2433238"/>
                <a:ext cx="157680" cy="262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EA088A4-F5EC-4F71-81AC-FDE49AC01E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88399" y="2424238"/>
                  <a:ext cx="175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9E8E95D-2B8D-4BD3-A512-399ECFFAFCCA}"/>
                    </a:ext>
                  </a:extLst>
                </p14:cNvPr>
                <p14:cNvContentPartPr/>
                <p14:nvPr/>
              </p14:nvContentPartPr>
              <p14:xfrm>
                <a:off x="6017839" y="2577598"/>
                <a:ext cx="155160" cy="139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9E8E95D-2B8D-4BD3-A512-399ECFFAFCC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08839" y="2568598"/>
                  <a:ext cx="172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141129-E15B-4AE6-982F-78CFACF8020C}"/>
                    </a:ext>
                  </a:extLst>
                </p14:cNvPr>
                <p14:cNvContentPartPr/>
                <p14:nvPr/>
              </p14:nvContentPartPr>
              <p14:xfrm>
                <a:off x="6350839" y="2514598"/>
                <a:ext cx="158040" cy="19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141129-E15B-4AE6-982F-78CFACF8020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41839" y="2505598"/>
                  <a:ext cx="175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89DDCD-1DC5-4C75-9907-091FA0C79F2C}"/>
                    </a:ext>
                  </a:extLst>
                </p14:cNvPr>
                <p14:cNvContentPartPr/>
                <p14:nvPr/>
              </p14:nvContentPartPr>
              <p14:xfrm>
                <a:off x="6291439" y="2523598"/>
                <a:ext cx="179640" cy="181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89DDCD-1DC5-4C75-9907-091FA0C79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2439" y="2514598"/>
                  <a:ext cx="197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417A6B-1A75-48FC-8105-BDB8A24FAFC9}"/>
                    </a:ext>
                  </a:extLst>
                </p14:cNvPr>
                <p14:cNvContentPartPr/>
                <p14:nvPr/>
              </p14:nvContentPartPr>
              <p14:xfrm>
                <a:off x="4174639" y="3216238"/>
                <a:ext cx="1469880" cy="32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417A6B-1A75-48FC-8105-BDB8A24FAF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65639" y="3207598"/>
                  <a:ext cx="1487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3999E42-764F-48E2-82B0-748097C85C29}"/>
                    </a:ext>
                  </a:extLst>
                </p14:cNvPr>
                <p14:cNvContentPartPr/>
                <p14:nvPr/>
              </p14:nvContentPartPr>
              <p14:xfrm>
                <a:off x="4343119" y="3305518"/>
                <a:ext cx="321840" cy="38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3999E42-764F-48E2-82B0-748097C85C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34119" y="3296518"/>
                  <a:ext cx="339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D8FE18B-3B65-4017-A175-9D99EB5C32EE}"/>
                    </a:ext>
                  </a:extLst>
                </p14:cNvPr>
                <p14:cNvContentPartPr/>
                <p14:nvPr/>
              </p14:nvContentPartPr>
              <p14:xfrm>
                <a:off x="4718959" y="3427918"/>
                <a:ext cx="132840" cy="254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D8FE18B-3B65-4017-A175-9D99EB5C32E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09959" y="3418918"/>
                  <a:ext cx="150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D633837-B0B1-4C6B-B515-1E7CCF814F9C}"/>
                    </a:ext>
                  </a:extLst>
                </p14:cNvPr>
                <p14:cNvContentPartPr/>
                <p14:nvPr/>
              </p14:nvContentPartPr>
              <p14:xfrm>
                <a:off x="4902919" y="3462838"/>
                <a:ext cx="187200" cy="161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D633837-B0B1-4C6B-B515-1E7CCF814F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94279" y="3454198"/>
                  <a:ext cx="204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31AAE8-5060-4252-92AE-80F55432ADFB}"/>
                    </a:ext>
                  </a:extLst>
                </p14:cNvPr>
                <p14:cNvContentPartPr/>
                <p14:nvPr/>
              </p14:nvContentPartPr>
              <p14:xfrm>
                <a:off x="5107039" y="3510718"/>
                <a:ext cx="187200" cy="16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31AAE8-5060-4252-92AE-80F55432ADF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98039" y="3501718"/>
                  <a:ext cx="204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4886F54-A6FE-40CE-B607-7194A2B4CA9F}"/>
                    </a:ext>
                  </a:extLst>
                </p14:cNvPr>
                <p14:cNvContentPartPr/>
                <p14:nvPr/>
              </p14:nvContentPartPr>
              <p14:xfrm>
                <a:off x="5219719" y="3406678"/>
                <a:ext cx="9360" cy="214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4886F54-A6FE-40CE-B607-7194A2B4CA9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11079" y="3398038"/>
                  <a:ext cx="27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2D3F761-A84F-441D-A3F0-9E622FA6937E}"/>
                    </a:ext>
                  </a:extLst>
                </p14:cNvPr>
                <p14:cNvContentPartPr/>
                <p14:nvPr/>
              </p14:nvContentPartPr>
              <p14:xfrm>
                <a:off x="5429599" y="3457078"/>
                <a:ext cx="28440" cy="185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2D3F761-A84F-441D-A3F0-9E622FA6937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20959" y="3448438"/>
                  <a:ext cx="46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0D944F8-352C-4044-864D-BA7D4616D8B8}"/>
                    </a:ext>
                  </a:extLst>
                </p14:cNvPr>
                <p14:cNvContentPartPr/>
                <p14:nvPr/>
              </p14:nvContentPartPr>
              <p14:xfrm>
                <a:off x="5522839" y="3359878"/>
                <a:ext cx="154080" cy="402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0D944F8-352C-4044-864D-BA7D4616D8B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14199" y="3351238"/>
                  <a:ext cx="171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FFD19F5-1208-4E0F-9604-5A341A83AD85}"/>
                    </a:ext>
                  </a:extLst>
                </p14:cNvPr>
                <p14:cNvContentPartPr/>
                <p14:nvPr/>
              </p14:nvContentPartPr>
              <p14:xfrm>
                <a:off x="6200359" y="3009958"/>
                <a:ext cx="276480" cy="200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FFD19F5-1208-4E0F-9604-5A341A83AD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91359" y="3000958"/>
                  <a:ext cx="294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35CA8EB-8255-4FD8-AF55-B6F96C84275A}"/>
                    </a:ext>
                  </a:extLst>
                </p14:cNvPr>
                <p14:cNvContentPartPr/>
                <p14:nvPr/>
              </p14:nvContentPartPr>
              <p14:xfrm>
                <a:off x="6306199" y="2704678"/>
                <a:ext cx="372960" cy="480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35CA8EB-8255-4FD8-AF55-B6F96C8427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97199" y="2695678"/>
                  <a:ext cx="3906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B792F74-E164-4150-A833-4E0822DE7CE1}"/>
                    </a:ext>
                  </a:extLst>
                </p14:cNvPr>
                <p14:cNvContentPartPr/>
                <p14:nvPr/>
              </p14:nvContentPartPr>
              <p14:xfrm>
                <a:off x="6577639" y="2970358"/>
                <a:ext cx="158040" cy="194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B792F74-E164-4150-A833-4E0822DE7C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68639" y="2961718"/>
                  <a:ext cx="175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EB099B4-980C-4F6B-ACBF-0B92ADD1BE8D}"/>
                    </a:ext>
                  </a:extLst>
                </p14:cNvPr>
                <p14:cNvContentPartPr/>
                <p14:nvPr/>
              </p14:nvContentPartPr>
              <p14:xfrm>
                <a:off x="6558559" y="2956318"/>
                <a:ext cx="206280" cy="211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EB099B4-980C-4F6B-ACBF-0B92ADD1BE8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49919" y="2947678"/>
                  <a:ext cx="22392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6576E47-296E-4314-8721-2C3C4FDB80AB}"/>
                  </a:ext>
                </a:extLst>
              </p14:cNvPr>
              <p14:cNvContentPartPr/>
              <p14:nvPr/>
            </p14:nvContentPartPr>
            <p14:xfrm>
              <a:off x="1179079" y="6150238"/>
              <a:ext cx="597960" cy="4186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6576E47-296E-4314-8721-2C3C4FDB80A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70079" y="6141598"/>
                <a:ext cx="6156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9816E67-2478-4964-A9F4-536D89EF257F}"/>
                  </a:ext>
                </a:extLst>
              </p14:cNvPr>
              <p14:cNvContentPartPr/>
              <p14:nvPr/>
            </p14:nvContentPartPr>
            <p14:xfrm>
              <a:off x="1902679" y="6037918"/>
              <a:ext cx="163080" cy="1666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9816E67-2478-4964-A9F4-536D89EF257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894039" y="6029278"/>
                <a:ext cx="180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81234A8-DD28-44CD-BF01-8E48053FC63B}"/>
                  </a:ext>
                </a:extLst>
              </p14:cNvPr>
              <p14:cNvContentPartPr/>
              <p14:nvPr/>
            </p14:nvContentPartPr>
            <p14:xfrm>
              <a:off x="1507399" y="6481438"/>
              <a:ext cx="166320" cy="1972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81234A8-DD28-44CD-BF01-8E48053FC63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498399" y="6472438"/>
                <a:ext cx="1839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7764C53-D1D7-4BFB-9D63-1709DDB7E524}"/>
                  </a:ext>
                </a:extLst>
              </p14:cNvPr>
              <p14:cNvContentPartPr/>
              <p14:nvPr/>
            </p14:nvContentPartPr>
            <p14:xfrm>
              <a:off x="1480759" y="6496558"/>
              <a:ext cx="174600" cy="1573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7764C53-D1D7-4BFB-9D63-1709DDB7E52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471759" y="6487918"/>
                <a:ext cx="19224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A1D9839-E116-42B5-B82F-7EB01C0E72F8}"/>
              </a:ext>
            </a:extLst>
          </p:cNvPr>
          <p:cNvGrpSpPr/>
          <p:nvPr/>
        </p:nvGrpSpPr>
        <p:grpSpPr>
          <a:xfrm>
            <a:off x="2252959" y="6337438"/>
            <a:ext cx="306360" cy="172800"/>
            <a:chOff x="2252959" y="6337438"/>
            <a:chExt cx="30636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FCB3861-8129-43B9-B8B3-F4BF7304BDE2}"/>
                    </a:ext>
                  </a:extLst>
                </p14:cNvPr>
                <p14:cNvContentPartPr/>
                <p14:nvPr/>
              </p14:nvContentPartPr>
              <p14:xfrm>
                <a:off x="2252959" y="6337438"/>
                <a:ext cx="272520" cy="60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FCB3861-8129-43B9-B8B3-F4BF7304BD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43959" y="6328438"/>
                  <a:ext cx="290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3D9F6E6-EB6A-464F-BD5C-CD753F9FA505}"/>
                    </a:ext>
                  </a:extLst>
                </p14:cNvPr>
                <p14:cNvContentPartPr/>
                <p14:nvPr/>
              </p14:nvContentPartPr>
              <p14:xfrm>
                <a:off x="2275279" y="6452638"/>
                <a:ext cx="284040" cy="57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3D9F6E6-EB6A-464F-BD5C-CD753F9FA5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66279" y="6443998"/>
                  <a:ext cx="3016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8B57E60-E161-46EB-9758-FFACEDB36BBF}"/>
              </a:ext>
            </a:extLst>
          </p:cNvPr>
          <p:cNvGrpSpPr/>
          <p:nvPr/>
        </p:nvGrpSpPr>
        <p:grpSpPr>
          <a:xfrm>
            <a:off x="2842279" y="6110278"/>
            <a:ext cx="532080" cy="663480"/>
            <a:chOff x="2842279" y="6110278"/>
            <a:chExt cx="532080" cy="6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A796047-5D93-493E-A2B8-9684248060DB}"/>
                    </a:ext>
                  </a:extLst>
                </p14:cNvPr>
                <p14:cNvContentPartPr/>
                <p14:nvPr/>
              </p14:nvContentPartPr>
              <p14:xfrm>
                <a:off x="2975479" y="6110278"/>
                <a:ext cx="265680" cy="181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A796047-5D93-493E-A2B8-9684248060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66839" y="6101278"/>
                  <a:ext cx="283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A5FF86B-3BAF-4578-9217-74E57773083F}"/>
                    </a:ext>
                  </a:extLst>
                </p14:cNvPr>
                <p14:cNvContentPartPr/>
                <p14:nvPr/>
              </p14:nvContentPartPr>
              <p14:xfrm>
                <a:off x="2852359" y="6326998"/>
                <a:ext cx="522000" cy="78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A5FF86B-3BAF-4578-9217-74E5777308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43719" y="6318358"/>
                  <a:ext cx="539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BF46AC4-6473-46DC-B6A1-93948D32CD52}"/>
                    </a:ext>
                  </a:extLst>
                </p14:cNvPr>
                <p14:cNvContentPartPr/>
                <p14:nvPr/>
              </p14:nvContentPartPr>
              <p14:xfrm>
                <a:off x="2959639" y="6484318"/>
                <a:ext cx="225360" cy="263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BF46AC4-6473-46DC-B6A1-93948D32CD5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50639" y="6475318"/>
                  <a:ext cx="243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1BD40DA-4EA7-4150-807C-490426BF8A7E}"/>
                    </a:ext>
                  </a:extLst>
                </p14:cNvPr>
                <p14:cNvContentPartPr/>
                <p14:nvPr/>
              </p14:nvContentPartPr>
              <p14:xfrm>
                <a:off x="2842279" y="6609958"/>
                <a:ext cx="243360" cy="163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1BD40DA-4EA7-4150-807C-490426BF8A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33279" y="6601318"/>
                  <a:ext cx="26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D37167-C10F-4B7C-99F7-79037635D3F0}"/>
                    </a:ext>
                  </a:extLst>
                </p14:cNvPr>
                <p14:cNvContentPartPr/>
                <p14:nvPr/>
              </p14:nvContentPartPr>
              <p14:xfrm>
                <a:off x="3212359" y="6419878"/>
                <a:ext cx="151560" cy="99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D37167-C10F-4B7C-99F7-79037635D3F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03719" y="6410878"/>
                  <a:ext cx="1692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899748D9-5D57-4770-ABD7-73DF4B4F3432}"/>
              </a:ext>
            </a:extLst>
          </p:cNvPr>
          <p:cNvGrpSpPr/>
          <p:nvPr/>
        </p:nvGrpSpPr>
        <p:grpSpPr>
          <a:xfrm>
            <a:off x="7359559" y="894598"/>
            <a:ext cx="2772360" cy="1440360"/>
            <a:chOff x="7359559" y="894598"/>
            <a:chExt cx="2772360" cy="14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C3F9415-9E3B-4790-915C-1D81B3A19797}"/>
                    </a:ext>
                  </a:extLst>
                </p14:cNvPr>
                <p14:cNvContentPartPr/>
                <p14:nvPr/>
              </p14:nvContentPartPr>
              <p14:xfrm>
                <a:off x="7386919" y="1119958"/>
                <a:ext cx="181080" cy="780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C3F9415-9E3B-4790-915C-1D81B3A1979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78279" y="1110958"/>
                  <a:ext cx="19872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3ED5C5-58D4-4873-9C56-6935CF2AB13B}"/>
                    </a:ext>
                  </a:extLst>
                </p14:cNvPr>
                <p14:cNvContentPartPr/>
                <p14:nvPr/>
              </p14:nvContentPartPr>
              <p14:xfrm>
                <a:off x="7359559" y="2021038"/>
                <a:ext cx="133560" cy="137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3ED5C5-58D4-4873-9C56-6935CF2AB13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50559" y="2012038"/>
                  <a:ext cx="151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53D9CF-8F02-46A7-87EC-F84970FFDBCC}"/>
                    </a:ext>
                  </a:extLst>
                </p14:cNvPr>
                <p14:cNvContentPartPr/>
                <p14:nvPr/>
              </p14:nvContentPartPr>
              <p14:xfrm>
                <a:off x="7602199" y="894598"/>
                <a:ext cx="252000" cy="18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53D9CF-8F02-46A7-87EC-F84970FFDB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93199" y="885598"/>
                  <a:ext cx="269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E28E6E-7783-4A93-BD3A-2CBCDAE98C25}"/>
                    </a:ext>
                  </a:extLst>
                </p14:cNvPr>
                <p14:cNvContentPartPr/>
                <p14:nvPr/>
              </p14:nvContentPartPr>
              <p14:xfrm>
                <a:off x="7897399" y="1202758"/>
                <a:ext cx="168840" cy="36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E28E6E-7783-4A93-BD3A-2CBCDAE98C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88399" y="1194118"/>
                  <a:ext cx="186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B59FB1B-E9C9-4DEC-9993-2108EF1DE63E}"/>
                    </a:ext>
                  </a:extLst>
                </p14:cNvPr>
                <p14:cNvContentPartPr/>
                <p14:nvPr/>
              </p14:nvContentPartPr>
              <p14:xfrm>
                <a:off x="7745479" y="1395358"/>
                <a:ext cx="225360" cy="156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B59FB1B-E9C9-4DEC-9993-2108EF1DE6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36839" y="1386358"/>
                  <a:ext cx="24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EE2D98-BD4B-44FD-B676-928D45110023}"/>
                    </a:ext>
                  </a:extLst>
                </p14:cNvPr>
                <p14:cNvContentPartPr/>
                <p14:nvPr/>
              </p14:nvContentPartPr>
              <p14:xfrm>
                <a:off x="8155879" y="1065958"/>
                <a:ext cx="181800" cy="135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EE2D98-BD4B-44FD-B676-928D4511002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46879" y="1057318"/>
                  <a:ext cx="199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CA979E-2728-4697-986F-8213DC08000D}"/>
                    </a:ext>
                  </a:extLst>
                </p14:cNvPr>
                <p14:cNvContentPartPr/>
                <p14:nvPr/>
              </p14:nvContentPartPr>
              <p14:xfrm>
                <a:off x="8316799" y="1313278"/>
                <a:ext cx="206280" cy="222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CA979E-2728-4697-986F-8213DC0800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08159" y="1304278"/>
                  <a:ext cx="223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EA759E8-5EB6-422C-A8A0-29C67BB74066}"/>
                    </a:ext>
                  </a:extLst>
                </p14:cNvPr>
                <p14:cNvContentPartPr/>
                <p14:nvPr/>
              </p14:nvContentPartPr>
              <p14:xfrm>
                <a:off x="8275399" y="1306798"/>
                <a:ext cx="214560" cy="203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EA759E8-5EB6-422C-A8A0-29C67BB7406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66759" y="1297798"/>
                  <a:ext cx="232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DEFBD0-7997-48BB-BF8D-4F564AB4AF6E}"/>
                    </a:ext>
                  </a:extLst>
                </p14:cNvPr>
                <p14:cNvContentPartPr/>
                <p14:nvPr/>
              </p14:nvContentPartPr>
              <p14:xfrm>
                <a:off x="8573479" y="1280878"/>
                <a:ext cx="292680" cy="245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DEFBD0-7997-48BB-BF8D-4F564AB4AF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64839" y="1271878"/>
                  <a:ext cx="310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54BC7D2-EBC8-46A3-90F7-DB4254DF1F33}"/>
                    </a:ext>
                  </a:extLst>
                </p14:cNvPr>
                <p14:cNvContentPartPr/>
                <p14:nvPr/>
              </p14:nvContentPartPr>
              <p14:xfrm>
                <a:off x="8980279" y="1147678"/>
                <a:ext cx="169200" cy="33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54BC7D2-EBC8-46A3-90F7-DB4254DF1F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71279" y="1139038"/>
                  <a:ext cx="186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A055FC-7378-4005-BD66-97E502DE99B1}"/>
                    </a:ext>
                  </a:extLst>
                </p14:cNvPr>
                <p14:cNvContentPartPr/>
                <p14:nvPr/>
              </p14:nvContentPartPr>
              <p14:xfrm>
                <a:off x="9310039" y="941758"/>
                <a:ext cx="196200" cy="307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A055FC-7378-4005-BD66-97E502DE99B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01039" y="932758"/>
                  <a:ext cx="213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6D9882-AC3F-4F55-9CE1-5A62F90DA264}"/>
                    </a:ext>
                  </a:extLst>
                </p14:cNvPr>
                <p14:cNvContentPartPr/>
                <p14:nvPr/>
              </p14:nvContentPartPr>
              <p14:xfrm>
                <a:off x="9184399" y="1128958"/>
                <a:ext cx="201960" cy="17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6D9882-AC3F-4F55-9CE1-5A62F90DA26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75399" y="1119958"/>
                  <a:ext cx="219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912BE7-4A99-4065-979D-F509AFB20063}"/>
                    </a:ext>
                  </a:extLst>
                </p14:cNvPr>
                <p14:cNvContentPartPr/>
                <p14:nvPr/>
              </p14:nvContentPartPr>
              <p14:xfrm>
                <a:off x="9533959" y="1130038"/>
                <a:ext cx="154800" cy="147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912BE7-4A99-4065-979D-F509AFB2006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24959" y="1121038"/>
                  <a:ext cx="172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4ED743-0E08-42AC-81D8-D3EB1C8757AB}"/>
                    </a:ext>
                  </a:extLst>
                </p14:cNvPr>
                <p14:cNvContentPartPr/>
                <p14:nvPr/>
              </p14:nvContentPartPr>
              <p14:xfrm>
                <a:off x="9520279" y="1127878"/>
                <a:ext cx="180720" cy="166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4ED743-0E08-42AC-81D8-D3EB1C8757A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11639" y="1119238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03A3D4-ADBC-4F2D-8116-84B750152EF2}"/>
                    </a:ext>
                  </a:extLst>
                </p14:cNvPr>
                <p14:cNvContentPartPr/>
                <p14:nvPr/>
              </p14:nvContentPartPr>
              <p14:xfrm>
                <a:off x="8098279" y="1608478"/>
                <a:ext cx="813960" cy="74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03A3D4-ADBC-4F2D-8116-84B750152E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89279" y="1599478"/>
                  <a:ext cx="831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831763D-6429-4A0F-9008-C480D25FC634}"/>
                    </a:ext>
                  </a:extLst>
                </p14:cNvPr>
                <p14:cNvContentPartPr/>
                <p14:nvPr/>
              </p14:nvContentPartPr>
              <p14:xfrm>
                <a:off x="8290519" y="1717198"/>
                <a:ext cx="293400" cy="318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831763D-6429-4A0F-9008-C480D25FC6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81519" y="1708558"/>
                  <a:ext cx="311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B6819C-D706-4E23-BA2A-3E6FCBE74ECF}"/>
                    </a:ext>
                  </a:extLst>
                </p14:cNvPr>
                <p14:cNvContentPartPr/>
                <p14:nvPr/>
              </p14:nvContentPartPr>
              <p14:xfrm>
                <a:off x="8631439" y="1798918"/>
                <a:ext cx="90720" cy="17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B6819C-D706-4E23-BA2A-3E6FCBE74EC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22799" y="1790278"/>
                  <a:ext cx="10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4A8E187-0F8E-469C-A624-FEBF22501C9C}"/>
                    </a:ext>
                  </a:extLst>
                </p14:cNvPr>
                <p14:cNvContentPartPr/>
                <p14:nvPr/>
              </p14:nvContentPartPr>
              <p14:xfrm>
                <a:off x="8799919" y="1825198"/>
                <a:ext cx="170280" cy="164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4A8E187-0F8E-469C-A624-FEBF22501C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91279" y="1816198"/>
                  <a:ext cx="187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6AD5A1-F6F3-4C4E-9D74-3F7C9B3AA2FE}"/>
                    </a:ext>
                  </a:extLst>
                </p14:cNvPr>
                <p14:cNvContentPartPr/>
                <p14:nvPr/>
              </p14:nvContentPartPr>
              <p14:xfrm>
                <a:off x="9041479" y="1762558"/>
                <a:ext cx="110160" cy="28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6AD5A1-F6F3-4C4E-9D74-3F7C9B3AA2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32479" y="1753918"/>
                  <a:ext cx="127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D521DE7-1637-44A1-914E-AA8A1D69ADFE}"/>
                    </a:ext>
                  </a:extLst>
                </p14:cNvPr>
                <p14:cNvContentPartPr/>
                <p14:nvPr/>
              </p14:nvContentPartPr>
              <p14:xfrm>
                <a:off x="9666079" y="1350718"/>
                <a:ext cx="236160" cy="191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D521DE7-1637-44A1-914E-AA8A1D69ADF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57439" y="1341718"/>
                  <a:ext cx="253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563E25D-227D-444D-A027-B28D9DC68B28}"/>
                    </a:ext>
                  </a:extLst>
                </p14:cNvPr>
                <p14:cNvContentPartPr/>
                <p14:nvPr/>
              </p14:nvContentPartPr>
              <p14:xfrm>
                <a:off x="9733399" y="1092238"/>
                <a:ext cx="315360" cy="38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563E25D-227D-444D-A027-B28D9DC68B2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24759" y="1083598"/>
                  <a:ext cx="333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EAACCAA-0DFA-44B6-B042-A8F169B8EB45}"/>
                    </a:ext>
                  </a:extLst>
                </p14:cNvPr>
                <p14:cNvContentPartPr/>
                <p14:nvPr/>
              </p14:nvContentPartPr>
              <p14:xfrm>
                <a:off x="9933199" y="1332718"/>
                <a:ext cx="198720" cy="199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EAACCAA-0DFA-44B6-B042-A8F169B8EB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24199" y="1324078"/>
                  <a:ext cx="216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5F902C4-4647-4A60-AC54-57FBCB9C4F70}"/>
                    </a:ext>
                  </a:extLst>
                </p14:cNvPr>
                <p14:cNvContentPartPr/>
                <p14:nvPr/>
              </p14:nvContentPartPr>
              <p14:xfrm>
                <a:off x="9901159" y="1358998"/>
                <a:ext cx="200160" cy="208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5F902C4-4647-4A60-AC54-57FBCB9C4F7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92519" y="1349998"/>
                  <a:ext cx="217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DE15E53-9C4E-4D62-86D1-27E6B9A41CF2}"/>
                    </a:ext>
                  </a:extLst>
                </p14:cNvPr>
                <p14:cNvContentPartPr/>
                <p14:nvPr/>
              </p14:nvContentPartPr>
              <p14:xfrm>
                <a:off x="7808119" y="2128318"/>
                <a:ext cx="1953360" cy="206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DE15E53-9C4E-4D62-86D1-27E6B9A41CF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99119" y="2119678"/>
                  <a:ext cx="19710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3A6E0C8-5852-4868-8D7A-A3F608E80F45}"/>
                  </a:ext>
                </a:extLst>
              </p14:cNvPr>
              <p14:cNvContentPartPr/>
              <p14:nvPr/>
            </p14:nvContentPartPr>
            <p14:xfrm>
              <a:off x="7665199" y="3363478"/>
              <a:ext cx="2958120" cy="1328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3A6E0C8-5852-4868-8D7A-A3F608E80F4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656559" y="3354478"/>
                <a:ext cx="2975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55464DE9-878E-4214-B966-260C5571FEA9}"/>
                  </a:ext>
                </a:extLst>
              </p14:cNvPr>
              <p14:cNvContentPartPr/>
              <p14:nvPr/>
            </p14:nvContentPartPr>
            <p14:xfrm>
              <a:off x="7880119" y="3497758"/>
              <a:ext cx="2702880" cy="73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55464DE9-878E-4214-B966-260C5571FEA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871479" y="3489118"/>
                <a:ext cx="272052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0BC05B7-C572-4D4E-A94D-37DDFB5E10DD}"/>
              </a:ext>
            </a:extLst>
          </p:cNvPr>
          <p:cNvGrpSpPr/>
          <p:nvPr/>
        </p:nvGrpSpPr>
        <p:grpSpPr>
          <a:xfrm>
            <a:off x="528199" y="3830758"/>
            <a:ext cx="10650600" cy="2160720"/>
            <a:chOff x="528199" y="3830758"/>
            <a:chExt cx="10650600" cy="21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2481060-0CE9-4112-BCDE-06BCADAEE224}"/>
                    </a:ext>
                  </a:extLst>
                </p14:cNvPr>
                <p14:cNvContentPartPr/>
                <p14:nvPr/>
              </p14:nvContentPartPr>
              <p14:xfrm>
                <a:off x="3916159" y="3830758"/>
                <a:ext cx="2738520" cy="239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2481060-0CE9-4112-BCDE-06BCADAEE22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07519" y="3822118"/>
                  <a:ext cx="2756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5A18CB-8A4C-4A08-9B48-41CB8DC819A3}"/>
                    </a:ext>
                  </a:extLst>
                </p14:cNvPr>
                <p14:cNvContentPartPr/>
                <p14:nvPr/>
              </p14:nvContentPartPr>
              <p14:xfrm>
                <a:off x="4439959" y="4357438"/>
                <a:ext cx="216360" cy="21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5A18CB-8A4C-4A08-9B48-41CB8DC819A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30959" y="4348798"/>
                  <a:ext cx="23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4C7F2A2-47C6-48F2-8B25-E908F83F86E4}"/>
                    </a:ext>
                  </a:extLst>
                </p14:cNvPr>
                <p14:cNvContentPartPr/>
                <p14:nvPr/>
              </p14:nvContentPartPr>
              <p14:xfrm>
                <a:off x="4460839" y="4445638"/>
                <a:ext cx="274680" cy="42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4C7F2A2-47C6-48F2-8B25-E908F83F86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52199" y="4436638"/>
                  <a:ext cx="292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235C2F2-213E-4F68-ABDE-2BEF9C36A250}"/>
                    </a:ext>
                  </a:extLst>
                </p14:cNvPr>
                <p14:cNvContentPartPr/>
                <p14:nvPr/>
              </p14:nvContentPartPr>
              <p14:xfrm>
                <a:off x="4943599" y="4258078"/>
                <a:ext cx="81360" cy="294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235C2F2-213E-4F68-ABDE-2BEF9C36A25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34959" y="4249438"/>
                  <a:ext cx="99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D38DCEA-99FF-445E-97A5-2FE4F91803F2}"/>
                    </a:ext>
                  </a:extLst>
                </p14:cNvPr>
                <p14:cNvContentPartPr/>
                <p14:nvPr/>
              </p14:nvContentPartPr>
              <p14:xfrm>
                <a:off x="5527879" y="4184278"/>
                <a:ext cx="155520" cy="337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D38DCEA-99FF-445E-97A5-2FE4F91803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18879" y="4175278"/>
                  <a:ext cx="173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792274A-D1A1-441F-B14F-2F577ACAE4AA}"/>
                    </a:ext>
                  </a:extLst>
                </p14:cNvPr>
                <p14:cNvContentPartPr/>
                <p14:nvPr/>
              </p14:nvContentPartPr>
              <p14:xfrm>
                <a:off x="5787439" y="4143238"/>
                <a:ext cx="165600" cy="34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792274A-D1A1-441F-B14F-2F577ACAE4A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78799" y="4134598"/>
                  <a:ext cx="1832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56682F-9583-4B54-947F-6F849FCCE7C9}"/>
                    </a:ext>
                  </a:extLst>
                </p14:cNvPr>
                <p14:cNvContentPartPr/>
                <p14:nvPr/>
              </p14:nvContentPartPr>
              <p14:xfrm>
                <a:off x="5950519" y="4281118"/>
                <a:ext cx="138600" cy="187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56682F-9583-4B54-947F-6F849FCCE7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41879" y="4272118"/>
                  <a:ext cx="156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A1AB6F6-F6E2-4DC9-B472-9456A1361074}"/>
                    </a:ext>
                  </a:extLst>
                </p14:cNvPr>
                <p14:cNvContentPartPr/>
                <p14:nvPr/>
              </p14:nvContentPartPr>
              <p14:xfrm>
                <a:off x="6474679" y="4318918"/>
                <a:ext cx="133920" cy="254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A1AB6F6-F6E2-4DC9-B472-9456A136107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65679" y="4309918"/>
                  <a:ext cx="151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9CC6316-1EAC-4AD5-B0EA-CAF6B2760B98}"/>
                    </a:ext>
                  </a:extLst>
                </p14:cNvPr>
                <p14:cNvContentPartPr/>
                <p14:nvPr/>
              </p14:nvContentPartPr>
              <p14:xfrm>
                <a:off x="6568279" y="4193638"/>
                <a:ext cx="235800" cy="177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9CC6316-1EAC-4AD5-B0EA-CAF6B2760B9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59279" y="4184998"/>
                  <a:ext cx="253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76BEDF-A347-4DBB-BA02-227C43BCC37D}"/>
                    </a:ext>
                  </a:extLst>
                </p14:cNvPr>
                <p14:cNvContentPartPr/>
                <p14:nvPr/>
              </p14:nvContentPartPr>
              <p14:xfrm>
                <a:off x="6843679" y="4226758"/>
                <a:ext cx="142200" cy="126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76BEDF-A347-4DBB-BA02-227C43BCC3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34679" y="4218118"/>
                  <a:ext cx="159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E8723BF-25D0-4E5F-9408-00D5160364A5}"/>
                    </a:ext>
                  </a:extLst>
                </p14:cNvPr>
                <p14:cNvContentPartPr/>
                <p14:nvPr/>
              </p14:nvContentPartPr>
              <p14:xfrm>
                <a:off x="6968599" y="4063678"/>
                <a:ext cx="124200" cy="262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E8723BF-25D0-4E5F-9408-00D5160364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59599" y="4054678"/>
                  <a:ext cx="141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2533EAF-7BED-4457-87EC-0BC6743A91A1}"/>
                    </a:ext>
                  </a:extLst>
                </p14:cNvPr>
                <p14:cNvContentPartPr/>
                <p14:nvPr/>
              </p14:nvContentPartPr>
              <p14:xfrm>
                <a:off x="7175959" y="3881158"/>
                <a:ext cx="258120" cy="493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2533EAF-7BED-4457-87EC-0BC6743A91A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67319" y="3872518"/>
                  <a:ext cx="2757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54660A0-8D8D-4727-A8F3-C881BE18B294}"/>
                    </a:ext>
                  </a:extLst>
                </p14:cNvPr>
                <p14:cNvContentPartPr/>
                <p14:nvPr/>
              </p14:nvContentPartPr>
              <p14:xfrm>
                <a:off x="7157599" y="4229638"/>
                <a:ext cx="154800" cy="42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54660A0-8D8D-4727-A8F3-C881BE18B29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48599" y="4220998"/>
                  <a:ext cx="172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8515B4E-B093-4AB4-A402-F00CB392D663}"/>
                    </a:ext>
                  </a:extLst>
                </p14:cNvPr>
                <p14:cNvContentPartPr/>
                <p14:nvPr/>
              </p14:nvContentPartPr>
              <p14:xfrm>
                <a:off x="7593919" y="4214878"/>
                <a:ext cx="150120" cy="12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8515B4E-B093-4AB4-A402-F00CB392D6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84919" y="4206238"/>
                  <a:ext cx="167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1271621-1EBD-423D-98BA-9A8D21A6DF15}"/>
                    </a:ext>
                  </a:extLst>
                </p14:cNvPr>
                <p14:cNvContentPartPr/>
                <p14:nvPr/>
              </p14:nvContentPartPr>
              <p14:xfrm>
                <a:off x="7820719" y="3877918"/>
                <a:ext cx="252000" cy="49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1271621-1EBD-423D-98BA-9A8D21A6DF1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12079" y="3868918"/>
                  <a:ext cx="2696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95A58C2-45C1-466C-9821-D4C9726F47E7}"/>
                    </a:ext>
                  </a:extLst>
                </p14:cNvPr>
                <p14:cNvContentPartPr/>
                <p14:nvPr/>
              </p14:nvContentPartPr>
              <p14:xfrm>
                <a:off x="7855999" y="4177798"/>
                <a:ext cx="194760" cy="5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95A58C2-45C1-466C-9821-D4C9726F47E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46999" y="4168798"/>
                  <a:ext cx="212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2BFFC83-605D-433A-9DFD-DDB4AF0FD3C0}"/>
                    </a:ext>
                  </a:extLst>
                </p14:cNvPr>
                <p14:cNvContentPartPr/>
                <p14:nvPr/>
              </p14:nvContentPartPr>
              <p14:xfrm>
                <a:off x="8380519" y="4063318"/>
                <a:ext cx="145800" cy="29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2BFFC83-605D-433A-9DFD-DDB4AF0FD3C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371879" y="4054678"/>
                  <a:ext cx="163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4F96F02-7137-4A1B-ADB2-E4533166CA87}"/>
                    </a:ext>
                  </a:extLst>
                </p14:cNvPr>
                <p14:cNvContentPartPr/>
                <p14:nvPr/>
              </p14:nvContentPartPr>
              <p14:xfrm>
                <a:off x="8276119" y="4024798"/>
                <a:ext cx="296280" cy="29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4F96F02-7137-4A1B-ADB2-E4533166CA8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267479" y="4015798"/>
                  <a:ext cx="313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147E32E-255F-4270-88E2-6DC7837D444C}"/>
                    </a:ext>
                  </a:extLst>
                </p14:cNvPr>
                <p14:cNvContentPartPr/>
                <p14:nvPr/>
              </p14:nvContentPartPr>
              <p14:xfrm>
                <a:off x="8661679" y="4103998"/>
                <a:ext cx="284400" cy="112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147E32E-255F-4270-88E2-6DC7837D444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53039" y="4095358"/>
                  <a:ext cx="302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7E501AC-3C6C-4E2E-8121-91BD9CAE1742}"/>
                    </a:ext>
                  </a:extLst>
                </p14:cNvPr>
                <p14:cNvContentPartPr/>
                <p14:nvPr/>
              </p14:nvContentPartPr>
              <p14:xfrm>
                <a:off x="9166759" y="3875398"/>
                <a:ext cx="327960" cy="447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7E501AC-3C6C-4E2E-8121-91BD9CAE174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57759" y="3866398"/>
                  <a:ext cx="3456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BE550A8-99DC-4539-A2E5-874C3EF257C7}"/>
                    </a:ext>
                  </a:extLst>
                </p14:cNvPr>
                <p14:cNvContentPartPr/>
                <p14:nvPr/>
              </p14:nvContentPartPr>
              <p14:xfrm>
                <a:off x="9482479" y="4073038"/>
                <a:ext cx="127440" cy="262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BE550A8-99DC-4539-A2E5-874C3EF257C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73839" y="4064398"/>
                  <a:ext cx="145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3373C4A-E4FF-42F1-B408-7A88595C07C4}"/>
                    </a:ext>
                  </a:extLst>
                </p14:cNvPr>
                <p14:cNvContentPartPr/>
                <p14:nvPr/>
              </p14:nvContentPartPr>
              <p14:xfrm>
                <a:off x="9668959" y="4118398"/>
                <a:ext cx="181440" cy="172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3373C4A-E4FF-42F1-B408-7A88595C07C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60319" y="4109758"/>
                  <a:ext cx="19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0C3C34D-3401-4E3E-8B16-A0216228B4F8}"/>
                    </a:ext>
                  </a:extLst>
                </p14:cNvPr>
                <p14:cNvContentPartPr/>
                <p14:nvPr/>
              </p14:nvContentPartPr>
              <p14:xfrm>
                <a:off x="9857239" y="4184278"/>
                <a:ext cx="213840" cy="25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0C3C34D-3401-4E3E-8B16-A0216228B4F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48239" y="4175278"/>
                  <a:ext cx="23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0D77506-5C5D-49B6-BF91-D9FD2D7A93EC}"/>
                    </a:ext>
                  </a:extLst>
                </p14:cNvPr>
                <p14:cNvContentPartPr/>
                <p14:nvPr/>
              </p14:nvContentPartPr>
              <p14:xfrm>
                <a:off x="9973519" y="4072678"/>
                <a:ext cx="34560" cy="200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0D77506-5C5D-49B6-BF91-D9FD2D7A93E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64519" y="4063678"/>
                  <a:ext cx="52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BC7CA83-B79D-4B8B-A048-8A6B22772F4A}"/>
                    </a:ext>
                  </a:extLst>
                </p14:cNvPr>
                <p14:cNvContentPartPr/>
                <p14:nvPr/>
              </p14:nvContentPartPr>
              <p14:xfrm>
                <a:off x="10179799" y="4130638"/>
                <a:ext cx="22680" cy="137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BC7CA83-B79D-4B8B-A048-8A6B22772F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71159" y="4121638"/>
                  <a:ext cx="40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DC4B4BB-7E33-4AB0-89E9-D02C001C00B5}"/>
                    </a:ext>
                  </a:extLst>
                </p14:cNvPr>
                <p14:cNvContentPartPr/>
                <p14:nvPr/>
              </p14:nvContentPartPr>
              <p14:xfrm>
                <a:off x="10284559" y="4263118"/>
                <a:ext cx="58680" cy="197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DC4B4BB-7E33-4AB0-89E9-D02C001C00B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275559" y="4254478"/>
                  <a:ext cx="76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42690BE-71DC-4C99-884A-DBC080530251}"/>
                    </a:ext>
                  </a:extLst>
                </p14:cNvPr>
                <p14:cNvContentPartPr/>
                <p14:nvPr/>
              </p14:nvContentPartPr>
              <p14:xfrm>
                <a:off x="10597759" y="3972598"/>
                <a:ext cx="174960" cy="290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42690BE-71DC-4C99-884A-DBC0805302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88759" y="3963598"/>
                  <a:ext cx="19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83EC3B5-90BF-4BB8-8D1D-832A73191561}"/>
                    </a:ext>
                  </a:extLst>
                </p14:cNvPr>
                <p14:cNvContentPartPr/>
                <p14:nvPr/>
              </p14:nvContentPartPr>
              <p14:xfrm>
                <a:off x="10546279" y="4150438"/>
                <a:ext cx="136080" cy="142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83EC3B5-90BF-4BB8-8D1D-832A731915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37279" y="4141438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66976ED-61EA-4920-85CE-C92570619E19}"/>
                    </a:ext>
                  </a:extLst>
                </p14:cNvPr>
                <p14:cNvContentPartPr/>
                <p14:nvPr/>
              </p14:nvContentPartPr>
              <p14:xfrm>
                <a:off x="10940119" y="3899878"/>
                <a:ext cx="238680" cy="516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66976ED-61EA-4920-85CE-C92570619E1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931479" y="3890878"/>
                  <a:ext cx="2563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CFF7758-D8AB-48D2-8963-E38709306D44}"/>
                    </a:ext>
                  </a:extLst>
                </p14:cNvPr>
                <p14:cNvContentPartPr/>
                <p14:nvPr/>
              </p14:nvContentPartPr>
              <p14:xfrm>
                <a:off x="2236399" y="4953958"/>
                <a:ext cx="171360" cy="30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CFF7758-D8AB-48D2-8963-E38709306D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27399" y="4944958"/>
                  <a:ext cx="189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EB548C7-4E70-470C-9A43-19602A0B4D5E}"/>
                    </a:ext>
                  </a:extLst>
                </p14:cNvPr>
                <p14:cNvContentPartPr/>
                <p14:nvPr/>
              </p14:nvContentPartPr>
              <p14:xfrm>
                <a:off x="2273479" y="5044318"/>
                <a:ext cx="257040" cy="38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EB548C7-4E70-470C-9A43-19602A0B4D5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64479" y="5035318"/>
                  <a:ext cx="274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95FE428-EDAA-4D28-A924-AC297D00801C}"/>
                    </a:ext>
                  </a:extLst>
                </p14:cNvPr>
                <p14:cNvContentPartPr/>
                <p14:nvPr/>
              </p14:nvContentPartPr>
              <p14:xfrm>
                <a:off x="2971879" y="4693318"/>
                <a:ext cx="298080" cy="217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95FE428-EDAA-4D28-A924-AC297D00801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962879" y="4684678"/>
                  <a:ext cx="315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2BA4F8F-0C1D-40CA-842B-E652512B55B5}"/>
                    </a:ext>
                  </a:extLst>
                </p14:cNvPr>
                <p14:cNvContentPartPr/>
                <p14:nvPr/>
              </p14:nvContentPartPr>
              <p14:xfrm>
                <a:off x="2810959" y="4971238"/>
                <a:ext cx="581040" cy="38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2BA4F8F-0C1D-40CA-842B-E652512B55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02319" y="4962238"/>
                  <a:ext cx="598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F7F89AD-859B-4644-8954-53C7574A4D9D}"/>
                    </a:ext>
                  </a:extLst>
                </p14:cNvPr>
                <p14:cNvContentPartPr/>
                <p14:nvPr/>
              </p14:nvContentPartPr>
              <p14:xfrm>
                <a:off x="3024079" y="5083558"/>
                <a:ext cx="241200" cy="287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F7F89AD-859B-4644-8954-53C7574A4D9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15439" y="5074918"/>
                  <a:ext cx="258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2484B20-5E76-4272-B308-1F7A85FF3DB9}"/>
                    </a:ext>
                  </a:extLst>
                </p14:cNvPr>
                <p14:cNvContentPartPr/>
                <p14:nvPr/>
              </p14:nvContentPartPr>
              <p14:xfrm>
                <a:off x="2926519" y="5226478"/>
                <a:ext cx="223200" cy="208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2484B20-5E76-4272-B308-1F7A85FF3DB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17519" y="5217838"/>
                  <a:ext cx="240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87ABF68-905B-4162-BEDF-8AAD8EB6D39E}"/>
                    </a:ext>
                  </a:extLst>
                </p14:cNvPr>
                <p14:cNvContentPartPr/>
                <p14:nvPr/>
              </p14:nvContentPartPr>
              <p14:xfrm>
                <a:off x="2361319" y="5823358"/>
                <a:ext cx="323280" cy="150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87ABF68-905B-4162-BEDF-8AAD8EB6D39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52679" y="5814358"/>
                  <a:ext cx="34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40BCDAF-F323-4861-838C-EBFFFCB192BE}"/>
                    </a:ext>
                  </a:extLst>
                </p14:cNvPr>
                <p14:cNvContentPartPr/>
                <p14:nvPr/>
              </p14:nvContentPartPr>
              <p14:xfrm>
                <a:off x="2755519" y="5800318"/>
                <a:ext cx="154440" cy="16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40BCDAF-F323-4861-838C-EBFFFCB192B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46879" y="5791678"/>
                  <a:ext cx="172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1CF239B-4556-402C-A5A5-FF23A512BCA0}"/>
                    </a:ext>
                  </a:extLst>
                </p14:cNvPr>
                <p14:cNvContentPartPr/>
                <p14:nvPr/>
              </p14:nvContentPartPr>
              <p14:xfrm>
                <a:off x="3091759" y="5549038"/>
                <a:ext cx="220320" cy="442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1CF239B-4556-402C-A5A5-FF23A512BCA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82759" y="5540038"/>
                  <a:ext cx="237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FBB0F70-0D9B-4572-B0F4-75EC49896CF6}"/>
                    </a:ext>
                  </a:extLst>
                </p14:cNvPr>
                <p14:cNvContentPartPr/>
                <p14:nvPr/>
              </p14:nvContentPartPr>
              <p14:xfrm>
                <a:off x="2964679" y="5687278"/>
                <a:ext cx="502200" cy="149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FBB0F70-0D9B-4572-B0F4-75EC49896CF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56039" y="5678638"/>
                  <a:ext cx="519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00A6C1F-9FAB-45B6-ADDD-FDBC2EA48CD4}"/>
                    </a:ext>
                  </a:extLst>
                </p14:cNvPr>
                <p14:cNvContentPartPr/>
                <p14:nvPr/>
              </p14:nvContentPartPr>
              <p14:xfrm>
                <a:off x="3407479" y="5463358"/>
                <a:ext cx="303480" cy="524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00A6C1F-9FAB-45B6-ADDD-FDBC2EA48CD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98479" y="5454718"/>
                  <a:ext cx="321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4AEA951-D866-4FA6-9244-067C2C78B3FD}"/>
                    </a:ext>
                  </a:extLst>
                </p14:cNvPr>
                <p14:cNvContentPartPr/>
                <p14:nvPr/>
              </p14:nvContentPartPr>
              <p14:xfrm>
                <a:off x="3678919" y="5753878"/>
                <a:ext cx="155520" cy="160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4AEA951-D866-4FA6-9244-067C2C78B3F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70279" y="5745238"/>
                  <a:ext cx="173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26F53E-1629-4005-9AE2-E90FDF43A662}"/>
                    </a:ext>
                  </a:extLst>
                </p14:cNvPr>
                <p14:cNvContentPartPr/>
                <p14:nvPr/>
              </p14:nvContentPartPr>
              <p14:xfrm>
                <a:off x="3947839" y="5749198"/>
                <a:ext cx="207360" cy="173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26F53E-1629-4005-9AE2-E90FDF43A66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39199" y="5740558"/>
                  <a:ext cx="225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F528441-E8BF-4B21-B1A5-01A30566F5C3}"/>
                    </a:ext>
                  </a:extLst>
                </p14:cNvPr>
                <p14:cNvContentPartPr/>
                <p14:nvPr/>
              </p14:nvContentPartPr>
              <p14:xfrm>
                <a:off x="4069879" y="5471278"/>
                <a:ext cx="216720" cy="415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F528441-E8BF-4B21-B1A5-01A30566F5C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61239" y="5462278"/>
                  <a:ext cx="2343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C26EBA-397E-4CDC-88B0-78A6A57A139C}"/>
                    </a:ext>
                  </a:extLst>
                </p14:cNvPr>
                <p14:cNvContentPartPr/>
                <p14:nvPr/>
              </p14:nvContentPartPr>
              <p14:xfrm>
                <a:off x="4244839" y="5685478"/>
                <a:ext cx="206280" cy="268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C26EBA-397E-4CDC-88B0-78A6A57A13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35839" y="5676478"/>
                  <a:ext cx="223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A5853A9-025E-495A-AE9B-DFC3764E2FCF}"/>
                    </a:ext>
                  </a:extLst>
                </p14:cNvPr>
                <p14:cNvContentPartPr/>
                <p14:nvPr/>
              </p14:nvContentPartPr>
              <p14:xfrm>
                <a:off x="4829479" y="5707078"/>
                <a:ext cx="230040" cy="185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A5853A9-025E-495A-AE9B-DFC3764E2FC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20839" y="5698438"/>
                  <a:ext cx="247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25A281D-410F-4977-B805-F61C59BCC127}"/>
                    </a:ext>
                  </a:extLst>
                </p14:cNvPr>
                <p14:cNvContentPartPr/>
                <p14:nvPr/>
              </p14:nvContentPartPr>
              <p14:xfrm>
                <a:off x="5139079" y="5719318"/>
                <a:ext cx="188280" cy="193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25A281D-410F-4977-B805-F61C59BCC12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30439" y="5710318"/>
                  <a:ext cx="205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8BBC43-B9A2-4C07-B2D3-43259B210E63}"/>
                    </a:ext>
                  </a:extLst>
                </p14:cNvPr>
                <p14:cNvContentPartPr/>
                <p14:nvPr/>
              </p14:nvContentPartPr>
              <p14:xfrm>
                <a:off x="5355079" y="5714278"/>
                <a:ext cx="177840" cy="218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8BBC43-B9A2-4C07-B2D3-43259B210E6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46439" y="5705638"/>
                  <a:ext cx="195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147732B-EF8E-4D61-BDF6-8E28BE21DC6B}"/>
                    </a:ext>
                  </a:extLst>
                </p14:cNvPr>
                <p14:cNvContentPartPr/>
                <p14:nvPr/>
              </p14:nvContentPartPr>
              <p14:xfrm>
                <a:off x="5938279" y="5720398"/>
                <a:ext cx="195480" cy="196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147732B-EF8E-4D61-BDF6-8E28BE21DC6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929279" y="5711758"/>
                  <a:ext cx="213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A7E04EF-093D-4A77-8D02-E333151EE262}"/>
                    </a:ext>
                  </a:extLst>
                </p14:cNvPr>
                <p14:cNvContentPartPr/>
                <p14:nvPr/>
              </p14:nvContentPartPr>
              <p14:xfrm>
                <a:off x="6171559" y="5685478"/>
                <a:ext cx="215280" cy="233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A7E04EF-093D-4A77-8D02-E333151EE26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62559" y="5676478"/>
                  <a:ext cx="232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EBAF5F7-58DC-4256-81A6-F3A55CDAA565}"/>
                    </a:ext>
                  </a:extLst>
                </p14:cNvPr>
                <p14:cNvContentPartPr/>
                <p14:nvPr/>
              </p14:nvContentPartPr>
              <p14:xfrm>
                <a:off x="6426799" y="5722198"/>
                <a:ext cx="191520" cy="18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EBAF5F7-58DC-4256-81A6-F3A55CDAA56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18159" y="5713558"/>
                  <a:ext cx="209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5EC956F-EBCD-4D25-867C-36700B45167B}"/>
                    </a:ext>
                  </a:extLst>
                </p14:cNvPr>
                <p14:cNvContentPartPr/>
                <p14:nvPr/>
              </p14:nvContentPartPr>
              <p14:xfrm>
                <a:off x="6648559" y="5767918"/>
                <a:ext cx="201960" cy="185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5EC956F-EBCD-4D25-867C-36700B45167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39559" y="5758918"/>
                  <a:ext cx="219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5D7C67D-5C96-4EF1-9758-B1E6A08CFB41}"/>
                    </a:ext>
                  </a:extLst>
                </p14:cNvPr>
                <p14:cNvContentPartPr/>
                <p14:nvPr/>
              </p14:nvContentPartPr>
              <p14:xfrm>
                <a:off x="6789319" y="5547598"/>
                <a:ext cx="268920" cy="354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5D7C67D-5C96-4EF1-9758-B1E6A08CFB4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80679" y="5538958"/>
                  <a:ext cx="286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1F24198-840C-41CF-9F6D-C94ED9463872}"/>
                    </a:ext>
                  </a:extLst>
                </p14:cNvPr>
                <p14:cNvContentPartPr/>
                <p14:nvPr/>
              </p14:nvContentPartPr>
              <p14:xfrm>
                <a:off x="7385839" y="5483878"/>
                <a:ext cx="255600" cy="506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1F24198-840C-41CF-9F6D-C94ED946387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76839" y="5475238"/>
                  <a:ext cx="273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2A06BDA-7A32-4A15-8CA6-5F47A480E521}"/>
                    </a:ext>
                  </a:extLst>
                </p14:cNvPr>
                <p14:cNvContentPartPr/>
                <p14:nvPr/>
              </p14:nvContentPartPr>
              <p14:xfrm>
                <a:off x="7280719" y="5772238"/>
                <a:ext cx="351000" cy="42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2A06BDA-7A32-4A15-8CA6-5F47A480E52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71719" y="5763238"/>
                  <a:ext cx="368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51A4ED-58F0-4CF5-9C17-8C9C1F176490}"/>
                    </a:ext>
                  </a:extLst>
                </p14:cNvPr>
                <p14:cNvContentPartPr/>
                <p14:nvPr/>
              </p14:nvContentPartPr>
              <p14:xfrm>
                <a:off x="7645759" y="5836678"/>
                <a:ext cx="144360" cy="149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51A4ED-58F0-4CF5-9C17-8C9C1F17649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637119" y="5828038"/>
                  <a:ext cx="162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865A9C2-9619-4CC0-B7B7-25ED675AA606}"/>
                    </a:ext>
                  </a:extLst>
                </p14:cNvPr>
                <p14:cNvContentPartPr/>
                <p14:nvPr/>
              </p14:nvContentPartPr>
              <p14:xfrm>
                <a:off x="8226799" y="5748118"/>
                <a:ext cx="228240" cy="199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865A9C2-9619-4CC0-B7B7-25ED675AA60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8159" y="5739118"/>
                  <a:ext cx="245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E752B1C-8C60-40D4-A8D7-DD040D250EDF}"/>
                    </a:ext>
                  </a:extLst>
                </p14:cNvPr>
                <p14:cNvContentPartPr/>
                <p14:nvPr/>
              </p14:nvContentPartPr>
              <p14:xfrm>
                <a:off x="8560879" y="5453278"/>
                <a:ext cx="331560" cy="525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E752B1C-8C60-40D4-A8D7-DD040D250ED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52239" y="5444638"/>
                  <a:ext cx="349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3820048-76DD-42A1-A069-C3C911DD3549}"/>
                    </a:ext>
                  </a:extLst>
                </p14:cNvPr>
                <p14:cNvContentPartPr/>
                <p14:nvPr/>
              </p14:nvContentPartPr>
              <p14:xfrm>
                <a:off x="8923399" y="5781238"/>
                <a:ext cx="120960" cy="15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3820048-76DD-42A1-A069-C3C911DD354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14759" y="5772238"/>
                  <a:ext cx="138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668AB5D-AD4F-4AA3-BA67-BB19B19E8879}"/>
                    </a:ext>
                  </a:extLst>
                </p14:cNvPr>
                <p14:cNvContentPartPr/>
                <p14:nvPr/>
              </p14:nvContentPartPr>
              <p14:xfrm>
                <a:off x="9145159" y="5633278"/>
                <a:ext cx="369720" cy="294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668AB5D-AD4F-4AA3-BA67-BB19B19E887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36159" y="5624278"/>
                  <a:ext cx="387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72D683A-B56D-418A-A24D-19F47A354EB2}"/>
                    </a:ext>
                  </a:extLst>
                </p14:cNvPr>
                <p14:cNvContentPartPr/>
                <p14:nvPr/>
              </p14:nvContentPartPr>
              <p14:xfrm>
                <a:off x="528199" y="5547598"/>
                <a:ext cx="366480" cy="410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72D683A-B56D-418A-A24D-19F47A354EB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9559" y="5538958"/>
                  <a:ext cx="3841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6CF7A40-5F1E-45F9-82E9-643B498E776A}"/>
                    </a:ext>
                  </a:extLst>
                </p14:cNvPr>
                <p14:cNvContentPartPr/>
                <p14:nvPr/>
              </p14:nvContentPartPr>
              <p14:xfrm>
                <a:off x="902239" y="5809678"/>
                <a:ext cx="88920" cy="157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6CF7A40-5F1E-45F9-82E9-643B498E776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93239" y="5801038"/>
                  <a:ext cx="106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02DB1E-5704-480F-A87E-B42CD0C7735F}"/>
                    </a:ext>
                  </a:extLst>
                </p14:cNvPr>
                <p14:cNvContentPartPr/>
                <p14:nvPr/>
              </p14:nvContentPartPr>
              <p14:xfrm>
                <a:off x="1048039" y="5822638"/>
                <a:ext cx="215640" cy="124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02DB1E-5704-480F-A87E-B42CD0C7735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39039" y="5813638"/>
                  <a:ext cx="23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DEF0345-B9A5-47B3-8D04-EA223DDD1F43}"/>
                    </a:ext>
                  </a:extLst>
                </p14:cNvPr>
                <p14:cNvContentPartPr/>
                <p14:nvPr/>
              </p14:nvContentPartPr>
              <p14:xfrm>
                <a:off x="1346119" y="5807158"/>
                <a:ext cx="78120" cy="142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DEF0345-B9A5-47B3-8D04-EA223DDD1F4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337119" y="5798518"/>
                  <a:ext cx="95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04EE0E1-14A9-4F85-849C-ED83E603CD09}"/>
                    </a:ext>
                  </a:extLst>
                </p14:cNvPr>
                <p14:cNvContentPartPr/>
                <p14:nvPr/>
              </p14:nvContentPartPr>
              <p14:xfrm>
                <a:off x="1530439" y="5525998"/>
                <a:ext cx="222840" cy="461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04EE0E1-14A9-4F85-849C-ED83E603CD0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521439" y="5517358"/>
                  <a:ext cx="2404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190E0F8-21BB-4B86-9459-4EEAE1E9B47E}"/>
                    </a:ext>
                  </a:extLst>
                </p14:cNvPr>
                <p14:cNvContentPartPr/>
                <p14:nvPr/>
              </p14:nvContentPartPr>
              <p14:xfrm>
                <a:off x="1662559" y="5803918"/>
                <a:ext cx="112320" cy="123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190E0F8-21BB-4B86-9459-4EEAE1E9B47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53919" y="5794918"/>
                  <a:ext cx="129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0542B77-B553-40C7-A716-5A03AE3BE5EC}"/>
                    </a:ext>
                  </a:extLst>
                </p14:cNvPr>
                <p14:cNvContentPartPr/>
                <p14:nvPr/>
              </p14:nvContentPartPr>
              <p14:xfrm>
                <a:off x="1826359" y="5768998"/>
                <a:ext cx="233280" cy="163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0542B77-B553-40C7-A716-5A03AE3BE5E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817359" y="5760358"/>
                  <a:ext cx="250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A2F404A-A97E-449E-88FD-4F2EE3FDCBBD}"/>
                    </a:ext>
                  </a:extLst>
                </p14:cNvPr>
                <p14:cNvContentPartPr/>
                <p14:nvPr/>
              </p14:nvContentPartPr>
              <p14:xfrm>
                <a:off x="2620879" y="4400278"/>
                <a:ext cx="918000" cy="1183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A2F404A-A97E-449E-88FD-4F2EE3FDCBB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612239" y="4391638"/>
                  <a:ext cx="935640" cy="12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430262-4FBA-43F0-9121-BA4D2F28578A}"/>
                  </a:ext>
                </a:extLst>
              </p14:cNvPr>
              <p14:cNvContentPartPr/>
              <p14:nvPr/>
            </p14:nvContentPartPr>
            <p14:xfrm>
              <a:off x="2630474" y="2237388"/>
              <a:ext cx="2904480" cy="257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430262-4FBA-43F0-9121-BA4D2F28578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2621834" y="2228388"/>
                <a:ext cx="2922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D1C137E-0395-434C-88BF-A15EF03878B5}"/>
                  </a:ext>
                </a:extLst>
              </p14:cNvPr>
              <p14:cNvContentPartPr/>
              <p14:nvPr/>
            </p14:nvContentPartPr>
            <p14:xfrm>
              <a:off x="7855514" y="2341428"/>
              <a:ext cx="1811520" cy="170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D1C137E-0395-434C-88BF-A15EF03878B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846874" y="2332788"/>
                <a:ext cx="18291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F6F4219-E139-4586-BB3E-7D173F05DD40}"/>
                  </a:ext>
                </a:extLst>
              </p14:cNvPr>
              <p14:cNvContentPartPr/>
              <p14:nvPr/>
            </p14:nvContentPartPr>
            <p14:xfrm>
              <a:off x="7899074" y="3585588"/>
              <a:ext cx="2778120" cy="93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F6F4219-E139-4586-BB3E-7D173F05DD40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7890074" y="3576588"/>
                <a:ext cx="27957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324A865-B3A1-4387-8AB4-F487D7060E23}"/>
                  </a:ext>
                </a:extLst>
              </p14:cNvPr>
              <p14:cNvContentPartPr/>
              <p14:nvPr/>
            </p14:nvContentPartPr>
            <p14:xfrm>
              <a:off x="182114" y="7716228"/>
              <a:ext cx="6120" cy="16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324A865-B3A1-4387-8AB4-F487D7060E23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73474" y="7707588"/>
                <a:ext cx="2376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67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B46B94-4E6F-4D09-BE93-C03C6D4899D3}"/>
              </a:ext>
            </a:extLst>
          </p:cNvPr>
          <p:cNvGrpSpPr/>
          <p:nvPr/>
        </p:nvGrpSpPr>
        <p:grpSpPr>
          <a:xfrm>
            <a:off x="7746199" y="372598"/>
            <a:ext cx="675720" cy="242280"/>
            <a:chOff x="7746199" y="372598"/>
            <a:chExt cx="67572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D316C6-997F-4C0E-930E-75D2BDE98631}"/>
                    </a:ext>
                  </a:extLst>
                </p14:cNvPr>
                <p14:cNvContentPartPr/>
                <p14:nvPr/>
              </p14:nvContentPartPr>
              <p14:xfrm>
                <a:off x="7746199" y="383398"/>
                <a:ext cx="180000" cy="19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D316C6-997F-4C0E-930E-75D2BDE986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37559" y="374398"/>
                  <a:ext cx="197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4A824B-3E0C-43E7-A110-08BBDAB7BDE1}"/>
                    </a:ext>
                  </a:extLst>
                </p14:cNvPr>
                <p14:cNvContentPartPr/>
                <p14:nvPr/>
              </p14:nvContentPartPr>
              <p14:xfrm>
                <a:off x="7983439" y="401038"/>
                <a:ext cx="168840" cy="21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4A824B-3E0C-43E7-A110-08BBDAB7BD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4439" y="392038"/>
                  <a:ext cx="186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2AB912-053B-41F4-BBAC-6E7758041CF5}"/>
                    </a:ext>
                  </a:extLst>
                </p14:cNvPr>
                <p14:cNvContentPartPr/>
                <p14:nvPr/>
              </p14:nvContentPartPr>
              <p14:xfrm>
                <a:off x="8211679" y="372598"/>
                <a:ext cx="210240" cy="216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2AB912-053B-41F4-BBAC-6E7758041C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03039" y="363598"/>
                  <a:ext cx="2278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4D65B39-9CAF-4092-B675-C6BD43311D69}"/>
              </a:ext>
            </a:extLst>
          </p:cNvPr>
          <p:cNvGrpSpPr/>
          <p:nvPr/>
        </p:nvGrpSpPr>
        <p:grpSpPr>
          <a:xfrm>
            <a:off x="8888479" y="181798"/>
            <a:ext cx="957600" cy="424800"/>
            <a:chOff x="8888479" y="181798"/>
            <a:chExt cx="9576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DDE8B4-8D0F-46E4-8A3C-BD8D4833CEB6}"/>
                    </a:ext>
                  </a:extLst>
                </p14:cNvPr>
                <p14:cNvContentPartPr/>
                <p14:nvPr/>
              </p14:nvContentPartPr>
              <p14:xfrm>
                <a:off x="8888479" y="421198"/>
                <a:ext cx="129960" cy="172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DDE8B4-8D0F-46E4-8A3C-BD8D4833CE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79479" y="412558"/>
                  <a:ext cx="147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2657A0-370F-427B-98F8-0B495EAB308D}"/>
                    </a:ext>
                  </a:extLst>
                </p14:cNvPr>
                <p14:cNvContentPartPr/>
                <p14:nvPr/>
              </p14:nvContentPartPr>
              <p14:xfrm>
                <a:off x="9020239" y="293758"/>
                <a:ext cx="35280" cy="3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2657A0-370F-427B-98F8-0B495EAB30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11599" y="285118"/>
                  <a:ext cx="52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7A5F8E-5564-4A23-AED6-6B6AAC005B71}"/>
                    </a:ext>
                  </a:extLst>
                </p14:cNvPr>
                <p14:cNvContentPartPr/>
                <p14:nvPr/>
              </p14:nvContentPartPr>
              <p14:xfrm>
                <a:off x="9135799" y="440638"/>
                <a:ext cx="150840" cy="16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7A5F8E-5564-4A23-AED6-6B6AAC005B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27159" y="431998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E9825F7-2152-40F4-97E9-45CB698D0E2B}"/>
                    </a:ext>
                  </a:extLst>
                </p14:cNvPr>
                <p14:cNvContentPartPr/>
                <p14:nvPr/>
              </p14:nvContentPartPr>
              <p14:xfrm>
                <a:off x="9286279" y="315358"/>
                <a:ext cx="8640" cy="1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E9825F7-2152-40F4-97E9-45CB698D0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77639" y="306718"/>
                  <a:ext cx="26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32617B-8C55-4660-83DD-F14E65885598}"/>
                    </a:ext>
                  </a:extLst>
                </p14:cNvPr>
                <p14:cNvContentPartPr/>
                <p14:nvPr/>
              </p14:nvContentPartPr>
              <p14:xfrm>
                <a:off x="9413359" y="433078"/>
                <a:ext cx="23976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32617B-8C55-4660-83DD-F14E658855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04719" y="424078"/>
                  <a:ext cx="257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759F95-53F3-4086-B124-677897074EB4}"/>
                    </a:ext>
                  </a:extLst>
                </p14:cNvPr>
                <p14:cNvContentPartPr/>
                <p14:nvPr/>
              </p14:nvContentPartPr>
              <p14:xfrm>
                <a:off x="9633319" y="181798"/>
                <a:ext cx="212760" cy="38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759F95-53F3-4086-B124-677897074E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4679" y="172798"/>
                  <a:ext cx="23040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1548D5-068E-4B87-A28D-997DD0A7F0A4}"/>
              </a:ext>
            </a:extLst>
          </p:cNvPr>
          <p:cNvGrpSpPr/>
          <p:nvPr/>
        </p:nvGrpSpPr>
        <p:grpSpPr>
          <a:xfrm>
            <a:off x="388159" y="204478"/>
            <a:ext cx="7099560" cy="1496160"/>
            <a:chOff x="388159" y="204478"/>
            <a:chExt cx="7099560" cy="14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BFE2B82-7968-4FC4-B3EC-720DC88C78FF}"/>
                    </a:ext>
                  </a:extLst>
                </p14:cNvPr>
                <p14:cNvContentPartPr/>
                <p14:nvPr/>
              </p14:nvContentPartPr>
              <p14:xfrm>
                <a:off x="388159" y="489598"/>
                <a:ext cx="162000" cy="273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FE2B82-7968-4FC4-B3EC-720DC88C78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159" y="480958"/>
                  <a:ext cx="179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7255F3-7E5C-4494-8702-2DCB1764D6DB}"/>
                    </a:ext>
                  </a:extLst>
                </p14:cNvPr>
                <p14:cNvContentPartPr/>
                <p14:nvPr/>
              </p14:nvContentPartPr>
              <p14:xfrm>
                <a:off x="462679" y="366838"/>
                <a:ext cx="367560" cy="45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7255F3-7E5C-4494-8702-2DCB1764D6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4039" y="358198"/>
                  <a:ext cx="385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A051E1-7A38-4C84-9F6A-D5511549287F}"/>
                    </a:ext>
                  </a:extLst>
                </p14:cNvPr>
                <p14:cNvContentPartPr/>
                <p14:nvPr/>
              </p14:nvContentPartPr>
              <p14:xfrm>
                <a:off x="736279" y="584998"/>
                <a:ext cx="176760" cy="17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A051E1-7A38-4C84-9F6A-D551154928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7639" y="576358"/>
                  <a:ext cx="194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11770F-F7B4-4D69-85FC-2C055633902E}"/>
                    </a:ext>
                  </a:extLst>
                </p14:cNvPr>
                <p14:cNvContentPartPr/>
                <p14:nvPr/>
              </p14:nvContentPartPr>
              <p14:xfrm>
                <a:off x="946879" y="524518"/>
                <a:ext cx="189720" cy="245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11770F-F7B4-4D69-85FC-2C05563390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8239" y="515878"/>
                  <a:ext cx="207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3477B2-189E-4DDC-935F-2C999B8D3DA3}"/>
                    </a:ext>
                  </a:extLst>
                </p14:cNvPr>
                <p14:cNvContentPartPr/>
                <p14:nvPr/>
              </p14:nvContentPartPr>
              <p14:xfrm>
                <a:off x="1220839" y="597958"/>
                <a:ext cx="181800" cy="16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3477B2-189E-4DDC-935F-2C999B8D3D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12199" y="589318"/>
                  <a:ext cx="199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FB6827-771A-4C4F-9043-A697B8571505}"/>
                    </a:ext>
                  </a:extLst>
                </p14:cNvPr>
                <p14:cNvContentPartPr/>
                <p14:nvPr/>
              </p14:nvContentPartPr>
              <p14:xfrm>
                <a:off x="1514959" y="365758"/>
                <a:ext cx="170640" cy="38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FB6827-771A-4C4F-9043-A697B85715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06319" y="357118"/>
                  <a:ext cx="1882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237E33-1E8D-49B3-93F0-EE0583A84515}"/>
                    </a:ext>
                  </a:extLst>
                </p14:cNvPr>
                <p14:cNvContentPartPr/>
                <p14:nvPr/>
              </p14:nvContentPartPr>
              <p14:xfrm>
                <a:off x="1732399" y="272158"/>
                <a:ext cx="236880" cy="53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237E33-1E8D-49B3-93F0-EE0583A845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23759" y="263158"/>
                  <a:ext cx="2545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4F4627-179D-445C-8F62-06664DAA40C7}"/>
                    </a:ext>
                  </a:extLst>
                </p14:cNvPr>
                <p14:cNvContentPartPr/>
                <p14:nvPr/>
              </p14:nvContentPartPr>
              <p14:xfrm>
                <a:off x="1671919" y="474838"/>
                <a:ext cx="518400" cy="12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4F4627-179D-445C-8F62-06664DAA40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63279" y="466198"/>
                  <a:ext cx="536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1F0F53-661A-4928-B2B6-8451C8D23B95}"/>
                    </a:ext>
                  </a:extLst>
                </p14:cNvPr>
                <p14:cNvContentPartPr/>
                <p14:nvPr/>
              </p14:nvContentPartPr>
              <p14:xfrm>
                <a:off x="2087719" y="677878"/>
                <a:ext cx="3420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1F0F53-661A-4928-B2B6-8451C8D23B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79079" y="668878"/>
                  <a:ext cx="5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D0180D-B981-48EB-B850-26AB336490F1}"/>
                    </a:ext>
                  </a:extLst>
                </p14:cNvPr>
                <p14:cNvContentPartPr/>
                <p14:nvPr/>
              </p14:nvContentPartPr>
              <p14:xfrm>
                <a:off x="2860639" y="507238"/>
                <a:ext cx="96840" cy="12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D0180D-B981-48EB-B850-26AB336490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1999" y="498238"/>
                  <a:ext cx="114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FCC2E8-EF9C-42F6-9589-C6BC04BE4378}"/>
                    </a:ext>
                  </a:extLst>
                </p14:cNvPr>
                <p14:cNvContentPartPr/>
                <p14:nvPr/>
              </p14:nvContentPartPr>
              <p14:xfrm>
                <a:off x="2589199" y="693718"/>
                <a:ext cx="44892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FCC2E8-EF9C-42F6-9589-C6BC04BE43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80559" y="684718"/>
                  <a:ext cx="466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073E17-0562-4AFD-B773-7978987A4CE7}"/>
                    </a:ext>
                  </a:extLst>
                </p14:cNvPr>
                <p14:cNvContentPartPr/>
                <p14:nvPr/>
              </p14:nvContentPartPr>
              <p14:xfrm>
                <a:off x="2624119" y="464038"/>
                <a:ext cx="478080" cy="8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073E17-0562-4AFD-B773-7978987A4C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15479" y="455398"/>
                  <a:ext cx="495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9EEFF2-4AF6-4671-A1C0-83DE8375B0AF}"/>
                    </a:ext>
                  </a:extLst>
                </p14:cNvPr>
                <p14:cNvContentPartPr/>
                <p14:nvPr/>
              </p14:nvContentPartPr>
              <p14:xfrm>
                <a:off x="3223159" y="204478"/>
                <a:ext cx="336240" cy="60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9EEFF2-4AF6-4671-A1C0-83DE8375B0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4159" y="195838"/>
                  <a:ext cx="3538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8457CD-E1AC-4914-8931-BD7E7025F380}"/>
                    </a:ext>
                  </a:extLst>
                </p14:cNvPr>
                <p14:cNvContentPartPr/>
                <p14:nvPr/>
              </p14:nvContentPartPr>
              <p14:xfrm>
                <a:off x="3189679" y="625318"/>
                <a:ext cx="254880" cy="42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8457CD-E1AC-4914-8931-BD7E7025F3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1039" y="616678"/>
                  <a:ext cx="272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A6518E-A94F-44DD-96CB-DB9313AA3DA5}"/>
                    </a:ext>
                  </a:extLst>
                </p14:cNvPr>
                <p14:cNvContentPartPr/>
                <p14:nvPr/>
              </p14:nvContentPartPr>
              <p14:xfrm>
                <a:off x="460159" y="1101238"/>
                <a:ext cx="266760" cy="37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A6518E-A94F-44DD-96CB-DB9313AA3D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159" y="1092238"/>
                  <a:ext cx="284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EDDE33-FC39-47DD-A248-2F74093CE6C7}"/>
                    </a:ext>
                  </a:extLst>
                </p14:cNvPr>
                <p14:cNvContentPartPr/>
                <p14:nvPr/>
              </p14:nvContentPartPr>
              <p14:xfrm>
                <a:off x="770839" y="1299238"/>
                <a:ext cx="41040" cy="118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EDDE33-FC39-47DD-A248-2F74093CE6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1839" y="1290598"/>
                  <a:ext cx="58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4D35D8-872D-4B38-B0AF-FEF097CDAFAE}"/>
                    </a:ext>
                  </a:extLst>
                </p14:cNvPr>
                <p14:cNvContentPartPr/>
                <p14:nvPr/>
              </p14:nvContentPartPr>
              <p14:xfrm>
                <a:off x="922039" y="1292758"/>
                <a:ext cx="176040" cy="121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4D35D8-872D-4B38-B0AF-FEF097CDAF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3399" y="1283758"/>
                  <a:ext cx="193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8CBD2E-0F38-484B-8640-0FFEF3CFE9AF}"/>
                    </a:ext>
                  </a:extLst>
                </p14:cNvPr>
                <p14:cNvContentPartPr/>
                <p14:nvPr/>
              </p14:nvContentPartPr>
              <p14:xfrm>
                <a:off x="1198879" y="1230478"/>
                <a:ext cx="181080" cy="18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8CBD2E-0F38-484B-8640-0FFEF3CFE9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90239" y="1221838"/>
                  <a:ext cx="198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570FC5-6A6A-409B-9102-6940FBA17CEE}"/>
                    </a:ext>
                  </a:extLst>
                </p14:cNvPr>
                <p14:cNvContentPartPr/>
                <p14:nvPr/>
              </p14:nvContentPartPr>
              <p14:xfrm>
                <a:off x="1360159" y="1001158"/>
                <a:ext cx="192960" cy="34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570FC5-6A6A-409B-9102-6940FBA17C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51159" y="992158"/>
                  <a:ext cx="210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2D261B-2772-487B-B120-4F7DE46B8296}"/>
                    </a:ext>
                  </a:extLst>
                </p14:cNvPr>
                <p14:cNvContentPartPr/>
                <p14:nvPr/>
              </p14:nvContentPartPr>
              <p14:xfrm>
                <a:off x="1450159" y="1263238"/>
                <a:ext cx="164160" cy="15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2D261B-2772-487B-B120-4F7DE46B82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1159" y="1254598"/>
                  <a:ext cx="18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B3325E-55C7-4BAF-9C3E-0A9831E168D4}"/>
                    </a:ext>
                  </a:extLst>
                </p14:cNvPr>
                <p14:cNvContentPartPr/>
                <p14:nvPr/>
              </p14:nvContentPartPr>
              <p14:xfrm>
                <a:off x="1543039" y="1316878"/>
                <a:ext cx="231840" cy="383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B3325E-55C7-4BAF-9C3E-0A9831E168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34399" y="1307878"/>
                  <a:ext cx="249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CA55F6-E47D-44B4-B425-412264FC0A11}"/>
                    </a:ext>
                  </a:extLst>
                </p14:cNvPr>
                <p14:cNvContentPartPr/>
                <p14:nvPr/>
              </p14:nvContentPartPr>
              <p14:xfrm>
                <a:off x="1734919" y="1224358"/>
                <a:ext cx="222840" cy="226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CA55F6-E47D-44B4-B425-412264FC0A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26279" y="1215358"/>
                  <a:ext cx="240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04EE08-5261-4358-8F08-91981386F2DF}"/>
                    </a:ext>
                  </a:extLst>
                </p14:cNvPr>
                <p14:cNvContentPartPr/>
                <p14:nvPr/>
              </p14:nvContentPartPr>
              <p14:xfrm>
                <a:off x="2034799" y="1234438"/>
                <a:ext cx="358920" cy="20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04EE08-5261-4358-8F08-91981386F2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6159" y="1225798"/>
                  <a:ext cx="376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F46A18-B9ED-48E5-9D9F-C95660F1C0E5}"/>
                    </a:ext>
                  </a:extLst>
                </p14:cNvPr>
                <p14:cNvContentPartPr/>
                <p14:nvPr/>
              </p14:nvContentPartPr>
              <p14:xfrm>
                <a:off x="2485879" y="1241638"/>
                <a:ext cx="207720" cy="20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F46A18-B9ED-48E5-9D9F-C95660F1C0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76879" y="1232998"/>
                  <a:ext cx="225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110654-D8F5-4DD7-A0AA-B2EAE2B51328}"/>
                    </a:ext>
                  </a:extLst>
                </p14:cNvPr>
                <p14:cNvContentPartPr/>
                <p14:nvPr/>
              </p14:nvContentPartPr>
              <p14:xfrm>
                <a:off x="2611879" y="1060918"/>
                <a:ext cx="261000" cy="36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110654-D8F5-4DD7-A0AA-B2EAE2B513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02879" y="1052278"/>
                  <a:ext cx="278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F55698-A9E7-41A1-90AA-C80DF9873550}"/>
                    </a:ext>
                  </a:extLst>
                </p14:cNvPr>
                <p14:cNvContentPartPr/>
                <p14:nvPr/>
              </p14:nvContentPartPr>
              <p14:xfrm>
                <a:off x="2847319" y="1255318"/>
                <a:ext cx="162000" cy="147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F55698-A9E7-41A1-90AA-C80DF98735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8679" y="1246318"/>
                  <a:ext cx="179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52BB15-6F27-4735-BB3C-18065F42D662}"/>
                    </a:ext>
                  </a:extLst>
                </p14:cNvPr>
                <p14:cNvContentPartPr/>
                <p14:nvPr/>
              </p14:nvContentPartPr>
              <p14:xfrm>
                <a:off x="2959639" y="1289518"/>
                <a:ext cx="254520" cy="128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52BB15-6F27-4735-BB3C-18065F42D6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50639" y="1280878"/>
                  <a:ext cx="272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15D2B4-CAEA-4E43-AA86-B466BCA5787E}"/>
                    </a:ext>
                  </a:extLst>
                </p14:cNvPr>
                <p14:cNvContentPartPr/>
                <p14:nvPr/>
              </p14:nvContentPartPr>
              <p14:xfrm>
                <a:off x="3353479" y="998998"/>
                <a:ext cx="320760" cy="46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15D2B4-CAEA-4E43-AA86-B466BCA578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44839" y="989998"/>
                  <a:ext cx="3384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32F114-6D0C-45F1-8FCC-23B86C7906D7}"/>
                    </a:ext>
                  </a:extLst>
                </p14:cNvPr>
                <p14:cNvContentPartPr/>
                <p14:nvPr/>
              </p14:nvContentPartPr>
              <p14:xfrm>
                <a:off x="4121719" y="364678"/>
                <a:ext cx="194040" cy="30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32F114-6D0C-45F1-8FCC-23B86C7906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12719" y="355678"/>
                  <a:ext cx="211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C4EFC8-060B-4047-A451-85CEFB31AECF}"/>
                    </a:ext>
                  </a:extLst>
                </p14:cNvPr>
                <p14:cNvContentPartPr/>
                <p14:nvPr/>
              </p14:nvContentPartPr>
              <p14:xfrm>
                <a:off x="4030999" y="362158"/>
                <a:ext cx="300600" cy="26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C4EFC8-060B-4047-A451-85CEFB31AE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22359" y="353158"/>
                  <a:ext cx="318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E989E1-9F7C-4962-928C-A76DFB6B3DD8}"/>
                    </a:ext>
                  </a:extLst>
                </p14:cNvPr>
                <p14:cNvContentPartPr/>
                <p14:nvPr/>
              </p14:nvContentPartPr>
              <p14:xfrm>
                <a:off x="4388119" y="705958"/>
                <a:ext cx="33480" cy="11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E989E1-9F7C-4962-928C-A76DFB6B3D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79479" y="696958"/>
                  <a:ext cx="51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4F5FBC-A229-476B-B2FA-F9EC375692FB}"/>
                    </a:ext>
                  </a:extLst>
                </p14:cNvPr>
                <p14:cNvContentPartPr/>
                <p14:nvPr/>
              </p14:nvContentPartPr>
              <p14:xfrm>
                <a:off x="4630759" y="633238"/>
                <a:ext cx="91800" cy="20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4F5FBC-A229-476B-B2FA-F9EC375692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21759" y="624238"/>
                  <a:ext cx="109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43D93F-A1FF-48B2-9F03-D2DE2EFB8404}"/>
                    </a:ext>
                  </a:extLst>
                </p14:cNvPr>
                <p14:cNvContentPartPr/>
                <p14:nvPr/>
              </p14:nvContentPartPr>
              <p14:xfrm>
                <a:off x="4996159" y="358918"/>
                <a:ext cx="201960" cy="30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43D93F-A1FF-48B2-9F03-D2DE2EFB84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87159" y="350278"/>
                  <a:ext cx="219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082570-4FA5-435B-987B-42EA6978515F}"/>
                    </a:ext>
                  </a:extLst>
                </p14:cNvPr>
                <p14:cNvContentPartPr/>
                <p14:nvPr/>
              </p14:nvContentPartPr>
              <p14:xfrm>
                <a:off x="4957639" y="298438"/>
                <a:ext cx="277200" cy="33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082570-4FA5-435B-987B-42EA697851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8999" y="289438"/>
                  <a:ext cx="294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592CE0-2245-4E8C-86FA-048C3A5710ED}"/>
                    </a:ext>
                  </a:extLst>
                </p14:cNvPr>
                <p14:cNvContentPartPr/>
                <p14:nvPr/>
              </p14:nvContentPartPr>
              <p14:xfrm>
                <a:off x="5275879" y="615238"/>
                <a:ext cx="175680" cy="16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592CE0-2245-4E8C-86FA-048C3A5710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67239" y="606238"/>
                  <a:ext cx="193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8A486F-08F7-44B6-9B83-4C86E8448275}"/>
                    </a:ext>
                  </a:extLst>
                </p14:cNvPr>
                <p14:cNvContentPartPr/>
                <p14:nvPr/>
              </p14:nvContentPartPr>
              <p14:xfrm>
                <a:off x="5529679" y="628558"/>
                <a:ext cx="125640" cy="22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8A486F-08F7-44B6-9B83-4C86E84482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21039" y="619918"/>
                  <a:ext cx="143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16E7B1-104B-4AAA-9EA3-20723CB6A593}"/>
                    </a:ext>
                  </a:extLst>
                </p14:cNvPr>
                <p14:cNvContentPartPr/>
                <p14:nvPr/>
              </p14:nvContentPartPr>
              <p14:xfrm>
                <a:off x="5867719" y="499318"/>
                <a:ext cx="11160" cy="1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16E7B1-104B-4AAA-9EA3-20723CB6A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59079" y="490318"/>
                  <a:ext cx="28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B2C1F2-8D29-4743-B36A-28886AFF9503}"/>
                    </a:ext>
                  </a:extLst>
                </p14:cNvPr>
                <p14:cNvContentPartPr/>
                <p14:nvPr/>
              </p14:nvContentPartPr>
              <p14:xfrm>
                <a:off x="6050239" y="478078"/>
                <a:ext cx="224280" cy="3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B2C1F2-8D29-4743-B36A-28886AFF95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41599" y="469078"/>
                  <a:ext cx="241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EF6452-0622-4458-A120-383DD49A0C23}"/>
                    </a:ext>
                  </a:extLst>
                </p14:cNvPr>
                <p14:cNvContentPartPr/>
                <p14:nvPr/>
              </p14:nvContentPartPr>
              <p14:xfrm>
                <a:off x="6374959" y="625318"/>
                <a:ext cx="143280" cy="21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EF6452-0622-4458-A120-383DD49A0C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65959" y="616678"/>
                  <a:ext cx="160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3A2284-D24E-41A5-9B8F-3337C9D87CA3}"/>
                    </a:ext>
                  </a:extLst>
                </p14:cNvPr>
                <p14:cNvContentPartPr/>
                <p14:nvPr/>
              </p14:nvContentPartPr>
              <p14:xfrm>
                <a:off x="6785719" y="319678"/>
                <a:ext cx="257040" cy="29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3A2284-D24E-41A5-9B8F-3337C9D87C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76719" y="311038"/>
                  <a:ext cx="274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FC5051-868A-4574-AC25-311CB65FC562}"/>
                    </a:ext>
                  </a:extLst>
                </p14:cNvPr>
                <p14:cNvContentPartPr/>
                <p14:nvPr/>
              </p14:nvContentPartPr>
              <p14:xfrm>
                <a:off x="6726319" y="275758"/>
                <a:ext cx="304200" cy="24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FC5051-868A-4574-AC25-311CB65FC5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17679" y="266758"/>
                  <a:ext cx="321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775F9D-2287-4194-BA44-EE8DC1363488}"/>
                    </a:ext>
                  </a:extLst>
                </p14:cNvPr>
                <p14:cNvContentPartPr/>
                <p14:nvPr/>
              </p14:nvContentPartPr>
              <p14:xfrm>
                <a:off x="7150399" y="537478"/>
                <a:ext cx="211320" cy="176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775F9D-2287-4194-BA44-EE8DC13634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41759" y="528478"/>
                  <a:ext cx="228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719D0A0-DD0A-4AEB-9296-A2CB23F45C4A}"/>
                    </a:ext>
                  </a:extLst>
                </p14:cNvPr>
                <p14:cNvContentPartPr/>
                <p14:nvPr/>
              </p14:nvContentPartPr>
              <p14:xfrm>
                <a:off x="3890959" y="1225798"/>
                <a:ext cx="232560" cy="172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719D0A0-DD0A-4AEB-9296-A2CB23F45C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81959" y="1216798"/>
                  <a:ext cx="250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122E1B0-6605-42FA-97F4-1B495EDCD2C4}"/>
                    </a:ext>
                  </a:extLst>
                </p14:cNvPr>
                <p14:cNvContentPartPr/>
                <p14:nvPr/>
              </p14:nvContentPartPr>
              <p14:xfrm>
                <a:off x="4154479" y="1262518"/>
                <a:ext cx="145440" cy="12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122E1B0-6605-42FA-97F4-1B495EDCD2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45839" y="1253878"/>
                  <a:ext cx="163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E5EB72-41B5-4DFD-83F8-6028CC82A91A}"/>
                    </a:ext>
                  </a:extLst>
                </p14:cNvPr>
                <p14:cNvContentPartPr/>
                <p14:nvPr/>
              </p14:nvContentPartPr>
              <p14:xfrm>
                <a:off x="4379119" y="1250278"/>
                <a:ext cx="184680" cy="13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E5EB72-41B5-4DFD-83F8-6028CC82A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70119" y="1241278"/>
                  <a:ext cx="202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0F6D9A-88E7-494A-B094-D6FBE88DEBF4}"/>
                    </a:ext>
                  </a:extLst>
                </p14:cNvPr>
                <p14:cNvContentPartPr/>
                <p14:nvPr/>
              </p14:nvContentPartPr>
              <p14:xfrm>
                <a:off x="4566679" y="998638"/>
                <a:ext cx="218520" cy="320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0F6D9A-88E7-494A-B094-D6FBE88DEB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58039" y="989998"/>
                  <a:ext cx="236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B0349D-A857-4D4E-B666-9B01CB31BCC4}"/>
                    </a:ext>
                  </a:extLst>
                </p14:cNvPr>
                <p14:cNvContentPartPr/>
                <p14:nvPr/>
              </p14:nvContentPartPr>
              <p14:xfrm>
                <a:off x="4918399" y="1212118"/>
                <a:ext cx="108360" cy="168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B0349D-A857-4D4E-B666-9B01CB31BC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09399" y="1203478"/>
                  <a:ext cx="126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F3594C-AE02-48F2-ABF0-C6F7D27A28EE}"/>
                    </a:ext>
                  </a:extLst>
                </p14:cNvPr>
                <p14:cNvContentPartPr/>
                <p14:nvPr/>
              </p14:nvContentPartPr>
              <p14:xfrm>
                <a:off x="5094079" y="1052638"/>
                <a:ext cx="55800" cy="29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F3594C-AE02-48F2-ABF0-C6F7D27A28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85439" y="1043998"/>
                  <a:ext cx="7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343209-8C3D-45D2-B059-D2ABF9A5A365}"/>
                    </a:ext>
                  </a:extLst>
                </p14:cNvPr>
                <p14:cNvContentPartPr/>
                <p14:nvPr/>
              </p14:nvContentPartPr>
              <p14:xfrm>
                <a:off x="5074639" y="1244878"/>
                <a:ext cx="222120" cy="13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343209-8C3D-45D2-B059-D2ABF9A5A3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65639" y="1236238"/>
                  <a:ext cx="239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44A923-339D-4D8E-85BB-42BF73735DC8}"/>
                    </a:ext>
                  </a:extLst>
                </p14:cNvPr>
                <p14:cNvContentPartPr/>
                <p14:nvPr/>
              </p14:nvContentPartPr>
              <p14:xfrm>
                <a:off x="5222959" y="1007638"/>
                <a:ext cx="263160" cy="38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44A923-339D-4D8E-85BB-42BF73735D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14319" y="998638"/>
                  <a:ext cx="2808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6E49F14-C668-4BF3-BB05-EF463B560A75}"/>
                    </a:ext>
                  </a:extLst>
                </p14:cNvPr>
                <p14:cNvContentPartPr/>
                <p14:nvPr/>
              </p14:nvContentPartPr>
              <p14:xfrm>
                <a:off x="5409799" y="1217878"/>
                <a:ext cx="13860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6E49F14-C668-4BF3-BB05-EF463B560A7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00799" y="1209238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55DA9B-74D1-49CE-9C63-D3BCEF719C25}"/>
                    </a:ext>
                  </a:extLst>
                </p14:cNvPr>
                <p14:cNvContentPartPr/>
                <p14:nvPr/>
              </p14:nvContentPartPr>
              <p14:xfrm>
                <a:off x="5550199" y="939238"/>
                <a:ext cx="628920" cy="454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55DA9B-74D1-49CE-9C63-D3BCEF719C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41559" y="930598"/>
                  <a:ext cx="6465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856428-E967-48C7-8159-A652CC39226B}"/>
                    </a:ext>
                  </a:extLst>
                </p14:cNvPr>
                <p14:cNvContentPartPr/>
                <p14:nvPr/>
              </p14:nvContentPartPr>
              <p14:xfrm>
                <a:off x="5823799" y="1183678"/>
                <a:ext cx="367560" cy="5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856428-E967-48C7-8159-A652CC3922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15159" y="1174678"/>
                  <a:ext cx="385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F7B43B5-AD45-4171-9C39-4ED9DBA67694}"/>
                    </a:ext>
                  </a:extLst>
                </p14:cNvPr>
                <p14:cNvContentPartPr/>
                <p14:nvPr/>
              </p14:nvContentPartPr>
              <p14:xfrm>
                <a:off x="6090199" y="1073878"/>
                <a:ext cx="273960" cy="31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F7B43B5-AD45-4171-9C39-4ED9DBA676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81559" y="1064878"/>
                  <a:ext cx="291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679E7F-4501-4F2C-9C41-6D961521CD39}"/>
                    </a:ext>
                  </a:extLst>
                </p14:cNvPr>
                <p14:cNvContentPartPr/>
                <p14:nvPr/>
              </p14:nvContentPartPr>
              <p14:xfrm>
                <a:off x="6255439" y="1229398"/>
                <a:ext cx="185040" cy="165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679E7F-4501-4F2C-9C41-6D961521CD3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46439" y="1220758"/>
                  <a:ext cx="20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535CE7-2903-445D-A1AE-7987301CF81E}"/>
                    </a:ext>
                  </a:extLst>
                </p14:cNvPr>
                <p14:cNvContentPartPr/>
                <p14:nvPr/>
              </p14:nvContentPartPr>
              <p14:xfrm>
                <a:off x="6552079" y="1244158"/>
                <a:ext cx="145080" cy="154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535CE7-2903-445D-A1AE-7987301CF8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43439" y="1235158"/>
                  <a:ext cx="162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5E61BB-F809-477E-AB59-CB7761A80410}"/>
                    </a:ext>
                  </a:extLst>
                </p14:cNvPr>
                <p14:cNvContentPartPr/>
                <p14:nvPr/>
              </p14:nvContentPartPr>
              <p14:xfrm>
                <a:off x="6871759" y="1060558"/>
                <a:ext cx="201240" cy="305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5E61BB-F809-477E-AB59-CB7761A804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62759" y="1051558"/>
                  <a:ext cx="2188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74BF5B-0BAC-47A8-BA7F-29557C25421B}"/>
                    </a:ext>
                  </a:extLst>
                </p14:cNvPr>
                <p14:cNvContentPartPr/>
                <p14:nvPr/>
              </p14:nvContentPartPr>
              <p14:xfrm>
                <a:off x="7088119" y="998998"/>
                <a:ext cx="311400" cy="38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74BF5B-0BAC-47A8-BA7F-29557C2542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79119" y="990358"/>
                  <a:ext cx="3290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C22D69-AB5A-4674-97BC-A6DCA2B5F8F0}"/>
                    </a:ext>
                  </a:extLst>
                </p14:cNvPr>
                <p14:cNvContentPartPr/>
                <p14:nvPr/>
              </p14:nvContentPartPr>
              <p14:xfrm>
                <a:off x="7175239" y="1216078"/>
                <a:ext cx="312480" cy="416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C22D69-AB5A-4674-97BC-A6DCA2B5F8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66599" y="1207078"/>
                  <a:ext cx="33012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6044BC7-6027-43A5-8F9D-F32D7BC4E022}"/>
              </a:ext>
            </a:extLst>
          </p:cNvPr>
          <p:cNvGrpSpPr/>
          <p:nvPr/>
        </p:nvGrpSpPr>
        <p:grpSpPr>
          <a:xfrm>
            <a:off x="7786879" y="863278"/>
            <a:ext cx="3275640" cy="682920"/>
            <a:chOff x="7786879" y="863278"/>
            <a:chExt cx="3275640" cy="68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6EFD95-812F-4E93-94A3-C1998F4B3BEA}"/>
                    </a:ext>
                  </a:extLst>
                </p14:cNvPr>
                <p14:cNvContentPartPr/>
                <p14:nvPr/>
              </p14:nvContentPartPr>
              <p14:xfrm>
                <a:off x="7786879" y="1178998"/>
                <a:ext cx="264960" cy="18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6EFD95-812F-4E93-94A3-C1998F4B3B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8239" y="1169998"/>
                  <a:ext cx="282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9C92DE-3ACE-4B09-8964-4B09554D8492}"/>
                    </a:ext>
                  </a:extLst>
                </p14:cNvPr>
                <p14:cNvContentPartPr/>
                <p14:nvPr/>
              </p14:nvContentPartPr>
              <p14:xfrm>
                <a:off x="8014759" y="965158"/>
                <a:ext cx="200160" cy="375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9C92DE-3ACE-4B09-8964-4B09554D84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05759" y="956518"/>
                  <a:ext cx="217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751B33D-F115-439B-AA51-A6E3EE480386}"/>
                    </a:ext>
                  </a:extLst>
                </p14:cNvPr>
                <p14:cNvContentPartPr/>
                <p14:nvPr/>
              </p14:nvContentPartPr>
              <p14:xfrm>
                <a:off x="8152999" y="1203838"/>
                <a:ext cx="51120" cy="121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51B33D-F115-439B-AA51-A6E3EE4803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44359" y="1195198"/>
                  <a:ext cx="68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584B81-EE3B-4299-A1B0-8A16265CEAB8}"/>
                    </a:ext>
                  </a:extLst>
                </p14:cNvPr>
                <p14:cNvContentPartPr/>
                <p14:nvPr/>
              </p14:nvContentPartPr>
              <p14:xfrm>
                <a:off x="8314279" y="1118878"/>
                <a:ext cx="153360" cy="23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D584B81-EE3B-4299-A1B0-8A16265CEA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05639" y="1110238"/>
                  <a:ext cx="171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E1523F-5F5B-4F89-99B7-400BD56AEDAA}"/>
                    </a:ext>
                  </a:extLst>
                </p14:cNvPr>
                <p14:cNvContentPartPr/>
                <p14:nvPr/>
              </p14:nvContentPartPr>
              <p14:xfrm>
                <a:off x="8630719" y="916918"/>
                <a:ext cx="237600" cy="46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E1523F-5F5B-4F89-99B7-400BD56AED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22079" y="907918"/>
                  <a:ext cx="2552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6CC9F5-5A0D-4E99-BBE0-E61984F239D1}"/>
                    </a:ext>
                  </a:extLst>
                </p14:cNvPr>
                <p14:cNvContentPartPr/>
                <p14:nvPr/>
              </p14:nvContentPartPr>
              <p14:xfrm>
                <a:off x="8529559" y="1065238"/>
                <a:ext cx="539640" cy="28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6CC9F5-5A0D-4E99-BBE0-E61984F239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20919" y="1056598"/>
                  <a:ext cx="557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31C9BC3-1490-4096-A70B-05C12C3BC44F}"/>
                    </a:ext>
                  </a:extLst>
                </p14:cNvPr>
                <p14:cNvContentPartPr/>
                <p14:nvPr/>
              </p14:nvContentPartPr>
              <p14:xfrm>
                <a:off x="9114559" y="1202758"/>
                <a:ext cx="17280" cy="12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31C9BC3-1490-4096-A70B-05C12C3BC4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05919" y="1193758"/>
                  <a:ext cx="34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B2EDBD-6D8F-48D8-BD40-46F63AE1A1C4}"/>
                    </a:ext>
                  </a:extLst>
                </p14:cNvPr>
                <p14:cNvContentPartPr/>
                <p14:nvPr/>
              </p14:nvContentPartPr>
              <p14:xfrm>
                <a:off x="9304279" y="910798"/>
                <a:ext cx="237600" cy="46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B2EDBD-6D8F-48D8-BD40-46F63AE1A1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95279" y="901798"/>
                  <a:ext cx="2552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6E1766-1A48-425D-B27C-74E4A2388B27}"/>
                    </a:ext>
                  </a:extLst>
                </p14:cNvPr>
                <p14:cNvContentPartPr/>
                <p14:nvPr/>
              </p14:nvContentPartPr>
              <p14:xfrm>
                <a:off x="9607039" y="1224718"/>
                <a:ext cx="250200" cy="128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6E1766-1A48-425D-B27C-74E4A2388B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98399" y="1216078"/>
                  <a:ext cx="267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7F62102-1285-4DB7-9B31-7CDB8E8F9A1C}"/>
                    </a:ext>
                  </a:extLst>
                </p14:cNvPr>
                <p14:cNvContentPartPr/>
                <p14:nvPr/>
              </p14:nvContentPartPr>
              <p14:xfrm>
                <a:off x="9997999" y="893878"/>
                <a:ext cx="266400" cy="450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7F62102-1285-4DB7-9B31-7CDB8E8F9A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89359" y="885238"/>
                  <a:ext cx="284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063B19-E2A5-4DC1-806B-EA46A2CBE007}"/>
                    </a:ext>
                  </a:extLst>
                </p14:cNvPr>
                <p14:cNvContentPartPr/>
                <p14:nvPr/>
              </p14:nvContentPartPr>
              <p14:xfrm>
                <a:off x="9906199" y="1115638"/>
                <a:ext cx="387000" cy="6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063B19-E2A5-4DC1-806B-EA46A2CBE0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97559" y="1106638"/>
                  <a:ext cx="404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684495C-1B94-47BD-8413-BC3047CE842E}"/>
                    </a:ext>
                  </a:extLst>
                </p14:cNvPr>
                <p14:cNvContentPartPr/>
                <p14:nvPr/>
              </p14:nvContentPartPr>
              <p14:xfrm>
                <a:off x="10198159" y="1196638"/>
                <a:ext cx="424800" cy="176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684495C-1B94-47BD-8413-BC3047CE84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89159" y="1187998"/>
                  <a:ext cx="442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6E780F5-17D5-481D-AD8B-4D2AD315BDCE}"/>
                    </a:ext>
                  </a:extLst>
                </p14:cNvPr>
                <p14:cNvContentPartPr/>
                <p14:nvPr/>
              </p14:nvContentPartPr>
              <p14:xfrm>
                <a:off x="10578319" y="1040038"/>
                <a:ext cx="209880" cy="316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6E780F5-17D5-481D-AD8B-4D2AD315BD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69319" y="1031038"/>
                  <a:ext cx="227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364637A-B8C4-4ABD-AC8D-B13E0CE03179}"/>
                    </a:ext>
                  </a:extLst>
                </p14:cNvPr>
                <p14:cNvContentPartPr/>
                <p14:nvPr/>
              </p14:nvContentPartPr>
              <p14:xfrm>
                <a:off x="10681279" y="863278"/>
                <a:ext cx="381240" cy="682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364637A-B8C4-4ABD-AC8D-B13E0CE031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72279" y="854278"/>
                  <a:ext cx="398880" cy="70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2DAF5F6-EDC7-4651-8D48-FA94D9EC97D5}"/>
              </a:ext>
            </a:extLst>
          </p:cNvPr>
          <p:cNvGrpSpPr/>
          <p:nvPr/>
        </p:nvGrpSpPr>
        <p:grpSpPr>
          <a:xfrm>
            <a:off x="578959" y="1761838"/>
            <a:ext cx="1156320" cy="630000"/>
            <a:chOff x="578959" y="1761838"/>
            <a:chExt cx="115632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891397-B627-4621-A064-8C8A4938C71A}"/>
                    </a:ext>
                  </a:extLst>
                </p14:cNvPr>
                <p14:cNvContentPartPr/>
                <p14:nvPr/>
              </p14:nvContentPartPr>
              <p14:xfrm>
                <a:off x="578959" y="1761838"/>
                <a:ext cx="612360" cy="42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891397-B627-4621-A064-8C8A4938C7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9959" y="1753198"/>
                  <a:ext cx="630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F21B90F-8490-45FC-8E38-634D02273783}"/>
                    </a:ext>
                  </a:extLst>
                </p14:cNvPr>
                <p14:cNvContentPartPr/>
                <p14:nvPr/>
              </p14:nvContentPartPr>
              <p14:xfrm>
                <a:off x="724759" y="1966678"/>
                <a:ext cx="303480" cy="32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F21B90F-8490-45FC-8E38-634D022737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5759" y="1957678"/>
                  <a:ext cx="321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BA52C8-41B2-4C81-873E-2D82DE2F4609}"/>
                    </a:ext>
                  </a:extLst>
                </p14:cNvPr>
                <p14:cNvContentPartPr/>
                <p14:nvPr/>
              </p14:nvContentPartPr>
              <p14:xfrm>
                <a:off x="1099159" y="1933558"/>
                <a:ext cx="243720" cy="182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BA52C8-41B2-4C81-873E-2D82DE2F46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519" y="1924558"/>
                  <a:ext cx="261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E97AE1-C430-4971-B223-AD231360B9D6}"/>
                    </a:ext>
                  </a:extLst>
                </p14:cNvPr>
                <p14:cNvContentPartPr/>
                <p14:nvPr/>
              </p14:nvContentPartPr>
              <p14:xfrm>
                <a:off x="1122919" y="1911958"/>
                <a:ext cx="209520" cy="226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E97AE1-C430-4971-B223-AD231360B9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3919" y="1902958"/>
                  <a:ext cx="22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D93F2A6-1008-4590-B5A6-23B58B5B3F23}"/>
                    </a:ext>
                  </a:extLst>
                </p14:cNvPr>
                <p14:cNvContentPartPr/>
                <p14:nvPr/>
              </p14:nvContentPartPr>
              <p14:xfrm>
                <a:off x="1285279" y="1900798"/>
                <a:ext cx="450000" cy="491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D93F2A6-1008-4590-B5A6-23B58B5B3F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76639" y="1892158"/>
                  <a:ext cx="467640" cy="50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DE38E9C-FF0E-457A-BFAA-A8E8BC36E704}"/>
              </a:ext>
            </a:extLst>
          </p:cNvPr>
          <p:cNvGrpSpPr/>
          <p:nvPr/>
        </p:nvGrpSpPr>
        <p:grpSpPr>
          <a:xfrm>
            <a:off x="2006359" y="1644478"/>
            <a:ext cx="925200" cy="490320"/>
            <a:chOff x="2006359" y="1644478"/>
            <a:chExt cx="9252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B2FF71-AF93-40F1-90CE-E4FB58781D4F}"/>
                    </a:ext>
                  </a:extLst>
                </p14:cNvPr>
                <p14:cNvContentPartPr/>
                <p14:nvPr/>
              </p14:nvContentPartPr>
              <p14:xfrm>
                <a:off x="2006359" y="1765078"/>
                <a:ext cx="261720" cy="353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B2FF71-AF93-40F1-90CE-E4FB58781D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97359" y="1756438"/>
                  <a:ext cx="2793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1D28C80-0567-4285-9ECD-91607516DD37}"/>
                    </a:ext>
                  </a:extLst>
                </p14:cNvPr>
                <p14:cNvContentPartPr/>
                <p14:nvPr/>
              </p14:nvContentPartPr>
              <p14:xfrm>
                <a:off x="2401279" y="1756078"/>
                <a:ext cx="216000" cy="312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1D28C80-0567-4285-9ECD-91607516DD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92279" y="1747078"/>
                  <a:ext cx="233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322739-6BAA-4DDD-8814-411625A91D57}"/>
                    </a:ext>
                  </a:extLst>
                </p14:cNvPr>
                <p14:cNvContentPartPr/>
                <p14:nvPr/>
              </p14:nvContentPartPr>
              <p14:xfrm>
                <a:off x="2282119" y="1932478"/>
                <a:ext cx="197640" cy="144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322739-6BAA-4DDD-8814-411625A91D5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73479" y="1923838"/>
                  <a:ext cx="215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1B9F26F-F988-466D-828E-7D83FFCAFF45}"/>
                    </a:ext>
                  </a:extLst>
                </p14:cNvPr>
                <p14:cNvContentPartPr/>
                <p14:nvPr/>
              </p14:nvContentPartPr>
              <p14:xfrm>
                <a:off x="2741479" y="1644478"/>
                <a:ext cx="190080" cy="49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1B9F26F-F988-466D-828E-7D83FFCAFF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32839" y="1635838"/>
                  <a:ext cx="207720" cy="50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BF78BB1-1234-45C8-AF49-E6D0242DC6A7}"/>
                  </a:ext>
                </a:extLst>
              </p14:cNvPr>
              <p14:cNvContentPartPr/>
              <p14:nvPr/>
            </p14:nvContentPartPr>
            <p14:xfrm>
              <a:off x="2997439" y="2115718"/>
              <a:ext cx="132480" cy="209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BF78BB1-1234-45C8-AF49-E6D0242DC6A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88439" y="2107078"/>
                <a:ext cx="15012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7751FF-071A-4BF7-BFFB-130CA26062AF}"/>
              </a:ext>
            </a:extLst>
          </p:cNvPr>
          <p:cNvGrpSpPr/>
          <p:nvPr/>
        </p:nvGrpSpPr>
        <p:grpSpPr>
          <a:xfrm>
            <a:off x="3427639" y="1681918"/>
            <a:ext cx="1100880" cy="480960"/>
            <a:chOff x="3427639" y="1681918"/>
            <a:chExt cx="110088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29A4BF-4277-41E6-B9DD-79E59EAE865D}"/>
                    </a:ext>
                  </a:extLst>
                </p14:cNvPr>
                <p14:cNvContentPartPr/>
                <p14:nvPr/>
              </p14:nvContentPartPr>
              <p14:xfrm>
                <a:off x="3468679" y="1695598"/>
                <a:ext cx="282240" cy="467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29A4BF-4277-41E6-B9DD-79E59EAE86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59679" y="1686958"/>
                  <a:ext cx="299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A7E1564-AA61-4E1E-B812-25F30376D660}"/>
                    </a:ext>
                  </a:extLst>
                </p14:cNvPr>
                <p14:cNvContentPartPr/>
                <p14:nvPr/>
              </p14:nvContentPartPr>
              <p14:xfrm>
                <a:off x="3427639" y="1869838"/>
                <a:ext cx="474120" cy="11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A7E1564-AA61-4E1E-B812-25F30376D6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18999" y="1860838"/>
                  <a:ext cx="49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3C2B40-0F00-4FB3-9329-E4D921649A66}"/>
                    </a:ext>
                  </a:extLst>
                </p14:cNvPr>
                <p14:cNvContentPartPr/>
                <p14:nvPr/>
              </p14:nvContentPartPr>
              <p14:xfrm>
                <a:off x="3862159" y="1681918"/>
                <a:ext cx="247680" cy="410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3C2B40-0F00-4FB3-9329-E4D921649A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53519" y="1672918"/>
                  <a:ext cx="265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DF08542-8F50-49CB-A940-2882AB851AEE}"/>
                    </a:ext>
                  </a:extLst>
                </p14:cNvPr>
                <p14:cNvContentPartPr/>
                <p14:nvPr/>
              </p14:nvContentPartPr>
              <p14:xfrm>
                <a:off x="4174999" y="1922758"/>
                <a:ext cx="132480" cy="14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DF08542-8F50-49CB-A940-2882AB851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65999" y="1913758"/>
                  <a:ext cx="150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0A4883-2E20-41CF-B2EC-7A807CB45389}"/>
                    </a:ext>
                  </a:extLst>
                </p14:cNvPr>
                <p14:cNvContentPartPr/>
                <p14:nvPr/>
              </p14:nvContentPartPr>
              <p14:xfrm>
                <a:off x="4326919" y="1953358"/>
                <a:ext cx="201600" cy="125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0A4883-2E20-41CF-B2EC-7A807CB453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18279" y="1944718"/>
                  <a:ext cx="2192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D64F6F8-0D2B-4C94-B254-B371B2DCC55F}"/>
              </a:ext>
            </a:extLst>
          </p:cNvPr>
          <p:cNvGrpSpPr/>
          <p:nvPr/>
        </p:nvGrpSpPr>
        <p:grpSpPr>
          <a:xfrm>
            <a:off x="4931359" y="1714678"/>
            <a:ext cx="2188080" cy="496080"/>
            <a:chOff x="4931359" y="1714678"/>
            <a:chExt cx="218808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B455306-26EE-49E2-9595-3EAF751D5965}"/>
                    </a:ext>
                  </a:extLst>
                </p14:cNvPr>
                <p14:cNvContentPartPr/>
                <p14:nvPr/>
              </p14:nvContentPartPr>
              <p14:xfrm>
                <a:off x="4985359" y="1755718"/>
                <a:ext cx="255240" cy="345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B455306-26EE-49E2-9595-3EAF751D59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76359" y="1746718"/>
                  <a:ext cx="2728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BD161CE-DF5D-455B-825C-64B23E7A230A}"/>
                    </a:ext>
                  </a:extLst>
                </p14:cNvPr>
                <p14:cNvContentPartPr/>
                <p14:nvPr/>
              </p14:nvContentPartPr>
              <p14:xfrm>
                <a:off x="4931359" y="1738438"/>
                <a:ext cx="313200" cy="329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BD161CE-DF5D-455B-825C-64B23E7A230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22719" y="1729438"/>
                  <a:ext cx="330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EDBB58A-E0A5-4719-81D7-3AE6C7D738E0}"/>
                    </a:ext>
                  </a:extLst>
                </p14:cNvPr>
                <p14:cNvContentPartPr/>
                <p14:nvPr/>
              </p14:nvContentPartPr>
              <p14:xfrm>
                <a:off x="5335999" y="2062438"/>
                <a:ext cx="56520" cy="148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EDBB58A-E0A5-4719-81D7-3AE6C7D738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26999" y="2053438"/>
                  <a:ext cx="74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EF824A9-1445-43CF-8659-7D61BBED909C}"/>
                    </a:ext>
                  </a:extLst>
                </p14:cNvPr>
                <p14:cNvContentPartPr/>
                <p14:nvPr/>
              </p14:nvContentPartPr>
              <p14:xfrm>
                <a:off x="5591959" y="1907278"/>
                <a:ext cx="351360" cy="28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EF824A9-1445-43CF-8659-7D61BBED90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83319" y="1898638"/>
                  <a:ext cx="36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9B854B-1DEE-4F67-AE59-865397F7E22A}"/>
                    </a:ext>
                  </a:extLst>
                </p14:cNvPr>
                <p14:cNvContentPartPr/>
                <p14:nvPr/>
              </p14:nvContentPartPr>
              <p14:xfrm>
                <a:off x="5699959" y="1781638"/>
                <a:ext cx="107640" cy="261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9B854B-1DEE-4F67-AE59-865397F7E2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90959" y="1772998"/>
                  <a:ext cx="125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4416CD-23B5-4821-9BAA-77D154B92580}"/>
                    </a:ext>
                  </a:extLst>
                </p14:cNvPr>
                <p14:cNvContentPartPr/>
                <p14:nvPr/>
              </p14:nvContentPartPr>
              <p14:xfrm>
                <a:off x="6123319" y="1746358"/>
                <a:ext cx="223920" cy="304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4416CD-23B5-4821-9BAA-77D154B925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14319" y="1737358"/>
                  <a:ext cx="241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B1E54AD-3B08-472A-88FE-D978BA3C8C83}"/>
                    </a:ext>
                  </a:extLst>
                </p14:cNvPr>
                <p14:cNvContentPartPr/>
                <p14:nvPr/>
              </p14:nvContentPartPr>
              <p14:xfrm>
                <a:off x="6070039" y="1714678"/>
                <a:ext cx="313560" cy="343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B1E54AD-3B08-472A-88FE-D978BA3C8C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61399" y="1706038"/>
                  <a:ext cx="331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D752613-9726-4AE9-A36E-E8CAE191F039}"/>
                    </a:ext>
                  </a:extLst>
                </p14:cNvPr>
                <p14:cNvContentPartPr/>
                <p14:nvPr/>
              </p14:nvContentPartPr>
              <p14:xfrm>
                <a:off x="6445879" y="2023558"/>
                <a:ext cx="159480" cy="158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D752613-9726-4AE9-A36E-E8CAE191F0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37239" y="2014558"/>
                  <a:ext cx="177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08DE1E-26E1-46CB-9833-B5194AE048C4}"/>
                    </a:ext>
                  </a:extLst>
                </p14:cNvPr>
                <p14:cNvContentPartPr/>
                <p14:nvPr/>
              </p14:nvContentPartPr>
              <p14:xfrm>
                <a:off x="6733519" y="1878838"/>
                <a:ext cx="385920" cy="4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08DE1E-26E1-46CB-9833-B5194AE048C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24519" y="1870198"/>
                  <a:ext cx="403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507B31-C08E-47B5-9094-113D64B6D7E3}"/>
                    </a:ext>
                  </a:extLst>
                </p14:cNvPr>
                <p14:cNvContentPartPr/>
                <p14:nvPr/>
              </p14:nvContentPartPr>
              <p14:xfrm>
                <a:off x="6865279" y="1757518"/>
                <a:ext cx="70560" cy="263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507B31-C08E-47B5-9094-113D64B6D7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56639" y="1748518"/>
                  <a:ext cx="8820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5DC899-2B9C-4DF4-8CDA-12277D4D2C09}"/>
              </a:ext>
            </a:extLst>
          </p:cNvPr>
          <p:cNvGrpSpPr/>
          <p:nvPr/>
        </p:nvGrpSpPr>
        <p:grpSpPr>
          <a:xfrm>
            <a:off x="7408879" y="1859038"/>
            <a:ext cx="460080" cy="53280"/>
            <a:chOff x="7408879" y="1859038"/>
            <a:chExt cx="46008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7D48E40-5F6E-4F20-9327-EC69F9DC7E3A}"/>
                    </a:ext>
                  </a:extLst>
                </p14:cNvPr>
                <p14:cNvContentPartPr/>
                <p14:nvPr/>
              </p14:nvContentPartPr>
              <p14:xfrm>
                <a:off x="7408879" y="1859038"/>
                <a:ext cx="4680" cy="40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7D48E40-5F6E-4F20-9327-EC69F9DC7E3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99879" y="1850038"/>
                  <a:ext cx="22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0A9544-15AB-467B-85E7-4026C65F7AC3}"/>
                    </a:ext>
                  </a:extLst>
                </p14:cNvPr>
                <p14:cNvContentPartPr/>
                <p14:nvPr/>
              </p14:nvContentPartPr>
              <p14:xfrm>
                <a:off x="7589239" y="1883158"/>
                <a:ext cx="279720" cy="29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0A9544-15AB-467B-85E7-4026C65F7A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80599" y="1874158"/>
                  <a:ext cx="2973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36FE6E2-56E8-479B-90FE-95BADD44D213}"/>
              </a:ext>
            </a:extLst>
          </p:cNvPr>
          <p:cNvGrpSpPr/>
          <p:nvPr/>
        </p:nvGrpSpPr>
        <p:grpSpPr>
          <a:xfrm>
            <a:off x="8124559" y="1679038"/>
            <a:ext cx="1677960" cy="480960"/>
            <a:chOff x="8124559" y="1679038"/>
            <a:chExt cx="167796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E8FD65B-0D80-48DC-8B53-3B8B8FF6404B}"/>
                    </a:ext>
                  </a:extLst>
                </p14:cNvPr>
                <p14:cNvContentPartPr/>
                <p14:nvPr/>
              </p14:nvContentPartPr>
              <p14:xfrm>
                <a:off x="8124559" y="1817638"/>
                <a:ext cx="384840" cy="65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E8FD65B-0D80-48DC-8B53-3B8B8FF640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5559" y="1808638"/>
                  <a:ext cx="402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F6FB293-A7C5-4C21-9974-BBDA5A1BE239}"/>
                    </a:ext>
                  </a:extLst>
                </p14:cNvPr>
                <p14:cNvContentPartPr/>
                <p14:nvPr/>
              </p14:nvContentPartPr>
              <p14:xfrm>
                <a:off x="8319679" y="1702078"/>
                <a:ext cx="49320" cy="266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F6FB293-A7C5-4C21-9974-BBDA5A1BE2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10679" y="1693078"/>
                  <a:ext cx="6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B5F38D5-5381-4F18-B7DD-7E310677FCEE}"/>
                    </a:ext>
                  </a:extLst>
                </p14:cNvPr>
                <p14:cNvContentPartPr/>
                <p14:nvPr/>
              </p14:nvContentPartPr>
              <p14:xfrm>
                <a:off x="8725399" y="1679038"/>
                <a:ext cx="253440" cy="360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B5F38D5-5381-4F18-B7DD-7E310677FC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16399" y="1670038"/>
                  <a:ext cx="271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CA540F-DA1C-427F-83F7-8B89F34E825E}"/>
                    </a:ext>
                  </a:extLst>
                </p14:cNvPr>
                <p14:cNvContentPartPr/>
                <p14:nvPr/>
              </p14:nvContentPartPr>
              <p14:xfrm>
                <a:off x="8636479" y="1681198"/>
                <a:ext cx="326160" cy="346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CA540F-DA1C-427F-83F7-8B89F34E82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27479" y="1672558"/>
                  <a:ext cx="343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3E1730-449A-492D-8551-A27F2D56FFF0}"/>
                    </a:ext>
                  </a:extLst>
                </p14:cNvPr>
                <p14:cNvContentPartPr/>
                <p14:nvPr/>
              </p14:nvContentPartPr>
              <p14:xfrm>
                <a:off x="9083599" y="1972438"/>
                <a:ext cx="187200" cy="187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3E1730-449A-492D-8551-A27F2D56FFF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4959" y="1963798"/>
                  <a:ext cx="204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2ED245-E1C6-42C2-A517-52A0287DC2E2}"/>
                    </a:ext>
                  </a:extLst>
                </p14:cNvPr>
                <p14:cNvContentPartPr/>
                <p14:nvPr/>
              </p14:nvContentPartPr>
              <p14:xfrm>
                <a:off x="9468439" y="1765078"/>
                <a:ext cx="334080" cy="144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2ED245-E1C6-42C2-A517-52A0287DC2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59799" y="1756438"/>
                  <a:ext cx="351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036933-85BA-4423-B5C8-D6FEB2A1A1A6}"/>
              </a:ext>
            </a:extLst>
          </p:cNvPr>
          <p:cNvGrpSpPr/>
          <p:nvPr/>
        </p:nvGrpSpPr>
        <p:grpSpPr>
          <a:xfrm>
            <a:off x="9979999" y="1588318"/>
            <a:ext cx="1754280" cy="512640"/>
            <a:chOff x="9979999" y="1588318"/>
            <a:chExt cx="175428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D6B55C-788E-4A02-A46F-949EA9A65ABE}"/>
                    </a:ext>
                  </a:extLst>
                </p14:cNvPr>
                <p14:cNvContentPartPr/>
                <p14:nvPr/>
              </p14:nvContentPartPr>
              <p14:xfrm>
                <a:off x="9979999" y="1588318"/>
                <a:ext cx="341280" cy="403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D6B55C-788E-4A02-A46F-949EA9A65A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71359" y="1579318"/>
                  <a:ext cx="358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C65E296-1618-4C4D-84B1-27610A52C47A}"/>
                    </a:ext>
                  </a:extLst>
                </p14:cNvPr>
                <p14:cNvContentPartPr/>
                <p14:nvPr/>
              </p14:nvContentPartPr>
              <p14:xfrm>
                <a:off x="10400479" y="1680838"/>
                <a:ext cx="162720" cy="316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C65E296-1618-4C4D-84B1-27610A52C4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91479" y="1672198"/>
                  <a:ext cx="180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73FA1C-E602-4CC5-981A-4609F60EC48A}"/>
                    </a:ext>
                  </a:extLst>
                </p14:cNvPr>
                <p14:cNvContentPartPr/>
                <p14:nvPr/>
              </p14:nvContentPartPr>
              <p14:xfrm>
                <a:off x="11712319" y="2089078"/>
                <a:ext cx="21960" cy="11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73FA1C-E602-4CC5-981A-4609F60EC48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03679" y="2080078"/>
                  <a:ext cx="396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83E3015-DAD9-4594-9739-3EB317D8A7BB}"/>
              </a:ext>
            </a:extLst>
          </p:cNvPr>
          <p:cNvGrpSpPr/>
          <p:nvPr/>
        </p:nvGrpSpPr>
        <p:grpSpPr>
          <a:xfrm>
            <a:off x="10596319" y="1641958"/>
            <a:ext cx="1150200" cy="479520"/>
            <a:chOff x="10596319" y="1641958"/>
            <a:chExt cx="115020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3B7ED2-F110-44BC-ABC8-25FF47C28671}"/>
                    </a:ext>
                  </a:extLst>
                </p14:cNvPr>
                <p14:cNvContentPartPr/>
                <p14:nvPr/>
              </p14:nvContentPartPr>
              <p14:xfrm>
                <a:off x="10596319" y="1793878"/>
                <a:ext cx="226800" cy="141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3B7ED2-F110-44BC-ABC8-25FF47C286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87679" y="1785238"/>
                  <a:ext cx="244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46E62B-0C97-4DDC-B945-D195E61FD2D5}"/>
                    </a:ext>
                  </a:extLst>
                </p14:cNvPr>
                <p14:cNvContentPartPr/>
                <p14:nvPr/>
              </p14:nvContentPartPr>
              <p14:xfrm>
                <a:off x="10805119" y="1989718"/>
                <a:ext cx="53640" cy="131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46E62B-0C97-4DDC-B945-D195E61FD2D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96479" y="1981078"/>
                  <a:ext cx="71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BA96C0-4999-4FBA-8AE0-DAFF75388F25}"/>
                    </a:ext>
                  </a:extLst>
                </p14:cNvPr>
                <p14:cNvContentPartPr/>
                <p14:nvPr/>
              </p14:nvContentPartPr>
              <p14:xfrm>
                <a:off x="11167999" y="1645558"/>
                <a:ext cx="174240" cy="367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BA96C0-4999-4FBA-8AE0-DAFF75388F2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58999" y="1636918"/>
                  <a:ext cx="191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10E901-D5D6-4A38-BE6B-08DCFEB1DA39}"/>
                    </a:ext>
                  </a:extLst>
                </p14:cNvPr>
                <p14:cNvContentPartPr/>
                <p14:nvPr/>
              </p14:nvContentPartPr>
              <p14:xfrm>
                <a:off x="11062519" y="1853638"/>
                <a:ext cx="205560" cy="144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10E901-D5D6-4A38-BE6B-08DCFEB1DA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53879" y="1844638"/>
                  <a:ext cx="223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402DDD4-3735-454C-95C0-79E124D524BB}"/>
                    </a:ext>
                  </a:extLst>
                </p14:cNvPr>
                <p14:cNvContentPartPr/>
                <p14:nvPr/>
              </p14:nvContentPartPr>
              <p14:xfrm>
                <a:off x="11444479" y="1641958"/>
                <a:ext cx="129240" cy="359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402DDD4-3735-454C-95C0-79E124D524B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35839" y="1633318"/>
                  <a:ext cx="146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3EED1E-D5BF-4DDE-84E9-1B544EA39BF9}"/>
                    </a:ext>
                  </a:extLst>
                </p14:cNvPr>
                <p14:cNvContentPartPr/>
                <p14:nvPr/>
              </p14:nvContentPartPr>
              <p14:xfrm>
                <a:off x="11730319" y="2018158"/>
                <a:ext cx="1620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3EED1E-D5BF-4DDE-84E9-1B544EA39BF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721679" y="2009518"/>
                  <a:ext cx="33840" cy="1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25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B1D35448-95AE-4317-86C4-6EC40EF24682}"/>
              </a:ext>
            </a:extLst>
          </p:cNvPr>
          <p:cNvGrpSpPr/>
          <p:nvPr/>
        </p:nvGrpSpPr>
        <p:grpSpPr>
          <a:xfrm>
            <a:off x="445759" y="143638"/>
            <a:ext cx="11333520" cy="1330200"/>
            <a:chOff x="445759" y="143638"/>
            <a:chExt cx="11333520" cy="13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06D963-6BB7-4827-B0D8-EF1ABC12A3F7}"/>
                    </a:ext>
                  </a:extLst>
                </p14:cNvPr>
                <p14:cNvContentPartPr/>
                <p14:nvPr/>
              </p14:nvContentPartPr>
              <p14:xfrm>
                <a:off x="7154719" y="424798"/>
                <a:ext cx="215280" cy="18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06D963-6BB7-4827-B0D8-EF1ABC12A3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46079" y="416158"/>
                  <a:ext cx="23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B13D0C-CD1A-4EF4-994E-94052BDC6224}"/>
                    </a:ext>
                  </a:extLst>
                </p14:cNvPr>
                <p14:cNvContentPartPr/>
                <p14:nvPr/>
              </p14:nvContentPartPr>
              <p14:xfrm>
                <a:off x="7561879" y="192238"/>
                <a:ext cx="264960" cy="40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B13D0C-CD1A-4EF4-994E-94052BDC62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2879" y="183598"/>
                  <a:ext cx="282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60197A-C5EE-4B38-954E-E64631977C7E}"/>
                    </a:ext>
                  </a:extLst>
                </p14:cNvPr>
                <p14:cNvContentPartPr/>
                <p14:nvPr/>
              </p14:nvContentPartPr>
              <p14:xfrm>
                <a:off x="7462879" y="400318"/>
                <a:ext cx="361800" cy="59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60197A-C5EE-4B38-954E-E64631977C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4239" y="391318"/>
                  <a:ext cx="379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C80A94-62CD-463F-88DA-E53FFEEE2144}"/>
                    </a:ext>
                  </a:extLst>
                </p14:cNvPr>
                <p14:cNvContentPartPr/>
                <p14:nvPr/>
              </p14:nvContentPartPr>
              <p14:xfrm>
                <a:off x="8027719" y="440638"/>
                <a:ext cx="159120" cy="194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C80A94-62CD-463F-88DA-E53FFEEE21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8719" y="431638"/>
                  <a:ext cx="176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5BC37B-3E1B-45A6-B444-EAB474197E46}"/>
                    </a:ext>
                  </a:extLst>
                </p14:cNvPr>
                <p14:cNvContentPartPr/>
                <p14:nvPr/>
              </p14:nvContentPartPr>
              <p14:xfrm>
                <a:off x="8606599" y="449278"/>
                <a:ext cx="256680" cy="199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5BC37B-3E1B-45A6-B444-EAB474197E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97599" y="440638"/>
                  <a:ext cx="274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383395-1E0B-43C3-A901-2CEFDFF9B38D}"/>
                    </a:ext>
                  </a:extLst>
                </p14:cNvPr>
                <p14:cNvContentPartPr/>
                <p14:nvPr/>
              </p14:nvContentPartPr>
              <p14:xfrm>
                <a:off x="8791999" y="251278"/>
                <a:ext cx="301320" cy="32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383395-1E0B-43C3-A901-2CEFDFF9B3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83359" y="242638"/>
                  <a:ext cx="318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A411D2-3BA4-4D01-A795-AFB5A03A4117}"/>
                    </a:ext>
                  </a:extLst>
                </p14:cNvPr>
                <p14:cNvContentPartPr/>
                <p14:nvPr/>
              </p14:nvContentPartPr>
              <p14:xfrm>
                <a:off x="8928439" y="447478"/>
                <a:ext cx="242280" cy="18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A411D2-3BA4-4D01-A795-AFB5A03A41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19799" y="438838"/>
                  <a:ext cx="259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015756-9B38-4293-BD0C-346AA9DCE7FA}"/>
                    </a:ext>
                  </a:extLst>
                </p14:cNvPr>
                <p14:cNvContentPartPr/>
                <p14:nvPr/>
              </p14:nvContentPartPr>
              <p14:xfrm>
                <a:off x="9177199" y="365398"/>
                <a:ext cx="198360" cy="247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015756-9B38-4293-BD0C-346AA9DCE7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8199" y="356398"/>
                  <a:ext cx="216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E9FF6B-B165-44B6-BF6A-4AF5BCB12D7E}"/>
                    </a:ext>
                  </a:extLst>
                </p14:cNvPr>
                <p14:cNvContentPartPr/>
                <p14:nvPr/>
              </p14:nvContentPartPr>
              <p14:xfrm>
                <a:off x="9392119" y="444238"/>
                <a:ext cx="200160" cy="16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E9FF6B-B165-44B6-BF6A-4AF5BCB12D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83119" y="435598"/>
                  <a:ext cx="217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07E0DB-E62F-4BE0-A653-F24AEE2DC790}"/>
                    </a:ext>
                  </a:extLst>
                </p14:cNvPr>
                <p14:cNvContentPartPr/>
                <p14:nvPr/>
              </p14:nvContentPartPr>
              <p14:xfrm>
                <a:off x="9577519" y="415438"/>
                <a:ext cx="203400" cy="20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07E0DB-E62F-4BE0-A653-F24AEE2DC7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68519" y="406798"/>
                  <a:ext cx="221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1D1FCD-8F32-4B98-B74D-69CA32B9D15A}"/>
                    </a:ext>
                  </a:extLst>
                </p14:cNvPr>
                <p14:cNvContentPartPr/>
                <p14:nvPr/>
              </p14:nvContentPartPr>
              <p14:xfrm>
                <a:off x="9835999" y="549718"/>
                <a:ext cx="202680" cy="4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1D1FCD-8F32-4B98-B74D-69CA32B9D1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27359" y="541078"/>
                  <a:ext cx="22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7D9022-0C21-4170-A659-9CDAAB62432B}"/>
                    </a:ext>
                  </a:extLst>
                </p14:cNvPr>
                <p14:cNvContentPartPr/>
                <p14:nvPr/>
              </p14:nvContentPartPr>
              <p14:xfrm>
                <a:off x="10203559" y="260638"/>
                <a:ext cx="241200" cy="39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7D9022-0C21-4170-A659-9CDAAB6243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94559" y="251998"/>
                  <a:ext cx="2588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C95325-DA03-4DF5-AA57-296E5343CDE9}"/>
                    </a:ext>
                  </a:extLst>
                </p14:cNvPr>
                <p14:cNvContentPartPr/>
                <p14:nvPr/>
              </p14:nvContentPartPr>
              <p14:xfrm>
                <a:off x="10091959" y="441718"/>
                <a:ext cx="364680" cy="6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C95325-DA03-4DF5-AA57-296E5343CD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82959" y="433078"/>
                  <a:ext cx="382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DAD9F1-BD0D-4D7A-B941-78A457A6868F}"/>
                    </a:ext>
                  </a:extLst>
                </p14:cNvPr>
                <p14:cNvContentPartPr/>
                <p14:nvPr/>
              </p14:nvContentPartPr>
              <p14:xfrm>
                <a:off x="10408759" y="238318"/>
                <a:ext cx="233640" cy="405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DAD9F1-BD0D-4D7A-B941-78A457A686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00119" y="229678"/>
                  <a:ext cx="2512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3FE08B-1A80-4EB2-B239-A9AE5EE80E52}"/>
                    </a:ext>
                  </a:extLst>
                </p14:cNvPr>
                <p14:cNvContentPartPr/>
                <p14:nvPr/>
              </p14:nvContentPartPr>
              <p14:xfrm>
                <a:off x="10656799" y="436678"/>
                <a:ext cx="136080" cy="20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3FE08B-1A80-4EB2-B239-A9AE5EE80E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48159" y="427678"/>
                  <a:ext cx="153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598D23-C10E-491C-BD08-6141BF97E269}"/>
                    </a:ext>
                  </a:extLst>
                </p14:cNvPr>
                <p14:cNvContentPartPr/>
                <p14:nvPr/>
              </p14:nvContentPartPr>
              <p14:xfrm>
                <a:off x="10801879" y="490318"/>
                <a:ext cx="175320" cy="147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598D23-C10E-491C-BD08-6141BF97E2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92879" y="481678"/>
                  <a:ext cx="192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DF0CF7-2035-4400-B737-2AFC0BEC91F8}"/>
                    </a:ext>
                  </a:extLst>
                </p14:cNvPr>
                <p14:cNvContentPartPr/>
                <p14:nvPr/>
              </p14:nvContentPartPr>
              <p14:xfrm>
                <a:off x="11028679" y="485638"/>
                <a:ext cx="178560" cy="142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DF0CF7-2035-4400-B737-2AFC0BEC91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19679" y="476998"/>
                  <a:ext cx="19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C75A32-4624-456A-9801-8F5BB01B2A31}"/>
                    </a:ext>
                  </a:extLst>
                </p14:cNvPr>
                <p14:cNvContentPartPr/>
                <p14:nvPr/>
              </p14:nvContentPartPr>
              <p14:xfrm>
                <a:off x="11145679" y="497878"/>
                <a:ext cx="205920" cy="35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C75A32-4624-456A-9801-8F5BB01B2A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37039" y="489238"/>
                  <a:ext cx="2235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A10608-516F-40CA-A1C1-7764EC7FC032}"/>
                    </a:ext>
                  </a:extLst>
                </p14:cNvPr>
                <p14:cNvContentPartPr/>
                <p14:nvPr/>
              </p14:nvContentPartPr>
              <p14:xfrm>
                <a:off x="11490559" y="249838"/>
                <a:ext cx="288720" cy="46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A10608-516F-40CA-A1C1-7764EC7FC0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81559" y="240838"/>
                  <a:ext cx="3063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7B7AC1-D543-4597-9B39-6CB48EDF1AEA}"/>
                    </a:ext>
                  </a:extLst>
                </p14:cNvPr>
                <p14:cNvContentPartPr/>
                <p14:nvPr/>
              </p14:nvContentPartPr>
              <p14:xfrm>
                <a:off x="5716159" y="143638"/>
                <a:ext cx="295200" cy="48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7B7AC1-D543-4597-9B39-6CB48EDF1A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07159" y="134638"/>
                  <a:ext cx="3128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F734E7-420D-4533-883B-DD7722918ABE}"/>
                    </a:ext>
                  </a:extLst>
                </p14:cNvPr>
                <p14:cNvContentPartPr/>
                <p14:nvPr/>
              </p14:nvContentPartPr>
              <p14:xfrm>
                <a:off x="5595559" y="403558"/>
                <a:ext cx="389520" cy="66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F734E7-420D-4533-883B-DD7722918A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6559" y="394558"/>
                  <a:ext cx="407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D3C7A-EA2B-40E4-9AE4-6C3C53011A1F}"/>
                    </a:ext>
                  </a:extLst>
                </p14:cNvPr>
                <p14:cNvContentPartPr/>
                <p14:nvPr/>
              </p14:nvContentPartPr>
              <p14:xfrm>
                <a:off x="5907319" y="465838"/>
                <a:ext cx="108000" cy="14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D3C7A-EA2B-40E4-9AE4-6C3C53011A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98679" y="457198"/>
                  <a:ext cx="125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4B0D63-7C14-4CFE-84F7-4E01066E5A5A}"/>
                    </a:ext>
                  </a:extLst>
                </p14:cNvPr>
                <p14:cNvContentPartPr/>
                <p14:nvPr/>
              </p14:nvContentPartPr>
              <p14:xfrm>
                <a:off x="6087679" y="452878"/>
                <a:ext cx="281880" cy="160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4B0D63-7C14-4CFE-84F7-4E01066E5A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8679" y="443878"/>
                  <a:ext cx="299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1EB3AF-4B49-4CD8-BD08-F3AEA560B4ED}"/>
                    </a:ext>
                  </a:extLst>
                </p14:cNvPr>
                <p14:cNvContentPartPr/>
                <p14:nvPr/>
              </p14:nvContentPartPr>
              <p14:xfrm>
                <a:off x="6452719" y="443158"/>
                <a:ext cx="163440" cy="136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1EB3AF-4B49-4CD8-BD08-F3AEA560B4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4079" y="434158"/>
                  <a:ext cx="18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AEFA41-C0AD-4FB2-B2AE-32A1FA51F282}"/>
                    </a:ext>
                  </a:extLst>
                </p14:cNvPr>
                <p14:cNvContentPartPr/>
                <p14:nvPr/>
              </p14:nvContentPartPr>
              <p14:xfrm>
                <a:off x="6609679" y="409318"/>
                <a:ext cx="189720" cy="22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AEFA41-C0AD-4FB2-B2AE-32A1FA51F2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0679" y="400318"/>
                  <a:ext cx="207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A6EA48-364B-42AD-82A5-FA214B4C2F77}"/>
                    </a:ext>
                  </a:extLst>
                </p14:cNvPr>
                <p14:cNvContentPartPr/>
                <p14:nvPr/>
              </p14:nvContentPartPr>
              <p14:xfrm>
                <a:off x="445759" y="241558"/>
                <a:ext cx="437040" cy="406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A6EA48-364B-42AD-82A5-FA214B4C2F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6759" y="232558"/>
                  <a:ext cx="454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F3A1F3-A532-4967-803E-948D1EDC6535}"/>
                    </a:ext>
                  </a:extLst>
                </p14:cNvPr>
                <p14:cNvContentPartPr/>
                <p14:nvPr/>
              </p14:nvContentPartPr>
              <p14:xfrm>
                <a:off x="531439" y="469078"/>
                <a:ext cx="288360" cy="50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F3A1F3-A532-4967-803E-948D1EDC65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2439" y="460438"/>
                  <a:ext cx="306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4E5CB5-0EF9-471C-9FA9-56D5FC5050E2}"/>
                    </a:ext>
                  </a:extLst>
                </p14:cNvPr>
                <p14:cNvContentPartPr/>
                <p14:nvPr/>
              </p14:nvContentPartPr>
              <p14:xfrm>
                <a:off x="938959" y="403558"/>
                <a:ext cx="198000" cy="21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4E5CB5-0EF9-471C-9FA9-56D5FC5050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319" y="394558"/>
                  <a:ext cx="215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D7D8C-83D0-4313-A77A-15F4B38EA6C8}"/>
                    </a:ext>
                  </a:extLst>
                </p14:cNvPr>
                <p14:cNvContentPartPr/>
                <p14:nvPr/>
              </p14:nvContentPartPr>
              <p14:xfrm>
                <a:off x="938239" y="388078"/>
                <a:ext cx="183600" cy="18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D7D8C-83D0-4313-A77A-15F4B38EA6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9239" y="379078"/>
                  <a:ext cx="201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D42183-901F-4088-90F4-2A9C14757695}"/>
                    </a:ext>
                  </a:extLst>
                </p14:cNvPr>
                <p14:cNvContentPartPr/>
                <p14:nvPr/>
              </p14:nvContentPartPr>
              <p14:xfrm>
                <a:off x="1321279" y="414358"/>
                <a:ext cx="60480" cy="21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D42183-901F-4088-90F4-2A9C147576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12279" y="405358"/>
                  <a:ext cx="78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E7BED0-3F5A-434C-BBFC-0C165E95FB72}"/>
                    </a:ext>
                  </a:extLst>
                </p14:cNvPr>
                <p14:cNvContentPartPr/>
                <p14:nvPr/>
              </p14:nvContentPartPr>
              <p14:xfrm>
                <a:off x="1801519" y="222838"/>
                <a:ext cx="425520" cy="406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E7BED0-3F5A-434C-BBFC-0C165E95FB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92879" y="214198"/>
                  <a:ext cx="4431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C7E716-D8E4-48C9-B692-FD01D4748A1F}"/>
                    </a:ext>
                  </a:extLst>
                </p14:cNvPr>
                <p14:cNvContentPartPr/>
                <p14:nvPr/>
              </p14:nvContentPartPr>
              <p14:xfrm>
                <a:off x="1988359" y="430918"/>
                <a:ext cx="218520" cy="8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C7E716-D8E4-48C9-B692-FD01D4748A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9359" y="422278"/>
                  <a:ext cx="236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21852E-7810-4B22-9D26-53A4493B3BF9}"/>
                    </a:ext>
                  </a:extLst>
                </p14:cNvPr>
                <p14:cNvContentPartPr/>
                <p14:nvPr/>
              </p14:nvContentPartPr>
              <p14:xfrm>
                <a:off x="2187799" y="385558"/>
                <a:ext cx="177120" cy="22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21852E-7810-4B22-9D26-53A4493B3B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78799" y="376558"/>
                  <a:ext cx="194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9CC4FE-5D83-4557-98C8-BE82E5FE9273}"/>
                    </a:ext>
                  </a:extLst>
                </p14:cNvPr>
                <p14:cNvContentPartPr/>
                <p14:nvPr/>
              </p14:nvContentPartPr>
              <p14:xfrm>
                <a:off x="2400919" y="383398"/>
                <a:ext cx="213840" cy="19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9CC4FE-5D83-4557-98C8-BE82E5FE92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91919" y="374398"/>
                  <a:ext cx="231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3E960A-AA46-4993-A2AA-FA0E11ABE406}"/>
                    </a:ext>
                  </a:extLst>
                </p14:cNvPr>
                <p14:cNvContentPartPr/>
                <p14:nvPr/>
              </p14:nvContentPartPr>
              <p14:xfrm>
                <a:off x="2626639" y="459358"/>
                <a:ext cx="164880" cy="11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3E960A-AA46-4993-A2AA-FA0E11ABE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17999" y="450358"/>
                  <a:ext cx="182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15C8D0-380B-4434-BE7F-433122D5F994}"/>
                    </a:ext>
                  </a:extLst>
                </p14:cNvPr>
                <p14:cNvContentPartPr/>
                <p14:nvPr/>
              </p14:nvContentPartPr>
              <p14:xfrm>
                <a:off x="2804119" y="457558"/>
                <a:ext cx="27576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15C8D0-380B-4434-BE7F-433122D5F9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95119" y="448918"/>
                  <a:ext cx="293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C2AF96-CDC5-4ECA-A819-94877C0862DE}"/>
                    </a:ext>
                  </a:extLst>
                </p14:cNvPr>
                <p14:cNvContentPartPr/>
                <p14:nvPr/>
              </p14:nvContentPartPr>
              <p14:xfrm>
                <a:off x="3188959" y="407158"/>
                <a:ext cx="176400" cy="18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C2AF96-CDC5-4ECA-A819-94877C0862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80319" y="398518"/>
                  <a:ext cx="194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92BCDD-F965-4BD7-AA3A-8DA574BFC917}"/>
                    </a:ext>
                  </a:extLst>
                </p14:cNvPr>
                <p14:cNvContentPartPr/>
                <p14:nvPr/>
              </p14:nvContentPartPr>
              <p14:xfrm>
                <a:off x="3749839" y="418318"/>
                <a:ext cx="270000" cy="21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92BCDD-F965-4BD7-AA3A-8DA574BFC9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41199" y="409678"/>
                  <a:ext cx="287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8CC157-92BC-41E0-9EF3-B21F549DFFDA}"/>
                    </a:ext>
                  </a:extLst>
                </p14:cNvPr>
                <p14:cNvContentPartPr/>
                <p14:nvPr/>
              </p14:nvContentPartPr>
              <p14:xfrm>
                <a:off x="4001479" y="453238"/>
                <a:ext cx="182880" cy="19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8CC157-92BC-41E0-9EF3-B21F549DFF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2479" y="444598"/>
                  <a:ext cx="20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30B3B4-4981-4E35-9751-4B4FC86FCF77}"/>
                    </a:ext>
                  </a:extLst>
                </p14:cNvPr>
                <p14:cNvContentPartPr/>
                <p14:nvPr/>
              </p14:nvContentPartPr>
              <p14:xfrm>
                <a:off x="4184359" y="454318"/>
                <a:ext cx="213840" cy="19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30B3B4-4981-4E35-9751-4B4FC86FCF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75359" y="445678"/>
                  <a:ext cx="231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166CFA-434D-4CC1-AF48-EA2A164347C3}"/>
                    </a:ext>
                  </a:extLst>
                </p14:cNvPr>
                <p14:cNvContentPartPr/>
                <p14:nvPr/>
              </p14:nvContentPartPr>
              <p14:xfrm>
                <a:off x="4410079" y="368278"/>
                <a:ext cx="173160" cy="27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166CFA-434D-4CC1-AF48-EA2A164347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01079" y="359638"/>
                  <a:ext cx="190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869382-87AB-49B9-83B2-B800E1DAFA77}"/>
                    </a:ext>
                  </a:extLst>
                </p14:cNvPr>
                <p14:cNvContentPartPr/>
                <p14:nvPr/>
              </p14:nvContentPartPr>
              <p14:xfrm>
                <a:off x="4601959" y="431638"/>
                <a:ext cx="209520" cy="19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869382-87AB-49B9-83B2-B800E1DAFA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3319" y="422638"/>
                  <a:ext cx="227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88520B-B5D6-4532-9ABF-9D4387DA9C85}"/>
                    </a:ext>
                  </a:extLst>
                </p14:cNvPr>
                <p14:cNvContentPartPr/>
                <p14:nvPr/>
              </p14:nvContentPartPr>
              <p14:xfrm>
                <a:off x="4798159" y="489958"/>
                <a:ext cx="150480" cy="13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88520B-B5D6-4532-9ABF-9D4387DA9C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89159" y="480958"/>
                  <a:ext cx="168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6308B8-083E-417B-9AC0-1C6BF6D9295F}"/>
                    </a:ext>
                  </a:extLst>
                </p14:cNvPr>
                <p14:cNvContentPartPr/>
                <p14:nvPr/>
              </p14:nvContentPartPr>
              <p14:xfrm>
                <a:off x="5138359" y="293038"/>
                <a:ext cx="146160" cy="330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6308B8-083E-417B-9AC0-1C6BF6D929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29359" y="284398"/>
                  <a:ext cx="163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BE18ED4-7DD6-4556-A66F-F6DAE27EFEED}"/>
                    </a:ext>
                  </a:extLst>
                </p14:cNvPr>
                <p14:cNvContentPartPr/>
                <p14:nvPr/>
              </p14:nvContentPartPr>
              <p14:xfrm>
                <a:off x="453319" y="1085398"/>
                <a:ext cx="328680" cy="21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BE18ED4-7DD6-4556-A66F-F6DAE27EFE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4319" y="1076758"/>
                  <a:ext cx="346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082956-FEF0-44E9-9C71-648324D2D51A}"/>
                    </a:ext>
                  </a:extLst>
                </p14:cNvPr>
                <p14:cNvContentPartPr/>
                <p14:nvPr/>
              </p14:nvContentPartPr>
              <p14:xfrm>
                <a:off x="774439" y="1098718"/>
                <a:ext cx="80640" cy="208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082956-FEF0-44E9-9C71-648324D2D5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799" y="1089718"/>
                  <a:ext cx="98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C9FD63-526E-403E-9A97-234518610A92}"/>
                    </a:ext>
                  </a:extLst>
                </p14:cNvPr>
                <p14:cNvContentPartPr/>
                <p14:nvPr/>
              </p14:nvContentPartPr>
              <p14:xfrm>
                <a:off x="909439" y="983878"/>
                <a:ext cx="169920" cy="30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C9FD63-526E-403E-9A97-234518610A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0439" y="974878"/>
                  <a:ext cx="187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423B52-CE85-4096-9D48-FB48F1ABEC4F}"/>
                    </a:ext>
                  </a:extLst>
                </p14:cNvPr>
                <p14:cNvContentPartPr/>
                <p14:nvPr/>
              </p14:nvContentPartPr>
              <p14:xfrm>
                <a:off x="1170439" y="1113838"/>
                <a:ext cx="202320" cy="177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423B52-CE85-4096-9D48-FB48F1ABEC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1799" y="1105198"/>
                  <a:ext cx="219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CF575B-1558-43A4-9159-903FD228E592}"/>
                    </a:ext>
                  </a:extLst>
                </p14:cNvPr>
                <p14:cNvContentPartPr/>
                <p14:nvPr/>
              </p14:nvContentPartPr>
              <p14:xfrm>
                <a:off x="1325599" y="839158"/>
                <a:ext cx="235080" cy="402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CF575B-1558-43A4-9159-903FD228E5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16959" y="830158"/>
                  <a:ext cx="252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FE7E7C-553A-41CF-BA99-82D26148FCD4}"/>
                    </a:ext>
                  </a:extLst>
                </p14:cNvPr>
                <p14:cNvContentPartPr/>
                <p14:nvPr/>
              </p14:nvContentPartPr>
              <p14:xfrm>
                <a:off x="1505239" y="1089718"/>
                <a:ext cx="107280" cy="165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FE7E7C-553A-41CF-BA99-82D26148FC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96239" y="1081078"/>
                  <a:ext cx="124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47426-B4B2-4134-9902-EB4E86C54630}"/>
                    </a:ext>
                  </a:extLst>
                </p14:cNvPr>
                <p14:cNvContentPartPr/>
                <p14:nvPr/>
              </p14:nvContentPartPr>
              <p14:xfrm>
                <a:off x="1753639" y="1059838"/>
                <a:ext cx="299880" cy="18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47426-B4B2-4134-9902-EB4E86C546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44639" y="1050838"/>
                  <a:ext cx="317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B559CB3-7CFB-41FC-802B-7EC75FBAFA1A}"/>
                    </a:ext>
                  </a:extLst>
                </p14:cNvPr>
                <p14:cNvContentPartPr/>
                <p14:nvPr/>
              </p14:nvContentPartPr>
              <p14:xfrm>
                <a:off x="2459599" y="669958"/>
                <a:ext cx="417960" cy="655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B559CB3-7CFB-41FC-802B-7EC75FBAFA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0599" y="661318"/>
                  <a:ext cx="4356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C8E804-AE6C-495C-B084-0CBB7CCCBAB1}"/>
                    </a:ext>
                  </a:extLst>
                </p14:cNvPr>
                <p14:cNvContentPartPr/>
                <p14:nvPr/>
              </p14:nvContentPartPr>
              <p14:xfrm>
                <a:off x="2472919" y="1032118"/>
                <a:ext cx="356760" cy="9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C8E804-AE6C-495C-B084-0CBB7CCCBA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64279" y="1023478"/>
                  <a:ext cx="374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7748C8-FA3C-4E8A-993D-CFF33BBB6932}"/>
                    </a:ext>
                  </a:extLst>
                </p14:cNvPr>
                <p14:cNvContentPartPr/>
                <p14:nvPr/>
              </p14:nvContentPartPr>
              <p14:xfrm>
                <a:off x="2705479" y="1094038"/>
                <a:ext cx="127800" cy="15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7748C8-FA3C-4E8A-993D-CFF33BBB69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96479" y="1085398"/>
                  <a:ext cx="145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41289EB-00D6-4868-B747-33DC575CC5A8}"/>
                    </a:ext>
                  </a:extLst>
                </p14:cNvPr>
                <p14:cNvContentPartPr/>
                <p14:nvPr/>
              </p14:nvContentPartPr>
              <p14:xfrm>
                <a:off x="2940559" y="853198"/>
                <a:ext cx="226800" cy="38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41289EB-00D6-4868-B747-33DC575CC5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31559" y="844198"/>
                  <a:ext cx="2444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A1A131-D4DA-4E01-9C6E-A3D2F5A0B337}"/>
                    </a:ext>
                  </a:extLst>
                </p14:cNvPr>
                <p14:cNvContentPartPr/>
                <p14:nvPr/>
              </p14:nvContentPartPr>
              <p14:xfrm>
                <a:off x="3127399" y="786238"/>
                <a:ext cx="259920" cy="44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A1A131-D4DA-4E01-9C6E-A3D2F5A0B3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18399" y="777238"/>
                  <a:ext cx="2775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D7583A5-6688-41B8-8EE6-465EB802FFCF}"/>
                    </a:ext>
                  </a:extLst>
                </p14:cNvPr>
                <p14:cNvContentPartPr/>
                <p14:nvPr/>
              </p14:nvContentPartPr>
              <p14:xfrm>
                <a:off x="3283279" y="1045078"/>
                <a:ext cx="116280" cy="187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D7583A5-6688-41B8-8EE6-465EB802FF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74279" y="1036438"/>
                  <a:ext cx="133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D1AD0F-2ADC-4A6A-8653-F7AEC919B0D4}"/>
                    </a:ext>
                  </a:extLst>
                </p14:cNvPr>
                <p14:cNvContentPartPr/>
                <p14:nvPr/>
              </p14:nvContentPartPr>
              <p14:xfrm>
                <a:off x="3428359" y="1020238"/>
                <a:ext cx="300960" cy="21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D1AD0F-2ADC-4A6A-8653-F7AEC919B0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9719" y="1011238"/>
                  <a:ext cx="318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632FEA-1E5C-4F35-A903-05B1C6150D38}"/>
                    </a:ext>
                  </a:extLst>
                </p14:cNvPr>
                <p14:cNvContentPartPr/>
                <p14:nvPr/>
              </p14:nvContentPartPr>
              <p14:xfrm>
                <a:off x="3750559" y="994678"/>
                <a:ext cx="142560" cy="234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632FEA-1E5C-4F35-A903-05B1C6150D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41559" y="986038"/>
                  <a:ext cx="160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B7D205-20CE-46C5-9F12-E8C9C9C48A05}"/>
                    </a:ext>
                  </a:extLst>
                </p14:cNvPr>
                <p14:cNvContentPartPr/>
                <p14:nvPr/>
              </p14:nvContentPartPr>
              <p14:xfrm>
                <a:off x="4269319" y="1008718"/>
                <a:ext cx="217440" cy="177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B7D205-20CE-46C5-9F12-E8C9C9C48A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60319" y="999718"/>
                  <a:ext cx="235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8BF73A-8847-4EB6-867F-D8602A2D2B60}"/>
                    </a:ext>
                  </a:extLst>
                </p14:cNvPr>
                <p14:cNvContentPartPr/>
                <p14:nvPr/>
              </p14:nvContentPartPr>
              <p14:xfrm>
                <a:off x="4963039" y="941758"/>
                <a:ext cx="235080" cy="316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8BF73A-8847-4EB6-867F-D8602A2D2B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54039" y="932758"/>
                  <a:ext cx="2527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8997C0-F8F3-43D8-8C22-7AD3F7A1EE17}"/>
                    </a:ext>
                  </a:extLst>
                </p14:cNvPr>
                <p14:cNvContentPartPr/>
                <p14:nvPr/>
              </p14:nvContentPartPr>
              <p14:xfrm>
                <a:off x="5078239" y="726118"/>
                <a:ext cx="368280" cy="32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8997C0-F8F3-43D8-8C22-7AD3F7A1EE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69599" y="717118"/>
                  <a:ext cx="385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D6EBC4-8ECF-4C1F-A86F-65C6336D49F2}"/>
                    </a:ext>
                  </a:extLst>
                </p14:cNvPr>
                <p14:cNvContentPartPr/>
                <p14:nvPr/>
              </p14:nvContentPartPr>
              <p14:xfrm>
                <a:off x="5334919" y="1033558"/>
                <a:ext cx="190440" cy="15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D6EBC4-8ECF-4C1F-A86F-65C6336D49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25919" y="1024918"/>
                  <a:ext cx="208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4BAD4EC-58FC-4FD7-AEAE-F9B964C4D5EF}"/>
                    </a:ext>
                  </a:extLst>
                </p14:cNvPr>
                <p14:cNvContentPartPr/>
                <p14:nvPr/>
              </p14:nvContentPartPr>
              <p14:xfrm>
                <a:off x="5555959" y="1024198"/>
                <a:ext cx="101880" cy="160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4BAD4EC-58FC-4FD7-AEAE-F9B964C4D5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7319" y="1015198"/>
                  <a:ext cx="119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237937-7C7E-44E7-9849-E66B55121E6F}"/>
                    </a:ext>
                  </a:extLst>
                </p14:cNvPr>
                <p14:cNvContentPartPr/>
                <p14:nvPr/>
              </p14:nvContentPartPr>
              <p14:xfrm>
                <a:off x="5718679" y="960118"/>
                <a:ext cx="187200" cy="20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237937-7C7E-44E7-9849-E66B55121E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09679" y="951478"/>
                  <a:ext cx="204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7209B6-D6F9-469F-AEAA-C433369341E3}"/>
                    </a:ext>
                  </a:extLst>
                </p14:cNvPr>
                <p14:cNvContentPartPr/>
                <p14:nvPr/>
              </p14:nvContentPartPr>
              <p14:xfrm>
                <a:off x="5912359" y="968038"/>
                <a:ext cx="120600" cy="217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7209B6-D6F9-469F-AEAA-C433369341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03719" y="959398"/>
                  <a:ext cx="138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FC8B33B-0C11-4913-AAEE-C2D87467BAE7}"/>
                    </a:ext>
                  </a:extLst>
                </p14:cNvPr>
                <p14:cNvContentPartPr/>
                <p14:nvPr/>
              </p14:nvContentPartPr>
              <p14:xfrm>
                <a:off x="6151759" y="1030318"/>
                <a:ext cx="105480" cy="136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FC8B33B-0C11-4913-AAEE-C2D87467BA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43119" y="1021678"/>
                  <a:ext cx="123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6E3DE7-D3EF-4B98-A682-48D6A872D4AC}"/>
                    </a:ext>
                  </a:extLst>
                </p14:cNvPr>
                <p14:cNvContentPartPr/>
                <p14:nvPr/>
              </p14:nvContentPartPr>
              <p14:xfrm>
                <a:off x="6367039" y="1054078"/>
                <a:ext cx="178560" cy="126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6E3DE7-D3EF-4B98-A682-48D6A872D4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58039" y="1045438"/>
                  <a:ext cx="196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F784D6-6FAC-4477-91B4-A5D1CC747405}"/>
                    </a:ext>
                  </a:extLst>
                </p14:cNvPr>
                <p14:cNvContentPartPr/>
                <p14:nvPr/>
              </p14:nvContentPartPr>
              <p14:xfrm>
                <a:off x="6757999" y="1116358"/>
                <a:ext cx="198720" cy="357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F784D6-6FAC-4477-91B4-A5D1CC7474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49359" y="1107718"/>
                  <a:ext cx="216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9BD226-0D74-4F05-81EB-635E136D89AF}"/>
                    </a:ext>
                  </a:extLst>
                </p14:cNvPr>
                <p14:cNvContentPartPr/>
                <p14:nvPr/>
              </p14:nvContentPartPr>
              <p14:xfrm>
                <a:off x="6874279" y="973798"/>
                <a:ext cx="311040" cy="213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D9BD226-0D74-4F05-81EB-635E136D89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65639" y="965158"/>
                  <a:ext cx="32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262266-B7E4-457C-8B15-4917AAE46EA2}"/>
                    </a:ext>
                  </a:extLst>
                </p14:cNvPr>
                <p14:cNvContentPartPr/>
                <p14:nvPr/>
              </p14:nvContentPartPr>
              <p14:xfrm>
                <a:off x="7222759" y="976318"/>
                <a:ext cx="202320" cy="241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262266-B7E4-457C-8B15-4917AAE46E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13759" y="967318"/>
                  <a:ext cx="219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396CD6-736A-44B8-A444-EA7CCC301519}"/>
                    </a:ext>
                  </a:extLst>
                </p14:cNvPr>
                <p14:cNvContentPartPr/>
                <p14:nvPr/>
              </p14:nvContentPartPr>
              <p14:xfrm>
                <a:off x="7441279" y="1043638"/>
                <a:ext cx="149760" cy="148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396CD6-736A-44B8-A444-EA7CCC3015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32639" y="1034998"/>
                  <a:ext cx="167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BA0C307-A3E2-4B96-959C-FCC04BB8D674}"/>
                    </a:ext>
                  </a:extLst>
                </p14:cNvPr>
                <p14:cNvContentPartPr/>
                <p14:nvPr/>
              </p14:nvContentPartPr>
              <p14:xfrm>
                <a:off x="7723159" y="986398"/>
                <a:ext cx="140040" cy="221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BA0C307-A3E2-4B96-959C-FCC04BB8D6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14519" y="977758"/>
                  <a:ext cx="157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E6346C-AB5C-404C-AC0B-8F9E1E5FDB6F}"/>
                    </a:ext>
                  </a:extLst>
                </p14:cNvPr>
                <p14:cNvContentPartPr/>
                <p14:nvPr/>
              </p14:nvContentPartPr>
              <p14:xfrm>
                <a:off x="7921879" y="1031758"/>
                <a:ext cx="200160" cy="16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EE6346C-AB5C-404C-AC0B-8F9E1E5FDB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12879" y="1022758"/>
                  <a:ext cx="217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81774F4-3478-4F66-9908-888BF8E9DC63}"/>
                    </a:ext>
                  </a:extLst>
                </p14:cNvPr>
                <p14:cNvContentPartPr/>
                <p14:nvPr/>
              </p14:nvContentPartPr>
              <p14:xfrm>
                <a:off x="8183599" y="982078"/>
                <a:ext cx="168120" cy="222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81774F4-3478-4F66-9908-888BF8E9DC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74599" y="973078"/>
                  <a:ext cx="18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F59D7AD-CCF2-4C51-A77D-1E9DFAC507C2}"/>
                    </a:ext>
                  </a:extLst>
                </p14:cNvPr>
                <p14:cNvContentPartPr/>
                <p14:nvPr/>
              </p14:nvContentPartPr>
              <p14:xfrm>
                <a:off x="8349559" y="968758"/>
                <a:ext cx="197280" cy="249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F59D7AD-CCF2-4C51-A77D-1E9DFAC507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40559" y="960118"/>
                  <a:ext cx="214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9C66080-E532-4F8E-AB25-8925EF4139C0}"/>
                    </a:ext>
                  </a:extLst>
                </p14:cNvPr>
                <p14:cNvContentPartPr/>
                <p14:nvPr/>
              </p14:nvContentPartPr>
              <p14:xfrm>
                <a:off x="8827639" y="1061638"/>
                <a:ext cx="368640" cy="161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9C66080-E532-4F8E-AB25-8925EF4139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18999" y="1052998"/>
                  <a:ext cx="386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5AC1F93-E318-4673-B3A5-8260082BF4A9}"/>
                    </a:ext>
                  </a:extLst>
                </p14:cNvPr>
                <p14:cNvContentPartPr/>
                <p14:nvPr/>
              </p14:nvContentPartPr>
              <p14:xfrm>
                <a:off x="9207439" y="1095838"/>
                <a:ext cx="56880" cy="151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AC1F93-E318-4673-B3A5-8260082BF4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98439" y="1086838"/>
                  <a:ext cx="7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C8F4CB-F1E0-4225-A02E-657E52AF5B9A}"/>
                    </a:ext>
                  </a:extLst>
                </p14:cNvPr>
                <p14:cNvContentPartPr/>
                <p14:nvPr/>
              </p14:nvContentPartPr>
              <p14:xfrm>
                <a:off x="9345679" y="865078"/>
                <a:ext cx="380520" cy="360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C8F4CB-F1E0-4225-A02E-657E52AF5B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37039" y="856078"/>
                  <a:ext cx="398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3ECE7A-5DCE-47CD-944E-8C3BF12981A1}"/>
                    </a:ext>
                  </a:extLst>
                </p14:cNvPr>
                <p14:cNvContentPartPr/>
                <p14:nvPr/>
              </p14:nvContentPartPr>
              <p14:xfrm>
                <a:off x="9848599" y="821878"/>
                <a:ext cx="259560" cy="434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3ECE7A-5DCE-47CD-944E-8C3BF12981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39959" y="812878"/>
                  <a:ext cx="27720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01A7BBF-4E60-40C8-97FF-FC12AADBF369}"/>
              </a:ext>
            </a:extLst>
          </p:cNvPr>
          <p:cNvGrpSpPr/>
          <p:nvPr/>
        </p:nvGrpSpPr>
        <p:grpSpPr>
          <a:xfrm>
            <a:off x="305719" y="1421278"/>
            <a:ext cx="10962000" cy="1880640"/>
            <a:chOff x="305719" y="1421278"/>
            <a:chExt cx="10962000" cy="18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26D54E-FB84-4AFC-865C-30BEAFFD1BDD}"/>
                    </a:ext>
                  </a:extLst>
                </p14:cNvPr>
                <p14:cNvContentPartPr/>
                <p14:nvPr/>
              </p14:nvContentPartPr>
              <p14:xfrm>
                <a:off x="507679" y="1576078"/>
                <a:ext cx="227160" cy="450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26D54E-FB84-4AFC-865C-30BEAFFD1BD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039" y="1567078"/>
                  <a:ext cx="2448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5EC699D-E332-4578-92F1-4C71D46CEE70}"/>
                    </a:ext>
                  </a:extLst>
                </p14:cNvPr>
                <p14:cNvContentPartPr/>
                <p14:nvPr/>
              </p14:nvContentPartPr>
              <p14:xfrm>
                <a:off x="305719" y="1820158"/>
                <a:ext cx="315360" cy="228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5EC699D-E332-4578-92F1-4C71D46CEE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079" y="1811518"/>
                  <a:ext cx="333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1653B4-D8D3-42F7-AB70-96B7A78D343C}"/>
                    </a:ext>
                  </a:extLst>
                </p14:cNvPr>
                <p14:cNvContentPartPr/>
                <p14:nvPr/>
              </p14:nvContentPartPr>
              <p14:xfrm>
                <a:off x="951919" y="1823758"/>
                <a:ext cx="132480" cy="10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1653B4-D8D3-42F7-AB70-96B7A78D34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2919" y="1815118"/>
                  <a:ext cx="150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51BCE62-F08B-4103-A8FD-2FAB608CA78F}"/>
                    </a:ext>
                  </a:extLst>
                </p14:cNvPr>
                <p14:cNvContentPartPr/>
                <p14:nvPr/>
              </p14:nvContentPartPr>
              <p14:xfrm>
                <a:off x="936439" y="1906198"/>
                <a:ext cx="158400" cy="12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51BCE62-F08B-4103-A8FD-2FAB608CA7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799" y="1897198"/>
                  <a:ext cx="176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BF7BA8-25FB-4A81-B61D-EC7365A4C989}"/>
                    </a:ext>
                  </a:extLst>
                </p14:cNvPr>
                <p14:cNvContentPartPr/>
                <p14:nvPr/>
              </p14:nvContentPartPr>
              <p14:xfrm>
                <a:off x="1379959" y="1747078"/>
                <a:ext cx="245160" cy="242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BF7BA8-25FB-4A81-B61D-EC7365A4C9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70959" y="1738078"/>
                  <a:ext cx="262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571BA18-3F9D-4635-AE08-DCE9E4362144}"/>
                    </a:ext>
                  </a:extLst>
                </p14:cNvPr>
                <p14:cNvContentPartPr/>
                <p14:nvPr/>
              </p14:nvContentPartPr>
              <p14:xfrm>
                <a:off x="1732039" y="1935358"/>
                <a:ext cx="26280" cy="53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571BA18-3F9D-4635-AE08-DCE9E43621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23039" y="1926718"/>
                  <a:ext cx="43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838E5F-1014-400E-8A5B-FBD074C95628}"/>
                    </a:ext>
                  </a:extLst>
                </p14:cNvPr>
                <p14:cNvContentPartPr/>
                <p14:nvPr/>
              </p14:nvContentPartPr>
              <p14:xfrm>
                <a:off x="1948399" y="1688038"/>
                <a:ext cx="271440" cy="30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838E5F-1014-400E-8A5B-FBD074C9562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39759" y="1679038"/>
                  <a:ext cx="2890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5B50615-CDEE-43EC-A7DB-00E8E90BEA49}"/>
                    </a:ext>
                  </a:extLst>
                </p14:cNvPr>
                <p14:cNvContentPartPr/>
                <p14:nvPr/>
              </p14:nvContentPartPr>
              <p14:xfrm>
                <a:off x="2550679" y="1801078"/>
                <a:ext cx="197640" cy="141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5B50615-CDEE-43EC-A7DB-00E8E90BEA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41679" y="1792438"/>
                  <a:ext cx="21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09728BD-B237-405C-9B2B-0301DD26656B}"/>
                    </a:ext>
                  </a:extLst>
                </p14:cNvPr>
                <p14:cNvContentPartPr/>
                <p14:nvPr/>
              </p14:nvContentPartPr>
              <p14:xfrm>
                <a:off x="2775319" y="1788478"/>
                <a:ext cx="156600" cy="176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09728BD-B237-405C-9B2B-0301DD2665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6319" y="1779478"/>
                  <a:ext cx="174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5C77D04-4603-49F6-A5F7-E06B343828FC}"/>
                    </a:ext>
                  </a:extLst>
                </p14:cNvPr>
                <p14:cNvContentPartPr/>
                <p14:nvPr/>
              </p14:nvContentPartPr>
              <p14:xfrm>
                <a:off x="2967199" y="1775518"/>
                <a:ext cx="293040" cy="186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5C77D04-4603-49F6-A5F7-E06B343828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58199" y="1766878"/>
                  <a:ext cx="310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3DA636-84DA-44E0-84BD-1A322D6FC4F4}"/>
                    </a:ext>
                  </a:extLst>
                </p14:cNvPr>
                <p14:cNvContentPartPr/>
                <p14:nvPr/>
              </p14:nvContentPartPr>
              <p14:xfrm>
                <a:off x="3355639" y="1721878"/>
                <a:ext cx="4680" cy="25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3DA636-84DA-44E0-84BD-1A322D6FC4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46999" y="1712878"/>
                  <a:ext cx="22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C75C1C-2A6A-4642-871C-387882EFFB95}"/>
                    </a:ext>
                  </a:extLst>
                </p14:cNvPr>
                <p14:cNvContentPartPr/>
                <p14:nvPr/>
              </p14:nvContentPartPr>
              <p14:xfrm>
                <a:off x="3383719" y="1770838"/>
                <a:ext cx="207000" cy="169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C75C1C-2A6A-4642-871C-387882EFFB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74719" y="1762198"/>
                  <a:ext cx="224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FC5904-AC14-404C-87D1-1B592E06FC95}"/>
                    </a:ext>
                  </a:extLst>
                </p14:cNvPr>
                <p14:cNvContentPartPr/>
                <p14:nvPr/>
              </p14:nvContentPartPr>
              <p14:xfrm>
                <a:off x="3592159" y="1808998"/>
                <a:ext cx="119520" cy="108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FC5904-AC14-404C-87D1-1B592E06FC9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83519" y="1800358"/>
                  <a:ext cx="137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849169-9DF9-4A27-AA86-F78B7AFD8508}"/>
                    </a:ext>
                  </a:extLst>
                </p14:cNvPr>
                <p14:cNvContentPartPr/>
                <p14:nvPr/>
              </p14:nvContentPartPr>
              <p14:xfrm>
                <a:off x="3904279" y="1527838"/>
                <a:ext cx="219600" cy="38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849169-9DF9-4A27-AA86-F78B7AFD85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95279" y="1519198"/>
                  <a:ext cx="237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EBE18A8-7822-4B28-BA64-D8C74BA8703E}"/>
                    </a:ext>
                  </a:extLst>
                </p14:cNvPr>
                <p14:cNvContentPartPr/>
                <p14:nvPr/>
              </p14:nvContentPartPr>
              <p14:xfrm>
                <a:off x="4049719" y="1727278"/>
                <a:ext cx="127080" cy="222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EBE18A8-7822-4B28-BA64-D8C74BA870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40719" y="1718638"/>
                  <a:ext cx="144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794446-0F07-4BD0-95C2-BF24429E0E22}"/>
                    </a:ext>
                  </a:extLst>
                </p14:cNvPr>
                <p14:cNvContentPartPr/>
                <p14:nvPr/>
              </p14:nvContentPartPr>
              <p14:xfrm>
                <a:off x="4492159" y="1896478"/>
                <a:ext cx="160560" cy="267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794446-0F07-4BD0-95C2-BF24429E0E2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83519" y="1887838"/>
                  <a:ext cx="178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FF1F21-6910-451D-985C-CE83BE75E3B6}"/>
                    </a:ext>
                  </a:extLst>
                </p14:cNvPr>
                <p14:cNvContentPartPr/>
                <p14:nvPr/>
              </p14:nvContentPartPr>
              <p14:xfrm>
                <a:off x="4600159" y="1738798"/>
                <a:ext cx="300960" cy="21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FF1F21-6910-451D-985C-CE83BE75E3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91519" y="1730158"/>
                  <a:ext cx="318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53F8B8-CCFB-4D82-8847-A6E85B8AD86D}"/>
                    </a:ext>
                  </a:extLst>
                </p14:cNvPr>
                <p14:cNvContentPartPr/>
                <p14:nvPr/>
              </p14:nvContentPartPr>
              <p14:xfrm>
                <a:off x="4977079" y="1745638"/>
                <a:ext cx="215280" cy="17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53F8B8-CCFB-4D82-8847-A6E85B8AD8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68079" y="1736638"/>
                  <a:ext cx="23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B8240F-1B8B-4540-A37D-69390759EA3F}"/>
                    </a:ext>
                  </a:extLst>
                </p14:cNvPr>
                <p14:cNvContentPartPr/>
                <p14:nvPr/>
              </p14:nvContentPartPr>
              <p14:xfrm>
                <a:off x="5200279" y="1758238"/>
                <a:ext cx="267480" cy="180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B8240F-1B8B-4540-A37D-69390759EA3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91279" y="1749238"/>
                  <a:ext cx="285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846DB6-2481-4E25-AB67-5733D52FC3CB}"/>
                    </a:ext>
                  </a:extLst>
                </p14:cNvPr>
                <p14:cNvContentPartPr/>
                <p14:nvPr/>
              </p14:nvContentPartPr>
              <p14:xfrm>
                <a:off x="5705719" y="1752478"/>
                <a:ext cx="408960" cy="161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846DB6-2481-4E25-AB67-5733D52FC3C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97079" y="1743838"/>
                  <a:ext cx="426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3C5986-AFC0-437B-886B-F182C68A5D4A}"/>
                    </a:ext>
                  </a:extLst>
                </p14:cNvPr>
                <p14:cNvContentPartPr/>
                <p14:nvPr/>
              </p14:nvContentPartPr>
              <p14:xfrm>
                <a:off x="6222319" y="1752838"/>
                <a:ext cx="42840" cy="111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3C5986-AFC0-437B-886B-F182C68A5D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13319" y="1744198"/>
                  <a:ext cx="60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D30BF3-2D6B-48C0-95B9-BEBC9404A22A}"/>
                    </a:ext>
                  </a:extLst>
                </p14:cNvPr>
                <p14:cNvContentPartPr/>
                <p14:nvPr/>
              </p14:nvContentPartPr>
              <p14:xfrm>
                <a:off x="6338599" y="1700998"/>
                <a:ext cx="224280" cy="168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D30BF3-2D6B-48C0-95B9-BEBC9404A2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29599" y="1692358"/>
                  <a:ext cx="241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95F5A9-8EF9-4BA8-91D4-435298FD897F}"/>
                    </a:ext>
                  </a:extLst>
                </p14:cNvPr>
                <p14:cNvContentPartPr/>
                <p14:nvPr/>
              </p14:nvContentPartPr>
              <p14:xfrm>
                <a:off x="6625519" y="1685518"/>
                <a:ext cx="200520" cy="180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95F5A9-8EF9-4BA8-91D4-435298FD89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16519" y="1676518"/>
                  <a:ext cx="218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1B3E1F-9334-41FF-BF40-D9065D7B1796}"/>
                    </a:ext>
                  </a:extLst>
                </p14:cNvPr>
                <p14:cNvContentPartPr/>
                <p14:nvPr/>
              </p14:nvContentPartPr>
              <p14:xfrm>
                <a:off x="6929359" y="1421278"/>
                <a:ext cx="239400" cy="451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1B3E1F-9334-41FF-BF40-D9065D7B17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20359" y="1412638"/>
                  <a:ext cx="257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FDD6071-09F6-4D43-BCAB-72F18D112590}"/>
                    </a:ext>
                  </a:extLst>
                </p14:cNvPr>
                <p14:cNvContentPartPr/>
                <p14:nvPr/>
              </p14:nvContentPartPr>
              <p14:xfrm>
                <a:off x="6837199" y="1616398"/>
                <a:ext cx="380520" cy="74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FDD6071-09F6-4D43-BCAB-72F18D11259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28559" y="1607758"/>
                  <a:ext cx="398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A595DD-09D3-41B1-BBC0-4D426047BAC1}"/>
                    </a:ext>
                  </a:extLst>
                </p14:cNvPr>
                <p14:cNvContentPartPr/>
                <p14:nvPr/>
              </p14:nvContentPartPr>
              <p14:xfrm>
                <a:off x="7083439" y="1689118"/>
                <a:ext cx="233640" cy="20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A595DD-09D3-41B1-BBC0-4D426047BAC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74799" y="1680118"/>
                  <a:ext cx="251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EC74AC-3431-4265-8106-78DF8192F337}"/>
                    </a:ext>
                  </a:extLst>
                </p14:cNvPr>
                <p14:cNvContentPartPr/>
                <p14:nvPr/>
              </p14:nvContentPartPr>
              <p14:xfrm>
                <a:off x="7516519" y="1887478"/>
                <a:ext cx="23400" cy="28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EC74AC-3431-4265-8106-78DF8192F33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07879" y="1878838"/>
                  <a:ext cx="41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C36E46C-4197-424F-BD77-E9648F34C331}"/>
                    </a:ext>
                  </a:extLst>
                </p14:cNvPr>
                <p14:cNvContentPartPr/>
                <p14:nvPr/>
              </p14:nvContentPartPr>
              <p14:xfrm>
                <a:off x="7878679" y="1618198"/>
                <a:ext cx="280080" cy="319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C36E46C-4197-424F-BD77-E9648F34C3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70039" y="1609198"/>
                  <a:ext cx="297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CEC57A7-5A28-4F82-90C9-92F40040727E}"/>
                    </a:ext>
                  </a:extLst>
                </p14:cNvPr>
                <p14:cNvContentPartPr/>
                <p14:nvPr/>
              </p14:nvContentPartPr>
              <p14:xfrm>
                <a:off x="8296279" y="1729078"/>
                <a:ext cx="135360" cy="148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CEC57A7-5A28-4F82-90C9-92F40040727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87279" y="1720078"/>
                  <a:ext cx="153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E5704BB-1693-4679-ADD4-9E4F24C2D916}"/>
                    </a:ext>
                  </a:extLst>
                </p14:cNvPr>
                <p14:cNvContentPartPr/>
                <p14:nvPr/>
              </p14:nvContentPartPr>
              <p14:xfrm>
                <a:off x="8659519" y="1481038"/>
                <a:ext cx="255960" cy="399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E5704BB-1693-4679-ADD4-9E4F24C2D9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50519" y="1472398"/>
                  <a:ext cx="273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DC9D6F4-1DFA-49BB-98E4-94893BDBAF61}"/>
                    </a:ext>
                  </a:extLst>
                </p14:cNvPr>
                <p14:cNvContentPartPr/>
                <p14:nvPr/>
              </p14:nvContentPartPr>
              <p14:xfrm>
                <a:off x="8519839" y="1716118"/>
                <a:ext cx="343440" cy="60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DC9D6F4-1DFA-49BB-98E4-94893BDBAF6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10839" y="1707118"/>
                  <a:ext cx="361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F0D7D65-EACC-4EA8-825B-E5CE322B34F9}"/>
                    </a:ext>
                  </a:extLst>
                </p14:cNvPr>
                <p14:cNvContentPartPr/>
                <p14:nvPr/>
              </p14:nvContentPartPr>
              <p14:xfrm>
                <a:off x="9326959" y="1635118"/>
                <a:ext cx="115200" cy="25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F0D7D65-EACC-4EA8-825B-E5CE322B34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18319" y="1626118"/>
                  <a:ext cx="132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06C971-D4C1-407F-8741-39063453A61D}"/>
                    </a:ext>
                  </a:extLst>
                </p14:cNvPr>
                <p14:cNvContentPartPr/>
                <p14:nvPr/>
              </p14:nvContentPartPr>
              <p14:xfrm>
                <a:off x="9193759" y="1617838"/>
                <a:ext cx="538560" cy="5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06C971-D4C1-407F-8741-39063453A6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85119" y="1608838"/>
                  <a:ext cx="556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0207983-B986-4631-8654-E39ECE84A2D6}"/>
                    </a:ext>
                  </a:extLst>
                </p14:cNvPr>
                <p14:cNvContentPartPr/>
                <p14:nvPr/>
              </p14:nvContentPartPr>
              <p14:xfrm>
                <a:off x="9825199" y="1439278"/>
                <a:ext cx="260640" cy="433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0207983-B986-4631-8654-E39ECE84A2D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16199" y="1430278"/>
                  <a:ext cx="278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0AE4E0-DB13-4D0F-BEE7-C094471C4CE7}"/>
                    </a:ext>
                  </a:extLst>
                </p14:cNvPr>
                <p14:cNvContentPartPr/>
                <p14:nvPr/>
              </p14:nvContentPartPr>
              <p14:xfrm>
                <a:off x="10158199" y="1699198"/>
                <a:ext cx="183960" cy="205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0AE4E0-DB13-4D0F-BEE7-C094471C4CE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49559" y="1690198"/>
                  <a:ext cx="201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1135EA-EA43-430E-86B3-F954AEA25A10}"/>
                    </a:ext>
                  </a:extLst>
                </p14:cNvPr>
                <p14:cNvContentPartPr/>
                <p14:nvPr/>
              </p14:nvContentPartPr>
              <p14:xfrm>
                <a:off x="397159" y="2258638"/>
                <a:ext cx="289440" cy="51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1135EA-EA43-430E-86B3-F954AEA25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8159" y="2249998"/>
                  <a:ext cx="3070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922DBB-7B25-42D2-80F6-E0CB529E7C33}"/>
                    </a:ext>
                  </a:extLst>
                </p14:cNvPr>
                <p14:cNvContentPartPr/>
                <p14:nvPr/>
              </p14:nvContentPartPr>
              <p14:xfrm>
                <a:off x="318319" y="2490118"/>
                <a:ext cx="448200" cy="11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922DBB-7B25-42D2-80F6-E0CB529E7C3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9679" y="2481478"/>
                  <a:ext cx="465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D5B133-A4BF-4F03-BFA6-7AD5D9DF015E}"/>
                    </a:ext>
                  </a:extLst>
                </p14:cNvPr>
                <p14:cNvContentPartPr/>
                <p14:nvPr/>
              </p14:nvContentPartPr>
              <p14:xfrm>
                <a:off x="744559" y="2236318"/>
                <a:ext cx="288720" cy="460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D5B133-A4BF-4F03-BFA6-7AD5D9DF01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5919" y="2227678"/>
                  <a:ext cx="3063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7FB9BD-48CC-4735-9EC8-83BAA2F3B592}"/>
                    </a:ext>
                  </a:extLst>
                </p14:cNvPr>
                <p14:cNvContentPartPr/>
                <p14:nvPr/>
              </p14:nvContentPartPr>
              <p14:xfrm>
                <a:off x="1070719" y="2511718"/>
                <a:ext cx="170280" cy="18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7FB9BD-48CC-4735-9EC8-83BAA2F3B5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2079" y="2503078"/>
                  <a:ext cx="187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29BC78-C2B8-4B36-A9CE-4CD2CCD63537}"/>
                    </a:ext>
                  </a:extLst>
                </p14:cNvPr>
                <p14:cNvContentPartPr/>
                <p14:nvPr/>
              </p14:nvContentPartPr>
              <p14:xfrm>
                <a:off x="1758319" y="2436838"/>
                <a:ext cx="397440" cy="228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29BC78-C2B8-4B36-A9CE-4CD2CCD6353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9319" y="2427838"/>
                  <a:ext cx="415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E7BB55-37B6-4127-81AE-3BC82529C31F}"/>
                    </a:ext>
                  </a:extLst>
                </p14:cNvPr>
                <p14:cNvContentPartPr/>
                <p14:nvPr/>
              </p14:nvContentPartPr>
              <p14:xfrm>
                <a:off x="2189959" y="2453038"/>
                <a:ext cx="211680" cy="177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E7BB55-37B6-4127-81AE-3BC82529C31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80959" y="2444038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6CF904C-6712-4E3B-9D9B-81D71C70B163}"/>
                    </a:ext>
                  </a:extLst>
                </p14:cNvPr>
                <p14:cNvContentPartPr/>
                <p14:nvPr/>
              </p14:nvContentPartPr>
              <p14:xfrm>
                <a:off x="2475079" y="2499118"/>
                <a:ext cx="33480" cy="119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6CF904C-6712-4E3B-9D9B-81D71C70B16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66079" y="2490478"/>
                  <a:ext cx="51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12305DD-91C8-4E5A-867D-0597E81E11BD}"/>
                    </a:ext>
                  </a:extLst>
                </p14:cNvPr>
                <p14:cNvContentPartPr/>
                <p14:nvPr/>
              </p14:nvContentPartPr>
              <p14:xfrm>
                <a:off x="2763079" y="2173318"/>
                <a:ext cx="243360" cy="483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12305DD-91C8-4E5A-867D-0597E81E11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54439" y="2164318"/>
                  <a:ext cx="261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B907355-42C4-42AF-80AB-2CA7B1F5857F}"/>
                    </a:ext>
                  </a:extLst>
                </p14:cNvPr>
                <p14:cNvContentPartPr/>
                <p14:nvPr/>
              </p14:nvContentPartPr>
              <p14:xfrm>
                <a:off x="2683519" y="2411998"/>
                <a:ext cx="316080" cy="220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B907355-42C4-42AF-80AB-2CA7B1F585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74519" y="2403358"/>
                  <a:ext cx="333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CD94A5-D9BE-418A-A158-DE4C54D29825}"/>
                    </a:ext>
                  </a:extLst>
                </p14:cNvPr>
                <p14:cNvContentPartPr/>
                <p14:nvPr/>
              </p14:nvContentPartPr>
              <p14:xfrm>
                <a:off x="3148999" y="2480398"/>
                <a:ext cx="142920" cy="158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CD94A5-D9BE-418A-A158-DE4C54D298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40359" y="2471398"/>
                  <a:ext cx="160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1186C6-8D3F-40A6-AA58-C236BFEBA404}"/>
                    </a:ext>
                  </a:extLst>
                </p14:cNvPr>
                <p14:cNvContentPartPr/>
                <p14:nvPr/>
              </p14:nvContentPartPr>
              <p14:xfrm>
                <a:off x="3191839" y="2474278"/>
                <a:ext cx="301320" cy="593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1186C6-8D3F-40A6-AA58-C236BFEBA4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82839" y="2465638"/>
                  <a:ext cx="31896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CD4A71E-77EC-4540-920C-015990D1B828}"/>
                    </a:ext>
                  </a:extLst>
                </p14:cNvPr>
                <p14:cNvContentPartPr/>
                <p14:nvPr/>
              </p14:nvContentPartPr>
              <p14:xfrm>
                <a:off x="3952159" y="2109238"/>
                <a:ext cx="297720" cy="505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CD4A71E-77EC-4540-920C-015990D1B82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43159" y="2100238"/>
                  <a:ext cx="31536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68B978-0906-4232-968C-97EE536331E6}"/>
                    </a:ext>
                  </a:extLst>
                </p14:cNvPr>
                <p14:cNvContentPartPr/>
                <p14:nvPr/>
              </p14:nvContentPartPr>
              <p14:xfrm>
                <a:off x="3851719" y="2393638"/>
                <a:ext cx="356400" cy="6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68B978-0906-4232-968C-97EE536331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43079" y="2384638"/>
                  <a:ext cx="374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FDFFDF-4CF5-48AE-AE3F-9AE178D45A5B}"/>
                    </a:ext>
                  </a:extLst>
                </p14:cNvPr>
                <p14:cNvContentPartPr/>
                <p14:nvPr/>
              </p14:nvContentPartPr>
              <p14:xfrm>
                <a:off x="4154479" y="2494078"/>
                <a:ext cx="69120" cy="124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FDFFDF-4CF5-48AE-AE3F-9AE178D45A5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45479" y="2485438"/>
                  <a:ext cx="86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C92920-B67A-4856-91CF-A4803EDC0952}"/>
                    </a:ext>
                  </a:extLst>
                </p14:cNvPr>
                <p14:cNvContentPartPr/>
                <p14:nvPr/>
              </p14:nvContentPartPr>
              <p14:xfrm>
                <a:off x="4333399" y="2432158"/>
                <a:ext cx="321480" cy="14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C92920-B67A-4856-91CF-A4803EDC09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24759" y="2423158"/>
                  <a:ext cx="339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7D2C4BF-394F-43D1-95F1-D8368E4633AC}"/>
                    </a:ext>
                  </a:extLst>
                </p14:cNvPr>
                <p14:cNvContentPartPr/>
                <p14:nvPr/>
              </p14:nvContentPartPr>
              <p14:xfrm>
                <a:off x="4757479" y="2474278"/>
                <a:ext cx="98640" cy="11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7D2C4BF-394F-43D1-95F1-D8368E4633A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48479" y="2465638"/>
                  <a:ext cx="116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0594612-B846-4E12-B817-BEE0563187FA}"/>
                    </a:ext>
                  </a:extLst>
                </p14:cNvPr>
                <p14:cNvContentPartPr/>
                <p14:nvPr/>
              </p14:nvContentPartPr>
              <p14:xfrm>
                <a:off x="4748119" y="2435038"/>
                <a:ext cx="250920" cy="20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0594612-B846-4E12-B817-BEE0563187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39119" y="2426038"/>
                  <a:ext cx="268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A0D7EA-9608-4E9F-BDED-CF4797C1C973}"/>
                    </a:ext>
                  </a:extLst>
                </p14:cNvPr>
                <p14:cNvContentPartPr/>
                <p14:nvPr/>
              </p14:nvContentPartPr>
              <p14:xfrm>
                <a:off x="5334199" y="2365918"/>
                <a:ext cx="225000" cy="248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A0D7EA-9608-4E9F-BDED-CF4797C1C9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25199" y="2356918"/>
                  <a:ext cx="242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7A55579-B2F3-4ECC-959C-B1985CE9E7F7}"/>
                    </a:ext>
                  </a:extLst>
                </p14:cNvPr>
                <p14:cNvContentPartPr/>
                <p14:nvPr/>
              </p14:nvContentPartPr>
              <p14:xfrm>
                <a:off x="5557399" y="2439718"/>
                <a:ext cx="197280" cy="174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7A55579-B2F3-4ECC-959C-B1985CE9E7F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48759" y="2431078"/>
                  <a:ext cx="214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FEB7A1F-4543-432C-B5FE-FCB1BF044F2C}"/>
                    </a:ext>
                  </a:extLst>
                </p14:cNvPr>
                <p14:cNvContentPartPr/>
                <p14:nvPr/>
              </p14:nvContentPartPr>
              <p14:xfrm>
                <a:off x="5971039" y="2111758"/>
                <a:ext cx="212760" cy="480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FEB7A1F-4543-432C-B5FE-FCB1BF044F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62399" y="2103118"/>
                  <a:ext cx="2304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6BD894-6A87-4803-B322-96EB5DC52CF9}"/>
                    </a:ext>
                  </a:extLst>
                </p14:cNvPr>
                <p14:cNvContentPartPr/>
                <p14:nvPr/>
              </p14:nvContentPartPr>
              <p14:xfrm>
                <a:off x="5864119" y="2368078"/>
                <a:ext cx="362520" cy="76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6BD894-6A87-4803-B322-96EB5DC52CF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55119" y="2359078"/>
                  <a:ext cx="380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F6791BA-747D-43C8-A8F9-03F777448619}"/>
                    </a:ext>
                  </a:extLst>
                </p14:cNvPr>
                <p14:cNvContentPartPr/>
                <p14:nvPr/>
              </p14:nvContentPartPr>
              <p14:xfrm>
                <a:off x="6185599" y="2145238"/>
                <a:ext cx="498600" cy="413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F6791BA-747D-43C8-A8F9-03F7774486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76599" y="2136238"/>
                  <a:ext cx="516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2EAB49-6121-4A76-970B-69A6477B076A}"/>
                    </a:ext>
                  </a:extLst>
                </p14:cNvPr>
                <p14:cNvContentPartPr/>
                <p14:nvPr/>
              </p14:nvContentPartPr>
              <p14:xfrm>
                <a:off x="7088479" y="2080078"/>
                <a:ext cx="240840" cy="541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2EAB49-6121-4A76-970B-69A6477B07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79839" y="2071438"/>
                  <a:ext cx="25848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85ED58F-7C98-4A35-8BEB-054DE01DA980}"/>
                    </a:ext>
                  </a:extLst>
                </p14:cNvPr>
                <p14:cNvContentPartPr/>
                <p14:nvPr/>
              </p14:nvContentPartPr>
              <p14:xfrm>
                <a:off x="6993439" y="2358358"/>
                <a:ext cx="402840" cy="45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85ED58F-7C98-4A35-8BEB-054DE01DA98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84799" y="2349358"/>
                  <a:ext cx="420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36DC84A-32D7-4207-954C-8ABD37D3023C}"/>
                    </a:ext>
                  </a:extLst>
                </p14:cNvPr>
                <p14:cNvContentPartPr/>
                <p14:nvPr/>
              </p14:nvContentPartPr>
              <p14:xfrm>
                <a:off x="7390519" y="2075038"/>
                <a:ext cx="203040" cy="49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36DC84A-32D7-4207-954C-8ABD37D302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81519" y="2066398"/>
                  <a:ext cx="2206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797523A-1DAA-4259-AD0A-88F3E83B2E9E}"/>
                    </a:ext>
                  </a:extLst>
                </p14:cNvPr>
                <p14:cNvContentPartPr/>
                <p14:nvPr/>
              </p14:nvContentPartPr>
              <p14:xfrm>
                <a:off x="7705519" y="2373118"/>
                <a:ext cx="160920" cy="154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797523A-1DAA-4259-AD0A-88F3E83B2E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96879" y="2364478"/>
                  <a:ext cx="178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DDB7833-56C4-4D79-8608-9D4A30B668E3}"/>
                    </a:ext>
                  </a:extLst>
                </p14:cNvPr>
                <p14:cNvContentPartPr/>
                <p14:nvPr/>
              </p14:nvContentPartPr>
              <p14:xfrm>
                <a:off x="8314279" y="2146678"/>
                <a:ext cx="236880" cy="399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DDB7833-56C4-4D79-8608-9D4A30B668E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5639" y="2137678"/>
                  <a:ext cx="254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2EE94FD-DF80-4D91-8989-E51C85C26E55}"/>
                    </a:ext>
                  </a:extLst>
                </p14:cNvPr>
                <p14:cNvContentPartPr/>
                <p14:nvPr/>
              </p14:nvContentPartPr>
              <p14:xfrm>
                <a:off x="8257039" y="2343598"/>
                <a:ext cx="318600" cy="74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2EE94FD-DF80-4D91-8989-E51C85C26E5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48039" y="2334598"/>
                  <a:ext cx="336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B3A8CCA-AFD4-48B3-AB3C-E0EEDC679D9F}"/>
                    </a:ext>
                  </a:extLst>
                </p14:cNvPr>
                <p14:cNvContentPartPr/>
                <p14:nvPr/>
              </p14:nvContentPartPr>
              <p14:xfrm>
                <a:off x="8631799" y="2069278"/>
                <a:ext cx="222840" cy="39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B3A8CCA-AFD4-48B3-AB3C-E0EEDC679D9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23159" y="2060638"/>
                  <a:ext cx="240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C371E51-16CC-4821-8DC0-98691C4BA4A7}"/>
                    </a:ext>
                  </a:extLst>
                </p14:cNvPr>
                <p14:cNvContentPartPr/>
                <p14:nvPr/>
              </p14:nvContentPartPr>
              <p14:xfrm>
                <a:off x="8904319" y="2340358"/>
                <a:ext cx="40320" cy="131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C371E51-16CC-4821-8DC0-98691C4BA4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95679" y="2331718"/>
                  <a:ext cx="57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157BC5B-3535-4B16-BFA3-728792D85D2B}"/>
                    </a:ext>
                  </a:extLst>
                </p14:cNvPr>
                <p14:cNvContentPartPr/>
                <p14:nvPr/>
              </p14:nvContentPartPr>
              <p14:xfrm>
                <a:off x="9047959" y="2197438"/>
                <a:ext cx="172080" cy="27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157BC5B-3535-4B16-BFA3-728792D85D2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38959" y="2188798"/>
                  <a:ext cx="189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7DD303F-C08C-4BFA-9714-376CB9D56FBF}"/>
                    </a:ext>
                  </a:extLst>
                </p14:cNvPr>
                <p14:cNvContentPartPr/>
                <p14:nvPr/>
              </p14:nvContentPartPr>
              <p14:xfrm>
                <a:off x="9244519" y="2284918"/>
                <a:ext cx="199080" cy="192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7DD303F-C08C-4BFA-9714-376CB9D56FB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35519" y="2276278"/>
                  <a:ext cx="216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8A8412-3C4B-4677-A0A5-C0CA8A2CD5D6}"/>
                    </a:ext>
                  </a:extLst>
                </p14:cNvPr>
                <p14:cNvContentPartPr/>
                <p14:nvPr/>
              </p14:nvContentPartPr>
              <p14:xfrm>
                <a:off x="9378079" y="2104558"/>
                <a:ext cx="123480" cy="359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8A8412-3C4B-4677-A0A5-C0CA8A2CD5D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69439" y="2095558"/>
                  <a:ext cx="141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F647E5-FE05-4294-B05C-0358A2E0F769}"/>
                    </a:ext>
                  </a:extLst>
                </p14:cNvPr>
                <p14:cNvContentPartPr/>
                <p14:nvPr/>
              </p14:nvContentPartPr>
              <p14:xfrm>
                <a:off x="9636199" y="2260798"/>
                <a:ext cx="245520" cy="213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F647E5-FE05-4294-B05C-0358A2E0F76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27559" y="2252158"/>
                  <a:ext cx="263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46D39EE-B88F-4F68-B80B-05228AF67B94}"/>
                    </a:ext>
                  </a:extLst>
                </p14:cNvPr>
                <p14:cNvContentPartPr/>
                <p14:nvPr/>
              </p14:nvContentPartPr>
              <p14:xfrm>
                <a:off x="9886399" y="2264398"/>
                <a:ext cx="174960" cy="230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46D39EE-B88F-4F68-B80B-05228AF67B9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77759" y="2255758"/>
                  <a:ext cx="192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29C9FE-0469-4469-8F7B-4617419ED608}"/>
                    </a:ext>
                  </a:extLst>
                </p14:cNvPr>
                <p14:cNvContentPartPr/>
                <p14:nvPr/>
              </p14:nvContentPartPr>
              <p14:xfrm>
                <a:off x="10060639" y="2245318"/>
                <a:ext cx="299520" cy="23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29C9FE-0469-4469-8F7B-4617419ED6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51639" y="2236318"/>
                  <a:ext cx="317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20187D-3F63-488D-89ED-7A322C986A6A}"/>
                    </a:ext>
                  </a:extLst>
                </p14:cNvPr>
                <p14:cNvContentPartPr/>
                <p14:nvPr/>
              </p14:nvContentPartPr>
              <p14:xfrm>
                <a:off x="10338559" y="2318758"/>
                <a:ext cx="42480" cy="143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20187D-3F63-488D-89ED-7A322C986A6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29919" y="2309758"/>
                  <a:ext cx="60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1ECD39A-3ED1-47B8-BE75-6DF7AF029857}"/>
                    </a:ext>
                  </a:extLst>
                </p14:cNvPr>
                <p14:cNvContentPartPr/>
                <p14:nvPr/>
              </p14:nvContentPartPr>
              <p14:xfrm>
                <a:off x="10493359" y="2237038"/>
                <a:ext cx="279720" cy="20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1ECD39A-3ED1-47B8-BE75-6DF7AF02985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84359" y="2228398"/>
                  <a:ext cx="297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450E730-A1A5-4055-962B-C500DE9845B1}"/>
                    </a:ext>
                  </a:extLst>
                </p14:cNvPr>
                <p14:cNvContentPartPr/>
                <p14:nvPr/>
              </p14:nvContentPartPr>
              <p14:xfrm>
                <a:off x="10721959" y="2277718"/>
                <a:ext cx="130320" cy="140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450E730-A1A5-4055-962B-C500DE9845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13319" y="2269078"/>
                  <a:ext cx="147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72BD826-EDF3-4757-9793-66110011A955}"/>
                    </a:ext>
                  </a:extLst>
                </p14:cNvPr>
                <p14:cNvContentPartPr/>
                <p14:nvPr/>
              </p14:nvContentPartPr>
              <p14:xfrm>
                <a:off x="11063959" y="2075038"/>
                <a:ext cx="136800" cy="401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72BD826-EDF3-4757-9793-66110011A9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54959" y="2066398"/>
                  <a:ext cx="154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A87701-5037-4396-8F09-DBCEDD2362E4}"/>
                    </a:ext>
                  </a:extLst>
                </p14:cNvPr>
                <p14:cNvContentPartPr/>
                <p14:nvPr/>
              </p14:nvContentPartPr>
              <p14:xfrm>
                <a:off x="11257639" y="2452678"/>
                <a:ext cx="10080" cy="34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A87701-5037-4396-8F09-DBCEDD2362E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48639" y="2443678"/>
                  <a:ext cx="27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B72A1AC-9B05-4048-9B00-39452944BF96}"/>
                    </a:ext>
                  </a:extLst>
                </p14:cNvPr>
                <p14:cNvContentPartPr/>
                <p14:nvPr/>
              </p14:nvContentPartPr>
              <p14:xfrm>
                <a:off x="505879" y="3084118"/>
                <a:ext cx="239760" cy="20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B72A1AC-9B05-4048-9B00-39452944BF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6879" y="3075478"/>
                  <a:ext cx="257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63B0C01-FBC0-4666-99EA-1363A1FC9A23}"/>
                    </a:ext>
                  </a:extLst>
                </p14:cNvPr>
                <p14:cNvContentPartPr/>
                <p14:nvPr/>
              </p14:nvContentPartPr>
              <p14:xfrm>
                <a:off x="861199" y="2897278"/>
                <a:ext cx="132840" cy="404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63B0C01-FBC0-4666-99EA-1363A1FC9A2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2559" y="2888278"/>
                  <a:ext cx="150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FB56484-F1FD-4061-B6E5-C8873C961472}"/>
                    </a:ext>
                  </a:extLst>
                </p14:cNvPr>
                <p14:cNvContentPartPr/>
                <p14:nvPr/>
              </p14:nvContentPartPr>
              <p14:xfrm>
                <a:off x="1353319" y="2923918"/>
                <a:ext cx="421200" cy="321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FB56484-F1FD-4061-B6E5-C8873C9614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44319" y="2915278"/>
                  <a:ext cx="438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EE0BEE-930D-4336-81DF-F5AC3B634B5F}"/>
                    </a:ext>
                  </a:extLst>
                </p14:cNvPr>
                <p14:cNvContentPartPr/>
                <p14:nvPr/>
              </p14:nvContentPartPr>
              <p14:xfrm>
                <a:off x="1734559" y="2822398"/>
                <a:ext cx="185040" cy="398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EE0BEE-930D-4336-81DF-F5AC3B634B5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25559" y="2813758"/>
                  <a:ext cx="2026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C27309-1226-4148-9FBE-6FE4C3FEACDE}"/>
                    </a:ext>
                  </a:extLst>
                </p14:cNvPr>
                <p14:cNvContentPartPr/>
                <p14:nvPr/>
              </p14:nvContentPartPr>
              <p14:xfrm>
                <a:off x="1985839" y="3101758"/>
                <a:ext cx="81360" cy="9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C27309-1226-4148-9FBE-6FE4C3FEAC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76839" y="3093118"/>
                  <a:ext cx="99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8450E7C-40DA-43A7-9A32-06C9B921D3D2}"/>
                    </a:ext>
                  </a:extLst>
                </p14:cNvPr>
                <p14:cNvContentPartPr/>
                <p14:nvPr/>
              </p14:nvContentPartPr>
              <p14:xfrm>
                <a:off x="2268439" y="2801878"/>
                <a:ext cx="216720" cy="415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8450E7C-40DA-43A7-9A32-06C9B921D3D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59439" y="2792878"/>
                  <a:ext cx="2343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125CD5-9519-4494-83D5-4A30340CA499}"/>
                    </a:ext>
                  </a:extLst>
                </p14:cNvPr>
                <p14:cNvContentPartPr/>
                <p14:nvPr/>
              </p14:nvContentPartPr>
              <p14:xfrm>
                <a:off x="2210839" y="3031198"/>
                <a:ext cx="307080" cy="3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125CD5-9519-4494-83D5-4A30340CA49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01839" y="3022198"/>
                  <a:ext cx="324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71850E9-159D-4D0C-89F4-80F2E1B6CC02}"/>
                    </a:ext>
                  </a:extLst>
                </p14:cNvPr>
                <p14:cNvContentPartPr/>
                <p14:nvPr/>
              </p14:nvContentPartPr>
              <p14:xfrm>
                <a:off x="2680279" y="3036238"/>
                <a:ext cx="88920" cy="165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71850E9-159D-4D0C-89F4-80F2E1B6CC0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71279" y="3027238"/>
                  <a:ext cx="10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F48ADA-BDF9-4745-9F07-F147637A7D98}"/>
                    </a:ext>
                  </a:extLst>
                </p14:cNvPr>
                <p14:cNvContentPartPr/>
                <p14:nvPr/>
              </p14:nvContentPartPr>
              <p14:xfrm>
                <a:off x="2875399" y="2998078"/>
                <a:ext cx="121680" cy="175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F48ADA-BDF9-4745-9F07-F147637A7D9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66759" y="2989078"/>
                  <a:ext cx="139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4D939B3-EB8A-4363-9C4F-E42D71BC074C}"/>
                    </a:ext>
                  </a:extLst>
                </p14:cNvPr>
                <p14:cNvContentPartPr/>
                <p14:nvPr/>
              </p14:nvContentPartPr>
              <p14:xfrm>
                <a:off x="3593239" y="2838598"/>
                <a:ext cx="205200" cy="381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4D939B3-EB8A-4363-9C4F-E42D71BC07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84599" y="2829598"/>
                  <a:ext cx="2228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06FF3A8-4D32-4D29-B27A-BB075C59AE25}"/>
                    </a:ext>
                  </a:extLst>
                </p14:cNvPr>
                <p14:cNvContentPartPr/>
                <p14:nvPr/>
              </p14:nvContentPartPr>
              <p14:xfrm>
                <a:off x="3500719" y="3029038"/>
                <a:ext cx="335520" cy="56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06FF3A8-4D32-4D29-B27A-BB075C59AE2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92079" y="3020398"/>
                  <a:ext cx="353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5C87F3-0598-4FD2-BF3E-73B3449C7A89}"/>
                    </a:ext>
                  </a:extLst>
                </p14:cNvPr>
                <p14:cNvContentPartPr/>
                <p14:nvPr/>
              </p14:nvContentPartPr>
              <p14:xfrm>
                <a:off x="3907519" y="2828158"/>
                <a:ext cx="211320" cy="356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5C87F3-0598-4FD2-BF3E-73B3449C7A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98519" y="2819518"/>
                  <a:ext cx="2289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F642AB4-0D87-443B-928C-D5271EA6C20A}"/>
                    </a:ext>
                  </a:extLst>
                </p14:cNvPr>
                <p14:cNvContentPartPr/>
                <p14:nvPr/>
              </p14:nvContentPartPr>
              <p14:xfrm>
                <a:off x="4213519" y="3050278"/>
                <a:ext cx="138960" cy="13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F642AB4-0D87-443B-928C-D5271EA6C20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04519" y="3041638"/>
                  <a:ext cx="156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738A6CC-46C2-401E-9B7A-880999DABEFE}"/>
                    </a:ext>
                  </a:extLst>
                </p14:cNvPr>
                <p14:cNvContentPartPr/>
                <p14:nvPr/>
              </p14:nvContentPartPr>
              <p14:xfrm>
                <a:off x="4673959" y="3035878"/>
                <a:ext cx="246600" cy="142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738A6CC-46C2-401E-9B7A-880999DABEF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65319" y="3026878"/>
                  <a:ext cx="264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B582E5A-DBF0-40F4-BA70-71E54CCDBC58}"/>
                    </a:ext>
                  </a:extLst>
                </p14:cNvPr>
                <p14:cNvContentPartPr/>
                <p14:nvPr/>
              </p14:nvContentPartPr>
              <p14:xfrm>
                <a:off x="4855399" y="2788198"/>
                <a:ext cx="238680" cy="353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B582E5A-DBF0-40F4-BA70-71E54CCDBC5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46399" y="2779198"/>
                  <a:ext cx="256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1FA3CC-C536-490E-B37A-5F19A9F44EF3}"/>
                    </a:ext>
                  </a:extLst>
                </p14:cNvPr>
                <p14:cNvContentPartPr/>
                <p14:nvPr/>
              </p14:nvContentPartPr>
              <p14:xfrm>
                <a:off x="5083999" y="3042718"/>
                <a:ext cx="86040" cy="124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1FA3CC-C536-490E-B37A-5F19A9F44EF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74999" y="3033718"/>
                  <a:ext cx="103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8285837-48D9-44AD-873F-3072BD76B15F}"/>
                    </a:ext>
                  </a:extLst>
                </p14:cNvPr>
                <p14:cNvContentPartPr/>
                <p14:nvPr/>
              </p14:nvContentPartPr>
              <p14:xfrm>
                <a:off x="5198839" y="2983318"/>
                <a:ext cx="146520" cy="18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8285837-48D9-44AD-873F-3072BD76B15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190199" y="2974318"/>
                  <a:ext cx="164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7259F2-63DF-405A-9A5B-917C338D6F41}"/>
                    </a:ext>
                  </a:extLst>
                </p14:cNvPr>
                <p14:cNvContentPartPr/>
                <p14:nvPr/>
              </p14:nvContentPartPr>
              <p14:xfrm>
                <a:off x="5474239" y="2731318"/>
                <a:ext cx="298800" cy="458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7259F2-63DF-405A-9A5B-917C338D6F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65599" y="2722678"/>
                  <a:ext cx="3164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AE1DF71-A809-4570-BBFB-6D5F529EE154}"/>
                    </a:ext>
                  </a:extLst>
                </p14:cNvPr>
                <p14:cNvContentPartPr/>
                <p14:nvPr/>
              </p14:nvContentPartPr>
              <p14:xfrm>
                <a:off x="5406919" y="2948758"/>
                <a:ext cx="499680" cy="223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AE1DF71-A809-4570-BBFB-6D5F529EE15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97919" y="2940118"/>
                  <a:ext cx="517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935CFEB-B968-44CA-B5A9-6DE83E375DD9}"/>
                    </a:ext>
                  </a:extLst>
                </p14:cNvPr>
                <p14:cNvContentPartPr/>
                <p14:nvPr/>
              </p14:nvContentPartPr>
              <p14:xfrm>
                <a:off x="5963479" y="3041998"/>
                <a:ext cx="50040" cy="149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935CFEB-B968-44CA-B5A9-6DE83E375DD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54839" y="3032998"/>
                  <a:ext cx="6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8FDB33-84D6-403D-83BA-45944ED70FA9}"/>
                    </a:ext>
                  </a:extLst>
                </p14:cNvPr>
                <p14:cNvContentPartPr/>
                <p14:nvPr/>
              </p14:nvContentPartPr>
              <p14:xfrm>
                <a:off x="6185959" y="2737798"/>
                <a:ext cx="216000" cy="397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8FDB33-84D6-403D-83BA-45944ED70FA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77319" y="2728798"/>
                  <a:ext cx="233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8062E13-C981-407F-93E8-D3520F319249}"/>
                    </a:ext>
                  </a:extLst>
                </p14:cNvPr>
                <p14:cNvContentPartPr/>
                <p14:nvPr/>
              </p14:nvContentPartPr>
              <p14:xfrm>
                <a:off x="6184879" y="3006718"/>
                <a:ext cx="196200" cy="16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8062E13-C981-407F-93E8-D3520F31924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75879" y="2998078"/>
                  <a:ext cx="213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557EDA-D4F6-4660-B9D8-9045B3D46101}"/>
                    </a:ext>
                  </a:extLst>
                </p14:cNvPr>
                <p14:cNvContentPartPr/>
                <p14:nvPr/>
              </p14:nvContentPartPr>
              <p14:xfrm>
                <a:off x="6473959" y="3019678"/>
                <a:ext cx="236880" cy="122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557EDA-D4F6-4660-B9D8-9045B3D4610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65319" y="3010678"/>
                  <a:ext cx="254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B8798F3-B8A9-4138-B13A-CB7BCE22F7AB}"/>
                    </a:ext>
                  </a:extLst>
                </p14:cNvPr>
                <p14:cNvContentPartPr/>
                <p14:nvPr/>
              </p14:nvContentPartPr>
              <p14:xfrm>
                <a:off x="6839719" y="2712238"/>
                <a:ext cx="340200" cy="379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B8798F3-B8A9-4138-B13A-CB7BCE22F7A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31079" y="2703238"/>
                  <a:ext cx="357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9CA3BC-65B6-4D06-8D53-C429A79A685E}"/>
                    </a:ext>
                  </a:extLst>
                </p14:cNvPr>
                <p14:cNvContentPartPr/>
                <p14:nvPr/>
              </p14:nvContentPartPr>
              <p14:xfrm>
                <a:off x="7207639" y="2850478"/>
                <a:ext cx="201600" cy="263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9CA3BC-65B6-4D06-8D53-C429A79A685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98639" y="2841838"/>
                  <a:ext cx="219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A349BF2-FD62-43F9-9E32-009E289AD41A}"/>
                    </a:ext>
                  </a:extLst>
                </p14:cNvPr>
                <p14:cNvContentPartPr/>
                <p14:nvPr/>
              </p14:nvContentPartPr>
              <p14:xfrm>
                <a:off x="7417519" y="2942278"/>
                <a:ext cx="176400" cy="161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A349BF2-FD62-43F9-9E32-009E289AD41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08879" y="2933278"/>
                  <a:ext cx="194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D463B85-9FB5-4475-BDEE-0D50CB2B7551}"/>
                    </a:ext>
                  </a:extLst>
                </p14:cNvPr>
                <p14:cNvContentPartPr/>
                <p14:nvPr/>
              </p14:nvContentPartPr>
              <p14:xfrm>
                <a:off x="7606519" y="2992318"/>
                <a:ext cx="227880" cy="133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D463B85-9FB5-4475-BDEE-0D50CB2B75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97519" y="2983318"/>
                  <a:ext cx="2455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14A4DCB-CCB2-4C3C-A39F-2D0359B96D48}"/>
              </a:ext>
            </a:extLst>
          </p:cNvPr>
          <p:cNvGrpSpPr/>
          <p:nvPr/>
        </p:nvGrpSpPr>
        <p:grpSpPr>
          <a:xfrm>
            <a:off x="8156959" y="2612878"/>
            <a:ext cx="603000" cy="538200"/>
            <a:chOff x="8156959" y="2612878"/>
            <a:chExt cx="60300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14A1C2A-B29C-4CCE-A130-36B1175EF9E1}"/>
                    </a:ext>
                  </a:extLst>
                </p14:cNvPr>
                <p14:cNvContentPartPr/>
                <p14:nvPr/>
              </p14:nvContentPartPr>
              <p14:xfrm>
                <a:off x="8156959" y="2957038"/>
                <a:ext cx="195120" cy="173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14A1C2A-B29C-4CCE-A130-36B1175EF9E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8319" y="2948398"/>
                  <a:ext cx="212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507DF65-D959-4D81-B78F-9F71C1726A26}"/>
                    </a:ext>
                  </a:extLst>
                </p14:cNvPr>
                <p14:cNvContentPartPr/>
                <p14:nvPr/>
              </p14:nvContentPartPr>
              <p14:xfrm>
                <a:off x="8519119" y="2612878"/>
                <a:ext cx="240840" cy="538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507DF65-D959-4D81-B78F-9F71C1726A2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10479" y="2603878"/>
                  <a:ext cx="2584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F7BA541-3696-4F4B-B447-530C4C1AEEDE}"/>
                    </a:ext>
                  </a:extLst>
                </p14:cNvPr>
                <p14:cNvContentPartPr/>
                <p14:nvPr/>
              </p14:nvContentPartPr>
              <p14:xfrm>
                <a:off x="8475199" y="2951278"/>
                <a:ext cx="222840" cy="4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F7BA541-3696-4F4B-B447-530C4C1AEED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66199" y="2942638"/>
                  <a:ext cx="2404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2EB72C7-7319-4A46-A647-C04BAB106443}"/>
              </a:ext>
            </a:extLst>
          </p:cNvPr>
          <p:cNvGrpSpPr/>
          <p:nvPr/>
        </p:nvGrpSpPr>
        <p:grpSpPr>
          <a:xfrm>
            <a:off x="9079639" y="2804038"/>
            <a:ext cx="605880" cy="331200"/>
            <a:chOff x="9079639" y="2804038"/>
            <a:chExt cx="6058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739E0D2-E2FB-4B66-9DEA-8A89CB8CA561}"/>
                    </a:ext>
                  </a:extLst>
                </p14:cNvPr>
                <p14:cNvContentPartPr/>
                <p14:nvPr/>
              </p14:nvContentPartPr>
              <p14:xfrm>
                <a:off x="9177919" y="2862718"/>
                <a:ext cx="149400" cy="27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739E0D2-E2FB-4B66-9DEA-8A89CB8CA56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169279" y="2854078"/>
                  <a:ext cx="167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18CD8A4-FB5C-4CE8-B085-991227897D10}"/>
                    </a:ext>
                  </a:extLst>
                </p14:cNvPr>
                <p14:cNvContentPartPr/>
                <p14:nvPr/>
              </p14:nvContentPartPr>
              <p14:xfrm>
                <a:off x="9079639" y="2804038"/>
                <a:ext cx="605880" cy="93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18CD8A4-FB5C-4CE8-B085-991227897D1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70639" y="2795398"/>
                  <a:ext cx="6235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1CF739E-12F1-456C-A554-6394DF638686}"/>
              </a:ext>
            </a:extLst>
          </p:cNvPr>
          <p:cNvGrpSpPr/>
          <p:nvPr/>
        </p:nvGrpSpPr>
        <p:grpSpPr>
          <a:xfrm>
            <a:off x="551239" y="3552118"/>
            <a:ext cx="460800" cy="458280"/>
            <a:chOff x="551239" y="3552118"/>
            <a:chExt cx="46080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ED37486-1835-433A-AAC7-83EA770F2B9B}"/>
                    </a:ext>
                  </a:extLst>
                </p14:cNvPr>
                <p14:cNvContentPartPr/>
                <p14:nvPr/>
              </p14:nvContentPartPr>
              <p14:xfrm>
                <a:off x="551239" y="3561118"/>
                <a:ext cx="188640" cy="397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ED37486-1835-433A-AAC7-83EA770F2B9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42599" y="3552118"/>
                  <a:ext cx="206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518E4DD-3AFF-43DE-A093-A46612CB2B94}"/>
                    </a:ext>
                  </a:extLst>
                </p14:cNvPr>
                <p14:cNvContentPartPr/>
                <p14:nvPr/>
              </p14:nvContentPartPr>
              <p14:xfrm>
                <a:off x="808279" y="3552118"/>
                <a:ext cx="203760" cy="45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518E4DD-3AFF-43DE-A093-A46612CB2B9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9639" y="3543478"/>
                  <a:ext cx="221400" cy="47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6AD0CCB-4A99-437E-BD10-B297B2978A45}"/>
              </a:ext>
            </a:extLst>
          </p:cNvPr>
          <p:cNvGrpSpPr/>
          <p:nvPr/>
        </p:nvGrpSpPr>
        <p:grpSpPr>
          <a:xfrm>
            <a:off x="1430359" y="3481558"/>
            <a:ext cx="1062720" cy="455760"/>
            <a:chOff x="1430359" y="3481558"/>
            <a:chExt cx="106272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D5C811-3BFF-4011-9507-0C897CE4C803}"/>
                    </a:ext>
                  </a:extLst>
                </p14:cNvPr>
                <p14:cNvContentPartPr/>
                <p14:nvPr/>
              </p14:nvContentPartPr>
              <p14:xfrm>
                <a:off x="1430359" y="3481558"/>
                <a:ext cx="653400" cy="455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D5C811-3BFF-4011-9507-0C897CE4C80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21719" y="3472918"/>
                  <a:ext cx="6710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0CF0266-E837-4F5D-9BAA-1B68676A179E}"/>
                    </a:ext>
                  </a:extLst>
                </p14:cNvPr>
                <p14:cNvContentPartPr/>
                <p14:nvPr/>
              </p14:nvContentPartPr>
              <p14:xfrm>
                <a:off x="1469239" y="3777838"/>
                <a:ext cx="240120" cy="54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0CF0266-E837-4F5D-9BAA-1B68676A179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60239" y="3769198"/>
                  <a:ext cx="257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4D21454-4629-44B0-BDF2-9C9F56B4FFD3}"/>
                    </a:ext>
                  </a:extLst>
                </p14:cNvPr>
                <p14:cNvContentPartPr/>
                <p14:nvPr/>
              </p14:nvContentPartPr>
              <p14:xfrm>
                <a:off x="1748959" y="3772078"/>
                <a:ext cx="54360" cy="131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4D21454-4629-44B0-BDF2-9C9F56B4FF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40319" y="3763438"/>
                  <a:ext cx="72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20C06CB-E583-4642-AA0E-D9A6A48AF8CC}"/>
                    </a:ext>
                  </a:extLst>
                </p14:cNvPr>
                <p14:cNvContentPartPr/>
                <p14:nvPr/>
              </p14:nvContentPartPr>
              <p14:xfrm>
                <a:off x="1894399" y="3776758"/>
                <a:ext cx="152640" cy="111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20C06CB-E583-4642-AA0E-D9A6A48AF8C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85759" y="3767758"/>
                  <a:ext cx="17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FF8794-E1CA-4A4B-BC06-F0727E5B71ED}"/>
                    </a:ext>
                  </a:extLst>
                </p14:cNvPr>
                <p14:cNvContentPartPr/>
                <p14:nvPr/>
              </p14:nvContentPartPr>
              <p14:xfrm>
                <a:off x="2167999" y="3566878"/>
                <a:ext cx="325080" cy="349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FF8794-E1CA-4A4B-BC06-F0727E5B71E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58999" y="3557878"/>
                  <a:ext cx="34272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A252B27-0E60-4CBB-844A-06CF7CA06D8C}"/>
              </a:ext>
            </a:extLst>
          </p:cNvPr>
          <p:cNvGrpSpPr/>
          <p:nvPr/>
        </p:nvGrpSpPr>
        <p:grpSpPr>
          <a:xfrm>
            <a:off x="2890879" y="3432598"/>
            <a:ext cx="2531520" cy="459720"/>
            <a:chOff x="2890879" y="3432598"/>
            <a:chExt cx="253152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3D8ECD-F1E0-42DB-8FD2-487D2291A8DC}"/>
                    </a:ext>
                  </a:extLst>
                </p14:cNvPr>
                <p14:cNvContentPartPr/>
                <p14:nvPr/>
              </p14:nvContentPartPr>
              <p14:xfrm>
                <a:off x="2890879" y="3567598"/>
                <a:ext cx="174960" cy="285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3D8ECD-F1E0-42DB-8FD2-487D2291A8D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81879" y="3558598"/>
                  <a:ext cx="192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6F92D28-FD6B-41DA-AC43-5CA6161ED82E}"/>
                    </a:ext>
                  </a:extLst>
                </p14:cNvPr>
                <p14:cNvContentPartPr/>
                <p14:nvPr/>
              </p14:nvContentPartPr>
              <p14:xfrm>
                <a:off x="2962519" y="3432598"/>
                <a:ext cx="317880" cy="244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6F92D28-FD6B-41DA-AC43-5CA6161ED82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953519" y="3423598"/>
                  <a:ext cx="335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BA02336-85E2-4B66-8717-803AD6B01F34}"/>
                    </a:ext>
                  </a:extLst>
                </p14:cNvPr>
                <p14:cNvContentPartPr/>
                <p14:nvPr/>
              </p14:nvContentPartPr>
              <p14:xfrm>
                <a:off x="3344119" y="3492718"/>
                <a:ext cx="191880" cy="35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BA02336-85E2-4B66-8717-803AD6B01F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35479" y="3484078"/>
                  <a:ext cx="209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1FD8291-7FC5-4FB6-BD66-0818F2246306}"/>
                    </a:ext>
                  </a:extLst>
                </p14:cNvPr>
                <p14:cNvContentPartPr/>
                <p14:nvPr/>
              </p14:nvContentPartPr>
              <p14:xfrm>
                <a:off x="3741559" y="3633838"/>
                <a:ext cx="90360" cy="188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1FD8291-7FC5-4FB6-BD66-0818F22463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32559" y="3624838"/>
                  <a:ext cx="108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A0C5361-EBC4-4444-A165-8A66E2E8640A}"/>
                    </a:ext>
                  </a:extLst>
                </p14:cNvPr>
                <p14:cNvContentPartPr/>
                <p14:nvPr/>
              </p14:nvContentPartPr>
              <p14:xfrm>
                <a:off x="3609439" y="3583798"/>
                <a:ext cx="534960" cy="51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A0C5361-EBC4-4444-A165-8A66E2E8640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00799" y="3574798"/>
                  <a:ext cx="552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A49C93E-ECD1-427F-BE3A-92E35DDFDD01}"/>
                    </a:ext>
                  </a:extLst>
                </p14:cNvPr>
                <p14:cNvContentPartPr/>
                <p14:nvPr/>
              </p14:nvContentPartPr>
              <p14:xfrm>
                <a:off x="4177159" y="3548878"/>
                <a:ext cx="246600" cy="205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A49C93E-ECD1-427F-BE3A-92E35DDFDD0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68159" y="3540238"/>
                  <a:ext cx="26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107A29-C090-491F-AA73-88A13DC5CA7A}"/>
                    </a:ext>
                  </a:extLst>
                </p14:cNvPr>
                <p14:cNvContentPartPr/>
                <p14:nvPr/>
              </p14:nvContentPartPr>
              <p14:xfrm>
                <a:off x="4176439" y="3821758"/>
                <a:ext cx="270000" cy="30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107A29-C090-491F-AA73-88A13DC5CA7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67799" y="3813118"/>
                  <a:ext cx="287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BC05B2F-5448-4CBF-93E0-97BC3324C3E8}"/>
                    </a:ext>
                  </a:extLst>
                </p14:cNvPr>
                <p14:cNvContentPartPr/>
                <p14:nvPr/>
              </p14:nvContentPartPr>
              <p14:xfrm>
                <a:off x="4632919" y="3587398"/>
                <a:ext cx="251280" cy="235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BC05B2F-5448-4CBF-93E0-97BC3324C3E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23919" y="3578398"/>
                  <a:ext cx="268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9665D16-6474-4094-B101-57A41F3E9256}"/>
                    </a:ext>
                  </a:extLst>
                </p14:cNvPr>
                <p14:cNvContentPartPr/>
                <p14:nvPr/>
              </p14:nvContentPartPr>
              <p14:xfrm>
                <a:off x="4965199" y="3609718"/>
                <a:ext cx="174240" cy="18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9665D16-6474-4094-B101-57A41F3E925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56559" y="3600718"/>
                  <a:ext cx="191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C27660B-92D2-462C-BFA1-152D56DDB7FD}"/>
                    </a:ext>
                  </a:extLst>
                </p14:cNvPr>
                <p14:cNvContentPartPr/>
                <p14:nvPr/>
              </p14:nvContentPartPr>
              <p14:xfrm>
                <a:off x="5207119" y="3463198"/>
                <a:ext cx="215280" cy="429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C27660B-92D2-462C-BFA1-152D56DDB7F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98479" y="3454558"/>
                  <a:ext cx="23292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FA9CC1D-F310-4EB5-9BF1-C8602561AC32}"/>
              </a:ext>
            </a:extLst>
          </p:cNvPr>
          <p:cNvGrpSpPr/>
          <p:nvPr/>
        </p:nvGrpSpPr>
        <p:grpSpPr>
          <a:xfrm>
            <a:off x="524959" y="4344118"/>
            <a:ext cx="479880" cy="428400"/>
            <a:chOff x="524959" y="4344118"/>
            <a:chExt cx="4798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25EBABF-C709-44F1-9C8D-E17C29D4CAE8}"/>
                    </a:ext>
                  </a:extLst>
                </p14:cNvPr>
                <p14:cNvContentPartPr/>
                <p14:nvPr/>
              </p14:nvContentPartPr>
              <p14:xfrm>
                <a:off x="524959" y="4519798"/>
                <a:ext cx="189360" cy="196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25EBABF-C709-44F1-9C8D-E17C29D4CAE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6319" y="4510798"/>
                  <a:ext cx="207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6949B65-CE3C-4697-BBF3-48238A78A5BC}"/>
                    </a:ext>
                  </a:extLst>
                </p14:cNvPr>
                <p14:cNvContentPartPr/>
                <p14:nvPr/>
              </p14:nvContentPartPr>
              <p14:xfrm>
                <a:off x="843199" y="4344118"/>
                <a:ext cx="161640" cy="428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6949B65-CE3C-4697-BBF3-48238A78A5B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34199" y="4335118"/>
                  <a:ext cx="179280" cy="44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CDD98135-33A1-497B-BF04-7A8E859F59AE}"/>
                  </a:ext>
                </a:extLst>
              </p14:cNvPr>
              <p14:cNvContentPartPr/>
              <p14:nvPr/>
            </p14:nvContentPartPr>
            <p14:xfrm>
              <a:off x="9357199" y="4733278"/>
              <a:ext cx="292320" cy="1105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CDD98135-33A1-497B-BF04-7A8E859F59A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48559" y="4724638"/>
                <a:ext cx="309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376886B6-A1A8-40BC-83CB-589F4DDD694E}"/>
                  </a:ext>
                </a:extLst>
              </p14:cNvPr>
              <p14:cNvContentPartPr/>
              <p14:nvPr/>
            </p14:nvContentPartPr>
            <p14:xfrm>
              <a:off x="9311119" y="4324318"/>
              <a:ext cx="65520" cy="968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376886B6-A1A8-40BC-83CB-589F4DDD694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302479" y="4315678"/>
                <a:ext cx="831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D0A8B43-AFC3-499D-9FC2-3F4CF7BEE9BE}"/>
                  </a:ext>
                </a:extLst>
              </p14:cNvPr>
              <p14:cNvContentPartPr/>
              <p14:nvPr/>
            </p14:nvContentPartPr>
            <p14:xfrm>
              <a:off x="9442519" y="4228198"/>
              <a:ext cx="1800" cy="43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D0A8B43-AFC3-499D-9FC2-3F4CF7BEE9B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433879" y="4219198"/>
                <a:ext cx="19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50955A7-182F-48A9-90CA-487E296B067B}"/>
                  </a:ext>
                </a:extLst>
              </p14:cNvPr>
              <p14:cNvContentPartPr/>
              <p14:nvPr/>
            </p14:nvContentPartPr>
            <p14:xfrm>
              <a:off x="9457279" y="4293358"/>
              <a:ext cx="228600" cy="144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50955A7-182F-48A9-90CA-487E296B067B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448639" y="4284358"/>
                <a:ext cx="246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E8B75B1-E6EC-410A-8D54-96FBDE37053C}"/>
                  </a:ext>
                </a:extLst>
              </p14:cNvPr>
              <p14:cNvContentPartPr/>
              <p14:nvPr/>
            </p14:nvContentPartPr>
            <p14:xfrm>
              <a:off x="9718279" y="4332598"/>
              <a:ext cx="111960" cy="237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E8B75B1-E6EC-410A-8D54-96FBDE37053C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9709639" y="4323958"/>
                <a:ext cx="129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729F3DB-C596-44A6-AC0E-523856B0DB8D}"/>
                  </a:ext>
                </a:extLst>
              </p14:cNvPr>
              <p14:cNvContentPartPr/>
              <p14:nvPr/>
            </p14:nvContentPartPr>
            <p14:xfrm>
              <a:off x="9771199" y="4257718"/>
              <a:ext cx="216000" cy="1519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729F3DB-C596-44A6-AC0E-523856B0DB8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762199" y="4249078"/>
                <a:ext cx="2336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11B0E93-F6B4-4993-9090-46449CE07470}"/>
                  </a:ext>
                </a:extLst>
              </p14:cNvPr>
              <p14:cNvContentPartPr/>
              <p14:nvPr/>
            </p14:nvContentPartPr>
            <p14:xfrm>
              <a:off x="10100959" y="4040638"/>
              <a:ext cx="194760" cy="372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11B0E93-F6B4-4993-9090-46449CE0747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091959" y="4031998"/>
                <a:ext cx="212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1617050-CD30-418F-9952-8E6883C0B5B5}"/>
                  </a:ext>
                </a:extLst>
              </p14:cNvPr>
              <p14:cNvContentPartPr/>
              <p14:nvPr/>
            </p14:nvContentPartPr>
            <p14:xfrm>
              <a:off x="10320919" y="4251598"/>
              <a:ext cx="142560" cy="1501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1617050-CD30-418F-9952-8E6883C0B5B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311919" y="4242958"/>
                <a:ext cx="1602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62BDB9D-497B-4D4A-AB40-9E76C5DCFAEA}"/>
                  </a:ext>
                </a:extLst>
              </p14:cNvPr>
              <p14:cNvContentPartPr/>
              <p14:nvPr/>
            </p14:nvContentPartPr>
            <p14:xfrm>
              <a:off x="10533319" y="4197598"/>
              <a:ext cx="155160" cy="2088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62BDB9D-497B-4D4A-AB40-9E76C5DCFAEA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0524319" y="4188958"/>
                <a:ext cx="172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C0CB0AE7-8068-4FA1-BF15-EA856583F702}"/>
                  </a:ext>
                </a:extLst>
              </p14:cNvPr>
              <p14:cNvContentPartPr/>
              <p14:nvPr/>
            </p14:nvContentPartPr>
            <p14:xfrm>
              <a:off x="5006959" y="4421518"/>
              <a:ext cx="229320" cy="134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C0CB0AE7-8068-4FA1-BF15-EA856583F702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997959" y="4412518"/>
                <a:ext cx="2469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D1D75E1-EECC-4F29-B9FB-F38BF070566F}"/>
                  </a:ext>
                </a:extLst>
              </p14:cNvPr>
              <p14:cNvContentPartPr/>
              <p14:nvPr/>
            </p14:nvContentPartPr>
            <p14:xfrm>
              <a:off x="5316919" y="4438078"/>
              <a:ext cx="49320" cy="114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D1D75E1-EECC-4F29-B9FB-F38BF070566F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307919" y="4429078"/>
                <a:ext cx="669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3600447-D2EC-4ECA-BE26-B820F722E4DD}"/>
                  </a:ext>
                </a:extLst>
              </p14:cNvPr>
              <p14:cNvContentPartPr/>
              <p14:nvPr/>
            </p14:nvContentPartPr>
            <p14:xfrm>
              <a:off x="5494759" y="4156918"/>
              <a:ext cx="300240" cy="3988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3600447-D2EC-4ECA-BE26-B820F722E4DD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485759" y="4147918"/>
                <a:ext cx="3178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5E1B0B5-EFBC-4F4A-B24E-E3085FF5797B}"/>
                  </a:ext>
                </a:extLst>
              </p14:cNvPr>
              <p14:cNvContentPartPr/>
              <p14:nvPr/>
            </p14:nvContentPartPr>
            <p14:xfrm>
              <a:off x="5865199" y="4092838"/>
              <a:ext cx="145800" cy="410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5E1B0B5-EFBC-4F4A-B24E-E3085FF5797B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856559" y="4084198"/>
                <a:ext cx="1634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A2C3AD2-DD3B-49E9-AE44-B76EE2BAFC97}"/>
                  </a:ext>
                </a:extLst>
              </p14:cNvPr>
              <p14:cNvContentPartPr/>
              <p14:nvPr/>
            </p14:nvContentPartPr>
            <p14:xfrm>
              <a:off x="6229519" y="4455358"/>
              <a:ext cx="138600" cy="3258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A2C3AD2-DD3B-49E9-AE44-B76EE2BAFC97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220519" y="4446358"/>
                <a:ext cx="1562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85B8067-CDF6-49C9-9A57-8E293176EEFD}"/>
                  </a:ext>
                </a:extLst>
              </p14:cNvPr>
              <p14:cNvContentPartPr/>
              <p14:nvPr/>
            </p14:nvContentPartPr>
            <p14:xfrm>
              <a:off x="6350119" y="4326478"/>
              <a:ext cx="254520" cy="2059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85B8067-CDF6-49C9-9A57-8E293176EEFD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341119" y="4317838"/>
                <a:ext cx="272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8EECAFE-1AFD-43C5-B35A-4BDDC81A8BBD}"/>
                  </a:ext>
                </a:extLst>
              </p14:cNvPr>
              <p14:cNvContentPartPr/>
              <p14:nvPr/>
            </p14:nvContentPartPr>
            <p14:xfrm>
              <a:off x="6646759" y="4405318"/>
              <a:ext cx="169920" cy="1371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8EECAFE-1AFD-43C5-B35A-4BDDC81A8BBD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637759" y="4396678"/>
                <a:ext cx="187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FDC0F26-ABE6-4836-9D12-FD3C6D31D326}"/>
                  </a:ext>
                </a:extLst>
              </p14:cNvPr>
              <p14:cNvContentPartPr/>
              <p14:nvPr/>
            </p14:nvContentPartPr>
            <p14:xfrm>
              <a:off x="6874279" y="4376158"/>
              <a:ext cx="153360" cy="1854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FDC0F26-ABE6-4836-9D12-FD3C6D31D32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865639" y="4367158"/>
                <a:ext cx="1710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FF38FA00-984A-4C5B-9288-8A103A0280E1}"/>
                  </a:ext>
                </a:extLst>
              </p14:cNvPr>
              <p14:cNvContentPartPr/>
              <p14:nvPr/>
            </p14:nvContentPartPr>
            <p14:xfrm>
              <a:off x="7083079" y="4405678"/>
              <a:ext cx="142920" cy="1314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FF38FA00-984A-4C5B-9288-8A103A0280E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074439" y="4396678"/>
                <a:ext cx="160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AB34980-4109-4092-B3ED-F617DC1F77C7}"/>
                  </a:ext>
                </a:extLst>
              </p14:cNvPr>
              <p14:cNvContentPartPr/>
              <p14:nvPr/>
            </p14:nvContentPartPr>
            <p14:xfrm>
              <a:off x="7269559" y="4440598"/>
              <a:ext cx="271440" cy="889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AB34980-4109-4092-B3ED-F617DC1F77C7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260919" y="4431598"/>
                <a:ext cx="2890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999EE8A-B5AD-49A7-8832-47A10A7CC31B}"/>
                  </a:ext>
                </a:extLst>
              </p14:cNvPr>
              <p14:cNvContentPartPr/>
              <p14:nvPr/>
            </p14:nvContentPartPr>
            <p14:xfrm>
              <a:off x="7634959" y="4430518"/>
              <a:ext cx="125280" cy="1022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999EE8A-B5AD-49A7-8832-47A10A7CC31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626319" y="4421518"/>
                <a:ext cx="142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65AFAD4-99A6-4462-88D8-8F2137AD280E}"/>
                  </a:ext>
                </a:extLst>
              </p14:cNvPr>
              <p14:cNvContentPartPr/>
              <p14:nvPr/>
            </p14:nvContentPartPr>
            <p14:xfrm>
              <a:off x="7876159" y="4151158"/>
              <a:ext cx="200520" cy="3920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65AFAD4-99A6-4462-88D8-8F2137AD280E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867519" y="4142158"/>
                <a:ext cx="2181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0C79939-2F54-411A-966B-3A87F764260F}"/>
                  </a:ext>
                </a:extLst>
              </p14:cNvPr>
              <p14:cNvContentPartPr/>
              <p14:nvPr/>
            </p14:nvContentPartPr>
            <p14:xfrm>
              <a:off x="7829719" y="4345918"/>
              <a:ext cx="385200" cy="1785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0C79939-2F54-411A-966B-3A87F764260F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821079" y="4336918"/>
                <a:ext cx="402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DF4A85E-6553-47F4-AE7C-E4F4C5AEEE12}"/>
                  </a:ext>
                </a:extLst>
              </p14:cNvPr>
              <p14:cNvContentPartPr/>
              <p14:nvPr/>
            </p14:nvContentPartPr>
            <p14:xfrm>
              <a:off x="8221399" y="4367158"/>
              <a:ext cx="273240" cy="1796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DF4A85E-6553-47F4-AE7C-E4F4C5AEEE1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212399" y="4358518"/>
                <a:ext cx="2908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255C734-C624-4823-BE43-319C373FFEA3}"/>
                  </a:ext>
                </a:extLst>
              </p14:cNvPr>
              <p14:cNvContentPartPr/>
              <p14:nvPr/>
            </p14:nvContentPartPr>
            <p14:xfrm>
              <a:off x="8808199" y="4136398"/>
              <a:ext cx="207000" cy="3524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255C734-C624-4823-BE43-319C373FFEA3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8799199" y="4127398"/>
                <a:ext cx="224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36B7A2A-0A23-4DB6-8014-BA8765F916E6}"/>
                  </a:ext>
                </a:extLst>
              </p14:cNvPr>
              <p14:cNvContentPartPr/>
              <p14:nvPr/>
            </p14:nvContentPartPr>
            <p14:xfrm>
              <a:off x="8713519" y="4337998"/>
              <a:ext cx="184680" cy="1497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36B7A2A-0A23-4DB6-8014-BA8765F916E6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704879" y="4328998"/>
                <a:ext cx="202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ED1DF20-3160-420A-90C9-1262BE39A472}"/>
                  </a:ext>
                </a:extLst>
              </p14:cNvPr>
              <p14:cNvContentPartPr/>
              <p14:nvPr/>
            </p14:nvContentPartPr>
            <p14:xfrm>
              <a:off x="5200279" y="4512598"/>
              <a:ext cx="281520" cy="4971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ED1DF20-3160-420A-90C9-1262BE39A472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191279" y="4503958"/>
                <a:ext cx="2991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4B6D416-DB15-4085-B9DE-D66D56225D88}"/>
                  </a:ext>
                </a:extLst>
              </p14:cNvPr>
              <p14:cNvContentPartPr/>
              <p14:nvPr/>
            </p14:nvContentPartPr>
            <p14:xfrm>
              <a:off x="5162479" y="4842358"/>
              <a:ext cx="320760" cy="1638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4B6D416-DB15-4085-B9DE-D66D56225D88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153839" y="4833718"/>
                <a:ext cx="3384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8EF9BE2-7A24-429B-AECF-5C0DE435C6CB}"/>
                  </a:ext>
                </a:extLst>
              </p14:cNvPr>
              <p14:cNvContentPartPr/>
              <p14:nvPr/>
            </p14:nvContentPartPr>
            <p14:xfrm>
              <a:off x="5563159" y="4851358"/>
              <a:ext cx="154080" cy="1393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8EF9BE2-7A24-429B-AECF-5C0DE435C6CB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554159" y="4842358"/>
                <a:ext cx="1717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54B7C948-58C4-4F5B-AA1C-6DAB48438F73}"/>
                  </a:ext>
                </a:extLst>
              </p14:cNvPr>
              <p14:cNvContentPartPr/>
              <p14:nvPr/>
            </p14:nvContentPartPr>
            <p14:xfrm>
              <a:off x="6111439" y="4619158"/>
              <a:ext cx="197640" cy="409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54B7C948-58C4-4F5B-AA1C-6DAB48438F73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102799" y="4610158"/>
                <a:ext cx="2152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9C156336-E78F-419F-B5AC-FCD8915344DD}"/>
                  </a:ext>
                </a:extLst>
              </p14:cNvPr>
              <p14:cNvContentPartPr/>
              <p14:nvPr/>
            </p14:nvContentPartPr>
            <p14:xfrm>
              <a:off x="6079759" y="4779718"/>
              <a:ext cx="292320" cy="644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9C156336-E78F-419F-B5AC-FCD8915344DD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070759" y="4771078"/>
                <a:ext cx="30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97BB53AB-DBF2-4D3F-9063-CCE6AAB631E5}"/>
                  </a:ext>
                </a:extLst>
              </p14:cNvPr>
              <p14:cNvContentPartPr/>
              <p14:nvPr/>
            </p14:nvContentPartPr>
            <p14:xfrm>
              <a:off x="6395119" y="4647598"/>
              <a:ext cx="146520" cy="3117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97BB53AB-DBF2-4D3F-9063-CCE6AAB631E5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6386479" y="4638958"/>
                <a:ext cx="1641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0EA908E-CDAB-4D89-97DE-5F6870A5A51B}"/>
                  </a:ext>
                </a:extLst>
              </p14:cNvPr>
              <p14:cNvContentPartPr/>
              <p14:nvPr/>
            </p14:nvContentPartPr>
            <p14:xfrm>
              <a:off x="6617599" y="4818238"/>
              <a:ext cx="149760" cy="1778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0EA908E-CDAB-4D89-97DE-5F6870A5A51B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608599" y="4809598"/>
                <a:ext cx="167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2D7D6A1C-F1C6-4493-9728-88E40E6B8912}"/>
                  </a:ext>
                </a:extLst>
              </p14:cNvPr>
              <p14:cNvContentPartPr/>
              <p14:nvPr/>
            </p14:nvContentPartPr>
            <p14:xfrm>
              <a:off x="7148959" y="4746598"/>
              <a:ext cx="83520" cy="2347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2D7D6A1C-F1C6-4493-9728-88E40E6B8912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7140319" y="4737598"/>
                <a:ext cx="101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75E43FE-D43E-4929-90A4-443E9A7B3E68}"/>
                  </a:ext>
                </a:extLst>
              </p14:cNvPr>
              <p14:cNvContentPartPr/>
              <p14:nvPr/>
            </p14:nvContentPartPr>
            <p14:xfrm>
              <a:off x="7325359" y="4671718"/>
              <a:ext cx="145080" cy="1256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75E43FE-D43E-4929-90A4-443E9A7B3E6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316359" y="4663078"/>
                <a:ext cx="162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37492D15-18AD-4DED-813D-7E89F02E38A9}"/>
                  </a:ext>
                </a:extLst>
              </p14:cNvPr>
              <p14:cNvContentPartPr/>
              <p14:nvPr/>
            </p14:nvContentPartPr>
            <p14:xfrm>
              <a:off x="7635319" y="4556518"/>
              <a:ext cx="131040" cy="2746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37492D15-18AD-4DED-813D-7E89F02E38A9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626319" y="4547878"/>
                <a:ext cx="1486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FC8035A4-EA56-4A2E-BBE4-BF725849278A}"/>
                  </a:ext>
                </a:extLst>
              </p14:cNvPr>
              <p14:cNvContentPartPr/>
              <p14:nvPr/>
            </p14:nvContentPartPr>
            <p14:xfrm>
              <a:off x="7579519" y="4654798"/>
              <a:ext cx="260640" cy="67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FC8035A4-EA56-4A2E-BBE4-BF725849278A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7570879" y="4646158"/>
                <a:ext cx="278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24B2249-DF60-4FBA-8EBB-A7D2B743A25D}"/>
                  </a:ext>
                </a:extLst>
              </p14:cNvPr>
              <p14:cNvContentPartPr/>
              <p14:nvPr/>
            </p14:nvContentPartPr>
            <p14:xfrm>
              <a:off x="7831879" y="4771078"/>
              <a:ext cx="195840" cy="1702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24B2249-DF60-4FBA-8EBB-A7D2B743A25D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822879" y="4762438"/>
                <a:ext cx="2134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9704CC9-E16C-4F8E-BA86-125A56CEA4EF}"/>
                  </a:ext>
                </a:extLst>
              </p14:cNvPr>
              <p14:cNvContentPartPr/>
              <p14:nvPr/>
            </p14:nvContentPartPr>
            <p14:xfrm>
              <a:off x="8076679" y="4786198"/>
              <a:ext cx="141840" cy="1771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9704CC9-E16C-4F8E-BA86-125A56CEA4EF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8068039" y="4777558"/>
                <a:ext cx="159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E36547A7-C151-431B-812F-C9E0D8E2677A}"/>
                  </a:ext>
                </a:extLst>
              </p14:cNvPr>
              <p14:cNvContentPartPr/>
              <p14:nvPr/>
            </p14:nvContentPartPr>
            <p14:xfrm>
              <a:off x="8241919" y="4759918"/>
              <a:ext cx="161640" cy="201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E36547A7-C151-431B-812F-C9E0D8E2677A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233279" y="4751278"/>
                <a:ext cx="179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DF21F5A-9831-4C05-90E7-2995F95638D4}"/>
                  </a:ext>
                </a:extLst>
              </p14:cNvPr>
              <p14:cNvContentPartPr/>
              <p14:nvPr/>
            </p14:nvContentPartPr>
            <p14:xfrm>
              <a:off x="8420479" y="4684678"/>
              <a:ext cx="151920" cy="2401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DF21F5A-9831-4C05-90E7-2995F95638D4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8411479" y="4676038"/>
                <a:ext cx="1695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E1F625D-12D7-4F48-B95B-BF01697582CA}"/>
                  </a:ext>
                </a:extLst>
              </p14:cNvPr>
              <p14:cNvContentPartPr/>
              <p14:nvPr/>
            </p14:nvContentPartPr>
            <p14:xfrm>
              <a:off x="8577079" y="4772878"/>
              <a:ext cx="187200" cy="1720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E1F625D-12D7-4F48-B95B-BF01697582CA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568439" y="4763878"/>
                <a:ext cx="204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593793B6-B12E-4B56-A6BA-1FED260A8DAA}"/>
                  </a:ext>
                </a:extLst>
              </p14:cNvPr>
              <p14:cNvContentPartPr/>
              <p14:nvPr/>
            </p14:nvContentPartPr>
            <p14:xfrm>
              <a:off x="8745559" y="4819318"/>
              <a:ext cx="169200" cy="104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593793B6-B12E-4B56-A6BA-1FED260A8DAA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736559" y="4810678"/>
                <a:ext cx="1868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FDB1E4D5-42AF-4354-BEDF-B68E1612CC35}"/>
                  </a:ext>
                </a:extLst>
              </p14:cNvPr>
              <p14:cNvContentPartPr/>
              <p14:nvPr/>
            </p14:nvContentPartPr>
            <p14:xfrm>
              <a:off x="9091879" y="4602598"/>
              <a:ext cx="139320" cy="3542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FDB1E4D5-42AF-4354-BEDF-B68E1612CC35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082879" y="4593598"/>
                <a:ext cx="15696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5233EBFE-9665-42BB-99A8-85235BB9F18F}"/>
                  </a:ext>
                </a:extLst>
              </p14:cNvPr>
              <p14:cNvContentPartPr/>
              <p14:nvPr/>
            </p14:nvContentPartPr>
            <p14:xfrm>
              <a:off x="11332879" y="5069878"/>
              <a:ext cx="105840" cy="1623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5233EBFE-9665-42BB-99A8-85235BB9F18F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1324239" y="5061238"/>
                <a:ext cx="1234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F0C92B9-7C3F-41D2-9A7F-142280A2FA03}"/>
                  </a:ext>
                </a:extLst>
              </p14:cNvPr>
              <p14:cNvContentPartPr/>
              <p14:nvPr/>
            </p14:nvContentPartPr>
            <p14:xfrm>
              <a:off x="3103279" y="4548238"/>
              <a:ext cx="169200" cy="291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F0C92B9-7C3F-41D2-9A7F-142280A2FA03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3094639" y="4539598"/>
                <a:ext cx="1868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AD4C0AC-9773-4D3D-BC13-628570E4F172}"/>
                  </a:ext>
                </a:extLst>
              </p14:cNvPr>
              <p14:cNvContentPartPr/>
              <p14:nvPr/>
            </p14:nvContentPartPr>
            <p14:xfrm>
              <a:off x="3232519" y="4408918"/>
              <a:ext cx="236520" cy="212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AD4C0AC-9773-4D3D-BC13-628570E4F172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3223519" y="4399918"/>
                <a:ext cx="254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E1FEA59-D619-4EA0-8046-D1B7D822CC1E}"/>
                  </a:ext>
                </a:extLst>
              </p14:cNvPr>
              <p14:cNvContentPartPr/>
              <p14:nvPr/>
            </p14:nvContentPartPr>
            <p14:xfrm>
              <a:off x="3543559" y="4449598"/>
              <a:ext cx="162000" cy="1944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E1FEA59-D619-4EA0-8046-D1B7D822CC1E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3534559" y="4440598"/>
                <a:ext cx="179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FE2EB4F-C076-4798-99BA-135C181182F5}"/>
                  </a:ext>
                </a:extLst>
              </p14:cNvPr>
              <p14:cNvContentPartPr/>
              <p14:nvPr/>
            </p14:nvContentPartPr>
            <p14:xfrm>
              <a:off x="3747319" y="4462918"/>
              <a:ext cx="95040" cy="130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FE2EB4F-C076-4798-99BA-135C181182F5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3738319" y="4453918"/>
                <a:ext cx="1126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1619B04-1F13-4C4C-A650-195DF3CC6319}"/>
                  </a:ext>
                </a:extLst>
              </p14:cNvPr>
              <p14:cNvContentPartPr/>
              <p14:nvPr/>
            </p14:nvContentPartPr>
            <p14:xfrm>
              <a:off x="3975559" y="4441678"/>
              <a:ext cx="89640" cy="1486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1619B04-1F13-4C4C-A650-195DF3CC6319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3966919" y="4433038"/>
                <a:ext cx="1072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C3F7685-0AD7-4C63-91D2-AC936086907D}"/>
                  </a:ext>
                </a:extLst>
              </p14:cNvPr>
              <p14:cNvContentPartPr/>
              <p14:nvPr/>
            </p14:nvContentPartPr>
            <p14:xfrm>
              <a:off x="4168159" y="4422598"/>
              <a:ext cx="148320" cy="147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C3F7685-0AD7-4C63-91D2-AC936086907D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159159" y="4413958"/>
                <a:ext cx="165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06EA954-BA10-4BE5-A411-9E09806AB9CF}"/>
                  </a:ext>
                </a:extLst>
              </p14:cNvPr>
              <p14:cNvContentPartPr/>
              <p14:nvPr/>
            </p14:nvContentPartPr>
            <p14:xfrm>
              <a:off x="4344559" y="4389838"/>
              <a:ext cx="132120" cy="1710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06EA954-BA10-4BE5-A411-9E09806AB9CF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335559" y="4380838"/>
                <a:ext cx="1497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CA95F51F-BF92-453F-8C1D-E0F135445606}"/>
                  </a:ext>
                </a:extLst>
              </p14:cNvPr>
              <p14:cNvContentPartPr/>
              <p14:nvPr/>
            </p14:nvContentPartPr>
            <p14:xfrm>
              <a:off x="4485679" y="4372558"/>
              <a:ext cx="158760" cy="2336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CA95F51F-BF92-453F-8C1D-E0F135445606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477039" y="4363918"/>
                <a:ext cx="1764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646CA92-637D-4F2D-BA4A-9C777F8E774B}"/>
                  </a:ext>
                </a:extLst>
              </p14:cNvPr>
              <p14:cNvContentPartPr/>
              <p14:nvPr/>
            </p14:nvContentPartPr>
            <p14:xfrm>
              <a:off x="1479319" y="4491718"/>
              <a:ext cx="110160" cy="2293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646CA92-637D-4F2D-BA4A-9C777F8E774B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1470679" y="4482718"/>
                <a:ext cx="1278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125B24E-C6E2-419A-9C30-14BC67B7E992}"/>
                  </a:ext>
                </a:extLst>
              </p14:cNvPr>
              <p14:cNvContentPartPr/>
              <p14:nvPr/>
            </p14:nvContentPartPr>
            <p14:xfrm>
              <a:off x="1567519" y="4302358"/>
              <a:ext cx="295920" cy="2185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125B24E-C6E2-419A-9C30-14BC67B7E992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558519" y="4293358"/>
                <a:ext cx="313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EDAA14C-35ED-4423-9860-F8C6E5B15876}"/>
                  </a:ext>
                </a:extLst>
              </p14:cNvPr>
              <p14:cNvContentPartPr/>
              <p14:nvPr/>
            </p14:nvContentPartPr>
            <p14:xfrm>
              <a:off x="1764079" y="4504678"/>
              <a:ext cx="157320" cy="176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EDAA14C-35ED-4423-9860-F8C6E5B15876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1755079" y="4495678"/>
                <a:ext cx="1749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D62F5B1-B783-4661-94F1-7820E3649882}"/>
                  </a:ext>
                </a:extLst>
              </p14:cNvPr>
              <p14:cNvContentPartPr/>
              <p14:nvPr/>
            </p14:nvContentPartPr>
            <p14:xfrm>
              <a:off x="2030839" y="4498198"/>
              <a:ext cx="103680" cy="137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D62F5B1-B783-4661-94F1-7820E3649882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2022199" y="4489558"/>
                <a:ext cx="1213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6E2BA12-C9E1-4AB8-ADA6-F75D62DD3855}"/>
                  </a:ext>
                </a:extLst>
              </p14:cNvPr>
              <p14:cNvContentPartPr/>
              <p14:nvPr/>
            </p14:nvContentPartPr>
            <p14:xfrm>
              <a:off x="2167639" y="4418278"/>
              <a:ext cx="187920" cy="2322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6E2BA12-C9E1-4AB8-ADA6-F75D62DD3855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2158639" y="4409278"/>
                <a:ext cx="2055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34C22EC-18C1-46C5-9B20-34BE043E9784}"/>
                  </a:ext>
                </a:extLst>
              </p14:cNvPr>
              <p14:cNvContentPartPr/>
              <p14:nvPr/>
            </p14:nvContentPartPr>
            <p14:xfrm>
              <a:off x="2351239" y="4444558"/>
              <a:ext cx="169920" cy="2178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34C22EC-18C1-46C5-9B20-34BE043E9784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2342239" y="4435558"/>
                <a:ext cx="1875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B5C413E-DB7D-49D2-8934-4A1B6ABD6762}"/>
                  </a:ext>
                </a:extLst>
              </p14:cNvPr>
              <p14:cNvContentPartPr/>
              <p14:nvPr/>
            </p14:nvContentPartPr>
            <p14:xfrm>
              <a:off x="2611879" y="4520158"/>
              <a:ext cx="81000" cy="1267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B5C413E-DB7D-49D2-8934-4A1B6ABD676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2602879" y="4511518"/>
                <a:ext cx="98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31691CD-74EE-4583-83FB-964E4D3987C0}"/>
                  </a:ext>
                </a:extLst>
              </p14:cNvPr>
              <p14:cNvContentPartPr/>
              <p14:nvPr/>
            </p14:nvContentPartPr>
            <p14:xfrm>
              <a:off x="2749759" y="4514038"/>
              <a:ext cx="184680" cy="141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31691CD-74EE-4583-83FB-964E4D3987C0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741119" y="4505038"/>
                <a:ext cx="202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74E313E-7082-454E-881D-20E0FADE76F3}"/>
                  </a:ext>
                </a:extLst>
              </p14:cNvPr>
              <p14:cNvContentPartPr/>
              <p14:nvPr/>
            </p14:nvContentPartPr>
            <p14:xfrm>
              <a:off x="1449439" y="4829398"/>
              <a:ext cx="221400" cy="4161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74E313E-7082-454E-881D-20E0FADE76F3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1440439" y="4820758"/>
                <a:ext cx="2390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84FF2AC-2770-40F3-A232-61DE5D820CAF}"/>
                  </a:ext>
                </a:extLst>
              </p14:cNvPr>
              <p14:cNvContentPartPr/>
              <p14:nvPr/>
            </p14:nvContentPartPr>
            <p14:xfrm>
              <a:off x="1381759" y="4996078"/>
              <a:ext cx="369000" cy="1375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84FF2AC-2770-40F3-A232-61DE5D820CAF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1372759" y="4987078"/>
                <a:ext cx="3866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BF33ED9-9AEC-48FC-AFE5-DD8F045C16FD}"/>
                  </a:ext>
                </a:extLst>
              </p14:cNvPr>
              <p14:cNvContentPartPr/>
              <p14:nvPr/>
            </p14:nvContentPartPr>
            <p14:xfrm>
              <a:off x="1725199" y="4783678"/>
              <a:ext cx="199440" cy="3733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BF33ED9-9AEC-48FC-AFE5-DD8F045C16FD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1716559" y="4774678"/>
                <a:ext cx="2170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C70484A-57AD-467D-BEE7-EB79495548E4}"/>
                  </a:ext>
                </a:extLst>
              </p14:cNvPr>
              <p14:cNvContentPartPr/>
              <p14:nvPr/>
            </p14:nvContentPartPr>
            <p14:xfrm>
              <a:off x="1946599" y="4996078"/>
              <a:ext cx="139680" cy="1656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C70484A-57AD-467D-BEE7-EB79495548E4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1937959" y="4987078"/>
                <a:ext cx="157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9D9DB889-9372-46EE-BE89-A6E338B354BB}"/>
                  </a:ext>
                </a:extLst>
              </p14:cNvPr>
              <p14:cNvContentPartPr/>
              <p14:nvPr/>
            </p14:nvContentPartPr>
            <p14:xfrm>
              <a:off x="2379319" y="4925158"/>
              <a:ext cx="333360" cy="208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9D9DB889-9372-46EE-BE89-A6E338B354BB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370319" y="4916158"/>
                <a:ext cx="351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501D3E5-A4B0-49B8-98EE-5AB80FC53CD0}"/>
                  </a:ext>
                </a:extLst>
              </p14:cNvPr>
              <p14:cNvContentPartPr/>
              <p14:nvPr/>
            </p14:nvContentPartPr>
            <p14:xfrm>
              <a:off x="2728159" y="4963678"/>
              <a:ext cx="130680" cy="1382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501D3E5-A4B0-49B8-98EE-5AB80FC53CD0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719159" y="4954678"/>
                <a:ext cx="148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27B96ED-5EA0-4FA7-ACE5-47B4C48EC192}"/>
                  </a:ext>
                </a:extLst>
              </p14:cNvPr>
              <p14:cNvContentPartPr/>
              <p14:nvPr/>
            </p14:nvContentPartPr>
            <p14:xfrm>
              <a:off x="2919679" y="4866118"/>
              <a:ext cx="139320" cy="2084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27B96ED-5EA0-4FA7-ACE5-47B4C48EC192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910679" y="4857118"/>
                <a:ext cx="1569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E2722BA-36E1-419C-85ED-8FC810E5471F}"/>
                  </a:ext>
                </a:extLst>
              </p14:cNvPr>
              <p14:cNvContentPartPr/>
              <p14:nvPr/>
            </p14:nvContentPartPr>
            <p14:xfrm>
              <a:off x="3103279" y="4718518"/>
              <a:ext cx="177840" cy="3927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E2722BA-36E1-419C-85ED-8FC810E5471F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3094279" y="4709878"/>
                <a:ext cx="1954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4601E36-B8A1-49F2-A162-E39C17B9446B}"/>
                  </a:ext>
                </a:extLst>
              </p14:cNvPr>
              <p14:cNvContentPartPr/>
              <p14:nvPr/>
            </p14:nvContentPartPr>
            <p14:xfrm>
              <a:off x="3055399" y="4935598"/>
              <a:ext cx="249120" cy="1022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4601E36-B8A1-49F2-A162-E39C17B9446B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046399" y="4926598"/>
                <a:ext cx="266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84A6EAC8-28D8-48FB-9388-C205F8FDC799}"/>
                  </a:ext>
                </a:extLst>
              </p14:cNvPr>
              <p14:cNvContentPartPr/>
              <p14:nvPr/>
            </p14:nvContentPartPr>
            <p14:xfrm>
              <a:off x="3373999" y="4983838"/>
              <a:ext cx="74880" cy="651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84A6EAC8-28D8-48FB-9388-C205F8FDC799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365359" y="4974838"/>
                <a:ext cx="92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3498361-A929-46C6-A422-9BC78B79D5F0}"/>
                  </a:ext>
                </a:extLst>
              </p14:cNvPr>
              <p14:cNvContentPartPr/>
              <p14:nvPr/>
            </p14:nvContentPartPr>
            <p14:xfrm>
              <a:off x="3487759" y="4967278"/>
              <a:ext cx="127800" cy="3614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3498361-A929-46C6-A422-9BC78B79D5F0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3479119" y="4958638"/>
                <a:ext cx="1454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DAEE595-B925-45F7-B0A7-CC95B18E4340}"/>
                  </a:ext>
                </a:extLst>
              </p14:cNvPr>
              <p14:cNvContentPartPr/>
              <p14:nvPr/>
            </p14:nvContentPartPr>
            <p14:xfrm>
              <a:off x="3340879" y="4846318"/>
              <a:ext cx="63000" cy="79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DAEE595-B925-45F7-B0A7-CC95B18E4340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3332239" y="4837318"/>
                <a:ext cx="80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4048ECD-D31D-4FC9-BA0D-8D70DBB6A37B}"/>
                  </a:ext>
                </a:extLst>
              </p14:cNvPr>
              <p14:cNvContentPartPr/>
              <p14:nvPr/>
            </p14:nvContentPartPr>
            <p14:xfrm>
              <a:off x="4032799" y="4691158"/>
              <a:ext cx="167040" cy="370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4048ECD-D31D-4FC9-BA0D-8D70DBB6A37B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4023799" y="4682518"/>
                <a:ext cx="1846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8CF8C90-1DB3-4B00-86FF-86AFF18D470C}"/>
                  </a:ext>
                </a:extLst>
              </p14:cNvPr>
              <p14:cNvContentPartPr/>
              <p14:nvPr/>
            </p14:nvContentPartPr>
            <p14:xfrm>
              <a:off x="3951439" y="4886998"/>
              <a:ext cx="262440" cy="432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8CF8C90-1DB3-4B00-86FF-86AFF18D470C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3942439" y="4877998"/>
                <a:ext cx="2800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86C9B85B-696E-43AE-BF98-94FCE6FC2A9F}"/>
                  </a:ext>
                </a:extLst>
              </p14:cNvPr>
              <p14:cNvContentPartPr/>
              <p14:nvPr/>
            </p14:nvContentPartPr>
            <p14:xfrm>
              <a:off x="4210279" y="4912558"/>
              <a:ext cx="50760" cy="1069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86C9B85B-696E-43AE-BF98-94FCE6FC2A9F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4201639" y="4903558"/>
                <a:ext cx="68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6EA4E5D-79DA-4D0F-9B42-3CA3609D997D}"/>
                  </a:ext>
                </a:extLst>
              </p14:cNvPr>
              <p14:cNvContentPartPr/>
              <p14:nvPr/>
            </p14:nvContentPartPr>
            <p14:xfrm>
              <a:off x="4363999" y="4875118"/>
              <a:ext cx="213480" cy="1378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6EA4E5D-79DA-4D0F-9B42-3CA3609D997D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4354999" y="4866118"/>
                <a:ext cx="231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03FB9EBF-F506-44A5-8CAC-36683D4B743B}"/>
                  </a:ext>
                </a:extLst>
              </p14:cNvPr>
              <p14:cNvContentPartPr/>
              <p14:nvPr/>
            </p14:nvContentPartPr>
            <p14:xfrm>
              <a:off x="4645519" y="4853158"/>
              <a:ext cx="136080" cy="1846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03FB9EBF-F506-44A5-8CAC-36683D4B743B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4636519" y="4844518"/>
                <a:ext cx="153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7AE2968-83C0-4862-9DC9-F8045D350D67}"/>
                  </a:ext>
                </a:extLst>
              </p14:cNvPr>
              <p14:cNvContentPartPr/>
              <p14:nvPr/>
            </p14:nvContentPartPr>
            <p14:xfrm>
              <a:off x="1456999" y="5316118"/>
              <a:ext cx="259920" cy="3970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7AE2968-83C0-4862-9DC9-F8045D350D67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448359" y="5307478"/>
                <a:ext cx="2775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C65A8C6C-C280-462A-B5B3-41EC01D24CA1}"/>
                  </a:ext>
                </a:extLst>
              </p14:cNvPr>
              <p14:cNvContentPartPr/>
              <p14:nvPr/>
            </p14:nvContentPartPr>
            <p14:xfrm>
              <a:off x="1395439" y="5520958"/>
              <a:ext cx="353520" cy="302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C65A8C6C-C280-462A-B5B3-41EC01D24CA1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1386439" y="5512318"/>
                <a:ext cx="3711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FE8B3363-651D-4AB2-BB23-745A1F169B2E}"/>
                  </a:ext>
                </a:extLst>
              </p14:cNvPr>
              <p14:cNvContentPartPr/>
              <p14:nvPr/>
            </p14:nvContentPartPr>
            <p14:xfrm>
              <a:off x="1791799" y="5235838"/>
              <a:ext cx="218520" cy="4204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FE8B3363-651D-4AB2-BB23-745A1F169B2E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1783159" y="5227198"/>
                <a:ext cx="2361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4E9CD51-FC13-43A4-8319-27CF7B5FF3AD}"/>
                  </a:ext>
                </a:extLst>
              </p14:cNvPr>
              <p14:cNvContentPartPr/>
              <p14:nvPr/>
            </p14:nvContentPartPr>
            <p14:xfrm>
              <a:off x="1968919" y="5492878"/>
              <a:ext cx="154080" cy="1832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4E9CD51-FC13-43A4-8319-27CF7B5FF3A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1960279" y="5483878"/>
                <a:ext cx="171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5C05BA8D-81C3-4BCA-AAA8-127079D98689}"/>
                  </a:ext>
                </a:extLst>
              </p14:cNvPr>
              <p14:cNvContentPartPr/>
              <p14:nvPr/>
            </p14:nvContentPartPr>
            <p14:xfrm>
              <a:off x="2425039" y="5457958"/>
              <a:ext cx="359280" cy="15120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5C05BA8D-81C3-4BCA-AAA8-127079D98689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416399" y="5448958"/>
                <a:ext cx="376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392EC6AC-E6C4-4029-9889-EF452C538303}"/>
                  </a:ext>
                </a:extLst>
              </p14:cNvPr>
              <p14:cNvContentPartPr/>
              <p14:nvPr/>
            </p14:nvContentPartPr>
            <p14:xfrm>
              <a:off x="2778919" y="5461558"/>
              <a:ext cx="137880" cy="1234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392EC6AC-E6C4-4029-9889-EF452C538303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769919" y="5452558"/>
                <a:ext cx="1555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9419DF98-3190-4643-9283-95B2D7591B5E}"/>
                  </a:ext>
                </a:extLst>
              </p14:cNvPr>
              <p14:cNvContentPartPr/>
              <p14:nvPr/>
            </p14:nvContentPartPr>
            <p14:xfrm>
              <a:off x="3018319" y="5498638"/>
              <a:ext cx="33480" cy="442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9419DF98-3190-4643-9283-95B2D7591B5E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3009319" y="5489638"/>
                <a:ext cx="51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B5F68A97-AE0C-4D99-A36A-A94AE66C467F}"/>
                  </a:ext>
                </a:extLst>
              </p14:cNvPr>
              <p14:cNvContentPartPr/>
              <p14:nvPr/>
            </p14:nvContentPartPr>
            <p14:xfrm>
              <a:off x="3179599" y="5195158"/>
              <a:ext cx="235080" cy="4251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B5F68A97-AE0C-4D99-A36A-A94AE66C467F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3170959" y="5186158"/>
                <a:ext cx="2527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43E1996E-1A4A-4269-9D0E-1E7D8088008E}"/>
                  </a:ext>
                </a:extLst>
              </p14:cNvPr>
              <p14:cNvContentPartPr/>
              <p14:nvPr/>
            </p14:nvContentPartPr>
            <p14:xfrm>
              <a:off x="3142519" y="5424118"/>
              <a:ext cx="203760" cy="1486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43E1996E-1A4A-4269-9D0E-1E7D8088008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3133879" y="5415478"/>
                <a:ext cx="2214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680B4FD6-50A4-4264-8A20-0E678AB6E2BB}"/>
                  </a:ext>
                </a:extLst>
              </p14:cNvPr>
              <p14:cNvContentPartPr/>
              <p14:nvPr/>
            </p14:nvContentPartPr>
            <p14:xfrm>
              <a:off x="3475519" y="5483158"/>
              <a:ext cx="99000" cy="1033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680B4FD6-50A4-4264-8A20-0E678AB6E2BB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3466879" y="5474518"/>
                <a:ext cx="1166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D92EBA3-050C-4387-AB73-BDE9B33EFDD7}"/>
                  </a:ext>
                </a:extLst>
              </p14:cNvPr>
              <p14:cNvContentPartPr/>
              <p14:nvPr/>
            </p14:nvContentPartPr>
            <p14:xfrm>
              <a:off x="3553999" y="5448238"/>
              <a:ext cx="233280" cy="4129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D92EBA3-050C-4387-AB73-BDE9B33EFDD7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3545359" y="5439238"/>
                <a:ext cx="2509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ABE45C8-39CD-4F40-9E47-88B8B8145C47}"/>
                  </a:ext>
                </a:extLst>
              </p14:cNvPr>
              <p14:cNvContentPartPr/>
              <p14:nvPr/>
            </p14:nvContentPartPr>
            <p14:xfrm>
              <a:off x="4114159" y="5152318"/>
              <a:ext cx="172080" cy="40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ABE45C8-39CD-4F40-9E47-88B8B8145C47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4105159" y="5143318"/>
                <a:ext cx="1897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83274A89-0A1B-415D-B371-E1B6F0562EB3}"/>
                  </a:ext>
                </a:extLst>
              </p14:cNvPr>
              <p14:cNvContentPartPr/>
              <p14:nvPr/>
            </p14:nvContentPartPr>
            <p14:xfrm>
              <a:off x="4026679" y="5403598"/>
              <a:ext cx="297000" cy="266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83274A89-0A1B-415D-B371-E1B6F0562EB3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4017679" y="5394598"/>
                <a:ext cx="314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7CFDB8B1-F217-4F13-A948-2A8BFDFA02FB}"/>
                  </a:ext>
                </a:extLst>
              </p14:cNvPr>
              <p14:cNvContentPartPr/>
              <p14:nvPr/>
            </p14:nvContentPartPr>
            <p14:xfrm>
              <a:off x="4349959" y="5424118"/>
              <a:ext cx="49680" cy="648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7CFDB8B1-F217-4F13-A948-2A8BFDFA02FB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4340959" y="5415118"/>
                <a:ext cx="67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6606C1C6-5D3F-491F-9A88-2BEFBEB07DCF}"/>
                  </a:ext>
                </a:extLst>
              </p14:cNvPr>
              <p14:cNvContentPartPr/>
              <p14:nvPr/>
            </p14:nvContentPartPr>
            <p14:xfrm>
              <a:off x="4484599" y="5388838"/>
              <a:ext cx="242640" cy="10368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6606C1C6-5D3F-491F-9A88-2BEFBEB07DCF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4475599" y="5380198"/>
                <a:ext cx="260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0C5890E5-150B-4A91-94E4-BF4AE9473FD9}"/>
                  </a:ext>
                </a:extLst>
              </p14:cNvPr>
              <p14:cNvContentPartPr/>
              <p14:nvPr/>
            </p14:nvContentPartPr>
            <p14:xfrm>
              <a:off x="4779439" y="5360758"/>
              <a:ext cx="185040" cy="1688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0C5890E5-150B-4A91-94E4-BF4AE9473FD9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4770439" y="5352118"/>
                <a:ext cx="202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8F7CC893-0EB4-4577-B111-4D493387CC69}"/>
                  </a:ext>
                </a:extLst>
              </p14:cNvPr>
              <p14:cNvContentPartPr/>
              <p14:nvPr/>
            </p14:nvContentPartPr>
            <p14:xfrm>
              <a:off x="5216839" y="5041798"/>
              <a:ext cx="334800" cy="5097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8F7CC893-0EB4-4577-B111-4D493387CC69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5207839" y="5033158"/>
                <a:ext cx="3524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56FA5297-5286-4956-A791-C9F4422969F2}"/>
                  </a:ext>
                </a:extLst>
              </p14:cNvPr>
              <p14:cNvContentPartPr/>
              <p14:nvPr/>
            </p14:nvContentPartPr>
            <p14:xfrm>
              <a:off x="5202079" y="5360758"/>
              <a:ext cx="244080" cy="766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56FA5297-5286-4956-A791-C9F4422969F2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5193079" y="5352118"/>
                <a:ext cx="261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08076C0B-2175-4910-8464-240AA1F5E000}"/>
                  </a:ext>
                </a:extLst>
              </p14:cNvPr>
              <p14:cNvContentPartPr/>
              <p14:nvPr/>
            </p14:nvContentPartPr>
            <p14:xfrm>
              <a:off x="5463439" y="5312518"/>
              <a:ext cx="174960" cy="17928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08076C0B-2175-4910-8464-240AA1F5E000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5454799" y="5303878"/>
                <a:ext cx="192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AEB8FC4-1AF3-4FAA-8B83-FCA22BC455A7}"/>
                  </a:ext>
                </a:extLst>
              </p14:cNvPr>
              <p14:cNvContentPartPr/>
              <p14:nvPr/>
            </p14:nvContentPartPr>
            <p14:xfrm>
              <a:off x="5612119" y="5373718"/>
              <a:ext cx="135720" cy="1159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AEB8FC4-1AF3-4FAA-8B83-FCA22BC455A7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5603479" y="5364718"/>
                <a:ext cx="153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A25F4CF-B278-46BC-80C0-3861C8676401}"/>
                  </a:ext>
                </a:extLst>
              </p14:cNvPr>
              <p14:cNvContentPartPr/>
              <p14:nvPr/>
            </p14:nvContentPartPr>
            <p14:xfrm>
              <a:off x="5855119" y="5368678"/>
              <a:ext cx="222480" cy="1134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A25F4CF-B278-46BC-80C0-3861C8676401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5846479" y="5359678"/>
                <a:ext cx="2401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CD201C3E-F80A-48DC-BA1B-7F2A34C9276A}"/>
                  </a:ext>
                </a:extLst>
              </p14:cNvPr>
              <p14:cNvContentPartPr/>
              <p14:nvPr/>
            </p14:nvContentPartPr>
            <p14:xfrm>
              <a:off x="6417079" y="5112718"/>
              <a:ext cx="188280" cy="4251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CD201C3E-F80A-48DC-BA1B-7F2A34C9276A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6408079" y="5104078"/>
                <a:ext cx="2059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776CEBE3-7C63-483A-ACFD-D74580C326AC}"/>
                  </a:ext>
                </a:extLst>
              </p14:cNvPr>
              <p14:cNvContentPartPr/>
              <p14:nvPr/>
            </p14:nvContentPartPr>
            <p14:xfrm>
              <a:off x="6264439" y="5303518"/>
              <a:ext cx="411840" cy="997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776CEBE3-7C63-483A-ACFD-D74580C326AC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6255799" y="5294518"/>
                <a:ext cx="429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2D927711-5B34-4761-A5EF-8B2CB96E09B8}"/>
                  </a:ext>
                </a:extLst>
              </p14:cNvPr>
              <p14:cNvContentPartPr/>
              <p14:nvPr/>
            </p14:nvContentPartPr>
            <p14:xfrm>
              <a:off x="6643519" y="5087878"/>
              <a:ext cx="185760" cy="4215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D927711-5B34-4761-A5EF-8B2CB96E09B8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634879" y="5079238"/>
                <a:ext cx="2034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8D07E975-B414-4E04-B300-AD19A8D5CF6A}"/>
                  </a:ext>
                </a:extLst>
              </p14:cNvPr>
              <p14:cNvContentPartPr/>
              <p14:nvPr/>
            </p14:nvContentPartPr>
            <p14:xfrm>
              <a:off x="6871759" y="5358238"/>
              <a:ext cx="181800" cy="1641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8D07E975-B414-4E04-B300-AD19A8D5CF6A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6863119" y="5349598"/>
                <a:ext cx="199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A3A06314-882D-49E0-B840-4448F5A73C3B}"/>
                  </a:ext>
                </a:extLst>
              </p14:cNvPr>
              <p14:cNvContentPartPr/>
              <p14:nvPr/>
            </p14:nvContentPartPr>
            <p14:xfrm>
              <a:off x="7374319" y="5339878"/>
              <a:ext cx="8640" cy="162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A3A06314-882D-49E0-B840-4448F5A73C3B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365319" y="5330878"/>
                <a:ext cx="26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964EF838-DC79-470A-B529-13AD9896B545}"/>
                  </a:ext>
                </a:extLst>
              </p14:cNvPr>
              <p14:cNvContentPartPr/>
              <p14:nvPr/>
            </p14:nvContentPartPr>
            <p14:xfrm>
              <a:off x="7305919" y="5214238"/>
              <a:ext cx="105120" cy="2221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964EF838-DC79-470A-B529-13AD9896B545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7297279" y="5205598"/>
                <a:ext cx="1227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F16A5854-2B11-4CD2-8E19-A1BADFF517E9}"/>
                  </a:ext>
                </a:extLst>
              </p14:cNvPr>
              <p14:cNvContentPartPr/>
              <p14:nvPr/>
            </p14:nvContentPartPr>
            <p14:xfrm>
              <a:off x="7495639" y="5172838"/>
              <a:ext cx="132120" cy="1105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F16A5854-2B11-4CD2-8E19-A1BADFF517E9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7486639" y="5163838"/>
                <a:ext cx="149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1A871C24-AA20-4A7B-8FE0-FDF27541B2DB}"/>
                  </a:ext>
                </a:extLst>
              </p14:cNvPr>
              <p14:cNvContentPartPr/>
              <p14:nvPr/>
            </p14:nvContentPartPr>
            <p14:xfrm>
              <a:off x="7739719" y="5070238"/>
              <a:ext cx="155160" cy="2880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1A871C24-AA20-4A7B-8FE0-FDF27541B2DB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7731079" y="5061238"/>
                <a:ext cx="1728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00F25DFA-8E57-4030-8230-380AAF64DFF3}"/>
                  </a:ext>
                </a:extLst>
              </p14:cNvPr>
              <p14:cNvContentPartPr/>
              <p14:nvPr/>
            </p14:nvContentPartPr>
            <p14:xfrm>
              <a:off x="7668439" y="5217478"/>
              <a:ext cx="277560" cy="561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00F25DFA-8E57-4030-8230-380AAF64DFF3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7659439" y="5208478"/>
                <a:ext cx="2952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BE025DCC-4F6C-454F-A6FB-8002EABF189B}"/>
                  </a:ext>
                </a:extLst>
              </p14:cNvPr>
              <p14:cNvContentPartPr/>
              <p14:nvPr/>
            </p14:nvContentPartPr>
            <p14:xfrm>
              <a:off x="7974799" y="5299558"/>
              <a:ext cx="204840" cy="1551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BE025DCC-4F6C-454F-A6FB-8002EABF189B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7965799" y="5290558"/>
                <a:ext cx="222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2419F9-1C71-420B-94EA-F5E45018E8C0}"/>
                  </a:ext>
                </a:extLst>
              </p14:cNvPr>
              <p14:cNvContentPartPr/>
              <p14:nvPr/>
            </p14:nvContentPartPr>
            <p14:xfrm>
              <a:off x="8242999" y="5299558"/>
              <a:ext cx="118800" cy="1839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2419F9-1C71-420B-94EA-F5E45018E8C0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8234359" y="5290918"/>
                <a:ext cx="1364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935EAAA-C525-4D06-A5C4-ACB11D007664}"/>
                  </a:ext>
                </a:extLst>
              </p14:cNvPr>
              <p14:cNvContentPartPr/>
              <p14:nvPr/>
            </p14:nvContentPartPr>
            <p14:xfrm>
              <a:off x="8404999" y="5262478"/>
              <a:ext cx="265680" cy="2145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935EAAA-C525-4D06-A5C4-ACB11D007664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8395999" y="5253838"/>
                <a:ext cx="283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BC9A88F0-2E37-447A-8ABE-C325242E4A68}"/>
                  </a:ext>
                </a:extLst>
              </p14:cNvPr>
              <p14:cNvContentPartPr/>
              <p14:nvPr/>
            </p14:nvContentPartPr>
            <p14:xfrm>
              <a:off x="8743759" y="5248078"/>
              <a:ext cx="191160" cy="21780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BC9A88F0-2E37-447A-8ABE-C325242E4A68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8734759" y="5239078"/>
                <a:ext cx="2088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F461932F-C228-4AC0-A4BF-22DEE40DAE95}"/>
                  </a:ext>
                </a:extLst>
              </p14:cNvPr>
              <p14:cNvContentPartPr/>
              <p14:nvPr/>
            </p14:nvContentPartPr>
            <p14:xfrm>
              <a:off x="8941039" y="5356798"/>
              <a:ext cx="88920" cy="766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F461932F-C228-4AC0-A4BF-22DEE40DAE95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8932039" y="5347798"/>
                <a:ext cx="1065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8E03524-7017-49D3-A28A-6BE1977EFB7D}"/>
                  </a:ext>
                </a:extLst>
              </p14:cNvPr>
              <p14:cNvContentPartPr/>
              <p14:nvPr/>
            </p14:nvContentPartPr>
            <p14:xfrm>
              <a:off x="9747439" y="4604398"/>
              <a:ext cx="513720" cy="366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8E03524-7017-49D3-A28A-6BE1977EFB7D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9738799" y="4595758"/>
                <a:ext cx="5313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513D51-D9AB-4F6C-A514-0D4419A18E31}"/>
                  </a:ext>
                </a:extLst>
              </p14:cNvPr>
              <p14:cNvContentPartPr/>
              <p14:nvPr/>
            </p14:nvContentPartPr>
            <p14:xfrm>
              <a:off x="9802879" y="4825078"/>
              <a:ext cx="240840" cy="3672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513D51-D9AB-4F6C-A514-0D4419A18E31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9794239" y="4816438"/>
                <a:ext cx="258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84EF3D82-8E32-4000-856B-B6EE828A0999}"/>
                  </a:ext>
                </a:extLst>
              </p14:cNvPr>
              <p14:cNvContentPartPr/>
              <p14:nvPr/>
            </p14:nvContentPartPr>
            <p14:xfrm>
              <a:off x="10115359" y="4802038"/>
              <a:ext cx="154800" cy="14148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84EF3D82-8E32-4000-856B-B6EE828A0999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10106719" y="4793398"/>
                <a:ext cx="1724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4D98435-F806-413C-B186-16A216B3C917}"/>
                  </a:ext>
                </a:extLst>
              </p14:cNvPr>
              <p14:cNvContentPartPr/>
              <p14:nvPr/>
            </p14:nvContentPartPr>
            <p14:xfrm>
              <a:off x="10067479" y="4776478"/>
              <a:ext cx="217080" cy="2109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4D98435-F806-413C-B186-16A216B3C917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10058839" y="4767838"/>
                <a:ext cx="2347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BCC3734-2EE7-4B2B-A347-AADEFE8717C1}"/>
                  </a:ext>
                </a:extLst>
              </p14:cNvPr>
              <p14:cNvContentPartPr/>
              <p14:nvPr/>
            </p14:nvContentPartPr>
            <p14:xfrm>
              <a:off x="10159999" y="4862878"/>
              <a:ext cx="186480" cy="3013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BCC3734-2EE7-4B2B-A347-AADEFE8717C1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10151359" y="4853878"/>
                <a:ext cx="2041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9885194-D0D5-4B1A-9B81-6FE2E6D6A037}"/>
                  </a:ext>
                </a:extLst>
              </p14:cNvPr>
              <p14:cNvContentPartPr/>
              <p14:nvPr/>
            </p14:nvContentPartPr>
            <p14:xfrm>
              <a:off x="10324519" y="4757758"/>
              <a:ext cx="190080" cy="1594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9885194-D0D5-4B1A-9B81-6FE2E6D6A037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0315879" y="4748758"/>
                <a:ext cx="207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2DD2F81-AE3D-4D5B-9BA2-70A9F0B94020}"/>
                  </a:ext>
                </a:extLst>
              </p14:cNvPr>
              <p14:cNvContentPartPr/>
              <p14:nvPr/>
            </p14:nvContentPartPr>
            <p14:xfrm>
              <a:off x="10564999" y="4659478"/>
              <a:ext cx="222840" cy="3236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2DD2F81-AE3D-4D5B-9BA2-70A9F0B94020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555999" y="4650478"/>
                <a:ext cx="2404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9811EFBD-0F1C-4D3E-BCDD-24A68121FBB2}"/>
                  </a:ext>
                </a:extLst>
              </p14:cNvPr>
              <p14:cNvContentPartPr/>
              <p14:nvPr/>
            </p14:nvContentPartPr>
            <p14:xfrm>
              <a:off x="10937959" y="4670638"/>
              <a:ext cx="140040" cy="2790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9811EFBD-0F1C-4D3E-BCDD-24A68121FBB2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0929319" y="4661638"/>
                <a:ext cx="1576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DDEE6BB-C454-420D-AD86-3458AB21D47F}"/>
                  </a:ext>
                </a:extLst>
              </p14:cNvPr>
              <p14:cNvContentPartPr/>
              <p14:nvPr/>
            </p14:nvContentPartPr>
            <p14:xfrm>
              <a:off x="10788919" y="4809958"/>
              <a:ext cx="205200" cy="1454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DDEE6BB-C454-420D-AD86-3458AB21D47F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10780279" y="4801318"/>
                <a:ext cx="2228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53D0B9E-3AA0-43ED-A365-28E3C161A40A}"/>
                  </a:ext>
                </a:extLst>
              </p14:cNvPr>
              <p14:cNvContentPartPr/>
              <p14:nvPr/>
            </p14:nvContentPartPr>
            <p14:xfrm>
              <a:off x="11181679" y="4593598"/>
              <a:ext cx="140400" cy="482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53D0B9E-3AA0-43ED-A365-28E3C161A40A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1173039" y="4584958"/>
                <a:ext cx="1580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A095FC1E-2237-4395-B9E0-2566109ED239}"/>
                  </a:ext>
                </a:extLst>
              </p14:cNvPr>
              <p14:cNvContentPartPr/>
              <p14:nvPr/>
            </p14:nvContentPartPr>
            <p14:xfrm>
              <a:off x="9229399" y="5197678"/>
              <a:ext cx="105840" cy="3081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A095FC1E-2237-4395-B9E0-2566109ED239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20399" y="5188678"/>
                <a:ext cx="1234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CAA0AD2-9B8C-450B-9EE9-A0262B3CD699}"/>
                  </a:ext>
                </a:extLst>
              </p14:cNvPr>
              <p14:cNvContentPartPr/>
              <p14:nvPr/>
            </p14:nvContentPartPr>
            <p14:xfrm>
              <a:off x="9510199" y="5340598"/>
              <a:ext cx="163080" cy="1602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CAA0AD2-9B8C-450B-9EE9-A0262B3CD699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501199" y="5331958"/>
                <a:ext cx="1807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52D90F7A-87FD-4EF7-9395-56280C4F9DB9}"/>
                  </a:ext>
                </a:extLst>
              </p14:cNvPr>
              <p14:cNvContentPartPr/>
              <p14:nvPr/>
            </p14:nvContentPartPr>
            <p14:xfrm>
              <a:off x="9714679" y="5368678"/>
              <a:ext cx="148320" cy="14508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52D90F7A-87FD-4EF7-9395-56280C4F9DB9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9705679" y="5359678"/>
                <a:ext cx="165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002ACC3A-032A-4F3F-AE0B-49577E8C5D51}"/>
                  </a:ext>
                </a:extLst>
              </p14:cNvPr>
              <p14:cNvContentPartPr/>
              <p14:nvPr/>
            </p14:nvContentPartPr>
            <p14:xfrm>
              <a:off x="10019959" y="5093998"/>
              <a:ext cx="285120" cy="4075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002ACC3A-032A-4F3F-AE0B-49577E8C5D51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10010959" y="5084998"/>
                <a:ext cx="3027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57C98651-A1C8-4CF9-B25C-5DA296853B59}"/>
                  </a:ext>
                </a:extLst>
              </p14:cNvPr>
              <p14:cNvContentPartPr/>
              <p14:nvPr/>
            </p14:nvContentPartPr>
            <p14:xfrm>
              <a:off x="9968119" y="5321878"/>
              <a:ext cx="276120" cy="1641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57C98651-A1C8-4CF9-B25C-5DA296853B59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9959119" y="5312878"/>
                <a:ext cx="293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159334EF-F143-466D-90A6-BDD9A7805274}"/>
                  </a:ext>
                </a:extLst>
              </p14:cNvPr>
              <p14:cNvContentPartPr/>
              <p14:nvPr/>
            </p14:nvContentPartPr>
            <p14:xfrm>
              <a:off x="10524679" y="5159158"/>
              <a:ext cx="141120" cy="3160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159334EF-F143-466D-90A6-BDD9A7805274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10515679" y="5150518"/>
                <a:ext cx="1587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98E8632-8EA1-40E9-A51E-262C6005BDC3}"/>
                  </a:ext>
                </a:extLst>
              </p14:cNvPr>
              <p14:cNvContentPartPr/>
              <p14:nvPr/>
            </p14:nvContentPartPr>
            <p14:xfrm>
              <a:off x="1477519" y="5790598"/>
              <a:ext cx="186120" cy="38124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98E8632-8EA1-40E9-A51E-262C6005BDC3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468519" y="5781958"/>
                <a:ext cx="2037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331CB9B-699A-47F2-BBF9-5E8DB3CA73B7}"/>
                  </a:ext>
                </a:extLst>
              </p14:cNvPr>
              <p14:cNvContentPartPr/>
              <p14:nvPr/>
            </p14:nvContentPartPr>
            <p14:xfrm>
              <a:off x="1346479" y="5932438"/>
              <a:ext cx="422280" cy="946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331CB9B-699A-47F2-BBF9-5E8DB3CA73B7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1337479" y="5923438"/>
                <a:ext cx="4399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96F8F58E-9183-46AD-9173-0F5A4115A090}"/>
                  </a:ext>
                </a:extLst>
              </p14:cNvPr>
              <p14:cNvContentPartPr/>
              <p14:nvPr/>
            </p14:nvContentPartPr>
            <p14:xfrm>
              <a:off x="1784239" y="5736598"/>
              <a:ext cx="162360" cy="3733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96F8F58E-9183-46AD-9173-0F5A4115A090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1775239" y="5727598"/>
                <a:ext cx="1800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3A0DD0-B83A-46B3-B541-E62CDC99FE14}"/>
                  </a:ext>
                </a:extLst>
              </p14:cNvPr>
              <p14:cNvContentPartPr/>
              <p14:nvPr/>
            </p14:nvContentPartPr>
            <p14:xfrm>
              <a:off x="1986199" y="5940718"/>
              <a:ext cx="146880" cy="16884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3A0DD0-B83A-46B3-B541-E62CDC99FE14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1977559" y="5931718"/>
                <a:ext cx="1645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3E4F28DD-8BBF-4A74-A6CC-5BF7AA70CD6A}"/>
                  </a:ext>
                </a:extLst>
              </p14:cNvPr>
              <p14:cNvContentPartPr/>
              <p14:nvPr/>
            </p14:nvContentPartPr>
            <p14:xfrm>
              <a:off x="2408839" y="5818318"/>
              <a:ext cx="233280" cy="2628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3E4F28DD-8BBF-4A74-A6CC-5BF7AA70CD6A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2399839" y="5809678"/>
                <a:ext cx="2509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128784B0-BF2D-46ED-B5DC-702D3C3ED481}"/>
                  </a:ext>
                </a:extLst>
              </p14:cNvPr>
              <p14:cNvContentPartPr/>
              <p14:nvPr/>
            </p14:nvContentPartPr>
            <p14:xfrm>
              <a:off x="2678119" y="5876278"/>
              <a:ext cx="257760" cy="15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128784B0-BF2D-46ED-B5DC-702D3C3ED481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669119" y="5867278"/>
                <a:ext cx="275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CE78D5C1-0DAB-43F3-BCAC-F2716E68D1D1}"/>
                  </a:ext>
                </a:extLst>
              </p14:cNvPr>
              <p14:cNvContentPartPr/>
              <p14:nvPr/>
            </p14:nvContentPartPr>
            <p14:xfrm>
              <a:off x="2938039" y="5851438"/>
              <a:ext cx="111240" cy="18792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CE78D5C1-0DAB-43F3-BCAC-F2716E68D1D1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2929039" y="5842438"/>
                <a:ext cx="1288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5993EAD4-3CC6-4619-A674-52A0E5AF7C7D}"/>
                  </a:ext>
                </a:extLst>
              </p14:cNvPr>
              <p14:cNvContentPartPr/>
              <p14:nvPr/>
            </p14:nvContentPartPr>
            <p14:xfrm>
              <a:off x="3109039" y="5880598"/>
              <a:ext cx="161640" cy="1742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5993EAD4-3CC6-4619-A674-52A0E5AF7C7D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3100039" y="5871958"/>
                <a:ext cx="1792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84E5849-2AA9-4AE9-8061-F01EAC826F2F}"/>
                  </a:ext>
                </a:extLst>
              </p14:cNvPr>
              <p14:cNvContentPartPr/>
              <p14:nvPr/>
            </p14:nvContentPartPr>
            <p14:xfrm>
              <a:off x="3291919" y="5919478"/>
              <a:ext cx="129240" cy="907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84E5849-2AA9-4AE9-8061-F01EAC826F2F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3282919" y="5910478"/>
                <a:ext cx="146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0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4FA6645-0BD9-4055-B1DF-C662EB8092D4}"/>
                  </a:ext>
                </a:extLst>
              </p14:cNvPr>
              <p14:cNvContentPartPr/>
              <p14:nvPr/>
            </p14:nvContentPartPr>
            <p14:xfrm>
              <a:off x="3541039" y="5883478"/>
              <a:ext cx="160200" cy="1666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4FA6645-0BD9-4055-B1DF-C662EB8092D4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3532039" y="5874838"/>
                <a:ext cx="177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AC2886BC-194F-4088-B6BC-AA2F6EA1BAEC}"/>
                  </a:ext>
                </a:extLst>
              </p14:cNvPr>
              <p14:cNvContentPartPr/>
              <p14:nvPr/>
            </p14:nvContentPartPr>
            <p14:xfrm>
              <a:off x="3637519" y="5685478"/>
              <a:ext cx="108000" cy="3200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AC2886BC-194F-4088-B6BC-AA2F6EA1BAEC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3628519" y="5676478"/>
                <a:ext cx="1256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1ED5F16-162B-4CFB-BB9C-1204A687FDFF}"/>
                  </a:ext>
                </a:extLst>
              </p14:cNvPr>
              <p14:cNvContentPartPr/>
              <p14:nvPr/>
            </p14:nvContentPartPr>
            <p14:xfrm>
              <a:off x="3965479" y="5819758"/>
              <a:ext cx="226800" cy="18108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1ED5F16-162B-4CFB-BB9C-1204A687FDFF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3956479" y="5810758"/>
                <a:ext cx="244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E381F0BF-659B-4ADD-8879-47B63A64EF6D}"/>
                  </a:ext>
                </a:extLst>
              </p14:cNvPr>
              <p14:cNvContentPartPr/>
              <p14:nvPr/>
            </p14:nvContentPartPr>
            <p14:xfrm>
              <a:off x="4199479" y="5852158"/>
              <a:ext cx="166320" cy="1742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E381F0BF-659B-4ADD-8879-47B63A64EF6D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4190479" y="5843158"/>
                <a:ext cx="183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2FF3B80-A2E4-44D0-A5CF-C3CE8F4E103B}"/>
                  </a:ext>
                </a:extLst>
              </p14:cNvPr>
              <p14:cNvContentPartPr/>
              <p14:nvPr/>
            </p14:nvContentPartPr>
            <p14:xfrm>
              <a:off x="4397839" y="5857558"/>
              <a:ext cx="336600" cy="1987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2FF3B80-A2E4-44D0-A5CF-C3CE8F4E103B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4388839" y="5848918"/>
                <a:ext cx="354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9E49AD7B-73C1-4632-8C70-6EB45D041CAF}"/>
                  </a:ext>
                </a:extLst>
              </p14:cNvPr>
              <p14:cNvContentPartPr/>
              <p14:nvPr/>
            </p14:nvContentPartPr>
            <p14:xfrm>
              <a:off x="4767199" y="5730838"/>
              <a:ext cx="15120" cy="36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9E49AD7B-73C1-4632-8C70-6EB45D041CAF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4758199" y="5721838"/>
                <a:ext cx="327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5AFF9186-4DC6-4DB6-AA9C-B88BE69F64F0}"/>
                  </a:ext>
                </a:extLst>
              </p14:cNvPr>
              <p14:cNvContentPartPr/>
              <p14:nvPr/>
            </p14:nvContentPartPr>
            <p14:xfrm>
              <a:off x="4774399" y="5835598"/>
              <a:ext cx="300960" cy="2080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5AFF9186-4DC6-4DB6-AA9C-B88BE69F64F0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4765759" y="5826598"/>
                <a:ext cx="318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748C4BA-2A13-4993-AEAD-E8AF0A7C48EB}"/>
                  </a:ext>
                </a:extLst>
              </p14:cNvPr>
              <p14:cNvContentPartPr/>
              <p14:nvPr/>
            </p14:nvContentPartPr>
            <p14:xfrm>
              <a:off x="5050519" y="5883118"/>
              <a:ext cx="143640" cy="928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748C4BA-2A13-4993-AEAD-E8AF0A7C48EB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5041519" y="5874118"/>
                <a:ext cx="1612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741CEB46-489F-4C60-A02B-6671BA94F9E5}"/>
                  </a:ext>
                </a:extLst>
              </p14:cNvPr>
              <p14:cNvContentPartPr/>
              <p14:nvPr/>
            </p14:nvContentPartPr>
            <p14:xfrm>
              <a:off x="5306119" y="5652358"/>
              <a:ext cx="160920" cy="3578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741CEB46-489F-4C60-A02B-6671BA94F9E5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5297119" y="5643358"/>
                <a:ext cx="1785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E9515859-6D00-4FFD-B54C-28087E2A048E}"/>
                  </a:ext>
                </a:extLst>
              </p14:cNvPr>
              <p14:cNvContentPartPr/>
              <p14:nvPr/>
            </p14:nvContentPartPr>
            <p14:xfrm>
              <a:off x="5618599" y="5791678"/>
              <a:ext cx="332640" cy="1371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E9515859-6D00-4FFD-B54C-28087E2A048E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5609959" y="5782678"/>
                <a:ext cx="3502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BF9E016E-DABB-4078-9778-0D817FACEF97}"/>
                  </a:ext>
                </a:extLst>
              </p14:cNvPr>
              <p14:cNvContentPartPr/>
              <p14:nvPr/>
            </p14:nvContentPartPr>
            <p14:xfrm>
              <a:off x="6094879" y="5632558"/>
              <a:ext cx="484200" cy="352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BF9E016E-DABB-4078-9778-0D817FACEF97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6086239" y="5623918"/>
                <a:ext cx="5018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03163E89-504E-4FD6-B6AA-AEBB06072A53}"/>
                  </a:ext>
                </a:extLst>
              </p14:cNvPr>
              <p14:cNvContentPartPr/>
              <p14:nvPr/>
            </p14:nvContentPartPr>
            <p14:xfrm>
              <a:off x="6235999" y="5834158"/>
              <a:ext cx="166680" cy="410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03163E89-504E-4FD6-B6AA-AEBB06072A53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6226999" y="5825158"/>
                <a:ext cx="184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40DA74A-6A08-4284-B402-E527AE939460}"/>
                  </a:ext>
                </a:extLst>
              </p14:cNvPr>
              <p14:cNvContentPartPr/>
              <p14:nvPr/>
            </p14:nvContentPartPr>
            <p14:xfrm>
              <a:off x="6574759" y="5788078"/>
              <a:ext cx="145080" cy="119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40DA74A-6A08-4284-B402-E527AE939460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6565759" y="5779078"/>
                <a:ext cx="162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794098D3-7593-4974-B54A-9AC4F0E4CF02}"/>
                  </a:ext>
                </a:extLst>
              </p14:cNvPr>
              <p14:cNvContentPartPr/>
              <p14:nvPr/>
            </p14:nvContentPartPr>
            <p14:xfrm>
              <a:off x="6489439" y="5754238"/>
              <a:ext cx="178560" cy="1839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794098D3-7593-4974-B54A-9AC4F0E4CF02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6480799" y="5745598"/>
                <a:ext cx="196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A1ECB162-2E38-4892-B366-C052FF5C8D6A}"/>
                  </a:ext>
                </a:extLst>
              </p14:cNvPr>
              <p14:cNvContentPartPr/>
              <p14:nvPr/>
            </p14:nvContentPartPr>
            <p14:xfrm>
              <a:off x="6678439" y="5835958"/>
              <a:ext cx="144000" cy="2854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A1ECB162-2E38-4892-B366-C052FF5C8D6A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6669799" y="5827318"/>
                <a:ext cx="161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6CEA16B-191D-4CD4-BC13-1785CAEC550D}"/>
                  </a:ext>
                </a:extLst>
              </p14:cNvPr>
              <p14:cNvContentPartPr/>
              <p14:nvPr/>
            </p14:nvContentPartPr>
            <p14:xfrm>
              <a:off x="6812359" y="5750278"/>
              <a:ext cx="199080" cy="16344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6CEA16B-191D-4CD4-BC13-1785CAEC550D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6803719" y="5741278"/>
                <a:ext cx="2167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51E7CE79-DE96-4D67-8CA3-732CA566739A}"/>
                  </a:ext>
                </a:extLst>
              </p14:cNvPr>
              <p14:cNvContentPartPr/>
              <p14:nvPr/>
            </p14:nvContentPartPr>
            <p14:xfrm>
              <a:off x="7108639" y="5617798"/>
              <a:ext cx="258840" cy="30888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51E7CE79-DE96-4D67-8CA3-732CA566739A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7099999" y="5609158"/>
                <a:ext cx="2764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6B010E7-3730-4D5C-B933-9C3B084B0C30}"/>
                  </a:ext>
                </a:extLst>
              </p14:cNvPr>
              <p14:cNvContentPartPr/>
              <p14:nvPr/>
            </p14:nvContentPartPr>
            <p14:xfrm>
              <a:off x="7453159" y="5648038"/>
              <a:ext cx="165240" cy="2606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6B010E7-3730-4D5C-B933-9C3B084B0C30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7444519" y="5639038"/>
                <a:ext cx="1828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DEF4CB82-01B8-48CB-92D5-B202BAB425CD}"/>
                  </a:ext>
                </a:extLst>
              </p14:cNvPr>
              <p14:cNvContentPartPr/>
              <p14:nvPr/>
            </p14:nvContentPartPr>
            <p14:xfrm>
              <a:off x="7334359" y="5797438"/>
              <a:ext cx="154800" cy="12924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DEF4CB82-01B8-48CB-92D5-B202BAB425CD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7325359" y="5788798"/>
                <a:ext cx="172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9360E46-1A87-44FF-A330-2FEA072E7D3C}"/>
                  </a:ext>
                </a:extLst>
              </p14:cNvPr>
              <p14:cNvContentPartPr/>
              <p14:nvPr/>
            </p14:nvContentPartPr>
            <p14:xfrm>
              <a:off x="7724959" y="5547598"/>
              <a:ext cx="174960" cy="43992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9360E46-1A87-44FF-A330-2FEA072E7D3C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7715959" y="5538958"/>
                <a:ext cx="1926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8AD02FA-C32F-4D07-8E91-5E55FDC094D2}"/>
                  </a:ext>
                </a:extLst>
              </p14:cNvPr>
              <p14:cNvContentPartPr/>
              <p14:nvPr/>
            </p14:nvContentPartPr>
            <p14:xfrm>
              <a:off x="8022679" y="5904358"/>
              <a:ext cx="106560" cy="11052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8AD02FA-C32F-4D07-8E91-5E55FDC094D2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8013679" y="5895358"/>
                <a:ext cx="124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A32E0F3-7DEC-4D51-ADFA-F6B65E89DA72}"/>
                  </a:ext>
                </a:extLst>
              </p14:cNvPr>
              <p14:cNvContentPartPr/>
              <p14:nvPr/>
            </p14:nvContentPartPr>
            <p14:xfrm>
              <a:off x="8246599" y="5752438"/>
              <a:ext cx="199440" cy="1602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A32E0F3-7DEC-4D51-ADFA-F6B65E89DA72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8237959" y="5743438"/>
                <a:ext cx="217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EEA1144A-E186-4BED-87CA-0A24AAACD714}"/>
                  </a:ext>
                </a:extLst>
              </p14:cNvPr>
              <p14:cNvContentPartPr/>
              <p14:nvPr/>
            </p14:nvContentPartPr>
            <p14:xfrm>
              <a:off x="8439919" y="5810398"/>
              <a:ext cx="161640" cy="997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EEA1144A-E186-4BED-87CA-0A24AAACD714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8431279" y="5801758"/>
                <a:ext cx="1792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5DF32D4D-537C-4244-AB57-D611834D23A1}"/>
                  </a:ext>
                </a:extLst>
              </p14:cNvPr>
              <p14:cNvContentPartPr/>
              <p14:nvPr/>
            </p14:nvContentPartPr>
            <p14:xfrm>
              <a:off x="8668159" y="5771878"/>
              <a:ext cx="186480" cy="1429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5DF32D4D-537C-4244-AB57-D611834D23A1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8659519" y="5762878"/>
                <a:ext cx="204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BDB54590-6665-49EE-B172-28B558D742A9}"/>
                  </a:ext>
                </a:extLst>
              </p14:cNvPr>
              <p14:cNvContentPartPr/>
              <p14:nvPr/>
            </p14:nvContentPartPr>
            <p14:xfrm>
              <a:off x="8817199" y="5649838"/>
              <a:ext cx="86760" cy="233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BDB54590-6665-49EE-B172-28B558D742A9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8808559" y="5640838"/>
                <a:ext cx="1044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7B43A8EF-898B-4254-942D-64D9CF7146CA}"/>
                  </a:ext>
                </a:extLst>
              </p14:cNvPr>
              <p14:cNvContentPartPr/>
              <p14:nvPr/>
            </p14:nvContentPartPr>
            <p14:xfrm>
              <a:off x="9148759" y="5559118"/>
              <a:ext cx="253800" cy="3952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7B43A8EF-898B-4254-942D-64D9CF7146CA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9139759" y="5550118"/>
                <a:ext cx="2714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7ECD872F-CFF6-4EE8-A97E-056D077C473A}"/>
                  </a:ext>
                </a:extLst>
              </p14:cNvPr>
              <p14:cNvContentPartPr/>
              <p14:nvPr/>
            </p14:nvContentPartPr>
            <p14:xfrm>
              <a:off x="9114199" y="5741638"/>
              <a:ext cx="271440" cy="482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7ECD872F-CFF6-4EE8-A97E-056D077C473A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9105199" y="5732638"/>
                <a:ext cx="289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9BF54FAF-C8BD-4EB6-BFE3-E21801E3A9C1}"/>
                  </a:ext>
                </a:extLst>
              </p14:cNvPr>
              <p14:cNvContentPartPr/>
              <p14:nvPr/>
            </p14:nvContentPartPr>
            <p14:xfrm>
              <a:off x="9387079" y="5555878"/>
              <a:ext cx="183240" cy="3765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9BF54FAF-C8BD-4EB6-BFE3-E21801E3A9C1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9378439" y="5547238"/>
                <a:ext cx="20088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A04E28B9-AF91-4064-9E71-348806351017}"/>
                  </a:ext>
                </a:extLst>
              </p14:cNvPr>
              <p14:cNvContentPartPr/>
              <p14:nvPr/>
            </p14:nvContentPartPr>
            <p14:xfrm>
              <a:off x="9621079" y="5757478"/>
              <a:ext cx="141480" cy="1684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A04E28B9-AF91-4064-9E71-348806351017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9612439" y="5748478"/>
                <a:ext cx="159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EEC68620-E7CC-41D9-B47A-317BFBECF9D4}"/>
                  </a:ext>
                </a:extLst>
              </p14:cNvPr>
              <p14:cNvContentPartPr/>
              <p14:nvPr/>
            </p14:nvContentPartPr>
            <p14:xfrm>
              <a:off x="10043359" y="5682238"/>
              <a:ext cx="312120" cy="2206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EEC68620-E7CC-41D9-B47A-317BFBECF9D4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10034719" y="5673598"/>
                <a:ext cx="3297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E6CE940B-8B81-4108-8D92-7B91E8285BE9}"/>
                  </a:ext>
                </a:extLst>
              </p14:cNvPr>
              <p14:cNvContentPartPr/>
              <p14:nvPr/>
            </p14:nvContentPartPr>
            <p14:xfrm>
              <a:off x="10383919" y="5735518"/>
              <a:ext cx="164520" cy="14616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E6CE940B-8B81-4108-8D92-7B91E8285BE9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10375279" y="5726518"/>
                <a:ext cx="182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E8544171-0F75-498F-AA05-1C61E83574ED}"/>
                  </a:ext>
                </a:extLst>
              </p14:cNvPr>
              <p14:cNvContentPartPr/>
              <p14:nvPr/>
            </p14:nvContentPartPr>
            <p14:xfrm>
              <a:off x="10571479" y="5634358"/>
              <a:ext cx="232560" cy="23688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E8544171-0F75-498F-AA05-1C61E83574ED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10562839" y="5625718"/>
                <a:ext cx="2502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5CC97D24-6978-498A-A7F5-8385EC306B6F}"/>
                  </a:ext>
                </a:extLst>
              </p14:cNvPr>
              <p14:cNvContentPartPr/>
              <p14:nvPr/>
            </p14:nvContentPartPr>
            <p14:xfrm>
              <a:off x="10859119" y="5506198"/>
              <a:ext cx="193680" cy="37728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5CC97D24-6978-498A-A7F5-8385EC306B6F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10850119" y="5497558"/>
                <a:ext cx="2113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E6571389-F440-430F-86B8-0C29BBDFE07C}"/>
                  </a:ext>
                </a:extLst>
              </p14:cNvPr>
              <p14:cNvContentPartPr/>
              <p14:nvPr/>
            </p14:nvContentPartPr>
            <p14:xfrm>
              <a:off x="10770559" y="5700238"/>
              <a:ext cx="239400" cy="1476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E6571389-F440-430F-86B8-0C29BBDFE07C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10761559" y="5691238"/>
                <a:ext cx="257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484C9FE9-6416-442F-9305-3ADC48889930}"/>
                  </a:ext>
                </a:extLst>
              </p14:cNvPr>
              <p14:cNvContentPartPr/>
              <p14:nvPr/>
            </p14:nvContentPartPr>
            <p14:xfrm>
              <a:off x="11173039" y="5754238"/>
              <a:ext cx="120960" cy="10692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484C9FE9-6416-442F-9305-3ADC48889930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11164039" y="5745598"/>
                <a:ext cx="138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5E31406D-E803-4BA5-9FDC-533EE790EE92}"/>
                  </a:ext>
                </a:extLst>
              </p14:cNvPr>
              <p14:cNvContentPartPr/>
              <p14:nvPr/>
            </p14:nvContentPartPr>
            <p14:xfrm>
              <a:off x="11358439" y="5777998"/>
              <a:ext cx="108000" cy="28080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5E31406D-E803-4BA5-9FDC-533EE790EE92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11349799" y="5768998"/>
                <a:ext cx="125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779844DF-8B38-4CD9-A40E-8C5344FFB7D1}"/>
                  </a:ext>
                </a:extLst>
              </p14:cNvPr>
              <p14:cNvContentPartPr/>
              <p14:nvPr/>
            </p14:nvContentPartPr>
            <p14:xfrm>
              <a:off x="11137039" y="5583958"/>
              <a:ext cx="68760" cy="2340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779844DF-8B38-4CD9-A40E-8C5344FFB7D1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11128399" y="5575318"/>
                <a:ext cx="86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A5006045-C73D-4C78-9AAA-E2F072964CF8}"/>
                  </a:ext>
                </a:extLst>
              </p14:cNvPr>
              <p14:cNvContentPartPr/>
              <p14:nvPr/>
            </p14:nvContentPartPr>
            <p14:xfrm>
              <a:off x="1432879" y="6216838"/>
              <a:ext cx="181440" cy="4089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A5006045-C73D-4C78-9AAA-E2F072964CF8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1423879" y="6208198"/>
                <a:ext cx="1990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C47EDD15-603D-4526-AED7-AB5534EE928F}"/>
                  </a:ext>
                </a:extLst>
              </p14:cNvPr>
              <p14:cNvContentPartPr/>
              <p14:nvPr/>
            </p14:nvContentPartPr>
            <p14:xfrm>
              <a:off x="1349719" y="6391438"/>
              <a:ext cx="298800" cy="5652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C47EDD15-603D-4526-AED7-AB5534EE928F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1341079" y="6382438"/>
                <a:ext cx="316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BC5C94D-8660-4442-BEB7-1DA234FAB0B3}"/>
                  </a:ext>
                </a:extLst>
              </p14:cNvPr>
              <p14:cNvContentPartPr/>
              <p14:nvPr/>
            </p14:nvContentPartPr>
            <p14:xfrm>
              <a:off x="1610719" y="6408718"/>
              <a:ext cx="81360" cy="1490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BC5C94D-8660-4442-BEB7-1DA234FAB0B3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1602079" y="6399718"/>
                <a:ext cx="990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CE604798-2B11-4836-90AE-FE52969D1BAD}"/>
                  </a:ext>
                </a:extLst>
              </p14:cNvPr>
              <p14:cNvContentPartPr/>
              <p14:nvPr/>
            </p14:nvContentPartPr>
            <p14:xfrm>
              <a:off x="1732759" y="6422398"/>
              <a:ext cx="268920" cy="13104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CE604798-2B11-4836-90AE-FE52969D1B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1724119" y="6413758"/>
                <a:ext cx="286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2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DD2896C2-C39B-4338-A9DB-FC9F3A08D295}"/>
                  </a:ext>
                </a:extLst>
              </p14:cNvPr>
              <p14:cNvContentPartPr/>
              <p14:nvPr/>
            </p14:nvContentPartPr>
            <p14:xfrm>
              <a:off x="2019319" y="6403318"/>
              <a:ext cx="174600" cy="15804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DD2896C2-C39B-4338-A9DB-FC9F3A08D295}"/>
                  </a:ext>
                </a:extLst>
              </p:cNvPr>
              <p:cNvPicPr/>
              <p:nvPr/>
            </p:nvPicPr>
            <p:blipFill>
              <a:blip r:embed="rId773"/>
              <a:stretch>
                <a:fillRect/>
              </a:stretch>
            </p:blipFill>
            <p:spPr>
              <a:xfrm>
                <a:off x="2010319" y="6394318"/>
                <a:ext cx="192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4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1F6214D0-2BCC-4E0B-9B15-030D0DB0C211}"/>
                  </a:ext>
                </a:extLst>
              </p14:cNvPr>
              <p14:cNvContentPartPr/>
              <p14:nvPr/>
            </p14:nvContentPartPr>
            <p14:xfrm>
              <a:off x="2585239" y="6048358"/>
              <a:ext cx="305280" cy="55728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1F6214D0-2BCC-4E0B-9B15-030D0DB0C211}"/>
                  </a:ext>
                </a:extLst>
              </p:cNvPr>
              <p:cNvPicPr/>
              <p:nvPr/>
            </p:nvPicPr>
            <p:blipFill>
              <a:blip r:embed="rId775"/>
              <a:stretch>
                <a:fillRect/>
              </a:stretch>
            </p:blipFill>
            <p:spPr>
              <a:xfrm>
                <a:off x="2576239" y="6039718"/>
                <a:ext cx="3229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6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FD905C04-4037-4D9E-B933-B918A9418E03}"/>
                  </a:ext>
                </a:extLst>
              </p14:cNvPr>
              <p14:cNvContentPartPr/>
              <p14:nvPr/>
            </p14:nvContentPartPr>
            <p14:xfrm>
              <a:off x="2559679" y="6326998"/>
              <a:ext cx="260640" cy="14760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FD905C04-4037-4D9E-B933-B918A9418E03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2551039" y="6318358"/>
                <a:ext cx="278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D66ED2DC-B3A9-4E69-B091-2653597BB91F}"/>
                  </a:ext>
                </a:extLst>
              </p14:cNvPr>
              <p14:cNvContentPartPr/>
              <p14:nvPr/>
            </p14:nvContentPartPr>
            <p14:xfrm>
              <a:off x="2771359" y="6353278"/>
              <a:ext cx="220320" cy="22752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D66ED2DC-B3A9-4E69-B091-2653597BB91F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2762719" y="6344278"/>
                <a:ext cx="237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B98040BF-067F-411E-ABDA-10F6A8A8325F}"/>
                  </a:ext>
                </a:extLst>
              </p14:cNvPr>
              <p14:cNvContentPartPr/>
              <p14:nvPr/>
            </p14:nvContentPartPr>
            <p14:xfrm>
              <a:off x="2890879" y="6449398"/>
              <a:ext cx="145440" cy="1292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B98040BF-067F-411E-ABDA-10F6A8A8325F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2881879" y="6440758"/>
                <a:ext cx="163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98D80D99-E4D5-4F16-B5D1-9CCE0C8A8B43}"/>
                  </a:ext>
                </a:extLst>
              </p14:cNvPr>
              <p14:cNvContentPartPr/>
              <p14:nvPr/>
            </p14:nvContentPartPr>
            <p14:xfrm>
              <a:off x="3089959" y="6455158"/>
              <a:ext cx="246240" cy="1353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98D80D99-E4D5-4F16-B5D1-9CCE0C8A8B43}"/>
                  </a:ext>
                </a:extLst>
              </p:cNvPr>
              <p:cNvPicPr/>
              <p:nvPr/>
            </p:nvPicPr>
            <p:blipFill>
              <a:blip r:embed="rId783"/>
              <a:stretch>
                <a:fillRect/>
              </a:stretch>
            </p:blipFill>
            <p:spPr>
              <a:xfrm>
                <a:off x="3080959" y="6446158"/>
                <a:ext cx="263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5F64E811-7A82-483C-813F-B609B2BF89E7}"/>
                  </a:ext>
                </a:extLst>
              </p14:cNvPr>
              <p14:cNvContentPartPr/>
              <p14:nvPr/>
            </p14:nvContentPartPr>
            <p14:xfrm>
              <a:off x="3611239" y="6114598"/>
              <a:ext cx="193320" cy="46764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5F64E811-7A82-483C-813F-B609B2BF89E7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3602239" y="6105958"/>
                <a:ext cx="2109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37DD5943-6250-426E-8075-BDA92A98AB4E}"/>
                  </a:ext>
                </a:extLst>
              </p14:cNvPr>
              <p14:cNvContentPartPr/>
              <p14:nvPr/>
            </p14:nvContentPartPr>
            <p14:xfrm>
              <a:off x="3529879" y="6295318"/>
              <a:ext cx="334440" cy="640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37DD5943-6250-426E-8075-BDA92A98AB4E}"/>
                  </a:ext>
                </a:extLst>
              </p:cNvPr>
              <p:cNvPicPr/>
              <p:nvPr/>
            </p:nvPicPr>
            <p:blipFill>
              <a:blip r:embed="rId787"/>
              <a:stretch>
                <a:fillRect/>
              </a:stretch>
            </p:blipFill>
            <p:spPr>
              <a:xfrm>
                <a:off x="3520879" y="6286318"/>
                <a:ext cx="352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CAE41744-7095-406D-BFF0-78B46B72E23D}"/>
                  </a:ext>
                </a:extLst>
              </p14:cNvPr>
              <p14:cNvContentPartPr/>
              <p14:nvPr/>
            </p14:nvContentPartPr>
            <p14:xfrm>
              <a:off x="3846319" y="6121078"/>
              <a:ext cx="130320" cy="3855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CAE41744-7095-406D-BFF0-78B46B72E23D}"/>
                  </a:ext>
                </a:extLst>
              </p:cNvPr>
              <p:cNvPicPr/>
              <p:nvPr/>
            </p:nvPicPr>
            <p:blipFill>
              <a:blip r:embed="rId789"/>
              <a:stretch>
                <a:fillRect/>
              </a:stretch>
            </p:blipFill>
            <p:spPr>
              <a:xfrm>
                <a:off x="3837679" y="6112078"/>
                <a:ext cx="1479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2A5E5B2-CA08-40E7-AFF5-5B64DA783B51}"/>
                  </a:ext>
                </a:extLst>
              </p14:cNvPr>
              <p14:cNvContentPartPr/>
              <p14:nvPr/>
            </p14:nvContentPartPr>
            <p14:xfrm>
              <a:off x="4039999" y="6334198"/>
              <a:ext cx="133560" cy="1969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2A5E5B2-CA08-40E7-AFF5-5B64DA783B51}"/>
                  </a:ext>
                </a:extLst>
              </p:cNvPr>
              <p:cNvPicPr/>
              <p:nvPr/>
            </p:nvPicPr>
            <p:blipFill>
              <a:blip r:embed="rId791"/>
              <a:stretch>
                <a:fillRect/>
              </a:stretch>
            </p:blipFill>
            <p:spPr>
              <a:xfrm>
                <a:off x="4031359" y="6325198"/>
                <a:ext cx="151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A5F070EE-D788-4416-8018-38FDF1F5BFC0}"/>
                  </a:ext>
                </a:extLst>
              </p14:cNvPr>
              <p14:cNvContentPartPr/>
              <p14:nvPr/>
            </p14:nvContentPartPr>
            <p14:xfrm>
              <a:off x="4361479" y="6285238"/>
              <a:ext cx="270360" cy="26748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A5F070EE-D788-4416-8018-38FDF1F5BFC0}"/>
                  </a:ext>
                </a:extLst>
              </p:cNvPr>
              <p:cNvPicPr/>
              <p:nvPr/>
            </p:nvPicPr>
            <p:blipFill>
              <a:blip r:embed="rId793"/>
              <a:stretch>
                <a:fillRect/>
              </a:stretch>
            </p:blipFill>
            <p:spPr>
              <a:xfrm>
                <a:off x="4352839" y="6276238"/>
                <a:ext cx="2880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161811E7-2B86-4BA7-871B-57F38D1A7FA1}"/>
                  </a:ext>
                </a:extLst>
              </p14:cNvPr>
              <p14:cNvContentPartPr/>
              <p14:nvPr/>
            </p14:nvContentPartPr>
            <p14:xfrm>
              <a:off x="4710319" y="6205678"/>
              <a:ext cx="104040" cy="7668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161811E7-2B86-4BA7-871B-57F38D1A7FA1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4701319" y="6197038"/>
                <a:ext cx="1216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1402C660-C44F-4566-86CD-901D3BA8D992}"/>
                  </a:ext>
                </a:extLst>
              </p14:cNvPr>
              <p14:cNvContentPartPr/>
              <p14:nvPr/>
            </p14:nvContentPartPr>
            <p14:xfrm>
              <a:off x="4867279" y="6195238"/>
              <a:ext cx="135720" cy="1090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1402C660-C44F-4566-86CD-901D3BA8D992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4858639" y="6186598"/>
                <a:ext cx="153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FEAC373C-3BA9-4D27-84B2-B75B394163A4}"/>
                  </a:ext>
                </a:extLst>
              </p14:cNvPr>
              <p14:cNvContentPartPr/>
              <p14:nvPr/>
            </p14:nvContentPartPr>
            <p14:xfrm>
              <a:off x="4962319" y="6090478"/>
              <a:ext cx="96120" cy="1551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FEAC373C-3BA9-4D27-84B2-B75B394163A4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4953319" y="6081478"/>
                <a:ext cx="113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0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780C8972-0AB6-487D-8B4B-2AE5962255F1}"/>
                  </a:ext>
                </a:extLst>
              </p14:cNvPr>
              <p14:cNvContentPartPr/>
              <p14:nvPr/>
            </p14:nvContentPartPr>
            <p14:xfrm>
              <a:off x="5014519" y="6339958"/>
              <a:ext cx="217080" cy="2253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780C8972-0AB6-487D-8B4B-2AE5962255F1}"/>
                  </a:ext>
                </a:extLst>
              </p:cNvPr>
              <p:cNvPicPr/>
              <p:nvPr/>
            </p:nvPicPr>
            <p:blipFill>
              <a:blip r:embed="rId801"/>
              <a:stretch>
                <a:fillRect/>
              </a:stretch>
            </p:blipFill>
            <p:spPr>
              <a:xfrm>
                <a:off x="5005519" y="6330958"/>
                <a:ext cx="234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80AEF85F-0743-4BEC-A95C-0D4ABDFB3DFC}"/>
                  </a:ext>
                </a:extLst>
              </p14:cNvPr>
              <p14:cNvContentPartPr/>
              <p14:nvPr/>
            </p14:nvContentPartPr>
            <p14:xfrm>
              <a:off x="5248519" y="6357238"/>
              <a:ext cx="137160" cy="1990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80AEF85F-0743-4BEC-A95C-0D4ABDFB3DFC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5239519" y="6348598"/>
                <a:ext cx="1548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8EE4100E-07F5-4C23-869A-3C3D752D6B66}"/>
                  </a:ext>
                </a:extLst>
              </p14:cNvPr>
              <p14:cNvContentPartPr/>
              <p14:nvPr/>
            </p14:nvContentPartPr>
            <p14:xfrm>
              <a:off x="5416999" y="6328798"/>
              <a:ext cx="254880" cy="2257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8EE4100E-07F5-4C23-869A-3C3D752D6B66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5407999" y="6319798"/>
                <a:ext cx="2725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70CCBE26-25EF-4F82-A471-F4D33E4AE4E8}"/>
                  </a:ext>
                </a:extLst>
              </p14:cNvPr>
              <p14:cNvContentPartPr/>
              <p14:nvPr/>
            </p14:nvContentPartPr>
            <p14:xfrm>
              <a:off x="5718679" y="6283078"/>
              <a:ext cx="1800" cy="540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70CCBE26-25EF-4F82-A471-F4D33E4AE4E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709679" y="6274078"/>
                <a:ext cx="19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3E5A240B-2F93-46AA-96BC-350EB397A7D1}"/>
                  </a:ext>
                </a:extLst>
              </p14:cNvPr>
              <p14:cNvContentPartPr/>
              <p14:nvPr/>
            </p14:nvContentPartPr>
            <p14:xfrm>
              <a:off x="5775559" y="6315118"/>
              <a:ext cx="204480" cy="2199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3E5A240B-2F93-46AA-96BC-350EB397A7D1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5766559" y="6306118"/>
                <a:ext cx="2221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9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8496DE01-66C9-45B8-AD08-BF6AB6F6F2FE}"/>
                  </a:ext>
                </a:extLst>
              </p14:cNvPr>
              <p14:cNvContentPartPr/>
              <p14:nvPr/>
            </p14:nvContentPartPr>
            <p14:xfrm>
              <a:off x="5951599" y="6417718"/>
              <a:ext cx="113400" cy="8748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8496DE01-66C9-45B8-AD08-BF6AB6F6F2FE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5942959" y="6409078"/>
                <a:ext cx="1310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1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8D25E727-B4FF-429A-BFEC-4CC2067795DF}"/>
                  </a:ext>
                </a:extLst>
              </p14:cNvPr>
              <p14:cNvContentPartPr/>
              <p14:nvPr/>
            </p14:nvContentPartPr>
            <p14:xfrm>
              <a:off x="6188839" y="6153118"/>
              <a:ext cx="127080" cy="3772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8D25E727-B4FF-429A-BFEC-4CC2067795DF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6180199" y="6144118"/>
                <a:ext cx="144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3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8969C349-4CAC-4E23-AC60-ECF259512A52}"/>
                  </a:ext>
                </a:extLst>
              </p14:cNvPr>
              <p14:cNvContentPartPr/>
              <p14:nvPr/>
            </p14:nvContentPartPr>
            <p14:xfrm>
              <a:off x="6459559" y="6034318"/>
              <a:ext cx="204120" cy="52020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8969C349-4CAC-4E23-AC60-ECF259512A52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6450919" y="6025678"/>
                <a:ext cx="2217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5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3A842525-BAE5-46A0-A499-17D3042A6B3F}"/>
                  </a:ext>
                </a:extLst>
              </p14:cNvPr>
              <p14:cNvContentPartPr/>
              <p14:nvPr/>
            </p14:nvContentPartPr>
            <p14:xfrm>
              <a:off x="6389719" y="6358318"/>
              <a:ext cx="341280" cy="16272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3A842525-BAE5-46A0-A499-17D3042A6B3F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6380719" y="6349678"/>
                <a:ext cx="3589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0BC19BB4-2E80-4623-970A-923199E0C119}"/>
                  </a:ext>
                </a:extLst>
              </p14:cNvPr>
              <p14:cNvContentPartPr/>
              <p14:nvPr/>
            </p14:nvContentPartPr>
            <p14:xfrm>
              <a:off x="6984799" y="6092998"/>
              <a:ext cx="246240" cy="5029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0BC19BB4-2E80-4623-970A-923199E0C119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6975799" y="6084358"/>
                <a:ext cx="2638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91D6B2AE-5CA9-4B70-8FC3-9AF973A78284}"/>
                  </a:ext>
                </a:extLst>
              </p14:cNvPr>
              <p14:cNvContentPartPr/>
              <p14:nvPr/>
            </p14:nvContentPartPr>
            <p14:xfrm>
              <a:off x="6954559" y="6258958"/>
              <a:ext cx="408960" cy="12528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91D6B2AE-5CA9-4B70-8FC3-9AF973A78284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6945559" y="6249958"/>
                <a:ext cx="426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1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66444245-B55F-4DF9-85A9-206928EAE81F}"/>
                  </a:ext>
                </a:extLst>
              </p14:cNvPr>
              <p14:cNvContentPartPr/>
              <p14:nvPr/>
            </p14:nvContentPartPr>
            <p14:xfrm>
              <a:off x="7228159" y="6083278"/>
              <a:ext cx="217440" cy="46728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66444245-B55F-4DF9-85A9-206928EAE81F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7219519" y="6074638"/>
                <a:ext cx="2350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3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64503ECD-1A48-41F1-AA2A-2462BAB4C1A4}"/>
                  </a:ext>
                </a:extLst>
              </p14:cNvPr>
              <p14:cNvContentPartPr/>
              <p14:nvPr/>
            </p14:nvContentPartPr>
            <p14:xfrm>
              <a:off x="7438399" y="6393958"/>
              <a:ext cx="136440" cy="18576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64503ECD-1A48-41F1-AA2A-2462BAB4C1A4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7429759" y="6385318"/>
                <a:ext cx="1540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oup 496">
            <a:extLst>
              <a:ext uri="{FF2B5EF4-FFF2-40B4-BE49-F238E27FC236}">
                <a16:creationId xmlns:a16="http://schemas.microsoft.com/office/drawing/2014/main" id="{847C3EC2-93EA-4A68-B910-36B652E541F9}"/>
              </a:ext>
            </a:extLst>
          </p:cNvPr>
          <p:cNvGrpSpPr/>
          <p:nvPr/>
        </p:nvGrpSpPr>
        <p:grpSpPr>
          <a:xfrm>
            <a:off x="7845559" y="6105238"/>
            <a:ext cx="3769560" cy="669240"/>
            <a:chOff x="7845559" y="6105238"/>
            <a:chExt cx="376956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F581A71-5C79-4C74-AA29-4884358822FB}"/>
                    </a:ext>
                  </a:extLst>
                </p14:cNvPr>
                <p14:cNvContentPartPr/>
                <p14:nvPr/>
              </p14:nvContentPartPr>
              <p14:xfrm>
                <a:off x="7884439" y="6131878"/>
                <a:ext cx="200160" cy="4492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F581A71-5C79-4C74-AA29-4884358822F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875799" y="6123238"/>
                  <a:ext cx="2178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ADB3034-E192-461F-B313-D569115D92B6}"/>
                    </a:ext>
                  </a:extLst>
                </p14:cNvPr>
                <p14:cNvContentPartPr/>
                <p14:nvPr/>
              </p14:nvContentPartPr>
              <p14:xfrm>
                <a:off x="7845559" y="6320518"/>
                <a:ext cx="307080" cy="752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ADB3034-E192-461F-B313-D569115D92B6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7836919" y="6311878"/>
                  <a:ext cx="324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9ACEA1E-988F-46E9-86D9-E24964305034}"/>
                    </a:ext>
                  </a:extLst>
                </p14:cNvPr>
                <p14:cNvContentPartPr/>
                <p14:nvPr/>
              </p14:nvContentPartPr>
              <p14:xfrm>
                <a:off x="8084959" y="6105238"/>
                <a:ext cx="218880" cy="4449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9ACEA1E-988F-46E9-86D9-E24964305034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8075959" y="6096238"/>
                  <a:ext cx="2365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E73E7E3-9104-48FC-A0A0-76C146A3BC01}"/>
                    </a:ext>
                  </a:extLst>
                </p14:cNvPr>
                <p14:cNvContentPartPr/>
                <p14:nvPr/>
              </p14:nvContentPartPr>
              <p14:xfrm>
                <a:off x="8339839" y="6421318"/>
                <a:ext cx="42840" cy="1004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E73E7E3-9104-48FC-A0A0-76C146A3BC01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8331199" y="6412678"/>
                  <a:ext cx="60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DE1F729-2A57-4B58-A6B1-3931ED211F3C}"/>
                    </a:ext>
                  </a:extLst>
                </p14:cNvPr>
                <p14:cNvContentPartPr/>
                <p14:nvPr/>
              </p14:nvContentPartPr>
              <p14:xfrm>
                <a:off x="8420839" y="6369118"/>
                <a:ext cx="145080" cy="1764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DE1F729-2A57-4B58-A6B1-3931ED211F3C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8412199" y="6360478"/>
                  <a:ext cx="162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CC231A5D-86F5-4162-9B0A-76ADC5E615A5}"/>
                    </a:ext>
                  </a:extLst>
                </p14:cNvPr>
                <p14:cNvContentPartPr/>
                <p14:nvPr/>
              </p14:nvContentPartPr>
              <p14:xfrm>
                <a:off x="8566999" y="6428878"/>
                <a:ext cx="136800" cy="1645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CC231A5D-86F5-4162-9B0A-76ADC5E615A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8558359" y="6420238"/>
                  <a:ext cx="154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7FDFE3B-BDF9-49DD-9E68-8E6333A86097}"/>
                    </a:ext>
                  </a:extLst>
                </p14:cNvPr>
                <p14:cNvContentPartPr/>
                <p14:nvPr/>
              </p14:nvContentPartPr>
              <p14:xfrm>
                <a:off x="8713879" y="6255718"/>
                <a:ext cx="160560" cy="259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7FDFE3B-BDF9-49DD-9E68-8E6333A86097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8705239" y="6246718"/>
                  <a:ext cx="178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51B3DA5-BA2D-4FAA-B384-F8F4D479B1B0}"/>
                    </a:ext>
                  </a:extLst>
                </p14:cNvPr>
                <p14:cNvContentPartPr/>
                <p14:nvPr/>
              </p14:nvContentPartPr>
              <p14:xfrm>
                <a:off x="8833759" y="6355438"/>
                <a:ext cx="215640" cy="1965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51B3DA5-BA2D-4FAA-B384-F8F4D479B1B0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8824759" y="6346798"/>
                  <a:ext cx="233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18F785F-7AFD-4EF0-8685-640CBD74A064}"/>
                    </a:ext>
                  </a:extLst>
                </p14:cNvPr>
                <p14:cNvContentPartPr/>
                <p14:nvPr/>
              </p14:nvContentPartPr>
              <p14:xfrm>
                <a:off x="9060199" y="6360478"/>
                <a:ext cx="187560" cy="2181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18F785F-7AFD-4EF0-8685-640CBD74A064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9051199" y="6351838"/>
                  <a:ext cx="205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7190F87-97BA-4EE5-B277-69DB4F8F5874}"/>
                    </a:ext>
                  </a:extLst>
                </p14:cNvPr>
                <p14:cNvContentPartPr/>
                <p14:nvPr/>
              </p14:nvContentPartPr>
              <p14:xfrm>
                <a:off x="9224359" y="6353278"/>
                <a:ext cx="168840" cy="2250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7190F87-97BA-4EE5-B277-69DB4F8F5874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9215719" y="6344278"/>
                  <a:ext cx="186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98F93A23-DB14-4753-BAFD-0685648E4637}"/>
                    </a:ext>
                  </a:extLst>
                </p14:cNvPr>
                <p14:cNvContentPartPr/>
                <p14:nvPr/>
              </p14:nvContentPartPr>
              <p14:xfrm>
                <a:off x="9406159" y="6295678"/>
                <a:ext cx="181440" cy="271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98F93A23-DB14-4753-BAFD-0685648E4637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9397519" y="6287038"/>
                  <a:ext cx="19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8D88F299-A79E-4E48-BF5D-0A0304276839}"/>
                    </a:ext>
                  </a:extLst>
                </p14:cNvPr>
                <p14:cNvContentPartPr/>
                <p14:nvPr/>
              </p14:nvContentPartPr>
              <p14:xfrm>
                <a:off x="9578959" y="6365158"/>
                <a:ext cx="163800" cy="191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8D88F299-A79E-4E48-BF5D-0A0304276839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570319" y="6356518"/>
                  <a:ext cx="181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9E776DBE-0F86-4309-AAAA-2656D904B66E}"/>
                    </a:ext>
                  </a:extLst>
                </p14:cNvPr>
                <p14:cNvContentPartPr/>
                <p14:nvPr/>
              </p14:nvContentPartPr>
              <p14:xfrm>
                <a:off x="9771559" y="6415558"/>
                <a:ext cx="128880" cy="1364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9E776DBE-0F86-4309-AAAA-2656D904B66E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9762919" y="6406918"/>
                  <a:ext cx="14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8DD3910-5FA8-4968-A5CB-257C53CEBD0E}"/>
                    </a:ext>
                  </a:extLst>
                </p14:cNvPr>
                <p14:cNvContentPartPr/>
                <p14:nvPr/>
              </p14:nvContentPartPr>
              <p14:xfrm>
                <a:off x="10003759" y="6193798"/>
                <a:ext cx="172440" cy="325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8DD3910-5FA8-4968-A5CB-257C53CEBD0E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9995119" y="6184798"/>
                  <a:ext cx="190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6D89A27-9209-4BB4-AFC2-098BAE05DFEC}"/>
                    </a:ext>
                  </a:extLst>
                </p14:cNvPr>
                <p14:cNvContentPartPr/>
                <p14:nvPr/>
              </p14:nvContentPartPr>
              <p14:xfrm>
                <a:off x="10216159" y="6324118"/>
                <a:ext cx="317880" cy="116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6D89A27-9209-4BB4-AFC2-098BAE05DFEC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0207519" y="6315478"/>
                  <a:ext cx="335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CD9B4D1-B26D-4B80-A1FE-8E5EF3A71832}"/>
                    </a:ext>
                  </a:extLst>
                </p14:cNvPr>
                <p14:cNvContentPartPr/>
                <p14:nvPr/>
              </p14:nvContentPartPr>
              <p14:xfrm>
                <a:off x="10732759" y="6153118"/>
                <a:ext cx="349920" cy="114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CD9B4D1-B26D-4B80-A1FE-8E5EF3A7183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724119" y="6144118"/>
                  <a:ext cx="36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C2FAA04-40F3-414A-8072-1A7A1E2A5A1C}"/>
                    </a:ext>
                  </a:extLst>
                </p14:cNvPr>
                <p14:cNvContentPartPr/>
                <p14:nvPr/>
              </p14:nvContentPartPr>
              <p14:xfrm>
                <a:off x="10590559" y="6220078"/>
                <a:ext cx="525240" cy="3661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C2FAA04-40F3-414A-8072-1A7A1E2A5A1C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0581559" y="6211438"/>
                  <a:ext cx="542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EBCB0DF-320D-4076-8AA1-8F6CEC15F80D}"/>
                    </a:ext>
                  </a:extLst>
                </p14:cNvPr>
                <p14:cNvContentPartPr/>
                <p14:nvPr/>
              </p14:nvContentPartPr>
              <p14:xfrm>
                <a:off x="11004559" y="6444358"/>
                <a:ext cx="183240" cy="3301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EBCB0DF-320D-4076-8AA1-8F6CEC15F80D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0995559" y="6435718"/>
                  <a:ext cx="200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A80BDF5-389D-4F0A-ACB4-DDDE46D6D608}"/>
                    </a:ext>
                  </a:extLst>
                </p14:cNvPr>
                <p14:cNvContentPartPr/>
                <p14:nvPr/>
              </p14:nvContentPartPr>
              <p14:xfrm>
                <a:off x="11142799" y="6367678"/>
                <a:ext cx="181440" cy="1890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A80BDF5-389D-4F0A-ACB4-DDDE46D6D608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134159" y="6358678"/>
                  <a:ext cx="199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F85B30BF-3724-4A68-9428-565F6A96D9E2}"/>
                    </a:ext>
                  </a:extLst>
                </p14:cNvPr>
                <p14:cNvContentPartPr/>
                <p14:nvPr/>
              </p14:nvContentPartPr>
              <p14:xfrm>
                <a:off x="11419279" y="6279118"/>
                <a:ext cx="195840" cy="3070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F85B30BF-3724-4A68-9428-565F6A96D9E2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410639" y="6270478"/>
                  <a:ext cx="21348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060FA2D6-2823-46D4-8516-D3BCFB224D0F}"/>
              </a:ext>
            </a:extLst>
          </p:cNvPr>
          <p:cNvGrpSpPr/>
          <p:nvPr/>
        </p:nvGrpSpPr>
        <p:grpSpPr>
          <a:xfrm>
            <a:off x="11540599" y="6202798"/>
            <a:ext cx="506520" cy="398160"/>
            <a:chOff x="11540599" y="6202798"/>
            <a:chExt cx="5065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283AABD-54F1-460D-8152-CB33A0E55A56}"/>
                    </a:ext>
                  </a:extLst>
                </p14:cNvPr>
                <p14:cNvContentPartPr/>
                <p14:nvPr/>
              </p14:nvContentPartPr>
              <p14:xfrm>
                <a:off x="11696119" y="6257518"/>
                <a:ext cx="151920" cy="3434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283AABD-54F1-460D-8152-CB33A0E55A56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1687119" y="6248518"/>
                  <a:ext cx="169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8054219-E2AD-4C6B-935F-DA63D2F4753B}"/>
                    </a:ext>
                  </a:extLst>
                </p14:cNvPr>
                <p14:cNvContentPartPr/>
                <p14:nvPr/>
              </p14:nvContentPartPr>
              <p14:xfrm>
                <a:off x="11540599" y="6446518"/>
                <a:ext cx="132840" cy="1238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8054219-E2AD-4C6B-935F-DA63D2F4753B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1531599" y="6437878"/>
                  <a:ext cx="150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153262F-BD64-4378-B975-1706D37FDA12}"/>
                    </a:ext>
                  </a:extLst>
                </p14:cNvPr>
                <p14:cNvContentPartPr/>
                <p14:nvPr/>
              </p14:nvContentPartPr>
              <p14:xfrm>
                <a:off x="11826079" y="6202798"/>
                <a:ext cx="110880" cy="3243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153262F-BD64-4378-B975-1706D37FDA12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1817079" y="6194158"/>
                  <a:ext cx="128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3ACF6693-27EC-4AD1-BB7A-9BF0C41955B9}"/>
                    </a:ext>
                  </a:extLst>
                </p14:cNvPr>
                <p14:cNvContentPartPr/>
                <p14:nvPr/>
              </p14:nvContentPartPr>
              <p14:xfrm>
                <a:off x="12009679" y="6560638"/>
                <a:ext cx="37440" cy="244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3ACF6693-27EC-4AD1-BB7A-9BF0C41955B9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2001039" y="6551638"/>
                  <a:ext cx="55080" cy="4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088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4ED7AB1-6AC9-4C0D-979A-2FBBD8EF3A80}"/>
              </a:ext>
            </a:extLst>
          </p:cNvPr>
          <p:cNvGrpSpPr/>
          <p:nvPr/>
        </p:nvGrpSpPr>
        <p:grpSpPr>
          <a:xfrm>
            <a:off x="306799" y="262078"/>
            <a:ext cx="1706400" cy="420480"/>
            <a:chOff x="306799" y="262078"/>
            <a:chExt cx="170640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A52355-4C8C-46A0-90BA-3C99629679B0}"/>
                    </a:ext>
                  </a:extLst>
                </p14:cNvPr>
                <p14:cNvContentPartPr/>
                <p14:nvPr/>
              </p14:nvContentPartPr>
              <p14:xfrm>
                <a:off x="306799" y="262078"/>
                <a:ext cx="466200" cy="402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A52355-4C8C-46A0-90BA-3C99629679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159" y="253078"/>
                  <a:ext cx="483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63D47C-95D8-49EA-896C-9DB61AA5ECE2}"/>
                    </a:ext>
                  </a:extLst>
                </p14:cNvPr>
                <p14:cNvContentPartPr/>
                <p14:nvPr/>
              </p14:nvContentPartPr>
              <p14:xfrm>
                <a:off x="651319" y="514078"/>
                <a:ext cx="118440" cy="11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63D47C-95D8-49EA-896C-9DB61AA5EC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319" y="505078"/>
                  <a:ext cx="136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9D7C1D-0931-4EAF-9002-F6CBC732F3E4}"/>
                    </a:ext>
                  </a:extLst>
                </p14:cNvPr>
                <p14:cNvContentPartPr/>
                <p14:nvPr/>
              </p14:nvContentPartPr>
              <p14:xfrm>
                <a:off x="1351159" y="384478"/>
                <a:ext cx="198000" cy="298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9D7C1D-0931-4EAF-9002-F6CBC732F3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2159" y="375478"/>
                  <a:ext cx="215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E23F10-B6BA-4F5D-8AC7-66BBA14D14E1}"/>
                    </a:ext>
                  </a:extLst>
                </p14:cNvPr>
                <p14:cNvContentPartPr/>
                <p14:nvPr/>
              </p14:nvContentPartPr>
              <p14:xfrm>
                <a:off x="1126159" y="273238"/>
                <a:ext cx="887040" cy="13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E23F10-B6BA-4F5D-8AC7-66BBA14D14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7159" y="264238"/>
                  <a:ext cx="904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60F0E0F-40C4-48C6-968F-2E361E2398B0}"/>
              </a:ext>
            </a:extLst>
          </p:cNvPr>
          <p:cNvGrpSpPr/>
          <p:nvPr/>
        </p:nvGrpSpPr>
        <p:grpSpPr>
          <a:xfrm>
            <a:off x="474199" y="1171438"/>
            <a:ext cx="262080" cy="290160"/>
            <a:chOff x="474199" y="1171438"/>
            <a:chExt cx="2620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3858A5-078B-4339-A888-BE9546A35F1E}"/>
                    </a:ext>
                  </a:extLst>
                </p14:cNvPr>
                <p14:cNvContentPartPr/>
                <p14:nvPr/>
              </p14:nvContentPartPr>
              <p14:xfrm>
                <a:off x="474199" y="1247758"/>
                <a:ext cx="92880" cy="213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3858A5-078B-4339-A888-BE9546A35F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5199" y="1239118"/>
                  <a:ext cx="110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FBD60B-27BA-4A37-BBDF-D8845B67A0F1}"/>
                    </a:ext>
                  </a:extLst>
                </p14:cNvPr>
                <p14:cNvContentPartPr/>
                <p14:nvPr/>
              </p14:nvContentPartPr>
              <p14:xfrm>
                <a:off x="547639" y="1171438"/>
                <a:ext cx="10440" cy="2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FBD60B-27BA-4A37-BBDF-D8845B67A0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639" y="1162438"/>
                  <a:ext cx="28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A41BE0-2B9E-4734-A144-ABBDC9A567F8}"/>
                    </a:ext>
                  </a:extLst>
                </p14:cNvPr>
                <p14:cNvContentPartPr/>
                <p14:nvPr/>
              </p14:nvContentPartPr>
              <p14:xfrm>
                <a:off x="536839" y="1192678"/>
                <a:ext cx="199440" cy="232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A41BE0-2B9E-4734-A144-ABBDC9A567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839" y="1184038"/>
                  <a:ext cx="2170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D31BF42-CE18-4860-91AD-023AF530D3C3}"/>
              </a:ext>
            </a:extLst>
          </p:cNvPr>
          <p:cNvGrpSpPr/>
          <p:nvPr/>
        </p:nvGrpSpPr>
        <p:grpSpPr>
          <a:xfrm>
            <a:off x="1285639" y="890638"/>
            <a:ext cx="805680" cy="537480"/>
            <a:chOff x="1285639" y="890638"/>
            <a:chExt cx="80568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FC0FE7-94D7-4B8F-BA81-A6767C3F5674}"/>
                    </a:ext>
                  </a:extLst>
                </p14:cNvPr>
                <p14:cNvContentPartPr/>
                <p14:nvPr/>
              </p14:nvContentPartPr>
              <p14:xfrm>
                <a:off x="1384279" y="985678"/>
                <a:ext cx="202680" cy="44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FC0FE7-94D7-4B8F-BA81-A6767C3F56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5639" y="977038"/>
                  <a:ext cx="2203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9E5A41-16BE-4094-9544-EBD9F7821811}"/>
                    </a:ext>
                  </a:extLst>
                </p14:cNvPr>
                <p14:cNvContentPartPr/>
                <p14:nvPr/>
              </p14:nvContentPartPr>
              <p14:xfrm>
                <a:off x="1285639" y="1180438"/>
                <a:ext cx="345600" cy="113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9E5A41-16BE-4094-9544-EBD9F78218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6999" y="1171438"/>
                  <a:ext cx="363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6EA2A-A306-4226-B915-75A25AD44B7F}"/>
                    </a:ext>
                  </a:extLst>
                </p14:cNvPr>
                <p14:cNvContentPartPr/>
                <p14:nvPr/>
              </p14:nvContentPartPr>
              <p14:xfrm>
                <a:off x="1666159" y="890638"/>
                <a:ext cx="241920" cy="44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6EA2A-A306-4226-B915-75A25AD44B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57159" y="881998"/>
                  <a:ext cx="259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973131-9382-4CEA-8C4E-A4E4A2B1DB36}"/>
                    </a:ext>
                  </a:extLst>
                </p14:cNvPr>
                <p14:cNvContentPartPr/>
                <p14:nvPr/>
              </p14:nvContentPartPr>
              <p14:xfrm>
                <a:off x="1940479" y="1179718"/>
                <a:ext cx="150840" cy="23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973131-9382-4CEA-8C4E-A4E4A2B1DB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31479" y="1171078"/>
                  <a:ext cx="1684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E17F03-5F4D-4265-B530-98AC7C12FFCF}"/>
              </a:ext>
            </a:extLst>
          </p:cNvPr>
          <p:cNvGrpSpPr/>
          <p:nvPr/>
        </p:nvGrpSpPr>
        <p:grpSpPr>
          <a:xfrm>
            <a:off x="2364559" y="92158"/>
            <a:ext cx="7532280" cy="1283040"/>
            <a:chOff x="2364559" y="92158"/>
            <a:chExt cx="7532280" cy="12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60C31E-1B85-4C73-9C31-46BE6A57AFC8}"/>
                    </a:ext>
                  </a:extLst>
                </p14:cNvPr>
                <p14:cNvContentPartPr/>
                <p14:nvPr/>
              </p14:nvContentPartPr>
              <p14:xfrm>
                <a:off x="2364559" y="258838"/>
                <a:ext cx="239040" cy="47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60C31E-1B85-4C73-9C31-46BE6A57AF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55559" y="249838"/>
                  <a:ext cx="256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62D3AA-95CB-4ABB-AD4C-BB0F7536EA9C}"/>
                    </a:ext>
                  </a:extLst>
                </p14:cNvPr>
                <p14:cNvContentPartPr/>
                <p14:nvPr/>
              </p14:nvContentPartPr>
              <p14:xfrm>
                <a:off x="2734999" y="240838"/>
                <a:ext cx="227520" cy="43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62D3AA-95CB-4ABB-AD4C-BB0F7536EA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26359" y="232198"/>
                  <a:ext cx="245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4F6424-DF42-42CB-BF7A-74AF7C2EF783}"/>
                    </a:ext>
                  </a:extLst>
                </p14:cNvPr>
                <p14:cNvContentPartPr/>
                <p14:nvPr/>
              </p14:nvContentPartPr>
              <p14:xfrm>
                <a:off x="2640679" y="459358"/>
                <a:ext cx="336600" cy="19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4F6424-DF42-42CB-BF7A-74AF7C2EF7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2039" y="450358"/>
                  <a:ext cx="354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79120A-F637-442F-85F6-AEB1647BD5FB}"/>
                    </a:ext>
                  </a:extLst>
                </p14:cNvPr>
                <p14:cNvContentPartPr/>
                <p14:nvPr/>
              </p14:nvContentPartPr>
              <p14:xfrm>
                <a:off x="3034519" y="542878"/>
                <a:ext cx="223920" cy="11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79120A-F637-442F-85F6-AEB1647BD5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5879" y="533878"/>
                  <a:ext cx="241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4FAB5E-3F1B-4E4C-BDA9-3A238D122CCD}"/>
                    </a:ext>
                  </a:extLst>
                </p14:cNvPr>
                <p14:cNvContentPartPr/>
                <p14:nvPr/>
              </p14:nvContentPartPr>
              <p14:xfrm>
                <a:off x="3338719" y="512998"/>
                <a:ext cx="228960" cy="160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4FAB5E-3F1B-4E4C-BDA9-3A238D122C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0079" y="503998"/>
                  <a:ext cx="24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079255-A739-460F-B858-2DCCDB3BC0E0}"/>
                    </a:ext>
                  </a:extLst>
                </p14:cNvPr>
                <p14:cNvContentPartPr/>
                <p14:nvPr/>
              </p14:nvContentPartPr>
              <p14:xfrm>
                <a:off x="3826519" y="456478"/>
                <a:ext cx="206640" cy="22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079255-A739-460F-B858-2DCCDB3BC0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7879" y="447478"/>
                  <a:ext cx="224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86B7EB-5FFC-47E1-A9CB-71368F56F4D0}"/>
                    </a:ext>
                  </a:extLst>
                </p14:cNvPr>
                <p14:cNvContentPartPr/>
                <p14:nvPr/>
              </p14:nvContentPartPr>
              <p14:xfrm>
                <a:off x="4031719" y="551518"/>
                <a:ext cx="110160" cy="13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86B7EB-5FFC-47E1-A9CB-71368F56F4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3079" y="542518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035215-F978-43E6-91C8-C5F43B87EF11}"/>
                    </a:ext>
                  </a:extLst>
                </p14:cNvPr>
                <p14:cNvContentPartPr/>
                <p14:nvPr/>
              </p14:nvContentPartPr>
              <p14:xfrm>
                <a:off x="4362559" y="228238"/>
                <a:ext cx="193680" cy="46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035215-F978-43E6-91C8-C5F43B87EF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53919" y="219238"/>
                  <a:ext cx="211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901A43-7D01-41CC-B00F-D5623F64B17E}"/>
                    </a:ext>
                  </a:extLst>
                </p14:cNvPr>
                <p14:cNvContentPartPr/>
                <p14:nvPr/>
              </p14:nvContentPartPr>
              <p14:xfrm>
                <a:off x="4262119" y="506878"/>
                <a:ext cx="345240" cy="18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901A43-7D01-41CC-B00F-D5623F64B1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3119" y="497878"/>
                  <a:ext cx="362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CB5BD7-79E4-4BB7-82E2-E6EEBDF19C6B}"/>
                    </a:ext>
                  </a:extLst>
                </p14:cNvPr>
                <p14:cNvContentPartPr/>
                <p14:nvPr/>
              </p14:nvContentPartPr>
              <p14:xfrm>
                <a:off x="4791319" y="229318"/>
                <a:ext cx="180360" cy="42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CB5BD7-79E4-4BB7-82E2-E6EEBDF19C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82319" y="220678"/>
                  <a:ext cx="198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4CE9C8-1DB8-4177-8E07-D312ACB5A9A4}"/>
                    </a:ext>
                  </a:extLst>
                </p14:cNvPr>
                <p14:cNvContentPartPr/>
                <p14:nvPr/>
              </p14:nvContentPartPr>
              <p14:xfrm>
                <a:off x="5302879" y="203758"/>
                <a:ext cx="232200" cy="45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4CE9C8-1DB8-4177-8E07-D312ACB5A9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3879" y="195118"/>
                  <a:ext cx="2498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B79CDB-0E50-48A5-A7F7-D226735947F9}"/>
                    </a:ext>
                  </a:extLst>
                </p14:cNvPr>
                <p14:cNvContentPartPr/>
                <p14:nvPr/>
              </p14:nvContentPartPr>
              <p14:xfrm>
                <a:off x="5178319" y="351358"/>
                <a:ext cx="492120" cy="10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B79CDB-0E50-48A5-A7F7-D226735947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9679" y="342358"/>
                  <a:ext cx="509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0BB1A7-DED5-4C30-B8FC-1CFD775AF77A}"/>
                    </a:ext>
                  </a:extLst>
                </p14:cNvPr>
                <p14:cNvContentPartPr/>
                <p14:nvPr/>
              </p14:nvContentPartPr>
              <p14:xfrm>
                <a:off x="5580079" y="179638"/>
                <a:ext cx="239040" cy="45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0BB1A7-DED5-4C30-B8FC-1CFD775AF7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71439" y="170998"/>
                  <a:ext cx="2566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B3C70E-0D15-418D-B69E-4C9A1904E255}"/>
                    </a:ext>
                  </a:extLst>
                </p14:cNvPr>
                <p14:cNvContentPartPr/>
                <p14:nvPr/>
              </p14:nvContentPartPr>
              <p14:xfrm>
                <a:off x="5853319" y="478438"/>
                <a:ext cx="198360" cy="17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B3C70E-0D15-418D-B69E-4C9A1904E2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679" y="469798"/>
                  <a:ext cx="216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AA23C5-6A8A-46A6-9641-75068F9317F1}"/>
                    </a:ext>
                  </a:extLst>
                </p14:cNvPr>
                <p14:cNvContentPartPr/>
                <p14:nvPr/>
              </p14:nvContentPartPr>
              <p14:xfrm>
                <a:off x="6537679" y="150118"/>
                <a:ext cx="290160" cy="51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AA23C5-6A8A-46A6-9641-75068F9317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8679" y="141118"/>
                  <a:ext cx="3078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0F4FFC-51C6-4670-9F39-5C3992C59777}"/>
                    </a:ext>
                  </a:extLst>
                </p14:cNvPr>
                <p14:cNvContentPartPr/>
                <p14:nvPr/>
              </p14:nvContentPartPr>
              <p14:xfrm>
                <a:off x="6440119" y="393838"/>
                <a:ext cx="424440" cy="86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0F4FFC-51C6-4670-9F39-5C3992C597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1479" y="385198"/>
                  <a:ext cx="442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DFA88A-3D69-4501-A061-22DBF02F2399}"/>
                    </a:ext>
                  </a:extLst>
                </p14:cNvPr>
                <p14:cNvContentPartPr/>
                <p14:nvPr/>
              </p14:nvContentPartPr>
              <p14:xfrm>
                <a:off x="6878239" y="137518"/>
                <a:ext cx="258120" cy="47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DFA88A-3D69-4501-A061-22DBF02F23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9239" y="128878"/>
                  <a:ext cx="2757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9066B3-3EA7-475D-AD16-EF66C60C78E8}"/>
                    </a:ext>
                  </a:extLst>
                </p14:cNvPr>
                <p14:cNvContentPartPr/>
                <p14:nvPr/>
              </p14:nvContentPartPr>
              <p14:xfrm>
                <a:off x="7166959" y="326158"/>
                <a:ext cx="159120" cy="23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9066B3-3EA7-475D-AD16-EF66C60C78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58319" y="317518"/>
                  <a:ext cx="176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A5AADC-0DBF-4551-A698-6CF1288CB212}"/>
                    </a:ext>
                  </a:extLst>
                </p14:cNvPr>
                <p14:cNvContentPartPr/>
                <p14:nvPr/>
              </p14:nvContentPartPr>
              <p14:xfrm>
                <a:off x="7292959" y="422638"/>
                <a:ext cx="81720" cy="17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A5AADC-0DBF-4551-A698-6CF1288CB2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84319" y="413638"/>
                  <a:ext cx="99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BE2C53-8CF0-4E2F-AD70-A79841362296}"/>
                    </a:ext>
                  </a:extLst>
                </p14:cNvPr>
                <p14:cNvContentPartPr/>
                <p14:nvPr/>
              </p14:nvContentPartPr>
              <p14:xfrm>
                <a:off x="7485559" y="427318"/>
                <a:ext cx="13896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BE2C53-8CF0-4E2F-AD70-A798413622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76919" y="418678"/>
                  <a:ext cx="156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5DC674-6885-485C-A1E1-757200244886}"/>
                    </a:ext>
                  </a:extLst>
                </p14:cNvPr>
                <p14:cNvContentPartPr/>
                <p14:nvPr/>
              </p14:nvContentPartPr>
              <p14:xfrm>
                <a:off x="7609759" y="130678"/>
                <a:ext cx="256320" cy="41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5DC674-6885-485C-A1E1-7572002448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0759" y="121678"/>
                  <a:ext cx="273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8A6F6D7-96E6-44BC-98A2-27EE6FB839AC}"/>
                    </a:ext>
                  </a:extLst>
                </p14:cNvPr>
                <p14:cNvContentPartPr/>
                <p14:nvPr/>
              </p14:nvContentPartPr>
              <p14:xfrm>
                <a:off x="8045719" y="410398"/>
                <a:ext cx="187920" cy="17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8A6F6D7-96E6-44BC-98A2-27EE6FB839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7079" y="401758"/>
                  <a:ext cx="205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8DC2E6-BA1D-4E06-85CF-53DAF2C2024D}"/>
                    </a:ext>
                  </a:extLst>
                </p14:cNvPr>
                <p14:cNvContentPartPr/>
                <p14:nvPr/>
              </p14:nvContentPartPr>
              <p14:xfrm>
                <a:off x="8266399" y="415438"/>
                <a:ext cx="150840" cy="20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8DC2E6-BA1D-4E06-85CF-53DAF2C202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57759" y="406798"/>
                  <a:ext cx="168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564795-A4BA-4F98-ADD5-3FD9B4159648}"/>
                    </a:ext>
                  </a:extLst>
                </p14:cNvPr>
                <p14:cNvContentPartPr/>
                <p14:nvPr/>
              </p14:nvContentPartPr>
              <p14:xfrm>
                <a:off x="8487439" y="363958"/>
                <a:ext cx="262440" cy="24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564795-A4BA-4F98-ADD5-3FD9B41596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78439" y="355318"/>
                  <a:ext cx="280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5CE050-4024-4AC5-8DDA-30B94B945E85}"/>
                    </a:ext>
                  </a:extLst>
                </p14:cNvPr>
                <p14:cNvContentPartPr/>
                <p14:nvPr/>
              </p14:nvContentPartPr>
              <p14:xfrm>
                <a:off x="8707399" y="273238"/>
                <a:ext cx="213840" cy="31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5CE050-4024-4AC5-8DDA-30B94B945E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98399" y="264598"/>
                  <a:ext cx="231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1CE7B3-30C8-4523-BCFC-B6DD1A07545F}"/>
                    </a:ext>
                  </a:extLst>
                </p14:cNvPr>
                <p14:cNvContentPartPr/>
                <p14:nvPr/>
              </p14:nvContentPartPr>
              <p14:xfrm>
                <a:off x="8906839" y="420118"/>
                <a:ext cx="246600" cy="18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1CE7B3-30C8-4523-BCFC-B6DD1A0754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98199" y="411118"/>
                  <a:ext cx="264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5D2F63-7043-4921-BED5-697193601B7B}"/>
                    </a:ext>
                  </a:extLst>
                </p14:cNvPr>
                <p14:cNvContentPartPr/>
                <p14:nvPr/>
              </p14:nvContentPartPr>
              <p14:xfrm>
                <a:off x="9146599" y="426598"/>
                <a:ext cx="139320" cy="13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5D2F63-7043-4921-BED5-697193601B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37959" y="417958"/>
                  <a:ext cx="156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3817D6-1D99-4A28-B203-62E8F3D2D1D5}"/>
                    </a:ext>
                  </a:extLst>
                </p14:cNvPr>
                <p14:cNvContentPartPr/>
                <p14:nvPr/>
              </p14:nvContentPartPr>
              <p14:xfrm>
                <a:off x="9451519" y="240838"/>
                <a:ext cx="196200" cy="31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3817D6-1D99-4A28-B203-62E8F3D2D1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42879" y="232198"/>
                  <a:ext cx="213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A0B9EC-BC5D-4694-877D-5C3ACC417D1A}"/>
                    </a:ext>
                  </a:extLst>
                </p14:cNvPr>
                <p14:cNvContentPartPr/>
                <p14:nvPr/>
              </p14:nvContentPartPr>
              <p14:xfrm>
                <a:off x="9726559" y="92158"/>
                <a:ext cx="170280" cy="50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A0B9EC-BC5D-4694-877D-5C3ACC417D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17559" y="83518"/>
                  <a:ext cx="1879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429103-26D9-4FC4-A955-8824347914A6}"/>
                    </a:ext>
                  </a:extLst>
                </p14:cNvPr>
                <p14:cNvContentPartPr/>
                <p14:nvPr/>
              </p14:nvContentPartPr>
              <p14:xfrm>
                <a:off x="2585239" y="1045798"/>
                <a:ext cx="340200" cy="312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429103-26D9-4FC4-A955-8824347914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6239" y="1036798"/>
                  <a:ext cx="357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6CDDFC-31C5-42BE-9E76-48758CB56225}"/>
                    </a:ext>
                  </a:extLst>
                </p14:cNvPr>
                <p14:cNvContentPartPr/>
                <p14:nvPr/>
              </p14:nvContentPartPr>
              <p14:xfrm>
                <a:off x="2911039" y="1158478"/>
                <a:ext cx="178200" cy="18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6CDDFC-31C5-42BE-9E76-48758CB562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2399" y="1149478"/>
                  <a:ext cx="195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DD2AF3-058C-4EC0-8CC6-8C5019334ABC}"/>
                    </a:ext>
                  </a:extLst>
                </p14:cNvPr>
                <p14:cNvContentPartPr/>
                <p14:nvPr/>
              </p14:nvContentPartPr>
              <p14:xfrm>
                <a:off x="3132079" y="1158118"/>
                <a:ext cx="305640" cy="166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DD2AF3-058C-4EC0-8CC6-8C5019334A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3079" y="1149478"/>
                  <a:ext cx="323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F2A9093-26D4-4EC4-ABFB-2BB4FC4976DA}"/>
                    </a:ext>
                  </a:extLst>
                </p14:cNvPr>
                <p14:cNvContentPartPr/>
                <p14:nvPr/>
              </p14:nvContentPartPr>
              <p14:xfrm>
                <a:off x="3797359" y="1194478"/>
                <a:ext cx="164880" cy="133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F2A9093-26D4-4EC4-ABFB-2BB4FC4976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88719" y="1185478"/>
                  <a:ext cx="182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9B85AD-EB6C-4037-91F7-393B06B01D0D}"/>
                    </a:ext>
                  </a:extLst>
                </p14:cNvPr>
                <p14:cNvContentPartPr/>
                <p14:nvPr/>
              </p14:nvContentPartPr>
              <p14:xfrm>
                <a:off x="4150519" y="752758"/>
                <a:ext cx="277920" cy="622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9B85AD-EB6C-4037-91F7-393B06B01D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41519" y="744118"/>
                  <a:ext cx="29556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D7311C-A8F7-4A92-A231-984C469AE289}"/>
                    </a:ext>
                  </a:extLst>
                </p14:cNvPr>
                <p14:cNvContentPartPr/>
                <p14:nvPr/>
              </p14:nvContentPartPr>
              <p14:xfrm>
                <a:off x="4149799" y="1131478"/>
                <a:ext cx="199440" cy="4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D7311C-A8F7-4A92-A231-984C469AE2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40799" y="1122478"/>
                  <a:ext cx="217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70969E-7DBF-4F3C-AFAD-E4356442D5B7}"/>
                    </a:ext>
                  </a:extLst>
                </p14:cNvPr>
                <p14:cNvContentPartPr/>
                <p14:nvPr/>
              </p14:nvContentPartPr>
              <p14:xfrm>
                <a:off x="4809319" y="917998"/>
                <a:ext cx="399600" cy="401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70969E-7DBF-4F3C-AFAD-E4356442D5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00319" y="909358"/>
                  <a:ext cx="4172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6ABFA9-7A85-4256-AB9E-110C7A815C5B}"/>
                    </a:ext>
                  </a:extLst>
                </p14:cNvPr>
                <p14:cNvContentPartPr/>
                <p14:nvPr/>
              </p14:nvContentPartPr>
              <p14:xfrm>
                <a:off x="5704999" y="1099078"/>
                <a:ext cx="133920" cy="152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6ABFA9-7A85-4256-AB9E-110C7A815C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95999" y="1090078"/>
                  <a:ext cx="151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C95701-C61E-4BFC-9F4C-94158DDB59A7}"/>
                    </a:ext>
                  </a:extLst>
                </p14:cNvPr>
                <p14:cNvContentPartPr/>
                <p14:nvPr/>
              </p14:nvContentPartPr>
              <p14:xfrm>
                <a:off x="5786359" y="939958"/>
                <a:ext cx="30960" cy="31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C95701-C61E-4BFC-9F4C-94158DDB59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77359" y="930958"/>
                  <a:ext cx="48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916ADA1-FBB1-4A54-B489-EA383628A2C1}"/>
                    </a:ext>
                  </a:extLst>
                </p14:cNvPr>
                <p14:cNvContentPartPr/>
                <p14:nvPr/>
              </p14:nvContentPartPr>
              <p14:xfrm>
                <a:off x="5964919" y="1113118"/>
                <a:ext cx="129600" cy="13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916ADA1-FBB1-4A54-B489-EA383628A2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56279" y="1104478"/>
                  <a:ext cx="147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88793B-471B-4559-96D7-287D7C2D8E9E}"/>
                    </a:ext>
                  </a:extLst>
                </p14:cNvPr>
                <p14:cNvContentPartPr/>
                <p14:nvPr/>
              </p14:nvContentPartPr>
              <p14:xfrm>
                <a:off x="6126919" y="939958"/>
                <a:ext cx="10080" cy="1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88793B-471B-4559-96D7-287D7C2D8E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17919" y="930958"/>
                  <a:ext cx="2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B35144-57BF-4141-B03B-8CA7D1AD8B55}"/>
                    </a:ext>
                  </a:extLst>
                </p14:cNvPr>
                <p14:cNvContentPartPr/>
                <p14:nvPr/>
              </p14:nvContentPartPr>
              <p14:xfrm>
                <a:off x="6231679" y="1125358"/>
                <a:ext cx="229320" cy="154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B35144-57BF-4141-B03B-8CA7D1AD8B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22679" y="1116718"/>
                  <a:ext cx="246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D348B4-C91D-4055-B953-422CD4A6376A}"/>
                    </a:ext>
                  </a:extLst>
                </p14:cNvPr>
                <p14:cNvContentPartPr/>
                <p14:nvPr/>
              </p14:nvContentPartPr>
              <p14:xfrm>
                <a:off x="6398359" y="851758"/>
                <a:ext cx="250200" cy="417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D348B4-C91D-4055-B953-422CD4A637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89719" y="843118"/>
                  <a:ext cx="26784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4AED1E-A7D4-4C4F-8A13-B76C097BEED8}"/>
              </a:ext>
            </a:extLst>
          </p:cNvPr>
          <p:cNvGrpSpPr/>
          <p:nvPr/>
        </p:nvGrpSpPr>
        <p:grpSpPr>
          <a:xfrm>
            <a:off x="6961759" y="829438"/>
            <a:ext cx="1951200" cy="610920"/>
            <a:chOff x="6961759" y="829438"/>
            <a:chExt cx="195120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733FEF8-C94E-44C1-B7D0-635B904DBA1B}"/>
                    </a:ext>
                  </a:extLst>
                </p14:cNvPr>
                <p14:cNvContentPartPr/>
                <p14:nvPr/>
              </p14:nvContentPartPr>
              <p14:xfrm>
                <a:off x="6961759" y="867238"/>
                <a:ext cx="542520" cy="36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733FEF8-C94E-44C1-B7D0-635B904DBA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52759" y="858238"/>
                  <a:ext cx="5601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5F5443-88FC-45C5-A691-BC6D5B768436}"/>
                    </a:ext>
                  </a:extLst>
                </p14:cNvPr>
                <p14:cNvContentPartPr/>
                <p14:nvPr/>
              </p14:nvContentPartPr>
              <p14:xfrm>
                <a:off x="7090999" y="1031038"/>
                <a:ext cx="282960" cy="77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5F5443-88FC-45C5-A691-BC6D5B7684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82359" y="1022398"/>
                  <a:ext cx="300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A773F0-5676-40FF-9F62-EF399457CCA3}"/>
                    </a:ext>
                  </a:extLst>
                </p14:cNvPr>
                <p14:cNvContentPartPr/>
                <p14:nvPr/>
              </p14:nvContentPartPr>
              <p14:xfrm>
                <a:off x="7417519" y="1015198"/>
                <a:ext cx="241920" cy="167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A773F0-5676-40FF-9F62-EF399457CC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08879" y="1006198"/>
                  <a:ext cx="259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E100D2-B971-40E9-A676-1E9422F2339C}"/>
                    </a:ext>
                  </a:extLst>
                </p14:cNvPr>
                <p14:cNvContentPartPr/>
                <p14:nvPr/>
              </p14:nvContentPartPr>
              <p14:xfrm>
                <a:off x="7395919" y="1049038"/>
                <a:ext cx="194760" cy="124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E100D2-B971-40E9-A676-1E9422F233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87279" y="1040038"/>
                  <a:ext cx="212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8FE266-3CA1-481F-9159-EEED6E47F85C}"/>
                    </a:ext>
                  </a:extLst>
                </p14:cNvPr>
                <p14:cNvContentPartPr/>
                <p14:nvPr/>
              </p14:nvContentPartPr>
              <p14:xfrm>
                <a:off x="7588159" y="1081798"/>
                <a:ext cx="190440" cy="358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8FE266-3CA1-481F-9159-EEED6E47F8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79159" y="1073158"/>
                  <a:ext cx="2080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2C894C-9445-493F-B408-E2BAFF2348D5}"/>
                    </a:ext>
                  </a:extLst>
                </p14:cNvPr>
                <p14:cNvContentPartPr/>
                <p14:nvPr/>
              </p14:nvContentPartPr>
              <p14:xfrm>
                <a:off x="7700119" y="1010518"/>
                <a:ext cx="259200" cy="189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2C894C-9445-493F-B408-E2BAFF2348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91479" y="1001518"/>
                  <a:ext cx="276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58A9DF-C9AF-4FBB-B987-8C2012C9E6C4}"/>
                    </a:ext>
                  </a:extLst>
                </p14:cNvPr>
                <p14:cNvContentPartPr/>
                <p14:nvPr/>
              </p14:nvContentPartPr>
              <p14:xfrm>
                <a:off x="8024119" y="887038"/>
                <a:ext cx="189720" cy="298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58A9DF-C9AF-4FBB-B987-8C2012C9E6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15479" y="878398"/>
                  <a:ext cx="207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0CC6240-1652-47CA-9752-DAA1DE40311F}"/>
                    </a:ext>
                  </a:extLst>
                </p14:cNvPr>
                <p14:cNvContentPartPr/>
                <p14:nvPr/>
              </p14:nvContentPartPr>
              <p14:xfrm>
                <a:off x="8347399" y="872278"/>
                <a:ext cx="198000" cy="29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0CC6240-1652-47CA-9752-DAA1DE4031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8759" y="863278"/>
                  <a:ext cx="215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C43854-15A9-486E-8B3A-72747A2646AD}"/>
                    </a:ext>
                  </a:extLst>
                </p14:cNvPr>
                <p14:cNvContentPartPr/>
                <p14:nvPr/>
              </p14:nvContentPartPr>
              <p14:xfrm>
                <a:off x="8244799" y="1047598"/>
                <a:ext cx="214560" cy="12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C43854-15A9-486E-8B3A-72747A2646A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36159" y="1038958"/>
                  <a:ext cx="232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406487-CA4E-4AA1-BE24-78E3BEAAFBEA}"/>
                    </a:ext>
                  </a:extLst>
                </p14:cNvPr>
                <p14:cNvContentPartPr/>
                <p14:nvPr/>
              </p14:nvContentPartPr>
              <p14:xfrm>
                <a:off x="8681839" y="829438"/>
                <a:ext cx="231120" cy="398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406487-CA4E-4AA1-BE24-78E3BEAAFB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3199" y="820798"/>
                  <a:ext cx="24876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287FC29-3C31-459B-82B3-CD5616BC65E3}"/>
              </a:ext>
            </a:extLst>
          </p:cNvPr>
          <p:cNvGrpSpPr/>
          <p:nvPr/>
        </p:nvGrpSpPr>
        <p:grpSpPr>
          <a:xfrm>
            <a:off x="9218599" y="952558"/>
            <a:ext cx="1035000" cy="284040"/>
            <a:chOff x="9218599" y="952558"/>
            <a:chExt cx="10350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D3C51C-404E-41BC-9310-419FF2E5740E}"/>
                    </a:ext>
                  </a:extLst>
                </p14:cNvPr>
                <p14:cNvContentPartPr/>
                <p14:nvPr/>
              </p14:nvContentPartPr>
              <p14:xfrm>
                <a:off x="9218599" y="1011958"/>
                <a:ext cx="283680" cy="178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D3C51C-404E-41BC-9310-419FF2E574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09959" y="1003318"/>
                  <a:ext cx="301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564020-C241-4E4B-AFD0-40DB15FC7992}"/>
                    </a:ext>
                  </a:extLst>
                </p14:cNvPr>
                <p14:cNvContentPartPr/>
                <p14:nvPr/>
              </p14:nvContentPartPr>
              <p14:xfrm>
                <a:off x="9500839" y="1201678"/>
                <a:ext cx="169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564020-C241-4E4B-AFD0-40DB15FC79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91839" y="1193038"/>
                  <a:ext cx="3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98105B-EBA3-40EF-B585-36B19D8A0805}"/>
                    </a:ext>
                  </a:extLst>
                </p14:cNvPr>
                <p14:cNvContentPartPr/>
                <p14:nvPr/>
              </p14:nvContentPartPr>
              <p14:xfrm>
                <a:off x="9704959" y="1001878"/>
                <a:ext cx="306360" cy="217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98105B-EBA3-40EF-B585-36B19D8A08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95959" y="992878"/>
                  <a:ext cx="32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967A6E-A756-4477-9B0B-19693E38B5A5}"/>
                    </a:ext>
                  </a:extLst>
                </p14:cNvPr>
                <p14:cNvContentPartPr/>
                <p14:nvPr/>
              </p14:nvContentPartPr>
              <p14:xfrm>
                <a:off x="10021759" y="1226158"/>
                <a:ext cx="18720" cy="1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967A6E-A756-4477-9B0B-19693E38B5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12759" y="1217518"/>
                  <a:ext cx="36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92C18D-B0BC-4EB2-A9BB-84FD91194183}"/>
                    </a:ext>
                  </a:extLst>
                </p14:cNvPr>
                <p14:cNvContentPartPr/>
                <p14:nvPr/>
              </p14:nvContentPartPr>
              <p14:xfrm>
                <a:off x="10219399" y="952558"/>
                <a:ext cx="34200" cy="115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92C18D-B0BC-4EB2-A9BB-84FD911941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10759" y="943918"/>
                  <a:ext cx="5184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1CC3C56-4176-443B-A828-7557C535D9C2}"/>
                  </a:ext>
                </a:extLst>
              </p14:cNvPr>
              <p14:cNvContentPartPr/>
              <p14:nvPr/>
            </p14:nvContentPartPr>
            <p14:xfrm>
              <a:off x="10483639" y="880558"/>
              <a:ext cx="93600" cy="183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1CC3C56-4176-443B-A828-7557C535D9C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474639" y="871558"/>
                <a:ext cx="111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335B6E4-9C17-4E44-9D9E-1472A17C3F8A}"/>
                  </a:ext>
                </a:extLst>
              </p14:cNvPr>
              <p14:cNvContentPartPr/>
              <p14:nvPr/>
            </p14:nvContentPartPr>
            <p14:xfrm>
              <a:off x="492559" y="1898278"/>
              <a:ext cx="12960" cy="41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335B6E4-9C17-4E44-9D9E-1472A17C3F8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3919" y="1889638"/>
                <a:ext cx="306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771217D-4643-4EB4-B535-D329AC86CB70}"/>
                  </a:ext>
                </a:extLst>
              </p14:cNvPr>
              <p14:cNvContentPartPr/>
              <p14:nvPr/>
            </p14:nvContentPartPr>
            <p14:xfrm>
              <a:off x="261079" y="2145958"/>
              <a:ext cx="32400" cy="39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771217D-4643-4EB4-B535-D329AC86CB7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2439" y="2136958"/>
                <a:ext cx="50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FCD0768-39FE-4AB7-B010-73C6BB094E3A}"/>
                  </a:ext>
                </a:extLst>
              </p14:cNvPr>
              <p14:cNvContentPartPr/>
              <p14:nvPr/>
            </p14:nvContentPartPr>
            <p14:xfrm>
              <a:off x="671839" y="2161078"/>
              <a:ext cx="29520" cy="27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FCD0768-39FE-4AB7-B010-73C6BB094E3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3199" y="2152438"/>
                <a:ext cx="471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DEEF097C-045D-4170-B3D0-F808BEFB079A}"/>
              </a:ext>
            </a:extLst>
          </p:cNvPr>
          <p:cNvGrpSpPr/>
          <p:nvPr/>
        </p:nvGrpSpPr>
        <p:grpSpPr>
          <a:xfrm>
            <a:off x="1206079" y="1855798"/>
            <a:ext cx="1034280" cy="313920"/>
            <a:chOff x="1206079" y="1855798"/>
            <a:chExt cx="10342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3004474-64AA-4EE8-8255-C27F05835492}"/>
                    </a:ext>
                  </a:extLst>
                </p14:cNvPr>
                <p14:cNvContentPartPr/>
                <p14:nvPr/>
              </p14:nvContentPartPr>
              <p14:xfrm>
                <a:off x="1393279" y="1955878"/>
                <a:ext cx="118440" cy="21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3004474-64AA-4EE8-8255-C27F058354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4279" y="1946878"/>
                  <a:ext cx="136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02ED27-2993-4FE7-A48C-5DFAB7CC1A6A}"/>
                    </a:ext>
                  </a:extLst>
                </p14:cNvPr>
                <p14:cNvContentPartPr/>
                <p14:nvPr/>
              </p14:nvContentPartPr>
              <p14:xfrm>
                <a:off x="1206079" y="1855798"/>
                <a:ext cx="607680" cy="129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02ED27-2993-4FE7-A48C-5DFAB7CC1A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97079" y="1846798"/>
                  <a:ext cx="625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E23828E-92F2-4E2A-ADDA-FCE78E916A50}"/>
                    </a:ext>
                  </a:extLst>
                </p14:cNvPr>
                <p14:cNvContentPartPr/>
                <p14:nvPr/>
              </p14:nvContentPartPr>
              <p14:xfrm>
                <a:off x="1880359" y="1938238"/>
                <a:ext cx="360000" cy="12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E23828E-92F2-4E2A-ADDA-FCE78E916A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71719" y="1929238"/>
                  <a:ext cx="377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E971AE-3428-4DBC-A6B7-A7583704E01B}"/>
              </a:ext>
            </a:extLst>
          </p:cNvPr>
          <p:cNvGrpSpPr/>
          <p:nvPr/>
        </p:nvGrpSpPr>
        <p:grpSpPr>
          <a:xfrm>
            <a:off x="2618359" y="1726198"/>
            <a:ext cx="582120" cy="454320"/>
            <a:chOff x="2618359" y="1726198"/>
            <a:chExt cx="58212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115B5D5-476A-4B45-BD18-70459CF407A3}"/>
                    </a:ext>
                  </a:extLst>
                </p14:cNvPr>
                <p14:cNvContentPartPr/>
                <p14:nvPr/>
              </p14:nvContentPartPr>
              <p14:xfrm>
                <a:off x="2618359" y="1726198"/>
                <a:ext cx="374760" cy="454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115B5D5-476A-4B45-BD18-70459CF407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09719" y="1717558"/>
                  <a:ext cx="3924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75AA15C-2469-446D-A93B-B440FC2873D1}"/>
                    </a:ext>
                  </a:extLst>
                </p14:cNvPr>
                <p14:cNvContentPartPr/>
                <p14:nvPr/>
              </p14:nvContentPartPr>
              <p14:xfrm>
                <a:off x="3062239" y="1843558"/>
                <a:ext cx="138240" cy="324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75AA15C-2469-446D-A93B-B440FC2873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3599" y="1834918"/>
                  <a:ext cx="15588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528DE2-0ED9-4985-B05D-974D8266BFC5}"/>
              </a:ext>
            </a:extLst>
          </p:cNvPr>
          <p:cNvGrpSpPr/>
          <p:nvPr/>
        </p:nvGrpSpPr>
        <p:grpSpPr>
          <a:xfrm>
            <a:off x="3415039" y="1659958"/>
            <a:ext cx="1308960" cy="657360"/>
            <a:chOff x="3415039" y="1659958"/>
            <a:chExt cx="130896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35E0DE-1772-4D96-8307-D80FC5216726}"/>
                    </a:ext>
                  </a:extLst>
                </p14:cNvPr>
                <p14:cNvContentPartPr/>
                <p14:nvPr/>
              </p14:nvContentPartPr>
              <p14:xfrm>
                <a:off x="3415039" y="1893958"/>
                <a:ext cx="245160" cy="255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35E0DE-1772-4D96-8307-D80FC521672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06399" y="1885318"/>
                  <a:ext cx="262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815FEB-FFDA-479D-8B63-85C5110E407E}"/>
                    </a:ext>
                  </a:extLst>
                </p14:cNvPr>
                <p14:cNvContentPartPr/>
                <p14:nvPr/>
              </p14:nvContentPartPr>
              <p14:xfrm>
                <a:off x="3718519" y="2126878"/>
                <a:ext cx="177480" cy="19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815FEB-FFDA-479D-8B63-85C5110E40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09879" y="2117878"/>
                  <a:ext cx="195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86BECF-11C7-4585-8DAC-AAFE448A7CCD}"/>
                    </a:ext>
                  </a:extLst>
                </p14:cNvPr>
                <p14:cNvContentPartPr/>
                <p14:nvPr/>
              </p14:nvContentPartPr>
              <p14:xfrm>
                <a:off x="4181839" y="1765798"/>
                <a:ext cx="193320" cy="37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86BECF-11C7-4585-8DAC-AAFE448A7C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72839" y="1757158"/>
                  <a:ext cx="21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AD2E54-D3CB-43CF-9663-E7F3886970EB}"/>
                    </a:ext>
                  </a:extLst>
                </p14:cNvPr>
                <p14:cNvContentPartPr/>
                <p14:nvPr/>
              </p14:nvContentPartPr>
              <p14:xfrm>
                <a:off x="4017679" y="1957318"/>
                <a:ext cx="236160" cy="190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AD2E54-D3CB-43CF-9663-E7F3886970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09039" y="1948318"/>
                  <a:ext cx="253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FC6895-A9BC-4336-84F7-F563AEB85544}"/>
                    </a:ext>
                  </a:extLst>
                </p14:cNvPr>
                <p14:cNvContentPartPr/>
                <p14:nvPr/>
              </p14:nvContentPartPr>
              <p14:xfrm>
                <a:off x="4510159" y="1659958"/>
                <a:ext cx="213840" cy="501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FC6895-A9BC-4336-84F7-F563AEB855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01159" y="1650958"/>
                  <a:ext cx="231480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FB7AEB3-DBDD-439F-8AB8-B5109DCF6079}"/>
                  </a:ext>
                </a:extLst>
              </p14:cNvPr>
              <p14:cNvContentPartPr/>
              <p14:nvPr/>
            </p14:nvContentPartPr>
            <p14:xfrm>
              <a:off x="5185879" y="2109598"/>
              <a:ext cx="29880" cy="26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FB7AEB3-DBDD-439F-8AB8-B5109DCF607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76879" y="2100598"/>
                <a:ext cx="475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57547F8-DBAD-4A46-BA2F-3B22826B94DE}"/>
              </a:ext>
            </a:extLst>
          </p:cNvPr>
          <p:cNvGrpSpPr/>
          <p:nvPr/>
        </p:nvGrpSpPr>
        <p:grpSpPr>
          <a:xfrm>
            <a:off x="5617879" y="1721518"/>
            <a:ext cx="874800" cy="393480"/>
            <a:chOff x="5617879" y="1721518"/>
            <a:chExt cx="87480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8CBCD1-A804-4B80-AD64-0559A480EA8F}"/>
                    </a:ext>
                  </a:extLst>
                </p14:cNvPr>
                <p14:cNvContentPartPr/>
                <p14:nvPr/>
              </p14:nvContentPartPr>
              <p14:xfrm>
                <a:off x="5617879" y="1721518"/>
                <a:ext cx="249120" cy="393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8CBCD1-A804-4B80-AD64-0559A480EA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09239" y="1712878"/>
                  <a:ext cx="266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856BA9-9407-4AE7-9C64-6C0B148AB6CB}"/>
                    </a:ext>
                  </a:extLst>
                </p14:cNvPr>
                <p14:cNvContentPartPr/>
                <p14:nvPr/>
              </p14:nvContentPartPr>
              <p14:xfrm>
                <a:off x="5846479" y="1938598"/>
                <a:ext cx="78120" cy="11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856BA9-9407-4AE7-9C64-6C0B148AB6C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37479" y="1929958"/>
                  <a:ext cx="95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97773D-6096-4189-8280-259603BCBF34}"/>
                    </a:ext>
                  </a:extLst>
                </p14:cNvPr>
                <p14:cNvContentPartPr/>
                <p14:nvPr/>
              </p14:nvContentPartPr>
              <p14:xfrm>
                <a:off x="6035479" y="1803238"/>
                <a:ext cx="13680" cy="1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97773D-6096-4189-8280-259603BCBF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26839" y="1794598"/>
                  <a:ext cx="31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1F972C-13A1-4030-85AC-3AE6AEB896B0}"/>
                    </a:ext>
                  </a:extLst>
                </p14:cNvPr>
                <p14:cNvContentPartPr/>
                <p14:nvPr/>
              </p14:nvContentPartPr>
              <p14:xfrm>
                <a:off x="6065719" y="2021038"/>
                <a:ext cx="7920" cy="1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1F972C-13A1-4030-85AC-3AE6AEB896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56719" y="2012038"/>
                  <a:ext cx="25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BF60820-0DAF-469E-ABD0-03979A969020}"/>
                    </a:ext>
                  </a:extLst>
                </p14:cNvPr>
                <p14:cNvContentPartPr/>
                <p14:nvPr/>
              </p14:nvContentPartPr>
              <p14:xfrm>
                <a:off x="6242479" y="1830598"/>
                <a:ext cx="203760" cy="20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BF60820-0DAF-469E-ABD0-03979A9690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33479" y="1821598"/>
                  <a:ext cx="22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59BC4A-25FC-4925-9AD8-03774EABEC34}"/>
                    </a:ext>
                  </a:extLst>
                </p14:cNvPr>
                <p14:cNvContentPartPr/>
                <p14:nvPr/>
              </p14:nvContentPartPr>
              <p14:xfrm>
                <a:off x="6488359" y="2035438"/>
                <a:ext cx="4320" cy="2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59BC4A-25FC-4925-9AD8-03774EABEC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79719" y="2026798"/>
                  <a:ext cx="219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A51569-9FD6-4ABB-83DB-F081B47CDB94}"/>
              </a:ext>
            </a:extLst>
          </p:cNvPr>
          <p:cNvGrpSpPr/>
          <p:nvPr/>
        </p:nvGrpSpPr>
        <p:grpSpPr>
          <a:xfrm>
            <a:off x="6950599" y="1605238"/>
            <a:ext cx="2214360" cy="542880"/>
            <a:chOff x="6950599" y="1605238"/>
            <a:chExt cx="221436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8B7210C-D238-497E-B0B9-8BBC3557F8C5}"/>
                    </a:ext>
                  </a:extLst>
                </p14:cNvPr>
                <p14:cNvContentPartPr/>
                <p14:nvPr/>
              </p14:nvContentPartPr>
              <p14:xfrm>
                <a:off x="6950599" y="1605238"/>
                <a:ext cx="381960" cy="423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8B7210C-D238-497E-B0B9-8BBC3557F8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41959" y="1596238"/>
                  <a:ext cx="399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DAE224-DA18-495F-937E-D2D7695B0FA2}"/>
                    </a:ext>
                  </a:extLst>
                </p14:cNvPr>
                <p14:cNvContentPartPr/>
                <p14:nvPr/>
              </p14:nvContentPartPr>
              <p14:xfrm>
                <a:off x="7406359" y="1699198"/>
                <a:ext cx="169200" cy="28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DAE224-DA18-495F-937E-D2D7695B0F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97359" y="1690558"/>
                  <a:ext cx="1868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95F53B-CE13-4247-ADFE-33F11AEDEFD3}"/>
                    </a:ext>
                  </a:extLst>
                </p14:cNvPr>
                <p14:cNvContentPartPr/>
                <p14:nvPr/>
              </p14:nvContentPartPr>
              <p14:xfrm>
                <a:off x="7669519" y="1731958"/>
                <a:ext cx="203040" cy="231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95F53B-CE13-4247-ADFE-33F11AEDEF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60879" y="1723318"/>
                  <a:ext cx="220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CBBE93-4476-4B97-BA4A-66CBA99BD212}"/>
                    </a:ext>
                  </a:extLst>
                </p14:cNvPr>
                <p14:cNvContentPartPr/>
                <p14:nvPr/>
              </p14:nvContentPartPr>
              <p14:xfrm>
                <a:off x="7976959" y="1960198"/>
                <a:ext cx="107640" cy="187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CBBE93-4476-4B97-BA4A-66CBA99BD2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68319" y="1951198"/>
                  <a:ext cx="125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66E1EF1-53D0-4876-A3FD-518E39503F8A}"/>
                    </a:ext>
                  </a:extLst>
                </p14:cNvPr>
                <p14:cNvContentPartPr/>
                <p14:nvPr/>
              </p14:nvContentPartPr>
              <p14:xfrm>
                <a:off x="8191879" y="1772278"/>
                <a:ext cx="185400" cy="171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66E1EF1-53D0-4876-A3FD-518E39503F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82879" y="1763638"/>
                  <a:ext cx="203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BB6C75-0AF2-4A75-870A-719FD45CBD91}"/>
                    </a:ext>
                  </a:extLst>
                </p14:cNvPr>
                <p14:cNvContentPartPr/>
                <p14:nvPr/>
              </p14:nvContentPartPr>
              <p14:xfrm>
                <a:off x="8481319" y="1938598"/>
                <a:ext cx="34200" cy="3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BB6C75-0AF2-4A75-870A-719FD45CBD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72679" y="1929958"/>
                  <a:ext cx="5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BC86B7C-AC3F-4B0B-B22C-A2B8C7387EA0}"/>
                    </a:ext>
                  </a:extLst>
                </p14:cNvPr>
                <p14:cNvContentPartPr/>
                <p14:nvPr/>
              </p14:nvContentPartPr>
              <p14:xfrm>
                <a:off x="8678959" y="1777318"/>
                <a:ext cx="263880" cy="210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BC86B7C-AC3F-4B0B-B22C-A2B8C7387E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70319" y="1768318"/>
                  <a:ext cx="281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8E819E-9C97-4294-96D4-8BE24627325E}"/>
                    </a:ext>
                  </a:extLst>
                </p14:cNvPr>
                <p14:cNvContentPartPr/>
                <p14:nvPr/>
              </p14:nvContentPartPr>
              <p14:xfrm>
                <a:off x="8964079" y="1631518"/>
                <a:ext cx="200880" cy="422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8E819E-9C97-4294-96D4-8BE2462732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55439" y="1622518"/>
                  <a:ext cx="21852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ECB209F-F183-4522-95BC-EAB51EEF75F4}"/>
              </a:ext>
            </a:extLst>
          </p:cNvPr>
          <p:cNvGrpSpPr/>
          <p:nvPr/>
        </p:nvGrpSpPr>
        <p:grpSpPr>
          <a:xfrm>
            <a:off x="9389599" y="1786318"/>
            <a:ext cx="396000" cy="245880"/>
            <a:chOff x="9389599" y="1786318"/>
            <a:chExt cx="3960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94FEF8-3225-4A00-BE1B-1951FD179C3C}"/>
                    </a:ext>
                  </a:extLst>
                </p14:cNvPr>
                <p14:cNvContentPartPr/>
                <p14:nvPr/>
              </p14:nvContentPartPr>
              <p14:xfrm>
                <a:off x="9389599" y="1914478"/>
                <a:ext cx="80640" cy="11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94FEF8-3225-4A00-BE1B-1951FD179C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80959" y="1905478"/>
                  <a:ext cx="9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F5FB84F-18D3-4CAF-A7D3-68EB19C61234}"/>
                    </a:ext>
                  </a:extLst>
                </p14:cNvPr>
                <p14:cNvContentPartPr/>
                <p14:nvPr/>
              </p14:nvContentPartPr>
              <p14:xfrm>
                <a:off x="9562399" y="1786318"/>
                <a:ext cx="5400" cy="29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F5FB84F-18D3-4CAF-A7D3-68EB19C612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53759" y="1777318"/>
                  <a:ext cx="23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A43EDD-7374-4EB9-BD06-E8136F05F961}"/>
                    </a:ext>
                  </a:extLst>
                </p14:cNvPr>
                <p14:cNvContentPartPr/>
                <p14:nvPr/>
              </p14:nvContentPartPr>
              <p14:xfrm>
                <a:off x="9567799" y="1833838"/>
                <a:ext cx="217800" cy="178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A43EDD-7374-4EB9-BD06-E8136F05F9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59159" y="1824838"/>
                  <a:ext cx="2354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0359B81-F56E-48AA-8994-2CB7FE73C6A8}"/>
              </a:ext>
            </a:extLst>
          </p:cNvPr>
          <p:cNvGrpSpPr/>
          <p:nvPr/>
        </p:nvGrpSpPr>
        <p:grpSpPr>
          <a:xfrm>
            <a:off x="10063159" y="1792078"/>
            <a:ext cx="827640" cy="245520"/>
            <a:chOff x="10063159" y="1792078"/>
            <a:chExt cx="82764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74A769-68FE-475B-AFB3-2F906DA4C67A}"/>
                    </a:ext>
                  </a:extLst>
                </p14:cNvPr>
                <p14:cNvContentPartPr/>
                <p14:nvPr/>
              </p14:nvContentPartPr>
              <p14:xfrm>
                <a:off x="10063159" y="1838518"/>
                <a:ext cx="226800" cy="197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74A769-68FE-475B-AFB3-2F906DA4C6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54159" y="1829518"/>
                  <a:ext cx="244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AC2523-67CD-44F7-89E9-B2BCE252E1C4}"/>
                    </a:ext>
                  </a:extLst>
                </p14:cNvPr>
                <p14:cNvContentPartPr/>
                <p14:nvPr/>
              </p14:nvContentPartPr>
              <p14:xfrm>
                <a:off x="10330639" y="1839598"/>
                <a:ext cx="164520" cy="198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AC2523-67CD-44F7-89E9-B2BCE252E1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21999" y="1830958"/>
                  <a:ext cx="182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F9A3B36-36E2-4692-9405-F5742AD678D9}"/>
                    </a:ext>
                  </a:extLst>
                </p14:cNvPr>
                <p14:cNvContentPartPr/>
                <p14:nvPr/>
              </p14:nvContentPartPr>
              <p14:xfrm>
                <a:off x="10519999" y="1792078"/>
                <a:ext cx="370800" cy="235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F9A3B36-36E2-4692-9405-F5742AD678D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10999" y="1783078"/>
                  <a:ext cx="3884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3D4BC36-0993-443B-AE47-050045C613A8}"/>
              </a:ext>
            </a:extLst>
          </p:cNvPr>
          <p:cNvGrpSpPr/>
          <p:nvPr/>
        </p:nvGrpSpPr>
        <p:grpSpPr>
          <a:xfrm>
            <a:off x="422719" y="2418838"/>
            <a:ext cx="2186280" cy="743400"/>
            <a:chOff x="422719" y="2418838"/>
            <a:chExt cx="2186280" cy="74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6094D57-4866-4763-985B-A91BFE669E99}"/>
                    </a:ext>
                  </a:extLst>
                </p14:cNvPr>
                <p14:cNvContentPartPr/>
                <p14:nvPr/>
              </p14:nvContentPartPr>
              <p14:xfrm>
                <a:off x="422719" y="2658958"/>
                <a:ext cx="301320" cy="27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6094D57-4866-4763-985B-A91BFE669E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719" y="2650318"/>
                  <a:ext cx="318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6AACE7-9AB1-457A-B902-7AE10B7C6CD5}"/>
                    </a:ext>
                  </a:extLst>
                </p14:cNvPr>
                <p14:cNvContentPartPr/>
                <p14:nvPr/>
              </p14:nvContentPartPr>
              <p14:xfrm>
                <a:off x="759319" y="2724838"/>
                <a:ext cx="246960" cy="209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6AACE7-9AB1-457A-B902-7AE10B7C6C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0679" y="2716198"/>
                  <a:ext cx="264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78E8DF-C6AD-414E-860F-B1B89529897E}"/>
                    </a:ext>
                  </a:extLst>
                </p14:cNvPr>
                <p14:cNvContentPartPr/>
                <p14:nvPr/>
              </p14:nvContentPartPr>
              <p14:xfrm>
                <a:off x="803959" y="2730598"/>
                <a:ext cx="182160" cy="17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78E8DF-C6AD-414E-860F-B1B8952989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4959" y="2721958"/>
                  <a:ext cx="199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4667E93-D8B7-4DF9-8159-1A378D1DF7F4}"/>
                    </a:ext>
                  </a:extLst>
                </p14:cNvPr>
                <p14:cNvContentPartPr/>
                <p14:nvPr/>
              </p14:nvContentPartPr>
              <p14:xfrm>
                <a:off x="1117159" y="2721238"/>
                <a:ext cx="171000" cy="19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4667E93-D8B7-4DF9-8159-1A378D1DF7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8519" y="2712598"/>
                  <a:ext cx="188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7F832E-B74E-4BA9-B901-0C04CB041478}"/>
                    </a:ext>
                  </a:extLst>
                </p14:cNvPr>
                <p14:cNvContentPartPr/>
                <p14:nvPr/>
              </p14:nvContentPartPr>
              <p14:xfrm>
                <a:off x="1345759" y="2765518"/>
                <a:ext cx="239400" cy="123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7F832E-B74E-4BA9-B901-0C04CB04147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36759" y="2756878"/>
                  <a:ext cx="257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96DA665-770B-4560-BD4E-460426DF54BA}"/>
                    </a:ext>
                  </a:extLst>
                </p14:cNvPr>
                <p14:cNvContentPartPr/>
                <p14:nvPr/>
              </p14:nvContentPartPr>
              <p14:xfrm>
                <a:off x="1578319" y="2745358"/>
                <a:ext cx="216720" cy="416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96DA665-770B-4560-BD4E-460426DF54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69319" y="2736718"/>
                  <a:ext cx="2343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DA3ECB5-16C2-4EE0-8A8B-0D76FDAE8041}"/>
                    </a:ext>
                  </a:extLst>
                </p14:cNvPr>
                <p14:cNvContentPartPr/>
                <p14:nvPr/>
              </p14:nvContentPartPr>
              <p14:xfrm>
                <a:off x="1746079" y="2693158"/>
                <a:ext cx="252360" cy="20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DA3ECB5-16C2-4EE0-8A8B-0D76FDAE80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37079" y="2684518"/>
                  <a:ext cx="270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2BF681A-C076-48D6-996A-136DA44420D3}"/>
                    </a:ext>
                  </a:extLst>
                </p14:cNvPr>
                <p14:cNvContentPartPr/>
                <p14:nvPr/>
              </p14:nvContentPartPr>
              <p14:xfrm>
                <a:off x="2107159" y="2418838"/>
                <a:ext cx="214920" cy="444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2BF681A-C076-48D6-996A-136DA44420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98159" y="2409838"/>
                  <a:ext cx="2325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140796-0E9B-4FE8-AF9F-FBEF093E8730}"/>
                    </a:ext>
                  </a:extLst>
                </p14:cNvPr>
                <p14:cNvContentPartPr/>
                <p14:nvPr/>
              </p14:nvContentPartPr>
              <p14:xfrm>
                <a:off x="2239999" y="2667958"/>
                <a:ext cx="369000" cy="255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140796-0E9B-4FE8-AF9F-FBEF093E873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31359" y="2659318"/>
                  <a:ext cx="3866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E910A7-4712-40FD-8C6A-EAD86E618E25}"/>
              </a:ext>
            </a:extLst>
          </p:cNvPr>
          <p:cNvGrpSpPr/>
          <p:nvPr/>
        </p:nvGrpSpPr>
        <p:grpSpPr>
          <a:xfrm>
            <a:off x="408319" y="3090958"/>
            <a:ext cx="10194120" cy="2776680"/>
            <a:chOff x="408319" y="3090958"/>
            <a:chExt cx="10194120" cy="27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E68081-87BC-46F8-B2F3-8DC23065411A}"/>
                    </a:ext>
                  </a:extLst>
                </p14:cNvPr>
                <p14:cNvContentPartPr/>
                <p14:nvPr/>
              </p14:nvContentPartPr>
              <p14:xfrm>
                <a:off x="453679" y="3428998"/>
                <a:ext cx="133560" cy="244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E68081-87BC-46F8-B2F3-8DC2306541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039" y="3420358"/>
                  <a:ext cx="151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251D05-D710-40E6-82FE-06AFF71CCE18}"/>
                    </a:ext>
                  </a:extLst>
                </p14:cNvPr>
                <p14:cNvContentPartPr/>
                <p14:nvPr/>
              </p14:nvContentPartPr>
              <p14:xfrm>
                <a:off x="541159" y="3308038"/>
                <a:ext cx="277560" cy="18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251D05-D710-40E6-82FE-06AFF71CCE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2159" y="3299038"/>
                  <a:ext cx="295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9BC0D8D-3047-4ACC-83AD-CBFBAB7B4FA5}"/>
                    </a:ext>
                  </a:extLst>
                </p14:cNvPr>
                <p14:cNvContentPartPr/>
                <p14:nvPr/>
              </p14:nvContentPartPr>
              <p14:xfrm>
                <a:off x="969919" y="3378598"/>
                <a:ext cx="160200" cy="297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9BC0D8D-3047-4ACC-83AD-CBFBAB7B4F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0919" y="3369958"/>
                  <a:ext cx="177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434BA5-387D-4A60-B42D-97900D7482DA}"/>
                    </a:ext>
                  </a:extLst>
                </p14:cNvPr>
                <p14:cNvContentPartPr/>
                <p14:nvPr/>
              </p14:nvContentPartPr>
              <p14:xfrm>
                <a:off x="1300039" y="3472558"/>
                <a:ext cx="88920" cy="178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434BA5-387D-4A60-B42D-97900D7482D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91399" y="3463558"/>
                  <a:ext cx="106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8597983-AE5C-4A00-9866-E012ED9F173B}"/>
                    </a:ext>
                  </a:extLst>
                </p14:cNvPr>
                <p14:cNvContentPartPr/>
                <p14:nvPr/>
              </p14:nvContentPartPr>
              <p14:xfrm>
                <a:off x="1193479" y="3384358"/>
                <a:ext cx="468360" cy="78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8597983-AE5C-4A00-9866-E012ED9F17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4839" y="3375358"/>
                  <a:ext cx="486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24DD713-C98C-408F-9A29-A732454DB5F6}"/>
                    </a:ext>
                  </a:extLst>
                </p14:cNvPr>
                <p14:cNvContentPartPr/>
                <p14:nvPr/>
              </p14:nvContentPartPr>
              <p14:xfrm>
                <a:off x="483199" y="3882598"/>
                <a:ext cx="230400" cy="410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24DD713-C98C-408F-9A29-A732454DB5F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4199" y="3873958"/>
                  <a:ext cx="2480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97DE73A-6721-4741-86B6-A56F301EC037}"/>
                    </a:ext>
                  </a:extLst>
                </p14:cNvPr>
                <p14:cNvContentPartPr/>
                <p14:nvPr/>
              </p14:nvContentPartPr>
              <p14:xfrm>
                <a:off x="408319" y="4034158"/>
                <a:ext cx="395640" cy="94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97DE73A-6721-4741-86B6-A56F301EC03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9679" y="4025518"/>
                  <a:ext cx="413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4AF8B60-6270-4E75-B9EA-78379891AC90}"/>
                    </a:ext>
                  </a:extLst>
                </p14:cNvPr>
                <p14:cNvContentPartPr/>
                <p14:nvPr/>
              </p14:nvContentPartPr>
              <p14:xfrm>
                <a:off x="783439" y="3795838"/>
                <a:ext cx="252000" cy="44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4AF8B60-6270-4E75-B9EA-78379891AC9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4439" y="3786838"/>
                  <a:ext cx="269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B4AA78-429D-4C4B-8A07-89E4863D2B4D}"/>
                    </a:ext>
                  </a:extLst>
                </p14:cNvPr>
                <p14:cNvContentPartPr/>
                <p14:nvPr/>
              </p14:nvContentPartPr>
              <p14:xfrm>
                <a:off x="1025719" y="4026958"/>
                <a:ext cx="206280" cy="186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B4AA78-429D-4C4B-8A07-89E4863D2B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719" y="4017958"/>
                  <a:ext cx="223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CD1E0D-0BB1-4D9E-AC3F-EC3E76BC499D}"/>
                    </a:ext>
                  </a:extLst>
                </p14:cNvPr>
                <p14:cNvContentPartPr/>
                <p14:nvPr/>
              </p14:nvContentPartPr>
              <p14:xfrm>
                <a:off x="5160319" y="3539518"/>
                <a:ext cx="223200" cy="333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CD1E0D-0BB1-4D9E-AC3F-EC3E76BC49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51319" y="3530518"/>
                  <a:ext cx="240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10DB002-7ED1-46D7-A9D0-481A7B26E88C}"/>
                    </a:ext>
                  </a:extLst>
                </p14:cNvPr>
                <p14:cNvContentPartPr/>
                <p14:nvPr/>
              </p14:nvContentPartPr>
              <p14:xfrm>
                <a:off x="5323759" y="3367078"/>
                <a:ext cx="306360" cy="235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10DB002-7ED1-46D7-A9D0-481A7B26E88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5119" y="3358078"/>
                  <a:ext cx="324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D27BEA4-CC07-4963-B9A5-79ED42F36DA8}"/>
                    </a:ext>
                  </a:extLst>
                </p14:cNvPr>
                <p14:cNvContentPartPr/>
                <p14:nvPr/>
              </p14:nvContentPartPr>
              <p14:xfrm>
                <a:off x="5652439" y="3407038"/>
                <a:ext cx="192240" cy="216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D27BEA4-CC07-4963-B9A5-79ED42F36D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43439" y="3398398"/>
                  <a:ext cx="209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B6A851-4A6F-409A-A777-47C9701CFAA8}"/>
                    </a:ext>
                  </a:extLst>
                </p14:cNvPr>
                <p14:cNvContentPartPr/>
                <p14:nvPr/>
              </p14:nvContentPartPr>
              <p14:xfrm>
                <a:off x="5830279" y="3475078"/>
                <a:ext cx="125640" cy="118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B6A851-4A6F-409A-A777-47C9701CFA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21279" y="3466078"/>
                  <a:ext cx="143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0E59FE8-4FF5-4D18-AECF-1349F085DD0B}"/>
                    </a:ext>
                  </a:extLst>
                </p14:cNvPr>
                <p14:cNvContentPartPr/>
                <p14:nvPr/>
              </p14:nvContentPartPr>
              <p14:xfrm>
                <a:off x="6003799" y="3126958"/>
                <a:ext cx="288720" cy="471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0E59FE8-4FF5-4D18-AECF-1349F085DD0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94799" y="3117958"/>
                  <a:ext cx="3063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4F80B4-A8C5-4FD6-ACCE-5FF46A54B530}"/>
                    </a:ext>
                  </a:extLst>
                </p14:cNvPr>
                <p14:cNvContentPartPr/>
                <p14:nvPr/>
              </p14:nvContentPartPr>
              <p14:xfrm>
                <a:off x="6300799" y="3458158"/>
                <a:ext cx="154800" cy="81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4F80B4-A8C5-4FD6-ACCE-5FF46A54B5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92159" y="3449158"/>
                  <a:ext cx="172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1C832B1-09E2-458F-8E38-AC9BB4F53417}"/>
                    </a:ext>
                  </a:extLst>
                </p14:cNvPr>
                <p14:cNvContentPartPr/>
                <p14:nvPr/>
              </p14:nvContentPartPr>
              <p14:xfrm>
                <a:off x="6528679" y="3090958"/>
                <a:ext cx="299880" cy="490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1C832B1-09E2-458F-8E38-AC9BB4F5341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20039" y="3082318"/>
                  <a:ext cx="3175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A616922-954A-4D6B-8818-BF28EED8FF2C}"/>
                    </a:ext>
                  </a:extLst>
                </p14:cNvPr>
                <p14:cNvContentPartPr/>
                <p14:nvPr/>
              </p14:nvContentPartPr>
              <p14:xfrm>
                <a:off x="6827119" y="3471838"/>
                <a:ext cx="51480" cy="118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A616922-954A-4D6B-8818-BF28EED8FF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18119" y="3463198"/>
                  <a:ext cx="69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688C279-7D8F-4279-A0B8-B5E05F4DD09B}"/>
                    </a:ext>
                  </a:extLst>
                </p14:cNvPr>
                <p14:cNvContentPartPr/>
                <p14:nvPr/>
              </p14:nvContentPartPr>
              <p14:xfrm>
                <a:off x="7066879" y="3163678"/>
                <a:ext cx="211320" cy="407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688C279-7D8F-4279-A0B8-B5E05F4DD0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58239" y="3155038"/>
                  <a:ext cx="228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6128899-2959-4B4A-80A9-52AB08B82024}"/>
                    </a:ext>
                  </a:extLst>
                </p14:cNvPr>
                <p14:cNvContentPartPr/>
                <p14:nvPr/>
              </p14:nvContentPartPr>
              <p14:xfrm>
                <a:off x="7213039" y="3461038"/>
                <a:ext cx="23760" cy="9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6128899-2959-4B4A-80A9-52AB08B820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04039" y="3452038"/>
                  <a:ext cx="4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CC358CF-EAF1-4A35-A9BF-C3BAC0CA3A74}"/>
                    </a:ext>
                  </a:extLst>
                </p14:cNvPr>
                <p14:cNvContentPartPr/>
                <p14:nvPr/>
              </p14:nvContentPartPr>
              <p14:xfrm>
                <a:off x="7311319" y="3125518"/>
                <a:ext cx="375840" cy="409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CC358CF-EAF1-4A35-A9BF-C3BAC0CA3A7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02319" y="3116518"/>
                  <a:ext cx="3934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14261D3-B08B-4D97-A137-F9CE563CED68}"/>
                    </a:ext>
                  </a:extLst>
                </p14:cNvPr>
                <p14:cNvContentPartPr/>
                <p14:nvPr/>
              </p14:nvContentPartPr>
              <p14:xfrm>
                <a:off x="7600039" y="3402358"/>
                <a:ext cx="73080" cy="120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14261D3-B08B-4D97-A137-F9CE563CED6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91399" y="3393358"/>
                  <a:ext cx="90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1A84602-C21C-4F77-9C76-389B8AEB6B5D}"/>
                    </a:ext>
                  </a:extLst>
                </p14:cNvPr>
                <p14:cNvContentPartPr/>
                <p14:nvPr/>
              </p14:nvContentPartPr>
              <p14:xfrm>
                <a:off x="7585999" y="3423598"/>
                <a:ext cx="210960" cy="338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1A84602-C21C-4F77-9C76-389B8AEB6B5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77359" y="3414958"/>
                  <a:ext cx="228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A717F2D-8847-48AC-80C5-F35339F9DB6C}"/>
                    </a:ext>
                  </a:extLst>
                </p14:cNvPr>
                <p14:cNvContentPartPr/>
                <p14:nvPr/>
              </p14:nvContentPartPr>
              <p14:xfrm>
                <a:off x="8267119" y="3158638"/>
                <a:ext cx="233280" cy="478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A717F2D-8847-48AC-80C5-F35339F9DB6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58479" y="3149638"/>
                  <a:ext cx="250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389EFD-7AD6-417B-9843-6F69D3D35AE5}"/>
                    </a:ext>
                  </a:extLst>
                </p14:cNvPr>
                <p14:cNvContentPartPr/>
                <p14:nvPr/>
              </p14:nvContentPartPr>
              <p14:xfrm>
                <a:off x="8168479" y="3369598"/>
                <a:ext cx="401040" cy="64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389EFD-7AD6-417B-9843-6F69D3D35A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59479" y="3360958"/>
                  <a:ext cx="418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FC86C86-FAF7-4778-AD37-A260A65BCC08}"/>
                    </a:ext>
                  </a:extLst>
                </p14:cNvPr>
                <p14:cNvContentPartPr/>
                <p14:nvPr/>
              </p14:nvContentPartPr>
              <p14:xfrm>
                <a:off x="8568439" y="3133078"/>
                <a:ext cx="212040" cy="467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FC86C86-FAF7-4778-AD37-A260A65BCC0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59799" y="3124438"/>
                  <a:ext cx="2296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84EAF9D-E480-428E-8DF8-0397635EBAE3}"/>
                    </a:ext>
                  </a:extLst>
                </p14:cNvPr>
                <p14:cNvContentPartPr/>
                <p14:nvPr/>
              </p14:nvContentPartPr>
              <p14:xfrm>
                <a:off x="8843839" y="3453838"/>
                <a:ext cx="93600" cy="109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84EAF9D-E480-428E-8DF8-0397635EBA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34839" y="3445198"/>
                  <a:ext cx="111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61A3EC0-0DE2-4EB1-8FC4-9BE6EFBF1109}"/>
                    </a:ext>
                  </a:extLst>
                </p14:cNvPr>
                <p14:cNvContentPartPr/>
                <p14:nvPr/>
              </p14:nvContentPartPr>
              <p14:xfrm>
                <a:off x="9142639" y="3191398"/>
                <a:ext cx="166320" cy="401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61A3EC0-0DE2-4EB1-8FC4-9BE6EFBF110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33999" y="3182758"/>
                  <a:ext cx="183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45FE4B1-86AD-4C14-B8D2-5CE66845BED9}"/>
                    </a:ext>
                  </a:extLst>
                </p14:cNvPr>
                <p14:cNvContentPartPr/>
                <p14:nvPr/>
              </p14:nvContentPartPr>
              <p14:xfrm>
                <a:off x="9057319" y="3371758"/>
                <a:ext cx="365760" cy="65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45FE4B1-86AD-4C14-B8D2-5CE66845BE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48679" y="3362758"/>
                  <a:ext cx="383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E5548E1-E8AE-4E61-8328-990B9C8AC9A7}"/>
                    </a:ext>
                  </a:extLst>
                </p14:cNvPr>
                <p14:cNvContentPartPr/>
                <p14:nvPr/>
              </p14:nvContentPartPr>
              <p14:xfrm>
                <a:off x="3319999" y="3495238"/>
                <a:ext cx="41760" cy="95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E5548E1-E8AE-4E61-8328-990B9C8AC9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10999" y="3486598"/>
                  <a:ext cx="5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581B92-5FCA-4E47-943F-1A2DF049D439}"/>
                    </a:ext>
                  </a:extLst>
                </p14:cNvPr>
                <p14:cNvContentPartPr/>
                <p14:nvPr/>
              </p14:nvContentPartPr>
              <p14:xfrm>
                <a:off x="3379399" y="3395158"/>
                <a:ext cx="36720" cy="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581B92-5FCA-4E47-943F-1A2DF049D43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70399" y="3386518"/>
                  <a:ext cx="54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6345BD4-EFD0-4688-A7F1-59103ED9A909}"/>
                    </a:ext>
                  </a:extLst>
                </p14:cNvPr>
                <p14:cNvContentPartPr/>
                <p14:nvPr/>
              </p14:nvContentPartPr>
              <p14:xfrm>
                <a:off x="3418639" y="3398758"/>
                <a:ext cx="205200" cy="221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6345BD4-EFD0-4688-A7F1-59103ED9A9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09999" y="3389758"/>
                  <a:ext cx="222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B0EC813-DDBC-48CD-9E98-45EB0071188B}"/>
                    </a:ext>
                  </a:extLst>
                </p14:cNvPr>
                <p14:cNvContentPartPr/>
                <p14:nvPr/>
              </p14:nvContentPartPr>
              <p14:xfrm>
                <a:off x="4124959" y="3199678"/>
                <a:ext cx="276840" cy="45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B0EC813-DDBC-48CD-9E98-45EB007118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15959" y="3191038"/>
                  <a:ext cx="2944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FD69C9-B93D-41FB-9C59-F6E35DF2B9CB}"/>
                    </a:ext>
                  </a:extLst>
                </p14:cNvPr>
                <p14:cNvContentPartPr/>
                <p14:nvPr/>
              </p14:nvContentPartPr>
              <p14:xfrm>
                <a:off x="4042519" y="3408478"/>
                <a:ext cx="406080" cy="87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FD69C9-B93D-41FB-9C59-F6E35DF2B9C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33879" y="3399838"/>
                  <a:ext cx="423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F0FB0E-4A6F-4AFD-AEC0-95998DB8C376}"/>
                    </a:ext>
                  </a:extLst>
                </p14:cNvPr>
                <p14:cNvContentPartPr/>
                <p14:nvPr/>
              </p14:nvContentPartPr>
              <p14:xfrm>
                <a:off x="4429879" y="3171958"/>
                <a:ext cx="276480" cy="408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F0FB0E-4A6F-4AFD-AEC0-95998DB8C37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21239" y="3163318"/>
                  <a:ext cx="2941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96F17FE-B97E-43C1-AFD5-963D8046860F}"/>
                    </a:ext>
                  </a:extLst>
                </p14:cNvPr>
                <p14:cNvContentPartPr/>
                <p14:nvPr/>
              </p14:nvContentPartPr>
              <p14:xfrm>
                <a:off x="4680079" y="3426478"/>
                <a:ext cx="222480" cy="180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96F17FE-B97E-43C1-AFD5-963D8046860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71079" y="3417838"/>
                  <a:ext cx="240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3E717CA-EFCB-4056-A301-A78574414BD9}"/>
                    </a:ext>
                  </a:extLst>
                </p14:cNvPr>
                <p14:cNvContentPartPr/>
                <p14:nvPr/>
              </p14:nvContentPartPr>
              <p14:xfrm>
                <a:off x="1741399" y="3367798"/>
                <a:ext cx="178200" cy="160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3E717CA-EFCB-4056-A301-A78574414BD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32759" y="3359158"/>
                  <a:ext cx="195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B05A07-2AD7-45DA-8E9F-385554233F43}"/>
                    </a:ext>
                  </a:extLst>
                </p14:cNvPr>
                <p14:cNvContentPartPr/>
                <p14:nvPr/>
              </p14:nvContentPartPr>
              <p14:xfrm>
                <a:off x="1704319" y="3602878"/>
                <a:ext cx="238680" cy="29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B05A07-2AD7-45DA-8E9F-385554233F4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95319" y="3593878"/>
                  <a:ext cx="256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634FC1-5AAF-4B3D-ADF0-3A7723A3E80A}"/>
                    </a:ext>
                  </a:extLst>
                </p14:cNvPr>
                <p14:cNvContentPartPr/>
                <p14:nvPr/>
              </p14:nvContentPartPr>
              <p14:xfrm>
                <a:off x="2126959" y="3404878"/>
                <a:ext cx="242280" cy="249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634FC1-5AAF-4B3D-ADF0-3A7723A3E80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18319" y="3396238"/>
                  <a:ext cx="259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EA13118-93A5-4800-A2C0-3AB58E3821EA}"/>
                    </a:ext>
                  </a:extLst>
                </p14:cNvPr>
                <p14:cNvContentPartPr/>
                <p14:nvPr/>
              </p14:nvContentPartPr>
              <p14:xfrm>
                <a:off x="2471119" y="3458518"/>
                <a:ext cx="169920" cy="20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EA13118-93A5-4800-A2C0-3AB58E3821E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62119" y="3449518"/>
                  <a:ext cx="187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A88862F-0F5C-4EC7-A0E1-5C359EB579ED}"/>
                    </a:ext>
                  </a:extLst>
                </p14:cNvPr>
                <p14:cNvContentPartPr/>
                <p14:nvPr/>
              </p14:nvContentPartPr>
              <p14:xfrm>
                <a:off x="2738959" y="3243598"/>
                <a:ext cx="185400" cy="48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A88862F-0F5C-4EC7-A0E1-5C359EB579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29959" y="3234598"/>
                  <a:ext cx="2030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15978D0-46DF-4887-831B-AB2DB9021273}"/>
                    </a:ext>
                  </a:extLst>
                </p14:cNvPr>
                <p14:cNvContentPartPr/>
                <p14:nvPr/>
              </p14:nvContentPartPr>
              <p14:xfrm>
                <a:off x="1763719" y="3832558"/>
                <a:ext cx="253080" cy="404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15978D0-46DF-4887-831B-AB2DB902127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55079" y="3823558"/>
                  <a:ext cx="270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4680B5-3AA2-44BF-95B7-5543752A4FC4}"/>
                    </a:ext>
                  </a:extLst>
                </p14:cNvPr>
                <p14:cNvContentPartPr/>
                <p14:nvPr/>
              </p14:nvContentPartPr>
              <p14:xfrm>
                <a:off x="1642759" y="4010758"/>
                <a:ext cx="398160" cy="76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4680B5-3AA2-44BF-95B7-5543752A4FC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33759" y="4001758"/>
                  <a:ext cx="415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B314A71-140B-46AF-A549-818581CEC985}"/>
                    </a:ext>
                  </a:extLst>
                </p14:cNvPr>
                <p14:cNvContentPartPr/>
                <p14:nvPr/>
              </p14:nvContentPartPr>
              <p14:xfrm>
                <a:off x="2003119" y="3762718"/>
                <a:ext cx="259200" cy="426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B314A71-140B-46AF-A549-818581CEC98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94479" y="3753718"/>
                  <a:ext cx="2768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F48A2B3-7CED-4FD5-830A-92D74A02FB6C}"/>
                    </a:ext>
                  </a:extLst>
                </p14:cNvPr>
                <p14:cNvContentPartPr/>
                <p14:nvPr/>
              </p14:nvContentPartPr>
              <p14:xfrm>
                <a:off x="2287879" y="4033798"/>
                <a:ext cx="34920" cy="128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F48A2B3-7CED-4FD5-830A-92D74A02FB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79239" y="4024798"/>
                  <a:ext cx="52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B819E91-9DAA-4EA6-A5A1-AE0BC18363D8}"/>
                    </a:ext>
                  </a:extLst>
                </p14:cNvPr>
                <p14:cNvContentPartPr/>
                <p14:nvPr/>
              </p14:nvContentPartPr>
              <p14:xfrm>
                <a:off x="2405959" y="3979438"/>
                <a:ext cx="315360" cy="201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B819E91-9DAA-4EA6-A5A1-AE0BC18363D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396959" y="3970438"/>
                  <a:ext cx="333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E756DC6-5B42-4EAB-8737-610C65A9B359}"/>
                    </a:ext>
                  </a:extLst>
                </p14:cNvPr>
                <p14:cNvContentPartPr/>
                <p14:nvPr/>
              </p14:nvContentPartPr>
              <p14:xfrm>
                <a:off x="2682799" y="3784318"/>
                <a:ext cx="170640" cy="381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E756DC6-5B42-4EAB-8737-610C65A9B35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74159" y="3775318"/>
                  <a:ext cx="188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B0092C8-594A-434A-A80D-9AD341355466}"/>
                    </a:ext>
                  </a:extLst>
                </p14:cNvPr>
                <p14:cNvContentPartPr/>
                <p14:nvPr/>
              </p14:nvContentPartPr>
              <p14:xfrm>
                <a:off x="3061159" y="3962158"/>
                <a:ext cx="208080" cy="20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B0092C8-594A-434A-A80D-9AD34135546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52159" y="3953158"/>
                  <a:ext cx="225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80E0E71-8ECB-4918-AE12-3D172FE93BA9}"/>
                    </a:ext>
                  </a:extLst>
                </p14:cNvPr>
                <p14:cNvContentPartPr/>
                <p14:nvPr/>
              </p14:nvContentPartPr>
              <p14:xfrm>
                <a:off x="3306679" y="3963238"/>
                <a:ext cx="143280" cy="237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0E0E71-8ECB-4918-AE12-3D172FE93BA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97679" y="3954598"/>
                  <a:ext cx="160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35944E-6E40-41E6-A104-41B53068D37C}"/>
                    </a:ext>
                  </a:extLst>
                </p14:cNvPr>
                <p14:cNvContentPartPr/>
                <p14:nvPr/>
              </p14:nvContentPartPr>
              <p14:xfrm>
                <a:off x="3454639" y="3976918"/>
                <a:ext cx="192960" cy="209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35944E-6E40-41E6-A104-41B53068D3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45639" y="3968278"/>
                  <a:ext cx="210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3A394B-5622-4C1D-A676-234598027195}"/>
                    </a:ext>
                  </a:extLst>
                </p14:cNvPr>
                <p14:cNvContentPartPr/>
                <p14:nvPr/>
              </p14:nvContentPartPr>
              <p14:xfrm>
                <a:off x="3700159" y="3839038"/>
                <a:ext cx="194400" cy="315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3A394B-5622-4C1D-A676-23459802719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91159" y="3830398"/>
                  <a:ext cx="212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254E41D-7EEE-47F9-AA5A-C6967B104FBF}"/>
                    </a:ext>
                  </a:extLst>
                </p14:cNvPr>
                <p14:cNvContentPartPr/>
                <p14:nvPr/>
              </p14:nvContentPartPr>
              <p14:xfrm>
                <a:off x="3919039" y="3944518"/>
                <a:ext cx="248400" cy="201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254E41D-7EEE-47F9-AA5A-C6967B104FB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10039" y="3935518"/>
                  <a:ext cx="266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39C99BB-8195-444D-A5C5-170E10939D9D}"/>
                    </a:ext>
                  </a:extLst>
                </p14:cNvPr>
                <p14:cNvContentPartPr/>
                <p14:nvPr/>
              </p14:nvContentPartPr>
              <p14:xfrm>
                <a:off x="4104439" y="3994558"/>
                <a:ext cx="132480" cy="133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39C99BB-8195-444D-A5C5-170E10939D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95439" y="3985558"/>
                  <a:ext cx="150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BA307AD-C7F1-4E75-8EB8-162076E432F6}"/>
                    </a:ext>
                  </a:extLst>
                </p14:cNvPr>
                <p14:cNvContentPartPr/>
                <p14:nvPr/>
              </p14:nvContentPartPr>
              <p14:xfrm>
                <a:off x="4452559" y="3771718"/>
                <a:ext cx="74880" cy="329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BA307AD-C7F1-4E75-8EB8-162076E432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43919" y="3762718"/>
                  <a:ext cx="92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B430D8-F7BA-441B-81CC-511D68A85F09}"/>
                    </a:ext>
                  </a:extLst>
                </p14:cNvPr>
                <p14:cNvContentPartPr/>
                <p14:nvPr/>
              </p14:nvContentPartPr>
              <p14:xfrm>
                <a:off x="4901479" y="3916078"/>
                <a:ext cx="148680" cy="17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B430D8-F7BA-441B-81CC-511D68A85F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92479" y="3907078"/>
                  <a:ext cx="166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052FA2-1BB7-442B-AF7F-70A8640A6C0A}"/>
                    </a:ext>
                  </a:extLst>
                </p14:cNvPr>
                <p14:cNvContentPartPr/>
                <p14:nvPr/>
              </p14:nvContentPartPr>
              <p14:xfrm>
                <a:off x="5116399" y="3890158"/>
                <a:ext cx="150480" cy="183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052FA2-1BB7-442B-AF7F-70A8640A6C0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07399" y="3881158"/>
                  <a:ext cx="168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EF82309-EDD9-43E8-BD9B-91517DCCF685}"/>
                    </a:ext>
                  </a:extLst>
                </p14:cNvPr>
                <p14:cNvContentPartPr/>
                <p14:nvPr/>
              </p14:nvContentPartPr>
              <p14:xfrm>
                <a:off x="5385679" y="3906718"/>
                <a:ext cx="133560" cy="159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EF82309-EDD9-43E8-BD9B-91517DCCF6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77039" y="3897718"/>
                  <a:ext cx="151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47741FB-6A50-43B9-8F28-993884A72DCF}"/>
                    </a:ext>
                  </a:extLst>
                </p14:cNvPr>
                <p14:cNvContentPartPr/>
                <p14:nvPr/>
              </p14:nvContentPartPr>
              <p14:xfrm>
                <a:off x="5572519" y="3913918"/>
                <a:ext cx="139320" cy="150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47741FB-6A50-43B9-8F28-993884A72DC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63879" y="3904918"/>
                  <a:ext cx="156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D63B101-8983-4AEE-B299-B6EB7EE284C9}"/>
                    </a:ext>
                  </a:extLst>
                </p14:cNvPr>
                <p14:cNvContentPartPr/>
                <p14:nvPr/>
              </p14:nvContentPartPr>
              <p14:xfrm>
                <a:off x="5778079" y="3846958"/>
                <a:ext cx="210960" cy="231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D63B101-8983-4AEE-B299-B6EB7EE284C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69079" y="3838318"/>
                  <a:ext cx="22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06172DB-673C-4FB0-ACA8-04CFB985BC1B}"/>
                    </a:ext>
                  </a:extLst>
                </p14:cNvPr>
                <p14:cNvContentPartPr/>
                <p14:nvPr/>
              </p14:nvContentPartPr>
              <p14:xfrm>
                <a:off x="5931799" y="3876838"/>
                <a:ext cx="162360" cy="20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06172DB-673C-4FB0-ACA8-04CFB985BC1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22799" y="3867838"/>
                  <a:ext cx="180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C286153-61A5-47B6-B34B-CE88DDB87364}"/>
                    </a:ext>
                  </a:extLst>
                </p14:cNvPr>
                <p14:cNvContentPartPr/>
                <p14:nvPr/>
              </p14:nvContentPartPr>
              <p14:xfrm>
                <a:off x="6443719" y="3857758"/>
                <a:ext cx="261360" cy="177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C286153-61A5-47B6-B34B-CE88DDB8736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35079" y="3848758"/>
                  <a:ext cx="279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8807304-2E28-473E-931E-3090056B7E47}"/>
                    </a:ext>
                  </a:extLst>
                </p14:cNvPr>
                <p14:cNvContentPartPr/>
                <p14:nvPr/>
              </p14:nvContentPartPr>
              <p14:xfrm>
                <a:off x="6744679" y="3918958"/>
                <a:ext cx="28440" cy="108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8807304-2E28-473E-931E-3090056B7E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36039" y="3909958"/>
                  <a:ext cx="46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FDAC076-A161-498D-B47B-5A3399936588}"/>
                    </a:ext>
                  </a:extLst>
                </p14:cNvPr>
                <p14:cNvContentPartPr/>
                <p14:nvPr/>
              </p14:nvContentPartPr>
              <p14:xfrm>
                <a:off x="6960319" y="3717718"/>
                <a:ext cx="141480" cy="325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FDAC076-A161-498D-B47B-5A339993658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51319" y="3708718"/>
                  <a:ext cx="159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B1B948D-1966-470C-AE43-8D8952FEFB2D}"/>
                    </a:ext>
                  </a:extLst>
                </p14:cNvPr>
                <p14:cNvContentPartPr/>
                <p14:nvPr/>
              </p14:nvContentPartPr>
              <p14:xfrm>
                <a:off x="6894079" y="3787558"/>
                <a:ext cx="298080" cy="106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B1B948D-1966-470C-AE43-8D8952FEFB2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85079" y="3778558"/>
                  <a:ext cx="315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9BAEE8-6787-432C-95E4-DC7253C2D09B}"/>
                    </a:ext>
                  </a:extLst>
                </p14:cNvPr>
                <p14:cNvContentPartPr/>
                <p14:nvPr/>
              </p14:nvContentPartPr>
              <p14:xfrm>
                <a:off x="7183879" y="3654718"/>
                <a:ext cx="122040" cy="334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9BAEE8-6787-432C-95E4-DC7253C2D09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74879" y="3645718"/>
                  <a:ext cx="139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CE3E842-0CCD-4B2B-B59E-221776023502}"/>
                    </a:ext>
                  </a:extLst>
                </p14:cNvPr>
                <p14:cNvContentPartPr/>
                <p14:nvPr/>
              </p14:nvContentPartPr>
              <p14:xfrm>
                <a:off x="7366399" y="3867838"/>
                <a:ext cx="57960" cy="142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CE3E842-0CCD-4B2B-B59E-22177602350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57759" y="3859198"/>
                  <a:ext cx="7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E24FB82-FD56-4288-94C4-D6EC63417CAF}"/>
                    </a:ext>
                  </a:extLst>
                </p14:cNvPr>
                <p14:cNvContentPartPr/>
                <p14:nvPr/>
              </p14:nvContentPartPr>
              <p14:xfrm>
                <a:off x="7492759" y="3844798"/>
                <a:ext cx="147600" cy="130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E24FB82-FD56-4288-94C4-D6EC63417CA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84119" y="3835798"/>
                  <a:ext cx="165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DF9EC2F-EF5B-4170-9552-CEF6364C5B89}"/>
                    </a:ext>
                  </a:extLst>
                </p14:cNvPr>
                <p14:cNvContentPartPr/>
                <p14:nvPr/>
              </p14:nvContentPartPr>
              <p14:xfrm>
                <a:off x="7924039" y="3733918"/>
                <a:ext cx="226440" cy="245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DF9EC2F-EF5B-4170-9552-CEF6364C5B8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15399" y="3725278"/>
                  <a:ext cx="244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985CFB4-2450-4384-BE8F-F535D47D0086}"/>
                    </a:ext>
                  </a:extLst>
                </p14:cNvPr>
                <p14:cNvContentPartPr/>
                <p14:nvPr/>
              </p14:nvContentPartPr>
              <p14:xfrm>
                <a:off x="8246959" y="3792238"/>
                <a:ext cx="208440" cy="181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985CFB4-2450-4384-BE8F-F535D47D008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37959" y="3783598"/>
                  <a:ext cx="226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C679A41-0926-46EA-AF25-ECB2D005430D}"/>
                    </a:ext>
                  </a:extLst>
                </p14:cNvPr>
                <p14:cNvContentPartPr/>
                <p14:nvPr/>
              </p14:nvContentPartPr>
              <p14:xfrm>
                <a:off x="8700919" y="3800158"/>
                <a:ext cx="312480" cy="166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C679A41-0926-46EA-AF25-ECB2D005430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91919" y="3791518"/>
                  <a:ext cx="330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B44CB96-29CB-4D88-8FD7-6232C54A7608}"/>
                    </a:ext>
                  </a:extLst>
                </p14:cNvPr>
                <p14:cNvContentPartPr/>
                <p14:nvPr/>
              </p14:nvContentPartPr>
              <p14:xfrm>
                <a:off x="9111679" y="3823198"/>
                <a:ext cx="29160" cy="140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B44CB96-29CB-4D88-8FD7-6232C54A760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2679" y="3814198"/>
                  <a:ext cx="4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0762039-E43E-42AA-BB67-11E59BF2A37F}"/>
                    </a:ext>
                  </a:extLst>
                </p14:cNvPr>
                <p14:cNvContentPartPr/>
                <p14:nvPr/>
              </p14:nvContentPartPr>
              <p14:xfrm>
                <a:off x="9211399" y="3851998"/>
                <a:ext cx="119520" cy="11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0762039-E43E-42AA-BB67-11E59BF2A37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02759" y="3842998"/>
                  <a:ext cx="137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8743375-06F6-4175-A6E0-453AF94A9BA6}"/>
                    </a:ext>
                  </a:extLst>
                </p14:cNvPr>
                <p14:cNvContentPartPr/>
                <p14:nvPr/>
              </p14:nvContentPartPr>
              <p14:xfrm>
                <a:off x="9431719" y="3832198"/>
                <a:ext cx="172440" cy="140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8743375-06F6-4175-A6E0-453AF94A9BA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23079" y="3823198"/>
                  <a:ext cx="190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EC96F3B-19A0-4AD2-B64E-7A08835FAD25}"/>
                    </a:ext>
                  </a:extLst>
                </p14:cNvPr>
                <p14:cNvContentPartPr/>
                <p14:nvPr/>
              </p14:nvContentPartPr>
              <p14:xfrm>
                <a:off x="9719359" y="3548878"/>
                <a:ext cx="216000" cy="439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EC96F3B-19A0-4AD2-B64E-7A08835FAD2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10719" y="3540238"/>
                  <a:ext cx="233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706A427-A100-4856-8AA1-285670B8A8E4}"/>
                    </a:ext>
                  </a:extLst>
                </p14:cNvPr>
                <p14:cNvContentPartPr/>
                <p14:nvPr/>
              </p14:nvContentPartPr>
              <p14:xfrm>
                <a:off x="9647359" y="3745438"/>
                <a:ext cx="357840" cy="228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706A427-A100-4856-8AA1-285670B8A8E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38359" y="3736798"/>
                  <a:ext cx="37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AE66E4A-F569-4C2B-BCAE-1F5D1920ACED}"/>
                    </a:ext>
                  </a:extLst>
                </p14:cNvPr>
                <p14:cNvContentPartPr/>
                <p14:nvPr/>
              </p14:nvContentPartPr>
              <p14:xfrm>
                <a:off x="10123279" y="3707998"/>
                <a:ext cx="213840" cy="277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AE66E4A-F569-4C2B-BCAE-1F5D1920ACE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14279" y="3699358"/>
                  <a:ext cx="231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122D85-7A4E-4B68-8D24-4CF34D540CC2}"/>
                    </a:ext>
                  </a:extLst>
                </p14:cNvPr>
                <p14:cNvContentPartPr/>
                <p14:nvPr/>
              </p14:nvContentPartPr>
              <p14:xfrm>
                <a:off x="10385359" y="3944518"/>
                <a:ext cx="14760" cy="50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122D85-7A4E-4B68-8D24-4CF34D540CC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76359" y="3935518"/>
                  <a:ext cx="32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1046AD7-5695-45B6-98F9-220C78B824C9}"/>
                    </a:ext>
                  </a:extLst>
                </p14:cNvPr>
                <p14:cNvContentPartPr/>
                <p14:nvPr/>
              </p14:nvContentPartPr>
              <p14:xfrm>
                <a:off x="508759" y="4588558"/>
                <a:ext cx="109440" cy="174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1046AD7-5695-45B6-98F9-220C78B824C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9759" y="4579558"/>
                  <a:ext cx="127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169C7CD-4D98-488E-8440-F450E803D886}"/>
                    </a:ext>
                  </a:extLst>
                </p14:cNvPr>
                <p14:cNvContentPartPr/>
                <p14:nvPr/>
              </p14:nvContentPartPr>
              <p14:xfrm>
                <a:off x="423079" y="4528078"/>
                <a:ext cx="430200" cy="75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169C7CD-4D98-488E-8440-F450E803D88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4439" y="4519078"/>
                  <a:ext cx="447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47FD1FD-E50E-4A81-BF7C-D0A46B4B1D7F}"/>
                    </a:ext>
                  </a:extLst>
                </p14:cNvPr>
                <p14:cNvContentPartPr/>
                <p14:nvPr/>
              </p14:nvContentPartPr>
              <p14:xfrm>
                <a:off x="789559" y="4401718"/>
                <a:ext cx="214920" cy="340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47FD1FD-E50E-4A81-BF7C-D0A46B4B1D7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0919" y="4392718"/>
                  <a:ext cx="232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BC29A1-CB4D-464A-A05E-769B1C80D6AA}"/>
                    </a:ext>
                  </a:extLst>
                </p14:cNvPr>
                <p14:cNvContentPartPr/>
                <p14:nvPr/>
              </p14:nvContentPartPr>
              <p14:xfrm>
                <a:off x="1098079" y="4619878"/>
                <a:ext cx="57240" cy="88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BC29A1-CB4D-464A-A05E-769B1C80D6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89079" y="4610878"/>
                  <a:ext cx="74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A884179-1F4F-4BAB-A75B-CDA4919A08E9}"/>
                    </a:ext>
                  </a:extLst>
                </p14:cNvPr>
                <p14:cNvContentPartPr/>
                <p14:nvPr/>
              </p14:nvContentPartPr>
              <p14:xfrm>
                <a:off x="1237759" y="4533838"/>
                <a:ext cx="126000" cy="175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A884179-1F4F-4BAB-A75B-CDA4919A08E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28759" y="4524838"/>
                  <a:ext cx="143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47C4BD8-4936-4FC1-A2E6-4B851428BB45}"/>
                    </a:ext>
                  </a:extLst>
                </p14:cNvPr>
                <p14:cNvContentPartPr/>
                <p14:nvPr/>
              </p14:nvContentPartPr>
              <p14:xfrm>
                <a:off x="1735279" y="4590358"/>
                <a:ext cx="50040" cy="119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47C4BD8-4936-4FC1-A2E6-4B851428BB4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26639" y="4581718"/>
                  <a:ext cx="67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4DCCB69-5A9C-495E-A8B3-E2B6FF40E091}"/>
                    </a:ext>
                  </a:extLst>
                </p14:cNvPr>
                <p14:cNvContentPartPr/>
                <p14:nvPr/>
              </p14:nvContentPartPr>
              <p14:xfrm>
                <a:off x="1870999" y="4506118"/>
                <a:ext cx="162360" cy="208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4DCCB69-5A9C-495E-A8B3-E2B6FF40E09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61999" y="4497478"/>
                  <a:ext cx="180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4D10852-4DAF-49C7-9441-B16E451091B8}"/>
                    </a:ext>
                  </a:extLst>
                </p14:cNvPr>
                <p14:cNvContentPartPr/>
                <p14:nvPr/>
              </p14:nvContentPartPr>
              <p14:xfrm>
                <a:off x="472399" y="5128198"/>
                <a:ext cx="66960" cy="160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4D10852-4DAF-49C7-9441-B16E451091B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3399" y="5119198"/>
                  <a:ext cx="84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A20B800-C4F7-4E04-A58E-EDE1E397863A}"/>
                    </a:ext>
                  </a:extLst>
                </p14:cNvPr>
                <p14:cNvContentPartPr/>
                <p14:nvPr/>
              </p14:nvContentPartPr>
              <p14:xfrm>
                <a:off x="601279" y="4996798"/>
                <a:ext cx="15840" cy="6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A20B800-C4F7-4E04-A58E-EDE1E397863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92279" y="4987798"/>
                  <a:ext cx="3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CD66CEE-1109-40D2-825F-C095974300A8}"/>
                    </a:ext>
                  </a:extLst>
                </p14:cNvPr>
                <p14:cNvContentPartPr/>
                <p14:nvPr/>
              </p14:nvContentPartPr>
              <p14:xfrm>
                <a:off x="618919" y="5063398"/>
                <a:ext cx="175680" cy="206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CD66CEE-1109-40D2-825F-C095974300A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0279" y="5054398"/>
                  <a:ext cx="193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2F9FDA2-EB4C-4E8D-9D42-E342975D78AF}"/>
                    </a:ext>
                  </a:extLst>
                </p14:cNvPr>
                <p14:cNvContentPartPr/>
                <p14:nvPr/>
              </p14:nvContentPartPr>
              <p14:xfrm>
                <a:off x="1272679" y="4918318"/>
                <a:ext cx="192960" cy="367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2F9FDA2-EB4C-4E8D-9D42-E342975D78A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264039" y="4909318"/>
                  <a:ext cx="2106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32851FE-1D7A-45CC-AB00-60CF028AC1E1}"/>
                    </a:ext>
                  </a:extLst>
                </p14:cNvPr>
                <p14:cNvContentPartPr/>
                <p14:nvPr/>
              </p14:nvContentPartPr>
              <p14:xfrm>
                <a:off x="1179079" y="5096878"/>
                <a:ext cx="324360" cy="21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32851FE-1D7A-45CC-AB00-60CF028AC1E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70079" y="5087878"/>
                  <a:ext cx="342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A90E83D-4131-403A-BC30-57AC73ABD784}"/>
                    </a:ext>
                  </a:extLst>
                </p14:cNvPr>
                <p14:cNvContentPartPr/>
                <p14:nvPr/>
              </p14:nvContentPartPr>
              <p14:xfrm>
                <a:off x="1562479" y="4833358"/>
                <a:ext cx="190080" cy="375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A90E83D-4131-403A-BC30-57AC73ABD78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53839" y="4824718"/>
                  <a:ext cx="207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D5E2F2C-1010-4FE2-AA08-2AEDD0CCE861}"/>
                    </a:ext>
                  </a:extLst>
                </p14:cNvPr>
                <p14:cNvContentPartPr/>
                <p14:nvPr/>
              </p14:nvContentPartPr>
              <p14:xfrm>
                <a:off x="1761919" y="5048998"/>
                <a:ext cx="178200" cy="225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D5E2F2C-1010-4FE2-AA08-2AEDD0CCE86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52919" y="5040358"/>
                  <a:ext cx="195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DC653BB-3B29-4E52-A2E2-8A4C13BB7A8F}"/>
                    </a:ext>
                  </a:extLst>
                </p14:cNvPr>
                <p14:cNvContentPartPr/>
                <p14:nvPr/>
              </p14:nvContentPartPr>
              <p14:xfrm>
                <a:off x="5405479" y="4373638"/>
                <a:ext cx="279720" cy="284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DC653BB-3B29-4E52-A2E2-8A4C13BB7A8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96839" y="4364638"/>
                  <a:ext cx="297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4624AE-1666-4BC1-AF4A-4E66F6D2EB9E}"/>
                    </a:ext>
                  </a:extLst>
                </p14:cNvPr>
                <p14:cNvContentPartPr/>
                <p14:nvPr/>
              </p14:nvContentPartPr>
              <p14:xfrm>
                <a:off x="5740279" y="4476598"/>
                <a:ext cx="167400" cy="114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4624AE-1666-4BC1-AF4A-4E66F6D2EB9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31639" y="4467598"/>
                  <a:ext cx="185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1FED1B1-2651-4C68-A3EF-290249C51834}"/>
                    </a:ext>
                  </a:extLst>
                </p14:cNvPr>
                <p14:cNvContentPartPr/>
                <p14:nvPr/>
              </p14:nvContentPartPr>
              <p14:xfrm>
                <a:off x="5945119" y="4458238"/>
                <a:ext cx="88920" cy="114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1FED1B1-2651-4C68-A3EF-290249C5183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36119" y="4449598"/>
                  <a:ext cx="10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F54C726-2A0C-4C1A-81DA-0E2C8A163449}"/>
                    </a:ext>
                  </a:extLst>
                </p14:cNvPr>
                <p14:cNvContentPartPr/>
                <p14:nvPr/>
              </p14:nvContentPartPr>
              <p14:xfrm>
                <a:off x="5936119" y="4408558"/>
                <a:ext cx="344520" cy="381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F54C726-2A0C-4C1A-81DA-0E2C8A16344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27479" y="4399558"/>
                  <a:ext cx="3621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E4F0B18-5F91-4405-AD80-CD8CFE68588E}"/>
                    </a:ext>
                  </a:extLst>
                </p14:cNvPr>
                <p14:cNvContentPartPr/>
                <p14:nvPr/>
              </p14:nvContentPartPr>
              <p14:xfrm>
                <a:off x="6383959" y="4483798"/>
                <a:ext cx="127800" cy="10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E4F0B18-5F91-4405-AD80-CD8CFE68588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74959" y="4475158"/>
                  <a:ext cx="145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F88DC7-2693-4EDE-9C65-6AE9F8FAD245}"/>
                    </a:ext>
                  </a:extLst>
                </p14:cNvPr>
                <p14:cNvContentPartPr/>
                <p14:nvPr/>
              </p14:nvContentPartPr>
              <p14:xfrm>
                <a:off x="6547759" y="4496038"/>
                <a:ext cx="189720" cy="497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F88DC7-2693-4EDE-9C65-6AE9F8FAD24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38759" y="4487398"/>
                  <a:ext cx="2073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1A802ED-EE13-451C-9389-CE76CCB79878}"/>
                    </a:ext>
                  </a:extLst>
                </p14:cNvPr>
                <p14:cNvContentPartPr/>
                <p14:nvPr/>
              </p14:nvContentPartPr>
              <p14:xfrm>
                <a:off x="2378599" y="4366078"/>
                <a:ext cx="252360" cy="451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1A802ED-EE13-451C-9389-CE76CCB7987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69599" y="4357078"/>
                  <a:ext cx="270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15AA9AD-488C-408B-9270-A7B97B64156F}"/>
                    </a:ext>
                  </a:extLst>
                </p14:cNvPr>
                <p14:cNvContentPartPr/>
                <p14:nvPr/>
              </p14:nvContentPartPr>
              <p14:xfrm>
                <a:off x="2369239" y="4528438"/>
                <a:ext cx="285120" cy="96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15AA9AD-488C-408B-9270-A7B97B64156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60599" y="4519798"/>
                  <a:ext cx="302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A8AC060-AC7F-44C7-8194-1EB958D94293}"/>
                    </a:ext>
                  </a:extLst>
                </p14:cNvPr>
                <p14:cNvContentPartPr/>
                <p14:nvPr/>
              </p14:nvContentPartPr>
              <p14:xfrm>
                <a:off x="2677399" y="4341598"/>
                <a:ext cx="162720" cy="362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A8AC060-AC7F-44C7-8194-1EB958D9429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668759" y="4332958"/>
                  <a:ext cx="180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7687C0E-60D1-4273-8F12-B15C0C662374}"/>
                    </a:ext>
                  </a:extLst>
                </p14:cNvPr>
                <p14:cNvContentPartPr/>
                <p14:nvPr/>
              </p14:nvContentPartPr>
              <p14:xfrm>
                <a:off x="2907439" y="4551478"/>
                <a:ext cx="148320" cy="161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7687C0E-60D1-4273-8F12-B15C0C66237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98439" y="4542478"/>
                  <a:ext cx="165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22A1498-60DF-4F1E-9724-E34827A7D0C1}"/>
                    </a:ext>
                  </a:extLst>
                </p14:cNvPr>
                <p14:cNvContentPartPr/>
                <p14:nvPr/>
              </p14:nvContentPartPr>
              <p14:xfrm>
                <a:off x="3355639" y="4452838"/>
                <a:ext cx="240120" cy="232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22A1498-60DF-4F1E-9724-E34827A7D0C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46999" y="4443838"/>
                  <a:ext cx="257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CC94996-13AD-4E9B-A973-EC7407282A83}"/>
                    </a:ext>
                  </a:extLst>
                </p14:cNvPr>
                <p14:cNvContentPartPr/>
                <p14:nvPr/>
              </p14:nvContentPartPr>
              <p14:xfrm>
                <a:off x="3628879" y="4522318"/>
                <a:ext cx="169200" cy="129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CC94996-13AD-4E9B-A973-EC7407282A8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619879" y="4513318"/>
                  <a:ext cx="186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E7235D8-B884-4D2F-8994-0E1054D5EAAD}"/>
                    </a:ext>
                  </a:extLst>
                </p14:cNvPr>
                <p14:cNvContentPartPr/>
                <p14:nvPr/>
              </p14:nvContentPartPr>
              <p14:xfrm>
                <a:off x="3851719" y="4540678"/>
                <a:ext cx="275760" cy="86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E7235D8-B884-4D2F-8994-0E1054D5EA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43079" y="4531678"/>
                  <a:ext cx="293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C45FC82-3658-4F2E-A9F1-C786874200C7}"/>
                    </a:ext>
                  </a:extLst>
                </p14:cNvPr>
                <p14:cNvContentPartPr/>
                <p14:nvPr/>
              </p14:nvContentPartPr>
              <p14:xfrm>
                <a:off x="4216399" y="4525198"/>
                <a:ext cx="128880" cy="141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C45FC82-3658-4F2E-A9F1-C786874200C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07399" y="4516198"/>
                  <a:ext cx="146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41CC47-2558-4AAA-B1AF-85A6EEA4B7C2}"/>
                    </a:ext>
                  </a:extLst>
                </p14:cNvPr>
                <p14:cNvContentPartPr/>
                <p14:nvPr/>
              </p14:nvContentPartPr>
              <p14:xfrm>
                <a:off x="4617799" y="4496038"/>
                <a:ext cx="160920" cy="162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41CC47-2558-4AAA-B1AF-85A6EEA4B7C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608799" y="4487398"/>
                  <a:ext cx="178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289F89-9D1F-4C46-8A42-78EA39F15674}"/>
                    </a:ext>
                  </a:extLst>
                </p14:cNvPr>
                <p14:cNvContentPartPr/>
                <p14:nvPr/>
              </p14:nvContentPartPr>
              <p14:xfrm>
                <a:off x="4929199" y="4443118"/>
                <a:ext cx="178200" cy="263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289F89-9D1F-4C46-8A42-78EA39F1567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20199" y="4434118"/>
                  <a:ext cx="195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4E72887-4E8D-47C8-B3AD-32B210F2CB8A}"/>
                    </a:ext>
                  </a:extLst>
                </p14:cNvPr>
                <p14:cNvContentPartPr/>
                <p14:nvPr/>
              </p14:nvContentPartPr>
              <p14:xfrm>
                <a:off x="2297599" y="5062678"/>
                <a:ext cx="214200" cy="158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4E72887-4E8D-47C8-B3AD-32B210F2CB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88599" y="5053678"/>
                  <a:ext cx="231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690084E-FF77-4C2D-B00A-724E6BFA4424}"/>
                    </a:ext>
                  </a:extLst>
                </p14:cNvPr>
                <p14:cNvContentPartPr/>
                <p14:nvPr/>
              </p14:nvContentPartPr>
              <p14:xfrm>
                <a:off x="2611519" y="5038918"/>
                <a:ext cx="168480" cy="160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690084E-FF77-4C2D-B00A-724E6BFA442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02879" y="5029918"/>
                  <a:ext cx="186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2790F5E-AA8C-4BD2-AA38-B323F134DB86}"/>
                    </a:ext>
                  </a:extLst>
                </p14:cNvPr>
                <p14:cNvContentPartPr/>
                <p14:nvPr/>
              </p14:nvContentPartPr>
              <p14:xfrm>
                <a:off x="2836879" y="5003278"/>
                <a:ext cx="280080" cy="163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2790F5E-AA8C-4BD2-AA38-B323F134DB8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27879" y="4994278"/>
                  <a:ext cx="297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CD3C861-85CE-4968-8850-B89E18FD38DD}"/>
                    </a:ext>
                  </a:extLst>
                </p14:cNvPr>
                <p14:cNvContentPartPr/>
                <p14:nvPr/>
              </p14:nvContentPartPr>
              <p14:xfrm>
                <a:off x="3228199" y="4773958"/>
                <a:ext cx="197640" cy="401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CD3C861-85CE-4968-8850-B89E18FD38D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219199" y="4765318"/>
                  <a:ext cx="215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B7566A4-F915-42C2-863B-560B788581FF}"/>
                    </a:ext>
                  </a:extLst>
                </p14:cNvPr>
                <p14:cNvContentPartPr/>
                <p14:nvPr/>
              </p14:nvContentPartPr>
              <p14:xfrm>
                <a:off x="3488119" y="4990318"/>
                <a:ext cx="171000" cy="167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B7566A4-F915-42C2-863B-560B788581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79119" y="4981678"/>
                  <a:ext cx="188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AA6C54C-9BBC-4A6B-AEA2-23AA6CCA4E7C}"/>
                    </a:ext>
                  </a:extLst>
                </p14:cNvPr>
                <p14:cNvContentPartPr/>
                <p14:nvPr/>
              </p14:nvContentPartPr>
              <p14:xfrm>
                <a:off x="3702679" y="4960798"/>
                <a:ext cx="220320" cy="207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AA6C54C-9BBC-4A6B-AEA2-23AA6CCA4E7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693679" y="4952158"/>
                  <a:ext cx="237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D88AC9C-0A66-4DCA-A422-D2CE7AD3F18C}"/>
                    </a:ext>
                  </a:extLst>
                </p14:cNvPr>
                <p14:cNvContentPartPr/>
                <p14:nvPr/>
              </p14:nvContentPartPr>
              <p14:xfrm>
                <a:off x="4204519" y="4996798"/>
                <a:ext cx="106200" cy="163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D88AC9C-0A66-4DCA-A422-D2CE7AD3F18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95879" y="4987798"/>
                  <a:ext cx="123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51F6522-33CC-4934-9B9A-699D5D1011BA}"/>
                    </a:ext>
                  </a:extLst>
                </p14:cNvPr>
                <p14:cNvContentPartPr/>
                <p14:nvPr/>
              </p14:nvContentPartPr>
              <p14:xfrm>
                <a:off x="4441759" y="4681798"/>
                <a:ext cx="289800" cy="520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51F6522-33CC-4934-9B9A-699D5D1011B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3119" y="4672798"/>
                  <a:ext cx="3074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249B3CD-70FC-4936-97C1-2AFB641BB85D}"/>
                    </a:ext>
                  </a:extLst>
                </p14:cNvPr>
                <p14:cNvContentPartPr/>
                <p14:nvPr/>
              </p14:nvContentPartPr>
              <p14:xfrm>
                <a:off x="4450039" y="4998598"/>
                <a:ext cx="221040" cy="41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249B3CD-70FC-4936-97C1-2AFB641BB85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441039" y="4989958"/>
                  <a:ext cx="238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B6CD4A8-5423-4AF7-BECB-3B77FE054C1D}"/>
                    </a:ext>
                  </a:extLst>
                </p14:cNvPr>
                <p14:cNvContentPartPr/>
                <p14:nvPr/>
              </p14:nvContentPartPr>
              <p14:xfrm>
                <a:off x="4938199" y="4971958"/>
                <a:ext cx="190800" cy="170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B6CD4A8-5423-4AF7-BECB-3B77FE054C1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29199" y="4962958"/>
                  <a:ext cx="208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D2198C6-B579-4FDF-8353-DF0A3A7C392D}"/>
                    </a:ext>
                  </a:extLst>
                </p14:cNvPr>
                <p14:cNvContentPartPr/>
                <p14:nvPr/>
              </p14:nvContentPartPr>
              <p14:xfrm>
                <a:off x="5142679" y="4971598"/>
                <a:ext cx="190800" cy="215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D2198C6-B579-4FDF-8353-DF0A3A7C39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33679" y="4962958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1283DA2-2F5E-47EE-BF7B-77132D93075E}"/>
                    </a:ext>
                  </a:extLst>
                </p14:cNvPr>
                <p14:cNvContentPartPr/>
                <p14:nvPr/>
              </p14:nvContentPartPr>
              <p14:xfrm>
                <a:off x="5320519" y="4966198"/>
                <a:ext cx="202680" cy="1839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1283DA2-2F5E-47EE-BF7B-77132D9307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11879" y="4957558"/>
                  <a:ext cx="220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00C306B-DB48-455F-9DA3-041EA127BAA8}"/>
                    </a:ext>
                  </a:extLst>
                </p14:cNvPr>
                <p14:cNvContentPartPr/>
                <p14:nvPr/>
              </p14:nvContentPartPr>
              <p14:xfrm>
                <a:off x="5531479" y="4887718"/>
                <a:ext cx="144720" cy="235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00C306B-DB48-455F-9DA3-041EA127BAA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22839" y="4878718"/>
                  <a:ext cx="162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A1A4346-6092-42A7-A3F4-31EFD861DEF3}"/>
                    </a:ext>
                  </a:extLst>
                </p14:cNvPr>
                <p14:cNvContentPartPr/>
                <p14:nvPr/>
              </p14:nvContentPartPr>
              <p14:xfrm>
                <a:off x="5695279" y="4946398"/>
                <a:ext cx="224640" cy="192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A1A4346-6092-42A7-A3F4-31EFD861DEF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686639" y="4937758"/>
                  <a:ext cx="242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15F69D2-3F15-4FCE-A3BE-5AEB7ABC1414}"/>
                    </a:ext>
                  </a:extLst>
                </p14:cNvPr>
                <p14:cNvContentPartPr/>
                <p14:nvPr/>
              </p14:nvContentPartPr>
              <p14:xfrm>
                <a:off x="5869879" y="4986358"/>
                <a:ext cx="133560" cy="124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15F69D2-3F15-4FCE-A3BE-5AEB7ABC141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860879" y="4977358"/>
                  <a:ext cx="151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4FE85C5-C94E-467B-B2B5-BCCEA7C7E1AF}"/>
                    </a:ext>
                  </a:extLst>
                </p14:cNvPr>
                <p14:cNvContentPartPr/>
                <p14:nvPr/>
              </p14:nvContentPartPr>
              <p14:xfrm>
                <a:off x="6189919" y="4710238"/>
                <a:ext cx="227880" cy="414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4FE85C5-C94E-467B-B2B5-BCCEA7C7E1A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81279" y="4701238"/>
                  <a:ext cx="2455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56795BB-19A6-402A-BA34-59B2A157DA15}"/>
                    </a:ext>
                  </a:extLst>
                </p14:cNvPr>
                <p14:cNvContentPartPr/>
                <p14:nvPr/>
              </p14:nvContentPartPr>
              <p14:xfrm>
                <a:off x="6312319" y="4925158"/>
                <a:ext cx="180000" cy="226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56795BB-19A6-402A-BA34-59B2A157DA1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303679" y="4916518"/>
                  <a:ext cx="197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848DECB-4486-4475-80EF-50F489689E7D}"/>
                    </a:ext>
                  </a:extLst>
                </p14:cNvPr>
                <p14:cNvContentPartPr/>
                <p14:nvPr/>
              </p14:nvContentPartPr>
              <p14:xfrm>
                <a:off x="7221319" y="4313878"/>
                <a:ext cx="217800" cy="255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848DECB-4486-4475-80EF-50F489689E7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212319" y="4305238"/>
                  <a:ext cx="235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0CF4BF9-FE90-4D60-9786-BBD9293EBD7A}"/>
                    </a:ext>
                  </a:extLst>
                </p14:cNvPr>
                <p14:cNvContentPartPr/>
                <p14:nvPr/>
              </p14:nvContentPartPr>
              <p14:xfrm>
                <a:off x="7187479" y="4260598"/>
                <a:ext cx="284040" cy="253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0CF4BF9-FE90-4D60-9786-BBD9293EBD7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78479" y="4251958"/>
                  <a:ext cx="301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CC0A24D-AF98-4FF8-809C-896F535B55B3}"/>
                    </a:ext>
                  </a:extLst>
                </p14:cNvPr>
                <p14:cNvContentPartPr/>
                <p14:nvPr/>
              </p14:nvContentPartPr>
              <p14:xfrm>
                <a:off x="7553959" y="4336918"/>
                <a:ext cx="213120" cy="151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CC0A24D-AF98-4FF8-809C-896F535B55B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44959" y="4327918"/>
                  <a:ext cx="23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B2D1E8C-49B5-4D4F-A154-F05A18EEBEDE}"/>
                    </a:ext>
                  </a:extLst>
                </p14:cNvPr>
                <p14:cNvContentPartPr/>
                <p14:nvPr/>
              </p14:nvContentPartPr>
              <p14:xfrm>
                <a:off x="7649719" y="4462198"/>
                <a:ext cx="177840" cy="95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B2D1E8C-49B5-4D4F-A154-F05A18EEBED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40719" y="4453198"/>
                  <a:ext cx="195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9420093-FC7E-4641-ACDF-26D68DAD59F8}"/>
                    </a:ext>
                  </a:extLst>
                </p14:cNvPr>
                <p14:cNvContentPartPr/>
                <p14:nvPr/>
              </p14:nvContentPartPr>
              <p14:xfrm>
                <a:off x="7922599" y="4281838"/>
                <a:ext cx="266760" cy="252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9420093-FC7E-4641-ACDF-26D68DAD59F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913599" y="4273198"/>
                  <a:ext cx="284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B91046B-B115-4E17-8CA9-3EF5B530D603}"/>
                    </a:ext>
                  </a:extLst>
                </p14:cNvPr>
                <p14:cNvContentPartPr/>
                <p14:nvPr/>
              </p14:nvContentPartPr>
              <p14:xfrm>
                <a:off x="8566639" y="4326478"/>
                <a:ext cx="264960" cy="173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B91046B-B115-4E17-8CA9-3EF5B530D60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557639" y="4317478"/>
                  <a:ext cx="282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CD7BEC8-BE7F-4708-83B8-8942B0A3C578}"/>
                    </a:ext>
                  </a:extLst>
                </p14:cNvPr>
                <p14:cNvContentPartPr/>
                <p14:nvPr/>
              </p14:nvContentPartPr>
              <p14:xfrm>
                <a:off x="8914399" y="4160518"/>
                <a:ext cx="142560" cy="336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CD7BEC8-BE7F-4708-83B8-8942B0A3C57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905759" y="4151878"/>
                  <a:ext cx="160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96FDCAD-6250-4377-8F3E-8428F3FFBF37}"/>
                    </a:ext>
                  </a:extLst>
                </p14:cNvPr>
                <p14:cNvContentPartPr/>
                <p14:nvPr/>
              </p14:nvContentPartPr>
              <p14:xfrm>
                <a:off x="9154879" y="4363198"/>
                <a:ext cx="130680" cy="126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96FDCAD-6250-4377-8F3E-8428F3FFBF3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145879" y="4354558"/>
                  <a:ext cx="148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6B795DA-3941-433B-982B-737F6A81DD8A}"/>
                    </a:ext>
                  </a:extLst>
                </p14:cNvPr>
                <p14:cNvContentPartPr/>
                <p14:nvPr/>
              </p14:nvContentPartPr>
              <p14:xfrm>
                <a:off x="9352879" y="4321798"/>
                <a:ext cx="185400" cy="193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6B795DA-3941-433B-982B-737F6A81DD8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343879" y="4313158"/>
                  <a:ext cx="203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837636-22EE-4A59-9E5F-DAC66752C66D}"/>
                    </a:ext>
                  </a:extLst>
                </p14:cNvPr>
                <p14:cNvContentPartPr/>
                <p14:nvPr/>
              </p14:nvContentPartPr>
              <p14:xfrm>
                <a:off x="9569239" y="4361398"/>
                <a:ext cx="169920" cy="157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837636-22EE-4A59-9E5F-DAC66752C66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60599" y="4352758"/>
                  <a:ext cx="187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0A61CA-FBD2-4F94-B9DE-9A22A859184E}"/>
                    </a:ext>
                  </a:extLst>
                </p14:cNvPr>
                <p14:cNvContentPartPr/>
                <p14:nvPr/>
              </p14:nvContentPartPr>
              <p14:xfrm>
                <a:off x="10031839" y="4256278"/>
                <a:ext cx="265320" cy="247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0A61CA-FBD2-4F94-B9DE-9A22A859184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023199" y="4247278"/>
                  <a:ext cx="282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5C42706-AABE-4F88-9741-EBD652488A85}"/>
                    </a:ext>
                  </a:extLst>
                </p14:cNvPr>
                <p14:cNvContentPartPr/>
                <p14:nvPr/>
              </p14:nvContentPartPr>
              <p14:xfrm>
                <a:off x="9973159" y="4237558"/>
                <a:ext cx="267120" cy="260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5C42706-AABE-4F88-9741-EBD652488A8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964519" y="4228558"/>
                  <a:ext cx="284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FB3EB5D-5791-4450-A3E5-4970005DEDF4}"/>
                    </a:ext>
                  </a:extLst>
                </p14:cNvPr>
                <p14:cNvContentPartPr/>
                <p14:nvPr/>
              </p14:nvContentPartPr>
              <p14:xfrm>
                <a:off x="6903079" y="4880518"/>
                <a:ext cx="203760" cy="180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FB3EB5D-5791-4450-A3E5-4970005DEDF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94439" y="4871878"/>
                  <a:ext cx="221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994528A-A357-4128-9BD9-8BA090C5FF42}"/>
                    </a:ext>
                  </a:extLst>
                </p14:cNvPr>
                <p14:cNvContentPartPr/>
                <p14:nvPr/>
              </p14:nvContentPartPr>
              <p14:xfrm>
                <a:off x="7178479" y="4849198"/>
                <a:ext cx="201600" cy="196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994528A-A357-4128-9BD9-8BA090C5FF4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169839" y="4840558"/>
                  <a:ext cx="219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0BBCB5F-FE40-4D03-96C9-2044F73C191C}"/>
                    </a:ext>
                  </a:extLst>
                </p14:cNvPr>
                <p14:cNvContentPartPr/>
                <p14:nvPr/>
              </p14:nvContentPartPr>
              <p14:xfrm>
                <a:off x="7422199" y="4853158"/>
                <a:ext cx="170640" cy="174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0BBCB5F-FE40-4D03-96C9-2044F73C191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413199" y="4844518"/>
                  <a:ext cx="18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351BF8B-7260-4C88-87C9-00DBF0714294}"/>
                    </a:ext>
                  </a:extLst>
                </p14:cNvPr>
                <p14:cNvContentPartPr/>
                <p14:nvPr/>
              </p14:nvContentPartPr>
              <p14:xfrm>
                <a:off x="7660159" y="4848838"/>
                <a:ext cx="216360" cy="178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351BF8B-7260-4C88-87C9-00DBF07142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651159" y="4839838"/>
                  <a:ext cx="234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9A7C890-55C7-46F0-98F5-AAADF1C89775}"/>
                    </a:ext>
                  </a:extLst>
                </p14:cNvPr>
                <p14:cNvContentPartPr/>
                <p14:nvPr/>
              </p14:nvContentPartPr>
              <p14:xfrm>
                <a:off x="7909999" y="4852078"/>
                <a:ext cx="244800" cy="197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9A7C890-55C7-46F0-98F5-AAADF1C8977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01359" y="4843438"/>
                  <a:ext cx="262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8186D63-5B42-49A9-86D3-13A3284687D2}"/>
                    </a:ext>
                  </a:extLst>
                </p14:cNvPr>
                <p14:cNvContentPartPr/>
                <p14:nvPr/>
              </p14:nvContentPartPr>
              <p14:xfrm>
                <a:off x="8119519" y="4859998"/>
                <a:ext cx="231840" cy="167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8186D63-5B42-49A9-86D3-13A3284687D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10519" y="4850998"/>
                  <a:ext cx="249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B116875-32C0-469D-958B-D52FA4B73F1B}"/>
                    </a:ext>
                  </a:extLst>
                </p14:cNvPr>
                <p14:cNvContentPartPr/>
                <p14:nvPr/>
              </p14:nvContentPartPr>
              <p14:xfrm>
                <a:off x="8343079" y="4915798"/>
                <a:ext cx="37080" cy="113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B116875-32C0-469D-958B-D52FA4B73F1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34439" y="4906798"/>
                  <a:ext cx="54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94F277E-A2B5-4A19-835B-46ED1E38B058}"/>
                    </a:ext>
                  </a:extLst>
                </p14:cNvPr>
                <p14:cNvContentPartPr/>
                <p14:nvPr/>
              </p14:nvContentPartPr>
              <p14:xfrm>
                <a:off x="8431999" y="4884478"/>
                <a:ext cx="194760" cy="169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94F277E-A2B5-4A19-835B-46ED1E38B05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22999" y="4875838"/>
                  <a:ext cx="212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CD7CF26-8FEB-4301-8055-6DC6C09FC8C6}"/>
                    </a:ext>
                  </a:extLst>
                </p14:cNvPr>
                <p14:cNvContentPartPr/>
                <p14:nvPr/>
              </p14:nvContentPartPr>
              <p14:xfrm>
                <a:off x="8596159" y="4897798"/>
                <a:ext cx="198720" cy="696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CD7CF26-8FEB-4301-8055-6DC6C09FC8C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587519" y="4889158"/>
                  <a:ext cx="2163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F55337C-74D5-434E-8C26-3CFED098DF4A}"/>
                    </a:ext>
                  </a:extLst>
                </p14:cNvPr>
                <p14:cNvContentPartPr/>
                <p14:nvPr/>
              </p14:nvContentPartPr>
              <p14:xfrm>
                <a:off x="9065599" y="4934878"/>
                <a:ext cx="62280" cy="96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F55337C-74D5-434E-8C26-3CFED098DF4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056959" y="4925878"/>
                  <a:ext cx="79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A2C508-1902-45E3-9FDA-B60D14535F64}"/>
                    </a:ext>
                  </a:extLst>
                </p14:cNvPr>
                <p14:cNvContentPartPr/>
                <p14:nvPr/>
              </p14:nvContentPartPr>
              <p14:xfrm>
                <a:off x="9251359" y="4907518"/>
                <a:ext cx="195120" cy="153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A2C508-1902-45E3-9FDA-B60D14535F6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242359" y="4898518"/>
                  <a:ext cx="212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B0D1C64-ABC4-456E-9213-08E775478196}"/>
                    </a:ext>
                  </a:extLst>
                </p14:cNvPr>
                <p14:cNvContentPartPr/>
                <p14:nvPr/>
              </p14:nvContentPartPr>
              <p14:xfrm>
                <a:off x="9933199" y="4658758"/>
                <a:ext cx="230400" cy="396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B0D1C64-ABC4-456E-9213-08E77547819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924199" y="4649758"/>
                  <a:ext cx="248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86449BF-D717-4466-AEBD-F36EC1BC1CDA}"/>
                    </a:ext>
                  </a:extLst>
                </p14:cNvPr>
                <p14:cNvContentPartPr/>
                <p14:nvPr/>
              </p14:nvContentPartPr>
              <p14:xfrm>
                <a:off x="9744199" y="4814998"/>
                <a:ext cx="473760" cy="96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86449BF-D717-4466-AEBD-F36EC1BC1CD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735559" y="4805998"/>
                  <a:ext cx="491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8A1FC4-6253-423D-8E5D-38AE704F4407}"/>
                    </a:ext>
                  </a:extLst>
                </p14:cNvPr>
                <p14:cNvContentPartPr/>
                <p14:nvPr/>
              </p14:nvContentPartPr>
              <p14:xfrm>
                <a:off x="10184479" y="4620958"/>
                <a:ext cx="267480" cy="402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8A1FC4-6253-423D-8E5D-38AE704F44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175479" y="4612318"/>
                  <a:ext cx="2851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FEF7CA8-CA3A-4FBF-A41A-32AB23C3E969}"/>
                    </a:ext>
                  </a:extLst>
                </p14:cNvPr>
                <p14:cNvContentPartPr/>
                <p14:nvPr/>
              </p14:nvContentPartPr>
              <p14:xfrm>
                <a:off x="10367719" y="4869718"/>
                <a:ext cx="234720" cy="19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FEF7CA8-CA3A-4FBF-A41A-32AB23C3E96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59079" y="4860718"/>
                  <a:ext cx="252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40809EF-4A28-4C88-BD8A-1B22B3B331AC}"/>
                    </a:ext>
                  </a:extLst>
                </p14:cNvPr>
                <p14:cNvContentPartPr/>
                <p14:nvPr/>
              </p14:nvContentPartPr>
              <p14:xfrm>
                <a:off x="431359" y="5605918"/>
                <a:ext cx="285840" cy="2617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40809EF-4A28-4C88-BD8A-1B22B3B331A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22719" y="5596918"/>
                  <a:ext cx="303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8F25042-96CB-4611-AC4A-A4B56D8FD9FA}"/>
                    </a:ext>
                  </a:extLst>
                </p14:cNvPr>
                <p14:cNvContentPartPr/>
                <p14:nvPr/>
              </p14:nvContentPartPr>
              <p14:xfrm>
                <a:off x="782719" y="5618878"/>
                <a:ext cx="217080" cy="230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8F25042-96CB-4611-AC4A-A4B56D8FD9F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74079" y="5609878"/>
                  <a:ext cx="234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FF81139-B88B-4417-9659-8B2DF0501277}"/>
                    </a:ext>
                  </a:extLst>
                </p14:cNvPr>
                <p14:cNvContentPartPr/>
                <p14:nvPr/>
              </p14:nvContentPartPr>
              <p14:xfrm>
                <a:off x="1047679" y="5624998"/>
                <a:ext cx="213840" cy="186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FF81139-B88B-4417-9659-8B2DF050127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38679" y="5615998"/>
                  <a:ext cx="231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5050AAF-AEDB-403D-94C1-6B3F73694A10}"/>
                    </a:ext>
                  </a:extLst>
                </p14:cNvPr>
                <p14:cNvContentPartPr/>
                <p14:nvPr/>
              </p14:nvContentPartPr>
              <p14:xfrm>
                <a:off x="1016359" y="5611318"/>
                <a:ext cx="180720" cy="210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5050AAF-AEDB-403D-94C1-6B3F73694A1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07359" y="5602678"/>
                  <a:ext cx="198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DC98FDA-7C7E-442C-8AA8-51EBC8F7BA1D}"/>
                    </a:ext>
                  </a:extLst>
                </p14:cNvPr>
                <p14:cNvContentPartPr/>
                <p14:nvPr/>
              </p14:nvContentPartPr>
              <p14:xfrm>
                <a:off x="1287439" y="5385238"/>
                <a:ext cx="399600" cy="465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DC98FDA-7C7E-442C-8AA8-51EBC8F7BA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278439" y="5376238"/>
                  <a:ext cx="4172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3C279A6-5B9F-461E-8D61-200023AFF1DB}"/>
                    </a:ext>
                  </a:extLst>
                </p14:cNvPr>
                <p14:cNvContentPartPr/>
                <p14:nvPr/>
              </p14:nvContentPartPr>
              <p14:xfrm>
                <a:off x="1920319" y="5482798"/>
                <a:ext cx="406800" cy="280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3C279A6-5B9F-461E-8D61-200023AFF1D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911319" y="5473798"/>
                  <a:ext cx="424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B1DC6BE-1E30-4E75-B9B2-93E51169300E}"/>
                    </a:ext>
                  </a:extLst>
                </p14:cNvPr>
                <p14:cNvContentPartPr/>
                <p14:nvPr/>
              </p14:nvContentPartPr>
              <p14:xfrm>
                <a:off x="2324959" y="5505838"/>
                <a:ext cx="247680" cy="2610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B1DC6BE-1E30-4E75-B9B2-93E51169300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316319" y="5497198"/>
                  <a:ext cx="265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B7D6A66-A4E4-45C4-94B1-8381501C01DE}"/>
                    </a:ext>
                  </a:extLst>
                </p14:cNvPr>
                <p14:cNvContentPartPr/>
                <p14:nvPr/>
              </p14:nvContentPartPr>
              <p14:xfrm>
                <a:off x="2844799" y="5537518"/>
                <a:ext cx="338400" cy="174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B7D6A66-A4E4-45C4-94B1-8381501C01D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836159" y="5528518"/>
                  <a:ext cx="356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6D48163-8E3B-453A-AA5A-DDD0735C8C38}"/>
                    </a:ext>
                  </a:extLst>
                </p14:cNvPr>
                <p14:cNvContentPartPr/>
                <p14:nvPr/>
              </p14:nvContentPartPr>
              <p14:xfrm>
                <a:off x="3271399" y="5523478"/>
                <a:ext cx="91440" cy="157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6D48163-8E3B-453A-AA5A-DDD0735C8C3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262759" y="5514838"/>
                  <a:ext cx="109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7300A2B-40CE-40D6-A4B8-90F76D2BD0AA}"/>
                    </a:ext>
                  </a:extLst>
                </p14:cNvPr>
                <p14:cNvContentPartPr/>
                <p14:nvPr/>
              </p14:nvContentPartPr>
              <p14:xfrm>
                <a:off x="3348439" y="5523478"/>
                <a:ext cx="191880" cy="177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7300A2B-40CE-40D6-A4B8-90F76D2BD0A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339439" y="5514838"/>
                  <a:ext cx="209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04BE8DC-CB1B-41B4-A29C-5E78A20DDDA7}"/>
                    </a:ext>
                  </a:extLst>
                </p14:cNvPr>
                <p14:cNvContentPartPr/>
                <p14:nvPr/>
              </p14:nvContentPartPr>
              <p14:xfrm>
                <a:off x="3610519" y="5470558"/>
                <a:ext cx="24732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04BE8DC-CB1B-41B4-A29C-5E78A20DDDA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601879" y="5461558"/>
                  <a:ext cx="264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E8992BA-3C92-4C0D-81A5-AABC08703709}"/>
                    </a:ext>
                  </a:extLst>
                </p14:cNvPr>
                <p14:cNvContentPartPr/>
                <p14:nvPr/>
              </p14:nvContentPartPr>
              <p14:xfrm>
                <a:off x="3872959" y="5251678"/>
                <a:ext cx="259920" cy="438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E8992BA-3C92-4C0D-81A5-AABC0870370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863959" y="5243038"/>
                  <a:ext cx="277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D3DD9BA-ADB3-452F-BF92-BFC4C5B60A3C}"/>
                    </a:ext>
                  </a:extLst>
                </p14:cNvPr>
                <p14:cNvContentPartPr/>
                <p14:nvPr/>
              </p14:nvContentPartPr>
              <p14:xfrm>
                <a:off x="3823279" y="5469838"/>
                <a:ext cx="365760" cy="64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D3DD9BA-ADB3-452F-BF92-BFC4C5B60A3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814279" y="5461198"/>
                  <a:ext cx="383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161731A-C4D7-429F-996B-6C36074480B3}"/>
                    </a:ext>
                  </a:extLst>
                </p14:cNvPr>
                <p14:cNvContentPartPr/>
                <p14:nvPr/>
              </p14:nvContentPartPr>
              <p14:xfrm>
                <a:off x="4035319" y="5517358"/>
                <a:ext cx="221400" cy="161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161731A-C4D7-429F-996B-6C36074480B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026319" y="5508718"/>
                  <a:ext cx="23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C82EFDB-48AF-48BF-B0FF-83F8EFF004EE}"/>
                    </a:ext>
                  </a:extLst>
                </p14:cNvPr>
                <p14:cNvContentPartPr/>
                <p14:nvPr/>
              </p14:nvContentPartPr>
              <p14:xfrm>
                <a:off x="4291279" y="5408638"/>
                <a:ext cx="210960" cy="325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C82EFDB-48AF-48BF-B0FF-83F8EFF004E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282639" y="5399998"/>
                  <a:ext cx="228600" cy="34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600A1993-42EE-4985-A82F-B204F66F0920}"/>
                  </a:ext>
                </a:extLst>
              </p14:cNvPr>
              <p14:cNvContentPartPr/>
              <p14:nvPr/>
            </p14:nvContentPartPr>
            <p14:xfrm>
              <a:off x="4660999" y="5687638"/>
              <a:ext cx="31680" cy="136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600A1993-42EE-4985-A82F-B204F66F0920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651999" y="5678638"/>
                <a:ext cx="4932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25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EB90CEA-12E3-4ACE-B06E-D013722D422C}"/>
              </a:ext>
            </a:extLst>
          </p:cNvPr>
          <p:cNvGrpSpPr/>
          <p:nvPr/>
        </p:nvGrpSpPr>
        <p:grpSpPr>
          <a:xfrm>
            <a:off x="407959" y="242638"/>
            <a:ext cx="1044360" cy="405000"/>
            <a:chOff x="407959" y="242638"/>
            <a:chExt cx="104436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8F1DE6-A74F-41DC-984E-ACEBA3C71A44}"/>
                    </a:ext>
                  </a:extLst>
                </p14:cNvPr>
                <p14:cNvContentPartPr/>
                <p14:nvPr/>
              </p14:nvContentPartPr>
              <p14:xfrm>
                <a:off x="407959" y="367918"/>
                <a:ext cx="140760" cy="279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8F1DE6-A74F-41DC-984E-ACEBA3C71A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8959" y="358918"/>
                  <a:ext cx="158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549422-3885-446C-9A50-018D17747723}"/>
                    </a:ext>
                  </a:extLst>
                </p14:cNvPr>
                <p14:cNvContentPartPr/>
                <p14:nvPr/>
              </p14:nvContentPartPr>
              <p14:xfrm>
                <a:off x="512359" y="280078"/>
                <a:ext cx="270360" cy="35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549422-3885-446C-9A50-018D177477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719" y="271438"/>
                  <a:ext cx="288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1057CF-D63E-4332-BA8A-96C31FA02244}"/>
                    </a:ext>
                  </a:extLst>
                </p14:cNvPr>
                <p14:cNvContentPartPr/>
                <p14:nvPr/>
              </p14:nvContentPartPr>
              <p14:xfrm>
                <a:off x="815479" y="479518"/>
                <a:ext cx="215280" cy="149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1057CF-D63E-4332-BA8A-96C31FA022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479" y="470518"/>
                  <a:ext cx="232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520A02-B9A6-4D83-A434-D6E05653F06D}"/>
                    </a:ext>
                  </a:extLst>
                </p14:cNvPr>
                <p14:cNvContentPartPr/>
                <p14:nvPr/>
              </p14:nvContentPartPr>
              <p14:xfrm>
                <a:off x="1187719" y="242638"/>
                <a:ext cx="105840" cy="39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520A02-B9A6-4D83-A434-D6E05653F0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9079" y="233998"/>
                  <a:ext cx="1234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3D0231-3AAA-41F0-AD3A-6FA9BE58D931}"/>
                    </a:ext>
                  </a:extLst>
                </p14:cNvPr>
                <p14:cNvContentPartPr/>
                <p14:nvPr/>
              </p14:nvContentPartPr>
              <p14:xfrm>
                <a:off x="1112479" y="396718"/>
                <a:ext cx="33984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3D0231-3AAA-41F0-AD3A-6FA9BE58D9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3839" y="388078"/>
                  <a:ext cx="3574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FF853-D251-4581-9972-670222DD2DD9}"/>
              </a:ext>
            </a:extLst>
          </p:cNvPr>
          <p:cNvGrpSpPr/>
          <p:nvPr/>
        </p:nvGrpSpPr>
        <p:grpSpPr>
          <a:xfrm>
            <a:off x="1876759" y="325078"/>
            <a:ext cx="376920" cy="336600"/>
            <a:chOff x="1876759" y="325078"/>
            <a:chExt cx="3769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7332A7-33A9-4C28-B228-006D636481EC}"/>
                    </a:ext>
                  </a:extLst>
                </p14:cNvPr>
                <p14:cNvContentPartPr/>
                <p14:nvPr/>
              </p14:nvContentPartPr>
              <p14:xfrm>
                <a:off x="1935799" y="331558"/>
                <a:ext cx="317880" cy="33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7332A7-33A9-4C28-B228-006D636481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7159" y="322558"/>
                  <a:ext cx="335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BC267A-8699-479E-9B74-183C12E0B8D1}"/>
                    </a:ext>
                  </a:extLst>
                </p14:cNvPr>
                <p14:cNvContentPartPr/>
                <p14:nvPr/>
              </p14:nvContentPartPr>
              <p14:xfrm>
                <a:off x="1876759" y="325078"/>
                <a:ext cx="331920" cy="32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BC267A-8699-479E-9B74-183C12E0B8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7759" y="316078"/>
                  <a:ext cx="34956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16FB25-41FE-4244-B355-924463F22AA1}"/>
                  </a:ext>
                </a:extLst>
              </p14:cNvPr>
              <p14:cNvContentPartPr/>
              <p14:nvPr/>
            </p14:nvContentPartPr>
            <p14:xfrm>
              <a:off x="2523319" y="397078"/>
              <a:ext cx="378000" cy="162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16FB25-41FE-4244-B355-924463F22A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4679" y="388438"/>
                <a:ext cx="3956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E545F0A-6AFC-4BB7-AC46-A16AAA471A02}"/>
              </a:ext>
            </a:extLst>
          </p:cNvPr>
          <p:cNvGrpSpPr/>
          <p:nvPr/>
        </p:nvGrpSpPr>
        <p:grpSpPr>
          <a:xfrm>
            <a:off x="3136399" y="198718"/>
            <a:ext cx="1457640" cy="483840"/>
            <a:chOff x="3136399" y="198718"/>
            <a:chExt cx="145764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5E5FF5-E2A4-448E-AA52-499698E33EE5}"/>
                    </a:ext>
                  </a:extLst>
                </p14:cNvPr>
                <p14:cNvContentPartPr/>
                <p14:nvPr/>
              </p14:nvContentPartPr>
              <p14:xfrm>
                <a:off x="3136399" y="379798"/>
                <a:ext cx="190440" cy="30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5E5FF5-E2A4-448E-AA52-499698E33E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7399" y="371158"/>
                  <a:ext cx="208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2BFEC8-CAAA-420F-9ADF-618248A53ADD}"/>
                    </a:ext>
                  </a:extLst>
                </p14:cNvPr>
                <p14:cNvContentPartPr/>
                <p14:nvPr/>
              </p14:nvContentPartPr>
              <p14:xfrm>
                <a:off x="3243319" y="198718"/>
                <a:ext cx="334440" cy="29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2BFEC8-CAAA-420F-9ADF-618248A53A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4679" y="189718"/>
                  <a:ext cx="3520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022063-C30D-4FE7-AA62-2852B4316A2A}"/>
                    </a:ext>
                  </a:extLst>
                </p14:cNvPr>
                <p14:cNvContentPartPr/>
                <p14:nvPr/>
              </p14:nvContentPartPr>
              <p14:xfrm>
                <a:off x="3412519" y="480598"/>
                <a:ext cx="153000" cy="164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022063-C30D-4FE7-AA62-2852B4316A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3519" y="471958"/>
                  <a:ext cx="170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02FF86-4762-4D19-98F6-43B9AAE18E49}"/>
                    </a:ext>
                  </a:extLst>
                </p14:cNvPr>
                <p14:cNvContentPartPr/>
                <p14:nvPr/>
              </p14:nvContentPartPr>
              <p14:xfrm>
                <a:off x="3628159" y="487798"/>
                <a:ext cx="72360" cy="14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02FF86-4762-4D19-98F6-43B9AAE18E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19519" y="478798"/>
                  <a:ext cx="90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4465D9-361C-4343-9DBF-9FF712ED9D6A}"/>
                    </a:ext>
                  </a:extLst>
                </p14:cNvPr>
                <p14:cNvContentPartPr/>
                <p14:nvPr/>
              </p14:nvContentPartPr>
              <p14:xfrm>
                <a:off x="3744799" y="364678"/>
                <a:ext cx="17640" cy="60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4465D9-361C-4343-9DBF-9FF712ED9D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5799" y="355678"/>
                  <a:ext cx="3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D7D7B3-A522-4F16-A968-E1C902E92FA7}"/>
                    </a:ext>
                  </a:extLst>
                </p14:cNvPr>
                <p14:cNvContentPartPr/>
                <p14:nvPr/>
              </p14:nvContentPartPr>
              <p14:xfrm>
                <a:off x="3729679" y="407158"/>
                <a:ext cx="172800" cy="203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D7D7B3-A522-4F16-A968-E1C902E92F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1039" y="398518"/>
                  <a:ext cx="190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447E8F-A4A0-4967-AF33-D1B9FD13944B}"/>
                    </a:ext>
                  </a:extLst>
                </p14:cNvPr>
                <p14:cNvContentPartPr/>
                <p14:nvPr/>
              </p14:nvContentPartPr>
              <p14:xfrm>
                <a:off x="3937399" y="392758"/>
                <a:ext cx="211320" cy="24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447E8F-A4A0-4967-AF33-D1B9FD1394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28759" y="383758"/>
                  <a:ext cx="228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5DCC9EC-9F45-4546-AFD8-4DC9CBC7A30F}"/>
                    </a:ext>
                  </a:extLst>
                </p14:cNvPr>
                <p14:cNvContentPartPr/>
                <p14:nvPr/>
              </p14:nvContentPartPr>
              <p14:xfrm>
                <a:off x="4197319" y="450718"/>
                <a:ext cx="11160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5DCC9EC-9F45-4546-AFD8-4DC9CBC7A3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8679" y="441718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E2BD71-8A04-4539-9AC1-705E3C7C9BBB}"/>
                    </a:ext>
                  </a:extLst>
                </p14:cNvPr>
                <p14:cNvContentPartPr/>
                <p14:nvPr/>
              </p14:nvContentPartPr>
              <p14:xfrm>
                <a:off x="4383799" y="479518"/>
                <a:ext cx="210240" cy="17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E2BD71-8A04-4539-9AC1-705E3C7C9B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4799" y="470878"/>
                  <a:ext cx="22788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593B20-3E4A-468C-91A1-943FBD1A216F}"/>
                  </a:ext>
                </a:extLst>
              </p14:cNvPr>
              <p14:cNvContentPartPr/>
              <p14:nvPr/>
            </p14:nvContentPartPr>
            <p14:xfrm>
              <a:off x="4834519" y="276478"/>
              <a:ext cx="158400" cy="40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5593B20-3E4A-468C-91A1-943FBD1A21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25879" y="267838"/>
                <a:ext cx="176040" cy="41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9029F-9574-486E-A996-53705879ADDC}"/>
              </a:ext>
            </a:extLst>
          </p:cNvPr>
          <p:cNvGrpSpPr/>
          <p:nvPr/>
        </p:nvGrpSpPr>
        <p:grpSpPr>
          <a:xfrm>
            <a:off x="5096599" y="194398"/>
            <a:ext cx="1343160" cy="433440"/>
            <a:chOff x="5096599" y="194398"/>
            <a:chExt cx="134316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FF5B6E-577B-4332-BF00-39997656C80E}"/>
                    </a:ext>
                  </a:extLst>
                </p14:cNvPr>
                <p14:cNvContentPartPr/>
                <p14:nvPr/>
              </p14:nvContentPartPr>
              <p14:xfrm>
                <a:off x="5096599" y="563038"/>
                <a:ext cx="53280" cy="2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FF5B6E-577B-4332-BF00-39997656C8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7959" y="554038"/>
                  <a:ext cx="70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130C94-A417-437B-B017-3CC4F4B3DA39}"/>
                    </a:ext>
                  </a:extLst>
                </p14:cNvPr>
                <p14:cNvContentPartPr/>
                <p14:nvPr/>
              </p14:nvContentPartPr>
              <p14:xfrm>
                <a:off x="5271559" y="336958"/>
                <a:ext cx="240480" cy="24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130C94-A417-437B-B017-3CC4F4B3DA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62559" y="327958"/>
                  <a:ext cx="258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D7CE09-5484-4BE1-B329-D60633771778}"/>
                    </a:ext>
                  </a:extLst>
                </p14:cNvPr>
                <p14:cNvContentPartPr/>
                <p14:nvPr/>
              </p14:nvContentPartPr>
              <p14:xfrm>
                <a:off x="5596279" y="403558"/>
                <a:ext cx="178200" cy="156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D7CE09-5484-4BE1-B329-D606337717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7279" y="394558"/>
                  <a:ext cx="195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2361B2-892B-4A43-BC08-71CB10C57CCD}"/>
                    </a:ext>
                  </a:extLst>
                </p14:cNvPr>
                <p14:cNvContentPartPr/>
                <p14:nvPr/>
              </p14:nvContentPartPr>
              <p14:xfrm>
                <a:off x="5564959" y="414358"/>
                <a:ext cx="182160" cy="149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2361B2-892B-4A43-BC08-71CB10C57C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55959" y="405358"/>
                  <a:ext cx="19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CF56DD-F2E3-4F22-8DD5-731A17EA8F4F}"/>
                    </a:ext>
                  </a:extLst>
                </p14:cNvPr>
                <p14:cNvContentPartPr/>
                <p14:nvPr/>
              </p14:nvContentPartPr>
              <p14:xfrm>
                <a:off x="5821999" y="345598"/>
                <a:ext cx="163440" cy="18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CF56DD-F2E3-4F22-8DD5-731A17EA8F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12999" y="336598"/>
                  <a:ext cx="181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24BFB2-EECF-4D84-8E7E-89572202A5B7}"/>
                    </a:ext>
                  </a:extLst>
                </p14:cNvPr>
                <p14:cNvContentPartPr/>
                <p14:nvPr/>
              </p14:nvContentPartPr>
              <p14:xfrm>
                <a:off x="6077599" y="388078"/>
                <a:ext cx="148320" cy="15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24BFB2-EECF-4D84-8E7E-89572202A5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68599" y="379438"/>
                  <a:ext cx="165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D845BA-D24B-4A4E-990C-61BB62FA36B3}"/>
                    </a:ext>
                  </a:extLst>
                </p14:cNvPr>
                <p14:cNvContentPartPr/>
                <p14:nvPr/>
              </p14:nvContentPartPr>
              <p14:xfrm>
                <a:off x="6280639" y="194398"/>
                <a:ext cx="159120" cy="43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D845BA-D24B-4A4E-990C-61BB62FA36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71999" y="185398"/>
                  <a:ext cx="1767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6059557-9528-4B3B-BDFB-47598CD42FBF}"/>
              </a:ext>
            </a:extLst>
          </p:cNvPr>
          <p:cNvGrpSpPr/>
          <p:nvPr/>
        </p:nvGrpSpPr>
        <p:grpSpPr>
          <a:xfrm>
            <a:off x="6861679" y="217078"/>
            <a:ext cx="527760" cy="335520"/>
            <a:chOff x="6861679" y="217078"/>
            <a:chExt cx="5277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AE9BCE-DBB0-461E-8055-94EC48CC836E}"/>
                    </a:ext>
                  </a:extLst>
                </p14:cNvPr>
                <p14:cNvContentPartPr/>
                <p14:nvPr/>
              </p14:nvContentPartPr>
              <p14:xfrm>
                <a:off x="6861679" y="217078"/>
                <a:ext cx="196560" cy="33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AE9BCE-DBB0-461E-8055-94EC48CC83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2679" y="208438"/>
                  <a:ext cx="2142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FF289E-D61D-4F3F-AE21-5240C8EAFA3E}"/>
                    </a:ext>
                  </a:extLst>
                </p14:cNvPr>
                <p14:cNvContentPartPr/>
                <p14:nvPr/>
              </p14:nvContentPartPr>
              <p14:xfrm>
                <a:off x="7108999" y="428398"/>
                <a:ext cx="10800" cy="6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FF289E-D61D-4F3F-AE21-5240C8EAFA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99999" y="419398"/>
                  <a:ext cx="28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9B99B4-A3E9-4DB3-B2CA-445857D05B0A}"/>
                    </a:ext>
                  </a:extLst>
                </p14:cNvPr>
                <p14:cNvContentPartPr/>
                <p14:nvPr/>
              </p14:nvContentPartPr>
              <p14:xfrm>
                <a:off x="7239679" y="359638"/>
                <a:ext cx="149760" cy="141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9B99B4-A3E9-4DB3-B2CA-445857D05B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30679" y="350638"/>
                  <a:ext cx="1674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F46AE2-50EF-4581-95AB-24BF1219A65D}"/>
              </a:ext>
            </a:extLst>
          </p:cNvPr>
          <p:cNvGrpSpPr/>
          <p:nvPr/>
        </p:nvGrpSpPr>
        <p:grpSpPr>
          <a:xfrm>
            <a:off x="7684279" y="146878"/>
            <a:ext cx="1571760" cy="441360"/>
            <a:chOff x="7684279" y="146878"/>
            <a:chExt cx="157176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F8CAAD1-3918-43ED-BD4C-BF38A0C4B4BE}"/>
                    </a:ext>
                  </a:extLst>
                </p14:cNvPr>
                <p14:cNvContentPartPr/>
                <p14:nvPr/>
              </p14:nvContentPartPr>
              <p14:xfrm>
                <a:off x="7684279" y="333358"/>
                <a:ext cx="138240" cy="25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F8CAAD1-3918-43ED-BD4C-BF38A0C4B4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75279" y="324358"/>
                  <a:ext cx="155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C5E7D0F-7A6D-48C5-B332-2A10F246D830}"/>
                    </a:ext>
                  </a:extLst>
                </p14:cNvPr>
                <p14:cNvContentPartPr/>
                <p14:nvPr/>
              </p14:nvContentPartPr>
              <p14:xfrm>
                <a:off x="7792639" y="146878"/>
                <a:ext cx="275760" cy="289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C5E7D0F-7A6D-48C5-B332-2A10F246D8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3639" y="137878"/>
                  <a:ext cx="293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FBA278-3845-4432-946A-1066A372F4B0}"/>
                    </a:ext>
                  </a:extLst>
                </p14:cNvPr>
                <p14:cNvContentPartPr/>
                <p14:nvPr/>
              </p14:nvContentPartPr>
              <p14:xfrm>
                <a:off x="8010799" y="407878"/>
                <a:ext cx="90360" cy="12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FBA278-3845-4432-946A-1066A372F4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01799" y="399238"/>
                  <a:ext cx="108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E40672-5C9B-4989-A140-17373841FFC1}"/>
                    </a:ext>
                  </a:extLst>
                </p14:cNvPr>
                <p14:cNvContentPartPr/>
                <p14:nvPr/>
              </p14:nvContentPartPr>
              <p14:xfrm>
                <a:off x="8254879" y="380518"/>
                <a:ext cx="64800" cy="125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E40672-5C9B-4989-A140-17373841FF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46239" y="371878"/>
                  <a:ext cx="8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856673-31DF-4A34-B08D-D84B6E8D8F5D}"/>
                    </a:ext>
                  </a:extLst>
                </p14:cNvPr>
                <p14:cNvContentPartPr/>
                <p14:nvPr/>
              </p14:nvContentPartPr>
              <p14:xfrm>
                <a:off x="8405719" y="310318"/>
                <a:ext cx="164880" cy="212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856673-31DF-4A34-B08D-D84B6E8D8F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6719" y="301318"/>
                  <a:ext cx="18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B83B6D-1208-40BF-BF4E-B735564B1FAB}"/>
                    </a:ext>
                  </a:extLst>
                </p14:cNvPr>
                <p14:cNvContentPartPr/>
                <p14:nvPr/>
              </p14:nvContentPartPr>
              <p14:xfrm>
                <a:off x="8629279" y="300238"/>
                <a:ext cx="101880" cy="231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B83B6D-1208-40BF-BF4E-B735564B1F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20639" y="291238"/>
                  <a:ext cx="119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F9E0F39-37F0-4971-920B-7ADB19B011F7}"/>
                    </a:ext>
                  </a:extLst>
                </p14:cNvPr>
                <p14:cNvContentPartPr/>
                <p14:nvPr/>
              </p14:nvContentPartPr>
              <p14:xfrm>
                <a:off x="8800999" y="396358"/>
                <a:ext cx="118440" cy="152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9E0F39-37F0-4971-920B-7ADB19B011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92359" y="387718"/>
                  <a:ext cx="136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D88B36-FEB4-4FE8-B51E-A71AE0AAF12E}"/>
                    </a:ext>
                  </a:extLst>
                </p14:cNvPr>
                <p14:cNvContentPartPr/>
                <p14:nvPr/>
              </p14:nvContentPartPr>
              <p14:xfrm>
                <a:off x="9005119" y="389518"/>
                <a:ext cx="25092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D88B36-FEB4-4FE8-B51E-A71AE0AAF1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96119" y="380518"/>
                  <a:ext cx="2685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B16BF4-3291-48B2-9AAD-62A88A01A9BB}"/>
              </a:ext>
            </a:extLst>
          </p:cNvPr>
          <p:cNvGrpSpPr/>
          <p:nvPr/>
        </p:nvGrpSpPr>
        <p:grpSpPr>
          <a:xfrm>
            <a:off x="9497239" y="114838"/>
            <a:ext cx="1196280" cy="522360"/>
            <a:chOff x="9497239" y="114838"/>
            <a:chExt cx="11962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FE7EED-CAD3-49CC-893D-B5EC165B5F6E}"/>
                    </a:ext>
                  </a:extLst>
                </p14:cNvPr>
                <p14:cNvContentPartPr/>
                <p14:nvPr/>
              </p14:nvContentPartPr>
              <p14:xfrm>
                <a:off x="9497239" y="290518"/>
                <a:ext cx="185040" cy="279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FE7EED-CAD3-49CC-893D-B5EC165B5F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88239" y="281878"/>
                  <a:ext cx="202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D55842-F28E-4E6E-9576-C9B8640C6F02}"/>
                    </a:ext>
                  </a:extLst>
                </p14:cNvPr>
                <p14:cNvContentPartPr/>
                <p14:nvPr/>
              </p14:nvContentPartPr>
              <p14:xfrm>
                <a:off x="9720079" y="239038"/>
                <a:ext cx="194400" cy="191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D55842-F28E-4E6E-9576-C9B8640C6F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1079" y="230038"/>
                  <a:ext cx="212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137C61-A081-43F7-B7A2-C2ECE54E024E}"/>
                    </a:ext>
                  </a:extLst>
                </p14:cNvPr>
                <p14:cNvContentPartPr/>
                <p14:nvPr/>
              </p14:nvContentPartPr>
              <p14:xfrm>
                <a:off x="9816199" y="241558"/>
                <a:ext cx="181440" cy="331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137C61-A081-43F7-B7A2-C2ECE54E02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07559" y="232918"/>
                  <a:ext cx="19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AC38B4-1C21-4BA2-B268-D6B6EB034938}"/>
                    </a:ext>
                  </a:extLst>
                </p14:cNvPr>
                <p14:cNvContentPartPr/>
                <p14:nvPr/>
              </p14:nvContentPartPr>
              <p14:xfrm>
                <a:off x="10039759" y="138238"/>
                <a:ext cx="172800" cy="45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AC38B4-1C21-4BA2-B268-D6B6EB0349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30759" y="129238"/>
                  <a:ext cx="1904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BBB1B9-71B5-48C0-AAD3-F8A54537B3F2}"/>
                    </a:ext>
                  </a:extLst>
                </p14:cNvPr>
                <p14:cNvContentPartPr/>
                <p14:nvPr/>
              </p14:nvContentPartPr>
              <p14:xfrm>
                <a:off x="10359439" y="114838"/>
                <a:ext cx="239760" cy="502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BBB1B9-71B5-48C0-AAD3-F8A54537B3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50439" y="105838"/>
                  <a:ext cx="2574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181F84-3B3A-494E-98A1-93B50477057B}"/>
                    </a:ext>
                  </a:extLst>
                </p14:cNvPr>
                <p14:cNvContentPartPr/>
                <p14:nvPr/>
              </p14:nvContentPartPr>
              <p14:xfrm>
                <a:off x="10672279" y="623518"/>
                <a:ext cx="21240" cy="13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181F84-3B3A-494E-98A1-93B5047705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63279" y="614878"/>
                  <a:ext cx="3888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7527753-88A9-44FB-A6E4-2A5EB74A5285}"/>
                  </a:ext>
                </a:extLst>
              </p14:cNvPr>
              <p14:cNvContentPartPr/>
              <p14:nvPr/>
            </p14:nvContentPartPr>
            <p14:xfrm>
              <a:off x="549079" y="1133278"/>
              <a:ext cx="26280" cy="32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7527753-88A9-44FB-A6E4-2A5EB74A528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0079" y="1124278"/>
                <a:ext cx="439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5579689-0A22-42F5-BB7F-AF2F93E85D6B}"/>
                  </a:ext>
                </a:extLst>
              </p14:cNvPr>
              <p14:cNvContentPartPr/>
              <p14:nvPr/>
            </p14:nvContentPartPr>
            <p14:xfrm>
              <a:off x="340999" y="1374118"/>
              <a:ext cx="79200" cy="52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5579689-0A22-42F5-BB7F-AF2F93E85D6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2359" y="1365478"/>
                <a:ext cx="968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76FD132-06EE-4947-9109-54B9FD348FDE}"/>
                  </a:ext>
                </a:extLst>
              </p14:cNvPr>
              <p14:cNvContentPartPr/>
              <p14:nvPr/>
            </p14:nvContentPartPr>
            <p14:xfrm>
              <a:off x="721159" y="1400398"/>
              <a:ext cx="53280" cy="25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76FD132-06EE-4947-9109-54B9FD348FD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2159" y="1391398"/>
                <a:ext cx="7092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93C3D3D-0D5F-49DF-8D88-D209670649A8}"/>
              </a:ext>
            </a:extLst>
          </p:cNvPr>
          <p:cNvGrpSpPr/>
          <p:nvPr/>
        </p:nvGrpSpPr>
        <p:grpSpPr>
          <a:xfrm>
            <a:off x="1293199" y="984598"/>
            <a:ext cx="715320" cy="521280"/>
            <a:chOff x="1293199" y="984598"/>
            <a:chExt cx="71532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625406-E7C0-430E-AEF9-9BF582EDAD40}"/>
                    </a:ext>
                  </a:extLst>
                </p14:cNvPr>
                <p14:cNvContentPartPr/>
                <p14:nvPr/>
              </p14:nvContentPartPr>
              <p14:xfrm>
                <a:off x="1293199" y="1169998"/>
                <a:ext cx="189720" cy="335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625406-E7C0-430E-AEF9-9BF582EDAD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84199" y="1161358"/>
                  <a:ext cx="207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93D99DB-4508-4933-B5DB-F7C30286C2A4}"/>
                    </a:ext>
                  </a:extLst>
                </p14:cNvPr>
                <p14:cNvContentPartPr/>
                <p14:nvPr/>
              </p14:nvContentPartPr>
              <p14:xfrm>
                <a:off x="1367359" y="984598"/>
                <a:ext cx="313920" cy="34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93D99DB-4508-4933-B5DB-F7C30286C2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58359" y="975598"/>
                  <a:ext cx="331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AD085C-3078-4144-A74D-2C62334B156D}"/>
                    </a:ext>
                  </a:extLst>
                </p14:cNvPr>
                <p14:cNvContentPartPr/>
                <p14:nvPr/>
              </p14:nvContentPartPr>
              <p14:xfrm>
                <a:off x="1754359" y="1024558"/>
                <a:ext cx="254160" cy="430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AD085C-3078-4144-A74D-2C62334B15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45359" y="1015918"/>
                  <a:ext cx="27180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8F2A2A-365F-4A86-93CB-818A1A5B6289}"/>
              </a:ext>
            </a:extLst>
          </p:cNvPr>
          <p:cNvGrpSpPr/>
          <p:nvPr/>
        </p:nvGrpSpPr>
        <p:grpSpPr>
          <a:xfrm>
            <a:off x="1925719" y="1062358"/>
            <a:ext cx="2179440" cy="446040"/>
            <a:chOff x="1925719" y="1062358"/>
            <a:chExt cx="21794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9B71B6-FABA-40E1-B6BC-07B61DCA7355}"/>
                    </a:ext>
                  </a:extLst>
                </p14:cNvPr>
                <p14:cNvContentPartPr/>
                <p14:nvPr/>
              </p14:nvContentPartPr>
              <p14:xfrm>
                <a:off x="2048839" y="1177198"/>
                <a:ext cx="118800" cy="24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9B71B6-FABA-40E1-B6BC-07B61DCA73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40199" y="1168198"/>
                  <a:ext cx="136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064D80-EE4C-4C32-B61D-6C040853646D}"/>
                    </a:ext>
                  </a:extLst>
                </p14:cNvPr>
                <p14:cNvContentPartPr/>
                <p14:nvPr/>
              </p14:nvContentPartPr>
              <p14:xfrm>
                <a:off x="1925719" y="1122118"/>
                <a:ext cx="475560" cy="11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064D80-EE4C-4C32-B61D-6C04085364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17079" y="1113478"/>
                  <a:ext cx="493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9EB10A0-26DE-4D3A-8475-FC9CC0F1D83A}"/>
                    </a:ext>
                  </a:extLst>
                </p14:cNvPr>
                <p14:cNvContentPartPr/>
                <p14:nvPr/>
              </p14:nvContentPartPr>
              <p14:xfrm>
                <a:off x="2439079" y="1151638"/>
                <a:ext cx="268920" cy="188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9EB10A0-26DE-4D3A-8475-FC9CC0F1D8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0439" y="1142638"/>
                  <a:ext cx="286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568649-EB13-473C-A3AD-2FEB75D57DB4}"/>
                    </a:ext>
                  </a:extLst>
                </p14:cNvPr>
                <p14:cNvContentPartPr/>
                <p14:nvPr/>
              </p14:nvContentPartPr>
              <p14:xfrm>
                <a:off x="2434759" y="1392838"/>
                <a:ext cx="236160" cy="3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568649-EB13-473C-A3AD-2FEB75D57D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25759" y="1383838"/>
                  <a:ext cx="253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D23BD4-141A-4483-8B7B-8A1602D04E5E}"/>
                    </a:ext>
                  </a:extLst>
                </p14:cNvPr>
                <p14:cNvContentPartPr/>
                <p14:nvPr/>
              </p14:nvContentPartPr>
              <p14:xfrm>
                <a:off x="2863159" y="1198078"/>
                <a:ext cx="221400" cy="23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D23BD4-141A-4483-8B7B-8A1602D04E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4519" y="1189078"/>
                  <a:ext cx="239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2CEA5C-6635-4027-B2A1-760C378E5817}"/>
                    </a:ext>
                  </a:extLst>
                </p14:cNvPr>
                <p14:cNvContentPartPr/>
                <p14:nvPr/>
              </p14:nvContentPartPr>
              <p14:xfrm>
                <a:off x="3191119" y="1241638"/>
                <a:ext cx="182520" cy="179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2CEA5C-6635-4027-B2A1-760C378E58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82479" y="1232638"/>
                  <a:ext cx="200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E44B6F3-1931-4D3E-A6E6-51CA3604FD78}"/>
                    </a:ext>
                  </a:extLst>
                </p14:cNvPr>
                <p14:cNvContentPartPr/>
                <p14:nvPr/>
              </p14:nvContentPartPr>
              <p14:xfrm>
                <a:off x="3511879" y="1062358"/>
                <a:ext cx="199440" cy="44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E44B6F3-1931-4D3E-A6E6-51CA3604FD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02879" y="1053718"/>
                  <a:ext cx="217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5C6399-B8EC-4189-83A3-B27965C9CCB8}"/>
                    </a:ext>
                  </a:extLst>
                </p14:cNvPr>
                <p14:cNvContentPartPr/>
                <p14:nvPr/>
              </p14:nvContentPartPr>
              <p14:xfrm>
                <a:off x="3898879" y="1243078"/>
                <a:ext cx="205200" cy="3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5C6399-B8EC-4189-83A3-B27965C9CC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90239" y="1234078"/>
                  <a:ext cx="222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818F79-9326-4AEC-BC78-369194F4B887}"/>
                    </a:ext>
                  </a:extLst>
                </p14:cNvPr>
                <p14:cNvContentPartPr/>
                <p14:nvPr/>
              </p14:nvContentPartPr>
              <p14:xfrm>
                <a:off x="3921919" y="1367638"/>
                <a:ext cx="183240" cy="14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818F79-9326-4AEC-BC78-369194F4B8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13279" y="1358998"/>
                  <a:ext cx="2008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1D23CF8-63FD-421B-87D5-AACD95100336}"/>
              </a:ext>
            </a:extLst>
          </p:cNvPr>
          <p:cNvGrpSpPr/>
          <p:nvPr/>
        </p:nvGrpSpPr>
        <p:grpSpPr>
          <a:xfrm>
            <a:off x="4399639" y="978838"/>
            <a:ext cx="1967040" cy="524160"/>
            <a:chOff x="4399639" y="978838"/>
            <a:chExt cx="19670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07B3805-1D49-4FB5-83D1-EA8CA14CDB47}"/>
                    </a:ext>
                  </a:extLst>
                </p14:cNvPr>
                <p14:cNvContentPartPr/>
                <p14:nvPr/>
              </p14:nvContentPartPr>
              <p14:xfrm>
                <a:off x="4399639" y="1182238"/>
                <a:ext cx="157320" cy="282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07B3805-1D49-4FB5-83D1-EA8CA14CDB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0999" y="1173238"/>
                  <a:ext cx="174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FC26CA-C55C-4DE6-B540-B65E2767F9FC}"/>
                    </a:ext>
                  </a:extLst>
                </p14:cNvPr>
                <p14:cNvContentPartPr/>
                <p14:nvPr/>
              </p14:nvContentPartPr>
              <p14:xfrm>
                <a:off x="4444279" y="1048318"/>
                <a:ext cx="306000" cy="248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FC26CA-C55C-4DE6-B540-B65E2767F9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5279" y="1039678"/>
                  <a:ext cx="323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658DC9-F2D3-4559-BB2B-538A4B10C6A0}"/>
                    </a:ext>
                  </a:extLst>
                </p14:cNvPr>
                <p14:cNvContentPartPr/>
                <p14:nvPr/>
              </p14:nvContentPartPr>
              <p14:xfrm>
                <a:off x="4820839" y="1070278"/>
                <a:ext cx="273240" cy="341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658DC9-F2D3-4559-BB2B-538A4B10C6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11839" y="1061278"/>
                  <a:ext cx="290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1CAB6B-2FD1-41DC-9FF1-1E64995CBBA5}"/>
                    </a:ext>
                  </a:extLst>
                </p14:cNvPr>
                <p14:cNvContentPartPr/>
                <p14:nvPr/>
              </p14:nvContentPartPr>
              <p14:xfrm>
                <a:off x="5053399" y="1138678"/>
                <a:ext cx="271440" cy="258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1CAB6B-2FD1-41DC-9FF1-1E64995CBB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44759" y="1130038"/>
                  <a:ext cx="289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866B5E3-6D82-4344-9C3E-135288044421}"/>
                    </a:ext>
                  </a:extLst>
                </p14:cNvPr>
                <p14:cNvContentPartPr/>
                <p14:nvPr/>
              </p14:nvContentPartPr>
              <p14:xfrm>
                <a:off x="5016319" y="1153798"/>
                <a:ext cx="273960" cy="241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866B5E3-6D82-4344-9C3E-1352880444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07679" y="1144798"/>
                  <a:ext cx="291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B4B497-451C-4362-88FA-2FFB6BA6B4E6}"/>
                    </a:ext>
                  </a:extLst>
                </p14:cNvPr>
                <p14:cNvContentPartPr/>
                <p14:nvPr/>
              </p14:nvContentPartPr>
              <p14:xfrm>
                <a:off x="5464159" y="1169998"/>
                <a:ext cx="217440" cy="17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B4B497-451C-4362-88FA-2FFB6BA6B4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5519" y="1161358"/>
                  <a:ext cx="235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49C9F3-B9F0-4711-859F-814619D25135}"/>
                    </a:ext>
                  </a:extLst>
                </p14:cNvPr>
                <p14:cNvContentPartPr/>
                <p14:nvPr/>
              </p14:nvContentPartPr>
              <p14:xfrm>
                <a:off x="5518879" y="1352518"/>
                <a:ext cx="233640" cy="96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49C9F3-B9F0-4711-859F-814619D251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10239" y="1343878"/>
                  <a:ext cx="25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70663A-E0E1-4ACF-A844-0E1C70B72C6B}"/>
                    </a:ext>
                  </a:extLst>
                </p14:cNvPr>
                <p14:cNvContentPartPr/>
                <p14:nvPr/>
              </p14:nvContentPartPr>
              <p14:xfrm>
                <a:off x="5863399" y="1169998"/>
                <a:ext cx="215640" cy="267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70663A-E0E1-4ACF-A844-0E1C70B72C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4759" y="1161358"/>
                  <a:ext cx="233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2E8C6B0-99DF-4483-9D3A-0B0EC9E32B0B}"/>
                    </a:ext>
                  </a:extLst>
                </p14:cNvPr>
                <p14:cNvContentPartPr/>
                <p14:nvPr/>
              </p14:nvContentPartPr>
              <p14:xfrm>
                <a:off x="6147799" y="978838"/>
                <a:ext cx="218880" cy="524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2E8C6B0-99DF-4483-9D3A-0B0EC9E32B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39159" y="969838"/>
                  <a:ext cx="23652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4F9DADE-3011-4D23-AB21-20386325DD21}"/>
              </a:ext>
            </a:extLst>
          </p:cNvPr>
          <p:cNvGrpSpPr/>
          <p:nvPr/>
        </p:nvGrpSpPr>
        <p:grpSpPr>
          <a:xfrm>
            <a:off x="6668359" y="1219678"/>
            <a:ext cx="285120" cy="156600"/>
            <a:chOff x="6668359" y="1219678"/>
            <a:chExt cx="2851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3EC42D4-5BA5-4D25-B417-BF1BD9A205BC}"/>
                    </a:ext>
                  </a:extLst>
                </p14:cNvPr>
                <p14:cNvContentPartPr/>
                <p14:nvPr/>
              </p14:nvContentPartPr>
              <p14:xfrm>
                <a:off x="6709759" y="1219678"/>
                <a:ext cx="243720" cy="63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3EC42D4-5BA5-4D25-B417-BF1BD9A205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01119" y="1211038"/>
                  <a:ext cx="261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DEF57F6-2EC2-4DC2-A02B-0D749F229FB9}"/>
                    </a:ext>
                  </a:extLst>
                </p14:cNvPr>
                <p14:cNvContentPartPr/>
                <p14:nvPr/>
              </p14:nvContentPartPr>
              <p14:xfrm>
                <a:off x="6668359" y="1320478"/>
                <a:ext cx="236880" cy="55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DEF57F6-2EC2-4DC2-A02B-0D749F229F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9359" y="1311838"/>
                  <a:ext cx="2545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9ADE2AB-174E-4B02-BF1D-32B8C6D82154}"/>
              </a:ext>
            </a:extLst>
          </p:cNvPr>
          <p:cNvGrpSpPr/>
          <p:nvPr/>
        </p:nvGrpSpPr>
        <p:grpSpPr>
          <a:xfrm>
            <a:off x="7226359" y="1092238"/>
            <a:ext cx="531000" cy="342720"/>
            <a:chOff x="7226359" y="1092238"/>
            <a:chExt cx="53100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6FC7DE-EA76-427E-A125-137DB2ED18F5}"/>
                    </a:ext>
                  </a:extLst>
                </p14:cNvPr>
                <p14:cNvContentPartPr/>
                <p14:nvPr/>
              </p14:nvContentPartPr>
              <p14:xfrm>
                <a:off x="7226359" y="1092238"/>
                <a:ext cx="172440" cy="342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6FC7DE-EA76-427E-A125-137DB2ED18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17719" y="1083598"/>
                  <a:ext cx="190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374490-D6C1-4003-86A7-82630B1990EF}"/>
                    </a:ext>
                  </a:extLst>
                </p14:cNvPr>
                <p14:cNvContentPartPr/>
                <p14:nvPr/>
              </p14:nvContentPartPr>
              <p14:xfrm>
                <a:off x="7534879" y="1239118"/>
                <a:ext cx="222480" cy="38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374490-D6C1-4003-86A7-82630B1990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26239" y="1230118"/>
                  <a:ext cx="2401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AE8226B-CF67-498C-B3B8-813E69C6CF8E}"/>
              </a:ext>
            </a:extLst>
          </p:cNvPr>
          <p:cNvGrpSpPr/>
          <p:nvPr/>
        </p:nvGrpSpPr>
        <p:grpSpPr>
          <a:xfrm>
            <a:off x="7999999" y="1029958"/>
            <a:ext cx="1936440" cy="595080"/>
            <a:chOff x="7999999" y="1029958"/>
            <a:chExt cx="19364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9C4CC7E-D5FD-4465-BA6D-4CB5B6BF8D52}"/>
                    </a:ext>
                  </a:extLst>
                </p14:cNvPr>
                <p14:cNvContentPartPr/>
                <p14:nvPr/>
              </p14:nvContentPartPr>
              <p14:xfrm>
                <a:off x="7999999" y="1137598"/>
                <a:ext cx="201960" cy="32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9C4CC7E-D5FD-4465-BA6D-4CB5B6BF8D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90999" y="1128598"/>
                  <a:ext cx="219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B16C69-740E-4A7E-8046-9341ECFFFAB7}"/>
                    </a:ext>
                  </a:extLst>
                </p14:cNvPr>
                <p14:cNvContentPartPr/>
                <p14:nvPr/>
              </p14:nvContentPartPr>
              <p14:xfrm>
                <a:off x="8131039" y="1029958"/>
                <a:ext cx="334080" cy="224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B16C69-740E-4A7E-8046-9341ECFFFA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22399" y="1021318"/>
                  <a:ext cx="351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5D90CC-3B87-40EA-9A12-74EAD36D0B2B}"/>
                    </a:ext>
                  </a:extLst>
                </p14:cNvPr>
                <p14:cNvContentPartPr/>
                <p14:nvPr/>
              </p14:nvContentPartPr>
              <p14:xfrm>
                <a:off x="8469799" y="1096198"/>
                <a:ext cx="231840" cy="327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5D90CC-3B87-40EA-9A12-74EAD36D0B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61159" y="1087558"/>
                  <a:ext cx="249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4CD256-9D97-41B3-878E-6F5A365575F6}"/>
                    </a:ext>
                  </a:extLst>
                </p14:cNvPr>
                <p14:cNvContentPartPr/>
                <p14:nvPr/>
              </p14:nvContentPartPr>
              <p14:xfrm>
                <a:off x="8700559" y="1161718"/>
                <a:ext cx="204120" cy="26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4CD256-9D97-41B3-878E-6F5A365575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91559" y="1153078"/>
                  <a:ext cx="221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CD0A85-1ECC-4568-8E0E-12EA05722DCF}"/>
                    </a:ext>
                  </a:extLst>
                </p14:cNvPr>
                <p14:cNvContentPartPr/>
                <p14:nvPr/>
              </p14:nvContentPartPr>
              <p14:xfrm>
                <a:off x="8648359" y="1142638"/>
                <a:ext cx="244080" cy="249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CD0A85-1ECC-4568-8E0E-12EA05722D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39719" y="1133998"/>
                  <a:ext cx="261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542CB1-A662-46FA-882A-7822B9F1E784}"/>
                    </a:ext>
                  </a:extLst>
                </p14:cNvPr>
                <p14:cNvContentPartPr/>
                <p14:nvPr/>
              </p14:nvContentPartPr>
              <p14:xfrm>
                <a:off x="9017359" y="1110598"/>
                <a:ext cx="257760" cy="20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542CB1-A662-46FA-882A-7822B9F1E7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08359" y="1101958"/>
                  <a:ext cx="275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7F89F6-61FA-4499-A75E-60347A86B02B}"/>
                    </a:ext>
                  </a:extLst>
                </p14:cNvPr>
                <p14:cNvContentPartPr/>
                <p14:nvPr/>
              </p14:nvContentPartPr>
              <p14:xfrm>
                <a:off x="9031759" y="1374118"/>
                <a:ext cx="203760" cy="3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7F89F6-61FA-4499-A75E-60347A86B0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3119" y="1365478"/>
                  <a:ext cx="221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BD7035-35B8-4464-8AAA-516FF81890B3}"/>
                    </a:ext>
                  </a:extLst>
                </p14:cNvPr>
                <p14:cNvContentPartPr/>
                <p14:nvPr/>
              </p14:nvContentPartPr>
              <p14:xfrm>
                <a:off x="9398239" y="1196998"/>
                <a:ext cx="273600" cy="234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BD7035-35B8-4464-8AAA-516FF81890B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89239" y="1188358"/>
                  <a:ext cx="291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B3D843-6B38-481B-8EC4-7723DD5A24A4}"/>
                    </a:ext>
                  </a:extLst>
                </p14:cNvPr>
                <p14:cNvContentPartPr/>
                <p14:nvPr/>
              </p14:nvContentPartPr>
              <p14:xfrm>
                <a:off x="9733759" y="1041118"/>
                <a:ext cx="202680" cy="583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B3D843-6B38-481B-8EC4-7723DD5A24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25119" y="1032478"/>
                  <a:ext cx="220320" cy="60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0CC9D05-AD22-4421-AE35-59836BD5AA36}"/>
              </a:ext>
            </a:extLst>
          </p:cNvPr>
          <p:cNvGrpSpPr/>
          <p:nvPr/>
        </p:nvGrpSpPr>
        <p:grpSpPr>
          <a:xfrm>
            <a:off x="802159" y="2226958"/>
            <a:ext cx="295560" cy="176400"/>
            <a:chOff x="802159" y="2226958"/>
            <a:chExt cx="2955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95B6D1-6B80-42F1-A88E-02FDD76BE8CF}"/>
                    </a:ext>
                  </a:extLst>
                </p14:cNvPr>
                <p14:cNvContentPartPr/>
                <p14:nvPr/>
              </p14:nvContentPartPr>
              <p14:xfrm>
                <a:off x="862999" y="2226958"/>
                <a:ext cx="203400" cy="67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95B6D1-6B80-42F1-A88E-02FDD76BE8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999" y="2218318"/>
                  <a:ext cx="221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20B234D-F70E-47DB-A71E-0F8BE33C78FC}"/>
                    </a:ext>
                  </a:extLst>
                </p14:cNvPr>
                <p14:cNvContentPartPr/>
                <p14:nvPr/>
              </p14:nvContentPartPr>
              <p14:xfrm>
                <a:off x="802159" y="2345758"/>
                <a:ext cx="295560" cy="57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20B234D-F70E-47DB-A71E-0F8BE33C78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3159" y="2336758"/>
                  <a:ext cx="3132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B90B40E-847E-4971-8A82-00799758182D}"/>
              </a:ext>
            </a:extLst>
          </p:cNvPr>
          <p:cNvGrpSpPr/>
          <p:nvPr/>
        </p:nvGrpSpPr>
        <p:grpSpPr>
          <a:xfrm>
            <a:off x="826279" y="3192838"/>
            <a:ext cx="282960" cy="140760"/>
            <a:chOff x="826279" y="3192838"/>
            <a:chExt cx="28296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3E98AE-3097-4D96-9E5D-813787A6E2E6}"/>
                    </a:ext>
                  </a:extLst>
                </p14:cNvPr>
                <p14:cNvContentPartPr/>
                <p14:nvPr/>
              </p14:nvContentPartPr>
              <p14:xfrm>
                <a:off x="874879" y="3192838"/>
                <a:ext cx="159120" cy="12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3E98AE-3097-4D96-9E5D-813787A6E2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5879" y="3183838"/>
                  <a:ext cx="176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9EBB324-5C0E-49FE-8866-2302A231A5D7}"/>
                    </a:ext>
                  </a:extLst>
                </p14:cNvPr>
                <p14:cNvContentPartPr/>
                <p14:nvPr/>
              </p14:nvContentPartPr>
              <p14:xfrm>
                <a:off x="826279" y="3293638"/>
                <a:ext cx="282960" cy="3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9EBB324-5C0E-49FE-8866-2302A231A5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7279" y="3284998"/>
                  <a:ext cx="3006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1AF985B-1973-4995-AAA0-BE6F1C4742D0}"/>
              </a:ext>
            </a:extLst>
          </p:cNvPr>
          <p:cNvGrpSpPr/>
          <p:nvPr/>
        </p:nvGrpSpPr>
        <p:grpSpPr>
          <a:xfrm>
            <a:off x="851839" y="4763158"/>
            <a:ext cx="175680" cy="140040"/>
            <a:chOff x="851839" y="4763158"/>
            <a:chExt cx="1756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A0652D2-9854-43C5-8808-CD55B4E286CA}"/>
                    </a:ext>
                  </a:extLst>
                </p14:cNvPr>
                <p14:cNvContentPartPr/>
                <p14:nvPr/>
              </p14:nvContentPartPr>
              <p14:xfrm>
                <a:off x="851839" y="4763158"/>
                <a:ext cx="175680" cy="33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A0652D2-9854-43C5-8808-CD55B4E286C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3199" y="4754158"/>
                  <a:ext cx="193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C4A0811-D6D9-4935-A358-84E67CE53E81}"/>
                    </a:ext>
                  </a:extLst>
                </p14:cNvPr>
                <p14:cNvContentPartPr/>
                <p14:nvPr/>
              </p14:nvContentPartPr>
              <p14:xfrm>
                <a:off x="861919" y="4871158"/>
                <a:ext cx="159120" cy="32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C4A0811-D6D9-4935-A358-84E67CE53E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279" y="4862158"/>
                  <a:ext cx="17676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A9C3A75-D9AE-40C1-BBED-2DCF684FFD54}"/>
                  </a:ext>
                </a:extLst>
              </p14:cNvPr>
              <p14:cNvContentPartPr/>
              <p14:nvPr/>
            </p14:nvContentPartPr>
            <p14:xfrm>
              <a:off x="1546999" y="4705198"/>
              <a:ext cx="117360" cy="294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A9C3A75-D9AE-40C1-BBED-2DCF684FFD5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537999" y="4696558"/>
                <a:ext cx="135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1CD1C09-8EE7-4ED5-8CC0-F5C2F55874CE}"/>
                  </a:ext>
                </a:extLst>
              </p14:cNvPr>
              <p14:cNvContentPartPr/>
              <p14:nvPr/>
            </p14:nvContentPartPr>
            <p14:xfrm>
              <a:off x="1842919" y="4812478"/>
              <a:ext cx="245880" cy="50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1CD1C09-8EE7-4ED5-8CC0-F5C2F55874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33919" y="4803478"/>
                <a:ext cx="2635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CF89979-9677-4F2A-AD62-FDB82D779D5C}"/>
                  </a:ext>
                </a:extLst>
              </p14:cNvPr>
              <p14:cNvContentPartPr/>
              <p14:nvPr/>
            </p14:nvContentPartPr>
            <p14:xfrm>
              <a:off x="2392279" y="4615198"/>
              <a:ext cx="294840" cy="345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CF89979-9677-4F2A-AD62-FDB82D779D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383279" y="4606198"/>
                <a:ext cx="3124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98D6C1E-6160-453E-8B15-C22E03A9CB11}"/>
                  </a:ext>
                </a:extLst>
              </p14:cNvPr>
              <p14:cNvContentPartPr/>
              <p14:nvPr/>
            </p14:nvContentPartPr>
            <p14:xfrm>
              <a:off x="2844799" y="4587838"/>
              <a:ext cx="124560" cy="295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98D6C1E-6160-453E-8B15-C22E03A9CB1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36159" y="4579198"/>
                <a:ext cx="142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3029469-D41D-4D1D-B5CE-00B6E9263EF3}"/>
                  </a:ext>
                </a:extLst>
              </p14:cNvPr>
              <p14:cNvContentPartPr/>
              <p14:nvPr/>
            </p14:nvContentPartPr>
            <p14:xfrm>
              <a:off x="3094999" y="4435918"/>
              <a:ext cx="100440" cy="1094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3029469-D41D-4D1D-B5CE-00B6E9263EF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85999" y="4427278"/>
                <a:ext cx="118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EFDBF8B-E466-4E98-9412-0335482E6F1E}"/>
                  </a:ext>
                </a:extLst>
              </p14:cNvPr>
              <p14:cNvContentPartPr/>
              <p14:nvPr/>
            </p14:nvContentPartPr>
            <p14:xfrm>
              <a:off x="3177079" y="4421518"/>
              <a:ext cx="108000" cy="2354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EFDBF8B-E466-4E98-9412-0335482E6F1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168439" y="4412878"/>
                <a:ext cx="125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E308384-80CB-43B1-A489-2C6CC60C9A66}"/>
                  </a:ext>
                </a:extLst>
              </p14:cNvPr>
              <p14:cNvContentPartPr/>
              <p14:nvPr/>
            </p14:nvContentPartPr>
            <p14:xfrm>
              <a:off x="3286159" y="4447438"/>
              <a:ext cx="662400" cy="606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E308384-80CB-43B1-A489-2C6CC60C9A6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77519" y="4438798"/>
                <a:ext cx="6800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1B26391-A985-4D3F-A234-308F960CBB6E}"/>
                  </a:ext>
                </a:extLst>
              </p14:cNvPr>
              <p14:cNvContentPartPr/>
              <p14:nvPr/>
            </p14:nvContentPartPr>
            <p14:xfrm>
              <a:off x="3891319" y="4627438"/>
              <a:ext cx="106560" cy="286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1B26391-A985-4D3F-A234-308F960CBB6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82679" y="4618438"/>
                <a:ext cx="124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2C675AB-AFE2-4967-9A93-EAE507BA260A}"/>
                  </a:ext>
                </a:extLst>
              </p14:cNvPr>
              <p14:cNvContentPartPr/>
              <p14:nvPr/>
            </p14:nvContentPartPr>
            <p14:xfrm>
              <a:off x="4188679" y="4695838"/>
              <a:ext cx="399240" cy="615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2C675AB-AFE2-4967-9A93-EAE507BA260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79679" y="4687198"/>
                <a:ext cx="416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E0030DA-EF67-4984-83BE-52FC26D02416}"/>
                  </a:ext>
                </a:extLst>
              </p14:cNvPr>
              <p14:cNvContentPartPr/>
              <p14:nvPr/>
            </p14:nvContentPartPr>
            <p14:xfrm>
              <a:off x="4379839" y="4584958"/>
              <a:ext cx="92160" cy="263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E0030DA-EF67-4984-83BE-52FC26D0241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71199" y="4575958"/>
                <a:ext cx="1098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DD42B9A-B779-498D-A8FF-7FFB793A5475}"/>
                  </a:ext>
                </a:extLst>
              </p14:cNvPr>
              <p14:cNvContentPartPr/>
              <p14:nvPr/>
            </p14:nvContentPartPr>
            <p14:xfrm>
              <a:off x="4794559" y="4578838"/>
              <a:ext cx="225000" cy="163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DD42B9A-B779-498D-A8FF-7FFB793A547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785559" y="4570198"/>
                <a:ext cx="2426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A3B509C-08BA-4149-BF31-ECFC7BB9A6D6}"/>
                  </a:ext>
                </a:extLst>
              </p14:cNvPr>
              <p14:cNvContentPartPr/>
              <p14:nvPr/>
            </p14:nvContentPartPr>
            <p14:xfrm>
              <a:off x="4981399" y="4500358"/>
              <a:ext cx="150120" cy="4176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A3B509C-08BA-4149-BF31-ECFC7BB9A6D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72399" y="4491358"/>
                <a:ext cx="1677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563DBB1-33CB-4D4F-BEE7-BAD17B5DF2BC}"/>
                  </a:ext>
                </a:extLst>
              </p14:cNvPr>
              <p14:cNvContentPartPr/>
              <p14:nvPr/>
            </p14:nvContentPartPr>
            <p14:xfrm>
              <a:off x="5253199" y="4668838"/>
              <a:ext cx="326880" cy="514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563DBB1-33CB-4D4F-BEE7-BAD17B5DF2B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244199" y="4660198"/>
                <a:ext cx="344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BCBF9D4-548E-4885-80C0-5D1DCEF3AC46}"/>
                  </a:ext>
                </a:extLst>
              </p14:cNvPr>
              <p14:cNvContentPartPr/>
              <p14:nvPr/>
            </p14:nvContentPartPr>
            <p14:xfrm>
              <a:off x="5437159" y="4526278"/>
              <a:ext cx="36000" cy="3024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BCBF9D4-548E-4885-80C0-5D1DCEF3AC4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28159" y="4517638"/>
                <a:ext cx="53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8403465-1EA1-4239-9A0A-D1DF19547F67}"/>
                  </a:ext>
                </a:extLst>
              </p14:cNvPr>
              <p14:cNvContentPartPr/>
              <p14:nvPr/>
            </p14:nvContentPartPr>
            <p14:xfrm>
              <a:off x="5777719" y="4529878"/>
              <a:ext cx="326880" cy="361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8403465-1EA1-4239-9A0A-D1DF19547F6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69079" y="4520878"/>
                <a:ext cx="3445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B8B6F9CA-19BA-4FC4-AA59-49973B46F487}"/>
                  </a:ext>
                </a:extLst>
              </p14:cNvPr>
              <p14:cNvContentPartPr/>
              <p14:nvPr/>
            </p14:nvContentPartPr>
            <p14:xfrm>
              <a:off x="6198199" y="4450318"/>
              <a:ext cx="306360" cy="5446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B8B6F9CA-19BA-4FC4-AA59-49973B46F48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189559" y="4441678"/>
                <a:ext cx="32400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93CC350-1127-4C9F-A7DA-EE9799B57D71}"/>
                  </a:ext>
                </a:extLst>
              </p14:cNvPr>
              <p14:cNvContentPartPr/>
              <p14:nvPr/>
            </p14:nvContentPartPr>
            <p14:xfrm>
              <a:off x="6827839" y="4592878"/>
              <a:ext cx="234360" cy="540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93CC350-1127-4C9F-A7DA-EE9799B57D7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818839" y="4584238"/>
                <a:ext cx="252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AA8A30D-1309-4522-8BB3-C6E9A819CD10}"/>
                  </a:ext>
                </a:extLst>
              </p14:cNvPr>
              <p14:cNvContentPartPr/>
              <p14:nvPr/>
            </p14:nvContentPartPr>
            <p14:xfrm>
              <a:off x="6820639" y="4719238"/>
              <a:ext cx="223560" cy="32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AA8A30D-1309-4522-8BB3-C6E9A819CD1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811999" y="4710238"/>
                <a:ext cx="241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5B5A255-18B6-414C-9CC5-171E12E87124}"/>
                  </a:ext>
                </a:extLst>
              </p14:cNvPr>
              <p14:cNvContentPartPr/>
              <p14:nvPr/>
            </p14:nvContentPartPr>
            <p14:xfrm>
              <a:off x="7329679" y="4781878"/>
              <a:ext cx="48240" cy="327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5B5A255-18B6-414C-9CC5-171E12E8712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20679" y="4772878"/>
                <a:ext cx="658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E51C3EC-6716-44C5-9CFF-7B5F51B8E2F8}"/>
                  </a:ext>
                </a:extLst>
              </p14:cNvPr>
              <p14:cNvContentPartPr/>
              <p14:nvPr/>
            </p14:nvContentPartPr>
            <p14:xfrm>
              <a:off x="7465039" y="4566598"/>
              <a:ext cx="331560" cy="278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E51C3EC-6716-44C5-9CFF-7B5F51B8E2F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456039" y="4557598"/>
                <a:ext cx="3492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D99D5AF-74E1-4A46-9D1E-4A763DF753B2}"/>
                  </a:ext>
                </a:extLst>
              </p14:cNvPr>
              <p14:cNvContentPartPr/>
              <p14:nvPr/>
            </p14:nvContentPartPr>
            <p14:xfrm>
              <a:off x="7840159" y="4568398"/>
              <a:ext cx="373320" cy="2790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D99D5AF-74E1-4A46-9D1E-4A763DF753B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831159" y="4559758"/>
                <a:ext cx="3909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817D24D-49CF-47CA-9CF8-7F85CF0AEB30}"/>
                  </a:ext>
                </a:extLst>
              </p14:cNvPr>
              <p14:cNvContentPartPr/>
              <p14:nvPr/>
            </p14:nvContentPartPr>
            <p14:xfrm>
              <a:off x="8341279" y="4591798"/>
              <a:ext cx="158400" cy="295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817D24D-49CF-47CA-9CF8-7F85CF0AEB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332279" y="4582798"/>
                <a:ext cx="1760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EE73BF4-44FC-4117-815A-A2B47BAA31A3}"/>
                  </a:ext>
                </a:extLst>
              </p14:cNvPr>
              <p14:cNvContentPartPr/>
              <p14:nvPr/>
            </p14:nvContentPartPr>
            <p14:xfrm>
              <a:off x="8556919" y="4550758"/>
              <a:ext cx="249120" cy="3952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EE73BF4-44FC-4117-815A-A2B47BAA31A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548279" y="4541758"/>
                <a:ext cx="2667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B42913B-408E-4E59-B130-5D71257E0594}"/>
                  </a:ext>
                </a:extLst>
              </p14:cNvPr>
              <p14:cNvContentPartPr/>
              <p14:nvPr/>
            </p14:nvContentPartPr>
            <p14:xfrm>
              <a:off x="1775239" y="2110678"/>
              <a:ext cx="191520" cy="355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B42913B-408E-4E59-B130-5D71257E059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766599" y="2102038"/>
                <a:ext cx="2091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5A6B328-A0D4-4485-8271-D2BD56A3E1F9}"/>
                  </a:ext>
                </a:extLst>
              </p14:cNvPr>
              <p14:cNvContentPartPr/>
              <p14:nvPr/>
            </p14:nvContentPartPr>
            <p14:xfrm>
              <a:off x="2064319" y="2267638"/>
              <a:ext cx="311760" cy="77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5A6B328-A0D4-4485-8271-D2BD56A3E1F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55679" y="2258998"/>
                <a:ext cx="329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92E6E44-73C7-4323-8455-23DCCA954514}"/>
                  </a:ext>
                </a:extLst>
              </p14:cNvPr>
              <p14:cNvContentPartPr/>
              <p14:nvPr/>
            </p14:nvContentPartPr>
            <p14:xfrm>
              <a:off x="2592439" y="2002318"/>
              <a:ext cx="569160" cy="473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92E6E44-73C7-4323-8455-23DCCA95451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83439" y="1993678"/>
                <a:ext cx="5868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41435D0-A911-4BF7-B4D0-7A3F4B4B1FA4}"/>
                  </a:ext>
                </a:extLst>
              </p14:cNvPr>
              <p14:cNvContentPartPr/>
              <p14:nvPr/>
            </p14:nvContentPartPr>
            <p14:xfrm>
              <a:off x="3134959" y="2146678"/>
              <a:ext cx="166320" cy="282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41435D0-A911-4BF7-B4D0-7A3F4B4B1FA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26319" y="2137678"/>
                <a:ext cx="1839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10588F3-0872-43CB-B5C6-7E876C2D3834}"/>
                  </a:ext>
                </a:extLst>
              </p14:cNvPr>
              <p14:cNvContentPartPr/>
              <p14:nvPr/>
            </p14:nvContentPartPr>
            <p14:xfrm>
              <a:off x="3236479" y="2008798"/>
              <a:ext cx="349560" cy="229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10588F3-0872-43CB-B5C6-7E876C2D383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227479" y="2000158"/>
                <a:ext cx="3672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A72AB63-24CD-45A9-B8AA-970287C2533D}"/>
                  </a:ext>
                </a:extLst>
              </p14:cNvPr>
              <p14:cNvContentPartPr/>
              <p14:nvPr/>
            </p14:nvContentPartPr>
            <p14:xfrm>
              <a:off x="3614479" y="2007358"/>
              <a:ext cx="236520" cy="383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A72AB63-24CD-45A9-B8AA-970287C2533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605839" y="1998718"/>
                <a:ext cx="254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E36CC32-5D1F-433D-AA9C-B33EC71EB7A6}"/>
                  </a:ext>
                </a:extLst>
              </p14:cNvPr>
              <p14:cNvContentPartPr/>
              <p14:nvPr/>
            </p14:nvContentPartPr>
            <p14:xfrm>
              <a:off x="3859999" y="2063158"/>
              <a:ext cx="258840" cy="340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E36CC32-5D1F-433D-AA9C-B33EC71EB7A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851359" y="2054158"/>
                <a:ext cx="2764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F00E79E-1F05-4C49-B21C-50D4616E42EE}"/>
                  </a:ext>
                </a:extLst>
              </p14:cNvPr>
              <p14:cNvContentPartPr/>
              <p14:nvPr/>
            </p14:nvContentPartPr>
            <p14:xfrm>
              <a:off x="3794479" y="2048758"/>
              <a:ext cx="261720" cy="308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F00E79E-1F05-4C49-B21C-50D4616E42E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785479" y="2040118"/>
                <a:ext cx="2793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2236AC2-9E6E-4F8F-92C6-F138ADBC4ACA}"/>
                  </a:ext>
                </a:extLst>
              </p14:cNvPr>
              <p14:cNvContentPartPr/>
              <p14:nvPr/>
            </p14:nvContentPartPr>
            <p14:xfrm>
              <a:off x="4232599" y="2121118"/>
              <a:ext cx="174960" cy="170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2236AC2-9E6E-4F8F-92C6-F138ADBC4AC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223959" y="2112478"/>
                <a:ext cx="1926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7B8F5EC-527C-4538-9DED-B5C410EC89E1}"/>
                  </a:ext>
                </a:extLst>
              </p14:cNvPr>
              <p14:cNvContentPartPr/>
              <p14:nvPr/>
            </p14:nvContentPartPr>
            <p14:xfrm>
              <a:off x="4476319" y="2161078"/>
              <a:ext cx="171360" cy="192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7B8F5EC-527C-4538-9DED-B5C410EC89E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467319" y="2152438"/>
                <a:ext cx="189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A477D25-D5DD-4E1D-904C-0FC2DFFA2E12}"/>
                  </a:ext>
                </a:extLst>
              </p14:cNvPr>
              <p14:cNvContentPartPr/>
              <p14:nvPr/>
            </p14:nvContentPartPr>
            <p14:xfrm>
              <a:off x="4667119" y="1971718"/>
              <a:ext cx="158760" cy="459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A477D25-D5DD-4E1D-904C-0FC2DFFA2E1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658119" y="1963078"/>
                <a:ext cx="1764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B35A799-C97A-409C-B0BE-1ECE48CFABE8}"/>
                  </a:ext>
                </a:extLst>
              </p14:cNvPr>
              <p14:cNvContentPartPr/>
              <p14:nvPr/>
            </p14:nvContentPartPr>
            <p14:xfrm>
              <a:off x="5040799" y="2184478"/>
              <a:ext cx="317880" cy="71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B35A799-C97A-409C-B0BE-1ECE48CFABE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031799" y="2175838"/>
                <a:ext cx="3355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2083131-B7DC-4AAF-AA93-3F9860A95FDB}"/>
                  </a:ext>
                </a:extLst>
              </p14:cNvPr>
              <p14:cNvContentPartPr/>
              <p14:nvPr/>
            </p14:nvContentPartPr>
            <p14:xfrm>
              <a:off x="5167519" y="2091598"/>
              <a:ext cx="64440" cy="282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2083131-B7DC-4AAF-AA93-3F9860A95FD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158879" y="2082958"/>
                <a:ext cx="820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E4B4774-D352-4B5B-9D0C-B49A28FFCA09}"/>
                  </a:ext>
                </a:extLst>
              </p14:cNvPr>
              <p14:cNvContentPartPr/>
              <p14:nvPr/>
            </p14:nvContentPartPr>
            <p14:xfrm>
              <a:off x="5475679" y="2112838"/>
              <a:ext cx="156600" cy="316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E4B4774-D352-4B5B-9D0C-B49A28FFCA0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466679" y="2103838"/>
                <a:ext cx="1742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1188C60-5DBA-455D-B5FC-2EFB13D1C46C}"/>
                  </a:ext>
                </a:extLst>
              </p14:cNvPr>
              <p14:cNvContentPartPr/>
              <p14:nvPr/>
            </p14:nvContentPartPr>
            <p14:xfrm>
              <a:off x="5547679" y="2011678"/>
              <a:ext cx="229680" cy="2394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1188C60-5DBA-455D-B5FC-2EFB13D1C46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538679" y="2002678"/>
                <a:ext cx="247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BD2798B-C2F9-4749-AC7E-AEB2231DA3F8}"/>
                  </a:ext>
                </a:extLst>
              </p14:cNvPr>
              <p14:cNvContentPartPr/>
              <p14:nvPr/>
            </p14:nvContentPartPr>
            <p14:xfrm>
              <a:off x="5878159" y="2049118"/>
              <a:ext cx="240120" cy="326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BD2798B-C2F9-4749-AC7E-AEB2231DA3F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869159" y="2040478"/>
                <a:ext cx="2577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E020B0F-2165-424C-B113-F97A4C0DD1CC}"/>
                  </a:ext>
                </a:extLst>
              </p14:cNvPr>
              <p14:cNvContentPartPr/>
              <p14:nvPr/>
            </p14:nvContentPartPr>
            <p14:xfrm>
              <a:off x="6114679" y="2062798"/>
              <a:ext cx="306360" cy="316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E020B0F-2165-424C-B113-F97A4C0DD1C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106039" y="2054158"/>
                <a:ext cx="3240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A9A1E34-BB6C-4A53-8F84-14DCDC8FB619}"/>
                  </a:ext>
                </a:extLst>
              </p14:cNvPr>
              <p14:cNvContentPartPr/>
              <p14:nvPr/>
            </p14:nvContentPartPr>
            <p14:xfrm>
              <a:off x="6552079" y="2146678"/>
              <a:ext cx="161640" cy="34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A9A1E34-BB6C-4A53-8F84-14DCDC8FB61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543439" y="2137678"/>
                <a:ext cx="179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4E53FD1-A672-4FEB-97BF-920D3EBD8371}"/>
                  </a:ext>
                </a:extLst>
              </p14:cNvPr>
              <p14:cNvContentPartPr/>
              <p14:nvPr/>
            </p14:nvContentPartPr>
            <p14:xfrm>
              <a:off x="6515359" y="2156038"/>
              <a:ext cx="420120" cy="196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4E53FD1-A672-4FEB-97BF-920D3EBD837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506359" y="2147398"/>
                <a:ext cx="437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FA330C3-5752-497B-9F0C-7C359682629B}"/>
                  </a:ext>
                </a:extLst>
              </p14:cNvPr>
              <p14:cNvContentPartPr/>
              <p14:nvPr/>
            </p14:nvContentPartPr>
            <p14:xfrm>
              <a:off x="7027999" y="1970998"/>
              <a:ext cx="140400" cy="505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FA330C3-5752-497B-9F0C-7C359682629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018999" y="1962358"/>
                <a:ext cx="15804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73E5E5A-0D4E-424C-80BB-83305BBAD04C}"/>
                  </a:ext>
                </a:extLst>
              </p14:cNvPr>
              <p14:cNvContentPartPr/>
              <p14:nvPr/>
            </p14:nvContentPartPr>
            <p14:xfrm>
              <a:off x="1693519" y="3159358"/>
              <a:ext cx="238320" cy="389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73E5E5A-0D4E-424C-80BB-83305BBAD04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684879" y="3150718"/>
                <a:ext cx="2559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71C84FE-A85E-4C36-A09D-37CA866F0E06}"/>
                  </a:ext>
                </a:extLst>
              </p14:cNvPr>
              <p14:cNvContentPartPr/>
              <p14:nvPr/>
            </p14:nvContentPartPr>
            <p14:xfrm>
              <a:off x="2048839" y="3315598"/>
              <a:ext cx="258840" cy="51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71C84FE-A85E-4C36-A09D-37CA866F0E0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040199" y="3306598"/>
                <a:ext cx="2764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1CC051B-43BE-4B48-99CB-781E35484DA4}"/>
                  </a:ext>
                </a:extLst>
              </p14:cNvPr>
              <p14:cNvContentPartPr/>
              <p14:nvPr/>
            </p14:nvContentPartPr>
            <p14:xfrm>
              <a:off x="3758119" y="4219918"/>
              <a:ext cx="23400" cy="39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1CC051B-43BE-4B48-99CB-781E35484DA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749119" y="4210918"/>
                <a:ext cx="41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16A538C-AEC1-4C4E-B2E8-4CC0F41D3E75}"/>
                  </a:ext>
                </a:extLst>
              </p14:cNvPr>
              <p14:cNvContentPartPr/>
              <p14:nvPr/>
            </p14:nvContentPartPr>
            <p14:xfrm>
              <a:off x="2696479" y="3201478"/>
              <a:ext cx="390240" cy="333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16A538C-AEC1-4C4E-B2E8-4CC0F41D3E7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687479" y="3192478"/>
                <a:ext cx="4078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CA8BFAC-599D-4133-A7BF-632C84A99AE1}"/>
                  </a:ext>
                </a:extLst>
              </p14:cNvPr>
              <p14:cNvContentPartPr/>
              <p14:nvPr/>
            </p14:nvContentPartPr>
            <p14:xfrm>
              <a:off x="3142519" y="3035518"/>
              <a:ext cx="119160" cy="24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CA8BFAC-599D-4133-A7BF-632C84A99AE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133519" y="3026518"/>
                <a:ext cx="136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3C25894-92F5-46FB-B24B-229298279DAE}"/>
                  </a:ext>
                </a:extLst>
              </p14:cNvPr>
              <p14:cNvContentPartPr/>
              <p14:nvPr/>
            </p14:nvContentPartPr>
            <p14:xfrm>
              <a:off x="3347359" y="2847958"/>
              <a:ext cx="127440" cy="139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3C25894-92F5-46FB-B24B-229298279DA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338719" y="2839318"/>
                <a:ext cx="1450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E32F7AC-F60A-4F36-BD9A-24D7ACB94DD9}"/>
                  </a:ext>
                </a:extLst>
              </p14:cNvPr>
              <p14:cNvContentPartPr/>
              <p14:nvPr/>
            </p14:nvContentPartPr>
            <p14:xfrm>
              <a:off x="3467239" y="2786038"/>
              <a:ext cx="137520" cy="303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E32F7AC-F60A-4F36-BD9A-24D7ACB94DD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458599" y="2777398"/>
                <a:ext cx="155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4ED190E-2816-4314-BC80-994CF817AD1D}"/>
                  </a:ext>
                </a:extLst>
              </p14:cNvPr>
              <p14:cNvContentPartPr/>
              <p14:nvPr/>
            </p14:nvContentPartPr>
            <p14:xfrm>
              <a:off x="3594679" y="3155398"/>
              <a:ext cx="203760" cy="162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4ED190E-2816-4314-BC80-994CF817AD1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586039" y="3146758"/>
                <a:ext cx="221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89C1D5D-005F-4DA7-A6C4-8C51FFDA9E51}"/>
                  </a:ext>
                </a:extLst>
              </p14:cNvPr>
              <p14:cNvContentPartPr/>
              <p14:nvPr/>
            </p14:nvContentPartPr>
            <p14:xfrm>
              <a:off x="3668119" y="3076918"/>
              <a:ext cx="249840" cy="432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89C1D5D-005F-4DA7-A6C4-8C51FFDA9E5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659479" y="3068278"/>
                <a:ext cx="2674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D9E648D-5EDD-4046-901C-64352A7268B4}"/>
                  </a:ext>
                </a:extLst>
              </p14:cNvPr>
              <p14:cNvContentPartPr/>
              <p14:nvPr/>
            </p14:nvContentPartPr>
            <p14:xfrm>
              <a:off x="3980239" y="2945158"/>
              <a:ext cx="137880" cy="115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D9E648D-5EDD-4046-901C-64352A7268B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971239" y="2936158"/>
                <a:ext cx="155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296EE65-8E82-479F-A2BB-09872C21F568}"/>
                  </a:ext>
                </a:extLst>
              </p14:cNvPr>
              <p14:cNvContentPartPr/>
              <p14:nvPr/>
            </p14:nvContentPartPr>
            <p14:xfrm>
              <a:off x="3292999" y="3593518"/>
              <a:ext cx="615240" cy="90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296EE65-8E82-479F-A2BB-09872C21F56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284359" y="3584878"/>
                <a:ext cx="632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85E7EF0-0B5F-4B8F-8590-8E179D097881}"/>
                  </a:ext>
                </a:extLst>
              </p14:cNvPr>
              <p14:cNvContentPartPr/>
              <p14:nvPr/>
            </p14:nvContentPartPr>
            <p14:xfrm>
              <a:off x="3377599" y="3814918"/>
              <a:ext cx="302040" cy="225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85E7EF0-0B5F-4B8F-8590-8E179D09788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368599" y="3805918"/>
                <a:ext cx="3196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3E5F54-6B67-4102-A127-C4B75A409103}"/>
                  </a:ext>
                </a:extLst>
              </p14:cNvPr>
              <p14:cNvContentPartPr/>
              <p14:nvPr/>
            </p14:nvContentPartPr>
            <p14:xfrm>
              <a:off x="3773239" y="3733198"/>
              <a:ext cx="147600" cy="3340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3E5F54-6B67-4102-A127-C4B75A40910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764599" y="3724558"/>
                <a:ext cx="1652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2081ED2-A2B8-4009-A05B-407693A0090F}"/>
                  </a:ext>
                </a:extLst>
              </p14:cNvPr>
              <p14:cNvContentPartPr/>
              <p14:nvPr/>
            </p14:nvContentPartPr>
            <p14:xfrm>
              <a:off x="4200559" y="3392278"/>
              <a:ext cx="375480" cy="73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2081ED2-A2B8-4009-A05B-407693A0090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191919" y="3383278"/>
                <a:ext cx="3931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769926C-454D-4251-9518-6A965B468248}"/>
                  </a:ext>
                </a:extLst>
              </p14:cNvPr>
              <p14:cNvContentPartPr/>
              <p14:nvPr/>
            </p14:nvContentPartPr>
            <p14:xfrm>
              <a:off x="6342559" y="2726278"/>
              <a:ext cx="83880" cy="2350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769926C-454D-4251-9518-6A965B46824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333559" y="2717278"/>
                <a:ext cx="101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DDEE941-0B35-4519-BFB1-00AFE8DAC544}"/>
                  </a:ext>
                </a:extLst>
              </p14:cNvPr>
              <p14:cNvContentPartPr/>
              <p14:nvPr/>
            </p14:nvContentPartPr>
            <p14:xfrm>
              <a:off x="4844599" y="3056038"/>
              <a:ext cx="353160" cy="362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DDEE941-0B35-4519-BFB1-00AFE8DAC54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835599" y="3047038"/>
                <a:ext cx="3708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530F38F-4C2A-4EE6-BD9D-DE5A45AB525D}"/>
                  </a:ext>
                </a:extLst>
              </p14:cNvPr>
              <p14:cNvContentPartPr/>
              <p14:nvPr/>
            </p14:nvContentPartPr>
            <p14:xfrm>
              <a:off x="5281279" y="2945878"/>
              <a:ext cx="147960" cy="39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530F38F-4C2A-4EE6-BD9D-DE5A45AB525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272279" y="2936878"/>
                <a:ext cx="165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DC27B95-A773-4240-AFB8-C50EAD08D1D7}"/>
                  </a:ext>
                </a:extLst>
              </p14:cNvPr>
              <p14:cNvContentPartPr/>
              <p14:nvPr/>
            </p14:nvContentPartPr>
            <p14:xfrm>
              <a:off x="5548759" y="2805478"/>
              <a:ext cx="143280" cy="135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DC27B95-A773-4240-AFB8-C50EAD08D1D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540119" y="2796478"/>
                <a:ext cx="160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2664B58-CEC9-4112-8A04-8C25CDB12109}"/>
                  </a:ext>
                </a:extLst>
              </p14:cNvPr>
              <p14:cNvContentPartPr/>
              <p14:nvPr/>
            </p14:nvContentPartPr>
            <p14:xfrm>
              <a:off x="5636239" y="2753638"/>
              <a:ext cx="194400" cy="3312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2664B58-CEC9-4112-8A04-8C25CDB1210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627599" y="2744998"/>
                <a:ext cx="2120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774BAB8-B2F1-4FDB-8464-40E7E5F73FAE}"/>
                  </a:ext>
                </a:extLst>
              </p14:cNvPr>
              <p14:cNvContentPartPr/>
              <p14:nvPr/>
            </p14:nvContentPartPr>
            <p14:xfrm>
              <a:off x="5815879" y="3017158"/>
              <a:ext cx="210960" cy="188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774BAB8-B2F1-4FDB-8464-40E7E5F73FA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807239" y="3008158"/>
                <a:ext cx="228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55F7299-BAF8-47AE-915D-6CCE14181357}"/>
                  </a:ext>
                </a:extLst>
              </p14:cNvPr>
              <p14:cNvContentPartPr/>
              <p14:nvPr/>
            </p14:nvContentPartPr>
            <p14:xfrm>
              <a:off x="5949439" y="2986198"/>
              <a:ext cx="161280" cy="385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55F7299-BAF8-47AE-915D-6CCE1418135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940439" y="2977198"/>
                <a:ext cx="1789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834606B-A1BD-4A3B-BCAF-D0E7D69A8C8E}"/>
                  </a:ext>
                </a:extLst>
              </p14:cNvPr>
              <p14:cNvContentPartPr/>
              <p14:nvPr/>
            </p14:nvContentPartPr>
            <p14:xfrm>
              <a:off x="5231239" y="3514678"/>
              <a:ext cx="738000" cy="140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834606B-A1BD-4A3B-BCAF-D0E7D69A8C8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222239" y="3505678"/>
                <a:ext cx="755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54349AE-B952-480A-A8FD-340AA34FD6A1}"/>
                  </a:ext>
                </a:extLst>
              </p14:cNvPr>
              <p14:cNvContentPartPr/>
              <p14:nvPr/>
            </p14:nvContentPartPr>
            <p14:xfrm>
              <a:off x="5472079" y="3706198"/>
              <a:ext cx="130680" cy="304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54349AE-B952-480A-A8FD-340AA34FD6A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463439" y="3697198"/>
                <a:ext cx="1483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2E9C077-50E5-47C9-BE9D-D226BAE39124}"/>
                  </a:ext>
                </a:extLst>
              </p14:cNvPr>
              <p14:cNvContentPartPr/>
              <p14:nvPr/>
            </p14:nvContentPartPr>
            <p14:xfrm>
              <a:off x="5794999" y="3638158"/>
              <a:ext cx="81360" cy="360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2E9C077-50E5-47C9-BE9D-D226BAE3912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785999" y="3629518"/>
                <a:ext cx="990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39CEF65-7AF1-4859-9B28-CF66636A00D0}"/>
                  </a:ext>
                </a:extLst>
              </p14:cNvPr>
              <p14:cNvContentPartPr/>
              <p14:nvPr/>
            </p14:nvContentPartPr>
            <p14:xfrm>
              <a:off x="5814439" y="4148278"/>
              <a:ext cx="7200" cy="4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39CEF65-7AF1-4859-9B28-CF66636A00D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805439" y="4139638"/>
                <a:ext cx="24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5E7BEF0-53DB-4315-8399-4A4DBD2EE96E}"/>
                  </a:ext>
                </a:extLst>
              </p14:cNvPr>
              <p14:cNvContentPartPr/>
              <p14:nvPr/>
            </p14:nvContentPartPr>
            <p14:xfrm>
              <a:off x="7329679" y="2203198"/>
              <a:ext cx="354240" cy="74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5E7BEF0-53DB-4315-8399-4A4DBD2EE96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320679" y="2194558"/>
                <a:ext cx="371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8BC7E17-9A63-4C94-913D-0B9A42888588}"/>
                  </a:ext>
                </a:extLst>
              </p14:cNvPr>
              <p14:cNvContentPartPr/>
              <p14:nvPr/>
            </p14:nvContentPartPr>
            <p14:xfrm>
              <a:off x="7464679" y="2125078"/>
              <a:ext cx="107640" cy="281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8BC7E17-9A63-4C94-913D-0B9A4288858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455679" y="2116438"/>
                <a:ext cx="125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002993-F95A-4CCB-B54E-01BFBCA62E70}"/>
                  </a:ext>
                </a:extLst>
              </p14:cNvPr>
              <p14:cNvContentPartPr/>
              <p14:nvPr/>
            </p14:nvContentPartPr>
            <p14:xfrm>
              <a:off x="7729639" y="2181598"/>
              <a:ext cx="136440" cy="259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002993-F95A-4CCB-B54E-01BFBCA62E7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720639" y="2172598"/>
                <a:ext cx="1540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6119C72-B822-4651-A21D-C6FF3B0467EF}"/>
                  </a:ext>
                </a:extLst>
              </p14:cNvPr>
              <p14:cNvContentPartPr/>
              <p14:nvPr/>
            </p14:nvContentPartPr>
            <p14:xfrm>
              <a:off x="7830799" y="2076118"/>
              <a:ext cx="292680" cy="200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6119C72-B822-4651-A21D-C6FF3B0467E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822159" y="2067478"/>
                <a:ext cx="3103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64FFB77-C537-4333-850C-69D944C64C04}"/>
                  </a:ext>
                </a:extLst>
              </p14:cNvPr>
              <p14:cNvContentPartPr/>
              <p14:nvPr/>
            </p14:nvContentPartPr>
            <p14:xfrm>
              <a:off x="8210599" y="2073238"/>
              <a:ext cx="191160" cy="351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64FFB77-C537-4333-850C-69D944C64C0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201959" y="2064238"/>
                <a:ext cx="208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E1B59AF-E166-468A-86BC-B4189F96FF4A}"/>
                  </a:ext>
                </a:extLst>
              </p14:cNvPr>
              <p14:cNvContentPartPr/>
              <p14:nvPr/>
            </p14:nvContentPartPr>
            <p14:xfrm>
              <a:off x="8487079" y="2103838"/>
              <a:ext cx="222120" cy="278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E1B59AF-E166-468A-86BC-B4189F96FF4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478439" y="2094838"/>
                <a:ext cx="2397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95C99A1-981C-4ECB-9AEF-3BC6C5B456B2}"/>
                  </a:ext>
                </a:extLst>
              </p14:cNvPr>
              <p14:cNvContentPartPr/>
              <p14:nvPr/>
            </p14:nvContentPartPr>
            <p14:xfrm>
              <a:off x="8383759" y="2085118"/>
              <a:ext cx="258480" cy="292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95C99A1-981C-4ECB-9AEF-3BC6C5B456B2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375119" y="2076478"/>
                <a:ext cx="276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1281826-8FB7-4ADA-B8CD-D8560332505B}"/>
                  </a:ext>
                </a:extLst>
              </p14:cNvPr>
              <p14:cNvContentPartPr/>
              <p14:nvPr/>
            </p14:nvContentPartPr>
            <p14:xfrm>
              <a:off x="8839879" y="2187718"/>
              <a:ext cx="162360" cy="38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1281826-8FB7-4ADA-B8CD-D8560332505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831239" y="2178718"/>
                <a:ext cx="180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9C42A6E-535D-4124-B76F-08E72E95181C}"/>
                  </a:ext>
                </a:extLst>
              </p14:cNvPr>
              <p14:cNvContentPartPr/>
              <p14:nvPr/>
            </p14:nvContentPartPr>
            <p14:xfrm>
              <a:off x="8809279" y="2273398"/>
              <a:ext cx="216000" cy="77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9C42A6E-535D-4124-B76F-08E72E95181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800279" y="2264758"/>
                <a:ext cx="2336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239E164-396C-4231-90B4-226124C215F8}"/>
                  </a:ext>
                </a:extLst>
              </p14:cNvPr>
              <p14:cNvContentPartPr/>
              <p14:nvPr/>
            </p14:nvContentPartPr>
            <p14:xfrm>
              <a:off x="9118159" y="2129758"/>
              <a:ext cx="336960" cy="227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239E164-396C-4231-90B4-226124C215F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109159" y="2121118"/>
                <a:ext cx="3546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7D79E99-5166-4107-9971-B453E7C39F3A}"/>
                  </a:ext>
                </a:extLst>
              </p14:cNvPr>
              <p14:cNvContentPartPr/>
              <p14:nvPr/>
            </p14:nvContentPartPr>
            <p14:xfrm>
              <a:off x="9461959" y="2006278"/>
              <a:ext cx="292680" cy="4334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7D79E99-5166-4107-9971-B453E7C39F3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453319" y="1997278"/>
                <a:ext cx="310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3ED9392-DB56-40C5-8358-FD7B8623210E}"/>
                  </a:ext>
                </a:extLst>
              </p14:cNvPr>
              <p14:cNvContentPartPr/>
              <p14:nvPr/>
            </p14:nvContentPartPr>
            <p14:xfrm>
              <a:off x="9864799" y="1968118"/>
              <a:ext cx="322920" cy="580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3ED9392-DB56-40C5-8358-FD7B862321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856159" y="1959118"/>
                <a:ext cx="3405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622C94B-1785-4E42-9D9F-EF52AD1EB3B0}"/>
                  </a:ext>
                </a:extLst>
              </p14:cNvPr>
              <p14:cNvContentPartPr/>
              <p14:nvPr/>
            </p14:nvContentPartPr>
            <p14:xfrm>
              <a:off x="6426079" y="3313798"/>
              <a:ext cx="207720" cy="30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622C94B-1785-4E42-9D9F-EF52AD1EB3B0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417079" y="3304798"/>
                <a:ext cx="225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736DDBB-6315-4C20-ABA3-0EC3C468CCA1}"/>
                  </a:ext>
                </a:extLst>
              </p14:cNvPr>
              <p14:cNvContentPartPr/>
              <p14:nvPr/>
            </p14:nvContentPartPr>
            <p14:xfrm>
              <a:off x="3168799" y="2504518"/>
              <a:ext cx="1418040" cy="1368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736DDBB-6315-4C20-ABA3-0EC3C468CCA1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160159" y="2495518"/>
                <a:ext cx="1435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4BC0FB1-8257-43A6-A303-EFFC1BF4A782}"/>
                  </a:ext>
                </a:extLst>
              </p14:cNvPr>
              <p14:cNvContentPartPr/>
              <p14:nvPr/>
            </p14:nvContentPartPr>
            <p14:xfrm>
              <a:off x="2539879" y="4323958"/>
              <a:ext cx="360" cy="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4BC0FB1-8257-43A6-A303-EFFC1BF4A782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531239" y="43149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B2C2ACC-44C1-442C-8D46-EFF6D637807B}"/>
                  </a:ext>
                </a:extLst>
              </p14:cNvPr>
              <p14:cNvContentPartPr/>
              <p14:nvPr/>
            </p14:nvContentPartPr>
            <p14:xfrm>
              <a:off x="2562919" y="4135318"/>
              <a:ext cx="1447560" cy="219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B2C2ACC-44C1-442C-8D46-EFF6D637807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553919" y="4126318"/>
                <a:ext cx="14652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9077102-9D8A-46CE-A7BE-326AD5368960}"/>
                  </a:ext>
                </a:extLst>
              </p14:cNvPr>
              <p14:cNvContentPartPr/>
              <p14:nvPr/>
            </p14:nvContentPartPr>
            <p14:xfrm>
              <a:off x="3148999" y="4197598"/>
              <a:ext cx="36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9077102-9D8A-46CE-A7BE-326AD536896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140359" y="41885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CB31C32-8A4C-41DB-8EA2-C5DE7EDAACD3}"/>
                  </a:ext>
                </a:extLst>
              </p14:cNvPr>
              <p14:cNvContentPartPr/>
              <p14:nvPr/>
            </p14:nvContentPartPr>
            <p14:xfrm>
              <a:off x="4884919" y="4278598"/>
              <a:ext cx="925920" cy="84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CB31C32-8A4C-41DB-8EA2-C5DE7EDAACD3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876279" y="4269598"/>
                <a:ext cx="943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0CD1C5F-4F77-428D-A191-87FF03C572C9}"/>
                  </a:ext>
                </a:extLst>
              </p14:cNvPr>
              <p14:cNvContentPartPr/>
              <p14:nvPr/>
            </p14:nvContentPartPr>
            <p14:xfrm>
              <a:off x="7271719" y="4107238"/>
              <a:ext cx="1416240" cy="133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0CD1C5F-4F77-428D-A191-87FF03C572C9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262719" y="4098598"/>
                <a:ext cx="1433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445BA90-A68D-4E0A-B87C-AA04D9C4B830}"/>
                  </a:ext>
                </a:extLst>
              </p14:cNvPr>
              <p14:cNvContentPartPr/>
              <p14:nvPr/>
            </p14:nvContentPartPr>
            <p14:xfrm>
              <a:off x="1117159" y="1642678"/>
              <a:ext cx="2411640" cy="169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445BA90-A68D-4E0A-B87C-AA04D9C4B830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108159" y="1633678"/>
                <a:ext cx="242928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73F6AF3-32EE-41A8-A370-235D77123367}"/>
              </a:ext>
            </a:extLst>
          </p:cNvPr>
          <p:cNvGrpSpPr/>
          <p:nvPr/>
        </p:nvGrpSpPr>
        <p:grpSpPr>
          <a:xfrm>
            <a:off x="6957079" y="2755438"/>
            <a:ext cx="1893960" cy="1293840"/>
            <a:chOff x="6957079" y="2755438"/>
            <a:chExt cx="1893960" cy="12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3D56240-34B1-413E-878F-B2A08AA1494B}"/>
                    </a:ext>
                  </a:extLst>
                </p14:cNvPr>
                <p14:cNvContentPartPr/>
                <p14:nvPr/>
              </p14:nvContentPartPr>
              <p14:xfrm>
                <a:off x="6957079" y="3084838"/>
                <a:ext cx="370440" cy="322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3D56240-34B1-413E-878F-B2A08AA1494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48079" y="3075838"/>
                  <a:ext cx="388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5871F2-CDE2-4965-A85B-874FE52C3585}"/>
                    </a:ext>
                  </a:extLst>
                </p14:cNvPr>
                <p14:cNvContentPartPr/>
                <p14:nvPr/>
              </p14:nvContentPartPr>
              <p14:xfrm>
                <a:off x="7442719" y="2966758"/>
                <a:ext cx="178200" cy="37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5871F2-CDE2-4965-A85B-874FE52C358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433719" y="2957758"/>
                  <a:ext cx="195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07C26C3-C3DE-4965-A879-611CE461F9D7}"/>
                    </a:ext>
                  </a:extLst>
                </p14:cNvPr>
                <p14:cNvContentPartPr/>
                <p14:nvPr/>
              </p14:nvContentPartPr>
              <p14:xfrm>
                <a:off x="7759519" y="2804398"/>
                <a:ext cx="146520" cy="14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07C26C3-C3DE-4965-A879-611CE461F9D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50879" y="2795398"/>
                  <a:ext cx="164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5C59DD3-1F78-4B60-919F-9C77A2051AFB}"/>
                    </a:ext>
                  </a:extLst>
                </p14:cNvPr>
                <p14:cNvContentPartPr/>
                <p14:nvPr/>
              </p14:nvContentPartPr>
              <p14:xfrm>
                <a:off x="7890919" y="2789998"/>
                <a:ext cx="146880" cy="282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5C59DD3-1F78-4B60-919F-9C77A2051AF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81919" y="2781358"/>
                  <a:ext cx="164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3134474-F1C7-4188-A95E-9D6EC2CDC642}"/>
                    </a:ext>
                  </a:extLst>
                </p14:cNvPr>
                <p14:cNvContentPartPr/>
                <p14:nvPr/>
              </p14:nvContentPartPr>
              <p14:xfrm>
                <a:off x="7802359" y="3252958"/>
                <a:ext cx="11880" cy="19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3134474-F1C7-4188-A95E-9D6EC2CDC64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793359" y="3244318"/>
                  <a:ext cx="29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67C940C-4248-4E40-8D45-737E49110271}"/>
                    </a:ext>
                  </a:extLst>
                </p14:cNvPr>
                <p14:cNvContentPartPr/>
                <p14:nvPr/>
              </p14:nvContentPartPr>
              <p14:xfrm>
                <a:off x="8091799" y="3030478"/>
                <a:ext cx="193680" cy="173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67C940C-4248-4E40-8D45-737E4911027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83159" y="3021478"/>
                  <a:ext cx="211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B9CBC0-0B1F-46B8-B671-DE22A12260B1}"/>
                    </a:ext>
                  </a:extLst>
                </p14:cNvPr>
                <p14:cNvContentPartPr/>
                <p14:nvPr/>
              </p14:nvContentPartPr>
              <p14:xfrm>
                <a:off x="8197999" y="2988358"/>
                <a:ext cx="189720" cy="369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B9CBC0-0B1F-46B8-B671-DE22A12260B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88999" y="2979718"/>
                  <a:ext cx="2073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1A8121A-39E0-4869-9988-45E9EB50EA53}"/>
                    </a:ext>
                  </a:extLst>
                </p14:cNvPr>
                <p14:cNvContentPartPr/>
                <p14:nvPr/>
              </p14:nvContentPartPr>
              <p14:xfrm>
                <a:off x="8534599" y="2755438"/>
                <a:ext cx="174960" cy="176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1A8121A-39E0-4869-9988-45E9EB50EA5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525599" y="2746798"/>
                  <a:ext cx="192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0E9C8F-5F3D-4616-8CC2-A15A072351A9}"/>
                    </a:ext>
                  </a:extLst>
                </p14:cNvPr>
                <p14:cNvContentPartPr/>
                <p14:nvPr/>
              </p14:nvContentPartPr>
              <p14:xfrm>
                <a:off x="7770319" y="3472198"/>
                <a:ext cx="660600" cy="88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0E9C8F-5F3D-4616-8CC2-A15A072351A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61679" y="3463558"/>
                  <a:ext cx="678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D3E626-3728-41F2-90F1-6D357A626AAB}"/>
                    </a:ext>
                  </a:extLst>
                </p14:cNvPr>
                <p14:cNvContentPartPr/>
                <p14:nvPr/>
              </p14:nvContentPartPr>
              <p14:xfrm>
                <a:off x="7738999" y="3671638"/>
                <a:ext cx="362160" cy="230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D3E626-3728-41F2-90F1-6D357A626AA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30359" y="3662638"/>
                  <a:ext cx="379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F7C4AAF-878C-4455-939E-CBC5862451F1}"/>
                    </a:ext>
                  </a:extLst>
                </p14:cNvPr>
                <p14:cNvContentPartPr/>
                <p14:nvPr/>
              </p14:nvContentPartPr>
              <p14:xfrm>
                <a:off x="8321479" y="3592438"/>
                <a:ext cx="93240" cy="32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F7C4AAF-878C-4455-939E-CBC5862451F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312479" y="3583438"/>
                  <a:ext cx="110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822F9E-711D-4C50-A532-59AC5CB72A41}"/>
                    </a:ext>
                  </a:extLst>
                </p14:cNvPr>
                <p14:cNvContentPartPr/>
                <p14:nvPr/>
              </p14:nvContentPartPr>
              <p14:xfrm>
                <a:off x="8364679" y="4036318"/>
                <a:ext cx="4320" cy="1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822F9E-711D-4C50-A532-59AC5CB72A4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56039" y="4027318"/>
                  <a:ext cx="21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272BB1-749B-4F51-9641-2B4799DA6FAF}"/>
                    </a:ext>
                  </a:extLst>
                </p14:cNvPr>
                <p14:cNvContentPartPr/>
                <p14:nvPr/>
              </p14:nvContentPartPr>
              <p14:xfrm>
                <a:off x="8605519" y="3020398"/>
                <a:ext cx="204120" cy="80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272BB1-749B-4F51-9641-2B4799DA6FA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96879" y="3011398"/>
                  <a:ext cx="221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88C1D28-7A0E-43BE-8B29-D48F407232EB}"/>
                    </a:ext>
                  </a:extLst>
                </p14:cNvPr>
                <p14:cNvContentPartPr/>
                <p14:nvPr/>
              </p14:nvContentPartPr>
              <p14:xfrm>
                <a:off x="8578519" y="3080158"/>
                <a:ext cx="217080" cy="96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88C1D28-7A0E-43BE-8B29-D48F407232E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69519" y="3071518"/>
                  <a:ext cx="23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4F6873F-1479-4F96-8106-0A1CAD5AC614}"/>
                    </a:ext>
                  </a:extLst>
                </p14:cNvPr>
                <p14:cNvContentPartPr/>
                <p14:nvPr/>
              </p14:nvContentPartPr>
              <p14:xfrm>
                <a:off x="8619919" y="3134878"/>
                <a:ext cx="231120" cy="90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F6873F-1479-4F96-8106-0A1CAD5AC61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610919" y="3126238"/>
                  <a:ext cx="24876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51B37D-70E1-498D-8968-C6CB57F0F017}"/>
                  </a:ext>
                </a:extLst>
              </p14:cNvPr>
              <p14:cNvContentPartPr/>
              <p14:nvPr/>
            </p14:nvContentPartPr>
            <p14:xfrm>
              <a:off x="1123874" y="1789548"/>
              <a:ext cx="2350440" cy="182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51B37D-70E1-498D-8968-C6CB57F0F01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115234" y="1780548"/>
                <a:ext cx="23680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FEFF22-087D-4AB5-983C-D500F229EA90}"/>
                  </a:ext>
                </a:extLst>
              </p14:cNvPr>
              <p14:cNvContentPartPr/>
              <p14:nvPr/>
            </p14:nvContentPartPr>
            <p14:xfrm>
              <a:off x="4290434" y="1717548"/>
              <a:ext cx="1806840" cy="47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FEFF22-087D-4AB5-983C-D500F229EA90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4281434" y="1708548"/>
                <a:ext cx="18244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485012E-1837-4D06-B7F8-F45F93B55D43}"/>
              </a:ext>
            </a:extLst>
          </p:cNvPr>
          <p:cNvGrpSpPr/>
          <p:nvPr/>
        </p:nvGrpSpPr>
        <p:grpSpPr>
          <a:xfrm>
            <a:off x="9366074" y="3146388"/>
            <a:ext cx="1312920" cy="477000"/>
            <a:chOff x="9366074" y="3146388"/>
            <a:chExt cx="131292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0DD83E-4794-454A-BA79-27BBC3BC3EBE}"/>
                    </a:ext>
                  </a:extLst>
                </p14:cNvPr>
                <p14:cNvContentPartPr/>
                <p14:nvPr/>
              </p14:nvContentPartPr>
              <p14:xfrm>
                <a:off x="9426914" y="3369948"/>
                <a:ext cx="1252080" cy="6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0DD83E-4794-454A-BA79-27BBC3BC3EB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18274" y="3361308"/>
                  <a:ext cx="1269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F87D20-082D-4F57-A9E5-B9B9D6A0AA4C}"/>
                    </a:ext>
                  </a:extLst>
                </p14:cNvPr>
                <p14:cNvContentPartPr/>
                <p14:nvPr/>
              </p14:nvContentPartPr>
              <p14:xfrm>
                <a:off x="9366074" y="3146388"/>
                <a:ext cx="728280" cy="477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F87D20-082D-4F57-A9E5-B9B9D6A0AA4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357434" y="3137388"/>
                  <a:ext cx="74592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797AA31-59D6-4DAF-A1F1-DDDAF02CCA64}"/>
                  </a:ext>
                </a:extLst>
              </p14:cNvPr>
              <p14:cNvContentPartPr/>
              <p14:nvPr/>
            </p14:nvContentPartPr>
            <p14:xfrm>
              <a:off x="5210594" y="775788"/>
              <a:ext cx="855360" cy="76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797AA31-59D6-4DAF-A1F1-DDDAF02CCA64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201594" y="766788"/>
                <a:ext cx="87300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07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C2AC7781-6C07-48B9-B81C-BC2B172DC5C6}"/>
              </a:ext>
            </a:extLst>
          </p:cNvPr>
          <p:cNvGrpSpPr/>
          <p:nvPr/>
        </p:nvGrpSpPr>
        <p:grpSpPr>
          <a:xfrm>
            <a:off x="174319" y="122398"/>
            <a:ext cx="9417960" cy="2472840"/>
            <a:chOff x="174319" y="122398"/>
            <a:chExt cx="9417960" cy="24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ACE9B5-2C63-4E09-9DB6-33F95614D7BD}"/>
                    </a:ext>
                  </a:extLst>
                </p14:cNvPr>
                <p14:cNvContentPartPr/>
                <p14:nvPr/>
              </p14:nvContentPartPr>
              <p14:xfrm>
                <a:off x="8473039" y="395278"/>
                <a:ext cx="84600" cy="15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ACE9B5-2C63-4E09-9DB6-33F95614D7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4399" y="386278"/>
                  <a:ext cx="102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48EB28-EF87-4904-8710-570D247EB278}"/>
                    </a:ext>
                  </a:extLst>
                </p14:cNvPr>
                <p14:cNvContentPartPr/>
                <p14:nvPr/>
              </p14:nvContentPartPr>
              <p14:xfrm>
                <a:off x="8651959" y="250558"/>
                <a:ext cx="43200" cy="1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48EB28-EF87-4904-8710-570D247EB2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42959" y="241558"/>
                  <a:ext cx="60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7EDE1A-D9A7-450F-A5B6-53F70D1DE9BF}"/>
                    </a:ext>
                  </a:extLst>
                </p14:cNvPr>
                <p14:cNvContentPartPr/>
                <p14:nvPr/>
              </p14:nvContentPartPr>
              <p14:xfrm>
                <a:off x="8703439" y="326878"/>
                <a:ext cx="169920" cy="24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7EDE1A-D9A7-450F-A5B6-53F70D1DE9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94799" y="318238"/>
                  <a:ext cx="187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C3AFD5-9CC1-46AE-9D97-E8E2ED35C8DF}"/>
                    </a:ext>
                  </a:extLst>
                </p14:cNvPr>
                <p14:cNvContentPartPr/>
                <p14:nvPr/>
              </p14:nvContentPartPr>
              <p14:xfrm>
                <a:off x="9163519" y="417958"/>
                <a:ext cx="375840" cy="195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C3AFD5-9CC1-46AE-9D97-E8E2ED35C8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4879" y="409318"/>
                  <a:ext cx="393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CBD7A6-96A8-4A9C-BF90-CEAFD31AD687}"/>
                    </a:ext>
                  </a:extLst>
                </p14:cNvPr>
                <p14:cNvContentPartPr/>
                <p14:nvPr/>
              </p14:nvContentPartPr>
              <p14:xfrm>
                <a:off x="6763039" y="431278"/>
                <a:ext cx="203400" cy="20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CBD7A6-96A8-4A9C-BF90-CEAFD31AD6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54399" y="422638"/>
                  <a:ext cx="221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A4AFF3-9E09-4006-86FD-612DF0EE4C58}"/>
                    </a:ext>
                  </a:extLst>
                </p14:cNvPr>
                <p14:cNvContentPartPr/>
                <p14:nvPr/>
              </p14:nvContentPartPr>
              <p14:xfrm>
                <a:off x="6982639" y="475198"/>
                <a:ext cx="181800" cy="127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A4AFF3-9E09-4006-86FD-612DF0EE4C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73999" y="466198"/>
                  <a:ext cx="199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641E0E-6F3D-4634-A13E-C98517114BB0}"/>
                    </a:ext>
                  </a:extLst>
                </p14:cNvPr>
                <p14:cNvContentPartPr/>
                <p14:nvPr/>
              </p14:nvContentPartPr>
              <p14:xfrm>
                <a:off x="7249759" y="426598"/>
                <a:ext cx="200520" cy="170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641E0E-6F3D-4634-A13E-C98517114B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1119" y="417958"/>
                  <a:ext cx="218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C7EBB0-E099-40FC-BD20-72DF8C5BE7D7}"/>
                    </a:ext>
                  </a:extLst>
                </p14:cNvPr>
                <p14:cNvContentPartPr/>
                <p14:nvPr/>
              </p14:nvContentPartPr>
              <p14:xfrm>
                <a:off x="7413919" y="240838"/>
                <a:ext cx="186480" cy="31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C7EBB0-E099-40FC-BD20-72DF8C5BE7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04919" y="232198"/>
                  <a:ext cx="204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B5AB2E-2A88-4FF8-898C-DCD59968089F}"/>
                    </a:ext>
                  </a:extLst>
                </p14:cNvPr>
                <p14:cNvContentPartPr/>
                <p14:nvPr/>
              </p14:nvContentPartPr>
              <p14:xfrm>
                <a:off x="7822159" y="329038"/>
                <a:ext cx="302040" cy="22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B5AB2E-2A88-4FF8-898C-DCD5996808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13159" y="320038"/>
                  <a:ext cx="319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6CDF7B-7F04-41F1-9205-BA31DECA6841}"/>
                    </a:ext>
                  </a:extLst>
                </p14:cNvPr>
                <p14:cNvContentPartPr/>
                <p14:nvPr/>
              </p14:nvContentPartPr>
              <p14:xfrm>
                <a:off x="322999" y="390598"/>
                <a:ext cx="177840" cy="336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6CDF7B-7F04-41F1-9205-BA31DECA68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999" y="381958"/>
                  <a:ext cx="195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E5FB29-8832-4297-B8E2-04DFA28641DD}"/>
                    </a:ext>
                  </a:extLst>
                </p14:cNvPr>
                <p14:cNvContentPartPr/>
                <p14:nvPr/>
              </p14:nvContentPartPr>
              <p14:xfrm>
                <a:off x="433159" y="247678"/>
                <a:ext cx="314280" cy="49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E5FB29-8832-4297-B8E2-04DFA28641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4519" y="238678"/>
                  <a:ext cx="3319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0134F0-86AC-4C58-810C-18525C7AB68F}"/>
                    </a:ext>
                  </a:extLst>
                </p14:cNvPr>
                <p14:cNvContentPartPr/>
                <p14:nvPr/>
              </p14:nvContentPartPr>
              <p14:xfrm>
                <a:off x="665719" y="457918"/>
                <a:ext cx="173880" cy="19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0134F0-86AC-4C58-810C-18525C7AB6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079" y="448918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24CC9F-846C-444C-AC47-4692EC8AFDE6}"/>
                    </a:ext>
                  </a:extLst>
                </p14:cNvPr>
                <p14:cNvContentPartPr/>
                <p14:nvPr/>
              </p14:nvContentPartPr>
              <p14:xfrm>
                <a:off x="817999" y="393478"/>
                <a:ext cx="230040" cy="257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24CC9F-846C-444C-AC47-4692EC8AFD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8999" y="384838"/>
                  <a:ext cx="247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FA8B0C-4D61-4442-912E-6DA16CE5EBA7}"/>
                    </a:ext>
                  </a:extLst>
                </p14:cNvPr>
                <p14:cNvContentPartPr/>
                <p14:nvPr/>
              </p14:nvContentPartPr>
              <p14:xfrm>
                <a:off x="1075759" y="457198"/>
                <a:ext cx="164160" cy="16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FA8B0C-4D61-4442-912E-6DA16CE5EB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6759" y="448198"/>
                  <a:ext cx="181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9521F1-04EF-47D3-BD36-9D6745A137B1}"/>
                    </a:ext>
                  </a:extLst>
                </p14:cNvPr>
                <p14:cNvContentPartPr/>
                <p14:nvPr/>
              </p14:nvContentPartPr>
              <p14:xfrm>
                <a:off x="1327399" y="224998"/>
                <a:ext cx="157320" cy="39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9521F1-04EF-47D3-BD36-9D6745A137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8759" y="215998"/>
                  <a:ext cx="174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5DDBD5-9840-4499-9F59-352026147AF8}"/>
                    </a:ext>
                  </a:extLst>
                </p14:cNvPr>
                <p14:cNvContentPartPr/>
                <p14:nvPr/>
              </p14:nvContentPartPr>
              <p14:xfrm>
                <a:off x="1528279" y="127438"/>
                <a:ext cx="216720" cy="56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5DDBD5-9840-4499-9F59-352026147A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19639" y="118438"/>
                  <a:ext cx="2343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EEF64D-FD2B-4E1A-B317-54520405BEB1}"/>
                    </a:ext>
                  </a:extLst>
                </p14:cNvPr>
                <p14:cNvContentPartPr/>
                <p14:nvPr/>
              </p14:nvContentPartPr>
              <p14:xfrm>
                <a:off x="1515319" y="410038"/>
                <a:ext cx="280080" cy="7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EEF64D-FD2B-4E1A-B317-54520405BE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6319" y="401398"/>
                  <a:ext cx="297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97912C-0627-411D-AE27-9975AD8702BB}"/>
                    </a:ext>
                  </a:extLst>
                </p14:cNvPr>
                <p14:cNvContentPartPr/>
                <p14:nvPr/>
              </p14:nvContentPartPr>
              <p14:xfrm>
                <a:off x="1927159" y="364318"/>
                <a:ext cx="106920" cy="28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97912C-0627-411D-AE27-9975AD8702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18159" y="355678"/>
                  <a:ext cx="124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31F99D-8FC7-4FBB-8B33-B97AA3DB8D58}"/>
                    </a:ext>
                  </a:extLst>
                </p14:cNvPr>
                <p14:cNvContentPartPr/>
                <p14:nvPr/>
              </p14:nvContentPartPr>
              <p14:xfrm>
                <a:off x="2602519" y="388798"/>
                <a:ext cx="107280" cy="21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31F99D-8FC7-4FBB-8B33-B97AA3DB8D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93879" y="380158"/>
                  <a:ext cx="124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8D774B-CDDE-431E-AB8A-7594558FD0A6}"/>
                    </a:ext>
                  </a:extLst>
                </p14:cNvPr>
                <p14:cNvContentPartPr/>
                <p14:nvPr/>
              </p14:nvContentPartPr>
              <p14:xfrm>
                <a:off x="2372839" y="586078"/>
                <a:ext cx="399600" cy="59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8D774B-CDDE-431E-AB8A-7594558FD0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64199" y="577078"/>
                  <a:ext cx="417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5B76CE-68FB-47B8-8D40-2E2E3F0724F2}"/>
                    </a:ext>
                  </a:extLst>
                </p14:cNvPr>
                <p14:cNvContentPartPr/>
                <p14:nvPr/>
              </p14:nvContentPartPr>
              <p14:xfrm>
                <a:off x="2437999" y="331198"/>
                <a:ext cx="477360" cy="10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5B76CE-68FB-47B8-8D40-2E2E3F0724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28999" y="322558"/>
                  <a:ext cx="495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51DA85-1709-48E8-AF3D-32D3B869E6D1}"/>
                    </a:ext>
                  </a:extLst>
                </p14:cNvPr>
                <p14:cNvContentPartPr/>
                <p14:nvPr/>
              </p14:nvContentPartPr>
              <p14:xfrm>
                <a:off x="3005359" y="122398"/>
                <a:ext cx="344880" cy="532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51DA85-1709-48E8-AF3D-32D3B869E6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96719" y="113398"/>
                  <a:ext cx="3625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3BEB04-D862-4761-AD44-7BE25ED2826A}"/>
                    </a:ext>
                  </a:extLst>
                </p14:cNvPr>
                <p14:cNvContentPartPr/>
                <p14:nvPr/>
              </p14:nvContentPartPr>
              <p14:xfrm>
                <a:off x="2949919" y="455038"/>
                <a:ext cx="316080" cy="6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3BEB04-D862-4761-AD44-7BE25ED282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1279" y="446398"/>
                  <a:ext cx="333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D98264-89B9-48AE-A0ED-2175FBFC1736}"/>
                    </a:ext>
                  </a:extLst>
                </p14:cNvPr>
                <p14:cNvContentPartPr/>
                <p14:nvPr/>
              </p14:nvContentPartPr>
              <p14:xfrm>
                <a:off x="3709159" y="411838"/>
                <a:ext cx="143280" cy="23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D98264-89B9-48AE-A0ED-2175FBFC17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00159" y="402838"/>
                  <a:ext cx="160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F3DFC5-77DF-4C92-9CD7-533414C10020}"/>
                    </a:ext>
                  </a:extLst>
                </p14:cNvPr>
                <p14:cNvContentPartPr/>
                <p14:nvPr/>
              </p14:nvContentPartPr>
              <p14:xfrm>
                <a:off x="3527719" y="323638"/>
                <a:ext cx="567360" cy="81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F3DFC5-77DF-4C92-9CD7-533414C100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9079" y="314998"/>
                  <a:ext cx="585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2EDEAA-2D47-4F47-9915-F1C56DC93F6F}"/>
                    </a:ext>
                  </a:extLst>
                </p14:cNvPr>
                <p14:cNvContentPartPr/>
                <p14:nvPr/>
              </p14:nvContentPartPr>
              <p14:xfrm>
                <a:off x="4134319" y="398878"/>
                <a:ext cx="390960" cy="16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2EDEAA-2D47-4F47-9915-F1C56DC93F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5319" y="390238"/>
                  <a:ext cx="408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65D27F-E129-49C8-BB6E-81589951959C}"/>
                    </a:ext>
                  </a:extLst>
                </p14:cNvPr>
                <p14:cNvContentPartPr/>
                <p14:nvPr/>
              </p14:nvContentPartPr>
              <p14:xfrm>
                <a:off x="4711039" y="197998"/>
                <a:ext cx="344160" cy="48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65D27F-E129-49C8-BB6E-8158995195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02039" y="189358"/>
                  <a:ext cx="3618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DFC840-19DA-4FD7-8FA0-AF83A55B5F19}"/>
                    </a:ext>
                  </a:extLst>
                </p14:cNvPr>
                <p14:cNvContentPartPr/>
                <p14:nvPr/>
              </p14:nvContentPartPr>
              <p14:xfrm>
                <a:off x="5094439" y="372958"/>
                <a:ext cx="167760" cy="26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DFC840-19DA-4FD7-8FA0-AF83A55B5F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85439" y="363958"/>
                  <a:ext cx="185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382738-B4E3-480D-8E5C-EFC510B2F8AC}"/>
                    </a:ext>
                  </a:extLst>
                </p14:cNvPr>
                <p14:cNvContentPartPr/>
                <p14:nvPr/>
              </p14:nvContentPartPr>
              <p14:xfrm>
                <a:off x="5318719" y="404278"/>
                <a:ext cx="241200" cy="22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382738-B4E3-480D-8E5C-EFC510B2F8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10079" y="395638"/>
                  <a:ext cx="258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A66EB8-EDEB-43A9-8D60-5C41CF4B4CCF}"/>
                    </a:ext>
                  </a:extLst>
                </p14:cNvPr>
                <p14:cNvContentPartPr/>
                <p14:nvPr/>
              </p14:nvContentPartPr>
              <p14:xfrm>
                <a:off x="5541919" y="617038"/>
                <a:ext cx="134280" cy="20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A66EB8-EDEB-43A9-8D60-5C41CF4B4C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33279" y="608398"/>
                  <a:ext cx="151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3AC565-0227-4A11-A22B-EAB4488F64CA}"/>
                    </a:ext>
                  </a:extLst>
                </p14:cNvPr>
                <p14:cNvContentPartPr/>
                <p14:nvPr/>
              </p14:nvContentPartPr>
              <p14:xfrm>
                <a:off x="5944399" y="269998"/>
                <a:ext cx="158400" cy="39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3AC565-0227-4A11-A22B-EAB4488F64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35759" y="260998"/>
                  <a:ext cx="176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A180BE-FC21-4CCC-BD51-643776CBE0C7}"/>
                    </a:ext>
                  </a:extLst>
                </p14:cNvPr>
                <p14:cNvContentPartPr/>
                <p14:nvPr/>
              </p14:nvContentPartPr>
              <p14:xfrm>
                <a:off x="5791399" y="495358"/>
                <a:ext cx="207720" cy="17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A180BE-FC21-4CCC-BD51-643776CBE0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2399" y="486718"/>
                  <a:ext cx="225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B1EB8D-1606-42B0-A3D5-26ED52ACD3F0}"/>
                    </a:ext>
                  </a:extLst>
                </p14:cNvPr>
                <p14:cNvContentPartPr/>
                <p14:nvPr/>
              </p14:nvContentPartPr>
              <p14:xfrm>
                <a:off x="6197479" y="235798"/>
                <a:ext cx="236520" cy="48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B1EB8D-1606-42B0-A3D5-26ED52ACD3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88839" y="227158"/>
                  <a:ext cx="2541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43FD816-FED5-4B4F-8A12-015735066DFF}"/>
                    </a:ext>
                  </a:extLst>
                </p14:cNvPr>
                <p14:cNvContentPartPr/>
                <p14:nvPr/>
              </p14:nvContentPartPr>
              <p14:xfrm>
                <a:off x="174319" y="1292038"/>
                <a:ext cx="20736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43FD816-FED5-4B4F-8A12-015735066D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319" y="1283038"/>
                  <a:ext cx="2250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1063CF2-4F5A-4375-8F95-B73BE25DE557}"/>
                    </a:ext>
                  </a:extLst>
                </p14:cNvPr>
                <p14:cNvContentPartPr/>
                <p14:nvPr/>
              </p14:nvContentPartPr>
              <p14:xfrm>
                <a:off x="331279" y="1129678"/>
                <a:ext cx="301680" cy="26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1063CF2-4F5A-4375-8F95-B73BE25DE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2639" y="1121038"/>
                  <a:ext cx="319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E8DC04-6FE9-4DD3-8FF0-77CCC3EBFF1F}"/>
                    </a:ext>
                  </a:extLst>
                </p14:cNvPr>
                <p14:cNvContentPartPr/>
                <p14:nvPr/>
              </p14:nvContentPartPr>
              <p14:xfrm>
                <a:off x="720439" y="1198078"/>
                <a:ext cx="157680" cy="160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E8DC04-6FE9-4DD3-8FF0-77CCC3EBFF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799" y="1189438"/>
                  <a:ext cx="175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D7535E-6A6E-42D7-A959-D9E24D51F28C}"/>
                    </a:ext>
                  </a:extLst>
                </p14:cNvPr>
                <p14:cNvContentPartPr/>
                <p14:nvPr/>
              </p14:nvContentPartPr>
              <p14:xfrm>
                <a:off x="945439" y="1142278"/>
                <a:ext cx="192960" cy="234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D7535E-6A6E-42D7-A959-D9E24D51F2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6799" y="1133278"/>
                  <a:ext cx="210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87B30E-7B57-49FC-9E00-5644F255458D}"/>
                    </a:ext>
                  </a:extLst>
                </p14:cNvPr>
                <p14:cNvContentPartPr/>
                <p14:nvPr/>
              </p14:nvContentPartPr>
              <p14:xfrm>
                <a:off x="1266919" y="1208518"/>
                <a:ext cx="77400" cy="14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87B30E-7B57-49FC-9E00-5644F25545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58279" y="1199518"/>
                  <a:ext cx="95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4DB6F9-B49B-4873-BC47-1FCAD25F5EF2}"/>
                    </a:ext>
                  </a:extLst>
                </p14:cNvPr>
                <p14:cNvContentPartPr/>
                <p14:nvPr/>
              </p14:nvContentPartPr>
              <p14:xfrm>
                <a:off x="1571839" y="836998"/>
                <a:ext cx="223920" cy="48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4DB6F9-B49B-4873-BC47-1FCAD25F5E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2839" y="828358"/>
                  <a:ext cx="241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14EF77-1C71-4F88-9C9C-0D7566DB16E7}"/>
                    </a:ext>
                  </a:extLst>
                </p14:cNvPr>
                <p14:cNvContentPartPr/>
                <p14:nvPr/>
              </p14:nvContentPartPr>
              <p14:xfrm>
                <a:off x="1472839" y="1095478"/>
                <a:ext cx="351720" cy="210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14EF77-1C71-4F88-9C9C-0D7566DB16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64199" y="1086478"/>
                  <a:ext cx="369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EDBFA5-E565-49C7-826C-0D317D444697}"/>
                    </a:ext>
                  </a:extLst>
                </p14:cNvPr>
                <p14:cNvContentPartPr/>
                <p14:nvPr/>
              </p14:nvContentPartPr>
              <p14:xfrm>
                <a:off x="1927519" y="1073878"/>
                <a:ext cx="18360" cy="1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EDBFA5-E565-49C7-826C-0D317D4446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18879" y="10648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A370F6-F4F7-42DB-BCC8-4313DFD28E8A}"/>
                    </a:ext>
                  </a:extLst>
                </p14:cNvPr>
                <p14:cNvContentPartPr/>
                <p14:nvPr/>
              </p14:nvContentPartPr>
              <p14:xfrm>
                <a:off x="1921039" y="1095838"/>
                <a:ext cx="415080" cy="219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A370F6-F4F7-42DB-BCC8-4313DFD28E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12399" y="1086838"/>
                  <a:ext cx="432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A8BC01-1618-4211-8388-783E055A56C4}"/>
                    </a:ext>
                  </a:extLst>
                </p14:cNvPr>
                <p14:cNvContentPartPr/>
                <p14:nvPr/>
              </p14:nvContentPartPr>
              <p14:xfrm>
                <a:off x="2760559" y="1130038"/>
                <a:ext cx="10944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A8BC01-1618-4211-8388-783E055A56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51919" y="1121038"/>
                  <a:ext cx="127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0EC0E4-6E31-4589-92D4-9C32C8711096}"/>
                    </a:ext>
                  </a:extLst>
                </p14:cNvPr>
                <p14:cNvContentPartPr/>
                <p14:nvPr/>
              </p14:nvContentPartPr>
              <p14:xfrm>
                <a:off x="2916799" y="1014478"/>
                <a:ext cx="1800" cy="19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0EC0E4-6E31-4589-92D4-9C32C87110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08159" y="1005478"/>
                  <a:ext cx="1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3AD894-0DE9-4E02-976B-8C2B1194CC07}"/>
                    </a:ext>
                  </a:extLst>
                </p14:cNvPr>
                <p14:cNvContentPartPr/>
                <p14:nvPr/>
              </p14:nvContentPartPr>
              <p14:xfrm>
                <a:off x="2908879" y="1159558"/>
                <a:ext cx="206640" cy="12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3AD894-0DE9-4E02-976B-8C2B1194CC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99879" y="1150918"/>
                  <a:ext cx="224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7BF6EE-3939-4465-B322-89A18C945259}"/>
                    </a:ext>
                  </a:extLst>
                </p14:cNvPr>
                <p14:cNvContentPartPr/>
                <p14:nvPr/>
              </p14:nvContentPartPr>
              <p14:xfrm>
                <a:off x="3178879" y="819358"/>
                <a:ext cx="402120" cy="521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7BF6EE-3939-4465-B322-89A18C9452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70239" y="810358"/>
                  <a:ext cx="4197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0B7DEE-E25D-41FA-B5D3-125EAF314DC9}"/>
                    </a:ext>
                  </a:extLst>
                </p14:cNvPr>
                <p14:cNvContentPartPr/>
                <p14:nvPr/>
              </p14:nvContentPartPr>
              <p14:xfrm>
                <a:off x="3449959" y="1142278"/>
                <a:ext cx="217080" cy="122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0B7DEE-E25D-41FA-B5D3-125EAF314D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41319" y="1133278"/>
                  <a:ext cx="23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D31C11-898C-46C7-947E-0C84441A072A}"/>
                    </a:ext>
                  </a:extLst>
                </p14:cNvPr>
                <p14:cNvContentPartPr/>
                <p14:nvPr/>
              </p14:nvContentPartPr>
              <p14:xfrm>
                <a:off x="3545359" y="1117798"/>
                <a:ext cx="312120" cy="54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D31C11-898C-46C7-947E-0C84441A07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36359" y="1108798"/>
                  <a:ext cx="329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F5B9E2-59AF-4FE7-B416-654556C76DC7}"/>
                    </a:ext>
                  </a:extLst>
                </p14:cNvPr>
                <p14:cNvContentPartPr/>
                <p14:nvPr/>
              </p14:nvContentPartPr>
              <p14:xfrm>
                <a:off x="3944239" y="1089358"/>
                <a:ext cx="228600" cy="17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F5B9E2-59AF-4FE7-B416-654556C76D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35599" y="1080718"/>
                  <a:ext cx="246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5A48A2-B04C-4394-8DB8-7807D9147BBA}"/>
                    </a:ext>
                  </a:extLst>
                </p14:cNvPr>
                <p14:cNvContentPartPr/>
                <p14:nvPr/>
              </p14:nvContentPartPr>
              <p14:xfrm>
                <a:off x="4165279" y="1065958"/>
                <a:ext cx="307440" cy="259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5A48A2-B04C-4394-8DB8-7807D9147B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56639" y="1057318"/>
                  <a:ext cx="325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747C741-0ED3-4273-B346-5A2FE9FEF4E1}"/>
                    </a:ext>
                  </a:extLst>
                </p14:cNvPr>
                <p14:cNvContentPartPr/>
                <p14:nvPr/>
              </p14:nvContentPartPr>
              <p14:xfrm>
                <a:off x="4291279" y="1360078"/>
                <a:ext cx="170640" cy="253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747C741-0ED3-4273-B346-5A2FE9FEF4E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82639" y="1351438"/>
                  <a:ext cx="188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558797-8A12-4550-88DE-AB1DBAD24CA1}"/>
                    </a:ext>
                  </a:extLst>
                </p14:cNvPr>
                <p14:cNvContentPartPr/>
                <p14:nvPr/>
              </p14:nvContentPartPr>
              <p14:xfrm>
                <a:off x="4849279" y="925198"/>
                <a:ext cx="279720" cy="42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558797-8A12-4550-88DE-AB1DBAD24CA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40639" y="916198"/>
                  <a:ext cx="297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4700FB-F36B-4CEE-B149-FFE0CDF26FBE}"/>
                    </a:ext>
                  </a:extLst>
                </p14:cNvPr>
                <p14:cNvContentPartPr/>
                <p14:nvPr/>
              </p14:nvContentPartPr>
              <p14:xfrm>
                <a:off x="4802119" y="1090438"/>
                <a:ext cx="387000" cy="9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4700FB-F36B-4CEE-B149-FFE0CDF26F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93479" y="1081438"/>
                  <a:ext cx="404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2CE048E-1835-4B46-9E1F-40D859153288}"/>
                    </a:ext>
                  </a:extLst>
                </p14:cNvPr>
                <p14:cNvContentPartPr/>
                <p14:nvPr/>
              </p14:nvContentPartPr>
              <p14:xfrm>
                <a:off x="5182279" y="898918"/>
                <a:ext cx="210960" cy="38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2CE048E-1835-4B46-9E1F-40D8591532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73279" y="890278"/>
                  <a:ext cx="228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1D6188-6C4A-4D30-B528-23264BD462B4}"/>
                    </a:ext>
                  </a:extLst>
                </p14:cNvPr>
                <p14:cNvContentPartPr/>
                <p14:nvPr/>
              </p14:nvContentPartPr>
              <p14:xfrm>
                <a:off x="5427079" y="1104478"/>
                <a:ext cx="172440" cy="171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1D6188-6C4A-4D30-B528-23264BD462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18439" y="1095838"/>
                  <a:ext cx="190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52D4DB0-C7ED-418F-A87C-89510FC1350D}"/>
                    </a:ext>
                  </a:extLst>
                </p14:cNvPr>
                <p14:cNvContentPartPr/>
                <p14:nvPr/>
              </p14:nvContentPartPr>
              <p14:xfrm>
                <a:off x="5665759" y="1139038"/>
                <a:ext cx="209880" cy="13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52D4DB0-C7ED-418F-A87C-89510FC135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56759" y="1130398"/>
                  <a:ext cx="227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FEEC258-0741-4267-A82E-C9AC2581C834}"/>
                    </a:ext>
                  </a:extLst>
                </p14:cNvPr>
                <p14:cNvContentPartPr/>
                <p14:nvPr/>
              </p14:nvContentPartPr>
              <p14:xfrm>
                <a:off x="6332479" y="896398"/>
                <a:ext cx="248760" cy="41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FEEC258-0741-4267-A82E-C9AC2581C8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23839" y="887758"/>
                  <a:ext cx="2664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57F5BAD-6184-4ACB-8D40-C2F5BE8FC11A}"/>
                    </a:ext>
                  </a:extLst>
                </p14:cNvPr>
                <p14:cNvContentPartPr/>
                <p14:nvPr/>
              </p14:nvContentPartPr>
              <p14:xfrm>
                <a:off x="6206479" y="1071718"/>
                <a:ext cx="397080" cy="98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57F5BAD-6184-4ACB-8D40-C2F5BE8FC1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7839" y="1063078"/>
                  <a:ext cx="414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C01B29-3001-418B-AC11-9BE4ED21D788}"/>
                    </a:ext>
                  </a:extLst>
                </p14:cNvPr>
                <p14:cNvContentPartPr/>
                <p14:nvPr/>
              </p14:nvContentPartPr>
              <p14:xfrm>
                <a:off x="6640999" y="784798"/>
                <a:ext cx="260640" cy="483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C01B29-3001-418B-AC11-9BE4ED21D7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31999" y="776158"/>
                  <a:ext cx="278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82FB67-7AB3-4454-BFF0-DFFA3A02E41A}"/>
                    </a:ext>
                  </a:extLst>
                </p14:cNvPr>
                <p14:cNvContentPartPr/>
                <p14:nvPr/>
              </p14:nvContentPartPr>
              <p14:xfrm>
                <a:off x="6954559" y="1074598"/>
                <a:ext cx="162000" cy="169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82FB67-7AB3-4454-BFF0-DFFA3A02E4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45559" y="1065958"/>
                  <a:ext cx="179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F3066D-AD53-4747-9EF7-FF7CB6E29F75}"/>
                    </a:ext>
                  </a:extLst>
                </p14:cNvPr>
                <p14:cNvContentPartPr/>
                <p14:nvPr/>
              </p14:nvContentPartPr>
              <p14:xfrm>
                <a:off x="7651159" y="955798"/>
                <a:ext cx="272160" cy="276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F3066D-AD53-4747-9EF7-FF7CB6E29F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42159" y="947158"/>
                  <a:ext cx="289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DEF0C2-9D83-4D1E-9E19-0DFB76EF96F0}"/>
                    </a:ext>
                  </a:extLst>
                </p14:cNvPr>
                <p14:cNvContentPartPr/>
                <p14:nvPr/>
              </p14:nvContentPartPr>
              <p14:xfrm>
                <a:off x="7928719" y="1054078"/>
                <a:ext cx="261720" cy="18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DEF0C2-9D83-4D1E-9E19-0DFB76EF96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20079" y="1045438"/>
                  <a:ext cx="279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D1D3F6-C0CC-4E38-B5EA-67E8F0D70617}"/>
                    </a:ext>
                  </a:extLst>
                </p14:cNvPr>
                <p14:cNvContentPartPr/>
                <p14:nvPr/>
              </p14:nvContentPartPr>
              <p14:xfrm>
                <a:off x="8136439" y="844918"/>
                <a:ext cx="234000" cy="36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D1D3F6-C0CC-4E38-B5EA-67E8F0D706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27799" y="835918"/>
                  <a:ext cx="251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E3992E-8E7D-4C0F-BA40-AA43B07599D4}"/>
                    </a:ext>
                  </a:extLst>
                </p14:cNvPr>
                <p14:cNvContentPartPr/>
                <p14:nvPr/>
              </p14:nvContentPartPr>
              <p14:xfrm>
                <a:off x="8389519" y="706678"/>
                <a:ext cx="321120" cy="54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E3992E-8E7D-4C0F-BA40-AA43B07599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80879" y="697678"/>
                  <a:ext cx="3387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89D23C-701F-4EB4-BB7F-5805684F73C4}"/>
                    </a:ext>
                  </a:extLst>
                </p14:cNvPr>
                <p14:cNvContentPartPr/>
                <p14:nvPr/>
              </p14:nvContentPartPr>
              <p14:xfrm>
                <a:off x="8342359" y="1063078"/>
                <a:ext cx="298800" cy="5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89D23C-701F-4EB4-BB7F-5805684F73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33719" y="1054078"/>
                  <a:ext cx="316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43CB285-5CDC-4DBB-B242-170C8DD17146}"/>
                    </a:ext>
                  </a:extLst>
                </p14:cNvPr>
                <p14:cNvContentPartPr/>
                <p14:nvPr/>
              </p14:nvContentPartPr>
              <p14:xfrm>
                <a:off x="8880919" y="1110238"/>
                <a:ext cx="14436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43CB285-5CDC-4DBB-B242-170C8DD171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71919" y="1101238"/>
                  <a:ext cx="16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EC952D-64BF-475F-B0AD-8AD66ED900BB}"/>
                    </a:ext>
                  </a:extLst>
                </p14:cNvPr>
                <p14:cNvContentPartPr/>
                <p14:nvPr/>
              </p14:nvContentPartPr>
              <p14:xfrm>
                <a:off x="9194479" y="681118"/>
                <a:ext cx="397800" cy="624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EC952D-64BF-475F-B0AD-8AD66ED900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85839" y="672478"/>
                  <a:ext cx="4154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6BFA2B-5FBD-41E9-AB58-1F4BB4001921}"/>
                    </a:ext>
                  </a:extLst>
                </p14:cNvPr>
                <p14:cNvContentPartPr/>
                <p14:nvPr/>
              </p14:nvContentPartPr>
              <p14:xfrm>
                <a:off x="9232279" y="1117798"/>
                <a:ext cx="264240" cy="27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6BFA2B-5FBD-41E9-AB58-1F4BB40019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23279" y="1109158"/>
                  <a:ext cx="281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BEEB27D-FE34-4DC8-89BD-B314355E3BDA}"/>
                    </a:ext>
                  </a:extLst>
                </p14:cNvPr>
                <p14:cNvContentPartPr/>
                <p14:nvPr/>
              </p14:nvContentPartPr>
              <p14:xfrm>
                <a:off x="356839" y="1930318"/>
                <a:ext cx="168840" cy="29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BEEB27D-FE34-4DC8-89BD-B314355E3B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7839" y="1921318"/>
                  <a:ext cx="186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848F9-FC9F-4A82-B8E9-918D9B6D3115}"/>
                    </a:ext>
                  </a:extLst>
                </p14:cNvPr>
                <p14:cNvContentPartPr/>
                <p14:nvPr/>
              </p14:nvContentPartPr>
              <p14:xfrm>
                <a:off x="235159" y="1803238"/>
                <a:ext cx="745200" cy="161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848F9-FC9F-4A82-B8E9-918D9B6D31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6159" y="1794238"/>
                  <a:ext cx="76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164432-EED3-4235-8264-3B9229B7C708}"/>
                    </a:ext>
                  </a:extLst>
                </p14:cNvPr>
                <p14:cNvContentPartPr/>
                <p14:nvPr/>
              </p14:nvContentPartPr>
              <p14:xfrm>
                <a:off x="1240279" y="1978558"/>
                <a:ext cx="77400" cy="147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164432-EED3-4235-8264-3B9229B7C7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31279" y="1969558"/>
                  <a:ext cx="95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A3586D-B25F-4A70-99E4-5FED8E4A7DA3}"/>
                    </a:ext>
                  </a:extLst>
                </p14:cNvPr>
                <p14:cNvContentPartPr/>
                <p14:nvPr/>
              </p14:nvContentPartPr>
              <p14:xfrm>
                <a:off x="1402279" y="1844278"/>
                <a:ext cx="18360" cy="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0A3586D-B25F-4A70-99E4-5FED8E4A7D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93279" y="1835278"/>
                  <a:ext cx="36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0F5B54-60C3-4C5A-B626-A8052D8C61D0}"/>
                    </a:ext>
                  </a:extLst>
                </p14:cNvPr>
                <p14:cNvContentPartPr/>
                <p14:nvPr/>
              </p14:nvContentPartPr>
              <p14:xfrm>
                <a:off x="1427839" y="1876318"/>
                <a:ext cx="223560" cy="251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0F5B54-60C3-4C5A-B626-A8052D8C61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18839" y="1867318"/>
                  <a:ext cx="241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DBA32F-C62B-45D9-A6B7-024B1CDC37F9}"/>
                    </a:ext>
                  </a:extLst>
                </p14:cNvPr>
                <p14:cNvContentPartPr/>
                <p14:nvPr/>
              </p14:nvContentPartPr>
              <p14:xfrm>
                <a:off x="2054239" y="1905118"/>
                <a:ext cx="356040" cy="69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DBA32F-C62B-45D9-A6B7-024B1CDC37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45239" y="1896118"/>
                  <a:ext cx="373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DAA348D-2101-4978-A4D8-9900B162145A}"/>
                    </a:ext>
                  </a:extLst>
                </p14:cNvPr>
                <p14:cNvContentPartPr/>
                <p14:nvPr/>
              </p14:nvContentPartPr>
              <p14:xfrm>
                <a:off x="2511799" y="1919158"/>
                <a:ext cx="65520" cy="170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DAA348D-2101-4978-A4D8-9900B16214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03159" y="1910158"/>
                  <a:ext cx="83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FC5AC26-B2F9-4309-AD39-CFEECAB32ACD}"/>
                    </a:ext>
                  </a:extLst>
                </p14:cNvPr>
                <p14:cNvContentPartPr/>
                <p14:nvPr/>
              </p14:nvContentPartPr>
              <p14:xfrm>
                <a:off x="2682079" y="1860838"/>
                <a:ext cx="210240" cy="20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FC5AC26-B2F9-4309-AD39-CFEECAB32A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73439" y="1851838"/>
                  <a:ext cx="227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E78321-6F9A-4608-A23F-B6BBFACC6CCA}"/>
                    </a:ext>
                  </a:extLst>
                </p14:cNvPr>
                <p14:cNvContentPartPr/>
                <p14:nvPr/>
              </p14:nvContentPartPr>
              <p14:xfrm>
                <a:off x="2893039" y="1886398"/>
                <a:ext cx="180720" cy="171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E78321-6F9A-4608-A23F-B6BBFACC6C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84039" y="1877758"/>
                  <a:ext cx="198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097DF2-CBE6-4942-9C73-FA21973F9277}"/>
                    </a:ext>
                  </a:extLst>
                </p14:cNvPr>
                <p14:cNvContentPartPr/>
                <p14:nvPr/>
              </p14:nvContentPartPr>
              <p14:xfrm>
                <a:off x="3097879" y="1931038"/>
                <a:ext cx="237960" cy="15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097DF2-CBE6-4942-9C73-FA21973F9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89239" y="1922398"/>
                  <a:ext cx="255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0669DFD-29B8-49C5-A7E9-A329AA4EE9EA}"/>
                    </a:ext>
                  </a:extLst>
                </p14:cNvPr>
                <p14:cNvContentPartPr/>
                <p14:nvPr/>
              </p14:nvContentPartPr>
              <p14:xfrm>
                <a:off x="3807799" y="1544398"/>
                <a:ext cx="277200" cy="51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0669DFD-29B8-49C5-A7E9-A329AA4EE9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99159" y="1535758"/>
                  <a:ext cx="2948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D7F63C-9240-4EA7-8018-EA38C50B379E}"/>
                    </a:ext>
                  </a:extLst>
                </p14:cNvPr>
                <p14:cNvContentPartPr/>
                <p14:nvPr/>
              </p14:nvContentPartPr>
              <p14:xfrm>
                <a:off x="4128199" y="1875958"/>
                <a:ext cx="80640" cy="159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D7F63C-9240-4EA7-8018-EA38C50B37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19199" y="1867318"/>
                  <a:ext cx="98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376A90-EEBC-4C3C-A0B8-54BCF643D976}"/>
                    </a:ext>
                  </a:extLst>
                </p14:cNvPr>
                <p14:cNvContentPartPr/>
                <p14:nvPr/>
              </p14:nvContentPartPr>
              <p14:xfrm>
                <a:off x="4045039" y="1773358"/>
                <a:ext cx="338400" cy="626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376A90-EEBC-4C3C-A0B8-54BCF643D9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36399" y="1764718"/>
                  <a:ext cx="356040" cy="64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557C491-F55F-4EA2-ABFC-2750A6AACECC}"/>
                  </a:ext>
                </a:extLst>
              </p14:cNvPr>
              <p14:cNvContentPartPr/>
              <p14:nvPr/>
            </p14:nvContentPartPr>
            <p14:xfrm>
              <a:off x="4656679" y="1746718"/>
              <a:ext cx="9000" cy="11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557C491-F55F-4EA2-ABFC-2750A6AACEC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47679" y="1738078"/>
                <a:ext cx="266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D8BE297-9F99-441D-8FFC-78B0975B29A3}"/>
                  </a:ext>
                </a:extLst>
              </p14:cNvPr>
              <p14:cNvContentPartPr/>
              <p14:nvPr/>
            </p14:nvContentPartPr>
            <p14:xfrm>
              <a:off x="4630759" y="1910518"/>
              <a:ext cx="34920" cy="38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D8BE297-9F99-441D-8FFC-78B0975B29A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21759" y="1901878"/>
                <a:ext cx="525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BB13040-BBFB-4284-8BD9-B5D36B761398}"/>
              </a:ext>
            </a:extLst>
          </p:cNvPr>
          <p:cNvGrpSpPr/>
          <p:nvPr/>
        </p:nvGrpSpPr>
        <p:grpSpPr>
          <a:xfrm>
            <a:off x="1972519" y="2707918"/>
            <a:ext cx="1407960" cy="534600"/>
            <a:chOff x="1972519" y="2707918"/>
            <a:chExt cx="14079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405111-A637-48BD-A20C-FEA3185C9036}"/>
                    </a:ext>
                  </a:extLst>
                </p14:cNvPr>
                <p14:cNvContentPartPr/>
                <p14:nvPr/>
              </p14:nvContentPartPr>
              <p14:xfrm>
                <a:off x="1991959" y="2707918"/>
                <a:ext cx="637560" cy="534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405111-A637-48BD-A20C-FEA3185C90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83319" y="2698918"/>
                  <a:ext cx="6552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BDDB19-ADB8-4406-AB31-76BE9F9219FE}"/>
                    </a:ext>
                  </a:extLst>
                </p14:cNvPr>
                <p14:cNvContentPartPr/>
                <p14:nvPr/>
              </p14:nvContentPartPr>
              <p14:xfrm>
                <a:off x="1972519" y="3030478"/>
                <a:ext cx="297000" cy="10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BDDB19-ADB8-4406-AB31-76BE9F9219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63519" y="3021478"/>
                  <a:ext cx="314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9329CD-8345-44A3-B4AF-AEAD92BFC5A0}"/>
                    </a:ext>
                  </a:extLst>
                </p14:cNvPr>
                <p14:cNvContentPartPr/>
                <p14:nvPr/>
              </p14:nvContentPartPr>
              <p14:xfrm>
                <a:off x="2441239" y="2955958"/>
                <a:ext cx="121320" cy="228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9329CD-8345-44A3-B4AF-AEAD92BFC5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32599" y="2946958"/>
                  <a:ext cx="138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A99FE4-7E34-4147-B120-889BECF623A6}"/>
                    </a:ext>
                  </a:extLst>
                </p14:cNvPr>
                <p14:cNvContentPartPr/>
                <p14:nvPr/>
              </p14:nvContentPartPr>
              <p14:xfrm>
                <a:off x="2619799" y="2974318"/>
                <a:ext cx="186480" cy="193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A99FE4-7E34-4147-B120-889BECF623A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11159" y="2965678"/>
                  <a:ext cx="20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56D503-B0FF-46D2-9919-45D213F7B5C9}"/>
                    </a:ext>
                  </a:extLst>
                </p14:cNvPr>
                <p14:cNvContentPartPr/>
                <p14:nvPr/>
              </p14:nvContentPartPr>
              <p14:xfrm>
                <a:off x="2611519" y="3002398"/>
                <a:ext cx="153360" cy="129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56D503-B0FF-46D2-9919-45D213F7B5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02519" y="2993398"/>
                  <a:ext cx="17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FCDBCE-5B6D-4E88-A778-6B3A92B89C16}"/>
                    </a:ext>
                  </a:extLst>
                </p14:cNvPr>
                <p14:cNvContentPartPr/>
                <p14:nvPr/>
              </p14:nvContentPartPr>
              <p14:xfrm>
                <a:off x="2887999" y="2804038"/>
                <a:ext cx="484200" cy="37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FCDBCE-5B6D-4E88-A778-6B3A92B89C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78999" y="2795398"/>
                  <a:ext cx="501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5A8281-E426-4FDA-ABA3-8486BF9CC281}"/>
                    </a:ext>
                  </a:extLst>
                </p14:cNvPr>
                <p14:cNvContentPartPr/>
                <p14:nvPr/>
              </p14:nvContentPartPr>
              <p14:xfrm>
                <a:off x="3245479" y="2984038"/>
                <a:ext cx="135000" cy="48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5A8281-E426-4FDA-ABA3-8486BF9CC2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36479" y="2975038"/>
                  <a:ext cx="1526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690E2F9-C6C8-4D0D-B963-456E4CD942CA}"/>
              </a:ext>
            </a:extLst>
          </p:cNvPr>
          <p:cNvGrpSpPr/>
          <p:nvPr/>
        </p:nvGrpSpPr>
        <p:grpSpPr>
          <a:xfrm>
            <a:off x="3705199" y="2592358"/>
            <a:ext cx="2619000" cy="533520"/>
            <a:chOff x="3705199" y="2592358"/>
            <a:chExt cx="26190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791CC0B-BECE-4349-A837-EE4449E8A4F3}"/>
                    </a:ext>
                  </a:extLst>
                </p14:cNvPr>
                <p14:cNvContentPartPr/>
                <p14:nvPr/>
              </p14:nvContentPartPr>
              <p14:xfrm>
                <a:off x="3705199" y="2778478"/>
                <a:ext cx="149760" cy="347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791CC0B-BECE-4349-A837-EE4449E8A4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96199" y="2769838"/>
                  <a:ext cx="167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DBCD65-B0B6-48B0-BC0D-71FA2A5B41F2}"/>
                    </a:ext>
                  </a:extLst>
                </p14:cNvPr>
                <p14:cNvContentPartPr/>
                <p14:nvPr/>
              </p14:nvContentPartPr>
              <p14:xfrm>
                <a:off x="3829039" y="2598478"/>
                <a:ext cx="300600" cy="25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DBCD65-B0B6-48B0-BC0D-71FA2A5B41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0039" y="2589838"/>
                  <a:ext cx="318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E70565-80BE-4F13-8FAD-EA534728E61F}"/>
                    </a:ext>
                  </a:extLst>
                </p14:cNvPr>
                <p14:cNvContentPartPr/>
                <p14:nvPr/>
              </p14:nvContentPartPr>
              <p14:xfrm>
                <a:off x="4236199" y="2747158"/>
                <a:ext cx="164160" cy="338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E70565-80BE-4F13-8FAD-EA534728E6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27559" y="2738518"/>
                  <a:ext cx="181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3B5AB8-4DC0-4C70-A300-87768315B194}"/>
                    </a:ext>
                  </a:extLst>
                </p14:cNvPr>
                <p14:cNvContentPartPr/>
                <p14:nvPr/>
              </p14:nvContentPartPr>
              <p14:xfrm>
                <a:off x="4677919" y="2813758"/>
                <a:ext cx="84960" cy="244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3B5AB8-4DC0-4C70-A300-87768315B1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68919" y="2804758"/>
                  <a:ext cx="102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73EED6-EB53-453D-8609-1B48276C75FC}"/>
                    </a:ext>
                  </a:extLst>
                </p14:cNvPr>
                <p14:cNvContentPartPr/>
                <p14:nvPr/>
              </p14:nvContentPartPr>
              <p14:xfrm>
                <a:off x="4559839" y="2714758"/>
                <a:ext cx="465480" cy="64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73EED6-EB53-453D-8609-1B48276C75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50839" y="2706118"/>
                  <a:ext cx="483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C6914D2-06CB-4BEE-ACF4-5523A84A8CA8}"/>
                    </a:ext>
                  </a:extLst>
                </p14:cNvPr>
                <p14:cNvContentPartPr/>
                <p14:nvPr/>
              </p14:nvContentPartPr>
              <p14:xfrm>
                <a:off x="5095519" y="2696758"/>
                <a:ext cx="195120" cy="19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C6914D2-06CB-4BEE-ACF4-5523A84A8C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86879" y="2688118"/>
                  <a:ext cx="212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58D3328-E8BF-458F-9F12-CD4EEBB72C4C}"/>
                    </a:ext>
                  </a:extLst>
                </p14:cNvPr>
                <p14:cNvContentPartPr/>
                <p14:nvPr/>
              </p14:nvContentPartPr>
              <p14:xfrm>
                <a:off x="5080759" y="2984038"/>
                <a:ext cx="228600" cy="3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58D3328-E8BF-458F-9F12-CD4EEBB72C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72119" y="2975038"/>
                  <a:ext cx="246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8C92E7-C533-4A38-AB19-65CE9F1344D3}"/>
                    </a:ext>
                  </a:extLst>
                </p14:cNvPr>
                <p14:cNvContentPartPr/>
                <p14:nvPr/>
              </p14:nvContentPartPr>
              <p14:xfrm>
                <a:off x="5487199" y="2804038"/>
                <a:ext cx="204120" cy="210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8C92E7-C533-4A38-AB19-65CE9F1344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78559" y="2795398"/>
                  <a:ext cx="221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7BF801-6DCF-4BEF-B2AB-0CB01AF9B9B0}"/>
                    </a:ext>
                  </a:extLst>
                </p14:cNvPr>
                <p14:cNvContentPartPr/>
                <p14:nvPr/>
              </p14:nvContentPartPr>
              <p14:xfrm>
                <a:off x="5488999" y="2827798"/>
                <a:ext cx="138240" cy="199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7BF801-6DCF-4BEF-B2AB-0CB01AF9B9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0359" y="2818798"/>
                  <a:ext cx="155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5145FC9-2969-419A-A8B4-A85F53A8CBEA}"/>
                    </a:ext>
                  </a:extLst>
                </p14:cNvPr>
                <p14:cNvContentPartPr/>
                <p14:nvPr/>
              </p14:nvContentPartPr>
              <p14:xfrm>
                <a:off x="5771599" y="2592358"/>
                <a:ext cx="180720" cy="467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5145FC9-2969-419A-A8B4-A85F53A8CB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62959" y="2583358"/>
                  <a:ext cx="198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AC998CC-D4CC-4B80-8F41-D61973E450E8}"/>
                    </a:ext>
                  </a:extLst>
                </p14:cNvPr>
                <p14:cNvContentPartPr/>
                <p14:nvPr/>
              </p14:nvContentPartPr>
              <p14:xfrm>
                <a:off x="6156079" y="2757238"/>
                <a:ext cx="155520" cy="24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AC998CC-D4CC-4B80-8F41-D61973E450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47439" y="2748238"/>
                  <a:ext cx="173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1425F0-8967-4205-BC79-FBAB3ECBEB9D}"/>
                    </a:ext>
                  </a:extLst>
                </p14:cNvPr>
                <p14:cNvContentPartPr/>
                <p14:nvPr/>
              </p14:nvContentPartPr>
              <p14:xfrm>
                <a:off x="6163279" y="2896558"/>
                <a:ext cx="160920" cy="2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1425F0-8967-4205-BC79-FBAB3ECBEB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54279" y="2887558"/>
                  <a:ext cx="1785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2C35B0A-8FE0-42AC-BEDD-993D6823F362}"/>
              </a:ext>
            </a:extLst>
          </p:cNvPr>
          <p:cNvGrpSpPr/>
          <p:nvPr/>
        </p:nvGrpSpPr>
        <p:grpSpPr>
          <a:xfrm>
            <a:off x="6586999" y="1912318"/>
            <a:ext cx="4389840" cy="2052000"/>
            <a:chOff x="6586999" y="1912318"/>
            <a:chExt cx="4389840" cy="20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C0E41C-F555-4393-A79E-19149882E4CF}"/>
                    </a:ext>
                  </a:extLst>
                </p14:cNvPr>
                <p14:cNvContentPartPr/>
                <p14:nvPr/>
              </p14:nvContentPartPr>
              <p14:xfrm>
                <a:off x="6586999" y="2334598"/>
                <a:ext cx="561960" cy="1629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C0E41C-F555-4393-A79E-19149882E4C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77999" y="2325598"/>
                  <a:ext cx="579600" cy="16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19AB88-7F19-40E9-92E2-F4E6F89FD9AD}"/>
                    </a:ext>
                  </a:extLst>
                </p14:cNvPr>
                <p14:cNvContentPartPr/>
                <p14:nvPr/>
              </p14:nvContentPartPr>
              <p14:xfrm>
                <a:off x="7296199" y="2431438"/>
                <a:ext cx="127440" cy="267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19AB88-7F19-40E9-92E2-F4E6F89FD9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87559" y="2422798"/>
                  <a:ext cx="145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4FAD25-D2C2-4395-9891-C36B943459C2}"/>
                    </a:ext>
                  </a:extLst>
                </p14:cNvPr>
                <p14:cNvContentPartPr/>
                <p14:nvPr/>
              </p14:nvContentPartPr>
              <p14:xfrm>
                <a:off x="7627039" y="2557078"/>
                <a:ext cx="240480" cy="46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4FAD25-D2C2-4395-9891-C36B943459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18399" y="2548438"/>
                  <a:ext cx="258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8F78572-2CEC-456F-9ADB-9C46AFA3A6D4}"/>
                    </a:ext>
                  </a:extLst>
                </p14:cNvPr>
                <p14:cNvContentPartPr/>
                <p14:nvPr/>
              </p14:nvContentPartPr>
              <p14:xfrm>
                <a:off x="8343079" y="2430358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8F78572-2CEC-456F-9ADB-9C46AFA3A6D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34439" y="2421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20769C6-E45A-44C6-9379-57B781B7FC65}"/>
                    </a:ext>
                  </a:extLst>
                </p14:cNvPr>
                <p14:cNvContentPartPr/>
                <p14:nvPr/>
              </p14:nvContentPartPr>
              <p14:xfrm>
                <a:off x="8070919" y="2283478"/>
                <a:ext cx="593640" cy="479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20769C6-E45A-44C6-9379-57B781B7FC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61919" y="2274838"/>
                  <a:ext cx="6112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E5637A5-E4F7-4A4C-AE54-453D92E0DD1C}"/>
                    </a:ext>
                  </a:extLst>
                </p14:cNvPr>
                <p14:cNvContentPartPr/>
                <p14:nvPr/>
              </p14:nvContentPartPr>
              <p14:xfrm>
                <a:off x="7936279" y="2986558"/>
                <a:ext cx="175680" cy="386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E5637A5-E4F7-4A4C-AE54-453D92E0DD1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27279" y="2977558"/>
                  <a:ext cx="1933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ED4E17-FC76-443A-8636-D02437EE24A9}"/>
                    </a:ext>
                  </a:extLst>
                </p14:cNvPr>
                <p14:cNvContentPartPr/>
                <p14:nvPr/>
              </p14:nvContentPartPr>
              <p14:xfrm>
                <a:off x="8127439" y="2837518"/>
                <a:ext cx="32760" cy="45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ED4E17-FC76-443A-8636-D02437EE24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18799" y="2828878"/>
                  <a:ext cx="50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BE3C7F-F1E7-4DA9-B7A5-AA6397A070AA}"/>
                    </a:ext>
                  </a:extLst>
                </p14:cNvPr>
                <p14:cNvContentPartPr/>
                <p14:nvPr/>
              </p14:nvContentPartPr>
              <p14:xfrm>
                <a:off x="8294479" y="2902678"/>
                <a:ext cx="113400" cy="26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BE3C7F-F1E7-4DA9-B7A5-AA6397A070A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5839" y="2894038"/>
                  <a:ext cx="131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97EB8CD-F1D1-4EA2-A5F3-8050B918446B}"/>
                    </a:ext>
                  </a:extLst>
                </p14:cNvPr>
                <p14:cNvContentPartPr/>
                <p14:nvPr/>
              </p14:nvContentPartPr>
              <p14:xfrm>
                <a:off x="8290879" y="2985478"/>
                <a:ext cx="122040" cy="16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97EB8CD-F1D1-4EA2-A5F3-8050B91844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81879" y="2976838"/>
                  <a:ext cx="139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9EA0B3B-C6C5-4017-A760-D6E8D310696D}"/>
                    </a:ext>
                  </a:extLst>
                </p14:cNvPr>
                <p14:cNvContentPartPr/>
                <p14:nvPr/>
              </p14:nvContentPartPr>
              <p14:xfrm>
                <a:off x="8546479" y="2935078"/>
                <a:ext cx="123120" cy="127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9EA0B3B-C6C5-4017-A760-D6E8D31069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37479" y="2926078"/>
                  <a:ext cx="140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5E6E6BB-F51B-4B73-9506-CB1FAE9A88A3}"/>
                    </a:ext>
                  </a:extLst>
                </p14:cNvPr>
                <p14:cNvContentPartPr/>
                <p14:nvPr/>
              </p14:nvContentPartPr>
              <p14:xfrm>
                <a:off x="8359639" y="2009878"/>
                <a:ext cx="170640" cy="162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5E6E6BB-F51B-4B73-9506-CB1FAE9A88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50639" y="2000878"/>
                  <a:ext cx="188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D0A0B12-E8C5-4DDF-BE34-B84BCDB7A34C}"/>
                    </a:ext>
                  </a:extLst>
                </p14:cNvPr>
                <p14:cNvContentPartPr/>
                <p14:nvPr/>
              </p14:nvContentPartPr>
              <p14:xfrm>
                <a:off x="8590039" y="2068558"/>
                <a:ext cx="99360" cy="2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D0A0B12-E8C5-4DDF-BE34-B84BCDB7A34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81039" y="2059918"/>
                  <a:ext cx="117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86CA91B-ABB1-49BE-9B50-E119383D5E56}"/>
                    </a:ext>
                  </a:extLst>
                </p14:cNvPr>
                <p14:cNvContentPartPr/>
                <p14:nvPr/>
              </p14:nvContentPartPr>
              <p14:xfrm>
                <a:off x="8804239" y="1991518"/>
                <a:ext cx="58680" cy="176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86CA91B-ABB1-49BE-9B50-E119383D5E5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95239" y="1982878"/>
                  <a:ext cx="76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1BB8822-4715-46B1-A805-E727FD047B78}"/>
                    </a:ext>
                  </a:extLst>
                </p14:cNvPr>
                <p14:cNvContentPartPr/>
                <p14:nvPr/>
              </p14:nvContentPartPr>
              <p14:xfrm>
                <a:off x="8888839" y="2361958"/>
                <a:ext cx="292680" cy="254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1BB8822-4715-46B1-A805-E727FD047B7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79839" y="2353318"/>
                  <a:ext cx="310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5C008BC-67C6-4CE9-A4F7-310850D4AE43}"/>
                    </a:ext>
                  </a:extLst>
                </p14:cNvPr>
                <p14:cNvContentPartPr/>
                <p14:nvPr/>
              </p14:nvContentPartPr>
              <p14:xfrm>
                <a:off x="9228319" y="2234518"/>
                <a:ext cx="149040" cy="29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5C008BC-67C6-4CE9-A4F7-310850D4AE4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19679" y="2225878"/>
                  <a:ext cx="166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C090260-1460-496C-94C9-3B81688E2E44}"/>
                    </a:ext>
                  </a:extLst>
                </p14:cNvPr>
                <p14:cNvContentPartPr/>
                <p14:nvPr/>
              </p14:nvContentPartPr>
              <p14:xfrm>
                <a:off x="9539359" y="2090158"/>
                <a:ext cx="103320" cy="257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C090260-1460-496C-94C9-3B81688E2E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30359" y="2081158"/>
                  <a:ext cx="120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F2D85B-1845-4E5C-B85A-E1154D646959}"/>
                    </a:ext>
                  </a:extLst>
                </p14:cNvPr>
                <p14:cNvContentPartPr/>
                <p14:nvPr/>
              </p14:nvContentPartPr>
              <p14:xfrm>
                <a:off x="9404359" y="2247478"/>
                <a:ext cx="134640" cy="119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F2D85B-1845-4E5C-B85A-E1154D64695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95359" y="2238478"/>
                  <a:ext cx="152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48763D-E24A-48BC-B0EC-B9546291DB92}"/>
                    </a:ext>
                  </a:extLst>
                </p14:cNvPr>
                <p14:cNvContentPartPr/>
                <p14:nvPr/>
              </p14:nvContentPartPr>
              <p14:xfrm>
                <a:off x="9685159" y="2223718"/>
                <a:ext cx="163080" cy="177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48763D-E24A-48BC-B0EC-B9546291D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76159" y="2214718"/>
                  <a:ext cx="180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2D0F3F-FF0D-47C7-AA71-06D1C5BCE18D}"/>
                    </a:ext>
                  </a:extLst>
                </p14:cNvPr>
                <p14:cNvContentPartPr/>
                <p14:nvPr/>
              </p14:nvContentPartPr>
              <p14:xfrm>
                <a:off x="9657439" y="2244598"/>
                <a:ext cx="158040" cy="12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2D0F3F-FF0D-47C7-AA71-06D1C5BCE18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48799" y="2235958"/>
                  <a:ext cx="175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37BE24C-7D0D-4811-BFB1-FE000694CCB2}"/>
                    </a:ext>
                  </a:extLst>
                </p14:cNvPr>
                <p14:cNvContentPartPr/>
                <p14:nvPr/>
              </p14:nvContentPartPr>
              <p14:xfrm>
                <a:off x="9952999" y="2286718"/>
                <a:ext cx="191160" cy="344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37BE24C-7D0D-4811-BFB1-FE000694CC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43999" y="2278078"/>
                  <a:ext cx="208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F5F6151-0C71-4B95-AB10-EAABF696ECC4}"/>
                    </a:ext>
                  </a:extLst>
                </p14:cNvPr>
                <p14:cNvContentPartPr/>
                <p14:nvPr/>
              </p14:nvContentPartPr>
              <p14:xfrm>
                <a:off x="10243159" y="2286718"/>
                <a:ext cx="138240" cy="317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F5F6151-0C71-4B95-AB10-EAABF696ECC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34159" y="2277718"/>
                  <a:ext cx="155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E456B32-DB22-4F6F-928F-6BBB8AA664A9}"/>
                    </a:ext>
                  </a:extLst>
                </p14:cNvPr>
                <p14:cNvContentPartPr/>
                <p14:nvPr/>
              </p14:nvContentPartPr>
              <p14:xfrm>
                <a:off x="10118599" y="2437198"/>
                <a:ext cx="182160" cy="174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E456B32-DB22-4F6F-928F-6BBB8AA664A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09959" y="2428198"/>
                  <a:ext cx="199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D3AFD9-2F67-4C9E-A494-78BA539566FD}"/>
                    </a:ext>
                  </a:extLst>
                </p14:cNvPr>
                <p14:cNvContentPartPr/>
                <p14:nvPr/>
              </p14:nvContentPartPr>
              <p14:xfrm>
                <a:off x="10433239" y="2431078"/>
                <a:ext cx="189360" cy="17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D3AFD9-2F67-4C9E-A494-78BA539566F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24239" y="2422078"/>
                  <a:ext cx="207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C12E6E-B05F-4E20-8A7A-66B64976230A}"/>
                    </a:ext>
                  </a:extLst>
                </p14:cNvPr>
                <p14:cNvContentPartPr/>
                <p14:nvPr/>
              </p14:nvContentPartPr>
              <p14:xfrm>
                <a:off x="10362319" y="2428558"/>
                <a:ext cx="228600" cy="16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C12E6E-B05F-4E20-8A7A-66B6497623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53319" y="2419918"/>
                  <a:ext cx="246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F5269C1-6637-4894-B6A1-1682A7B3CE00}"/>
                    </a:ext>
                  </a:extLst>
                </p14:cNvPr>
                <p14:cNvContentPartPr/>
                <p14:nvPr/>
              </p14:nvContentPartPr>
              <p14:xfrm>
                <a:off x="10654999" y="2258278"/>
                <a:ext cx="137160" cy="385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F5269C1-6637-4894-B6A1-1682A7B3CE0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46359" y="2249638"/>
                  <a:ext cx="1548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CA3D21C-C132-4C51-B87C-CB06EC4B1701}"/>
                    </a:ext>
                  </a:extLst>
                </p14:cNvPr>
                <p14:cNvContentPartPr/>
                <p14:nvPr/>
              </p14:nvContentPartPr>
              <p14:xfrm>
                <a:off x="10790719" y="2108158"/>
                <a:ext cx="147600" cy="250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CA3D21C-C132-4C51-B87C-CB06EC4B17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782079" y="2099518"/>
                  <a:ext cx="16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3D52B7-03D8-4DC5-9C5E-29449F5B4E9B}"/>
                    </a:ext>
                  </a:extLst>
                </p14:cNvPr>
                <p14:cNvContentPartPr/>
                <p14:nvPr/>
              </p14:nvContentPartPr>
              <p14:xfrm>
                <a:off x="10972159" y="1912318"/>
                <a:ext cx="4680" cy="52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3D52B7-03D8-4DC5-9C5E-29449F5B4E9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63159" y="1903678"/>
                  <a:ext cx="223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2DAE731-5CB4-4318-899A-9AD98F0FED3D}"/>
              </a:ext>
            </a:extLst>
          </p:cNvPr>
          <p:cNvGrpSpPr/>
          <p:nvPr/>
        </p:nvGrpSpPr>
        <p:grpSpPr>
          <a:xfrm>
            <a:off x="9784519" y="2758678"/>
            <a:ext cx="753480" cy="627840"/>
            <a:chOff x="9784519" y="2758678"/>
            <a:chExt cx="75348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C5C81C5-6B9D-4CD8-8EB8-578A63561C11}"/>
                    </a:ext>
                  </a:extLst>
                </p14:cNvPr>
                <p14:cNvContentPartPr/>
                <p14:nvPr/>
              </p14:nvContentPartPr>
              <p14:xfrm>
                <a:off x="9784519" y="2758678"/>
                <a:ext cx="753480" cy="30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C5C81C5-6B9D-4CD8-8EB8-578A63561C1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75519" y="2750038"/>
                  <a:ext cx="771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6D62ABE-A71C-43DF-87D7-D6727A88B80C}"/>
                    </a:ext>
                  </a:extLst>
                </p14:cNvPr>
                <p14:cNvContentPartPr/>
                <p14:nvPr/>
              </p14:nvContentPartPr>
              <p14:xfrm>
                <a:off x="9892879" y="2998438"/>
                <a:ext cx="203400" cy="388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6D62ABE-A71C-43DF-87D7-D6727A88B8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84239" y="2989798"/>
                  <a:ext cx="221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248EB0-089C-4685-9C8F-35CA32E0AB6B}"/>
                    </a:ext>
                  </a:extLst>
                </p14:cNvPr>
                <p14:cNvContentPartPr/>
                <p14:nvPr/>
              </p14:nvContentPartPr>
              <p14:xfrm>
                <a:off x="10099879" y="2899798"/>
                <a:ext cx="13320" cy="36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248EB0-089C-4685-9C8F-35CA32E0AB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90879" y="2891158"/>
                  <a:ext cx="30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C9F98CC-2BFF-4F0B-91AB-686B6AFD5B45}"/>
                    </a:ext>
                  </a:extLst>
                </p14:cNvPr>
                <p14:cNvContentPartPr/>
                <p14:nvPr/>
              </p14:nvContentPartPr>
              <p14:xfrm>
                <a:off x="10310839" y="2858758"/>
                <a:ext cx="102240" cy="265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C9F98CC-2BFF-4F0B-91AB-686B6AFD5B4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02199" y="2850118"/>
                  <a:ext cx="119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9102EF-730E-4451-8B82-C808FFDCCEBC}"/>
                    </a:ext>
                  </a:extLst>
                </p14:cNvPr>
                <p14:cNvContentPartPr/>
                <p14:nvPr/>
              </p14:nvContentPartPr>
              <p14:xfrm>
                <a:off x="10262239" y="3323518"/>
                <a:ext cx="36720" cy="1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9102EF-730E-4451-8B82-C808FFDCCE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53239" y="3314518"/>
                  <a:ext cx="5436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5D3A746-246A-486D-B5CA-03A266BF96C7}"/>
                  </a:ext>
                </a:extLst>
              </p14:cNvPr>
              <p14:cNvContentPartPr/>
              <p14:nvPr/>
            </p14:nvContentPartPr>
            <p14:xfrm>
              <a:off x="10763359" y="2810518"/>
              <a:ext cx="100080" cy="138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5D3A746-246A-486D-B5CA-03A266BF96C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754719" y="2801518"/>
                <a:ext cx="11772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0861DA8-36A2-47AE-965D-9A8897A67E14}"/>
              </a:ext>
            </a:extLst>
          </p:cNvPr>
          <p:cNvGrpSpPr/>
          <p:nvPr/>
        </p:nvGrpSpPr>
        <p:grpSpPr>
          <a:xfrm>
            <a:off x="11175919" y="2567518"/>
            <a:ext cx="680400" cy="233640"/>
            <a:chOff x="11175919" y="2567518"/>
            <a:chExt cx="6804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39F04E4-AD59-4E4D-AD25-EFD954FEA989}"/>
                    </a:ext>
                  </a:extLst>
                </p14:cNvPr>
                <p14:cNvContentPartPr/>
                <p14:nvPr/>
              </p14:nvContentPartPr>
              <p14:xfrm>
                <a:off x="11180239" y="2577238"/>
                <a:ext cx="217080" cy="223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39F04E4-AD59-4E4D-AD25-EFD954FEA9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71239" y="2568598"/>
                  <a:ext cx="234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2C6E7B-8DB6-44B9-B6E3-9F8AAD2D8CA3}"/>
                    </a:ext>
                  </a:extLst>
                </p14:cNvPr>
                <p14:cNvContentPartPr/>
                <p14:nvPr/>
              </p14:nvContentPartPr>
              <p14:xfrm>
                <a:off x="11175919" y="2567518"/>
                <a:ext cx="174960" cy="157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2C6E7B-8DB6-44B9-B6E3-9F8AAD2D8C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67279" y="2558518"/>
                  <a:ext cx="19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DE12539-40A7-49BF-9668-33E8C5D7D8B7}"/>
                    </a:ext>
                  </a:extLst>
                </p14:cNvPr>
                <p14:cNvContentPartPr/>
                <p14:nvPr/>
              </p14:nvContentPartPr>
              <p14:xfrm>
                <a:off x="11421799" y="2590558"/>
                <a:ext cx="178920" cy="140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DE12539-40A7-49BF-9668-33E8C5D7D8B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12799" y="2581558"/>
                  <a:ext cx="196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B936AB0-CBC0-43BA-9DDE-468D8CDCD7A3}"/>
                    </a:ext>
                  </a:extLst>
                </p14:cNvPr>
                <p14:cNvContentPartPr/>
                <p14:nvPr/>
              </p14:nvContentPartPr>
              <p14:xfrm>
                <a:off x="11710159" y="2602798"/>
                <a:ext cx="146160" cy="166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B936AB0-CBC0-43BA-9DDE-468D8CDCD7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701519" y="2593798"/>
                  <a:ext cx="16380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C33BEEE-019B-4D55-8B6F-0CED63020BA0}"/>
                  </a:ext>
                </a:extLst>
              </p14:cNvPr>
              <p14:cNvContentPartPr/>
              <p14:nvPr/>
            </p14:nvContentPartPr>
            <p14:xfrm>
              <a:off x="7778599" y="3767758"/>
              <a:ext cx="255240" cy="161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C33BEEE-019B-4D55-8B6F-0CED63020BA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769959" y="3759118"/>
                <a:ext cx="27288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D23CC27-E79A-43F5-B90B-E426142DFB3D}"/>
              </a:ext>
            </a:extLst>
          </p:cNvPr>
          <p:cNvGrpSpPr/>
          <p:nvPr/>
        </p:nvGrpSpPr>
        <p:grpSpPr>
          <a:xfrm>
            <a:off x="10267639" y="3615118"/>
            <a:ext cx="1170720" cy="334080"/>
            <a:chOff x="10267639" y="3615118"/>
            <a:chExt cx="1170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407369-234C-4E7E-8593-16B1F9AA2C9E}"/>
                    </a:ext>
                  </a:extLst>
                </p14:cNvPr>
                <p14:cNvContentPartPr/>
                <p14:nvPr/>
              </p14:nvContentPartPr>
              <p14:xfrm>
                <a:off x="10267639" y="3803038"/>
                <a:ext cx="98640" cy="146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407369-234C-4E7E-8593-16B1F9AA2C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58999" y="3794038"/>
                  <a:ext cx="116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A6C12B1-B202-40C1-B987-F7E6BCC0D8C8}"/>
                    </a:ext>
                  </a:extLst>
                </p14:cNvPr>
                <p14:cNvContentPartPr/>
                <p14:nvPr/>
              </p14:nvContentPartPr>
              <p14:xfrm>
                <a:off x="10603519" y="3675598"/>
                <a:ext cx="215280" cy="209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A6C12B1-B202-40C1-B987-F7E6BCC0D8C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94519" y="3666958"/>
                  <a:ext cx="232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411EE1-EE4F-44C5-A434-EADBBCE775F3}"/>
                    </a:ext>
                  </a:extLst>
                </p14:cNvPr>
                <p14:cNvContentPartPr/>
                <p14:nvPr/>
              </p14:nvContentPartPr>
              <p14:xfrm>
                <a:off x="10573279" y="3644638"/>
                <a:ext cx="222840" cy="203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411EE1-EE4F-44C5-A434-EADBBCE775F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64639" y="3635638"/>
                  <a:ext cx="240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3C37DE-35D2-44AC-B6FF-8EF9E7935E52}"/>
                    </a:ext>
                  </a:extLst>
                </p14:cNvPr>
                <p14:cNvContentPartPr/>
                <p14:nvPr/>
              </p14:nvContentPartPr>
              <p14:xfrm>
                <a:off x="10924279" y="3615118"/>
                <a:ext cx="159840" cy="143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3C37DE-35D2-44AC-B6FF-8EF9E7935E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15279" y="3606478"/>
                  <a:ext cx="177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AF031A0-898C-4752-BAB8-ECE175A92154}"/>
                    </a:ext>
                  </a:extLst>
                </p14:cNvPr>
                <p14:cNvContentPartPr/>
                <p14:nvPr/>
              </p14:nvContentPartPr>
              <p14:xfrm>
                <a:off x="10919599" y="3821758"/>
                <a:ext cx="159120" cy="24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AF031A0-898C-4752-BAB8-ECE175A9215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10959" y="3813118"/>
                  <a:ext cx="176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E188BD-5038-4283-ADB2-83EA2AB02CC1}"/>
                    </a:ext>
                  </a:extLst>
                </p14:cNvPr>
                <p14:cNvContentPartPr/>
                <p14:nvPr/>
              </p14:nvContentPartPr>
              <p14:xfrm>
                <a:off x="11208679" y="3668398"/>
                <a:ext cx="229680" cy="215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E188BD-5038-4283-ADB2-83EA2AB02CC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00039" y="3659398"/>
                  <a:ext cx="2473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A4917C5-0451-4085-8B1F-A5EE421EBBE7}"/>
              </a:ext>
            </a:extLst>
          </p:cNvPr>
          <p:cNvGrpSpPr/>
          <p:nvPr/>
        </p:nvGrpSpPr>
        <p:grpSpPr>
          <a:xfrm>
            <a:off x="219679" y="4258438"/>
            <a:ext cx="1297800" cy="579600"/>
            <a:chOff x="219679" y="4258438"/>
            <a:chExt cx="129780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845AEF0-9E36-41D9-AEBC-D9BCB669087F}"/>
                    </a:ext>
                  </a:extLst>
                </p14:cNvPr>
                <p14:cNvContentPartPr/>
                <p14:nvPr/>
              </p14:nvContentPartPr>
              <p14:xfrm>
                <a:off x="219679" y="4352398"/>
                <a:ext cx="549360" cy="485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845AEF0-9E36-41D9-AEBC-D9BCB66908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11039" y="4343758"/>
                  <a:ext cx="5670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5C5E039-DE23-4453-A460-5443BD1AF198}"/>
                    </a:ext>
                  </a:extLst>
                </p14:cNvPr>
                <p14:cNvContentPartPr/>
                <p14:nvPr/>
              </p14:nvContentPartPr>
              <p14:xfrm>
                <a:off x="677239" y="4560478"/>
                <a:ext cx="93240" cy="202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5C5E039-DE23-4453-A460-5443BD1AF19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8239" y="4551478"/>
                  <a:ext cx="110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A55983-3038-4CED-B690-0F7B7509684D}"/>
                    </a:ext>
                  </a:extLst>
                </p14:cNvPr>
                <p14:cNvContentPartPr/>
                <p14:nvPr/>
              </p14:nvContentPartPr>
              <p14:xfrm>
                <a:off x="930319" y="4258438"/>
                <a:ext cx="232560" cy="471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A55983-3038-4CED-B690-0F7B750968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1319" y="4249438"/>
                  <a:ext cx="250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D7A83F-3884-404B-BE65-278DECA57C1E}"/>
                    </a:ext>
                  </a:extLst>
                </p14:cNvPr>
                <p14:cNvContentPartPr/>
                <p14:nvPr/>
              </p14:nvContentPartPr>
              <p14:xfrm>
                <a:off x="875959" y="4503598"/>
                <a:ext cx="245880" cy="4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D7A83F-3884-404B-BE65-278DECA57C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7319" y="4494958"/>
                  <a:ext cx="263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6A2E545-E3BF-4908-B38F-3BDF887808C6}"/>
                    </a:ext>
                  </a:extLst>
                </p14:cNvPr>
                <p14:cNvContentPartPr/>
                <p14:nvPr/>
              </p14:nvContentPartPr>
              <p14:xfrm>
                <a:off x="1059559" y="4490638"/>
                <a:ext cx="235080" cy="259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6A2E545-E3BF-4908-B38F-3BDF887808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0919" y="4481998"/>
                  <a:ext cx="252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DE18153-9E11-43BF-ABD7-16A3F69FE74A}"/>
                    </a:ext>
                  </a:extLst>
                </p14:cNvPr>
                <p14:cNvContentPartPr/>
                <p14:nvPr/>
              </p14:nvContentPartPr>
              <p14:xfrm>
                <a:off x="1494799" y="4457518"/>
                <a:ext cx="22680" cy="7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DE18153-9E11-43BF-ABD7-16A3F69FE74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85799" y="4448878"/>
                  <a:ext cx="4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BEE91A3-5C77-4097-B521-B1CC9A084D04}"/>
                    </a:ext>
                  </a:extLst>
                </p14:cNvPr>
                <p14:cNvContentPartPr/>
                <p14:nvPr/>
              </p14:nvContentPartPr>
              <p14:xfrm>
                <a:off x="1444399" y="4673878"/>
                <a:ext cx="18720" cy="20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BEE91A3-5C77-4097-B521-B1CC9A084D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35399" y="4665238"/>
                  <a:ext cx="363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4317FF-1E5C-4EC6-A523-AA1B62E75C6B}"/>
              </a:ext>
            </a:extLst>
          </p:cNvPr>
          <p:cNvGrpSpPr/>
          <p:nvPr/>
        </p:nvGrpSpPr>
        <p:grpSpPr>
          <a:xfrm>
            <a:off x="8912599" y="4678918"/>
            <a:ext cx="2073240" cy="449640"/>
            <a:chOff x="8912599" y="4678918"/>
            <a:chExt cx="207324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BBC88A7-AF2A-4E66-A020-EDC314CC29DF}"/>
                    </a:ext>
                  </a:extLst>
                </p14:cNvPr>
                <p14:cNvContentPartPr/>
                <p14:nvPr/>
              </p14:nvContentPartPr>
              <p14:xfrm>
                <a:off x="8912599" y="4870438"/>
                <a:ext cx="256680" cy="241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BBC88A7-AF2A-4E66-A020-EDC314CC29D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03959" y="4861438"/>
                  <a:ext cx="274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3C9BB85-367C-470C-9DA3-E927297AEC47}"/>
                    </a:ext>
                  </a:extLst>
                </p14:cNvPr>
                <p14:cNvContentPartPr/>
                <p14:nvPr/>
              </p14:nvContentPartPr>
              <p14:xfrm>
                <a:off x="9202399" y="4971958"/>
                <a:ext cx="119520" cy="140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3C9BB85-367C-470C-9DA3-E927297AEC4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93759" y="4962958"/>
                  <a:ext cx="137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3D702C2-B2DC-4460-9284-6B01D2FD6605}"/>
                    </a:ext>
                  </a:extLst>
                </p14:cNvPr>
                <p14:cNvContentPartPr/>
                <p14:nvPr/>
              </p14:nvContentPartPr>
              <p14:xfrm>
                <a:off x="9404359" y="4962598"/>
                <a:ext cx="295200" cy="146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3D702C2-B2DC-4460-9284-6B01D2FD660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95719" y="4953598"/>
                  <a:ext cx="312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CFDD38-BC5A-4BA6-8DFD-EC19E03D554B}"/>
                    </a:ext>
                  </a:extLst>
                </p14:cNvPr>
                <p14:cNvContentPartPr/>
                <p14:nvPr/>
              </p14:nvContentPartPr>
              <p14:xfrm>
                <a:off x="9730519" y="4956478"/>
                <a:ext cx="174240" cy="172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CFDD38-BC5A-4BA6-8DFD-EC19E03D554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21519" y="4947838"/>
                  <a:ext cx="191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EB55FB7-F6ED-49A4-A028-75F92DCCB2C8}"/>
                    </a:ext>
                  </a:extLst>
                </p14:cNvPr>
                <p14:cNvContentPartPr/>
                <p14:nvPr/>
              </p14:nvContentPartPr>
              <p14:xfrm>
                <a:off x="10009159" y="4678918"/>
                <a:ext cx="293400" cy="410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EB55FB7-F6ED-49A4-A028-75F92DCCB2C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00159" y="4670278"/>
                  <a:ext cx="3110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6C16D7E-6442-4CD8-ACBE-02B87A132E45}"/>
                    </a:ext>
                  </a:extLst>
                </p14:cNvPr>
                <p14:cNvContentPartPr/>
                <p14:nvPr/>
              </p14:nvContentPartPr>
              <p14:xfrm>
                <a:off x="9823399" y="4902838"/>
                <a:ext cx="394200" cy="202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6C16D7E-6442-4CD8-ACBE-02B87A132E4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14399" y="4893838"/>
                  <a:ext cx="411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621DE7C-378A-437A-A0E3-8C43FE1DA934}"/>
                    </a:ext>
                  </a:extLst>
                </p14:cNvPr>
                <p14:cNvContentPartPr/>
                <p14:nvPr/>
              </p14:nvContentPartPr>
              <p14:xfrm>
                <a:off x="10258279" y="4947118"/>
                <a:ext cx="292320" cy="127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621DE7C-378A-437A-A0E3-8C43FE1DA93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49279" y="4938118"/>
                  <a:ext cx="309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B4A3894-1666-4D7C-9185-5ACA1EA1BBB1}"/>
                    </a:ext>
                  </a:extLst>
                </p14:cNvPr>
                <p14:cNvContentPartPr/>
                <p14:nvPr/>
              </p14:nvContentPartPr>
              <p14:xfrm>
                <a:off x="10597759" y="4892038"/>
                <a:ext cx="183960" cy="135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B4A3894-1666-4D7C-9185-5ACA1EA1BBB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88759" y="4883398"/>
                  <a:ext cx="201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D453A12-2F3E-4E68-B812-FB9B555D9270}"/>
                    </a:ext>
                  </a:extLst>
                </p14:cNvPr>
                <p14:cNvContentPartPr/>
                <p14:nvPr/>
              </p14:nvContentPartPr>
              <p14:xfrm>
                <a:off x="10741759" y="4845598"/>
                <a:ext cx="244080" cy="256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D453A12-2F3E-4E68-B812-FB9B555D927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33119" y="4836598"/>
                  <a:ext cx="2617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FA4057A-4360-4EE5-B916-E60534F28079}"/>
              </a:ext>
            </a:extLst>
          </p:cNvPr>
          <p:cNvGrpSpPr/>
          <p:nvPr/>
        </p:nvGrpSpPr>
        <p:grpSpPr>
          <a:xfrm>
            <a:off x="1722679" y="4098598"/>
            <a:ext cx="6986160" cy="2092320"/>
            <a:chOff x="1722679" y="4098598"/>
            <a:chExt cx="6986160" cy="20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12B7C7-6592-4320-9FD3-54336A7BCC5B}"/>
                    </a:ext>
                  </a:extLst>
                </p14:cNvPr>
                <p14:cNvContentPartPr/>
                <p14:nvPr/>
              </p14:nvContentPartPr>
              <p14:xfrm>
                <a:off x="1819159" y="4195078"/>
                <a:ext cx="464040" cy="569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12B7C7-6592-4320-9FD3-54336A7BCC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10519" y="4186078"/>
                  <a:ext cx="4816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D8F2D17-14E1-4B3C-A7D5-8A9C11A5528F}"/>
                    </a:ext>
                  </a:extLst>
                </p14:cNvPr>
                <p14:cNvContentPartPr/>
                <p14:nvPr/>
              </p14:nvContentPartPr>
              <p14:xfrm>
                <a:off x="2003119" y="4534198"/>
                <a:ext cx="147600" cy="3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D8F2D17-14E1-4B3C-A7D5-8A9C11A552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94119" y="4525558"/>
                  <a:ext cx="165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0C9862-A554-4E73-99DE-0E972D462011}"/>
                    </a:ext>
                  </a:extLst>
                </p14:cNvPr>
                <p14:cNvContentPartPr/>
                <p14:nvPr/>
              </p14:nvContentPartPr>
              <p14:xfrm>
                <a:off x="2310199" y="4498918"/>
                <a:ext cx="362880" cy="727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0C9862-A554-4E73-99DE-0E972D46201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01559" y="4490278"/>
                  <a:ext cx="38052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752A2FD-FE1E-4E56-B229-A155371052A5}"/>
                    </a:ext>
                  </a:extLst>
                </p14:cNvPr>
                <p14:cNvContentPartPr/>
                <p14:nvPr/>
              </p14:nvContentPartPr>
              <p14:xfrm>
                <a:off x="2776759" y="4502158"/>
                <a:ext cx="151200" cy="130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752A2FD-FE1E-4E56-B229-A155371052A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67759" y="4493518"/>
                  <a:ext cx="168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DC7A170-D66C-4F18-85CD-96ACDCE52490}"/>
                    </a:ext>
                  </a:extLst>
                </p14:cNvPr>
                <p14:cNvContentPartPr/>
                <p14:nvPr/>
              </p14:nvContentPartPr>
              <p14:xfrm>
                <a:off x="2983039" y="4499998"/>
                <a:ext cx="246960" cy="129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DC7A170-D66C-4F18-85CD-96ACDCE5249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74399" y="4490998"/>
                  <a:ext cx="264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EF92C58-9526-4080-B5F7-F87F8AC6AA85}"/>
                    </a:ext>
                  </a:extLst>
                </p14:cNvPr>
                <p14:cNvContentPartPr/>
                <p14:nvPr/>
              </p14:nvContentPartPr>
              <p14:xfrm>
                <a:off x="3305959" y="4471918"/>
                <a:ext cx="27900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EF92C58-9526-4080-B5F7-F87F8AC6AA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96959" y="4462918"/>
                  <a:ext cx="296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74C33E1-7D62-4ED8-8D81-D7B8432134F3}"/>
                    </a:ext>
                  </a:extLst>
                </p14:cNvPr>
                <p14:cNvContentPartPr/>
                <p14:nvPr/>
              </p14:nvContentPartPr>
              <p14:xfrm>
                <a:off x="3677839" y="4503598"/>
                <a:ext cx="118440" cy="126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74C33E1-7D62-4ED8-8D81-D7B8432134F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68839" y="4494958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7997979-DF05-431C-93A7-ECB6DEA0EEF4}"/>
                    </a:ext>
                  </a:extLst>
                </p14:cNvPr>
                <p14:cNvContentPartPr/>
                <p14:nvPr/>
              </p14:nvContentPartPr>
              <p14:xfrm>
                <a:off x="4163839" y="4464358"/>
                <a:ext cx="231840" cy="174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7997979-DF05-431C-93A7-ECB6DEA0EE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54839" y="4455718"/>
                  <a:ext cx="249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E0AE97-D73B-4596-89A0-E23EBDDEFA5F}"/>
                    </a:ext>
                  </a:extLst>
                </p14:cNvPr>
                <p14:cNvContentPartPr/>
                <p14:nvPr/>
              </p14:nvContentPartPr>
              <p14:xfrm>
                <a:off x="4304599" y="4201918"/>
                <a:ext cx="239040" cy="38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E0AE97-D73B-4596-89A0-E23EBDDEFA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95599" y="4193278"/>
                  <a:ext cx="256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34C0AFB-9669-4C00-9155-03D5290A5CB0}"/>
                    </a:ext>
                  </a:extLst>
                </p14:cNvPr>
                <p14:cNvContentPartPr/>
                <p14:nvPr/>
              </p14:nvContentPartPr>
              <p14:xfrm>
                <a:off x="4505479" y="4479478"/>
                <a:ext cx="28800" cy="83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34C0AFB-9669-4C00-9155-03D5290A5CB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96839" y="4470478"/>
                  <a:ext cx="46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A4A9A66-5506-40DC-9263-9AC491D85404}"/>
                    </a:ext>
                  </a:extLst>
                </p14:cNvPr>
                <p14:cNvContentPartPr/>
                <p14:nvPr/>
              </p14:nvContentPartPr>
              <p14:xfrm>
                <a:off x="4581439" y="4403518"/>
                <a:ext cx="200520" cy="216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A4A9A66-5506-40DC-9263-9AC491D854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72799" y="4394878"/>
                  <a:ext cx="218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19C65AA-CEB4-4539-8789-F87B36B44C29}"/>
                    </a:ext>
                  </a:extLst>
                </p14:cNvPr>
                <p14:cNvContentPartPr/>
                <p14:nvPr/>
              </p14:nvContentPartPr>
              <p14:xfrm>
                <a:off x="4980679" y="4173838"/>
                <a:ext cx="205920" cy="436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19C65AA-CEB4-4539-8789-F87B36B44C2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71679" y="4165198"/>
                  <a:ext cx="223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1D3DA3-BDA7-420A-83B0-D25CA3E59BD6}"/>
                    </a:ext>
                  </a:extLst>
                </p14:cNvPr>
                <p14:cNvContentPartPr/>
                <p14:nvPr/>
              </p14:nvContentPartPr>
              <p14:xfrm>
                <a:off x="4923439" y="4352038"/>
                <a:ext cx="257760" cy="101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1D3DA3-BDA7-420A-83B0-D25CA3E59BD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14439" y="4343038"/>
                  <a:ext cx="275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704D3BD-043E-435D-95E8-9DE4A1153F02}"/>
                    </a:ext>
                  </a:extLst>
                </p14:cNvPr>
                <p14:cNvContentPartPr/>
                <p14:nvPr/>
              </p14:nvContentPartPr>
              <p14:xfrm>
                <a:off x="5233759" y="4431598"/>
                <a:ext cx="261000" cy="164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704D3BD-043E-435D-95E8-9DE4A1153F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25119" y="4422958"/>
                  <a:ext cx="278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A735023-25DA-4AEC-99A2-130121AFE594}"/>
                    </a:ext>
                  </a:extLst>
                </p14:cNvPr>
                <p14:cNvContentPartPr/>
                <p14:nvPr/>
              </p14:nvContentPartPr>
              <p14:xfrm>
                <a:off x="5627599" y="4168798"/>
                <a:ext cx="187200" cy="423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A735023-25DA-4AEC-99A2-130121AFE59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18599" y="4160158"/>
                  <a:ext cx="2048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CB5371-15F5-4CA7-A411-649ACB723883}"/>
                    </a:ext>
                  </a:extLst>
                </p14:cNvPr>
                <p14:cNvContentPartPr/>
                <p14:nvPr/>
              </p14:nvContentPartPr>
              <p14:xfrm>
                <a:off x="5884639" y="4374358"/>
                <a:ext cx="172800" cy="172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CB5371-15F5-4CA7-A411-649ACB72388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875999" y="4365358"/>
                  <a:ext cx="190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421318-B9F9-4FF8-94F1-F325B1D8E78D}"/>
                    </a:ext>
                  </a:extLst>
                </p14:cNvPr>
                <p14:cNvContentPartPr/>
                <p14:nvPr/>
              </p14:nvContentPartPr>
              <p14:xfrm>
                <a:off x="6218719" y="4098598"/>
                <a:ext cx="231120" cy="466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421318-B9F9-4FF8-94F1-F325B1D8E7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10079" y="4089958"/>
                  <a:ext cx="2487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EA0320-5FF5-4C86-88B1-8FB0E4B0A467}"/>
                    </a:ext>
                  </a:extLst>
                </p14:cNvPr>
                <p14:cNvContentPartPr/>
                <p14:nvPr/>
              </p14:nvContentPartPr>
              <p14:xfrm>
                <a:off x="6194599" y="4295518"/>
                <a:ext cx="307800" cy="27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EA0320-5FF5-4C86-88B1-8FB0E4B0A46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85599" y="4286518"/>
                  <a:ext cx="325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D541480-A2F8-42AF-A309-A5C63ECD358F}"/>
                    </a:ext>
                  </a:extLst>
                </p14:cNvPr>
                <p14:cNvContentPartPr/>
                <p14:nvPr/>
              </p14:nvContentPartPr>
              <p14:xfrm>
                <a:off x="6431839" y="4264558"/>
                <a:ext cx="210960" cy="267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D541480-A2F8-42AF-A309-A5C63ECD35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22839" y="4255558"/>
                  <a:ext cx="228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BA498BC-D55D-4E52-A2EB-305AC8771C1E}"/>
                    </a:ext>
                  </a:extLst>
                </p14:cNvPr>
                <p14:cNvContentPartPr/>
                <p14:nvPr/>
              </p14:nvContentPartPr>
              <p14:xfrm>
                <a:off x="6606439" y="4353118"/>
                <a:ext cx="149040" cy="158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BA498BC-D55D-4E52-A2EB-305AC8771C1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97439" y="4344478"/>
                  <a:ext cx="166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A88D5CF-9DC7-4A4A-8582-139A540AF943}"/>
                    </a:ext>
                  </a:extLst>
                </p14:cNvPr>
                <p14:cNvContentPartPr/>
                <p14:nvPr/>
              </p14:nvContentPartPr>
              <p14:xfrm>
                <a:off x="6783559" y="4361398"/>
                <a:ext cx="344880" cy="19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A88D5CF-9DC7-4A4A-8582-139A540AF94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74919" y="4352758"/>
                  <a:ext cx="362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BFB8332-455C-4B24-8913-0F24A41A47B3}"/>
                    </a:ext>
                  </a:extLst>
                </p14:cNvPr>
                <p14:cNvContentPartPr/>
                <p14:nvPr/>
              </p14:nvContentPartPr>
              <p14:xfrm>
                <a:off x="7461799" y="4323958"/>
                <a:ext cx="336600" cy="212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BFB8332-455C-4B24-8913-0F24A41A47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52799" y="4314958"/>
                  <a:ext cx="354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AC6D46E-F75F-4D93-98DE-A85429F3F3D0}"/>
                    </a:ext>
                  </a:extLst>
                </p14:cNvPr>
                <p14:cNvContentPartPr/>
                <p14:nvPr/>
              </p14:nvContentPartPr>
              <p14:xfrm>
                <a:off x="7870399" y="4154038"/>
                <a:ext cx="120960" cy="348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AC6D46E-F75F-4D93-98DE-A85429F3F3D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61759" y="4145398"/>
                  <a:ext cx="138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A70A723-BC50-40AF-9D2D-0AB8D5E7CC2C}"/>
                    </a:ext>
                  </a:extLst>
                </p14:cNvPr>
                <p14:cNvContentPartPr/>
                <p14:nvPr/>
              </p14:nvContentPartPr>
              <p14:xfrm>
                <a:off x="8108359" y="4331518"/>
                <a:ext cx="600480" cy="180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A70A723-BC50-40AF-9D2D-0AB8D5E7CC2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99719" y="4322878"/>
                  <a:ext cx="618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4DC0BD-59E2-49F9-8873-8C267A28BF18}"/>
                    </a:ext>
                  </a:extLst>
                </p14:cNvPr>
                <p14:cNvContentPartPr/>
                <p14:nvPr/>
              </p14:nvContentPartPr>
              <p14:xfrm>
                <a:off x="1785319" y="5123878"/>
                <a:ext cx="283680" cy="277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4DC0BD-59E2-49F9-8873-8C267A28BF1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76679" y="5114878"/>
                  <a:ext cx="301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60B8C3F-98DB-465D-94CF-D2BA43220753}"/>
                    </a:ext>
                  </a:extLst>
                </p14:cNvPr>
                <p14:cNvContentPartPr/>
                <p14:nvPr/>
              </p14:nvContentPartPr>
              <p14:xfrm>
                <a:off x="2467159" y="5220718"/>
                <a:ext cx="90360" cy="150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60B8C3F-98DB-465D-94CF-D2BA4322075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458519" y="5211718"/>
                  <a:ext cx="10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AF394B5-F633-4EAF-9A9F-7D39659F3569}"/>
                    </a:ext>
                  </a:extLst>
                </p14:cNvPr>
                <p14:cNvContentPartPr/>
                <p14:nvPr/>
              </p14:nvContentPartPr>
              <p14:xfrm>
                <a:off x="2656159" y="5051518"/>
                <a:ext cx="2268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AF394B5-F633-4EAF-9A9F-7D39659F356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47159" y="5042878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DC1AD97-4D05-4674-BDF4-0B0AF94D3F96}"/>
                    </a:ext>
                  </a:extLst>
                </p14:cNvPr>
                <p14:cNvContentPartPr/>
                <p14:nvPr/>
              </p14:nvContentPartPr>
              <p14:xfrm>
                <a:off x="2644279" y="5124958"/>
                <a:ext cx="215640" cy="216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DC1AD97-4D05-4674-BDF4-0B0AF94D3F9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35639" y="5115958"/>
                  <a:ext cx="233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7B64751-4DF2-40ED-9335-11AF7FCB57FA}"/>
                    </a:ext>
                  </a:extLst>
                </p14:cNvPr>
                <p14:cNvContentPartPr/>
                <p14:nvPr/>
              </p14:nvContentPartPr>
              <p14:xfrm>
                <a:off x="3280759" y="5122438"/>
                <a:ext cx="189360" cy="169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7B64751-4DF2-40ED-9335-11AF7FCB57F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72119" y="5113798"/>
                  <a:ext cx="20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049825F-07BA-45CE-963D-80BD911FDA10}"/>
                    </a:ext>
                  </a:extLst>
                </p14:cNvPr>
                <p14:cNvContentPartPr/>
                <p14:nvPr/>
              </p14:nvContentPartPr>
              <p14:xfrm>
                <a:off x="3837679" y="5186158"/>
                <a:ext cx="168480" cy="296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049825F-07BA-45CE-963D-80BD911FDA1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29039" y="5177158"/>
                  <a:ext cx="186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B6C5F5E-F925-43C6-AD64-7710111521D9}"/>
                    </a:ext>
                  </a:extLst>
                </p14:cNvPr>
                <p14:cNvContentPartPr/>
                <p14:nvPr/>
              </p14:nvContentPartPr>
              <p14:xfrm>
                <a:off x="3940639" y="5008318"/>
                <a:ext cx="349200" cy="251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B6C5F5E-F925-43C6-AD64-7710111521D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31639" y="4999678"/>
                  <a:ext cx="366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BB2146C-E180-4087-8C32-D17A2402D694}"/>
                    </a:ext>
                  </a:extLst>
                </p14:cNvPr>
                <p14:cNvContentPartPr/>
                <p14:nvPr/>
              </p14:nvContentPartPr>
              <p14:xfrm>
                <a:off x="4297039" y="5046478"/>
                <a:ext cx="152280" cy="199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BB2146C-E180-4087-8C32-D17A2402D6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88039" y="5037478"/>
                  <a:ext cx="16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F1AC30D-8DA5-486E-8F41-E84E6225FDEC}"/>
                    </a:ext>
                  </a:extLst>
                </p14:cNvPr>
                <p14:cNvContentPartPr/>
                <p14:nvPr/>
              </p14:nvContentPartPr>
              <p14:xfrm>
                <a:off x="4496119" y="5007598"/>
                <a:ext cx="205200" cy="238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F1AC30D-8DA5-486E-8F41-E84E6225FD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87119" y="4998598"/>
                  <a:ext cx="222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3E571D8-1298-4E57-A1E4-0ECE6D7437F1}"/>
                    </a:ext>
                  </a:extLst>
                </p14:cNvPr>
                <p14:cNvContentPartPr/>
                <p14:nvPr/>
              </p14:nvContentPartPr>
              <p14:xfrm>
                <a:off x="4768279" y="5104438"/>
                <a:ext cx="61200" cy="162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3E571D8-1298-4E57-A1E4-0ECE6D7437F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59639" y="5095798"/>
                  <a:ext cx="78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947E4F2-4253-4280-86A2-B5D7F24094B6}"/>
                    </a:ext>
                  </a:extLst>
                </p14:cNvPr>
                <p14:cNvContentPartPr/>
                <p14:nvPr/>
              </p14:nvContentPartPr>
              <p14:xfrm>
                <a:off x="5040799" y="4794118"/>
                <a:ext cx="219600" cy="488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947E4F2-4253-4280-86A2-B5D7F24094B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31799" y="4785118"/>
                  <a:ext cx="237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EFA021F-5EDC-45A8-A9C0-659C1979FF8A}"/>
                    </a:ext>
                  </a:extLst>
                </p14:cNvPr>
                <p14:cNvContentPartPr/>
                <p14:nvPr/>
              </p14:nvContentPartPr>
              <p14:xfrm>
                <a:off x="4996519" y="5032798"/>
                <a:ext cx="270720" cy="19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EFA021F-5EDC-45A8-A9C0-659C1979FF8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87879" y="5023798"/>
                  <a:ext cx="288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8877D71-5EAF-4E66-9DA2-42A341D0E4B0}"/>
                    </a:ext>
                  </a:extLst>
                </p14:cNvPr>
                <p14:cNvContentPartPr/>
                <p14:nvPr/>
              </p14:nvContentPartPr>
              <p14:xfrm>
                <a:off x="5413039" y="5022718"/>
                <a:ext cx="237600" cy="200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877D71-5EAF-4E66-9DA2-42A341D0E4B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04399" y="5014078"/>
                  <a:ext cx="255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404857-BFDA-447D-8AA0-759F3DB70324}"/>
                    </a:ext>
                  </a:extLst>
                </p14:cNvPr>
                <p14:cNvContentPartPr/>
                <p14:nvPr/>
              </p14:nvContentPartPr>
              <p14:xfrm>
                <a:off x="5642359" y="5021638"/>
                <a:ext cx="138960" cy="174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404857-BFDA-447D-8AA0-759F3DB7032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33719" y="5012638"/>
                  <a:ext cx="156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108878B-E321-4E5C-9194-C41180F234F6}"/>
                    </a:ext>
                  </a:extLst>
                </p14:cNvPr>
                <p14:cNvContentPartPr/>
                <p14:nvPr/>
              </p14:nvContentPartPr>
              <p14:xfrm>
                <a:off x="6202879" y="5047558"/>
                <a:ext cx="105480" cy="174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108878B-E321-4E5C-9194-C41180F234F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93879" y="5038918"/>
                  <a:ext cx="123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EE085E9-D2EB-4847-9472-F9393F8198C3}"/>
                    </a:ext>
                  </a:extLst>
                </p14:cNvPr>
                <p14:cNvContentPartPr/>
                <p14:nvPr/>
              </p14:nvContentPartPr>
              <p14:xfrm>
                <a:off x="6364159" y="5058718"/>
                <a:ext cx="183240" cy="124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EE085E9-D2EB-4847-9472-F9393F8198C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55159" y="5050078"/>
                  <a:ext cx="200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4B89F1A-F379-4887-8376-7127297FE9AB}"/>
                    </a:ext>
                  </a:extLst>
                </p14:cNvPr>
                <p14:cNvContentPartPr/>
                <p14:nvPr/>
              </p14:nvContentPartPr>
              <p14:xfrm>
                <a:off x="6772759" y="4780438"/>
                <a:ext cx="208080" cy="410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4B89F1A-F379-4887-8376-7127297FE9A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4119" y="4771798"/>
                  <a:ext cx="2257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0F4AE62-B3CD-41E7-ADB4-48460082A640}"/>
                    </a:ext>
                  </a:extLst>
                </p14:cNvPr>
                <p14:cNvContentPartPr/>
                <p14:nvPr/>
              </p14:nvContentPartPr>
              <p14:xfrm>
                <a:off x="6693919" y="5011918"/>
                <a:ext cx="271440" cy="20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0F4AE62-B3CD-41E7-ADB4-48460082A64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84919" y="5003278"/>
                  <a:ext cx="289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55DEBD-E231-4531-86AB-464AB9DCD252}"/>
                    </a:ext>
                  </a:extLst>
                </p14:cNvPr>
                <p14:cNvContentPartPr/>
                <p14:nvPr/>
              </p14:nvContentPartPr>
              <p14:xfrm>
                <a:off x="6979759" y="5024158"/>
                <a:ext cx="132480" cy="108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55DEBD-E231-4531-86AB-464AB9DCD25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70759" y="5015518"/>
                  <a:ext cx="150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5814F2-655C-4B49-9162-D25344577389}"/>
                    </a:ext>
                  </a:extLst>
                </p14:cNvPr>
                <p14:cNvContentPartPr/>
                <p14:nvPr/>
              </p14:nvContentPartPr>
              <p14:xfrm>
                <a:off x="7103239" y="5045758"/>
                <a:ext cx="173520" cy="54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5814F2-655C-4B49-9162-D2534457738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94239" y="5037118"/>
                  <a:ext cx="1911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A86478C-4094-4B4B-AD0B-82B15DD88EA4}"/>
                    </a:ext>
                  </a:extLst>
                </p14:cNvPr>
                <p14:cNvContentPartPr/>
                <p14:nvPr/>
              </p14:nvContentPartPr>
              <p14:xfrm>
                <a:off x="7371799" y="5015158"/>
                <a:ext cx="117000" cy="105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A86478C-4094-4B4B-AD0B-82B15DD88EA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62799" y="5006518"/>
                  <a:ext cx="134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DCB6A31-E3D5-4CD7-8211-696FAA842530}"/>
                    </a:ext>
                  </a:extLst>
                </p14:cNvPr>
                <p14:cNvContentPartPr/>
                <p14:nvPr/>
              </p14:nvContentPartPr>
              <p14:xfrm>
                <a:off x="7571959" y="4977718"/>
                <a:ext cx="306360" cy="225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DCB6A31-E3D5-4CD7-8211-696FAA84253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63319" y="4968718"/>
                  <a:ext cx="324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96F0E9F-240C-4463-B31D-B1589DD55116}"/>
                    </a:ext>
                  </a:extLst>
                </p14:cNvPr>
                <p14:cNvContentPartPr/>
                <p14:nvPr/>
              </p14:nvContentPartPr>
              <p14:xfrm>
                <a:off x="8179639" y="4946398"/>
                <a:ext cx="88560" cy="143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96F0E9F-240C-4463-B31D-B1589DD5511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70639" y="4937398"/>
                  <a:ext cx="106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04CA97A-0D89-4B77-A284-FDCB39B56266}"/>
                    </a:ext>
                  </a:extLst>
                </p14:cNvPr>
                <p14:cNvContentPartPr/>
                <p14:nvPr/>
              </p14:nvContentPartPr>
              <p14:xfrm>
                <a:off x="8328319" y="4865398"/>
                <a:ext cx="21240" cy="20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04CA97A-0D89-4B77-A284-FDCB39B5626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19679" y="4856398"/>
                  <a:ext cx="3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CC88E3F-B972-43B7-8FB2-5EE477250B8A}"/>
                    </a:ext>
                  </a:extLst>
                </p14:cNvPr>
                <p14:cNvContentPartPr/>
                <p14:nvPr/>
              </p14:nvContentPartPr>
              <p14:xfrm>
                <a:off x="8326519" y="4871158"/>
                <a:ext cx="232560" cy="231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CC88E3F-B972-43B7-8FB2-5EE477250B8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17519" y="4862158"/>
                  <a:ext cx="250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0B167F9-FAC6-45E3-B68C-00F4AE6739F9}"/>
                    </a:ext>
                  </a:extLst>
                </p14:cNvPr>
                <p14:cNvContentPartPr/>
                <p14:nvPr/>
              </p14:nvContentPartPr>
              <p14:xfrm>
                <a:off x="1722679" y="5756398"/>
                <a:ext cx="236880" cy="210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0B167F9-FAC6-45E3-B68C-00F4AE6739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713679" y="5747398"/>
                  <a:ext cx="254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1C17B45-F70D-46B7-90D7-63C614A7D1A4}"/>
                    </a:ext>
                  </a:extLst>
                </p14:cNvPr>
                <p14:cNvContentPartPr/>
                <p14:nvPr/>
              </p14:nvContentPartPr>
              <p14:xfrm>
                <a:off x="1989439" y="5806438"/>
                <a:ext cx="159840" cy="130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1C17B45-F70D-46B7-90D7-63C614A7D1A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980439" y="5797798"/>
                  <a:ext cx="177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D67BAD4-DE0E-4EFB-B376-2E310A065E4E}"/>
                    </a:ext>
                  </a:extLst>
                </p14:cNvPr>
                <p14:cNvContentPartPr/>
                <p14:nvPr/>
              </p14:nvContentPartPr>
              <p14:xfrm>
                <a:off x="2260159" y="5641558"/>
                <a:ext cx="122400" cy="274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D67BAD4-DE0E-4EFB-B376-2E310A065E4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51519" y="5632558"/>
                  <a:ext cx="140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1245FB3-B837-48CE-A77A-7A9E3FCE4A06}"/>
                    </a:ext>
                  </a:extLst>
                </p14:cNvPr>
                <p14:cNvContentPartPr/>
                <p14:nvPr/>
              </p14:nvContentPartPr>
              <p14:xfrm>
                <a:off x="2378599" y="5559838"/>
                <a:ext cx="192960" cy="414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1245FB3-B837-48CE-A77A-7A9E3FCE4A0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69959" y="5550838"/>
                  <a:ext cx="210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681E27D-7835-4708-8B8B-D6DE82817B35}"/>
                    </a:ext>
                  </a:extLst>
                </p14:cNvPr>
                <p14:cNvContentPartPr/>
                <p14:nvPr/>
              </p14:nvContentPartPr>
              <p14:xfrm>
                <a:off x="2526199" y="5769718"/>
                <a:ext cx="163440" cy="170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681E27D-7835-4708-8B8B-D6DE82817B3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17199" y="5761078"/>
                  <a:ext cx="181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EA84B16-58C2-4DA1-B3AD-2B6D8C8ED6EE}"/>
                    </a:ext>
                  </a:extLst>
                </p14:cNvPr>
                <p14:cNvContentPartPr/>
                <p14:nvPr/>
              </p14:nvContentPartPr>
              <p14:xfrm>
                <a:off x="2720599" y="5531038"/>
                <a:ext cx="311040" cy="419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EA84B16-58C2-4DA1-B3AD-2B6D8C8ED6E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11599" y="5522398"/>
                  <a:ext cx="3286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0824854-4E7A-420F-B4D1-B5E007563F9D}"/>
                    </a:ext>
                  </a:extLst>
                </p14:cNvPr>
                <p14:cNvContentPartPr/>
                <p14:nvPr/>
              </p14:nvContentPartPr>
              <p14:xfrm>
                <a:off x="3234679" y="5716798"/>
                <a:ext cx="198000" cy="195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0824854-4E7A-420F-B4D1-B5E007563F9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26039" y="5708158"/>
                  <a:ext cx="215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1D7CC96-B503-4A38-B184-82BA56E467F3}"/>
                    </a:ext>
                  </a:extLst>
                </p14:cNvPr>
                <p14:cNvContentPartPr/>
                <p14:nvPr/>
              </p14:nvContentPartPr>
              <p14:xfrm>
                <a:off x="3478759" y="5777998"/>
                <a:ext cx="180000" cy="121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1D7CC96-B503-4A38-B184-82BA56E467F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470119" y="5769358"/>
                  <a:ext cx="197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56E1D8-81BD-4043-8931-05DFDC3F67F3}"/>
                    </a:ext>
                  </a:extLst>
                </p14:cNvPr>
                <p14:cNvContentPartPr/>
                <p14:nvPr/>
              </p14:nvContentPartPr>
              <p14:xfrm>
                <a:off x="4038559" y="5452918"/>
                <a:ext cx="666720" cy="457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56E1D8-81BD-4043-8931-05DFDC3F67F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29559" y="5443918"/>
                  <a:ext cx="684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F2F9B80-0BF0-402D-837D-DA081C4C718E}"/>
                    </a:ext>
                  </a:extLst>
                </p14:cNvPr>
                <p14:cNvContentPartPr/>
                <p14:nvPr/>
              </p14:nvContentPartPr>
              <p14:xfrm>
                <a:off x="4198039" y="5697718"/>
                <a:ext cx="199440" cy="61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F2F9B80-0BF0-402D-837D-DA081C4C718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189399" y="5689078"/>
                  <a:ext cx="217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67264E-67AE-4A2E-B1AC-E35DDF1E02F1}"/>
                    </a:ext>
                  </a:extLst>
                </p14:cNvPr>
                <p14:cNvContentPartPr/>
                <p14:nvPr/>
              </p14:nvContentPartPr>
              <p14:xfrm>
                <a:off x="4491079" y="5669998"/>
                <a:ext cx="191520" cy="219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67264E-67AE-4A2E-B1AC-E35DDF1E02F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82079" y="5660998"/>
                  <a:ext cx="20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6827FF1-7D9F-41B3-9010-0AE771E4D691}"/>
                    </a:ext>
                  </a:extLst>
                </p14:cNvPr>
                <p14:cNvContentPartPr/>
                <p14:nvPr/>
              </p14:nvContentPartPr>
              <p14:xfrm>
                <a:off x="4804639" y="5469478"/>
                <a:ext cx="208440" cy="389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6827FF1-7D9F-41B3-9010-0AE771E4D69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795999" y="5460478"/>
                  <a:ext cx="226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512BBA-884B-4E71-93BD-0114EEC34C11}"/>
                    </a:ext>
                  </a:extLst>
                </p14:cNvPr>
                <p14:cNvContentPartPr/>
                <p14:nvPr/>
              </p14:nvContentPartPr>
              <p14:xfrm>
                <a:off x="4946479" y="5684398"/>
                <a:ext cx="150480" cy="140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512BBA-884B-4E71-93BD-0114EEC34C1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937479" y="5675398"/>
                  <a:ext cx="168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0B026C3-AD9C-4E7F-A11B-23CEBE0A402A}"/>
                    </a:ext>
                  </a:extLst>
                </p14:cNvPr>
                <p14:cNvContentPartPr/>
                <p14:nvPr/>
              </p14:nvContentPartPr>
              <p14:xfrm>
                <a:off x="5094439" y="5679718"/>
                <a:ext cx="185760" cy="122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0B026C3-AD9C-4E7F-A11B-23CEBE0A40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085439" y="5671078"/>
                  <a:ext cx="20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930D233-E7F7-40F7-BA67-482A572D31CB}"/>
                    </a:ext>
                  </a:extLst>
                </p14:cNvPr>
                <p14:cNvContentPartPr/>
                <p14:nvPr/>
              </p14:nvContentPartPr>
              <p14:xfrm>
                <a:off x="5302159" y="5696278"/>
                <a:ext cx="204480" cy="494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930D233-E7F7-40F7-BA67-482A572D31C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293519" y="5687638"/>
                  <a:ext cx="2221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47F7CF1-F36D-4503-B7CF-19B9C030FCC4}"/>
                    </a:ext>
                  </a:extLst>
                </p14:cNvPr>
                <p14:cNvContentPartPr/>
                <p14:nvPr/>
              </p14:nvContentPartPr>
              <p14:xfrm>
                <a:off x="5753239" y="5617798"/>
                <a:ext cx="220680" cy="166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47F7CF1-F36D-4503-B7CF-19B9C030FCC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744599" y="5608798"/>
                  <a:ext cx="238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E5577D-C83D-4931-A65C-44BECA2A975A}"/>
                    </a:ext>
                  </a:extLst>
                </p14:cNvPr>
                <p14:cNvContentPartPr/>
                <p14:nvPr/>
              </p14:nvContentPartPr>
              <p14:xfrm>
                <a:off x="5928559" y="5384518"/>
                <a:ext cx="196560" cy="359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E5577D-C83D-4931-A65C-44BECA2A975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919919" y="5375518"/>
                  <a:ext cx="214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945F1E1-04E0-42CF-B9A6-FFE762815AD8}"/>
                    </a:ext>
                  </a:extLst>
                </p14:cNvPr>
                <p14:cNvContentPartPr/>
                <p14:nvPr/>
              </p14:nvContentPartPr>
              <p14:xfrm>
                <a:off x="6072559" y="5626798"/>
                <a:ext cx="29880" cy="119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945F1E1-04E0-42CF-B9A6-FFE762815A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063919" y="5618158"/>
                  <a:ext cx="47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8A14D00-AC0C-4A81-B70E-B597C78DBBB7}"/>
                    </a:ext>
                  </a:extLst>
                </p14:cNvPr>
                <p14:cNvContentPartPr/>
                <p14:nvPr/>
              </p14:nvContentPartPr>
              <p14:xfrm>
                <a:off x="6206479" y="5528878"/>
                <a:ext cx="137160" cy="231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8A14D00-AC0C-4A81-B70E-B597C78DBBB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197839" y="5519878"/>
                  <a:ext cx="154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344ABAD-AC85-4EB5-B85C-47F6F78AD20E}"/>
                    </a:ext>
                  </a:extLst>
                </p14:cNvPr>
                <p14:cNvContentPartPr/>
                <p14:nvPr/>
              </p14:nvContentPartPr>
              <p14:xfrm>
                <a:off x="6514639" y="5334118"/>
                <a:ext cx="249120" cy="439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344ABAD-AC85-4EB5-B85C-47F6F78AD20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505639" y="5325118"/>
                  <a:ext cx="266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FE30712-7BF2-4B35-8D79-8D9140F44829}"/>
                    </a:ext>
                  </a:extLst>
                </p14:cNvPr>
                <p14:cNvContentPartPr/>
                <p14:nvPr/>
              </p14:nvContentPartPr>
              <p14:xfrm>
                <a:off x="6346159" y="5520238"/>
                <a:ext cx="509760" cy="215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FE30712-7BF2-4B35-8D79-8D9140F4482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37519" y="5511238"/>
                  <a:ext cx="527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5937FDE-38F2-419A-9AF3-2D54FE3BFE7A}"/>
                    </a:ext>
                  </a:extLst>
                </p14:cNvPr>
                <p14:cNvContentPartPr/>
                <p14:nvPr/>
              </p14:nvContentPartPr>
              <p14:xfrm>
                <a:off x="6896239" y="5582878"/>
                <a:ext cx="51480" cy="145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5937FDE-38F2-419A-9AF3-2D54FE3BFE7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87599" y="5573878"/>
                  <a:ext cx="69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D202A29-E383-413E-9119-F6F87146B194}"/>
                    </a:ext>
                  </a:extLst>
                </p14:cNvPr>
                <p14:cNvContentPartPr/>
                <p14:nvPr/>
              </p14:nvContentPartPr>
              <p14:xfrm>
                <a:off x="7055719" y="5258878"/>
                <a:ext cx="278640" cy="468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D202A29-E383-413E-9119-F6F87146B19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47079" y="5249878"/>
                  <a:ext cx="2962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3278AE-8894-449F-A4BD-73919FCF5438}"/>
                    </a:ext>
                  </a:extLst>
                </p14:cNvPr>
                <p14:cNvContentPartPr/>
                <p14:nvPr/>
              </p14:nvContentPartPr>
              <p14:xfrm>
                <a:off x="7362799" y="5572438"/>
                <a:ext cx="192240" cy="115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3278AE-8894-449F-A4BD-73919FCF543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354159" y="5563798"/>
                  <a:ext cx="20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53D0A1F-E6C2-4758-889E-715800316B40}"/>
                    </a:ext>
                  </a:extLst>
                </p14:cNvPr>
                <p14:cNvContentPartPr/>
                <p14:nvPr/>
              </p14:nvContentPartPr>
              <p14:xfrm>
                <a:off x="7618039" y="5277958"/>
                <a:ext cx="289440" cy="420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53D0A1F-E6C2-4758-889E-715800316B4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09039" y="5268958"/>
                  <a:ext cx="307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CC2BBC3-BD93-41E0-883C-3016E76228BB}"/>
                    </a:ext>
                  </a:extLst>
                </p14:cNvPr>
                <p14:cNvContentPartPr/>
                <p14:nvPr/>
              </p14:nvContentPartPr>
              <p14:xfrm>
                <a:off x="7589959" y="5472358"/>
                <a:ext cx="357480" cy="218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CC2BBC3-BD93-41E0-883C-3016E76228B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580959" y="5463718"/>
                  <a:ext cx="375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5791EE1-CBD5-4905-957E-E4DF996F817A}"/>
                    </a:ext>
                  </a:extLst>
                </p14:cNvPr>
                <p14:cNvContentPartPr/>
                <p14:nvPr/>
              </p14:nvContentPartPr>
              <p14:xfrm>
                <a:off x="7999999" y="5444998"/>
                <a:ext cx="17640" cy="7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5791EE1-CBD5-4905-957E-E4DF996F817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990999" y="5436358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D5FEE9C-E1DE-4830-9C01-734863AF78CA}"/>
                    </a:ext>
                  </a:extLst>
                </p14:cNvPr>
                <p14:cNvContentPartPr/>
                <p14:nvPr/>
              </p14:nvContentPartPr>
              <p14:xfrm>
                <a:off x="7956079" y="5533558"/>
                <a:ext cx="133560" cy="13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D5FEE9C-E1DE-4830-9C01-734863AF78C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947079" y="5524918"/>
                  <a:ext cx="151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3028FC1-24F9-419B-96C4-D8B796773A92}"/>
                    </a:ext>
                  </a:extLst>
                </p14:cNvPr>
                <p14:cNvContentPartPr/>
                <p14:nvPr/>
              </p14:nvContentPartPr>
              <p14:xfrm>
                <a:off x="8112319" y="5546878"/>
                <a:ext cx="364680" cy="165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3028FC1-24F9-419B-96C4-D8B796773A9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103319" y="5537878"/>
                  <a:ext cx="38232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22842231-6378-4B51-87E3-532868CD11AD}"/>
                  </a:ext>
                </a:extLst>
              </p14:cNvPr>
              <p14:cNvContentPartPr/>
              <p14:nvPr/>
            </p14:nvContentPartPr>
            <p14:xfrm>
              <a:off x="8607679" y="5728318"/>
              <a:ext cx="64800" cy="122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22842231-6378-4B51-87E3-532868CD11AD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599039" y="5719678"/>
                <a:ext cx="824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11780D6-9AD5-450A-8BD6-6E77069C2BC3}"/>
              </a:ext>
            </a:extLst>
          </p:cNvPr>
          <p:cNvGrpSpPr/>
          <p:nvPr/>
        </p:nvGrpSpPr>
        <p:grpSpPr>
          <a:xfrm>
            <a:off x="9870434" y="485268"/>
            <a:ext cx="1874520" cy="1203840"/>
            <a:chOff x="9870434" y="485268"/>
            <a:chExt cx="1874520" cy="12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724F64-05C3-42B3-8447-08E5D984FF9C}"/>
                    </a:ext>
                  </a:extLst>
                </p14:cNvPr>
                <p14:cNvContentPartPr/>
                <p14:nvPr/>
              </p14:nvContentPartPr>
              <p14:xfrm>
                <a:off x="9870434" y="950388"/>
                <a:ext cx="222840" cy="236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724F64-05C3-42B3-8447-08E5D984FF9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861434" y="941748"/>
                  <a:ext cx="240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C8AEEC-DC2E-45B0-B2DA-E068E06DF467}"/>
                    </a:ext>
                  </a:extLst>
                </p14:cNvPr>
                <p14:cNvContentPartPr/>
                <p14:nvPr/>
              </p14:nvContentPartPr>
              <p14:xfrm>
                <a:off x="10156634" y="850308"/>
                <a:ext cx="93600" cy="233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C8AEEC-DC2E-45B0-B2DA-E068E06DF4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47634" y="841308"/>
                  <a:ext cx="111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010921-92F4-42D2-889E-783A795C9E24}"/>
                    </a:ext>
                  </a:extLst>
                </p14:cNvPr>
                <p14:cNvContentPartPr/>
                <p14:nvPr/>
              </p14:nvContentPartPr>
              <p14:xfrm>
                <a:off x="10147634" y="694788"/>
                <a:ext cx="319680" cy="27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010921-92F4-42D2-889E-783A795C9E2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138634" y="686148"/>
                  <a:ext cx="337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7EA368-4CFE-4C5A-AFA0-C5FB75BB2648}"/>
                    </a:ext>
                  </a:extLst>
                </p14:cNvPr>
                <p14:cNvContentPartPr/>
                <p14:nvPr/>
              </p14:nvContentPartPr>
              <p14:xfrm>
                <a:off x="10063394" y="1568508"/>
                <a:ext cx="28080" cy="120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7EA368-4CFE-4C5A-AFA0-C5FB75BB264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054754" y="1559508"/>
                  <a:ext cx="45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B10A41-19C0-429C-B9E7-42DB6F6417C1}"/>
                    </a:ext>
                  </a:extLst>
                </p14:cNvPr>
                <p14:cNvContentPartPr/>
                <p14:nvPr/>
              </p14:nvContentPartPr>
              <p14:xfrm>
                <a:off x="10050074" y="1335588"/>
                <a:ext cx="1800" cy="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B10A41-19C0-429C-B9E7-42DB6F6417C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041074" y="1326948"/>
                  <a:ext cx="19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FACAA3-B05C-437C-B817-0E02F6966638}"/>
                    </a:ext>
                  </a:extLst>
                </p14:cNvPr>
                <p14:cNvContentPartPr/>
                <p14:nvPr/>
              </p14:nvContentPartPr>
              <p14:xfrm>
                <a:off x="10140794" y="1409028"/>
                <a:ext cx="137520" cy="197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FACAA3-B05C-437C-B817-0E02F696663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132154" y="1400388"/>
                  <a:ext cx="155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396543-8F29-4936-8B38-1020780F77E0}"/>
                    </a:ext>
                  </a:extLst>
                </p14:cNvPr>
                <p14:cNvContentPartPr/>
                <p14:nvPr/>
              </p14:nvContentPartPr>
              <p14:xfrm>
                <a:off x="10342754" y="1097268"/>
                <a:ext cx="93600" cy="333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396543-8F29-4936-8B38-1020780F77E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333754" y="1088268"/>
                  <a:ext cx="111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9F44421-292A-4EA3-89BC-AEB4DDA19A43}"/>
                    </a:ext>
                  </a:extLst>
                </p14:cNvPr>
                <p14:cNvContentPartPr/>
                <p14:nvPr/>
              </p14:nvContentPartPr>
              <p14:xfrm>
                <a:off x="10236194" y="1201308"/>
                <a:ext cx="205200" cy="174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9F44421-292A-4EA3-89BC-AEB4DDA19A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227554" y="1192308"/>
                  <a:ext cx="222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EAC302-7DF5-4968-8F14-19D16FD0E29A}"/>
                    </a:ext>
                  </a:extLst>
                </p14:cNvPr>
                <p14:cNvContentPartPr/>
                <p14:nvPr/>
              </p14:nvContentPartPr>
              <p14:xfrm>
                <a:off x="10460474" y="1172508"/>
                <a:ext cx="152640" cy="187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EAC302-7DF5-4968-8F14-19D16FD0E29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451834" y="1163508"/>
                  <a:ext cx="170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986827A-701D-417D-8859-196BAB7AB506}"/>
                    </a:ext>
                  </a:extLst>
                </p14:cNvPr>
                <p14:cNvContentPartPr/>
                <p14:nvPr/>
              </p14:nvContentPartPr>
              <p14:xfrm>
                <a:off x="10613474" y="1140468"/>
                <a:ext cx="289440" cy="467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986827A-701D-417D-8859-196BAB7AB50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04834" y="1131828"/>
                  <a:ext cx="3070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C31D0D-33FF-461A-A998-851A0F361F23}"/>
                    </a:ext>
                  </a:extLst>
                </p14:cNvPr>
                <p14:cNvContentPartPr/>
                <p14:nvPr/>
              </p14:nvContentPartPr>
              <p14:xfrm>
                <a:off x="10797074" y="986748"/>
                <a:ext cx="63720" cy="200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C31D0D-33FF-461A-A998-851A0F361F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788434" y="977748"/>
                  <a:ext cx="81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4B56C8C-7BCC-4873-B8AE-D49B5C43DF0D}"/>
                    </a:ext>
                  </a:extLst>
                </p14:cNvPr>
                <p14:cNvContentPartPr/>
                <p14:nvPr/>
              </p14:nvContentPartPr>
              <p14:xfrm>
                <a:off x="10895354" y="964068"/>
                <a:ext cx="87840" cy="87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4B56C8C-7BCC-4873-B8AE-D49B5C43DF0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886354" y="955428"/>
                  <a:ext cx="105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2A29CC1-D20F-497A-BA70-9DE339F4FC9D}"/>
                    </a:ext>
                  </a:extLst>
                </p14:cNvPr>
                <p14:cNvContentPartPr/>
                <p14:nvPr/>
              </p14:nvContentPartPr>
              <p14:xfrm>
                <a:off x="11019914" y="564108"/>
                <a:ext cx="109440" cy="378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2A29CC1-D20F-497A-BA70-9DE339F4FC9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011274" y="555108"/>
                  <a:ext cx="127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9EA81A-5DE7-4A5A-8C1F-F27F61758FBE}"/>
                    </a:ext>
                  </a:extLst>
                </p14:cNvPr>
                <p14:cNvContentPartPr/>
                <p14:nvPr/>
              </p14:nvContentPartPr>
              <p14:xfrm>
                <a:off x="10893554" y="672828"/>
                <a:ext cx="236880" cy="198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9EA81A-5DE7-4A5A-8C1F-F27F61758FB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884554" y="664188"/>
                  <a:ext cx="254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390E92-AD62-40BE-BC9F-8F51BC2EC8CD}"/>
                    </a:ext>
                  </a:extLst>
                </p14:cNvPr>
                <p14:cNvContentPartPr/>
                <p14:nvPr/>
              </p14:nvContentPartPr>
              <p14:xfrm>
                <a:off x="11162474" y="672828"/>
                <a:ext cx="135720" cy="225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390E92-AD62-40BE-BC9F-8F51BC2EC8C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153834" y="664188"/>
                  <a:ext cx="153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561119-0AE9-49C2-8F6B-1BE25B4FBB96}"/>
                    </a:ext>
                  </a:extLst>
                </p14:cNvPr>
                <p14:cNvContentPartPr/>
                <p14:nvPr/>
              </p14:nvContentPartPr>
              <p14:xfrm>
                <a:off x="11175434" y="1402908"/>
                <a:ext cx="84960" cy="265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561119-0AE9-49C2-8F6B-1BE25B4FBB9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166434" y="1394268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BE90075-864D-4E32-B896-4B302453C012}"/>
                    </a:ext>
                  </a:extLst>
                </p14:cNvPr>
                <p14:cNvContentPartPr/>
                <p14:nvPr/>
              </p14:nvContentPartPr>
              <p14:xfrm>
                <a:off x="11141234" y="1154148"/>
                <a:ext cx="133200" cy="222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BE90075-864D-4E32-B896-4B302453C01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132594" y="1145148"/>
                  <a:ext cx="150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7AE08DA-A890-42D8-B244-B324464A817A}"/>
                    </a:ext>
                  </a:extLst>
                </p14:cNvPr>
                <p14:cNvContentPartPr/>
                <p14:nvPr/>
              </p14:nvContentPartPr>
              <p14:xfrm>
                <a:off x="11312954" y="984948"/>
                <a:ext cx="161280" cy="301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7AE08DA-A890-42D8-B244-B324464A817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304314" y="976308"/>
                  <a:ext cx="178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0EC326F-092B-4112-BDF2-7069820CF54F}"/>
                    </a:ext>
                  </a:extLst>
                </p14:cNvPr>
                <p14:cNvContentPartPr/>
                <p14:nvPr/>
              </p14:nvContentPartPr>
              <p14:xfrm>
                <a:off x="11435714" y="782628"/>
                <a:ext cx="39240" cy="308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0EC326F-092B-4112-BDF2-7069820CF54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27074" y="773628"/>
                  <a:ext cx="56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F6E319C-3546-4BD7-9419-DED0C9CB6E49}"/>
                    </a:ext>
                  </a:extLst>
                </p14:cNvPr>
                <p14:cNvContentPartPr/>
                <p14:nvPr/>
              </p14:nvContentPartPr>
              <p14:xfrm>
                <a:off x="11503754" y="485268"/>
                <a:ext cx="180720" cy="623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F6E319C-3546-4BD7-9419-DED0C9CB6E4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94754" y="476268"/>
                  <a:ext cx="1983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207740F-50DB-4F2E-9439-4C5229551256}"/>
                    </a:ext>
                  </a:extLst>
                </p14:cNvPr>
                <p14:cNvContentPartPr/>
                <p14:nvPr/>
              </p14:nvContentPartPr>
              <p14:xfrm>
                <a:off x="11494394" y="876228"/>
                <a:ext cx="250560" cy="167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207740F-50DB-4F2E-9439-4C522955125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485754" y="867228"/>
                  <a:ext cx="268200" cy="18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097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06E1190-AABA-4DB7-877B-43394B5A7E00}"/>
                  </a:ext>
                </a:extLst>
              </p14:cNvPr>
              <p14:cNvContentPartPr/>
              <p14:nvPr/>
            </p14:nvContentPartPr>
            <p14:xfrm>
              <a:off x="5593399" y="1766878"/>
              <a:ext cx="63360" cy="11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06E1190-AABA-4DB7-877B-43394B5A7E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4399" y="1758238"/>
                <a:ext cx="8100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A1BFF65-49AF-48D2-AB2A-E3B8E272F775}"/>
              </a:ext>
            </a:extLst>
          </p:cNvPr>
          <p:cNvGrpSpPr/>
          <p:nvPr/>
        </p:nvGrpSpPr>
        <p:grpSpPr>
          <a:xfrm>
            <a:off x="311119" y="122758"/>
            <a:ext cx="10329120" cy="3843000"/>
            <a:chOff x="311119" y="122758"/>
            <a:chExt cx="10329120" cy="38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473996-A05F-48EA-A651-9DAE1A77A250}"/>
                    </a:ext>
                  </a:extLst>
                </p14:cNvPr>
                <p14:cNvContentPartPr/>
                <p14:nvPr/>
              </p14:nvContentPartPr>
              <p14:xfrm>
                <a:off x="380959" y="222478"/>
                <a:ext cx="422640" cy="381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473996-A05F-48EA-A651-9DAE1A77A2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319" y="213478"/>
                  <a:ext cx="440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8AD947-ACDC-472C-8F0D-ACE27EBD665D}"/>
                    </a:ext>
                  </a:extLst>
                </p14:cNvPr>
                <p14:cNvContentPartPr/>
                <p14:nvPr/>
              </p14:nvContentPartPr>
              <p14:xfrm>
                <a:off x="450079" y="436678"/>
                <a:ext cx="177120" cy="5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8AD947-ACDC-472C-8F0D-ACE27EBD66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1079" y="427678"/>
                  <a:ext cx="194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4CBD43-6FD1-41EE-B1F7-A728ACDBE344}"/>
                    </a:ext>
                  </a:extLst>
                </p14:cNvPr>
                <p14:cNvContentPartPr/>
                <p14:nvPr/>
              </p14:nvContentPartPr>
              <p14:xfrm>
                <a:off x="731239" y="391678"/>
                <a:ext cx="249840" cy="140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4CBD43-6FD1-41EE-B1F7-A728ACDBE3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239" y="383038"/>
                  <a:ext cx="267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86CDD6-3C2B-4C4C-A2B0-96877AFD920F}"/>
                    </a:ext>
                  </a:extLst>
                </p14:cNvPr>
                <p14:cNvContentPartPr/>
                <p14:nvPr/>
              </p14:nvContentPartPr>
              <p14:xfrm>
                <a:off x="780919" y="384478"/>
                <a:ext cx="160920" cy="11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86CDD6-3C2B-4C4C-A2B0-96877AFD92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79" y="375478"/>
                  <a:ext cx="178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218612-D404-47DC-BCBE-150F39AAF904}"/>
                    </a:ext>
                  </a:extLst>
                </p14:cNvPr>
                <p14:cNvContentPartPr/>
                <p14:nvPr/>
              </p14:nvContentPartPr>
              <p14:xfrm>
                <a:off x="1129039" y="377998"/>
                <a:ext cx="6840" cy="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218612-D404-47DC-BCBE-150F39AAF9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0399" y="368998"/>
                  <a:ext cx="24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3A2300-3C59-450A-8635-BB24DB71F666}"/>
                    </a:ext>
                  </a:extLst>
                </p14:cNvPr>
                <p14:cNvContentPartPr/>
                <p14:nvPr/>
              </p14:nvContentPartPr>
              <p14:xfrm>
                <a:off x="1199239" y="504358"/>
                <a:ext cx="4680" cy="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3A2300-3C59-450A-8635-BB24DB71F6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0599" y="495358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0C839A-25FE-4F03-910C-3C446EA5E17C}"/>
                    </a:ext>
                  </a:extLst>
                </p14:cNvPr>
                <p14:cNvContentPartPr/>
                <p14:nvPr/>
              </p14:nvContentPartPr>
              <p14:xfrm>
                <a:off x="1624759" y="345958"/>
                <a:ext cx="113400" cy="26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0C839A-25FE-4F03-910C-3C446EA5E1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5759" y="337318"/>
                  <a:ext cx="131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4551AD-3951-4741-85FB-4981E2A1B1F0}"/>
                    </a:ext>
                  </a:extLst>
                </p14:cNvPr>
                <p14:cNvContentPartPr/>
                <p14:nvPr/>
              </p14:nvContentPartPr>
              <p14:xfrm>
                <a:off x="1679119" y="160558"/>
                <a:ext cx="228960" cy="26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4551AD-3951-4741-85FB-4981E2A1B1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70119" y="151558"/>
                  <a:ext cx="246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592905-320E-4AD8-BB57-B7F285E39339}"/>
                    </a:ext>
                  </a:extLst>
                </p14:cNvPr>
                <p14:cNvContentPartPr/>
                <p14:nvPr/>
              </p14:nvContentPartPr>
              <p14:xfrm>
                <a:off x="1939039" y="161278"/>
                <a:ext cx="222840" cy="39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592905-320E-4AD8-BB57-B7F285E393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30399" y="152278"/>
                  <a:ext cx="240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70725-BD56-4582-AEBE-091B57BF4844}"/>
                    </a:ext>
                  </a:extLst>
                </p14:cNvPr>
                <p14:cNvContentPartPr/>
                <p14:nvPr/>
              </p14:nvContentPartPr>
              <p14:xfrm>
                <a:off x="2078719" y="363958"/>
                <a:ext cx="14400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70725-BD56-4582-AEBE-091B57BF48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0079" y="354958"/>
                  <a:ext cx="161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D110A2-A6AA-4D94-B27B-19863959CF4F}"/>
                    </a:ext>
                  </a:extLst>
                </p14:cNvPr>
                <p14:cNvContentPartPr/>
                <p14:nvPr/>
              </p14:nvContentPartPr>
              <p14:xfrm>
                <a:off x="2246479" y="393118"/>
                <a:ext cx="11412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D110A2-A6AA-4D94-B27B-19863959CF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7479" y="384478"/>
                  <a:ext cx="131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7F9CFB-7756-49E1-B623-093EEDCF9D7F}"/>
                    </a:ext>
                  </a:extLst>
                </p14:cNvPr>
                <p14:cNvContentPartPr/>
                <p14:nvPr/>
              </p14:nvContentPartPr>
              <p14:xfrm>
                <a:off x="2412079" y="376918"/>
                <a:ext cx="165240" cy="15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7F9CFB-7756-49E1-B623-093EEDCF9D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3079" y="368278"/>
                  <a:ext cx="182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A0BB8-0F24-4F5E-993E-177DC294C31E}"/>
                    </a:ext>
                  </a:extLst>
                </p14:cNvPr>
                <p14:cNvContentPartPr/>
                <p14:nvPr/>
              </p14:nvContentPartPr>
              <p14:xfrm>
                <a:off x="2648599" y="322558"/>
                <a:ext cx="167760" cy="24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A0BB8-0F24-4F5E-993E-177DC294C3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9959" y="313558"/>
                  <a:ext cx="185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E6E00F-5F92-4AAB-9B98-9100BEC41408}"/>
                    </a:ext>
                  </a:extLst>
                </p14:cNvPr>
                <p14:cNvContentPartPr/>
                <p14:nvPr/>
              </p14:nvContentPartPr>
              <p14:xfrm>
                <a:off x="3171319" y="330478"/>
                <a:ext cx="205200" cy="225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E6E00F-5F92-4AAB-9B98-9100BEC414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62319" y="321838"/>
                  <a:ext cx="222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38E375-92E7-49CE-99C8-FED2EFB271D0}"/>
                    </a:ext>
                  </a:extLst>
                </p14:cNvPr>
                <p14:cNvContentPartPr/>
                <p14:nvPr/>
              </p14:nvContentPartPr>
              <p14:xfrm>
                <a:off x="3399199" y="401038"/>
                <a:ext cx="140040" cy="13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38E375-92E7-49CE-99C8-FED2EFB271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90199" y="392038"/>
                  <a:ext cx="157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84B419-CDCE-413F-95DE-3F114E8F1A2E}"/>
                    </a:ext>
                  </a:extLst>
                </p14:cNvPr>
                <p14:cNvContentPartPr/>
                <p14:nvPr/>
              </p14:nvContentPartPr>
              <p14:xfrm>
                <a:off x="3595399" y="349198"/>
                <a:ext cx="236520" cy="18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84B419-CDCE-413F-95DE-3F114E8F1A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6399" y="340558"/>
                  <a:ext cx="254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AC5BAF-2157-4918-8188-FE0CF00437A6}"/>
                    </a:ext>
                  </a:extLst>
                </p14:cNvPr>
                <p14:cNvContentPartPr/>
                <p14:nvPr/>
              </p14:nvContentPartPr>
              <p14:xfrm>
                <a:off x="3834799" y="389158"/>
                <a:ext cx="59040" cy="11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AC5BAF-2157-4918-8188-FE0CF00437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5799" y="380518"/>
                  <a:ext cx="76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3DC012-F382-44D3-A17B-FEA98A95A9A8}"/>
                    </a:ext>
                  </a:extLst>
                </p14:cNvPr>
                <p14:cNvContentPartPr/>
                <p14:nvPr/>
              </p14:nvContentPartPr>
              <p14:xfrm>
                <a:off x="3993559" y="365758"/>
                <a:ext cx="153360" cy="12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3DC012-F382-44D3-A17B-FEA98A95A9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4559" y="357118"/>
                  <a:ext cx="171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A93736-B4C8-4A3C-9951-6F592B798185}"/>
                    </a:ext>
                  </a:extLst>
                </p14:cNvPr>
                <p14:cNvContentPartPr/>
                <p14:nvPr/>
              </p14:nvContentPartPr>
              <p14:xfrm>
                <a:off x="4230079" y="330118"/>
                <a:ext cx="144720" cy="171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A93736-B4C8-4A3C-9951-6F592B7981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1079" y="321118"/>
                  <a:ext cx="162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EDD78E-1F02-4795-AD3F-2C558053E412}"/>
                    </a:ext>
                  </a:extLst>
                </p14:cNvPr>
                <p14:cNvContentPartPr/>
                <p14:nvPr/>
              </p14:nvContentPartPr>
              <p14:xfrm>
                <a:off x="4686199" y="352078"/>
                <a:ext cx="214200" cy="177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EDD78E-1F02-4795-AD3F-2C558053E4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77559" y="343078"/>
                  <a:ext cx="23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3BA693-E58B-4F9D-B975-75C15E8D0EAD}"/>
                    </a:ext>
                  </a:extLst>
                </p14:cNvPr>
                <p14:cNvContentPartPr/>
                <p14:nvPr/>
              </p14:nvContentPartPr>
              <p14:xfrm>
                <a:off x="5067439" y="122758"/>
                <a:ext cx="185400" cy="40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3BA693-E58B-4F9D-B975-75C15E8D0E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58799" y="114118"/>
                  <a:ext cx="203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2E04DD-6E3E-4BB8-9CF9-456EFF107D06}"/>
                    </a:ext>
                  </a:extLst>
                </p14:cNvPr>
                <p14:cNvContentPartPr/>
                <p14:nvPr/>
              </p14:nvContentPartPr>
              <p14:xfrm>
                <a:off x="5018479" y="344158"/>
                <a:ext cx="325080" cy="29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2E04DD-6E3E-4BB8-9CF9-456EFF107D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09479" y="335518"/>
                  <a:ext cx="342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2520B5-65FA-4372-AE11-4D9D4C4C6EE2}"/>
                    </a:ext>
                  </a:extLst>
                </p14:cNvPr>
                <p14:cNvContentPartPr/>
                <p14:nvPr/>
              </p14:nvContentPartPr>
              <p14:xfrm>
                <a:off x="5435359" y="354958"/>
                <a:ext cx="185040" cy="15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2520B5-65FA-4372-AE11-4D9D4C4C6E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26359" y="346318"/>
                  <a:ext cx="202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A7EEF6-E8F6-4E50-9D22-A6CF3967CCE0}"/>
                    </a:ext>
                  </a:extLst>
                </p14:cNvPr>
                <p14:cNvContentPartPr/>
                <p14:nvPr/>
              </p14:nvContentPartPr>
              <p14:xfrm>
                <a:off x="5973199" y="298078"/>
                <a:ext cx="17964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A7EEF6-E8F6-4E50-9D22-A6CF3967CC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64199" y="289078"/>
                  <a:ext cx="19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D7D034-20A7-4760-97DE-BAE2F8F04154}"/>
                    </a:ext>
                  </a:extLst>
                </p14:cNvPr>
                <p14:cNvContentPartPr/>
                <p14:nvPr/>
              </p14:nvContentPartPr>
              <p14:xfrm>
                <a:off x="6259039" y="330118"/>
                <a:ext cx="296280" cy="15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D7D034-20A7-4760-97DE-BAE2F8F041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50399" y="321478"/>
                  <a:ext cx="313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35E745-14E4-4319-8539-7FDAE8AFD331}"/>
                    </a:ext>
                  </a:extLst>
                </p14:cNvPr>
                <p14:cNvContentPartPr/>
                <p14:nvPr/>
              </p14:nvContentPartPr>
              <p14:xfrm>
                <a:off x="6623719" y="349198"/>
                <a:ext cx="177120" cy="12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35E745-14E4-4319-8539-7FDAE8AFD3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14719" y="340558"/>
                  <a:ext cx="194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BA1DF4-1FDA-415B-8A58-20EE6FC3A967}"/>
                    </a:ext>
                  </a:extLst>
                </p14:cNvPr>
                <p14:cNvContentPartPr/>
                <p14:nvPr/>
              </p14:nvContentPartPr>
              <p14:xfrm>
                <a:off x="6911719" y="222478"/>
                <a:ext cx="82080" cy="234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BA1DF4-1FDA-415B-8A58-20EE6FC3A9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03079" y="213478"/>
                  <a:ext cx="99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DE35B9-9309-408D-AEE7-890D25A7E1E1}"/>
                    </a:ext>
                  </a:extLst>
                </p14:cNvPr>
                <p14:cNvContentPartPr/>
                <p14:nvPr/>
              </p14:nvContentPartPr>
              <p14:xfrm>
                <a:off x="7085599" y="130678"/>
                <a:ext cx="124560" cy="35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DE35B9-9309-408D-AEE7-890D25A7E1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6599" y="121678"/>
                  <a:ext cx="142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DDB083-8C3F-4DDD-B74F-A1C9456F98CD}"/>
                    </a:ext>
                  </a:extLst>
                </p14:cNvPr>
                <p14:cNvContentPartPr/>
                <p14:nvPr/>
              </p14:nvContentPartPr>
              <p14:xfrm>
                <a:off x="7494919" y="288718"/>
                <a:ext cx="128520" cy="160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DDB083-8C3F-4DDD-B74F-A1C9456F98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85919" y="279718"/>
                  <a:ext cx="146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5BD6C1-80DD-4C30-91F1-09AA64A2016F}"/>
                    </a:ext>
                  </a:extLst>
                </p14:cNvPr>
                <p14:cNvContentPartPr/>
                <p14:nvPr/>
              </p14:nvContentPartPr>
              <p14:xfrm>
                <a:off x="7707319" y="397078"/>
                <a:ext cx="52200" cy="73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5BD6C1-80DD-4C30-91F1-09AA64A201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98319" y="388078"/>
                  <a:ext cx="69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E5E57D-FB0A-4C1C-A2E8-4A9FD3C4D613}"/>
                    </a:ext>
                  </a:extLst>
                </p14:cNvPr>
                <p14:cNvContentPartPr/>
                <p14:nvPr/>
              </p14:nvContentPartPr>
              <p14:xfrm>
                <a:off x="7837279" y="235798"/>
                <a:ext cx="288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E5E57D-FB0A-4C1C-A2E8-4A9FD3C4D6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8639" y="226798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0823C1-ED7D-4732-9F6E-B578219C85FD}"/>
                    </a:ext>
                  </a:extLst>
                </p14:cNvPr>
                <p14:cNvContentPartPr/>
                <p14:nvPr/>
              </p14:nvContentPartPr>
              <p14:xfrm>
                <a:off x="7861039" y="320038"/>
                <a:ext cx="323640" cy="41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0823C1-ED7D-4732-9F6E-B578219C85F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52399" y="311038"/>
                  <a:ext cx="341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8DCC40-538F-408E-9CB6-BF5ECC1B442D}"/>
                    </a:ext>
                  </a:extLst>
                </p14:cNvPr>
                <p14:cNvContentPartPr/>
                <p14:nvPr/>
              </p14:nvContentPartPr>
              <p14:xfrm>
                <a:off x="8093599" y="311398"/>
                <a:ext cx="289080" cy="138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8DCC40-538F-408E-9CB6-BF5ECC1B44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84959" y="302398"/>
                  <a:ext cx="306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5AECD8C-582F-4CFE-B3E5-EE41A66AF6A6}"/>
                    </a:ext>
                  </a:extLst>
                </p14:cNvPr>
                <p14:cNvContentPartPr/>
                <p14:nvPr/>
              </p14:nvContentPartPr>
              <p14:xfrm>
                <a:off x="8469079" y="339838"/>
                <a:ext cx="111600" cy="13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5AECD8C-582F-4CFE-B3E5-EE41A66AF6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60079" y="330838"/>
                  <a:ext cx="129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DAE177-9F3C-4218-A831-058FB7F9CB8F}"/>
                    </a:ext>
                  </a:extLst>
                </p14:cNvPr>
                <p14:cNvContentPartPr/>
                <p14:nvPr/>
              </p14:nvContentPartPr>
              <p14:xfrm>
                <a:off x="8659519" y="317518"/>
                <a:ext cx="165600" cy="166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DAE177-9F3C-4218-A831-058FB7F9CB8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50519" y="308518"/>
                  <a:ext cx="183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3F2415-BD01-4A6C-A164-1B6CCF9BDFFC}"/>
                    </a:ext>
                  </a:extLst>
                </p14:cNvPr>
                <p14:cNvContentPartPr/>
                <p14:nvPr/>
              </p14:nvContentPartPr>
              <p14:xfrm>
                <a:off x="8958679" y="148318"/>
                <a:ext cx="206640" cy="394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3F2415-BD01-4A6C-A164-1B6CCF9BDFF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49679" y="139678"/>
                  <a:ext cx="224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21514D-DCDF-4458-ACC6-4AC7FF4E235F}"/>
                    </a:ext>
                  </a:extLst>
                </p14:cNvPr>
                <p14:cNvContentPartPr/>
                <p14:nvPr/>
              </p14:nvContentPartPr>
              <p14:xfrm>
                <a:off x="8906119" y="293038"/>
                <a:ext cx="395280" cy="4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21514D-DCDF-4458-ACC6-4AC7FF4E23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97479" y="284398"/>
                  <a:ext cx="412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CBD6E6-9C12-47A5-9A36-0C070D0F6717}"/>
                    </a:ext>
                  </a:extLst>
                </p14:cNvPr>
                <p14:cNvContentPartPr/>
                <p14:nvPr/>
              </p14:nvContentPartPr>
              <p14:xfrm>
                <a:off x="2714839" y="663118"/>
                <a:ext cx="248760" cy="547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CBD6E6-9C12-47A5-9A36-0C070D0F671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05839" y="654118"/>
                  <a:ext cx="2664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8E77D5-8D25-4253-9F07-C76FD0902D58}"/>
                    </a:ext>
                  </a:extLst>
                </p14:cNvPr>
                <p14:cNvContentPartPr/>
                <p14:nvPr/>
              </p14:nvContentPartPr>
              <p14:xfrm>
                <a:off x="2636719" y="980998"/>
                <a:ext cx="286200" cy="37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8E77D5-8D25-4253-9F07-C76FD0902D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28079" y="971998"/>
                  <a:ext cx="303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A788D1-A8A4-4896-8351-CBEA96E386B2}"/>
                    </a:ext>
                  </a:extLst>
                </p14:cNvPr>
                <p14:cNvContentPartPr/>
                <p14:nvPr/>
              </p14:nvContentPartPr>
              <p14:xfrm>
                <a:off x="2927239" y="1050118"/>
                <a:ext cx="151560" cy="13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A788D1-A8A4-4896-8351-CBEA96E386B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18239" y="1041478"/>
                  <a:ext cx="169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A5BBA6-10BE-468B-A7AF-BE31A4C1F2D5}"/>
                    </a:ext>
                  </a:extLst>
                </p14:cNvPr>
                <p14:cNvContentPartPr/>
                <p14:nvPr/>
              </p14:nvContentPartPr>
              <p14:xfrm>
                <a:off x="3582079" y="987118"/>
                <a:ext cx="160560" cy="178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A5BBA6-10BE-468B-A7AF-BE31A4C1F2D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73439" y="978118"/>
                  <a:ext cx="178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60652C-DEEE-4A1E-8C78-9057AF982812}"/>
                    </a:ext>
                  </a:extLst>
                </p14:cNvPr>
                <p14:cNvContentPartPr/>
                <p14:nvPr/>
              </p14:nvContentPartPr>
              <p14:xfrm>
                <a:off x="4019839" y="1050838"/>
                <a:ext cx="178920" cy="39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60652C-DEEE-4A1E-8C78-9057AF98281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10839" y="1041838"/>
                  <a:ext cx="196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F5A3EF-CCF1-4BE2-B19E-6E9325671F72}"/>
                    </a:ext>
                  </a:extLst>
                </p14:cNvPr>
                <p14:cNvContentPartPr/>
                <p14:nvPr/>
              </p14:nvContentPartPr>
              <p14:xfrm>
                <a:off x="4160239" y="888838"/>
                <a:ext cx="256680" cy="22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F5A3EF-CCF1-4BE2-B19E-6E9325671F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51239" y="880198"/>
                  <a:ext cx="274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4180F9-FDC7-4E2A-9A61-314B86B4F92B}"/>
                    </a:ext>
                  </a:extLst>
                </p14:cNvPr>
                <p14:cNvContentPartPr/>
                <p14:nvPr/>
              </p14:nvContentPartPr>
              <p14:xfrm>
                <a:off x="4457239" y="939958"/>
                <a:ext cx="145080" cy="16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4180F9-FDC7-4E2A-9A61-314B86B4F92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48239" y="930958"/>
                  <a:ext cx="162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1F75DE-F849-44B6-8D09-FDCACFEA41E2}"/>
                    </a:ext>
                  </a:extLst>
                </p14:cNvPr>
                <p14:cNvContentPartPr/>
                <p14:nvPr/>
              </p14:nvContentPartPr>
              <p14:xfrm>
                <a:off x="4677199" y="926998"/>
                <a:ext cx="105480" cy="183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1F75DE-F849-44B6-8D09-FDCACFEA41E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68559" y="917998"/>
                  <a:ext cx="123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2893275-3B7C-424F-8CFE-B03D4BB6E58D}"/>
                    </a:ext>
                  </a:extLst>
                </p14:cNvPr>
                <p14:cNvContentPartPr/>
                <p14:nvPr/>
              </p14:nvContentPartPr>
              <p14:xfrm>
                <a:off x="4880599" y="888838"/>
                <a:ext cx="121680" cy="231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2893275-3B7C-424F-8CFE-B03D4BB6E58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71959" y="879838"/>
                  <a:ext cx="139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B217D1-3D9D-4F5D-8B04-5D2566EEEF04}"/>
                    </a:ext>
                  </a:extLst>
                </p14:cNvPr>
                <p14:cNvContentPartPr/>
                <p14:nvPr/>
              </p14:nvContentPartPr>
              <p14:xfrm>
                <a:off x="5065639" y="888838"/>
                <a:ext cx="119880" cy="209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B217D1-3D9D-4F5D-8B04-5D2566EEEF0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56639" y="879838"/>
                  <a:ext cx="137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330E5A4-5FD8-4D5E-8E1D-E300285FC356}"/>
                    </a:ext>
                  </a:extLst>
                </p14:cNvPr>
                <p14:cNvContentPartPr/>
                <p14:nvPr/>
              </p14:nvContentPartPr>
              <p14:xfrm>
                <a:off x="5275879" y="934918"/>
                <a:ext cx="136440" cy="137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330E5A4-5FD8-4D5E-8E1D-E300285FC35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66879" y="925918"/>
                  <a:ext cx="154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ECE838-38B8-43BF-B03A-0AF0E4CA3246}"/>
                    </a:ext>
                  </a:extLst>
                </p14:cNvPr>
                <p14:cNvContentPartPr/>
                <p14:nvPr/>
              </p14:nvContentPartPr>
              <p14:xfrm>
                <a:off x="5478919" y="917278"/>
                <a:ext cx="230040" cy="154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ECE838-38B8-43BF-B03A-0AF0E4CA324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9919" y="908638"/>
                  <a:ext cx="247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025B8F-42D9-4E74-869F-DE47794EDEFC}"/>
                    </a:ext>
                  </a:extLst>
                </p14:cNvPr>
                <p14:cNvContentPartPr/>
                <p14:nvPr/>
              </p14:nvContentPartPr>
              <p14:xfrm>
                <a:off x="5985799" y="986398"/>
                <a:ext cx="143280" cy="32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025B8F-42D9-4E74-869F-DE47794EDEF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77159" y="977398"/>
                  <a:ext cx="160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8F61B4-FA30-4E80-A146-E5E2EF6B8E44}"/>
                    </a:ext>
                  </a:extLst>
                </p14:cNvPr>
                <p14:cNvContentPartPr/>
                <p14:nvPr/>
              </p14:nvContentPartPr>
              <p14:xfrm>
                <a:off x="6022879" y="828358"/>
                <a:ext cx="291960" cy="199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8F61B4-FA30-4E80-A146-E5E2EF6B8E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13879" y="819358"/>
                  <a:ext cx="309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121F77-6C86-40D4-B620-F1496DB1758A}"/>
                    </a:ext>
                  </a:extLst>
                </p14:cNvPr>
                <p14:cNvContentPartPr/>
                <p14:nvPr/>
              </p14:nvContentPartPr>
              <p14:xfrm>
                <a:off x="6403759" y="898918"/>
                <a:ext cx="135720" cy="200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121F77-6C86-40D4-B620-F1496DB1758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94759" y="890278"/>
                  <a:ext cx="153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05076F-B885-419B-9CBB-8EB77E82CFDF}"/>
                    </a:ext>
                  </a:extLst>
                </p14:cNvPr>
                <p14:cNvContentPartPr/>
                <p14:nvPr/>
              </p14:nvContentPartPr>
              <p14:xfrm>
                <a:off x="6584839" y="929158"/>
                <a:ext cx="146160" cy="135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05076F-B885-419B-9CBB-8EB77E82CF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576199" y="920158"/>
                  <a:ext cx="163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25161A-F9C0-47C0-A85C-D8E5E2A7DC20}"/>
                    </a:ext>
                  </a:extLst>
                </p14:cNvPr>
                <p14:cNvContentPartPr/>
                <p14:nvPr/>
              </p14:nvContentPartPr>
              <p14:xfrm>
                <a:off x="6815239" y="876598"/>
                <a:ext cx="160200" cy="227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25161A-F9C0-47C0-A85C-D8E5E2A7DC2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06239" y="867958"/>
                  <a:ext cx="177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60EDB68-92C9-4803-8BA0-D0665BC77802}"/>
                    </a:ext>
                  </a:extLst>
                </p14:cNvPr>
                <p14:cNvContentPartPr/>
                <p14:nvPr/>
              </p14:nvContentPartPr>
              <p14:xfrm>
                <a:off x="7038439" y="928078"/>
                <a:ext cx="190080" cy="16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60EDB68-92C9-4803-8BA0-D0665BC778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29799" y="919438"/>
                  <a:ext cx="20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E74697-E7EA-4472-AE41-3CBAB5C3A5B4}"/>
                    </a:ext>
                  </a:extLst>
                </p14:cNvPr>
                <p14:cNvContentPartPr/>
                <p14:nvPr/>
              </p14:nvContentPartPr>
              <p14:xfrm>
                <a:off x="7286119" y="864358"/>
                <a:ext cx="117000" cy="212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E74697-E7EA-4472-AE41-3CBAB5C3A5B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77479" y="855718"/>
                  <a:ext cx="134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B5ED29-F125-4685-87DB-4C2238AF0B89}"/>
                    </a:ext>
                  </a:extLst>
                </p14:cNvPr>
                <p14:cNvContentPartPr/>
                <p14:nvPr/>
              </p14:nvContentPartPr>
              <p14:xfrm>
                <a:off x="7450279" y="856798"/>
                <a:ext cx="174960" cy="25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B5ED29-F125-4685-87DB-4C2238AF0B8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41279" y="848158"/>
                  <a:ext cx="192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0C93AA-67E7-454B-9F91-1D585621426D}"/>
                    </a:ext>
                  </a:extLst>
                </p14:cNvPr>
                <p14:cNvContentPartPr/>
                <p14:nvPr/>
              </p14:nvContentPartPr>
              <p14:xfrm>
                <a:off x="8055079" y="937798"/>
                <a:ext cx="139680" cy="16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0C93AA-67E7-454B-9F91-1D585621426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46439" y="928798"/>
                  <a:ext cx="157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ABD1339-1256-40BB-B5EA-006FCF35230C}"/>
                    </a:ext>
                  </a:extLst>
                </p14:cNvPr>
                <p14:cNvContentPartPr/>
                <p14:nvPr/>
              </p14:nvContentPartPr>
              <p14:xfrm>
                <a:off x="8341279" y="726118"/>
                <a:ext cx="233640" cy="339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ABD1339-1256-40BB-B5EA-006FCF35230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32279" y="717478"/>
                  <a:ext cx="251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FE8FDD-B229-4791-8287-A7647AA09922}"/>
                    </a:ext>
                  </a:extLst>
                </p14:cNvPr>
                <p14:cNvContentPartPr/>
                <p14:nvPr/>
              </p14:nvContentPartPr>
              <p14:xfrm>
                <a:off x="8260279" y="888478"/>
                <a:ext cx="342360" cy="6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FE8FDD-B229-4791-8287-A7647AA099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51279" y="879478"/>
                  <a:ext cx="360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62ECFB-6CB7-4B96-B40C-210205D5040D}"/>
                    </a:ext>
                  </a:extLst>
                </p14:cNvPr>
                <p14:cNvContentPartPr/>
                <p14:nvPr/>
              </p14:nvContentPartPr>
              <p14:xfrm>
                <a:off x="8887759" y="688678"/>
                <a:ext cx="267120" cy="46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62ECFB-6CB7-4B96-B40C-210205D504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78759" y="680038"/>
                  <a:ext cx="284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B44742-047F-4674-80DB-F8571A4A4CFA}"/>
                    </a:ext>
                  </a:extLst>
                </p14:cNvPr>
                <p14:cNvContentPartPr/>
                <p14:nvPr/>
              </p14:nvContentPartPr>
              <p14:xfrm>
                <a:off x="8836639" y="916198"/>
                <a:ext cx="283680" cy="62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B44742-047F-4674-80DB-F8571A4A4C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27999" y="907558"/>
                  <a:ext cx="301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06FBCF-EE9B-4816-9CDF-3F09128C02CD}"/>
                    </a:ext>
                  </a:extLst>
                </p14:cNvPr>
                <p14:cNvContentPartPr/>
                <p14:nvPr/>
              </p14:nvContentPartPr>
              <p14:xfrm>
                <a:off x="9193399" y="616318"/>
                <a:ext cx="258840" cy="48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06FBCF-EE9B-4816-9CDF-3F09128C02C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184759" y="607318"/>
                  <a:ext cx="2764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155840-584A-4174-870C-68155F23E4E3}"/>
                    </a:ext>
                  </a:extLst>
                </p14:cNvPr>
                <p14:cNvContentPartPr/>
                <p14:nvPr/>
              </p14:nvContentPartPr>
              <p14:xfrm>
                <a:off x="9509119" y="960118"/>
                <a:ext cx="133200" cy="181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155840-584A-4174-870C-68155F23E4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00479" y="951478"/>
                  <a:ext cx="150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77978E-F76D-4597-90F9-86DB3B1B4BA0}"/>
                    </a:ext>
                  </a:extLst>
                </p14:cNvPr>
                <p14:cNvContentPartPr/>
                <p14:nvPr/>
              </p14:nvContentPartPr>
              <p14:xfrm>
                <a:off x="560239" y="1088998"/>
                <a:ext cx="164880" cy="181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77978E-F76D-4597-90F9-86DB3B1B4BA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1599" y="1079998"/>
                  <a:ext cx="182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FE6ECB-D20A-4C0D-9E6E-27EF9C568C08}"/>
                    </a:ext>
                  </a:extLst>
                </p14:cNvPr>
                <p14:cNvContentPartPr/>
                <p14:nvPr/>
              </p14:nvContentPartPr>
              <p14:xfrm>
                <a:off x="793879" y="1071718"/>
                <a:ext cx="147240" cy="19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FE6ECB-D20A-4C0D-9E6E-27EF9C568C0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84879" y="1063078"/>
                  <a:ext cx="164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473A20-6D7F-4D04-9B1F-3ABB2F76516F}"/>
                    </a:ext>
                  </a:extLst>
                </p14:cNvPr>
                <p14:cNvContentPartPr/>
                <p14:nvPr/>
              </p14:nvContentPartPr>
              <p14:xfrm>
                <a:off x="974599" y="1094038"/>
                <a:ext cx="156240" cy="166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473A20-6D7F-4D04-9B1F-3ABB2F7651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65599" y="1085398"/>
                  <a:ext cx="17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05A7C9-06AD-42AE-9A31-5B7EF6D38CCA}"/>
                    </a:ext>
                  </a:extLst>
                </p14:cNvPr>
                <p14:cNvContentPartPr/>
                <p14:nvPr/>
              </p14:nvContentPartPr>
              <p14:xfrm>
                <a:off x="1184479" y="1113478"/>
                <a:ext cx="163080" cy="147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05A7C9-06AD-42AE-9A31-5B7EF6D38C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75839" y="1104478"/>
                  <a:ext cx="180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C2BF09-0255-41CA-B5BC-BAC0CE8B8BE0}"/>
                    </a:ext>
                  </a:extLst>
                </p14:cNvPr>
                <p14:cNvContentPartPr/>
                <p14:nvPr/>
              </p14:nvContentPartPr>
              <p14:xfrm>
                <a:off x="1389679" y="1113478"/>
                <a:ext cx="163800" cy="184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C2BF09-0255-41CA-B5BC-BAC0CE8B8BE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81039" y="1104478"/>
                  <a:ext cx="181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7105A95-B373-4CD9-874E-8AF1E83F8FFC}"/>
                    </a:ext>
                  </a:extLst>
                </p14:cNvPr>
                <p14:cNvContentPartPr/>
                <p14:nvPr/>
              </p14:nvContentPartPr>
              <p14:xfrm>
                <a:off x="1592719" y="1130038"/>
                <a:ext cx="237240" cy="16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7105A95-B373-4CD9-874E-8AF1E83F8FF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583719" y="1121038"/>
                  <a:ext cx="254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2985FD-ECAC-4F00-8C0F-A7BB3A9624C3}"/>
                    </a:ext>
                  </a:extLst>
                </p14:cNvPr>
                <p14:cNvContentPartPr/>
                <p14:nvPr/>
              </p14:nvContentPartPr>
              <p14:xfrm>
                <a:off x="1747879" y="881278"/>
                <a:ext cx="266400" cy="35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2985FD-ECAC-4F00-8C0F-A7BB3A9624C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38879" y="872278"/>
                  <a:ext cx="284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33D642-8C31-4AAE-8545-B703A7CD446F}"/>
                    </a:ext>
                  </a:extLst>
                </p14:cNvPr>
                <p14:cNvContentPartPr/>
                <p14:nvPr/>
              </p14:nvContentPartPr>
              <p14:xfrm>
                <a:off x="1905199" y="1139398"/>
                <a:ext cx="50760" cy="10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33D642-8C31-4AAE-8545-B703A7CD446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96559" y="1130758"/>
                  <a:ext cx="68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30B2B3-7795-4249-A38C-20C98B5D40BB}"/>
                    </a:ext>
                  </a:extLst>
                </p14:cNvPr>
                <p14:cNvContentPartPr/>
                <p14:nvPr/>
              </p14:nvContentPartPr>
              <p14:xfrm>
                <a:off x="2025439" y="1137598"/>
                <a:ext cx="153360" cy="101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30B2B3-7795-4249-A38C-20C98B5D40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16439" y="1128958"/>
                  <a:ext cx="171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1E1677-86FA-4C95-8FB5-51652E2343D7}"/>
                    </a:ext>
                  </a:extLst>
                </p14:cNvPr>
                <p14:cNvContentPartPr/>
                <p14:nvPr/>
              </p14:nvContentPartPr>
              <p14:xfrm>
                <a:off x="2189239" y="1155598"/>
                <a:ext cx="146160" cy="35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1E1677-86FA-4C95-8FB5-51652E2343D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80239" y="1146598"/>
                  <a:ext cx="163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D1888F-0798-4663-AE2F-3F0EA21C2A0D}"/>
                    </a:ext>
                  </a:extLst>
                </p14:cNvPr>
                <p14:cNvContentPartPr/>
                <p14:nvPr/>
              </p14:nvContentPartPr>
              <p14:xfrm>
                <a:off x="473119" y="1724398"/>
                <a:ext cx="280800" cy="212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D1888F-0798-4663-AE2F-3F0EA21C2A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4479" y="1715398"/>
                  <a:ext cx="298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BB72D7-D940-477A-B2B4-43A09BDF5AC5}"/>
                    </a:ext>
                  </a:extLst>
                </p14:cNvPr>
                <p14:cNvContentPartPr/>
                <p14:nvPr/>
              </p14:nvContentPartPr>
              <p14:xfrm>
                <a:off x="770479" y="1751758"/>
                <a:ext cx="118440" cy="160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BB72D7-D940-477A-B2B4-43A09BDF5AC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1839" y="1743118"/>
                  <a:ext cx="136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D048FA-6612-466A-B68F-D5F3FE3CCF31}"/>
                    </a:ext>
                  </a:extLst>
                </p14:cNvPr>
                <p14:cNvContentPartPr/>
                <p14:nvPr/>
              </p14:nvContentPartPr>
              <p14:xfrm>
                <a:off x="1047679" y="1465198"/>
                <a:ext cx="199440" cy="381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D048FA-6612-466A-B68F-D5F3FE3CCF3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38679" y="1456558"/>
                  <a:ext cx="217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7D7FE4-FF30-4D75-AE22-A0502D721090}"/>
                    </a:ext>
                  </a:extLst>
                </p14:cNvPr>
                <p14:cNvContentPartPr/>
                <p14:nvPr/>
              </p14:nvContentPartPr>
              <p14:xfrm>
                <a:off x="946879" y="1697038"/>
                <a:ext cx="244080" cy="4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7D7FE4-FF30-4D75-AE22-A0502D72109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7879" y="1688038"/>
                  <a:ext cx="261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7CCDD25-F965-40E8-A434-E5771C337FB7}"/>
                    </a:ext>
                  </a:extLst>
                </p14:cNvPr>
                <p14:cNvContentPartPr/>
                <p14:nvPr/>
              </p14:nvContentPartPr>
              <p14:xfrm>
                <a:off x="1150999" y="1712878"/>
                <a:ext cx="178920" cy="209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7CCDD25-F965-40E8-A434-E5771C337FB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42359" y="1704238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845C18-CC1D-4168-BCAF-379E30D754F9}"/>
                    </a:ext>
                  </a:extLst>
                </p14:cNvPr>
                <p14:cNvContentPartPr/>
                <p14:nvPr/>
              </p14:nvContentPartPr>
              <p14:xfrm>
                <a:off x="1791439" y="1742038"/>
                <a:ext cx="151200" cy="19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845C18-CC1D-4168-BCAF-379E30D754F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82439" y="1733398"/>
                  <a:ext cx="168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79E2F6-FD87-4758-B958-A0F93C1D0641}"/>
                    </a:ext>
                  </a:extLst>
                </p14:cNvPr>
                <p14:cNvContentPartPr/>
                <p14:nvPr/>
              </p14:nvContentPartPr>
              <p14:xfrm>
                <a:off x="2113279" y="1305358"/>
                <a:ext cx="323640" cy="680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79E2F6-FD87-4758-B958-A0F93C1D06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04279" y="1296718"/>
                  <a:ext cx="3412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EDEDE13-CA8E-4A92-A592-17A1E81232AC}"/>
                    </a:ext>
                  </a:extLst>
                </p14:cNvPr>
                <p14:cNvContentPartPr/>
                <p14:nvPr/>
              </p14:nvContentPartPr>
              <p14:xfrm>
                <a:off x="2101759" y="1810798"/>
                <a:ext cx="216000" cy="15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EDEDE13-CA8E-4A92-A592-17A1E81232A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93119" y="1802158"/>
                  <a:ext cx="233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EDD95D-0AC1-4125-8EF4-F1E8B73F43AC}"/>
                    </a:ext>
                  </a:extLst>
                </p14:cNvPr>
                <p14:cNvContentPartPr/>
                <p14:nvPr/>
              </p14:nvContentPartPr>
              <p14:xfrm>
                <a:off x="2893759" y="1493278"/>
                <a:ext cx="565920" cy="42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EDD95D-0AC1-4125-8EF4-F1E8B73F43A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84759" y="1484278"/>
                  <a:ext cx="583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F6BDBBD-85C6-4A30-B96E-B1DC10733F5B}"/>
                    </a:ext>
                  </a:extLst>
                </p14:cNvPr>
                <p14:cNvContentPartPr/>
                <p14:nvPr/>
              </p14:nvContentPartPr>
              <p14:xfrm>
                <a:off x="3405319" y="1821598"/>
                <a:ext cx="177480" cy="267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F6BDBBD-85C6-4A30-B96E-B1DC10733F5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96679" y="1812598"/>
                  <a:ext cx="195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29EB593-3D4C-4DE2-A796-634F1B7E45E9}"/>
                    </a:ext>
                  </a:extLst>
                </p14:cNvPr>
                <p14:cNvContentPartPr/>
                <p14:nvPr/>
              </p14:nvContentPartPr>
              <p14:xfrm>
                <a:off x="3539959" y="1662118"/>
                <a:ext cx="243360" cy="18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29EB593-3D4C-4DE2-A796-634F1B7E45E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31319" y="1653118"/>
                  <a:ext cx="261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7C5BCAC-EA68-41C3-BB01-FD58358491B4}"/>
                    </a:ext>
                  </a:extLst>
                </p14:cNvPr>
                <p14:cNvContentPartPr/>
                <p14:nvPr/>
              </p14:nvContentPartPr>
              <p14:xfrm>
                <a:off x="3841279" y="1673278"/>
                <a:ext cx="158040" cy="170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7C5BCAC-EA68-41C3-BB01-FD58358491B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32279" y="1664638"/>
                  <a:ext cx="175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A4F767-6DF5-494C-A0CA-12E7D04F0323}"/>
                    </a:ext>
                  </a:extLst>
                </p14:cNvPr>
                <p14:cNvContentPartPr/>
                <p14:nvPr/>
              </p14:nvContentPartPr>
              <p14:xfrm>
                <a:off x="4072759" y="1633678"/>
                <a:ext cx="199800" cy="230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A4F767-6DF5-494C-A0CA-12E7D04F032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64119" y="1625038"/>
                  <a:ext cx="217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AEB474-B948-437A-B439-F3C8893F494E}"/>
                    </a:ext>
                  </a:extLst>
                </p14:cNvPr>
                <p14:cNvContentPartPr/>
                <p14:nvPr/>
              </p14:nvContentPartPr>
              <p14:xfrm>
                <a:off x="4698439" y="1342798"/>
                <a:ext cx="276120" cy="45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AEB474-B948-437A-B439-F3C8893F494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89439" y="1334158"/>
                  <a:ext cx="293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3560C1-D0A9-4EF0-B437-BF44B9915694}"/>
                    </a:ext>
                  </a:extLst>
                </p14:cNvPr>
                <p14:cNvContentPartPr/>
                <p14:nvPr/>
              </p14:nvContentPartPr>
              <p14:xfrm>
                <a:off x="4982839" y="1626838"/>
                <a:ext cx="116640" cy="13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3560C1-D0A9-4EF0-B437-BF44B991569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74199" y="1617838"/>
                  <a:ext cx="134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6792315-6C9B-4F0D-A171-96E5026F7F98}"/>
                    </a:ext>
                  </a:extLst>
                </p14:cNvPr>
                <p14:cNvContentPartPr/>
                <p14:nvPr/>
              </p14:nvContentPartPr>
              <p14:xfrm>
                <a:off x="5154559" y="1570678"/>
                <a:ext cx="200880" cy="187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6792315-6C9B-4F0D-A171-96E5026F7F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145559" y="1561678"/>
                  <a:ext cx="218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8895C7-AB4A-4BF1-BCCA-45EAE46C72AE}"/>
                    </a:ext>
                  </a:extLst>
                </p14:cNvPr>
                <p14:cNvContentPartPr/>
                <p14:nvPr/>
              </p14:nvContentPartPr>
              <p14:xfrm>
                <a:off x="5430319" y="1546918"/>
                <a:ext cx="257400" cy="27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8895C7-AB4A-4BF1-BCCA-45EAE46C72A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21679" y="1538278"/>
                  <a:ext cx="275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AB70C79-AFDF-467C-A682-F82ACAE34929}"/>
                    </a:ext>
                  </a:extLst>
                </p14:cNvPr>
                <p14:cNvContentPartPr/>
                <p14:nvPr/>
              </p14:nvContentPartPr>
              <p14:xfrm>
                <a:off x="5727679" y="1834558"/>
                <a:ext cx="4320" cy="6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AB70C79-AFDF-467C-A682-F82ACAE3492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718679" y="1825918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956C74-3900-4D19-B123-C6F21F7011B4}"/>
                    </a:ext>
                  </a:extLst>
                </p14:cNvPr>
                <p14:cNvContentPartPr/>
                <p14:nvPr/>
              </p14:nvContentPartPr>
              <p14:xfrm>
                <a:off x="6686359" y="2401558"/>
                <a:ext cx="84240" cy="105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956C74-3900-4D19-B123-C6F21F7011B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77359" y="2392918"/>
                  <a:ext cx="101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40DA4E-1D80-42DF-8DDC-8F0D4233C5D0}"/>
                    </a:ext>
                  </a:extLst>
                </p14:cNvPr>
                <p14:cNvContentPartPr/>
                <p14:nvPr/>
              </p14:nvContentPartPr>
              <p14:xfrm>
                <a:off x="7001359" y="1897198"/>
                <a:ext cx="275760" cy="603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40DA4E-1D80-42DF-8DDC-8F0D4233C5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92359" y="1888198"/>
                  <a:ext cx="2934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8E7576-B5C6-4749-A2CF-326DF7FF95B0}"/>
                    </a:ext>
                  </a:extLst>
                </p14:cNvPr>
                <p14:cNvContentPartPr/>
                <p14:nvPr/>
              </p14:nvContentPartPr>
              <p14:xfrm>
                <a:off x="6964279" y="2339278"/>
                <a:ext cx="211320" cy="20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8E7576-B5C6-4749-A2CF-326DF7FF95B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55279" y="2330278"/>
                  <a:ext cx="228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259155F-DF40-4094-9832-D5800CA00121}"/>
                    </a:ext>
                  </a:extLst>
                </p14:cNvPr>
                <p14:cNvContentPartPr/>
                <p14:nvPr/>
              </p14:nvContentPartPr>
              <p14:xfrm>
                <a:off x="7312039" y="2353678"/>
                <a:ext cx="245520" cy="410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259155F-DF40-4094-9832-D5800CA0012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03039" y="2345038"/>
                  <a:ext cx="263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969AF2-216E-4C20-BF6F-46536B2F1548}"/>
                    </a:ext>
                  </a:extLst>
                </p14:cNvPr>
                <p14:cNvContentPartPr/>
                <p14:nvPr/>
              </p14:nvContentPartPr>
              <p14:xfrm>
                <a:off x="7438039" y="2227318"/>
                <a:ext cx="275400" cy="220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969AF2-216E-4C20-BF6F-46536B2F154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9399" y="2218318"/>
                  <a:ext cx="293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E90A5B-ACB6-4184-9D49-C7B9DC199FFC}"/>
                    </a:ext>
                  </a:extLst>
                </p14:cNvPr>
                <p14:cNvContentPartPr/>
                <p14:nvPr/>
              </p14:nvContentPartPr>
              <p14:xfrm>
                <a:off x="7792639" y="1986478"/>
                <a:ext cx="231120" cy="415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E90A5B-ACB6-4184-9D49-C7B9DC199FF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83999" y="1977838"/>
                  <a:ext cx="2487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53305E-BC6D-4E1F-BBC1-8E8DAD211C03}"/>
                    </a:ext>
                  </a:extLst>
                </p14:cNvPr>
                <p14:cNvContentPartPr/>
                <p14:nvPr/>
              </p14:nvContentPartPr>
              <p14:xfrm>
                <a:off x="7943119" y="2278438"/>
                <a:ext cx="163080" cy="140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53305E-BC6D-4E1F-BBC1-8E8DAD211C0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934119" y="2269798"/>
                  <a:ext cx="180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259A4C-AE4F-403D-B06F-953BC5E9E3D8}"/>
                    </a:ext>
                  </a:extLst>
                </p14:cNvPr>
                <p14:cNvContentPartPr/>
                <p14:nvPr/>
              </p14:nvContentPartPr>
              <p14:xfrm>
                <a:off x="8123839" y="2309038"/>
                <a:ext cx="164880" cy="10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259A4C-AE4F-403D-B06F-953BC5E9E3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14839" y="2300398"/>
                  <a:ext cx="182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7BDAB09-5153-4AA4-A740-B5D013B5C6F2}"/>
                    </a:ext>
                  </a:extLst>
                </p14:cNvPr>
                <p14:cNvContentPartPr/>
                <p14:nvPr/>
              </p14:nvContentPartPr>
              <p14:xfrm>
                <a:off x="8398159" y="2271958"/>
                <a:ext cx="147960" cy="123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7BDAB09-5153-4AA4-A740-B5D013B5C6F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389519" y="2263318"/>
                  <a:ext cx="165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DD16668-5CC8-4E40-850C-B237990FA44D}"/>
                    </a:ext>
                  </a:extLst>
                </p14:cNvPr>
                <p14:cNvContentPartPr/>
                <p14:nvPr/>
              </p14:nvContentPartPr>
              <p14:xfrm>
                <a:off x="8606959" y="2209678"/>
                <a:ext cx="101880" cy="219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DD16668-5CC8-4E40-850C-B237990FA44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598319" y="2200678"/>
                  <a:ext cx="119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CB6DD47-C29F-461A-9675-A8918344CDD8}"/>
                    </a:ext>
                  </a:extLst>
                </p14:cNvPr>
                <p14:cNvContentPartPr/>
                <p14:nvPr/>
              </p14:nvContentPartPr>
              <p14:xfrm>
                <a:off x="8969119" y="2274838"/>
                <a:ext cx="223200" cy="154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CB6DD47-C29F-461A-9675-A8918344CDD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960119" y="2265838"/>
                  <a:ext cx="240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2B1DD0D-B296-49D7-83F4-54C2E776CEF4}"/>
                    </a:ext>
                  </a:extLst>
                </p14:cNvPr>
                <p14:cNvContentPartPr/>
                <p14:nvPr/>
              </p14:nvContentPartPr>
              <p14:xfrm>
                <a:off x="9217519" y="2319478"/>
                <a:ext cx="162360" cy="147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2B1DD0D-B296-49D7-83F4-54C2E776CEF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208519" y="2310478"/>
                  <a:ext cx="180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46C9CBD-6645-4BE8-A740-B2DEE8E2504E}"/>
                    </a:ext>
                  </a:extLst>
                </p14:cNvPr>
                <p14:cNvContentPartPr/>
                <p14:nvPr/>
              </p14:nvContentPartPr>
              <p14:xfrm>
                <a:off x="9426679" y="2306518"/>
                <a:ext cx="307080" cy="17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46C9CBD-6645-4BE8-A740-B2DEE8E2504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417679" y="2297878"/>
                  <a:ext cx="32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22481BD-4A54-4A35-8815-3F9B8F6F9EA5}"/>
                    </a:ext>
                  </a:extLst>
                </p14:cNvPr>
                <p14:cNvContentPartPr/>
                <p14:nvPr/>
              </p14:nvContentPartPr>
              <p14:xfrm>
                <a:off x="9807919" y="2213998"/>
                <a:ext cx="3600" cy="3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22481BD-4A54-4A35-8815-3F9B8F6F9E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99279" y="2205358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2BC843-C63B-4365-8208-A184FD5B9384}"/>
                    </a:ext>
                  </a:extLst>
                </p14:cNvPr>
                <p14:cNvContentPartPr/>
                <p14:nvPr/>
              </p14:nvContentPartPr>
              <p14:xfrm>
                <a:off x="9816559" y="2258638"/>
                <a:ext cx="292680" cy="213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2BC843-C63B-4365-8208-A184FD5B93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07919" y="2249998"/>
                  <a:ext cx="310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46D3DB-3AB1-43EF-98DF-AB851A10AF27}"/>
                    </a:ext>
                  </a:extLst>
                </p14:cNvPr>
                <p14:cNvContentPartPr/>
                <p14:nvPr/>
              </p14:nvContentPartPr>
              <p14:xfrm>
                <a:off x="10065679" y="2238838"/>
                <a:ext cx="200160" cy="22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46D3DB-3AB1-43EF-98DF-AB851A10AF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57039" y="2230198"/>
                  <a:ext cx="217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A765BBF-2F1F-4741-9721-120648397190}"/>
                    </a:ext>
                  </a:extLst>
                </p14:cNvPr>
                <p14:cNvContentPartPr/>
                <p14:nvPr/>
              </p14:nvContentPartPr>
              <p14:xfrm>
                <a:off x="10288159" y="2316238"/>
                <a:ext cx="145800" cy="109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A765BBF-2F1F-4741-9721-12064839719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79519" y="2307598"/>
                  <a:ext cx="163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011AE6D-D803-44E6-A336-7F045D597B0D}"/>
                    </a:ext>
                  </a:extLst>
                </p14:cNvPr>
                <p14:cNvContentPartPr/>
                <p14:nvPr/>
              </p14:nvContentPartPr>
              <p14:xfrm>
                <a:off x="10395439" y="2323438"/>
                <a:ext cx="244800" cy="401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011AE6D-D803-44E6-A336-7F045D597B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86799" y="2314798"/>
                  <a:ext cx="262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ACE3C3E-C487-4D7A-96FC-4C76FE4AEC73}"/>
                    </a:ext>
                  </a:extLst>
                </p14:cNvPr>
                <p14:cNvContentPartPr/>
                <p14:nvPr/>
              </p14:nvContentPartPr>
              <p14:xfrm>
                <a:off x="10359079" y="2073958"/>
                <a:ext cx="6120" cy="6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ACE3C3E-C487-4D7A-96FC-4C76FE4AEC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50439" y="2064958"/>
                  <a:ext cx="23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AB2CB4-70AA-45B0-90EF-879316DA48FD}"/>
                    </a:ext>
                  </a:extLst>
                </p14:cNvPr>
                <p14:cNvContentPartPr/>
                <p14:nvPr/>
              </p14:nvContentPartPr>
              <p14:xfrm>
                <a:off x="2251879" y="2370238"/>
                <a:ext cx="135360" cy="326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AB2CB4-70AA-45B0-90EF-879316DA48F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42879" y="2361598"/>
                  <a:ext cx="1530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C4C3ED-610C-40EE-812A-A04585E3AA2F}"/>
                    </a:ext>
                  </a:extLst>
                </p14:cNvPr>
                <p14:cNvContentPartPr/>
                <p14:nvPr/>
              </p14:nvContentPartPr>
              <p14:xfrm>
                <a:off x="2142439" y="2342158"/>
                <a:ext cx="318240" cy="293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C4C3ED-610C-40EE-812A-A04585E3AA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33439" y="2333518"/>
                  <a:ext cx="3358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D0DF93-9310-4DEF-AF0C-D316888167CC}"/>
                    </a:ext>
                  </a:extLst>
                </p14:cNvPr>
                <p14:cNvContentPartPr/>
                <p14:nvPr/>
              </p14:nvContentPartPr>
              <p14:xfrm>
                <a:off x="2809159" y="2194918"/>
                <a:ext cx="181440" cy="411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D0DF93-9310-4DEF-AF0C-D316888167C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00159" y="2186278"/>
                  <a:ext cx="199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516688B-BF1B-4638-BE6D-0F389A31B83C}"/>
                    </a:ext>
                  </a:extLst>
                </p14:cNvPr>
                <p14:cNvContentPartPr/>
                <p14:nvPr/>
              </p14:nvContentPartPr>
              <p14:xfrm>
                <a:off x="3102559" y="2421358"/>
                <a:ext cx="121680" cy="14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516688B-BF1B-4638-BE6D-0F389A31B83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93919" y="2412718"/>
                  <a:ext cx="139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E2BD8F5-5B73-46A0-A994-80E02DD27E44}"/>
                    </a:ext>
                  </a:extLst>
                </p14:cNvPr>
                <p14:cNvContentPartPr/>
                <p14:nvPr/>
              </p14:nvContentPartPr>
              <p14:xfrm>
                <a:off x="2276359" y="3091678"/>
                <a:ext cx="229320" cy="16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E2BD8F5-5B73-46A0-A994-80E02DD27E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67719" y="3082678"/>
                  <a:ext cx="246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0BBA23-3796-4DB5-A32F-3EB1ABB5488E}"/>
                    </a:ext>
                  </a:extLst>
                </p14:cNvPr>
                <p14:cNvContentPartPr/>
                <p14:nvPr/>
              </p14:nvContentPartPr>
              <p14:xfrm>
                <a:off x="2552839" y="3068638"/>
                <a:ext cx="186480" cy="180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0BBA23-3796-4DB5-A32F-3EB1ABB5488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544199" y="3059998"/>
                  <a:ext cx="204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F6668B-EBD1-42C2-87C4-72C118D538AE}"/>
                    </a:ext>
                  </a:extLst>
                </p14:cNvPr>
                <p14:cNvContentPartPr/>
                <p14:nvPr/>
              </p14:nvContentPartPr>
              <p14:xfrm>
                <a:off x="2833999" y="3027238"/>
                <a:ext cx="168480" cy="173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F6668B-EBD1-42C2-87C4-72C118D538A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25359" y="3018598"/>
                  <a:ext cx="18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0FD8195-0028-491E-80E4-93EC93F92B76}"/>
                    </a:ext>
                  </a:extLst>
                </p14:cNvPr>
                <p14:cNvContentPartPr/>
                <p14:nvPr/>
              </p14:nvContentPartPr>
              <p14:xfrm>
                <a:off x="2815999" y="3033718"/>
                <a:ext cx="140040" cy="19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0FD8195-0028-491E-80E4-93EC93F92B7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07359" y="3024718"/>
                  <a:ext cx="157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8D584A-A92A-4C3A-8247-E5FDB2C5AA05}"/>
                    </a:ext>
                  </a:extLst>
                </p14:cNvPr>
                <p14:cNvContentPartPr/>
                <p14:nvPr/>
              </p14:nvContentPartPr>
              <p14:xfrm>
                <a:off x="3201199" y="2751118"/>
                <a:ext cx="201960" cy="448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8D584A-A92A-4C3A-8247-E5FDB2C5AA0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92559" y="2742118"/>
                  <a:ext cx="219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5C125C0-3824-488F-8946-FEAD5C456EB2}"/>
                    </a:ext>
                  </a:extLst>
                </p14:cNvPr>
                <p14:cNvContentPartPr/>
                <p14:nvPr/>
              </p14:nvContentPartPr>
              <p14:xfrm>
                <a:off x="3139639" y="2966038"/>
                <a:ext cx="321840" cy="5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5C125C0-3824-488F-8946-FEAD5C456EB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30639" y="2957398"/>
                  <a:ext cx="339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36095A-978A-4383-9F3F-B49A405837E8}"/>
                    </a:ext>
                  </a:extLst>
                </p14:cNvPr>
                <p14:cNvContentPartPr/>
                <p14:nvPr/>
              </p14:nvContentPartPr>
              <p14:xfrm>
                <a:off x="3770719" y="2168278"/>
                <a:ext cx="267120" cy="458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36095A-978A-4383-9F3F-B49A405837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61719" y="2159278"/>
                  <a:ext cx="2847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7B8DCA6-DC50-43CF-BBC7-784125D2AEEB}"/>
                    </a:ext>
                  </a:extLst>
                </p14:cNvPr>
                <p14:cNvContentPartPr/>
                <p14:nvPr/>
              </p14:nvContentPartPr>
              <p14:xfrm>
                <a:off x="3743359" y="2328838"/>
                <a:ext cx="365040" cy="10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7B8DCA6-DC50-43CF-BBC7-784125D2AEE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34719" y="2320198"/>
                  <a:ext cx="382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366756-9F9C-4556-8722-435FAAB2EF76}"/>
                    </a:ext>
                  </a:extLst>
                </p14:cNvPr>
                <p14:cNvContentPartPr/>
                <p14:nvPr/>
              </p14:nvContentPartPr>
              <p14:xfrm>
                <a:off x="4023799" y="2114638"/>
                <a:ext cx="256320" cy="485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366756-9F9C-4556-8722-435FAAB2EF7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15159" y="2105638"/>
                  <a:ext cx="2739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F37F0A6-CEBA-4E7B-8E81-E2D68EB69EED}"/>
                    </a:ext>
                  </a:extLst>
                </p14:cNvPr>
                <p14:cNvContentPartPr/>
                <p14:nvPr/>
              </p14:nvContentPartPr>
              <p14:xfrm>
                <a:off x="4332319" y="2420278"/>
                <a:ext cx="113400" cy="129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F37F0A6-CEBA-4E7B-8E81-E2D68EB69EE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23679" y="2411638"/>
                  <a:ext cx="13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C95C96A-A9A5-4E99-91B9-D350E8CF170F}"/>
                    </a:ext>
                  </a:extLst>
                </p14:cNvPr>
                <p14:cNvContentPartPr/>
                <p14:nvPr/>
              </p14:nvContentPartPr>
              <p14:xfrm>
                <a:off x="4911199" y="2355478"/>
                <a:ext cx="197640" cy="145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C95C96A-A9A5-4E99-91B9-D350E8CF170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02559" y="2346838"/>
                  <a:ext cx="215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D6C0A9-9494-4A11-AEDF-130CE20BD9F5}"/>
                    </a:ext>
                  </a:extLst>
                </p14:cNvPr>
                <p14:cNvContentPartPr/>
                <p14:nvPr/>
              </p14:nvContentPartPr>
              <p14:xfrm>
                <a:off x="5199559" y="2364118"/>
                <a:ext cx="138600" cy="13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D6C0A9-9494-4A11-AEDF-130CE20BD9F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90559" y="2355118"/>
                  <a:ext cx="156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12FDE9-46F8-44F2-B2CA-61FA83329EAA}"/>
                    </a:ext>
                  </a:extLst>
                </p14:cNvPr>
                <p14:cNvContentPartPr/>
                <p14:nvPr/>
              </p14:nvContentPartPr>
              <p14:xfrm>
                <a:off x="5401519" y="2385358"/>
                <a:ext cx="203040" cy="124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12FDE9-46F8-44F2-B2CA-61FA83329EA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92879" y="2376358"/>
                  <a:ext cx="220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9DEB77C-5842-45E4-BD12-4BA67D77F057}"/>
                    </a:ext>
                  </a:extLst>
                </p14:cNvPr>
                <p14:cNvContentPartPr/>
                <p14:nvPr/>
              </p14:nvContentPartPr>
              <p14:xfrm>
                <a:off x="5679079" y="2019598"/>
                <a:ext cx="325080" cy="532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9DEB77C-5842-45E4-BD12-4BA67D77F05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670439" y="2010598"/>
                  <a:ext cx="3427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011CEAC-5F89-4127-9633-DBAE6EBBB735}"/>
                    </a:ext>
                  </a:extLst>
                </p14:cNvPr>
                <p14:cNvContentPartPr/>
                <p14:nvPr/>
              </p14:nvContentPartPr>
              <p14:xfrm>
                <a:off x="5953759" y="2324158"/>
                <a:ext cx="159120" cy="159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011CEAC-5F89-4127-9633-DBAE6EBBB73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944759" y="2315158"/>
                  <a:ext cx="176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A64AA34-C1DA-48D3-80BB-71BA5FBB98E3}"/>
                    </a:ext>
                  </a:extLst>
                </p14:cNvPr>
                <p14:cNvContentPartPr/>
                <p14:nvPr/>
              </p14:nvContentPartPr>
              <p14:xfrm>
                <a:off x="6106399" y="2333878"/>
                <a:ext cx="266400" cy="23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A64AA34-C1DA-48D3-80BB-71BA5FBB98E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97759" y="2325238"/>
                  <a:ext cx="284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643FB33-6CDB-4D72-8E65-C74420178596}"/>
                    </a:ext>
                  </a:extLst>
                </p14:cNvPr>
                <p14:cNvContentPartPr/>
                <p14:nvPr/>
              </p14:nvContentPartPr>
              <p14:xfrm>
                <a:off x="3698359" y="2690638"/>
                <a:ext cx="241560" cy="478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643FB33-6CDB-4D72-8E65-C7442017859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89359" y="2681638"/>
                  <a:ext cx="2592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2EFFFF6-1067-4155-B9D9-9CD417096580}"/>
                    </a:ext>
                  </a:extLst>
                </p14:cNvPr>
                <p14:cNvContentPartPr/>
                <p14:nvPr/>
              </p14:nvContentPartPr>
              <p14:xfrm>
                <a:off x="3988519" y="2972518"/>
                <a:ext cx="121680" cy="157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2EFFFF6-1067-4155-B9D9-9CD4170965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79879" y="2963518"/>
                  <a:ext cx="139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1A57B4-7F9C-49D7-9AF7-F36D1E77937C}"/>
                    </a:ext>
                  </a:extLst>
                </p14:cNvPr>
                <p14:cNvContentPartPr/>
                <p14:nvPr/>
              </p14:nvContentPartPr>
              <p14:xfrm>
                <a:off x="4173199" y="2955958"/>
                <a:ext cx="177840" cy="188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1A57B4-7F9C-49D7-9AF7-F36D1E77937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64199" y="2946958"/>
                  <a:ext cx="195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45222A9-5881-4A52-A926-FAD74EB5F16B}"/>
                    </a:ext>
                  </a:extLst>
                </p14:cNvPr>
                <p14:cNvContentPartPr/>
                <p14:nvPr/>
              </p14:nvContentPartPr>
              <p14:xfrm>
                <a:off x="4416919" y="2923918"/>
                <a:ext cx="303840" cy="248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45222A9-5881-4A52-A926-FAD74EB5F16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08279" y="2914918"/>
                  <a:ext cx="321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D9B5A29-CBA1-47C7-8F07-C97C6C1E47AC}"/>
                    </a:ext>
                  </a:extLst>
                </p14:cNvPr>
                <p14:cNvContentPartPr/>
                <p14:nvPr/>
              </p14:nvContentPartPr>
              <p14:xfrm>
                <a:off x="4729399" y="3119038"/>
                <a:ext cx="29520" cy="4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D9B5A29-CBA1-47C7-8F07-C97C6C1E47A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20759" y="3110038"/>
                  <a:ext cx="47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68743F-E4E6-4D40-B61B-17326A919DB8}"/>
                    </a:ext>
                  </a:extLst>
                </p14:cNvPr>
                <p14:cNvContentPartPr/>
                <p14:nvPr/>
              </p14:nvContentPartPr>
              <p14:xfrm>
                <a:off x="5053399" y="2690638"/>
                <a:ext cx="532440" cy="403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68743F-E4E6-4D40-B61B-17326A919DB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44759" y="2681638"/>
                  <a:ext cx="5500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A92C84-8E61-44B1-8AF7-29553B45F175}"/>
                    </a:ext>
                  </a:extLst>
                </p14:cNvPr>
                <p14:cNvContentPartPr/>
                <p14:nvPr/>
              </p14:nvContentPartPr>
              <p14:xfrm>
                <a:off x="5088679" y="2960998"/>
                <a:ext cx="209520" cy="48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A92C84-8E61-44B1-8AF7-29553B45F17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79679" y="2951998"/>
                  <a:ext cx="227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E62B70D-ACEB-40E6-97AC-9B0F2CFD1B72}"/>
                    </a:ext>
                  </a:extLst>
                </p14:cNvPr>
                <p14:cNvContentPartPr/>
                <p14:nvPr/>
              </p14:nvContentPartPr>
              <p14:xfrm>
                <a:off x="5297119" y="2948038"/>
                <a:ext cx="85680" cy="114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E62B70D-ACEB-40E6-97AC-9B0F2CFD1B7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88119" y="2939398"/>
                  <a:ext cx="103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658AA0-A418-4983-A6EB-632A501C0AF9}"/>
                    </a:ext>
                  </a:extLst>
                </p14:cNvPr>
                <p14:cNvContentPartPr/>
                <p14:nvPr/>
              </p14:nvContentPartPr>
              <p14:xfrm>
                <a:off x="5459119" y="2923918"/>
                <a:ext cx="426960" cy="14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658AA0-A418-4983-A6EB-632A501C0A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50119" y="2914918"/>
                  <a:ext cx="444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D18AD6E-3B04-4172-BF6C-DB0C3FE0970B}"/>
                    </a:ext>
                  </a:extLst>
                </p14:cNvPr>
                <p14:cNvContentPartPr/>
                <p14:nvPr/>
              </p14:nvContentPartPr>
              <p14:xfrm>
                <a:off x="5800399" y="2745358"/>
                <a:ext cx="197280" cy="319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D18AD6E-3B04-4172-BF6C-DB0C3FE0970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91399" y="2736718"/>
                  <a:ext cx="214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80A8094-8DC9-4DFA-914C-9D6D95833E7C}"/>
                    </a:ext>
                  </a:extLst>
                </p14:cNvPr>
                <p14:cNvContentPartPr/>
                <p14:nvPr/>
              </p14:nvContentPartPr>
              <p14:xfrm>
                <a:off x="6285319" y="2652118"/>
                <a:ext cx="258840" cy="40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80A8094-8DC9-4DFA-914C-9D6D95833E7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76679" y="2643478"/>
                  <a:ext cx="276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5E51327-DE6E-462A-90D3-490214F011CF}"/>
                    </a:ext>
                  </a:extLst>
                </p14:cNvPr>
                <p14:cNvContentPartPr/>
                <p14:nvPr/>
              </p14:nvContentPartPr>
              <p14:xfrm>
                <a:off x="6233479" y="2874238"/>
                <a:ext cx="252360" cy="47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5E51327-DE6E-462A-90D3-490214F01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224479" y="2865238"/>
                  <a:ext cx="27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BD0A233-D06F-4C90-A15D-F35C1903CA1C}"/>
                    </a:ext>
                  </a:extLst>
                </p14:cNvPr>
                <p14:cNvContentPartPr/>
                <p14:nvPr/>
              </p14:nvContentPartPr>
              <p14:xfrm>
                <a:off x="6530839" y="2633398"/>
                <a:ext cx="216000" cy="420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BD0A233-D06F-4C90-A15D-F35C1903CA1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21839" y="2624398"/>
                  <a:ext cx="2336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A6604D-B0B1-47DB-B836-22C294A4ACA7}"/>
                    </a:ext>
                  </a:extLst>
                </p14:cNvPr>
                <p14:cNvContentPartPr/>
                <p14:nvPr/>
              </p14:nvContentPartPr>
              <p14:xfrm>
                <a:off x="6769879" y="2880358"/>
                <a:ext cx="184680" cy="150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A6604D-B0B1-47DB-B836-22C294A4ACA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61239" y="2871358"/>
                  <a:ext cx="202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365E7E7-09FC-4A0C-A301-C8CFD95F4603}"/>
                    </a:ext>
                  </a:extLst>
                </p14:cNvPr>
                <p14:cNvContentPartPr/>
                <p14:nvPr/>
              </p14:nvContentPartPr>
              <p14:xfrm>
                <a:off x="7282519" y="2887558"/>
                <a:ext cx="255240" cy="171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365E7E7-09FC-4A0C-A301-C8CFD95F460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73879" y="2878918"/>
                  <a:ext cx="27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B72633-0AC7-4C6B-AFE3-482446406301}"/>
                    </a:ext>
                  </a:extLst>
                </p14:cNvPr>
                <p14:cNvContentPartPr/>
                <p14:nvPr/>
              </p14:nvContentPartPr>
              <p14:xfrm>
                <a:off x="7488079" y="2623318"/>
                <a:ext cx="231840" cy="389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B72633-0AC7-4C6B-AFE3-4824464063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79079" y="2614318"/>
                  <a:ext cx="249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3EDEA6-2CA9-41A7-A44A-697CFA94EA8B}"/>
                    </a:ext>
                  </a:extLst>
                </p14:cNvPr>
                <p14:cNvContentPartPr/>
                <p14:nvPr/>
              </p14:nvContentPartPr>
              <p14:xfrm>
                <a:off x="7601839" y="2895838"/>
                <a:ext cx="80640" cy="110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3EDEA6-2CA9-41A7-A44A-697CFA94EA8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593199" y="2887198"/>
                  <a:ext cx="98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85AF31-B6C5-44E6-AE32-64516CA2BA34}"/>
                    </a:ext>
                  </a:extLst>
                </p14:cNvPr>
                <p14:cNvContentPartPr/>
                <p14:nvPr/>
              </p14:nvContentPartPr>
              <p14:xfrm>
                <a:off x="7710919" y="2810518"/>
                <a:ext cx="164880" cy="217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85AF31-B6C5-44E6-AE32-64516CA2BA3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02279" y="2801518"/>
                  <a:ext cx="18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777B1BE-2947-432F-9758-BC5F56292B06}"/>
                    </a:ext>
                  </a:extLst>
                </p14:cNvPr>
                <p14:cNvContentPartPr/>
                <p14:nvPr/>
              </p14:nvContentPartPr>
              <p14:xfrm>
                <a:off x="8023039" y="2589838"/>
                <a:ext cx="303840" cy="472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777B1BE-2947-432F-9758-BC5F56292B0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14039" y="2580838"/>
                  <a:ext cx="3214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E9C9E2-EA82-4B67-8472-8BE1AB331EBE}"/>
                    </a:ext>
                  </a:extLst>
                </p14:cNvPr>
                <p14:cNvContentPartPr/>
                <p14:nvPr/>
              </p14:nvContentPartPr>
              <p14:xfrm>
                <a:off x="7974439" y="2839678"/>
                <a:ext cx="236880" cy="34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E9C9E2-EA82-4B67-8472-8BE1AB331EB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965799" y="2831038"/>
                  <a:ext cx="254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7C99E7-4356-4E67-99EA-0057819A5D3B}"/>
                    </a:ext>
                  </a:extLst>
                </p14:cNvPr>
                <p14:cNvContentPartPr/>
                <p14:nvPr/>
              </p14:nvContentPartPr>
              <p14:xfrm>
                <a:off x="8264239" y="2841838"/>
                <a:ext cx="241200" cy="166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7C99E7-4356-4E67-99EA-0057819A5D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55599" y="2832838"/>
                  <a:ext cx="258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8FB35A-B072-4864-8856-CFD7FB3A2D9F}"/>
                    </a:ext>
                  </a:extLst>
                </p14:cNvPr>
                <p14:cNvContentPartPr/>
                <p14:nvPr/>
              </p14:nvContentPartPr>
              <p14:xfrm>
                <a:off x="8606959" y="2624398"/>
                <a:ext cx="271800" cy="369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8FB35A-B072-4864-8856-CFD7FB3A2D9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597959" y="2615758"/>
                  <a:ext cx="289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8CC2C3C-2847-4E35-A678-133B58AA1DB7}"/>
                    </a:ext>
                  </a:extLst>
                </p14:cNvPr>
                <p14:cNvContentPartPr/>
                <p14:nvPr/>
              </p14:nvContentPartPr>
              <p14:xfrm>
                <a:off x="8930959" y="2866318"/>
                <a:ext cx="107280" cy="123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8CC2C3C-2847-4E35-A678-133B58AA1DB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22319" y="2857678"/>
                  <a:ext cx="124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0F55491-03B6-44E7-B0F8-9CE8EAD148E6}"/>
                    </a:ext>
                  </a:extLst>
                </p14:cNvPr>
                <p14:cNvContentPartPr/>
                <p14:nvPr/>
              </p14:nvContentPartPr>
              <p14:xfrm>
                <a:off x="9239119" y="2607118"/>
                <a:ext cx="226080" cy="331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0F55491-03B6-44E7-B0F8-9CE8EAD148E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0479" y="2598118"/>
                  <a:ext cx="243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8C5377B-EC75-4336-A640-97386C46801F}"/>
                    </a:ext>
                  </a:extLst>
                </p14:cNvPr>
                <p14:cNvContentPartPr/>
                <p14:nvPr/>
              </p14:nvContentPartPr>
              <p14:xfrm>
                <a:off x="9129319" y="2842918"/>
                <a:ext cx="267480" cy="32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8C5377B-EC75-4336-A640-97386C46801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20679" y="2834278"/>
                  <a:ext cx="285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36B370D-B96D-4AA0-A33A-24CB1F980457}"/>
                    </a:ext>
                  </a:extLst>
                </p14:cNvPr>
                <p14:cNvContentPartPr/>
                <p14:nvPr/>
              </p14:nvContentPartPr>
              <p14:xfrm>
                <a:off x="9416959" y="2804038"/>
                <a:ext cx="186120" cy="165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36B370D-B96D-4AA0-A33A-24CB1F98045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08319" y="2795398"/>
                  <a:ext cx="203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BBAC4B3-F5C6-4495-BF6D-6DD8283E62F4}"/>
                    </a:ext>
                  </a:extLst>
                </p14:cNvPr>
                <p14:cNvContentPartPr/>
                <p14:nvPr/>
              </p14:nvContentPartPr>
              <p14:xfrm>
                <a:off x="9612079" y="2836798"/>
                <a:ext cx="90000" cy="120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BBAC4B3-F5C6-4495-BF6D-6DD8283E62F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603439" y="2827798"/>
                  <a:ext cx="107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79BAC6C-3EE3-4EF4-AD85-99DF4F08B626}"/>
                    </a:ext>
                  </a:extLst>
                </p14:cNvPr>
                <p14:cNvContentPartPr/>
                <p14:nvPr/>
              </p14:nvContentPartPr>
              <p14:xfrm>
                <a:off x="9732319" y="2867038"/>
                <a:ext cx="183240" cy="136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79BAC6C-3EE3-4EF4-AD85-99DF4F08B62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723319" y="2858038"/>
                  <a:ext cx="200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EC4EEEB-CCAB-4F2E-B879-DD1E884BD168}"/>
                    </a:ext>
                  </a:extLst>
                </p14:cNvPr>
                <p14:cNvContentPartPr/>
                <p14:nvPr/>
              </p14:nvContentPartPr>
              <p14:xfrm>
                <a:off x="311119" y="2503438"/>
                <a:ext cx="21744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EC4EEEB-CCAB-4F2E-B879-DD1E884BD16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2119" y="2494798"/>
                  <a:ext cx="235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61F3514-A616-46C8-92D9-EF657B6E5439}"/>
                    </a:ext>
                  </a:extLst>
                </p14:cNvPr>
                <p14:cNvContentPartPr/>
                <p14:nvPr/>
              </p14:nvContentPartPr>
              <p14:xfrm>
                <a:off x="580399" y="2309758"/>
                <a:ext cx="150120" cy="466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61F3514-A616-46C8-92D9-EF657B6E543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71399" y="2301118"/>
                  <a:ext cx="1677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A1EB37-16C7-4E15-9D7B-AEB609C5BBD6}"/>
                    </a:ext>
                  </a:extLst>
                </p14:cNvPr>
                <p14:cNvContentPartPr/>
                <p14:nvPr/>
              </p14:nvContentPartPr>
              <p14:xfrm>
                <a:off x="393919" y="3229918"/>
                <a:ext cx="91080" cy="142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A1EB37-16C7-4E15-9D7B-AEB609C5BBD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84919" y="3221278"/>
                  <a:ext cx="108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BF85809-4CF4-4BDF-8BA3-8214356868EF}"/>
                    </a:ext>
                  </a:extLst>
                </p14:cNvPr>
                <p14:cNvContentPartPr/>
                <p14:nvPr/>
              </p14:nvContentPartPr>
              <p14:xfrm>
                <a:off x="478519" y="3097438"/>
                <a:ext cx="4680" cy="1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BF85809-4CF4-4BDF-8BA3-8214356868E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69879" y="3088438"/>
                  <a:ext cx="22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4A6688-97D2-4A73-A939-B71A1B37076B}"/>
                    </a:ext>
                  </a:extLst>
                </p14:cNvPr>
                <p14:cNvContentPartPr/>
                <p14:nvPr/>
              </p14:nvContentPartPr>
              <p14:xfrm>
                <a:off x="503719" y="3199678"/>
                <a:ext cx="188640" cy="162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84A6688-97D2-4A73-A939-B71A1B37076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94719" y="3191038"/>
                  <a:ext cx="206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531DD00-BE44-4602-AECF-583E383F0512}"/>
                    </a:ext>
                  </a:extLst>
                </p14:cNvPr>
                <p14:cNvContentPartPr/>
                <p14:nvPr/>
              </p14:nvContentPartPr>
              <p14:xfrm>
                <a:off x="1149559" y="2306518"/>
                <a:ext cx="216360" cy="407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531DD00-BE44-4602-AECF-583E383F051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40919" y="2297878"/>
                  <a:ext cx="234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89889D-D385-41B3-A3CC-F0EFEE0B31AB}"/>
                    </a:ext>
                  </a:extLst>
                </p14:cNvPr>
                <p14:cNvContentPartPr/>
                <p14:nvPr/>
              </p14:nvContentPartPr>
              <p14:xfrm>
                <a:off x="1426399" y="2533678"/>
                <a:ext cx="149040" cy="135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89889D-D385-41B3-A3CC-F0EFEE0B31A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17399" y="2525038"/>
                  <a:ext cx="166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13813CF-E6CF-41D6-9D57-441E568061C2}"/>
                    </a:ext>
                  </a:extLst>
                </p14:cNvPr>
                <p14:cNvContentPartPr/>
                <p14:nvPr/>
              </p14:nvContentPartPr>
              <p14:xfrm>
                <a:off x="1726639" y="2311198"/>
                <a:ext cx="189360" cy="38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13813CF-E6CF-41D6-9D57-441E568061C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717999" y="2302198"/>
                  <a:ext cx="207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05CE51B-B996-464F-8D8D-08E033EA5780}"/>
                    </a:ext>
                  </a:extLst>
                </p14:cNvPr>
                <p14:cNvContentPartPr/>
                <p14:nvPr/>
              </p14:nvContentPartPr>
              <p14:xfrm>
                <a:off x="1741399" y="2513158"/>
                <a:ext cx="175680" cy="36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05CE51B-B996-464F-8D8D-08E033EA578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732759" y="2504518"/>
                  <a:ext cx="193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952191-A3A5-4999-A042-9F8694E02A5E}"/>
                    </a:ext>
                  </a:extLst>
                </p14:cNvPr>
                <p14:cNvContentPartPr/>
                <p14:nvPr/>
              </p14:nvContentPartPr>
              <p14:xfrm>
                <a:off x="1114999" y="2867758"/>
                <a:ext cx="312120" cy="519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952191-A3A5-4999-A042-9F8694E02A5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06359" y="2859118"/>
                  <a:ext cx="3297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E5C8B2-67D9-45BF-BE23-1295A7082A22}"/>
                    </a:ext>
                  </a:extLst>
                </p14:cNvPr>
                <p14:cNvContentPartPr/>
                <p14:nvPr/>
              </p14:nvContentPartPr>
              <p14:xfrm>
                <a:off x="1057759" y="3047758"/>
                <a:ext cx="396360" cy="122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E5C8B2-67D9-45BF-BE23-1295A7082A2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48759" y="3038758"/>
                  <a:ext cx="41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D2C105B-18B0-454D-8BBE-5572F944977C}"/>
                    </a:ext>
                  </a:extLst>
                </p14:cNvPr>
                <p14:cNvContentPartPr/>
                <p14:nvPr/>
              </p14:nvContentPartPr>
              <p14:xfrm>
                <a:off x="1399039" y="2804038"/>
                <a:ext cx="410400" cy="520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D2C105B-18B0-454D-8BBE-5572F94497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90039" y="2795398"/>
                  <a:ext cx="4280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519984-289D-48F8-9D99-04FE1201E0E4}"/>
                    </a:ext>
                  </a:extLst>
                </p14:cNvPr>
                <p14:cNvContentPartPr/>
                <p14:nvPr/>
              </p14:nvContentPartPr>
              <p14:xfrm>
                <a:off x="388519" y="3756238"/>
                <a:ext cx="160560" cy="186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519984-289D-48F8-9D99-04FE1201E0E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9519" y="3747238"/>
                  <a:ext cx="178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58DA7D1-75FC-41DB-BE1A-3544AEE58263}"/>
                    </a:ext>
                  </a:extLst>
                </p14:cNvPr>
                <p14:cNvContentPartPr/>
                <p14:nvPr/>
              </p14:nvContentPartPr>
              <p14:xfrm>
                <a:off x="719719" y="3395158"/>
                <a:ext cx="243360" cy="570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58DA7D1-75FC-41DB-BE1A-3544AEE5826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079" y="3386158"/>
                  <a:ext cx="2610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E60202-A793-4CDC-A7F4-D6D057388502}"/>
                    </a:ext>
                  </a:extLst>
                </p14:cNvPr>
                <p14:cNvContentPartPr/>
                <p14:nvPr/>
              </p14:nvContentPartPr>
              <p14:xfrm>
                <a:off x="685159" y="3787558"/>
                <a:ext cx="249840" cy="45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E60202-A793-4CDC-A7F4-D6D05738850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76519" y="3778558"/>
                  <a:ext cx="267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C09D63D-15B7-494C-9B3C-E731A1BBB31E}"/>
                    </a:ext>
                  </a:extLst>
                </p14:cNvPr>
                <p14:cNvContentPartPr/>
                <p14:nvPr/>
              </p14:nvContentPartPr>
              <p14:xfrm>
                <a:off x="1453039" y="3573718"/>
                <a:ext cx="226080" cy="348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C09D63D-15B7-494C-9B3C-E731A1BBB31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44399" y="3565078"/>
                  <a:ext cx="243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E80A8CC-1FC8-4774-856C-0E116EE7DE29}"/>
                    </a:ext>
                  </a:extLst>
                </p14:cNvPr>
                <p14:cNvContentPartPr/>
                <p14:nvPr/>
              </p14:nvContentPartPr>
              <p14:xfrm>
                <a:off x="1376719" y="3564358"/>
                <a:ext cx="255600" cy="326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E80A8CC-1FC8-4774-856C-0E116EE7DE2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368079" y="3555358"/>
                  <a:ext cx="2732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9B9A5E-79D9-4776-A2E6-72C463C72256}"/>
                    </a:ext>
                  </a:extLst>
                </p14:cNvPr>
                <p14:cNvContentPartPr/>
                <p14:nvPr/>
              </p14:nvContentPartPr>
              <p14:xfrm>
                <a:off x="2137399" y="3717718"/>
                <a:ext cx="171720" cy="16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9B9A5E-79D9-4776-A2E6-72C463C7225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28399" y="3709078"/>
                  <a:ext cx="189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0509513-ACEF-4BA7-86AA-1A9E421168AD}"/>
                    </a:ext>
                  </a:extLst>
                </p14:cNvPr>
                <p14:cNvContentPartPr/>
                <p14:nvPr/>
              </p14:nvContentPartPr>
              <p14:xfrm>
                <a:off x="2372119" y="3730678"/>
                <a:ext cx="184320" cy="9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0509513-ACEF-4BA7-86AA-1A9E421168A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63479" y="3722038"/>
                  <a:ext cx="201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4AD4EE9-3AE0-42E1-8E9D-FF20068637CD}"/>
                    </a:ext>
                  </a:extLst>
                </p14:cNvPr>
                <p14:cNvContentPartPr/>
                <p14:nvPr/>
              </p14:nvContentPartPr>
              <p14:xfrm>
                <a:off x="2612239" y="3711238"/>
                <a:ext cx="184320" cy="140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4AD4EE9-3AE0-42E1-8E9D-FF20068637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03239" y="3702598"/>
                  <a:ext cx="20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DC92B8-A46C-45DA-82B9-DAAF6E779336}"/>
                    </a:ext>
                  </a:extLst>
                </p14:cNvPr>
                <p14:cNvContentPartPr/>
                <p14:nvPr/>
              </p14:nvContentPartPr>
              <p14:xfrm>
                <a:off x="2737519" y="3508918"/>
                <a:ext cx="141840" cy="272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DC92B8-A46C-45DA-82B9-DAAF6E77933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28879" y="3499918"/>
                  <a:ext cx="159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70D82EE-92BE-4236-9340-BC365B6B544D}"/>
                    </a:ext>
                  </a:extLst>
                </p14:cNvPr>
                <p14:cNvContentPartPr/>
                <p14:nvPr/>
              </p14:nvContentPartPr>
              <p14:xfrm>
                <a:off x="3404959" y="3472918"/>
                <a:ext cx="172080" cy="329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70D82EE-92BE-4236-9340-BC365B6B544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396319" y="3464278"/>
                  <a:ext cx="189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21CA4B6-C17E-4E3A-BA7F-38FB2D337D61}"/>
                    </a:ext>
                  </a:extLst>
                </p14:cNvPr>
                <p14:cNvContentPartPr/>
                <p14:nvPr/>
              </p14:nvContentPartPr>
              <p14:xfrm>
                <a:off x="3487039" y="3351238"/>
                <a:ext cx="200160" cy="293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21CA4B6-C17E-4E3A-BA7F-38FB2D337D6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478399" y="3342238"/>
                  <a:ext cx="217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2BCB561-510C-40EF-B31F-9DC006122C26}"/>
                    </a:ext>
                  </a:extLst>
                </p14:cNvPr>
                <p14:cNvContentPartPr/>
                <p14:nvPr/>
              </p14:nvContentPartPr>
              <p14:xfrm>
                <a:off x="3827599" y="3446998"/>
                <a:ext cx="150120" cy="286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2BCB561-510C-40EF-B31F-9DC006122C2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18959" y="3437998"/>
                  <a:ext cx="167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0CC9CA3-1F92-4D83-9974-28D4AFE4E128}"/>
                    </a:ext>
                  </a:extLst>
                </p14:cNvPr>
                <p14:cNvContentPartPr/>
                <p14:nvPr/>
              </p14:nvContentPartPr>
              <p14:xfrm>
                <a:off x="4118479" y="3471838"/>
                <a:ext cx="190440" cy="273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0CC9CA3-1F92-4D83-9974-28D4AFE4E12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109479" y="3462838"/>
                  <a:ext cx="208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F585510-DFF9-4A02-B0E3-10B6A2CA0E34}"/>
                    </a:ext>
                  </a:extLst>
                </p14:cNvPr>
                <p14:cNvContentPartPr/>
                <p14:nvPr/>
              </p14:nvContentPartPr>
              <p14:xfrm>
                <a:off x="4020919" y="3450238"/>
                <a:ext cx="246600" cy="27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F585510-DFF9-4A02-B0E3-10B6A2CA0E3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11919" y="3441238"/>
                  <a:ext cx="26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C958A32-9226-4ECC-84C1-BC12069C0B75}"/>
                    </a:ext>
                  </a:extLst>
                </p14:cNvPr>
                <p14:cNvContentPartPr/>
                <p14:nvPr/>
              </p14:nvContentPartPr>
              <p14:xfrm>
                <a:off x="4378759" y="3553918"/>
                <a:ext cx="207720" cy="62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C958A32-9226-4ECC-84C1-BC12069C0B7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69759" y="3545278"/>
                  <a:ext cx="225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9A99DA-BBFB-466A-B378-51E36A450F86}"/>
                    </a:ext>
                  </a:extLst>
                </p14:cNvPr>
                <p14:cNvContentPartPr/>
                <p14:nvPr/>
              </p14:nvContentPartPr>
              <p14:xfrm>
                <a:off x="4401079" y="3694678"/>
                <a:ext cx="192240" cy="26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9A99DA-BBFB-466A-B378-51E36A450F8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392079" y="3686038"/>
                  <a:ext cx="209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CA608C7-CEC7-40CD-8531-96A4A2DF3572}"/>
                    </a:ext>
                  </a:extLst>
                </p14:cNvPr>
                <p14:cNvContentPartPr/>
                <p14:nvPr/>
              </p14:nvContentPartPr>
              <p14:xfrm>
                <a:off x="4784839" y="3437998"/>
                <a:ext cx="311040" cy="279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CA608C7-CEC7-40CD-8531-96A4A2DF357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775839" y="3429358"/>
                  <a:ext cx="328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D48C976-E61C-4A12-8AE9-1028573B57EB}"/>
                    </a:ext>
                  </a:extLst>
                </p14:cNvPr>
                <p14:cNvContentPartPr/>
                <p14:nvPr/>
              </p14:nvContentPartPr>
              <p14:xfrm>
                <a:off x="5232679" y="3258718"/>
                <a:ext cx="197640" cy="482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D48C976-E61C-4A12-8AE9-1028573B57E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223679" y="3250078"/>
                  <a:ext cx="215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727C8DD-AE10-4371-9380-00135393D92D}"/>
                    </a:ext>
                  </a:extLst>
                </p14:cNvPr>
                <p14:cNvContentPartPr/>
                <p14:nvPr/>
              </p14:nvContentPartPr>
              <p14:xfrm>
                <a:off x="5592319" y="3747238"/>
                <a:ext cx="16920" cy="2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727C8DD-AE10-4371-9380-00135393D92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583679" y="3738598"/>
                  <a:ext cx="345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875C70F-6259-43D5-8F6E-28CF8AA925C0}"/>
                    </a:ext>
                  </a:extLst>
                </p14:cNvPr>
                <p14:cNvContentPartPr/>
                <p14:nvPr/>
              </p14:nvContentPartPr>
              <p14:xfrm>
                <a:off x="2891239" y="2016358"/>
                <a:ext cx="2295000" cy="126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875C70F-6259-43D5-8F6E-28CF8AA925C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882599" y="2007358"/>
                  <a:ext cx="23126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19280F7-B30B-46E2-B988-25342AC6875A}"/>
              </a:ext>
            </a:extLst>
          </p:cNvPr>
          <p:cNvGrpSpPr/>
          <p:nvPr/>
        </p:nvGrpSpPr>
        <p:grpSpPr>
          <a:xfrm>
            <a:off x="965239" y="4230718"/>
            <a:ext cx="853200" cy="448200"/>
            <a:chOff x="965239" y="4230718"/>
            <a:chExt cx="85320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35161F6-77A0-4A26-9725-5D2E8B39B3A6}"/>
                    </a:ext>
                  </a:extLst>
                </p14:cNvPr>
                <p14:cNvContentPartPr/>
                <p14:nvPr/>
              </p14:nvContentPartPr>
              <p14:xfrm>
                <a:off x="1057759" y="4354918"/>
                <a:ext cx="18720" cy="21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35161F6-77A0-4A26-9725-5D2E8B39B3A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48759" y="4346278"/>
                  <a:ext cx="36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BB07174-C32D-42A0-97B0-605C97BFCA59}"/>
                    </a:ext>
                  </a:extLst>
                </p14:cNvPr>
                <p14:cNvContentPartPr/>
                <p14:nvPr/>
              </p14:nvContentPartPr>
              <p14:xfrm>
                <a:off x="1075759" y="4230718"/>
                <a:ext cx="251280" cy="448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BB07174-C32D-42A0-97B0-605C97BFCA5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66759" y="4221718"/>
                  <a:ext cx="268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E5761E7-B53E-452F-A82C-3F52AA45CA93}"/>
                    </a:ext>
                  </a:extLst>
                </p14:cNvPr>
                <p14:cNvContentPartPr/>
                <p14:nvPr/>
              </p14:nvContentPartPr>
              <p14:xfrm>
                <a:off x="965239" y="4273918"/>
                <a:ext cx="372240" cy="332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E5761E7-B53E-452F-A82C-3F52AA45CA9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56599" y="4265278"/>
                  <a:ext cx="389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8B95267-CD32-47CC-910C-225C7B20C396}"/>
                    </a:ext>
                  </a:extLst>
                </p14:cNvPr>
                <p14:cNvContentPartPr/>
                <p14:nvPr/>
              </p14:nvContentPartPr>
              <p14:xfrm>
                <a:off x="1477519" y="4365358"/>
                <a:ext cx="340920" cy="138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8B95267-CD32-47CC-910C-225C7B20C39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468519" y="4356358"/>
                  <a:ext cx="3585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42D5F45-3821-4FE9-8AED-907AA04A5243}"/>
              </a:ext>
            </a:extLst>
          </p:cNvPr>
          <p:cNvGrpSpPr/>
          <p:nvPr/>
        </p:nvGrpSpPr>
        <p:grpSpPr>
          <a:xfrm>
            <a:off x="2071879" y="4079518"/>
            <a:ext cx="1541880" cy="490680"/>
            <a:chOff x="2071879" y="4079518"/>
            <a:chExt cx="154188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64AD45B-4ABD-45C6-BC16-9FE7FBC3D267}"/>
                    </a:ext>
                  </a:extLst>
                </p14:cNvPr>
                <p14:cNvContentPartPr/>
                <p14:nvPr/>
              </p14:nvContentPartPr>
              <p14:xfrm>
                <a:off x="2071879" y="4338358"/>
                <a:ext cx="145080" cy="231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64AD45B-4ABD-45C6-BC16-9FE7FBC3D26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062879" y="4329718"/>
                  <a:ext cx="162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BD2AF9E-9560-4100-BB56-773ADAEE4025}"/>
                    </a:ext>
                  </a:extLst>
                </p14:cNvPr>
                <p14:cNvContentPartPr/>
                <p14:nvPr/>
              </p14:nvContentPartPr>
              <p14:xfrm>
                <a:off x="2175919" y="4079518"/>
                <a:ext cx="302040" cy="317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BD2AF9E-9560-4100-BB56-773ADAEE402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166919" y="4070878"/>
                  <a:ext cx="319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A09B7F4-0C69-48CF-ABFD-5CE5219019CD}"/>
                    </a:ext>
                  </a:extLst>
                </p14:cNvPr>
                <p14:cNvContentPartPr/>
                <p14:nvPr/>
              </p14:nvContentPartPr>
              <p14:xfrm>
                <a:off x="2338999" y="4349518"/>
                <a:ext cx="133920" cy="169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A09B7F4-0C69-48CF-ABFD-5CE5219019C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329999" y="4340518"/>
                  <a:ext cx="15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8F8F8E5-D72A-42BF-9ED0-545794131376}"/>
                    </a:ext>
                  </a:extLst>
                </p14:cNvPr>
                <p14:cNvContentPartPr/>
                <p14:nvPr/>
              </p14:nvContentPartPr>
              <p14:xfrm>
                <a:off x="2524039" y="4358878"/>
                <a:ext cx="83160" cy="125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8F8F8E5-D72A-42BF-9ED0-54579413137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515039" y="4350238"/>
                  <a:ext cx="100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C71142B-BE57-4C55-B992-A6FE473063DC}"/>
                    </a:ext>
                  </a:extLst>
                </p14:cNvPr>
                <p14:cNvContentPartPr/>
                <p14:nvPr/>
              </p14:nvContentPartPr>
              <p14:xfrm>
                <a:off x="2655439" y="4289398"/>
                <a:ext cx="130320" cy="211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C71142B-BE57-4C55-B992-A6FE473063D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646439" y="4280758"/>
                  <a:ext cx="147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DFE53D-67F2-494C-A8EA-8390F078EC7F}"/>
                    </a:ext>
                  </a:extLst>
                </p14:cNvPr>
                <p14:cNvContentPartPr/>
                <p14:nvPr/>
              </p14:nvContentPartPr>
              <p14:xfrm>
                <a:off x="2857039" y="4287598"/>
                <a:ext cx="81360" cy="196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DFE53D-67F2-494C-A8EA-8390F078EC7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848039" y="4278598"/>
                  <a:ext cx="99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1170A44-9E0F-4A9C-9D71-60752910F62A}"/>
                    </a:ext>
                  </a:extLst>
                </p14:cNvPr>
                <p14:cNvContentPartPr/>
                <p14:nvPr/>
              </p14:nvContentPartPr>
              <p14:xfrm>
                <a:off x="2976919" y="4346278"/>
                <a:ext cx="84600" cy="9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1170A44-9E0F-4A9C-9D71-60752910F62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968279" y="4337278"/>
                  <a:ext cx="102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31398C8-A928-4464-8E19-90CC9E3CD5E5}"/>
                    </a:ext>
                  </a:extLst>
                </p14:cNvPr>
                <p14:cNvContentPartPr/>
                <p14:nvPr/>
              </p14:nvContentPartPr>
              <p14:xfrm>
                <a:off x="3138919" y="4380478"/>
                <a:ext cx="137520" cy="96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31398C8-A928-4464-8E19-90CC9E3CD5E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29919" y="4371478"/>
                  <a:ext cx="155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4FD3E7B-8195-45A6-A1E7-289A4F0CFAB2}"/>
                    </a:ext>
                  </a:extLst>
                </p14:cNvPr>
                <p14:cNvContentPartPr/>
                <p14:nvPr/>
              </p14:nvContentPartPr>
              <p14:xfrm>
                <a:off x="3420079" y="4206598"/>
                <a:ext cx="193680" cy="344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4FD3E7B-8195-45A6-A1E7-289A4F0CFAB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411439" y="4197598"/>
                  <a:ext cx="21132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4949B0A-6D6C-4928-A586-8D8F26A0A431}"/>
              </a:ext>
            </a:extLst>
          </p:cNvPr>
          <p:cNvGrpSpPr/>
          <p:nvPr/>
        </p:nvGrpSpPr>
        <p:grpSpPr>
          <a:xfrm>
            <a:off x="1003039" y="4807438"/>
            <a:ext cx="1769400" cy="587520"/>
            <a:chOff x="1003039" y="4807438"/>
            <a:chExt cx="176940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E333093-2226-4E29-9CC8-E1E5B9B4B233}"/>
                    </a:ext>
                  </a:extLst>
                </p14:cNvPr>
                <p14:cNvContentPartPr/>
                <p14:nvPr/>
              </p14:nvContentPartPr>
              <p14:xfrm>
                <a:off x="1003039" y="5119198"/>
                <a:ext cx="124920" cy="275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E333093-2226-4E29-9CC8-E1E5B9B4B23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4039" y="5110198"/>
                  <a:ext cx="142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CA47710-32D2-4CEE-8630-F77A86B12828}"/>
                    </a:ext>
                  </a:extLst>
                </p14:cNvPr>
                <p14:cNvContentPartPr/>
                <p14:nvPr/>
              </p14:nvContentPartPr>
              <p14:xfrm>
                <a:off x="1098439" y="4899238"/>
                <a:ext cx="252360" cy="260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CA47710-32D2-4CEE-8630-F77A86B1282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89799" y="4890238"/>
                  <a:ext cx="270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8EA7E73-C2E1-446A-8DD2-B3AE0D49BE3C}"/>
                    </a:ext>
                  </a:extLst>
                </p14:cNvPr>
                <p14:cNvContentPartPr/>
                <p14:nvPr/>
              </p14:nvContentPartPr>
              <p14:xfrm>
                <a:off x="1401199" y="4973038"/>
                <a:ext cx="144000" cy="289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8EA7E73-C2E1-446A-8DD2-B3AE0D49BE3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392199" y="4964398"/>
                  <a:ext cx="161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8490D2E-53DB-4924-9B89-953C85BE10FA}"/>
                    </a:ext>
                  </a:extLst>
                </p14:cNvPr>
                <p14:cNvContentPartPr/>
                <p14:nvPr/>
              </p14:nvContentPartPr>
              <p14:xfrm>
                <a:off x="1638799" y="4960798"/>
                <a:ext cx="202320" cy="282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8490D2E-53DB-4924-9B89-953C85BE10F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630159" y="4952158"/>
                  <a:ext cx="219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7FB6D56-53EF-4EC4-A21F-0E248128A827}"/>
                    </a:ext>
                  </a:extLst>
                </p14:cNvPr>
                <p14:cNvContentPartPr/>
                <p14:nvPr/>
              </p14:nvContentPartPr>
              <p14:xfrm>
                <a:off x="1625119" y="4937398"/>
                <a:ext cx="478800" cy="267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7FB6D56-53EF-4EC4-A21F-0E248128A82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616479" y="4928398"/>
                  <a:ext cx="496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986E82-0082-4FF4-97C0-83EEEDE51902}"/>
                    </a:ext>
                  </a:extLst>
                </p14:cNvPr>
                <p14:cNvContentPartPr/>
                <p14:nvPr/>
              </p14:nvContentPartPr>
              <p14:xfrm>
                <a:off x="1969639" y="5124958"/>
                <a:ext cx="177120" cy="20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986E82-0082-4FF4-97C0-83EEEDE5190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960999" y="5116318"/>
                  <a:ext cx="194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5847F8F-9E1E-4D4F-B901-C45BA059025B}"/>
                    </a:ext>
                  </a:extLst>
                </p14:cNvPr>
                <p14:cNvContentPartPr/>
                <p14:nvPr/>
              </p14:nvContentPartPr>
              <p14:xfrm>
                <a:off x="2290759" y="4974838"/>
                <a:ext cx="198360" cy="197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5847F8F-9E1E-4D4F-B901-C45BA059025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281759" y="4966198"/>
                  <a:ext cx="216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0C4F5F2-5DE3-466E-8ABD-4DA8BD29053C}"/>
                    </a:ext>
                  </a:extLst>
                </p14:cNvPr>
                <p14:cNvContentPartPr/>
                <p14:nvPr/>
              </p14:nvContentPartPr>
              <p14:xfrm>
                <a:off x="2607919" y="4807438"/>
                <a:ext cx="164520" cy="432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0C4F5F2-5DE3-466E-8ABD-4DA8BD29053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598919" y="4798438"/>
                  <a:ext cx="18216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6006744-64F8-4F4C-87A4-DE25C44844CC}"/>
              </a:ext>
            </a:extLst>
          </p:cNvPr>
          <p:cNvGrpSpPr/>
          <p:nvPr/>
        </p:nvGrpSpPr>
        <p:grpSpPr>
          <a:xfrm>
            <a:off x="3077719" y="4953958"/>
            <a:ext cx="199440" cy="146520"/>
            <a:chOff x="3077719" y="4953958"/>
            <a:chExt cx="19944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FA88638-D52F-41E2-B750-72A76CD4E98C}"/>
                    </a:ext>
                  </a:extLst>
                </p14:cNvPr>
                <p14:cNvContentPartPr/>
                <p14:nvPr/>
              </p14:nvContentPartPr>
              <p14:xfrm>
                <a:off x="3113359" y="4953958"/>
                <a:ext cx="163800" cy="4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FA88638-D52F-41E2-B750-72A76CD4E98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04359" y="4945318"/>
                  <a:ext cx="181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1636C4-1A45-4DB2-981E-120D960978A0}"/>
                    </a:ext>
                  </a:extLst>
                </p14:cNvPr>
                <p14:cNvContentPartPr/>
                <p14:nvPr/>
              </p14:nvContentPartPr>
              <p14:xfrm>
                <a:off x="3077719" y="5069518"/>
                <a:ext cx="193680" cy="30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1636C4-1A45-4DB2-981E-120D960978A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068719" y="5060518"/>
                  <a:ext cx="2113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107C9D3-6563-4CE6-ADE2-5300E6EE6AB4}"/>
                  </a:ext>
                </a:extLst>
              </p14:cNvPr>
              <p14:cNvContentPartPr/>
              <p14:nvPr/>
            </p14:nvContentPartPr>
            <p14:xfrm>
              <a:off x="4695559" y="5716078"/>
              <a:ext cx="1080" cy="6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107C9D3-6563-4CE6-ADE2-5300E6EE6A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86919" y="5707438"/>
                <a:ext cx="1872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1E67432-E305-4BA8-8C47-171F49D1790D}"/>
              </a:ext>
            </a:extLst>
          </p:cNvPr>
          <p:cNvGrpSpPr/>
          <p:nvPr/>
        </p:nvGrpSpPr>
        <p:grpSpPr>
          <a:xfrm>
            <a:off x="3700879" y="4064758"/>
            <a:ext cx="1872720" cy="1640880"/>
            <a:chOff x="3700879" y="4064758"/>
            <a:chExt cx="187272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BFB40A-3CCB-4633-AAFD-3B0D696B0D2A}"/>
                    </a:ext>
                  </a:extLst>
                </p14:cNvPr>
                <p14:cNvContentPartPr/>
                <p14:nvPr/>
              </p14:nvContentPartPr>
              <p14:xfrm>
                <a:off x="3700879" y="4198678"/>
                <a:ext cx="239760" cy="260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BFB40A-3CCB-4633-AAFD-3B0D696B0D2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91879" y="4189678"/>
                  <a:ext cx="257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F28BD06-6509-4994-90B4-973E0EB00639}"/>
                    </a:ext>
                  </a:extLst>
                </p14:cNvPr>
                <p14:cNvContentPartPr/>
                <p14:nvPr/>
              </p14:nvContentPartPr>
              <p14:xfrm>
                <a:off x="3991039" y="4064758"/>
                <a:ext cx="253440" cy="47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F28BD06-6509-4994-90B4-973E0EB0063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982039" y="4056118"/>
                  <a:ext cx="2710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F28F5C1-93B2-4E49-9186-2A094C133E61}"/>
                    </a:ext>
                  </a:extLst>
                </p14:cNvPr>
                <p14:cNvContentPartPr/>
                <p14:nvPr/>
              </p14:nvContentPartPr>
              <p14:xfrm>
                <a:off x="3761359" y="4864678"/>
                <a:ext cx="298800" cy="25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F28F5C1-93B2-4E49-9186-2A094C133E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752719" y="4855678"/>
                  <a:ext cx="31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FB2F6CF-E437-424F-BB50-E6BE3A130F4A}"/>
                    </a:ext>
                  </a:extLst>
                </p14:cNvPr>
                <p14:cNvContentPartPr/>
                <p14:nvPr/>
              </p14:nvContentPartPr>
              <p14:xfrm>
                <a:off x="4217839" y="4728238"/>
                <a:ext cx="132480" cy="52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FB2F6CF-E437-424F-BB50-E6BE3A130F4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09199" y="4719238"/>
                  <a:ext cx="150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7139E17-122C-4275-BA79-AF7345F06009}"/>
                    </a:ext>
                  </a:extLst>
                </p14:cNvPr>
                <p14:cNvContentPartPr/>
                <p14:nvPr/>
              </p14:nvContentPartPr>
              <p14:xfrm>
                <a:off x="4568839" y="4496758"/>
                <a:ext cx="167400" cy="227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7139E17-122C-4275-BA79-AF7345F0600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559839" y="4488118"/>
                  <a:ext cx="185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419CC9B-07AF-442D-83E2-C4FC62C5153F}"/>
                    </a:ext>
                  </a:extLst>
                </p14:cNvPr>
                <p14:cNvContentPartPr/>
                <p14:nvPr/>
              </p14:nvContentPartPr>
              <p14:xfrm>
                <a:off x="4480639" y="4603318"/>
                <a:ext cx="168120" cy="147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419CC9B-07AF-442D-83E2-C4FC62C5153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471999" y="4594678"/>
                  <a:ext cx="185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3464AA7-42E0-4846-9A6F-79D6841BCA53}"/>
                    </a:ext>
                  </a:extLst>
                </p14:cNvPr>
                <p14:cNvContentPartPr/>
                <p14:nvPr/>
              </p14:nvContentPartPr>
              <p14:xfrm>
                <a:off x="4971319" y="4630318"/>
                <a:ext cx="222120" cy="415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3464AA7-42E0-4846-9A6F-79D6841BCA5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62679" y="4621678"/>
                  <a:ext cx="2397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FB46E89-3032-417D-9DD0-64D1DDB8FA7B}"/>
                    </a:ext>
                  </a:extLst>
                </p14:cNvPr>
                <p14:cNvContentPartPr/>
                <p14:nvPr/>
              </p14:nvContentPartPr>
              <p14:xfrm>
                <a:off x="4820119" y="4835878"/>
                <a:ext cx="229680" cy="230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FB46E89-3032-417D-9DD0-64D1DDB8FA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11479" y="4827238"/>
                  <a:ext cx="247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B705BFA-6A35-403F-BE98-EB65874F63A9}"/>
                    </a:ext>
                  </a:extLst>
                </p14:cNvPr>
                <p14:cNvContentPartPr/>
                <p14:nvPr/>
              </p14:nvContentPartPr>
              <p14:xfrm>
                <a:off x="5345359" y="4463998"/>
                <a:ext cx="228240" cy="21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B705BFA-6A35-403F-BE98-EB65874F63A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36359" y="4455358"/>
                  <a:ext cx="245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3E08773-FFEB-4B50-837D-3E6ADF7E9DE4}"/>
                    </a:ext>
                  </a:extLst>
                </p14:cNvPr>
                <p14:cNvContentPartPr/>
                <p14:nvPr/>
              </p14:nvContentPartPr>
              <p14:xfrm>
                <a:off x="5383159" y="4411438"/>
                <a:ext cx="188640" cy="259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3E08773-FFEB-4B50-837D-3E6ADF7E9DE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374519" y="4402438"/>
                  <a:ext cx="206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C0A2E44-A9CE-4B99-BB73-EC5EBB3B62B5}"/>
                    </a:ext>
                  </a:extLst>
                </p14:cNvPr>
                <p14:cNvContentPartPr/>
                <p14:nvPr/>
              </p14:nvContentPartPr>
              <p14:xfrm>
                <a:off x="4583239" y="5217838"/>
                <a:ext cx="853560" cy="144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C0A2E44-A9CE-4B99-BB73-EC5EBB3B62B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74599" y="5209198"/>
                  <a:ext cx="871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D3BE5BF-52D0-4BD4-A4E4-23DFF09A9F28}"/>
                    </a:ext>
                  </a:extLst>
                </p14:cNvPr>
                <p14:cNvContentPartPr/>
                <p14:nvPr/>
              </p14:nvContentPartPr>
              <p14:xfrm>
                <a:off x="4880599" y="5382358"/>
                <a:ext cx="291240" cy="226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D3BE5BF-52D0-4BD4-A4E4-23DFF09A9F2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871959" y="5373718"/>
                  <a:ext cx="308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1BFEDD4-02D7-4885-8872-41281B9DCEF9}"/>
                    </a:ext>
                  </a:extLst>
                </p14:cNvPr>
                <p14:cNvContentPartPr/>
                <p14:nvPr/>
              </p14:nvContentPartPr>
              <p14:xfrm>
                <a:off x="4892119" y="5335918"/>
                <a:ext cx="271440" cy="295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1BFEDD4-02D7-4885-8872-41281B9DCEF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883119" y="5327278"/>
                  <a:ext cx="289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F2C62A0-1DEA-4709-9902-ED6DA489B5CA}"/>
                    </a:ext>
                  </a:extLst>
                </p14:cNvPr>
                <p14:cNvContentPartPr/>
                <p14:nvPr/>
              </p14:nvContentPartPr>
              <p14:xfrm>
                <a:off x="5304679" y="5284438"/>
                <a:ext cx="108360" cy="421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F2C62A0-1DEA-4709-9902-ED6DA489B5C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296039" y="5275438"/>
                  <a:ext cx="1260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15AA77CC-6181-4C06-8593-35F43A46CF8E}"/>
              </a:ext>
            </a:extLst>
          </p:cNvPr>
          <p:cNvGrpSpPr/>
          <p:nvPr/>
        </p:nvGrpSpPr>
        <p:grpSpPr>
          <a:xfrm>
            <a:off x="5888959" y="4933798"/>
            <a:ext cx="210240" cy="160560"/>
            <a:chOff x="5888959" y="4933798"/>
            <a:chExt cx="21024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8037DDD-E2E4-4F87-A5DB-9E7A8D7BBB29}"/>
                    </a:ext>
                  </a:extLst>
                </p14:cNvPr>
                <p14:cNvContentPartPr/>
                <p14:nvPr/>
              </p14:nvContentPartPr>
              <p14:xfrm>
                <a:off x="5897239" y="4933798"/>
                <a:ext cx="201960" cy="28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8037DDD-E2E4-4F87-A5DB-9E7A8D7BBB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888239" y="4925158"/>
                  <a:ext cx="219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7DE0C85-3AEC-4290-8140-0367FA19EA89}"/>
                    </a:ext>
                  </a:extLst>
                </p14:cNvPr>
                <p14:cNvContentPartPr/>
                <p14:nvPr/>
              </p14:nvContentPartPr>
              <p14:xfrm>
                <a:off x="5888959" y="5039278"/>
                <a:ext cx="205200" cy="55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7DE0C85-3AEC-4290-8140-0367FA19EA8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79959" y="5030638"/>
                  <a:ext cx="22284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14A8E52-BD8D-4836-BC37-58155B1BF1B0}"/>
                  </a:ext>
                </a:extLst>
              </p14:cNvPr>
              <p14:cNvContentPartPr/>
              <p14:nvPr/>
            </p14:nvContentPartPr>
            <p14:xfrm>
              <a:off x="6424279" y="4744438"/>
              <a:ext cx="276480" cy="3232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14A8E52-BD8D-4836-BC37-58155B1BF1B0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415279" y="4735798"/>
                <a:ext cx="294120" cy="34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B44259E-F8D1-4257-88AD-80A4BAEE7794}"/>
              </a:ext>
            </a:extLst>
          </p:cNvPr>
          <p:cNvGrpSpPr/>
          <p:nvPr/>
        </p:nvGrpSpPr>
        <p:grpSpPr>
          <a:xfrm>
            <a:off x="6918919" y="4304878"/>
            <a:ext cx="1497240" cy="1236960"/>
            <a:chOff x="6918919" y="4304878"/>
            <a:chExt cx="1497240" cy="12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2EA8EEE-24CA-44C4-ADE3-EC3E1D1FCE71}"/>
                    </a:ext>
                  </a:extLst>
                </p14:cNvPr>
                <p14:cNvContentPartPr/>
                <p14:nvPr/>
              </p14:nvContentPartPr>
              <p14:xfrm>
                <a:off x="6918919" y="4538878"/>
                <a:ext cx="169200" cy="38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2EA8EEE-24CA-44C4-ADE3-EC3E1D1FCE7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10279" y="4529878"/>
                  <a:ext cx="186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11FEDA-E480-4DBB-9A15-2312921F8BF6}"/>
                    </a:ext>
                  </a:extLst>
                </p14:cNvPr>
                <p14:cNvContentPartPr/>
                <p14:nvPr/>
              </p14:nvContentPartPr>
              <p14:xfrm>
                <a:off x="7244719" y="4313878"/>
                <a:ext cx="211320" cy="311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11FEDA-E480-4DBB-9A15-2312921F8BF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36079" y="4304878"/>
                  <a:ext cx="228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83F12E2-5692-4AC5-9BA1-0885D7FFDBE6}"/>
                    </a:ext>
                  </a:extLst>
                </p14:cNvPr>
                <p14:cNvContentPartPr/>
                <p14:nvPr/>
              </p14:nvContentPartPr>
              <p14:xfrm>
                <a:off x="7341559" y="4888798"/>
                <a:ext cx="26640" cy="24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83F12E2-5692-4AC5-9BA1-0885D7FFDBE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332919" y="4880158"/>
                  <a:ext cx="44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BE5EF6C-976D-4DC5-90C3-46E4A4AD4778}"/>
                    </a:ext>
                  </a:extLst>
                </p14:cNvPr>
                <p14:cNvContentPartPr/>
                <p14:nvPr/>
              </p14:nvContentPartPr>
              <p14:xfrm>
                <a:off x="7674199" y="4641478"/>
                <a:ext cx="358200" cy="393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BE5EF6C-976D-4DC5-90C3-46E4A4AD47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665199" y="4632478"/>
                  <a:ext cx="375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243D64A-0422-44B9-B4D5-8D186896F605}"/>
                    </a:ext>
                  </a:extLst>
                </p14:cNvPr>
                <p14:cNvContentPartPr/>
                <p14:nvPr/>
              </p14:nvContentPartPr>
              <p14:xfrm>
                <a:off x="8227519" y="4304878"/>
                <a:ext cx="188640" cy="173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243D64A-0422-44B9-B4D5-8D186896F60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18519" y="4296238"/>
                  <a:ext cx="206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94029F-583B-403E-81B5-010DBDCE1FAC}"/>
                    </a:ext>
                  </a:extLst>
                </p14:cNvPr>
                <p14:cNvContentPartPr/>
                <p14:nvPr/>
              </p14:nvContentPartPr>
              <p14:xfrm>
                <a:off x="7139599" y="5124958"/>
                <a:ext cx="759960" cy="123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94029F-583B-403E-81B5-010DBDCE1FA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30959" y="5115958"/>
                  <a:ext cx="777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CF8265E-B162-42AD-ACF5-F7B23B68E247}"/>
                    </a:ext>
                  </a:extLst>
                </p14:cNvPr>
                <p14:cNvContentPartPr/>
                <p14:nvPr/>
              </p14:nvContentPartPr>
              <p14:xfrm>
                <a:off x="7289719" y="5326558"/>
                <a:ext cx="297720" cy="215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CF8265E-B162-42AD-ACF5-F7B23B68E24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281079" y="5317558"/>
                  <a:ext cx="315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0E2549D-C646-4E04-A38E-7887EB037C2F}"/>
                    </a:ext>
                  </a:extLst>
                </p14:cNvPr>
                <p14:cNvContentPartPr/>
                <p14:nvPr/>
              </p14:nvContentPartPr>
              <p14:xfrm>
                <a:off x="7804159" y="5272198"/>
                <a:ext cx="48960" cy="261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0E2549D-C646-4E04-A38E-7887EB037C2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95519" y="5263558"/>
                  <a:ext cx="666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AC32CAA-36DF-47AC-93D4-928D6C40C16D}"/>
              </a:ext>
            </a:extLst>
          </p:cNvPr>
          <p:cNvGrpSpPr/>
          <p:nvPr/>
        </p:nvGrpSpPr>
        <p:grpSpPr>
          <a:xfrm>
            <a:off x="7771039" y="5689798"/>
            <a:ext cx="54720" cy="45360"/>
            <a:chOff x="7771039" y="5689798"/>
            <a:chExt cx="54720" cy="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BE8EB16-146C-4D1C-B47F-8BD8393C3030}"/>
                    </a:ext>
                  </a:extLst>
                </p14:cNvPr>
                <p14:cNvContentPartPr/>
                <p14:nvPr/>
              </p14:nvContentPartPr>
              <p14:xfrm>
                <a:off x="7811359" y="5689798"/>
                <a:ext cx="1080" cy="4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BE8EB16-146C-4D1C-B47F-8BD8393C30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02359" y="5681158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B0D3D3F-8B4D-4C90-9303-E77C312A812B}"/>
                    </a:ext>
                  </a:extLst>
                </p14:cNvPr>
                <p14:cNvContentPartPr/>
                <p14:nvPr/>
              </p14:nvContentPartPr>
              <p14:xfrm>
                <a:off x="7771039" y="5714278"/>
                <a:ext cx="54720" cy="20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B0D3D3F-8B4D-4C90-9303-E77C312A812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762039" y="5705278"/>
                  <a:ext cx="7236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003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2A071C-2995-493B-BAD7-2F17882CED81}"/>
                  </a:ext>
                </a:extLst>
              </p14:cNvPr>
              <p14:cNvContentPartPr/>
              <p14:nvPr/>
            </p14:nvContentPartPr>
            <p14:xfrm>
              <a:off x="422359" y="271438"/>
              <a:ext cx="88200" cy="34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2A071C-2995-493B-BAD7-2F17882CED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719" y="262798"/>
                <a:ext cx="1058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A7728E-0657-4A9A-9A84-ED20844EB6FC}"/>
                  </a:ext>
                </a:extLst>
              </p14:cNvPr>
              <p14:cNvContentPartPr/>
              <p14:nvPr/>
            </p14:nvContentPartPr>
            <p14:xfrm>
              <a:off x="438199" y="483838"/>
              <a:ext cx="193320" cy="20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A7728E-0657-4A9A-9A84-ED20844EB6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559" y="475198"/>
                <a:ext cx="210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545405-55B1-4D2E-963A-10DAD323D456}"/>
                  </a:ext>
                </a:extLst>
              </p14:cNvPr>
              <p14:cNvContentPartPr/>
              <p14:nvPr/>
            </p14:nvContentPartPr>
            <p14:xfrm>
              <a:off x="707479" y="252358"/>
              <a:ext cx="246960" cy="418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545405-55B1-4D2E-963A-10DAD323D4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839" y="243358"/>
                <a:ext cx="2646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2B0619-8BA0-4899-973E-84ADD16441B5}"/>
                  </a:ext>
                </a:extLst>
              </p14:cNvPr>
              <p14:cNvContentPartPr/>
              <p14:nvPr/>
            </p14:nvContentPartPr>
            <p14:xfrm>
              <a:off x="1498759" y="228238"/>
              <a:ext cx="281520" cy="47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2B0619-8BA0-4899-973E-84ADD16441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759" y="219238"/>
                <a:ext cx="2991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2BCA99-0D87-4953-BCFD-E331ABEA9F84}"/>
                  </a:ext>
                </a:extLst>
              </p14:cNvPr>
              <p14:cNvContentPartPr/>
              <p14:nvPr/>
            </p14:nvContentPartPr>
            <p14:xfrm>
              <a:off x="1829239" y="471238"/>
              <a:ext cx="179280" cy="19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2BCA99-0D87-4953-BCFD-E331ABEA9F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0239" y="462238"/>
                <a:ext cx="1969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8507E8-323B-4F01-BC26-A8F3FB7C5719}"/>
                  </a:ext>
                </a:extLst>
              </p14:cNvPr>
              <p14:cNvContentPartPr/>
              <p14:nvPr/>
            </p14:nvContentPartPr>
            <p14:xfrm>
              <a:off x="2195719" y="194398"/>
              <a:ext cx="213480" cy="455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8507E8-323B-4F01-BC26-A8F3FB7C57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6719" y="185398"/>
                <a:ext cx="2311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7D1C0E-540C-4306-B6A1-B2763E6CB155}"/>
                  </a:ext>
                </a:extLst>
              </p14:cNvPr>
              <p14:cNvContentPartPr/>
              <p14:nvPr/>
            </p14:nvContentPartPr>
            <p14:xfrm>
              <a:off x="2116159" y="391318"/>
              <a:ext cx="392760" cy="90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7D1C0E-540C-4306-B6A1-B2763E6CB1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7519" y="382678"/>
                <a:ext cx="4104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427585-16A6-4F8A-A74C-1A139FF6937C}"/>
                  </a:ext>
                </a:extLst>
              </p14:cNvPr>
              <p14:cNvContentPartPr/>
              <p14:nvPr/>
            </p14:nvContentPartPr>
            <p14:xfrm>
              <a:off x="2849119" y="287278"/>
              <a:ext cx="228600" cy="344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427585-16A6-4F8A-A74C-1A139FF693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40479" y="278638"/>
                <a:ext cx="246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CFFE6A-D2A5-414F-8804-18023C054C45}"/>
                  </a:ext>
                </a:extLst>
              </p14:cNvPr>
              <p14:cNvContentPartPr/>
              <p14:nvPr/>
            </p14:nvContentPartPr>
            <p14:xfrm>
              <a:off x="2762359" y="248038"/>
              <a:ext cx="289440" cy="36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CFFE6A-D2A5-414F-8804-18023C054C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3719" y="239038"/>
                <a:ext cx="3070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AFC1367-2408-42CE-BAFF-7A4B4D919AB5}"/>
                  </a:ext>
                </a:extLst>
              </p14:cNvPr>
              <p14:cNvContentPartPr/>
              <p14:nvPr/>
            </p14:nvContentPartPr>
            <p14:xfrm>
              <a:off x="685159" y="1200958"/>
              <a:ext cx="231120" cy="253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AFC1367-2408-42CE-BAFF-7A4B4D919A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6519" y="1191958"/>
                <a:ext cx="248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E4D97E0-B9CD-43B9-874E-5A809FAE79F9}"/>
                  </a:ext>
                </a:extLst>
              </p14:cNvPr>
              <p14:cNvContentPartPr/>
              <p14:nvPr/>
            </p14:nvContentPartPr>
            <p14:xfrm>
              <a:off x="923119" y="1271518"/>
              <a:ext cx="207720" cy="229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E4D97E0-B9CD-43B9-874E-5A809FAE79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4479" y="1262518"/>
                <a:ext cx="2253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19642E-2DA4-4377-A2CE-E2E0B7FC3317}"/>
                  </a:ext>
                </a:extLst>
              </p14:cNvPr>
              <p14:cNvContentPartPr/>
              <p14:nvPr/>
            </p14:nvContentPartPr>
            <p14:xfrm>
              <a:off x="1123639" y="1242358"/>
              <a:ext cx="210240" cy="254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19642E-2DA4-4377-A2CE-E2E0B7FC331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4639" y="1233718"/>
                <a:ext cx="227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1EDBE74-03D2-4172-8254-FBE01632A49F}"/>
                  </a:ext>
                </a:extLst>
              </p14:cNvPr>
              <p14:cNvContentPartPr/>
              <p14:nvPr/>
            </p14:nvContentPartPr>
            <p14:xfrm>
              <a:off x="1393639" y="1122838"/>
              <a:ext cx="179640" cy="324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1EDBE74-03D2-4172-8254-FBE01632A4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84999" y="1114198"/>
                <a:ext cx="1972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6B15D6-30C2-4363-88D3-75046F871B42}"/>
                  </a:ext>
                </a:extLst>
              </p14:cNvPr>
              <p14:cNvContentPartPr/>
              <p14:nvPr/>
            </p14:nvContentPartPr>
            <p14:xfrm>
              <a:off x="1631959" y="1208518"/>
              <a:ext cx="207360" cy="204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6B15D6-30C2-4363-88D3-75046F871B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23319" y="1199518"/>
                <a:ext cx="2250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5E5108-5545-454A-8B7F-717A415926B1}"/>
                  </a:ext>
                </a:extLst>
              </p14:cNvPr>
              <p14:cNvContentPartPr/>
              <p14:nvPr/>
            </p14:nvContentPartPr>
            <p14:xfrm>
              <a:off x="1860559" y="1244878"/>
              <a:ext cx="56160" cy="142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5E5108-5545-454A-8B7F-717A415926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51559" y="1235878"/>
                <a:ext cx="73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88E6C80-B964-464D-87EE-9051C201E589}"/>
                  </a:ext>
                </a:extLst>
              </p14:cNvPr>
              <p14:cNvContentPartPr/>
              <p14:nvPr/>
            </p14:nvContentPartPr>
            <p14:xfrm>
              <a:off x="2011399" y="1241638"/>
              <a:ext cx="117360" cy="97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88E6C80-B964-464D-87EE-9051C201E5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02759" y="1232638"/>
                <a:ext cx="135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207D53-94E0-4B0F-935C-73A34EFEEC8D}"/>
                  </a:ext>
                </a:extLst>
              </p14:cNvPr>
              <p14:cNvContentPartPr/>
              <p14:nvPr/>
            </p14:nvContentPartPr>
            <p14:xfrm>
              <a:off x="2192839" y="1205278"/>
              <a:ext cx="144720" cy="582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207D53-94E0-4B0F-935C-73A34EFEEC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4199" y="1196638"/>
                <a:ext cx="162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80040A4-9876-4E2A-AAC8-38FFF36F1AC3}"/>
                  </a:ext>
                </a:extLst>
              </p14:cNvPr>
              <p14:cNvContentPartPr/>
              <p14:nvPr/>
            </p14:nvContentPartPr>
            <p14:xfrm>
              <a:off x="2785759" y="1174678"/>
              <a:ext cx="23400" cy="86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80040A4-9876-4E2A-AAC8-38FFF36F1A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77119" y="1165678"/>
                <a:ext cx="41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73BBD56-1E49-47FA-AE6E-A889BABF94A7}"/>
                  </a:ext>
                </a:extLst>
              </p14:cNvPr>
              <p14:cNvContentPartPr/>
              <p14:nvPr/>
            </p14:nvContentPartPr>
            <p14:xfrm>
              <a:off x="2943799" y="1202758"/>
              <a:ext cx="132480" cy="73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73BBD56-1E49-47FA-AE6E-A889BABF94A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34799" y="1194118"/>
                <a:ext cx="1501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AAF7AA-FEE8-4DF6-917D-C040CF5E469F}"/>
                  </a:ext>
                </a:extLst>
              </p14:cNvPr>
              <p14:cNvContentPartPr/>
              <p14:nvPr/>
            </p14:nvContentPartPr>
            <p14:xfrm>
              <a:off x="3334039" y="203758"/>
              <a:ext cx="242280" cy="45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AAF7AA-FEE8-4DF6-917D-C040CF5E46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25399" y="195118"/>
                <a:ext cx="2599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065C29-15F0-4E5F-9EA7-8414EEAC940C}"/>
                  </a:ext>
                </a:extLst>
              </p14:cNvPr>
              <p14:cNvContentPartPr/>
              <p14:nvPr/>
            </p14:nvContentPartPr>
            <p14:xfrm>
              <a:off x="3667399" y="418318"/>
              <a:ext cx="201240" cy="19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065C29-15F0-4E5F-9EA7-8414EEAC94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58759" y="409678"/>
                <a:ext cx="2188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19F0E58-3539-4296-B595-0F62DE6B861F}"/>
                  </a:ext>
                </a:extLst>
              </p14:cNvPr>
              <p14:cNvContentPartPr/>
              <p14:nvPr/>
            </p14:nvContentPartPr>
            <p14:xfrm>
              <a:off x="4351399" y="122758"/>
              <a:ext cx="275760" cy="50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19F0E58-3539-4296-B595-0F62DE6B86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42399" y="114118"/>
                <a:ext cx="2934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A53970-8921-4413-A438-36D128B84E70}"/>
                  </a:ext>
                </a:extLst>
              </p14:cNvPr>
              <p14:cNvContentPartPr/>
              <p14:nvPr/>
            </p14:nvContentPartPr>
            <p14:xfrm>
              <a:off x="4224319" y="324358"/>
              <a:ext cx="401040" cy="13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A53970-8921-4413-A438-36D128B84E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15679" y="315718"/>
                <a:ext cx="4186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8DBAD8-6B88-49E3-9719-F2416237CC9B}"/>
                  </a:ext>
                </a:extLst>
              </p14:cNvPr>
              <p14:cNvContentPartPr/>
              <p14:nvPr/>
            </p14:nvContentPartPr>
            <p14:xfrm>
              <a:off x="4608439" y="114478"/>
              <a:ext cx="285120" cy="45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8DBAD8-6B88-49E3-9719-F2416237CC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99439" y="105838"/>
                <a:ext cx="3027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4F18D5-4B04-4508-B654-220E2F7BAF3C}"/>
                  </a:ext>
                </a:extLst>
              </p14:cNvPr>
              <p14:cNvContentPartPr/>
              <p14:nvPr/>
            </p14:nvContentPartPr>
            <p14:xfrm>
              <a:off x="4896799" y="388078"/>
              <a:ext cx="74520" cy="182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4F18D5-4B04-4508-B654-220E2F7BAF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87799" y="379438"/>
                <a:ext cx="92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EB23A2-5505-422F-9218-C0CAADCC816A}"/>
                  </a:ext>
                </a:extLst>
              </p14:cNvPr>
              <p14:cNvContentPartPr/>
              <p14:nvPr/>
            </p14:nvContentPartPr>
            <p14:xfrm>
              <a:off x="5389999" y="419398"/>
              <a:ext cx="193320" cy="124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EB23A2-5505-422F-9218-C0CAADCC81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81359" y="410758"/>
                <a:ext cx="2109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F4FA15-EC96-49AC-A890-FB09F157EEF8}"/>
                  </a:ext>
                </a:extLst>
              </p14:cNvPr>
              <p14:cNvContentPartPr/>
              <p14:nvPr/>
            </p14:nvContentPartPr>
            <p14:xfrm>
              <a:off x="5700679" y="385558"/>
              <a:ext cx="156960" cy="132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F4FA15-EC96-49AC-A890-FB09F157EE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91679" y="376918"/>
                <a:ext cx="174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017992-FDA0-4154-8B1C-0F1C4A496209}"/>
                  </a:ext>
                </a:extLst>
              </p14:cNvPr>
              <p14:cNvContentPartPr/>
              <p14:nvPr/>
            </p14:nvContentPartPr>
            <p14:xfrm>
              <a:off x="5960959" y="404638"/>
              <a:ext cx="257040" cy="146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017992-FDA0-4154-8B1C-0F1C4A4962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52319" y="395638"/>
                <a:ext cx="274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11FD78-3791-4458-8D0E-8DBCC72EE853}"/>
                  </a:ext>
                </a:extLst>
              </p14:cNvPr>
              <p14:cNvContentPartPr/>
              <p14:nvPr/>
            </p14:nvContentPartPr>
            <p14:xfrm>
              <a:off x="6254359" y="129238"/>
              <a:ext cx="240840" cy="418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11FD78-3791-4458-8D0E-8DBCC72EE8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45719" y="120598"/>
                <a:ext cx="2584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B14830-9BB5-4D98-8946-49900300E5A5}"/>
                  </a:ext>
                </a:extLst>
              </p14:cNvPr>
              <p14:cNvContentPartPr/>
              <p14:nvPr/>
            </p14:nvContentPartPr>
            <p14:xfrm>
              <a:off x="6507439" y="351358"/>
              <a:ext cx="162360" cy="178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B14830-9BB5-4D98-8946-49900300E5A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98799" y="342718"/>
                <a:ext cx="180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E5E0A3C-6FB2-493A-9919-3DE44E7CCA2D}"/>
                  </a:ext>
                </a:extLst>
              </p14:cNvPr>
              <p14:cNvContentPartPr/>
              <p14:nvPr/>
            </p14:nvContentPartPr>
            <p14:xfrm>
              <a:off x="6673399" y="329398"/>
              <a:ext cx="219600" cy="20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E5E0A3C-6FB2-493A-9919-3DE44E7CCA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64399" y="320758"/>
                <a:ext cx="237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620EAE4-B568-4645-A4F5-056F303F73E4}"/>
                  </a:ext>
                </a:extLst>
              </p14:cNvPr>
              <p14:cNvContentPartPr/>
              <p14:nvPr/>
            </p14:nvContentPartPr>
            <p14:xfrm>
              <a:off x="7084519" y="400318"/>
              <a:ext cx="205560" cy="122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620EAE4-B568-4645-A4F5-056F303F73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75519" y="391678"/>
                <a:ext cx="2232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752E07-746C-45C7-BD5A-47AAFC34B180}"/>
                  </a:ext>
                </a:extLst>
              </p14:cNvPr>
              <p14:cNvContentPartPr/>
              <p14:nvPr/>
            </p14:nvContentPartPr>
            <p14:xfrm>
              <a:off x="7351279" y="-18002"/>
              <a:ext cx="456480" cy="623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752E07-746C-45C7-BD5A-47AAFC34B18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42639" y="-26642"/>
                <a:ext cx="47412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909A82-F83B-4561-8197-C0B94472AA23}"/>
                  </a:ext>
                </a:extLst>
              </p14:cNvPr>
              <p14:cNvContentPartPr/>
              <p14:nvPr/>
            </p14:nvContentPartPr>
            <p14:xfrm>
              <a:off x="7396639" y="390598"/>
              <a:ext cx="250920" cy="47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909A82-F83B-4561-8197-C0B94472AA2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87999" y="381958"/>
                <a:ext cx="2685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5DB9A9E-CCE9-45DE-B712-1105341BA57E}"/>
                  </a:ext>
                </a:extLst>
              </p14:cNvPr>
              <p14:cNvContentPartPr/>
              <p14:nvPr/>
            </p14:nvContentPartPr>
            <p14:xfrm>
              <a:off x="7806679" y="471238"/>
              <a:ext cx="165600" cy="300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5DB9A9E-CCE9-45DE-B712-1105341BA57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98039" y="462238"/>
                <a:ext cx="183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C902A70-470A-45FA-8EC3-E898DC1E6F26}"/>
                  </a:ext>
                </a:extLst>
              </p14:cNvPr>
              <p14:cNvContentPartPr/>
              <p14:nvPr/>
            </p14:nvContentPartPr>
            <p14:xfrm>
              <a:off x="7957879" y="306358"/>
              <a:ext cx="300600" cy="183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C902A70-470A-45FA-8EC3-E898DC1E6F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48879" y="297358"/>
                <a:ext cx="318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53BD60-EE9D-42ED-8708-29FC0AA9BC60}"/>
                  </a:ext>
                </a:extLst>
              </p14:cNvPr>
              <p14:cNvContentPartPr/>
              <p14:nvPr/>
            </p14:nvContentPartPr>
            <p14:xfrm>
              <a:off x="8361439" y="89638"/>
              <a:ext cx="308880" cy="393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53BD60-EE9D-42ED-8708-29FC0AA9BC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52799" y="80998"/>
                <a:ext cx="32652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C0193B6-BEEE-4F06-985A-89475CD12417}"/>
                  </a:ext>
                </a:extLst>
              </p14:cNvPr>
              <p14:cNvContentPartPr/>
              <p14:nvPr/>
            </p14:nvContentPartPr>
            <p14:xfrm>
              <a:off x="8460439" y="367918"/>
              <a:ext cx="189720" cy="122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C0193B6-BEEE-4F06-985A-89475CD1241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51799" y="358918"/>
                <a:ext cx="207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796547E-20A2-4AE4-A3BD-ABE9A3292F73}"/>
                  </a:ext>
                </a:extLst>
              </p14:cNvPr>
              <p14:cNvContentPartPr/>
              <p14:nvPr/>
            </p14:nvContentPartPr>
            <p14:xfrm>
              <a:off x="8678599" y="358558"/>
              <a:ext cx="230040" cy="105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796547E-20A2-4AE4-A3BD-ABE9A3292F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69599" y="349918"/>
                <a:ext cx="247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FC34570-DFF7-4913-B2D3-2DE5EABBA312}"/>
                  </a:ext>
                </a:extLst>
              </p14:cNvPr>
              <p14:cNvContentPartPr/>
              <p14:nvPr/>
            </p14:nvContentPartPr>
            <p14:xfrm>
              <a:off x="8973799" y="307438"/>
              <a:ext cx="230040" cy="165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FC34570-DFF7-4913-B2D3-2DE5EABBA31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64799" y="298798"/>
                <a:ext cx="2476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95C76C-4FAC-45D8-BE07-D4E5E4B7B7C6}"/>
                  </a:ext>
                </a:extLst>
              </p14:cNvPr>
              <p14:cNvContentPartPr/>
              <p14:nvPr/>
            </p14:nvContentPartPr>
            <p14:xfrm>
              <a:off x="9237319" y="254878"/>
              <a:ext cx="172800" cy="226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95C76C-4FAC-45D8-BE07-D4E5E4B7B7C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28319" y="246238"/>
                <a:ext cx="190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4400EC-E8B3-4583-B79E-9D7729AAC560}"/>
                  </a:ext>
                </a:extLst>
              </p14:cNvPr>
              <p14:cNvContentPartPr/>
              <p14:nvPr/>
            </p14:nvContentPartPr>
            <p14:xfrm>
              <a:off x="3628519" y="903598"/>
              <a:ext cx="182160" cy="385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4400EC-E8B3-4583-B79E-9D7729AAC5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19879" y="894598"/>
                <a:ext cx="1998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DB39FB1-7841-4C9F-A7FF-0953FE7B47CD}"/>
                  </a:ext>
                </a:extLst>
              </p14:cNvPr>
              <p14:cNvContentPartPr/>
              <p14:nvPr/>
            </p14:nvContentPartPr>
            <p14:xfrm>
              <a:off x="3586039" y="1032838"/>
              <a:ext cx="289800" cy="9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DB39FB1-7841-4C9F-A7FF-0953FE7B47C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77039" y="1024198"/>
                <a:ext cx="307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EA7FBC2-AB69-40B5-8A42-643CDA017AE3}"/>
                  </a:ext>
                </a:extLst>
              </p14:cNvPr>
              <p14:cNvContentPartPr/>
              <p14:nvPr/>
            </p14:nvContentPartPr>
            <p14:xfrm>
              <a:off x="3916519" y="803518"/>
              <a:ext cx="241200" cy="467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EA7FBC2-AB69-40B5-8A42-643CDA017A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07519" y="794518"/>
                <a:ext cx="25884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E531019-CF86-480A-B5AF-D14CC4B23FCE}"/>
                  </a:ext>
                </a:extLst>
              </p14:cNvPr>
              <p14:cNvContentPartPr/>
              <p14:nvPr/>
            </p14:nvContentPartPr>
            <p14:xfrm>
              <a:off x="4199479" y="1099438"/>
              <a:ext cx="166320" cy="135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E531019-CF86-480A-B5AF-D14CC4B23FC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90479" y="1090438"/>
                <a:ext cx="183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961D53D-6A7A-49FB-985C-FC2F5183A821}"/>
                  </a:ext>
                </a:extLst>
              </p14:cNvPr>
              <p14:cNvContentPartPr/>
              <p14:nvPr/>
            </p14:nvContentPartPr>
            <p14:xfrm>
              <a:off x="4819039" y="994678"/>
              <a:ext cx="194040" cy="167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961D53D-6A7A-49FB-985C-FC2F5183A82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10039" y="985678"/>
                <a:ext cx="211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92D6965-2E7A-492C-9173-D6DAB355A24F}"/>
                  </a:ext>
                </a:extLst>
              </p14:cNvPr>
              <p14:cNvContentPartPr/>
              <p14:nvPr/>
            </p14:nvContentPartPr>
            <p14:xfrm>
              <a:off x="5189119" y="954358"/>
              <a:ext cx="254880" cy="192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92D6965-2E7A-492C-9173-D6DAB355A24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80479" y="945718"/>
                <a:ext cx="272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28FE52C-A3DC-4407-A3A6-D1630DABDB84}"/>
                  </a:ext>
                </a:extLst>
              </p14:cNvPr>
              <p14:cNvContentPartPr/>
              <p14:nvPr/>
            </p14:nvContentPartPr>
            <p14:xfrm>
              <a:off x="5505559" y="954358"/>
              <a:ext cx="231120" cy="134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28FE52C-A3DC-4407-A3A6-D1630DABDB8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96919" y="945718"/>
                <a:ext cx="248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9741518-93F2-4594-9BC9-72DACB668670}"/>
                  </a:ext>
                </a:extLst>
              </p14:cNvPr>
              <p14:cNvContentPartPr/>
              <p14:nvPr/>
            </p14:nvContentPartPr>
            <p14:xfrm>
              <a:off x="5512759" y="979558"/>
              <a:ext cx="129240" cy="149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9741518-93F2-4594-9BC9-72DACB66867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03759" y="970558"/>
                <a:ext cx="1468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FA1D2D1-7F4A-4A65-A228-4DBF8C7CD4FD}"/>
                  </a:ext>
                </a:extLst>
              </p14:cNvPr>
              <p14:cNvContentPartPr/>
              <p14:nvPr/>
            </p14:nvContentPartPr>
            <p14:xfrm>
              <a:off x="5719399" y="716038"/>
              <a:ext cx="391320" cy="437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FA1D2D1-7F4A-4A65-A228-4DBF8C7CD4F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10399" y="707038"/>
                <a:ext cx="4089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2DEA248-F264-404A-B448-C52C94515535}"/>
                  </a:ext>
                </a:extLst>
              </p14:cNvPr>
              <p14:cNvContentPartPr/>
              <p14:nvPr/>
            </p14:nvContentPartPr>
            <p14:xfrm>
              <a:off x="6433639" y="729358"/>
              <a:ext cx="187920" cy="336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2DEA248-F264-404A-B448-C52C9451553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24639" y="720718"/>
                <a:ext cx="2055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4E8E68E-5656-4BF8-A730-7E9C370E1358}"/>
                  </a:ext>
                </a:extLst>
              </p14:cNvPr>
              <p14:cNvContentPartPr/>
              <p14:nvPr/>
            </p14:nvContentPartPr>
            <p14:xfrm>
              <a:off x="6709759" y="941398"/>
              <a:ext cx="117720" cy="132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4E8E68E-5656-4BF8-A730-7E9C370E135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00759" y="932398"/>
                <a:ext cx="1353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CE45A43-9A2C-4EE8-89A4-79B175438FF4}"/>
                  </a:ext>
                </a:extLst>
              </p14:cNvPr>
              <p14:cNvContentPartPr/>
              <p14:nvPr/>
            </p14:nvContentPartPr>
            <p14:xfrm>
              <a:off x="6964999" y="737638"/>
              <a:ext cx="163080" cy="315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CE45A43-9A2C-4EE8-89A4-79B175438FF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55999" y="728998"/>
                <a:ext cx="180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FA45C36-A0EF-45AB-8EAA-027DCC013C10}"/>
                  </a:ext>
                </a:extLst>
              </p14:cNvPr>
              <p14:cNvContentPartPr/>
              <p14:nvPr/>
            </p14:nvContentPartPr>
            <p14:xfrm>
              <a:off x="7138159" y="579598"/>
              <a:ext cx="345240" cy="520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FA45C36-A0EF-45AB-8EAA-027DCC013C1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29519" y="570598"/>
                <a:ext cx="3628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E87E73E-990D-4939-9323-1B8222386B40}"/>
                  </a:ext>
                </a:extLst>
              </p14:cNvPr>
              <p14:cNvContentPartPr/>
              <p14:nvPr/>
            </p14:nvContentPartPr>
            <p14:xfrm>
              <a:off x="7097479" y="909718"/>
              <a:ext cx="281520" cy="74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E87E73E-990D-4939-9323-1B8222386B4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88839" y="901078"/>
                <a:ext cx="2991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862D297-E356-4F98-9BB4-7252FF943AF6}"/>
                  </a:ext>
                </a:extLst>
              </p14:cNvPr>
              <p14:cNvContentPartPr/>
              <p14:nvPr/>
            </p14:nvContentPartPr>
            <p14:xfrm>
              <a:off x="7558999" y="653038"/>
              <a:ext cx="243000" cy="416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862D297-E356-4F98-9BB4-7252FF943AF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50359" y="644038"/>
                <a:ext cx="2606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D527106-B1F1-4A49-B514-5644F847A0BB}"/>
                  </a:ext>
                </a:extLst>
              </p14:cNvPr>
              <p14:cNvContentPartPr/>
              <p14:nvPr/>
            </p14:nvContentPartPr>
            <p14:xfrm>
              <a:off x="7845559" y="931678"/>
              <a:ext cx="79920" cy="106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D527106-B1F1-4A49-B514-5644F847A0B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836919" y="922678"/>
                <a:ext cx="975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2917FE3-E7E1-4E9A-B266-B55BB072EE1E}"/>
                  </a:ext>
                </a:extLst>
              </p14:cNvPr>
              <p14:cNvContentPartPr/>
              <p14:nvPr/>
            </p14:nvContentPartPr>
            <p14:xfrm>
              <a:off x="8032039" y="892078"/>
              <a:ext cx="160920" cy="163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2917FE3-E7E1-4E9A-B266-B55BB072EE1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23039" y="883078"/>
                <a:ext cx="178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2639383-84C2-4994-88DF-207C896D5ADF}"/>
                  </a:ext>
                </a:extLst>
              </p14:cNvPr>
              <p14:cNvContentPartPr/>
              <p14:nvPr/>
            </p14:nvContentPartPr>
            <p14:xfrm>
              <a:off x="8259559" y="811078"/>
              <a:ext cx="331920" cy="257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2639383-84C2-4994-88DF-207C896D5AD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50559" y="802438"/>
                <a:ext cx="3495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B41E085-C482-4080-83AA-56DA82ADC6BE}"/>
                  </a:ext>
                </a:extLst>
              </p14:cNvPr>
              <p14:cNvContentPartPr/>
              <p14:nvPr/>
            </p14:nvContentPartPr>
            <p14:xfrm>
              <a:off x="8600839" y="1045078"/>
              <a:ext cx="4680" cy="13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B41E085-C482-4080-83AA-56DA82ADC6B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91839" y="1036438"/>
                <a:ext cx="22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1D7F02B-C9A0-4893-9D1B-23166AE8F7D7}"/>
                  </a:ext>
                </a:extLst>
              </p14:cNvPr>
              <p14:cNvContentPartPr/>
              <p14:nvPr/>
            </p14:nvContentPartPr>
            <p14:xfrm>
              <a:off x="728359" y="1742398"/>
              <a:ext cx="520560" cy="435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1D7F02B-C9A0-4893-9D1B-23166AE8F7D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9359" y="1733758"/>
                <a:ext cx="5382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5D9F620-BCAB-4B8B-B17D-AD2A82332308}"/>
                  </a:ext>
                </a:extLst>
              </p14:cNvPr>
              <p14:cNvContentPartPr/>
              <p14:nvPr/>
            </p14:nvContentPartPr>
            <p14:xfrm>
              <a:off x="779119" y="2023558"/>
              <a:ext cx="166680" cy="52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5D9F620-BCAB-4B8B-B17D-AD2A8233230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0119" y="2014558"/>
                <a:ext cx="1843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E292F55-9DDC-463C-8ABA-4B8265BCC08B}"/>
                  </a:ext>
                </a:extLst>
              </p14:cNvPr>
              <p14:cNvContentPartPr/>
              <p14:nvPr/>
            </p14:nvContentPartPr>
            <p14:xfrm>
              <a:off x="1073599" y="1974958"/>
              <a:ext cx="59400" cy="120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E292F55-9DDC-463C-8ABA-4B8265BCC08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64959" y="1965958"/>
                <a:ext cx="77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4807CA1-E35A-41E3-8798-04D1836EC685}"/>
                  </a:ext>
                </a:extLst>
              </p14:cNvPr>
              <p14:cNvContentPartPr/>
              <p14:nvPr/>
            </p14:nvContentPartPr>
            <p14:xfrm>
              <a:off x="1260079" y="1968118"/>
              <a:ext cx="195480" cy="88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4807CA1-E35A-41E3-8798-04D1836EC68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1079" y="1959478"/>
                <a:ext cx="2131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999C07A-6B51-4D1E-9F4A-46D3919DF0B5}"/>
                  </a:ext>
                </a:extLst>
              </p14:cNvPr>
              <p14:cNvContentPartPr/>
              <p14:nvPr/>
            </p14:nvContentPartPr>
            <p14:xfrm>
              <a:off x="1483279" y="1946158"/>
              <a:ext cx="221040" cy="144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999C07A-6B51-4D1E-9F4A-46D3919DF0B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74639" y="1937158"/>
                <a:ext cx="238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90630D6-DE68-4A62-B238-E71D210A9DA0}"/>
                  </a:ext>
                </a:extLst>
              </p14:cNvPr>
              <p14:cNvContentPartPr/>
              <p14:nvPr/>
            </p14:nvContentPartPr>
            <p14:xfrm>
              <a:off x="1660399" y="1790278"/>
              <a:ext cx="117000" cy="275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90630D6-DE68-4A62-B238-E71D210A9DA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51399" y="1781278"/>
                <a:ext cx="1346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4388587-CC3A-41C1-8DE2-5D282801F920}"/>
                  </a:ext>
                </a:extLst>
              </p14:cNvPr>
              <p14:cNvContentPartPr/>
              <p14:nvPr/>
            </p14:nvContentPartPr>
            <p14:xfrm>
              <a:off x="2025439" y="1501558"/>
              <a:ext cx="255240" cy="544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4388587-CC3A-41C1-8DE2-5D282801F92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16439" y="1492918"/>
                <a:ext cx="27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124596-F676-42C6-854B-D2541F5EEB12}"/>
                  </a:ext>
                </a:extLst>
              </p14:cNvPr>
              <p14:cNvContentPartPr/>
              <p14:nvPr/>
            </p14:nvContentPartPr>
            <p14:xfrm>
              <a:off x="2017519" y="1717198"/>
              <a:ext cx="372240" cy="123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124596-F676-42C6-854B-D2541F5EEB1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08879" y="1708558"/>
                <a:ext cx="389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333443A-ABDF-44BC-8DF6-DF8FE35FF192}"/>
                  </a:ext>
                </a:extLst>
              </p14:cNvPr>
              <p14:cNvContentPartPr/>
              <p14:nvPr/>
            </p14:nvContentPartPr>
            <p14:xfrm>
              <a:off x="2304079" y="1527478"/>
              <a:ext cx="276120" cy="505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333443A-ABDF-44BC-8DF6-DF8FE35FF19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95439" y="1518478"/>
                <a:ext cx="2937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4A1498F-3505-478E-9500-3A3166108EAA}"/>
                  </a:ext>
                </a:extLst>
              </p14:cNvPr>
              <p14:cNvContentPartPr/>
              <p14:nvPr/>
            </p14:nvContentPartPr>
            <p14:xfrm>
              <a:off x="2521519" y="1846798"/>
              <a:ext cx="165600" cy="176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4A1498F-3505-478E-9500-3A3166108EA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12879" y="1838158"/>
                <a:ext cx="1832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86D3D77-DEBA-4C88-98AB-BE572BBA4D2F}"/>
                  </a:ext>
                </a:extLst>
              </p14:cNvPr>
              <p14:cNvContentPartPr/>
              <p14:nvPr/>
            </p14:nvContentPartPr>
            <p14:xfrm>
              <a:off x="2998519" y="1810438"/>
              <a:ext cx="283320" cy="161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86D3D77-DEBA-4C88-98AB-BE572BBA4D2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89879" y="1801798"/>
                <a:ext cx="300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EBD7308-2748-41B0-BED0-6EE51F03638F}"/>
                  </a:ext>
                </a:extLst>
              </p14:cNvPr>
              <p14:cNvContentPartPr/>
              <p14:nvPr/>
            </p14:nvContentPartPr>
            <p14:xfrm>
              <a:off x="3170239" y="1525318"/>
              <a:ext cx="245160" cy="439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EBD7308-2748-41B0-BED0-6EE51F03638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161599" y="1516678"/>
                <a:ext cx="2628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7637D1F-08A5-4B44-BA21-FEBC92373D6C}"/>
                  </a:ext>
                </a:extLst>
              </p14:cNvPr>
              <p14:cNvContentPartPr/>
              <p14:nvPr/>
            </p14:nvContentPartPr>
            <p14:xfrm>
              <a:off x="3310279" y="1822678"/>
              <a:ext cx="77040" cy="135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7637D1F-08A5-4B44-BA21-FEBC92373D6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01639" y="1813678"/>
                <a:ext cx="946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D9E5E2-CDCA-4B6B-A785-9531D25F5A5E}"/>
                  </a:ext>
                </a:extLst>
              </p14:cNvPr>
              <p14:cNvContentPartPr/>
              <p14:nvPr/>
            </p14:nvContentPartPr>
            <p14:xfrm>
              <a:off x="3453199" y="1753558"/>
              <a:ext cx="166320" cy="199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D9E5E2-CDCA-4B6B-A785-9531D25F5A5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44559" y="1744918"/>
                <a:ext cx="183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861EBA4-F79A-401E-8AA3-91ED6DB3FC0B}"/>
                  </a:ext>
                </a:extLst>
              </p14:cNvPr>
              <p14:cNvContentPartPr/>
              <p14:nvPr/>
            </p14:nvContentPartPr>
            <p14:xfrm>
              <a:off x="3831919" y="1440358"/>
              <a:ext cx="275760" cy="49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861EBA4-F79A-401E-8AA3-91ED6DB3FC0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23279" y="1431718"/>
                <a:ext cx="2934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5A47BAA-6383-407E-AEFF-BD7328BFD7B9}"/>
                  </a:ext>
                </a:extLst>
              </p14:cNvPr>
              <p14:cNvContentPartPr/>
              <p14:nvPr/>
            </p14:nvContentPartPr>
            <p14:xfrm>
              <a:off x="3689359" y="1713598"/>
              <a:ext cx="383760" cy="96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5A47BAA-6383-407E-AEFF-BD7328BFD7B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680359" y="1704598"/>
                <a:ext cx="4014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4E323B9-CA3D-4444-9179-E88D4681330F}"/>
                  </a:ext>
                </a:extLst>
              </p14:cNvPr>
              <p14:cNvContentPartPr/>
              <p14:nvPr/>
            </p14:nvContentPartPr>
            <p14:xfrm>
              <a:off x="4052959" y="1749958"/>
              <a:ext cx="311400" cy="156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4E323B9-CA3D-4444-9179-E88D4681330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44319" y="1740958"/>
                <a:ext cx="3290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45667A8-3777-44DB-BC88-51A8E33EBF48}"/>
                  </a:ext>
                </a:extLst>
              </p14:cNvPr>
              <p14:cNvContentPartPr/>
              <p14:nvPr/>
            </p14:nvContentPartPr>
            <p14:xfrm>
              <a:off x="4506199" y="1433518"/>
              <a:ext cx="18648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45667A8-3777-44DB-BC88-51A8E33EBF4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97559" y="1424518"/>
                <a:ext cx="2041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A67E827-8C19-45AE-9A4C-C87B17F3107C}"/>
                  </a:ext>
                </a:extLst>
              </p14:cNvPr>
              <p14:cNvContentPartPr/>
              <p14:nvPr/>
            </p14:nvContentPartPr>
            <p14:xfrm>
              <a:off x="4471999" y="1678318"/>
              <a:ext cx="225360" cy="204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A67E827-8C19-45AE-9A4C-C87B17F3107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63359" y="1669678"/>
                <a:ext cx="2430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55E7897-5D0E-4FBE-9199-B1870E395F4C}"/>
                  </a:ext>
                </a:extLst>
              </p14:cNvPr>
              <p14:cNvContentPartPr/>
              <p14:nvPr/>
            </p14:nvContentPartPr>
            <p14:xfrm>
              <a:off x="4775479" y="1701718"/>
              <a:ext cx="159120" cy="112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55E7897-5D0E-4FBE-9199-B1870E395F4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766479" y="1693078"/>
                <a:ext cx="176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59DAD20-0936-49EF-BC5E-10EF7B731ECF}"/>
                  </a:ext>
                </a:extLst>
              </p14:cNvPr>
              <p14:cNvContentPartPr/>
              <p14:nvPr/>
            </p14:nvContentPartPr>
            <p14:xfrm>
              <a:off x="4982479" y="1419478"/>
              <a:ext cx="289440" cy="390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59DAD20-0936-49EF-BC5E-10EF7B731EC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973839" y="1410478"/>
                <a:ext cx="3070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C7AF6E9-A27B-40C1-970C-6B45A7D30C08}"/>
                  </a:ext>
                </a:extLst>
              </p14:cNvPr>
              <p14:cNvContentPartPr/>
              <p14:nvPr/>
            </p14:nvContentPartPr>
            <p14:xfrm>
              <a:off x="5254639" y="1526758"/>
              <a:ext cx="232200" cy="250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C7AF6E9-A27B-40C1-970C-6B45A7D30C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45999" y="1517758"/>
                <a:ext cx="2498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71DF3AA-9757-4B80-8896-5E0BA1768C88}"/>
                  </a:ext>
                </a:extLst>
              </p14:cNvPr>
              <p14:cNvContentPartPr/>
              <p14:nvPr/>
            </p14:nvContentPartPr>
            <p14:xfrm>
              <a:off x="5461639" y="1655278"/>
              <a:ext cx="83520" cy="129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71DF3AA-9757-4B80-8896-5E0BA1768C8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52639" y="1646638"/>
                <a:ext cx="101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8D155F5-FB91-4695-B1F0-7B0456389C5A}"/>
                  </a:ext>
                </a:extLst>
              </p14:cNvPr>
              <p14:cNvContentPartPr/>
              <p14:nvPr/>
            </p14:nvContentPartPr>
            <p14:xfrm>
              <a:off x="5616439" y="1653478"/>
              <a:ext cx="222480" cy="842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8D155F5-FB91-4695-B1F0-7B0456389C5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07799" y="1644478"/>
                <a:ext cx="2401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86B2958-335F-4FB9-A240-817A4580C87B}"/>
                  </a:ext>
                </a:extLst>
              </p14:cNvPr>
              <p14:cNvContentPartPr/>
              <p14:nvPr/>
            </p14:nvContentPartPr>
            <p14:xfrm>
              <a:off x="6206839" y="1628638"/>
              <a:ext cx="168840" cy="108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86B2958-335F-4FB9-A240-817A4580C87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98199" y="1619998"/>
                <a:ext cx="1864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234F356-D9BB-45D1-A250-5340DD4C0835}"/>
                  </a:ext>
                </a:extLst>
              </p14:cNvPr>
              <p14:cNvContentPartPr/>
              <p14:nvPr/>
            </p14:nvContentPartPr>
            <p14:xfrm>
              <a:off x="6590959" y="1191238"/>
              <a:ext cx="216000" cy="499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234F356-D9BB-45D1-A250-5340DD4C083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82319" y="1182238"/>
                <a:ext cx="2336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6FC6BF5-108D-4811-B886-87CE393E1942}"/>
                  </a:ext>
                </a:extLst>
              </p14:cNvPr>
              <p14:cNvContentPartPr/>
              <p14:nvPr/>
            </p14:nvContentPartPr>
            <p14:xfrm>
              <a:off x="6526879" y="1536838"/>
              <a:ext cx="198000" cy="36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6FC6BF5-108D-4811-B886-87CE393E194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517879" y="1527838"/>
                <a:ext cx="2156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640908-DF15-4359-B9A9-00AF4F1ABB72}"/>
                  </a:ext>
                </a:extLst>
              </p14:cNvPr>
              <p14:cNvContentPartPr/>
              <p14:nvPr/>
            </p14:nvContentPartPr>
            <p14:xfrm>
              <a:off x="7043119" y="1420558"/>
              <a:ext cx="210960" cy="26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640908-DF15-4359-B9A9-00AF4F1ABB7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034119" y="1411918"/>
                <a:ext cx="2286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85477C8-A17D-41F1-9806-53AD25DBD76F}"/>
                  </a:ext>
                </a:extLst>
              </p14:cNvPr>
              <p14:cNvContentPartPr/>
              <p14:nvPr/>
            </p14:nvContentPartPr>
            <p14:xfrm>
              <a:off x="6921439" y="1411918"/>
              <a:ext cx="360720" cy="245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85477C8-A17D-41F1-9806-53AD25DBD76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912799" y="1402918"/>
                <a:ext cx="378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90139DF-9F0C-4E4B-92F6-4A4D8ED0972B}"/>
                  </a:ext>
                </a:extLst>
              </p14:cNvPr>
              <p14:cNvContentPartPr/>
              <p14:nvPr/>
            </p14:nvContentPartPr>
            <p14:xfrm>
              <a:off x="7611559" y="1568878"/>
              <a:ext cx="127440" cy="1328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90139DF-9F0C-4E4B-92F6-4A4D8ED0972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02919" y="1559878"/>
                <a:ext cx="145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DCBD689-9F1A-4ADF-943D-5A574BB9747C}"/>
                  </a:ext>
                </a:extLst>
              </p14:cNvPr>
              <p14:cNvContentPartPr/>
              <p14:nvPr/>
            </p14:nvContentPartPr>
            <p14:xfrm>
              <a:off x="7814959" y="1601278"/>
              <a:ext cx="136440" cy="92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DCBD689-9F1A-4ADF-943D-5A574BB9747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806319" y="1592278"/>
                <a:ext cx="1540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658F8E6-F185-442F-80EA-42B96A4DC891}"/>
                  </a:ext>
                </a:extLst>
              </p14:cNvPr>
              <p14:cNvContentPartPr/>
              <p14:nvPr/>
            </p14:nvContentPartPr>
            <p14:xfrm>
              <a:off x="8083519" y="1627558"/>
              <a:ext cx="167400" cy="136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658F8E6-F185-442F-80EA-42B96A4DC89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074879" y="1618558"/>
                <a:ext cx="185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EA287A8-ACE8-4761-B05C-7F97E611447F}"/>
                  </a:ext>
                </a:extLst>
              </p14:cNvPr>
              <p14:cNvContentPartPr/>
              <p14:nvPr/>
            </p14:nvContentPartPr>
            <p14:xfrm>
              <a:off x="8246959" y="1451878"/>
              <a:ext cx="153720" cy="263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EA287A8-ACE8-4761-B05C-7F97E611447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37959" y="1443238"/>
                <a:ext cx="1713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938F23C-B054-42D7-9FCD-8B8BAAE356FD}"/>
              </a:ext>
            </a:extLst>
          </p:cNvPr>
          <p:cNvGrpSpPr/>
          <p:nvPr/>
        </p:nvGrpSpPr>
        <p:grpSpPr>
          <a:xfrm>
            <a:off x="8788759" y="1286638"/>
            <a:ext cx="2005560" cy="554400"/>
            <a:chOff x="8788759" y="1286638"/>
            <a:chExt cx="200556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F4048A-73F7-48A6-9D96-DDBF8A5502DA}"/>
                    </a:ext>
                  </a:extLst>
                </p14:cNvPr>
                <p14:cNvContentPartPr/>
                <p14:nvPr/>
              </p14:nvContentPartPr>
              <p14:xfrm>
                <a:off x="8788759" y="1406518"/>
                <a:ext cx="186480" cy="346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F4048A-73F7-48A6-9D96-DDBF8A5502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80119" y="1397878"/>
                  <a:ext cx="204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E49BD1-AE6C-461F-83AF-4B791BA6E13C}"/>
                    </a:ext>
                  </a:extLst>
                </p14:cNvPr>
                <p14:cNvContentPartPr/>
                <p14:nvPr/>
              </p14:nvContentPartPr>
              <p14:xfrm>
                <a:off x="8920879" y="1316518"/>
                <a:ext cx="342360" cy="232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E49BD1-AE6C-461F-83AF-4B791BA6E1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12239" y="1307518"/>
                  <a:ext cx="360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0576FA-DD40-42D5-AEBD-7A19FE66401B}"/>
                    </a:ext>
                  </a:extLst>
                </p14:cNvPr>
                <p14:cNvContentPartPr/>
                <p14:nvPr/>
              </p14:nvContentPartPr>
              <p14:xfrm>
                <a:off x="9306079" y="1360798"/>
                <a:ext cx="311760" cy="331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0576FA-DD40-42D5-AEBD-7A19FE66401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97079" y="1351798"/>
                  <a:ext cx="329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20B112-286F-49A1-ABFA-BDFF7F2ED5C2}"/>
                    </a:ext>
                  </a:extLst>
                </p14:cNvPr>
                <p14:cNvContentPartPr/>
                <p14:nvPr/>
              </p14:nvContentPartPr>
              <p14:xfrm>
                <a:off x="9596599" y="1473838"/>
                <a:ext cx="262440" cy="252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20B112-286F-49A1-ABFA-BDFF7F2ED5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87599" y="1464838"/>
                  <a:ext cx="280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6514403-1974-45BC-B75C-7F81356EA4AF}"/>
                    </a:ext>
                  </a:extLst>
                </p14:cNvPr>
                <p14:cNvContentPartPr/>
                <p14:nvPr/>
              </p14:nvContentPartPr>
              <p14:xfrm>
                <a:off x="9555199" y="1465918"/>
                <a:ext cx="281160" cy="186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6514403-1974-45BC-B75C-7F81356EA4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46559" y="1457278"/>
                  <a:ext cx="298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87A0CB-28F5-45C2-AC14-18C9321041C3}"/>
                    </a:ext>
                  </a:extLst>
                </p14:cNvPr>
                <p14:cNvContentPartPr/>
                <p14:nvPr/>
              </p14:nvContentPartPr>
              <p14:xfrm>
                <a:off x="10026079" y="1471678"/>
                <a:ext cx="191520" cy="37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87A0CB-28F5-45C2-AC14-18C9321041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17439" y="1463038"/>
                  <a:ext cx="209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BA9BB6A-5EC3-4F05-8DD9-FEADAF7AAC7C}"/>
                    </a:ext>
                  </a:extLst>
                </p14:cNvPr>
                <p14:cNvContentPartPr/>
                <p14:nvPr/>
              </p14:nvContentPartPr>
              <p14:xfrm>
                <a:off x="9987199" y="1598758"/>
                <a:ext cx="207000" cy="20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BA9BB6A-5EC3-4F05-8DD9-FEADAF7AAC7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78559" y="1589758"/>
                  <a:ext cx="22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0CB35CD-CEF9-4499-A984-D99D14BE8619}"/>
                    </a:ext>
                  </a:extLst>
                </p14:cNvPr>
                <p14:cNvContentPartPr/>
                <p14:nvPr/>
              </p14:nvContentPartPr>
              <p14:xfrm>
                <a:off x="10377079" y="1466998"/>
                <a:ext cx="229320" cy="19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0CB35CD-CEF9-4499-A984-D99D14BE861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68079" y="1458358"/>
                  <a:ext cx="246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15E8F4-825B-4F7F-9ADD-7BA2E55F4B89}"/>
                    </a:ext>
                  </a:extLst>
                </p14:cNvPr>
                <p14:cNvContentPartPr/>
                <p14:nvPr/>
              </p14:nvContentPartPr>
              <p14:xfrm>
                <a:off x="10650319" y="1286638"/>
                <a:ext cx="144000" cy="554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15E8F4-825B-4F7F-9ADD-7BA2E55F4B8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41679" y="1277998"/>
                  <a:ext cx="161640" cy="57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D78A853-692A-48E2-AEF0-962BC8099AB2}"/>
              </a:ext>
            </a:extLst>
          </p:cNvPr>
          <p:cNvGrpSpPr/>
          <p:nvPr/>
        </p:nvGrpSpPr>
        <p:grpSpPr>
          <a:xfrm>
            <a:off x="750319" y="2525398"/>
            <a:ext cx="959760" cy="462600"/>
            <a:chOff x="750319" y="2525398"/>
            <a:chExt cx="95976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EFB957A-78E3-46BA-9348-75A0B931C3BE}"/>
                    </a:ext>
                  </a:extLst>
                </p14:cNvPr>
                <p14:cNvContentPartPr/>
                <p14:nvPr/>
              </p14:nvContentPartPr>
              <p14:xfrm>
                <a:off x="762559" y="2543758"/>
                <a:ext cx="316800" cy="444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EFB957A-78E3-46BA-9348-75A0B931C3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3559" y="2535118"/>
                  <a:ext cx="3344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9F15F3-E12B-4858-A15D-AA3FB1E09158}"/>
                    </a:ext>
                  </a:extLst>
                </p14:cNvPr>
                <p14:cNvContentPartPr/>
                <p14:nvPr/>
              </p14:nvContentPartPr>
              <p14:xfrm>
                <a:off x="750319" y="2525398"/>
                <a:ext cx="261360" cy="395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9F15F3-E12B-4858-A15D-AA3FB1E091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679" y="2516398"/>
                  <a:ext cx="2790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C6B363-75F0-402F-9570-0E4AF8D2D4E6}"/>
                    </a:ext>
                  </a:extLst>
                </p14:cNvPr>
                <p14:cNvContentPartPr/>
                <p14:nvPr/>
              </p14:nvContentPartPr>
              <p14:xfrm>
                <a:off x="1189879" y="2658958"/>
                <a:ext cx="520200" cy="123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C6B363-75F0-402F-9570-0E4AF8D2D4E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0879" y="2650318"/>
                  <a:ext cx="5378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445E63-9301-44CF-A16B-6324777ADA5A}"/>
              </a:ext>
            </a:extLst>
          </p:cNvPr>
          <p:cNvGrpSpPr/>
          <p:nvPr/>
        </p:nvGrpSpPr>
        <p:grpSpPr>
          <a:xfrm>
            <a:off x="1919959" y="2414518"/>
            <a:ext cx="1461960" cy="481680"/>
            <a:chOff x="1919959" y="2414518"/>
            <a:chExt cx="146196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04CC07-AAC9-44F4-8DB8-A5E56C106D4F}"/>
                    </a:ext>
                  </a:extLst>
                </p14:cNvPr>
                <p14:cNvContentPartPr/>
                <p14:nvPr/>
              </p14:nvContentPartPr>
              <p14:xfrm>
                <a:off x="1919959" y="2572558"/>
                <a:ext cx="137520" cy="32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04CC07-AAC9-44F4-8DB8-A5E56C106D4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11319" y="2563558"/>
                  <a:ext cx="155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BE0D982-436B-47D6-82FF-B48F54229C19}"/>
                    </a:ext>
                  </a:extLst>
                </p14:cNvPr>
                <p14:cNvContentPartPr/>
                <p14:nvPr/>
              </p14:nvContentPartPr>
              <p14:xfrm>
                <a:off x="1962439" y="2414518"/>
                <a:ext cx="399600" cy="307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BE0D982-436B-47D6-82FF-B48F54229C1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53439" y="2405878"/>
                  <a:ext cx="417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EA1A55-C3E8-4204-8261-CCCC3107F491}"/>
                    </a:ext>
                  </a:extLst>
                </p14:cNvPr>
                <p14:cNvContentPartPr/>
                <p14:nvPr/>
              </p14:nvContentPartPr>
              <p14:xfrm>
                <a:off x="2194999" y="2708998"/>
                <a:ext cx="108000" cy="10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EA1A55-C3E8-4204-8261-CCCC3107F4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85999" y="2700358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177CA82-7BFB-44E3-93BD-38B54D28EE61}"/>
                    </a:ext>
                  </a:extLst>
                </p14:cNvPr>
                <p14:cNvContentPartPr/>
                <p14:nvPr/>
              </p14:nvContentPartPr>
              <p14:xfrm>
                <a:off x="2436559" y="2698918"/>
                <a:ext cx="75600" cy="95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177CA82-7BFB-44E3-93BD-38B54D28EE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27919" y="2689918"/>
                  <a:ext cx="93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1DAC0E-CDC3-44DC-9647-840E25DE9205}"/>
                    </a:ext>
                  </a:extLst>
                </p14:cNvPr>
                <p14:cNvContentPartPr/>
                <p14:nvPr/>
              </p14:nvContentPartPr>
              <p14:xfrm>
                <a:off x="2582719" y="2557798"/>
                <a:ext cx="4680" cy="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1DAC0E-CDC3-44DC-9647-840E25DE920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73719" y="2549158"/>
                  <a:ext cx="22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75D2C1-DF0C-4500-BAA2-BDF0470D0FEF}"/>
                    </a:ext>
                  </a:extLst>
                </p14:cNvPr>
                <p14:cNvContentPartPr/>
                <p14:nvPr/>
              </p14:nvContentPartPr>
              <p14:xfrm>
                <a:off x="2575159" y="2632318"/>
                <a:ext cx="114480" cy="200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75D2C1-DF0C-4500-BAA2-BDF0470D0F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66159" y="2623678"/>
                  <a:ext cx="132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55E3DE6-23CD-4076-B03E-0082A9C001D0}"/>
                    </a:ext>
                  </a:extLst>
                </p14:cNvPr>
                <p14:cNvContentPartPr/>
                <p14:nvPr/>
              </p14:nvContentPartPr>
              <p14:xfrm>
                <a:off x="2804839" y="2612878"/>
                <a:ext cx="94680" cy="19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55E3DE6-23CD-4076-B03E-0082A9C001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95839" y="2603878"/>
                  <a:ext cx="112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93BE994-21B7-4923-910A-6CD9B45070DD}"/>
                    </a:ext>
                  </a:extLst>
                </p14:cNvPr>
                <p14:cNvContentPartPr/>
                <p14:nvPr/>
              </p14:nvContentPartPr>
              <p14:xfrm>
                <a:off x="2967559" y="2672278"/>
                <a:ext cx="105480" cy="91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93BE994-21B7-4923-910A-6CD9B45070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58919" y="2663638"/>
                  <a:ext cx="123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E839EA8-9B17-49FD-BE1E-3BB99FBB6DCB}"/>
                    </a:ext>
                  </a:extLst>
                </p14:cNvPr>
                <p14:cNvContentPartPr/>
                <p14:nvPr/>
              </p14:nvContentPartPr>
              <p14:xfrm>
                <a:off x="3159079" y="2636998"/>
                <a:ext cx="222840" cy="136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E839EA8-9B17-49FD-BE1E-3BB99FBB6D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50439" y="2627998"/>
                  <a:ext cx="24048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D1BE909-52DD-4773-8DAF-631A46618AA2}"/>
                  </a:ext>
                </a:extLst>
              </p14:cNvPr>
              <p14:cNvContentPartPr/>
              <p14:nvPr/>
            </p14:nvContentPartPr>
            <p14:xfrm>
              <a:off x="3635719" y="2357638"/>
              <a:ext cx="235800" cy="493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D1BE909-52DD-4773-8DAF-631A46618AA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627079" y="2348638"/>
                <a:ext cx="253440" cy="51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912E69B-C078-4AEB-B972-1B349D7C3576}"/>
              </a:ext>
            </a:extLst>
          </p:cNvPr>
          <p:cNvGrpSpPr/>
          <p:nvPr/>
        </p:nvGrpSpPr>
        <p:grpSpPr>
          <a:xfrm>
            <a:off x="3906079" y="2303998"/>
            <a:ext cx="1137600" cy="610560"/>
            <a:chOff x="3906079" y="2303998"/>
            <a:chExt cx="113760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5C2628-FD01-4952-AB09-4390E4BB48A3}"/>
                    </a:ext>
                  </a:extLst>
                </p14:cNvPr>
                <p14:cNvContentPartPr/>
                <p14:nvPr/>
              </p14:nvContentPartPr>
              <p14:xfrm>
                <a:off x="3906079" y="2450878"/>
                <a:ext cx="282240" cy="331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5C2628-FD01-4952-AB09-4390E4BB48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97079" y="2441878"/>
                  <a:ext cx="299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4A9FAC-476E-4526-8E31-EC3072650995}"/>
                    </a:ext>
                  </a:extLst>
                </p14:cNvPr>
                <p14:cNvContentPartPr/>
                <p14:nvPr/>
              </p14:nvContentPartPr>
              <p14:xfrm>
                <a:off x="4209559" y="2563558"/>
                <a:ext cx="201600" cy="143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4A9FAC-476E-4526-8E31-EC307265099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00559" y="2554918"/>
                  <a:ext cx="21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EA8D68-9B58-4335-850A-ABD4FE009EA4}"/>
                    </a:ext>
                  </a:extLst>
                </p14:cNvPr>
                <p14:cNvContentPartPr/>
                <p14:nvPr/>
              </p14:nvContentPartPr>
              <p14:xfrm>
                <a:off x="4187959" y="2560318"/>
                <a:ext cx="167040" cy="193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EA8D68-9B58-4335-850A-ABD4FE009EA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78959" y="2551678"/>
                  <a:ext cx="184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8CB4AD-DF4E-4308-87D6-9D0B399CD827}"/>
                    </a:ext>
                  </a:extLst>
                </p14:cNvPr>
                <p14:cNvContentPartPr/>
                <p14:nvPr/>
              </p14:nvContentPartPr>
              <p14:xfrm>
                <a:off x="4583959" y="2439718"/>
                <a:ext cx="79920" cy="16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8CB4AD-DF4E-4308-87D6-9D0B399CD8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75319" y="2431078"/>
                  <a:ext cx="97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16B2314-D0E0-4154-8C3E-E000A18A16AE}"/>
                    </a:ext>
                  </a:extLst>
                </p14:cNvPr>
                <p14:cNvContentPartPr/>
                <p14:nvPr/>
              </p14:nvContentPartPr>
              <p14:xfrm>
                <a:off x="4468039" y="2646358"/>
                <a:ext cx="178920" cy="5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16B2314-D0E0-4154-8C3E-E000A18A16A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59039" y="2637718"/>
                  <a:ext cx="196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CDCB8D3-D457-43AD-8CC7-24CE66BA2F0F}"/>
                    </a:ext>
                  </a:extLst>
                </p14:cNvPr>
                <p14:cNvContentPartPr/>
                <p14:nvPr/>
              </p14:nvContentPartPr>
              <p14:xfrm>
                <a:off x="4449319" y="2756878"/>
                <a:ext cx="216000" cy="15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CDCB8D3-D457-43AD-8CC7-24CE66BA2F0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40679" y="2748238"/>
                  <a:ext cx="233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53B5DD-9E06-4562-B13A-0C3C9D4C0549}"/>
                    </a:ext>
                  </a:extLst>
                </p14:cNvPr>
                <p14:cNvContentPartPr/>
                <p14:nvPr/>
              </p14:nvContentPartPr>
              <p14:xfrm>
                <a:off x="4793119" y="2303998"/>
                <a:ext cx="250560" cy="56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53B5DD-9E06-4562-B13A-0C3C9D4C054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84479" y="2295358"/>
                  <a:ext cx="268200" cy="58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CFE8287-3E8E-4BC7-B5C7-66686E26A14F}"/>
                  </a:ext>
                </a:extLst>
              </p14:cNvPr>
              <p14:cNvContentPartPr/>
              <p14:nvPr/>
            </p14:nvContentPartPr>
            <p14:xfrm>
              <a:off x="5275879" y="2863078"/>
              <a:ext cx="146880" cy="158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CFE8287-3E8E-4BC7-B5C7-66686E26A14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267239" y="2854078"/>
                <a:ext cx="16452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EA64532-682D-4682-897F-542929AFA034}"/>
              </a:ext>
            </a:extLst>
          </p:cNvPr>
          <p:cNvGrpSpPr/>
          <p:nvPr/>
        </p:nvGrpSpPr>
        <p:grpSpPr>
          <a:xfrm>
            <a:off x="5786719" y="2214718"/>
            <a:ext cx="1631160" cy="569520"/>
            <a:chOff x="5786719" y="2214718"/>
            <a:chExt cx="163116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5658BA6-6566-49CF-BEAB-C2C429A720D6}"/>
                    </a:ext>
                  </a:extLst>
                </p14:cNvPr>
                <p14:cNvContentPartPr/>
                <p14:nvPr/>
              </p14:nvContentPartPr>
              <p14:xfrm>
                <a:off x="5786719" y="2455198"/>
                <a:ext cx="148320" cy="329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5658BA6-6566-49CF-BEAB-C2C429A720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78079" y="2446198"/>
                  <a:ext cx="165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962E60-19CD-4E6D-9688-431CEB23A920}"/>
                    </a:ext>
                  </a:extLst>
                </p14:cNvPr>
                <p14:cNvContentPartPr/>
                <p14:nvPr/>
              </p14:nvContentPartPr>
              <p14:xfrm>
                <a:off x="5887519" y="2214718"/>
                <a:ext cx="383760" cy="315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962E60-19CD-4E6D-9688-431CEB23A9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78879" y="2206078"/>
                  <a:ext cx="401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8B01ABC-28B4-4CA6-B852-5F74DBC8BD48}"/>
                    </a:ext>
                  </a:extLst>
                </p14:cNvPr>
                <p14:cNvContentPartPr/>
                <p14:nvPr/>
              </p14:nvContentPartPr>
              <p14:xfrm>
                <a:off x="6190279" y="2522158"/>
                <a:ext cx="153720" cy="162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8B01ABC-28B4-4CA6-B852-5F74DBC8BD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81279" y="2513518"/>
                  <a:ext cx="171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DDC506-6BC1-491D-B8E8-AFF28CA5A3EA}"/>
                    </a:ext>
                  </a:extLst>
                </p14:cNvPr>
                <p14:cNvContentPartPr/>
                <p14:nvPr/>
              </p14:nvContentPartPr>
              <p14:xfrm>
                <a:off x="6401239" y="2533678"/>
                <a:ext cx="124560" cy="166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DDC506-6BC1-491D-B8E8-AFF28CA5A3E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92239" y="2524678"/>
                  <a:ext cx="142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241D64-F34A-4050-8F99-AE21CBFFC89A}"/>
                    </a:ext>
                  </a:extLst>
                </p14:cNvPr>
                <p14:cNvContentPartPr/>
                <p14:nvPr/>
              </p14:nvContentPartPr>
              <p14:xfrm>
                <a:off x="6592759" y="2467438"/>
                <a:ext cx="186120" cy="207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241D64-F34A-4050-8F99-AE21CBFFC89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83759" y="2458438"/>
                  <a:ext cx="203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B024818-181C-4C10-8E75-DA410FEC86B1}"/>
                    </a:ext>
                  </a:extLst>
                </p14:cNvPr>
                <p14:cNvContentPartPr/>
                <p14:nvPr/>
              </p14:nvContentPartPr>
              <p14:xfrm>
                <a:off x="6862759" y="2460958"/>
                <a:ext cx="158400" cy="19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B024818-181C-4C10-8E75-DA410FEC86B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54119" y="2451958"/>
                  <a:ext cx="176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8A05AA-B80E-4B78-B91C-C1E6B8890574}"/>
                    </a:ext>
                  </a:extLst>
                </p14:cNvPr>
                <p14:cNvContentPartPr/>
                <p14:nvPr/>
              </p14:nvContentPartPr>
              <p14:xfrm>
                <a:off x="7084519" y="2498038"/>
                <a:ext cx="76320" cy="12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8A05AA-B80E-4B78-B91C-C1E6B88905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75519" y="2489038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ECB043-9849-4A8B-8A37-7F58E4E37C8E}"/>
                    </a:ext>
                  </a:extLst>
                </p14:cNvPr>
                <p14:cNvContentPartPr/>
                <p14:nvPr/>
              </p14:nvContentPartPr>
              <p14:xfrm>
                <a:off x="7300159" y="2541958"/>
                <a:ext cx="117720" cy="92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ECB043-9849-4A8B-8A37-7F58E4E37C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91519" y="2533318"/>
                  <a:ext cx="1353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7077444-6EBA-47B8-9320-2BB64E5FA80A}"/>
              </a:ext>
            </a:extLst>
          </p:cNvPr>
          <p:cNvGrpSpPr/>
          <p:nvPr/>
        </p:nvGrpSpPr>
        <p:grpSpPr>
          <a:xfrm>
            <a:off x="7670959" y="2179078"/>
            <a:ext cx="1242000" cy="513720"/>
            <a:chOff x="7670959" y="2179078"/>
            <a:chExt cx="124200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1292218-D080-4991-8698-F3A8E70D3FFF}"/>
                    </a:ext>
                  </a:extLst>
                </p14:cNvPr>
                <p14:cNvContentPartPr/>
                <p14:nvPr/>
              </p14:nvContentPartPr>
              <p14:xfrm>
                <a:off x="7670959" y="2288878"/>
                <a:ext cx="221040" cy="343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1292218-D080-4991-8698-F3A8E70D3F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61959" y="2279878"/>
                  <a:ext cx="2386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6659933-D03D-4B64-945F-583EEDE1C539}"/>
                    </a:ext>
                  </a:extLst>
                </p14:cNvPr>
                <p14:cNvContentPartPr/>
                <p14:nvPr/>
              </p14:nvContentPartPr>
              <p14:xfrm>
                <a:off x="8032039" y="2366638"/>
                <a:ext cx="168840" cy="199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6659933-D03D-4B64-945F-583EEDE1C53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23399" y="2357998"/>
                  <a:ext cx="186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DC8D337-DD1F-49DA-BA2D-48E223AAC904}"/>
                    </a:ext>
                  </a:extLst>
                </p14:cNvPr>
                <p14:cNvContentPartPr/>
                <p14:nvPr/>
              </p14:nvContentPartPr>
              <p14:xfrm>
                <a:off x="8318959" y="2503078"/>
                <a:ext cx="39960" cy="30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DC8D337-DD1F-49DA-BA2D-48E223AAC9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09959" y="2494078"/>
                  <a:ext cx="57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EEB6C7B-A90A-4974-81AA-019308525F6A}"/>
                    </a:ext>
                  </a:extLst>
                </p14:cNvPr>
                <p14:cNvContentPartPr/>
                <p14:nvPr/>
              </p14:nvContentPartPr>
              <p14:xfrm>
                <a:off x="8376199" y="2294638"/>
                <a:ext cx="275760" cy="246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EEB6C7B-A90A-4974-81AA-019308525F6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67559" y="2285638"/>
                  <a:ext cx="293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FD97A0-E389-4A30-99C0-15C3FE5326C0}"/>
                    </a:ext>
                  </a:extLst>
                </p14:cNvPr>
                <p14:cNvContentPartPr/>
                <p14:nvPr/>
              </p14:nvContentPartPr>
              <p14:xfrm>
                <a:off x="8740519" y="2179078"/>
                <a:ext cx="172440" cy="513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FD97A0-E389-4A30-99C0-15C3FE5326C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31519" y="2170078"/>
                  <a:ext cx="190080" cy="53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BB72FE4-D9E2-4D85-92AC-7584FE9FFF2A}"/>
              </a:ext>
            </a:extLst>
          </p:cNvPr>
          <p:cNvGrpSpPr/>
          <p:nvPr/>
        </p:nvGrpSpPr>
        <p:grpSpPr>
          <a:xfrm>
            <a:off x="751759" y="3383278"/>
            <a:ext cx="1846800" cy="609840"/>
            <a:chOff x="751759" y="3383278"/>
            <a:chExt cx="184680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7A21E5D-DE6A-4CD5-B3C7-3DADB351E450}"/>
                    </a:ext>
                  </a:extLst>
                </p14:cNvPr>
                <p14:cNvContentPartPr/>
                <p14:nvPr/>
              </p14:nvContentPartPr>
              <p14:xfrm>
                <a:off x="751759" y="3614758"/>
                <a:ext cx="154080" cy="37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7A21E5D-DE6A-4CD5-B3C7-3DADB351E45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2759" y="3606118"/>
                  <a:ext cx="1717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243E15D-C784-4617-AB6C-B4C45935584A}"/>
                    </a:ext>
                  </a:extLst>
                </p14:cNvPr>
                <p14:cNvContentPartPr/>
                <p14:nvPr/>
              </p14:nvContentPartPr>
              <p14:xfrm>
                <a:off x="851839" y="3418918"/>
                <a:ext cx="287280" cy="362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243E15D-C784-4617-AB6C-B4C45935584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199" y="3410278"/>
                  <a:ext cx="304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89CA109-635F-4A0B-B91F-519CC3795497}"/>
                    </a:ext>
                  </a:extLst>
                </p14:cNvPr>
                <p14:cNvContentPartPr/>
                <p14:nvPr/>
              </p14:nvContentPartPr>
              <p14:xfrm>
                <a:off x="1172599" y="3502078"/>
                <a:ext cx="291240" cy="46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89CA109-635F-4A0B-B91F-519CC37954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63959" y="3493438"/>
                  <a:ext cx="3088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F59C02B-0DBD-4EC6-9E92-95FBE0471BFD}"/>
                    </a:ext>
                  </a:extLst>
                </p14:cNvPr>
                <p14:cNvContentPartPr/>
                <p14:nvPr/>
              </p14:nvContentPartPr>
              <p14:xfrm>
                <a:off x="1483639" y="3655438"/>
                <a:ext cx="263520" cy="24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F59C02B-0DBD-4EC6-9E92-95FBE0471BF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74999" y="3646798"/>
                  <a:ext cx="281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2EFDA5B-D4A4-4A4B-911E-E24CBDB249CC}"/>
                    </a:ext>
                  </a:extLst>
                </p14:cNvPr>
                <p14:cNvContentPartPr/>
                <p14:nvPr/>
              </p14:nvContentPartPr>
              <p14:xfrm>
                <a:off x="1459519" y="3578398"/>
                <a:ext cx="249120" cy="326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2EFDA5B-D4A4-4A4B-911E-E24CBDB249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50879" y="3569398"/>
                  <a:ext cx="266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50BCB27-7B89-48AD-A40F-E00A03430DC6}"/>
                    </a:ext>
                  </a:extLst>
                </p14:cNvPr>
                <p14:cNvContentPartPr/>
                <p14:nvPr/>
              </p14:nvContentPartPr>
              <p14:xfrm>
                <a:off x="1875319" y="3671998"/>
                <a:ext cx="150120" cy="161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50BCB27-7B89-48AD-A40F-E00A03430D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66679" y="3663358"/>
                  <a:ext cx="167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3F0AFD6-562C-43FA-A2CC-6961713A568A}"/>
                    </a:ext>
                  </a:extLst>
                </p14:cNvPr>
                <p14:cNvContentPartPr/>
                <p14:nvPr/>
              </p14:nvContentPartPr>
              <p14:xfrm>
                <a:off x="2156479" y="3612238"/>
                <a:ext cx="213480" cy="185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3F0AFD6-562C-43FA-A2CC-6961713A568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47839" y="3603238"/>
                  <a:ext cx="231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188F503-ECB0-49C9-8048-8BE378662914}"/>
                    </a:ext>
                  </a:extLst>
                </p14:cNvPr>
                <p14:cNvContentPartPr/>
                <p14:nvPr/>
              </p14:nvContentPartPr>
              <p14:xfrm>
                <a:off x="2425039" y="3383278"/>
                <a:ext cx="173520" cy="47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188F503-ECB0-49C9-8048-8BE3786629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16399" y="3374278"/>
                  <a:ext cx="1911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6C9B063-DA1F-4A8F-A643-B1B0990083AC}"/>
              </a:ext>
            </a:extLst>
          </p:cNvPr>
          <p:cNvGrpSpPr/>
          <p:nvPr/>
        </p:nvGrpSpPr>
        <p:grpSpPr>
          <a:xfrm>
            <a:off x="2916079" y="3592438"/>
            <a:ext cx="212760" cy="158400"/>
            <a:chOff x="2916079" y="3592438"/>
            <a:chExt cx="21276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028A514-A87F-4456-9CC3-876721F47122}"/>
                    </a:ext>
                  </a:extLst>
                </p14:cNvPr>
                <p14:cNvContentPartPr/>
                <p14:nvPr/>
              </p14:nvContentPartPr>
              <p14:xfrm>
                <a:off x="2929759" y="3592438"/>
                <a:ext cx="150120" cy="38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028A514-A87F-4456-9CC3-876721F471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20759" y="3583438"/>
                  <a:ext cx="167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DB1D91-42D0-4A4E-B70B-C636352E1267}"/>
                    </a:ext>
                  </a:extLst>
                </p14:cNvPr>
                <p14:cNvContentPartPr/>
                <p14:nvPr/>
              </p14:nvContentPartPr>
              <p14:xfrm>
                <a:off x="2916079" y="3714118"/>
                <a:ext cx="212760" cy="36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DB1D91-42D0-4A4E-B70B-C636352E126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07439" y="3705478"/>
                  <a:ext cx="2304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48B924D-B0C5-4DC9-B311-4BF2303F3C6F}"/>
              </a:ext>
            </a:extLst>
          </p:cNvPr>
          <p:cNvGrpSpPr/>
          <p:nvPr/>
        </p:nvGrpSpPr>
        <p:grpSpPr>
          <a:xfrm>
            <a:off x="3506119" y="3161878"/>
            <a:ext cx="1764360" cy="1302480"/>
            <a:chOff x="3506119" y="3161878"/>
            <a:chExt cx="1764360" cy="13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D971DA-7F21-4524-A9D5-75357FCFAE62}"/>
                    </a:ext>
                  </a:extLst>
                </p14:cNvPr>
                <p14:cNvContentPartPr/>
                <p14:nvPr/>
              </p14:nvContentPartPr>
              <p14:xfrm>
                <a:off x="3506119" y="3499198"/>
                <a:ext cx="379800" cy="331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D971DA-7F21-4524-A9D5-75357FCFAE6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97119" y="3490558"/>
                  <a:ext cx="397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E63BB00-CE14-4C44-AD59-702F65CE8800}"/>
                    </a:ext>
                  </a:extLst>
                </p14:cNvPr>
                <p14:cNvContentPartPr/>
                <p14:nvPr/>
              </p14:nvContentPartPr>
              <p14:xfrm>
                <a:off x="4006879" y="3349798"/>
                <a:ext cx="221760" cy="85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E63BB00-CE14-4C44-AD59-702F65CE880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97879" y="3341158"/>
                  <a:ext cx="239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7DB4596-AA71-4020-8587-3661D1DEB01F}"/>
                    </a:ext>
                  </a:extLst>
                </p14:cNvPr>
                <p14:cNvContentPartPr/>
                <p14:nvPr/>
              </p14:nvContentPartPr>
              <p14:xfrm>
                <a:off x="4332679" y="3188518"/>
                <a:ext cx="152280" cy="264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7DB4596-AA71-4020-8587-3661D1DEB0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24039" y="3179878"/>
                  <a:ext cx="169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809D935-C5B6-4F2B-B640-AD877F9910B1}"/>
                    </a:ext>
                  </a:extLst>
                </p14:cNvPr>
                <p14:cNvContentPartPr/>
                <p14:nvPr/>
              </p14:nvContentPartPr>
              <p14:xfrm>
                <a:off x="4254919" y="3375358"/>
                <a:ext cx="13824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809D935-C5B6-4F2B-B640-AD877F9910B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46279" y="3366718"/>
                  <a:ext cx="15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E1CEC94-C996-4F1E-815F-26F58473AC05}"/>
                    </a:ext>
                  </a:extLst>
                </p14:cNvPr>
                <p14:cNvContentPartPr/>
                <p14:nvPr/>
              </p14:nvContentPartPr>
              <p14:xfrm>
                <a:off x="4764679" y="3388318"/>
                <a:ext cx="213840" cy="342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E1CEC94-C996-4F1E-815F-26F58473AC0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56039" y="3379318"/>
                  <a:ext cx="231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D415D76-5221-4DB3-8889-BC8B952C6C78}"/>
                    </a:ext>
                  </a:extLst>
                </p14:cNvPr>
                <p14:cNvContentPartPr/>
                <p14:nvPr/>
              </p14:nvContentPartPr>
              <p14:xfrm>
                <a:off x="4608799" y="3569398"/>
                <a:ext cx="194400" cy="227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D415D76-5221-4DB3-8889-BC8B952C6C7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99799" y="3560398"/>
                  <a:ext cx="212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566F48A-704F-482A-B675-B9FDF3BE1294}"/>
                    </a:ext>
                  </a:extLst>
                </p14:cNvPr>
                <p14:cNvContentPartPr/>
                <p14:nvPr/>
              </p14:nvContentPartPr>
              <p14:xfrm>
                <a:off x="5088679" y="3176638"/>
                <a:ext cx="139320" cy="228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566F48A-704F-482A-B675-B9FDF3BE12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79679" y="3167638"/>
                  <a:ext cx="156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E5CCDBA-3CA0-431C-8918-799D1456B2F6}"/>
                    </a:ext>
                  </a:extLst>
                </p14:cNvPr>
                <p14:cNvContentPartPr/>
                <p14:nvPr/>
              </p14:nvContentPartPr>
              <p14:xfrm>
                <a:off x="4970599" y="3161878"/>
                <a:ext cx="299880" cy="275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E5CCDBA-3CA0-431C-8918-799D1456B2F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61959" y="3152878"/>
                  <a:ext cx="317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12B06A8-718A-4D7D-9570-1E928A4BE7D2}"/>
                    </a:ext>
                  </a:extLst>
                </p14:cNvPr>
                <p14:cNvContentPartPr/>
                <p14:nvPr/>
              </p14:nvContentPartPr>
              <p14:xfrm>
                <a:off x="4903639" y="3982678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12B06A8-718A-4D7D-9570-1E928A4BE7D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94639" y="3973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DFDD68-F5B9-4445-9683-891E699784C8}"/>
                    </a:ext>
                  </a:extLst>
                </p14:cNvPr>
                <p14:cNvContentPartPr/>
                <p14:nvPr/>
              </p14:nvContentPartPr>
              <p14:xfrm>
                <a:off x="4559119" y="3920398"/>
                <a:ext cx="555840" cy="72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DFDD68-F5B9-4445-9683-891E699784C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50479" y="3911398"/>
                  <a:ext cx="573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76A335C-963B-49FD-8639-F3BBE1FC4A5B}"/>
                    </a:ext>
                  </a:extLst>
                </p14:cNvPr>
                <p14:cNvContentPartPr/>
                <p14:nvPr/>
              </p14:nvContentPartPr>
              <p14:xfrm>
                <a:off x="4689439" y="4055398"/>
                <a:ext cx="276480" cy="218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76A335C-963B-49FD-8639-F3BBE1FC4A5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80439" y="4046398"/>
                  <a:ext cx="294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7ED1C8C-4B78-4FE6-B473-0143AF85184A}"/>
                    </a:ext>
                  </a:extLst>
                </p14:cNvPr>
                <p14:cNvContentPartPr/>
                <p14:nvPr/>
              </p14:nvContentPartPr>
              <p14:xfrm>
                <a:off x="4672879" y="4032358"/>
                <a:ext cx="264240" cy="243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7ED1C8C-4B78-4FE6-B473-0143AF8518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63879" y="4023718"/>
                  <a:ext cx="281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4FCAA84-CC00-409D-A21A-311C8A5B90AB}"/>
                    </a:ext>
                  </a:extLst>
                </p14:cNvPr>
                <p14:cNvContentPartPr/>
                <p14:nvPr/>
              </p14:nvContentPartPr>
              <p14:xfrm>
                <a:off x="5045839" y="4008958"/>
                <a:ext cx="108360" cy="455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4FCAA84-CC00-409D-A21A-311C8A5B90A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36839" y="4000318"/>
                  <a:ext cx="12600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ADAFBBD-8EB8-4C87-A1AE-7D9A34D2E098}"/>
              </a:ext>
            </a:extLst>
          </p:cNvPr>
          <p:cNvGrpSpPr/>
          <p:nvPr/>
        </p:nvGrpSpPr>
        <p:grpSpPr>
          <a:xfrm>
            <a:off x="5571799" y="3629878"/>
            <a:ext cx="225360" cy="169920"/>
            <a:chOff x="5571799" y="3629878"/>
            <a:chExt cx="22536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88846DC-077B-46E0-B9D4-A6B731F6F031}"/>
                    </a:ext>
                  </a:extLst>
                </p14:cNvPr>
                <p14:cNvContentPartPr/>
                <p14:nvPr/>
              </p14:nvContentPartPr>
              <p14:xfrm>
                <a:off x="5571799" y="3629878"/>
                <a:ext cx="16236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88846DC-077B-46E0-B9D4-A6B731F6F0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63159" y="3621238"/>
                  <a:ext cx="180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B04EA0-30F4-4BF7-A5A5-88D3BA14B5D6}"/>
                    </a:ext>
                  </a:extLst>
                </p14:cNvPr>
                <p14:cNvContentPartPr/>
                <p14:nvPr/>
              </p14:nvContentPartPr>
              <p14:xfrm>
                <a:off x="5594119" y="3742918"/>
                <a:ext cx="203040" cy="56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B04EA0-30F4-4BF7-A5A5-88D3BA14B5D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85479" y="3733918"/>
                  <a:ext cx="22068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56C6C1F-E2E6-427B-8624-F8F935BEF67D}"/>
              </a:ext>
            </a:extLst>
          </p:cNvPr>
          <p:cNvGrpSpPr/>
          <p:nvPr/>
        </p:nvGrpSpPr>
        <p:grpSpPr>
          <a:xfrm>
            <a:off x="6160039" y="2964598"/>
            <a:ext cx="2463480" cy="709920"/>
            <a:chOff x="6160039" y="2964598"/>
            <a:chExt cx="246348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0F85694-6E15-4AF6-A60B-E7DD0FB45820}"/>
                    </a:ext>
                  </a:extLst>
                </p14:cNvPr>
                <p14:cNvContentPartPr/>
                <p14:nvPr/>
              </p14:nvContentPartPr>
              <p14:xfrm>
                <a:off x="6160039" y="3355198"/>
                <a:ext cx="367920" cy="312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0F85694-6E15-4AF6-A60B-E7DD0FB458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51039" y="3346198"/>
                  <a:ext cx="385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7530F-E511-4556-8A06-A81052D2B85A}"/>
                    </a:ext>
                  </a:extLst>
                </p14:cNvPr>
                <p14:cNvContentPartPr/>
                <p14:nvPr/>
              </p14:nvContentPartPr>
              <p14:xfrm>
                <a:off x="6602479" y="3214798"/>
                <a:ext cx="105120" cy="21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7530F-E511-4556-8A06-A81052D2B85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93839" y="3205798"/>
                  <a:ext cx="122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EAD3497-E122-44E9-A31B-C8003DB24F23}"/>
                    </a:ext>
                  </a:extLst>
                </p14:cNvPr>
                <p14:cNvContentPartPr/>
                <p14:nvPr/>
              </p14:nvContentPartPr>
              <p14:xfrm>
                <a:off x="6844399" y="3073678"/>
                <a:ext cx="174960" cy="196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EAD3497-E122-44E9-A31B-C8003DB24F2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835399" y="3064678"/>
                  <a:ext cx="192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F113D7-F3CF-449C-860F-4FEBC1CD723F}"/>
                    </a:ext>
                  </a:extLst>
                </p14:cNvPr>
                <p14:cNvContentPartPr/>
                <p14:nvPr/>
              </p14:nvContentPartPr>
              <p14:xfrm>
                <a:off x="7106479" y="3189238"/>
                <a:ext cx="10080" cy="47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F113D7-F3CF-449C-860F-4FEBC1CD723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97479" y="3180598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B04CAD-BFFE-4D9B-B217-60DEFD2921F0}"/>
                    </a:ext>
                  </a:extLst>
                </p14:cNvPr>
                <p14:cNvContentPartPr/>
                <p14:nvPr/>
              </p14:nvContentPartPr>
              <p14:xfrm>
                <a:off x="7181719" y="2964598"/>
                <a:ext cx="268920" cy="295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B04CAD-BFFE-4D9B-B217-60DEFD2921F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72719" y="2955958"/>
                  <a:ext cx="286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76437E7-9182-4951-A120-E56007FF4EC4}"/>
                    </a:ext>
                  </a:extLst>
                </p14:cNvPr>
                <p14:cNvContentPartPr/>
                <p14:nvPr/>
              </p14:nvContentPartPr>
              <p14:xfrm>
                <a:off x="7232839" y="3513238"/>
                <a:ext cx="44640" cy="43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76437E7-9182-4951-A120-E56007FF4EC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24199" y="3504598"/>
                  <a:ext cx="62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1A1D302-5A09-47F4-AD8E-B8823EE190AB}"/>
                    </a:ext>
                  </a:extLst>
                </p14:cNvPr>
                <p14:cNvContentPartPr/>
                <p14:nvPr/>
              </p14:nvContentPartPr>
              <p14:xfrm>
                <a:off x="7526239" y="3408118"/>
                <a:ext cx="262440" cy="266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1A1D302-5A09-47F4-AD8E-B8823EE190A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17239" y="3399118"/>
                  <a:ext cx="280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CF8036A-A8B6-4BDC-9B82-6D56AD2989CC}"/>
                    </a:ext>
                  </a:extLst>
                </p14:cNvPr>
                <p14:cNvContentPartPr/>
                <p14:nvPr/>
              </p14:nvContentPartPr>
              <p14:xfrm>
                <a:off x="7893439" y="3567598"/>
                <a:ext cx="18360" cy="84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CF8036A-A8B6-4BDC-9B82-6D56AD2989C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84799" y="3558598"/>
                  <a:ext cx="36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1B64138-CA38-4D23-9394-9F3901E15A30}"/>
                    </a:ext>
                  </a:extLst>
                </p14:cNvPr>
                <p14:cNvContentPartPr/>
                <p14:nvPr/>
              </p14:nvContentPartPr>
              <p14:xfrm>
                <a:off x="8002519" y="3337918"/>
                <a:ext cx="251640" cy="31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1B64138-CA38-4D23-9394-9F3901E15A3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93879" y="3328918"/>
                  <a:ext cx="269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CAD51E8-254B-4492-BA30-06EE858D5914}"/>
                    </a:ext>
                  </a:extLst>
                </p14:cNvPr>
                <p14:cNvContentPartPr/>
                <p14:nvPr/>
              </p14:nvContentPartPr>
              <p14:xfrm>
                <a:off x="8410759" y="3052078"/>
                <a:ext cx="212760" cy="158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CAD51E8-254B-4492-BA30-06EE858D59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01759" y="3043078"/>
                  <a:ext cx="2304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041AB25-F550-490A-B3FE-11756C59B94A}"/>
                  </a:ext>
                </a:extLst>
              </p14:cNvPr>
              <p14:cNvContentPartPr/>
              <p14:nvPr/>
            </p14:nvContentPartPr>
            <p14:xfrm>
              <a:off x="7325359" y="3827158"/>
              <a:ext cx="930240" cy="39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041AB25-F550-490A-B3FE-11756C59B94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316359" y="3818158"/>
                <a:ext cx="94788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D5B122D-7B22-45E2-BA18-6D349745684E}"/>
              </a:ext>
            </a:extLst>
          </p:cNvPr>
          <p:cNvGrpSpPr/>
          <p:nvPr/>
        </p:nvGrpSpPr>
        <p:grpSpPr>
          <a:xfrm>
            <a:off x="7550359" y="3972598"/>
            <a:ext cx="591840" cy="272160"/>
            <a:chOff x="7550359" y="3972598"/>
            <a:chExt cx="5918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F8B71E9-F0FD-41C4-AB86-07BFDCB372C4}"/>
                    </a:ext>
                  </a:extLst>
                </p14:cNvPr>
                <p14:cNvContentPartPr/>
                <p14:nvPr/>
              </p14:nvContentPartPr>
              <p14:xfrm>
                <a:off x="7550359" y="3987718"/>
                <a:ext cx="363240" cy="257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F8B71E9-F0FD-41C4-AB86-07BFDCB372C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41359" y="3978718"/>
                  <a:ext cx="380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73C934D-9BE3-4A76-B67F-9E0611B434F0}"/>
                    </a:ext>
                  </a:extLst>
                </p14:cNvPr>
                <p14:cNvContentPartPr/>
                <p14:nvPr/>
              </p14:nvContentPartPr>
              <p14:xfrm>
                <a:off x="8034559" y="3972598"/>
                <a:ext cx="107640" cy="251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73C934D-9BE3-4A76-B67F-9E0611B434F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25559" y="3963598"/>
                  <a:ext cx="12528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1F3A29-B490-4F93-BC8D-E8AA8CE90A98}"/>
                  </a:ext>
                </a:extLst>
              </p14:cNvPr>
              <p14:cNvContentPartPr/>
              <p14:nvPr/>
            </p14:nvContentPartPr>
            <p14:xfrm>
              <a:off x="8010079" y="4416478"/>
              <a:ext cx="17640" cy="19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1F3A29-B490-4F93-BC8D-E8AA8CE90A9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001439" y="4407478"/>
                <a:ext cx="3528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90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1ED7-0B29-4B71-AC86-554D5845D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99" y="0"/>
            <a:ext cx="996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206EA4-D526-4D66-9321-495A4A4CC477}"/>
              </a:ext>
            </a:extLst>
          </p:cNvPr>
          <p:cNvGrpSpPr/>
          <p:nvPr/>
        </p:nvGrpSpPr>
        <p:grpSpPr>
          <a:xfrm>
            <a:off x="456919" y="300238"/>
            <a:ext cx="572760" cy="456480"/>
            <a:chOff x="456919" y="300238"/>
            <a:chExt cx="57276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C6B8F7D-829B-44FF-A342-874684018DA8}"/>
                    </a:ext>
                  </a:extLst>
                </p14:cNvPr>
                <p14:cNvContentPartPr/>
                <p14:nvPr/>
              </p14:nvContentPartPr>
              <p14:xfrm>
                <a:off x="456919" y="412918"/>
                <a:ext cx="221760" cy="19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C6B8F7D-829B-44FF-A342-874684018D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919" y="404278"/>
                  <a:ext cx="239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F1C99E2-2894-4838-B97B-6E07869B260A}"/>
                    </a:ext>
                  </a:extLst>
                </p14:cNvPr>
                <p14:cNvContentPartPr/>
                <p14:nvPr/>
              </p14:nvContentPartPr>
              <p14:xfrm>
                <a:off x="783439" y="300238"/>
                <a:ext cx="246240" cy="456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F1C99E2-2894-4838-B97B-6E07869B26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799" y="291238"/>
                  <a:ext cx="263880" cy="47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7DD064-9A5C-4BE3-B9EE-A11622251977}"/>
              </a:ext>
            </a:extLst>
          </p:cNvPr>
          <p:cNvGrpSpPr/>
          <p:nvPr/>
        </p:nvGrpSpPr>
        <p:grpSpPr>
          <a:xfrm>
            <a:off x="4560559" y="94318"/>
            <a:ext cx="676800" cy="559440"/>
            <a:chOff x="4560559" y="94318"/>
            <a:chExt cx="6768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432A17-3493-4B94-8216-C1D4F28A9476}"/>
                    </a:ext>
                  </a:extLst>
                </p14:cNvPr>
                <p14:cNvContentPartPr/>
                <p14:nvPr/>
              </p14:nvContentPartPr>
              <p14:xfrm>
                <a:off x="4560559" y="167758"/>
                <a:ext cx="290160" cy="48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432A17-3493-4B94-8216-C1D4F28A94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51559" y="158758"/>
                  <a:ext cx="3078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00890D-772D-42DB-92C0-1D1332321AB3}"/>
                    </a:ext>
                  </a:extLst>
                </p14:cNvPr>
                <p14:cNvContentPartPr/>
                <p14:nvPr/>
              </p14:nvContentPartPr>
              <p14:xfrm>
                <a:off x="4572439" y="265678"/>
                <a:ext cx="407880" cy="13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00890D-772D-42DB-92C0-1D1332321A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3799" y="257038"/>
                  <a:ext cx="425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3C7E31-3428-460C-AD3B-A41FFA7367DA}"/>
                    </a:ext>
                  </a:extLst>
                </p14:cNvPr>
                <p14:cNvContentPartPr/>
                <p14:nvPr/>
              </p14:nvContentPartPr>
              <p14:xfrm>
                <a:off x="4831999" y="94318"/>
                <a:ext cx="274680" cy="48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3C7E31-3428-460C-AD3B-A41FFA7367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23359" y="85318"/>
                  <a:ext cx="292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6D8B57-3713-4BF7-B37A-D45EDB364602}"/>
                    </a:ext>
                  </a:extLst>
                </p14:cNvPr>
                <p14:cNvContentPartPr/>
                <p14:nvPr/>
              </p14:nvContentPartPr>
              <p14:xfrm>
                <a:off x="5074999" y="384478"/>
                <a:ext cx="162360" cy="17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6D8B57-3713-4BF7-B37A-D45EDB3646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6359" y="375478"/>
                  <a:ext cx="1800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26781F-B34F-4A87-81EE-76DC1C957ED1}"/>
              </a:ext>
            </a:extLst>
          </p:cNvPr>
          <p:cNvGrpSpPr/>
          <p:nvPr/>
        </p:nvGrpSpPr>
        <p:grpSpPr>
          <a:xfrm>
            <a:off x="5645959" y="88918"/>
            <a:ext cx="938520" cy="529920"/>
            <a:chOff x="5645959" y="88918"/>
            <a:chExt cx="93852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9367CD-B3C9-42E0-AEFB-3A5B3C2FB7AF}"/>
                    </a:ext>
                  </a:extLst>
                </p14:cNvPr>
                <p14:cNvContentPartPr/>
                <p14:nvPr/>
              </p14:nvContentPartPr>
              <p14:xfrm>
                <a:off x="5688079" y="88918"/>
                <a:ext cx="280080" cy="52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9367CD-B3C9-42E0-AEFB-3A5B3C2FB7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9079" y="80278"/>
                  <a:ext cx="2977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35DA7E-4F01-4824-A949-D0901A217A7E}"/>
                    </a:ext>
                  </a:extLst>
                </p14:cNvPr>
                <p14:cNvContentPartPr/>
                <p14:nvPr/>
              </p14:nvContentPartPr>
              <p14:xfrm>
                <a:off x="5645959" y="359638"/>
                <a:ext cx="273240" cy="52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35DA7E-4F01-4824-A949-D0901A217A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6959" y="350638"/>
                  <a:ext cx="290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125AC7-7E91-4808-B9EE-7D035ED18A6B}"/>
                    </a:ext>
                  </a:extLst>
                </p14:cNvPr>
                <p14:cNvContentPartPr/>
                <p14:nvPr/>
              </p14:nvContentPartPr>
              <p14:xfrm>
                <a:off x="5897959" y="428398"/>
                <a:ext cx="99360" cy="158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125AC7-7E91-4808-B9EE-7D035ED18A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88959" y="419398"/>
                  <a:ext cx="117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90223B-4610-4D99-99A0-5EA53B9A4B1A}"/>
                    </a:ext>
                  </a:extLst>
                </p14:cNvPr>
                <p14:cNvContentPartPr/>
                <p14:nvPr/>
              </p14:nvContentPartPr>
              <p14:xfrm>
                <a:off x="6111439" y="412558"/>
                <a:ext cx="248400" cy="9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90223B-4610-4D99-99A0-5EA53B9A4B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02799" y="403558"/>
                  <a:ext cx="266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85D71B-C1F0-4E9C-BE1C-13F9864CB477}"/>
                    </a:ext>
                  </a:extLst>
                </p14:cNvPr>
                <p14:cNvContentPartPr/>
                <p14:nvPr/>
              </p14:nvContentPartPr>
              <p14:xfrm>
                <a:off x="6453799" y="381238"/>
                <a:ext cx="130680" cy="16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85D71B-C1F0-4E9C-BE1C-13F9864CB4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4799" y="372238"/>
                  <a:ext cx="1483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A45067-C9E2-4D62-9A9A-E8386AC59280}"/>
              </a:ext>
            </a:extLst>
          </p:cNvPr>
          <p:cNvGrpSpPr/>
          <p:nvPr/>
        </p:nvGrpSpPr>
        <p:grpSpPr>
          <a:xfrm>
            <a:off x="6891919" y="78118"/>
            <a:ext cx="1300680" cy="477000"/>
            <a:chOff x="6891919" y="78118"/>
            <a:chExt cx="130068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30A68D-8769-4D0C-BDEE-2608F79204D8}"/>
                    </a:ext>
                  </a:extLst>
                </p14:cNvPr>
                <p14:cNvContentPartPr/>
                <p14:nvPr/>
              </p14:nvContentPartPr>
              <p14:xfrm>
                <a:off x="6891919" y="390238"/>
                <a:ext cx="203040" cy="15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30A68D-8769-4D0C-BDEE-2608F79204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2919" y="381238"/>
                  <a:ext cx="22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C0EB85-BD79-4DB4-8EBB-2B4BF342FC51}"/>
                    </a:ext>
                  </a:extLst>
                </p14:cNvPr>
                <p14:cNvContentPartPr/>
                <p14:nvPr/>
              </p14:nvContentPartPr>
              <p14:xfrm>
                <a:off x="7240399" y="426598"/>
                <a:ext cx="155160" cy="12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C0EB85-BD79-4DB4-8EBB-2B4BF342FC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31399" y="417958"/>
                  <a:ext cx="172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78A995-1323-4947-99D4-1B50597AA3B5}"/>
                    </a:ext>
                  </a:extLst>
                </p14:cNvPr>
                <p14:cNvContentPartPr/>
                <p14:nvPr/>
              </p14:nvContentPartPr>
              <p14:xfrm>
                <a:off x="7576639" y="78118"/>
                <a:ext cx="272160" cy="427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78A995-1323-4947-99D4-1B50597AA3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67639" y="69478"/>
                  <a:ext cx="2898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3CA524-AB29-4216-AB66-4BC8FB8A2C4E}"/>
                    </a:ext>
                  </a:extLst>
                </p14:cNvPr>
                <p14:cNvContentPartPr/>
                <p14:nvPr/>
              </p14:nvContentPartPr>
              <p14:xfrm>
                <a:off x="7441999" y="372958"/>
                <a:ext cx="316800" cy="3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3CA524-AB29-4216-AB66-4BC8FB8A2C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32999" y="363958"/>
                  <a:ext cx="334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254785-9E53-4927-B687-497B4776DA59}"/>
                    </a:ext>
                  </a:extLst>
                </p14:cNvPr>
                <p14:cNvContentPartPr/>
                <p14:nvPr/>
              </p14:nvContentPartPr>
              <p14:xfrm>
                <a:off x="7787599" y="416158"/>
                <a:ext cx="36000" cy="6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254785-9E53-4927-B687-497B4776DA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78599" y="407518"/>
                  <a:ext cx="53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C5E1ED-9729-4DAF-B81B-B511CE33B9F8}"/>
                    </a:ext>
                  </a:extLst>
                </p14:cNvPr>
                <p14:cNvContentPartPr/>
                <p14:nvPr/>
              </p14:nvContentPartPr>
              <p14:xfrm>
                <a:off x="8044999" y="201238"/>
                <a:ext cx="147600" cy="34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C5E1ED-9729-4DAF-B81B-B511CE33B9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35999" y="192598"/>
                  <a:ext cx="1652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824624-030B-4A16-B3DA-C1DD80DB762F}"/>
              </a:ext>
            </a:extLst>
          </p:cNvPr>
          <p:cNvGrpSpPr/>
          <p:nvPr/>
        </p:nvGrpSpPr>
        <p:grpSpPr>
          <a:xfrm>
            <a:off x="8554039" y="68758"/>
            <a:ext cx="790200" cy="528120"/>
            <a:chOff x="8554039" y="68758"/>
            <a:chExt cx="79020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D8EE5B-9AF2-4551-B241-B791AB5A650B}"/>
                    </a:ext>
                  </a:extLst>
                </p14:cNvPr>
                <p14:cNvContentPartPr/>
                <p14:nvPr/>
              </p14:nvContentPartPr>
              <p14:xfrm>
                <a:off x="8554039" y="152998"/>
                <a:ext cx="290160" cy="417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D8EE5B-9AF2-4551-B241-B791AB5A65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45039" y="143998"/>
                  <a:ext cx="3078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0BC051-2CBF-4D92-B7D4-D4C532118DB1}"/>
                    </a:ext>
                  </a:extLst>
                </p14:cNvPr>
                <p14:cNvContentPartPr/>
                <p14:nvPr/>
              </p14:nvContentPartPr>
              <p14:xfrm>
                <a:off x="8889559" y="68758"/>
                <a:ext cx="299520" cy="46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0BC051-2CBF-4D92-B7D4-D4C532118D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80919" y="59758"/>
                  <a:ext cx="3171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FDA81EF-1665-490B-B6B3-5FD2A4D2B11D}"/>
                    </a:ext>
                  </a:extLst>
                </p14:cNvPr>
                <p14:cNvContentPartPr/>
                <p14:nvPr/>
              </p14:nvContentPartPr>
              <p14:xfrm>
                <a:off x="9132559" y="367918"/>
                <a:ext cx="211680" cy="228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FDA81EF-1665-490B-B6B3-5FD2A4D2B1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23559" y="359278"/>
                  <a:ext cx="2293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9648F0-7B19-424E-ADA7-1B47E24BB9D6}"/>
              </a:ext>
            </a:extLst>
          </p:cNvPr>
          <p:cNvGrpSpPr/>
          <p:nvPr/>
        </p:nvGrpSpPr>
        <p:grpSpPr>
          <a:xfrm>
            <a:off x="1491919" y="182878"/>
            <a:ext cx="2576160" cy="1303920"/>
            <a:chOff x="1491919" y="182878"/>
            <a:chExt cx="2576160" cy="13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AB2535-4475-44A4-834D-9931145DFE87}"/>
                    </a:ext>
                  </a:extLst>
                </p14:cNvPr>
                <p14:cNvContentPartPr/>
                <p14:nvPr/>
              </p14:nvContentPartPr>
              <p14:xfrm>
                <a:off x="1491919" y="289438"/>
                <a:ext cx="259920" cy="38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AB2535-4475-44A4-834D-9931145DFE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3279" y="280438"/>
                  <a:ext cx="277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9CCFBD-E81B-4BFF-8B91-D39A3FCCF7B3}"/>
                    </a:ext>
                  </a:extLst>
                </p14:cNvPr>
                <p14:cNvContentPartPr/>
                <p14:nvPr/>
              </p14:nvContentPartPr>
              <p14:xfrm>
                <a:off x="1767319" y="468718"/>
                <a:ext cx="181800" cy="155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9CCFBD-E81B-4BFF-8B91-D39A3FCCF7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58319" y="459718"/>
                  <a:ext cx="19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591D92-0CEA-461A-AE99-BD777201FB96}"/>
                    </a:ext>
                  </a:extLst>
                </p14:cNvPr>
                <p14:cNvContentPartPr/>
                <p14:nvPr/>
              </p14:nvContentPartPr>
              <p14:xfrm>
                <a:off x="2095999" y="276478"/>
                <a:ext cx="224280" cy="371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591D92-0CEA-461A-AE99-BD777201FB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86999" y="267838"/>
                  <a:ext cx="2419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46E0C1-3229-460C-B360-325B2E1E0EDE}"/>
                    </a:ext>
                  </a:extLst>
                </p14:cNvPr>
                <p14:cNvContentPartPr/>
                <p14:nvPr/>
              </p14:nvContentPartPr>
              <p14:xfrm>
                <a:off x="2055319" y="449998"/>
                <a:ext cx="277200" cy="5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46E0C1-3229-460C-B360-325B2E1E0E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46319" y="441358"/>
                  <a:ext cx="294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A3F0E1-0FFB-4C6B-80EC-7258CA21C2A5}"/>
                    </a:ext>
                  </a:extLst>
                </p14:cNvPr>
                <p14:cNvContentPartPr/>
                <p14:nvPr/>
              </p14:nvContentPartPr>
              <p14:xfrm>
                <a:off x="2826799" y="397078"/>
                <a:ext cx="118440" cy="20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A3F0E1-0FFB-4C6B-80EC-7258CA21C2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8159" y="388438"/>
                  <a:ext cx="13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EE0B47-0A11-4E45-9CB4-41C32F4C1046}"/>
                    </a:ext>
                  </a:extLst>
                </p14:cNvPr>
                <p14:cNvContentPartPr/>
                <p14:nvPr/>
              </p14:nvContentPartPr>
              <p14:xfrm>
                <a:off x="2599999" y="278638"/>
                <a:ext cx="742680" cy="10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EE0B47-0A11-4E45-9CB4-41C32F4C10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0999" y="269638"/>
                  <a:ext cx="760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B1AFE5-9E43-42C6-9A72-54E6E3D6DB29}"/>
                    </a:ext>
                  </a:extLst>
                </p14:cNvPr>
                <p14:cNvContentPartPr/>
                <p14:nvPr/>
              </p14:nvContentPartPr>
              <p14:xfrm>
                <a:off x="3564079" y="182878"/>
                <a:ext cx="266400" cy="40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B1AFE5-9E43-42C6-9A72-54E6E3D6DB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55439" y="173878"/>
                  <a:ext cx="284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337056-4EFC-4B4F-8922-46041FC2863B}"/>
                    </a:ext>
                  </a:extLst>
                </p14:cNvPr>
                <p14:cNvContentPartPr/>
                <p14:nvPr/>
              </p14:nvContentPartPr>
              <p14:xfrm>
                <a:off x="3903559" y="421558"/>
                <a:ext cx="164520" cy="18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337056-4EFC-4B4F-8922-46041FC286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94559" y="412918"/>
                  <a:ext cx="182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4F30CA-70C0-495E-8174-2683EFE6BA15}"/>
                    </a:ext>
                  </a:extLst>
                </p14:cNvPr>
                <p14:cNvContentPartPr/>
                <p14:nvPr/>
              </p14:nvContentPartPr>
              <p14:xfrm>
                <a:off x="1499839" y="1022038"/>
                <a:ext cx="26100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4F30CA-70C0-495E-8174-2683EFE6BA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90839" y="1013038"/>
                  <a:ext cx="278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EF4882-CF8E-45D4-884D-13BEDFF4EE77}"/>
                    </a:ext>
                  </a:extLst>
                </p14:cNvPr>
                <p14:cNvContentPartPr/>
                <p14:nvPr/>
              </p14:nvContentPartPr>
              <p14:xfrm>
                <a:off x="1812679" y="1027798"/>
                <a:ext cx="165960" cy="19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EF4882-CF8E-45D4-884D-13BEDFF4EE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4039" y="1019158"/>
                  <a:ext cx="183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E510DF-F66F-4252-991E-C4203DD96D3F}"/>
                    </a:ext>
                  </a:extLst>
                </p14:cNvPr>
                <p14:cNvContentPartPr/>
                <p14:nvPr/>
              </p14:nvContentPartPr>
              <p14:xfrm>
                <a:off x="2080159" y="993598"/>
                <a:ext cx="155520" cy="221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E510DF-F66F-4252-991E-C4203DD96D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71159" y="984598"/>
                  <a:ext cx="173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690A639-2009-45BA-BA69-A2DF04A5D986}"/>
                    </a:ext>
                  </a:extLst>
                </p14:cNvPr>
                <p14:cNvContentPartPr/>
                <p14:nvPr/>
              </p14:nvContentPartPr>
              <p14:xfrm>
                <a:off x="2049559" y="1019518"/>
                <a:ext cx="154800" cy="220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690A639-2009-45BA-BA69-A2DF04A5D9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40559" y="1010878"/>
                  <a:ext cx="172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0B734A-55E6-43B5-BA1B-9C0E43FC8196}"/>
                    </a:ext>
                  </a:extLst>
                </p14:cNvPr>
                <p14:cNvContentPartPr/>
                <p14:nvPr/>
              </p14:nvContentPartPr>
              <p14:xfrm>
                <a:off x="2314159" y="762478"/>
                <a:ext cx="302040" cy="47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0B734A-55E6-43B5-BA1B-9C0E43FC81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05519" y="753838"/>
                  <a:ext cx="319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60D1C9-D512-40BA-8430-5C14825FA128}"/>
                    </a:ext>
                  </a:extLst>
                </p14:cNvPr>
                <p14:cNvContentPartPr/>
                <p14:nvPr/>
              </p14:nvContentPartPr>
              <p14:xfrm>
                <a:off x="2713759" y="1065598"/>
                <a:ext cx="184320" cy="421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60D1C9-D512-40BA-8430-5C14825FA1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04759" y="1056598"/>
                  <a:ext cx="201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5C44FB-4C9D-4F0B-8B9E-ADB2E7435632}"/>
                    </a:ext>
                  </a:extLst>
                </p14:cNvPr>
                <p14:cNvContentPartPr/>
                <p14:nvPr/>
              </p14:nvContentPartPr>
              <p14:xfrm>
                <a:off x="2873599" y="901078"/>
                <a:ext cx="273600" cy="268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5C44FB-4C9D-4F0B-8B9E-ADB2E74356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64959" y="892438"/>
                  <a:ext cx="291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3BB4FA-5C7E-4E9B-8FE1-84D980B00F14}"/>
                    </a:ext>
                  </a:extLst>
                </p14:cNvPr>
                <p14:cNvContentPartPr/>
                <p14:nvPr/>
              </p14:nvContentPartPr>
              <p14:xfrm>
                <a:off x="3291919" y="745198"/>
                <a:ext cx="16992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3BB4FA-5C7E-4E9B-8FE1-84D980B00F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2919" y="736558"/>
                  <a:ext cx="187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D4F824-99B0-4F3D-B8BB-26F6D2A565B2}"/>
                    </a:ext>
                  </a:extLst>
                </p14:cNvPr>
                <p14:cNvContentPartPr/>
                <p14:nvPr/>
              </p14:nvContentPartPr>
              <p14:xfrm>
                <a:off x="3362119" y="975598"/>
                <a:ext cx="177120" cy="13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D4F824-99B0-4F3D-B8BB-26F6D2A565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53479" y="966598"/>
                  <a:ext cx="19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5A06C8-B647-4819-8BB5-26F04B06C444}"/>
                    </a:ext>
                  </a:extLst>
                </p14:cNvPr>
                <p14:cNvContentPartPr/>
                <p14:nvPr/>
              </p14:nvContentPartPr>
              <p14:xfrm>
                <a:off x="3548239" y="991438"/>
                <a:ext cx="187200" cy="13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5A06C8-B647-4819-8BB5-26F04B06C4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39599" y="982798"/>
                  <a:ext cx="204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D33090-700F-47CF-9579-26AAB0A45C00}"/>
                    </a:ext>
                  </a:extLst>
                </p14:cNvPr>
                <p14:cNvContentPartPr/>
                <p14:nvPr/>
              </p14:nvContentPartPr>
              <p14:xfrm>
                <a:off x="3840919" y="936358"/>
                <a:ext cx="188640" cy="17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D33090-700F-47CF-9579-26AAB0A45C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1919" y="927718"/>
                  <a:ext cx="2062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4995A9-A388-467F-BAC0-E4D3A291C1FF}"/>
              </a:ext>
            </a:extLst>
          </p:cNvPr>
          <p:cNvGrpSpPr/>
          <p:nvPr/>
        </p:nvGrpSpPr>
        <p:grpSpPr>
          <a:xfrm>
            <a:off x="4459759" y="836998"/>
            <a:ext cx="1740240" cy="321480"/>
            <a:chOff x="4459759" y="836998"/>
            <a:chExt cx="174024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DCBAA7-A533-400D-B6B3-07CD89306662}"/>
                    </a:ext>
                  </a:extLst>
                </p14:cNvPr>
                <p14:cNvContentPartPr/>
                <p14:nvPr/>
              </p14:nvContentPartPr>
              <p14:xfrm>
                <a:off x="4459759" y="938158"/>
                <a:ext cx="211680" cy="18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DCBAA7-A533-400D-B6B3-07CD893066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51119" y="929158"/>
                  <a:ext cx="229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7D63F2-0C7A-4DFA-8727-A89E55EE9B40}"/>
                    </a:ext>
                  </a:extLst>
                </p14:cNvPr>
                <p14:cNvContentPartPr/>
                <p14:nvPr/>
              </p14:nvContentPartPr>
              <p14:xfrm>
                <a:off x="4759279" y="929518"/>
                <a:ext cx="184680" cy="22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7D63F2-0C7A-4DFA-8727-A89E55EE9B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50639" y="920878"/>
                  <a:ext cx="202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EE1FC6-0CE7-4B08-A920-09BD7EC9A92F}"/>
                    </a:ext>
                  </a:extLst>
                </p14:cNvPr>
                <p14:cNvContentPartPr/>
                <p14:nvPr/>
              </p14:nvContentPartPr>
              <p14:xfrm>
                <a:off x="5002639" y="888838"/>
                <a:ext cx="240120" cy="19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EE1FC6-0CE7-4B08-A920-09BD7EC9A9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3639" y="879838"/>
                  <a:ext cx="257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28656D-6AA1-4126-AEB7-6CB87A06A1C8}"/>
                    </a:ext>
                  </a:extLst>
                </p14:cNvPr>
                <p14:cNvContentPartPr/>
                <p14:nvPr/>
              </p14:nvContentPartPr>
              <p14:xfrm>
                <a:off x="5286319" y="985318"/>
                <a:ext cx="41760" cy="11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28656D-6AA1-4126-AEB7-6CB87A06A1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77319" y="976318"/>
                  <a:ext cx="59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5512A4-4C94-4173-870E-7A6E5EEC1869}"/>
                    </a:ext>
                  </a:extLst>
                </p14:cNvPr>
                <p14:cNvContentPartPr/>
                <p14:nvPr/>
              </p14:nvContentPartPr>
              <p14:xfrm>
                <a:off x="5489719" y="896758"/>
                <a:ext cx="368640" cy="214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5512A4-4C94-4173-870E-7A6E5EEC18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80719" y="888118"/>
                  <a:ext cx="386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76D454-8B09-493E-904D-2D62CD96DB15}"/>
                    </a:ext>
                  </a:extLst>
                </p14:cNvPr>
                <p14:cNvContentPartPr/>
                <p14:nvPr/>
              </p14:nvContentPartPr>
              <p14:xfrm>
                <a:off x="5926399" y="836998"/>
                <a:ext cx="149760" cy="316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76D454-8B09-493E-904D-2D62CD96DB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17759" y="828358"/>
                  <a:ext cx="167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D8020E-10A9-48DA-91C2-BC79558CD91E}"/>
                    </a:ext>
                  </a:extLst>
                </p14:cNvPr>
                <p14:cNvContentPartPr/>
                <p14:nvPr/>
              </p14:nvContentPartPr>
              <p14:xfrm>
                <a:off x="6192439" y="1119598"/>
                <a:ext cx="7560" cy="1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D8020E-10A9-48DA-91C2-BC79558CD9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83799" y="1110958"/>
                  <a:ext cx="252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7F7A0E-7C8F-4CE4-BC2A-2BCB55A2C35A}"/>
              </a:ext>
            </a:extLst>
          </p:cNvPr>
          <p:cNvGrpSpPr/>
          <p:nvPr/>
        </p:nvGrpSpPr>
        <p:grpSpPr>
          <a:xfrm>
            <a:off x="1509919" y="1425238"/>
            <a:ext cx="1018080" cy="440280"/>
            <a:chOff x="1509919" y="1425238"/>
            <a:chExt cx="101808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92E3B8-3570-4101-BA2E-8A67CF49BE64}"/>
                    </a:ext>
                  </a:extLst>
                </p14:cNvPr>
                <p14:cNvContentPartPr/>
                <p14:nvPr/>
              </p14:nvContentPartPr>
              <p14:xfrm>
                <a:off x="1509919" y="1425238"/>
                <a:ext cx="528480" cy="440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92E3B8-3570-4101-BA2E-8A67CF49BE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00919" y="1416238"/>
                  <a:ext cx="546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309F8F-0731-446B-A63F-43BDB3D7C290}"/>
                    </a:ext>
                  </a:extLst>
                </p14:cNvPr>
                <p14:cNvContentPartPr/>
                <p14:nvPr/>
              </p14:nvContentPartPr>
              <p14:xfrm>
                <a:off x="1546999" y="1701358"/>
                <a:ext cx="176400" cy="60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309F8F-0731-446B-A63F-43BDB3D7C2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37999" y="1692358"/>
                  <a:ext cx="194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5C9F5E-A55B-491A-8355-445F27F9344C}"/>
                    </a:ext>
                  </a:extLst>
                </p14:cNvPr>
                <p14:cNvContentPartPr/>
                <p14:nvPr/>
              </p14:nvContentPartPr>
              <p14:xfrm>
                <a:off x="1849759" y="1675078"/>
                <a:ext cx="83160" cy="15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5C9F5E-A55B-491A-8355-445F27F934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1119" y="1666438"/>
                  <a:ext cx="10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290A7E-D37C-4A65-88D2-F7A13BF53F55}"/>
                    </a:ext>
                  </a:extLst>
                </p14:cNvPr>
                <p14:cNvContentPartPr/>
                <p14:nvPr/>
              </p14:nvContentPartPr>
              <p14:xfrm>
                <a:off x="2030479" y="1711438"/>
                <a:ext cx="108360" cy="11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290A7E-D37C-4A65-88D2-F7A13BF53F5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21479" y="1702438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F0AEA4-61E5-4896-9A46-9411BF008286}"/>
                    </a:ext>
                  </a:extLst>
                </p14:cNvPr>
                <p14:cNvContentPartPr/>
                <p14:nvPr/>
              </p14:nvContentPartPr>
              <p14:xfrm>
                <a:off x="2185279" y="1702438"/>
                <a:ext cx="223560" cy="13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F0AEA4-61E5-4896-9A46-9411BF0082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76639" y="1693798"/>
                  <a:ext cx="241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D0B586-48B3-4754-818C-901845F3F7FE}"/>
                    </a:ext>
                  </a:extLst>
                </p14:cNvPr>
                <p14:cNvContentPartPr/>
                <p14:nvPr/>
              </p14:nvContentPartPr>
              <p14:xfrm>
                <a:off x="2390119" y="1505158"/>
                <a:ext cx="137880" cy="23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D0B586-48B3-4754-818C-901845F3F7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81119" y="1496158"/>
                  <a:ext cx="1555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221076C-50F8-4564-B31C-27CEC74C98CC}"/>
              </a:ext>
            </a:extLst>
          </p:cNvPr>
          <p:cNvGrpSpPr/>
          <p:nvPr/>
        </p:nvGrpSpPr>
        <p:grpSpPr>
          <a:xfrm>
            <a:off x="2981239" y="1382038"/>
            <a:ext cx="725400" cy="434880"/>
            <a:chOff x="2981239" y="1382038"/>
            <a:chExt cx="72540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6FEF09-32D5-485D-A174-610ED5BAF661}"/>
                    </a:ext>
                  </a:extLst>
                </p14:cNvPr>
                <p14:cNvContentPartPr/>
                <p14:nvPr/>
              </p14:nvContentPartPr>
              <p14:xfrm>
                <a:off x="3044599" y="1406518"/>
                <a:ext cx="227520" cy="408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6FEF09-32D5-485D-A174-610ED5BAF6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35959" y="1397878"/>
                  <a:ext cx="2451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39043A-DD4C-4F50-9019-B996695FFAD0}"/>
                    </a:ext>
                  </a:extLst>
                </p14:cNvPr>
                <p14:cNvContentPartPr/>
                <p14:nvPr/>
              </p14:nvContentPartPr>
              <p14:xfrm>
                <a:off x="2981239" y="1541878"/>
                <a:ext cx="383040" cy="104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39043A-DD4C-4F50-9019-B996695FFA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72599" y="1533238"/>
                  <a:ext cx="400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29044F-6EF8-4054-B32D-58666FFE32F1}"/>
                    </a:ext>
                  </a:extLst>
                </p14:cNvPr>
                <p14:cNvContentPartPr/>
                <p14:nvPr/>
              </p14:nvContentPartPr>
              <p14:xfrm>
                <a:off x="3344839" y="1382038"/>
                <a:ext cx="206640" cy="39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29044F-6EF8-4054-B32D-58666FFE32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5839" y="1373398"/>
                  <a:ext cx="224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73E99A-0063-4E37-B38C-BD4E058F0276}"/>
                    </a:ext>
                  </a:extLst>
                </p14:cNvPr>
                <p14:cNvContentPartPr/>
                <p14:nvPr/>
              </p14:nvContentPartPr>
              <p14:xfrm>
                <a:off x="3544999" y="1604518"/>
                <a:ext cx="161640" cy="212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73E99A-0063-4E37-B38C-BD4E058F027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35999" y="1595878"/>
                  <a:ext cx="1792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4D8BFED-7828-41EF-8BAC-A9494EFEF385}"/>
              </a:ext>
            </a:extLst>
          </p:cNvPr>
          <p:cNvGrpSpPr/>
          <p:nvPr/>
        </p:nvGrpSpPr>
        <p:grpSpPr>
          <a:xfrm>
            <a:off x="4261039" y="1294918"/>
            <a:ext cx="2595240" cy="496080"/>
            <a:chOff x="4261039" y="1294918"/>
            <a:chExt cx="25952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75E80B-730D-48D2-A843-206BC32FAFE5}"/>
                    </a:ext>
                  </a:extLst>
                </p14:cNvPr>
                <p14:cNvContentPartPr/>
                <p14:nvPr/>
              </p14:nvContentPartPr>
              <p14:xfrm>
                <a:off x="4261039" y="1582918"/>
                <a:ext cx="201600" cy="199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75E80B-730D-48D2-A843-206BC32FAF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52039" y="1573918"/>
                  <a:ext cx="219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1E0DFFE-ABF7-4B44-A5AE-2BA9B429D9AD}"/>
                    </a:ext>
                  </a:extLst>
                </p14:cNvPr>
                <p14:cNvContentPartPr/>
                <p14:nvPr/>
              </p14:nvContentPartPr>
              <p14:xfrm>
                <a:off x="4403959" y="1328758"/>
                <a:ext cx="216720" cy="382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1E0DFFE-ABF7-4B44-A5AE-2BA9B429D9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5319" y="1320118"/>
                  <a:ext cx="2343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6BD82B4-6160-40B0-840B-3981177E317D}"/>
                    </a:ext>
                  </a:extLst>
                </p14:cNvPr>
                <p14:cNvContentPartPr/>
                <p14:nvPr/>
              </p14:nvContentPartPr>
              <p14:xfrm>
                <a:off x="4508719" y="1653478"/>
                <a:ext cx="18720" cy="82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6BD82B4-6160-40B0-840B-3981177E31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00079" y="1644838"/>
                  <a:ext cx="36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033B3A-B157-4767-B90C-E1E7BEFA8799}"/>
                    </a:ext>
                  </a:extLst>
                </p14:cNvPr>
                <p14:cNvContentPartPr/>
                <p14:nvPr/>
              </p14:nvContentPartPr>
              <p14:xfrm>
                <a:off x="4639399" y="1560238"/>
                <a:ext cx="136800" cy="205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033B3A-B157-4767-B90C-E1E7BEFA87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30759" y="1551598"/>
                  <a:ext cx="154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265F7FA-FE6B-4B07-9D4D-F40A9A3DD72D}"/>
                    </a:ext>
                  </a:extLst>
                </p14:cNvPr>
                <p14:cNvContentPartPr/>
                <p14:nvPr/>
              </p14:nvContentPartPr>
              <p14:xfrm>
                <a:off x="4879879" y="1310398"/>
                <a:ext cx="225000" cy="48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265F7FA-FE6B-4B07-9D4D-F40A9A3DD7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71239" y="1301758"/>
                  <a:ext cx="2426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46F522-A22A-4694-A8EC-1EC973E00102}"/>
                    </a:ext>
                  </a:extLst>
                </p14:cNvPr>
                <p14:cNvContentPartPr/>
                <p14:nvPr/>
              </p14:nvContentPartPr>
              <p14:xfrm>
                <a:off x="4821919" y="1519918"/>
                <a:ext cx="381240" cy="250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46F522-A22A-4694-A8EC-1EC973E001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13279" y="1510918"/>
                  <a:ext cx="398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B32A8C-5DE7-4D84-A52B-80EC465B0294}"/>
                    </a:ext>
                  </a:extLst>
                </p14:cNvPr>
                <p14:cNvContentPartPr/>
                <p14:nvPr/>
              </p14:nvContentPartPr>
              <p14:xfrm>
                <a:off x="5265079" y="1600558"/>
                <a:ext cx="51480" cy="164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B32A8C-5DE7-4D84-A52B-80EC465B02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6439" y="1591918"/>
                  <a:ext cx="69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0898CC-1DB3-47A7-9927-358CEEE35631}"/>
                    </a:ext>
                  </a:extLst>
                </p14:cNvPr>
                <p14:cNvContentPartPr/>
                <p14:nvPr/>
              </p14:nvContentPartPr>
              <p14:xfrm>
                <a:off x="5462359" y="1294918"/>
                <a:ext cx="226080" cy="423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0898CC-1DB3-47A7-9927-358CEEE356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53359" y="1286278"/>
                  <a:ext cx="243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B6BA9D-467B-4F2B-85AF-D98334F972C2}"/>
                    </a:ext>
                  </a:extLst>
                </p14:cNvPr>
                <p14:cNvContentPartPr/>
                <p14:nvPr/>
              </p14:nvContentPartPr>
              <p14:xfrm>
                <a:off x="5454439" y="1578238"/>
                <a:ext cx="185760" cy="177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B6BA9D-467B-4F2B-85AF-D98334F972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45799" y="1569598"/>
                  <a:ext cx="203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6056C1-7F23-4686-AB5E-45095E414C4E}"/>
                    </a:ext>
                  </a:extLst>
                </p14:cNvPr>
                <p14:cNvContentPartPr/>
                <p14:nvPr/>
              </p14:nvContentPartPr>
              <p14:xfrm>
                <a:off x="5722639" y="1610278"/>
                <a:ext cx="176400" cy="15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6056C1-7F23-4686-AB5E-45095E414C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13639" y="1601278"/>
                  <a:ext cx="194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C711774-6CB8-47A3-9930-7F893A2CDE4F}"/>
                    </a:ext>
                  </a:extLst>
                </p14:cNvPr>
                <p14:cNvContentPartPr/>
                <p14:nvPr/>
              </p14:nvContentPartPr>
              <p14:xfrm>
                <a:off x="6123679" y="1339198"/>
                <a:ext cx="212040" cy="37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C711774-6CB8-47A3-9930-7F893A2CDE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14679" y="1330198"/>
                  <a:ext cx="229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D425F1-94E9-4A17-A6CA-E876B2402AFA}"/>
                    </a:ext>
                  </a:extLst>
                </p14:cNvPr>
                <p14:cNvContentPartPr/>
                <p14:nvPr/>
              </p14:nvContentPartPr>
              <p14:xfrm>
                <a:off x="6045919" y="1491478"/>
                <a:ext cx="450720" cy="20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D425F1-94E9-4A17-A6CA-E876B2402A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6919" y="1482478"/>
                  <a:ext cx="468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4FF127-CFBE-416F-8784-C74EC245871E}"/>
                    </a:ext>
                  </a:extLst>
                </p14:cNvPr>
                <p14:cNvContentPartPr/>
                <p14:nvPr/>
              </p14:nvContentPartPr>
              <p14:xfrm>
                <a:off x="6441559" y="1594798"/>
                <a:ext cx="197640" cy="187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4FF127-CFBE-416F-8784-C74EC245871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2919" y="1586158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8D3BEC-5021-4BF3-971D-C09FD7F78094}"/>
                    </a:ext>
                  </a:extLst>
                </p14:cNvPr>
                <p14:cNvContentPartPr/>
                <p14:nvPr/>
              </p14:nvContentPartPr>
              <p14:xfrm>
                <a:off x="6669079" y="1616038"/>
                <a:ext cx="187200" cy="133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8D3BEC-5021-4BF3-971D-C09FD7F780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60439" y="1607038"/>
                  <a:ext cx="2048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836FD5E-E485-4BA7-82FF-4AD7021A3F65}"/>
              </a:ext>
            </a:extLst>
          </p:cNvPr>
          <p:cNvGrpSpPr/>
          <p:nvPr/>
        </p:nvGrpSpPr>
        <p:grpSpPr>
          <a:xfrm>
            <a:off x="7138519" y="1157038"/>
            <a:ext cx="4847760" cy="751320"/>
            <a:chOff x="7138519" y="1157038"/>
            <a:chExt cx="484776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9F04F6-D902-4744-9875-876DF2388F90}"/>
                    </a:ext>
                  </a:extLst>
                </p14:cNvPr>
                <p14:cNvContentPartPr/>
                <p14:nvPr/>
              </p14:nvContentPartPr>
              <p14:xfrm>
                <a:off x="7138519" y="1627918"/>
                <a:ext cx="151920" cy="131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9F04F6-D902-4744-9875-876DF2388F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29879" y="1618918"/>
                  <a:ext cx="169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A5F984-70B5-4C88-9A3F-66E27384D755}"/>
                    </a:ext>
                  </a:extLst>
                </p14:cNvPr>
                <p14:cNvContentPartPr/>
                <p14:nvPr/>
              </p14:nvContentPartPr>
              <p14:xfrm>
                <a:off x="7470439" y="1157038"/>
                <a:ext cx="358920" cy="66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A5F984-70B5-4C88-9A3F-66E27384D75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61799" y="1148398"/>
                  <a:ext cx="37656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37D5279-779C-45C9-A47A-C5B73B17AA78}"/>
                    </a:ext>
                  </a:extLst>
                </p14:cNvPr>
                <p14:cNvContentPartPr/>
                <p14:nvPr/>
              </p14:nvContentPartPr>
              <p14:xfrm>
                <a:off x="7512199" y="1645198"/>
                <a:ext cx="15156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37D5279-779C-45C9-A47A-C5B73B17AA7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03199" y="1636558"/>
                  <a:ext cx="169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BE3967-F074-4A50-834E-522E16EFDA0B}"/>
                    </a:ext>
                  </a:extLst>
                </p14:cNvPr>
                <p14:cNvContentPartPr/>
                <p14:nvPr/>
              </p14:nvContentPartPr>
              <p14:xfrm>
                <a:off x="8155519" y="1442518"/>
                <a:ext cx="136080" cy="355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BE3967-F074-4A50-834E-522E16EFDA0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46879" y="1433518"/>
                  <a:ext cx="1537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B0C0AD-9112-4441-B641-1479AAF9E619}"/>
                    </a:ext>
                  </a:extLst>
                </p14:cNvPr>
                <p14:cNvContentPartPr/>
                <p14:nvPr/>
              </p14:nvContentPartPr>
              <p14:xfrm>
                <a:off x="8073439" y="1435318"/>
                <a:ext cx="456840" cy="68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B0C0AD-9112-4441-B641-1479AAF9E6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64439" y="1426678"/>
                  <a:ext cx="474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D8AD3F9-4628-4F17-AC56-B060B8E20A3D}"/>
                    </a:ext>
                  </a:extLst>
                </p14:cNvPr>
                <p14:cNvContentPartPr/>
                <p14:nvPr/>
              </p14:nvContentPartPr>
              <p14:xfrm>
                <a:off x="8624959" y="1619278"/>
                <a:ext cx="171720" cy="131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D8AD3F9-4628-4F17-AC56-B060B8E20A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16319" y="1610278"/>
                  <a:ext cx="189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DBE2B0-9AD5-4CB5-90F8-0924E4A37FF6}"/>
                    </a:ext>
                  </a:extLst>
                </p14:cNvPr>
                <p14:cNvContentPartPr/>
                <p14:nvPr/>
              </p14:nvContentPartPr>
              <p14:xfrm>
                <a:off x="8896039" y="1659958"/>
                <a:ext cx="89640" cy="10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DBE2B0-9AD5-4CB5-90F8-0924E4A37F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87399" y="1651318"/>
                  <a:ext cx="107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B25927-3A47-4E9C-B022-D005C5EF9C07}"/>
                    </a:ext>
                  </a:extLst>
                </p14:cNvPr>
                <p14:cNvContentPartPr/>
                <p14:nvPr/>
              </p14:nvContentPartPr>
              <p14:xfrm>
                <a:off x="9113479" y="1659238"/>
                <a:ext cx="155880" cy="126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B25927-3A47-4E9C-B022-D005C5EF9C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04839" y="1650598"/>
                  <a:ext cx="173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A705DB7-6E8E-4D90-90C8-AE094BE5340A}"/>
                    </a:ext>
                  </a:extLst>
                </p14:cNvPr>
                <p14:cNvContentPartPr/>
                <p14:nvPr/>
              </p14:nvContentPartPr>
              <p14:xfrm>
                <a:off x="9270079" y="1500478"/>
                <a:ext cx="169200" cy="186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A705DB7-6E8E-4D90-90C8-AE094BE534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61439" y="1491478"/>
                  <a:ext cx="186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505DF5-A38F-4521-9FD3-FB238A54C8D9}"/>
                    </a:ext>
                  </a:extLst>
                </p14:cNvPr>
                <p14:cNvContentPartPr/>
                <p14:nvPr/>
              </p14:nvContentPartPr>
              <p14:xfrm>
                <a:off x="9654199" y="1462678"/>
                <a:ext cx="187920" cy="29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505DF5-A38F-4521-9FD3-FB238A54C8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45559" y="1454038"/>
                  <a:ext cx="205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4BE94C-8E4F-4E6F-9E4D-EB8EC6C966E2}"/>
                    </a:ext>
                  </a:extLst>
                </p14:cNvPr>
                <p14:cNvContentPartPr/>
                <p14:nvPr/>
              </p14:nvContentPartPr>
              <p14:xfrm>
                <a:off x="9744559" y="1303558"/>
                <a:ext cx="284040" cy="29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4BE94C-8E4F-4E6F-9E4D-EB8EC6C966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35919" y="1294918"/>
                  <a:ext cx="301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9A9176-2863-4771-ACA9-022D107B2608}"/>
                    </a:ext>
                  </a:extLst>
                </p14:cNvPr>
                <p14:cNvContentPartPr/>
                <p14:nvPr/>
              </p14:nvContentPartPr>
              <p14:xfrm>
                <a:off x="9971719" y="1400758"/>
                <a:ext cx="253440" cy="495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9A9176-2863-4771-ACA9-022D107B26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63079" y="1391758"/>
                  <a:ext cx="2710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D7BB61D-050F-484A-98F4-36BDD6628345}"/>
                    </a:ext>
                  </a:extLst>
                </p14:cNvPr>
                <p14:cNvContentPartPr/>
                <p14:nvPr/>
              </p14:nvContentPartPr>
              <p14:xfrm>
                <a:off x="10215079" y="1610278"/>
                <a:ext cx="86040" cy="19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D7BB61D-050F-484A-98F4-36BDD66283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06439" y="1601278"/>
                  <a:ext cx="103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6CBE49-642E-484D-8E2D-8A58C278C91B}"/>
                    </a:ext>
                  </a:extLst>
                </p14:cNvPr>
                <p14:cNvContentPartPr/>
                <p14:nvPr/>
              </p14:nvContentPartPr>
              <p14:xfrm>
                <a:off x="10092679" y="1521718"/>
                <a:ext cx="455040" cy="9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6CBE49-642E-484D-8E2D-8A58C278C91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83679" y="1512718"/>
                  <a:ext cx="472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DFB327-20D0-48B6-8521-EF0A658BC040}"/>
                    </a:ext>
                  </a:extLst>
                </p14:cNvPr>
                <p14:cNvContentPartPr/>
                <p14:nvPr/>
              </p14:nvContentPartPr>
              <p14:xfrm>
                <a:off x="10478239" y="1521358"/>
                <a:ext cx="289440" cy="19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6DFB327-20D0-48B6-8521-EF0A658BC0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69599" y="1512718"/>
                  <a:ext cx="307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A53918-E8AA-4C68-A1B9-4AB48EAD0A54}"/>
                    </a:ext>
                  </a:extLst>
                </p14:cNvPr>
                <p14:cNvContentPartPr/>
                <p14:nvPr/>
              </p14:nvContentPartPr>
              <p14:xfrm>
                <a:off x="10882879" y="1470958"/>
                <a:ext cx="370440" cy="266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A53918-E8AA-4C68-A1B9-4AB48EAD0A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73879" y="1462318"/>
                  <a:ext cx="388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E72482-B5A2-458B-882E-B61EE9A2B936}"/>
                    </a:ext>
                  </a:extLst>
                </p14:cNvPr>
                <p14:cNvContentPartPr/>
                <p14:nvPr/>
              </p14:nvContentPartPr>
              <p14:xfrm>
                <a:off x="11190319" y="1607038"/>
                <a:ext cx="266040" cy="115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E72482-B5A2-458B-882E-B61EE9A2B9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81319" y="1598398"/>
                  <a:ext cx="28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931AD59-EA81-4D03-B498-182A1F705364}"/>
                    </a:ext>
                  </a:extLst>
                </p14:cNvPr>
                <p14:cNvContentPartPr/>
                <p14:nvPr/>
              </p14:nvContentPartPr>
              <p14:xfrm>
                <a:off x="11528719" y="1617838"/>
                <a:ext cx="25200" cy="61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931AD59-EA81-4D03-B498-182A1F7053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20079" y="1608838"/>
                  <a:ext cx="42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418493-4223-4B65-8712-040FFC417554}"/>
                    </a:ext>
                  </a:extLst>
                </p14:cNvPr>
                <p14:cNvContentPartPr/>
                <p14:nvPr/>
              </p14:nvContentPartPr>
              <p14:xfrm>
                <a:off x="11584879" y="1598038"/>
                <a:ext cx="168840" cy="10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418493-4223-4B65-8712-040FFC4175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76239" y="1589038"/>
                  <a:ext cx="18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FEC5A5E-D64B-49E2-9BDF-A6001099A8D6}"/>
                    </a:ext>
                  </a:extLst>
                </p14:cNvPr>
                <p14:cNvContentPartPr/>
                <p14:nvPr/>
              </p14:nvContentPartPr>
              <p14:xfrm>
                <a:off x="11785039" y="1291318"/>
                <a:ext cx="201240" cy="617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FEC5A5E-D64B-49E2-9BDF-A6001099A8D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776399" y="1282318"/>
                  <a:ext cx="218880" cy="63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7DEEA3C-EA70-4CE8-94F9-E9B47D1B7931}"/>
              </a:ext>
            </a:extLst>
          </p:cNvPr>
          <p:cNvGrpSpPr/>
          <p:nvPr/>
        </p:nvGrpSpPr>
        <p:grpSpPr>
          <a:xfrm>
            <a:off x="1499119" y="2401918"/>
            <a:ext cx="263160" cy="143280"/>
            <a:chOff x="1499119" y="2401918"/>
            <a:chExt cx="26316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47CC75-F49E-41DB-B02E-23AD5A859C1F}"/>
                    </a:ext>
                  </a:extLst>
                </p14:cNvPr>
                <p14:cNvContentPartPr/>
                <p14:nvPr/>
              </p14:nvContentPartPr>
              <p14:xfrm>
                <a:off x="1531519" y="2401918"/>
                <a:ext cx="217080" cy="1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47CC75-F49E-41DB-B02E-23AD5A859C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22879" y="2392918"/>
                  <a:ext cx="234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8FEFD15-8ACB-43BD-B32C-54084F8E407D}"/>
                    </a:ext>
                  </a:extLst>
                </p14:cNvPr>
                <p14:cNvContentPartPr/>
                <p14:nvPr/>
              </p14:nvContentPartPr>
              <p14:xfrm>
                <a:off x="1499119" y="2503078"/>
                <a:ext cx="263160" cy="42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8FEFD15-8ACB-43BD-B32C-54084F8E40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90119" y="2494078"/>
                  <a:ext cx="2808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6277C2C-8643-4443-B53A-482ABD040AE9}"/>
              </a:ext>
            </a:extLst>
          </p:cNvPr>
          <p:cNvGrpSpPr/>
          <p:nvPr/>
        </p:nvGrpSpPr>
        <p:grpSpPr>
          <a:xfrm>
            <a:off x="2184559" y="2154598"/>
            <a:ext cx="1657440" cy="446400"/>
            <a:chOff x="2184559" y="2154598"/>
            <a:chExt cx="165744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C5CC5C-A156-4509-BD08-6BE4E5F07C30}"/>
                    </a:ext>
                  </a:extLst>
                </p14:cNvPr>
                <p14:cNvContentPartPr/>
                <p14:nvPr/>
              </p14:nvContentPartPr>
              <p14:xfrm>
                <a:off x="2184559" y="2327398"/>
                <a:ext cx="153720" cy="27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C5CC5C-A156-4509-BD08-6BE4E5F07C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75919" y="2318758"/>
                  <a:ext cx="171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B610E9-7C51-422C-A215-0FEC7BC7E877}"/>
                    </a:ext>
                  </a:extLst>
                </p14:cNvPr>
                <p14:cNvContentPartPr/>
                <p14:nvPr/>
              </p14:nvContentPartPr>
              <p14:xfrm>
                <a:off x="2296519" y="2154598"/>
                <a:ext cx="319680" cy="251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B610E9-7C51-422C-A215-0FEC7BC7E8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87519" y="2145598"/>
                  <a:ext cx="337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9706E0-E324-44FD-BA62-1A041AEFC3B3}"/>
                    </a:ext>
                  </a:extLst>
                </p14:cNvPr>
                <p14:cNvContentPartPr/>
                <p14:nvPr/>
              </p14:nvContentPartPr>
              <p14:xfrm>
                <a:off x="2699719" y="2205718"/>
                <a:ext cx="187560" cy="354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9706E0-E324-44FD-BA62-1A041AEFC3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90719" y="2196718"/>
                  <a:ext cx="205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786651-2F77-4826-8308-9D693BA0E7B4}"/>
                    </a:ext>
                  </a:extLst>
                </p14:cNvPr>
                <p14:cNvContentPartPr/>
                <p14:nvPr/>
              </p14:nvContentPartPr>
              <p14:xfrm>
                <a:off x="3083119" y="2338558"/>
                <a:ext cx="97560" cy="178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786651-2F77-4826-8308-9D693BA0E7B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4119" y="2329558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5BF09BF-91D4-41CB-8E68-F088FE1B5560}"/>
                    </a:ext>
                  </a:extLst>
                </p14:cNvPr>
                <p14:cNvContentPartPr/>
                <p14:nvPr/>
              </p14:nvContentPartPr>
              <p14:xfrm>
                <a:off x="2859559" y="2245318"/>
                <a:ext cx="687960" cy="11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5BF09BF-91D4-41CB-8E68-F088FE1B55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50559" y="2236678"/>
                  <a:ext cx="705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FB2518-7908-4305-B3A0-01E1AA6873EF}"/>
                    </a:ext>
                  </a:extLst>
                </p14:cNvPr>
                <p14:cNvContentPartPr/>
                <p14:nvPr/>
              </p14:nvContentPartPr>
              <p14:xfrm>
                <a:off x="3591079" y="2257558"/>
                <a:ext cx="250920" cy="217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FB2518-7908-4305-B3A0-01E1AA6873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82079" y="2248558"/>
                  <a:ext cx="26856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5AD9021-FC7A-4BC7-89E7-C11D3C15C0FA}"/>
              </a:ext>
            </a:extLst>
          </p:cNvPr>
          <p:cNvGrpSpPr/>
          <p:nvPr/>
        </p:nvGrpSpPr>
        <p:grpSpPr>
          <a:xfrm>
            <a:off x="4122439" y="2050198"/>
            <a:ext cx="896400" cy="655200"/>
            <a:chOff x="4122439" y="2050198"/>
            <a:chExt cx="89640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7BF394D-CFAB-49E5-A772-FE0CE2E7162D}"/>
                    </a:ext>
                  </a:extLst>
                </p14:cNvPr>
                <p14:cNvContentPartPr/>
                <p14:nvPr/>
              </p14:nvContentPartPr>
              <p14:xfrm>
                <a:off x="4144039" y="2344318"/>
                <a:ext cx="362160" cy="34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7BF394D-CFAB-49E5-A772-FE0CE2E7162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35039" y="2335318"/>
                  <a:ext cx="379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EFE7CE8-8AC6-4CB5-AEF4-E2EADB158EEC}"/>
                    </a:ext>
                  </a:extLst>
                </p14:cNvPr>
                <p14:cNvContentPartPr/>
                <p14:nvPr/>
              </p14:nvContentPartPr>
              <p14:xfrm>
                <a:off x="4313599" y="2050198"/>
                <a:ext cx="97200" cy="201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EFE7CE8-8AC6-4CB5-AEF4-E2EADB158E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04959" y="2041558"/>
                  <a:ext cx="114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B32C908-47AA-4FC5-A2CE-64A6F5BFC5E8}"/>
                    </a:ext>
                  </a:extLst>
                </p14:cNvPr>
                <p14:cNvContentPartPr/>
                <p14:nvPr/>
              </p14:nvContentPartPr>
              <p14:xfrm>
                <a:off x="4122439" y="2473558"/>
                <a:ext cx="97560" cy="231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B32C908-47AA-4FC5-A2CE-64A6F5BFC5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13439" y="2464918"/>
                  <a:ext cx="115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29D2D3D-AF8A-4118-AEC6-6AD709A2E05B}"/>
                    </a:ext>
                  </a:extLst>
                </p14:cNvPr>
                <p14:cNvContentPartPr/>
                <p14:nvPr/>
              </p14:nvContentPartPr>
              <p14:xfrm>
                <a:off x="4287319" y="2494078"/>
                <a:ext cx="233280" cy="194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29D2D3D-AF8A-4118-AEC6-6AD709A2E0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78679" y="2485438"/>
                  <a:ext cx="25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F16515-1F83-41C7-A79B-40FBE21D1B02}"/>
                    </a:ext>
                  </a:extLst>
                </p14:cNvPr>
                <p14:cNvContentPartPr/>
                <p14:nvPr/>
              </p14:nvContentPartPr>
              <p14:xfrm>
                <a:off x="4714999" y="2072518"/>
                <a:ext cx="303840" cy="526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F16515-1F83-41C7-A79B-40FBE21D1B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05999" y="2063878"/>
                  <a:ext cx="32148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E9B10DE-15A7-4C06-9415-CDB886BC9FA8}"/>
              </a:ext>
            </a:extLst>
          </p:cNvPr>
          <p:cNvGrpSpPr/>
          <p:nvPr/>
        </p:nvGrpSpPr>
        <p:grpSpPr>
          <a:xfrm>
            <a:off x="1328479" y="2944438"/>
            <a:ext cx="2567880" cy="532080"/>
            <a:chOff x="1328479" y="2944438"/>
            <a:chExt cx="256788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1E71E7-69C3-4571-9FC8-D6615E6D131E}"/>
                    </a:ext>
                  </a:extLst>
                </p14:cNvPr>
                <p14:cNvContentPartPr/>
                <p14:nvPr/>
              </p14:nvContentPartPr>
              <p14:xfrm>
                <a:off x="1547719" y="3120478"/>
                <a:ext cx="104400" cy="250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1E71E7-69C3-4571-9FC8-D6615E6D13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38719" y="3111478"/>
                  <a:ext cx="122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365BD9-F623-49DE-A234-16CFAA7C5D21}"/>
                    </a:ext>
                  </a:extLst>
                </p14:cNvPr>
                <p14:cNvContentPartPr/>
                <p14:nvPr/>
              </p14:nvContentPartPr>
              <p14:xfrm>
                <a:off x="1328479" y="2969998"/>
                <a:ext cx="694080" cy="164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365BD9-F623-49DE-A234-16CFAA7C5D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19839" y="2960998"/>
                  <a:ext cx="711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83CC2A-3FFD-448D-AA8E-B9E984E9BB94}"/>
                    </a:ext>
                  </a:extLst>
                </p14:cNvPr>
                <p14:cNvContentPartPr/>
                <p14:nvPr/>
              </p14:nvContentPartPr>
              <p14:xfrm>
                <a:off x="2094199" y="3107158"/>
                <a:ext cx="342720" cy="154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83CC2A-3FFD-448D-AA8E-B9E984E9BB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85199" y="3098158"/>
                  <a:ext cx="360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DBCDC72-C25D-4856-A390-353B8DB25F5B}"/>
                    </a:ext>
                  </a:extLst>
                </p14:cNvPr>
                <p14:cNvContentPartPr/>
                <p14:nvPr/>
              </p14:nvContentPartPr>
              <p14:xfrm>
                <a:off x="2683879" y="2970718"/>
                <a:ext cx="448200" cy="340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DBCDC72-C25D-4856-A390-353B8DB25F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74879" y="2962078"/>
                  <a:ext cx="465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DBE06B-2C28-4E25-9F50-159C733D7B58}"/>
                    </a:ext>
                  </a:extLst>
                </p14:cNvPr>
                <p14:cNvContentPartPr/>
                <p14:nvPr/>
              </p14:nvContentPartPr>
              <p14:xfrm>
                <a:off x="2758399" y="3136318"/>
                <a:ext cx="272880" cy="49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DBE06B-2C28-4E25-9F50-159C733D7B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49399" y="3127678"/>
                  <a:ext cx="290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320C98-AC83-4550-AAAF-BDB7A256EB66}"/>
                    </a:ext>
                  </a:extLst>
                </p14:cNvPr>
                <p14:cNvContentPartPr/>
                <p14:nvPr/>
              </p14:nvContentPartPr>
              <p14:xfrm>
                <a:off x="3085999" y="3129838"/>
                <a:ext cx="166680" cy="11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320C98-AC83-4550-AAAF-BDB7A256EB6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76999" y="3121198"/>
                  <a:ext cx="184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38888C-07C2-409F-8F5B-D0D6A08926E9}"/>
                    </a:ext>
                  </a:extLst>
                </p14:cNvPr>
                <p14:cNvContentPartPr/>
                <p14:nvPr/>
              </p14:nvContentPartPr>
              <p14:xfrm>
                <a:off x="3078079" y="3053878"/>
                <a:ext cx="136800" cy="186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38888C-07C2-409F-8F5B-D0D6A08926E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69439" y="3045238"/>
                  <a:ext cx="154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0EF3FE-C04B-4887-A6BE-E6FF6623165E}"/>
                    </a:ext>
                  </a:extLst>
                </p14:cNvPr>
                <p14:cNvContentPartPr/>
                <p14:nvPr/>
              </p14:nvContentPartPr>
              <p14:xfrm>
                <a:off x="3273559" y="3196798"/>
                <a:ext cx="111600" cy="279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0EF3FE-C04B-4887-A6BE-E6FF662316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64559" y="3188158"/>
                  <a:ext cx="129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FB269E-0FAC-42F4-B1B4-2D5564940A92}"/>
                    </a:ext>
                  </a:extLst>
                </p14:cNvPr>
                <p14:cNvContentPartPr/>
                <p14:nvPr/>
              </p14:nvContentPartPr>
              <p14:xfrm>
                <a:off x="3341599" y="3082318"/>
                <a:ext cx="225360" cy="194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FB269E-0FAC-42F4-B1B4-2D5564940A9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32959" y="3073318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75279E-83A0-424C-B7AE-600DAA0F8D6A}"/>
                    </a:ext>
                  </a:extLst>
                </p14:cNvPr>
                <p14:cNvContentPartPr/>
                <p14:nvPr/>
              </p14:nvContentPartPr>
              <p14:xfrm>
                <a:off x="3661999" y="2944438"/>
                <a:ext cx="234360" cy="36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75279E-83A0-424C-B7AE-600DAA0F8D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53359" y="2935438"/>
                  <a:ext cx="25200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E8EEFF1-5E54-488A-93BF-DACDC36F0B7B}"/>
              </a:ext>
            </a:extLst>
          </p:cNvPr>
          <p:cNvGrpSpPr/>
          <p:nvPr/>
        </p:nvGrpSpPr>
        <p:grpSpPr>
          <a:xfrm>
            <a:off x="3978079" y="2949478"/>
            <a:ext cx="537480" cy="421560"/>
            <a:chOff x="3978079" y="2949478"/>
            <a:chExt cx="5374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FCA61E5-275B-4AA6-AEC2-9DA3C48A8FC2}"/>
                    </a:ext>
                  </a:extLst>
                </p14:cNvPr>
                <p14:cNvContentPartPr/>
                <p14:nvPr/>
              </p14:nvContentPartPr>
              <p14:xfrm>
                <a:off x="3978079" y="3002038"/>
                <a:ext cx="273960" cy="23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FCA61E5-275B-4AA6-AEC2-9DA3C48A8F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69079" y="2993398"/>
                  <a:ext cx="291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79E2E14-7F13-4EF5-A38E-7C719B992739}"/>
                    </a:ext>
                  </a:extLst>
                </p14:cNvPr>
                <p14:cNvContentPartPr/>
                <p14:nvPr/>
              </p14:nvContentPartPr>
              <p14:xfrm>
                <a:off x="4328359" y="2949478"/>
                <a:ext cx="187200" cy="42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79E2E14-7F13-4EF5-A38E-7C719B9927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19359" y="2940478"/>
                  <a:ext cx="2048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E5FF7D1-8F4A-4387-B01F-7D7CBDD6446B}"/>
              </a:ext>
            </a:extLst>
          </p:cNvPr>
          <p:cNvGrpSpPr/>
          <p:nvPr/>
        </p:nvGrpSpPr>
        <p:grpSpPr>
          <a:xfrm>
            <a:off x="4910839" y="3465718"/>
            <a:ext cx="278640" cy="1021320"/>
            <a:chOff x="4910839" y="3465718"/>
            <a:chExt cx="278640" cy="10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1C5FD3-C6DC-4176-AD0A-798515625EC4}"/>
                    </a:ext>
                  </a:extLst>
                </p14:cNvPr>
                <p14:cNvContentPartPr/>
                <p14:nvPr/>
              </p14:nvContentPartPr>
              <p14:xfrm>
                <a:off x="4910839" y="3465718"/>
                <a:ext cx="278640" cy="77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1C5FD3-C6DC-4176-AD0A-798515625E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2199" y="3457078"/>
                  <a:ext cx="29628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5A8ECC1-9A65-4EE2-8EC1-65D2AF470859}"/>
                    </a:ext>
                  </a:extLst>
                </p14:cNvPr>
                <p14:cNvContentPartPr/>
                <p14:nvPr/>
              </p14:nvContentPartPr>
              <p14:xfrm>
                <a:off x="4978519" y="4358158"/>
                <a:ext cx="128520" cy="128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5A8ECC1-9A65-4EE2-8EC1-65D2AF4708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69879" y="4349518"/>
                  <a:ext cx="1461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7876998-E8F3-4C7C-8ADE-06B6354AF883}"/>
                  </a:ext>
                </a:extLst>
              </p14:cNvPr>
              <p14:cNvContentPartPr/>
              <p14:nvPr/>
            </p14:nvContentPartPr>
            <p14:xfrm>
              <a:off x="8026279" y="4304158"/>
              <a:ext cx="127080" cy="126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7876998-E8F3-4C7C-8ADE-06B6354AF88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017279" y="4295158"/>
                <a:ext cx="1447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878BA9C-1612-49BE-8D83-2395F06D00D3}"/>
              </a:ext>
            </a:extLst>
          </p:cNvPr>
          <p:cNvGrpSpPr/>
          <p:nvPr/>
        </p:nvGrpSpPr>
        <p:grpSpPr>
          <a:xfrm>
            <a:off x="5270119" y="2798998"/>
            <a:ext cx="5165280" cy="1346400"/>
            <a:chOff x="5270119" y="2798998"/>
            <a:chExt cx="5165280" cy="13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E5DCE7C-E86E-4266-9E1E-5ECA6291113C}"/>
                    </a:ext>
                  </a:extLst>
                </p14:cNvPr>
                <p14:cNvContentPartPr/>
                <p14:nvPr/>
              </p14:nvContentPartPr>
              <p14:xfrm>
                <a:off x="5407279" y="3045598"/>
                <a:ext cx="35280" cy="124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E5DCE7C-E86E-4266-9E1E-5ECA629111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98639" y="3036958"/>
                  <a:ext cx="52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A5E1ADB-8D14-4FDC-8F4A-C3178E4788D3}"/>
                    </a:ext>
                  </a:extLst>
                </p14:cNvPr>
                <p14:cNvContentPartPr/>
                <p14:nvPr/>
              </p14:nvContentPartPr>
              <p14:xfrm>
                <a:off x="5398999" y="2935798"/>
                <a:ext cx="257040" cy="397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A5E1ADB-8D14-4FDC-8F4A-C3178E4788D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90359" y="2927158"/>
                  <a:ext cx="274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4D4100-08E4-4B34-AEFC-04EE5EA19547}"/>
                    </a:ext>
                  </a:extLst>
                </p14:cNvPr>
                <p14:cNvContentPartPr/>
                <p14:nvPr/>
              </p14:nvContentPartPr>
              <p14:xfrm>
                <a:off x="5554159" y="3157918"/>
                <a:ext cx="121680" cy="208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4D4100-08E4-4B34-AEFC-04EE5EA195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45159" y="3149278"/>
                  <a:ext cx="139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4123B2C-7C03-49C5-9383-362D50B54E5E}"/>
                    </a:ext>
                  </a:extLst>
                </p14:cNvPr>
                <p14:cNvContentPartPr/>
                <p14:nvPr/>
              </p14:nvContentPartPr>
              <p14:xfrm>
                <a:off x="5749279" y="3139558"/>
                <a:ext cx="255960" cy="166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4123B2C-7C03-49C5-9383-362D50B54E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40279" y="3130558"/>
                  <a:ext cx="273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8889A3-ADE9-4332-8C3F-A376E13C32AE}"/>
                    </a:ext>
                  </a:extLst>
                </p14:cNvPr>
                <p14:cNvContentPartPr/>
                <p14:nvPr/>
              </p14:nvContentPartPr>
              <p14:xfrm>
                <a:off x="5374159" y="3642118"/>
                <a:ext cx="217080" cy="325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8889A3-ADE9-4332-8C3F-A376E13C32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65519" y="3633118"/>
                  <a:ext cx="234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41A8F19-9531-4CDF-9B23-4B38EEB86A0C}"/>
                    </a:ext>
                  </a:extLst>
                </p14:cNvPr>
                <p14:cNvContentPartPr/>
                <p14:nvPr/>
              </p14:nvContentPartPr>
              <p14:xfrm>
                <a:off x="5270119" y="3813118"/>
                <a:ext cx="245880" cy="185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41A8F19-9531-4CDF-9B23-4B38EEB86A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61479" y="3804118"/>
                  <a:ext cx="263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5BBE85D-DA5C-424D-956C-64514189455F}"/>
                    </a:ext>
                  </a:extLst>
                </p14:cNvPr>
                <p14:cNvContentPartPr/>
                <p14:nvPr/>
              </p14:nvContentPartPr>
              <p14:xfrm>
                <a:off x="5617879" y="3724558"/>
                <a:ext cx="268560" cy="227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5BBE85D-DA5C-424D-956C-64514189455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08879" y="3715918"/>
                  <a:ext cx="286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85D1C9D-93E5-4D8F-A8DD-E51532D63AC0}"/>
                    </a:ext>
                  </a:extLst>
                </p14:cNvPr>
                <p14:cNvContentPartPr/>
                <p14:nvPr/>
              </p14:nvContentPartPr>
              <p14:xfrm>
                <a:off x="6008119" y="3610798"/>
                <a:ext cx="116640" cy="43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85D1C9D-93E5-4D8F-A8DD-E51532D63A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99119" y="3602158"/>
                  <a:ext cx="13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1015646-C04B-4DB9-BB4D-198961E4C93C}"/>
                    </a:ext>
                  </a:extLst>
                </p14:cNvPr>
                <p14:cNvContentPartPr/>
                <p14:nvPr/>
              </p14:nvContentPartPr>
              <p14:xfrm>
                <a:off x="6286759" y="3395878"/>
                <a:ext cx="181800" cy="295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015646-C04B-4DB9-BB4D-198961E4C93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77759" y="3387238"/>
                  <a:ext cx="199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D1CBA85-9D6E-41F2-B755-20E951D571B1}"/>
                    </a:ext>
                  </a:extLst>
                </p14:cNvPr>
                <p14:cNvContentPartPr/>
                <p14:nvPr/>
              </p14:nvContentPartPr>
              <p14:xfrm>
                <a:off x="6182719" y="3573718"/>
                <a:ext cx="158400" cy="15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D1CBA85-9D6E-41F2-B755-20E951D571B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73719" y="3565078"/>
                  <a:ext cx="176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4E8533E-3BE2-4AB0-B171-5F2804E2BD35}"/>
                    </a:ext>
                  </a:extLst>
                </p14:cNvPr>
                <p14:cNvContentPartPr/>
                <p14:nvPr/>
              </p14:nvContentPartPr>
              <p14:xfrm>
                <a:off x="6576559" y="3336118"/>
                <a:ext cx="136440" cy="334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4E8533E-3BE2-4AB0-B171-5F2804E2BD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67559" y="3327118"/>
                  <a:ext cx="154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9E51F7-C68D-4FC8-9F23-18A5B87C53CE}"/>
                    </a:ext>
                  </a:extLst>
                </p14:cNvPr>
                <p14:cNvContentPartPr/>
                <p14:nvPr/>
              </p14:nvContentPartPr>
              <p14:xfrm>
                <a:off x="6467479" y="3432238"/>
                <a:ext cx="358920" cy="133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9E51F7-C68D-4FC8-9F23-18A5B87C53C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58479" y="3423238"/>
                  <a:ext cx="376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64D5E9A-35FC-483D-9243-C6C63488807B}"/>
                    </a:ext>
                  </a:extLst>
                </p14:cNvPr>
                <p14:cNvContentPartPr/>
                <p14:nvPr/>
              </p14:nvContentPartPr>
              <p14:xfrm>
                <a:off x="6618679" y="3749398"/>
                <a:ext cx="233640" cy="189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64D5E9A-35FC-483D-9243-C6C6348880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09679" y="3740758"/>
                  <a:ext cx="251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F54269B-6B61-4A62-99B2-B43E4D7A2D80}"/>
                    </a:ext>
                  </a:extLst>
                </p14:cNvPr>
                <p14:cNvContentPartPr/>
                <p14:nvPr/>
              </p14:nvContentPartPr>
              <p14:xfrm>
                <a:off x="6738559" y="3578398"/>
                <a:ext cx="192240" cy="364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F54269B-6B61-4A62-99B2-B43E4D7A2D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29559" y="3569398"/>
                  <a:ext cx="209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97EFDF-25AD-42C6-B128-0ACE634D8C5D}"/>
                    </a:ext>
                  </a:extLst>
                </p14:cNvPr>
                <p14:cNvContentPartPr/>
                <p14:nvPr/>
              </p14:nvContentPartPr>
              <p14:xfrm>
                <a:off x="7026559" y="3503518"/>
                <a:ext cx="275400" cy="407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97EFDF-25AD-42C6-B128-0ACE634D8C5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17559" y="3494878"/>
                  <a:ext cx="293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0C42BEB-E436-4FF9-9B3D-23FBBADF8CA9}"/>
                    </a:ext>
                  </a:extLst>
                </p14:cNvPr>
                <p14:cNvContentPartPr/>
                <p14:nvPr/>
              </p14:nvContentPartPr>
              <p14:xfrm>
                <a:off x="6983359" y="3673798"/>
                <a:ext cx="357480" cy="89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0C42BEB-E436-4FF9-9B3D-23FBBADF8CA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74359" y="3665158"/>
                  <a:ext cx="37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260D41D-A715-4DB5-82F1-A35570AD9733}"/>
                    </a:ext>
                  </a:extLst>
                </p14:cNvPr>
                <p14:cNvContentPartPr/>
                <p14:nvPr/>
              </p14:nvContentPartPr>
              <p14:xfrm>
                <a:off x="7466119" y="3649318"/>
                <a:ext cx="250200" cy="158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260D41D-A715-4DB5-82F1-A35570AD973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57479" y="3640678"/>
                  <a:ext cx="26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751B5D6-B001-425B-8ACD-39E8EBAF8A07}"/>
                    </a:ext>
                  </a:extLst>
                </p14:cNvPr>
                <p14:cNvContentPartPr/>
                <p14:nvPr/>
              </p14:nvContentPartPr>
              <p14:xfrm>
                <a:off x="7903159" y="3341158"/>
                <a:ext cx="241560" cy="804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751B5D6-B001-425B-8ACD-39E8EBAF8A0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94519" y="3332518"/>
                  <a:ext cx="25920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33D8A45-DC3C-4024-A941-2106CEED8418}"/>
                    </a:ext>
                  </a:extLst>
                </p14:cNvPr>
                <p14:cNvContentPartPr/>
                <p14:nvPr/>
              </p14:nvContentPartPr>
              <p14:xfrm>
                <a:off x="8219959" y="2892238"/>
                <a:ext cx="60840" cy="156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33D8A45-DC3C-4024-A941-2106CEED841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11319" y="2883238"/>
                  <a:ext cx="78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B531CD7-4CDF-4C09-ACA1-07F6210FD1C4}"/>
                    </a:ext>
                  </a:extLst>
                </p14:cNvPr>
                <p14:cNvContentPartPr/>
                <p14:nvPr/>
              </p14:nvContentPartPr>
              <p14:xfrm>
                <a:off x="8274679" y="2798998"/>
                <a:ext cx="213840" cy="45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B531CD7-4CDF-4C09-ACA1-07F6210FD1C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66039" y="2789998"/>
                  <a:ext cx="2314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2525B09-E85B-4282-97E0-AC2C631B92B3}"/>
                    </a:ext>
                  </a:extLst>
                </p14:cNvPr>
                <p14:cNvContentPartPr/>
                <p14:nvPr/>
              </p14:nvContentPartPr>
              <p14:xfrm>
                <a:off x="8394199" y="3043798"/>
                <a:ext cx="90720" cy="225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2525B09-E85B-4282-97E0-AC2C631B92B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85199" y="3035158"/>
                  <a:ext cx="108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3596A12-F6C9-40C5-B1D2-67CDDA56CF9E}"/>
                    </a:ext>
                  </a:extLst>
                </p14:cNvPr>
                <p14:cNvContentPartPr/>
                <p14:nvPr/>
              </p14:nvContentPartPr>
              <p14:xfrm>
                <a:off x="8557999" y="3066838"/>
                <a:ext cx="183600" cy="166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3596A12-F6C9-40C5-B1D2-67CDDA56CF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48999" y="3057838"/>
                  <a:ext cx="201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DAFB91-132C-4E49-8A75-8845C913B494}"/>
                    </a:ext>
                  </a:extLst>
                </p14:cNvPr>
                <p14:cNvContentPartPr/>
                <p14:nvPr/>
              </p14:nvContentPartPr>
              <p14:xfrm>
                <a:off x="8338399" y="3524758"/>
                <a:ext cx="281880" cy="300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DAFB91-132C-4E49-8A75-8845C913B4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29759" y="3515758"/>
                  <a:ext cx="299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88591E4-6BF8-4A30-9C40-558E766C03E9}"/>
                    </a:ext>
                  </a:extLst>
                </p14:cNvPr>
                <p14:cNvContentPartPr/>
                <p14:nvPr/>
              </p14:nvContentPartPr>
              <p14:xfrm>
                <a:off x="8727199" y="3473638"/>
                <a:ext cx="501480" cy="324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88591E4-6BF8-4A30-9C40-558E766C03E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18199" y="3464998"/>
                  <a:ext cx="5191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24EBF71-0E49-4373-80ED-03CF923C59D2}"/>
                    </a:ext>
                  </a:extLst>
                </p14:cNvPr>
                <p14:cNvContentPartPr/>
                <p14:nvPr/>
              </p14:nvContentPartPr>
              <p14:xfrm>
                <a:off x="9340639" y="3202558"/>
                <a:ext cx="294480" cy="263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24EBF71-0E49-4373-80ED-03CF923C59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31639" y="3193918"/>
                  <a:ext cx="312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FAC4A00-2DFF-479D-B6CD-691C1E2F5212}"/>
                    </a:ext>
                  </a:extLst>
                </p14:cNvPr>
                <p14:cNvContentPartPr/>
                <p14:nvPr/>
              </p14:nvContentPartPr>
              <p14:xfrm>
                <a:off x="9694519" y="3133798"/>
                <a:ext cx="148320" cy="307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FAC4A00-2DFF-479D-B6CD-691C1E2F521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85879" y="3124798"/>
                  <a:ext cx="165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7083D9-B9BA-48BA-B60D-E31817F22404}"/>
                    </a:ext>
                  </a:extLst>
                </p14:cNvPr>
                <p14:cNvContentPartPr/>
                <p14:nvPr/>
              </p14:nvContentPartPr>
              <p14:xfrm>
                <a:off x="9665719" y="3266998"/>
                <a:ext cx="298800" cy="47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7083D9-B9BA-48BA-B60D-E31817F2240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57079" y="3258358"/>
                  <a:ext cx="316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044C36-D679-4B14-B691-E8A9429C01C1}"/>
                    </a:ext>
                  </a:extLst>
                </p14:cNvPr>
                <p14:cNvContentPartPr/>
                <p14:nvPr/>
              </p14:nvContentPartPr>
              <p14:xfrm>
                <a:off x="9775879" y="3547438"/>
                <a:ext cx="209160" cy="153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044C36-D679-4B14-B691-E8A9429C01C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66879" y="3538438"/>
                  <a:ext cx="226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23A9E86-A745-426E-9A9B-706BE3D808B5}"/>
                    </a:ext>
                  </a:extLst>
                </p14:cNvPr>
                <p14:cNvContentPartPr/>
                <p14:nvPr/>
              </p14:nvContentPartPr>
              <p14:xfrm>
                <a:off x="9936799" y="3346918"/>
                <a:ext cx="216720" cy="34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23A9E86-A745-426E-9A9B-706BE3D808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928159" y="3337918"/>
                  <a:ext cx="234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C5660D2-8899-4CDD-A592-D6A951B77073}"/>
                    </a:ext>
                  </a:extLst>
                </p14:cNvPr>
                <p14:cNvContentPartPr/>
                <p14:nvPr/>
              </p14:nvContentPartPr>
              <p14:xfrm>
                <a:off x="10171519" y="3273118"/>
                <a:ext cx="216000" cy="461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C5660D2-8899-4CDD-A592-D6A951B7707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62879" y="3264478"/>
                  <a:ext cx="2336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ADE31C8-93C3-4CD2-9DA5-2F0987E20CA6}"/>
                    </a:ext>
                  </a:extLst>
                </p14:cNvPr>
                <p14:cNvContentPartPr/>
                <p14:nvPr/>
              </p14:nvContentPartPr>
              <p14:xfrm>
                <a:off x="10137319" y="3505678"/>
                <a:ext cx="298080" cy="59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ADE31C8-93C3-4CD2-9DA5-2F0987E20CA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28319" y="3496678"/>
                  <a:ext cx="3157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8FD1DC9-14F6-4F9C-BE44-39B02F8D161E}"/>
              </a:ext>
            </a:extLst>
          </p:cNvPr>
          <p:cNvGrpSpPr/>
          <p:nvPr/>
        </p:nvGrpSpPr>
        <p:grpSpPr>
          <a:xfrm>
            <a:off x="1431439" y="3563638"/>
            <a:ext cx="3216960" cy="1486440"/>
            <a:chOff x="1431439" y="3563638"/>
            <a:chExt cx="3216960" cy="14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E7FA3B-B22B-4662-97D5-1F155630440B}"/>
                    </a:ext>
                  </a:extLst>
                </p14:cNvPr>
                <p14:cNvContentPartPr/>
                <p14:nvPr/>
              </p14:nvContentPartPr>
              <p14:xfrm>
                <a:off x="1431439" y="3886918"/>
                <a:ext cx="172080" cy="327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E7FA3B-B22B-4662-97D5-1F155630440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22799" y="3878278"/>
                  <a:ext cx="189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C7622F-3168-4DBF-84C6-9D9E06FC9B45}"/>
                    </a:ext>
                  </a:extLst>
                </p14:cNvPr>
                <p14:cNvContentPartPr/>
                <p14:nvPr/>
              </p14:nvContentPartPr>
              <p14:xfrm>
                <a:off x="1581559" y="3712678"/>
                <a:ext cx="280080" cy="236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C7622F-3168-4DBF-84C6-9D9E06FC9B4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2559" y="3704038"/>
                  <a:ext cx="297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B29898B-0FE3-484F-9586-5AA8DA661111}"/>
                    </a:ext>
                  </a:extLst>
                </p14:cNvPr>
                <p14:cNvContentPartPr/>
                <p14:nvPr/>
              </p14:nvContentPartPr>
              <p14:xfrm>
                <a:off x="1865959" y="3749038"/>
                <a:ext cx="197640" cy="354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B29898B-0FE3-484F-9586-5AA8DA66111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57319" y="3740398"/>
                  <a:ext cx="215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295E608-B475-4B33-A817-26907825347D}"/>
                    </a:ext>
                  </a:extLst>
                </p14:cNvPr>
                <p14:cNvContentPartPr/>
                <p14:nvPr/>
              </p14:nvContentPartPr>
              <p14:xfrm>
                <a:off x="2318839" y="3839038"/>
                <a:ext cx="104760" cy="201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295E608-B475-4B33-A817-2690782534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10199" y="3830398"/>
                  <a:ext cx="122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DC0A2E-41CF-489E-8B86-3D5A57E1B0FD}"/>
                    </a:ext>
                  </a:extLst>
                </p14:cNvPr>
                <p14:cNvContentPartPr/>
                <p14:nvPr/>
              </p14:nvContentPartPr>
              <p14:xfrm>
                <a:off x="2180239" y="3777478"/>
                <a:ext cx="526680" cy="84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DC0A2E-41CF-489E-8B86-3D5A57E1B0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71599" y="3768478"/>
                  <a:ext cx="544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5B15F4-526D-479C-8496-8A8F6AF25EEB}"/>
                    </a:ext>
                  </a:extLst>
                </p14:cNvPr>
                <p14:cNvContentPartPr/>
                <p14:nvPr/>
              </p14:nvContentPartPr>
              <p14:xfrm>
                <a:off x="2715559" y="3798358"/>
                <a:ext cx="266760" cy="212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5B15F4-526D-479C-8496-8A8F6AF25EE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06559" y="3789358"/>
                  <a:ext cx="284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B4DFD2-66B6-46D8-9F91-BC15191CEF17}"/>
                    </a:ext>
                  </a:extLst>
                </p14:cNvPr>
                <p14:cNvContentPartPr/>
                <p14:nvPr/>
              </p14:nvContentPartPr>
              <p14:xfrm>
                <a:off x="3377959" y="3620878"/>
                <a:ext cx="42480" cy="148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B4DFD2-66B6-46D8-9F91-BC15191CEF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69319" y="3612238"/>
                  <a:ext cx="60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40F6A2-C6E5-4BC4-A9E1-517C0A304EDE}"/>
                    </a:ext>
                  </a:extLst>
                </p14:cNvPr>
                <p14:cNvContentPartPr/>
                <p14:nvPr/>
              </p14:nvContentPartPr>
              <p14:xfrm>
                <a:off x="3177799" y="3821758"/>
                <a:ext cx="291240" cy="94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40F6A2-C6E5-4BC4-A9E1-517C0A304ED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68799" y="3812758"/>
                  <a:ext cx="30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A74D8C-BE23-4E93-82B0-731477AF9CD2}"/>
                    </a:ext>
                  </a:extLst>
                </p14:cNvPr>
                <p14:cNvContentPartPr/>
                <p14:nvPr/>
              </p14:nvContentPartPr>
              <p14:xfrm>
                <a:off x="3181399" y="4010038"/>
                <a:ext cx="73080" cy="21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A74D8C-BE23-4E93-82B0-731477AF9CD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72759" y="4001398"/>
                  <a:ext cx="90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6DF746-069F-4775-9971-156E79DF5C2B}"/>
                    </a:ext>
                  </a:extLst>
                </p14:cNvPr>
                <p14:cNvContentPartPr/>
                <p14:nvPr/>
              </p14:nvContentPartPr>
              <p14:xfrm>
                <a:off x="3343399" y="4002838"/>
                <a:ext cx="226080" cy="209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6DF746-069F-4775-9971-156E79DF5C2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34759" y="3993838"/>
                  <a:ext cx="243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381C98-AA71-4714-B427-E0117FF4AAD0}"/>
                    </a:ext>
                  </a:extLst>
                </p14:cNvPr>
                <p14:cNvContentPartPr/>
                <p14:nvPr/>
              </p14:nvContentPartPr>
              <p14:xfrm>
                <a:off x="3644719" y="3563638"/>
                <a:ext cx="163440" cy="666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381C98-AA71-4714-B427-E0117FF4AAD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35719" y="3554998"/>
                  <a:ext cx="1810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3A0DD9E-13FD-4735-B0EC-98C00DD72823}"/>
                    </a:ext>
                  </a:extLst>
                </p14:cNvPr>
                <p14:cNvContentPartPr/>
                <p14:nvPr/>
              </p14:nvContentPartPr>
              <p14:xfrm>
                <a:off x="4303519" y="3819958"/>
                <a:ext cx="135360" cy="32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3A0DD9E-13FD-4735-B0EC-98C00DD7282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94519" y="3811318"/>
                  <a:ext cx="153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0E85A6-5A3A-480F-B31E-E4223DB3144E}"/>
                    </a:ext>
                  </a:extLst>
                </p14:cNvPr>
                <p14:cNvContentPartPr/>
                <p14:nvPr/>
              </p14:nvContentPartPr>
              <p14:xfrm>
                <a:off x="4246639" y="3921478"/>
                <a:ext cx="221760" cy="63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0E85A6-5A3A-480F-B31E-E4223DB3144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37999" y="3912478"/>
                  <a:ext cx="239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2C9FA0A-3212-477F-8089-49BB4A865D63}"/>
                    </a:ext>
                  </a:extLst>
                </p14:cNvPr>
                <p14:cNvContentPartPr/>
                <p14:nvPr/>
              </p14:nvContentPartPr>
              <p14:xfrm>
                <a:off x="1481119" y="4833718"/>
                <a:ext cx="157680" cy="189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2C9FA0A-3212-477F-8089-49BB4A865D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72119" y="4825078"/>
                  <a:ext cx="175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15159BB-0608-43CD-9489-1D20AD7503F9}"/>
                    </a:ext>
                  </a:extLst>
                </p14:cNvPr>
                <p14:cNvContentPartPr/>
                <p14:nvPr/>
              </p14:nvContentPartPr>
              <p14:xfrm>
                <a:off x="1828519" y="4738318"/>
                <a:ext cx="238680" cy="311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15159BB-0608-43CD-9489-1D20AD7503F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19879" y="4729678"/>
                  <a:ext cx="2563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F4F61FA-AF15-4620-9A0C-1A6DC38E9358}"/>
                    </a:ext>
                  </a:extLst>
                </p14:cNvPr>
                <p14:cNvContentPartPr/>
                <p14:nvPr/>
              </p14:nvContentPartPr>
              <p14:xfrm>
                <a:off x="2450599" y="4770358"/>
                <a:ext cx="210960" cy="239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F4F61FA-AF15-4620-9A0C-1A6DC38E935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41959" y="4761358"/>
                  <a:ext cx="228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75D9C71-DD23-422F-A350-B798E625A364}"/>
                    </a:ext>
                  </a:extLst>
                </p14:cNvPr>
                <p14:cNvContentPartPr/>
                <p14:nvPr/>
              </p14:nvContentPartPr>
              <p14:xfrm>
                <a:off x="2714839" y="4734358"/>
                <a:ext cx="185040" cy="279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75D9C71-DD23-422F-A350-B798E625A36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05839" y="4725358"/>
                  <a:ext cx="202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7C5F77-7906-4613-8AF8-970053200EA6}"/>
                    </a:ext>
                  </a:extLst>
                </p14:cNvPr>
                <p14:cNvContentPartPr/>
                <p14:nvPr/>
              </p14:nvContentPartPr>
              <p14:xfrm>
                <a:off x="3000319" y="4748398"/>
                <a:ext cx="187560" cy="214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7C5F77-7906-4613-8AF8-970053200EA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91319" y="4739758"/>
                  <a:ext cx="205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9C43056-EE3E-4805-B16F-7C33171CE1DC}"/>
                    </a:ext>
                  </a:extLst>
                </p14:cNvPr>
                <p14:cNvContentPartPr/>
                <p14:nvPr/>
              </p14:nvContentPartPr>
              <p14:xfrm>
                <a:off x="3688999" y="4735798"/>
                <a:ext cx="211680" cy="227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9C43056-EE3E-4805-B16F-7C33171CE1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80359" y="4727158"/>
                  <a:ext cx="229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720B00E-A73D-45D4-8B0B-583B1C9FE345}"/>
                    </a:ext>
                  </a:extLst>
                </p14:cNvPr>
                <p14:cNvContentPartPr/>
                <p14:nvPr/>
              </p14:nvContentPartPr>
              <p14:xfrm>
                <a:off x="3944239" y="4765318"/>
                <a:ext cx="206640" cy="218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720B00E-A73D-45D4-8B0B-583B1C9FE3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35599" y="4756318"/>
                  <a:ext cx="224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3C19FE6-D03C-47D2-B003-637C43BF005D}"/>
                    </a:ext>
                  </a:extLst>
                </p14:cNvPr>
                <p14:cNvContentPartPr/>
                <p14:nvPr/>
              </p14:nvContentPartPr>
              <p14:xfrm>
                <a:off x="4087879" y="4556518"/>
                <a:ext cx="189360" cy="37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3C19FE6-D03C-47D2-B003-637C43BF005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78879" y="4547878"/>
                  <a:ext cx="207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F1F6FE7-E526-42DA-BD6F-35C7B457E0E2}"/>
                    </a:ext>
                  </a:extLst>
                </p14:cNvPr>
                <p14:cNvContentPartPr/>
                <p14:nvPr/>
              </p14:nvContentPartPr>
              <p14:xfrm>
                <a:off x="4320799" y="4312798"/>
                <a:ext cx="327600" cy="683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F1F6FE7-E526-42DA-BD6F-35C7B457E0E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12159" y="4304158"/>
                  <a:ext cx="3452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A1AA98D-01A4-49C1-96F0-30EB011F1C3D}"/>
                    </a:ext>
                  </a:extLst>
                </p14:cNvPr>
                <p14:cNvContentPartPr/>
                <p14:nvPr/>
              </p14:nvContentPartPr>
              <p14:xfrm>
                <a:off x="4268239" y="4760998"/>
                <a:ext cx="247320" cy="56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A1AA98D-01A4-49C1-96F0-30EB011F1C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59599" y="4752358"/>
                  <a:ext cx="264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A3B797E-7D96-4E96-BCDC-DE828970B8F0}"/>
                    </a:ext>
                  </a:extLst>
                </p14:cNvPr>
                <p14:cNvContentPartPr/>
                <p14:nvPr/>
              </p14:nvContentPartPr>
              <p14:xfrm>
                <a:off x="4527799" y="4947118"/>
                <a:ext cx="10080" cy="7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A3B797E-7D96-4E96-BCDC-DE828970B8F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9159" y="4938118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FD832B-0A6A-4873-A224-4E33D7070ED8}"/>
                  </a:ext>
                </a:extLst>
              </p14:cNvPr>
              <p14:cNvContentPartPr/>
              <p14:nvPr/>
            </p14:nvContentPartPr>
            <p14:xfrm>
              <a:off x="2414114" y="5205588"/>
              <a:ext cx="2018880" cy="115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FD832B-0A6A-4873-A224-4E33D7070ED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405114" y="5196588"/>
                <a:ext cx="203652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07AA1D2D-8D97-4284-9792-2932B092DACC}"/>
              </a:ext>
            </a:extLst>
          </p:cNvPr>
          <p:cNvGrpSpPr/>
          <p:nvPr/>
        </p:nvGrpSpPr>
        <p:grpSpPr>
          <a:xfrm>
            <a:off x="7947314" y="4648308"/>
            <a:ext cx="2483640" cy="95760"/>
            <a:chOff x="7947314" y="4648308"/>
            <a:chExt cx="2483640" cy="9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B15315-27A8-45AE-A26D-BDBDD4761AFC}"/>
                    </a:ext>
                  </a:extLst>
                </p14:cNvPr>
                <p14:cNvContentPartPr/>
                <p14:nvPr/>
              </p14:nvContentPartPr>
              <p14:xfrm>
                <a:off x="7947314" y="4728228"/>
                <a:ext cx="4320" cy="1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B15315-27A8-45AE-A26D-BDBDD4761A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38674" y="4719588"/>
                  <a:ext cx="21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CEE281-6DFC-4A03-8AAE-9F1F71F72102}"/>
                    </a:ext>
                  </a:extLst>
                </p14:cNvPr>
                <p14:cNvContentPartPr/>
                <p14:nvPr/>
              </p14:nvContentPartPr>
              <p14:xfrm>
                <a:off x="7948754" y="4648308"/>
                <a:ext cx="2482200" cy="82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CEE281-6DFC-4A03-8AAE-9F1F71F721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39754" y="4639308"/>
                  <a:ext cx="24998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0F40615-4C8C-44A1-A443-58517E92707B}"/>
              </a:ext>
            </a:extLst>
          </p:cNvPr>
          <p:cNvGrpSpPr/>
          <p:nvPr/>
        </p:nvGrpSpPr>
        <p:grpSpPr>
          <a:xfrm>
            <a:off x="7235594" y="5176068"/>
            <a:ext cx="1439640" cy="682200"/>
            <a:chOff x="7235594" y="5176068"/>
            <a:chExt cx="1439640" cy="68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C2BE587-AF25-468F-8C1F-1CA74035A4DB}"/>
                    </a:ext>
                  </a:extLst>
                </p14:cNvPr>
                <p14:cNvContentPartPr/>
                <p14:nvPr/>
              </p14:nvContentPartPr>
              <p14:xfrm>
                <a:off x="7235594" y="5390268"/>
                <a:ext cx="331560" cy="396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C2BE587-AF25-468F-8C1F-1CA74035A4D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26594" y="5381268"/>
                  <a:ext cx="3492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6A9088D-CBCB-4547-9942-640EA987A92B}"/>
                    </a:ext>
                  </a:extLst>
                </p14:cNvPr>
                <p14:cNvContentPartPr/>
                <p14:nvPr/>
              </p14:nvContentPartPr>
              <p14:xfrm>
                <a:off x="7301834" y="5590428"/>
                <a:ext cx="156240" cy="36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6A9088D-CBCB-4547-9942-640EA987A92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92834" y="5581788"/>
                  <a:ext cx="173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6F5E755-7543-4E68-ACD3-2D8BE72314D8}"/>
                    </a:ext>
                  </a:extLst>
                </p14:cNvPr>
                <p14:cNvContentPartPr/>
                <p14:nvPr/>
              </p14:nvContentPartPr>
              <p14:xfrm>
                <a:off x="7730594" y="5334108"/>
                <a:ext cx="159120" cy="388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6F5E755-7543-4E68-ACD3-2D8BE72314D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21594" y="5325468"/>
                  <a:ext cx="1767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0EFC0B-FDB3-4FB2-A0BF-3D5737E76FE3}"/>
                    </a:ext>
                  </a:extLst>
                </p14:cNvPr>
                <p14:cNvContentPartPr/>
                <p14:nvPr/>
              </p14:nvContentPartPr>
              <p14:xfrm>
                <a:off x="8145314" y="5196948"/>
                <a:ext cx="11880" cy="176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0EFC0B-FDB3-4FB2-A0BF-3D5737E76FE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36314" y="5187948"/>
                  <a:ext cx="29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D5D30E-2BF3-430E-AA75-A16F941168B1}"/>
                    </a:ext>
                  </a:extLst>
                </p14:cNvPr>
                <p14:cNvContentPartPr/>
                <p14:nvPr/>
              </p14:nvContentPartPr>
              <p14:xfrm>
                <a:off x="8016434" y="5429148"/>
                <a:ext cx="314640" cy="26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D5D30E-2BF3-430E-AA75-A16F941168B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07794" y="5420508"/>
                  <a:ext cx="332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4B8F8D-F441-4C95-9963-5DD942DD8231}"/>
                    </a:ext>
                  </a:extLst>
                </p14:cNvPr>
                <p14:cNvContentPartPr/>
                <p14:nvPr/>
              </p14:nvContentPartPr>
              <p14:xfrm>
                <a:off x="8120114" y="5574228"/>
                <a:ext cx="18000" cy="160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34B8F8D-F441-4C95-9963-5DD942DD823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11114" y="5565588"/>
                  <a:ext cx="35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56A84C1-46D2-4F44-B6A2-533513D2D934}"/>
                    </a:ext>
                  </a:extLst>
                </p14:cNvPr>
                <p14:cNvContentPartPr/>
                <p14:nvPr/>
              </p14:nvContentPartPr>
              <p14:xfrm>
                <a:off x="8220914" y="5596188"/>
                <a:ext cx="202680" cy="143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56A84C1-46D2-4F44-B6A2-533513D2D93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211914" y="5587188"/>
                  <a:ext cx="220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29709EF-5A4B-4AF5-97B4-5AD3C90F37D5}"/>
                    </a:ext>
                  </a:extLst>
                </p14:cNvPr>
                <p14:cNvContentPartPr/>
                <p14:nvPr/>
              </p14:nvContentPartPr>
              <p14:xfrm>
                <a:off x="8353394" y="5176068"/>
                <a:ext cx="321840" cy="682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29709EF-5A4B-4AF5-97B4-5AD3C90F37D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44394" y="5167428"/>
                  <a:ext cx="339480" cy="69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C4DB6A7-D3F4-4A17-AA98-CCB0359EFB6F}"/>
              </a:ext>
            </a:extLst>
          </p:cNvPr>
          <p:cNvGrpSpPr/>
          <p:nvPr/>
        </p:nvGrpSpPr>
        <p:grpSpPr>
          <a:xfrm>
            <a:off x="5839154" y="5363268"/>
            <a:ext cx="613080" cy="429120"/>
            <a:chOff x="5839154" y="5363268"/>
            <a:chExt cx="61308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A23BCA-8D2E-460C-83DD-399BBEC052FB}"/>
                    </a:ext>
                  </a:extLst>
                </p14:cNvPr>
                <p14:cNvContentPartPr/>
                <p14:nvPr/>
              </p14:nvContentPartPr>
              <p14:xfrm>
                <a:off x="5839154" y="5527068"/>
                <a:ext cx="187560" cy="265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A23BCA-8D2E-460C-83DD-399BBEC052F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30514" y="5518428"/>
                  <a:ext cx="20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4E1114-BD74-4512-831B-51F3D9FF5628}"/>
                    </a:ext>
                  </a:extLst>
                </p14:cNvPr>
                <p14:cNvContentPartPr/>
                <p14:nvPr/>
              </p14:nvContentPartPr>
              <p14:xfrm>
                <a:off x="6146954" y="5491428"/>
                <a:ext cx="28080" cy="288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4E1114-BD74-4512-831B-51F3D9FF562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137954" y="5482788"/>
                  <a:ext cx="457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6D3EE8D-FA9D-488F-B511-F2B4F3EEC66C}"/>
                    </a:ext>
                  </a:extLst>
                </p14:cNvPr>
                <p14:cNvContentPartPr/>
                <p14:nvPr/>
              </p14:nvContentPartPr>
              <p14:xfrm>
                <a:off x="6131834" y="5363268"/>
                <a:ext cx="320400" cy="400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6D3EE8D-FA9D-488F-B511-F2B4F3EEC66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22834" y="5354628"/>
                  <a:ext cx="338040" cy="41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036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CDC5ED-689F-44C6-8434-7C2A21BD0A01}"/>
              </a:ext>
            </a:extLst>
          </p:cNvPr>
          <p:cNvGrpSpPr/>
          <p:nvPr/>
        </p:nvGrpSpPr>
        <p:grpSpPr>
          <a:xfrm>
            <a:off x="443239" y="265318"/>
            <a:ext cx="516600" cy="615600"/>
            <a:chOff x="443239" y="265318"/>
            <a:chExt cx="51660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6C717A-D52D-4344-AC52-BCE4DC7D220B}"/>
                    </a:ext>
                  </a:extLst>
                </p14:cNvPr>
                <p14:cNvContentPartPr/>
                <p14:nvPr/>
              </p14:nvContentPartPr>
              <p14:xfrm>
                <a:off x="443239" y="575278"/>
                <a:ext cx="197280" cy="191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6C717A-D52D-4344-AC52-BCE4DC7D22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239" y="566278"/>
                  <a:ext cx="214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4DF827-A380-452F-910B-BAB32C826783}"/>
                    </a:ext>
                  </a:extLst>
                </p14:cNvPr>
                <p14:cNvContentPartPr/>
                <p14:nvPr/>
              </p14:nvContentPartPr>
              <p14:xfrm>
                <a:off x="518839" y="377638"/>
                <a:ext cx="227880" cy="383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4DF827-A380-452F-910B-BAB32C8267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839" y="368998"/>
                  <a:ext cx="245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578F21-ACCF-4D56-AE5F-6A5FC41506EF}"/>
                    </a:ext>
                  </a:extLst>
                </p14:cNvPr>
                <p14:cNvContentPartPr/>
                <p14:nvPr/>
              </p14:nvContentPartPr>
              <p14:xfrm>
                <a:off x="735559" y="265318"/>
                <a:ext cx="224280" cy="61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578F21-ACCF-4D56-AE5F-6A5FC41506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919" y="256678"/>
                  <a:ext cx="24192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8929B3-5CD8-49C3-9D84-CCDEEA9192F1}"/>
              </a:ext>
            </a:extLst>
          </p:cNvPr>
          <p:cNvGrpSpPr/>
          <p:nvPr/>
        </p:nvGrpSpPr>
        <p:grpSpPr>
          <a:xfrm>
            <a:off x="7513279" y="33118"/>
            <a:ext cx="1314000" cy="580680"/>
            <a:chOff x="7513279" y="33118"/>
            <a:chExt cx="131400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00E8E6-40CD-41D5-8354-7323C8812065}"/>
                    </a:ext>
                  </a:extLst>
                </p14:cNvPr>
                <p14:cNvContentPartPr/>
                <p14:nvPr/>
              </p14:nvContentPartPr>
              <p14:xfrm>
                <a:off x="7513279" y="354238"/>
                <a:ext cx="182160" cy="23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00E8E6-40CD-41D5-8354-7323C88120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04279" y="345598"/>
                  <a:ext cx="199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E45D4A-74D1-4602-A686-1517C69FBC9B}"/>
                    </a:ext>
                  </a:extLst>
                </p14:cNvPr>
                <p14:cNvContentPartPr/>
                <p14:nvPr/>
              </p14:nvContentPartPr>
              <p14:xfrm>
                <a:off x="7747279" y="417598"/>
                <a:ext cx="188640" cy="14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E45D4A-74D1-4602-A686-1517C69FBC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38639" y="408958"/>
                  <a:ext cx="206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CC3984-6B58-4161-9EC4-0E7583E4B829}"/>
                    </a:ext>
                  </a:extLst>
                </p14:cNvPr>
                <p14:cNvContentPartPr/>
                <p14:nvPr/>
              </p14:nvContentPartPr>
              <p14:xfrm>
                <a:off x="8107639" y="33118"/>
                <a:ext cx="298440" cy="57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CC3984-6B58-4161-9EC4-0E7583E4B8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8999" y="24118"/>
                  <a:ext cx="3160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1B6FDB-9B27-4692-B3E0-0EC699CF3DD1}"/>
                    </a:ext>
                  </a:extLst>
                </p14:cNvPr>
                <p14:cNvContentPartPr/>
                <p14:nvPr/>
              </p14:nvContentPartPr>
              <p14:xfrm>
                <a:off x="8065519" y="396358"/>
                <a:ext cx="207000" cy="2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1B6FDB-9B27-4692-B3E0-0EC699CF3D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56879" y="387718"/>
                  <a:ext cx="224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BB718A-6065-4B81-9D43-4773CB712F24}"/>
                    </a:ext>
                  </a:extLst>
                </p14:cNvPr>
                <p14:cNvContentPartPr/>
                <p14:nvPr/>
              </p14:nvContentPartPr>
              <p14:xfrm>
                <a:off x="8350999" y="390598"/>
                <a:ext cx="65880" cy="11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BB718A-6065-4B81-9D43-4773CB712F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41999" y="381958"/>
                  <a:ext cx="83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48CE20-5D69-4CFC-ABAA-325269D2FE17}"/>
                    </a:ext>
                  </a:extLst>
                </p14:cNvPr>
                <p14:cNvContentPartPr/>
                <p14:nvPr/>
              </p14:nvContentPartPr>
              <p14:xfrm>
                <a:off x="8539999" y="113398"/>
                <a:ext cx="287280" cy="50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48CE20-5D69-4CFC-ABAA-325269D2FE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31359" y="104398"/>
                  <a:ext cx="304920" cy="51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C983C3-C9AE-4413-B00B-343015C2EC77}"/>
              </a:ext>
            </a:extLst>
          </p:cNvPr>
          <p:cNvGrpSpPr/>
          <p:nvPr/>
        </p:nvGrpSpPr>
        <p:grpSpPr>
          <a:xfrm>
            <a:off x="9207799" y="52558"/>
            <a:ext cx="813600" cy="582120"/>
            <a:chOff x="9207799" y="52558"/>
            <a:chExt cx="8136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96B7D4F-15E2-4C46-BD66-A414BB8AF10B}"/>
                    </a:ext>
                  </a:extLst>
                </p14:cNvPr>
                <p14:cNvContentPartPr/>
                <p14:nvPr/>
              </p14:nvContentPartPr>
              <p14:xfrm>
                <a:off x="9241639" y="168118"/>
                <a:ext cx="200880" cy="422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96B7D4F-15E2-4C46-BD66-A414BB8AF1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32999" y="159478"/>
                  <a:ext cx="2185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1672F1-EC00-4FD3-9030-AD5840321BB7}"/>
                    </a:ext>
                  </a:extLst>
                </p14:cNvPr>
                <p14:cNvContentPartPr/>
                <p14:nvPr/>
              </p14:nvContentPartPr>
              <p14:xfrm>
                <a:off x="9207799" y="406078"/>
                <a:ext cx="27828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1672F1-EC00-4FD3-9030-AD5840321B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99159" y="397078"/>
                  <a:ext cx="295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55EBE0-EEAE-4D48-8714-18821C9FA991}"/>
                    </a:ext>
                  </a:extLst>
                </p14:cNvPr>
                <p14:cNvContentPartPr/>
                <p14:nvPr/>
              </p14:nvContentPartPr>
              <p14:xfrm>
                <a:off x="9591919" y="52558"/>
                <a:ext cx="333000" cy="495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55EBE0-EEAE-4D48-8714-18821C9FA9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83279" y="43918"/>
                  <a:ext cx="3506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95D0C-5CDC-40CD-831C-6297050D1F6A}"/>
                    </a:ext>
                  </a:extLst>
                </p14:cNvPr>
                <p14:cNvContentPartPr/>
                <p14:nvPr/>
              </p14:nvContentPartPr>
              <p14:xfrm>
                <a:off x="9873079" y="415438"/>
                <a:ext cx="148320" cy="219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95D0C-5CDC-40CD-831C-6297050D1F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64439" y="406798"/>
                  <a:ext cx="16596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B7207BF-2BB6-45B7-8F44-8ECE5848807D}"/>
              </a:ext>
            </a:extLst>
          </p:cNvPr>
          <p:cNvGrpSpPr/>
          <p:nvPr/>
        </p:nvGrpSpPr>
        <p:grpSpPr>
          <a:xfrm>
            <a:off x="7410679" y="1209598"/>
            <a:ext cx="641880" cy="623520"/>
            <a:chOff x="7410679" y="1209598"/>
            <a:chExt cx="64188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836139-7849-4D22-99CF-A214C1276B19}"/>
                    </a:ext>
                  </a:extLst>
                </p14:cNvPr>
                <p14:cNvContentPartPr/>
                <p14:nvPr/>
              </p14:nvContentPartPr>
              <p14:xfrm>
                <a:off x="7410679" y="1686598"/>
                <a:ext cx="140760" cy="108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836139-7849-4D22-99CF-A214C1276B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01679" y="1677958"/>
                  <a:ext cx="158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9F8C70-6BA0-40E3-B8FF-FDD8144E94F6}"/>
                    </a:ext>
                  </a:extLst>
                </p14:cNvPr>
                <p14:cNvContentPartPr/>
                <p14:nvPr/>
              </p14:nvContentPartPr>
              <p14:xfrm>
                <a:off x="7797319" y="1209598"/>
                <a:ext cx="255240" cy="623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9F8C70-6BA0-40E3-B8FF-FDD8144E94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8319" y="1200958"/>
                  <a:ext cx="2728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2D4A9E-82A4-4FF7-B208-6836E7343EF5}"/>
                    </a:ext>
                  </a:extLst>
                </p14:cNvPr>
                <p14:cNvContentPartPr/>
                <p14:nvPr/>
              </p14:nvContentPartPr>
              <p14:xfrm>
                <a:off x="7777519" y="1621798"/>
                <a:ext cx="233640" cy="6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2D4A9E-82A4-4FF7-B208-6836E7343E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68519" y="1612798"/>
                  <a:ext cx="2512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D38FD6-D0B1-4AE1-8E4D-929317A03568}"/>
              </a:ext>
            </a:extLst>
          </p:cNvPr>
          <p:cNvGrpSpPr/>
          <p:nvPr/>
        </p:nvGrpSpPr>
        <p:grpSpPr>
          <a:xfrm>
            <a:off x="8422639" y="1360798"/>
            <a:ext cx="1737720" cy="423720"/>
            <a:chOff x="8422639" y="1360798"/>
            <a:chExt cx="173772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5C2EEA-6891-41F3-A29F-F1413E3D5523}"/>
                    </a:ext>
                  </a:extLst>
                </p14:cNvPr>
                <p14:cNvContentPartPr/>
                <p14:nvPr/>
              </p14:nvContentPartPr>
              <p14:xfrm>
                <a:off x="8525599" y="1554118"/>
                <a:ext cx="140040" cy="23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5C2EEA-6891-41F3-A29F-F1413E3D55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16599" y="1545118"/>
                  <a:ext cx="157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3265F8-DDDA-4DD5-BB64-C4B24D9869E3}"/>
                    </a:ext>
                  </a:extLst>
                </p14:cNvPr>
                <p14:cNvContentPartPr/>
                <p14:nvPr/>
              </p14:nvContentPartPr>
              <p14:xfrm>
                <a:off x="8422639" y="1439998"/>
                <a:ext cx="586800" cy="89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3265F8-DDDA-4DD5-BB64-C4B24D9869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13639" y="1430998"/>
                  <a:ext cx="604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F3170D-BC8E-4088-84E2-E6511499B2B0}"/>
                    </a:ext>
                  </a:extLst>
                </p14:cNvPr>
                <p14:cNvContentPartPr/>
                <p14:nvPr/>
              </p14:nvContentPartPr>
              <p14:xfrm>
                <a:off x="9200239" y="1535758"/>
                <a:ext cx="231480" cy="16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F3170D-BC8E-4088-84E2-E6511499B2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91599" y="1527118"/>
                  <a:ext cx="249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752AE3-5919-4328-ADCF-D2FCF7CAF14A}"/>
                    </a:ext>
                  </a:extLst>
                </p14:cNvPr>
                <p14:cNvContentPartPr/>
                <p14:nvPr/>
              </p14:nvContentPartPr>
              <p14:xfrm>
                <a:off x="9481399" y="1583998"/>
                <a:ext cx="205560" cy="149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752AE3-5919-4328-ADCF-D2FCF7CAF1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72759" y="1575358"/>
                  <a:ext cx="22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F627F0-81A0-477C-B5DD-4A34B1497A23}"/>
                    </a:ext>
                  </a:extLst>
                </p14:cNvPr>
                <p14:cNvContentPartPr/>
                <p14:nvPr/>
              </p14:nvContentPartPr>
              <p14:xfrm>
                <a:off x="9717919" y="1545478"/>
                <a:ext cx="224640" cy="183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F627F0-81A0-477C-B5DD-4A34B1497A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09279" y="1536838"/>
                  <a:ext cx="242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70DAF8F-4B08-431E-A575-949EB876929E}"/>
                    </a:ext>
                  </a:extLst>
                </p14:cNvPr>
                <p14:cNvContentPartPr/>
                <p14:nvPr/>
              </p14:nvContentPartPr>
              <p14:xfrm>
                <a:off x="9897559" y="1360798"/>
                <a:ext cx="262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70DAF8F-4B08-431E-A575-949EB87692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88919" y="1351798"/>
                  <a:ext cx="28044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2DDD950-D736-47B0-9DD3-53134897F4FC}"/>
              </a:ext>
            </a:extLst>
          </p:cNvPr>
          <p:cNvGrpSpPr/>
          <p:nvPr/>
        </p:nvGrpSpPr>
        <p:grpSpPr>
          <a:xfrm>
            <a:off x="1258639" y="39958"/>
            <a:ext cx="5830920" cy="3256920"/>
            <a:chOff x="1258639" y="39958"/>
            <a:chExt cx="5830920" cy="32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1AF70B-2DF2-4003-A9C6-ECBBD6E69B95}"/>
                    </a:ext>
                  </a:extLst>
                </p14:cNvPr>
                <p14:cNvContentPartPr/>
                <p14:nvPr/>
              </p14:nvContentPartPr>
              <p14:xfrm>
                <a:off x="4667119" y="62998"/>
                <a:ext cx="326880" cy="62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1AF70B-2DF2-4003-A9C6-ECBBD6E69B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58119" y="53998"/>
                  <a:ext cx="3445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67A853-780A-4DF5-86E2-84AB129E2E90}"/>
                    </a:ext>
                  </a:extLst>
                </p14:cNvPr>
                <p14:cNvContentPartPr/>
                <p14:nvPr/>
              </p14:nvContentPartPr>
              <p14:xfrm>
                <a:off x="4592239" y="336598"/>
                <a:ext cx="45900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67A853-780A-4DF5-86E2-84AB129E2E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83239" y="327598"/>
                  <a:ext cx="47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A6AEED-4892-43AE-80C4-6E30FD8C8247}"/>
                    </a:ext>
                  </a:extLst>
                </p14:cNvPr>
                <p14:cNvContentPartPr/>
                <p14:nvPr/>
              </p14:nvContentPartPr>
              <p14:xfrm>
                <a:off x="4964839" y="39958"/>
                <a:ext cx="313560" cy="590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A6AEED-4892-43AE-80C4-6E30FD8C82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55839" y="31318"/>
                  <a:ext cx="33120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38387F-D31D-4424-BDC2-81DA703A71A6}"/>
                    </a:ext>
                  </a:extLst>
                </p14:cNvPr>
                <p14:cNvContentPartPr/>
                <p14:nvPr/>
              </p14:nvContentPartPr>
              <p14:xfrm>
                <a:off x="5240599" y="410398"/>
                <a:ext cx="160200" cy="23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38387F-D31D-4424-BDC2-81DA703A71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31959" y="401758"/>
                  <a:ext cx="177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F50903-6C05-477E-B19A-08DFE7DDEFC9}"/>
                    </a:ext>
                  </a:extLst>
                </p14:cNvPr>
                <p14:cNvContentPartPr/>
                <p14:nvPr/>
              </p14:nvContentPartPr>
              <p14:xfrm>
                <a:off x="6043399" y="97918"/>
                <a:ext cx="350640" cy="57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F50903-6C05-477E-B19A-08DFE7DDEF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34399" y="89278"/>
                  <a:ext cx="3682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3D0D60-2424-4571-BB5B-0EBEF13F18B0}"/>
                    </a:ext>
                  </a:extLst>
                </p14:cNvPr>
                <p14:cNvContentPartPr/>
                <p14:nvPr/>
              </p14:nvContentPartPr>
              <p14:xfrm>
                <a:off x="5960239" y="387718"/>
                <a:ext cx="398160" cy="9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3D0D60-2424-4571-BB5B-0EBEF13F18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1599" y="379078"/>
                  <a:ext cx="415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55A833-B906-4BA6-AE13-E46096E0AB48}"/>
                    </a:ext>
                  </a:extLst>
                </p14:cNvPr>
                <p14:cNvContentPartPr/>
                <p14:nvPr/>
              </p14:nvContentPartPr>
              <p14:xfrm>
                <a:off x="6333199" y="478798"/>
                <a:ext cx="42840" cy="11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55A833-B906-4BA6-AE13-E46096E0AB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24559" y="469798"/>
                  <a:ext cx="60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92D9CA-0D28-4F41-B666-1960A10A0E01}"/>
                    </a:ext>
                  </a:extLst>
                </p14:cNvPr>
                <p14:cNvContentPartPr/>
                <p14:nvPr/>
              </p14:nvContentPartPr>
              <p14:xfrm>
                <a:off x="6497359" y="392038"/>
                <a:ext cx="340200" cy="18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92D9CA-0D28-4F41-B666-1960A10A0E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8719" y="383398"/>
                  <a:ext cx="357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DA0085-6C57-4DD9-9E61-8E4DF78CFD6D}"/>
                    </a:ext>
                  </a:extLst>
                </p14:cNvPr>
                <p14:cNvContentPartPr/>
                <p14:nvPr/>
              </p14:nvContentPartPr>
              <p14:xfrm>
                <a:off x="6900919" y="382678"/>
                <a:ext cx="188640" cy="21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DA0085-6C57-4DD9-9E61-8E4DF78CFD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92279" y="374038"/>
                  <a:ext cx="206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20599E-74E4-4815-8844-48619C06D068}"/>
                    </a:ext>
                  </a:extLst>
                </p14:cNvPr>
                <p14:cNvContentPartPr/>
                <p14:nvPr/>
              </p14:nvContentPartPr>
              <p14:xfrm>
                <a:off x="1343599" y="305278"/>
                <a:ext cx="291240" cy="42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20599E-74E4-4815-8844-48619C06D0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34599" y="296638"/>
                  <a:ext cx="308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6F0888-1241-4CFD-A335-327E705D23E4}"/>
                    </a:ext>
                  </a:extLst>
                </p14:cNvPr>
                <p14:cNvContentPartPr/>
                <p14:nvPr/>
              </p14:nvContentPartPr>
              <p14:xfrm>
                <a:off x="1675519" y="475558"/>
                <a:ext cx="233280" cy="17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6F0888-1241-4CFD-A335-327E705D23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6519" y="466918"/>
                  <a:ext cx="250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FF0D92-D00C-475C-A69A-75C2CF51561C}"/>
                    </a:ext>
                  </a:extLst>
                </p14:cNvPr>
                <p14:cNvContentPartPr/>
                <p14:nvPr/>
              </p14:nvContentPartPr>
              <p14:xfrm>
                <a:off x="2089519" y="259918"/>
                <a:ext cx="206280" cy="42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FF0D92-D00C-475C-A69A-75C2CF5156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80879" y="251278"/>
                  <a:ext cx="223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33C9E6-47E7-4F03-93E5-E7CA5439D963}"/>
                    </a:ext>
                  </a:extLst>
                </p14:cNvPr>
                <p14:cNvContentPartPr/>
                <p14:nvPr/>
              </p14:nvContentPartPr>
              <p14:xfrm>
                <a:off x="2016439" y="464038"/>
                <a:ext cx="347400" cy="8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33C9E6-47E7-4F03-93E5-E7CA5439D9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07439" y="455398"/>
                  <a:ext cx="365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88C302-343D-492F-A1C3-1A4E401F30E9}"/>
                    </a:ext>
                  </a:extLst>
                </p14:cNvPr>
                <p14:cNvContentPartPr/>
                <p14:nvPr/>
              </p14:nvContentPartPr>
              <p14:xfrm>
                <a:off x="2766319" y="388078"/>
                <a:ext cx="156600" cy="28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88C302-343D-492F-A1C3-1A4E401F30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57679" y="379438"/>
                  <a:ext cx="174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EC68EB-ECA2-4FB6-9364-AEE9D9A7AD95}"/>
                    </a:ext>
                  </a:extLst>
                </p14:cNvPr>
                <p14:cNvContentPartPr/>
                <p14:nvPr/>
              </p14:nvContentPartPr>
              <p14:xfrm>
                <a:off x="2667319" y="310318"/>
                <a:ext cx="543960" cy="9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EC68EB-ECA2-4FB6-9364-AEE9D9A7AD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58679" y="301678"/>
                  <a:ext cx="561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99BFC2-6B7E-49E1-B885-75A523C5C716}"/>
                    </a:ext>
                  </a:extLst>
                </p14:cNvPr>
                <p14:cNvContentPartPr/>
                <p14:nvPr/>
              </p14:nvContentPartPr>
              <p14:xfrm>
                <a:off x="3479479" y="144718"/>
                <a:ext cx="322560" cy="53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99BFC2-6B7E-49E1-B885-75A523C5C7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70479" y="135718"/>
                  <a:ext cx="3402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76C2C0-61E5-43BB-ABAE-1CA42B24E04D}"/>
                    </a:ext>
                  </a:extLst>
                </p14:cNvPr>
                <p14:cNvContentPartPr/>
                <p14:nvPr/>
              </p14:nvContentPartPr>
              <p14:xfrm>
                <a:off x="3804559" y="426958"/>
                <a:ext cx="1782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76C2C0-61E5-43BB-ABAE-1CA42B24E0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95919" y="418318"/>
                  <a:ext cx="195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780DC82-EBF2-468F-8B7D-42FF209332E3}"/>
                    </a:ext>
                  </a:extLst>
                </p14:cNvPr>
                <p14:cNvContentPartPr/>
                <p14:nvPr/>
              </p14:nvContentPartPr>
              <p14:xfrm>
                <a:off x="1313719" y="938878"/>
                <a:ext cx="380160" cy="46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780DC82-EBF2-468F-8B7D-42FF209332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04719" y="930238"/>
                  <a:ext cx="3978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CAB628-EE65-410C-8C6D-E83A0BDA8B02}"/>
                    </a:ext>
                  </a:extLst>
                </p14:cNvPr>
                <p14:cNvContentPartPr/>
                <p14:nvPr/>
              </p14:nvContentPartPr>
              <p14:xfrm>
                <a:off x="1834639" y="899638"/>
                <a:ext cx="182160" cy="18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CAB628-EE65-410C-8C6D-E83A0BDA8B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25639" y="890998"/>
                  <a:ext cx="199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EE0598-F7B1-4051-B89F-F79071AAF346}"/>
                    </a:ext>
                  </a:extLst>
                </p14:cNvPr>
                <p14:cNvContentPartPr/>
                <p14:nvPr/>
              </p14:nvContentPartPr>
              <p14:xfrm>
                <a:off x="2044879" y="906118"/>
                <a:ext cx="189360" cy="150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EE0598-F7B1-4051-B89F-F79071AAF3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35879" y="897118"/>
                  <a:ext cx="207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C93D4A-2606-45C4-A67F-78FF8CDAD4E3}"/>
                    </a:ext>
                  </a:extLst>
                </p14:cNvPr>
                <p14:cNvContentPartPr/>
                <p14:nvPr/>
              </p14:nvContentPartPr>
              <p14:xfrm>
                <a:off x="2194999" y="711358"/>
                <a:ext cx="160560" cy="249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C93D4A-2606-45C4-A67F-78FF8CDAD4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85999" y="702718"/>
                  <a:ext cx="178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F30C3A-0562-4AA8-BF3D-3F61F9ED5B88}"/>
                    </a:ext>
                  </a:extLst>
                </p14:cNvPr>
                <p14:cNvContentPartPr/>
                <p14:nvPr/>
              </p14:nvContentPartPr>
              <p14:xfrm>
                <a:off x="2586679" y="1240918"/>
                <a:ext cx="224280" cy="35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F30C3A-0562-4AA8-BF3D-3F61F9ED5B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77679" y="1231918"/>
                  <a:ext cx="2419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F8EA82D-E63E-4D4F-A4D2-938B553C4642}"/>
                    </a:ext>
                  </a:extLst>
                </p14:cNvPr>
                <p14:cNvContentPartPr/>
                <p14:nvPr/>
              </p14:nvContentPartPr>
              <p14:xfrm>
                <a:off x="2718439" y="1046158"/>
                <a:ext cx="330480" cy="26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F8EA82D-E63E-4D4F-A4D2-938B553C46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09799" y="1037518"/>
                  <a:ext cx="348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23BF99-BD88-4F25-9980-BCFC95517031}"/>
                    </a:ext>
                  </a:extLst>
                </p14:cNvPr>
                <p14:cNvContentPartPr/>
                <p14:nvPr/>
              </p14:nvContentPartPr>
              <p14:xfrm>
                <a:off x="3152239" y="802798"/>
                <a:ext cx="215280" cy="432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23BF99-BD88-4F25-9980-BCFC955170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43239" y="793798"/>
                  <a:ext cx="232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E3F29D-5115-49C8-985C-78817B45A90E}"/>
                    </a:ext>
                  </a:extLst>
                </p14:cNvPr>
                <p14:cNvContentPartPr/>
                <p14:nvPr/>
              </p14:nvContentPartPr>
              <p14:xfrm>
                <a:off x="3282919" y="1072078"/>
                <a:ext cx="216720" cy="137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E3F29D-5115-49C8-985C-78817B45A9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73919" y="1063078"/>
                  <a:ext cx="234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451052-98DF-47C7-8C65-F0206AEDCE05}"/>
                    </a:ext>
                  </a:extLst>
                </p14:cNvPr>
                <p14:cNvContentPartPr/>
                <p14:nvPr/>
              </p14:nvContentPartPr>
              <p14:xfrm>
                <a:off x="3533119" y="1099438"/>
                <a:ext cx="160560" cy="107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451052-98DF-47C7-8C65-F0206AEDCE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24119" y="1090438"/>
                  <a:ext cx="178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4BF868-E0CE-4AB0-99DE-0FE16916E3DC}"/>
                    </a:ext>
                  </a:extLst>
                </p14:cNvPr>
                <p14:cNvContentPartPr/>
                <p14:nvPr/>
              </p14:nvContentPartPr>
              <p14:xfrm>
                <a:off x="3824719" y="1001878"/>
                <a:ext cx="195480" cy="243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4BF868-E0CE-4AB0-99DE-0FE16916E3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5719" y="993238"/>
                  <a:ext cx="213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AF909D-A7AF-48FD-881A-2CF41CF24033}"/>
                    </a:ext>
                  </a:extLst>
                </p14:cNvPr>
                <p14:cNvContentPartPr/>
                <p14:nvPr/>
              </p14:nvContentPartPr>
              <p14:xfrm>
                <a:off x="4511959" y="965518"/>
                <a:ext cx="179640" cy="17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AF909D-A7AF-48FD-881A-2CF41CF240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02959" y="956878"/>
                  <a:ext cx="197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E3A3FC1-788F-4425-B455-8AE936CFB9FF}"/>
                    </a:ext>
                  </a:extLst>
                </p14:cNvPr>
                <p14:cNvContentPartPr/>
                <p14:nvPr/>
              </p14:nvContentPartPr>
              <p14:xfrm>
                <a:off x="4766479" y="964078"/>
                <a:ext cx="172080" cy="208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E3A3FC1-788F-4425-B455-8AE936CFB9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57479" y="955438"/>
                  <a:ext cx="189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D26E1E-5D7E-4EE2-B39B-1817B1580BAA}"/>
                    </a:ext>
                  </a:extLst>
                </p14:cNvPr>
                <p14:cNvContentPartPr/>
                <p14:nvPr/>
              </p14:nvContentPartPr>
              <p14:xfrm>
                <a:off x="5003359" y="914398"/>
                <a:ext cx="326160" cy="22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D26E1E-5D7E-4EE2-B39B-1817B1580B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94359" y="905398"/>
                  <a:ext cx="343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C0F1EB-30FA-4B7B-A93F-33DD18B6648F}"/>
                    </a:ext>
                  </a:extLst>
                </p14:cNvPr>
                <p14:cNvContentPartPr/>
                <p14:nvPr/>
              </p14:nvContentPartPr>
              <p14:xfrm>
                <a:off x="5437519" y="890638"/>
                <a:ext cx="4680" cy="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C0F1EB-30FA-4B7B-A93F-33DD18B664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28519" y="881998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B04673-7425-4F52-953F-71DFD369A34A}"/>
                    </a:ext>
                  </a:extLst>
                </p14:cNvPr>
                <p14:cNvContentPartPr/>
                <p14:nvPr/>
              </p14:nvContentPartPr>
              <p14:xfrm>
                <a:off x="5421319" y="947518"/>
                <a:ext cx="240840" cy="18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B04673-7425-4F52-953F-71DFD369A3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12679" y="938518"/>
                  <a:ext cx="258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968C3F-BBCC-43AC-A842-5CBE266127E1}"/>
                    </a:ext>
                  </a:extLst>
                </p14:cNvPr>
                <p14:cNvContentPartPr/>
                <p14:nvPr/>
              </p14:nvContentPartPr>
              <p14:xfrm>
                <a:off x="5708959" y="903958"/>
                <a:ext cx="189720" cy="181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968C3F-BBCC-43AC-A842-5CBE266127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99959" y="894958"/>
                  <a:ext cx="207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ECC344-EADE-432D-8C3D-4C3C1E6E0AF5}"/>
                    </a:ext>
                  </a:extLst>
                </p14:cNvPr>
                <p14:cNvContentPartPr/>
                <p14:nvPr/>
              </p14:nvContentPartPr>
              <p14:xfrm>
                <a:off x="5966719" y="843478"/>
                <a:ext cx="349200" cy="301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ECC344-EADE-432D-8C3D-4C3C1E6E0A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8079" y="834838"/>
                  <a:ext cx="366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6E6D21-216B-44A8-A619-47932326A961}"/>
                    </a:ext>
                  </a:extLst>
                </p14:cNvPr>
                <p14:cNvContentPartPr/>
                <p14:nvPr/>
              </p14:nvContentPartPr>
              <p14:xfrm>
                <a:off x="1258639" y="1608118"/>
                <a:ext cx="533520" cy="50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6E6D21-216B-44A8-A619-47932326A9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49999" y="1599478"/>
                  <a:ext cx="5511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93DB21-5AAC-4944-8B73-17685DDC2F93}"/>
                    </a:ext>
                  </a:extLst>
                </p14:cNvPr>
                <p14:cNvContentPartPr/>
                <p14:nvPr/>
              </p14:nvContentPartPr>
              <p14:xfrm>
                <a:off x="1364479" y="1900798"/>
                <a:ext cx="135000" cy="2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93DB21-5AAC-4944-8B73-17685DDC2F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55839" y="1892158"/>
                  <a:ext cx="152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31CECB-D56F-4E3A-B9B9-910882259104}"/>
                    </a:ext>
                  </a:extLst>
                </p14:cNvPr>
                <p14:cNvContentPartPr/>
                <p14:nvPr/>
              </p14:nvContentPartPr>
              <p14:xfrm>
                <a:off x="1560319" y="1910518"/>
                <a:ext cx="51840" cy="10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31CECB-D56F-4E3A-B9B9-9108822591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1679" y="1901878"/>
                  <a:ext cx="69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A9E708-7ECC-49E9-B5F4-7B41AEC517C9}"/>
                    </a:ext>
                  </a:extLst>
                </p14:cNvPr>
                <p14:cNvContentPartPr/>
                <p14:nvPr/>
              </p14:nvContentPartPr>
              <p14:xfrm>
                <a:off x="1756159" y="1929958"/>
                <a:ext cx="122760" cy="3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A9E708-7ECC-49E9-B5F4-7B41AEC517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7159" y="1920958"/>
                  <a:ext cx="140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CFC219-3E70-444F-A0DD-C77D8D5EF46D}"/>
                    </a:ext>
                  </a:extLst>
                </p14:cNvPr>
                <p14:cNvContentPartPr/>
                <p14:nvPr/>
              </p14:nvContentPartPr>
              <p14:xfrm>
                <a:off x="1940479" y="1651678"/>
                <a:ext cx="349920" cy="37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CFC219-3E70-444F-A0DD-C77D8D5EF4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31479" y="1642678"/>
                  <a:ext cx="3675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8D62DD-56FE-41A7-A594-E75A5CE730D5}"/>
                    </a:ext>
                  </a:extLst>
                </p14:cNvPr>
                <p14:cNvContentPartPr/>
                <p14:nvPr/>
              </p14:nvContentPartPr>
              <p14:xfrm>
                <a:off x="2665519" y="1546918"/>
                <a:ext cx="226080" cy="48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8D62DD-56FE-41A7-A594-E75A5CE730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56879" y="1538278"/>
                  <a:ext cx="243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BE1ADDA-686F-43E5-9D16-44A8360B5202}"/>
                    </a:ext>
                  </a:extLst>
                </p14:cNvPr>
                <p14:cNvContentPartPr/>
                <p14:nvPr/>
              </p14:nvContentPartPr>
              <p14:xfrm>
                <a:off x="2617639" y="1768318"/>
                <a:ext cx="266400" cy="55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BE1ADDA-686F-43E5-9D16-44A8360B52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08999" y="1759318"/>
                  <a:ext cx="284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A7AABD-397A-4A9C-B778-838FFA99BD41}"/>
                    </a:ext>
                  </a:extLst>
                </p14:cNvPr>
                <p14:cNvContentPartPr/>
                <p14:nvPr/>
              </p14:nvContentPartPr>
              <p14:xfrm>
                <a:off x="2952439" y="1497598"/>
                <a:ext cx="215280" cy="46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A7AABD-397A-4A9C-B778-838FFA99BD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43799" y="1488598"/>
                  <a:ext cx="2329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E04B45B-D763-49AF-96EA-C068915D1839}"/>
                    </a:ext>
                  </a:extLst>
                </p14:cNvPr>
                <p14:cNvContentPartPr/>
                <p14:nvPr/>
              </p14:nvContentPartPr>
              <p14:xfrm>
                <a:off x="3220639" y="1793878"/>
                <a:ext cx="106560" cy="165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E04B45B-D763-49AF-96EA-C068915D18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11999" y="1784878"/>
                  <a:ext cx="12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DD99A0-0D9F-4E2B-8A70-95134314475A}"/>
                    </a:ext>
                  </a:extLst>
                </p14:cNvPr>
                <p14:cNvContentPartPr/>
                <p14:nvPr/>
              </p14:nvContentPartPr>
              <p14:xfrm>
                <a:off x="3722479" y="1749598"/>
                <a:ext cx="241560" cy="207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DD99A0-0D9F-4E2B-8A70-9513431447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13479" y="1740958"/>
                  <a:ext cx="259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462640-24C4-48DA-AF16-9D26BED9BF83}"/>
                    </a:ext>
                  </a:extLst>
                </p14:cNvPr>
                <p14:cNvContentPartPr/>
                <p14:nvPr/>
              </p14:nvContentPartPr>
              <p14:xfrm>
                <a:off x="3859999" y="1468438"/>
                <a:ext cx="324360" cy="488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462640-24C4-48DA-AF16-9D26BED9BF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51359" y="1459798"/>
                  <a:ext cx="342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8842DA-8498-4AD4-999E-B449D324DD8F}"/>
                    </a:ext>
                  </a:extLst>
                </p14:cNvPr>
                <p14:cNvContentPartPr/>
                <p14:nvPr/>
              </p14:nvContentPartPr>
              <p14:xfrm>
                <a:off x="4089679" y="1784878"/>
                <a:ext cx="41760" cy="14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8842DA-8498-4AD4-999E-B449D324DD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81039" y="1776238"/>
                  <a:ext cx="5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DE7511-851A-4250-B01F-9BBB63ABCE9D}"/>
                    </a:ext>
                  </a:extLst>
                </p14:cNvPr>
                <p14:cNvContentPartPr/>
                <p14:nvPr/>
              </p14:nvContentPartPr>
              <p14:xfrm>
                <a:off x="4239079" y="1688758"/>
                <a:ext cx="144000" cy="270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DE7511-851A-4250-B01F-9BBB63ABCE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0079" y="1680118"/>
                  <a:ext cx="161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165C74-D35E-4348-B985-87FAEDF12EF4}"/>
                    </a:ext>
                  </a:extLst>
                </p14:cNvPr>
                <p14:cNvContentPartPr/>
                <p14:nvPr/>
              </p14:nvContentPartPr>
              <p14:xfrm>
                <a:off x="4656679" y="1430278"/>
                <a:ext cx="254880" cy="512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165C74-D35E-4348-B985-87FAEDF12E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48039" y="1421638"/>
                  <a:ext cx="2725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CC7C6D1-F83C-4CC4-A3C8-69A7B7718715}"/>
                    </a:ext>
                  </a:extLst>
                </p14:cNvPr>
                <p14:cNvContentPartPr/>
                <p14:nvPr/>
              </p14:nvContentPartPr>
              <p14:xfrm>
                <a:off x="4567759" y="1653478"/>
                <a:ext cx="420120" cy="142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CC7C6D1-F83C-4CC4-A3C8-69A7B77187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59119" y="1644478"/>
                  <a:ext cx="43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A36219A-F2BA-4405-873E-67C08F62E73E}"/>
                    </a:ext>
                  </a:extLst>
                </p14:cNvPr>
                <p14:cNvContentPartPr/>
                <p14:nvPr/>
              </p14:nvContentPartPr>
              <p14:xfrm>
                <a:off x="4893559" y="1721158"/>
                <a:ext cx="248040" cy="20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A36219A-F2BA-4405-873E-67C08F62E7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84559" y="1712158"/>
                  <a:ext cx="265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C5AAC0-F6D1-4EE8-A66D-30C2105C92B8}"/>
                    </a:ext>
                  </a:extLst>
                </p14:cNvPr>
                <p14:cNvContentPartPr/>
                <p14:nvPr/>
              </p14:nvContentPartPr>
              <p14:xfrm>
                <a:off x="5332759" y="1461598"/>
                <a:ext cx="192960" cy="422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C5AAC0-F6D1-4EE8-A66D-30C2105C92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24119" y="1452598"/>
                  <a:ext cx="210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0CCEDF-6B10-4B71-8D41-964CF05E758A}"/>
                    </a:ext>
                  </a:extLst>
                </p14:cNvPr>
                <p14:cNvContentPartPr/>
                <p14:nvPr/>
              </p14:nvContentPartPr>
              <p14:xfrm>
                <a:off x="5295679" y="1734118"/>
                <a:ext cx="232920" cy="18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0CCEDF-6B10-4B71-8D41-964CF05E75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87039" y="1725118"/>
                  <a:ext cx="250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9A96D3-4681-465A-AA43-ABCF84FE116F}"/>
                    </a:ext>
                  </a:extLst>
                </p14:cNvPr>
                <p14:cNvContentPartPr/>
                <p14:nvPr/>
              </p14:nvContentPartPr>
              <p14:xfrm>
                <a:off x="5626519" y="1747438"/>
                <a:ext cx="196560" cy="12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9A96D3-4681-465A-AA43-ABCF84FE11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17879" y="1738438"/>
                  <a:ext cx="214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2934149-AAAF-4ECF-A7E5-BADD2899DE47}"/>
                    </a:ext>
                  </a:extLst>
                </p14:cNvPr>
                <p14:cNvContentPartPr/>
                <p14:nvPr/>
              </p14:nvContentPartPr>
              <p14:xfrm>
                <a:off x="6063199" y="1348198"/>
                <a:ext cx="284040" cy="53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2934149-AAAF-4ECF-A7E5-BADD2899DE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54199" y="1339198"/>
                  <a:ext cx="3016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3B003F8-BDA4-434E-8657-4DE7BDD1360F}"/>
                    </a:ext>
                  </a:extLst>
                </p14:cNvPr>
                <p14:cNvContentPartPr/>
                <p14:nvPr/>
              </p14:nvContentPartPr>
              <p14:xfrm>
                <a:off x="5998759" y="1673278"/>
                <a:ext cx="353160" cy="13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3B003F8-BDA4-434E-8657-4DE7BDD136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89759" y="1664638"/>
                  <a:ext cx="370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895CF4-1CCA-4B12-BAAC-3FDB8A8D2391}"/>
                    </a:ext>
                  </a:extLst>
                </p14:cNvPr>
                <p14:cNvContentPartPr/>
                <p14:nvPr/>
              </p14:nvContentPartPr>
              <p14:xfrm>
                <a:off x="6545239" y="1674718"/>
                <a:ext cx="95760" cy="118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895CF4-1CCA-4B12-BAAC-3FDB8A8D23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36599" y="1665718"/>
                  <a:ext cx="113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0E0444-9BD5-43AC-A8ED-6B8D5608A593}"/>
                    </a:ext>
                  </a:extLst>
                </p14:cNvPr>
                <p14:cNvContentPartPr/>
                <p14:nvPr/>
              </p14:nvContentPartPr>
              <p14:xfrm>
                <a:off x="6727039" y="1687678"/>
                <a:ext cx="178200" cy="123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0E0444-9BD5-43AC-A8ED-6B8D5608A59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18039" y="1678678"/>
                  <a:ext cx="19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DAACFA-1024-4D25-B7CB-9BB59B387ECA}"/>
                    </a:ext>
                  </a:extLst>
                </p14:cNvPr>
                <p14:cNvContentPartPr/>
                <p14:nvPr/>
              </p14:nvContentPartPr>
              <p14:xfrm>
                <a:off x="1280239" y="2457718"/>
                <a:ext cx="168120" cy="344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DAACFA-1024-4D25-B7CB-9BB59B387E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71599" y="2449078"/>
                  <a:ext cx="185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8AA1A83-EFE4-41E5-B2D9-0E5028869333}"/>
                    </a:ext>
                  </a:extLst>
                </p14:cNvPr>
                <p14:cNvContentPartPr/>
                <p14:nvPr/>
              </p14:nvContentPartPr>
              <p14:xfrm>
                <a:off x="1364839" y="2280598"/>
                <a:ext cx="322560" cy="244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8AA1A83-EFE4-41E5-B2D9-0E50288693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56199" y="2271958"/>
                  <a:ext cx="340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2F9AB3D-3C58-4D52-AF0C-88758763B1BA}"/>
                    </a:ext>
                  </a:extLst>
                </p14:cNvPr>
                <p14:cNvContentPartPr/>
                <p14:nvPr/>
              </p14:nvContentPartPr>
              <p14:xfrm>
                <a:off x="1679119" y="2416318"/>
                <a:ext cx="183600" cy="33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2F9AB3D-3C58-4D52-AF0C-88758763B1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70479" y="2407318"/>
                  <a:ext cx="2012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6E2E3D9-30E4-4ADB-B34C-9C7166003A15}"/>
                    </a:ext>
                  </a:extLst>
                </p14:cNvPr>
                <p14:cNvContentPartPr/>
                <p14:nvPr/>
              </p14:nvContentPartPr>
              <p14:xfrm>
                <a:off x="2168719" y="2482918"/>
                <a:ext cx="122040" cy="277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6E2E3D9-30E4-4ADB-B34C-9C7166003A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60079" y="2474278"/>
                  <a:ext cx="139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82CC4D-7AEB-492A-8AC5-4B7A5B98DC54}"/>
                    </a:ext>
                  </a:extLst>
                </p14:cNvPr>
                <p14:cNvContentPartPr/>
                <p14:nvPr/>
              </p14:nvContentPartPr>
              <p14:xfrm>
                <a:off x="2066119" y="2390758"/>
                <a:ext cx="461520" cy="97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82CC4D-7AEB-492A-8AC5-4B7A5B98DC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57119" y="2382118"/>
                  <a:ext cx="479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B7F022-E05A-4E83-8A2D-FCF74FA845C0}"/>
                    </a:ext>
                  </a:extLst>
                </p14:cNvPr>
                <p14:cNvContentPartPr/>
                <p14:nvPr/>
              </p14:nvContentPartPr>
              <p14:xfrm>
                <a:off x="2580919" y="2363398"/>
                <a:ext cx="232560" cy="232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B7F022-E05A-4E83-8A2D-FCF74FA845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71919" y="2354398"/>
                  <a:ext cx="250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356FB7-9EDD-44E7-8188-A0563E3C95E3}"/>
                    </a:ext>
                  </a:extLst>
                </p14:cNvPr>
                <p14:cNvContentPartPr/>
                <p14:nvPr/>
              </p14:nvContentPartPr>
              <p14:xfrm>
                <a:off x="2611519" y="2654638"/>
                <a:ext cx="245160" cy="48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356FB7-9EDD-44E7-8188-A0563E3C95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02519" y="2645998"/>
                  <a:ext cx="262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1BA09B-C3AB-4DE1-BCA5-EA0C1823DEA2}"/>
                    </a:ext>
                  </a:extLst>
                </p14:cNvPr>
                <p14:cNvContentPartPr/>
                <p14:nvPr/>
              </p14:nvContentPartPr>
              <p14:xfrm>
                <a:off x="3253039" y="2272678"/>
                <a:ext cx="99720" cy="20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1BA09B-C3AB-4DE1-BCA5-EA0C1823DE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44039" y="2264038"/>
                  <a:ext cx="117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D64FA6-0B94-4E5F-B14C-307B747C81B3}"/>
                    </a:ext>
                  </a:extLst>
                </p14:cNvPr>
                <p14:cNvContentPartPr/>
                <p14:nvPr/>
              </p14:nvContentPartPr>
              <p14:xfrm>
                <a:off x="3110119" y="2509558"/>
                <a:ext cx="248760" cy="49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D64FA6-0B94-4E5F-B14C-307B747C81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01479" y="2500918"/>
                  <a:ext cx="26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EA6CD4-3338-4293-B5D7-3811EDCDA3AB}"/>
                    </a:ext>
                  </a:extLst>
                </p14:cNvPr>
                <p14:cNvContentPartPr/>
                <p14:nvPr/>
              </p14:nvContentPartPr>
              <p14:xfrm>
                <a:off x="2994559" y="2647438"/>
                <a:ext cx="260640" cy="19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EA6CD4-3338-4293-B5D7-3811EDCDA3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85919" y="2638798"/>
                  <a:ext cx="278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87EA20-E63D-4822-B6F3-62D38889AA72}"/>
                    </a:ext>
                  </a:extLst>
                </p14:cNvPr>
                <p14:cNvContentPartPr/>
                <p14:nvPr/>
              </p14:nvContentPartPr>
              <p14:xfrm>
                <a:off x="3442399" y="2170078"/>
                <a:ext cx="230760" cy="403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87EA20-E63D-4822-B6F3-62D38889AA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33399" y="2161438"/>
                  <a:ext cx="2484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CE7B48-CD91-441B-90B2-8C775B09F03D}"/>
                    </a:ext>
                  </a:extLst>
                </p14:cNvPr>
                <p14:cNvContentPartPr/>
                <p14:nvPr/>
              </p14:nvContentPartPr>
              <p14:xfrm>
                <a:off x="3668479" y="2396518"/>
                <a:ext cx="1742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CE7B48-CD91-441B-90B2-8C775B09F0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59479" y="2387518"/>
                  <a:ext cx="19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1BA1045-7AB6-4965-B713-F1C06D05AB8F}"/>
                    </a:ext>
                  </a:extLst>
                </p14:cNvPr>
                <p14:cNvContentPartPr/>
                <p14:nvPr/>
              </p14:nvContentPartPr>
              <p14:xfrm>
                <a:off x="3800239" y="2397238"/>
                <a:ext cx="105120" cy="142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1BA1045-7AB6-4965-B713-F1C06D05AB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91239" y="2388238"/>
                  <a:ext cx="122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74B6288-9ACE-425E-8330-147C1B4B95FC}"/>
                    </a:ext>
                  </a:extLst>
                </p14:cNvPr>
                <p14:cNvContentPartPr/>
                <p14:nvPr/>
              </p14:nvContentPartPr>
              <p14:xfrm>
                <a:off x="3972319" y="2407318"/>
                <a:ext cx="210240" cy="153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74B6288-9ACE-425E-8330-147C1B4B95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3319" y="2398678"/>
                  <a:ext cx="227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657E94-8B65-40E8-BB55-38CDE6016EBA}"/>
                    </a:ext>
                  </a:extLst>
                </p14:cNvPr>
                <p14:cNvContentPartPr/>
                <p14:nvPr/>
              </p14:nvContentPartPr>
              <p14:xfrm>
                <a:off x="4230799" y="2190958"/>
                <a:ext cx="229680" cy="572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657E94-8B65-40E8-BB55-38CDE6016E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22159" y="2182318"/>
                  <a:ext cx="24732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1D61C9-67B7-4663-9459-FF7F0CBEEE45}"/>
                    </a:ext>
                  </a:extLst>
                </p14:cNvPr>
                <p14:cNvContentPartPr/>
                <p14:nvPr/>
              </p14:nvContentPartPr>
              <p14:xfrm>
                <a:off x="4772239" y="2464198"/>
                <a:ext cx="146880" cy="21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1D61C9-67B7-4663-9459-FF7F0CBEEE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63239" y="2455198"/>
                  <a:ext cx="164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2415537-1C5C-463D-8CF3-9E9919F633B5}"/>
                    </a:ext>
                  </a:extLst>
                </p14:cNvPr>
                <p14:cNvContentPartPr/>
                <p14:nvPr/>
              </p14:nvContentPartPr>
              <p14:xfrm>
                <a:off x="4758559" y="2574358"/>
                <a:ext cx="142560" cy="17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2415537-1C5C-463D-8CF3-9E9919F633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49559" y="2565718"/>
                  <a:ext cx="160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E67E56-AB1E-4856-8C7D-4B5A1209C308}"/>
                    </a:ext>
                  </a:extLst>
                </p14:cNvPr>
                <p14:cNvContentPartPr/>
                <p14:nvPr/>
              </p14:nvContentPartPr>
              <p14:xfrm>
                <a:off x="5165719" y="2339278"/>
                <a:ext cx="128880" cy="325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E67E56-AB1E-4856-8C7D-4B5A1209C3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56719" y="2330278"/>
                  <a:ext cx="146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10955CF-8101-48C0-B804-0AD711A42A03}"/>
                    </a:ext>
                  </a:extLst>
                </p14:cNvPr>
                <p14:cNvContentPartPr/>
                <p14:nvPr/>
              </p14:nvContentPartPr>
              <p14:xfrm>
                <a:off x="5464159" y="2481838"/>
                <a:ext cx="178920" cy="4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10955CF-8101-48C0-B804-0AD711A42A0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55519" y="2473198"/>
                  <a:ext cx="196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D0E91E-ADF9-453F-85CB-08B14F3418EA}"/>
                    </a:ext>
                  </a:extLst>
                </p14:cNvPr>
                <p14:cNvContentPartPr/>
                <p14:nvPr/>
              </p14:nvContentPartPr>
              <p14:xfrm>
                <a:off x="5885359" y="2121478"/>
                <a:ext cx="454680" cy="572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D0E91E-ADF9-453F-85CB-08B14F3418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6719" y="2112838"/>
                  <a:ext cx="4723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F2A80A7-7AA4-4269-A532-2D12962879BC}"/>
                    </a:ext>
                  </a:extLst>
                </p14:cNvPr>
                <p14:cNvContentPartPr/>
                <p14:nvPr/>
              </p14:nvContentPartPr>
              <p14:xfrm>
                <a:off x="5742079" y="2927878"/>
                <a:ext cx="135360" cy="369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F2A80A7-7AA4-4269-A532-2D12962879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33079" y="2918878"/>
                  <a:ext cx="153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A8D291-7154-4358-9682-CF5BAB93E142}"/>
                    </a:ext>
                  </a:extLst>
                </p14:cNvPr>
                <p14:cNvContentPartPr/>
                <p14:nvPr/>
              </p14:nvContentPartPr>
              <p14:xfrm>
                <a:off x="5816959" y="2770918"/>
                <a:ext cx="59760" cy="3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A8D291-7154-4358-9682-CF5BAB93E1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07959" y="2761918"/>
                  <a:ext cx="77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AA65D2B-1873-4C8D-B01E-245C21E2E56D}"/>
                    </a:ext>
                  </a:extLst>
                </p14:cNvPr>
                <p14:cNvContentPartPr/>
                <p14:nvPr/>
              </p14:nvContentPartPr>
              <p14:xfrm>
                <a:off x="5944399" y="2903398"/>
                <a:ext cx="82800" cy="1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AA65D2B-1873-4C8D-B01E-245C21E2E5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35759" y="2894758"/>
                  <a:ext cx="100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19898DB-55A8-4830-8118-3752C9327AA8}"/>
                    </a:ext>
                  </a:extLst>
                </p14:cNvPr>
                <p14:cNvContentPartPr/>
                <p14:nvPr/>
              </p14:nvContentPartPr>
              <p14:xfrm>
                <a:off x="5936839" y="2956318"/>
                <a:ext cx="136080" cy="5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19898DB-55A8-4830-8118-3752C9327A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27839" y="2947678"/>
                  <a:ext cx="15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14301E-E467-4AA3-89C6-62B136D2916E}"/>
                    </a:ext>
                  </a:extLst>
                </p14:cNvPr>
                <p14:cNvContentPartPr/>
                <p14:nvPr/>
              </p14:nvContentPartPr>
              <p14:xfrm>
                <a:off x="6126559" y="2899798"/>
                <a:ext cx="137520" cy="10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14301E-E467-4AA3-89C6-62B136D291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17919" y="2890798"/>
                  <a:ext cx="155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4D34D91-6869-4CD2-AACA-9F0E5DFBF81B}"/>
                    </a:ext>
                  </a:extLst>
                </p14:cNvPr>
                <p14:cNvContentPartPr/>
                <p14:nvPr/>
              </p14:nvContentPartPr>
              <p14:xfrm>
                <a:off x="5995519" y="1964878"/>
                <a:ext cx="167400" cy="160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4D34D91-6869-4CD2-AACA-9F0E5DFBF81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86519" y="1955878"/>
                  <a:ext cx="1850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B0CBDD1-4126-4566-864A-A2106F379FEB}"/>
              </a:ext>
            </a:extLst>
          </p:cNvPr>
          <p:cNvGrpSpPr/>
          <p:nvPr/>
        </p:nvGrpSpPr>
        <p:grpSpPr>
          <a:xfrm>
            <a:off x="6499879" y="2002318"/>
            <a:ext cx="1981440" cy="561600"/>
            <a:chOff x="6499879" y="2002318"/>
            <a:chExt cx="198144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6CA2F3-43A4-43EF-903B-0BFCB8E44511}"/>
                    </a:ext>
                  </a:extLst>
                </p14:cNvPr>
                <p14:cNvContentPartPr/>
                <p14:nvPr/>
              </p14:nvContentPartPr>
              <p14:xfrm>
                <a:off x="6499879" y="2272318"/>
                <a:ext cx="304920" cy="28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6CA2F3-43A4-43EF-903B-0BFCB8E445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90879" y="2263678"/>
                  <a:ext cx="322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7429E2-8138-4A54-9389-F5F3B9DA66DC}"/>
                    </a:ext>
                  </a:extLst>
                </p14:cNvPr>
                <p14:cNvContentPartPr/>
                <p14:nvPr/>
              </p14:nvContentPartPr>
              <p14:xfrm>
                <a:off x="6904879" y="2143798"/>
                <a:ext cx="140760" cy="33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7429E2-8138-4A54-9389-F5F3B9DA66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96239" y="2134798"/>
                  <a:ext cx="15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95A09E-1B0E-4D2B-B862-FD5A75593124}"/>
                    </a:ext>
                  </a:extLst>
                </p14:cNvPr>
                <p14:cNvContentPartPr/>
                <p14:nvPr/>
              </p14:nvContentPartPr>
              <p14:xfrm>
                <a:off x="7196479" y="2002318"/>
                <a:ext cx="146160" cy="18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95A09E-1B0E-4D2B-B862-FD5A755931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87479" y="1993318"/>
                  <a:ext cx="163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BB677F5-E7CD-4ACC-A171-8A4EDB87DED1}"/>
                    </a:ext>
                  </a:extLst>
                </p14:cNvPr>
                <p14:cNvContentPartPr/>
                <p14:nvPr/>
              </p14:nvContentPartPr>
              <p14:xfrm>
                <a:off x="7130599" y="2121118"/>
                <a:ext cx="127440" cy="11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BB677F5-E7CD-4ACC-A171-8A4EDB87DE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21959" y="2112118"/>
                  <a:ext cx="145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C96B70F-8DE9-41B0-8561-83A52CB37B51}"/>
                    </a:ext>
                  </a:extLst>
                </p14:cNvPr>
                <p14:cNvContentPartPr/>
                <p14:nvPr/>
              </p14:nvContentPartPr>
              <p14:xfrm>
                <a:off x="7413199" y="2093038"/>
                <a:ext cx="172080" cy="11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C96B70F-8DE9-41B0-8561-83A52CB37B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04559" y="2084038"/>
                  <a:ext cx="189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3ECA267-3057-4A28-B2EE-347A963AB7AB}"/>
                    </a:ext>
                  </a:extLst>
                </p14:cNvPr>
                <p14:cNvContentPartPr/>
                <p14:nvPr/>
              </p14:nvContentPartPr>
              <p14:xfrm>
                <a:off x="7400959" y="2077558"/>
                <a:ext cx="18324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3ECA267-3057-4A28-B2EE-347A963AB7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92319" y="2068918"/>
                  <a:ext cx="200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6052D5D-1BB1-40F2-8140-55766D129461}"/>
                    </a:ext>
                  </a:extLst>
                </p14:cNvPr>
                <p14:cNvContentPartPr/>
                <p14:nvPr/>
              </p14:nvContentPartPr>
              <p14:xfrm>
                <a:off x="7797319" y="2159278"/>
                <a:ext cx="186480" cy="37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6052D5D-1BB1-40F2-8140-55766D1294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88319" y="2150278"/>
                  <a:ext cx="204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892633E-8B5A-47B0-9F4D-6F1D1A3FA20D}"/>
                    </a:ext>
                  </a:extLst>
                </p14:cNvPr>
                <p14:cNvContentPartPr/>
                <p14:nvPr/>
              </p14:nvContentPartPr>
              <p14:xfrm>
                <a:off x="7661959" y="2344318"/>
                <a:ext cx="230760" cy="19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892633E-8B5A-47B0-9F4D-6F1D1A3FA2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52959" y="2335318"/>
                  <a:ext cx="24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28375C-BAA6-4CFE-8DFE-11EC6E0DA8A7}"/>
                    </a:ext>
                  </a:extLst>
                </p14:cNvPr>
                <p14:cNvContentPartPr/>
                <p14:nvPr/>
              </p14:nvContentPartPr>
              <p14:xfrm>
                <a:off x="8021239" y="2321998"/>
                <a:ext cx="177120" cy="18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28375C-BAA6-4CFE-8DFE-11EC6E0DA8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12599" y="2313358"/>
                  <a:ext cx="194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399A37-A14E-4C26-A6D2-6F64B2FF3CFC}"/>
                    </a:ext>
                  </a:extLst>
                </p14:cNvPr>
                <p14:cNvContentPartPr/>
                <p14:nvPr/>
              </p14:nvContentPartPr>
              <p14:xfrm>
                <a:off x="7979479" y="2331358"/>
                <a:ext cx="191520" cy="150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399A37-A14E-4C26-A6D2-6F64B2FF3CF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70839" y="2322718"/>
                  <a:ext cx="20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9765693-ED18-47D3-B5AA-1369D918F81B}"/>
                    </a:ext>
                  </a:extLst>
                </p14:cNvPr>
                <p14:cNvContentPartPr/>
                <p14:nvPr/>
              </p14:nvContentPartPr>
              <p14:xfrm>
                <a:off x="7402399" y="2280598"/>
                <a:ext cx="187200" cy="276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9765693-ED18-47D3-B5AA-1369D918F8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93759" y="2271598"/>
                  <a:ext cx="204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AAEBAA7-BDC4-4799-BEE3-00E38C9FAD04}"/>
                    </a:ext>
                  </a:extLst>
                </p14:cNvPr>
                <p14:cNvContentPartPr/>
                <p14:nvPr/>
              </p14:nvContentPartPr>
              <p14:xfrm>
                <a:off x="8186479" y="2165758"/>
                <a:ext cx="182880" cy="39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AAEBAA7-BDC4-4799-BEE3-00E38C9FAD0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77839" y="2156758"/>
                  <a:ext cx="200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667C1F8-3104-443B-A081-79CE75D99996}"/>
                    </a:ext>
                  </a:extLst>
                </p14:cNvPr>
                <p14:cNvContentPartPr/>
                <p14:nvPr/>
              </p14:nvContentPartPr>
              <p14:xfrm>
                <a:off x="8378359" y="2005558"/>
                <a:ext cx="102960" cy="250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667C1F8-3104-443B-A081-79CE75D9999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69359" y="1996918"/>
                  <a:ext cx="12060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24D795E-51F4-4F36-A738-7235E3ADE866}"/>
                  </a:ext>
                </a:extLst>
              </p14:cNvPr>
              <p14:cNvContentPartPr/>
              <p14:nvPr/>
            </p14:nvContentPartPr>
            <p14:xfrm>
              <a:off x="8450359" y="1835278"/>
              <a:ext cx="36000" cy="11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24D795E-51F4-4F36-A738-7235E3ADE86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41359" y="1826278"/>
                <a:ext cx="536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252F65-4023-4C6B-A8D4-02A634FB6FF0}"/>
              </a:ext>
            </a:extLst>
          </p:cNvPr>
          <p:cNvGrpSpPr/>
          <p:nvPr/>
        </p:nvGrpSpPr>
        <p:grpSpPr>
          <a:xfrm>
            <a:off x="7550359" y="2756878"/>
            <a:ext cx="865080" cy="685440"/>
            <a:chOff x="7550359" y="2756878"/>
            <a:chExt cx="865080" cy="68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60DDDE-CC00-461A-9D72-F7E024E57486}"/>
                    </a:ext>
                  </a:extLst>
                </p14:cNvPr>
                <p14:cNvContentPartPr/>
                <p14:nvPr/>
              </p14:nvContentPartPr>
              <p14:xfrm>
                <a:off x="7550359" y="2756878"/>
                <a:ext cx="865080" cy="102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60DDDE-CC00-461A-9D72-F7E024E574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41359" y="2747878"/>
                  <a:ext cx="882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A0BA37-E991-43D9-9ACC-9C497696C1DC}"/>
                    </a:ext>
                  </a:extLst>
                </p14:cNvPr>
                <p14:cNvContentPartPr/>
                <p14:nvPr/>
              </p14:nvContentPartPr>
              <p14:xfrm>
                <a:off x="7703719" y="3007438"/>
                <a:ext cx="225360" cy="434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A0BA37-E991-43D9-9ACC-9C497696C1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94719" y="2998798"/>
                  <a:ext cx="2430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52046F-F022-45ED-86E3-CB277E30F3EE}"/>
                    </a:ext>
                  </a:extLst>
                </p14:cNvPr>
                <p14:cNvContentPartPr/>
                <p14:nvPr/>
              </p14:nvContentPartPr>
              <p14:xfrm>
                <a:off x="7894879" y="2885038"/>
                <a:ext cx="27000" cy="38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52046F-F022-45ED-86E3-CB277E30F3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85879" y="2876398"/>
                  <a:ext cx="44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B390BD-E535-45C0-80D7-78D5CB7FF42E}"/>
                    </a:ext>
                  </a:extLst>
                </p14:cNvPr>
                <p14:cNvContentPartPr/>
                <p14:nvPr/>
              </p14:nvContentPartPr>
              <p14:xfrm>
                <a:off x="8117359" y="2859118"/>
                <a:ext cx="74520" cy="220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B390BD-E535-45C0-80D7-78D5CB7FF4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08359" y="2850118"/>
                  <a:ext cx="92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82658F6-36E6-46FA-A2A3-7D92696BBA45}"/>
                    </a:ext>
                  </a:extLst>
                </p14:cNvPr>
                <p14:cNvContentPartPr/>
                <p14:nvPr/>
              </p14:nvContentPartPr>
              <p14:xfrm>
                <a:off x="8173519" y="3270958"/>
                <a:ext cx="7920" cy="6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82658F6-36E6-46FA-A2A3-7D92696BBA4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64519" y="3261958"/>
                  <a:ext cx="255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8F44BF7-9D13-465D-AAA6-7FABDAC372D3}"/>
              </a:ext>
            </a:extLst>
          </p:cNvPr>
          <p:cNvGrpSpPr/>
          <p:nvPr/>
        </p:nvGrpSpPr>
        <p:grpSpPr>
          <a:xfrm>
            <a:off x="4543639" y="4015438"/>
            <a:ext cx="191160" cy="156960"/>
            <a:chOff x="4543639" y="4015438"/>
            <a:chExt cx="1911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DE7607-31EC-4E0B-A8D1-80F51DFB46B0}"/>
                    </a:ext>
                  </a:extLst>
                </p14:cNvPr>
                <p14:cNvContentPartPr/>
                <p14:nvPr/>
              </p14:nvContentPartPr>
              <p14:xfrm>
                <a:off x="4543639" y="4015438"/>
                <a:ext cx="160200" cy="38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DE7607-31EC-4E0B-A8D1-80F51DFB46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34639" y="4006438"/>
                  <a:ext cx="177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A0D564F-956E-4205-93AE-508CF3965D8F}"/>
                    </a:ext>
                  </a:extLst>
                </p14:cNvPr>
                <p14:cNvContentPartPr/>
                <p14:nvPr/>
              </p14:nvContentPartPr>
              <p14:xfrm>
                <a:off x="4553359" y="4128838"/>
                <a:ext cx="181440" cy="43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A0D564F-956E-4205-93AE-508CF3965D8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44719" y="4120198"/>
                  <a:ext cx="1990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08C904-A979-41E3-B279-BA03F779B548}"/>
              </a:ext>
            </a:extLst>
          </p:cNvPr>
          <p:cNvGrpSpPr/>
          <p:nvPr/>
        </p:nvGrpSpPr>
        <p:grpSpPr>
          <a:xfrm>
            <a:off x="4981039" y="3904198"/>
            <a:ext cx="478440" cy="328320"/>
            <a:chOff x="4981039" y="3904198"/>
            <a:chExt cx="4784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61929AE-3ACF-45EC-8978-4D928A2C6906}"/>
                    </a:ext>
                  </a:extLst>
                </p14:cNvPr>
                <p14:cNvContentPartPr/>
                <p14:nvPr/>
              </p14:nvContentPartPr>
              <p14:xfrm>
                <a:off x="4981039" y="3904198"/>
                <a:ext cx="157680" cy="328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61929AE-3ACF-45EC-8978-4D928A2C690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72039" y="3895198"/>
                  <a:ext cx="175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522E0F0-8C4E-4AED-8588-C67884853730}"/>
                    </a:ext>
                  </a:extLst>
                </p14:cNvPr>
                <p14:cNvContentPartPr/>
                <p14:nvPr/>
              </p14:nvContentPartPr>
              <p14:xfrm>
                <a:off x="5249959" y="4043158"/>
                <a:ext cx="209520" cy="45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522E0F0-8C4E-4AED-8588-C6788485373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40959" y="4034518"/>
                  <a:ext cx="2271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A71CD29-4AF3-4FC5-9E7F-EAB6FBBB5E3E}"/>
              </a:ext>
            </a:extLst>
          </p:cNvPr>
          <p:cNvGrpSpPr/>
          <p:nvPr/>
        </p:nvGrpSpPr>
        <p:grpSpPr>
          <a:xfrm>
            <a:off x="5561719" y="4296598"/>
            <a:ext cx="685440" cy="545400"/>
            <a:chOff x="5561719" y="4296598"/>
            <a:chExt cx="68544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B0A7361-D04E-4133-9DA8-12F5DFBDFCA8}"/>
                    </a:ext>
                  </a:extLst>
                </p14:cNvPr>
                <p14:cNvContentPartPr/>
                <p14:nvPr/>
              </p14:nvContentPartPr>
              <p14:xfrm>
                <a:off x="5561719" y="4449598"/>
                <a:ext cx="199440" cy="39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B0A7361-D04E-4133-9DA8-12F5DFBDFC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52719" y="4440598"/>
                  <a:ext cx="217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EF5ADE7-A840-4582-8887-1E0AC0F2F3A3}"/>
                    </a:ext>
                  </a:extLst>
                </p14:cNvPr>
                <p14:cNvContentPartPr/>
                <p14:nvPr/>
              </p14:nvContentPartPr>
              <p14:xfrm>
                <a:off x="5702119" y="4296598"/>
                <a:ext cx="26640" cy="25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EF5ADE7-A840-4582-8887-1E0AC0F2F3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3119" y="4287598"/>
                  <a:ext cx="44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5BD9E39-D50E-4E5D-BEC6-C2B821F31431}"/>
                    </a:ext>
                  </a:extLst>
                </p14:cNvPr>
                <p14:cNvContentPartPr/>
                <p14:nvPr/>
              </p14:nvContentPartPr>
              <p14:xfrm>
                <a:off x="5847559" y="4331518"/>
                <a:ext cx="134280" cy="17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5BD9E39-D50E-4E5D-BEC6-C2B821F314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38559" y="4322878"/>
                  <a:ext cx="151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A5818B4-0F52-4D69-91BD-3DF2F1B98CBF}"/>
                    </a:ext>
                  </a:extLst>
                </p14:cNvPr>
                <p14:cNvContentPartPr/>
                <p14:nvPr/>
              </p14:nvContentPartPr>
              <p14:xfrm>
                <a:off x="6082639" y="4375438"/>
                <a:ext cx="164520" cy="13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A5818B4-0F52-4D69-91BD-3DF2F1B98CB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73639" y="4366798"/>
                  <a:ext cx="1821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3840639-56F6-4E41-B4DB-F2A509358E7C}"/>
              </a:ext>
            </a:extLst>
          </p:cNvPr>
          <p:cNvGrpSpPr/>
          <p:nvPr/>
        </p:nvGrpSpPr>
        <p:grpSpPr>
          <a:xfrm>
            <a:off x="5735599" y="3485158"/>
            <a:ext cx="869760" cy="666720"/>
            <a:chOff x="5735599" y="3485158"/>
            <a:chExt cx="86976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41FA55-283B-44E7-BBE8-893DEE349D3D}"/>
                    </a:ext>
                  </a:extLst>
                </p14:cNvPr>
                <p14:cNvContentPartPr/>
                <p14:nvPr/>
              </p14:nvContentPartPr>
              <p14:xfrm>
                <a:off x="5735599" y="3723478"/>
                <a:ext cx="427680" cy="428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41FA55-283B-44E7-BBE8-893DEE349D3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26599" y="3714478"/>
                  <a:ext cx="4453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FEC469-E6E0-43DD-8FA5-41CBD300A19E}"/>
                    </a:ext>
                  </a:extLst>
                </p14:cNvPr>
                <p14:cNvContentPartPr/>
                <p14:nvPr/>
              </p14:nvContentPartPr>
              <p14:xfrm>
                <a:off x="5865199" y="3485158"/>
                <a:ext cx="173880" cy="172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FEC469-E6E0-43DD-8FA5-41CBD300A1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56559" y="3476158"/>
                  <a:ext cx="191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54EE3F2-46FC-47B5-9B24-3604311DF62B}"/>
                    </a:ext>
                  </a:extLst>
                </p14:cNvPr>
                <p14:cNvContentPartPr/>
                <p14:nvPr/>
              </p14:nvContentPartPr>
              <p14:xfrm>
                <a:off x="6351199" y="3763078"/>
                <a:ext cx="254160" cy="282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54EE3F2-46FC-47B5-9B24-3604311DF62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42199" y="3754438"/>
                  <a:ext cx="27180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64A7790-160D-43F4-B272-8858F8491B42}"/>
                  </a:ext>
                </a:extLst>
              </p14:cNvPr>
              <p14:cNvContentPartPr/>
              <p14:nvPr/>
            </p14:nvContentPartPr>
            <p14:xfrm>
              <a:off x="7614079" y="4503598"/>
              <a:ext cx="145800" cy="315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64A7790-160D-43F4-B272-8858F8491B4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605439" y="4494598"/>
                <a:ext cx="16344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2E9BF64-CF65-4364-9EEF-30F45BDAFE37}"/>
              </a:ext>
            </a:extLst>
          </p:cNvPr>
          <p:cNvGrpSpPr/>
          <p:nvPr/>
        </p:nvGrpSpPr>
        <p:grpSpPr>
          <a:xfrm>
            <a:off x="6615439" y="3400918"/>
            <a:ext cx="1864440" cy="975600"/>
            <a:chOff x="6615439" y="3400918"/>
            <a:chExt cx="1864440" cy="9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DA17F8-1F47-4898-8B02-00297AF0D248}"/>
                    </a:ext>
                  </a:extLst>
                </p14:cNvPr>
                <p14:cNvContentPartPr/>
                <p14:nvPr/>
              </p14:nvContentPartPr>
              <p14:xfrm>
                <a:off x="6615439" y="3475438"/>
                <a:ext cx="246600" cy="221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DA17F8-1F47-4898-8B02-00297AF0D2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06439" y="3466798"/>
                  <a:ext cx="264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F92D368-0449-4027-A405-DEE0319201E5}"/>
                    </a:ext>
                  </a:extLst>
                </p14:cNvPr>
                <p14:cNvContentPartPr/>
                <p14:nvPr/>
              </p14:nvContentPartPr>
              <p14:xfrm>
                <a:off x="6876079" y="3594238"/>
                <a:ext cx="22680" cy="38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F92D368-0449-4027-A405-DEE0319201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67439" y="3585598"/>
                  <a:ext cx="40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468842-7180-49BA-BF53-5283213F9876}"/>
                    </a:ext>
                  </a:extLst>
                </p14:cNvPr>
                <p14:cNvContentPartPr/>
                <p14:nvPr/>
              </p14:nvContentPartPr>
              <p14:xfrm>
                <a:off x="7051759" y="3464278"/>
                <a:ext cx="53280" cy="110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468842-7180-49BA-BF53-5283213F98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42759" y="3455278"/>
                  <a:ext cx="70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799B950-4B02-44A8-A33F-18F67D6CF225}"/>
                    </a:ext>
                  </a:extLst>
                </p14:cNvPr>
                <p14:cNvContentPartPr/>
                <p14:nvPr/>
              </p14:nvContentPartPr>
              <p14:xfrm>
                <a:off x="6932239" y="3643198"/>
                <a:ext cx="115200" cy="29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799B950-4B02-44A8-A33F-18F67D6CF22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23599" y="3634558"/>
                  <a:ext cx="132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52ED83D-6627-44FC-A5B2-0040125F2B84}"/>
                    </a:ext>
                  </a:extLst>
                </p14:cNvPr>
                <p14:cNvContentPartPr/>
                <p14:nvPr/>
              </p14:nvContentPartPr>
              <p14:xfrm>
                <a:off x="6944479" y="3700078"/>
                <a:ext cx="165960" cy="120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52ED83D-6627-44FC-A5B2-0040125F2B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35839" y="3691438"/>
                  <a:ext cx="183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733329-A53B-43AA-AEB8-8F99E3658CD3}"/>
                    </a:ext>
                  </a:extLst>
                </p14:cNvPr>
                <p14:cNvContentPartPr/>
                <p14:nvPr/>
              </p14:nvContentPartPr>
              <p14:xfrm>
                <a:off x="7237159" y="3813118"/>
                <a:ext cx="151200" cy="294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733329-A53B-43AA-AEB8-8F99E3658C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28159" y="3804118"/>
                  <a:ext cx="168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D7378BC-42BB-48E2-B297-2B178EDAB84B}"/>
                    </a:ext>
                  </a:extLst>
                </p14:cNvPr>
                <p14:cNvContentPartPr/>
                <p14:nvPr/>
              </p14:nvContentPartPr>
              <p14:xfrm>
                <a:off x="7404919" y="3802678"/>
                <a:ext cx="257400" cy="242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D7378BC-42BB-48E2-B297-2B178EDAB84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96279" y="3794038"/>
                  <a:ext cx="275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33586C-0D91-4549-9C88-26A429C85095}"/>
                    </a:ext>
                  </a:extLst>
                </p14:cNvPr>
                <p14:cNvContentPartPr/>
                <p14:nvPr/>
              </p14:nvContentPartPr>
              <p14:xfrm>
                <a:off x="7727479" y="3922558"/>
                <a:ext cx="12600" cy="34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33586C-0D91-4549-9C88-26A429C8509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18839" y="3913918"/>
                  <a:ext cx="30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2A0DE1-EB88-466C-9E61-F295FE765828}"/>
                    </a:ext>
                  </a:extLst>
                </p14:cNvPr>
                <p14:cNvContentPartPr/>
                <p14:nvPr/>
              </p14:nvContentPartPr>
              <p14:xfrm>
                <a:off x="7958599" y="3765958"/>
                <a:ext cx="43200" cy="94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2A0DE1-EB88-466C-9E61-F295FE7658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49959" y="3756958"/>
                  <a:ext cx="60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534417C-2FF0-4DBC-B2AD-7E86E817BDB5}"/>
                    </a:ext>
                  </a:extLst>
                </p14:cNvPr>
                <p14:cNvContentPartPr/>
                <p14:nvPr/>
              </p14:nvContentPartPr>
              <p14:xfrm>
                <a:off x="7839079" y="3939838"/>
                <a:ext cx="158040" cy="35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534417C-2FF0-4DBC-B2AD-7E86E817BDB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30439" y="3931198"/>
                  <a:ext cx="17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E9351C-04E4-4438-A280-8ACC83BEC472}"/>
                    </a:ext>
                  </a:extLst>
                </p14:cNvPr>
                <p14:cNvContentPartPr/>
                <p14:nvPr/>
              </p14:nvContentPartPr>
              <p14:xfrm>
                <a:off x="7797679" y="4044958"/>
                <a:ext cx="237600" cy="10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E9351C-04E4-4438-A280-8ACC83BEC4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89039" y="4036318"/>
                  <a:ext cx="255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8C5E300-686E-4DBF-AA42-773E230C3CC4}"/>
                    </a:ext>
                  </a:extLst>
                </p14:cNvPr>
                <p14:cNvContentPartPr/>
                <p14:nvPr/>
              </p14:nvContentPartPr>
              <p14:xfrm>
                <a:off x="8135359" y="3679198"/>
                <a:ext cx="200160" cy="419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8C5E300-686E-4DBF-AA42-773E230C3C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26359" y="3670198"/>
                  <a:ext cx="2178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8C193B-D95C-47ED-8DD7-4FC576D9A41F}"/>
                    </a:ext>
                  </a:extLst>
                </p14:cNvPr>
                <p14:cNvContentPartPr/>
                <p14:nvPr/>
              </p14:nvContentPartPr>
              <p14:xfrm>
                <a:off x="8362159" y="3532318"/>
                <a:ext cx="90360" cy="233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8C193B-D95C-47ED-8DD7-4FC576D9A4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53519" y="3523678"/>
                  <a:ext cx="108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B94751-A230-44BE-B5F4-31E764A726E2}"/>
                    </a:ext>
                  </a:extLst>
                </p14:cNvPr>
                <p14:cNvContentPartPr/>
                <p14:nvPr/>
              </p14:nvContentPartPr>
              <p14:xfrm>
                <a:off x="8453959" y="3400918"/>
                <a:ext cx="25920" cy="15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B94751-A230-44BE-B5F4-31E764A726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45319" y="3392278"/>
                  <a:ext cx="43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711FAF-8D57-4208-86D8-66070B2F931B}"/>
                    </a:ext>
                  </a:extLst>
                </p14:cNvPr>
                <p14:cNvContentPartPr/>
                <p14:nvPr/>
              </p14:nvContentPartPr>
              <p14:xfrm>
                <a:off x="7426159" y="4259518"/>
                <a:ext cx="640080" cy="73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711FAF-8D57-4208-86D8-66070B2F931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17519" y="4250878"/>
                  <a:ext cx="65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E73961E-E11A-49DC-B0AB-C9DA9267B64F}"/>
                    </a:ext>
                  </a:extLst>
                </p14:cNvPr>
                <p14:cNvContentPartPr/>
                <p14:nvPr/>
              </p14:nvContentPartPr>
              <p14:xfrm>
                <a:off x="7725679" y="4349518"/>
                <a:ext cx="36000" cy="27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E73961E-E11A-49DC-B0AB-C9DA9267B6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17039" y="4340518"/>
                  <a:ext cx="536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ED97F44-3535-4F4B-A285-B88221FEC845}"/>
                  </a:ext>
                </a:extLst>
              </p14:cNvPr>
              <p14:cNvContentPartPr/>
              <p14:nvPr/>
            </p14:nvContentPartPr>
            <p14:xfrm>
              <a:off x="708919" y="5425918"/>
              <a:ext cx="224280" cy="60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ED97F44-3535-4F4B-A285-B88221FEC84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99919" y="5417278"/>
                <a:ext cx="241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70B4DA6-A409-42EE-B9D8-5AC1C5ABA70C}"/>
                  </a:ext>
                </a:extLst>
              </p14:cNvPr>
              <p14:cNvContentPartPr/>
              <p14:nvPr/>
            </p14:nvContentPartPr>
            <p14:xfrm>
              <a:off x="619639" y="5639038"/>
              <a:ext cx="282240" cy="28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70B4DA6-A409-42EE-B9D8-5AC1C5ABA70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10639" y="5630038"/>
                <a:ext cx="2998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4A72164-FF1E-4F71-A479-E609AD98E712}"/>
              </a:ext>
            </a:extLst>
          </p:cNvPr>
          <p:cNvGrpSpPr/>
          <p:nvPr/>
        </p:nvGrpSpPr>
        <p:grpSpPr>
          <a:xfrm>
            <a:off x="1201759" y="5357518"/>
            <a:ext cx="550800" cy="391320"/>
            <a:chOff x="1201759" y="5357518"/>
            <a:chExt cx="5508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D1B5DCF-5AA4-4B49-93A2-8EB52B6627A9}"/>
                    </a:ext>
                  </a:extLst>
                </p14:cNvPr>
                <p14:cNvContentPartPr/>
                <p14:nvPr/>
              </p14:nvContentPartPr>
              <p14:xfrm>
                <a:off x="1201759" y="5357518"/>
                <a:ext cx="128160" cy="39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D1B5DCF-5AA4-4B49-93A2-8EB52B6627A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93119" y="5348878"/>
                  <a:ext cx="145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29AF345-D1AF-47C3-991C-D794233467AF}"/>
                    </a:ext>
                  </a:extLst>
                </p14:cNvPr>
                <p14:cNvContentPartPr/>
                <p14:nvPr/>
              </p14:nvContentPartPr>
              <p14:xfrm>
                <a:off x="1522519" y="5575678"/>
                <a:ext cx="230040" cy="42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29AF345-D1AF-47C3-991C-D794233467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13879" y="5567038"/>
                  <a:ext cx="2476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CD17BEA-E42C-41C5-B7B1-548F744B92CC}"/>
              </a:ext>
            </a:extLst>
          </p:cNvPr>
          <p:cNvGrpSpPr/>
          <p:nvPr/>
        </p:nvGrpSpPr>
        <p:grpSpPr>
          <a:xfrm>
            <a:off x="1978639" y="5226118"/>
            <a:ext cx="854280" cy="615240"/>
            <a:chOff x="1978639" y="5226118"/>
            <a:chExt cx="85428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5900A0-FDFF-445A-8F0C-DD8B3DD74080}"/>
                    </a:ext>
                  </a:extLst>
                </p14:cNvPr>
                <p14:cNvContentPartPr/>
                <p14:nvPr/>
              </p14:nvContentPartPr>
              <p14:xfrm>
                <a:off x="1978639" y="5226118"/>
                <a:ext cx="546840" cy="615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5900A0-FDFF-445A-8F0C-DD8B3DD740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69999" y="5217118"/>
                  <a:ext cx="5644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B3AD65-9B4A-474F-8D02-E10FF061FA99}"/>
                    </a:ext>
                  </a:extLst>
                </p14:cNvPr>
                <p14:cNvContentPartPr/>
                <p14:nvPr/>
              </p14:nvContentPartPr>
              <p14:xfrm>
                <a:off x="2528359" y="5414398"/>
                <a:ext cx="304560" cy="282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B3AD65-9B4A-474F-8D02-E10FF061FA9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19359" y="5405758"/>
                  <a:ext cx="322200" cy="29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EB93E18-7D92-465C-BAB1-681F7225EA58}"/>
                  </a:ext>
                </a:extLst>
              </p14:cNvPr>
              <p14:cNvContentPartPr/>
              <p14:nvPr/>
            </p14:nvContentPartPr>
            <p14:xfrm>
              <a:off x="6427159" y="3603238"/>
              <a:ext cx="87840" cy="30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EB93E18-7D92-465C-BAB1-681F7225EA5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418519" y="3594238"/>
                <a:ext cx="105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E34C7CD-ED4F-465D-8BC9-4305C726A409}"/>
                  </a:ext>
                </a:extLst>
              </p14:cNvPr>
              <p14:cNvContentPartPr/>
              <p14:nvPr/>
            </p14:nvContentPartPr>
            <p14:xfrm>
              <a:off x="4247359" y="6408718"/>
              <a:ext cx="69120" cy="27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E34C7CD-ED4F-465D-8BC9-4305C726A40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238359" y="6399718"/>
                <a:ext cx="867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6FC8A3E-13FB-4419-8EFA-A6BD441BA2B9}"/>
              </a:ext>
            </a:extLst>
          </p:cNvPr>
          <p:cNvGrpSpPr/>
          <p:nvPr/>
        </p:nvGrpSpPr>
        <p:grpSpPr>
          <a:xfrm>
            <a:off x="2914279" y="4991038"/>
            <a:ext cx="2497320" cy="1205640"/>
            <a:chOff x="2914279" y="4991038"/>
            <a:chExt cx="2497320" cy="12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2839A99-DE8C-4814-808E-7F360C415ECE}"/>
                    </a:ext>
                  </a:extLst>
                </p14:cNvPr>
                <p14:cNvContentPartPr/>
                <p14:nvPr/>
              </p14:nvContentPartPr>
              <p14:xfrm>
                <a:off x="2914279" y="5248078"/>
                <a:ext cx="178920" cy="37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2839A99-DE8C-4814-808E-7F360C415EC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05639" y="5239078"/>
                  <a:ext cx="196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025BF6C-32A9-4D80-AD12-74310BEADC04}"/>
                    </a:ext>
                  </a:extLst>
                </p14:cNvPr>
                <p14:cNvContentPartPr/>
                <p14:nvPr/>
              </p14:nvContentPartPr>
              <p14:xfrm>
                <a:off x="3166999" y="5124238"/>
                <a:ext cx="163440" cy="195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025BF6C-32A9-4D80-AD12-74310BEADC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57999" y="5115598"/>
                  <a:ext cx="18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BB7278-D791-496C-BB3A-EDFD989413C7}"/>
                    </a:ext>
                  </a:extLst>
                </p14:cNvPr>
                <p14:cNvContentPartPr/>
                <p14:nvPr/>
              </p14:nvContentPartPr>
              <p14:xfrm>
                <a:off x="3413239" y="5253118"/>
                <a:ext cx="1800" cy="34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BB7278-D791-496C-BB3A-EDFD989413C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04239" y="5244118"/>
                  <a:ext cx="19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517A982-0942-4F14-A5B0-DF13D1F72FA9}"/>
                    </a:ext>
                  </a:extLst>
                </p14:cNvPr>
                <p14:cNvContentPartPr/>
                <p14:nvPr/>
              </p14:nvContentPartPr>
              <p14:xfrm>
                <a:off x="3505759" y="5015158"/>
                <a:ext cx="229680" cy="302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517A982-0942-4F14-A5B0-DF13D1F72FA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97119" y="5006518"/>
                  <a:ext cx="247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1EA1EE-805D-48DF-ABB3-93EB05FD6316}"/>
                    </a:ext>
                  </a:extLst>
                </p14:cNvPr>
                <p14:cNvContentPartPr/>
                <p14:nvPr/>
              </p14:nvContentPartPr>
              <p14:xfrm>
                <a:off x="3745879" y="5351398"/>
                <a:ext cx="163440" cy="272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1EA1EE-805D-48DF-ABB3-93EB05FD63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37239" y="5342398"/>
                  <a:ext cx="1810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11A21B8-3D0C-4826-A905-5BC38238AC91}"/>
                    </a:ext>
                  </a:extLst>
                </p14:cNvPr>
                <p14:cNvContentPartPr/>
                <p14:nvPr/>
              </p14:nvContentPartPr>
              <p14:xfrm>
                <a:off x="3967279" y="5357158"/>
                <a:ext cx="196200" cy="21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11A21B8-3D0C-4826-A905-5BC38238AC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58639" y="5348158"/>
                  <a:ext cx="213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14F68DB-5481-484E-B06D-B1F3D81DC3A4}"/>
                    </a:ext>
                  </a:extLst>
                </p14:cNvPr>
                <p14:cNvContentPartPr/>
                <p14:nvPr/>
              </p14:nvContentPartPr>
              <p14:xfrm>
                <a:off x="4212079" y="5531038"/>
                <a:ext cx="24480" cy="15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14F68DB-5481-484E-B06D-B1F3D81DC3A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03439" y="5522398"/>
                  <a:ext cx="4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5AE4A5-A97E-4FA9-8AE9-4C3EB894233A}"/>
                    </a:ext>
                  </a:extLst>
                </p14:cNvPr>
                <p14:cNvContentPartPr/>
                <p14:nvPr/>
              </p14:nvContentPartPr>
              <p14:xfrm>
                <a:off x="4306759" y="5276158"/>
                <a:ext cx="241560" cy="30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5AE4A5-A97E-4FA9-8AE9-4C3EB894233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97759" y="5267518"/>
                  <a:ext cx="259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386FC8-AD49-40EC-9685-FEC6269D2110}"/>
                    </a:ext>
                  </a:extLst>
                </p14:cNvPr>
                <p14:cNvContentPartPr/>
                <p14:nvPr/>
              </p14:nvContentPartPr>
              <p14:xfrm>
                <a:off x="4622119" y="5151598"/>
                <a:ext cx="182880" cy="423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386FC8-AD49-40EC-9685-FEC6269D211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13479" y="5142958"/>
                  <a:ext cx="2005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C01B219-2D39-40A4-87A3-E1544CF46FE4}"/>
                    </a:ext>
                  </a:extLst>
                </p14:cNvPr>
                <p14:cNvContentPartPr/>
                <p14:nvPr/>
              </p14:nvContentPartPr>
              <p14:xfrm>
                <a:off x="4881679" y="4991038"/>
                <a:ext cx="95400" cy="145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C01B219-2D39-40A4-87A3-E1544CF46FE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73039" y="4982038"/>
                  <a:ext cx="11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66BDCB6-D50D-440B-8D51-52CCE211D752}"/>
                    </a:ext>
                  </a:extLst>
                </p14:cNvPr>
                <p14:cNvContentPartPr/>
                <p14:nvPr/>
              </p14:nvContentPartPr>
              <p14:xfrm>
                <a:off x="3764599" y="5716798"/>
                <a:ext cx="827640" cy="92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66BDCB6-D50D-440B-8D51-52CCE211D75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55599" y="5707798"/>
                  <a:ext cx="845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D9CA185-BDDD-4A22-AE42-3951BA1624AF}"/>
                    </a:ext>
                  </a:extLst>
                </p14:cNvPr>
                <p14:cNvContentPartPr/>
                <p14:nvPr/>
              </p14:nvContentPartPr>
              <p14:xfrm>
                <a:off x="3947839" y="5994718"/>
                <a:ext cx="239400" cy="201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D9CA185-BDDD-4A22-AE42-3951BA1624A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38839" y="5985718"/>
                  <a:ext cx="257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7B94979-E6B4-42AC-A894-8F39D6555BFC}"/>
                    </a:ext>
                  </a:extLst>
                </p14:cNvPr>
                <p14:cNvContentPartPr/>
                <p14:nvPr/>
              </p14:nvContentPartPr>
              <p14:xfrm>
                <a:off x="4307839" y="5857558"/>
                <a:ext cx="121680" cy="286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7B94979-E6B4-42AC-A894-8F39D6555BF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99199" y="5848918"/>
                  <a:ext cx="139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BF53E51-74E3-4E4C-BD76-08ACBC221CB2}"/>
                    </a:ext>
                  </a:extLst>
                </p14:cNvPr>
                <p14:cNvContentPartPr/>
                <p14:nvPr/>
              </p14:nvContentPartPr>
              <p14:xfrm>
                <a:off x="5102719" y="5544358"/>
                <a:ext cx="308880" cy="61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BF53E51-74E3-4E4C-BD76-08ACBC221CB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93719" y="5535718"/>
                  <a:ext cx="326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57399F-352E-4556-995C-61C866954D53}"/>
                    </a:ext>
                  </a:extLst>
                </p14:cNvPr>
                <p14:cNvContentPartPr/>
                <p14:nvPr/>
              </p14:nvContentPartPr>
              <p14:xfrm>
                <a:off x="5288839" y="5394238"/>
                <a:ext cx="36720" cy="307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57399F-352E-4556-995C-61C866954D5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79839" y="5385238"/>
                  <a:ext cx="5436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135D3EB-11CA-4338-AA81-BA6D81866436}"/>
              </a:ext>
            </a:extLst>
          </p:cNvPr>
          <p:cNvGrpSpPr/>
          <p:nvPr/>
        </p:nvGrpSpPr>
        <p:grpSpPr>
          <a:xfrm>
            <a:off x="5767279" y="5142958"/>
            <a:ext cx="614880" cy="444240"/>
            <a:chOff x="5767279" y="5142958"/>
            <a:chExt cx="61488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33E6D45-9CC7-4A2C-9A95-3EE90198DC5A}"/>
                    </a:ext>
                  </a:extLst>
                </p14:cNvPr>
                <p14:cNvContentPartPr/>
                <p14:nvPr/>
              </p14:nvContentPartPr>
              <p14:xfrm>
                <a:off x="5767279" y="5262838"/>
                <a:ext cx="372600" cy="324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33E6D45-9CC7-4A2C-9A95-3EE90198DC5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758279" y="5254198"/>
                  <a:ext cx="3902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A737AAD-BBA6-401A-9163-505A67C26AC8}"/>
                    </a:ext>
                  </a:extLst>
                </p14:cNvPr>
                <p14:cNvContentPartPr/>
                <p14:nvPr/>
              </p14:nvContentPartPr>
              <p14:xfrm>
                <a:off x="6242839" y="5142958"/>
                <a:ext cx="139320" cy="31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A737AAD-BBA6-401A-9163-505A67C26A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34199" y="5133958"/>
                  <a:ext cx="1569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3E37803-DA44-45C5-9B5B-08CCDB5485A8}"/>
              </a:ext>
            </a:extLst>
          </p:cNvPr>
          <p:cNvGrpSpPr/>
          <p:nvPr/>
        </p:nvGrpSpPr>
        <p:grpSpPr>
          <a:xfrm>
            <a:off x="6609319" y="4858918"/>
            <a:ext cx="1685520" cy="686520"/>
            <a:chOff x="6609319" y="4858918"/>
            <a:chExt cx="168552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FD3842-9734-4420-B6B9-36302039E764}"/>
                    </a:ext>
                  </a:extLst>
                </p14:cNvPr>
                <p14:cNvContentPartPr/>
                <p14:nvPr/>
              </p14:nvContentPartPr>
              <p14:xfrm>
                <a:off x="6609319" y="4944958"/>
                <a:ext cx="198360" cy="21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FD3842-9734-4420-B6B9-36302039E76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00679" y="4936318"/>
                  <a:ext cx="216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D5256F2-1D13-41AD-B299-BC19B055A72E}"/>
                    </a:ext>
                  </a:extLst>
                </p14:cNvPr>
                <p14:cNvContentPartPr/>
                <p14:nvPr/>
              </p14:nvContentPartPr>
              <p14:xfrm>
                <a:off x="6841879" y="5087158"/>
                <a:ext cx="24840" cy="29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D5256F2-1D13-41AD-B299-BC19B055A7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32879" y="5078518"/>
                  <a:ext cx="42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285F226-889E-4C10-9634-10F9CDF0F494}"/>
                    </a:ext>
                  </a:extLst>
                </p14:cNvPr>
                <p14:cNvContentPartPr/>
                <p14:nvPr/>
              </p14:nvContentPartPr>
              <p14:xfrm>
                <a:off x="6918919" y="4868638"/>
                <a:ext cx="282960" cy="285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285F226-889E-4C10-9634-10F9CDF0F49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10279" y="4859638"/>
                  <a:ext cx="300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48EFACB-82DE-40D4-823C-1E247DA4B88B}"/>
                    </a:ext>
                  </a:extLst>
                </p14:cNvPr>
                <p14:cNvContentPartPr/>
                <p14:nvPr/>
              </p14:nvContentPartPr>
              <p14:xfrm>
                <a:off x="7065439" y="5280478"/>
                <a:ext cx="156240" cy="264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48EFACB-82DE-40D4-823C-1E247DA4B88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56439" y="5271838"/>
                  <a:ext cx="173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868F0D-C3BC-46A8-97A3-627129D56C2D}"/>
                    </a:ext>
                  </a:extLst>
                </p14:cNvPr>
                <p14:cNvContentPartPr/>
                <p14:nvPr/>
              </p14:nvContentPartPr>
              <p14:xfrm>
                <a:off x="7278199" y="5287678"/>
                <a:ext cx="207000" cy="226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868F0D-C3BC-46A8-97A3-627129D56C2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69199" y="5279038"/>
                  <a:ext cx="224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6664937-50B1-4E92-A488-1FFF8E22E245}"/>
                    </a:ext>
                  </a:extLst>
                </p14:cNvPr>
                <p14:cNvContentPartPr/>
                <p14:nvPr/>
              </p14:nvContentPartPr>
              <p14:xfrm>
                <a:off x="7564759" y="5459758"/>
                <a:ext cx="3960" cy="42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6664937-50B1-4E92-A488-1FFF8E22E24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55759" y="5450758"/>
                  <a:ext cx="2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AABE035-BA0A-45F6-8366-C45F9828CD0E}"/>
                    </a:ext>
                  </a:extLst>
                </p14:cNvPr>
                <p14:cNvContentPartPr/>
                <p14:nvPr/>
              </p14:nvContentPartPr>
              <p14:xfrm>
                <a:off x="7657999" y="5214238"/>
                <a:ext cx="265680" cy="292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AABE035-BA0A-45F6-8366-C45F9828CD0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49359" y="5205238"/>
                  <a:ext cx="283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4B29EC8-95A3-4F67-9904-2C3F8C14B502}"/>
                    </a:ext>
                  </a:extLst>
                </p14:cNvPr>
                <p14:cNvContentPartPr/>
                <p14:nvPr/>
              </p14:nvContentPartPr>
              <p14:xfrm>
                <a:off x="7912519" y="5097958"/>
                <a:ext cx="242640" cy="381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4B29EC8-95A3-4F67-9904-2C3F8C14B50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903879" y="5089318"/>
                  <a:ext cx="260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8FCDFA5-AEB8-4F74-A004-8C157E0C63CB}"/>
                    </a:ext>
                  </a:extLst>
                </p14:cNvPr>
                <p14:cNvContentPartPr/>
                <p14:nvPr/>
              </p14:nvContentPartPr>
              <p14:xfrm>
                <a:off x="8217439" y="4858918"/>
                <a:ext cx="77400" cy="178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8FCDFA5-AEB8-4F74-A004-8C157E0C63C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08799" y="4850278"/>
                  <a:ext cx="95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53C2751-D086-42B0-BBA2-A6B6C7724499}"/>
              </a:ext>
            </a:extLst>
          </p:cNvPr>
          <p:cNvGrpSpPr/>
          <p:nvPr/>
        </p:nvGrpSpPr>
        <p:grpSpPr>
          <a:xfrm>
            <a:off x="7273519" y="5699158"/>
            <a:ext cx="708840" cy="370080"/>
            <a:chOff x="7273519" y="5699158"/>
            <a:chExt cx="70884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3E19B8D-FB77-431B-BC53-E2C1784E365C}"/>
                    </a:ext>
                  </a:extLst>
                </p14:cNvPr>
                <p14:cNvContentPartPr/>
                <p14:nvPr/>
              </p14:nvContentPartPr>
              <p14:xfrm>
                <a:off x="7273519" y="5699158"/>
                <a:ext cx="708840" cy="60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3E19B8D-FB77-431B-BC53-E2C1784E365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64879" y="5690158"/>
                  <a:ext cx="72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D19BF7-3C0B-4D3E-8A84-825B3BE4EA4B}"/>
                    </a:ext>
                  </a:extLst>
                </p14:cNvPr>
                <p14:cNvContentPartPr/>
                <p14:nvPr/>
              </p14:nvContentPartPr>
              <p14:xfrm>
                <a:off x="7421119" y="5864038"/>
                <a:ext cx="30960" cy="205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D19BF7-3C0B-4D3E-8A84-825B3BE4EA4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12119" y="5855398"/>
                  <a:ext cx="48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53A82B6-64D8-4A56-9ADB-795E4EE32D3E}"/>
                    </a:ext>
                  </a:extLst>
                </p14:cNvPr>
                <p14:cNvContentPartPr/>
                <p14:nvPr/>
              </p14:nvContentPartPr>
              <p14:xfrm>
                <a:off x="7636759" y="5777278"/>
                <a:ext cx="48960" cy="245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53A82B6-64D8-4A56-9ADB-795E4EE32D3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28119" y="5768638"/>
                  <a:ext cx="6660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7F3B086-4BB5-4EBE-87EF-470C762CE84F}"/>
                  </a:ext>
                </a:extLst>
              </p14:cNvPr>
              <p14:cNvContentPartPr/>
              <p14:nvPr/>
            </p14:nvContentPartPr>
            <p14:xfrm>
              <a:off x="7609759" y="6197038"/>
              <a:ext cx="25560" cy="24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7F3B086-4BB5-4EBE-87EF-470C762CE84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600759" y="6188038"/>
                <a:ext cx="43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F5AFB45-D548-45E3-8FE1-21398C78345D}"/>
              </a:ext>
            </a:extLst>
          </p:cNvPr>
          <p:cNvGrpSpPr/>
          <p:nvPr/>
        </p:nvGrpSpPr>
        <p:grpSpPr>
          <a:xfrm>
            <a:off x="8387719" y="5482798"/>
            <a:ext cx="325800" cy="274680"/>
            <a:chOff x="8387719" y="5482798"/>
            <a:chExt cx="32580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5BC588E-12E4-4F85-961E-D60AF88227E7}"/>
                    </a:ext>
                  </a:extLst>
                </p14:cNvPr>
                <p14:cNvContentPartPr/>
                <p14:nvPr/>
              </p14:nvContentPartPr>
              <p14:xfrm>
                <a:off x="8387719" y="5582878"/>
                <a:ext cx="325800" cy="58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5BC588E-12E4-4F85-961E-D60AF88227E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79079" y="5573878"/>
                  <a:ext cx="343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111FC7E-8BFB-410A-B8C2-4603B2E45B82}"/>
                    </a:ext>
                  </a:extLst>
                </p14:cNvPr>
                <p14:cNvContentPartPr/>
                <p14:nvPr/>
              </p14:nvContentPartPr>
              <p14:xfrm>
                <a:off x="8546839" y="5482798"/>
                <a:ext cx="24840" cy="274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111FC7E-8BFB-410A-B8C2-4603B2E45B8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537839" y="5473798"/>
                  <a:ext cx="42480" cy="29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FB43ADD-0C5E-45EA-BA2D-294BC1FBE62D}"/>
                  </a:ext>
                </a:extLst>
              </p14:cNvPr>
              <p14:cNvContentPartPr/>
              <p14:nvPr/>
            </p14:nvContentPartPr>
            <p14:xfrm>
              <a:off x="10486519" y="6248158"/>
              <a:ext cx="22680" cy="14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FB43ADD-0C5E-45EA-BA2D-294BC1FBE62D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477879" y="6239158"/>
                <a:ext cx="4032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8D50D98-9A27-4CE9-B1F3-729A45C18E11}"/>
              </a:ext>
            </a:extLst>
          </p:cNvPr>
          <p:cNvGrpSpPr/>
          <p:nvPr/>
        </p:nvGrpSpPr>
        <p:grpSpPr>
          <a:xfrm>
            <a:off x="8987119" y="4805998"/>
            <a:ext cx="2708640" cy="1323360"/>
            <a:chOff x="8987119" y="4805998"/>
            <a:chExt cx="270864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03F569A-C90A-461A-A524-2B5A71E52524}"/>
                    </a:ext>
                  </a:extLst>
                </p14:cNvPr>
                <p14:cNvContentPartPr/>
                <p14:nvPr/>
              </p14:nvContentPartPr>
              <p14:xfrm>
                <a:off x="8987119" y="5308558"/>
                <a:ext cx="361800" cy="290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03F569A-C90A-461A-A524-2B5A71E525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8119" y="5299558"/>
                  <a:ext cx="379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DF8363C-B84B-4217-84A3-0C62C471BE2A}"/>
                    </a:ext>
                  </a:extLst>
                </p14:cNvPr>
                <p14:cNvContentPartPr/>
                <p14:nvPr/>
              </p14:nvContentPartPr>
              <p14:xfrm>
                <a:off x="9416599" y="5078878"/>
                <a:ext cx="142920" cy="36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DF8363C-B84B-4217-84A3-0C62C471BE2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07599" y="5070238"/>
                  <a:ext cx="160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DD80A8-CEF6-446B-A9FB-92122CD52AAA}"/>
                    </a:ext>
                  </a:extLst>
                </p14:cNvPr>
                <p14:cNvContentPartPr/>
                <p14:nvPr/>
              </p14:nvContentPartPr>
              <p14:xfrm>
                <a:off x="9678679" y="4892038"/>
                <a:ext cx="199440" cy="244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DD80A8-CEF6-446B-A9FB-92122CD52AA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69679" y="4883398"/>
                  <a:ext cx="217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330BE1-D06B-4ADB-B1F2-FD94A1DAAEBD}"/>
                    </a:ext>
                  </a:extLst>
                </p14:cNvPr>
                <p14:cNvContentPartPr/>
                <p14:nvPr/>
              </p14:nvContentPartPr>
              <p14:xfrm>
                <a:off x="9928519" y="5079238"/>
                <a:ext cx="16200" cy="38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330BE1-D06B-4ADB-B1F2-FD94A1DAAEB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19879" y="5070238"/>
                  <a:ext cx="33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DA4E4D0-56FC-4C32-8114-1FAB9C3F915D}"/>
                    </a:ext>
                  </a:extLst>
                </p14:cNvPr>
                <p14:cNvContentPartPr/>
                <p14:nvPr/>
              </p14:nvContentPartPr>
              <p14:xfrm>
                <a:off x="9989359" y="4846318"/>
                <a:ext cx="297000" cy="253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DA4E4D0-56FC-4C32-8114-1FAB9C3F91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80359" y="4837318"/>
                  <a:ext cx="314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30799BF-FFE7-4A94-A94F-BA2F3C4D81DD}"/>
                    </a:ext>
                  </a:extLst>
                </p14:cNvPr>
                <p14:cNvContentPartPr/>
                <p14:nvPr/>
              </p14:nvContentPartPr>
              <p14:xfrm>
                <a:off x="10069639" y="5228998"/>
                <a:ext cx="149040" cy="313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30799BF-FFE7-4A94-A94F-BA2F3C4D81D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060999" y="5220358"/>
                  <a:ext cx="166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61F37C0-5E17-4BE6-90F4-6381B20C5711}"/>
                    </a:ext>
                  </a:extLst>
                </p14:cNvPr>
                <p14:cNvContentPartPr/>
                <p14:nvPr/>
              </p14:nvContentPartPr>
              <p14:xfrm>
                <a:off x="10291399" y="5274358"/>
                <a:ext cx="190800" cy="211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61F37C0-5E17-4BE6-90F4-6381B20C571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82759" y="5265358"/>
                  <a:ext cx="208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E6FC8FD-4501-44D8-9458-0A817A3BBD67}"/>
                    </a:ext>
                  </a:extLst>
                </p14:cNvPr>
                <p14:cNvContentPartPr/>
                <p14:nvPr/>
              </p14:nvContentPartPr>
              <p14:xfrm>
                <a:off x="10538359" y="5415838"/>
                <a:ext cx="18000" cy="45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E6FC8FD-4501-44D8-9458-0A817A3BBD6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29359" y="5406838"/>
                  <a:ext cx="35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ABF9843-C132-448C-85F9-5E8CE0494F87}"/>
                    </a:ext>
                  </a:extLst>
                </p14:cNvPr>
                <p14:cNvContentPartPr/>
                <p14:nvPr/>
              </p14:nvContentPartPr>
              <p14:xfrm>
                <a:off x="10649959" y="5225758"/>
                <a:ext cx="217440" cy="224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ABF9843-C132-448C-85F9-5E8CE0494F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640959" y="5217118"/>
                  <a:ext cx="235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10C353-E8B4-4314-B90C-C8A9BA6F83A8}"/>
                    </a:ext>
                  </a:extLst>
                </p14:cNvPr>
                <p14:cNvContentPartPr/>
                <p14:nvPr/>
              </p14:nvContentPartPr>
              <p14:xfrm>
                <a:off x="10901959" y="5051518"/>
                <a:ext cx="154800" cy="395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10C353-E8B4-4314-B90C-C8A9BA6F83A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892959" y="5042878"/>
                  <a:ext cx="172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0DA550-C92E-4B70-89D3-645E0D7DAA08}"/>
                    </a:ext>
                  </a:extLst>
                </p14:cNvPr>
                <p14:cNvContentPartPr/>
                <p14:nvPr/>
              </p14:nvContentPartPr>
              <p14:xfrm>
                <a:off x="11109679" y="4805998"/>
                <a:ext cx="174600" cy="17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0DA550-C92E-4B70-89D3-645E0D7DAA0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100679" y="4796998"/>
                  <a:ext cx="192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C3B51A3-2FD2-4019-97AE-0D51A389AAD5}"/>
                    </a:ext>
                  </a:extLst>
                </p14:cNvPr>
                <p14:cNvContentPartPr/>
                <p14:nvPr/>
              </p14:nvContentPartPr>
              <p14:xfrm>
                <a:off x="10187719" y="5669278"/>
                <a:ext cx="452880" cy="106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C3B51A3-2FD2-4019-97AE-0D51A389AA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178719" y="5660638"/>
                  <a:ext cx="470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BDCDA89-E3C8-49CD-98B9-E5042411227A}"/>
                    </a:ext>
                  </a:extLst>
                </p14:cNvPr>
                <p14:cNvContentPartPr/>
                <p14:nvPr/>
              </p14:nvContentPartPr>
              <p14:xfrm>
                <a:off x="10080439" y="5869078"/>
                <a:ext cx="281880" cy="260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BDCDA89-E3C8-49CD-98B9-E5042411227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071799" y="5860078"/>
                  <a:ext cx="299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AEDB160-FED3-45B8-B9EB-D2A885262EB9}"/>
                    </a:ext>
                  </a:extLst>
                </p14:cNvPr>
                <p14:cNvContentPartPr/>
                <p14:nvPr/>
              </p14:nvContentPartPr>
              <p14:xfrm>
                <a:off x="10533319" y="5793118"/>
                <a:ext cx="70920" cy="239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AEDB160-FED3-45B8-B9EB-D2A885262EB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524319" y="5784478"/>
                  <a:ext cx="88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6B7996-E1BD-448C-9F67-8AD77539D06E}"/>
                    </a:ext>
                  </a:extLst>
                </p14:cNvPr>
                <p14:cNvContentPartPr/>
                <p14:nvPr/>
              </p14:nvContentPartPr>
              <p14:xfrm>
                <a:off x="11288239" y="5077078"/>
                <a:ext cx="407520" cy="707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6B7996-E1BD-448C-9F67-8AD77539D0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279599" y="5068438"/>
                  <a:ext cx="425160" cy="72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AA4352D-5654-4601-ACFE-D8672ADD9101}"/>
              </a:ext>
            </a:extLst>
          </p:cNvPr>
          <p:cNvGrpSpPr/>
          <p:nvPr/>
        </p:nvGrpSpPr>
        <p:grpSpPr>
          <a:xfrm>
            <a:off x="2951234" y="3020028"/>
            <a:ext cx="1104480" cy="284760"/>
            <a:chOff x="2951234" y="3020028"/>
            <a:chExt cx="110448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C179E0-96B9-4AF3-AF99-5E324988A336}"/>
                    </a:ext>
                  </a:extLst>
                </p14:cNvPr>
                <p14:cNvContentPartPr/>
                <p14:nvPr/>
              </p14:nvContentPartPr>
              <p14:xfrm>
                <a:off x="2951234" y="3020028"/>
                <a:ext cx="1104480" cy="125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C179E0-96B9-4AF3-AF99-5E324988A33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42234" y="3011388"/>
                  <a:ext cx="1122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71A575-C0B2-430E-92C8-B43D8462911F}"/>
                    </a:ext>
                  </a:extLst>
                </p14:cNvPr>
                <p14:cNvContentPartPr/>
                <p14:nvPr/>
              </p14:nvContentPartPr>
              <p14:xfrm>
                <a:off x="3116834" y="3109308"/>
                <a:ext cx="569160" cy="6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71A575-C0B2-430E-92C8-B43D8462911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07834" y="3100308"/>
                  <a:ext cx="586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F7CFCE-6014-4124-A73F-0D51175DDD1C}"/>
                    </a:ext>
                  </a:extLst>
                </p14:cNvPr>
                <p14:cNvContentPartPr/>
                <p14:nvPr/>
              </p14:nvContentPartPr>
              <p14:xfrm>
                <a:off x="3214754" y="3214428"/>
                <a:ext cx="410760" cy="9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F7CFCE-6014-4124-A73F-0D51175DDD1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06114" y="3205788"/>
                  <a:ext cx="4284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A77204-8353-41DF-8412-13CF2DC42283}"/>
              </a:ext>
            </a:extLst>
          </p:cNvPr>
          <p:cNvGrpSpPr/>
          <p:nvPr/>
        </p:nvGrpSpPr>
        <p:grpSpPr>
          <a:xfrm>
            <a:off x="3372434" y="3430428"/>
            <a:ext cx="267480" cy="338400"/>
            <a:chOff x="3372434" y="3430428"/>
            <a:chExt cx="26748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982B21-0011-4A60-9E1C-6CE1F49D276B}"/>
                    </a:ext>
                  </a:extLst>
                </p14:cNvPr>
                <p14:cNvContentPartPr/>
                <p14:nvPr/>
              </p14:nvContentPartPr>
              <p14:xfrm>
                <a:off x="3389354" y="3430428"/>
                <a:ext cx="250560" cy="315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982B21-0011-4A60-9E1C-6CE1F49D276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80714" y="3421788"/>
                  <a:ext cx="268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E20F237-8B20-431F-A4A9-FC57E56192EC}"/>
                    </a:ext>
                  </a:extLst>
                </p14:cNvPr>
                <p14:cNvContentPartPr/>
                <p14:nvPr/>
              </p14:nvContentPartPr>
              <p14:xfrm>
                <a:off x="3372434" y="3461388"/>
                <a:ext cx="180720" cy="307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E20F237-8B20-431F-A4A9-FC57E56192E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63794" y="3452748"/>
                  <a:ext cx="19836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CE5C262-05E2-4B00-96CE-CCE75B924756}"/>
                  </a:ext>
                </a:extLst>
              </p14:cNvPr>
              <p14:cNvContentPartPr/>
              <p14:nvPr/>
            </p14:nvContentPartPr>
            <p14:xfrm>
              <a:off x="7927514" y="4403148"/>
              <a:ext cx="58320" cy="349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CE5C262-05E2-4B00-96CE-CCE75B92475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918514" y="4394508"/>
                <a:ext cx="759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22F3D4F-DC75-4CFB-8A36-6BE6CCDDE907}"/>
                  </a:ext>
                </a:extLst>
              </p14:cNvPr>
              <p14:cNvContentPartPr/>
              <p14:nvPr/>
            </p14:nvContentPartPr>
            <p14:xfrm>
              <a:off x="7890074" y="4909308"/>
              <a:ext cx="56520" cy="42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22F3D4F-DC75-4CFB-8A36-6BE6CCDDE90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881434" y="4900308"/>
                <a:ext cx="7416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4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1CD16C-170C-40B0-A345-B080E4A6CAD1}"/>
              </a:ext>
            </a:extLst>
          </p:cNvPr>
          <p:cNvGrpSpPr/>
          <p:nvPr/>
        </p:nvGrpSpPr>
        <p:grpSpPr>
          <a:xfrm>
            <a:off x="1316114" y="421504"/>
            <a:ext cx="2688120" cy="496440"/>
            <a:chOff x="1316114" y="421504"/>
            <a:chExt cx="268812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8B2A70-61BC-4E8E-8617-0007A0CC4BA3}"/>
                    </a:ext>
                  </a:extLst>
                </p14:cNvPr>
                <p14:cNvContentPartPr/>
                <p14:nvPr/>
              </p14:nvContentPartPr>
              <p14:xfrm>
                <a:off x="1316114" y="599704"/>
                <a:ext cx="127080" cy="286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8B2A70-61BC-4E8E-8617-0007A0CC4B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7114" y="590704"/>
                  <a:ext cx="14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790C68-61D1-4E52-BA4A-0923DC7C7F3A}"/>
                    </a:ext>
                  </a:extLst>
                </p14:cNvPr>
                <p14:cNvContentPartPr/>
                <p14:nvPr/>
              </p14:nvContentPartPr>
              <p14:xfrm>
                <a:off x="1376594" y="421504"/>
                <a:ext cx="270000" cy="307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790C68-61D1-4E52-BA4A-0923DC7C7F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7954" y="412864"/>
                  <a:ext cx="287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4956161-7BAE-4ACC-861D-BD8D5857A800}"/>
                    </a:ext>
                  </a:extLst>
                </p14:cNvPr>
                <p14:cNvContentPartPr/>
                <p14:nvPr/>
              </p14:nvContentPartPr>
              <p14:xfrm>
                <a:off x="1631114" y="519424"/>
                <a:ext cx="261720" cy="271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4956161-7BAE-4ACC-861D-BD8D5857A8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2114" y="510784"/>
                  <a:ext cx="279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973AB1-D067-4A93-A46E-D4AE87591A76}"/>
                    </a:ext>
                  </a:extLst>
                </p14:cNvPr>
                <p14:cNvContentPartPr/>
                <p14:nvPr/>
              </p14:nvContentPartPr>
              <p14:xfrm>
                <a:off x="2172914" y="615184"/>
                <a:ext cx="124200" cy="19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973AB1-D067-4A93-A46E-D4AE87591A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63914" y="606184"/>
                  <a:ext cx="141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BD1F04-AB06-44CA-8E76-8245C466BCD4}"/>
                    </a:ext>
                  </a:extLst>
                </p14:cNvPr>
                <p14:cNvContentPartPr/>
                <p14:nvPr/>
              </p14:nvContentPartPr>
              <p14:xfrm>
                <a:off x="2071034" y="520504"/>
                <a:ext cx="447120" cy="69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BD1F04-AB06-44CA-8E76-8245C466B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2034" y="511864"/>
                  <a:ext cx="464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276B02-EEAD-4F0B-8CC6-956A59BD8EE0}"/>
                    </a:ext>
                  </a:extLst>
                </p14:cNvPr>
                <p14:cNvContentPartPr/>
                <p14:nvPr/>
              </p14:nvContentPartPr>
              <p14:xfrm>
                <a:off x="2450114" y="534904"/>
                <a:ext cx="238680" cy="168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276B02-EEAD-4F0B-8CC6-956A59BD8E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41114" y="526264"/>
                  <a:ext cx="256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9471EB-195E-4D9C-8CFE-EC38419E631E}"/>
                    </a:ext>
                  </a:extLst>
                </p14:cNvPr>
                <p14:cNvContentPartPr/>
                <p14:nvPr/>
              </p14:nvContentPartPr>
              <p14:xfrm>
                <a:off x="2516354" y="745504"/>
                <a:ext cx="288000" cy="6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9471EB-195E-4D9C-8CFE-EC38419E6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7354" y="736864"/>
                  <a:ext cx="305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CC3121-6064-4EAC-8299-0978B6816A26}"/>
                    </a:ext>
                  </a:extLst>
                </p14:cNvPr>
                <p14:cNvContentPartPr/>
                <p14:nvPr/>
              </p14:nvContentPartPr>
              <p14:xfrm>
                <a:off x="3010274" y="572704"/>
                <a:ext cx="210240" cy="220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CC3121-6064-4EAC-8299-0978B6816A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1634" y="563704"/>
                  <a:ext cx="227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07A38F-064C-40C5-B6C5-2D57214CD80D}"/>
                    </a:ext>
                  </a:extLst>
                </p14:cNvPr>
                <p14:cNvContentPartPr/>
                <p14:nvPr/>
              </p14:nvContentPartPr>
              <p14:xfrm>
                <a:off x="3325634" y="629224"/>
                <a:ext cx="247680" cy="175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07A38F-064C-40C5-B6C5-2D57214CD8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16634" y="620224"/>
                  <a:ext cx="26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AE0DC5-02A1-459C-9C8F-086486A38089}"/>
                    </a:ext>
                  </a:extLst>
                </p14:cNvPr>
                <p14:cNvContentPartPr/>
                <p14:nvPr/>
              </p14:nvContentPartPr>
              <p14:xfrm>
                <a:off x="3739274" y="431224"/>
                <a:ext cx="264960" cy="486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AE0DC5-02A1-459C-9C8F-086486A380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0634" y="422584"/>
                  <a:ext cx="282600" cy="50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18DC52-2F23-47E3-A0AB-E08761B7C1B8}"/>
              </a:ext>
            </a:extLst>
          </p:cNvPr>
          <p:cNvGrpSpPr/>
          <p:nvPr/>
        </p:nvGrpSpPr>
        <p:grpSpPr>
          <a:xfrm>
            <a:off x="4360274" y="597904"/>
            <a:ext cx="204120" cy="154800"/>
            <a:chOff x="4360274" y="597904"/>
            <a:chExt cx="204120" cy="15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E179DF-4023-4B79-A1F4-481E24264390}"/>
                    </a:ext>
                  </a:extLst>
                </p14:cNvPr>
                <p14:cNvContentPartPr/>
                <p14:nvPr/>
              </p14:nvContentPartPr>
              <p14:xfrm>
                <a:off x="4360274" y="597904"/>
                <a:ext cx="204120" cy="45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E179DF-4023-4B79-A1F4-481E242643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1274" y="589264"/>
                  <a:ext cx="221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9549DD-B949-4216-99CD-E4D1EA7D69A9}"/>
                    </a:ext>
                  </a:extLst>
                </p14:cNvPr>
                <p14:cNvContentPartPr/>
                <p14:nvPr/>
              </p14:nvContentPartPr>
              <p14:xfrm>
                <a:off x="4363514" y="714544"/>
                <a:ext cx="180000" cy="38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9549DD-B949-4216-99CD-E4D1EA7D69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54514" y="705904"/>
                  <a:ext cx="1976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74EC8F-33E0-4E3A-8A45-67BBB64EC930}"/>
              </a:ext>
            </a:extLst>
          </p:cNvPr>
          <p:cNvGrpSpPr/>
          <p:nvPr/>
        </p:nvGrpSpPr>
        <p:grpSpPr>
          <a:xfrm>
            <a:off x="1221434" y="1645144"/>
            <a:ext cx="434520" cy="291600"/>
            <a:chOff x="1221434" y="1645144"/>
            <a:chExt cx="4345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E17B70-3868-46F4-994B-7F1284143C91}"/>
                    </a:ext>
                  </a:extLst>
                </p14:cNvPr>
                <p14:cNvContentPartPr/>
                <p14:nvPr/>
              </p14:nvContentPartPr>
              <p14:xfrm>
                <a:off x="1334834" y="1730104"/>
                <a:ext cx="105480" cy="206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E17B70-3868-46F4-994B-7F1284143C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25834" y="1721104"/>
                  <a:ext cx="123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2ADA1E-792E-47F7-BE6B-140A908802B1}"/>
                    </a:ext>
                  </a:extLst>
                </p14:cNvPr>
                <p14:cNvContentPartPr/>
                <p14:nvPr/>
              </p14:nvContentPartPr>
              <p14:xfrm>
                <a:off x="1221434" y="1645144"/>
                <a:ext cx="434520" cy="64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2ADA1E-792E-47F7-BE6B-140A908802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12794" y="1636144"/>
                  <a:ext cx="4521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FA6A2D-8846-44B2-9C60-17576113DAB6}"/>
              </a:ext>
            </a:extLst>
          </p:cNvPr>
          <p:cNvGrpSpPr/>
          <p:nvPr/>
        </p:nvGrpSpPr>
        <p:grpSpPr>
          <a:xfrm>
            <a:off x="1700594" y="1562704"/>
            <a:ext cx="1535760" cy="610560"/>
            <a:chOff x="1700594" y="1562704"/>
            <a:chExt cx="15357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2A37C7-9FDC-47A8-9181-FB17A2FAF8A9}"/>
                    </a:ext>
                  </a:extLst>
                </p14:cNvPr>
                <p14:cNvContentPartPr/>
                <p14:nvPr/>
              </p14:nvContentPartPr>
              <p14:xfrm>
                <a:off x="1700594" y="1754224"/>
                <a:ext cx="330840" cy="113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2A37C7-9FDC-47A8-9181-FB17A2FAF8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91594" y="1745584"/>
                  <a:ext cx="348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0750C5-DE0C-4BD3-938C-285E6FF5BB3E}"/>
                    </a:ext>
                  </a:extLst>
                </p14:cNvPr>
                <p14:cNvContentPartPr/>
                <p14:nvPr/>
              </p14:nvContentPartPr>
              <p14:xfrm>
                <a:off x="2208914" y="1562704"/>
                <a:ext cx="293760" cy="458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0750C5-DE0C-4BD3-938C-285E6FF5BB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99914" y="1553704"/>
                  <a:ext cx="3114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450A28-25E3-4478-9AE2-A4EEF5909FD3}"/>
                    </a:ext>
                  </a:extLst>
                </p14:cNvPr>
                <p14:cNvContentPartPr/>
                <p14:nvPr/>
              </p14:nvContentPartPr>
              <p14:xfrm>
                <a:off x="2641274" y="1667464"/>
                <a:ext cx="155880" cy="33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450A28-25E3-4478-9AE2-A4EEF5909F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2274" y="1658464"/>
                  <a:ext cx="173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019E8A-2CA2-47BC-A8AB-5CA47ABDD8E9}"/>
                    </a:ext>
                  </a:extLst>
                </p14:cNvPr>
                <p14:cNvContentPartPr/>
                <p14:nvPr/>
              </p14:nvContentPartPr>
              <p14:xfrm>
                <a:off x="2855474" y="1700584"/>
                <a:ext cx="168840" cy="23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019E8A-2CA2-47BC-A8AB-5CA47ABDD8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46834" y="1691944"/>
                  <a:ext cx="186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65C65B-A77F-4C7A-B68B-FB63AF50F756}"/>
                    </a:ext>
                  </a:extLst>
                </p14:cNvPr>
                <p14:cNvContentPartPr/>
                <p14:nvPr/>
              </p14:nvContentPartPr>
              <p14:xfrm>
                <a:off x="3121874" y="1945384"/>
                <a:ext cx="114480" cy="227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65C65B-A77F-4C7A-B68B-FB63AF50F7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2874" y="1936384"/>
                  <a:ext cx="1321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872DE0-EBB6-4438-B0DD-FB23D8CACE5F}"/>
              </a:ext>
            </a:extLst>
          </p:cNvPr>
          <p:cNvGrpSpPr/>
          <p:nvPr/>
        </p:nvGrpSpPr>
        <p:grpSpPr>
          <a:xfrm>
            <a:off x="3351914" y="1489624"/>
            <a:ext cx="1157400" cy="443160"/>
            <a:chOff x="3351914" y="1489624"/>
            <a:chExt cx="115740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EFBB03-6073-4D8D-9B02-4FCF11082529}"/>
                    </a:ext>
                  </a:extLst>
                </p14:cNvPr>
                <p14:cNvContentPartPr/>
                <p14:nvPr/>
              </p14:nvContentPartPr>
              <p14:xfrm>
                <a:off x="3384314" y="1828384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EFBB03-6073-4D8D-9B02-4FCF110825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75314" y="18193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A7A635-DEAD-40B5-98D0-F453281198FD}"/>
                    </a:ext>
                  </a:extLst>
                </p14:cNvPr>
                <p14:cNvContentPartPr/>
                <p14:nvPr/>
              </p14:nvContentPartPr>
              <p14:xfrm>
                <a:off x="3351914" y="1703104"/>
                <a:ext cx="214560" cy="205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A7A635-DEAD-40B5-98D0-F453281198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43274" y="1694104"/>
                  <a:ext cx="232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4AE1FDD-FBEA-4226-96E7-2A5A3B19B92B}"/>
                    </a:ext>
                  </a:extLst>
                </p14:cNvPr>
                <p14:cNvContentPartPr/>
                <p14:nvPr/>
              </p14:nvContentPartPr>
              <p14:xfrm>
                <a:off x="3651794" y="1849624"/>
                <a:ext cx="29520" cy="5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4AE1FDD-FBEA-4226-96E7-2A5A3B19B9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43154" y="1840624"/>
                  <a:ext cx="47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F20223-B60D-4FBD-BCAF-7156F2F79985}"/>
                    </a:ext>
                  </a:extLst>
                </p14:cNvPr>
                <p14:cNvContentPartPr/>
                <p14:nvPr/>
              </p14:nvContentPartPr>
              <p14:xfrm>
                <a:off x="3881474" y="1658104"/>
                <a:ext cx="223200" cy="241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F20223-B60D-4FBD-BCAF-7156F2F799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72474" y="1649104"/>
                  <a:ext cx="240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32DA8A-7CF0-4715-9D0F-06B1964BF58B}"/>
                    </a:ext>
                  </a:extLst>
                </p14:cNvPr>
                <p14:cNvContentPartPr/>
                <p14:nvPr/>
              </p14:nvContentPartPr>
              <p14:xfrm>
                <a:off x="4218794" y="1489624"/>
                <a:ext cx="290520" cy="443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32DA8A-7CF0-4715-9D0F-06B1964BF5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9794" y="1480624"/>
                  <a:ext cx="308160" cy="46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40F35E-5F2C-4267-957C-89579053D803}"/>
              </a:ext>
            </a:extLst>
          </p:cNvPr>
          <p:cNvGrpSpPr/>
          <p:nvPr/>
        </p:nvGrpSpPr>
        <p:grpSpPr>
          <a:xfrm>
            <a:off x="1491074" y="2280904"/>
            <a:ext cx="1488960" cy="761760"/>
            <a:chOff x="1491074" y="2280904"/>
            <a:chExt cx="148896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DBDA13-F9E0-4E6D-8101-60FE87071523}"/>
                    </a:ext>
                  </a:extLst>
                </p14:cNvPr>
                <p14:cNvContentPartPr/>
                <p14:nvPr/>
              </p14:nvContentPartPr>
              <p14:xfrm>
                <a:off x="1491074" y="2280904"/>
                <a:ext cx="420120" cy="761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DBDA13-F9E0-4E6D-8101-60FE870715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2074" y="2271904"/>
                  <a:ext cx="4377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B2E6BD-46C8-444B-B7CB-D69898999669}"/>
                    </a:ext>
                  </a:extLst>
                </p14:cNvPr>
                <p14:cNvContentPartPr/>
                <p14:nvPr/>
              </p14:nvContentPartPr>
              <p14:xfrm>
                <a:off x="1524554" y="2784184"/>
                <a:ext cx="241920" cy="5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B2E6BD-46C8-444B-B7CB-D698989996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5914" y="2775544"/>
                  <a:ext cx="259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E4F237-6CE6-4007-A91C-E8167A965DD7}"/>
                    </a:ext>
                  </a:extLst>
                </p14:cNvPr>
                <p14:cNvContentPartPr/>
                <p14:nvPr/>
              </p14:nvContentPartPr>
              <p14:xfrm>
                <a:off x="1929194" y="2711104"/>
                <a:ext cx="104400" cy="170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E4F237-6CE6-4007-A91C-E8167A965D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20554" y="2702464"/>
                  <a:ext cx="12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882EF9-CEA8-492D-AC6C-F60CB4528838}"/>
                    </a:ext>
                  </a:extLst>
                </p14:cNvPr>
                <p14:cNvContentPartPr/>
                <p14:nvPr/>
              </p14:nvContentPartPr>
              <p14:xfrm>
                <a:off x="2050514" y="2713264"/>
                <a:ext cx="246240" cy="16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882EF9-CEA8-492D-AC6C-F60CB45288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1874" y="2704264"/>
                  <a:ext cx="263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F7F9B7-360C-41E8-A885-E4B0F7371108}"/>
                    </a:ext>
                  </a:extLst>
                </p14:cNvPr>
                <p14:cNvContentPartPr/>
                <p14:nvPr/>
              </p14:nvContentPartPr>
              <p14:xfrm>
                <a:off x="2344274" y="2533264"/>
                <a:ext cx="185400" cy="391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F7F9B7-360C-41E8-A885-E4B0F73711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35634" y="2524624"/>
                  <a:ext cx="203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853DCB-30DE-4B87-B185-CBDFCE112C70}"/>
                    </a:ext>
                  </a:extLst>
                </p14:cNvPr>
                <p14:cNvContentPartPr/>
                <p14:nvPr/>
              </p14:nvContentPartPr>
              <p14:xfrm>
                <a:off x="2792474" y="2607064"/>
                <a:ext cx="187560" cy="60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853DCB-30DE-4B87-B185-CBDFCE112C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83474" y="2598424"/>
                  <a:ext cx="205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693991-9FEC-4B25-83E4-8FEBC1F69324}"/>
                    </a:ext>
                  </a:extLst>
                </p14:cNvPr>
                <p14:cNvContentPartPr/>
                <p14:nvPr/>
              </p14:nvContentPartPr>
              <p14:xfrm>
                <a:off x="2717954" y="2733784"/>
                <a:ext cx="235800" cy="61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693991-9FEC-4B25-83E4-8FEBC1F693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8954" y="2724784"/>
                  <a:ext cx="25344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C2E287-E61F-4D49-94DB-BC7F73F89F01}"/>
              </a:ext>
            </a:extLst>
          </p:cNvPr>
          <p:cNvGrpSpPr/>
          <p:nvPr/>
        </p:nvGrpSpPr>
        <p:grpSpPr>
          <a:xfrm>
            <a:off x="3538754" y="2087224"/>
            <a:ext cx="3248280" cy="939240"/>
            <a:chOff x="3538754" y="2087224"/>
            <a:chExt cx="324828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907050-2A2E-4364-8547-BA85C6D20232}"/>
                    </a:ext>
                  </a:extLst>
                </p14:cNvPr>
                <p14:cNvContentPartPr/>
                <p14:nvPr/>
              </p14:nvContentPartPr>
              <p14:xfrm>
                <a:off x="3676634" y="2394304"/>
                <a:ext cx="323280" cy="399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907050-2A2E-4364-8547-BA85C6D202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67994" y="2385304"/>
                  <a:ext cx="340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4077F9-66B9-46A7-82DF-19BC39CF97FC}"/>
                    </a:ext>
                  </a:extLst>
                </p14:cNvPr>
                <p14:cNvContentPartPr/>
                <p14:nvPr/>
              </p14:nvContentPartPr>
              <p14:xfrm>
                <a:off x="3538754" y="2638744"/>
                <a:ext cx="360360" cy="231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4077F9-66B9-46A7-82DF-19BC39CF97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9754" y="2630104"/>
                  <a:ext cx="378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6A943A5-1106-4813-AD3F-F58317469844}"/>
                    </a:ext>
                  </a:extLst>
                </p14:cNvPr>
                <p14:cNvContentPartPr/>
                <p14:nvPr/>
              </p14:nvContentPartPr>
              <p14:xfrm>
                <a:off x="4094594" y="2217904"/>
                <a:ext cx="176040" cy="159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6A943A5-1106-4813-AD3F-F583174698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5954" y="2209264"/>
                  <a:ext cx="193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085C9F-7DE5-46AA-A3D9-6447A14E11AB}"/>
                    </a:ext>
                  </a:extLst>
                </p14:cNvPr>
                <p14:cNvContentPartPr/>
                <p14:nvPr/>
              </p14:nvContentPartPr>
              <p14:xfrm>
                <a:off x="4268474" y="2533264"/>
                <a:ext cx="395280" cy="23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085C9F-7DE5-46AA-A3D9-6447A14E11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59474" y="2524624"/>
                  <a:ext cx="412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2C7725-6F3A-4209-A64E-B6907EF68B4D}"/>
                    </a:ext>
                  </a:extLst>
                </p14:cNvPr>
                <p14:cNvContentPartPr/>
                <p14:nvPr/>
              </p14:nvContentPartPr>
              <p14:xfrm>
                <a:off x="4275314" y="2497264"/>
                <a:ext cx="293760" cy="27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2C7725-6F3A-4209-A64E-B6907EF68B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66674" y="2488264"/>
                  <a:ext cx="311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F3A6AB-185A-4635-9837-7B58DDBE9457}"/>
                    </a:ext>
                  </a:extLst>
                </p14:cNvPr>
                <p14:cNvContentPartPr/>
                <p14:nvPr/>
              </p14:nvContentPartPr>
              <p14:xfrm>
                <a:off x="4697594" y="2257504"/>
                <a:ext cx="134280" cy="153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F3A6AB-185A-4635-9837-7B58DDBE94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88954" y="2248504"/>
                  <a:ext cx="15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82AD5C5-1A77-43FA-B659-68EFB7679191}"/>
                    </a:ext>
                  </a:extLst>
                </p14:cNvPr>
                <p14:cNvContentPartPr/>
                <p14:nvPr/>
              </p14:nvContentPartPr>
              <p14:xfrm>
                <a:off x="4926914" y="2316904"/>
                <a:ext cx="140040" cy="33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82AD5C5-1A77-43FA-B659-68EFB76791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17914" y="2307904"/>
                  <a:ext cx="157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01CDA1-F527-4FD2-8CF3-CD0A389D8083}"/>
                    </a:ext>
                  </a:extLst>
                </p14:cNvPr>
                <p14:cNvContentPartPr/>
                <p14:nvPr/>
              </p14:nvContentPartPr>
              <p14:xfrm>
                <a:off x="5245874" y="2229784"/>
                <a:ext cx="25200" cy="179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01CDA1-F527-4FD2-8CF3-CD0A389D80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6874" y="2220784"/>
                  <a:ext cx="42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F51DBFA-EA9D-4D86-8CFF-B02C1D99206E}"/>
                    </a:ext>
                  </a:extLst>
                </p14:cNvPr>
                <p14:cNvContentPartPr/>
                <p14:nvPr/>
              </p14:nvContentPartPr>
              <p14:xfrm>
                <a:off x="5314634" y="2460904"/>
                <a:ext cx="297360" cy="259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F51DBFA-EA9D-4D86-8CFF-B02C1D9920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05634" y="2452264"/>
                  <a:ext cx="315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0493C1-F6AE-4222-AC43-58A4ED46D877}"/>
                    </a:ext>
                  </a:extLst>
                </p14:cNvPr>
                <p14:cNvContentPartPr/>
                <p14:nvPr/>
              </p14:nvContentPartPr>
              <p14:xfrm>
                <a:off x="5754914" y="2346784"/>
                <a:ext cx="143280" cy="23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0493C1-F6AE-4222-AC43-58A4ED46D8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46274" y="2337784"/>
                  <a:ext cx="16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E85EAD-512E-428A-8985-10C18D8A8B5E}"/>
                    </a:ext>
                  </a:extLst>
                </p14:cNvPr>
                <p14:cNvContentPartPr/>
                <p14:nvPr/>
              </p14:nvContentPartPr>
              <p14:xfrm>
                <a:off x="6095114" y="2087224"/>
                <a:ext cx="270360" cy="29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E85EAD-512E-428A-8985-10C18D8A8B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86114" y="2078584"/>
                  <a:ext cx="28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0723430-B78B-4254-BDC8-9EE9563E7E74}"/>
                    </a:ext>
                  </a:extLst>
                </p14:cNvPr>
                <p14:cNvContentPartPr/>
                <p14:nvPr/>
              </p14:nvContentPartPr>
              <p14:xfrm>
                <a:off x="6135074" y="2252104"/>
                <a:ext cx="191520" cy="208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0723430-B78B-4254-BDC8-9EE9563E7E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26434" y="2243464"/>
                  <a:ext cx="209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03430A-5316-4389-BF6D-70912A662F9C}"/>
                    </a:ext>
                  </a:extLst>
                </p14:cNvPr>
                <p14:cNvContentPartPr/>
                <p14:nvPr/>
              </p14:nvContentPartPr>
              <p14:xfrm>
                <a:off x="6451154" y="2236624"/>
                <a:ext cx="335880" cy="18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03430A-5316-4389-BF6D-70912A662F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42514" y="2227984"/>
                  <a:ext cx="353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11E738-220F-40BF-A9DB-8BA0D078C68C}"/>
                    </a:ext>
                  </a:extLst>
                </p14:cNvPr>
                <p14:cNvContentPartPr/>
                <p14:nvPr/>
              </p14:nvContentPartPr>
              <p14:xfrm>
                <a:off x="6505514" y="2233384"/>
                <a:ext cx="196920" cy="22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11E738-220F-40BF-A9DB-8BA0D078C6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6514" y="2224384"/>
                  <a:ext cx="214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4AF231C-0E9D-4F06-B451-F870D2915C54}"/>
                    </a:ext>
                  </a:extLst>
                </p14:cNvPr>
                <p14:cNvContentPartPr/>
                <p14:nvPr/>
              </p14:nvContentPartPr>
              <p14:xfrm>
                <a:off x="3721634" y="2867704"/>
                <a:ext cx="2236680" cy="158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4AF231C-0E9D-4F06-B451-F870D2915C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12634" y="2858704"/>
                  <a:ext cx="22543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D5CCDE-D948-41A3-BB8C-C03649CDED8C}"/>
              </a:ext>
            </a:extLst>
          </p:cNvPr>
          <p:cNvGrpSpPr/>
          <p:nvPr/>
        </p:nvGrpSpPr>
        <p:grpSpPr>
          <a:xfrm>
            <a:off x="4453154" y="3081544"/>
            <a:ext cx="1137240" cy="402840"/>
            <a:chOff x="4453154" y="3081544"/>
            <a:chExt cx="113724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E25348-88FB-4120-B70E-5F2F8E8760CB}"/>
                    </a:ext>
                  </a:extLst>
                </p14:cNvPr>
                <p14:cNvContentPartPr/>
                <p14:nvPr/>
              </p14:nvContentPartPr>
              <p14:xfrm>
                <a:off x="4453154" y="3081544"/>
                <a:ext cx="304560" cy="402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E25348-88FB-4120-B70E-5F2F8E8760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4514" y="3072544"/>
                  <a:ext cx="322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CA7CDC-372B-433E-9AB2-D53AFAF70AD9}"/>
                    </a:ext>
                  </a:extLst>
                </p14:cNvPr>
                <p14:cNvContentPartPr/>
                <p14:nvPr/>
              </p14:nvContentPartPr>
              <p14:xfrm>
                <a:off x="4866434" y="3166864"/>
                <a:ext cx="137160" cy="258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CA7CDC-372B-433E-9AB2-D53AFAF70A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57794" y="3157864"/>
                  <a:ext cx="154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F1F3E3-411F-4732-9A49-3DA4E2E6C266}"/>
                    </a:ext>
                  </a:extLst>
                </p14:cNvPr>
                <p14:cNvContentPartPr/>
                <p14:nvPr/>
              </p14:nvContentPartPr>
              <p14:xfrm>
                <a:off x="5104394" y="3226264"/>
                <a:ext cx="182160" cy="167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F1F3E3-411F-4732-9A49-3DA4E2E6C2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5754" y="3217624"/>
                  <a:ext cx="199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82520F6-69A8-496A-8114-CBD0523E20A7}"/>
                    </a:ext>
                  </a:extLst>
                </p14:cNvPr>
                <p14:cNvContentPartPr/>
                <p14:nvPr/>
              </p14:nvContentPartPr>
              <p14:xfrm>
                <a:off x="5338034" y="3104944"/>
                <a:ext cx="252360" cy="361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82520F6-69A8-496A-8114-CBD0523E20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29394" y="3095944"/>
                  <a:ext cx="27000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E518FD8-9B9A-45E3-8EF8-31B8EC3FD386}"/>
              </a:ext>
            </a:extLst>
          </p:cNvPr>
          <p:cNvGrpSpPr/>
          <p:nvPr/>
        </p:nvGrpSpPr>
        <p:grpSpPr>
          <a:xfrm>
            <a:off x="6780194" y="2710024"/>
            <a:ext cx="243360" cy="141480"/>
            <a:chOff x="6780194" y="2710024"/>
            <a:chExt cx="24336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7806FD-7ACF-4EC0-9503-3D3E7D1C5452}"/>
                    </a:ext>
                  </a:extLst>
                </p14:cNvPr>
                <p14:cNvContentPartPr/>
                <p14:nvPr/>
              </p14:nvContentPartPr>
              <p14:xfrm>
                <a:off x="6780194" y="2710024"/>
                <a:ext cx="178200" cy="21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7806FD-7ACF-4EC0-9503-3D3E7D1C54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71194" y="2701024"/>
                  <a:ext cx="195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0BF239-E8AD-4134-86EE-4BC2B9D47354}"/>
                    </a:ext>
                  </a:extLst>
                </p14:cNvPr>
                <p14:cNvContentPartPr/>
                <p14:nvPr/>
              </p14:nvContentPartPr>
              <p14:xfrm>
                <a:off x="6844634" y="2792464"/>
                <a:ext cx="178920" cy="59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0BF239-E8AD-4134-86EE-4BC2B9D473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35994" y="2783824"/>
                  <a:ext cx="1965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256072-F823-4DE6-A5CC-D71FF0A9C606}"/>
              </a:ext>
            </a:extLst>
          </p:cNvPr>
          <p:cNvGrpSpPr/>
          <p:nvPr/>
        </p:nvGrpSpPr>
        <p:grpSpPr>
          <a:xfrm>
            <a:off x="7486154" y="2152024"/>
            <a:ext cx="3016800" cy="624600"/>
            <a:chOff x="7486154" y="2152024"/>
            <a:chExt cx="3016800" cy="62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F92CAD-6C3B-4760-94BC-8F6B4FCA9070}"/>
                    </a:ext>
                  </a:extLst>
                </p14:cNvPr>
                <p14:cNvContentPartPr/>
                <p14:nvPr/>
              </p14:nvContentPartPr>
              <p14:xfrm>
                <a:off x="7614314" y="2689864"/>
                <a:ext cx="15840" cy="34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F92CAD-6C3B-4760-94BC-8F6B4FCA90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5674" y="2680864"/>
                  <a:ext cx="33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79FA1F-0D07-468F-BEF9-80A906D1EE8E}"/>
                    </a:ext>
                  </a:extLst>
                </p14:cNvPr>
                <p14:cNvContentPartPr/>
                <p14:nvPr/>
              </p14:nvContentPartPr>
              <p14:xfrm>
                <a:off x="7826714" y="2466664"/>
                <a:ext cx="230400" cy="224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679FA1F-0D07-468F-BEF9-80A906D1EE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18074" y="2458024"/>
                  <a:ext cx="248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A3E536A-191B-441D-90C8-D91E8197ACCE}"/>
                    </a:ext>
                  </a:extLst>
                </p14:cNvPr>
                <p14:cNvContentPartPr/>
                <p14:nvPr/>
              </p14:nvContentPartPr>
              <p14:xfrm>
                <a:off x="7486154" y="2416264"/>
                <a:ext cx="217440" cy="36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A3E536A-191B-441D-90C8-D91E8197AC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7154" y="2407624"/>
                  <a:ext cx="235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FAFE96-9830-4AF9-8421-78C8FC7C598B}"/>
                    </a:ext>
                  </a:extLst>
                </p14:cNvPr>
                <p14:cNvContentPartPr/>
                <p14:nvPr/>
              </p14:nvContentPartPr>
              <p14:xfrm>
                <a:off x="8099234" y="2368744"/>
                <a:ext cx="257040" cy="375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FAFE96-9830-4AF9-8421-78C8FC7C59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90594" y="2359744"/>
                  <a:ext cx="2746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AEB5E3-7EFE-4421-BBCC-E9CD9B0FC5D2}"/>
                    </a:ext>
                  </a:extLst>
                </p14:cNvPr>
                <p14:cNvContentPartPr/>
                <p14:nvPr/>
              </p14:nvContentPartPr>
              <p14:xfrm>
                <a:off x="8277074" y="2152384"/>
                <a:ext cx="134640" cy="141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AEB5E3-7EFE-4421-BBCC-E9CD9B0FC5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68074" y="2143744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0BA005-5CA4-413A-A8E1-FF25047F8F12}"/>
                    </a:ext>
                  </a:extLst>
                </p14:cNvPr>
                <p14:cNvContentPartPr/>
                <p14:nvPr/>
              </p14:nvContentPartPr>
              <p14:xfrm>
                <a:off x="7600274" y="2674384"/>
                <a:ext cx="68760" cy="28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0BA005-5CA4-413A-A8E1-FF25047F8F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91634" y="2665384"/>
                  <a:ext cx="86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B9A893F-C02E-483E-B337-2827738BF9F5}"/>
                    </a:ext>
                  </a:extLst>
                </p14:cNvPr>
                <p14:cNvContentPartPr/>
                <p14:nvPr/>
              </p14:nvContentPartPr>
              <p14:xfrm>
                <a:off x="8486594" y="2503384"/>
                <a:ext cx="29880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B9A893F-C02E-483E-B337-2827738BF9F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77594" y="2494384"/>
                  <a:ext cx="316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9027EB8-5382-47C2-A682-760CF42F951E}"/>
                    </a:ext>
                  </a:extLst>
                </p14:cNvPr>
                <p14:cNvContentPartPr/>
                <p14:nvPr/>
              </p14:nvContentPartPr>
              <p14:xfrm>
                <a:off x="8499914" y="2435344"/>
                <a:ext cx="275400" cy="305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9027EB8-5382-47C2-A682-760CF42F95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90914" y="2426344"/>
                  <a:ext cx="293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60A554-8E63-4776-AD57-8D7902FCEDB3}"/>
                    </a:ext>
                  </a:extLst>
                </p14:cNvPr>
                <p14:cNvContentPartPr/>
                <p14:nvPr/>
              </p14:nvContentPartPr>
              <p14:xfrm>
                <a:off x="8873954" y="2184424"/>
                <a:ext cx="218880" cy="177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60A554-8E63-4776-AD57-8D7902FCED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65314" y="2175784"/>
                  <a:ext cx="236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341D4D-47FF-4347-9DD7-3FEB6F40EABF}"/>
                    </a:ext>
                  </a:extLst>
                </p14:cNvPr>
                <p14:cNvContentPartPr/>
                <p14:nvPr/>
              </p14:nvContentPartPr>
              <p14:xfrm>
                <a:off x="9026234" y="2404024"/>
                <a:ext cx="428760" cy="234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341D4D-47FF-4347-9DD7-3FEB6F40EA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17594" y="2395384"/>
                  <a:ext cx="446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687FE1-CF17-44C4-AE07-CC6606E96CFC}"/>
                    </a:ext>
                  </a:extLst>
                </p14:cNvPr>
                <p14:cNvContentPartPr/>
                <p14:nvPr/>
              </p14:nvContentPartPr>
              <p14:xfrm>
                <a:off x="9519434" y="2276224"/>
                <a:ext cx="173520" cy="14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687FE1-CF17-44C4-AE07-CC6606E96C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10434" y="2267224"/>
                  <a:ext cx="191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92DA2B-21AA-40F2-B558-3491AF2B27D1}"/>
                    </a:ext>
                  </a:extLst>
                </p14:cNvPr>
                <p14:cNvContentPartPr/>
                <p14:nvPr/>
              </p14:nvContentPartPr>
              <p14:xfrm>
                <a:off x="9811754" y="2294224"/>
                <a:ext cx="48600" cy="38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92DA2B-21AA-40F2-B558-3491AF2B27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02754" y="2285224"/>
                  <a:ext cx="66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746280-1720-42CD-9C0F-0B0993C940FA}"/>
                    </a:ext>
                  </a:extLst>
                </p14:cNvPr>
                <p14:cNvContentPartPr/>
                <p14:nvPr/>
              </p14:nvContentPartPr>
              <p14:xfrm>
                <a:off x="10002554" y="2152024"/>
                <a:ext cx="214920" cy="199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746280-1720-42CD-9C0F-0B0993C940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93914" y="2143384"/>
                  <a:ext cx="232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948910-E224-4B1C-9C3E-9521413E8563}"/>
                    </a:ext>
                  </a:extLst>
                </p14:cNvPr>
                <p14:cNvContentPartPr/>
                <p14:nvPr/>
              </p14:nvContentPartPr>
              <p14:xfrm>
                <a:off x="10309274" y="2209624"/>
                <a:ext cx="193680" cy="110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948910-E224-4B1C-9C3E-9521413E85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00274" y="2200624"/>
                  <a:ext cx="211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A9EE169-D141-480C-8DDE-1A077F5A938E}"/>
                    </a:ext>
                  </a:extLst>
                </p14:cNvPr>
                <p14:cNvContentPartPr/>
                <p14:nvPr/>
              </p14:nvContentPartPr>
              <p14:xfrm>
                <a:off x="10304594" y="2170024"/>
                <a:ext cx="141480" cy="194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A9EE169-D141-480C-8DDE-1A077F5A93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95954" y="2161384"/>
                  <a:ext cx="15912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CCEED92-BC2B-4E49-BF72-FCADF265DFA3}"/>
                  </a:ext>
                </a:extLst>
              </p14:cNvPr>
              <p14:cNvContentPartPr/>
              <p14:nvPr/>
            </p14:nvContentPartPr>
            <p14:xfrm>
              <a:off x="9080954" y="4223464"/>
              <a:ext cx="39240" cy="8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CCEED92-BC2B-4E49-BF72-FCADF265DFA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072314" y="4214824"/>
                <a:ext cx="568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AF3EFA5-4598-474A-AFB7-6F486833B7D5}"/>
              </a:ext>
            </a:extLst>
          </p:cNvPr>
          <p:cNvGrpSpPr/>
          <p:nvPr/>
        </p:nvGrpSpPr>
        <p:grpSpPr>
          <a:xfrm>
            <a:off x="7579034" y="2923864"/>
            <a:ext cx="2016360" cy="1132200"/>
            <a:chOff x="7579034" y="2923864"/>
            <a:chExt cx="2016360" cy="11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EC22618-1879-4707-B763-4FFEFD493351}"/>
                    </a:ext>
                  </a:extLst>
                </p14:cNvPr>
                <p14:cNvContentPartPr/>
                <p14:nvPr/>
              </p14:nvContentPartPr>
              <p14:xfrm>
                <a:off x="7579034" y="2923864"/>
                <a:ext cx="2016360" cy="62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C22618-1879-4707-B763-4FFEFD49335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70034" y="2915224"/>
                  <a:ext cx="2034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CF7894F-9B0F-4E88-A255-B292C71643E0}"/>
                    </a:ext>
                  </a:extLst>
                </p14:cNvPr>
                <p14:cNvContentPartPr/>
                <p14:nvPr/>
              </p14:nvContentPartPr>
              <p14:xfrm>
                <a:off x="8196794" y="3067144"/>
                <a:ext cx="263880" cy="380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CF7894F-9B0F-4E88-A255-B292C71643E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88154" y="3058144"/>
                  <a:ext cx="281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25B9FD-5FE4-4674-AF2A-96885D0CDD6B}"/>
                    </a:ext>
                  </a:extLst>
                </p14:cNvPr>
                <p14:cNvContentPartPr/>
                <p14:nvPr/>
              </p14:nvContentPartPr>
              <p14:xfrm>
                <a:off x="8594594" y="3205744"/>
                <a:ext cx="166680" cy="212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25B9FD-5FE4-4674-AF2A-96885D0CDD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85954" y="3197104"/>
                  <a:ext cx="184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F79FBB7-24D9-40E3-9174-F2F74DDD8D44}"/>
                    </a:ext>
                  </a:extLst>
                </p14:cNvPr>
                <p14:cNvContentPartPr/>
                <p14:nvPr/>
              </p14:nvContentPartPr>
              <p14:xfrm>
                <a:off x="8801954" y="3211864"/>
                <a:ext cx="167040" cy="175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F79FBB7-24D9-40E3-9174-F2F74DDD8D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92954" y="3202864"/>
                  <a:ext cx="184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8CAC57-E2A0-423D-85A2-965D4C7CF841}"/>
                    </a:ext>
                  </a:extLst>
                </p14:cNvPr>
                <p14:cNvContentPartPr/>
                <p14:nvPr/>
              </p14:nvContentPartPr>
              <p14:xfrm>
                <a:off x="8936594" y="3115024"/>
                <a:ext cx="306000" cy="357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8CAC57-E2A0-423D-85A2-965D4C7CF8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27954" y="3106384"/>
                  <a:ext cx="3236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0C7D77-1BD0-451C-8B2E-052856F1FB40}"/>
                    </a:ext>
                  </a:extLst>
                </p14:cNvPr>
                <p14:cNvContentPartPr/>
                <p14:nvPr/>
              </p14:nvContentPartPr>
              <p14:xfrm>
                <a:off x="8745074" y="3604984"/>
                <a:ext cx="31320" cy="87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0C7D77-1BD0-451C-8B2E-052856F1FB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36074" y="3596344"/>
                  <a:ext cx="4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ECA508-3A0B-4AC0-BC5C-F64EB82D28C6}"/>
                    </a:ext>
                  </a:extLst>
                </p14:cNvPr>
                <p14:cNvContentPartPr/>
                <p14:nvPr/>
              </p14:nvContentPartPr>
              <p14:xfrm>
                <a:off x="8870714" y="3543064"/>
                <a:ext cx="72000" cy="135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ECA508-3A0B-4AC0-BC5C-F64EB82D28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61714" y="3534064"/>
                  <a:ext cx="89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1C969F-87B2-4BB6-BB7D-CB21CA1EFF38}"/>
                    </a:ext>
                  </a:extLst>
                </p14:cNvPr>
                <p14:cNvContentPartPr/>
                <p14:nvPr/>
              </p14:nvContentPartPr>
              <p14:xfrm>
                <a:off x="8633114" y="3830704"/>
                <a:ext cx="327960" cy="225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1C969F-87B2-4BB6-BB7D-CB21CA1EFF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24474" y="3821704"/>
                  <a:ext cx="345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08B275-6EE0-4315-BD41-669369433213}"/>
                    </a:ext>
                  </a:extLst>
                </p14:cNvPr>
                <p14:cNvContentPartPr/>
                <p14:nvPr/>
              </p14:nvContentPartPr>
              <p14:xfrm>
                <a:off x="9115514" y="3779584"/>
                <a:ext cx="31320" cy="171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08B275-6EE0-4315-BD41-6693694332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06874" y="3770584"/>
                  <a:ext cx="48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1430B7-3933-4494-BEFA-B566DCC4BED5}"/>
                    </a:ext>
                  </a:extLst>
                </p14:cNvPr>
                <p14:cNvContentPartPr/>
                <p14:nvPr/>
              </p14:nvContentPartPr>
              <p14:xfrm>
                <a:off x="9426194" y="3853384"/>
                <a:ext cx="90720" cy="19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1430B7-3933-4494-BEFA-B566DCC4BE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17554" y="3844384"/>
                  <a:ext cx="108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ECAFFA2-16DF-4FEA-9FD4-AD05E979AEBD}"/>
                    </a:ext>
                  </a:extLst>
                </p14:cNvPr>
                <p14:cNvContentPartPr/>
                <p14:nvPr/>
              </p14:nvContentPartPr>
              <p14:xfrm>
                <a:off x="9465794" y="3946984"/>
                <a:ext cx="101880" cy="28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ECAFFA2-16DF-4FEA-9FD4-AD05E979AE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56794" y="3937984"/>
                  <a:ext cx="1195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950C7E1-DF2E-4283-A47B-2BDA36140393}"/>
                  </a:ext>
                </a:extLst>
              </p14:cNvPr>
              <p14:cNvContentPartPr/>
              <p14:nvPr/>
            </p14:nvContentPartPr>
            <p14:xfrm>
              <a:off x="9863954" y="3787504"/>
              <a:ext cx="339840" cy="236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950C7E1-DF2E-4283-A47B-2BDA3614039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54954" y="3778504"/>
                <a:ext cx="35748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42B6F31-3DA9-43FF-A307-AE59800F7D91}"/>
              </a:ext>
            </a:extLst>
          </p:cNvPr>
          <p:cNvGrpSpPr/>
          <p:nvPr/>
        </p:nvGrpSpPr>
        <p:grpSpPr>
          <a:xfrm>
            <a:off x="777554" y="4127704"/>
            <a:ext cx="2208240" cy="618840"/>
            <a:chOff x="777554" y="4127704"/>
            <a:chExt cx="220824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2603D6-83AD-4292-AEF1-2931FD5F4D80}"/>
                    </a:ext>
                  </a:extLst>
                </p14:cNvPr>
                <p14:cNvContentPartPr/>
                <p14:nvPr/>
              </p14:nvContentPartPr>
              <p14:xfrm>
                <a:off x="803114" y="4308784"/>
                <a:ext cx="32040" cy="352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2603D6-83AD-4292-AEF1-2931FD5F4D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4474" y="4299784"/>
                  <a:ext cx="496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A9C5E91-ACA7-4635-90E0-BA1481E17EC8}"/>
                    </a:ext>
                  </a:extLst>
                </p14:cNvPr>
                <p14:cNvContentPartPr/>
                <p14:nvPr/>
              </p14:nvContentPartPr>
              <p14:xfrm>
                <a:off x="777554" y="4127704"/>
                <a:ext cx="284040" cy="340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A9C5E91-ACA7-4635-90E0-BA1481E17E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8914" y="4118704"/>
                  <a:ext cx="301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F05382-56BD-494B-9C31-72C42DD7D10B}"/>
                    </a:ext>
                  </a:extLst>
                </p14:cNvPr>
                <p14:cNvContentPartPr/>
                <p14:nvPr/>
              </p14:nvContentPartPr>
              <p14:xfrm>
                <a:off x="1159874" y="4335424"/>
                <a:ext cx="259200" cy="300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F05382-56BD-494B-9C31-72C42DD7D1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0874" y="4326424"/>
                  <a:ext cx="276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000344-C11B-4116-AF7C-E8096A97B621}"/>
                    </a:ext>
                  </a:extLst>
                </p14:cNvPr>
                <p14:cNvContentPartPr/>
                <p14:nvPr/>
              </p14:nvContentPartPr>
              <p14:xfrm>
                <a:off x="1624274" y="4401304"/>
                <a:ext cx="9360" cy="211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000344-C11B-4116-AF7C-E8096A97B6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15274" y="4392304"/>
                  <a:ext cx="27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E84002-4D8A-4556-A991-C1DF9221241D}"/>
                    </a:ext>
                  </a:extLst>
                </p14:cNvPr>
                <p14:cNvContentPartPr/>
                <p14:nvPr/>
              </p14:nvContentPartPr>
              <p14:xfrm>
                <a:off x="1485314" y="4370344"/>
                <a:ext cx="344160" cy="77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E84002-4D8A-4556-A991-C1DF922124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76314" y="4361344"/>
                  <a:ext cx="361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2B17493-3692-4AAA-B871-2BD79F26D2C5}"/>
                    </a:ext>
                  </a:extLst>
                </p14:cNvPr>
                <p14:cNvContentPartPr/>
                <p14:nvPr/>
              </p14:nvContentPartPr>
              <p14:xfrm>
                <a:off x="1981754" y="4351264"/>
                <a:ext cx="133920" cy="160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2B17493-3692-4AAA-B871-2BD79F26D2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73114" y="4342264"/>
                  <a:ext cx="15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6BF9E9-730E-4619-A35C-185D361E27CE}"/>
                    </a:ext>
                  </a:extLst>
                </p14:cNvPr>
                <p14:cNvContentPartPr/>
                <p14:nvPr/>
              </p14:nvContentPartPr>
              <p14:xfrm>
                <a:off x="1949354" y="4601104"/>
                <a:ext cx="161280" cy="20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6BF9E9-730E-4619-A35C-185D361E27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40714" y="4592104"/>
                  <a:ext cx="178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36E9808-A4A6-4DA3-9D47-D868B993C25D}"/>
                    </a:ext>
                  </a:extLst>
                </p14:cNvPr>
                <p14:cNvContentPartPr/>
                <p14:nvPr/>
              </p14:nvContentPartPr>
              <p14:xfrm>
                <a:off x="2291714" y="4408144"/>
                <a:ext cx="184320" cy="221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36E9808-A4A6-4DA3-9D47-D868B993C2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83074" y="4399504"/>
                  <a:ext cx="201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C0F354D-426D-4854-9682-D97A9E8579E0}"/>
                    </a:ext>
                  </a:extLst>
                </p14:cNvPr>
                <p14:cNvContentPartPr/>
                <p14:nvPr/>
              </p14:nvContentPartPr>
              <p14:xfrm>
                <a:off x="2576834" y="4471864"/>
                <a:ext cx="190800" cy="133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C0F354D-426D-4854-9682-D97A9E8579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68194" y="4462864"/>
                  <a:ext cx="20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381310-0D89-409E-AB80-35EE76EC1905}"/>
                    </a:ext>
                  </a:extLst>
                </p14:cNvPr>
                <p14:cNvContentPartPr/>
                <p14:nvPr/>
              </p14:nvContentPartPr>
              <p14:xfrm>
                <a:off x="2737754" y="4188544"/>
                <a:ext cx="248040" cy="558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381310-0D89-409E-AB80-35EE76EC19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29114" y="4179904"/>
                  <a:ext cx="26568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FE7A0B6-804C-4495-B7D9-96ABCE09EA9F}"/>
              </a:ext>
            </a:extLst>
          </p:cNvPr>
          <p:cNvGrpSpPr/>
          <p:nvPr/>
        </p:nvGrpSpPr>
        <p:grpSpPr>
          <a:xfrm>
            <a:off x="3216914" y="4431904"/>
            <a:ext cx="210240" cy="181080"/>
            <a:chOff x="3216914" y="4431904"/>
            <a:chExt cx="21024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396727-237F-4C2C-AD2F-6DCCAF932810}"/>
                    </a:ext>
                  </a:extLst>
                </p14:cNvPr>
                <p14:cNvContentPartPr/>
                <p14:nvPr/>
              </p14:nvContentPartPr>
              <p14:xfrm>
                <a:off x="3216914" y="4431904"/>
                <a:ext cx="195480" cy="51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396727-237F-4C2C-AD2F-6DCCAF9328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07914" y="4423264"/>
                  <a:ext cx="213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B39DE6-DDC2-4B15-B17F-793887328EBF}"/>
                    </a:ext>
                  </a:extLst>
                </p14:cNvPr>
                <p14:cNvContentPartPr/>
                <p14:nvPr/>
              </p14:nvContentPartPr>
              <p14:xfrm>
                <a:off x="3221234" y="4571944"/>
                <a:ext cx="205920" cy="41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B39DE6-DDC2-4B15-B17F-793887328E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12594" y="4563304"/>
                  <a:ext cx="2235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DD9EB41-66F0-4B8F-AC70-895F0F6824D5}"/>
              </a:ext>
            </a:extLst>
          </p:cNvPr>
          <p:cNvGrpSpPr/>
          <p:nvPr/>
        </p:nvGrpSpPr>
        <p:grpSpPr>
          <a:xfrm>
            <a:off x="3774554" y="4037344"/>
            <a:ext cx="1082880" cy="1096560"/>
            <a:chOff x="3774554" y="4037344"/>
            <a:chExt cx="1082880" cy="10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4D98AD8-6C0C-49E4-BDB6-7C6F7845E262}"/>
                    </a:ext>
                  </a:extLst>
                </p14:cNvPr>
                <p14:cNvContentPartPr/>
                <p14:nvPr/>
              </p14:nvContentPartPr>
              <p14:xfrm>
                <a:off x="3931514" y="4575904"/>
                <a:ext cx="33480" cy="29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4D98AD8-6C0C-49E4-BDB6-7C6F7845E2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22874" y="4566904"/>
                  <a:ext cx="51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D6674B-494A-4A15-81B9-C2C2DB7F66A0}"/>
                    </a:ext>
                  </a:extLst>
                </p14:cNvPr>
                <p14:cNvContentPartPr/>
                <p14:nvPr/>
              </p14:nvContentPartPr>
              <p14:xfrm>
                <a:off x="4161914" y="4366744"/>
                <a:ext cx="215280" cy="227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D6674B-494A-4A15-81B9-C2C2DB7F66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53274" y="4357744"/>
                  <a:ext cx="232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4CDF73C-53E7-4DFF-A507-592956669A32}"/>
                    </a:ext>
                  </a:extLst>
                </p14:cNvPr>
                <p14:cNvContentPartPr/>
                <p14:nvPr/>
              </p14:nvContentPartPr>
              <p14:xfrm>
                <a:off x="3774554" y="4372144"/>
                <a:ext cx="145080" cy="325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4CDF73C-53E7-4DFF-A507-592956669A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65554" y="4363504"/>
                  <a:ext cx="162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B89C2F-ECB4-40EB-AFCA-812BB801F1A6}"/>
                    </a:ext>
                  </a:extLst>
                </p14:cNvPr>
                <p14:cNvContentPartPr/>
                <p14:nvPr/>
              </p14:nvContentPartPr>
              <p14:xfrm>
                <a:off x="4495994" y="4312024"/>
                <a:ext cx="217080" cy="374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B89C2F-ECB4-40EB-AFCA-812BB801F1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86994" y="4303384"/>
                  <a:ext cx="234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5A46133-A6F5-4AC4-AF21-1817FBD5F56F}"/>
                    </a:ext>
                  </a:extLst>
                </p14:cNvPr>
                <p14:cNvContentPartPr/>
                <p14:nvPr/>
              </p14:nvContentPartPr>
              <p14:xfrm>
                <a:off x="4705514" y="4037344"/>
                <a:ext cx="151920" cy="177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5A46133-A6F5-4AC4-AF21-1817FBD5F5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96514" y="4028704"/>
                  <a:ext cx="16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F30AB0-1FAF-4A45-B4F4-E2D3CA127FE4}"/>
                    </a:ext>
                  </a:extLst>
                </p14:cNvPr>
                <p14:cNvContentPartPr/>
                <p14:nvPr/>
              </p14:nvContentPartPr>
              <p14:xfrm>
                <a:off x="4004234" y="4795504"/>
                <a:ext cx="499320" cy="9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F30AB0-1FAF-4A45-B4F4-E2D3CA127F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95594" y="4786504"/>
                  <a:ext cx="516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8F64EE1-77C0-4EB0-8E99-EF98136439F7}"/>
                    </a:ext>
                  </a:extLst>
                </p14:cNvPr>
                <p14:cNvContentPartPr/>
                <p14:nvPr/>
              </p14:nvContentPartPr>
              <p14:xfrm>
                <a:off x="4115114" y="4972984"/>
                <a:ext cx="318240" cy="160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8F64EE1-77C0-4EB0-8E99-EF98136439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06474" y="4963984"/>
                  <a:ext cx="33588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352F0D3-B234-4A1A-AFC5-4FE99B710792}"/>
                  </a:ext>
                </a:extLst>
              </p14:cNvPr>
              <p14:cNvContentPartPr/>
              <p14:nvPr/>
            </p14:nvContentPartPr>
            <p14:xfrm>
              <a:off x="5049674" y="4201144"/>
              <a:ext cx="210960" cy="7815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352F0D3-B234-4A1A-AFC5-4FE99B71079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41034" y="4192144"/>
                <a:ext cx="22860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4B029A5-3F39-4129-9910-D22936101BF0}"/>
                  </a:ext>
                </a:extLst>
              </p14:cNvPr>
              <p14:cNvContentPartPr/>
              <p14:nvPr/>
            </p14:nvContentPartPr>
            <p14:xfrm>
              <a:off x="5091074" y="5145784"/>
              <a:ext cx="129960" cy="136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4B029A5-3F39-4129-9910-D22936101BF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82074" y="5137144"/>
                <a:ext cx="1476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E31FEA4-525C-4F34-A882-18E14DE06CE8}"/>
              </a:ext>
            </a:extLst>
          </p:cNvPr>
          <p:cNvGrpSpPr/>
          <p:nvPr/>
        </p:nvGrpSpPr>
        <p:grpSpPr>
          <a:xfrm>
            <a:off x="5149034" y="3857704"/>
            <a:ext cx="312120" cy="146160"/>
            <a:chOff x="5149034" y="3857704"/>
            <a:chExt cx="31212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1D6BAF-A95C-47D7-847E-B1B5EAEA4131}"/>
                    </a:ext>
                  </a:extLst>
                </p14:cNvPr>
                <p14:cNvContentPartPr/>
                <p14:nvPr/>
              </p14:nvContentPartPr>
              <p14:xfrm>
                <a:off x="5149034" y="3857704"/>
                <a:ext cx="137880" cy="145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1D6BAF-A95C-47D7-847E-B1B5EAEA41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40034" y="3849064"/>
                  <a:ext cx="155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3D2B02F-E43C-45C0-9C50-EB9D3ABD8A63}"/>
                    </a:ext>
                  </a:extLst>
                </p14:cNvPr>
                <p14:cNvContentPartPr/>
                <p14:nvPr/>
              </p14:nvContentPartPr>
              <p14:xfrm>
                <a:off x="5326154" y="3917824"/>
                <a:ext cx="135000" cy="86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3D2B02F-E43C-45C0-9C50-EB9D3ABD8A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17154" y="3908824"/>
                  <a:ext cx="15264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977B8BB-6743-4369-B29B-1E3D88F6B179}"/>
              </a:ext>
            </a:extLst>
          </p:cNvPr>
          <p:cNvGrpSpPr/>
          <p:nvPr/>
        </p:nvGrpSpPr>
        <p:grpSpPr>
          <a:xfrm>
            <a:off x="5378714" y="4161904"/>
            <a:ext cx="2190240" cy="451800"/>
            <a:chOff x="5378714" y="4161904"/>
            <a:chExt cx="219024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FEEE014-EA5B-43F3-A0BB-34C12EDD0098}"/>
                    </a:ext>
                  </a:extLst>
                </p14:cNvPr>
                <p14:cNvContentPartPr/>
                <p14:nvPr/>
              </p14:nvContentPartPr>
              <p14:xfrm>
                <a:off x="5387354" y="4417504"/>
                <a:ext cx="282600" cy="192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FEEE014-EA5B-43F3-A0BB-34C12EDD00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8714" y="4408504"/>
                  <a:ext cx="300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204BB9-47E4-4B0B-9E6C-7C1428FFBC79}"/>
                    </a:ext>
                  </a:extLst>
                </p14:cNvPr>
                <p14:cNvContentPartPr/>
                <p14:nvPr/>
              </p14:nvContentPartPr>
              <p14:xfrm>
                <a:off x="5378714" y="4382584"/>
                <a:ext cx="199440" cy="231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204BB9-47E4-4B0B-9E6C-7C1428FFBC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70074" y="4373584"/>
                  <a:ext cx="21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CBD324D-16A3-4F2D-830D-DB0D76753470}"/>
                    </a:ext>
                  </a:extLst>
                </p14:cNvPr>
                <p14:cNvContentPartPr/>
                <p14:nvPr/>
              </p14:nvContentPartPr>
              <p14:xfrm>
                <a:off x="5654834" y="4161904"/>
                <a:ext cx="219240" cy="175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CBD324D-16A3-4F2D-830D-DB0D7675347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46194" y="4152904"/>
                  <a:ext cx="236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ABF6AD-6243-4EE0-B6DC-16B32AEBA72F}"/>
                    </a:ext>
                  </a:extLst>
                </p14:cNvPr>
                <p14:cNvContentPartPr/>
                <p14:nvPr/>
              </p14:nvContentPartPr>
              <p14:xfrm>
                <a:off x="5771474" y="4360624"/>
                <a:ext cx="283320" cy="235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ABF6AD-6243-4EE0-B6DC-16B32AEBA72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62834" y="4351624"/>
                  <a:ext cx="300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96A130-4186-4E20-B2E5-71C15CB89B14}"/>
                    </a:ext>
                  </a:extLst>
                </p14:cNvPr>
                <p14:cNvContentPartPr/>
                <p14:nvPr/>
              </p14:nvContentPartPr>
              <p14:xfrm>
                <a:off x="6146234" y="4267024"/>
                <a:ext cx="141480" cy="33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96A130-4186-4E20-B2E5-71C15CB89B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37594" y="4258024"/>
                  <a:ext cx="159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DC860C6-33A5-45F1-A6CE-4EFBA6A43C05}"/>
                    </a:ext>
                  </a:extLst>
                </p14:cNvPr>
                <p14:cNvContentPartPr/>
                <p14:nvPr/>
              </p14:nvContentPartPr>
              <p14:xfrm>
                <a:off x="6382394" y="4317784"/>
                <a:ext cx="12600" cy="27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DC860C6-33A5-45F1-A6CE-4EFBA6A43C0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73754" y="4309144"/>
                  <a:ext cx="30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6190F47-8BF4-414C-8ED4-605E9C6C0741}"/>
                    </a:ext>
                  </a:extLst>
                </p14:cNvPr>
                <p14:cNvContentPartPr/>
                <p14:nvPr/>
              </p14:nvContentPartPr>
              <p14:xfrm>
                <a:off x="6519554" y="4175224"/>
                <a:ext cx="143280" cy="171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6190F47-8BF4-414C-8ED4-605E9C6C07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10914" y="4166224"/>
                  <a:ext cx="160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0FE61EE-CDCD-454B-AF60-A4EF5B8BB64F}"/>
                    </a:ext>
                  </a:extLst>
                </p14:cNvPr>
                <p14:cNvContentPartPr/>
                <p14:nvPr/>
              </p14:nvContentPartPr>
              <p14:xfrm>
                <a:off x="6753554" y="4222384"/>
                <a:ext cx="194040" cy="104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0FE61EE-CDCD-454B-AF60-A4EF5B8BB6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44914" y="4213744"/>
                  <a:ext cx="211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649429-4171-4A81-ADF5-1A9AC4795D9C}"/>
                    </a:ext>
                  </a:extLst>
                </p14:cNvPr>
                <p14:cNvContentPartPr/>
                <p14:nvPr/>
              </p14:nvContentPartPr>
              <p14:xfrm>
                <a:off x="6745274" y="4182784"/>
                <a:ext cx="168480" cy="164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649429-4171-4A81-ADF5-1A9AC4795D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36274" y="4174144"/>
                  <a:ext cx="186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7AC57A-C2A6-4FD4-9E04-F5D7CD1034EB}"/>
                    </a:ext>
                  </a:extLst>
                </p14:cNvPr>
                <p14:cNvContentPartPr/>
                <p14:nvPr/>
              </p14:nvContentPartPr>
              <p14:xfrm>
                <a:off x="6973514" y="4413184"/>
                <a:ext cx="210960" cy="167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7AC57A-C2A6-4FD4-9E04-F5D7CD1034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64514" y="4404184"/>
                  <a:ext cx="228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0D89CD8-DA40-45AA-BAA4-4BF30E3D987B}"/>
                    </a:ext>
                  </a:extLst>
                </p14:cNvPr>
                <p14:cNvContentPartPr/>
                <p14:nvPr/>
              </p14:nvContentPartPr>
              <p14:xfrm>
                <a:off x="7102394" y="4162264"/>
                <a:ext cx="221400" cy="360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0D89CD8-DA40-45AA-BAA4-4BF30E3D98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93394" y="4153264"/>
                  <a:ext cx="239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49EF1E2-5DF9-4FF8-AFF6-CA6FD6A33E42}"/>
                    </a:ext>
                  </a:extLst>
                </p14:cNvPr>
                <p14:cNvContentPartPr/>
                <p14:nvPr/>
              </p14:nvContentPartPr>
              <p14:xfrm>
                <a:off x="7271954" y="4335424"/>
                <a:ext cx="297000" cy="199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49EF1E2-5DF9-4FF8-AFF6-CA6FD6A33E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63314" y="4326424"/>
                  <a:ext cx="314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005B2B2-2DEF-44AE-8F3F-8DEDA7017455}"/>
                    </a:ext>
                  </a:extLst>
                </p14:cNvPr>
                <p14:cNvContentPartPr/>
                <p14:nvPr/>
              </p14:nvContentPartPr>
              <p14:xfrm>
                <a:off x="7352234" y="4342624"/>
                <a:ext cx="149760" cy="187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005B2B2-2DEF-44AE-8F3F-8DEDA70174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43234" y="4333624"/>
                  <a:ext cx="1674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E351205-38AF-47FD-9C58-05565F4782BD}"/>
              </a:ext>
            </a:extLst>
          </p:cNvPr>
          <p:cNvGrpSpPr/>
          <p:nvPr/>
        </p:nvGrpSpPr>
        <p:grpSpPr>
          <a:xfrm>
            <a:off x="6685874" y="5130664"/>
            <a:ext cx="384120" cy="163800"/>
            <a:chOff x="6685874" y="5130664"/>
            <a:chExt cx="38412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97081BF-35E6-4AC2-8FA8-CBC8CA4CEB65}"/>
                    </a:ext>
                  </a:extLst>
                </p14:cNvPr>
                <p14:cNvContentPartPr/>
                <p14:nvPr/>
              </p14:nvContentPartPr>
              <p14:xfrm>
                <a:off x="6685874" y="5130664"/>
                <a:ext cx="384120" cy="68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97081BF-35E6-4AC2-8FA8-CBC8CA4CEB6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76874" y="5122024"/>
                  <a:ext cx="401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ED23142-FA25-4517-9B17-D0B1999D4326}"/>
                    </a:ext>
                  </a:extLst>
                </p14:cNvPr>
                <p14:cNvContentPartPr/>
                <p14:nvPr/>
              </p14:nvContentPartPr>
              <p14:xfrm>
                <a:off x="6712874" y="5253784"/>
                <a:ext cx="307800" cy="40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ED23142-FA25-4517-9B17-D0B1999D43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04234" y="5245144"/>
                  <a:ext cx="3254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BC7251-6F1F-4EF9-9CC0-EAD48E89C39B}"/>
              </a:ext>
            </a:extLst>
          </p:cNvPr>
          <p:cNvGrpSpPr/>
          <p:nvPr/>
        </p:nvGrpSpPr>
        <p:grpSpPr>
          <a:xfrm>
            <a:off x="7374914" y="4873984"/>
            <a:ext cx="1738080" cy="433080"/>
            <a:chOff x="7374914" y="4873984"/>
            <a:chExt cx="173808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BD3DBEF-1903-47AE-86DE-6D5ACDEC8B48}"/>
                    </a:ext>
                  </a:extLst>
                </p14:cNvPr>
                <p14:cNvContentPartPr/>
                <p14:nvPr/>
              </p14:nvContentPartPr>
              <p14:xfrm>
                <a:off x="7374914" y="5282944"/>
                <a:ext cx="26280" cy="24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BD3DBEF-1903-47AE-86DE-6D5ACDEC8B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65914" y="5273944"/>
                  <a:ext cx="43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551D187-F96D-4C9A-94FE-EC478B9E9116}"/>
                    </a:ext>
                  </a:extLst>
                </p14:cNvPr>
                <p14:cNvContentPartPr/>
                <p14:nvPr/>
              </p14:nvContentPartPr>
              <p14:xfrm>
                <a:off x="7578314" y="5008264"/>
                <a:ext cx="392760" cy="25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551D187-F96D-4C9A-94FE-EC478B9E91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69674" y="4999624"/>
                  <a:ext cx="410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9DF55C0-C9CB-4115-B1F3-D3A18707B336}"/>
                    </a:ext>
                  </a:extLst>
                </p14:cNvPr>
                <p14:cNvContentPartPr/>
                <p14:nvPr/>
              </p14:nvContentPartPr>
              <p14:xfrm>
                <a:off x="7980434" y="5001784"/>
                <a:ext cx="414000" cy="290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9DF55C0-C9CB-4115-B1F3-D3A18707B3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71794" y="4992784"/>
                  <a:ext cx="431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DF1A204-D7EC-445B-AC64-63063A2AD936}"/>
                    </a:ext>
                  </a:extLst>
                </p14:cNvPr>
                <p14:cNvContentPartPr/>
                <p14:nvPr/>
              </p14:nvContentPartPr>
              <p14:xfrm>
                <a:off x="8544554" y="4975864"/>
                <a:ext cx="153000" cy="271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DF1A204-D7EC-445B-AC64-63063A2AD93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35914" y="4967224"/>
                  <a:ext cx="170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E856693-A008-4102-9768-5878ADC57FDB}"/>
                    </a:ext>
                  </a:extLst>
                </p14:cNvPr>
                <p14:cNvContentPartPr/>
                <p14:nvPr/>
              </p14:nvContentPartPr>
              <p14:xfrm>
                <a:off x="8823194" y="4873984"/>
                <a:ext cx="289800" cy="385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E856693-A008-4102-9768-5878ADC57F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14554" y="4864984"/>
                  <a:ext cx="30744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24862DA-5423-4415-A29E-F0FDFD5A7774}"/>
              </a:ext>
            </a:extLst>
          </p:cNvPr>
          <p:cNvGrpSpPr/>
          <p:nvPr/>
        </p:nvGrpSpPr>
        <p:grpSpPr>
          <a:xfrm>
            <a:off x="7555634" y="5452504"/>
            <a:ext cx="874080" cy="273600"/>
            <a:chOff x="7555634" y="5452504"/>
            <a:chExt cx="8740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9B1674-0068-4081-8775-206091728154}"/>
                    </a:ext>
                  </a:extLst>
                </p14:cNvPr>
                <p14:cNvContentPartPr/>
                <p14:nvPr/>
              </p14:nvContentPartPr>
              <p14:xfrm>
                <a:off x="7555634" y="5452504"/>
                <a:ext cx="874080" cy="90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9B1674-0068-4081-8775-2060917281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46994" y="5443504"/>
                  <a:ext cx="891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A4F6493-461C-4423-81E9-41233F9F5933}"/>
                    </a:ext>
                  </a:extLst>
                </p14:cNvPr>
                <p14:cNvContentPartPr/>
                <p14:nvPr/>
              </p14:nvContentPartPr>
              <p14:xfrm>
                <a:off x="7778834" y="5633584"/>
                <a:ext cx="590040" cy="92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A4F6493-461C-4423-81E9-41233F9F59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69834" y="5624944"/>
                  <a:ext cx="6076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07BFEE3-BE71-4B1E-A789-B949B058A734}"/>
              </a:ext>
            </a:extLst>
          </p:cNvPr>
          <p:cNvGrpSpPr/>
          <p:nvPr/>
        </p:nvGrpSpPr>
        <p:grpSpPr>
          <a:xfrm>
            <a:off x="4935554" y="468304"/>
            <a:ext cx="1452240" cy="650520"/>
            <a:chOff x="4935554" y="468304"/>
            <a:chExt cx="1452240" cy="65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2424D2-E098-4591-B67E-F14869A9E3AA}"/>
                    </a:ext>
                  </a:extLst>
                </p14:cNvPr>
                <p14:cNvContentPartPr/>
                <p14:nvPr/>
              </p14:nvContentPartPr>
              <p14:xfrm>
                <a:off x="4935554" y="802024"/>
                <a:ext cx="28080" cy="4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2424D2-E098-4591-B67E-F14869A9E3A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26554" y="793024"/>
                  <a:ext cx="45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2E096C-1612-4985-9772-4EBFFED21FA3}"/>
                    </a:ext>
                  </a:extLst>
                </p14:cNvPr>
                <p14:cNvContentPartPr/>
                <p14:nvPr/>
              </p14:nvContentPartPr>
              <p14:xfrm>
                <a:off x="5073794" y="564784"/>
                <a:ext cx="278280" cy="240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2E096C-1612-4985-9772-4EBFFED21F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4794" y="556144"/>
                  <a:ext cx="295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4546A3-BF84-4692-95EC-D147DF7B914A}"/>
                    </a:ext>
                  </a:extLst>
                </p14:cNvPr>
                <p14:cNvContentPartPr/>
                <p14:nvPr/>
              </p14:nvContentPartPr>
              <p14:xfrm>
                <a:off x="5399954" y="540664"/>
                <a:ext cx="332280" cy="28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4546A3-BF84-4692-95EC-D147DF7B91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91314" y="532024"/>
                  <a:ext cx="349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69F14E-3DD8-42E6-AE04-901D5801BB22}"/>
                    </a:ext>
                  </a:extLst>
                </p14:cNvPr>
                <p14:cNvContentPartPr/>
                <p14:nvPr/>
              </p14:nvContentPartPr>
              <p14:xfrm>
                <a:off x="5869034" y="532384"/>
                <a:ext cx="125280" cy="246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69F14E-3DD8-42E6-AE04-901D5801BB2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60394" y="523744"/>
                  <a:ext cx="142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413CFA-3D3A-401A-9567-79ED52000F97}"/>
                    </a:ext>
                  </a:extLst>
                </p14:cNvPr>
                <p14:cNvContentPartPr/>
                <p14:nvPr/>
              </p14:nvContentPartPr>
              <p14:xfrm>
                <a:off x="6146954" y="468304"/>
                <a:ext cx="240840" cy="387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413CFA-3D3A-401A-9567-79ED52000F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38314" y="459304"/>
                  <a:ext cx="258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8574D86-5109-49A7-9AC1-8EF939B4E228}"/>
                    </a:ext>
                  </a:extLst>
                </p14:cNvPr>
                <p14:cNvContentPartPr/>
                <p14:nvPr/>
              </p14:nvContentPartPr>
              <p14:xfrm>
                <a:off x="5251994" y="892384"/>
                <a:ext cx="634320" cy="114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8574D86-5109-49A7-9AC1-8EF939B4E22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43354" y="883384"/>
                  <a:ext cx="651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384786-8369-41FB-A5AD-4E5F6D2CA570}"/>
                    </a:ext>
                  </a:extLst>
                </p14:cNvPr>
                <p14:cNvContentPartPr/>
                <p14:nvPr/>
              </p14:nvContentPartPr>
              <p14:xfrm>
                <a:off x="5346674" y="1033144"/>
                <a:ext cx="677160" cy="85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384786-8369-41FB-A5AD-4E5F6D2CA5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37674" y="1024504"/>
                  <a:ext cx="69480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DF3042F-AF54-4770-B460-4B34F248DDEF}"/>
              </a:ext>
            </a:extLst>
          </p:cNvPr>
          <p:cNvGrpSpPr/>
          <p:nvPr/>
        </p:nvGrpSpPr>
        <p:grpSpPr>
          <a:xfrm>
            <a:off x="4504994" y="5472304"/>
            <a:ext cx="361800" cy="388800"/>
            <a:chOff x="4504994" y="5472304"/>
            <a:chExt cx="36180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05F2C53-D169-4070-B8EE-1214DE5F2061}"/>
                    </a:ext>
                  </a:extLst>
                </p14:cNvPr>
                <p14:cNvContentPartPr/>
                <p14:nvPr/>
              </p14:nvContentPartPr>
              <p14:xfrm>
                <a:off x="4504994" y="5535664"/>
                <a:ext cx="249840" cy="325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05F2C53-D169-4070-B8EE-1214DE5F20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96354" y="5526664"/>
                  <a:ext cx="267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D10698E-F76C-4414-B42B-8E63B44F46C4}"/>
                    </a:ext>
                  </a:extLst>
                </p14:cNvPr>
                <p14:cNvContentPartPr/>
                <p14:nvPr/>
              </p14:nvContentPartPr>
              <p14:xfrm>
                <a:off x="4522634" y="5472304"/>
                <a:ext cx="344160" cy="189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D10698E-F76C-4414-B42B-8E63B44F46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13994" y="5463304"/>
                  <a:ext cx="3618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0BC55B9-EADE-4A05-B1E1-E23FCD736124}"/>
              </a:ext>
            </a:extLst>
          </p:cNvPr>
          <p:cNvGrpSpPr/>
          <p:nvPr/>
        </p:nvGrpSpPr>
        <p:grpSpPr>
          <a:xfrm>
            <a:off x="3412394" y="6023824"/>
            <a:ext cx="2330280" cy="304560"/>
            <a:chOff x="3412394" y="6023824"/>
            <a:chExt cx="233028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A3432C3-EEB5-4967-B452-6A5A7A312D24}"/>
                    </a:ext>
                  </a:extLst>
                </p14:cNvPr>
                <p14:cNvContentPartPr/>
                <p14:nvPr/>
              </p14:nvContentPartPr>
              <p14:xfrm>
                <a:off x="3575474" y="6113464"/>
                <a:ext cx="110160" cy="161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A3432C3-EEB5-4967-B452-6A5A7A312D2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66834" y="6104464"/>
                  <a:ext cx="127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C543C0-45CE-4E88-ABE9-980071A39F7E}"/>
                    </a:ext>
                  </a:extLst>
                </p14:cNvPr>
                <p14:cNvContentPartPr/>
                <p14:nvPr/>
              </p14:nvContentPartPr>
              <p14:xfrm>
                <a:off x="3412394" y="6276544"/>
                <a:ext cx="272880" cy="43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C543C0-45CE-4E88-ABE9-980071A39F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03394" y="6267544"/>
                  <a:ext cx="290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B8830BD-AE88-43BE-BFDB-BEC53B7AAFA5}"/>
                    </a:ext>
                  </a:extLst>
                </p14:cNvPr>
                <p14:cNvContentPartPr/>
                <p14:nvPr/>
              </p14:nvContentPartPr>
              <p14:xfrm>
                <a:off x="3430034" y="6127144"/>
                <a:ext cx="302040" cy="44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B8830BD-AE88-43BE-BFDB-BEC53B7AAF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21394" y="6118144"/>
                  <a:ext cx="319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84D6493-12B5-4360-AFB6-B6F0A1CE9EA9}"/>
                    </a:ext>
                  </a:extLst>
                </p14:cNvPr>
                <p14:cNvContentPartPr/>
                <p14:nvPr/>
              </p14:nvContentPartPr>
              <p14:xfrm>
                <a:off x="3759794" y="6137224"/>
                <a:ext cx="129600" cy="167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84D6493-12B5-4360-AFB6-B6F0A1CE9E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0794" y="6128584"/>
                  <a:ext cx="147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4F68849-0C62-42BF-9BF7-8866B05B6948}"/>
                    </a:ext>
                  </a:extLst>
                </p14:cNvPr>
                <p14:cNvContentPartPr/>
                <p14:nvPr/>
              </p14:nvContentPartPr>
              <p14:xfrm>
                <a:off x="3809474" y="6083584"/>
                <a:ext cx="199080" cy="240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4F68849-0C62-42BF-9BF7-8866B05B69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0834" y="6074944"/>
                  <a:ext cx="216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F4F5565-AD0C-45BB-8F2D-2E806018751D}"/>
                    </a:ext>
                  </a:extLst>
                </p14:cNvPr>
                <p14:cNvContentPartPr/>
                <p14:nvPr/>
              </p14:nvContentPartPr>
              <p14:xfrm>
                <a:off x="4098554" y="6146224"/>
                <a:ext cx="63360" cy="161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F4F5565-AD0C-45BB-8F2D-2E806018751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89554" y="6137584"/>
                  <a:ext cx="81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8D12A28-EE00-42C8-AA00-F030A75480F7}"/>
                    </a:ext>
                  </a:extLst>
                </p14:cNvPr>
                <p14:cNvContentPartPr/>
                <p14:nvPr/>
              </p14:nvContentPartPr>
              <p14:xfrm>
                <a:off x="4163714" y="6023824"/>
                <a:ext cx="240840" cy="177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8D12A28-EE00-42C8-AA00-F030A75480F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155074" y="6015184"/>
                  <a:ext cx="25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1F03E9-A1AA-4C97-B016-5080E041D000}"/>
                    </a:ext>
                  </a:extLst>
                </p14:cNvPr>
                <p14:cNvContentPartPr/>
                <p14:nvPr/>
              </p14:nvContentPartPr>
              <p14:xfrm>
                <a:off x="4655114" y="6098704"/>
                <a:ext cx="81720" cy="229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1F03E9-A1AA-4C97-B016-5080E041D00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46114" y="6089704"/>
                  <a:ext cx="99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5E65AD-CE0A-4FCF-9EC6-98DE810F9F9C}"/>
                    </a:ext>
                  </a:extLst>
                </p14:cNvPr>
                <p14:cNvContentPartPr/>
                <p14:nvPr/>
              </p14:nvContentPartPr>
              <p14:xfrm>
                <a:off x="4504274" y="6027424"/>
                <a:ext cx="452880" cy="63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5E65AD-CE0A-4FCF-9EC6-98DE810F9F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95634" y="6018784"/>
                  <a:ext cx="470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D512279-A7DC-4722-B65F-130F8254F7D7}"/>
                    </a:ext>
                  </a:extLst>
                </p14:cNvPr>
                <p14:cNvContentPartPr/>
                <p14:nvPr/>
              </p14:nvContentPartPr>
              <p14:xfrm>
                <a:off x="4870034" y="6157384"/>
                <a:ext cx="283320" cy="135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D512279-A7DC-4722-B65F-130F8254F7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61394" y="6148384"/>
                  <a:ext cx="300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427C89-7D6A-48A6-BA33-5DB467A39E2C}"/>
                    </a:ext>
                  </a:extLst>
                </p14:cNvPr>
                <p14:cNvContentPartPr/>
                <p14:nvPr/>
              </p14:nvContentPartPr>
              <p14:xfrm>
                <a:off x="5179634" y="6073864"/>
                <a:ext cx="198000" cy="231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427C89-7D6A-48A6-BA33-5DB467A39E2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70994" y="6065224"/>
                  <a:ext cx="215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5B800F0-5681-449E-ADF5-75736B84CA72}"/>
                    </a:ext>
                  </a:extLst>
                </p14:cNvPr>
                <p14:cNvContentPartPr/>
                <p14:nvPr/>
              </p14:nvContentPartPr>
              <p14:xfrm>
                <a:off x="5374034" y="6141904"/>
                <a:ext cx="91080" cy="145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5B800F0-5681-449E-ADF5-75736B84CA7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65034" y="6132904"/>
                  <a:ext cx="108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36B5F8D-AA76-475B-829C-08D0C402F8B4}"/>
                    </a:ext>
                  </a:extLst>
                </p14:cNvPr>
                <p14:cNvContentPartPr/>
                <p14:nvPr/>
              </p14:nvContentPartPr>
              <p14:xfrm>
                <a:off x="5533514" y="6079984"/>
                <a:ext cx="209160" cy="223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36B5F8D-AA76-475B-829C-08D0C402F8B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24514" y="6070984"/>
                  <a:ext cx="22680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35213FC-F8A0-4799-BA1F-36D05912FC23}"/>
              </a:ext>
            </a:extLst>
          </p:cNvPr>
          <p:cNvGrpSpPr/>
          <p:nvPr/>
        </p:nvGrpSpPr>
        <p:grpSpPr>
          <a:xfrm>
            <a:off x="3322754" y="6463384"/>
            <a:ext cx="2271600" cy="168840"/>
            <a:chOff x="3322754" y="6463384"/>
            <a:chExt cx="227160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7EEDA58-8266-4F1A-B5F2-AC813AE54284}"/>
                    </a:ext>
                  </a:extLst>
                </p14:cNvPr>
                <p14:cNvContentPartPr/>
                <p14:nvPr/>
              </p14:nvContentPartPr>
              <p14:xfrm>
                <a:off x="3322754" y="6463384"/>
                <a:ext cx="2271600" cy="59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7EEDA58-8266-4F1A-B5F2-AC813AE5428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14114" y="6454744"/>
                  <a:ext cx="2289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8CDF6D-D342-456C-9E4D-DA1EC342D816}"/>
                    </a:ext>
                  </a:extLst>
                </p14:cNvPr>
                <p14:cNvContentPartPr/>
                <p14:nvPr/>
              </p14:nvContentPartPr>
              <p14:xfrm>
                <a:off x="3642074" y="6599824"/>
                <a:ext cx="1306080" cy="32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8CDF6D-D342-456C-9E4D-DA1EC342D81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33434" y="6590824"/>
                  <a:ext cx="132372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048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F29BF6-A602-4C1D-AC9A-BB17915A82BF}"/>
                  </a:ext>
                </a:extLst>
              </p14:cNvPr>
              <p14:cNvContentPartPr/>
              <p14:nvPr/>
            </p14:nvContentPartPr>
            <p14:xfrm>
              <a:off x="823274" y="223504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F29BF6-A602-4C1D-AC9A-BB17915A8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634" y="21450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BBFDDBA-55AD-451A-9B72-0585B1512702}"/>
              </a:ext>
            </a:extLst>
          </p:cNvPr>
          <p:cNvGrpSpPr/>
          <p:nvPr/>
        </p:nvGrpSpPr>
        <p:grpSpPr>
          <a:xfrm>
            <a:off x="501794" y="190384"/>
            <a:ext cx="1816200" cy="443160"/>
            <a:chOff x="501794" y="190384"/>
            <a:chExt cx="181620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F65F4C-08D6-4768-85C2-46426A8209E7}"/>
                    </a:ext>
                  </a:extLst>
                </p14:cNvPr>
                <p14:cNvContentPartPr/>
                <p14:nvPr/>
              </p14:nvContentPartPr>
              <p14:xfrm>
                <a:off x="501794" y="263464"/>
                <a:ext cx="403920" cy="365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F65F4C-08D6-4768-85C2-46426A8209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3154" y="254824"/>
                  <a:ext cx="4215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688644-CA2E-4A28-8316-12E7CD8C4618}"/>
                    </a:ext>
                  </a:extLst>
                </p14:cNvPr>
                <p14:cNvContentPartPr/>
                <p14:nvPr/>
              </p14:nvContentPartPr>
              <p14:xfrm>
                <a:off x="925874" y="438424"/>
                <a:ext cx="191880" cy="141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688644-CA2E-4A28-8316-12E7CD8C4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874" y="429784"/>
                  <a:ext cx="209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075F07-A4EA-4A57-BD51-B983F604848A}"/>
                    </a:ext>
                  </a:extLst>
                </p14:cNvPr>
                <p14:cNvContentPartPr/>
                <p14:nvPr/>
              </p14:nvContentPartPr>
              <p14:xfrm>
                <a:off x="1198034" y="433024"/>
                <a:ext cx="172800" cy="147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075F07-A4EA-4A57-BD51-B983F60484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9034" y="424024"/>
                  <a:ext cx="190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6B3CA5-79D4-4A11-9646-317A6B51A38C}"/>
                    </a:ext>
                  </a:extLst>
                </p14:cNvPr>
                <p14:cNvContentPartPr/>
                <p14:nvPr/>
              </p14:nvContentPartPr>
              <p14:xfrm>
                <a:off x="1498274" y="190384"/>
                <a:ext cx="231480" cy="443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6B3CA5-79D4-4A11-9646-317A6B51A3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9274" y="181744"/>
                  <a:ext cx="249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032032-DE9E-422D-9E42-C3023A2B5AEE}"/>
                    </a:ext>
                  </a:extLst>
                </p14:cNvPr>
                <p14:cNvContentPartPr/>
                <p14:nvPr/>
              </p14:nvContentPartPr>
              <p14:xfrm>
                <a:off x="1371194" y="388744"/>
                <a:ext cx="409680" cy="184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032032-DE9E-422D-9E42-C3023A2B5A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2194" y="379744"/>
                  <a:ext cx="427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F0236A-F774-43E4-A6A0-B2C1539CDDB5}"/>
                    </a:ext>
                  </a:extLst>
                </p14:cNvPr>
                <p14:cNvContentPartPr/>
                <p14:nvPr/>
              </p14:nvContentPartPr>
              <p14:xfrm>
                <a:off x="1837034" y="359224"/>
                <a:ext cx="27000" cy="54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F0236A-F774-43E4-A6A0-B2C1539CDD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8034" y="350224"/>
                  <a:ext cx="4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79CF04-B75C-4856-AAFF-628674FA74AC}"/>
                    </a:ext>
                  </a:extLst>
                </p14:cNvPr>
                <p14:cNvContentPartPr/>
                <p14:nvPr/>
              </p14:nvContentPartPr>
              <p14:xfrm>
                <a:off x="1882754" y="438784"/>
                <a:ext cx="131040" cy="140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79CF04-B75C-4856-AAFF-628674FA74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4114" y="429784"/>
                  <a:ext cx="148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ECEFFA-40FA-4F07-A46B-050DA1F4710B}"/>
                    </a:ext>
                  </a:extLst>
                </p14:cNvPr>
                <p14:cNvContentPartPr/>
                <p14:nvPr/>
              </p14:nvContentPartPr>
              <p14:xfrm>
                <a:off x="2094434" y="436984"/>
                <a:ext cx="223560" cy="194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ECEFFA-40FA-4F07-A46B-050DA1F471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5794" y="427984"/>
                  <a:ext cx="2412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6F93DF-1B31-4542-BB41-9B9DB407E6BE}"/>
              </a:ext>
            </a:extLst>
          </p:cNvPr>
          <p:cNvGrpSpPr/>
          <p:nvPr/>
        </p:nvGrpSpPr>
        <p:grpSpPr>
          <a:xfrm>
            <a:off x="2638034" y="204064"/>
            <a:ext cx="367920" cy="371880"/>
            <a:chOff x="2638034" y="204064"/>
            <a:chExt cx="36792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567D61-9215-423B-8CE0-F022B4F45803}"/>
                    </a:ext>
                  </a:extLst>
                </p14:cNvPr>
                <p14:cNvContentPartPr/>
                <p14:nvPr/>
              </p14:nvContentPartPr>
              <p14:xfrm>
                <a:off x="2638034" y="271744"/>
                <a:ext cx="187920" cy="166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567D61-9215-423B-8CE0-F022B4F458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9394" y="263104"/>
                  <a:ext cx="20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4FE50B-9605-4F81-B60E-49DE5A4785D4}"/>
                    </a:ext>
                  </a:extLst>
                </p14:cNvPr>
                <p14:cNvContentPartPr/>
                <p14:nvPr/>
              </p14:nvContentPartPr>
              <p14:xfrm>
                <a:off x="2785274" y="204064"/>
                <a:ext cx="144360" cy="37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4FE50B-9605-4F81-B60E-49DE5A4785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76634" y="195064"/>
                  <a:ext cx="162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36FB01-6B6F-4FFE-B108-9BF31936A8E4}"/>
                    </a:ext>
                  </a:extLst>
                </p14:cNvPr>
                <p14:cNvContentPartPr/>
                <p14:nvPr/>
              </p14:nvContentPartPr>
              <p14:xfrm>
                <a:off x="2983634" y="506824"/>
                <a:ext cx="22320" cy="45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36FB01-6B6F-4FFE-B108-9BF31936A8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4634" y="497824"/>
                  <a:ext cx="399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8A3B19-3BB0-4D3D-AC78-E369B3BCB0F5}"/>
                  </a:ext>
                </a:extLst>
              </p14:cNvPr>
              <p14:cNvContentPartPr/>
              <p14:nvPr/>
            </p14:nvContentPartPr>
            <p14:xfrm>
              <a:off x="3191714" y="328264"/>
              <a:ext cx="36720" cy="204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8A3B19-3BB0-4D3D-AC78-E369B3BCB0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2714" y="319264"/>
                <a:ext cx="54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AC70B5-D7EB-4523-ADA2-A1D9CF83FD02}"/>
                  </a:ext>
                </a:extLst>
              </p14:cNvPr>
              <p14:cNvContentPartPr/>
              <p14:nvPr/>
            </p14:nvContentPartPr>
            <p14:xfrm>
              <a:off x="3444074" y="293344"/>
              <a:ext cx="66960" cy="289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AC70B5-D7EB-4523-ADA2-A1D9CF83FD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35074" y="284344"/>
                <a:ext cx="8460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95305B3-4A75-4DF1-B780-3B7D1D37F64B}"/>
              </a:ext>
            </a:extLst>
          </p:cNvPr>
          <p:cNvGrpSpPr/>
          <p:nvPr/>
        </p:nvGrpSpPr>
        <p:grpSpPr>
          <a:xfrm>
            <a:off x="4179554" y="204784"/>
            <a:ext cx="1077120" cy="386640"/>
            <a:chOff x="4179554" y="204784"/>
            <a:chExt cx="107712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2592F9-FCE5-458B-99F7-DA13E37E7CF4}"/>
                    </a:ext>
                  </a:extLst>
                </p14:cNvPr>
                <p14:cNvContentPartPr/>
                <p14:nvPr/>
              </p14:nvContentPartPr>
              <p14:xfrm>
                <a:off x="4331114" y="403864"/>
                <a:ext cx="103320" cy="18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2592F9-FCE5-458B-99F7-DA13E37E7C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2474" y="395224"/>
                  <a:ext cx="120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7082AA-B8E5-43E6-9ABA-4B76D3DA11A3}"/>
                    </a:ext>
                  </a:extLst>
                </p14:cNvPr>
                <p14:cNvContentPartPr/>
                <p14:nvPr/>
              </p14:nvContentPartPr>
              <p14:xfrm>
                <a:off x="4179554" y="281464"/>
                <a:ext cx="616680" cy="103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7082AA-B8E5-43E6-9ABA-4B76D3DA11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0554" y="272824"/>
                  <a:ext cx="634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D979B6-B169-4733-BCCC-9E12D5C1DE0C}"/>
                    </a:ext>
                  </a:extLst>
                </p14:cNvPr>
                <p14:cNvContentPartPr/>
                <p14:nvPr/>
              </p14:nvContentPartPr>
              <p14:xfrm>
                <a:off x="4736834" y="204784"/>
                <a:ext cx="252000" cy="380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D979B6-B169-4733-BCCC-9E12D5C1DE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7834" y="195784"/>
                  <a:ext cx="269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8E80A9-6749-4D0E-9721-2EDFB4676A1B}"/>
                    </a:ext>
                  </a:extLst>
                </p14:cNvPr>
                <p14:cNvContentPartPr/>
                <p14:nvPr/>
              </p14:nvContentPartPr>
              <p14:xfrm>
                <a:off x="5000714" y="369304"/>
                <a:ext cx="255960" cy="21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8E80A9-6749-4D0E-9721-2EDFB4676A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1714" y="360304"/>
                  <a:ext cx="2736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79D1A-9F73-4EBC-803C-F3753C36F3D5}"/>
              </a:ext>
            </a:extLst>
          </p:cNvPr>
          <p:cNvGrpSpPr/>
          <p:nvPr/>
        </p:nvGrpSpPr>
        <p:grpSpPr>
          <a:xfrm>
            <a:off x="5673194" y="147184"/>
            <a:ext cx="1965240" cy="489960"/>
            <a:chOff x="5673194" y="147184"/>
            <a:chExt cx="196524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8CFCF9D-BA57-439B-97E7-5226C1497BE1}"/>
                    </a:ext>
                  </a:extLst>
                </p14:cNvPr>
                <p14:cNvContentPartPr/>
                <p14:nvPr/>
              </p14:nvContentPartPr>
              <p14:xfrm>
                <a:off x="5673194" y="195064"/>
                <a:ext cx="437040" cy="39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8CFCF9D-BA57-439B-97E7-5226C1497BE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64194" y="186064"/>
                  <a:ext cx="454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6BA15F-2073-49BA-A003-B5571445823D}"/>
                    </a:ext>
                  </a:extLst>
                </p14:cNvPr>
                <p14:cNvContentPartPr/>
                <p14:nvPr/>
              </p14:nvContentPartPr>
              <p14:xfrm>
                <a:off x="6014474" y="431944"/>
                <a:ext cx="409680" cy="18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6BA15F-2073-49BA-A003-B557144582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05474" y="422944"/>
                  <a:ext cx="427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00DC64-7774-43E6-A243-A46C943C8907}"/>
                    </a:ext>
                  </a:extLst>
                </p14:cNvPr>
                <p14:cNvContentPartPr/>
                <p14:nvPr/>
              </p14:nvContentPartPr>
              <p14:xfrm>
                <a:off x="6612434" y="147184"/>
                <a:ext cx="252360" cy="455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00DC64-7774-43E6-A243-A46C943C89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03434" y="138184"/>
                  <a:ext cx="2700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DFB59B-54CD-461A-BE62-B32981E5B038}"/>
                    </a:ext>
                  </a:extLst>
                </p14:cNvPr>
                <p14:cNvContentPartPr/>
                <p14:nvPr/>
              </p14:nvContentPartPr>
              <p14:xfrm>
                <a:off x="6432434" y="341944"/>
                <a:ext cx="460080" cy="11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DFB59B-54CD-461A-BE62-B32981E5B0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3434" y="332944"/>
                  <a:ext cx="477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130052-64F2-485F-A119-AB44A6C45B8C}"/>
                    </a:ext>
                  </a:extLst>
                </p14:cNvPr>
                <p14:cNvContentPartPr/>
                <p14:nvPr/>
              </p14:nvContentPartPr>
              <p14:xfrm>
                <a:off x="6840314" y="360664"/>
                <a:ext cx="207720" cy="23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130052-64F2-485F-A119-AB44A6C45B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31674" y="352024"/>
                  <a:ext cx="225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084625-F0D1-4598-B1D2-A6830ECA6226}"/>
                    </a:ext>
                  </a:extLst>
                </p14:cNvPr>
                <p14:cNvContentPartPr/>
                <p14:nvPr/>
              </p14:nvContentPartPr>
              <p14:xfrm>
                <a:off x="7053434" y="442024"/>
                <a:ext cx="142920" cy="13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084625-F0D1-4598-B1D2-A6830ECA62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4794" y="433024"/>
                  <a:ext cx="160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4EF81C-3D15-4820-B1EA-D7D8792B3510}"/>
                    </a:ext>
                  </a:extLst>
                </p14:cNvPr>
                <p14:cNvContentPartPr/>
                <p14:nvPr/>
              </p14:nvContentPartPr>
              <p14:xfrm>
                <a:off x="7458434" y="256984"/>
                <a:ext cx="180000" cy="380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4EF81C-3D15-4820-B1EA-D7D8792B35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49794" y="248344"/>
                  <a:ext cx="1976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470E00-7423-433E-8D6D-9E7D5AF821E3}"/>
              </a:ext>
            </a:extLst>
          </p:cNvPr>
          <p:cNvGrpSpPr/>
          <p:nvPr/>
        </p:nvGrpSpPr>
        <p:grpSpPr>
          <a:xfrm>
            <a:off x="7949834" y="183904"/>
            <a:ext cx="1605240" cy="448560"/>
            <a:chOff x="7949834" y="183904"/>
            <a:chExt cx="16052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A48482-AC1A-4F3D-863E-6E12E127A8C1}"/>
                    </a:ext>
                  </a:extLst>
                </p14:cNvPr>
                <p14:cNvContentPartPr/>
                <p14:nvPr/>
              </p14:nvContentPartPr>
              <p14:xfrm>
                <a:off x="7949834" y="235024"/>
                <a:ext cx="329760" cy="397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A48482-AC1A-4F3D-863E-6E12E127A8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40834" y="226384"/>
                  <a:ext cx="3474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A3E3EB-1D35-4C22-B146-F57BAFDF4B1F}"/>
                    </a:ext>
                  </a:extLst>
                </p14:cNvPr>
                <p14:cNvContentPartPr/>
                <p14:nvPr/>
              </p14:nvContentPartPr>
              <p14:xfrm>
                <a:off x="8366714" y="462544"/>
                <a:ext cx="84960" cy="114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A3E3EB-1D35-4C22-B146-F57BAFDF4B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58074" y="453904"/>
                  <a:ext cx="102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0B9B98-C0CF-4E5B-89CD-F25CA01D22F7}"/>
                    </a:ext>
                  </a:extLst>
                </p14:cNvPr>
                <p14:cNvContentPartPr/>
                <p14:nvPr/>
              </p14:nvContentPartPr>
              <p14:xfrm>
                <a:off x="8518634" y="467944"/>
                <a:ext cx="342360" cy="10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0B9B98-C0CF-4E5B-89CD-F25CA01D22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09994" y="459304"/>
                  <a:ext cx="36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70874D-72A7-48A8-80FC-0537A5C74928}"/>
                    </a:ext>
                  </a:extLst>
                </p14:cNvPr>
                <p14:cNvContentPartPr/>
                <p14:nvPr/>
              </p14:nvContentPartPr>
              <p14:xfrm>
                <a:off x="8973314" y="487024"/>
                <a:ext cx="50760" cy="10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70874D-72A7-48A8-80FC-0537A5C749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64314" y="478384"/>
                  <a:ext cx="68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D1AF8D-C663-4C24-A4C3-F829836F4814}"/>
                    </a:ext>
                  </a:extLst>
                </p14:cNvPr>
                <p14:cNvContentPartPr/>
                <p14:nvPr/>
              </p14:nvContentPartPr>
              <p14:xfrm>
                <a:off x="9289034" y="183904"/>
                <a:ext cx="219960" cy="405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D1AF8D-C663-4C24-A4C3-F829836F48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80394" y="175264"/>
                  <a:ext cx="2376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99BC22-F51A-4E13-85E9-22F4EFA161DF}"/>
                    </a:ext>
                  </a:extLst>
                </p14:cNvPr>
                <p14:cNvContentPartPr/>
                <p14:nvPr/>
              </p14:nvContentPartPr>
              <p14:xfrm>
                <a:off x="9230354" y="413944"/>
                <a:ext cx="324720" cy="46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99BC22-F51A-4E13-85E9-22F4EFA161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21714" y="405304"/>
                  <a:ext cx="3423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5B529B-671E-4D4F-BFB6-557448EB0223}"/>
              </a:ext>
            </a:extLst>
          </p:cNvPr>
          <p:cNvGrpSpPr/>
          <p:nvPr/>
        </p:nvGrpSpPr>
        <p:grpSpPr>
          <a:xfrm>
            <a:off x="9843794" y="168784"/>
            <a:ext cx="2039040" cy="551160"/>
            <a:chOff x="9843794" y="168784"/>
            <a:chExt cx="203904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DEFD686-063B-41DD-97F5-292A9B448842}"/>
                    </a:ext>
                  </a:extLst>
                </p14:cNvPr>
                <p14:cNvContentPartPr/>
                <p14:nvPr/>
              </p14:nvContentPartPr>
              <p14:xfrm>
                <a:off x="9933434" y="380464"/>
                <a:ext cx="150840" cy="236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DEFD686-063B-41DD-97F5-292A9B4488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24794" y="371824"/>
                  <a:ext cx="168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3BF010-DE91-433B-BB8C-6760FBC067F5}"/>
                    </a:ext>
                  </a:extLst>
                </p14:cNvPr>
                <p14:cNvContentPartPr/>
                <p14:nvPr/>
              </p14:nvContentPartPr>
              <p14:xfrm>
                <a:off x="9843794" y="328264"/>
                <a:ext cx="482400" cy="69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3BF010-DE91-433B-BB8C-6760FBC067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34794" y="319264"/>
                  <a:ext cx="500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618E93-32FC-44D1-AD9E-5225A76B73DD}"/>
                    </a:ext>
                  </a:extLst>
                </p14:cNvPr>
                <p14:cNvContentPartPr/>
                <p14:nvPr/>
              </p14:nvContentPartPr>
              <p14:xfrm>
                <a:off x="10246994" y="168784"/>
                <a:ext cx="299520" cy="437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618E93-32FC-44D1-AD9E-5225A76B73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38354" y="159784"/>
                  <a:ext cx="317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A893A2-F924-4E33-8875-74F331696350}"/>
                    </a:ext>
                  </a:extLst>
                </p14:cNvPr>
                <p14:cNvContentPartPr/>
                <p14:nvPr/>
              </p14:nvContentPartPr>
              <p14:xfrm>
                <a:off x="10582874" y="431584"/>
                <a:ext cx="223920" cy="173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A893A2-F924-4E33-8875-74F3316963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73874" y="422944"/>
                  <a:ext cx="241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3B02AB-6DC8-48E6-A189-044565B18A4F}"/>
                    </a:ext>
                  </a:extLst>
                </p14:cNvPr>
                <p14:cNvContentPartPr/>
                <p14:nvPr/>
              </p14:nvContentPartPr>
              <p14:xfrm>
                <a:off x="10771874" y="479464"/>
                <a:ext cx="124200" cy="141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3B02AB-6DC8-48E6-A189-044565B18A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62874" y="470464"/>
                  <a:ext cx="141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C4FE07-EAE2-42B4-B503-3ACFA8F9D077}"/>
                    </a:ext>
                  </a:extLst>
                </p14:cNvPr>
                <p14:cNvContentPartPr/>
                <p14:nvPr/>
              </p14:nvContentPartPr>
              <p14:xfrm>
                <a:off x="11025314" y="430864"/>
                <a:ext cx="216720" cy="204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C4FE07-EAE2-42B4-B503-3ACFA8F9D0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16314" y="422224"/>
                  <a:ext cx="234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57913D-3D50-433B-90B4-ED0EA7458980}"/>
                    </a:ext>
                  </a:extLst>
                </p14:cNvPr>
                <p14:cNvContentPartPr/>
                <p14:nvPr/>
              </p14:nvContentPartPr>
              <p14:xfrm>
                <a:off x="11245994" y="465784"/>
                <a:ext cx="184680" cy="143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57913D-3D50-433B-90B4-ED0EA74589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7354" y="457144"/>
                  <a:ext cx="202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6749F7-BFD7-4837-83A8-57BE97679B71}"/>
                    </a:ext>
                  </a:extLst>
                </p14:cNvPr>
                <p14:cNvContentPartPr/>
                <p14:nvPr/>
              </p14:nvContentPartPr>
              <p14:xfrm>
                <a:off x="11456954" y="467584"/>
                <a:ext cx="425880" cy="252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6749F7-BFD7-4837-83A8-57BE97679B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48314" y="458944"/>
                  <a:ext cx="4435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BCDDE6-A922-4D4E-B6A1-C5E3418276E9}"/>
              </a:ext>
            </a:extLst>
          </p:cNvPr>
          <p:cNvGrpSpPr/>
          <p:nvPr/>
        </p:nvGrpSpPr>
        <p:grpSpPr>
          <a:xfrm>
            <a:off x="544274" y="1128544"/>
            <a:ext cx="2477880" cy="717480"/>
            <a:chOff x="544274" y="1128544"/>
            <a:chExt cx="2477880" cy="71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0694BA-E8F6-4767-B251-6AE015CFAB3F}"/>
                    </a:ext>
                  </a:extLst>
                </p14:cNvPr>
                <p14:cNvContentPartPr/>
                <p14:nvPr/>
              </p14:nvContentPartPr>
              <p14:xfrm>
                <a:off x="544274" y="1309264"/>
                <a:ext cx="210240" cy="380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0694BA-E8F6-4767-B251-6AE015CFAB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5634" y="1300624"/>
                  <a:ext cx="227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14DDC4-B976-45D0-A426-AEB2140C2882}"/>
                    </a:ext>
                  </a:extLst>
                </p14:cNvPr>
                <p14:cNvContentPartPr/>
                <p14:nvPr/>
              </p14:nvContentPartPr>
              <p14:xfrm>
                <a:off x="668114" y="1128544"/>
                <a:ext cx="324000" cy="366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14DDC4-B976-45D0-A426-AEB2140C28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9474" y="1119904"/>
                  <a:ext cx="341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8C30D98-DB2A-4C02-A594-557186EE4B39}"/>
                    </a:ext>
                  </a:extLst>
                </p14:cNvPr>
                <p14:cNvContentPartPr/>
                <p14:nvPr/>
              </p14:nvContentPartPr>
              <p14:xfrm>
                <a:off x="852794" y="1388104"/>
                <a:ext cx="193320" cy="225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8C30D98-DB2A-4C02-A594-557186EE4B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4154" y="1379464"/>
                  <a:ext cx="210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E2B83F-06FB-4C5D-B2AF-1FB8526218A0}"/>
                    </a:ext>
                  </a:extLst>
                </p14:cNvPr>
                <p14:cNvContentPartPr/>
                <p14:nvPr/>
              </p14:nvContentPartPr>
              <p14:xfrm>
                <a:off x="1055834" y="1420504"/>
                <a:ext cx="165600" cy="180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E2B83F-06FB-4C5D-B2AF-1FB8526218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6834" y="1411864"/>
                  <a:ext cx="183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BFF2DE-66A5-4B7B-8249-9B4EFD07B33F}"/>
                    </a:ext>
                  </a:extLst>
                </p14:cNvPr>
                <p14:cNvContentPartPr/>
                <p14:nvPr/>
              </p14:nvContentPartPr>
              <p14:xfrm>
                <a:off x="1294154" y="1139344"/>
                <a:ext cx="229320" cy="478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BFF2DE-66A5-4B7B-8249-9B4EFD07B3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85154" y="1130344"/>
                  <a:ext cx="2469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DF52BA-CD90-4D6A-AFF8-D6D15C9D40FF}"/>
                    </a:ext>
                  </a:extLst>
                </p14:cNvPr>
                <p14:cNvContentPartPr/>
                <p14:nvPr/>
              </p14:nvContentPartPr>
              <p14:xfrm>
                <a:off x="1417634" y="1491424"/>
                <a:ext cx="55440" cy="100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DF52BA-CD90-4D6A-AFF8-D6D15C9D40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8634" y="1482784"/>
                  <a:ext cx="73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DE9385-91E7-47F8-9D28-CDCDBC109BC1}"/>
                    </a:ext>
                  </a:extLst>
                </p14:cNvPr>
                <p14:cNvContentPartPr/>
                <p14:nvPr/>
              </p14:nvContentPartPr>
              <p14:xfrm>
                <a:off x="1536434" y="1446064"/>
                <a:ext cx="255600" cy="133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DE9385-91E7-47F8-9D28-CDCDBC109B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7794" y="1437424"/>
                  <a:ext cx="273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C47AEF-AA9F-4181-BA5B-849494FA25B0}"/>
                    </a:ext>
                  </a:extLst>
                </p14:cNvPr>
                <p14:cNvContentPartPr/>
                <p14:nvPr/>
              </p14:nvContentPartPr>
              <p14:xfrm>
                <a:off x="1843154" y="1456144"/>
                <a:ext cx="80640" cy="98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C47AEF-AA9F-4181-BA5B-849494FA25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34514" y="1447144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AB8513-CD0E-434E-8DA3-CB9557D8D93F}"/>
                    </a:ext>
                  </a:extLst>
                </p14:cNvPr>
                <p14:cNvContentPartPr/>
                <p14:nvPr/>
              </p14:nvContentPartPr>
              <p14:xfrm>
                <a:off x="1960514" y="1432024"/>
                <a:ext cx="124560" cy="146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AB8513-CD0E-434E-8DA3-CB9557D8D9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51874" y="1423384"/>
                  <a:ext cx="142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57BEC1-C6EF-4045-B978-10C07007552F}"/>
                    </a:ext>
                  </a:extLst>
                </p14:cNvPr>
                <p14:cNvContentPartPr/>
                <p14:nvPr/>
              </p14:nvContentPartPr>
              <p14:xfrm>
                <a:off x="2150234" y="1429144"/>
                <a:ext cx="171000" cy="128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57BEC1-C6EF-4045-B978-10C0700755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41594" y="1420144"/>
                  <a:ext cx="188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4E6BD2-3607-4B4E-A7FA-FD0F8384A8FF}"/>
                    </a:ext>
                  </a:extLst>
                </p14:cNvPr>
                <p14:cNvContentPartPr/>
                <p14:nvPr/>
              </p14:nvContentPartPr>
              <p14:xfrm>
                <a:off x="2344994" y="1408984"/>
                <a:ext cx="155520" cy="17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4E6BD2-3607-4B4E-A7FA-FD0F8384A8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35994" y="1399984"/>
                  <a:ext cx="173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11426B-9E0F-4D68-973E-2CB8771858BB}"/>
                    </a:ext>
                  </a:extLst>
                </p14:cNvPr>
                <p14:cNvContentPartPr/>
                <p14:nvPr/>
              </p14:nvContentPartPr>
              <p14:xfrm>
                <a:off x="2483234" y="1372984"/>
                <a:ext cx="279720" cy="47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11426B-9E0F-4D68-973E-2CB8771858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74594" y="1363984"/>
                  <a:ext cx="2973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0149D9-BF46-481C-9E96-79EAE5A0FE38}"/>
                    </a:ext>
                  </a:extLst>
                </p14:cNvPr>
                <p14:cNvContentPartPr/>
                <p14:nvPr/>
              </p14:nvContentPartPr>
              <p14:xfrm>
                <a:off x="2936474" y="1324744"/>
                <a:ext cx="85680" cy="234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0149D9-BF46-481C-9E96-79EAE5A0FE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27474" y="1315744"/>
                  <a:ext cx="1033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3A1DEE-3B5E-42E2-BA36-EDC7C55B368A}"/>
              </a:ext>
            </a:extLst>
          </p:cNvPr>
          <p:cNvGrpSpPr/>
          <p:nvPr/>
        </p:nvGrpSpPr>
        <p:grpSpPr>
          <a:xfrm>
            <a:off x="3520034" y="981664"/>
            <a:ext cx="898560" cy="612720"/>
            <a:chOff x="3520034" y="981664"/>
            <a:chExt cx="898560" cy="61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6501AE9-0CA0-42C3-B325-7ED2B5F8F9D9}"/>
                    </a:ext>
                  </a:extLst>
                </p14:cNvPr>
                <p14:cNvContentPartPr/>
                <p14:nvPr/>
              </p14:nvContentPartPr>
              <p14:xfrm>
                <a:off x="3755114" y="1313224"/>
                <a:ext cx="29160" cy="81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6501AE9-0CA0-42C3-B325-7ED2B5F8F9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46474" y="1304224"/>
                  <a:ext cx="46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E5A89F-7ED4-4D04-BC78-6740DFF381E6}"/>
                    </a:ext>
                  </a:extLst>
                </p14:cNvPr>
                <p14:cNvContentPartPr/>
                <p14:nvPr/>
              </p14:nvContentPartPr>
              <p14:xfrm>
                <a:off x="3520034" y="1490344"/>
                <a:ext cx="393480" cy="66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E5A89F-7ED4-4D04-BC78-6740DFF381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11034" y="1481344"/>
                  <a:ext cx="411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683399B-429C-40D2-8384-1344F8B6194C}"/>
                    </a:ext>
                  </a:extLst>
                </p14:cNvPr>
                <p14:cNvContentPartPr/>
                <p14:nvPr/>
              </p14:nvContentPartPr>
              <p14:xfrm>
                <a:off x="3547394" y="1254184"/>
                <a:ext cx="434520" cy="74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683399B-429C-40D2-8384-1344F8B619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8754" y="1245544"/>
                  <a:ext cx="452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DCEEE1-137E-4A08-B432-0BCED32DE39F}"/>
                    </a:ext>
                  </a:extLst>
                </p14:cNvPr>
                <p14:cNvContentPartPr/>
                <p14:nvPr/>
              </p14:nvContentPartPr>
              <p14:xfrm>
                <a:off x="4072994" y="981664"/>
                <a:ext cx="345600" cy="612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DCEEE1-137E-4A08-B432-0BCED32DE3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64354" y="973024"/>
                  <a:ext cx="3632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16E543-7DBB-4A04-951C-2C17EF87AA83}"/>
                    </a:ext>
                  </a:extLst>
                </p14:cNvPr>
                <p14:cNvContentPartPr/>
                <p14:nvPr/>
              </p14:nvContentPartPr>
              <p14:xfrm>
                <a:off x="4023314" y="1384864"/>
                <a:ext cx="276480" cy="79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16E543-7DBB-4A04-951C-2C17EF87AA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4674" y="1376224"/>
                  <a:ext cx="2941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DD3DEB7-1A19-4912-8226-62F8DC1F6E1B}"/>
              </a:ext>
            </a:extLst>
          </p:cNvPr>
          <p:cNvGrpSpPr/>
          <p:nvPr/>
        </p:nvGrpSpPr>
        <p:grpSpPr>
          <a:xfrm>
            <a:off x="4737554" y="1184704"/>
            <a:ext cx="2670480" cy="599760"/>
            <a:chOff x="4737554" y="1184704"/>
            <a:chExt cx="267048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3AF28E8-942B-411B-8F2F-76AD39A36FBD}"/>
                    </a:ext>
                  </a:extLst>
                </p14:cNvPr>
                <p14:cNvContentPartPr/>
                <p14:nvPr/>
              </p14:nvContentPartPr>
              <p14:xfrm>
                <a:off x="4813874" y="1263544"/>
                <a:ext cx="176040" cy="237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3AF28E8-942B-411B-8F2F-76AD39A36F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4874" y="1254544"/>
                  <a:ext cx="193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80ECBB6-B06C-45F8-9FE7-670EACC2CCEC}"/>
                    </a:ext>
                  </a:extLst>
                </p14:cNvPr>
                <p14:cNvContentPartPr/>
                <p14:nvPr/>
              </p14:nvContentPartPr>
              <p14:xfrm>
                <a:off x="4737554" y="1184704"/>
                <a:ext cx="289440" cy="329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80ECBB6-B06C-45F8-9FE7-670EACC2CC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8914" y="1175704"/>
                  <a:ext cx="307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8ECD33D-CA64-462E-9E7E-AE9DA39DEC7F}"/>
                    </a:ext>
                  </a:extLst>
                </p14:cNvPr>
                <p14:cNvContentPartPr/>
                <p14:nvPr/>
              </p14:nvContentPartPr>
              <p14:xfrm>
                <a:off x="5099714" y="1509784"/>
                <a:ext cx="34200" cy="135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8ECD33D-CA64-462E-9E7E-AE9DA39DEC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90714" y="1500784"/>
                  <a:ext cx="5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B344F1-9E79-45B8-AA77-2435CE811A3E}"/>
                    </a:ext>
                  </a:extLst>
                </p14:cNvPr>
                <p14:cNvContentPartPr/>
                <p14:nvPr/>
              </p14:nvContentPartPr>
              <p14:xfrm>
                <a:off x="5341274" y="1567744"/>
                <a:ext cx="101160" cy="161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B344F1-9E79-45B8-AA77-2435CE811A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2634" y="1559104"/>
                  <a:ext cx="118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934319-459B-4815-98D2-0DF96100A2E9}"/>
                    </a:ext>
                  </a:extLst>
                </p14:cNvPr>
                <p14:cNvContentPartPr/>
                <p14:nvPr/>
              </p14:nvContentPartPr>
              <p14:xfrm>
                <a:off x="5679674" y="1252024"/>
                <a:ext cx="233280" cy="264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934319-459B-4815-98D2-0DF96100A2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71034" y="1243384"/>
                  <a:ext cx="250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E5C929-14E3-43A7-A36D-04FE64AAA2B9}"/>
                    </a:ext>
                  </a:extLst>
                </p14:cNvPr>
                <p14:cNvContentPartPr/>
                <p14:nvPr/>
              </p14:nvContentPartPr>
              <p14:xfrm>
                <a:off x="5609114" y="1231144"/>
                <a:ext cx="277560" cy="288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E5C929-14E3-43A7-A36D-04FE64AAA2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00114" y="1222144"/>
                  <a:ext cx="295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4284C0-D69F-4CA0-BBC1-EFDFF3B6C418}"/>
                    </a:ext>
                  </a:extLst>
                </p14:cNvPr>
                <p14:cNvContentPartPr/>
                <p14:nvPr/>
              </p14:nvContentPartPr>
              <p14:xfrm>
                <a:off x="5966954" y="1532104"/>
                <a:ext cx="154440" cy="168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4284C0-D69F-4CA0-BBC1-EFDFF3B6C4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57954" y="1523464"/>
                  <a:ext cx="172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04C8AC-DABD-4363-80A3-38ECA9D142D3}"/>
                    </a:ext>
                  </a:extLst>
                </p14:cNvPr>
                <p14:cNvContentPartPr/>
                <p14:nvPr/>
              </p14:nvContentPartPr>
              <p14:xfrm>
                <a:off x="6310754" y="1522024"/>
                <a:ext cx="141120" cy="242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04C8AC-DABD-4363-80A3-38ECA9D142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01754" y="1513024"/>
                  <a:ext cx="158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B124523-4BB7-4FA8-845F-D9355533B041}"/>
                    </a:ext>
                  </a:extLst>
                </p14:cNvPr>
                <p14:cNvContentPartPr/>
                <p14:nvPr/>
              </p14:nvContentPartPr>
              <p14:xfrm>
                <a:off x="6702434" y="1416544"/>
                <a:ext cx="37080" cy="19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124523-4BB7-4FA8-845F-D9355533B0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93794" y="1407904"/>
                  <a:ext cx="54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44068F-7033-4851-AD99-F971041C33E0}"/>
                    </a:ext>
                  </a:extLst>
                </p14:cNvPr>
                <p14:cNvContentPartPr/>
                <p14:nvPr/>
              </p14:nvContentPartPr>
              <p14:xfrm>
                <a:off x="6946154" y="1395304"/>
                <a:ext cx="254880" cy="27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44068F-7033-4851-AD99-F971041C33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7514" y="1386304"/>
                  <a:ext cx="272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0E966DE-1D0E-4BDC-8AF2-CCD9CEF9CE37}"/>
                    </a:ext>
                  </a:extLst>
                </p14:cNvPr>
                <p14:cNvContentPartPr/>
                <p14:nvPr/>
              </p14:nvContentPartPr>
              <p14:xfrm>
                <a:off x="7278434" y="1585384"/>
                <a:ext cx="129600" cy="19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0E966DE-1D0E-4BDC-8AF2-CCD9CEF9CE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69794" y="1576384"/>
                  <a:ext cx="1472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C9A2A3B-F00F-4060-97A9-529D201A4A63}"/>
              </a:ext>
            </a:extLst>
          </p:cNvPr>
          <p:cNvGrpSpPr/>
          <p:nvPr/>
        </p:nvGrpSpPr>
        <p:grpSpPr>
          <a:xfrm>
            <a:off x="7688114" y="1253824"/>
            <a:ext cx="559080" cy="446760"/>
            <a:chOff x="7688114" y="1253824"/>
            <a:chExt cx="5590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EB4556-E676-4BF9-905E-161706CA62AE}"/>
                    </a:ext>
                  </a:extLst>
                </p14:cNvPr>
                <p14:cNvContentPartPr/>
                <p14:nvPr/>
              </p14:nvContentPartPr>
              <p14:xfrm>
                <a:off x="7688114" y="1262104"/>
                <a:ext cx="325440" cy="322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EB4556-E676-4BF9-905E-161706CA62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79474" y="1253104"/>
                  <a:ext cx="3430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EF04A9D-1C56-4559-9606-23E4FB576F23}"/>
                    </a:ext>
                  </a:extLst>
                </p14:cNvPr>
                <p14:cNvContentPartPr/>
                <p14:nvPr/>
              </p14:nvContentPartPr>
              <p14:xfrm>
                <a:off x="7693514" y="1253824"/>
                <a:ext cx="314640" cy="28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EF04A9D-1C56-4559-9606-23E4FB576F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84514" y="1244824"/>
                  <a:ext cx="332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6860F62-F85F-4244-85FC-F5D61006E94E}"/>
                    </a:ext>
                  </a:extLst>
                </p14:cNvPr>
                <p14:cNvContentPartPr/>
                <p14:nvPr/>
              </p14:nvContentPartPr>
              <p14:xfrm>
                <a:off x="8025074" y="1582144"/>
                <a:ext cx="222120" cy="118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6860F62-F85F-4244-85FC-F5D61006E94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16074" y="1573144"/>
                  <a:ext cx="2397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CA1CFFA-4E67-4D75-91DB-51CBCF5633F9}"/>
              </a:ext>
            </a:extLst>
          </p:cNvPr>
          <p:cNvGrpSpPr/>
          <p:nvPr/>
        </p:nvGrpSpPr>
        <p:grpSpPr>
          <a:xfrm>
            <a:off x="8666594" y="1308544"/>
            <a:ext cx="337320" cy="270720"/>
            <a:chOff x="8666594" y="1308544"/>
            <a:chExt cx="3373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28D757-E83F-4F0F-847A-410FE0841BC1}"/>
                    </a:ext>
                  </a:extLst>
                </p14:cNvPr>
                <p14:cNvContentPartPr/>
                <p14:nvPr/>
              </p14:nvContentPartPr>
              <p14:xfrm>
                <a:off x="8666594" y="1407544"/>
                <a:ext cx="80640" cy="160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28D757-E83F-4F0F-847A-410FE0841B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57594" y="1398904"/>
                  <a:ext cx="9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E07504-0BF0-46E8-9437-3E857F946B00}"/>
                    </a:ext>
                  </a:extLst>
                </p14:cNvPr>
                <p14:cNvContentPartPr/>
                <p14:nvPr/>
              </p14:nvContentPartPr>
              <p14:xfrm>
                <a:off x="8792234" y="1308544"/>
                <a:ext cx="2880" cy="11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E07504-0BF0-46E8-9437-3E857F946B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3234" y="1299904"/>
                  <a:ext cx="20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EFA3F45-C93D-4E4F-8C7A-8C798C260AC9}"/>
                    </a:ext>
                  </a:extLst>
                </p14:cNvPr>
                <p14:cNvContentPartPr/>
                <p14:nvPr/>
              </p14:nvContentPartPr>
              <p14:xfrm>
                <a:off x="8798714" y="1379824"/>
                <a:ext cx="205200" cy="199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EFA3F45-C93D-4E4F-8C7A-8C798C260A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89714" y="1370824"/>
                  <a:ext cx="2228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74EB4B6-CF0D-4682-A65F-B00E4C24432E}"/>
              </a:ext>
            </a:extLst>
          </p:cNvPr>
          <p:cNvGrpSpPr/>
          <p:nvPr/>
        </p:nvGrpSpPr>
        <p:grpSpPr>
          <a:xfrm>
            <a:off x="9492794" y="1415824"/>
            <a:ext cx="549720" cy="179640"/>
            <a:chOff x="9492794" y="1415824"/>
            <a:chExt cx="54972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9BE873-5A86-471A-8F90-654272DD857A}"/>
                    </a:ext>
                  </a:extLst>
                </p14:cNvPr>
                <p14:cNvContentPartPr/>
                <p14:nvPr/>
              </p14:nvContentPartPr>
              <p14:xfrm>
                <a:off x="9492794" y="1415824"/>
                <a:ext cx="214560" cy="146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9BE873-5A86-471A-8F90-654272DD85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84154" y="1407184"/>
                  <a:ext cx="23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894A3C-9DEC-4F9A-9CD9-314BAA9B8D7E}"/>
                    </a:ext>
                  </a:extLst>
                </p14:cNvPr>
                <p14:cNvContentPartPr/>
                <p14:nvPr/>
              </p14:nvContentPartPr>
              <p14:xfrm>
                <a:off x="9782234" y="1435624"/>
                <a:ext cx="260280" cy="159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894A3C-9DEC-4F9A-9CD9-314BAA9B8D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73594" y="1426624"/>
                  <a:ext cx="2779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519D08-A11F-46E8-98E1-A9143C0A7F9B}"/>
              </a:ext>
            </a:extLst>
          </p:cNvPr>
          <p:cNvGrpSpPr/>
          <p:nvPr/>
        </p:nvGrpSpPr>
        <p:grpSpPr>
          <a:xfrm>
            <a:off x="496394" y="2041144"/>
            <a:ext cx="1216800" cy="407520"/>
            <a:chOff x="496394" y="2041144"/>
            <a:chExt cx="121680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DFC372-6362-44CF-B3E8-EDD6A5536A8B}"/>
                    </a:ext>
                  </a:extLst>
                </p14:cNvPr>
                <p14:cNvContentPartPr/>
                <p14:nvPr/>
              </p14:nvContentPartPr>
              <p14:xfrm>
                <a:off x="496394" y="2082544"/>
                <a:ext cx="399240" cy="338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DFC372-6362-44CF-B3E8-EDD6A5536A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7394" y="2073904"/>
                  <a:ext cx="416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A062E4-C226-4DEC-845B-1D206331B028}"/>
                    </a:ext>
                  </a:extLst>
                </p14:cNvPr>
                <p14:cNvContentPartPr/>
                <p14:nvPr/>
              </p14:nvContentPartPr>
              <p14:xfrm>
                <a:off x="968714" y="2225824"/>
                <a:ext cx="105120" cy="201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A062E4-C226-4DEC-845B-1D206331B02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0074" y="2216824"/>
                  <a:ext cx="122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0A975BB-3D5D-4F6C-B9BC-07E53E028652}"/>
                    </a:ext>
                  </a:extLst>
                </p14:cNvPr>
                <p14:cNvContentPartPr/>
                <p14:nvPr/>
              </p14:nvContentPartPr>
              <p14:xfrm>
                <a:off x="1070234" y="2041144"/>
                <a:ext cx="333000" cy="376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0A975BB-3D5D-4F6C-B9BC-07E53E0286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1594" y="2032504"/>
                  <a:ext cx="350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551606-2E3B-46DD-BDAF-8D62ABD812C0}"/>
                    </a:ext>
                  </a:extLst>
                </p14:cNvPr>
                <p14:cNvContentPartPr/>
                <p14:nvPr/>
              </p14:nvContentPartPr>
              <p14:xfrm>
                <a:off x="1369394" y="2071384"/>
                <a:ext cx="343800" cy="377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551606-2E3B-46DD-BDAF-8D62ABD812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60754" y="2062384"/>
                  <a:ext cx="36144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9459D91-1C47-43C1-8EF6-ABADC9CCA988}"/>
              </a:ext>
            </a:extLst>
          </p:cNvPr>
          <p:cNvGrpSpPr/>
          <p:nvPr/>
        </p:nvGrpSpPr>
        <p:grpSpPr>
          <a:xfrm>
            <a:off x="2276954" y="1834504"/>
            <a:ext cx="1117800" cy="687240"/>
            <a:chOff x="2276954" y="1834504"/>
            <a:chExt cx="1117800" cy="6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62EFDD-E672-43DC-9ED3-612E55E0B591}"/>
                    </a:ext>
                  </a:extLst>
                </p14:cNvPr>
                <p14:cNvContentPartPr/>
                <p14:nvPr/>
              </p14:nvContentPartPr>
              <p14:xfrm>
                <a:off x="2276954" y="1834504"/>
                <a:ext cx="442800" cy="687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62EFDD-E672-43DC-9ED3-612E55E0B59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67954" y="1825504"/>
                  <a:ext cx="46044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BADA26-0AEE-473E-AC5B-04AF3A157727}"/>
                    </a:ext>
                  </a:extLst>
                </p14:cNvPr>
                <p14:cNvContentPartPr/>
                <p14:nvPr/>
              </p14:nvContentPartPr>
              <p14:xfrm>
                <a:off x="2295674" y="2209624"/>
                <a:ext cx="350640" cy="99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BADA26-0AEE-473E-AC5B-04AF3A1577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87034" y="2200624"/>
                  <a:ext cx="368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DC40F5-9D0C-4C67-87CB-96A332F48A23}"/>
                    </a:ext>
                  </a:extLst>
                </p14:cNvPr>
                <p14:cNvContentPartPr/>
                <p14:nvPr/>
              </p14:nvContentPartPr>
              <p14:xfrm>
                <a:off x="2618594" y="2190904"/>
                <a:ext cx="201240" cy="244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DC40F5-9D0C-4C67-87CB-96A332F48A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09594" y="2181904"/>
                  <a:ext cx="218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E672E7B-A48A-4FE4-B936-BA64DACF5DCF}"/>
                    </a:ext>
                  </a:extLst>
                </p14:cNvPr>
                <p14:cNvContentPartPr/>
                <p14:nvPr/>
              </p14:nvContentPartPr>
              <p14:xfrm>
                <a:off x="2847914" y="2261104"/>
                <a:ext cx="128520" cy="126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E672E7B-A48A-4FE4-B936-BA64DACF5DC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38914" y="2252104"/>
                  <a:ext cx="146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FA9035A-56FD-4C7F-AF18-F0384BB96CB0}"/>
                    </a:ext>
                  </a:extLst>
                </p14:cNvPr>
                <p14:cNvContentPartPr/>
                <p14:nvPr/>
              </p14:nvContentPartPr>
              <p14:xfrm>
                <a:off x="3031514" y="2223304"/>
                <a:ext cx="363240" cy="168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FA9035A-56FD-4C7F-AF18-F0384BB96C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22514" y="2214304"/>
                  <a:ext cx="38088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1F23AFA-42D7-44BA-A483-952D7A926051}"/>
                  </a:ext>
                </a:extLst>
              </p14:cNvPr>
              <p14:cNvContentPartPr/>
              <p14:nvPr/>
            </p14:nvContentPartPr>
            <p14:xfrm>
              <a:off x="3781754" y="2208904"/>
              <a:ext cx="224640" cy="1591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1F23AFA-42D7-44BA-A483-952D7A92605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773114" y="2200264"/>
                <a:ext cx="24228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CBE0EE6-5FB5-4AF8-A49B-AEA143024A8C}"/>
              </a:ext>
            </a:extLst>
          </p:cNvPr>
          <p:cNvGrpSpPr/>
          <p:nvPr/>
        </p:nvGrpSpPr>
        <p:grpSpPr>
          <a:xfrm>
            <a:off x="4393754" y="2033224"/>
            <a:ext cx="1841040" cy="378720"/>
            <a:chOff x="4393754" y="2033224"/>
            <a:chExt cx="184104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28AD0A-DD40-48BF-AF7D-B82E20AE54B6}"/>
                    </a:ext>
                  </a:extLst>
                </p14:cNvPr>
                <p14:cNvContentPartPr/>
                <p14:nvPr/>
              </p14:nvContentPartPr>
              <p14:xfrm>
                <a:off x="4393754" y="2033224"/>
                <a:ext cx="549000" cy="378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28AD0A-DD40-48BF-AF7D-B82E20AE54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85114" y="2024224"/>
                  <a:ext cx="5666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91AD54-3795-42F4-8F24-39E5CA7451BC}"/>
                    </a:ext>
                  </a:extLst>
                </p14:cNvPr>
                <p14:cNvContentPartPr/>
                <p14:nvPr/>
              </p14:nvContentPartPr>
              <p14:xfrm>
                <a:off x="4843754" y="2262184"/>
                <a:ext cx="126360" cy="115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91AD54-3795-42F4-8F24-39E5CA7451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4754" y="2253184"/>
                  <a:ext cx="144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BD68930-724A-4666-A585-19456F6A2755}"/>
                    </a:ext>
                  </a:extLst>
                </p14:cNvPr>
                <p14:cNvContentPartPr/>
                <p14:nvPr/>
              </p14:nvContentPartPr>
              <p14:xfrm>
                <a:off x="5077394" y="2190904"/>
                <a:ext cx="221040" cy="190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BD68930-724A-4666-A585-19456F6A27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68394" y="2181904"/>
                  <a:ext cx="238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1CAD58-90F0-4DE4-85F3-497062BF92BF}"/>
                    </a:ext>
                  </a:extLst>
                </p14:cNvPr>
                <p14:cNvContentPartPr/>
                <p14:nvPr/>
              </p14:nvContentPartPr>
              <p14:xfrm>
                <a:off x="5331554" y="2213584"/>
                <a:ext cx="352440" cy="143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1CAD58-90F0-4DE4-85F3-497062BF92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22914" y="2204584"/>
                  <a:ext cx="370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E4F317-EB65-4F6C-9F39-488203D8D11F}"/>
                    </a:ext>
                  </a:extLst>
                </p14:cNvPr>
                <p14:cNvContentPartPr/>
                <p14:nvPr/>
              </p14:nvContentPartPr>
              <p14:xfrm>
                <a:off x="5758154" y="2232304"/>
                <a:ext cx="185760" cy="128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E4F317-EB65-4F6C-9F39-488203D8D1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49514" y="2223664"/>
                  <a:ext cx="203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D87E9E-6754-454C-8DEE-7E689D571A8C}"/>
                    </a:ext>
                  </a:extLst>
                </p14:cNvPr>
                <p14:cNvContentPartPr/>
                <p14:nvPr/>
              </p14:nvContentPartPr>
              <p14:xfrm>
                <a:off x="6086834" y="2062384"/>
                <a:ext cx="147960" cy="317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D87E9E-6754-454C-8DEE-7E689D571A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77834" y="2053384"/>
                  <a:ext cx="1656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BFACEB2-468E-4CC1-87D8-34FC4D626077}"/>
              </a:ext>
            </a:extLst>
          </p:cNvPr>
          <p:cNvGrpSpPr/>
          <p:nvPr/>
        </p:nvGrpSpPr>
        <p:grpSpPr>
          <a:xfrm>
            <a:off x="6511994" y="1942144"/>
            <a:ext cx="2951640" cy="477720"/>
            <a:chOff x="6511994" y="1942144"/>
            <a:chExt cx="295164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48785B-87CF-40CA-B657-BE46D7D1449C}"/>
                    </a:ext>
                  </a:extLst>
                </p14:cNvPr>
                <p14:cNvContentPartPr/>
                <p14:nvPr/>
              </p14:nvContentPartPr>
              <p14:xfrm>
                <a:off x="6511994" y="2184064"/>
                <a:ext cx="289440" cy="235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48785B-87CF-40CA-B657-BE46D7D144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02994" y="2175424"/>
                  <a:ext cx="307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9E61F9-B57A-43E2-8924-49E42B132CB3}"/>
                    </a:ext>
                  </a:extLst>
                </p14:cNvPr>
                <p14:cNvContentPartPr/>
                <p14:nvPr/>
              </p14:nvContentPartPr>
              <p14:xfrm>
                <a:off x="6711434" y="1981384"/>
                <a:ext cx="361800" cy="41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9E61F9-B57A-43E2-8924-49E42B132C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02794" y="1972744"/>
                  <a:ext cx="379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8FD2AD-21C9-41D0-BF80-20CBFBBF4CEA}"/>
                    </a:ext>
                  </a:extLst>
                </p14:cNvPr>
                <p14:cNvContentPartPr/>
                <p14:nvPr/>
              </p14:nvContentPartPr>
              <p14:xfrm>
                <a:off x="6873794" y="2287024"/>
                <a:ext cx="55080" cy="104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8FD2AD-21C9-41D0-BF80-20CBFBBF4C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65154" y="2278384"/>
                  <a:ext cx="72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86A8AFB-85B1-43F4-806E-77092FD09736}"/>
                    </a:ext>
                  </a:extLst>
                </p14:cNvPr>
                <p14:cNvContentPartPr/>
                <p14:nvPr/>
              </p14:nvContentPartPr>
              <p14:xfrm>
                <a:off x="6968114" y="2154184"/>
                <a:ext cx="241920" cy="250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86A8AFB-85B1-43F4-806E-77092FD097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59474" y="2145184"/>
                  <a:ext cx="259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7CE0B20-4779-4882-AB17-4EDED47C9416}"/>
                    </a:ext>
                  </a:extLst>
                </p14:cNvPr>
                <p14:cNvContentPartPr/>
                <p14:nvPr/>
              </p14:nvContentPartPr>
              <p14:xfrm>
                <a:off x="7250714" y="1996144"/>
                <a:ext cx="365400" cy="420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7CE0B20-4779-4882-AB17-4EDED47C94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41714" y="1987504"/>
                  <a:ext cx="383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476F72-1E9B-4148-BA3E-AB43D043DFF5}"/>
                    </a:ext>
                  </a:extLst>
                </p14:cNvPr>
                <p14:cNvContentPartPr/>
                <p14:nvPr/>
              </p14:nvContentPartPr>
              <p14:xfrm>
                <a:off x="7511714" y="2233024"/>
                <a:ext cx="321120" cy="177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476F72-1E9B-4148-BA3E-AB43D043DFF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03074" y="2224024"/>
                  <a:ext cx="33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6B8F8C-988A-4584-9974-AB225C87FE34}"/>
                    </a:ext>
                  </a:extLst>
                </p14:cNvPr>
                <p14:cNvContentPartPr/>
                <p14:nvPr/>
              </p14:nvContentPartPr>
              <p14:xfrm>
                <a:off x="8021114" y="1961584"/>
                <a:ext cx="150480" cy="338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6B8F8C-988A-4584-9974-AB225C87FE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12114" y="1952944"/>
                  <a:ext cx="168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C0A0E7-E8C6-4D7C-BD7C-90DA023F3EEC}"/>
                    </a:ext>
                  </a:extLst>
                </p14:cNvPr>
                <p14:cNvContentPartPr/>
                <p14:nvPr/>
              </p14:nvContentPartPr>
              <p14:xfrm>
                <a:off x="7966394" y="2205304"/>
                <a:ext cx="24192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C0A0E7-E8C6-4D7C-BD7C-90DA023F3E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57754" y="2196664"/>
                  <a:ext cx="259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92D148-DF40-40E9-BE3C-BFECD63DCDE1}"/>
                    </a:ext>
                  </a:extLst>
                </p14:cNvPr>
                <p14:cNvContentPartPr/>
                <p14:nvPr/>
              </p14:nvContentPartPr>
              <p14:xfrm>
                <a:off x="8251514" y="2220064"/>
                <a:ext cx="135720" cy="172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92D148-DF40-40E9-BE3C-BFECD63DCD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42874" y="2211064"/>
                  <a:ext cx="15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59E431-5E71-447E-8413-B88C4F76725A}"/>
                    </a:ext>
                  </a:extLst>
                </p14:cNvPr>
                <p14:cNvContentPartPr/>
                <p14:nvPr/>
              </p14:nvContentPartPr>
              <p14:xfrm>
                <a:off x="8506394" y="1942144"/>
                <a:ext cx="420480" cy="380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59E431-5E71-447E-8413-B88C4F76725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97754" y="1933144"/>
                  <a:ext cx="4381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EDD411D-59DF-412B-9877-ACB42D8B2CB9}"/>
                    </a:ext>
                  </a:extLst>
                </p14:cNvPr>
                <p14:cNvContentPartPr/>
                <p14:nvPr/>
              </p14:nvContentPartPr>
              <p14:xfrm>
                <a:off x="8841914" y="2121784"/>
                <a:ext cx="220680" cy="266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EDD411D-59DF-412B-9877-ACB42D8B2C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33274" y="2112784"/>
                  <a:ext cx="238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F0CEF1-B85A-464A-B5D7-9CE5694D2EBB}"/>
                    </a:ext>
                  </a:extLst>
                </p14:cNvPr>
                <p14:cNvContentPartPr/>
                <p14:nvPr/>
              </p14:nvContentPartPr>
              <p14:xfrm>
                <a:off x="9031994" y="2198464"/>
                <a:ext cx="137880" cy="145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F0CEF1-B85A-464A-B5D7-9CE5694D2E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23354" y="2189824"/>
                  <a:ext cx="155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D45C07A-1EA6-4F03-A941-95378CC71502}"/>
                    </a:ext>
                  </a:extLst>
                </p14:cNvPr>
                <p14:cNvContentPartPr/>
                <p14:nvPr/>
              </p14:nvContentPartPr>
              <p14:xfrm>
                <a:off x="9203354" y="2200624"/>
                <a:ext cx="260280" cy="146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D45C07A-1EA6-4F03-A941-95378CC715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94354" y="2191984"/>
                  <a:ext cx="2779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3185E5B-1266-47BA-894A-F92CC38BB174}"/>
              </a:ext>
            </a:extLst>
          </p:cNvPr>
          <p:cNvGrpSpPr/>
          <p:nvPr/>
        </p:nvGrpSpPr>
        <p:grpSpPr>
          <a:xfrm>
            <a:off x="9805994" y="1882024"/>
            <a:ext cx="1166760" cy="455760"/>
            <a:chOff x="9805994" y="1882024"/>
            <a:chExt cx="116676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C5263B-C1C1-443A-8A17-95A715D0BB94}"/>
                    </a:ext>
                  </a:extLst>
                </p14:cNvPr>
                <p14:cNvContentPartPr/>
                <p14:nvPr/>
              </p14:nvContentPartPr>
              <p14:xfrm>
                <a:off x="9805994" y="2199904"/>
                <a:ext cx="277200" cy="137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C5263B-C1C1-443A-8A17-95A715D0BB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97354" y="2191264"/>
                  <a:ext cx="294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D89EE9-ECF7-4F21-A23A-E0DD87B5C8F2}"/>
                    </a:ext>
                  </a:extLst>
                </p14:cNvPr>
                <p14:cNvContentPartPr/>
                <p14:nvPr/>
              </p14:nvContentPartPr>
              <p14:xfrm>
                <a:off x="10152674" y="2208904"/>
                <a:ext cx="68400" cy="128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D89EE9-ECF7-4F21-A23A-E0DD87B5C8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44034" y="2200264"/>
                  <a:ext cx="86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73B12F-6949-474B-A8E5-FC4021EFADBD}"/>
                    </a:ext>
                  </a:extLst>
                </p14:cNvPr>
                <p14:cNvContentPartPr/>
                <p14:nvPr/>
              </p14:nvContentPartPr>
              <p14:xfrm>
                <a:off x="10340954" y="1964104"/>
                <a:ext cx="280800" cy="37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73B12F-6949-474B-A8E5-FC4021EFAD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31954" y="1955104"/>
                  <a:ext cx="298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47D1FB-FB25-4CCC-B770-BF6193AF5F3B}"/>
                    </a:ext>
                  </a:extLst>
                </p14:cNvPr>
                <p14:cNvContentPartPr/>
                <p14:nvPr/>
              </p14:nvContentPartPr>
              <p14:xfrm>
                <a:off x="10360754" y="2157424"/>
                <a:ext cx="206640" cy="9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47D1FB-FB25-4CCC-B770-BF6193AF5F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52114" y="2148424"/>
                  <a:ext cx="224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BF60CB-7FCB-40B9-8CDD-74FB701B32AC}"/>
                    </a:ext>
                  </a:extLst>
                </p14:cNvPr>
                <p14:cNvContentPartPr/>
                <p14:nvPr/>
              </p14:nvContentPartPr>
              <p14:xfrm>
                <a:off x="10764314" y="1882024"/>
                <a:ext cx="208440" cy="438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BF60CB-7FCB-40B9-8CDD-74FB701B32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55314" y="1873024"/>
                  <a:ext cx="22608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61AAAA5-A2E7-4690-B459-5099D1B6527A}"/>
              </a:ext>
            </a:extLst>
          </p:cNvPr>
          <p:cNvGrpSpPr/>
          <p:nvPr/>
        </p:nvGrpSpPr>
        <p:grpSpPr>
          <a:xfrm>
            <a:off x="575234" y="2929264"/>
            <a:ext cx="1059840" cy="204120"/>
            <a:chOff x="575234" y="2929264"/>
            <a:chExt cx="105984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8105E9B-9B3F-4F17-9314-B0C6431343F5}"/>
                    </a:ext>
                  </a:extLst>
                </p14:cNvPr>
                <p14:cNvContentPartPr/>
                <p14:nvPr/>
              </p14:nvContentPartPr>
              <p14:xfrm>
                <a:off x="575234" y="2937544"/>
                <a:ext cx="400320" cy="186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8105E9B-9B3F-4F17-9314-B0C6431343F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6594" y="2928904"/>
                  <a:ext cx="417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A83175-B12F-4ACB-B9DD-9271CD775F3B}"/>
                    </a:ext>
                  </a:extLst>
                </p14:cNvPr>
                <p14:cNvContentPartPr/>
                <p14:nvPr/>
              </p14:nvContentPartPr>
              <p14:xfrm>
                <a:off x="1010834" y="2929264"/>
                <a:ext cx="231120" cy="193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A83175-B12F-4ACB-B9DD-9271CD775F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1834" y="2920624"/>
                  <a:ext cx="248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DF5E3B0-AA43-410C-8E73-F35130A8F1CD}"/>
                    </a:ext>
                  </a:extLst>
                </p14:cNvPr>
                <p14:cNvContentPartPr/>
                <p14:nvPr/>
              </p14:nvContentPartPr>
              <p14:xfrm>
                <a:off x="1273994" y="2996944"/>
                <a:ext cx="164520" cy="127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DF5E3B0-AA43-410C-8E73-F35130A8F1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64994" y="2987944"/>
                  <a:ext cx="182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BB90D4-E228-42EC-BCAE-65E6F5F3F96A}"/>
                    </a:ext>
                  </a:extLst>
                </p14:cNvPr>
                <p14:cNvContentPartPr/>
                <p14:nvPr/>
              </p14:nvContentPartPr>
              <p14:xfrm>
                <a:off x="1430954" y="2978584"/>
                <a:ext cx="204120" cy="154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BB90D4-E228-42EC-BCAE-65E6F5F3F9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22314" y="2969944"/>
                  <a:ext cx="22176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1C23BEA-3FA5-4438-9C69-200D6D06D074}"/>
                  </a:ext>
                </a:extLst>
              </p14:cNvPr>
              <p14:cNvContentPartPr/>
              <p14:nvPr/>
            </p14:nvContentPartPr>
            <p14:xfrm>
              <a:off x="2076074" y="2926384"/>
              <a:ext cx="562680" cy="2768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1C23BEA-3FA5-4438-9C69-200D6D06D07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067074" y="2917384"/>
                <a:ext cx="58032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B3C7C61-0C2D-4CDB-B67B-A7D308542246}"/>
              </a:ext>
            </a:extLst>
          </p:cNvPr>
          <p:cNvGrpSpPr/>
          <p:nvPr/>
        </p:nvGrpSpPr>
        <p:grpSpPr>
          <a:xfrm>
            <a:off x="3170114" y="2689864"/>
            <a:ext cx="881640" cy="426600"/>
            <a:chOff x="3170114" y="2689864"/>
            <a:chExt cx="88164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EA0444-A966-4738-890D-5291AA84F667}"/>
                    </a:ext>
                  </a:extLst>
                </p14:cNvPr>
                <p14:cNvContentPartPr/>
                <p14:nvPr/>
              </p14:nvContentPartPr>
              <p14:xfrm>
                <a:off x="3170114" y="2965264"/>
                <a:ext cx="188640" cy="136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EA0444-A966-4738-890D-5291AA84F66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61114" y="2956624"/>
                  <a:ext cx="206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EAF7F4-28B2-46A4-BD24-902E29F5B565}"/>
                    </a:ext>
                  </a:extLst>
                </p14:cNvPr>
                <p14:cNvContentPartPr/>
                <p14:nvPr/>
              </p14:nvContentPartPr>
              <p14:xfrm>
                <a:off x="3382874" y="2983984"/>
                <a:ext cx="205200" cy="129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EAF7F4-28B2-46A4-BD24-902E29F5B56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74234" y="2974984"/>
                  <a:ext cx="222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43DA33A-18F2-4B40-9696-941F4BF86517}"/>
                    </a:ext>
                  </a:extLst>
                </p14:cNvPr>
                <p14:cNvContentPartPr/>
                <p14:nvPr/>
              </p14:nvContentPartPr>
              <p14:xfrm>
                <a:off x="3661154" y="2934664"/>
                <a:ext cx="233640" cy="181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43DA33A-18F2-4B40-9696-941F4BF865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52154" y="2926024"/>
                  <a:ext cx="251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3AD2DD-8579-4D39-91CE-F8317CCD3316}"/>
                    </a:ext>
                  </a:extLst>
                </p14:cNvPr>
                <p14:cNvContentPartPr/>
                <p14:nvPr/>
              </p14:nvContentPartPr>
              <p14:xfrm>
                <a:off x="3898754" y="2689864"/>
                <a:ext cx="153000" cy="347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3AD2DD-8579-4D39-91CE-F8317CCD33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90114" y="2680864"/>
                  <a:ext cx="17064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469263D-D97B-42BD-9C5E-20E5E6954862}"/>
              </a:ext>
            </a:extLst>
          </p:cNvPr>
          <p:cNvGrpSpPr/>
          <p:nvPr/>
        </p:nvGrpSpPr>
        <p:grpSpPr>
          <a:xfrm>
            <a:off x="4458914" y="2760424"/>
            <a:ext cx="1762200" cy="307440"/>
            <a:chOff x="4458914" y="2760424"/>
            <a:chExt cx="176220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B0939D-097E-493D-A9A3-DC882BD698F8}"/>
                    </a:ext>
                  </a:extLst>
                </p14:cNvPr>
                <p14:cNvContentPartPr/>
                <p14:nvPr/>
              </p14:nvContentPartPr>
              <p14:xfrm>
                <a:off x="4458914" y="2760424"/>
                <a:ext cx="349200" cy="289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B0939D-097E-493D-A9A3-DC882BD698F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49914" y="2751424"/>
                  <a:ext cx="366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4917BD-0EC3-4C81-B8B3-4DBF717E08C6}"/>
                    </a:ext>
                  </a:extLst>
                </p14:cNvPr>
                <p14:cNvContentPartPr/>
                <p14:nvPr/>
              </p14:nvContentPartPr>
              <p14:xfrm>
                <a:off x="4744754" y="2878864"/>
                <a:ext cx="167040" cy="131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4917BD-0EC3-4C81-B8B3-4DBF717E08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36114" y="2869864"/>
                  <a:ext cx="184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BE038A1-4373-41B8-9B5C-49FB9F2E5B60}"/>
                    </a:ext>
                  </a:extLst>
                </p14:cNvPr>
                <p14:cNvContentPartPr/>
                <p14:nvPr/>
              </p14:nvContentPartPr>
              <p14:xfrm>
                <a:off x="4957874" y="2873104"/>
                <a:ext cx="240480" cy="194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BE038A1-4373-41B8-9B5C-49FB9F2E5B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49234" y="2864104"/>
                  <a:ext cx="258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3874B8-0101-4DD2-A3D7-6ADCF3FBAEF6}"/>
                    </a:ext>
                  </a:extLst>
                </p14:cNvPr>
                <p14:cNvContentPartPr/>
                <p14:nvPr/>
              </p14:nvContentPartPr>
              <p14:xfrm>
                <a:off x="5186474" y="2792464"/>
                <a:ext cx="176760" cy="270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3874B8-0101-4DD2-A3D7-6ADCF3FBAEF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77474" y="2783824"/>
                  <a:ext cx="194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4350B0D-E865-4B7B-8748-57E750D31BB9}"/>
                    </a:ext>
                  </a:extLst>
                </p14:cNvPr>
                <p14:cNvContentPartPr/>
                <p14:nvPr/>
              </p14:nvContentPartPr>
              <p14:xfrm>
                <a:off x="5342354" y="2892184"/>
                <a:ext cx="195840" cy="134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4350B0D-E865-4B7B-8748-57E750D31BB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33354" y="2883184"/>
                  <a:ext cx="21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F585CB-B01A-4CE1-9BDE-D77EC9C33DB0}"/>
                    </a:ext>
                  </a:extLst>
                </p14:cNvPr>
                <p14:cNvContentPartPr/>
                <p14:nvPr/>
              </p14:nvContentPartPr>
              <p14:xfrm>
                <a:off x="5536394" y="2860864"/>
                <a:ext cx="414360" cy="182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F585CB-B01A-4CE1-9BDE-D77EC9C33D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27754" y="2851864"/>
                  <a:ext cx="432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7B8F1A-85C5-4C4C-A278-5DABB8A80F6B}"/>
                    </a:ext>
                  </a:extLst>
                </p14:cNvPr>
                <p14:cNvContentPartPr/>
                <p14:nvPr/>
              </p14:nvContentPartPr>
              <p14:xfrm>
                <a:off x="5997194" y="2856184"/>
                <a:ext cx="223920" cy="185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7B8F1A-85C5-4C4C-A278-5DABB8A80F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88554" y="2847544"/>
                  <a:ext cx="2415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7F0BF66-F93C-490F-827A-DAEDD2D92657}"/>
              </a:ext>
            </a:extLst>
          </p:cNvPr>
          <p:cNvGrpSpPr/>
          <p:nvPr/>
        </p:nvGrpSpPr>
        <p:grpSpPr>
          <a:xfrm>
            <a:off x="6566714" y="2643784"/>
            <a:ext cx="998280" cy="718920"/>
            <a:chOff x="6566714" y="2643784"/>
            <a:chExt cx="998280" cy="7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BA3B777-B597-47B4-BE14-1F9D6444C097}"/>
                    </a:ext>
                  </a:extLst>
                </p14:cNvPr>
                <p14:cNvContentPartPr/>
                <p14:nvPr/>
              </p14:nvContentPartPr>
              <p14:xfrm>
                <a:off x="6566714" y="2707504"/>
                <a:ext cx="555480" cy="329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BA3B777-B597-47B4-BE14-1F9D6444C09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58074" y="2698864"/>
                  <a:ext cx="5731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F9ABCC-44AD-4B35-8CFD-AF0CA955A844}"/>
                    </a:ext>
                  </a:extLst>
                </p14:cNvPr>
                <p14:cNvContentPartPr/>
                <p14:nvPr/>
              </p14:nvContentPartPr>
              <p14:xfrm>
                <a:off x="7297874" y="2643784"/>
                <a:ext cx="267120" cy="148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F9ABCC-44AD-4B35-8CFD-AF0CA955A84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89234" y="2634784"/>
                  <a:ext cx="284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1F0223-2A0E-4BB2-B2AE-3839A4493F77}"/>
                    </a:ext>
                  </a:extLst>
                </p14:cNvPr>
                <p14:cNvContentPartPr/>
                <p14:nvPr/>
              </p14:nvContentPartPr>
              <p14:xfrm>
                <a:off x="7373834" y="3080824"/>
                <a:ext cx="132840" cy="281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1F0223-2A0E-4BB2-B2AE-3839A4493F7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64834" y="3072184"/>
                  <a:ext cx="15048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6076995-1DF9-4530-A156-8EFA7DEBC573}"/>
              </a:ext>
            </a:extLst>
          </p:cNvPr>
          <p:cNvGrpSpPr/>
          <p:nvPr/>
        </p:nvGrpSpPr>
        <p:grpSpPr>
          <a:xfrm>
            <a:off x="7842554" y="2596624"/>
            <a:ext cx="1338480" cy="569880"/>
            <a:chOff x="7842554" y="2596624"/>
            <a:chExt cx="133848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6CB8518-0FA2-4D80-954F-97623E6BD785}"/>
                    </a:ext>
                  </a:extLst>
                </p14:cNvPr>
                <p14:cNvContentPartPr/>
                <p14:nvPr/>
              </p14:nvContentPartPr>
              <p14:xfrm>
                <a:off x="7905554" y="2717944"/>
                <a:ext cx="267120" cy="448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6CB8518-0FA2-4D80-954F-97623E6BD7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96554" y="2708944"/>
                  <a:ext cx="2847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821EC4-D2B3-4C75-BA8F-FF37B3A1609E}"/>
                    </a:ext>
                  </a:extLst>
                </p14:cNvPr>
                <p14:cNvContentPartPr/>
                <p14:nvPr/>
              </p14:nvContentPartPr>
              <p14:xfrm>
                <a:off x="7842554" y="2905864"/>
                <a:ext cx="378360" cy="59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821EC4-D2B3-4C75-BA8F-FF37B3A160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33914" y="2896864"/>
                  <a:ext cx="396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18BF9D-195B-488B-807F-C49BF2902B02}"/>
                    </a:ext>
                  </a:extLst>
                </p14:cNvPr>
                <p14:cNvContentPartPr/>
                <p14:nvPr/>
              </p14:nvContentPartPr>
              <p14:xfrm>
                <a:off x="8214074" y="2596624"/>
                <a:ext cx="317520" cy="527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18BF9D-195B-488B-807F-C49BF2902B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5434" y="2587984"/>
                  <a:ext cx="335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969251-4214-484C-B396-388F5B7D3C99}"/>
                    </a:ext>
                  </a:extLst>
                </p14:cNvPr>
                <p14:cNvContentPartPr/>
                <p14:nvPr/>
              </p14:nvContentPartPr>
              <p14:xfrm>
                <a:off x="8556434" y="2928904"/>
                <a:ext cx="180360" cy="184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969251-4214-484C-B396-388F5B7D3C9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47794" y="2920264"/>
                  <a:ext cx="19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758E8DA-DC86-495E-A9DE-19BA83EDC621}"/>
                    </a:ext>
                  </a:extLst>
                </p14:cNvPr>
                <p14:cNvContentPartPr/>
                <p14:nvPr/>
              </p14:nvContentPartPr>
              <p14:xfrm>
                <a:off x="8770274" y="2942224"/>
                <a:ext cx="410760" cy="180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758E8DA-DC86-495E-A9DE-19BA83EDC6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61274" y="2933584"/>
                  <a:ext cx="428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FAFA523-6021-437D-B480-FDDDEDE7A6A5}"/>
              </a:ext>
            </a:extLst>
          </p:cNvPr>
          <p:cNvGrpSpPr/>
          <p:nvPr/>
        </p:nvGrpSpPr>
        <p:grpSpPr>
          <a:xfrm>
            <a:off x="627434" y="3508864"/>
            <a:ext cx="2440080" cy="569520"/>
            <a:chOff x="627434" y="3508864"/>
            <a:chExt cx="244008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9E3C0AB-BE34-4953-8E6D-8F47E6C3F57E}"/>
                    </a:ext>
                  </a:extLst>
                </p14:cNvPr>
                <p14:cNvContentPartPr/>
                <p14:nvPr/>
              </p14:nvContentPartPr>
              <p14:xfrm>
                <a:off x="802754" y="3701464"/>
                <a:ext cx="227160" cy="333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9E3C0AB-BE34-4953-8E6D-8F47E6C3F57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4114" y="3692464"/>
                  <a:ext cx="244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7FD686-D5C6-42DC-AE12-C285B353AEF5}"/>
                    </a:ext>
                  </a:extLst>
                </p14:cNvPr>
                <p14:cNvContentPartPr/>
                <p14:nvPr/>
              </p14:nvContentPartPr>
              <p14:xfrm>
                <a:off x="749474" y="3703984"/>
                <a:ext cx="307080" cy="295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7FD686-D5C6-42DC-AE12-C285B353AEF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0834" y="3695344"/>
                  <a:ext cx="324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38FD59-7196-467B-A2DE-E5F3DEC5FBD9}"/>
                    </a:ext>
                  </a:extLst>
                </p14:cNvPr>
                <p14:cNvContentPartPr/>
                <p14:nvPr/>
              </p14:nvContentPartPr>
              <p14:xfrm>
                <a:off x="627434" y="3508864"/>
                <a:ext cx="613800" cy="107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38FD59-7196-467B-A2DE-E5F3DEC5FBD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8794" y="3499864"/>
                  <a:ext cx="631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CF403E-458F-4A57-A351-D25BB05ED2C2}"/>
                    </a:ext>
                  </a:extLst>
                </p14:cNvPr>
                <p14:cNvContentPartPr/>
                <p14:nvPr/>
              </p14:nvContentPartPr>
              <p14:xfrm>
                <a:off x="1339874" y="3680584"/>
                <a:ext cx="413640" cy="173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CF403E-458F-4A57-A351-D25BB05ED2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30874" y="3671944"/>
                  <a:ext cx="431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56B74B-E732-41A4-919F-C554B9121670}"/>
                    </a:ext>
                  </a:extLst>
                </p14:cNvPr>
                <p14:cNvContentPartPr/>
                <p14:nvPr/>
              </p14:nvContentPartPr>
              <p14:xfrm>
                <a:off x="1871234" y="3574024"/>
                <a:ext cx="465480" cy="415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56B74B-E732-41A4-919F-C554B91216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62234" y="3565024"/>
                  <a:ext cx="4831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90014AE-E164-4AB7-A3A6-1CADFFC2DA45}"/>
                    </a:ext>
                  </a:extLst>
                </p14:cNvPr>
                <p14:cNvContentPartPr/>
                <p14:nvPr/>
              </p14:nvContentPartPr>
              <p14:xfrm>
                <a:off x="2463434" y="3545944"/>
                <a:ext cx="216720" cy="532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90014AE-E164-4AB7-A3A6-1CADFFC2DA4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54434" y="3537304"/>
                  <a:ext cx="2343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13028AD-B94B-461A-BB75-7DC8F99F14DD}"/>
                    </a:ext>
                  </a:extLst>
                </p14:cNvPr>
                <p14:cNvContentPartPr/>
                <p14:nvPr/>
              </p14:nvContentPartPr>
              <p14:xfrm>
                <a:off x="2648834" y="3703264"/>
                <a:ext cx="418680" cy="279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13028AD-B94B-461A-BB75-7DC8F99F14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39834" y="3694624"/>
                  <a:ext cx="43632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85D5C64-C7DB-42BB-ADCA-123B43E591F7}"/>
              </a:ext>
            </a:extLst>
          </p:cNvPr>
          <p:cNvGrpSpPr/>
          <p:nvPr/>
        </p:nvGrpSpPr>
        <p:grpSpPr>
          <a:xfrm>
            <a:off x="3071474" y="3422104"/>
            <a:ext cx="1400400" cy="849600"/>
            <a:chOff x="3071474" y="3422104"/>
            <a:chExt cx="1400400" cy="84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C9C5712-9E74-49D4-9D20-11DBFB558B51}"/>
                    </a:ext>
                  </a:extLst>
                </p14:cNvPr>
                <p14:cNvContentPartPr/>
                <p14:nvPr/>
              </p14:nvContentPartPr>
              <p14:xfrm>
                <a:off x="3071474" y="3998104"/>
                <a:ext cx="113760" cy="232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C9C5712-9E74-49D4-9D20-11DBFB558B5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62474" y="3989104"/>
                  <a:ext cx="131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546262C-D39F-40D9-8456-F764EE19572A}"/>
                    </a:ext>
                  </a:extLst>
                </p14:cNvPr>
                <p14:cNvContentPartPr/>
                <p14:nvPr/>
              </p14:nvContentPartPr>
              <p14:xfrm>
                <a:off x="3368114" y="3621904"/>
                <a:ext cx="513000" cy="277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546262C-D39F-40D9-8456-F764EE19572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59114" y="3612904"/>
                  <a:ext cx="530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A153DE-7884-4FED-9578-023D5490E3AC}"/>
                    </a:ext>
                  </a:extLst>
                </p14:cNvPr>
                <p14:cNvContentPartPr/>
                <p14:nvPr/>
              </p14:nvContentPartPr>
              <p14:xfrm>
                <a:off x="3946634" y="3466744"/>
                <a:ext cx="207720" cy="156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A153DE-7884-4FED-9578-023D5490E3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37994" y="3458104"/>
                  <a:ext cx="225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5BF8652-AFC1-43B7-9C41-30D8B36FF644}"/>
                    </a:ext>
                  </a:extLst>
                </p14:cNvPr>
                <p14:cNvContentPartPr/>
                <p14:nvPr/>
              </p14:nvContentPartPr>
              <p14:xfrm>
                <a:off x="3365234" y="3964984"/>
                <a:ext cx="496440" cy="58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5BF8652-AFC1-43B7-9C41-30D8B36FF64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56234" y="3956344"/>
                  <a:ext cx="514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18EFD31-0675-4D2B-861F-76735E26269D}"/>
                    </a:ext>
                  </a:extLst>
                </p14:cNvPr>
                <p14:cNvContentPartPr/>
                <p14:nvPr/>
              </p14:nvContentPartPr>
              <p14:xfrm>
                <a:off x="3428954" y="4114744"/>
                <a:ext cx="269640" cy="156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18EFD31-0675-4D2B-861F-76735E2626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19954" y="4105744"/>
                  <a:ext cx="287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172CCD8-12EC-4ECC-93F7-D792FFA72FFE}"/>
                    </a:ext>
                  </a:extLst>
                </p14:cNvPr>
                <p14:cNvContentPartPr/>
                <p14:nvPr/>
              </p14:nvContentPartPr>
              <p14:xfrm>
                <a:off x="4231034" y="3422104"/>
                <a:ext cx="240840" cy="603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172CCD8-12EC-4ECC-93F7-D792FFA72F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22034" y="3413464"/>
                  <a:ext cx="258480" cy="62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066F8DD-3BF4-4548-87C5-EC59FFCB4820}"/>
                  </a:ext>
                </a:extLst>
              </p14:cNvPr>
              <p14:cNvContentPartPr/>
              <p14:nvPr/>
            </p14:nvContentPartPr>
            <p14:xfrm>
              <a:off x="2691674" y="4447024"/>
              <a:ext cx="320040" cy="306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066F8DD-3BF4-4548-87C5-EC59FFCB482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683034" y="4438384"/>
                <a:ext cx="337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C8C3EB0-1E0B-41AC-9615-8D2065F69C77}"/>
                  </a:ext>
                </a:extLst>
              </p14:cNvPr>
              <p14:cNvContentPartPr/>
              <p14:nvPr/>
            </p14:nvContentPartPr>
            <p14:xfrm>
              <a:off x="3343634" y="4455664"/>
              <a:ext cx="477360" cy="313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C8C3EB0-1E0B-41AC-9615-8D2065F69C7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334634" y="4447024"/>
                <a:ext cx="4950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62A30D5-D51A-4B6D-88E5-6448EFFBEC3A}"/>
                  </a:ext>
                </a:extLst>
              </p14:cNvPr>
              <p14:cNvContentPartPr/>
              <p14:nvPr/>
            </p14:nvContentPartPr>
            <p14:xfrm>
              <a:off x="1809674" y="4246864"/>
              <a:ext cx="317160" cy="612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62A30D5-D51A-4B6D-88E5-6448EFFBEC3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801034" y="4237864"/>
                <a:ext cx="33480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51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E895E0A-301E-486C-9599-CDE5830FE7EC}"/>
              </a:ext>
            </a:extLst>
          </p:cNvPr>
          <p:cNvGrpSpPr/>
          <p:nvPr/>
        </p:nvGrpSpPr>
        <p:grpSpPr>
          <a:xfrm>
            <a:off x="7047314" y="-43976"/>
            <a:ext cx="2224080" cy="638640"/>
            <a:chOff x="7047314" y="-43976"/>
            <a:chExt cx="222408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2EF0C9-FFCD-43C6-9B65-4BE1F1432A26}"/>
                    </a:ext>
                  </a:extLst>
                </p14:cNvPr>
                <p14:cNvContentPartPr/>
                <p14:nvPr/>
              </p14:nvContentPartPr>
              <p14:xfrm>
                <a:off x="7047314" y="333304"/>
                <a:ext cx="284040" cy="19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2EF0C9-FFCD-43C6-9B65-4BE1F1432A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38314" y="324664"/>
                  <a:ext cx="301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7C0B5D-F4BF-4894-BD58-21ABBBBD9FAD}"/>
                    </a:ext>
                  </a:extLst>
                </p14:cNvPr>
                <p14:cNvContentPartPr/>
                <p14:nvPr/>
              </p14:nvContentPartPr>
              <p14:xfrm>
                <a:off x="7360154" y="334024"/>
                <a:ext cx="141480" cy="172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7C0B5D-F4BF-4894-BD58-21ABBBBD9F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51514" y="325024"/>
                  <a:ext cx="159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1E6838-F6EE-4A57-A39C-0DF6D444DA9E}"/>
                    </a:ext>
                  </a:extLst>
                </p14:cNvPr>
                <p14:cNvContentPartPr/>
                <p14:nvPr/>
              </p14:nvContentPartPr>
              <p14:xfrm>
                <a:off x="7624394" y="128104"/>
                <a:ext cx="271800" cy="436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1E6838-F6EE-4A57-A39C-0DF6D444D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15394" y="119104"/>
                  <a:ext cx="2894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BB46AB-4943-4C21-9E7F-F6EE02CD902D}"/>
                    </a:ext>
                  </a:extLst>
                </p14:cNvPr>
                <p14:cNvContentPartPr/>
                <p14:nvPr/>
              </p14:nvContentPartPr>
              <p14:xfrm>
                <a:off x="7641674" y="325024"/>
                <a:ext cx="373320" cy="55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BB46AB-4943-4C21-9E7F-F6EE02CD90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32674" y="316024"/>
                  <a:ext cx="390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6D5776-4087-4D56-AD4E-AD6909CEBB0F}"/>
                    </a:ext>
                  </a:extLst>
                </p14:cNvPr>
                <p14:cNvContentPartPr/>
                <p14:nvPr/>
              </p14:nvContentPartPr>
              <p14:xfrm>
                <a:off x="8264834" y="-43976"/>
                <a:ext cx="404640" cy="63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6D5776-4087-4D56-AD4E-AD6909CEBB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56194" y="-52616"/>
                  <a:ext cx="42228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2BE420-A220-46A5-849C-AEC1C4B60207}"/>
                    </a:ext>
                  </a:extLst>
                </p14:cNvPr>
                <p14:cNvContentPartPr/>
                <p14:nvPr/>
              </p14:nvContentPartPr>
              <p14:xfrm>
                <a:off x="8195354" y="311344"/>
                <a:ext cx="325080" cy="93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2BE420-A220-46A5-849C-AEC1C4B602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86354" y="302344"/>
                  <a:ext cx="342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2C29AE-55EC-4D96-A65F-AD16BA1CEDC8}"/>
                    </a:ext>
                  </a:extLst>
                </p14:cNvPr>
                <p14:cNvContentPartPr/>
                <p14:nvPr/>
              </p14:nvContentPartPr>
              <p14:xfrm>
                <a:off x="8534834" y="379744"/>
                <a:ext cx="279000" cy="150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2C29AE-55EC-4D96-A65F-AD16BA1CED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6194" y="371104"/>
                  <a:ext cx="296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CA3085-6D44-4DCC-912B-2CC6E216B6AB}"/>
                    </a:ext>
                  </a:extLst>
                </p14:cNvPr>
                <p14:cNvContentPartPr/>
                <p14:nvPr/>
              </p14:nvContentPartPr>
              <p14:xfrm>
                <a:off x="8884034" y="398104"/>
                <a:ext cx="387360" cy="110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CA3085-6D44-4DCC-912B-2CC6E216B6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75394" y="389104"/>
                  <a:ext cx="40500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053B48E-58AE-4BDE-A7C7-11AF2E10A209}"/>
                  </a:ext>
                </a:extLst>
              </p14:cNvPr>
              <p14:cNvContentPartPr/>
              <p14:nvPr/>
            </p14:nvContentPartPr>
            <p14:xfrm>
              <a:off x="9527354" y="369664"/>
              <a:ext cx="274680" cy="167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053B48E-58AE-4BDE-A7C7-11AF2E10A2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18714" y="360664"/>
                <a:ext cx="29232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E1AE8D8-21FF-4378-B1F5-032E18E65AB1}"/>
              </a:ext>
            </a:extLst>
          </p:cNvPr>
          <p:cNvGrpSpPr/>
          <p:nvPr/>
        </p:nvGrpSpPr>
        <p:grpSpPr>
          <a:xfrm>
            <a:off x="567674" y="25144"/>
            <a:ext cx="6080040" cy="1392840"/>
            <a:chOff x="567674" y="25144"/>
            <a:chExt cx="6080040" cy="13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12B398-9FEF-4124-AFF7-C9AFD454733D}"/>
                    </a:ext>
                  </a:extLst>
                </p14:cNvPr>
                <p14:cNvContentPartPr/>
                <p14:nvPr/>
              </p14:nvContentPartPr>
              <p14:xfrm>
                <a:off x="654434" y="302344"/>
                <a:ext cx="370080" cy="303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12B398-9FEF-4124-AFF7-C9AFD45473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434" y="293344"/>
                  <a:ext cx="387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B283F6-6514-4876-9667-76E894ACA546}"/>
                    </a:ext>
                  </a:extLst>
                </p14:cNvPr>
                <p14:cNvContentPartPr/>
                <p14:nvPr/>
              </p14:nvContentPartPr>
              <p14:xfrm>
                <a:off x="1004354" y="145384"/>
                <a:ext cx="279000" cy="45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B283F6-6514-4876-9667-76E894ACA5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5714" y="136384"/>
                  <a:ext cx="2966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B5076C-D69C-4428-8FCE-A3BE1AA5CE72}"/>
                    </a:ext>
                  </a:extLst>
                </p14:cNvPr>
                <p14:cNvContentPartPr/>
                <p14:nvPr/>
              </p14:nvContentPartPr>
              <p14:xfrm>
                <a:off x="1282274" y="454264"/>
                <a:ext cx="159480" cy="14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B5076C-D69C-4428-8FCE-A3BE1AA5CE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73634" y="445264"/>
                  <a:ext cx="177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24B1BA-01C2-4153-A8E0-2A72E4B729CC}"/>
                    </a:ext>
                  </a:extLst>
                </p14:cNvPr>
                <p14:cNvContentPartPr/>
                <p14:nvPr/>
              </p14:nvContentPartPr>
              <p14:xfrm>
                <a:off x="1628954" y="172024"/>
                <a:ext cx="243360" cy="426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24B1BA-01C2-4153-A8E0-2A72E4B729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19954" y="163024"/>
                  <a:ext cx="261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420440-AEAD-4A0E-8D5E-6A35AB99A594}"/>
                    </a:ext>
                  </a:extLst>
                </p14:cNvPr>
                <p14:cNvContentPartPr/>
                <p14:nvPr/>
              </p14:nvContentPartPr>
              <p14:xfrm>
                <a:off x="1532114" y="407824"/>
                <a:ext cx="398880" cy="9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420440-AEAD-4A0E-8D5E-6A35AB99A5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23114" y="398824"/>
                  <a:ext cx="416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E133A3-B92C-4515-B7FB-FBF215E1485B}"/>
                    </a:ext>
                  </a:extLst>
                </p14:cNvPr>
                <p14:cNvContentPartPr/>
                <p14:nvPr/>
              </p14:nvContentPartPr>
              <p14:xfrm>
                <a:off x="2194874" y="437344"/>
                <a:ext cx="52920" cy="12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E133A3-B92C-4515-B7FB-FBF215E148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85874" y="428344"/>
                  <a:ext cx="70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E53F32-95DC-4C5A-AD0B-EDBD6DFCC9AC}"/>
                    </a:ext>
                  </a:extLst>
                </p14:cNvPr>
                <p14:cNvContentPartPr/>
                <p14:nvPr/>
              </p14:nvContentPartPr>
              <p14:xfrm>
                <a:off x="2462714" y="25144"/>
                <a:ext cx="328320" cy="56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E53F32-95DC-4C5A-AD0B-EDBD6DFCC9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53714" y="16504"/>
                  <a:ext cx="3459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6C959A-61CE-46C1-ABFE-121EFF32F871}"/>
                    </a:ext>
                  </a:extLst>
                </p14:cNvPr>
                <p14:cNvContentPartPr/>
                <p14:nvPr/>
              </p14:nvContentPartPr>
              <p14:xfrm>
                <a:off x="2506994" y="386224"/>
                <a:ext cx="249120" cy="43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6C959A-61CE-46C1-ABFE-121EFF32F8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8354" y="377584"/>
                  <a:ext cx="266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856AD3-FBC3-444A-B880-4FB5A6F0AF1C}"/>
                    </a:ext>
                  </a:extLst>
                </p14:cNvPr>
                <p14:cNvContentPartPr/>
                <p14:nvPr/>
              </p14:nvContentPartPr>
              <p14:xfrm>
                <a:off x="3203234" y="125224"/>
                <a:ext cx="267120" cy="456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856AD3-FBC3-444A-B880-4FB5A6F0AF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94594" y="116224"/>
                  <a:ext cx="284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DCF964-4AD3-4364-B544-564DC0246528}"/>
                    </a:ext>
                  </a:extLst>
                </p14:cNvPr>
                <p14:cNvContentPartPr/>
                <p14:nvPr/>
              </p14:nvContentPartPr>
              <p14:xfrm>
                <a:off x="3161474" y="306664"/>
                <a:ext cx="380880" cy="90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DCF964-4AD3-4364-B544-564DC02465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52834" y="298024"/>
                  <a:ext cx="398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3CFE36-5283-49C9-BD2D-E6F2A8FC7484}"/>
                    </a:ext>
                  </a:extLst>
                </p14:cNvPr>
                <p14:cNvContentPartPr/>
                <p14:nvPr/>
              </p14:nvContentPartPr>
              <p14:xfrm>
                <a:off x="3545234" y="75544"/>
                <a:ext cx="216720" cy="456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3CFE36-5283-49C9-BD2D-E6F2A8FC74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6594" y="66544"/>
                  <a:ext cx="2343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DF468C-3983-4220-9B4A-60F8B43AF4CC}"/>
                    </a:ext>
                  </a:extLst>
                </p14:cNvPr>
                <p14:cNvContentPartPr/>
                <p14:nvPr/>
              </p14:nvContentPartPr>
              <p14:xfrm>
                <a:off x="3830714" y="395584"/>
                <a:ext cx="110880" cy="10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DF468C-3983-4220-9B4A-60F8B43AF4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2074" y="386584"/>
                  <a:ext cx="128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16A10F-7FCE-462C-920B-8A40F8168451}"/>
                    </a:ext>
                  </a:extLst>
                </p14:cNvPr>
                <p14:cNvContentPartPr/>
                <p14:nvPr/>
              </p14:nvContentPartPr>
              <p14:xfrm>
                <a:off x="4317434" y="313504"/>
                <a:ext cx="288720" cy="197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16A10F-7FCE-462C-920B-8A40F81684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08794" y="304864"/>
                  <a:ext cx="306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2D8479-48D0-4024-B6CC-7DCAFD471254}"/>
                    </a:ext>
                  </a:extLst>
                </p14:cNvPr>
                <p14:cNvContentPartPr/>
                <p14:nvPr/>
              </p14:nvContentPartPr>
              <p14:xfrm>
                <a:off x="4612634" y="370024"/>
                <a:ext cx="158760" cy="13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2D8479-48D0-4024-B6CC-7DCAFD4712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03994" y="361384"/>
                  <a:ext cx="176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3B8A63-60E7-45D2-B3BA-BA91A9A01DA6}"/>
                    </a:ext>
                  </a:extLst>
                </p14:cNvPr>
                <p14:cNvContentPartPr/>
                <p14:nvPr/>
              </p14:nvContentPartPr>
              <p14:xfrm>
                <a:off x="4800194" y="382264"/>
                <a:ext cx="276480" cy="96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3B8A63-60E7-45D2-B3BA-BA91A9A01D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1554" y="373624"/>
                  <a:ext cx="294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05F927-4C82-47CE-B12D-A714121919B8}"/>
                    </a:ext>
                  </a:extLst>
                </p14:cNvPr>
                <p14:cNvContentPartPr/>
                <p14:nvPr/>
              </p14:nvContentPartPr>
              <p14:xfrm>
                <a:off x="5064794" y="413944"/>
                <a:ext cx="197640" cy="30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05F927-4C82-47CE-B12D-A71412191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55794" y="405304"/>
                  <a:ext cx="215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4BF2E8-0255-40E4-95C2-91B208EEA55A}"/>
                    </a:ext>
                  </a:extLst>
                </p14:cNvPr>
                <p14:cNvContentPartPr/>
                <p14:nvPr/>
              </p14:nvContentPartPr>
              <p14:xfrm>
                <a:off x="5196554" y="339064"/>
                <a:ext cx="295920" cy="175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4BF2E8-0255-40E4-95C2-91B208EEA5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87914" y="330424"/>
                  <a:ext cx="31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8A0CDF-A54D-477D-8B38-4795D2A85755}"/>
                    </a:ext>
                  </a:extLst>
                </p14:cNvPr>
                <p14:cNvContentPartPr/>
                <p14:nvPr/>
              </p14:nvContentPartPr>
              <p14:xfrm>
                <a:off x="5528114" y="130264"/>
                <a:ext cx="328680" cy="428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8A0CDF-A54D-477D-8B38-4795D2A857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9474" y="121624"/>
                  <a:ext cx="3463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B27771-5BBB-4ABE-A7AF-1A096A9787D2}"/>
                    </a:ext>
                  </a:extLst>
                </p14:cNvPr>
                <p14:cNvContentPartPr/>
                <p14:nvPr/>
              </p14:nvContentPartPr>
              <p14:xfrm>
                <a:off x="6289874" y="381904"/>
                <a:ext cx="74520" cy="13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B27771-5BBB-4ABE-A7AF-1A096A9787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80874" y="373264"/>
                  <a:ext cx="92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6BBF6F-7561-4352-B556-F0FDBE2CC911}"/>
                    </a:ext>
                  </a:extLst>
                </p14:cNvPr>
                <p14:cNvContentPartPr/>
                <p14:nvPr/>
              </p14:nvContentPartPr>
              <p14:xfrm>
                <a:off x="6417674" y="243304"/>
                <a:ext cx="19080" cy="66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6BBF6F-7561-4352-B556-F0FDBE2CC9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8674" y="234664"/>
                  <a:ext cx="36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0C11E5-4583-472F-B74F-C56326971907}"/>
                    </a:ext>
                  </a:extLst>
                </p14:cNvPr>
                <p14:cNvContentPartPr/>
                <p14:nvPr/>
              </p14:nvContentPartPr>
              <p14:xfrm>
                <a:off x="6462674" y="298024"/>
                <a:ext cx="185040" cy="229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0C11E5-4583-472F-B74F-C563269719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54034" y="289384"/>
                  <a:ext cx="202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26B282-E188-4A63-84C2-D47C02CFA302}"/>
                    </a:ext>
                  </a:extLst>
                </p14:cNvPr>
                <p14:cNvContentPartPr/>
                <p14:nvPr/>
              </p14:nvContentPartPr>
              <p14:xfrm>
                <a:off x="567674" y="1064104"/>
                <a:ext cx="294480" cy="231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26B282-E188-4A63-84C2-D47C02CFA3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9034" y="1055464"/>
                  <a:ext cx="312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8E8A29-31FE-45AB-AA95-09C37C70E318}"/>
                    </a:ext>
                  </a:extLst>
                </p14:cNvPr>
                <p14:cNvContentPartPr/>
                <p14:nvPr/>
              </p14:nvContentPartPr>
              <p14:xfrm>
                <a:off x="911474" y="1086784"/>
                <a:ext cx="126360" cy="185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8E8A29-31FE-45AB-AA95-09C37C70E3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2834" y="1078144"/>
                  <a:ext cx="144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2B4773-8AFE-4BB8-810D-730F56A2524D}"/>
                    </a:ext>
                  </a:extLst>
                </p14:cNvPr>
                <p14:cNvContentPartPr/>
                <p14:nvPr/>
              </p14:nvContentPartPr>
              <p14:xfrm>
                <a:off x="1116314" y="1096864"/>
                <a:ext cx="223920" cy="227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2B4773-8AFE-4BB8-810D-730F56A252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7674" y="1087864"/>
                  <a:ext cx="241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16247D-17E6-40CD-A0C5-C327B5CA2744}"/>
                    </a:ext>
                  </a:extLst>
                </p14:cNvPr>
                <p14:cNvContentPartPr/>
                <p14:nvPr/>
              </p14:nvContentPartPr>
              <p14:xfrm>
                <a:off x="1380554" y="1057264"/>
                <a:ext cx="407160" cy="197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16247D-17E6-40CD-A0C5-C327B5CA27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71914" y="1048264"/>
                  <a:ext cx="424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8A776A-B854-4296-B8D3-BABEE95F6EFB}"/>
                    </a:ext>
                  </a:extLst>
                </p14:cNvPr>
                <p14:cNvContentPartPr/>
                <p14:nvPr/>
              </p14:nvContentPartPr>
              <p14:xfrm>
                <a:off x="1871954" y="1115584"/>
                <a:ext cx="157680" cy="18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8A776A-B854-4296-B8D3-BABEE95F6E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63314" y="1106584"/>
                  <a:ext cx="175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0A8DCB-C6AB-4ABA-9990-9A5A9812C375}"/>
                    </a:ext>
                  </a:extLst>
                </p14:cNvPr>
                <p14:cNvContentPartPr/>
                <p14:nvPr/>
              </p14:nvContentPartPr>
              <p14:xfrm>
                <a:off x="2275154" y="840544"/>
                <a:ext cx="178920" cy="426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0A8DCB-C6AB-4ABA-9990-9A5A9812C3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66154" y="831904"/>
                  <a:ext cx="196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7ABBF09-B4E3-43DA-A032-E3CAF0C311F3}"/>
                    </a:ext>
                  </a:extLst>
                </p14:cNvPr>
                <p14:cNvContentPartPr/>
                <p14:nvPr/>
              </p14:nvContentPartPr>
              <p14:xfrm>
                <a:off x="2699954" y="1021984"/>
                <a:ext cx="308520" cy="21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7ABBF09-B4E3-43DA-A032-E3CAF0C311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91314" y="1012984"/>
                  <a:ext cx="326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868194-65B0-4CF3-B79F-A58B5B6712EE}"/>
                    </a:ext>
                  </a:extLst>
                </p14:cNvPr>
                <p14:cNvContentPartPr/>
                <p14:nvPr/>
              </p14:nvContentPartPr>
              <p14:xfrm>
                <a:off x="2968514" y="802024"/>
                <a:ext cx="280080" cy="425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868194-65B0-4CF3-B79F-A58B5B6712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59874" y="793024"/>
                  <a:ext cx="2977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287646-6E4B-44BB-9E4D-E9252863A8FD}"/>
                    </a:ext>
                  </a:extLst>
                </p14:cNvPr>
                <p14:cNvContentPartPr/>
                <p14:nvPr/>
              </p14:nvContentPartPr>
              <p14:xfrm>
                <a:off x="3109634" y="1069504"/>
                <a:ext cx="67680" cy="11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287646-6E4B-44BB-9E4D-E9252863A8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00634" y="1060504"/>
                  <a:ext cx="85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FD8733-70C5-429D-B13A-8C023FE9C605}"/>
                    </a:ext>
                  </a:extLst>
                </p14:cNvPr>
                <p14:cNvContentPartPr/>
                <p14:nvPr/>
              </p14:nvContentPartPr>
              <p14:xfrm>
                <a:off x="3221954" y="980944"/>
                <a:ext cx="229680" cy="238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FD8733-70C5-429D-B13A-8C023FE9C6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13314" y="971944"/>
                  <a:ext cx="247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616774-AFD1-4E64-99D2-4520C52A6DF1}"/>
                    </a:ext>
                  </a:extLst>
                </p14:cNvPr>
                <p14:cNvContentPartPr/>
                <p14:nvPr/>
              </p14:nvContentPartPr>
              <p14:xfrm>
                <a:off x="3647834" y="691504"/>
                <a:ext cx="288720" cy="532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616774-AFD1-4E64-99D2-4520C52A6D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39194" y="682504"/>
                  <a:ext cx="306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55CF6F-C5AC-46F3-BFA5-D56FF852BA44}"/>
                    </a:ext>
                  </a:extLst>
                </p14:cNvPr>
                <p14:cNvContentPartPr/>
                <p14:nvPr/>
              </p14:nvContentPartPr>
              <p14:xfrm>
                <a:off x="3551354" y="954304"/>
                <a:ext cx="516240" cy="242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55CF6F-C5AC-46F3-BFA5-D56FF852BA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42714" y="945664"/>
                  <a:ext cx="533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6A2475-B293-4D94-A2DD-C437EA5B6DB0}"/>
                    </a:ext>
                  </a:extLst>
                </p14:cNvPr>
                <p14:cNvContentPartPr/>
                <p14:nvPr/>
              </p14:nvContentPartPr>
              <p14:xfrm>
                <a:off x="4121234" y="1061224"/>
                <a:ext cx="96840" cy="159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6A2475-B293-4D94-A2DD-C437EA5B6D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12594" y="1052224"/>
                  <a:ext cx="114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9D9B2C-4F03-4023-A567-A988D9B13EB5}"/>
                    </a:ext>
                  </a:extLst>
                </p14:cNvPr>
                <p14:cNvContentPartPr/>
                <p14:nvPr/>
              </p14:nvContentPartPr>
              <p14:xfrm>
                <a:off x="4395194" y="723184"/>
                <a:ext cx="172440" cy="398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9D9B2C-4F03-4023-A567-A988D9B13E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6194" y="714184"/>
                  <a:ext cx="1900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49E136-56E8-43CE-B3A1-B7321C17B1B0}"/>
                    </a:ext>
                  </a:extLst>
                </p14:cNvPr>
                <p14:cNvContentPartPr/>
                <p14:nvPr/>
              </p14:nvContentPartPr>
              <p14:xfrm>
                <a:off x="4359554" y="1030624"/>
                <a:ext cx="213120" cy="169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49E136-56E8-43CE-B3A1-B7321C17B1B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0914" y="1021624"/>
                  <a:ext cx="230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9663EE1-BF0F-4B7B-B269-1EA764A9214D}"/>
                    </a:ext>
                  </a:extLst>
                </p14:cNvPr>
                <p14:cNvContentPartPr/>
                <p14:nvPr/>
              </p14:nvContentPartPr>
              <p14:xfrm>
                <a:off x="4680314" y="697624"/>
                <a:ext cx="674640" cy="479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9663EE1-BF0F-4B7B-B269-1EA764A921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71674" y="688984"/>
                  <a:ext cx="6922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9FF975-CCC5-416D-91D7-9BEED935EB4B}"/>
                    </a:ext>
                  </a:extLst>
                </p14:cNvPr>
                <p14:cNvContentPartPr/>
                <p14:nvPr/>
              </p14:nvContentPartPr>
              <p14:xfrm>
                <a:off x="4995674" y="940264"/>
                <a:ext cx="462600" cy="189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9FF975-CCC5-416D-91D7-9BEED935EB4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86674" y="931264"/>
                  <a:ext cx="480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D226992-8195-4977-AC7D-09B599F9A66E}"/>
                    </a:ext>
                  </a:extLst>
                </p14:cNvPr>
                <p14:cNvContentPartPr/>
                <p14:nvPr/>
              </p14:nvContentPartPr>
              <p14:xfrm>
                <a:off x="5482754" y="868624"/>
                <a:ext cx="62280" cy="11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D226992-8195-4977-AC7D-09B599F9A6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74114" y="859624"/>
                  <a:ext cx="79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58AB71-97F7-4429-9DC5-F9296180F4C2}"/>
                    </a:ext>
                  </a:extLst>
                </p14:cNvPr>
                <p14:cNvContentPartPr/>
                <p14:nvPr/>
              </p14:nvContentPartPr>
              <p14:xfrm>
                <a:off x="5559434" y="991024"/>
                <a:ext cx="138600" cy="129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58AB71-97F7-4429-9DC5-F9296180F4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50794" y="982024"/>
                  <a:ext cx="156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A3AF0C-0964-49F9-8B8D-C341DF8E45E6}"/>
                    </a:ext>
                  </a:extLst>
                </p14:cNvPr>
                <p14:cNvContentPartPr/>
                <p14:nvPr/>
              </p14:nvContentPartPr>
              <p14:xfrm>
                <a:off x="5754914" y="988144"/>
                <a:ext cx="302760" cy="179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A3AF0C-0964-49F9-8B8D-C341DF8E45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46274" y="979504"/>
                  <a:ext cx="320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91A04A-9E33-4F57-82D2-250F046CDE51}"/>
                    </a:ext>
                  </a:extLst>
                </p14:cNvPr>
                <p14:cNvContentPartPr/>
                <p14:nvPr/>
              </p14:nvContentPartPr>
              <p14:xfrm>
                <a:off x="6298514" y="732184"/>
                <a:ext cx="338040" cy="348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91A04A-9E33-4F57-82D2-250F046CDE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89874" y="723184"/>
                  <a:ext cx="3556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816DB1-A6C3-4CE6-990E-236A063E46D3}"/>
                    </a:ext>
                  </a:extLst>
                </p14:cNvPr>
                <p14:cNvContentPartPr/>
                <p14:nvPr/>
              </p14:nvContentPartPr>
              <p14:xfrm>
                <a:off x="6315434" y="1320424"/>
                <a:ext cx="72000" cy="97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816DB1-A6C3-4CE6-990E-236A063E46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06434" y="1311424"/>
                  <a:ext cx="896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FC074D2-7100-4D3E-827C-85EDE83B404B}"/>
              </a:ext>
            </a:extLst>
          </p:cNvPr>
          <p:cNvGrpSpPr/>
          <p:nvPr/>
        </p:nvGrpSpPr>
        <p:grpSpPr>
          <a:xfrm>
            <a:off x="664154" y="1771504"/>
            <a:ext cx="1712880" cy="510480"/>
            <a:chOff x="664154" y="1771504"/>
            <a:chExt cx="171288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1812C0-1F66-4F7D-BA68-EAD67BD002CF}"/>
                    </a:ext>
                  </a:extLst>
                </p14:cNvPr>
                <p14:cNvContentPartPr/>
                <p14:nvPr/>
              </p14:nvContentPartPr>
              <p14:xfrm>
                <a:off x="664154" y="1898584"/>
                <a:ext cx="333000" cy="383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1812C0-1F66-4F7D-BA68-EAD67BD002C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5514" y="1889584"/>
                  <a:ext cx="350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A359CF-FB5C-4508-90D1-50CEA34D61A5}"/>
                    </a:ext>
                  </a:extLst>
                </p14:cNvPr>
                <p14:cNvContentPartPr/>
                <p14:nvPr/>
              </p14:nvContentPartPr>
              <p14:xfrm>
                <a:off x="949274" y="2087224"/>
                <a:ext cx="228240" cy="191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A359CF-FB5C-4508-90D1-50CEA34D61A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0274" y="2078224"/>
                  <a:ext cx="245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14199A-584E-489E-B30F-B3ABB0D0E2A0}"/>
                    </a:ext>
                  </a:extLst>
                </p14:cNvPr>
                <p14:cNvContentPartPr/>
                <p14:nvPr/>
              </p14:nvContentPartPr>
              <p14:xfrm>
                <a:off x="1186874" y="2096944"/>
                <a:ext cx="217080" cy="180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14199A-584E-489E-B30F-B3ABB0D0E2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77874" y="2087944"/>
                  <a:ext cx="234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914016-663F-46B5-8938-9F9250B47A7B}"/>
                    </a:ext>
                  </a:extLst>
                </p14:cNvPr>
                <p14:cNvContentPartPr/>
                <p14:nvPr/>
              </p14:nvContentPartPr>
              <p14:xfrm>
                <a:off x="1565954" y="1771504"/>
                <a:ext cx="248040" cy="471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914016-663F-46B5-8938-9F9250B47A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57314" y="1762504"/>
                  <a:ext cx="2656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91C9071-6585-4393-A9B5-825FABCB9594}"/>
                    </a:ext>
                  </a:extLst>
                </p14:cNvPr>
                <p14:cNvContentPartPr/>
                <p14:nvPr/>
              </p14:nvContentPartPr>
              <p14:xfrm>
                <a:off x="1465514" y="1945744"/>
                <a:ext cx="380160" cy="123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91C9071-6585-4393-A9B5-825FABCB95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56514" y="1937104"/>
                  <a:ext cx="397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D5D6F1-4F0D-43D5-9137-9E7B44CA3A38}"/>
                    </a:ext>
                  </a:extLst>
                </p14:cNvPr>
                <p14:cNvContentPartPr/>
                <p14:nvPr/>
              </p14:nvContentPartPr>
              <p14:xfrm>
                <a:off x="1770074" y="2026744"/>
                <a:ext cx="247680" cy="172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D5D6F1-4F0D-43D5-9137-9E7B44CA3A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61074" y="2017744"/>
                  <a:ext cx="265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C8D0B90-C0A6-4475-A6AE-5078CB220733}"/>
                    </a:ext>
                  </a:extLst>
                </p14:cNvPr>
                <p14:cNvContentPartPr/>
                <p14:nvPr/>
              </p14:nvContentPartPr>
              <p14:xfrm>
                <a:off x="1935674" y="2078224"/>
                <a:ext cx="165960" cy="121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C8D0B90-C0A6-4475-A6AE-5078CB2207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7034" y="2069584"/>
                  <a:ext cx="183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E46645-A612-4120-9A43-90983E2DD452}"/>
                    </a:ext>
                  </a:extLst>
                </p14:cNvPr>
                <p14:cNvContentPartPr/>
                <p14:nvPr/>
              </p14:nvContentPartPr>
              <p14:xfrm>
                <a:off x="2275874" y="1864384"/>
                <a:ext cx="101160" cy="385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E46645-A612-4120-9A43-90983E2DD4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67234" y="1855384"/>
                  <a:ext cx="118800" cy="40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EDBA3D2-3C1B-48CA-81B8-D9BE89D1F764}"/>
              </a:ext>
            </a:extLst>
          </p:cNvPr>
          <p:cNvGrpSpPr/>
          <p:nvPr/>
        </p:nvGrpSpPr>
        <p:grpSpPr>
          <a:xfrm>
            <a:off x="2659634" y="1738384"/>
            <a:ext cx="1389600" cy="468360"/>
            <a:chOff x="2659634" y="1738384"/>
            <a:chExt cx="138960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C5EA0F-23CB-45A4-B2C0-DA180B3FFA8D}"/>
                    </a:ext>
                  </a:extLst>
                </p14:cNvPr>
                <p14:cNvContentPartPr/>
                <p14:nvPr/>
              </p14:nvContentPartPr>
              <p14:xfrm>
                <a:off x="2659634" y="1834144"/>
                <a:ext cx="300240" cy="372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C5EA0F-23CB-45A4-B2C0-DA180B3FFA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50994" y="1825144"/>
                  <a:ext cx="317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C345D1-C8FE-4AD2-AF90-1C33365EC5D7}"/>
                    </a:ext>
                  </a:extLst>
                </p14:cNvPr>
                <p14:cNvContentPartPr/>
                <p14:nvPr/>
              </p14:nvContentPartPr>
              <p14:xfrm>
                <a:off x="3081914" y="1991824"/>
                <a:ext cx="88920" cy="149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C345D1-C8FE-4AD2-AF90-1C33365EC5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72914" y="1982824"/>
                  <a:ext cx="106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7219A6-D30E-41B8-B2E9-B524322B044A}"/>
                    </a:ext>
                  </a:extLst>
                </p14:cNvPr>
                <p14:cNvContentPartPr/>
                <p14:nvPr/>
              </p14:nvContentPartPr>
              <p14:xfrm>
                <a:off x="3221234" y="2011984"/>
                <a:ext cx="266400" cy="111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7219A6-D30E-41B8-B2E9-B524322B044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12594" y="2002984"/>
                  <a:ext cx="284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DA2C44-A6C6-4B47-A96C-66ACB09549AD}"/>
                    </a:ext>
                  </a:extLst>
                </p14:cNvPr>
                <p14:cNvContentPartPr/>
                <p14:nvPr/>
              </p14:nvContentPartPr>
              <p14:xfrm>
                <a:off x="3576194" y="2028544"/>
                <a:ext cx="41400" cy="111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DA2C44-A6C6-4B47-A96C-66ACB09549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67194" y="2019904"/>
                  <a:ext cx="59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41DA7C-8A6F-4972-8215-79A9D416D103}"/>
                    </a:ext>
                  </a:extLst>
                </p14:cNvPr>
                <p14:cNvContentPartPr/>
                <p14:nvPr/>
              </p14:nvContentPartPr>
              <p14:xfrm>
                <a:off x="3823154" y="1738384"/>
                <a:ext cx="207360" cy="424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41DA7C-8A6F-4972-8215-79A9D416D1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14154" y="1729744"/>
                  <a:ext cx="2250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CA2AB7-2BF3-4A4B-BC3B-F46CF9CAF0A9}"/>
                    </a:ext>
                  </a:extLst>
                </p14:cNvPr>
                <p14:cNvContentPartPr/>
                <p14:nvPr/>
              </p14:nvContentPartPr>
              <p14:xfrm>
                <a:off x="3763034" y="1986064"/>
                <a:ext cx="286200" cy="38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CA2AB7-2BF3-4A4B-BC3B-F46CF9CAF0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4034" y="1977064"/>
                  <a:ext cx="3038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B27D5E9-6CEF-421D-99B0-C8C5B5A604DD}"/>
              </a:ext>
            </a:extLst>
          </p:cNvPr>
          <p:cNvGrpSpPr/>
          <p:nvPr/>
        </p:nvGrpSpPr>
        <p:grpSpPr>
          <a:xfrm>
            <a:off x="4361354" y="1653064"/>
            <a:ext cx="2565000" cy="511920"/>
            <a:chOff x="4361354" y="1653064"/>
            <a:chExt cx="256500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686722F-AFDD-4B88-AAAB-86172F90AD27}"/>
                    </a:ext>
                  </a:extLst>
                </p14:cNvPr>
                <p14:cNvContentPartPr/>
                <p14:nvPr/>
              </p14:nvContentPartPr>
              <p14:xfrm>
                <a:off x="4471874" y="1891744"/>
                <a:ext cx="142920" cy="259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686722F-AFDD-4B88-AAAB-86172F90AD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63234" y="1882744"/>
                  <a:ext cx="160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FAE9E7-5F2D-4D55-A71A-31C364AC9EF6}"/>
                    </a:ext>
                  </a:extLst>
                </p14:cNvPr>
                <p14:cNvContentPartPr/>
                <p14:nvPr/>
              </p14:nvContentPartPr>
              <p14:xfrm>
                <a:off x="4361354" y="1861144"/>
                <a:ext cx="552960" cy="52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FAE9E7-5F2D-4D55-A71A-31C364AC9E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52714" y="1852504"/>
                  <a:ext cx="570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482A19-E28C-432B-9B0A-87FC1221CF2C}"/>
                    </a:ext>
                  </a:extLst>
                </p14:cNvPr>
                <p14:cNvContentPartPr/>
                <p14:nvPr/>
              </p14:nvContentPartPr>
              <p14:xfrm>
                <a:off x="4816394" y="1653064"/>
                <a:ext cx="302040" cy="46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482A19-E28C-432B-9B0A-87FC1221CF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07754" y="1644424"/>
                  <a:ext cx="3196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D7DEFAA-016C-4EC4-A580-127F88C97BCA}"/>
                    </a:ext>
                  </a:extLst>
                </p14:cNvPr>
                <p14:cNvContentPartPr/>
                <p14:nvPr/>
              </p14:nvContentPartPr>
              <p14:xfrm>
                <a:off x="5142194" y="1911184"/>
                <a:ext cx="206280" cy="164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D7DEFAA-016C-4EC4-A580-127F88C97B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33194" y="1902184"/>
                  <a:ext cx="223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EED094-574E-44DE-93C1-5793C3033055}"/>
                    </a:ext>
                  </a:extLst>
                </p14:cNvPr>
                <p14:cNvContentPartPr/>
                <p14:nvPr/>
              </p14:nvContentPartPr>
              <p14:xfrm>
                <a:off x="5352434" y="1955104"/>
                <a:ext cx="180000" cy="152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EED094-574E-44DE-93C1-5793C30330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43794" y="1946104"/>
                  <a:ext cx="19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20D9C8-2E54-4D03-BD4D-3B0F8F891291}"/>
                    </a:ext>
                  </a:extLst>
                </p14:cNvPr>
                <p14:cNvContentPartPr/>
                <p14:nvPr/>
              </p14:nvContentPartPr>
              <p14:xfrm>
                <a:off x="5630354" y="1929184"/>
                <a:ext cx="228960" cy="210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20D9C8-2E54-4D03-BD4D-3B0F8F8912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21714" y="1920184"/>
                  <a:ext cx="246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7105BE-091F-4CD4-B504-D2B47706A109}"/>
                    </a:ext>
                  </a:extLst>
                </p14:cNvPr>
                <p14:cNvContentPartPr/>
                <p14:nvPr/>
              </p14:nvContentPartPr>
              <p14:xfrm>
                <a:off x="5896034" y="1947904"/>
                <a:ext cx="230400" cy="212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7105BE-091F-4CD4-B504-D2B47706A1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87034" y="1938904"/>
                  <a:ext cx="248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A66C32-A6AE-4D2B-BD51-7CDB8A142C35}"/>
                    </a:ext>
                  </a:extLst>
                </p14:cNvPr>
                <p14:cNvContentPartPr/>
                <p14:nvPr/>
              </p14:nvContentPartPr>
              <p14:xfrm>
                <a:off x="6184034" y="1975624"/>
                <a:ext cx="391320" cy="13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A66C32-A6AE-4D2B-BD51-7CDB8A142C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75394" y="1966984"/>
                  <a:ext cx="408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D55230-5D82-47ED-A12A-F053E1A2E66E}"/>
                    </a:ext>
                  </a:extLst>
                </p14:cNvPr>
                <p14:cNvContentPartPr/>
                <p14:nvPr/>
              </p14:nvContentPartPr>
              <p14:xfrm>
                <a:off x="6781994" y="1882024"/>
                <a:ext cx="144360" cy="28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D55230-5D82-47ED-A12A-F053E1A2E66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3354" y="1873024"/>
                  <a:ext cx="1620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5D150A5-E53C-4414-8AA4-AAD1510C186A}"/>
              </a:ext>
            </a:extLst>
          </p:cNvPr>
          <p:cNvGrpSpPr/>
          <p:nvPr/>
        </p:nvGrpSpPr>
        <p:grpSpPr>
          <a:xfrm>
            <a:off x="793034" y="2480344"/>
            <a:ext cx="1033560" cy="534960"/>
            <a:chOff x="793034" y="2480344"/>
            <a:chExt cx="103356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BF3BF9-F1E1-456B-9C23-98B29133A958}"/>
                    </a:ext>
                  </a:extLst>
                </p14:cNvPr>
                <p14:cNvContentPartPr/>
                <p14:nvPr/>
              </p14:nvContentPartPr>
              <p14:xfrm>
                <a:off x="793034" y="2562424"/>
                <a:ext cx="279720" cy="45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BF3BF9-F1E1-456B-9C23-98B29133A9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4394" y="2553784"/>
                  <a:ext cx="2973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7008CA-BA7B-4DD4-9300-9EE44FCB7507}"/>
                    </a:ext>
                  </a:extLst>
                </p14:cNvPr>
                <p14:cNvContentPartPr/>
                <p14:nvPr/>
              </p14:nvContentPartPr>
              <p14:xfrm>
                <a:off x="1193714" y="2760784"/>
                <a:ext cx="263880" cy="196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7008CA-BA7B-4DD4-9300-9EE44FCB75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85074" y="2751784"/>
                  <a:ext cx="281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0BE620-6DC5-463A-B021-30D952A9CEE5}"/>
                    </a:ext>
                  </a:extLst>
                </p14:cNvPr>
                <p14:cNvContentPartPr/>
                <p14:nvPr/>
              </p14:nvContentPartPr>
              <p14:xfrm>
                <a:off x="1554074" y="2480344"/>
                <a:ext cx="260640" cy="480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0BE620-6DC5-463A-B021-30D952A9CE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45074" y="2471704"/>
                  <a:ext cx="2782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7C0475-8D42-455F-8E63-3EDAF01083B3}"/>
                    </a:ext>
                  </a:extLst>
                </p14:cNvPr>
                <p14:cNvContentPartPr/>
                <p14:nvPr/>
              </p14:nvContentPartPr>
              <p14:xfrm>
                <a:off x="1505474" y="2693824"/>
                <a:ext cx="321120" cy="89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7C0475-8D42-455F-8E63-3EDAF01083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96474" y="2684824"/>
                  <a:ext cx="33876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2FC332-38E9-4C05-BAB2-25A186EB7BA8}"/>
              </a:ext>
            </a:extLst>
          </p:cNvPr>
          <p:cNvGrpSpPr/>
          <p:nvPr/>
        </p:nvGrpSpPr>
        <p:grpSpPr>
          <a:xfrm>
            <a:off x="2246354" y="2607064"/>
            <a:ext cx="1004400" cy="498600"/>
            <a:chOff x="2246354" y="2607064"/>
            <a:chExt cx="100440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76EF894-0645-458D-A715-2FEF61F1A97A}"/>
                    </a:ext>
                  </a:extLst>
                </p14:cNvPr>
                <p14:cNvContentPartPr/>
                <p14:nvPr/>
              </p14:nvContentPartPr>
              <p14:xfrm>
                <a:off x="2279474" y="2649904"/>
                <a:ext cx="254520" cy="301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76EF894-0645-458D-A715-2FEF61F1A9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70834" y="2640904"/>
                  <a:ext cx="272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4E1E8F-B3CB-4478-9C66-64FB0A768C15}"/>
                    </a:ext>
                  </a:extLst>
                </p14:cNvPr>
                <p14:cNvContentPartPr/>
                <p14:nvPr/>
              </p14:nvContentPartPr>
              <p14:xfrm>
                <a:off x="2246354" y="2607064"/>
                <a:ext cx="281160" cy="295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4E1E8F-B3CB-4478-9C66-64FB0A768C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37714" y="2598424"/>
                  <a:ext cx="298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C37A64-3E5D-49A9-B95B-57E88E4DDD96}"/>
                    </a:ext>
                  </a:extLst>
                </p14:cNvPr>
                <p14:cNvContentPartPr/>
                <p14:nvPr/>
              </p14:nvContentPartPr>
              <p14:xfrm>
                <a:off x="2608154" y="2940064"/>
                <a:ext cx="51840" cy="115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C37A64-3E5D-49A9-B95B-57E88E4DDD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99154" y="2931064"/>
                  <a:ext cx="69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2C67A2D-F98B-4916-85F6-F012C3208576}"/>
                    </a:ext>
                  </a:extLst>
                </p14:cNvPr>
                <p14:cNvContentPartPr/>
                <p14:nvPr/>
              </p14:nvContentPartPr>
              <p14:xfrm>
                <a:off x="2841434" y="2909104"/>
                <a:ext cx="149400" cy="196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2C67A2D-F98B-4916-85F6-F012C32085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32434" y="2900104"/>
                  <a:ext cx="167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38C1DE7-DA5A-4769-9C93-ABE1AAC5ACD7}"/>
                    </a:ext>
                  </a:extLst>
                </p14:cNvPr>
                <p14:cNvContentPartPr/>
                <p14:nvPr/>
              </p14:nvContentPartPr>
              <p14:xfrm>
                <a:off x="3199994" y="2765464"/>
                <a:ext cx="50760" cy="20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38C1DE7-DA5A-4769-9C93-ABE1AAC5AC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91354" y="2756464"/>
                  <a:ext cx="684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DE278FC-509A-4594-9E58-E698889453D3}"/>
              </a:ext>
            </a:extLst>
          </p:cNvPr>
          <p:cNvGrpSpPr/>
          <p:nvPr/>
        </p:nvGrpSpPr>
        <p:grpSpPr>
          <a:xfrm>
            <a:off x="3523274" y="2509504"/>
            <a:ext cx="1487520" cy="466920"/>
            <a:chOff x="3523274" y="2509504"/>
            <a:chExt cx="14875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D71065-D926-4C1C-80E3-924DD96E5831}"/>
                    </a:ext>
                  </a:extLst>
                </p14:cNvPr>
                <p14:cNvContentPartPr/>
                <p14:nvPr/>
              </p14:nvContentPartPr>
              <p14:xfrm>
                <a:off x="3523274" y="2771224"/>
                <a:ext cx="63000" cy="8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D71065-D926-4C1C-80E3-924DD96E58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14274" y="2762224"/>
                  <a:ext cx="80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FD4D2DF-A09A-482E-AB1A-6D1C7D729C30}"/>
                    </a:ext>
                  </a:extLst>
                </p14:cNvPr>
                <p14:cNvContentPartPr/>
                <p14:nvPr/>
              </p14:nvContentPartPr>
              <p14:xfrm>
                <a:off x="3794714" y="2729824"/>
                <a:ext cx="75960" cy="60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FD4D2DF-A09A-482E-AB1A-6D1C7D729C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85714" y="2720824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85BD29-AEE9-4B8E-B81D-6CFDEFC16827}"/>
                    </a:ext>
                  </a:extLst>
                </p14:cNvPr>
                <p14:cNvContentPartPr/>
                <p14:nvPr/>
              </p14:nvContentPartPr>
              <p14:xfrm>
                <a:off x="4080194" y="2839624"/>
                <a:ext cx="105120" cy="136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85BD29-AEE9-4B8E-B81D-6CFDEFC168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71554" y="2830984"/>
                  <a:ext cx="122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BB3D7D-282F-4421-8387-C681FAE5C849}"/>
                    </a:ext>
                  </a:extLst>
                </p14:cNvPr>
                <p14:cNvContentPartPr/>
                <p14:nvPr/>
              </p14:nvContentPartPr>
              <p14:xfrm>
                <a:off x="4434074" y="2559904"/>
                <a:ext cx="251640" cy="299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BB3D7D-282F-4421-8387-C681FAE5C8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25434" y="2551264"/>
                  <a:ext cx="269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A8475A1-266C-4592-94BD-A0F5330B0353}"/>
                    </a:ext>
                  </a:extLst>
                </p14:cNvPr>
                <p14:cNvContentPartPr/>
                <p14:nvPr/>
              </p14:nvContentPartPr>
              <p14:xfrm>
                <a:off x="4406354" y="2509504"/>
                <a:ext cx="282240" cy="308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A8475A1-266C-4592-94BD-A0F5330B03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97714" y="2500504"/>
                  <a:ext cx="299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B38A98-133A-4B6F-BCFE-C8017DBB09CE}"/>
                    </a:ext>
                  </a:extLst>
                </p14:cNvPr>
                <p14:cNvContentPartPr/>
                <p14:nvPr/>
              </p14:nvContentPartPr>
              <p14:xfrm>
                <a:off x="4817834" y="2837824"/>
                <a:ext cx="192960" cy="100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B38A98-133A-4B6F-BCFE-C8017DBB09C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08834" y="2828824"/>
                  <a:ext cx="21060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ED584D7-7CB8-46A9-939D-471CECCAD927}"/>
              </a:ext>
            </a:extLst>
          </p:cNvPr>
          <p:cNvGrpSpPr/>
          <p:nvPr/>
        </p:nvGrpSpPr>
        <p:grpSpPr>
          <a:xfrm>
            <a:off x="5447834" y="2425624"/>
            <a:ext cx="532440" cy="416160"/>
            <a:chOff x="5447834" y="2425624"/>
            <a:chExt cx="53244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5F7479B-7269-401F-938C-E332650942A0}"/>
                    </a:ext>
                  </a:extLst>
                </p14:cNvPr>
                <p14:cNvContentPartPr/>
                <p14:nvPr/>
              </p14:nvContentPartPr>
              <p14:xfrm>
                <a:off x="5447834" y="2425624"/>
                <a:ext cx="282960" cy="416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5F7479B-7269-401F-938C-E332650942A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38834" y="2416624"/>
                  <a:ext cx="3006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0FB23F-D123-4D19-B502-8FB8BBD7DA42}"/>
                    </a:ext>
                  </a:extLst>
                </p14:cNvPr>
                <p14:cNvContentPartPr/>
                <p14:nvPr/>
              </p14:nvContentPartPr>
              <p14:xfrm>
                <a:off x="5782994" y="2633704"/>
                <a:ext cx="197280" cy="185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0FB23F-D123-4D19-B502-8FB8BBD7DA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74354" y="2624704"/>
                  <a:ext cx="2149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3AB25EB-3498-487C-9BC9-564446ADCDB7}"/>
                  </a:ext>
                </a:extLst>
              </p14:cNvPr>
              <p14:cNvContentPartPr/>
              <p14:nvPr/>
            </p14:nvContentPartPr>
            <p14:xfrm>
              <a:off x="6314714" y="2630464"/>
              <a:ext cx="266760" cy="1958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3AB25EB-3498-487C-9BC9-564446ADCDB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306074" y="2621824"/>
                <a:ext cx="28440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0518AE-5E16-406A-8607-3EC76B30DE01}"/>
              </a:ext>
            </a:extLst>
          </p:cNvPr>
          <p:cNvGrpSpPr/>
          <p:nvPr/>
        </p:nvGrpSpPr>
        <p:grpSpPr>
          <a:xfrm>
            <a:off x="6963074" y="2483584"/>
            <a:ext cx="1023480" cy="356040"/>
            <a:chOff x="6963074" y="2483584"/>
            <a:chExt cx="102348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1EA1F0-A4FD-44CB-BEC0-AC2D60ACA8AB}"/>
                    </a:ext>
                  </a:extLst>
                </p14:cNvPr>
                <p14:cNvContentPartPr/>
                <p14:nvPr/>
              </p14:nvContentPartPr>
              <p14:xfrm>
                <a:off x="6963074" y="2523544"/>
                <a:ext cx="355320" cy="261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1EA1F0-A4FD-44CB-BEC0-AC2D60ACA8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54074" y="2514544"/>
                  <a:ext cx="372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976DD98-AF40-4263-B28D-9D09B9B70040}"/>
                    </a:ext>
                  </a:extLst>
                </p14:cNvPr>
                <p14:cNvContentPartPr/>
                <p14:nvPr/>
              </p14:nvContentPartPr>
              <p14:xfrm>
                <a:off x="7338914" y="2559904"/>
                <a:ext cx="128520" cy="239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976DD98-AF40-4263-B28D-9D09B9B700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30274" y="2551264"/>
                  <a:ext cx="146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B6B4408-809D-4C81-B5CE-C0D1553E988B}"/>
                    </a:ext>
                  </a:extLst>
                </p14:cNvPr>
                <p14:cNvContentPartPr/>
                <p14:nvPr/>
              </p14:nvContentPartPr>
              <p14:xfrm>
                <a:off x="7393634" y="2486464"/>
                <a:ext cx="344160" cy="340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B6B4408-809D-4C81-B5CE-C0D1553E98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84634" y="2477464"/>
                  <a:ext cx="361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90129C-F43E-4A74-BCF8-312D0466F1AD}"/>
                    </a:ext>
                  </a:extLst>
                </p14:cNvPr>
                <p14:cNvContentPartPr/>
                <p14:nvPr/>
              </p14:nvContentPartPr>
              <p14:xfrm>
                <a:off x="7706474" y="2483584"/>
                <a:ext cx="280080" cy="356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90129C-F43E-4A74-BCF8-312D0466F1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97474" y="2474944"/>
                  <a:ext cx="29772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907E580-CD96-4800-A010-80AE37B496A9}"/>
              </a:ext>
            </a:extLst>
          </p:cNvPr>
          <p:cNvGrpSpPr/>
          <p:nvPr/>
        </p:nvGrpSpPr>
        <p:grpSpPr>
          <a:xfrm>
            <a:off x="8444114" y="2207104"/>
            <a:ext cx="1063080" cy="691920"/>
            <a:chOff x="8444114" y="2207104"/>
            <a:chExt cx="1063080" cy="69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1F1DB67-E1D5-4E70-B0D1-ECC7A7B89E80}"/>
                    </a:ext>
                  </a:extLst>
                </p14:cNvPr>
                <p14:cNvContentPartPr/>
                <p14:nvPr/>
              </p14:nvContentPartPr>
              <p14:xfrm>
                <a:off x="8444114" y="2207104"/>
                <a:ext cx="516240" cy="691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1F1DB67-E1D5-4E70-B0D1-ECC7A7B89E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35114" y="2198104"/>
                  <a:ext cx="5338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90A8E6-D545-4C18-961A-FB5D737670C8}"/>
                    </a:ext>
                  </a:extLst>
                </p14:cNvPr>
                <p14:cNvContentPartPr/>
                <p14:nvPr/>
              </p14:nvContentPartPr>
              <p14:xfrm>
                <a:off x="8494154" y="2659624"/>
                <a:ext cx="272520" cy="63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90A8E6-D545-4C18-961A-FB5D737670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85514" y="2650624"/>
                  <a:ext cx="290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04FF954-CA00-49FE-B7B9-3E7E770FA019}"/>
                    </a:ext>
                  </a:extLst>
                </p14:cNvPr>
                <p14:cNvContentPartPr/>
                <p14:nvPr/>
              </p14:nvContentPartPr>
              <p14:xfrm>
                <a:off x="8743994" y="2671144"/>
                <a:ext cx="244440" cy="194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04FF954-CA00-49FE-B7B9-3E7E770FA01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34994" y="2662504"/>
                  <a:ext cx="262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18A2ED-DD89-459A-AF0A-040A4D067B8A}"/>
                    </a:ext>
                  </a:extLst>
                </p14:cNvPr>
                <p14:cNvContentPartPr/>
                <p14:nvPr/>
              </p14:nvContentPartPr>
              <p14:xfrm>
                <a:off x="8959274" y="2732344"/>
                <a:ext cx="102960" cy="10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18A2ED-DD89-459A-AF0A-040A4D067B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50274" y="2723704"/>
                  <a:ext cx="120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79303F-605A-486B-876F-A907F7AC02DE}"/>
                    </a:ext>
                  </a:extLst>
                </p14:cNvPr>
                <p14:cNvContentPartPr/>
                <p14:nvPr/>
              </p14:nvContentPartPr>
              <p14:xfrm>
                <a:off x="9128834" y="2696344"/>
                <a:ext cx="378360" cy="121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79303F-605A-486B-876F-A907F7AC02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20194" y="2687704"/>
                  <a:ext cx="39600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FB4630B-B621-4874-93E0-88C0AEED193D}"/>
                  </a:ext>
                </a:extLst>
              </p14:cNvPr>
              <p14:cNvContentPartPr/>
              <p14:nvPr/>
            </p14:nvContentPartPr>
            <p14:xfrm>
              <a:off x="9803114" y="2713264"/>
              <a:ext cx="156960" cy="1249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FB4630B-B621-4874-93E0-88C0AEED193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94474" y="2704264"/>
                <a:ext cx="17460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FAC73F8-09CE-4F8E-9D56-AF33F601A3A5}"/>
              </a:ext>
            </a:extLst>
          </p:cNvPr>
          <p:cNvGrpSpPr/>
          <p:nvPr/>
        </p:nvGrpSpPr>
        <p:grpSpPr>
          <a:xfrm>
            <a:off x="732914" y="3192784"/>
            <a:ext cx="2538000" cy="792360"/>
            <a:chOff x="732914" y="3192784"/>
            <a:chExt cx="2538000" cy="79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137F3D-B714-4C41-93A6-389F2CC182F3}"/>
                    </a:ext>
                  </a:extLst>
                </p14:cNvPr>
                <p14:cNvContentPartPr/>
                <p14:nvPr/>
              </p14:nvContentPartPr>
              <p14:xfrm>
                <a:off x="732914" y="3670144"/>
                <a:ext cx="214200" cy="315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137F3D-B714-4C41-93A6-389F2CC182F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4274" y="3661504"/>
                  <a:ext cx="23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AE7034-0AF0-486F-83BD-E73B54877719}"/>
                    </a:ext>
                  </a:extLst>
                </p14:cNvPr>
                <p14:cNvContentPartPr/>
                <p14:nvPr/>
              </p14:nvContentPartPr>
              <p14:xfrm>
                <a:off x="935234" y="3461704"/>
                <a:ext cx="289080" cy="231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AE7034-0AF0-486F-83BD-E73B548777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6594" y="3452704"/>
                  <a:ext cx="306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4B561F-B6FF-478F-8D9F-05E741A8F61F}"/>
                    </a:ext>
                  </a:extLst>
                </p14:cNvPr>
                <p14:cNvContentPartPr/>
                <p14:nvPr/>
              </p14:nvContentPartPr>
              <p14:xfrm>
                <a:off x="1273274" y="3501664"/>
                <a:ext cx="108360" cy="168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4B561F-B6FF-478F-8D9F-05E741A8F6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64634" y="3492664"/>
                  <a:ext cx="126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E830ED-A8B1-4AFF-B408-6E5D5AD0E78C}"/>
                    </a:ext>
                  </a:extLst>
                </p14:cNvPr>
                <p14:cNvContentPartPr/>
                <p14:nvPr/>
              </p14:nvContentPartPr>
              <p14:xfrm>
                <a:off x="1299554" y="3552784"/>
                <a:ext cx="272520" cy="387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E830ED-A8B1-4AFF-B408-6E5D5AD0E7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90914" y="3543784"/>
                  <a:ext cx="290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F9360B-123D-4CBC-8231-1B8CF9E6D3B5}"/>
                    </a:ext>
                  </a:extLst>
                </p14:cNvPr>
                <p14:cNvContentPartPr/>
                <p14:nvPr/>
              </p14:nvContentPartPr>
              <p14:xfrm>
                <a:off x="1485314" y="3453424"/>
                <a:ext cx="260640" cy="196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F9360B-123D-4CBC-8231-1B8CF9E6D3B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76314" y="3444424"/>
                  <a:ext cx="278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42FD06-0D4D-43AF-8164-8C67E7DA1B5D}"/>
                    </a:ext>
                  </a:extLst>
                </p14:cNvPr>
                <p14:cNvContentPartPr/>
                <p14:nvPr/>
              </p14:nvContentPartPr>
              <p14:xfrm>
                <a:off x="1773314" y="3500944"/>
                <a:ext cx="170280" cy="155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42FD06-0D4D-43AF-8164-8C67E7DA1B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64674" y="3492304"/>
                  <a:ext cx="187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8306222-3F31-4C4C-ABAD-85CD0881EFD4}"/>
                    </a:ext>
                  </a:extLst>
                </p14:cNvPr>
                <p14:cNvContentPartPr/>
                <p14:nvPr/>
              </p14:nvContentPartPr>
              <p14:xfrm>
                <a:off x="2110994" y="3192784"/>
                <a:ext cx="220680" cy="445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8306222-3F31-4C4C-ABAD-85CD0881EF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02354" y="3183784"/>
                  <a:ext cx="2383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4B49D77-F646-4BEC-B1B7-70E9D0B5883B}"/>
                    </a:ext>
                  </a:extLst>
                </p14:cNvPr>
                <p14:cNvContentPartPr/>
                <p14:nvPr/>
              </p14:nvContentPartPr>
              <p14:xfrm>
                <a:off x="2241674" y="3484024"/>
                <a:ext cx="177840" cy="127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4B49D77-F646-4BEC-B1B7-70E9D0B588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33034" y="3475384"/>
                  <a:ext cx="195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6753C9F-DEA2-4E18-BE62-BFEA5D45FF1B}"/>
                    </a:ext>
                  </a:extLst>
                </p14:cNvPr>
                <p14:cNvContentPartPr/>
                <p14:nvPr/>
              </p14:nvContentPartPr>
              <p14:xfrm>
                <a:off x="2617154" y="3208264"/>
                <a:ext cx="233640" cy="432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6753C9F-DEA2-4E18-BE62-BFEA5D45FF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08154" y="3199264"/>
                  <a:ext cx="251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533E123-A211-40EA-BE05-460186015FB2}"/>
                    </a:ext>
                  </a:extLst>
                </p14:cNvPr>
                <p14:cNvContentPartPr/>
                <p14:nvPr/>
              </p14:nvContentPartPr>
              <p14:xfrm>
                <a:off x="2487194" y="3440824"/>
                <a:ext cx="332640" cy="160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533E123-A211-40EA-BE05-460186015F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8194" y="3432184"/>
                  <a:ext cx="350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7C08EF-29C6-4B37-9800-CBCA3F37AB9D}"/>
                    </a:ext>
                  </a:extLst>
                </p14:cNvPr>
                <p14:cNvContentPartPr/>
                <p14:nvPr/>
              </p14:nvContentPartPr>
              <p14:xfrm>
                <a:off x="2949794" y="3357304"/>
                <a:ext cx="1800" cy="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7C08EF-29C6-4B37-9800-CBCA3F37AB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41154" y="3348664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C3EA81-6D3A-4CD1-B968-E58CE49292E0}"/>
                    </a:ext>
                  </a:extLst>
                </p14:cNvPr>
                <p14:cNvContentPartPr/>
                <p14:nvPr/>
              </p14:nvContentPartPr>
              <p14:xfrm>
                <a:off x="2880674" y="3445504"/>
                <a:ext cx="390240" cy="167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C3EA81-6D3A-4CD1-B968-E58CE49292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72034" y="3436504"/>
                  <a:ext cx="4078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D44F2EA-70F9-4A42-B761-0978DB4CE67B}"/>
              </a:ext>
            </a:extLst>
          </p:cNvPr>
          <p:cNvGrpSpPr/>
          <p:nvPr/>
        </p:nvGrpSpPr>
        <p:grpSpPr>
          <a:xfrm>
            <a:off x="3610394" y="3133744"/>
            <a:ext cx="1082520" cy="510120"/>
            <a:chOff x="3610394" y="3133744"/>
            <a:chExt cx="108252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11D8B0-F9FF-4A8E-BA76-1CF8710C33C5}"/>
                    </a:ext>
                  </a:extLst>
                </p14:cNvPr>
                <p14:cNvContentPartPr/>
                <p14:nvPr/>
              </p14:nvContentPartPr>
              <p14:xfrm>
                <a:off x="3610394" y="3414904"/>
                <a:ext cx="304200" cy="178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11D8B0-F9FF-4A8E-BA76-1CF8710C33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01754" y="3406264"/>
                  <a:ext cx="321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538EAA-2443-4CA7-BF3F-A30E4E8AECB4}"/>
                    </a:ext>
                  </a:extLst>
                </p14:cNvPr>
                <p14:cNvContentPartPr/>
                <p14:nvPr/>
              </p14:nvContentPartPr>
              <p14:xfrm>
                <a:off x="3977594" y="3477544"/>
                <a:ext cx="54000" cy="113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538EAA-2443-4CA7-BF3F-A30E4E8AECB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68594" y="3468904"/>
                  <a:ext cx="71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CB5718C-33F7-4346-8B87-7D829E2C524D}"/>
                    </a:ext>
                  </a:extLst>
                </p14:cNvPr>
                <p14:cNvContentPartPr/>
                <p14:nvPr/>
              </p14:nvContentPartPr>
              <p14:xfrm>
                <a:off x="4174154" y="3183784"/>
                <a:ext cx="328680" cy="460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CB5718C-33F7-4346-8B87-7D829E2C52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65154" y="3174784"/>
                  <a:ext cx="346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66B201-3B5A-4623-B7C6-69DAD8AD24FE}"/>
                    </a:ext>
                  </a:extLst>
                </p14:cNvPr>
                <p14:cNvContentPartPr/>
                <p14:nvPr/>
              </p14:nvContentPartPr>
              <p14:xfrm>
                <a:off x="4522994" y="3133744"/>
                <a:ext cx="169920" cy="447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66B201-3B5A-4623-B7C6-69DAD8AD24F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13994" y="3125104"/>
                  <a:ext cx="1875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9EC79E0-DAF5-4F22-8294-7E851B5E01E9}"/>
              </a:ext>
            </a:extLst>
          </p:cNvPr>
          <p:cNvGrpSpPr/>
          <p:nvPr/>
        </p:nvGrpSpPr>
        <p:grpSpPr>
          <a:xfrm>
            <a:off x="5145434" y="3358744"/>
            <a:ext cx="1158480" cy="218880"/>
            <a:chOff x="5145434" y="3358744"/>
            <a:chExt cx="115848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9815CC9-458C-4EDC-9E59-515D27979FE5}"/>
                    </a:ext>
                  </a:extLst>
                </p14:cNvPr>
                <p14:cNvContentPartPr/>
                <p14:nvPr/>
              </p14:nvContentPartPr>
              <p14:xfrm>
                <a:off x="5145434" y="3401944"/>
                <a:ext cx="393120" cy="175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9815CC9-458C-4EDC-9E59-515D27979FE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36794" y="3393304"/>
                  <a:ext cx="410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D0583D-2F38-49C7-92FC-B3011CE1F3F8}"/>
                    </a:ext>
                  </a:extLst>
                </p14:cNvPr>
                <p14:cNvContentPartPr/>
                <p14:nvPr/>
              </p14:nvContentPartPr>
              <p14:xfrm>
                <a:off x="5593634" y="3358744"/>
                <a:ext cx="320040" cy="187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D0583D-2F38-49C7-92FC-B3011CE1F3F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84994" y="3350104"/>
                  <a:ext cx="337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330616-BBE6-43A6-887A-7EF2B77C8EAA}"/>
                    </a:ext>
                  </a:extLst>
                </p14:cNvPr>
                <p14:cNvContentPartPr/>
                <p14:nvPr/>
              </p14:nvContentPartPr>
              <p14:xfrm>
                <a:off x="5830154" y="3395824"/>
                <a:ext cx="250560" cy="173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330616-BBE6-43A6-887A-7EF2B77C8EA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21154" y="3387184"/>
                  <a:ext cx="268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12AE18-0380-47D7-BFA6-604E56EE98F3}"/>
                    </a:ext>
                  </a:extLst>
                </p14:cNvPr>
                <p14:cNvContentPartPr/>
                <p14:nvPr/>
              </p14:nvContentPartPr>
              <p14:xfrm>
                <a:off x="6078194" y="3430024"/>
                <a:ext cx="225720" cy="139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12AE18-0380-47D7-BFA6-604E56EE98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69194" y="3421024"/>
                  <a:ext cx="2433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E9919D5-17B4-40D5-8FC9-263DF85830C4}"/>
                  </a:ext>
                </a:extLst>
              </p14:cNvPr>
              <p14:cNvContentPartPr/>
              <p14:nvPr/>
            </p14:nvContentPartPr>
            <p14:xfrm>
              <a:off x="6582914" y="3347944"/>
              <a:ext cx="510480" cy="2556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E9919D5-17B4-40D5-8FC9-263DF85830C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74274" y="3338944"/>
                <a:ext cx="52812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E7256D-EBE6-450E-8FCE-A89E04B4CC98}"/>
              </a:ext>
            </a:extLst>
          </p:cNvPr>
          <p:cNvGrpSpPr/>
          <p:nvPr/>
        </p:nvGrpSpPr>
        <p:grpSpPr>
          <a:xfrm>
            <a:off x="7497314" y="3200344"/>
            <a:ext cx="867600" cy="368280"/>
            <a:chOff x="7497314" y="3200344"/>
            <a:chExt cx="8676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5F0F383-F6A3-4982-8543-B34BC225442A}"/>
                    </a:ext>
                  </a:extLst>
                </p14:cNvPr>
                <p14:cNvContentPartPr/>
                <p14:nvPr/>
              </p14:nvContentPartPr>
              <p14:xfrm>
                <a:off x="7497314" y="3430024"/>
                <a:ext cx="218160" cy="12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5F0F383-F6A3-4982-8543-B34BC22544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88674" y="3421024"/>
                  <a:ext cx="235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94D458E-3E14-4DE8-988C-980A3D6972F4}"/>
                    </a:ext>
                  </a:extLst>
                </p14:cNvPr>
                <p14:cNvContentPartPr/>
                <p14:nvPr/>
              </p14:nvContentPartPr>
              <p14:xfrm>
                <a:off x="7741754" y="3444424"/>
                <a:ext cx="124200" cy="117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94D458E-3E14-4DE8-988C-980A3D6972F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33114" y="3435424"/>
                  <a:ext cx="141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0FBCE4-5A25-42B8-A4DD-4BE82C3FCA3D}"/>
                    </a:ext>
                  </a:extLst>
                </p14:cNvPr>
                <p14:cNvContentPartPr/>
                <p14:nvPr/>
              </p14:nvContentPartPr>
              <p14:xfrm>
                <a:off x="7964234" y="3407344"/>
                <a:ext cx="208800" cy="161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0FBCE4-5A25-42B8-A4DD-4BE82C3FCA3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55234" y="3398704"/>
                  <a:ext cx="226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FCEF971-5415-4537-8637-3D6F37EE0D8B}"/>
                    </a:ext>
                  </a:extLst>
                </p14:cNvPr>
                <p14:cNvContentPartPr/>
                <p14:nvPr/>
              </p14:nvContentPartPr>
              <p14:xfrm>
                <a:off x="8138834" y="3200344"/>
                <a:ext cx="226080" cy="360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FCEF971-5415-4537-8637-3D6F37EE0D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29834" y="3191704"/>
                  <a:ext cx="24372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9472551-78D7-47F7-91C3-03D4FFD52102}"/>
              </a:ext>
            </a:extLst>
          </p:cNvPr>
          <p:cNvGrpSpPr/>
          <p:nvPr/>
        </p:nvGrpSpPr>
        <p:grpSpPr>
          <a:xfrm>
            <a:off x="8543474" y="3092344"/>
            <a:ext cx="2819520" cy="532440"/>
            <a:chOff x="8543474" y="3092344"/>
            <a:chExt cx="281952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6173DB-C204-4B63-AC61-9EC6D70EA666}"/>
                    </a:ext>
                  </a:extLst>
                </p14:cNvPr>
                <p14:cNvContentPartPr/>
                <p14:nvPr/>
              </p14:nvContentPartPr>
              <p14:xfrm>
                <a:off x="8543474" y="3360544"/>
                <a:ext cx="254880" cy="210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6173DB-C204-4B63-AC61-9EC6D70EA6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34474" y="3351904"/>
                  <a:ext cx="272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744FD8-BB6B-4073-A2BF-C4FBE8E9FC02}"/>
                    </a:ext>
                  </a:extLst>
                </p14:cNvPr>
                <p14:cNvContentPartPr/>
                <p14:nvPr/>
              </p14:nvContentPartPr>
              <p14:xfrm>
                <a:off x="8715914" y="3408064"/>
                <a:ext cx="252360" cy="150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744FD8-BB6B-4073-A2BF-C4FBE8E9FC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07274" y="3399064"/>
                  <a:ext cx="270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4A1561D-AAD1-435D-8988-1E792FBB8464}"/>
                    </a:ext>
                  </a:extLst>
                </p14:cNvPr>
                <p14:cNvContentPartPr/>
                <p14:nvPr/>
              </p14:nvContentPartPr>
              <p14:xfrm>
                <a:off x="8970074" y="3400144"/>
                <a:ext cx="176760" cy="224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4A1561D-AAD1-435D-8988-1E792FBB846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61434" y="3391144"/>
                  <a:ext cx="194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BE84EFF-BD3C-4219-8AA5-522D2BAD815C}"/>
                    </a:ext>
                  </a:extLst>
                </p14:cNvPr>
                <p14:cNvContentPartPr/>
                <p14:nvPr/>
              </p14:nvContentPartPr>
              <p14:xfrm>
                <a:off x="9212354" y="3298624"/>
                <a:ext cx="258840" cy="311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BE84EFF-BD3C-4219-8AA5-522D2BAD81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203354" y="3289984"/>
                  <a:ext cx="276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F27BCE7-1616-48CF-8AB5-EC2ECF749624}"/>
                    </a:ext>
                  </a:extLst>
                </p14:cNvPr>
                <p14:cNvContentPartPr/>
                <p14:nvPr/>
              </p14:nvContentPartPr>
              <p14:xfrm>
                <a:off x="9354914" y="3438304"/>
                <a:ext cx="182520" cy="120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F27BCE7-1616-48CF-8AB5-EC2ECF7496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45914" y="3429664"/>
                  <a:ext cx="200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EA0767-3C49-4879-9489-DE1250C88953}"/>
                    </a:ext>
                  </a:extLst>
                </p14:cNvPr>
                <p14:cNvContentPartPr/>
                <p14:nvPr/>
              </p14:nvContentPartPr>
              <p14:xfrm>
                <a:off x="9540674" y="3391864"/>
                <a:ext cx="231840" cy="179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EA0767-3C49-4879-9489-DE1250C8895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32034" y="3383224"/>
                  <a:ext cx="249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23AFCBD-E536-492E-AC92-E5D466E7290F}"/>
                    </a:ext>
                  </a:extLst>
                </p14:cNvPr>
                <p14:cNvContentPartPr/>
                <p14:nvPr/>
              </p14:nvContentPartPr>
              <p14:xfrm>
                <a:off x="9863234" y="3343984"/>
                <a:ext cx="123120" cy="212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23AFCBD-E536-492E-AC92-E5D466E7290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54594" y="3334984"/>
                  <a:ext cx="140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2327CB-3F49-4F38-91E7-4B9D0D510726}"/>
                    </a:ext>
                  </a:extLst>
                </p14:cNvPr>
                <p14:cNvContentPartPr/>
                <p14:nvPr/>
              </p14:nvContentPartPr>
              <p14:xfrm>
                <a:off x="10036394" y="3378544"/>
                <a:ext cx="239400" cy="150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2327CB-3F49-4F38-91E7-4B9D0D51072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27394" y="3369904"/>
                  <a:ext cx="25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5A13F81-E499-4A83-BCA9-A5F77AFAACFB}"/>
                    </a:ext>
                  </a:extLst>
                </p14:cNvPr>
                <p14:cNvContentPartPr/>
                <p14:nvPr/>
              </p14:nvContentPartPr>
              <p14:xfrm>
                <a:off x="10528154" y="3274864"/>
                <a:ext cx="522720" cy="306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5A13F81-E499-4A83-BCA9-A5F77AFAAC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19514" y="3265864"/>
                  <a:ext cx="540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B955E34-3B36-47F1-9B4A-8AFBCCE32BAE}"/>
                    </a:ext>
                  </a:extLst>
                </p14:cNvPr>
                <p14:cNvContentPartPr/>
                <p14:nvPr/>
              </p14:nvContentPartPr>
              <p14:xfrm>
                <a:off x="11143394" y="3092344"/>
                <a:ext cx="219600" cy="141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B955E34-3B36-47F1-9B4A-8AFBCCE32BA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34754" y="3083704"/>
                  <a:ext cx="23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01A6296-F3C9-4E92-BA1E-669BF412C123}"/>
                    </a:ext>
                  </a:extLst>
                </p14:cNvPr>
                <p14:cNvContentPartPr/>
                <p14:nvPr/>
              </p14:nvContentPartPr>
              <p14:xfrm>
                <a:off x="11147354" y="3589504"/>
                <a:ext cx="2160" cy="4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01A6296-F3C9-4E92-BA1E-669BF412C1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38714" y="3580864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03D165-BD71-4AF8-982B-548C7B7B16E3}"/>
              </a:ext>
            </a:extLst>
          </p:cNvPr>
          <p:cNvGrpSpPr/>
          <p:nvPr/>
        </p:nvGrpSpPr>
        <p:grpSpPr>
          <a:xfrm>
            <a:off x="768554" y="4184224"/>
            <a:ext cx="927360" cy="403560"/>
            <a:chOff x="768554" y="4184224"/>
            <a:chExt cx="92736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86AD2FE-6956-4B4D-AA78-AA9EAB41C61E}"/>
                    </a:ext>
                  </a:extLst>
                </p14:cNvPr>
                <p14:cNvContentPartPr/>
                <p14:nvPr/>
              </p14:nvContentPartPr>
              <p14:xfrm>
                <a:off x="768554" y="4243624"/>
                <a:ext cx="273240" cy="344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86AD2FE-6956-4B4D-AA78-AA9EAB41C6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9554" y="4234624"/>
                  <a:ext cx="290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BAD7846-CC01-4269-8DB2-63C1738CE471}"/>
                    </a:ext>
                  </a:extLst>
                </p14:cNvPr>
                <p14:cNvContentPartPr/>
                <p14:nvPr/>
              </p14:nvContentPartPr>
              <p14:xfrm>
                <a:off x="1135754" y="4359544"/>
                <a:ext cx="186840" cy="17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BAD7846-CC01-4269-8DB2-63C1738CE47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7114" y="4350904"/>
                  <a:ext cx="204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E934E40-8CE3-4922-8852-5CC42CD1FB5A}"/>
                    </a:ext>
                  </a:extLst>
                </p14:cNvPr>
                <p14:cNvContentPartPr/>
                <p14:nvPr/>
              </p14:nvContentPartPr>
              <p14:xfrm>
                <a:off x="1518794" y="4184224"/>
                <a:ext cx="176040" cy="366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E934E40-8CE3-4922-8852-5CC42CD1FB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10154" y="4175224"/>
                  <a:ext cx="193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56A32E7-19BA-4208-A35F-A72AD40C3E91}"/>
                    </a:ext>
                  </a:extLst>
                </p14:cNvPr>
                <p14:cNvContentPartPr/>
                <p14:nvPr/>
              </p14:nvContentPartPr>
              <p14:xfrm>
                <a:off x="1457594" y="4312024"/>
                <a:ext cx="238320" cy="62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56A32E7-19BA-4208-A35F-A72AD40C3E9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448594" y="4303384"/>
                  <a:ext cx="2559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6E7BBC6-5BD9-4E2A-BC46-90F6138B9B45}"/>
              </a:ext>
            </a:extLst>
          </p:cNvPr>
          <p:cNvGrpSpPr/>
          <p:nvPr/>
        </p:nvGrpSpPr>
        <p:grpSpPr>
          <a:xfrm>
            <a:off x="2071034" y="4074424"/>
            <a:ext cx="762120" cy="439920"/>
            <a:chOff x="2071034" y="4074424"/>
            <a:chExt cx="76212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617FB48-24CC-4E9E-9DFC-9CD939ED724D}"/>
                    </a:ext>
                  </a:extLst>
                </p14:cNvPr>
                <p14:cNvContentPartPr/>
                <p14:nvPr/>
              </p14:nvContentPartPr>
              <p14:xfrm>
                <a:off x="2148074" y="4213384"/>
                <a:ext cx="175320" cy="300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617FB48-24CC-4E9E-9DFC-9CD939ED72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39074" y="4204384"/>
                  <a:ext cx="192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0780D48-A1FC-4C0B-B57C-FA87924F5675}"/>
                    </a:ext>
                  </a:extLst>
                </p14:cNvPr>
                <p14:cNvContentPartPr/>
                <p14:nvPr/>
              </p14:nvContentPartPr>
              <p14:xfrm>
                <a:off x="2071034" y="4175224"/>
                <a:ext cx="288360" cy="302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0780D48-A1FC-4C0B-B57C-FA87924F567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62034" y="4166224"/>
                  <a:ext cx="306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BB301B2-1451-48EE-980B-89B5847BC0B3}"/>
                    </a:ext>
                  </a:extLst>
                </p14:cNvPr>
                <p14:cNvContentPartPr/>
                <p14:nvPr/>
              </p14:nvContentPartPr>
              <p14:xfrm>
                <a:off x="2080754" y="4074424"/>
                <a:ext cx="388800" cy="49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BB301B2-1451-48EE-980B-89B5847BC0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71754" y="4065424"/>
                  <a:ext cx="406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82FB91-AE39-4F87-BCAC-F25D4F8E4543}"/>
                    </a:ext>
                  </a:extLst>
                </p14:cNvPr>
                <p14:cNvContentPartPr/>
                <p14:nvPr/>
              </p14:nvContentPartPr>
              <p14:xfrm>
                <a:off x="2633714" y="4209424"/>
                <a:ext cx="185760" cy="25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82FB91-AE39-4F87-BCAC-F25D4F8E454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25074" y="4200424"/>
                  <a:ext cx="203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2E5641F-5BED-497A-A7E7-DC30BE9319F2}"/>
                    </a:ext>
                  </a:extLst>
                </p14:cNvPr>
                <p14:cNvContentPartPr/>
                <p14:nvPr/>
              </p14:nvContentPartPr>
              <p14:xfrm>
                <a:off x="2636954" y="4279624"/>
                <a:ext cx="196200" cy="36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2E5641F-5BED-497A-A7E7-DC30BE9319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28314" y="4270984"/>
                  <a:ext cx="2138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BDE2F7C-EA0D-4CFF-9FDD-FA0F4F74B60F}"/>
              </a:ext>
            </a:extLst>
          </p:cNvPr>
          <p:cNvGrpSpPr/>
          <p:nvPr/>
        </p:nvGrpSpPr>
        <p:grpSpPr>
          <a:xfrm>
            <a:off x="3275594" y="3950944"/>
            <a:ext cx="2562840" cy="859680"/>
            <a:chOff x="3275594" y="3950944"/>
            <a:chExt cx="256284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48B7AA5-F83E-4026-9776-0B2CE0CE0C54}"/>
                    </a:ext>
                  </a:extLst>
                </p14:cNvPr>
                <p14:cNvContentPartPr/>
                <p14:nvPr/>
              </p14:nvContentPartPr>
              <p14:xfrm>
                <a:off x="3293594" y="4038424"/>
                <a:ext cx="246240" cy="308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48B7AA5-F83E-4026-9776-0B2CE0CE0C5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84954" y="4029424"/>
                  <a:ext cx="263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EB8F39A-76E1-40D8-865A-EA94875F6930}"/>
                    </a:ext>
                  </a:extLst>
                </p14:cNvPr>
                <p14:cNvContentPartPr/>
                <p14:nvPr/>
              </p14:nvContentPartPr>
              <p14:xfrm>
                <a:off x="3275594" y="3976864"/>
                <a:ext cx="284040" cy="322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EB8F39A-76E1-40D8-865A-EA94875F69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66954" y="3968224"/>
                  <a:ext cx="3016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20F9FFC-02D1-427A-AE97-5EF41736CEA0}"/>
                    </a:ext>
                  </a:extLst>
                </p14:cNvPr>
                <p14:cNvContentPartPr/>
                <p14:nvPr/>
              </p14:nvContentPartPr>
              <p14:xfrm>
                <a:off x="3651074" y="4314184"/>
                <a:ext cx="39960" cy="122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20F9FFC-02D1-427A-AE97-5EF41736CEA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42434" y="4305184"/>
                  <a:ext cx="57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778369-4189-4B68-9538-7096735326BD}"/>
                    </a:ext>
                  </a:extLst>
                </p14:cNvPr>
                <p14:cNvContentPartPr/>
                <p14:nvPr/>
              </p14:nvContentPartPr>
              <p14:xfrm>
                <a:off x="3876794" y="4116544"/>
                <a:ext cx="340920" cy="66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778369-4189-4B68-9538-7096735326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67794" y="4107544"/>
                  <a:ext cx="358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809167-8D41-4A72-9B81-65F6668C4AE5}"/>
                    </a:ext>
                  </a:extLst>
                </p14:cNvPr>
                <p14:cNvContentPartPr/>
                <p14:nvPr/>
              </p14:nvContentPartPr>
              <p14:xfrm>
                <a:off x="4010714" y="4026904"/>
                <a:ext cx="40320" cy="208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809167-8D41-4A72-9B81-65F6668C4AE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02074" y="4018264"/>
                  <a:ext cx="57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9CB12A-023B-4DEC-B2F4-7555FE70E74D}"/>
                    </a:ext>
                  </a:extLst>
                </p14:cNvPr>
                <p14:cNvContentPartPr/>
                <p14:nvPr/>
              </p14:nvContentPartPr>
              <p14:xfrm>
                <a:off x="4377554" y="4118344"/>
                <a:ext cx="37080" cy="72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9CB12A-023B-4DEC-B2F4-7555FE70E7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68914" y="4109344"/>
                  <a:ext cx="54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131327-5C8D-4534-A162-ED3D1202F536}"/>
                    </a:ext>
                  </a:extLst>
                </p14:cNvPr>
                <p14:cNvContentPartPr/>
                <p14:nvPr/>
              </p14:nvContentPartPr>
              <p14:xfrm>
                <a:off x="4644674" y="4130584"/>
                <a:ext cx="194760" cy="31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131327-5C8D-4534-A162-ED3D1202F5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35674" y="4121584"/>
                  <a:ext cx="21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435C66B-D7FA-47DD-A71D-94B61BE54FA7}"/>
                    </a:ext>
                  </a:extLst>
                </p14:cNvPr>
                <p14:cNvContentPartPr/>
                <p14:nvPr/>
              </p14:nvContentPartPr>
              <p14:xfrm>
                <a:off x="5051834" y="4087744"/>
                <a:ext cx="314640" cy="52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435C66B-D7FA-47DD-A71D-94B61BE54FA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42834" y="4079104"/>
                  <a:ext cx="33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EA3F842-680B-4607-ACB0-4C48EFFC750E}"/>
                    </a:ext>
                  </a:extLst>
                </p14:cNvPr>
                <p14:cNvContentPartPr/>
                <p14:nvPr/>
              </p14:nvContentPartPr>
              <p14:xfrm>
                <a:off x="5192594" y="3994864"/>
                <a:ext cx="29520" cy="216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EA3F842-680B-4607-ACB0-4C48EFFC750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83954" y="3985864"/>
                  <a:ext cx="4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142F2AC-B799-4D67-AFB6-B3004B65CC52}"/>
                    </a:ext>
                  </a:extLst>
                </p14:cNvPr>
                <p14:cNvContentPartPr/>
                <p14:nvPr/>
              </p14:nvContentPartPr>
              <p14:xfrm>
                <a:off x="5424074" y="3999184"/>
                <a:ext cx="260280" cy="231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142F2AC-B799-4D67-AFB6-B3004B65CC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15434" y="3990544"/>
                  <a:ext cx="277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50C4124-AE3C-4319-A790-DE7AD6D9B8D8}"/>
                    </a:ext>
                  </a:extLst>
                </p14:cNvPr>
                <p14:cNvContentPartPr/>
                <p14:nvPr/>
              </p14:nvContentPartPr>
              <p14:xfrm>
                <a:off x="5419034" y="3950944"/>
                <a:ext cx="238680" cy="231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50C4124-AE3C-4319-A790-DE7AD6D9B8D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10034" y="3941944"/>
                  <a:ext cx="256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1D3F1B-51A9-4690-BE95-AD9FBFC83052}"/>
                    </a:ext>
                  </a:extLst>
                </p14:cNvPr>
                <p14:cNvContentPartPr/>
                <p14:nvPr/>
              </p14:nvContentPartPr>
              <p14:xfrm>
                <a:off x="5702714" y="4224184"/>
                <a:ext cx="135720" cy="94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1D3F1B-51A9-4690-BE95-AD9FBFC830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93714" y="4215544"/>
                  <a:ext cx="153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6CFE829-58F3-4F52-A171-53E7F73AFE67}"/>
                    </a:ext>
                  </a:extLst>
                </p14:cNvPr>
                <p14:cNvContentPartPr/>
                <p14:nvPr/>
              </p14:nvContentPartPr>
              <p14:xfrm>
                <a:off x="3850874" y="4473664"/>
                <a:ext cx="1185120" cy="120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6CFE829-58F3-4F52-A171-53E7F73AFE6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42234" y="4465024"/>
                  <a:ext cx="1202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5131F8D-646C-4159-945D-4E1F91BC6785}"/>
                    </a:ext>
                  </a:extLst>
                </p14:cNvPr>
                <p14:cNvContentPartPr/>
                <p14:nvPr/>
              </p14:nvContentPartPr>
              <p14:xfrm>
                <a:off x="4415714" y="4648624"/>
                <a:ext cx="293040" cy="162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5131F8D-646C-4159-945D-4E1F91BC678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07074" y="4639984"/>
                  <a:ext cx="3106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A0AA81E-BC1C-40FB-AFB4-C5D2B23D6705}"/>
              </a:ext>
            </a:extLst>
          </p:cNvPr>
          <p:cNvGrpSpPr/>
          <p:nvPr/>
        </p:nvGrpSpPr>
        <p:grpSpPr>
          <a:xfrm>
            <a:off x="6330914" y="3952744"/>
            <a:ext cx="529200" cy="439560"/>
            <a:chOff x="6330914" y="3952744"/>
            <a:chExt cx="52920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0BEC9EF-3D07-453E-9EC6-3DDD426D8BBE}"/>
                    </a:ext>
                  </a:extLst>
                </p14:cNvPr>
                <p14:cNvContentPartPr/>
                <p14:nvPr/>
              </p14:nvContentPartPr>
              <p14:xfrm>
                <a:off x="6330914" y="3952744"/>
                <a:ext cx="298440" cy="439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0BEC9EF-3D07-453E-9EC6-3DDD426D8BB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22274" y="3944104"/>
                  <a:ext cx="316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5CCA31B-9D9C-459D-91A4-8070A58E7933}"/>
                    </a:ext>
                  </a:extLst>
                </p14:cNvPr>
                <p14:cNvContentPartPr/>
                <p14:nvPr/>
              </p14:nvContentPartPr>
              <p14:xfrm>
                <a:off x="6646274" y="4184224"/>
                <a:ext cx="213840" cy="173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5CCA31B-9D9C-459D-91A4-8070A58E793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37274" y="4175224"/>
                  <a:ext cx="2314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17FADBB-236C-422A-924E-7A3BF78C7A08}"/>
              </a:ext>
            </a:extLst>
          </p:cNvPr>
          <p:cNvGrpSpPr/>
          <p:nvPr/>
        </p:nvGrpSpPr>
        <p:grpSpPr>
          <a:xfrm>
            <a:off x="7272674" y="3853744"/>
            <a:ext cx="2522160" cy="687240"/>
            <a:chOff x="7272674" y="3853744"/>
            <a:chExt cx="2522160" cy="6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8D8B99F-3415-4B95-A1FC-1147C4DC52E2}"/>
                    </a:ext>
                  </a:extLst>
                </p14:cNvPr>
                <p14:cNvContentPartPr/>
                <p14:nvPr/>
              </p14:nvContentPartPr>
              <p14:xfrm>
                <a:off x="7309034" y="3959224"/>
                <a:ext cx="298800" cy="460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8D8B99F-3415-4B95-A1FC-1147C4DC52E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00394" y="3950224"/>
                  <a:ext cx="3164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E8253DC-B344-4711-BEB0-AE0D8D894FFB}"/>
                    </a:ext>
                  </a:extLst>
                </p14:cNvPr>
                <p14:cNvContentPartPr/>
                <p14:nvPr/>
              </p14:nvContentPartPr>
              <p14:xfrm>
                <a:off x="7272674" y="4112224"/>
                <a:ext cx="391320" cy="106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E8253DC-B344-4711-BEB0-AE0D8D894FF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63674" y="4103584"/>
                  <a:ext cx="408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1376B1F-7E10-4D8F-9963-9EA9102D3949}"/>
                    </a:ext>
                  </a:extLst>
                </p14:cNvPr>
                <p14:cNvContentPartPr/>
                <p14:nvPr/>
              </p14:nvContentPartPr>
              <p14:xfrm>
                <a:off x="7651394" y="3957784"/>
                <a:ext cx="224280" cy="368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1376B1F-7E10-4D8F-9963-9EA9102D394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42394" y="3949144"/>
                  <a:ext cx="241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7C073FE-C125-476E-8639-8147981A474E}"/>
                    </a:ext>
                  </a:extLst>
                </p14:cNvPr>
                <p14:cNvContentPartPr/>
                <p14:nvPr/>
              </p14:nvContentPartPr>
              <p14:xfrm>
                <a:off x="7913474" y="4184944"/>
                <a:ext cx="127800" cy="135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7C073FE-C125-476E-8639-8147981A47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04474" y="4176304"/>
                  <a:ext cx="145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A52CD0B-97C8-4E00-A9DC-0232F9BC2547}"/>
                    </a:ext>
                  </a:extLst>
                </p14:cNvPr>
                <p14:cNvContentPartPr/>
                <p14:nvPr/>
              </p14:nvContentPartPr>
              <p14:xfrm>
                <a:off x="8293994" y="4116904"/>
                <a:ext cx="283680" cy="192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A52CD0B-97C8-4E00-A9DC-0232F9BC25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85354" y="4107904"/>
                  <a:ext cx="30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6A49729-22BC-45B4-AF22-F82667B355C0}"/>
                    </a:ext>
                  </a:extLst>
                </p14:cNvPr>
                <p14:cNvContentPartPr/>
                <p14:nvPr/>
              </p14:nvContentPartPr>
              <p14:xfrm>
                <a:off x="8594594" y="4146424"/>
                <a:ext cx="130680" cy="137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6A49729-22BC-45B4-AF22-F82667B355C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85594" y="4137784"/>
                  <a:ext cx="148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663037-93FD-449E-82F5-42FAE72AB9B3}"/>
                    </a:ext>
                  </a:extLst>
                </p14:cNvPr>
                <p14:cNvContentPartPr/>
                <p14:nvPr/>
              </p14:nvContentPartPr>
              <p14:xfrm>
                <a:off x="8740394" y="4175224"/>
                <a:ext cx="262800" cy="83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663037-93FD-449E-82F5-42FAE72AB9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31754" y="4166224"/>
                  <a:ext cx="280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72BF2C5-E772-4E25-BC15-735A8C4FD477}"/>
                    </a:ext>
                  </a:extLst>
                </p14:cNvPr>
                <p14:cNvContentPartPr/>
                <p14:nvPr/>
              </p14:nvContentPartPr>
              <p14:xfrm>
                <a:off x="9011114" y="4197544"/>
                <a:ext cx="199440" cy="343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72BF2C5-E772-4E25-BC15-735A8C4FD47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02474" y="4188904"/>
                  <a:ext cx="217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1842DDF-2FF4-4E47-A9D8-6FC3481F670F}"/>
                    </a:ext>
                  </a:extLst>
                </p14:cNvPr>
                <p14:cNvContentPartPr/>
                <p14:nvPr/>
              </p14:nvContentPartPr>
              <p14:xfrm>
                <a:off x="9119834" y="3853744"/>
                <a:ext cx="630000" cy="45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1842DDF-2FF4-4E47-A9D8-6FC3481F67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11194" y="3845104"/>
                  <a:ext cx="6476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EABA934-BAFD-47A0-AA7F-0F0883A72AC1}"/>
                    </a:ext>
                  </a:extLst>
                </p14:cNvPr>
                <p14:cNvContentPartPr/>
                <p14:nvPr/>
              </p14:nvContentPartPr>
              <p14:xfrm>
                <a:off x="9609794" y="4161544"/>
                <a:ext cx="185040" cy="159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EABA934-BAFD-47A0-AA7F-0F0883A72AC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00794" y="4152544"/>
                  <a:ext cx="2026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7EBAFFA-9AEE-4AD8-B57E-AEF641565F77}"/>
              </a:ext>
            </a:extLst>
          </p:cNvPr>
          <p:cNvGrpSpPr/>
          <p:nvPr/>
        </p:nvGrpSpPr>
        <p:grpSpPr>
          <a:xfrm>
            <a:off x="10066274" y="4144624"/>
            <a:ext cx="1190880" cy="225720"/>
            <a:chOff x="10066274" y="4144624"/>
            <a:chExt cx="119088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1395B4E-0214-4CE3-A0A3-73AD75316B9C}"/>
                    </a:ext>
                  </a:extLst>
                </p14:cNvPr>
                <p14:cNvContentPartPr/>
                <p14:nvPr/>
              </p14:nvContentPartPr>
              <p14:xfrm>
                <a:off x="10066274" y="4182424"/>
                <a:ext cx="349560" cy="146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1395B4E-0214-4CE3-A0A3-73AD75316B9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57274" y="4173784"/>
                  <a:ext cx="367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9412107-FFEC-4D9A-9CBC-A9673514B675}"/>
                    </a:ext>
                  </a:extLst>
                </p14:cNvPr>
                <p14:cNvContentPartPr/>
                <p14:nvPr/>
              </p14:nvContentPartPr>
              <p14:xfrm>
                <a:off x="10509434" y="4162624"/>
                <a:ext cx="168840" cy="122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9412107-FFEC-4D9A-9CBC-A9673514B67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00434" y="4153624"/>
                  <a:ext cx="18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528DD81-EA0D-4F4A-9DF5-47200B6EA412}"/>
                    </a:ext>
                  </a:extLst>
                </p14:cNvPr>
                <p14:cNvContentPartPr/>
                <p14:nvPr/>
              </p14:nvContentPartPr>
              <p14:xfrm>
                <a:off x="10699514" y="4144624"/>
                <a:ext cx="165960" cy="103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528DD81-EA0D-4F4A-9DF5-47200B6EA4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690514" y="4135984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5FC5DB1-68E7-4CC0-AD30-F428FC764697}"/>
                    </a:ext>
                  </a:extLst>
                </p14:cNvPr>
                <p14:cNvContentPartPr/>
                <p14:nvPr/>
              </p14:nvContentPartPr>
              <p14:xfrm>
                <a:off x="10839194" y="4181704"/>
                <a:ext cx="417960" cy="188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5FC5DB1-68E7-4CC0-AD30-F428FC76469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30194" y="4172704"/>
                  <a:ext cx="4356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7FD198D-90EE-47F9-9341-8CF885113B86}"/>
              </a:ext>
            </a:extLst>
          </p:cNvPr>
          <p:cNvGrpSpPr/>
          <p:nvPr/>
        </p:nvGrpSpPr>
        <p:grpSpPr>
          <a:xfrm>
            <a:off x="756314" y="5050384"/>
            <a:ext cx="958320" cy="518760"/>
            <a:chOff x="756314" y="5050384"/>
            <a:chExt cx="958320" cy="51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A84A6E4-FA51-4AD8-A667-C34967D6632E}"/>
                    </a:ext>
                  </a:extLst>
                </p14:cNvPr>
                <p14:cNvContentPartPr/>
                <p14:nvPr/>
              </p14:nvContentPartPr>
              <p14:xfrm>
                <a:off x="756314" y="5211664"/>
                <a:ext cx="305280" cy="357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A84A6E4-FA51-4AD8-A667-C34967D663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7314" y="5203024"/>
                  <a:ext cx="322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5E83513-B3C2-4114-B537-6D72E337889D}"/>
                    </a:ext>
                  </a:extLst>
                </p14:cNvPr>
                <p14:cNvContentPartPr/>
                <p14:nvPr/>
              </p14:nvContentPartPr>
              <p14:xfrm>
                <a:off x="1113434" y="5357464"/>
                <a:ext cx="190800" cy="192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5E83513-B3C2-4114-B537-6D72E337889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4434" y="5348824"/>
                  <a:ext cx="208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DD979F5-17EF-4A92-AF36-FDE68584FDEF}"/>
                    </a:ext>
                  </a:extLst>
                </p14:cNvPr>
                <p14:cNvContentPartPr/>
                <p14:nvPr/>
              </p14:nvContentPartPr>
              <p14:xfrm>
                <a:off x="1466594" y="5050384"/>
                <a:ext cx="248040" cy="499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DD979F5-17EF-4A92-AF36-FDE68584FDE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57594" y="5041384"/>
                  <a:ext cx="2656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4945245-4572-4B6E-8192-3BF8DDAD13E6}"/>
                    </a:ext>
                  </a:extLst>
                </p14:cNvPr>
                <p14:cNvContentPartPr/>
                <p14:nvPr/>
              </p14:nvContentPartPr>
              <p14:xfrm>
                <a:off x="1413314" y="5306704"/>
                <a:ext cx="284400" cy="78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4945245-4572-4B6E-8192-3BF8DDAD13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04674" y="5298064"/>
                  <a:ext cx="302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A8DDC85-EBB9-415A-9001-086BC7CF85AD}"/>
              </a:ext>
            </a:extLst>
          </p:cNvPr>
          <p:cNvGrpSpPr/>
          <p:nvPr/>
        </p:nvGrpSpPr>
        <p:grpSpPr>
          <a:xfrm>
            <a:off x="2067794" y="5230024"/>
            <a:ext cx="572760" cy="468000"/>
            <a:chOff x="2067794" y="5230024"/>
            <a:chExt cx="57276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BE1D90A-AEA3-4E8E-B9C4-C45C88D7286D}"/>
                    </a:ext>
                  </a:extLst>
                </p14:cNvPr>
                <p14:cNvContentPartPr/>
                <p14:nvPr/>
              </p14:nvContentPartPr>
              <p14:xfrm>
                <a:off x="2067794" y="5230024"/>
                <a:ext cx="379800" cy="336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BE1D90A-AEA3-4E8E-B9C4-C45C88D728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59154" y="5221024"/>
                  <a:ext cx="397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8FC1A39-C236-47C0-9CFF-F3FF1EEF12E1}"/>
                    </a:ext>
                  </a:extLst>
                </p14:cNvPr>
                <p14:cNvContentPartPr/>
                <p14:nvPr/>
              </p14:nvContentPartPr>
              <p14:xfrm>
                <a:off x="2420234" y="5539984"/>
                <a:ext cx="220320" cy="158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8FC1A39-C236-47C0-9CFF-F3FF1EEF12E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11234" y="5531344"/>
                  <a:ext cx="2379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2BAC04-1D0F-47BD-9FA5-672D2758CB88}"/>
              </a:ext>
            </a:extLst>
          </p:cNvPr>
          <p:cNvGrpSpPr/>
          <p:nvPr/>
        </p:nvGrpSpPr>
        <p:grpSpPr>
          <a:xfrm>
            <a:off x="2919554" y="5322904"/>
            <a:ext cx="264240" cy="149040"/>
            <a:chOff x="2919554" y="5322904"/>
            <a:chExt cx="26424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A4B508E-E5F2-4902-A268-0679C19C25A3}"/>
                    </a:ext>
                  </a:extLst>
                </p14:cNvPr>
                <p14:cNvContentPartPr/>
                <p14:nvPr/>
              </p14:nvContentPartPr>
              <p14:xfrm>
                <a:off x="2919554" y="5322904"/>
                <a:ext cx="217440" cy="34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A4B508E-E5F2-4902-A268-0679C19C25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10554" y="5314264"/>
                  <a:ext cx="235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11AB74C-BE26-4C8B-8DEC-632A53E556C2}"/>
                    </a:ext>
                  </a:extLst>
                </p14:cNvPr>
                <p14:cNvContentPartPr/>
                <p14:nvPr/>
              </p14:nvContentPartPr>
              <p14:xfrm>
                <a:off x="2958794" y="5423704"/>
                <a:ext cx="225000" cy="48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11AB74C-BE26-4C8B-8DEC-632A53E556C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49794" y="5415064"/>
                  <a:ext cx="2426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4D34A26-F69E-419C-A751-4D1F9463CFCF}"/>
              </a:ext>
            </a:extLst>
          </p:cNvPr>
          <p:cNvGrpSpPr/>
          <p:nvPr/>
        </p:nvGrpSpPr>
        <p:grpSpPr>
          <a:xfrm>
            <a:off x="3500594" y="5190424"/>
            <a:ext cx="1423080" cy="470520"/>
            <a:chOff x="3500594" y="5190424"/>
            <a:chExt cx="142308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B24DF1A-C566-4732-A9A7-D94A9D9C068E}"/>
                    </a:ext>
                  </a:extLst>
                </p14:cNvPr>
                <p14:cNvContentPartPr/>
                <p14:nvPr/>
              </p14:nvContentPartPr>
              <p14:xfrm>
                <a:off x="3608234" y="5195464"/>
                <a:ext cx="286560" cy="423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B24DF1A-C566-4732-A9A7-D94A9D9C06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99234" y="5186824"/>
                  <a:ext cx="3042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C163E7D-E39A-487B-A349-E235DB4FB637}"/>
                    </a:ext>
                  </a:extLst>
                </p14:cNvPr>
                <p14:cNvContentPartPr/>
                <p14:nvPr/>
              </p14:nvContentPartPr>
              <p14:xfrm>
                <a:off x="3500594" y="5190424"/>
                <a:ext cx="298800" cy="355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C163E7D-E39A-487B-A349-E235DB4FB6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91594" y="5181784"/>
                  <a:ext cx="316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AF5C45-AAD0-4FB3-BA79-1694FBA8C0D8}"/>
                    </a:ext>
                  </a:extLst>
                </p14:cNvPr>
                <p14:cNvContentPartPr/>
                <p14:nvPr/>
              </p14:nvContentPartPr>
              <p14:xfrm>
                <a:off x="3959954" y="5502544"/>
                <a:ext cx="25560" cy="158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AF5C45-AAD0-4FB3-BA79-1694FBA8C0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51314" y="5493904"/>
                  <a:ext cx="43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C0D37A5-3345-40D9-8CF7-2577BFB571E7}"/>
                    </a:ext>
                  </a:extLst>
                </p14:cNvPr>
                <p14:cNvContentPartPr/>
                <p14:nvPr/>
              </p14:nvContentPartPr>
              <p14:xfrm>
                <a:off x="4090994" y="5371864"/>
                <a:ext cx="394200" cy="4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C0D37A5-3345-40D9-8CF7-2577BFB571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82354" y="5362864"/>
                  <a:ext cx="411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6852136-BA30-46B3-82DD-B09634E7C587}"/>
                    </a:ext>
                  </a:extLst>
                </p14:cNvPr>
                <p14:cNvContentPartPr/>
                <p14:nvPr/>
              </p14:nvContentPartPr>
              <p14:xfrm>
                <a:off x="4253714" y="5271064"/>
                <a:ext cx="93240" cy="231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6852136-BA30-46B3-82DD-B09634E7C58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44714" y="5262424"/>
                  <a:ext cx="110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D106DC9-F69C-4878-B37B-7AE68C38048D}"/>
                    </a:ext>
                  </a:extLst>
                </p14:cNvPr>
                <p14:cNvContentPartPr/>
                <p14:nvPr/>
              </p14:nvContentPartPr>
              <p14:xfrm>
                <a:off x="4700114" y="5343784"/>
                <a:ext cx="25560" cy="29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D106DC9-F69C-4878-B37B-7AE68C38048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91474" y="5334784"/>
                  <a:ext cx="4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52687C2-E277-4D31-A6FC-515EEE851A74}"/>
                    </a:ext>
                  </a:extLst>
                </p14:cNvPr>
                <p14:cNvContentPartPr/>
                <p14:nvPr/>
              </p14:nvContentPartPr>
              <p14:xfrm>
                <a:off x="4879394" y="5349544"/>
                <a:ext cx="44280" cy="115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52687C2-E277-4D31-A6FC-515EEE851A7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70394" y="5340544"/>
                  <a:ext cx="619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3465714-C012-4FD4-8592-C3A16038AF0E}"/>
              </a:ext>
            </a:extLst>
          </p:cNvPr>
          <p:cNvGrpSpPr/>
          <p:nvPr/>
        </p:nvGrpSpPr>
        <p:grpSpPr>
          <a:xfrm>
            <a:off x="5184314" y="5186464"/>
            <a:ext cx="1247040" cy="356040"/>
            <a:chOff x="5184314" y="5186464"/>
            <a:chExt cx="124704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AFE70A2-299B-41FF-A7E3-60A444E2F249}"/>
                    </a:ext>
                  </a:extLst>
                </p14:cNvPr>
                <p14:cNvContentPartPr/>
                <p14:nvPr/>
              </p14:nvContentPartPr>
              <p14:xfrm>
                <a:off x="5184314" y="5330824"/>
                <a:ext cx="57960" cy="18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AFE70A2-299B-41FF-A7E3-60A444E2F24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175314" y="5321824"/>
                  <a:ext cx="75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439D74D-2B47-4CE4-B32E-B68D1B0BAE5E}"/>
                    </a:ext>
                  </a:extLst>
                </p14:cNvPr>
                <p14:cNvContentPartPr/>
                <p14:nvPr/>
              </p14:nvContentPartPr>
              <p14:xfrm>
                <a:off x="5372594" y="5347744"/>
                <a:ext cx="397440" cy="44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439D74D-2B47-4CE4-B32E-B68D1B0BAE5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63954" y="5338744"/>
                  <a:ext cx="415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B93A62E-B0A9-4850-A44E-6690D03AB05C}"/>
                    </a:ext>
                  </a:extLst>
                </p14:cNvPr>
                <p14:cNvContentPartPr/>
                <p14:nvPr/>
              </p14:nvContentPartPr>
              <p14:xfrm>
                <a:off x="5585714" y="5231824"/>
                <a:ext cx="668520" cy="235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B93A62E-B0A9-4850-A44E-6690D03AB05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76714" y="5223184"/>
                  <a:ext cx="686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0CFF216-B447-4910-9919-9FF9DC277F6D}"/>
                    </a:ext>
                  </a:extLst>
                </p14:cNvPr>
                <p14:cNvContentPartPr/>
                <p14:nvPr/>
              </p14:nvContentPartPr>
              <p14:xfrm>
                <a:off x="5872994" y="5186464"/>
                <a:ext cx="225000" cy="284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0CFF216-B447-4910-9919-9FF9DC277F6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863994" y="5177824"/>
                  <a:ext cx="242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A58F52F-E90A-4EBD-8B6F-41B1D71F41A7}"/>
                    </a:ext>
                  </a:extLst>
                </p14:cNvPr>
                <p14:cNvContentPartPr/>
                <p14:nvPr/>
              </p14:nvContentPartPr>
              <p14:xfrm>
                <a:off x="6238754" y="5434864"/>
                <a:ext cx="192600" cy="107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A58F52F-E90A-4EBD-8B6F-41B1D71F41A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30114" y="5425864"/>
                  <a:ext cx="210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840175C-33CF-441B-A029-6DF6769B77C1}"/>
              </a:ext>
            </a:extLst>
          </p:cNvPr>
          <p:cNvGrpSpPr/>
          <p:nvPr/>
        </p:nvGrpSpPr>
        <p:grpSpPr>
          <a:xfrm>
            <a:off x="6779834" y="5070904"/>
            <a:ext cx="463320" cy="438120"/>
            <a:chOff x="6779834" y="5070904"/>
            <a:chExt cx="46332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F851C47-EDEB-41A0-A6A5-50046EE117A8}"/>
                    </a:ext>
                  </a:extLst>
                </p14:cNvPr>
                <p14:cNvContentPartPr/>
                <p14:nvPr/>
              </p14:nvContentPartPr>
              <p14:xfrm>
                <a:off x="6779834" y="5070904"/>
                <a:ext cx="211680" cy="432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F851C47-EDEB-41A0-A6A5-50046EE117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70834" y="5061904"/>
                  <a:ext cx="229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3B71B1F-CBBA-4D9D-B38D-F9AF8645CCB8}"/>
                    </a:ext>
                  </a:extLst>
                </p14:cNvPr>
                <p14:cNvContentPartPr/>
                <p14:nvPr/>
              </p14:nvContentPartPr>
              <p14:xfrm>
                <a:off x="7060634" y="5324344"/>
                <a:ext cx="182520" cy="184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3B71B1F-CBBA-4D9D-B38D-F9AF8645CCB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51634" y="5315344"/>
                  <a:ext cx="2001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5259E37-FAE2-4857-A299-1485C9E00A1E}"/>
              </a:ext>
            </a:extLst>
          </p:cNvPr>
          <p:cNvGrpSpPr/>
          <p:nvPr/>
        </p:nvGrpSpPr>
        <p:grpSpPr>
          <a:xfrm>
            <a:off x="7647074" y="4979824"/>
            <a:ext cx="794520" cy="552600"/>
            <a:chOff x="7647074" y="4979824"/>
            <a:chExt cx="79452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D9C7C6F-5FA5-4047-A742-EC1A6CB60403}"/>
                    </a:ext>
                  </a:extLst>
                </p14:cNvPr>
                <p14:cNvContentPartPr/>
                <p14:nvPr/>
              </p14:nvContentPartPr>
              <p14:xfrm>
                <a:off x="7685594" y="5050384"/>
                <a:ext cx="282240" cy="482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D9C7C6F-5FA5-4047-A742-EC1A6CB6040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76594" y="5041384"/>
                  <a:ext cx="299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CF595C1-9333-4A6E-B540-B46EF2141055}"/>
                    </a:ext>
                  </a:extLst>
                </p14:cNvPr>
                <p14:cNvContentPartPr/>
                <p14:nvPr/>
              </p14:nvContentPartPr>
              <p14:xfrm>
                <a:off x="7647074" y="5278264"/>
                <a:ext cx="315000" cy="673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CF595C1-9333-4A6E-B540-B46EF214105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638074" y="5269624"/>
                  <a:ext cx="332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9274CC-FCE6-422F-B2E2-05A46BDAED2A}"/>
                    </a:ext>
                  </a:extLst>
                </p14:cNvPr>
                <p14:cNvContentPartPr/>
                <p14:nvPr/>
              </p14:nvContentPartPr>
              <p14:xfrm>
                <a:off x="8031554" y="4979824"/>
                <a:ext cx="228960" cy="473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9274CC-FCE6-422F-B2E2-05A46BDAED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22554" y="4970824"/>
                  <a:ext cx="2466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CC1AC8B-DBA5-41D6-9ECF-1EA485ACAC26}"/>
                    </a:ext>
                  </a:extLst>
                </p14:cNvPr>
                <p14:cNvContentPartPr/>
                <p14:nvPr/>
              </p14:nvContentPartPr>
              <p14:xfrm>
                <a:off x="8267354" y="5266744"/>
                <a:ext cx="174240" cy="190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CC1AC8B-DBA5-41D6-9ECF-1EA485ACAC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58354" y="5257744"/>
                  <a:ext cx="1918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24D6EE7-57A0-4041-988F-A2494152B9FB}"/>
              </a:ext>
            </a:extLst>
          </p:cNvPr>
          <p:cNvGrpSpPr/>
          <p:nvPr/>
        </p:nvGrpSpPr>
        <p:grpSpPr>
          <a:xfrm>
            <a:off x="8715194" y="5175664"/>
            <a:ext cx="941400" cy="258120"/>
            <a:chOff x="8715194" y="5175664"/>
            <a:chExt cx="9414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9AAFFA-F8FC-4704-BA31-BF073D346249}"/>
                    </a:ext>
                  </a:extLst>
                </p14:cNvPr>
                <p14:cNvContentPartPr/>
                <p14:nvPr/>
              </p14:nvContentPartPr>
              <p14:xfrm>
                <a:off x="8715194" y="5175664"/>
                <a:ext cx="297720" cy="258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9AAFFA-F8FC-4704-BA31-BF073D34624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06554" y="5166664"/>
                  <a:ext cx="315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A364FC-1B81-48C7-AD44-6115182AA7D2}"/>
                    </a:ext>
                  </a:extLst>
                </p14:cNvPr>
                <p14:cNvContentPartPr/>
                <p14:nvPr/>
              </p14:nvContentPartPr>
              <p14:xfrm>
                <a:off x="9045674" y="5258824"/>
                <a:ext cx="196560" cy="148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A364FC-1B81-48C7-AD44-6115182AA7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037034" y="5250184"/>
                  <a:ext cx="214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725FAEC-0CF1-498B-A635-0ABB35294CBD}"/>
                    </a:ext>
                  </a:extLst>
                </p14:cNvPr>
                <p14:cNvContentPartPr/>
                <p14:nvPr/>
              </p14:nvContentPartPr>
              <p14:xfrm>
                <a:off x="9310634" y="5245144"/>
                <a:ext cx="345960" cy="154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725FAEC-0CF1-498B-A635-0ABB35294CB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01634" y="5236144"/>
                  <a:ext cx="3636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43394D5-002E-422C-8980-1877AA815BFA}"/>
              </a:ext>
            </a:extLst>
          </p:cNvPr>
          <p:cNvGrpSpPr/>
          <p:nvPr/>
        </p:nvGrpSpPr>
        <p:grpSpPr>
          <a:xfrm>
            <a:off x="9974834" y="4788664"/>
            <a:ext cx="759960" cy="642600"/>
            <a:chOff x="9974834" y="4788664"/>
            <a:chExt cx="759960" cy="6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278EEC7-4BFB-4801-86A5-59CA51168E60}"/>
                    </a:ext>
                  </a:extLst>
                </p14:cNvPr>
                <p14:cNvContentPartPr/>
                <p14:nvPr/>
              </p14:nvContentPartPr>
              <p14:xfrm>
                <a:off x="9974834" y="5230384"/>
                <a:ext cx="137520" cy="173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278EEC7-4BFB-4801-86A5-59CA51168E6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966194" y="5221744"/>
                  <a:ext cx="155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4C916E9-C285-432A-9805-A3CA1834DE67}"/>
                    </a:ext>
                  </a:extLst>
                </p14:cNvPr>
                <p14:cNvContentPartPr/>
                <p14:nvPr/>
              </p14:nvContentPartPr>
              <p14:xfrm>
                <a:off x="10353194" y="4788664"/>
                <a:ext cx="381600" cy="642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4C916E9-C285-432A-9805-A3CA1834DE6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44194" y="4780024"/>
                  <a:ext cx="39924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CD3396B-F889-4659-BE70-39490243B1E6}"/>
                    </a:ext>
                  </a:extLst>
                </p14:cNvPr>
                <p14:cNvContentPartPr/>
                <p14:nvPr/>
              </p14:nvContentPartPr>
              <p14:xfrm>
                <a:off x="10303874" y="5266744"/>
                <a:ext cx="213840" cy="36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CD3396B-F889-4659-BE70-39490243B1E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94874" y="5258104"/>
                  <a:ext cx="2314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A898181-C4D2-435A-9A2A-4A087A9CF275}"/>
              </a:ext>
            </a:extLst>
          </p:cNvPr>
          <p:cNvGrpSpPr/>
          <p:nvPr/>
        </p:nvGrpSpPr>
        <p:grpSpPr>
          <a:xfrm>
            <a:off x="893834" y="5736184"/>
            <a:ext cx="770400" cy="499680"/>
            <a:chOff x="893834" y="5736184"/>
            <a:chExt cx="77040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FD66238-8484-49F3-B146-7274B144F3E2}"/>
                    </a:ext>
                  </a:extLst>
                </p14:cNvPr>
                <p14:cNvContentPartPr/>
                <p14:nvPr/>
              </p14:nvContentPartPr>
              <p14:xfrm>
                <a:off x="893834" y="5869744"/>
                <a:ext cx="309240" cy="366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FD66238-8484-49F3-B146-7274B144F3E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5194" y="5861104"/>
                  <a:ext cx="326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9BD1486-A3A3-4775-83AB-5C1354B129FC}"/>
                    </a:ext>
                  </a:extLst>
                </p14:cNvPr>
                <p14:cNvContentPartPr/>
                <p14:nvPr/>
              </p14:nvContentPartPr>
              <p14:xfrm>
                <a:off x="942434" y="5995024"/>
                <a:ext cx="361440" cy="80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9BD1486-A3A3-4775-83AB-5C1354B129F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33434" y="5986384"/>
                  <a:ext cx="379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DFA12F0-247F-4461-99B9-FE4378D3324C}"/>
                    </a:ext>
                  </a:extLst>
                </p14:cNvPr>
                <p14:cNvContentPartPr/>
                <p14:nvPr/>
              </p14:nvContentPartPr>
              <p14:xfrm>
                <a:off x="1268594" y="5736184"/>
                <a:ext cx="313200" cy="469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DFA12F0-247F-4461-99B9-FE4378D3324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259954" y="5727184"/>
                  <a:ext cx="330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3C86EB5-9023-4994-814C-02E5A194E124}"/>
                    </a:ext>
                  </a:extLst>
                </p14:cNvPr>
                <p14:cNvContentPartPr/>
                <p14:nvPr/>
              </p14:nvContentPartPr>
              <p14:xfrm>
                <a:off x="1506914" y="6038584"/>
                <a:ext cx="157320" cy="176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3C86EB5-9023-4994-814C-02E5A194E12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498274" y="6029944"/>
                  <a:ext cx="1749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CC4C253-0C0D-49B0-A03D-F35534088F5C}"/>
              </a:ext>
            </a:extLst>
          </p:cNvPr>
          <p:cNvGrpSpPr/>
          <p:nvPr/>
        </p:nvGrpSpPr>
        <p:grpSpPr>
          <a:xfrm>
            <a:off x="1972754" y="5847784"/>
            <a:ext cx="1548000" cy="604800"/>
            <a:chOff x="1972754" y="5847784"/>
            <a:chExt cx="154800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085592A-4ED8-421E-83CF-F054E02B591B}"/>
                    </a:ext>
                  </a:extLst>
                </p14:cNvPr>
                <p14:cNvContentPartPr/>
                <p14:nvPr/>
              </p14:nvContentPartPr>
              <p14:xfrm>
                <a:off x="1972754" y="5950384"/>
                <a:ext cx="289800" cy="267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085592A-4ED8-421E-83CF-F054E02B591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64114" y="5941744"/>
                  <a:ext cx="307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4779EF0-A2B4-4FF0-BC4F-06C848AAE5FE}"/>
                    </a:ext>
                  </a:extLst>
                </p14:cNvPr>
                <p14:cNvContentPartPr/>
                <p14:nvPr/>
              </p14:nvContentPartPr>
              <p14:xfrm>
                <a:off x="2263274" y="6041824"/>
                <a:ext cx="284760" cy="158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4779EF0-A2B4-4FF0-BC4F-06C848AAE5F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54634" y="6033184"/>
                  <a:ext cx="30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342776E-E8DD-4F47-8354-3593C5C9B2A7}"/>
                    </a:ext>
                  </a:extLst>
                </p14:cNvPr>
                <p14:cNvContentPartPr/>
                <p14:nvPr/>
              </p14:nvContentPartPr>
              <p14:xfrm>
                <a:off x="2534354" y="6054064"/>
                <a:ext cx="270360" cy="135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342776E-E8DD-4F47-8354-3593C5C9B2A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25354" y="6045424"/>
                  <a:ext cx="28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8F6A9F5-71AF-4130-B7EE-77A3A6998175}"/>
                    </a:ext>
                  </a:extLst>
                </p14:cNvPr>
                <p14:cNvContentPartPr/>
                <p14:nvPr/>
              </p14:nvContentPartPr>
              <p14:xfrm>
                <a:off x="2746394" y="6141184"/>
                <a:ext cx="179640" cy="311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8F6A9F5-71AF-4130-B7EE-77A3A699817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37394" y="6132544"/>
                  <a:ext cx="197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AAC6596-9E56-4FB1-80A9-8E88E54514AB}"/>
                    </a:ext>
                  </a:extLst>
                </p14:cNvPr>
                <p14:cNvContentPartPr/>
                <p14:nvPr/>
              </p14:nvContentPartPr>
              <p14:xfrm>
                <a:off x="2882114" y="6033904"/>
                <a:ext cx="303480" cy="184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AAC6596-9E56-4FB1-80A9-8E88E54514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73114" y="6025264"/>
                  <a:ext cx="321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69CF050-C38B-4976-BB60-A54F1040513A}"/>
                    </a:ext>
                  </a:extLst>
                </p14:cNvPr>
                <p14:cNvContentPartPr/>
                <p14:nvPr/>
              </p14:nvContentPartPr>
              <p14:xfrm>
                <a:off x="3221594" y="5847784"/>
                <a:ext cx="299160" cy="368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69CF050-C38B-4976-BB60-A54F1040513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212954" y="5838784"/>
                  <a:ext cx="31680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B054D77-76D2-48A6-858A-38830CF9A485}"/>
              </a:ext>
            </a:extLst>
          </p:cNvPr>
          <p:cNvGrpSpPr/>
          <p:nvPr/>
        </p:nvGrpSpPr>
        <p:grpSpPr>
          <a:xfrm>
            <a:off x="3782114" y="5731504"/>
            <a:ext cx="2793600" cy="515880"/>
            <a:chOff x="3782114" y="5731504"/>
            <a:chExt cx="279360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6E51538-0D08-4FBE-8B71-BC091E3CC491}"/>
                    </a:ext>
                  </a:extLst>
                </p14:cNvPr>
                <p14:cNvContentPartPr/>
                <p14:nvPr/>
              </p14:nvContentPartPr>
              <p14:xfrm>
                <a:off x="3782114" y="6055864"/>
                <a:ext cx="180000" cy="119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6E51538-0D08-4FBE-8B71-BC091E3CC49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773114" y="6047224"/>
                  <a:ext cx="197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2ED9CFD-F718-4190-8D2D-949D1E39BAE5}"/>
                    </a:ext>
                  </a:extLst>
                </p14:cNvPr>
                <p14:cNvContentPartPr/>
                <p14:nvPr/>
              </p14:nvContentPartPr>
              <p14:xfrm>
                <a:off x="4069034" y="5756704"/>
                <a:ext cx="294120" cy="432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2ED9CFD-F718-4190-8D2D-949D1E39BAE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60034" y="5747704"/>
                  <a:ext cx="3117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42ABC91-13EE-4C3B-9488-9A661C8672A1}"/>
                    </a:ext>
                  </a:extLst>
                </p14:cNvPr>
                <p14:cNvContentPartPr/>
                <p14:nvPr/>
              </p14:nvContentPartPr>
              <p14:xfrm>
                <a:off x="4331114" y="5927344"/>
                <a:ext cx="211680" cy="231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42ABC91-13EE-4C3B-9488-9A661C8672A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322474" y="5918344"/>
                  <a:ext cx="229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3E80FAB-76E6-46C4-9B14-408FB53E4933}"/>
                    </a:ext>
                  </a:extLst>
                </p14:cNvPr>
                <p14:cNvContentPartPr/>
                <p14:nvPr/>
              </p14:nvContentPartPr>
              <p14:xfrm>
                <a:off x="4605074" y="5991784"/>
                <a:ext cx="243000" cy="166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3E80FAB-76E6-46C4-9B14-408FB53E493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96074" y="5983144"/>
                  <a:ext cx="260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EFE9ED6-6020-49BA-B465-9212A7AA9495}"/>
                    </a:ext>
                  </a:extLst>
                </p14:cNvPr>
                <p14:cNvContentPartPr/>
                <p14:nvPr/>
              </p14:nvContentPartPr>
              <p14:xfrm>
                <a:off x="4822514" y="5952544"/>
                <a:ext cx="193680" cy="236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EFE9ED6-6020-49BA-B465-9212A7AA949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13514" y="5943544"/>
                  <a:ext cx="211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1CAA847-E910-4826-BCA6-78F7026C8F4C}"/>
                    </a:ext>
                  </a:extLst>
                </p14:cNvPr>
                <p14:cNvContentPartPr/>
                <p14:nvPr/>
              </p14:nvContentPartPr>
              <p14:xfrm>
                <a:off x="5086394" y="6003664"/>
                <a:ext cx="207360" cy="181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1CAA847-E910-4826-BCA6-78F7026C8F4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77754" y="5994664"/>
                  <a:ext cx="225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0A1D8A-119E-4951-B9D8-094CDE95BE99}"/>
                    </a:ext>
                  </a:extLst>
                </p14:cNvPr>
                <p14:cNvContentPartPr/>
                <p14:nvPr/>
              </p14:nvContentPartPr>
              <p14:xfrm>
                <a:off x="5281514" y="6045784"/>
                <a:ext cx="172080" cy="116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0A1D8A-119E-4951-B9D8-094CDE95BE9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272874" y="6037144"/>
                  <a:ext cx="189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CE76155-8B38-4725-9914-B341DA6D8EA8}"/>
                    </a:ext>
                  </a:extLst>
                </p14:cNvPr>
                <p14:cNvContentPartPr/>
                <p14:nvPr/>
              </p14:nvContentPartPr>
              <p14:xfrm>
                <a:off x="5588234" y="5731504"/>
                <a:ext cx="201600" cy="429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CE76155-8B38-4725-9914-B341DA6D8E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579594" y="5722504"/>
                  <a:ext cx="219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AA7E8B4-2730-4848-A0A5-57D9BC24A73F}"/>
                    </a:ext>
                  </a:extLst>
                </p14:cNvPr>
                <p14:cNvContentPartPr/>
                <p14:nvPr/>
              </p14:nvContentPartPr>
              <p14:xfrm>
                <a:off x="5525954" y="5940304"/>
                <a:ext cx="309240" cy="185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AA7E8B4-2730-4848-A0A5-57D9BC24A73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517314" y="5931304"/>
                  <a:ext cx="32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13854A6-5B6D-403B-B6E4-BCA330E70947}"/>
                    </a:ext>
                  </a:extLst>
                </p14:cNvPr>
                <p14:cNvContentPartPr/>
                <p14:nvPr/>
              </p14:nvContentPartPr>
              <p14:xfrm>
                <a:off x="5897114" y="5918344"/>
                <a:ext cx="177480" cy="2383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13854A6-5B6D-403B-B6E4-BCA330E7094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88474" y="5909344"/>
                  <a:ext cx="195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4DCB9C7-C41C-4D64-92A2-228949F22D47}"/>
                    </a:ext>
                  </a:extLst>
                </p14:cNvPr>
                <p14:cNvContentPartPr/>
                <p14:nvPr/>
              </p14:nvContentPartPr>
              <p14:xfrm>
                <a:off x="6084674" y="6037864"/>
                <a:ext cx="183240" cy="143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4DCB9C7-C41C-4D64-92A2-228949F22D4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75674" y="6028864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28C4EFC-741E-4A72-A2F1-6448D87A835D}"/>
                    </a:ext>
                  </a:extLst>
                </p14:cNvPr>
                <p14:cNvContentPartPr/>
                <p14:nvPr/>
              </p14:nvContentPartPr>
              <p14:xfrm>
                <a:off x="6365114" y="5928784"/>
                <a:ext cx="210600" cy="318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28C4EFC-741E-4A72-A2F1-6448D87A835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56474" y="5920144"/>
                  <a:ext cx="22824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B163312-D4EB-4AB8-91BC-EF3185EB3DD6}"/>
              </a:ext>
            </a:extLst>
          </p:cNvPr>
          <p:cNvGrpSpPr/>
          <p:nvPr/>
        </p:nvGrpSpPr>
        <p:grpSpPr>
          <a:xfrm>
            <a:off x="6940394" y="5802424"/>
            <a:ext cx="2073600" cy="633240"/>
            <a:chOff x="6940394" y="5802424"/>
            <a:chExt cx="207360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6BD458B-6E19-45AF-8536-125B01B545F9}"/>
                    </a:ext>
                  </a:extLst>
                </p14:cNvPr>
                <p14:cNvContentPartPr/>
                <p14:nvPr/>
              </p14:nvContentPartPr>
              <p14:xfrm>
                <a:off x="6940394" y="5913304"/>
                <a:ext cx="254160" cy="347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6BD458B-6E19-45AF-8536-125B01B545F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931394" y="5904304"/>
                  <a:ext cx="271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272E828-64CF-4CE4-9481-8FA61546E79E}"/>
                    </a:ext>
                  </a:extLst>
                </p14:cNvPr>
                <p14:cNvContentPartPr/>
                <p14:nvPr/>
              </p14:nvContentPartPr>
              <p14:xfrm>
                <a:off x="7406234" y="5911144"/>
                <a:ext cx="332280" cy="293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272E828-64CF-4CE4-9481-8FA61546E79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397234" y="5902144"/>
                  <a:ext cx="349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0520F54-94BC-468E-9185-536D6032A71A}"/>
                    </a:ext>
                  </a:extLst>
                </p14:cNvPr>
                <p14:cNvContentPartPr/>
                <p14:nvPr/>
              </p14:nvContentPartPr>
              <p14:xfrm>
                <a:off x="7768034" y="6040024"/>
                <a:ext cx="482760" cy="124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0520F54-94BC-468E-9185-536D6032A71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759034" y="6031024"/>
                  <a:ext cx="500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79C8B7A-5CC3-45C1-90C8-F76A3B2913DE}"/>
                    </a:ext>
                  </a:extLst>
                </p14:cNvPr>
                <p14:cNvContentPartPr/>
                <p14:nvPr/>
              </p14:nvContentPartPr>
              <p14:xfrm>
                <a:off x="8279594" y="6074584"/>
                <a:ext cx="96120" cy="361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79C8B7A-5CC3-45C1-90C8-F76A3B2913D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70954" y="6065944"/>
                  <a:ext cx="11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343D84B-76A4-4604-A3AD-9325B158F057}"/>
                    </a:ext>
                  </a:extLst>
                </p14:cNvPr>
                <p14:cNvContentPartPr/>
                <p14:nvPr/>
              </p14:nvContentPartPr>
              <p14:xfrm>
                <a:off x="8248634" y="5993584"/>
                <a:ext cx="315000" cy="1965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343D84B-76A4-4604-A3AD-9325B158F05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239634" y="5984944"/>
                  <a:ext cx="332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323DD6B-38C9-48B7-B052-CAB8E20E5002}"/>
                    </a:ext>
                  </a:extLst>
                </p14:cNvPr>
                <p14:cNvContentPartPr/>
                <p14:nvPr/>
              </p14:nvContentPartPr>
              <p14:xfrm>
                <a:off x="8640314" y="5802424"/>
                <a:ext cx="196200" cy="386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323DD6B-38C9-48B7-B052-CAB8E20E500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31674" y="5793784"/>
                  <a:ext cx="213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3904F78-8DB4-4CCF-9DB8-50C1878A702B}"/>
                    </a:ext>
                  </a:extLst>
                </p14:cNvPr>
                <p14:cNvContentPartPr/>
                <p14:nvPr/>
              </p14:nvContentPartPr>
              <p14:xfrm>
                <a:off x="8723474" y="6016624"/>
                <a:ext cx="290520" cy="2124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3904F78-8DB4-4CCF-9DB8-50C1878A702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714834" y="6007624"/>
                  <a:ext cx="3081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52EF6FC-FE5C-4978-8FE1-D09D6AB806DC}"/>
              </a:ext>
            </a:extLst>
          </p:cNvPr>
          <p:cNvGrpSpPr/>
          <p:nvPr/>
        </p:nvGrpSpPr>
        <p:grpSpPr>
          <a:xfrm>
            <a:off x="9360314" y="5771464"/>
            <a:ext cx="1378080" cy="572400"/>
            <a:chOff x="9360314" y="5771464"/>
            <a:chExt cx="137808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7135678-7381-4E5B-80D1-A5F4172B1E57}"/>
                    </a:ext>
                  </a:extLst>
                </p14:cNvPr>
                <p14:cNvContentPartPr/>
                <p14:nvPr/>
              </p14:nvContentPartPr>
              <p14:xfrm>
                <a:off x="9452114" y="5785144"/>
                <a:ext cx="302040" cy="476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7135678-7381-4E5B-80D1-A5F4172B1E5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43114" y="5776144"/>
                  <a:ext cx="3196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07AF4E2-FD8F-4240-928B-C1471787B3AC}"/>
                    </a:ext>
                  </a:extLst>
                </p14:cNvPr>
                <p14:cNvContentPartPr/>
                <p14:nvPr/>
              </p14:nvContentPartPr>
              <p14:xfrm>
                <a:off x="9360314" y="6039304"/>
                <a:ext cx="422280" cy="44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07AF4E2-FD8F-4240-928B-C1471787B3A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51314" y="6030664"/>
                  <a:ext cx="43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560906D-C34B-4657-B94B-730A926827EC}"/>
                    </a:ext>
                  </a:extLst>
                </p14:cNvPr>
                <p14:cNvContentPartPr/>
                <p14:nvPr/>
              </p14:nvContentPartPr>
              <p14:xfrm>
                <a:off x="9641114" y="6099064"/>
                <a:ext cx="134640" cy="1562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560906D-C34B-4657-B94B-730A926827E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32474" y="6090424"/>
                  <a:ext cx="152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6EF2852-A7D0-4C75-B797-D37C4D3E3FE5}"/>
                    </a:ext>
                  </a:extLst>
                </p14:cNvPr>
                <p14:cNvContentPartPr/>
                <p14:nvPr/>
              </p14:nvContentPartPr>
              <p14:xfrm>
                <a:off x="9993194" y="5825824"/>
                <a:ext cx="239400" cy="414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6EF2852-A7D0-4C75-B797-D37C4D3E3FE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984194" y="5816824"/>
                  <a:ext cx="2570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4AFFAA4-5A78-452C-A8F3-1BA9ABDD641D}"/>
                    </a:ext>
                  </a:extLst>
                </p14:cNvPr>
                <p14:cNvContentPartPr/>
                <p14:nvPr/>
              </p14:nvContentPartPr>
              <p14:xfrm>
                <a:off x="9870794" y="6022384"/>
                <a:ext cx="391320" cy="48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4AFFAA4-5A78-452C-A8F3-1BA9ABDD641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862154" y="6013384"/>
                  <a:ext cx="408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1FBF1E4-33E3-4B6F-811B-264CDF8DEFD1}"/>
                    </a:ext>
                  </a:extLst>
                </p14:cNvPr>
                <p14:cNvContentPartPr/>
                <p14:nvPr/>
              </p14:nvContentPartPr>
              <p14:xfrm>
                <a:off x="10142954" y="6074944"/>
                <a:ext cx="169920" cy="1267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1FBF1E4-33E3-4B6F-811B-264CDF8DEFD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133954" y="6066304"/>
                  <a:ext cx="187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894A588-207F-447D-B02D-906833B8DE58}"/>
                    </a:ext>
                  </a:extLst>
                </p14:cNvPr>
                <p14:cNvContentPartPr/>
                <p14:nvPr/>
              </p14:nvContentPartPr>
              <p14:xfrm>
                <a:off x="10394594" y="5948224"/>
                <a:ext cx="151200" cy="292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894A588-207F-447D-B02D-906833B8DE5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385594" y="5939224"/>
                  <a:ext cx="168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B8FFAE5-77BA-4AB7-ADC5-B8F570D7265C}"/>
                    </a:ext>
                  </a:extLst>
                </p14:cNvPr>
                <p14:cNvContentPartPr/>
                <p14:nvPr/>
              </p14:nvContentPartPr>
              <p14:xfrm>
                <a:off x="10591514" y="5771464"/>
                <a:ext cx="146880" cy="572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B8FFAE5-77BA-4AB7-ADC5-B8F570D7265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582874" y="5762824"/>
                  <a:ext cx="164520" cy="59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41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FC81236-81AD-4C07-92E0-107959275E8D}"/>
              </a:ext>
            </a:extLst>
          </p:cNvPr>
          <p:cNvGrpSpPr/>
          <p:nvPr/>
        </p:nvGrpSpPr>
        <p:grpSpPr>
          <a:xfrm>
            <a:off x="509354" y="312064"/>
            <a:ext cx="1410120" cy="514800"/>
            <a:chOff x="509354" y="312064"/>
            <a:chExt cx="141012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078A87-1060-4E16-8894-95EA1A8DD7D6}"/>
                    </a:ext>
                  </a:extLst>
                </p14:cNvPr>
                <p14:cNvContentPartPr/>
                <p14:nvPr/>
              </p14:nvContentPartPr>
              <p14:xfrm>
                <a:off x="669554" y="473704"/>
                <a:ext cx="154440" cy="331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078A87-1060-4E16-8894-95EA1A8DD7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4" y="464704"/>
                  <a:ext cx="172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7BB05A-CAC9-4B44-9A02-D0BABD72D436}"/>
                    </a:ext>
                  </a:extLst>
                </p14:cNvPr>
                <p14:cNvContentPartPr/>
                <p14:nvPr/>
              </p14:nvContentPartPr>
              <p14:xfrm>
                <a:off x="509354" y="399184"/>
                <a:ext cx="682200" cy="124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7BB05A-CAC9-4B44-9A02-D0BABD72D4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354" y="390184"/>
                  <a:ext cx="699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BB71CB-ACAB-451D-A1FA-C6B0B505CDB0}"/>
                    </a:ext>
                  </a:extLst>
                </p14:cNvPr>
                <p14:cNvContentPartPr/>
                <p14:nvPr/>
              </p14:nvContentPartPr>
              <p14:xfrm>
                <a:off x="1086074" y="312064"/>
                <a:ext cx="261360" cy="514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BB71CB-ACAB-451D-A1FA-C6B0B505CD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7074" y="303064"/>
                  <a:ext cx="2790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8BCD6C-4DBE-4487-A434-47903ED04D7C}"/>
                    </a:ext>
                  </a:extLst>
                </p14:cNvPr>
                <p14:cNvContentPartPr/>
                <p14:nvPr/>
              </p14:nvContentPartPr>
              <p14:xfrm>
                <a:off x="1404314" y="578824"/>
                <a:ext cx="21204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8BCD6C-4DBE-4487-A434-47903ED04D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5314" y="569824"/>
                  <a:ext cx="229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2F7F2A-97BF-4396-9C15-3C64B1F23D71}"/>
                    </a:ext>
                  </a:extLst>
                </p14:cNvPr>
                <p14:cNvContentPartPr/>
                <p14:nvPr/>
              </p14:nvContentPartPr>
              <p14:xfrm>
                <a:off x="1630754" y="639304"/>
                <a:ext cx="288720" cy="15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2F7F2A-97BF-4396-9C15-3C64B1F23D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1754" y="630304"/>
                  <a:ext cx="3063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C2A38-7496-42E8-BD94-66BAFC66A0CD}"/>
              </a:ext>
            </a:extLst>
          </p:cNvPr>
          <p:cNvGrpSpPr/>
          <p:nvPr/>
        </p:nvGrpSpPr>
        <p:grpSpPr>
          <a:xfrm>
            <a:off x="2240234" y="619144"/>
            <a:ext cx="383400" cy="388440"/>
            <a:chOff x="2240234" y="619144"/>
            <a:chExt cx="38340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3EE2A9-2A30-4656-A1A4-7A127B99575B}"/>
                    </a:ext>
                  </a:extLst>
                </p14:cNvPr>
                <p14:cNvContentPartPr/>
                <p14:nvPr/>
              </p14:nvContentPartPr>
              <p14:xfrm>
                <a:off x="2240234" y="796624"/>
                <a:ext cx="83880" cy="21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3EE2A9-2A30-4656-A1A4-7A127B9957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1234" y="787984"/>
                  <a:ext cx="101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8BFBF5-AE36-48A4-AC98-81E31C12FF08}"/>
                    </a:ext>
                  </a:extLst>
                </p14:cNvPr>
                <p14:cNvContentPartPr/>
                <p14:nvPr/>
              </p14:nvContentPartPr>
              <p14:xfrm>
                <a:off x="2551274" y="619144"/>
                <a:ext cx="72360" cy="165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8BFBF5-AE36-48A4-AC98-81E31C12FF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2274" y="610144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C283D-7C68-488A-9C79-66A1FD981298}"/>
              </a:ext>
            </a:extLst>
          </p:cNvPr>
          <p:cNvGrpSpPr/>
          <p:nvPr/>
        </p:nvGrpSpPr>
        <p:grpSpPr>
          <a:xfrm>
            <a:off x="2893274" y="169144"/>
            <a:ext cx="927000" cy="641880"/>
            <a:chOff x="2893274" y="169144"/>
            <a:chExt cx="92700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B74C2E-EA06-4E19-B93E-E9AE6E5DDBCA}"/>
                    </a:ext>
                  </a:extLst>
                </p14:cNvPr>
                <p14:cNvContentPartPr/>
                <p14:nvPr/>
              </p14:nvContentPartPr>
              <p14:xfrm>
                <a:off x="2915954" y="169144"/>
                <a:ext cx="361440" cy="64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B74C2E-EA06-4E19-B93E-E9AE6E5DDB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6954" y="160144"/>
                  <a:ext cx="3790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3A7964-38CA-4B75-A840-539C885F8F0F}"/>
                    </a:ext>
                  </a:extLst>
                </p14:cNvPr>
                <p14:cNvContentPartPr/>
                <p14:nvPr/>
              </p14:nvContentPartPr>
              <p14:xfrm>
                <a:off x="2893274" y="587464"/>
                <a:ext cx="264600" cy="61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3A7964-38CA-4B75-A840-539C885F8F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84274" y="578464"/>
                  <a:ext cx="282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F57CE3-3DE3-4899-AA34-33B25E37807F}"/>
                    </a:ext>
                  </a:extLst>
                </p14:cNvPr>
                <p14:cNvContentPartPr/>
                <p14:nvPr/>
              </p14:nvContentPartPr>
              <p14:xfrm>
                <a:off x="3470354" y="504664"/>
                <a:ext cx="349920" cy="220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F57CE3-3DE3-4899-AA34-33B25E3780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1714" y="495664"/>
                  <a:ext cx="3675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85CC4-1D5A-41FB-8023-E8144FED62C3}"/>
              </a:ext>
            </a:extLst>
          </p:cNvPr>
          <p:cNvGrpSpPr/>
          <p:nvPr/>
        </p:nvGrpSpPr>
        <p:grpSpPr>
          <a:xfrm>
            <a:off x="4222394" y="426544"/>
            <a:ext cx="451800" cy="305280"/>
            <a:chOff x="4222394" y="426544"/>
            <a:chExt cx="4518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5CD5B3-92C8-48E6-B27D-40E94274A867}"/>
                    </a:ext>
                  </a:extLst>
                </p14:cNvPr>
                <p14:cNvContentPartPr/>
                <p14:nvPr/>
              </p14:nvContentPartPr>
              <p14:xfrm>
                <a:off x="4222394" y="559024"/>
                <a:ext cx="108360" cy="172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5CD5B3-92C8-48E6-B27D-40E94274A8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13754" y="550024"/>
                  <a:ext cx="126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231071-1ACB-4283-88A0-005BE5B28D23}"/>
                    </a:ext>
                  </a:extLst>
                </p14:cNvPr>
                <p14:cNvContentPartPr/>
                <p14:nvPr/>
              </p14:nvContentPartPr>
              <p14:xfrm>
                <a:off x="4433354" y="426544"/>
                <a:ext cx="42480" cy="42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231071-1ACB-4283-88A0-005BE5B28D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24354" y="417544"/>
                  <a:ext cx="60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5E7049-5595-4250-9F11-315ECB389A26}"/>
                    </a:ext>
                  </a:extLst>
                </p14:cNvPr>
                <p14:cNvContentPartPr/>
                <p14:nvPr/>
              </p14:nvContentPartPr>
              <p14:xfrm>
                <a:off x="4474034" y="443824"/>
                <a:ext cx="200160" cy="21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5E7049-5595-4250-9F11-315ECB389A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65034" y="435184"/>
                  <a:ext cx="2178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41C30B-E37E-4C14-851B-AE27F8158906}"/>
              </a:ext>
            </a:extLst>
          </p:cNvPr>
          <p:cNvGrpSpPr/>
          <p:nvPr/>
        </p:nvGrpSpPr>
        <p:grpSpPr>
          <a:xfrm>
            <a:off x="5063354" y="53224"/>
            <a:ext cx="3086640" cy="938880"/>
            <a:chOff x="5063354" y="53224"/>
            <a:chExt cx="3086640" cy="93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DE68F0-5C70-4E29-9C35-E3B3890245DF}"/>
                    </a:ext>
                  </a:extLst>
                </p14:cNvPr>
                <p14:cNvContentPartPr/>
                <p14:nvPr/>
              </p14:nvContentPartPr>
              <p14:xfrm>
                <a:off x="5063354" y="444544"/>
                <a:ext cx="281520" cy="258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DE68F0-5C70-4E29-9C35-E3B3890245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54714" y="435904"/>
                  <a:ext cx="299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88EE61-0DE3-4E2D-B046-775533593522}"/>
                    </a:ext>
                  </a:extLst>
                </p14:cNvPr>
                <p14:cNvContentPartPr/>
                <p14:nvPr/>
              </p14:nvContentPartPr>
              <p14:xfrm>
                <a:off x="5435594" y="549664"/>
                <a:ext cx="153000" cy="134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88EE61-0DE3-4E2D-B046-7755335935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26954" y="541024"/>
                  <a:ext cx="170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AA2BF5-6747-484C-9344-28674447A4B3}"/>
                    </a:ext>
                  </a:extLst>
                </p14:cNvPr>
                <p14:cNvContentPartPr/>
                <p14:nvPr/>
              </p14:nvContentPartPr>
              <p14:xfrm>
                <a:off x="5750594" y="124144"/>
                <a:ext cx="393840" cy="57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AA2BF5-6747-484C-9344-28674447A4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41594" y="115504"/>
                  <a:ext cx="4114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D2B584-242A-4BE7-A72B-CDA2DC903AB0}"/>
                    </a:ext>
                  </a:extLst>
                </p14:cNvPr>
                <p14:cNvContentPartPr/>
                <p14:nvPr/>
              </p14:nvContentPartPr>
              <p14:xfrm>
                <a:off x="5731154" y="488104"/>
                <a:ext cx="218160" cy="56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D2B584-242A-4BE7-A72B-CDA2DC903A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2154" y="479464"/>
                  <a:ext cx="235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5FDC63-AEB0-420D-9EC7-910EE75E9991}"/>
                    </a:ext>
                  </a:extLst>
                </p14:cNvPr>
                <p14:cNvContentPartPr/>
                <p14:nvPr/>
              </p14:nvContentPartPr>
              <p14:xfrm>
                <a:off x="6083234" y="53224"/>
                <a:ext cx="484200" cy="677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5FDC63-AEB0-420D-9EC7-910EE75E99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74594" y="44224"/>
                  <a:ext cx="5018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0F8497-C688-4BD1-A5D7-160B5C645614}"/>
                    </a:ext>
                  </a:extLst>
                </p14:cNvPr>
                <p14:cNvContentPartPr/>
                <p14:nvPr/>
              </p14:nvContentPartPr>
              <p14:xfrm>
                <a:off x="6056954" y="488464"/>
                <a:ext cx="291600" cy="231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0F8497-C688-4BD1-A5D7-160B5C6456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47954" y="479464"/>
                  <a:ext cx="309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ED15A3-3872-49B8-B349-82614FB48E4B}"/>
                    </a:ext>
                  </a:extLst>
                </p14:cNvPr>
                <p14:cNvContentPartPr/>
                <p14:nvPr/>
              </p14:nvContentPartPr>
              <p14:xfrm>
                <a:off x="6522434" y="530584"/>
                <a:ext cx="137880" cy="141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ED15A3-3872-49B8-B349-82614FB48E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3434" y="521584"/>
                  <a:ext cx="155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EA200D-E74C-4C7B-BDC2-F532ECB06204}"/>
                    </a:ext>
                  </a:extLst>
                </p14:cNvPr>
                <p14:cNvContentPartPr/>
                <p14:nvPr/>
              </p14:nvContentPartPr>
              <p14:xfrm>
                <a:off x="6760394" y="533104"/>
                <a:ext cx="82800" cy="178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EA200D-E74C-4C7B-BDC2-F532ECB062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51754" y="524104"/>
                  <a:ext cx="100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163413-CAB8-47E8-8BD0-3BDAFE8BDCCC}"/>
                    </a:ext>
                  </a:extLst>
                </p14:cNvPr>
                <p14:cNvContentPartPr/>
                <p14:nvPr/>
              </p14:nvContentPartPr>
              <p14:xfrm>
                <a:off x="6897194" y="421504"/>
                <a:ext cx="30240" cy="5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163413-CAB8-47E8-8BD0-3BDAFE8BDC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8194" y="412864"/>
                  <a:ext cx="47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DB18793-206F-4158-B426-DFE3DACE6024}"/>
                    </a:ext>
                  </a:extLst>
                </p14:cNvPr>
                <p14:cNvContentPartPr/>
                <p14:nvPr/>
              </p14:nvContentPartPr>
              <p14:xfrm>
                <a:off x="6958034" y="506824"/>
                <a:ext cx="166680" cy="158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DB18793-206F-4158-B426-DFE3DACE60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49394" y="498184"/>
                  <a:ext cx="184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1C6628-6943-479D-B5B7-240DFBBE66CE}"/>
                    </a:ext>
                  </a:extLst>
                </p14:cNvPr>
                <p14:cNvContentPartPr/>
                <p14:nvPr/>
              </p14:nvContentPartPr>
              <p14:xfrm>
                <a:off x="7116074" y="512584"/>
                <a:ext cx="224280" cy="150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1C6628-6943-479D-B5B7-240DFBBE66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07434" y="503584"/>
                  <a:ext cx="241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9FA812-BA70-420F-8464-1219627CB7C8}"/>
                    </a:ext>
                  </a:extLst>
                </p14:cNvPr>
                <p14:cNvContentPartPr/>
                <p14:nvPr/>
              </p14:nvContentPartPr>
              <p14:xfrm>
                <a:off x="7433954" y="191104"/>
                <a:ext cx="331560" cy="488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9FA812-BA70-420F-8464-1219627CB7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24954" y="182464"/>
                  <a:ext cx="3492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CF0470-3B51-4038-8918-728CD4615E76}"/>
                    </a:ext>
                  </a:extLst>
                </p14:cNvPr>
                <p14:cNvContentPartPr/>
                <p14:nvPr/>
              </p14:nvContentPartPr>
              <p14:xfrm>
                <a:off x="7777394" y="170944"/>
                <a:ext cx="244800" cy="447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CF0470-3B51-4038-8918-728CD4615E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8754" y="162304"/>
                  <a:ext cx="2624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7E2801-3742-4879-87E1-BF23F293DAD8}"/>
                    </a:ext>
                  </a:extLst>
                </p14:cNvPr>
                <p14:cNvContentPartPr/>
                <p14:nvPr/>
              </p14:nvContentPartPr>
              <p14:xfrm>
                <a:off x="7853354" y="480544"/>
                <a:ext cx="296640" cy="51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7E2801-3742-4879-87E1-BF23F293DA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4354" y="471904"/>
                  <a:ext cx="31428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827D9F-021B-4561-8835-3A9C298A37AC}"/>
              </a:ext>
            </a:extLst>
          </p:cNvPr>
          <p:cNvGrpSpPr/>
          <p:nvPr/>
        </p:nvGrpSpPr>
        <p:grpSpPr>
          <a:xfrm>
            <a:off x="8419274" y="134224"/>
            <a:ext cx="1194120" cy="699120"/>
            <a:chOff x="8419274" y="134224"/>
            <a:chExt cx="1194120" cy="69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A0A843-A182-41C1-A709-573D800744B5}"/>
                    </a:ext>
                  </a:extLst>
                </p14:cNvPr>
                <p14:cNvContentPartPr/>
                <p14:nvPr/>
              </p14:nvContentPartPr>
              <p14:xfrm>
                <a:off x="8419274" y="134224"/>
                <a:ext cx="327240" cy="540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A0A843-A182-41C1-A709-573D800744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10634" y="125584"/>
                  <a:ext cx="3448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4C15D7-7CD4-4856-B97A-18605C4DB62F}"/>
                    </a:ext>
                  </a:extLst>
                </p14:cNvPr>
                <p14:cNvContentPartPr/>
                <p14:nvPr/>
              </p14:nvContentPartPr>
              <p14:xfrm>
                <a:off x="8615474" y="483064"/>
                <a:ext cx="216000" cy="133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4C15D7-7CD4-4856-B97A-18605C4DB6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06474" y="474424"/>
                  <a:ext cx="233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F79ACE-B460-46F8-A684-181CBBC43E16}"/>
                    </a:ext>
                  </a:extLst>
                </p14:cNvPr>
                <p14:cNvContentPartPr/>
                <p14:nvPr/>
              </p14:nvContentPartPr>
              <p14:xfrm>
                <a:off x="8896274" y="461104"/>
                <a:ext cx="171720" cy="181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F79ACE-B460-46F8-A684-181CBBC43E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87274" y="452104"/>
                  <a:ext cx="189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5271AC-FEAD-443A-94BC-2CF4779F4E2D}"/>
                    </a:ext>
                  </a:extLst>
                </p14:cNvPr>
                <p14:cNvContentPartPr/>
                <p14:nvPr/>
              </p14:nvContentPartPr>
              <p14:xfrm>
                <a:off x="9042434" y="501064"/>
                <a:ext cx="259920" cy="332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5271AC-FEAD-443A-94BC-2CF4779F4E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33434" y="492064"/>
                  <a:ext cx="277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6F16EB-ADB3-48B0-A851-942CFB708240}"/>
                    </a:ext>
                  </a:extLst>
                </p14:cNvPr>
                <p14:cNvContentPartPr/>
                <p14:nvPr/>
              </p14:nvContentPartPr>
              <p14:xfrm>
                <a:off x="9377594" y="474424"/>
                <a:ext cx="235800" cy="201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6F16EB-ADB3-48B0-A851-942CFB708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8954" y="465784"/>
                  <a:ext cx="253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901CFA-6F94-46B6-83D3-5C92297B6FCA}"/>
              </a:ext>
            </a:extLst>
          </p:cNvPr>
          <p:cNvGrpSpPr/>
          <p:nvPr/>
        </p:nvGrpSpPr>
        <p:grpSpPr>
          <a:xfrm>
            <a:off x="674234" y="1121344"/>
            <a:ext cx="1159920" cy="479520"/>
            <a:chOff x="674234" y="1121344"/>
            <a:chExt cx="11599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081AFC-F901-4F80-B5EC-67F019CC3DBA}"/>
                    </a:ext>
                  </a:extLst>
                </p14:cNvPr>
                <p14:cNvContentPartPr/>
                <p14:nvPr/>
              </p14:nvContentPartPr>
              <p14:xfrm>
                <a:off x="674234" y="1121344"/>
                <a:ext cx="266040" cy="479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081AFC-F901-4F80-B5EC-67F019CC3D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5234" y="1112704"/>
                  <a:ext cx="2836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DB4D89-9490-4320-B5D6-640B39C48A79}"/>
                    </a:ext>
                  </a:extLst>
                </p14:cNvPr>
                <p14:cNvContentPartPr/>
                <p14:nvPr/>
              </p14:nvContentPartPr>
              <p14:xfrm>
                <a:off x="912554" y="1340224"/>
                <a:ext cx="172440" cy="225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DB4D89-9490-4320-B5D6-640B39C48A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3914" y="1331584"/>
                  <a:ext cx="190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1ADCC0-27B8-435F-8127-1B9287A7F830}"/>
                    </a:ext>
                  </a:extLst>
                </p14:cNvPr>
                <p14:cNvContentPartPr/>
                <p14:nvPr/>
              </p14:nvContentPartPr>
              <p14:xfrm>
                <a:off x="1178234" y="1430224"/>
                <a:ext cx="152280" cy="131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1ADCC0-27B8-435F-8127-1B9287A7F8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9594" y="1421224"/>
                  <a:ext cx="16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97B72F-3145-4136-961A-9047D77170EE}"/>
                    </a:ext>
                  </a:extLst>
                </p14:cNvPr>
                <p14:cNvContentPartPr/>
                <p14:nvPr/>
              </p14:nvContentPartPr>
              <p14:xfrm>
                <a:off x="1436714" y="1140064"/>
                <a:ext cx="162720" cy="416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97B72F-3145-4136-961A-9047D77170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28074" y="1131064"/>
                  <a:ext cx="1803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752C7F-20B2-478A-91F1-CA7B4C3C6C33}"/>
                    </a:ext>
                  </a:extLst>
                </p14:cNvPr>
                <p14:cNvContentPartPr/>
                <p14:nvPr/>
              </p14:nvContentPartPr>
              <p14:xfrm>
                <a:off x="1617794" y="1338784"/>
                <a:ext cx="216360" cy="226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752C7F-20B2-478A-91F1-CA7B4C3C6C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08794" y="1329784"/>
                  <a:ext cx="2340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7DF06BC-C6BD-488C-AD44-284BAE8304E4}"/>
              </a:ext>
            </a:extLst>
          </p:cNvPr>
          <p:cNvGrpSpPr/>
          <p:nvPr/>
        </p:nvGrpSpPr>
        <p:grpSpPr>
          <a:xfrm>
            <a:off x="2267234" y="999664"/>
            <a:ext cx="659160" cy="570240"/>
            <a:chOff x="2267234" y="999664"/>
            <a:chExt cx="65916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BF6323-91C2-4BC3-A13E-6D64E252B76F}"/>
                    </a:ext>
                  </a:extLst>
                </p14:cNvPr>
                <p14:cNvContentPartPr/>
                <p14:nvPr/>
              </p14:nvContentPartPr>
              <p14:xfrm>
                <a:off x="2267234" y="1377304"/>
                <a:ext cx="107640" cy="154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BF6323-91C2-4BC3-A13E-6D64E252B7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58594" y="1368304"/>
                  <a:ext cx="125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857F27-D40C-44CC-864C-3BE075BFC6D8}"/>
                    </a:ext>
                  </a:extLst>
                </p14:cNvPr>
                <p14:cNvContentPartPr/>
                <p14:nvPr/>
              </p14:nvContentPartPr>
              <p14:xfrm>
                <a:off x="2600954" y="999664"/>
                <a:ext cx="325440" cy="570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857F27-D40C-44CC-864C-3BE075BFC6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91954" y="991024"/>
                  <a:ext cx="3430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DF56F6-0F80-4E0E-A49F-8A5E5CCAFEFA}"/>
                    </a:ext>
                  </a:extLst>
                </p14:cNvPr>
                <p14:cNvContentPartPr/>
                <p14:nvPr/>
              </p14:nvContentPartPr>
              <p14:xfrm>
                <a:off x="2583314" y="1399624"/>
                <a:ext cx="191160" cy="30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DF56F6-0F80-4E0E-A49F-8A5E5CCAFE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4674" y="1390984"/>
                  <a:ext cx="2088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DC0135-B560-414F-B520-F4D812F17B21}"/>
              </a:ext>
            </a:extLst>
          </p:cNvPr>
          <p:cNvGrpSpPr/>
          <p:nvPr/>
        </p:nvGrpSpPr>
        <p:grpSpPr>
          <a:xfrm>
            <a:off x="3185234" y="990664"/>
            <a:ext cx="1531080" cy="636480"/>
            <a:chOff x="3185234" y="990664"/>
            <a:chExt cx="1531080" cy="63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86E2E0-47DC-49B2-9BB6-7C3625C7C869}"/>
                    </a:ext>
                  </a:extLst>
                </p14:cNvPr>
                <p14:cNvContentPartPr/>
                <p14:nvPr/>
              </p14:nvContentPartPr>
              <p14:xfrm>
                <a:off x="3188474" y="1108024"/>
                <a:ext cx="287640" cy="519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86E2E0-47DC-49B2-9BB6-7C3625C7C8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79474" y="1099024"/>
                  <a:ext cx="3052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D8A967-C993-47E0-898E-3A353BD3FD16}"/>
                    </a:ext>
                  </a:extLst>
                </p14:cNvPr>
                <p14:cNvContentPartPr/>
                <p14:nvPr/>
              </p14:nvContentPartPr>
              <p14:xfrm>
                <a:off x="3185234" y="1303504"/>
                <a:ext cx="312480" cy="64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D8A967-C993-47E0-898E-3A353BD3FD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76234" y="1294504"/>
                  <a:ext cx="330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35E7CC-89D7-4B05-A00B-0E195DAAA6D5}"/>
                    </a:ext>
                  </a:extLst>
                </p14:cNvPr>
                <p14:cNvContentPartPr/>
                <p14:nvPr/>
              </p14:nvContentPartPr>
              <p14:xfrm>
                <a:off x="3526514" y="990664"/>
                <a:ext cx="280800" cy="48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35E7CC-89D7-4B05-A00B-0E195DAAA6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17874" y="981664"/>
                  <a:ext cx="2984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BF8A2B-CF85-42E4-9B2A-97573B0D3BD5}"/>
                    </a:ext>
                  </a:extLst>
                </p14:cNvPr>
                <p14:cNvContentPartPr/>
                <p14:nvPr/>
              </p14:nvContentPartPr>
              <p14:xfrm>
                <a:off x="3853754" y="1306744"/>
                <a:ext cx="135720" cy="137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BF8A2B-CF85-42E4-9B2A-97573B0D3B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45114" y="1297744"/>
                  <a:ext cx="153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B613B6-9CD3-4814-9DA5-20B626FA4C1C}"/>
                    </a:ext>
                  </a:extLst>
                </p14:cNvPr>
                <p14:cNvContentPartPr/>
                <p14:nvPr/>
              </p14:nvContentPartPr>
              <p14:xfrm>
                <a:off x="4032674" y="1320424"/>
                <a:ext cx="280800" cy="117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B613B6-9CD3-4814-9DA5-20B626FA4C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3674" y="1311424"/>
                  <a:ext cx="298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06A2B0-1049-4CBC-8BCA-178AD048245D}"/>
                    </a:ext>
                  </a:extLst>
                </p14:cNvPr>
                <p14:cNvContentPartPr/>
                <p14:nvPr/>
              </p14:nvContentPartPr>
              <p14:xfrm>
                <a:off x="4519034" y="1019104"/>
                <a:ext cx="156600" cy="425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06A2B0-1049-4CBC-8BCA-178AD04824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10034" y="1010104"/>
                  <a:ext cx="1742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F5599E-21A2-41F9-9C5B-75FAE05F5EBA}"/>
                    </a:ext>
                  </a:extLst>
                </p14:cNvPr>
                <p14:cNvContentPartPr/>
                <p14:nvPr/>
              </p14:nvContentPartPr>
              <p14:xfrm>
                <a:off x="4538834" y="1309624"/>
                <a:ext cx="177480" cy="155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F5599E-21A2-41F9-9C5B-75FAE05F5E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29834" y="1300624"/>
                  <a:ext cx="1951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1D594B-E821-42C8-BF02-0F046F1148D8}"/>
              </a:ext>
            </a:extLst>
          </p:cNvPr>
          <p:cNvGrpSpPr/>
          <p:nvPr/>
        </p:nvGrpSpPr>
        <p:grpSpPr>
          <a:xfrm>
            <a:off x="5067314" y="1203784"/>
            <a:ext cx="341640" cy="254520"/>
            <a:chOff x="5067314" y="1203784"/>
            <a:chExt cx="34164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26E0BB-BBF1-4A27-B5F0-0B4F8C16ACF9}"/>
                    </a:ext>
                  </a:extLst>
                </p14:cNvPr>
                <p14:cNvContentPartPr/>
                <p14:nvPr/>
              </p14:nvContentPartPr>
              <p14:xfrm>
                <a:off x="5067314" y="1294504"/>
                <a:ext cx="100800" cy="12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26E0BB-BBF1-4A27-B5F0-0B4F8C16AC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58314" y="1285504"/>
                  <a:ext cx="11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43663E-D0B7-4BD0-B60A-68C8451A186C}"/>
                    </a:ext>
                  </a:extLst>
                </p14:cNvPr>
                <p14:cNvContentPartPr/>
                <p14:nvPr/>
              </p14:nvContentPartPr>
              <p14:xfrm>
                <a:off x="5133194" y="1203784"/>
                <a:ext cx="50760" cy="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43663E-D0B7-4BD0-B60A-68C8451A18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24554" y="1195144"/>
                  <a:ext cx="68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0A95F3-F0E3-4B69-8941-3E1F992D839A}"/>
                    </a:ext>
                  </a:extLst>
                </p14:cNvPr>
                <p14:cNvContentPartPr/>
                <p14:nvPr/>
              </p14:nvContentPartPr>
              <p14:xfrm>
                <a:off x="5159114" y="1239784"/>
                <a:ext cx="249840" cy="218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0A95F3-F0E3-4B69-8941-3E1F992D83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50114" y="1231144"/>
                  <a:ext cx="2674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CB0BE5-7761-4326-BA1E-1E4F036A7B6F}"/>
              </a:ext>
            </a:extLst>
          </p:cNvPr>
          <p:cNvGrpSpPr/>
          <p:nvPr/>
        </p:nvGrpSpPr>
        <p:grpSpPr>
          <a:xfrm>
            <a:off x="5887754" y="1090024"/>
            <a:ext cx="1688760" cy="473760"/>
            <a:chOff x="5887754" y="1090024"/>
            <a:chExt cx="168876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04955B-8D53-4474-9D6B-37269312FD77}"/>
                    </a:ext>
                  </a:extLst>
                </p14:cNvPr>
                <p14:cNvContentPartPr/>
                <p14:nvPr/>
              </p14:nvContentPartPr>
              <p14:xfrm>
                <a:off x="5887754" y="1216024"/>
                <a:ext cx="295560" cy="219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04955B-8D53-4474-9D6B-37269312FD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79114" y="1207384"/>
                  <a:ext cx="313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7C0EE6-5D34-4F52-85FF-C9A693ECAA56}"/>
                    </a:ext>
                  </a:extLst>
                </p14:cNvPr>
                <p14:cNvContentPartPr/>
                <p14:nvPr/>
              </p14:nvContentPartPr>
              <p14:xfrm>
                <a:off x="6312914" y="1235464"/>
                <a:ext cx="276480" cy="196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7C0EE6-5D34-4F52-85FF-C9A693ECAA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03914" y="1226824"/>
                  <a:ext cx="294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4A1113C-90F7-4BDF-BCEC-C8E6649265E9}"/>
                    </a:ext>
                  </a:extLst>
                </p14:cNvPr>
                <p14:cNvContentPartPr/>
                <p14:nvPr/>
              </p14:nvContentPartPr>
              <p14:xfrm>
                <a:off x="6703874" y="1194784"/>
                <a:ext cx="216000" cy="225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4A1113C-90F7-4BDF-BCEC-C8E6649265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94874" y="1186144"/>
                  <a:ext cx="233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766A9F-CCAA-4192-BF77-F95261EF4767}"/>
                    </a:ext>
                  </a:extLst>
                </p14:cNvPr>
                <p14:cNvContentPartPr/>
                <p14:nvPr/>
              </p14:nvContentPartPr>
              <p14:xfrm>
                <a:off x="7019594" y="1276504"/>
                <a:ext cx="199080" cy="160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766A9F-CCAA-4192-BF77-F95261EF47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10954" y="1267864"/>
                  <a:ext cx="216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F117C7-A31B-48C6-A2E4-FE5C1CED24D6}"/>
                    </a:ext>
                  </a:extLst>
                </p14:cNvPr>
                <p14:cNvContentPartPr/>
                <p14:nvPr/>
              </p14:nvContentPartPr>
              <p14:xfrm>
                <a:off x="7265834" y="1090024"/>
                <a:ext cx="310680" cy="473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F117C7-A31B-48C6-A2E4-FE5C1CED24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7194" y="1081024"/>
                  <a:ext cx="32832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2C4D709-D50A-4273-850B-7C1BD7E71C77}"/>
              </a:ext>
            </a:extLst>
          </p:cNvPr>
          <p:cNvGrpSpPr/>
          <p:nvPr/>
        </p:nvGrpSpPr>
        <p:grpSpPr>
          <a:xfrm>
            <a:off x="2639114" y="1897864"/>
            <a:ext cx="3840480" cy="718560"/>
            <a:chOff x="2639114" y="1897864"/>
            <a:chExt cx="384048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0C6DCF-8A6E-42F3-AB50-E05B6A16AA7B}"/>
                    </a:ext>
                  </a:extLst>
                </p14:cNvPr>
                <p14:cNvContentPartPr/>
                <p14:nvPr/>
              </p14:nvContentPartPr>
              <p14:xfrm>
                <a:off x="2748194" y="2216104"/>
                <a:ext cx="322920" cy="357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0C6DCF-8A6E-42F3-AB50-E05B6A16AA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39194" y="2207104"/>
                  <a:ext cx="340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68B76D-285D-49F9-A158-7B785EF5C215}"/>
                    </a:ext>
                  </a:extLst>
                </p14:cNvPr>
                <p14:cNvContentPartPr/>
                <p14:nvPr/>
              </p14:nvContentPartPr>
              <p14:xfrm>
                <a:off x="2681954" y="2173984"/>
                <a:ext cx="338040" cy="340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68B76D-285D-49F9-A158-7B785EF5C2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72954" y="2165344"/>
                  <a:ext cx="355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DFD784-33FA-4EAA-BCC6-D3F170B840F3}"/>
                    </a:ext>
                  </a:extLst>
                </p14:cNvPr>
                <p14:cNvContentPartPr/>
                <p14:nvPr/>
              </p14:nvContentPartPr>
              <p14:xfrm>
                <a:off x="2639114" y="1983904"/>
                <a:ext cx="412560" cy="69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DFD784-33FA-4EAA-BCC6-D3F170B840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30114" y="1975264"/>
                  <a:ext cx="430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0EA1F4-5392-41A7-8E64-E3F9F62A9479}"/>
                    </a:ext>
                  </a:extLst>
                </p14:cNvPr>
                <p14:cNvContentPartPr/>
                <p14:nvPr/>
              </p14:nvContentPartPr>
              <p14:xfrm>
                <a:off x="3209714" y="2188384"/>
                <a:ext cx="353160" cy="127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0EA1F4-5392-41A7-8E64-E3F9F62A94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01074" y="2179744"/>
                  <a:ext cx="370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252124-3D0C-4EDA-89B9-2095C7DD5CC4}"/>
                    </a:ext>
                  </a:extLst>
                </p14:cNvPr>
                <p14:cNvContentPartPr/>
                <p14:nvPr/>
              </p14:nvContentPartPr>
              <p14:xfrm>
                <a:off x="3727394" y="2092624"/>
                <a:ext cx="423720" cy="341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252124-3D0C-4EDA-89B9-2095C7DD5C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8394" y="2083624"/>
                  <a:ext cx="441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33DF2C-5723-4857-AD73-99EBA0BE93D5}"/>
                    </a:ext>
                  </a:extLst>
                </p14:cNvPr>
                <p14:cNvContentPartPr/>
                <p14:nvPr/>
              </p14:nvContentPartPr>
              <p14:xfrm>
                <a:off x="4272074" y="1998304"/>
                <a:ext cx="272520" cy="402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33DF2C-5723-4857-AD73-99EBA0BE93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63434" y="1989304"/>
                  <a:ext cx="2901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402420F-7336-475D-A383-48A28727BA9B}"/>
                    </a:ext>
                  </a:extLst>
                </p14:cNvPr>
                <p14:cNvContentPartPr/>
                <p14:nvPr/>
              </p14:nvContentPartPr>
              <p14:xfrm>
                <a:off x="4497794" y="2179384"/>
                <a:ext cx="428760" cy="232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402420F-7336-475D-A383-48A28727BA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89154" y="2170384"/>
                  <a:ext cx="446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D30668-8479-4745-ABFE-6E59C8D69647}"/>
                    </a:ext>
                  </a:extLst>
                </p14:cNvPr>
                <p14:cNvContentPartPr/>
                <p14:nvPr/>
              </p14:nvContentPartPr>
              <p14:xfrm>
                <a:off x="4966514" y="2397184"/>
                <a:ext cx="132480" cy="160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D30668-8479-4745-ABFE-6E59C8D6964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57514" y="2388184"/>
                  <a:ext cx="150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ACB29F-3077-40EC-81B1-BCCB484F08FF}"/>
                    </a:ext>
                  </a:extLst>
                </p14:cNvPr>
                <p14:cNvContentPartPr/>
                <p14:nvPr/>
              </p14:nvContentPartPr>
              <p14:xfrm>
                <a:off x="5254874" y="2051944"/>
                <a:ext cx="506520" cy="254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ACB29F-3077-40EC-81B1-BCCB484F08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45874" y="2042944"/>
                  <a:ext cx="524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52939E-F8E0-45FA-A6AD-ACDA79FEDC4B}"/>
                    </a:ext>
                  </a:extLst>
                </p14:cNvPr>
                <p14:cNvContentPartPr/>
                <p14:nvPr/>
              </p14:nvContentPartPr>
              <p14:xfrm>
                <a:off x="5874434" y="1897864"/>
                <a:ext cx="216720" cy="136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52939E-F8E0-45FA-A6AD-ACDA79FEDC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65794" y="1889224"/>
                  <a:ext cx="23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987E2E0-B8C2-474D-B38D-E9A5C672E9BC}"/>
                    </a:ext>
                  </a:extLst>
                </p14:cNvPr>
                <p14:cNvContentPartPr/>
                <p14:nvPr/>
              </p14:nvContentPartPr>
              <p14:xfrm>
                <a:off x="5276114" y="2345344"/>
                <a:ext cx="475920" cy="54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987E2E0-B8C2-474D-B38D-E9A5C672E9B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67114" y="2336344"/>
                  <a:ext cx="493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7FF3CA-3D68-4E7F-A2DD-CD96B7E96C63}"/>
                    </a:ext>
                  </a:extLst>
                </p14:cNvPr>
                <p14:cNvContentPartPr/>
                <p14:nvPr/>
              </p14:nvContentPartPr>
              <p14:xfrm>
                <a:off x="5376914" y="2469544"/>
                <a:ext cx="282960" cy="146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7FF3CA-3D68-4E7F-A2DD-CD96B7E96C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67914" y="2460544"/>
                  <a:ext cx="300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D4870A-96F4-42CE-BF86-44BF3158302C}"/>
                    </a:ext>
                  </a:extLst>
                </p14:cNvPr>
                <p14:cNvContentPartPr/>
                <p14:nvPr/>
              </p14:nvContentPartPr>
              <p14:xfrm>
                <a:off x="6288794" y="1918024"/>
                <a:ext cx="190800" cy="504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D4870A-96F4-42CE-BF86-44BF315830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80154" y="1909384"/>
                  <a:ext cx="20844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447A17A-DFE4-4F9D-B5B6-19E65B975EB7}"/>
              </a:ext>
            </a:extLst>
          </p:cNvPr>
          <p:cNvGrpSpPr/>
          <p:nvPr/>
        </p:nvGrpSpPr>
        <p:grpSpPr>
          <a:xfrm>
            <a:off x="2649554" y="3038344"/>
            <a:ext cx="2049840" cy="526320"/>
            <a:chOff x="2649554" y="3038344"/>
            <a:chExt cx="204984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F17E3B-D097-490D-89CF-36982D5746E8}"/>
                    </a:ext>
                  </a:extLst>
                </p14:cNvPr>
                <p14:cNvContentPartPr/>
                <p14:nvPr/>
              </p14:nvContentPartPr>
              <p14:xfrm>
                <a:off x="2649554" y="3038344"/>
                <a:ext cx="540360" cy="409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F17E3B-D097-490D-89CF-36982D5746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40914" y="3029344"/>
                  <a:ext cx="5580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E6BE563-5F05-42EA-AD71-C2105FC3BBFB}"/>
                    </a:ext>
                  </a:extLst>
                </p14:cNvPr>
                <p14:cNvContentPartPr/>
                <p14:nvPr/>
              </p14:nvContentPartPr>
              <p14:xfrm>
                <a:off x="3032594" y="3404104"/>
                <a:ext cx="188280" cy="160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E6BE563-5F05-42EA-AD71-C2105FC3BB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23954" y="3395104"/>
                  <a:ext cx="205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11F386-3204-42B6-BFBD-71C7E1E94015}"/>
                    </a:ext>
                  </a:extLst>
                </p14:cNvPr>
                <p14:cNvContentPartPr/>
                <p14:nvPr/>
              </p14:nvContentPartPr>
              <p14:xfrm>
                <a:off x="3359834" y="3206824"/>
                <a:ext cx="375120" cy="152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11F386-3204-42B6-BFBD-71C7E1E940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51194" y="3198184"/>
                  <a:ext cx="392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3DA8D6-16AD-4A5E-AB55-1AB47F3D7DE6}"/>
                    </a:ext>
                  </a:extLst>
                </p14:cNvPr>
                <p14:cNvContentPartPr/>
                <p14:nvPr/>
              </p14:nvContentPartPr>
              <p14:xfrm>
                <a:off x="3947714" y="3054184"/>
                <a:ext cx="435960" cy="364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3DA8D6-16AD-4A5E-AB55-1AB47F3D7D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39074" y="3045544"/>
                  <a:ext cx="453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E2FD55F-1763-4203-BD10-26F141C818D3}"/>
                    </a:ext>
                  </a:extLst>
                </p14:cNvPr>
                <p14:cNvContentPartPr/>
                <p14:nvPr/>
              </p14:nvContentPartPr>
              <p14:xfrm>
                <a:off x="4510754" y="3076504"/>
                <a:ext cx="188640" cy="388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E2FD55F-1763-4203-BD10-26F141C818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01754" y="3067504"/>
                  <a:ext cx="20628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4D50AA6-59C7-46AF-B399-416541CDE924}"/>
              </a:ext>
            </a:extLst>
          </p:cNvPr>
          <p:cNvGrpSpPr/>
          <p:nvPr/>
        </p:nvGrpSpPr>
        <p:grpSpPr>
          <a:xfrm>
            <a:off x="4751234" y="3198184"/>
            <a:ext cx="794520" cy="218520"/>
            <a:chOff x="4751234" y="3198184"/>
            <a:chExt cx="79452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388372-275D-4EE3-BBB9-97D30AF39714}"/>
                    </a:ext>
                  </a:extLst>
                </p14:cNvPr>
                <p14:cNvContentPartPr/>
                <p14:nvPr/>
              </p14:nvContentPartPr>
              <p14:xfrm>
                <a:off x="4751234" y="3198184"/>
                <a:ext cx="240120" cy="218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388372-275D-4EE3-BBB9-97D30AF397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42594" y="3189184"/>
                  <a:ext cx="257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A56436-96FF-47E3-A191-EA8DFF4E4865}"/>
                    </a:ext>
                  </a:extLst>
                </p14:cNvPr>
                <p14:cNvContentPartPr/>
                <p14:nvPr/>
              </p14:nvContentPartPr>
              <p14:xfrm>
                <a:off x="5088554" y="3200344"/>
                <a:ext cx="457200" cy="216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A56436-96FF-47E3-A191-EA8DFF4E48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79914" y="3191704"/>
                  <a:ext cx="4748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8851D4C-3F68-418F-B8F5-6E1C448EAF71}"/>
              </a:ext>
            </a:extLst>
          </p:cNvPr>
          <p:cNvGrpSpPr/>
          <p:nvPr/>
        </p:nvGrpSpPr>
        <p:grpSpPr>
          <a:xfrm>
            <a:off x="5608034" y="2910904"/>
            <a:ext cx="1790640" cy="721080"/>
            <a:chOff x="5608034" y="2910904"/>
            <a:chExt cx="1790640" cy="7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E6FBAC-1A34-48B2-A2AF-8109A697FD10}"/>
                    </a:ext>
                  </a:extLst>
                </p14:cNvPr>
                <p14:cNvContentPartPr/>
                <p14:nvPr/>
              </p14:nvContentPartPr>
              <p14:xfrm>
                <a:off x="5608034" y="3448024"/>
                <a:ext cx="124920" cy="183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E6FBAC-1A34-48B2-A2AF-8109A697FD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99394" y="3439024"/>
                  <a:ext cx="142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F4C11D1-D11A-44CC-990D-93D068BCF412}"/>
                    </a:ext>
                  </a:extLst>
                </p14:cNvPr>
                <p14:cNvContentPartPr/>
                <p14:nvPr/>
              </p14:nvContentPartPr>
              <p14:xfrm>
                <a:off x="5879114" y="3184504"/>
                <a:ext cx="276120" cy="251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F4C11D1-D11A-44CC-990D-93D068BCF4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0474" y="3175864"/>
                  <a:ext cx="29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B575CF0-660D-47CC-90EA-6C16E90AE1AC}"/>
                    </a:ext>
                  </a:extLst>
                </p14:cNvPr>
                <p14:cNvContentPartPr/>
                <p14:nvPr/>
              </p14:nvContentPartPr>
              <p14:xfrm>
                <a:off x="6332354" y="3111064"/>
                <a:ext cx="412560" cy="297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B575CF0-660D-47CC-90EA-6C16E90AE1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23714" y="3102424"/>
                  <a:ext cx="430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26DA393-140A-4F5C-99BC-243D265A019D}"/>
                    </a:ext>
                  </a:extLst>
                </p14:cNvPr>
                <p14:cNvContentPartPr/>
                <p14:nvPr/>
              </p14:nvContentPartPr>
              <p14:xfrm>
                <a:off x="6861554" y="2954824"/>
                <a:ext cx="196560" cy="145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26DA393-140A-4F5C-99BC-243D265A01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52914" y="2945824"/>
                  <a:ext cx="214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DAD9E7-3414-4BF8-8C58-FBF98935D168}"/>
                    </a:ext>
                  </a:extLst>
                </p14:cNvPr>
                <p14:cNvContentPartPr/>
                <p14:nvPr/>
              </p14:nvContentPartPr>
              <p14:xfrm>
                <a:off x="7093034" y="2910904"/>
                <a:ext cx="305640" cy="573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DAD9E7-3414-4BF8-8C58-FBF98935D1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84394" y="2901904"/>
                  <a:ext cx="32328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B3029F-4115-4084-AB77-479FD8EC1CBA}"/>
              </a:ext>
            </a:extLst>
          </p:cNvPr>
          <p:cNvGrpSpPr/>
          <p:nvPr/>
        </p:nvGrpSpPr>
        <p:grpSpPr>
          <a:xfrm>
            <a:off x="7621874" y="1891024"/>
            <a:ext cx="3336480" cy="765000"/>
            <a:chOff x="7621874" y="1891024"/>
            <a:chExt cx="3336480" cy="76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CA2D482-E51B-4123-9DDF-08682CF670A9}"/>
                    </a:ext>
                  </a:extLst>
                </p14:cNvPr>
                <p14:cNvContentPartPr/>
                <p14:nvPr/>
              </p14:nvContentPartPr>
              <p14:xfrm>
                <a:off x="7621874" y="2204944"/>
                <a:ext cx="206640" cy="147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CA2D482-E51B-4123-9DDF-08682CF670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12874" y="2195944"/>
                  <a:ext cx="224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77C0C17-FB92-46A7-B378-EED23744E277}"/>
                    </a:ext>
                  </a:extLst>
                </p14:cNvPr>
                <p14:cNvContentPartPr/>
                <p14:nvPr/>
              </p14:nvContentPartPr>
              <p14:xfrm>
                <a:off x="7747154" y="2260024"/>
                <a:ext cx="244440" cy="396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77C0C17-FB92-46A7-B378-EED23744E2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38154" y="2251024"/>
                  <a:ext cx="2620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162FA17-A88F-453B-8AE1-9EB78F716E62}"/>
                    </a:ext>
                  </a:extLst>
                </p14:cNvPr>
                <p14:cNvContentPartPr/>
                <p14:nvPr/>
              </p14:nvContentPartPr>
              <p14:xfrm>
                <a:off x="7926074" y="2178304"/>
                <a:ext cx="244080" cy="153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162FA17-A88F-453B-8AE1-9EB78F716E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17074" y="2169664"/>
                  <a:ext cx="261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EF4250-A844-4D16-84E4-18D17FB962E3}"/>
                    </a:ext>
                  </a:extLst>
                </p14:cNvPr>
                <p14:cNvContentPartPr/>
                <p14:nvPr/>
              </p14:nvContentPartPr>
              <p14:xfrm>
                <a:off x="8052434" y="2090464"/>
                <a:ext cx="466200" cy="462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EF4250-A844-4D16-84E4-18D17FB962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43794" y="2081464"/>
                  <a:ext cx="4838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77DFCD-BD6A-4541-90C1-0537D3B3EAEF}"/>
                    </a:ext>
                  </a:extLst>
                </p14:cNvPr>
                <p14:cNvContentPartPr/>
                <p14:nvPr/>
              </p14:nvContentPartPr>
              <p14:xfrm>
                <a:off x="8518634" y="2143024"/>
                <a:ext cx="196920" cy="178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77DFCD-BD6A-4541-90C1-0537D3B3EA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09994" y="2134384"/>
                  <a:ext cx="214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91B17C-3154-4CB4-8D47-F74E68094BE0}"/>
                    </a:ext>
                  </a:extLst>
                </p14:cNvPr>
                <p14:cNvContentPartPr/>
                <p14:nvPr/>
              </p14:nvContentPartPr>
              <p14:xfrm>
                <a:off x="8690714" y="2162464"/>
                <a:ext cx="140760" cy="172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91B17C-3154-4CB4-8D47-F74E68094B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82074" y="2153464"/>
                  <a:ext cx="158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5EAC47-C3FF-44BC-9CB7-56B402DA85D2}"/>
                    </a:ext>
                  </a:extLst>
                </p14:cNvPr>
                <p14:cNvContentPartPr/>
                <p14:nvPr/>
              </p14:nvContentPartPr>
              <p14:xfrm>
                <a:off x="8884394" y="2088664"/>
                <a:ext cx="270000" cy="233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5EAC47-C3FF-44BC-9CB7-56B402DA85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75754" y="2080024"/>
                  <a:ext cx="287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C6257D-41A4-4CCF-B163-851908D33D4C}"/>
                    </a:ext>
                  </a:extLst>
                </p14:cNvPr>
                <p14:cNvContentPartPr/>
                <p14:nvPr/>
              </p14:nvContentPartPr>
              <p14:xfrm>
                <a:off x="9216314" y="2209624"/>
                <a:ext cx="20160" cy="101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C6257D-41A4-4CCF-B163-851908D33D4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07314" y="2200624"/>
                  <a:ext cx="37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AB8FEBD-BBEC-4533-8000-630E7F704F3D}"/>
                    </a:ext>
                  </a:extLst>
                </p14:cNvPr>
                <p14:cNvContentPartPr/>
                <p14:nvPr/>
              </p14:nvContentPartPr>
              <p14:xfrm>
                <a:off x="9386594" y="2161744"/>
                <a:ext cx="399960" cy="148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AB8FEBD-BBEC-4533-8000-630E7F704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77594" y="2153104"/>
                  <a:ext cx="417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89ED03-AA24-4F75-8ED8-F5E0709C3646}"/>
                    </a:ext>
                  </a:extLst>
                </p14:cNvPr>
                <p14:cNvContentPartPr/>
                <p14:nvPr/>
              </p14:nvContentPartPr>
              <p14:xfrm>
                <a:off x="9807434" y="2195224"/>
                <a:ext cx="109440" cy="103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89ED03-AA24-4F75-8ED8-F5E0709C36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98794" y="2186584"/>
                  <a:ext cx="127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DADA93-5F15-4748-905B-F712D2915410}"/>
                    </a:ext>
                  </a:extLst>
                </p14:cNvPr>
                <p14:cNvContentPartPr/>
                <p14:nvPr/>
              </p14:nvContentPartPr>
              <p14:xfrm>
                <a:off x="10073834" y="1891024"/>
                <a:ext cx="276840" cy="500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DADA93-5F15-4748-905B-F712D29154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65194" y="1882024"/>
                  <a:ext cx="2944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8B81D5-2115-4500-A162-386AFFD8FEA7}"/>
                    </a:ext>
                  </a:extLst>
                </p14:cNvPr>
                <p14:cNvContentPartPr/>
                <p14:nvPr/>
              </p14:nvContentPartPr>
              <p14:xfrm>
                <a:off x="10073114" y="2143744"/>
                <a:ext cx="255600" cy="3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8B81D5-2115-4500-A162-386AFFD8FE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64474" y="2134744"/>
                  <a:ext cx="273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DADFA79-8A34-4CF3-91AA-286C1A97FE1D}"/>
                    </a:ext>
                  </a:extLst>
                </p14:cNvPr>
                <p14:cNvContentPartPr/>
                <p14:nvPr/>
              </p14:nvContentPartPr>
              <p14:xfrm>
                <a:off x="10296674" y="1910824"/>
                <a:ext cx="542880" cy="414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DADFA79-8A34-4CF3-91AA-286C1A97FE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87674" y="1902184"/>
                  <a:ext cx="560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37A6DBC-D79F-4188-84B8-05F32B8040D1}"/>
                    </a:ext>
                  </a:extLst>
                </p14:cNvPr>
                <p14:cNvContentPartPr/>
                <p14:nvPr/>
              </p14:nvContentPartPr>
              <p14:xfrm>
                <a:off x="10707794" y="2139064"/>
                <a:ext cx="250560" cy="435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37A6DBC-D79F-4188-84B8-05F32B8040D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99154" y="2130424"/>
                  <a:ext cx="26820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EBBE909-1F6D-4075-AD9F-C0765AD25002}"/>
              </a:ext>
            </a:extLst>
          </p:cNvPr>
          <p:cNvGrpSpPr/>
          <p:nvPr/>
        </p:nvGrpSpPr>
        <p:grpSpPr>
          <a:xfrm>
            <a:off x="7848314" y="2890384"/>
            <a:ext cx="3380040" cy="831600"/>
            <a:chOff x="7848314" y="2890384"/>
            <a:chExt cx="3380040" cy="83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A34BA5A-D708-4462-98CA-157066A7D06D}"/>
                    </a:ext>
                  </a:extLst>
                </p14:cNvPr>
                <p14:cNvContentPartPr/>
                <p14:nvPr/>
              </p14:nvContentPartPr>
              <p14:xfrm>
                <a:off x="7848314" y="3235984"/>
                <a:ext cx="224640" cy="209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A34BA5A-D708-4462-98CA-157066A7D0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314" y="3227344"/>
                  <a:ext cx="242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913387-A7F6-4585-964D-D937107E0C9B}"/>
                    </a:ext>
                  </a:extLst>
                </p14:cNvPr>
                <p14:cNvContentPartPr/>
                <p14:nvPr/>
              </p14:nvContentPartPr>
              <p14:xfrm>
                <a:off x="7981514" y="3303304"/>
                <a:ext cx="234360" cy="377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913387-A7F6-4585-964D-D937107E0C9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72874" y="3294304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CB5E34A-B919-4A5F-9D13-7314849331ED}"/>
                    </a:ext>
                  </a:extLst>
                </p14:cNvPr>
                <p14:cNvContentPartPr/>
                <p14:nvPr/>
              </p14:nvContentPartPr>
              <p14:xfrm>
                <a:off x="8107514" y="3251824"/>
                <a:ext cx="338040" cy="186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CB5E34A-B919-4A5F-9D13-7314849331E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98874" y="3243184"/>
                  <a:ext cx="355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D35012-E6BD-47C3-AD3F-76CE212A5702}"/>
                    </a:ext>
                  </a:extLst>
                </p14:cNvPr>
                <p14:cNvContentPartPr/>
                <p14:nvPr/>
              </p14:nvContentPartPr>
              <p14:xfrm>
                <a:off x="8275994" y="3205384"/>
                <a:ext cx="488520" cy="516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D35012-E6BD-47C3-AD3F-76CE212A57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66994" y="3196384"/>
                  <a:ext cx="5061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2879F7-2530-41CD-8360-C3CD1962E921}"/>
                    </a:ext>
                  </a:extLst>
                </p14:cNvPr>
                <p14:cNvContentPartPr/>
                <p14:nvPr/>
              </p14:nvContentPartPr>
              <p14:xfrm>
                <a:off x="8782514" y="3196384"/>
                <a:ext cx="253080" cy="234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2879F7-2530-41CD-8360-C3CD1962E9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73514" y="3187384"/>
                  <a:ext cx="270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7A5C99-B033-4E54-AE75-FB3A6238147F}"/>
                    </a:ext>
                  </a:extLst>
                </p14:cNvPr>
                <p14:cNvContentPartPr/>
                <p14:nvPr/>
              </p14:nvContentPartPr>
              <p14:xfrm>
                <a:off x="8995274" y="3244264"/>
                <a:ext cx="144720" cy="152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7A5C99-B033-4E54-AE75-FB3A6238147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86634" y="3235624"/>
                  <a:ext cx="162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7CF9A91-9DFF-4B51-8E81-93015D3CE9C2}"/>
                    </a:ext>
                  </a:extLst>
                </p14:cNvPr>
                <p14:cNvContentPartPr/>
                <p14:nvPr/>
              </p14:nvContentPartPr>
              <p14:xfrm>
                <a:off x="9199394" y="3147424"/>
                <a:ext cx="243360" cy="214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7CF9A91-9DFF-4B51-8E81-93015D3CE9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90394" y="3138784"/>
                  <a:ext cx="261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1C56A4-D924-44C8-88C7-2BEF4FEBBCD4}"/>
                    </a:ext>
                  </a:extLst>
                </p14:cNvPr>
                <p14:cNvContentPartPr/>
                <p14:nvPr/>
              </p14:nvContentPartPr>
              <p14:xfrm>
                <a:off x="9475514" y="3230224"/>
                <a:ext cx="93600" cy="158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1C56A4-D924-44C8-88C7-2BEF4FEBBC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66514" y="3221224"/>
                  <a:ext cx="111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F2E8BB-86D4-4078-AFD8-E1247288E05F}"/>
                    </a:ext>
                  </a:extLst>
                </p14:cNvPr>
                <p14:cNvContentPartPr/>
                <p14:nvPr/>
              </p14:nvContentPartPr>
              <p14:xfrm>
                <a:off x="9613754" y="3102064"/>
                <a:ext cx="8640" cy="28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F2E8BB-86D4-4078-AFD8-E1247288E0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04754" y="3093424"/>
                  <a:ext cx="26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07F453A-5ED9-492F-9DD9-1C5ED8A81463}"/>
                    </a:ext>
                  </a:extLst>
                </p14:cNvPr>
                <p14:cNvContentPartPr/>
                <p14:nvPr/>
              </p14:nvContentPartPr>
              <p14:xfrm>
                <a:off x="9668474" y="3204304"/>
                <a:ext cx="264600" cy="149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07F453A-5ED9-492F-9DD9-1C5ED8A814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59834" y="3195304"/>
                  <a:ext cx="282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049724-9A4A-47AE-97BA-CF65F307837F}"/>
                    </a:ext>
                  </a:extLst>
                </p14:cNvPr>
                <p14:cNvContentPartPr/>
                <p14:nvPr/>
              </p14:nvContentPartPr>
              <p14:xfrm>
                <a:off x="10050074" y="3195304"/>
                <a:ext cx="77760" cy="126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049724-9A4A-47AE-97BA-CF65F30783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041074" y="3186304"/>
                  <a:ext cx="95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B3C4C6-52A8-4789-B322-06969328E617}"/>
                    </a:ext>
                  </a:extLst>
                </p14:cNvPr>
                <p14:cNvContentPartPr/>
                <p14:nvPr/>
              </p14:nvContentPartPr>
              <p14:xfrm>
                <a:off x="10371914" y="2890384"/>
                <a:ext cx="199440" cy="420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B3C4C6-52A8-4789-B322-06969328E6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62914" y="2881744"/>
                  <a:ext cx="2170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19F49B5-20C5-496E-A6BD-9256686C6487}"/>
                    </a:ext>
                  </a:extLst>
                </p14:cNvPr>
                <p14:cNvContentPartPr/>
                <p14:nvPr/>
              </p14:nvContentPartPr>
              <p14:xfrm>
                <a:off x="10284434" y="3109624"/>
                <a:ext cx="310680" cy="25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19F49B5-20C5-496E-A6BD-9256686C648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75794" y="3100624"/>
                  <a:ext cx="328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D2C5D5-E350-40D0-BD02-FBB2D284D01E}"/>
                    </a:ext>
                  </a:extLst>
                </p14:cNvPr>
                <p14:cNvContentPartPr/>
                <p14:nvPr/>
              </p14:nvContentPartPr>
              <p14:xfrm>
                <a:off x="10493954" y="2918104"/>
                <a:ext cx="564480" cy="423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D2C5D5-E350-40D0-BD02-FBB2D284D0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85314" y="2909104"/>
                  <a:ext cx="5821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7D843C2-7AC1-4834-92BD-2D41E476FFAB}"/>
                    </a:ext>
                  </a:extLst>
                </p14:cNvPr>
                <p14:cNvContentPartPr/>
                <p14:nvPr/>
              </p14:nvContentPartPr>
              <p14:xfrm>
                <a:off x="10998674" y="3115744"/>
                <a:ext cx="229680" cy="443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7D843C2-7AC1-4834-92BD-2D41E476FF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90034" y="3107104"/>
                  <a:ext cx="247320" cy="46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837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8BC16A2-22EB-4189-975D-C731641DF22A}"/>
              </a:ext>
            </a:extLst>
          </p:cNvPr>
          <p:cNvGrpSpPr/>
          <p:nvPr/>
        </p:nvGrpSpPr>
        <p:grpSpPr>
          <a:xfrm>
            <a:off x="8542754" y="229264"/>
            <a:ext cx="551520" cy="417240"/>
            <a:chOff x="8542754" y="229264"/>
            <a:chExt cx="5515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B4203C-1D0E-4C5A-84C9-0E78C0CEF965}"/>
                    </a:ext>
                  </a:extLst>
                </p14:cNvPr>
                <p14:cNvContentPartPr/>
                <p14:nvPr/>
              </p14:nvContentPartPr>
              <p14:xfrm>
                <a:off x="8542754" y="229264"/>
                <a:ext cx="195120" cy="396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B4203C-1D0E-4C5A-84C9-0E78C0CEF9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33754" y="220264"/>
                  <a:ext cx="212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EF0256-A5B7-457C-89F9-8E703AEA13D0}"/>
                    </a:ext>
                  </a:extLst>
                </p14:cNvPr>
                <p14:cNvContentPartPr/>
                <p14:nvPr/>
              </p14:nvContentPartPr>
              <p14:xfrm>
                <a:off x="8576954" y="479104"/>
                <a:ext cx="220680" cy="159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EF0256-A5B7-457C-89F9-8E703AEA13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7954" y="470104"/>
                  <a:ext cx="238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1CF264-13F5-45F9-9FB8-A99646EA2061}"/>
                    </a:ext>
                  </a:extLst>
                </p14:cNvPr>
                <p14:cNvContentPartPr/>
                <p14:nvPr/>
              </p14:nvContentPartPr>
              <p14:xfrm>
                <a:off x="8866034" y="464704"/>
                <a:ext cx="228240" cy="181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1CF264-13F5-45F9-9FB8-A99646EA20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7394" y="456064"/>
                  <a:ext cx="245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C0B45AD-7E71-4BE0-A561-41C792F36695}"/>
                  </a:ext>
                </a:extLst>
              </p14:cNvPr>
              <p14:cNvContentPartPr/>
              <p14:nvPr/>
            </p14:nvContentPartPr>
            <p14:xfrm>
              <a:off x="9494954" y="456784"/>
              <a:ext cx="222120" cy="183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C0B45AD-7E71-4BE0-A561-41C792F366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5954" y="447784"/>
                <a:ext cx="23976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235E27C-4DEA-4E91-869F-9DA8A83C6331}"/>
              </a:ext>
            </a:extLst>
          </p:cNvPr>
          <p:cNvGrpSpPr/>
          <p:nvPr/>
        </p:nvGrpSpPr>
        <p:grpSpPr>
          <a:xfrm>
            <a:off x="8432234" y="1120624"/>
            <a:ext cx="1172160" cy="431280"/>
            <a:chOff x="8432234" y="1120624"/>
            <a:chExt cx="117216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A33C9B-582D-4A9C-9C4A-F07D842DE72E}"/>
                    </a:ext>
                  </a:extLst>
                </p14:cNvPr>
                <p14:cNvContentPartPr/>
                <p14:nvPr/>
              </p14:nvContentPartPr>
              <p14:xfrm>
                <a:off x="8432234" y="1382704"/>
                <a:ext cx="302040" cy="14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A33C9B-582D-4A9C-9C4A-F07D842DE7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23594" y="1374064"/>
                  <a:ext cx="319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454555-A696-48FA-8B99-E5440EF96331}"/>
                    </a:ext>
                  </a:extLst>
                </p14:cNvPr>
                <p14:cNvContentPartPr/>
                <p14:nvPr/>
              </p14:nvContentPartPr>
              <p14:xfrm>
                <a:off x="8827874" y="1393864"/>
                <a:ext cx="73800" cy="155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454555-A696-48FA-8B99-E5440EF963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18874" y="1384864"/>
                  <a:ext cx="91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5C6757-71D0-4CF8-B2E6-3A51019C16AB}"/>
                    </a:ext>
                  </a:extLst>
                </p14:cNvPr>
                <p14:cNvContentPartPr/>
                <p14:nvPr/>
              </p14:nvContentPartPr>
              <p14:xfrm>
                <a:off x="9001034" y="1120624"/>
                <a:ext cx="288000" cy="43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5C6757-71D0-4CF8-B2E6-3A51019C16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92034" y="1111624"/>
                  <a:ext cx="3056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C23A17-AE2A-4A0C-BC1E-D91BECFE3A96}"/>
                    </a:ext>
                  </a:extLst>
                </p14:cNvPr>
                <p14:cNvContentPartPr/>
                <p14:nvPr/>
              </p14:nvContentPartPr>
              <p14:xfrm>
                <a:off x="9390194" y="1128184"/>
                <a:ext cx="214200" cy="378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C23A17-AE2A-4A0C-BC1E-D91BECFE3A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1554" y="1119544"/>
                  <a:ext cx="23184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343143-807B-4F19-89C8-4F4EEB0F2CA6}"/>
              </a:ext>
            </a:extLst>
          </p:cNvPr>
          <p:cNvGrpSpPr/>
          <p:nvPr/>
        </p:nvGrpSpPr>
        <p:grpSpPr>
          <a:xfrm>
            <a:off x="9934874" y="1370824"/>
            <a:ext cx="1280160" cy="228960"/>
            <a:chOff x="9934874" y="1370824"/>
            <a:chExt cx="128016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F4E04D-4179-4F5A-8A5E-7C1926A27FD6}"/>
                    </a:ext>
                  </a:extLst>
                </p14:cNvPr>
                <p14:cNvContentPartPr/>
                <p14:nvPr/>
              </p14:nvContentPartPr>
              <p14:xfrm>
                <a:off x="9934874" y="1383064"/>
                <a:ext cx="321120" cy="132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F4E04D-4179-4F5A-8A5E-7C1926A27F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26234" y="1374424"/>
                  <a:ext cx="338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91CB81-B2BD-45B6-9816-CB5EDFA17ADD}"/>
                    </a:ext>
                  </a:extLst>
                </p14:cNvPr>
                <p14:cNvContentPartPr/>
                <p14:nvPr/>
              </p14:nvContentPartPr>
              <p14:xfrm>
                <a:off x="10403594" y="1370824"/>
                <a:ext cx="219960" cy="149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91CB81-B2BD-45B6-9816-CB5EDFA17A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94954" y="1362184"/>
                  <a:ext cx="23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D150A6-AEB0-4F24-9124-BFF16AE6E94B}"/>
                    </a:ext>
                  </a:extLst>
                </p14:cNvPr>
                <p14:cNvContentPartPr/>
                <p14:nvPr/>
              </p14:nvContentPartPr>
              <p14:xfrm>
                <a:off x="10604834" y="1423024"/>
                <a:ext cx="187200" cy="11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D150A6-AEB0-4F24-9124-BFF16AE6E9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95834" y="1414384"/>
                  <a:ext cx="204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ACD7FFA-1421-48A2-9AB0-ADAA9CA0B680}"/>
                    </a:ext>
                  </a:extLst>
                </p14:cNvPr>
                <p14:cNvContentPartPr/>
                <p14:nvPr/>
              </p14:nvContentPartPr>
              <p14:xfrm>
                <a:off x="10806794" y="1433824"/>
                <a:ext cx="408240" cy="16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ACD7FFA-1421-48A2-9AB0-ADAA9CA0B6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98154" y="1424824"/>
                  <a:ext cx="4258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8FC33FD-EC62-4BD2-91E6-EDD0BD179D54}"/>
              </a:ext>
            </a:extLst>
          </p:cNvPr>
          <p:cNvGrpSpPr/>
          <p:nvPr/>
        </p:nvGrpSpPr>
        <p:grpSpPr>
          <a:xfrm>
            <a:off x="503594" y="227824"/>
            <a:ext cx="7554600" cy="2295720"/>
            <a:chOff x="503594" y="227824"/>
            <a:chExt cx="7554600" cy="22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A715DF-0D92-4227-9F41-A41F1D812F86}"/>
                    </a:ext>
                  </a:extLst>
                </p14:cNvPr>
                <p14:cNvContentPartPr/>
                <p14:nvPr/>
              </p14:nvContentPartPr>
              <p14:xfrm>
                <a:off x="503594" y="315304"/>
                <a:ext cx="548640" cy="436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A715DF-0D92-4227-9F41-A41F1D812F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954" y="306304"/>
                  <a:ext cx="566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0536D5-5B09-42CF-96DC-01961120D566}"/>
                    </a:ext>
                  </a:extLst>
                </p14:cNvPr>
                <p14:cNvContentPartPr/>
                <p14:nvPr/>
              </p14:nvContentPartPr>
              <p14:xfrm>
                <a:off x="632834" y="552184"/>
                <a:ext cx="219240" cy="41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0536D5-5B09-42CF-96DC-01961120D5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4194" y="543184"/>
                  <a:ext cx="236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02ED59-7469-4812-84FC-9799B1A55FB8}"/>
                    </a:ext>
                  </a:extLst>
                </p14:cNvPr>
                <p14:cNvContentPartPr/>
                <p14:nvPr/>
              </p14:nvContentPartPr>
              <p14:xfrm>
                <a:off x="970874" y="505384"/>
                <a:ext cx="221400" cy="165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02ED59-7469-4812-84FC-9799B1A55F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1874" y="496384"/>
                  <a:ext cx="23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D9495-1510-4AC3-A7D6-632B0F5EAEA9}"/>
                    </a:ext>
                  </a:extLst>
                </p14:cNvPr>
                <p14:cNvContentPartPr/>
                <p14:nvPr/>
              </p14:nvContentPartPr>
              <p14:xfrm>
                <a:off x="912554" y="483784"/>
                <a:ext cx="470160" cy="171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D9495-1510-4AC3-A7D6-632B0F5EAE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14" y="475144"/>
                  <a:ext cx="487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E2B32C-70C7-4496-9EB0-88CA80E351E2}"/>
                    </a:ext>
                  </a:extLst>
                </p14:cNvPr>
                <p14:cNvContentPartPr/>
                <p14:nvPr/>
              </p14:nvContentPartPr>
              <p14:xfrm>
                <a:off x="1372274" y="641464"/>
                <a:ext cx="10800" cy="8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E2B32C-70C7-4496-9EB0-88CA80E351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63274" y="632824"/>
                  <a:ext cx="2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5DB000-75FD-4940-84BC-4A43D5196012}"/>
                    </a:ext>
                  </a:extLst>
                </p14:cNvPr>
                <p14:cNvContentPartPr/>
                <p14:nvPr/>
              </p14:nvContentPartPr>
              <p14:xfrm>
                <a:off x="1876994" y="341584"/>
                <a:ext cx="267840" cy="397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5DB000-75FD-4940-84BC-4A43D51960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7994" y="332944"/>
                  <a:ext cx="285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D134CA-A05B-4C42-950C-32A24C195D4A}"/>
                    </a:ext>
                  </a:extLst>
                </p14:cNvPr>
                <p14:cNvContentPartPr/>
                <p14:nvPr/>
              </p14:nvContentPartPr>
              <p14:xfrm>
                <a:off x="2295674" y="561184"/>
                <a:ext cx="235800" cy="161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D134CA-A05B-4C42-950C-32A24C195D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7034" y="552184"/>
                  <a:ext cx="253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238834-2FB9-4E69-9A2F-BAEB73F25C08}"/>
                    </a:ext>
                  </a:extLst>
                </p14:cNvPr>
                <p14:cNvContentPartPr/>
                <p14:nvPr/>
              </p14:nvContentPartPr>
              <p14:xfrm>
                <a:off x="2656034" y="316024"/>
                <a:ext cx="207360" cy="41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238834-2FB9-4E69-9A2F-BAEB73F25C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47394" y="307024"/>
                  <a:ext cx="225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0D202C-184C-4B60-A427-3B9CA96AA306}"/>
                    </a:ext>
                  </a:extLst>
                </p14:cNvPr>
                <p14:cNvContentPartPr/>
                <p14:nvPr/>
              </p14:nvContentPartPr>
              <p14:xfrm>
                <a:off x="2641634" y="511864"/>
                <a:ext cx="264240" cy="31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0D202C-184C-4B60-A427-3B9CA96AA3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32634" y="502864"/>
                  <a:ext cx="281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5125EB-B9A0-490E-AE5C-C0F9A16D03B1}"/>
                    </a:ext>
                  </a:extLst>
                </p14:cNvPr>
                <p14:cNvContentPartPr/>
                <p14:nvPr/>
              </p14:nvContentPartPr>
              <p14:xfrm>
                <a:off x="3320954" y="316384"/>
                <a:ext cx="279000" cy="349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5125EB-B9A0-490E-AE5C-C0F9A16D03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1954" y="307744"/>
                  <a:ext cx="296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146BB8-C381-48A0-B82B-B17CE5068173}"/>
                    </a:ext>
                  </a:extLst>
                </p14:cNvPr>
                <p14:cNvContentPartPr/>
                <p14:nvPr/>
              </p14:nvContentPartPr>
              <p14:xfrm>
                <a:off x="3271994" y="332224"/>
                <a:ext cx="351360" cy="297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146BB8-C381-48A0-B82B-B17CE5068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63354" y="323584"/>
                  <a:ext cx="369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802FA8-9D98-4B5B-90CF-41D27D19811B}"/>
                    </a:ext>
                  </a:extLst>
                </p14:cNvPr>
                <p14:cNvContentPartPr/>
                <p14:nvPr/>
              </p14:nvContentPartPr>
              <p14:xfrm>
                <a:off x="3686354" y="651904"/>
                <a:ext cx="56880" cy="152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802FA8-9D98-4B5B-90CF-41D27D1981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7354" y="643264"/>
                  <a:ext cx="74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3D655D-79AA-493F-BCDD-FAD9DC38876D}"/>
                    </a:ext>
                  </a:extLst>
                </p14:cNvPr>
                <p14:cNvContentPartPr/>
                <p14:nvPr/>
              </p14:nvContentPartPr>
              <p14:xfrm>
                <a:off x="3868514" y="702304"/>
                <a:ext cx="113040" cy="20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3D655D-79AA-493F-BCDD-FAD9DC3887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59514" y="693664"/>
                  <a:ext cx="130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B81B4E-1C23-47FE-B037-FAB3DD21D20A}"/>
                    </a:ext>
                  </a:extLst>
                </p14:cNvPr>
                <p14:cNvContentPartPr/>
                <p14:nvPr/>
              </p14:nvContentPartPr>
              <p14:xfrm>
                <a:off x="4218434" y="501424"/>
                <a:ext cx="23760" cy="68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B81B4E-1C23-47FE-B037-FAB3DD21D2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9794" y="492424"/>
                  <a:ext cx="41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BF0227-E7C3-4F77-9E73-95B9F85009D6}"/>
                    </a:ext>
                  </a:extLst>
                </p14:cNvPr>
                <p14:cNvContentPartPr/>
                <p14:nvPr/>
              </p14:nvContentPartPr>
              <p14:xfrm>
                <a:off x="4437674" y="503944"/>
                <a:ext cx="28080" cy="2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BF0227-E7C3-4F77-9E73-95B9F85009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9034" y="495304"/>
                  <a:ext cx="45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D96E84-3545-4A4C-B995-C68A712D09F4}"/>
                    </a:ext>
                  </a:extLst>
                </p14:cNvPr>
                <p14:cNvContentPartPr/>
                <p14:nvPr/>
              </p14:nvContentPartPr>
              <p14:xfrm>
                <a:off x="4667714" y="490264"/>
                <a:ext cx="28800" cy="28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D96E84-3545-4A4C-B995-C68A712D09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59074" y="481624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F35C21D-20B4-4F95-8706-6990AF01DBDD}"/>
                    </a:ext>
                  </a:extLst>
                </p14:cNvPr>
                <p14:cNvContentPartPr/>
                <p14:nvPr/>
              </p14:nvContentPartPr>
              <p14:xfrm>
                <a:off x="4710914" y="617344"/>
                <a:ext cx="140760" cy="291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F35C21D-20B4-4F95-8706-6990AF01DB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02274" y="608344"/>
                  <a:ext cx="158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10D976-2DB1-49FA-A8FE-BD27133B6A52}"/>
                    </a:ext>
                  </a:extLst>
                </p14:cNvPr>
                <p14:cNvContentPartPr/>
                <p14:nvPr/>
              </p14:nvContentPartPr>
              <p14:xfrm>
                <a:off x="5176034" y="320344"/>
                <a:ext cx="364680" cy="329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10D976-2DB1-49FA-A8FE-BD27133B6A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67394" y="311704"/>
                  <a:ext cx="382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4FF71E-6BE0-403F-BA1C-1446404FDE3E}"/>
                    </a:ext>
                  </a:extLst>
                </p14:cNvPr>
                <p14:cNvContentPartPr/>
                <p14:nvPr/>
              </p14:nvContentPartPr>
              <p14:xfrm>
                <a:off x="5186834" y="278224"/>
                <a:ext cx="309240" cy="326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4FF71E-6BE0-403F-BA1C-1446404FDE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8194" y="269584"/>
                  <a:ext cx="326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5E87DF-0FB0-43BF-B9CD-E3379510C0DD}"/>
                    </a:ext>
                  </a:extLst>
                </p14:cNvPr>
                <p14:cNvContentPartPr/>
                <p14:nvPr/>
              </p14:nvContentPartPr>
              <p14:xfrm>
                <a:off x="5552234" y="647944"/>
                <a:ext cx="59760" cy="17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5E87DF-0FB0-43BF-B9CD-E3379510C0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43234" y="639304"/>
                  <a:ext cx="77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0A2414-3835-41B4-9F07-E80251D09957}"/>
                    </a:ext>
                  </a:extLst>
                </p14:cNvPr>
                <p14:cNvContentPartPr/>
                <p14:nvPr/>
              </p14:nvContentPartPr>
              <p14:xfrm>
                <a:off x="5684354" y="691864"/>
                <a:ext cx="127080" cy="156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0A2414-3835-41B4-9F07-E80251D099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75714" y="683224"/>
                  <a:ext cx="144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4B3F06-7F10-4362-8F48-B50CDB403F3D}"/>
                    </a:ext>
                  </a:extLst>
                </p14:cNvPr>
                <p14:cNvContentPartPr/>
                <p14:nvPr/>
              </p14:nvContentPartPr>
              <p14:xfrm>
                <a:off x="6320834" y="254464"/>
                <a:ext cx="264240" cy="402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4B3F06-7F10-4362-8F48-B50CDB403F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12194" y="245464"/>
                  <a:ext cx="281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395AFA-F147-4D6A-B4E8-35B6CFC79F98}"/>
                    </a:ext>
                  </a:extLst>
                </p14:cNvPr>
                <p14:cNvContentPartPr/>
                <p14:nvPr/>
              </p14:nvContentPartPr>
              <p14:xfrm>
                <a:off x="6591914" y="431584"/>
                <a:ext cx="269640" cy="192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395AFA-F147-4D6A-B4E8-35B6CFC79F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83274" y="422584"/>
                  <a:ext cx="287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938D58-861E-41D7-960E-99C49B571946}"/>
                    </a:ext>
                  </a:extLst>
                </p14:cNvPr>
                <p14:cNvContentPartPr/>
                <p14:nvPr/>
              </p14:nvContentPartPr>
              <p14:xfrm>
                <a:off x="6992954" y="454624"/>
                <a:ext cx="183600" cy="4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938D58-861E-41D7-960E-99C49B5719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4314" y="445984"/>
                  <a:ext cx="201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A507CF-8F4C-4F13-A43D-61E524780BF0}"/>
                    </a:ext>
                  </a:extLst>
                </p14:cNvPr>
                <p14:cNvContentPartPr/>
                <p14:nvPr/>
              </p14:nvContentPartPr>
              <p14:xfrm>
                <a:off x="7038674" y="438784"/>
                <a:ext cx="426240" cy="175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A507CF-8F4C-4F13-A43D-61E524780B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9674" y="429784"/>
                  <a:ext cx="443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C78BA1-50F5-4C34-930D-BD56F2A46A6A}"/>
                    </a:ext>
                  </a:extLst>
                </p14:cNvPr>
                <p14:cNvContentPartPr/>
                <p14:nvPr/>
              </p14:nvContentPartPr>
              <p14:xfrm>
                <a:off x="7554554" y="474064"/>
                <a:ext cx="129960" cy="159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C78BA1-50F5-4C34-930D-BD56F2A46A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45554" y="465064"/>
                  <a:ext cx="147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3C606F-2C46-4D41-B34F-1020A4B7C8B1}"/>
                    </a:ext>
                  </a:extLst>
                </p14:cNvPr>
                <p14:cNvContentPartPr/>
                <p14:nvPr/>
              </p14:nvContentPartPr>
              <p14:xfrm>
                <a:off x="7904114" y="227824"/>
                <a:ext cx="115560" cy="425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3C606F-2C46-4D41-B34F-1020A4B7C8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5114" y="219184"/>
                  <a:ext cx="1332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7D174B-39C7-426C-86D7-38D107802550}"/>
                    </a:ext>
                  </a:extLst>
                </p14:cNvPr>
                <p14:cNvContentPartPr/>
                <p14:nvPr/>
              </p14:nvContentPartPr>
              <p14:xfrm>
                <a:off x="1635794" y="1380544"/>
                <a:ext cx="19800" cy="1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7D174B-39C7-426C-86D7-38D1078025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27154" y="1371544"/>
                  <a:ext cx="37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915008-33D6-46AB-A2CD-92A381EAD5CB}"/>
                    </a:ext>
                  </a:extLst>
                </p14:cNvPr>
                <p14:cNvContentPartPr/>
                <p14:nvPr/>
              </p14:nvContentPartPr>
              <p14:xfrm>
                <a:off x="1541474" y="1299544"/>
                <a:ext cx="322920" cy="299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915008-33D6-46AB-A2CD-92A381EAD5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2474" y="1290904"/>
                  <a:ext cx="340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6BAE57-BC9E-4C9A-A279-141D31DAB8F0}"/>
                    </a:ext>
                  </a:extLst>
                </p14:cNvPr>
                <p14:cNvContentPartPr/>
                <p14:nvPr/>
              </p14:nvContentPartPr>
              <p14:xfrm>
                <a:off x="1910474" y="1408984"/>
                <a:ext cx="144720" cy="198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6BAE57-BC9E-4C9A-A279-141D31DAB8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01474" y="1399984"/>
                  <a:ext cx="16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5176ED-27F5-4EDC-9D87-AE171F5D60C7}"/>
                    </a:ext>
                  </a:extLst>
                </p14:cNvPr>
                <p14:cNvContentPartPr/>
                <p14:nvPr/>
              </p14:nvContentPartPr>
              <p14:xfrm>
                <a:off x="1996514" y="1280824"/>
                <a:ext cx="301320" cy="352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5176ED-27F5-4EDC-9D87-AE171F5D60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7874" y="1271824"/>
                  <a:ext cx="318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A3D32A-6750-4917-A05D-5016EA6E38AD}"/>
                    </a:ext>
                  </a:extLst>
                </p14:cNvPr>
                <p14:cNvContentPartPr/>
                <p14:nvPr/>
              </p14:nvContentPartPr>
              <p14:xfrm>
                <a:off x="2354714" y="1275424"/>
                <a:ext cx="273600" cy="324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A3D32A-6750-4917-A05D-5016EA6E38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5714" y="1266424"/>
                  <a:ext cx="2912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A07059-8634-4643-B5BA-5D8A78668D4F}"/>
                    </a:ext>
                  </a:extLst>
                </p14:cNvPr>
                <p14:cNvContentPartPr/>
                <p14:nvPr/>
              </p14:nvContentPartPr>
              <p14:xfrm>
                <a:off x="3199634" y="1010104"/>
                <a:ext cx="446760" cy="689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A07059-8634-4643-B5BA-5D8A78668D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90634" y="1001464"/>
                  <a:ext cx="46440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D80DEE-9B34-44C7-AA91-1BFBDB67E7AA}"/>
                    </a:ext>
                  </a:extLst>
                </p14:cNvPr>
                <p14:cNvContentPartPr/>
                <p14:nvPr/>
              </p14:nvContentPartPr>
              <p14:xfrm>
                <a:off x="3201794" y="1403584"/>
                <a:ext cx="325080" cy="7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D80DEE-9B34-44C7-AA91-1BFBDB67E7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92794" y="1394944"/>
                  <a:ext cx="342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643A47-0D92-4794-A088-AFF8C8E80565}"/>
                    </a:ext>
                  </a:extLst>
                </p14:cNvPr>
                <p14:cNvContentPartPr/>
                <p14:nvPr/>
              </p14:nvContentPartPr>
              <p14:xfrm>
                <a:off x="3518594" y="1428064"/>
                <a:ext cx="356760" cy="17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643A47-0D92-4794-A088-AFF8C8E805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9594" y="1419424"/>
                  <a:ext cx="374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796C5B-2D18-451D-8E23-3163701783E2}"/>
                    </a:ext>
                  </a:extLst>
                </p14:cNvPr>
                <p14:cNvContentPartPr/>
                <p14:nvPr/>
              </p14:nvContentPartPr>
              <p14:xfrm>
                <a:off x="3919994" y="1449304"/>
                <a:ext cx="341640" cy="14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796C5B-2D18-451D-8E23-3163701783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11354" y="1440664"/>
                  <a:ext cx="35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E19F5A-8A96-4F66-9C3A-B00A5E403D7F}"/>
                    </a:ext>
                  </a:extLst>
                </p14:cNvPr>
                <p14:cNvContentPartPr/>
                <p14:nvPr/>
              </p14:nvContentPartPr>
              <p14:xfrm>
                <a:off x="4701194" y="1391704"/>
                <a:ext cx="213840" cy="193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E19F5A-8A96-4F66-9C3A-B00A5E403D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92554" y="1382704"/>
                  <a:ext cx="231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ACAB08-789C-4D26-926D-C479E85E0408}"/>
                    </a:ext>
                  </a:extLst>
                </p14:cNvPr>
                <p14:cNvContentPartPr/>
                <p14:nvPr/>
              </p14:nvContentPartPr>
              <p14:xfrm>
                <a:off x="5311394" y="1465144"/>
                <a:ext cx="244440" cy="432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ACAB08-789C-4D26-926D-C479E85E040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2754" y="1456144"/>
                  <a:ext cx="262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B7EF2D-622C-4675-94B5-0CCE20602AE6}"/>
                    </a:ext>
                  </a:extLst>
                </p14:cNvPr>
                <p14:cNvContentPartPr/>
                <p14:nvPr/>
              </p14:nvContentPartPr>
              <p14:xfrm>
                <a:off x="5487794" y="1317184"/>
                <a:ext cx="281880" cy="262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B7EF2D-622C-4675-94B5-0CCE20602A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78794" y="1308544"/>
                  <a:ext cx="299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26C2F1-FD73-42D8-8E43-A5C2F0A4DDE9}"/>
                    </a:ext>
                  </a:extLst>
                </p14:cNvPr>
                <p14:cNvContentPartPr/>
                <p14:nvPr/>
              </p14:nvContentPartPr>
              <p14:xfrm>
                <a:off x="5820074" y="1378384"/>
                <a:ext cx="142920" cy="149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26C2F1-FD73-42D8-8E43-A5C2F0A4DD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11074" y="1369744"/>
                  <a:ext cx="160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457C1D-5CFC-4522-BCCC-DE0D1A101376}"/>
                    </a:ext>
                  </a:extLst>
                </p14:cNvPr>
                <p14:cNvContentPartPr/>
                <p14:nvPr/>
              </p14:nvContentPartPr>
              <p14:xfrm>
                <a:off x="5871914" y="1424464"/>
                <a:ext cx="222840" cy="381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457C1D-5CFC-4522-BCCC-DE0D1A1013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63274" y="1415464"/>
                  <a:ext cx="2404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19D1F0-8796-49B8-A5EF-A0B98DB36FF7}"/>
                    </a:ext>
                  </a:extLst>
                </p14:cNvPr>
                <p14:cNvContentPartPr/>
                <p14:nvPr/>
              </p14:nvContentPartPr>
              <p14:xfrm>
                <a:off x="6039674" y="1345624"/>
                <a:ext cx="260280" cy="19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19D1F0-8796-49B8-A5EF-A0B98DB36F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30674" y="1336984"/>
                  <a:ext cx="277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27403F-A549-413A-909B-91E7C341AE5E}"/>
                    </a:ext>
                  </a:extLst>
                </p14:cNvPr>
                <p14:cNvContentPartPr/>
                <p14:nvPr/>
              </p14:nvContentPartPr>
              <p14:xfrm>
                <a:off x="6338834" y="1397104"/>
                <a:ext cx="196560" cy="127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27403F-A549-413A-909B-91E7C341AE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30194" y="1388464"/>
                  <a:ext cx="214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542727-9F91-4331-B74F-F696D487FC6B}"/>
                    </a:ext>
                  </a:extLst>
                </p14:cNvPr>
                <p14:cNvContentPartPr/>
                <p14:nvPr/>
              </p14:nvContentPartPr>
              <p14:xfrm>
                <a:off x="6692354" y="1077064"/>
                <a:ext cx="259560" cy="497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542727-9F91-4331-B74F-F696D487FC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3354" y="1068424"/>
                  <a:ext cx="2772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61719B-A5C1-432C-A803-7E5D7816D4E1}"/>
                    </a:ext>
                  </a:extLst>
                </p14:cNvPr>
                <p14:cNvContentPartPr/>
                <p14:nvPr/>
              </p14:nvContentPartPr>
              <p14:xfrm>
                <a:off x="6878834" y="1078504"/>
                <a:ext cx="616320" cy="472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61719B-A5C1-432C-A803-7E5D7816D4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0194" y="1069864"/>
                  <a:ext cx="6339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BC881F7-BEC4-4193-8289-A899D5793FC0}"/>
                    </a:ext>
                  </a:extLst>
                </p14:cNvPr>
                <p14:cNvContentPartPr/>
                <p14:nvPr/>
              </p14:nvContentPartPr>
              <p14:xfrm>
                <a:off x="7156394" y="1331224"/>
                <a:ext cx="322920" cy="14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C881F7-BEC4-4193-8289-A899D5793F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7394" y="1322584"/>
                  <a:ext cx="340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CE730E-1DE3-449C-9663-C86A03268EAE}"/>
                    </a:ext>
                  </a:extLst>
                </p14:cNvPr>
                <p14:cNvContentPartPr/>
                <p14:nvPr/>
              </p14:nvContentPartPr>
              <p14:xfrm>
                <a:off x="7559594" y="1315744"/>
                <a:ext cx="42840" cy="1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CE730E-1DE3-449C-9663-C86A03268E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50594" y="1306744"/>
                  <a:ext cx="60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6BBFAB-482A-414B-A4B1-6EB88554B7C3}"/>
                    </a:ext>
                  </a:extLst>
                </p14:cNvPr>
                <p14:cNvContentPartPr/>
                <p14:nvPr/>
              </p14:nvContentPartPr>
              <p14:xfrm>
                <a:off x="7647074" y="1395304"/>
                <a:ext cx="411120" cy="12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6BBFAB-482A-414B-A4B1-6EB88554B7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38074" y="1386304"/>
                  <a:ext cx="428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B64B6E-64FB-4A5B-84FC-E24656A21CE2}"/>
                    </a:ext>
                  </a:extLst>
                </p14:cNvPr>
                <p14:cNvContentPartPr/>
                <p14:nvPr/>
              </p14:nvContentPartPr>
              <p14:xfrm>
                <a:off x="1552634" y="2055184"/>
                <a:ext cx="564840" cy="297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B64B6E-64FB-4A5B-84FC-E24656A21C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43634" y="2046184"/>
                  <a:ext cx="582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ED511E-5BBD-450D-AB29-26E3AAD48E13}"/>
                    </a:ext>
                  </a:extLst>
                </p14:cNvPr>
                <p14:cNvContentPartPr/>
                <p14:nvPr/>
              </p14:nvContentPartPr>
              <p14:xfrm>
                <a:off x="2182274" y="2334184"/>
                <a:ext cx="195840" cy="18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ED511E-5BBD-450D-AB29-26E3AAD48E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73634" y="2325544"/>
                  <a:ext cx="213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518C2C-9A61-4498-8437-D04FB7EB2133}"/>
                    </a:ext>
                  </a:extLst>
                </p14:cNvPr>
                <p14:cNvContentPartPr/>
                <p14:nvPr/>
              </p14:nvContentPartPr>
              <p14:xfrm>
                <a:off x="2172194" y="2354344"/>
                <a:ext cx="186480" cy="156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518C2C-9A61-4498-8437-D04FB7EB21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63554" y="2345704"/>
                  <a:ext cx="204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15C211-D203-40C7-B691-7202531753C3}"/>
                    </a:ext>
                  </a:extLst>
                </p14:cNvPr>
                <p14:cNvContentPartPr/>
                <p14:nvPr/>
              </p14:nvContentPartPr>
              <p14:xfrm>
                <a:off x="2597714" y="2157424"/>
                <a:ext cx="141120" cy="23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15C211-D203-40C7-B691-7202531753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89074" y="2148424"/>
                  <a:ext cx="158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E85C23-4BDA-45C0-90EC-EEDE8CFEA2A2}"/>
                    </a:ext>
                  </a:extLst>
                </p14:cNvPr>
                <p14:cNvContentPartPr/>
                <p14:nvPr/>
              </p14:nvContentPartPr>
              <p14:xfrm>
                <a:off x="2578994" y="2237344"/>
                <a:ext cx="201960" cy="43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E85C23-4BDA-45C0-90EC-EEDE8CFEA2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9994" y="2228704"/>
                  <a:ext cx="219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A6915D-149F-4E81-975F-8EC46F883DA8}"/>
                    </a:ext>
                  </a:extLst>
                </p14:cNvPr>
                <p14:cNvContentPartPr/>
                <p14:nvPr/>
              </p14:nvContentPartPr>
              <p14:xfrm>
                <a:off x="3053834" y="2023504"/>
                <a:ext cx="153000" cy="150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A6915D-149F-4E81-975F-8EC46F883D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45194" y="2014504"/>
                  <a:ext cx="170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2846BC-16C9-4A72-9B30-5404CF652043}"/>
                    </a:ext>
                  </a:extLst>
                </p14:cNvPr>
                <p14:cNvContentPartPr/>
                <p14:nvPr/>
              </p14:nvContentPartPr>
              <p14:xfrm>
                <a:off x="3140954" y="1907944"/>
                <a:ext cx="245520" cy="471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2846BC-16C9-4A72-9B30-5404CF6520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32314" y="1898944"/>
                  <a:ext cx="2631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865910-2896-4CDC-93B4-BF00148FAD7C}"/>
                    </a:ext>
                  </a:extLst>
                </p14:cNvPr>
                <p14:cNvContentPartPr/>
                <p14:nvPr/>
              </p14:nvContentPartPr>
              <p14:xfrm>
                <a:off x="3784274" y="2162464"/>
                <a:ext cx="149040" cy="157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865910-2896-4CDC-93B4-BF00148FAD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75634" y="2153464"/>
                  <a:ext cx="16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595F3BF-C559-4AB3-90DB-144257F9030D}"/>
                    </a:ext>
                  </a:extLst>
                </p14:cNvPr>
                <p14:cNvContentPartPr/>
                <p14:nvPr/>
              </p14:nvContentPartPr>
              <p14:xfrm>
                <a:off x="3989834" y="2180824"/>
                <a:ext cx="166320" cy="135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595F3BF-C559-4AB3-90DB-144257F903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81194" y="2171824"/>
                  <a:ext cx="183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1842A2-EA74-48B1-958F-D03F001CB3D0}"/>
                    </a:ext>
                  </a:extLst>
                </p14:cNvPr>
                <p14:cNvContentPartPr/>
                <p14:nvPr/>
              </p14:nvContentPartPr>
              <p14:xfrm>
                <a:off x="4286834" y="2167504"/>
                <a:ext cx="183240" cy="142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1842A2-EA74-48B1-958F-D03F001CB3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78194" y="2158504"/>
                  <a:ext cx="200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FEFBE9C-382E-4B0D-9E4D-2F4F539035AA}"/>
                    </a:ext>
                  </a:extLst>
                </p14:cNvPr>
                <p14:cNvContentPartPr/>
                <p14:nvPr/>
              </p14:nvContentPartPr>
              <p14:xfrm>
                <a:off x="4449554" y="1961584"/>
                <a:ext cx="138600" cy="317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FEFBE9C-382E-4B0D-9E4D-2F4F539035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40554" y="1952584"/>
                  <a:ext cx="156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9E963FF-3F4C-42BC-A2B1-3DA0DEB871A1}"/>
                    </a:ext>
                  </a:extLst>
                </p14:cNvPr>
                <p14:cNvContentPartPr/>
                <p14:nvPr/>
              </p14:nvContentPartPr>
              <p14:xfrm>
                <a:off x="4836554" y="2024584"/>
                <a:ext cx="551160" cy="289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9E963FF-3F4C-42BC-A2B1-3DA0DEB871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27554" y="2015944"/>
                  <a:ext cx="568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EFA3DF-D49B-49D9-A9C1-B378BAC0FA6C}"/>
                    </a:ext>
                  </a:extLst>
                </p14:cNvPr>
                <p14:cNvContentPartPr/>
                <p14:nvPr/>
              </p14:nvContentPartPr>
              <p14:xfrm>
                <a:off x="5457554" y="1894984"/>
                <a:ext cx="247320" cy="156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EFA3DF-D49B-49D9-A9C1-B378BAC0FA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48914" y="1886344"/>
                  <a:ext cx="264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F3BCD9-2EF4-4FAD-8808-3F1B7B883F58}"/>
                    </a:ext>
                  </a:extLst>
                </p14:cNvPr>
                <p14:cNvContentPartPr/>
                <p14:nvPr/>
              </p14:nvContentPartPr>
              <p14:xfrm>
                <a:off x="5246234" y="2333824"/>
                <a:ext cx="222840" cy="189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F3BCD9-2EF4-4FAD-8808-3F1B7B883F5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37594" y="2324824"/>
                  <a:ext cx="24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B72BB4-6B84-4158-A489-CFA9CD8E5C4D}"/>
                    </a:ext>
                  </a:extLst>
                </p14:cNvPr>
                <p14:cNvContentPartPr/>
                <p14:nvPr/>
              </p14:nvContentPartPr>
              <p14:xfrm>
                <a:off x="5214554" y="2336344"/>
                <a:ext cx="256680" cy="181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B72BB4-6B84-4158-A489-CFA9CD8E5C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05554" y="2327344"/>
                  <a:ext cx="274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FFA49B-D155-4433-9D43-CF7773E3EF42}"/>
                    </a:ext>
                  </a:extLst>
                </p14:cNvPr>
                <p14:cNvContentPartPr/>
                <p14:nvPr/>
              </p14:nvContentPartPr>
              <p14:xfrm>
                <a:off x="5787314" y="2149144"/>
                <a:ext cx="216360" cy="155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FFA49B-D155-4433-9D43-CF7773E3EF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78674" y="2140144"/>
                  <a:ext cx="23400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C460EFD-BD42-491E-8449-347B76F10B5C}"/>
                  </a:ext>
                </a:extLst>
              </p14:cNvPr>
              <p14:cNvContentPartPr/>
              <p14:nvPr/>
            </p14:nvContentPartPr>
            <p14:xfrm>
              <a:off x="6279074" y="1988224"/>
              <a:ext cx="170640" cy="411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C460EFD-BD42-491E-8449-347B76F10B5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70074" y="1979584"/>
                <a:ext cx="1882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EDEFD26-085E-42B4-8712-C80950E27020}"/>
                  </a:ext>
                </a:extLst>
              </p14:cNvPr>
              <p14:cNvContentPartPr/>
              <p14:nvPr/>
            </p14:nvContentPartPr>
            <p14:xfrm>
              <a:off x="6516314" y="2368744"/>
              <a:ext cx="45000" cy="118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EDEFD26-085E-42B4-8712-C80950E2702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07674" y="2359744"/>
                <a:ext cx="626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29175FD-14EC-4106-A0EA-E5ECE37630A5}"/>
              </a:ext>
            </a:extLst>
          </p:cNvPr>
          <p:cNvGrpSpPr/>
          <p:nvPr/>
        </p:nvGrpSpPr>
        <p:grpSpPr>
          <a:xfrm>
            <a:off x="6873434" y="1969144"/>
            <a:ext cx="1133280" cy="398520"/>
            <a:chOff x="6873434" y="1969144"/>
            <a:chExt cx="11332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B6591E-A8A9-46EF-8919-9253EAE5D38B}"/>
                    </a:ext>
                  </a:extLst>
                </p14:cNvPr>
                <p14:cNvContentPartPr/>
                <p14:nvPr/>
              </p14:nvContentPartPr>
              <p14:xfrm>
                <a:off x="6873434" y="1969144"/>
                <a:ext cx="562320" cy="398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B6591E-A8A9-46EF-8919-9253EAE5D3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64794" y="1960504"/>
                  <a:ext cx="579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48A83E0-E9BB-476A-9639-7A4544B8BD60}"/>
                    </a:ext>
                  </a:extLst>
                </p14:cNvPr>
                <p14:cNvContentPartPr/>
                <p14:nvPr/>
              </p14:nvContentPartPr>
              <p14:xfrm>
                <a:off x="6961634" y="2198464"/>
                <a:ext cx="154800" cy="30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48A83E0-E9BB-476A-9639-7A4544B8BD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52994" y="2189824"/>
                  <a:ext cx="172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A3CD75C-6DDC-474E-9DE9-591A9AE31E86}"/>
                    </a:ext>
                  </a:extLst>
                </p14:cNvPr>
                <p14:cNvContentPartPr/>
                <p14:nvPr/>
              </p14:nvContentPartPr>
              <p14:xfrm>
                <a:off x="7196354" y="2204944"/>
                <a:ext cx="79560" cy="142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A3CD75C-6DDC-474E-9DE9-591A9AE31E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87714" y="2196304"/>
                  <a:ext cx="97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C817A2B-6F78-4EB4-B03E-D3D2AFAD53B4}"/>
                    </a:ext>
                  </a:extLst>
                </p14:cNvPr>
                <p14:cNvContentPartPr/>
                <p14:nvPr/>
              </p14:nvContentPartPr>
              <p14:xfrm>
                <a:off x="7371674" y="2177584"/>
                <a:ext cx="149400" cy="122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C817A2B-6F78-4EB4-B03E-D3D2AFAD53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62674" y="2168944"/>
                  <a:ext cx="167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F7F6C3F-8767-4C29-A4B6-9988E04B7237}"/>
                    </a:ext>
                  </a:extLst>
                </p14:cNvPr>
                <p14:cNvContentPartPr/>
                <p14:nvPr/>
              </p14:nvContentPartPr>
              <p14:xfrm>
                <a:off x="7641314" y="1979584"/>
                <a:ext cx="365400" cy="360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F7F6C3F-8767-4C29-A4B6-9988E04B72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32314" y="1970584"/>
                  <a:ext cx="38304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E4DF39A-E0F4-4381-923E-6E4DE6247690}"/>
              </a:ext>
            </a:extLst>
          </p:cNvPr>
          <p:cNvGrpSpPr/>
          <p:nvPr/>
        </p:nvGrpSpPr>
        <p:grpSpPr>
          <a:xfrm>
            <a:off x="8253314" y="1879504"/>
            <a:ext cx="1463760" cy="424800"/>
            <a:chOff x="8253314" y="1879504"/>
            <a:chExt cx="146376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EBBF0C-10AB-4FAA-B4F7-C5199EF856B1}"/>
                    </a:ext>
                  </a:extLst>
                </p14:cNvPr>
                <p14:cNvContentPartPr/>
                <p14:nvPr/>
              </p14:nvContentPartPr>
              <p14:xfrm>
                <a:off x="8253314" y="2077144"/>
                <a:ext cx="99360" cy="218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EBBF0C-10AB-4FAA-B4F7-C5199EF856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44674" y="2068144"/>
                  <a:ext cx="117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5EC181-230D-4EBE-BF66-6D43B1970E19}"/>
                    </a:ext>
                  </a:extLst>
                </p14:cNvPr>
                <p14:cNvContentPartPr/>
                <p14:nvPr/>
              </p14:nvContentPartPr>
              <p14:xfrm>
                <a:off x="8316674" y="1952584"/>
                <a:ext cx="313560" cy="206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5EC181-230D-4EBE-BF66-6D43B1970E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08034" y="1943944"/>
                  <a:ext cx="331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4ABB3C7-8724-46BB-A888-00B42FD4D712}"/>
                    </a:ext>
                  </a:extLst>
                </p14:cNvPr>
                <p14:cNvContentPartPr/>
                <p14:nvPr/>
              </p14:nvContentPartPr>
              <p14:xfrm>
                <a:off x="8705474" y="1972384"/>
                <a:ext cx="186120" cy="331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4ABB3C7-8724-46BB-A888-00B42FD4D7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96474" y="1963744"/>
                  <a:ext cx="203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7AC3972-4A6E-4238-93D8-9B8B49A55D4B}"/>
                    </a:ext>
                  </a:extLst>
                </p14:cNvPr>
                <p14:cNvContentPartPr/>
                <p14:nvPr/>
              </p14:nvContentPartPr>
              <p14:xfrm>
                <a:off x="9004634" y="2053744"/>
                <a:ext cx="278280" cy="245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7AC3972-4A6E-4238-93D8-9B8B49A55D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95994" y="2045104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C189AF-F150-482A-92A6-0FA87187A31A}"/>
                    </a:ext>
                  </a:extLst>
                </p14:cNvPr>
                <p14:cNvContentPartPr/>
                <p14:nvPr/>
              </p14:nvContentPartPr>
              <p14:xfrm>
                <a:off x="8970074" y="1988224"/>
                <a:ext cx="271800" cy="282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C189AF-F150-482A-92A6-0FA87187A3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61074" y="1979584"/>
                  <a:ext cx="289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4DDB6DE-D959-42E0-841C-70D8F5D799EF}"/>
                    </a:ext>
                  </a:extLst>
                </p14:cNvPr>
                <p14:cNvContentPartPr/>
                <p14:nvPr/>
              </p14:nvContentPartPr>
              <p14:xfrm>
                <a:off x="8989874" y="1879504"/>
                <a:ext cx="345600" cy="39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4DDB6DE-D959-42E0-841C-70D8F5D799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80874" y="1870504"/>
                  <a:ext cx="36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7181C9-5608-403E-B989-ADDB92A1356D}"/>
                    </a:ext>
                  </a:extLst>
                </p14:cNvPr>
                <p14:cNvContentPartPr/>
                <p14:nvPr/>
              </p14:nvContentPartPr>
              <p14:xfrm>
                <a:off x="9397034" y="2062744"/>
                <a:ext cx="320040" cy="208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7181C9-5608-403E-B989-ADDB92A135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88394" y="2054104"/>
                  <a:ext cx="3376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28B2F22-A61B-4936-ADB8-1EE08B1452ED}"/>
              </a:ext>
            </a:extLst>
          </p:cNvPr>
          <p:cNvGrpSpPr/>
          <p:nvPr/>
        </p:nvGrpSpPr>
        <p:grpSpPr>
          <a:xfrm>
            <a:off x="9821834" y="1831984"/>
            <a:ext cx="1452600" cy="642240"/>
            <a:chOff x="9821834" y="1831984"/>
            <a:chExt cx="145260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A34084-37C8-4243-9C63-C58695E13E6C}"/>
                    </a:ext>
                  </a:extLst>
                </p14:cNvPr>
                <p14:cNvContentPartPr/>
                <p14:nvPr/>
              </p14:nvContentPartPr>
              <p14:xfrm>
                <a:off x="9821834" y="2000824"/>
                <a:ext cx="415440" cy="250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A34084-37C8-4243-9C63-C58695E13E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13194" y="1991824"/>
                  <a:ext cx="433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533ABF-EB51-49F0-BE2C-B232EEBB081F}"/>
                    </a:ext>
                  </a:extLst>
                </p14:cNvPr>
                <p14:cNvContentPartPr/>
                <p14:nvPr/>
              </p14:nvContentPartPr>
              <p14:xfrm>
                <a:off x="10344554" y="1831984"/>
                <a:ext cx="273960" cy="565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533ABF-EB51-49F0-BE2C-B232EEBB08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35554" y="1823344"/>
                  <a:ext cx="2916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13E71E7-E48A-49A4-B525-41B3A272480D}"/>
                    </a:ext>
                  </a:extLst>
                </p14:cNvPr>
                <p14:cNvContentPartPr/>
                <p14:nvPr/>
              </p14:nvContentPartPr>
              <p14:xfrm>
                <a:off x="10857194" y="1925584"/>
                <a:ext cx="417240" cy="396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13E71E7-E48A-49A4-B525-41B3A27248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48194" y="1916944"/>
                  <a:ext cx="4348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1D9199-B35B-40BA-8879-09B54385F4C3}"/>
                    </a:ext>
                  </a:extLst>
                </p14:cNvPr>
                <p14:cNvContentPartPr/>
                <p14:nvPr/>
              </p14:nvContentPartPr>
              <p14:xfrm>
                <a:off x="11025314" y="2440384"/>
                <a:ext cx="36720" cy="33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1D9199-B35B-40BA-8879-09B54385F4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16314" y="2431384"/>
                  <a:ext cx="543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D7F711E-8538-4F63-B90C-5F58BAC2F9D3}"/>
              </a:ext>
            </a:extLst>
          </p:cNvPr>
          <p:cNvGrpSpPr/>
          <p:nvPr/>
        </p:nvGrpSpPr>
        <p:grpSpPr>
          <a:xfrm>
            <a:off x="10066634" y="2773744"/>
            <a:ext cx="526680" cy="511560"/>
            <a:chOff x="10066634" y="2773744"/>
            <a:chExt cx="5266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6F881E-75EB-45B3-B1E3-16BFB82BCA99}"/>
                    </a:ext>
                  </a:extLst>
                </p14:cNvPr>
                <p14:cNvContentPartPr/>
                <p14:nvPr/>
              </p14:nvContentPartPr>
              <p14:xfrm>
                <a:off x="10176074" y="2773744"/>
                <a:ext cx="232920" cy="511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6F881E-75EB-45B3-B1E3-16BFB82BCA9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67074" y="2765104"/>
                  <a:ext cx="2505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26555D-3152-4AA2-AABB-38D2E07F553F}"/>
                    </a:ext>
                  </a:extLst>
                </p14:cNvPr>
                <p14:cNvContentPartPr/>
                <p14:nvPr/>
              </p14:nvContentPartPr>
              <p14:xfrm>
                <a:off x="10066634" y="3010984"/>
                <a:ext cx="466200" cy="68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26555D-3152-4AA2-AABB-38D2E07F55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57634" y="3002344"/>
                  <a:ext cx="483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B7EC38B-29F1-412E-BE82-B69F082E0354}"/>
                    </a:ext>
                  </a:extLst>
                </p14:cNvPr>
                <p14:cNvContentPartPr/>
                <p14:nvPr/>
              </p14:nvContentPartPr>
              <p14:xfrm>
                <a:off x="10427714" y="3145984"/>
                <a:ext cx="165600" cy="111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B7EC38B-29F1-412E-BE82-B69F082E03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19074" y="3137344"/>
                  <a:ext cx="1832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C61B263-595F-4037-8828-333BC657E522}"/>
              </a:ext>
            </a:extLst>
          </p:cNvPr>
          <p:cNvGrpSpPr/>
          <p:nvPr/>
        </p:nvGrpSpPr>
        <p:grpSpPr>
          <a:xfrm>
            <a:off x="10903634" y="2899384"/>
            <a:ext cx="496080" cy="360720"/>
            <a:chOff x="10903634" y="2899384"/>
            <a:chExt cx="49608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4A424B4-44E3-46D1-B0FF-5B7D03FBF1E4}"/>
                    </a:ext>
                  </a:extLst>
                </p14:cNvPr>
                <p14:cNvContentPartPr/>
                <p14:nvPr/>
              </p14:nvContentPartPr>
              <p14:xfrm>
                <a:off x="10903634" y="2899384"/>
                <a:ext cx="209160" cy="336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4A424B4-44E3-46D1-B0FF-5B7D03FBF1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94994" y="2890744"/>
                  <a:ext cx="226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CCF72D0-A7DF-40DE-B2F8-F154223E10D4}"/>
                    </a:ext>
                  </a:extLst>
                </p14:cNvPr>
                <p14:cNvContentPartPr/>
                <p14:nvPr/>
              </p14:nvContentPartPr>
              <p14:xfrm>
                <a:off x="10926314" y="3060664"/>
                <a:ext cx="238320" cy="162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CCF72D0-A7DF-40DE-B2F8-F154223E10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17674" y="3052024"/>
                  <a:ext cx="255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AAA94D7-2E8C-4681-ADB3-88353DEE526B}"/>
                    </a:ext>
                  </a:extLst>
                </p14:cNvPr>
                <p14:cNvContentPartPr/>
                <p14:nvPr/>
              </p14:nvContentPartPr>
              <p14:xfrm>
                <a:off x="11244194" y="3077584"/>
                <a:ext cx="155520" cy="182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AAA94D7-2E8C-4681-ADB3-88353DEE526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5194" y="3068584"/>
                  <a:ext cx="1731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DA71219-2C34-48EE-861E-F54869317BE6}"/>
              </a:ext>
            </a:extLst>
          </p:cNvPr>
          <p:cNvGrpSpPr/>
          <p:nvPr/>
        </p:nvGrpSpPr>
        <p:grpSpPr>
          <a:xfrm>
            <a:off x="371114" y="4089184"/>
            <a:ext cx="905040" cy="429480"/>
            <a:chOff x="371114" y="4089184"/>
            <a:chExt cx="9050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7889AAB-D1AF-4D75-95E7-FFD546A83410}"/>
                    </a:ext>
                  </a:extLst>
                </p14:cNvPr>
                <p14:cNvContentPartPr/>
                <p14:nvPr/>
              </p14:nvContentPartPr>
              <p14:xfrm>
                <a:off x="371114" y="4089184"/>
                <a:ext cx="465120" cy="429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7889AAB-D1AF-4D75-95E7-FFD546A834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2114" y="4080184"/>
                  <a:ext cx="4827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AE3CBC-2B13-4CC6-BEBE-9B35137EB2D5}"/>
                    </a:ext>
                  </a:extLst>
                </p14:cNvPr>
                <p14:cNvContentPartPr/>
                <p14:nvPr/>
              </p14:nvContentPartPr>
              <p14:xfrm>
                <a:off x="488114" y="4342984"/>
                <a:ext cx="170280" cy="28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AE3CBC-2B13-4CC6-BEBE-9B35137EB2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9114" y="4334344"/>
                  <a:ext cx="187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25AE2F-646C-4C8E-9CD4-5879553D7896}"/>
                    </a:ext>
                  </a:extLst>
                </p14:cNvPr>
                <p14:cNvContentPartPr/>
                <p14:nvPr/>
              </p14:nvContentPartPr>
              <p14:xfrm>
                <a:off x="784394" y="4296544"/>
                <a:ext cx="199800" cy="218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25AE2F-646C-4C8E-9CD4-5879553D78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5394" y="4287904"/>
                  <a:ext cx="217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856866-88F0-435D-BC0D-00E4D747806A}"/>
                    </a:ext>
                  </a:extLst>
                </p14:cNvPr>
                <p14:cNvContentPartPr/>
                <p14:nvPr/>
              </p14:nvContentPartPr>
              <p14:xfrm>
                <a:off x="781154" y="4242904"/>
                <a:ext cx="495000" cy="272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856866-88F0-435D-BC0D-00E4D74780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2514" y="4234264"/>
                  <a:ext cx="51264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0956647-8838-4F4D-A0B5-24BFAFFBE14D}"/>
              </a:ext>
            </a:extLst>
          </p:cNvPr>
          <p:cNvGrpSpPr/>
          <p:nvPr/>
        </p:nvGrpSpPr>
        <p:grpSpPr>
          <a:xfrm>
            <a:off x="1765034" y="5762104"/>
            <a:ext cx="2118240" cy="475560"/>
            <a:chOff x="1765034" y="5762104"/>
            <a:chExt cx="211824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51FF2D0-34D0-460B-AA07-48A922B9E19B}"/>
                    </a:ext>
                  </a:extLst>
                </p14:cNvPr>
                <p14:cNvContentPartPr/>
                <p14:nvPr/>
              </p14:nvContentPartPr>
              <p14:xfrm>
                <a:off x="1765034" y="5920144"/>
                <a:ext cx="110880" cy="233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51FF2D0-34D0-460B-AA07-48A922B9E19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56394" y="5911504"/>
                  <a:ext cx="128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FFCBC8-9747-4D21-902E-445259C5E493}"/>
                    </a:ext>
                  </a:extLst>
                </p14:cNvPr>
                <p14:cNvContentPartPr/>
                <p14:nvPr/>
              </p14:nvContentPartPr>
              <p14:xfrm>
                <a:off x="1829114" y="5762104"/>
                <a:ext cx="301680" cy="246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FFCBC8-9747-4D21-902E-445259C5E49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20474" y="5753104"/>
                  <a:ext cx="319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D539FA6-0A36-4173-A944-AD2A829782BE}"/>
                    </a:ext>
                  </a:extLst>
                </p14:cNvPr>
                <p14:cNvContentPartPr/>
                <p14:nvPr/>
              </p14:nvContentPartPr>
              <p14:xfrm>
                <a:off x="2209994" y="5832304"/>
                <a:ext cx="189000" cy="384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D539FA6-0A36-4173-A944-AD2A829782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01354" y="5823304"/>
                  <a:ext cx="206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E4FC9EC-EA70-45AF-8811-9AFB233ECE19}"/>
                    </a:ext>
                  </a:extLst>
                </p14:cNvPr>
                <p14:cNvContentPartPr/>
                <p14:nvPr/>
              </p14:nvContentPartPr>
              <p14:xfrm>
                <a:off x="2560634" y="5937784"/>
                <a:ext cx="220680" cy="279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E4FC9EC-EA70-45AF-8811-9AFB233ECE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51994" y="5928784"/>
                  <a:ext cx="238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DCC3F7C-8E23-47FA-9366-6679E9845EA8}"/>
                    </a:ext>
                  </a:extLst>
                </p14:cNvPr>
                <p14:cNvContentPartPr/>
                <p14:nvPr/>
              </p14:nvContentPartPr>
              <p14:xfrm>
                <a:off x="2541914" y="5956504"/>
                <a:ext cx="200880" cy="233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DCC3F7C-8E23-47FA-9366-6679E9845E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33274" y="5947504"/>
                  <a:ext cx="218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BFADD03-6D2E-4720-9698-39D7853DFD88}"/>
                    </a:ext>
                  </a:extLst>
                </p14:cNvPr>
                <p14:cNvContentPartPr/>
                <p14:nvPr/>
              </p14:nvContentPartPr>
              <p14:xfrm>
                <a:off x="2579354" y="5798104"/>
                <a:ext cx="264240" cy="38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BFADD03-6D2E-4720-9698-39D7853DFD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70354" y="5789104"/>
                  <a:ext cx="281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FF52E46-D6BB-4CC8-BD74-D6CBCBB447F4}"/>
                    </a:ext>
                  </a:extLst>
                </p14:cNvPr>
                <p14:cNvContentPartPr/>
                <p14:nvPr/>
              </p14:nvContentPartPr>
              <p14:xfrm>
                <a:off x="2927834" y="5880904"/>
                <a:ext cx="255960" cy="204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FF52E46-D6BB-4CC8-BD74-D6CBCBB447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19194" y="5871904"/>
                  <a:ext cx="273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EB85608-78C3-4387-83F7-DDAAF7D4265E}"/>
                    </a:ext>
                  </a:extLst>
                </p14:cNvPr>
                <p14:cNvContentPartPr/>
                <p14:nvPr/>
              </p14:nvContentPartPr>
              <p14:xfrm>
                <a:off x="3333554" y="5877664"/>
                <a:ext cx="309240" cy="253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EB85608-78C3-4387-83F7-DDAAF7D4265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24914" y="5869024"/>
                  <a:ext cx="326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01FE3E5-9A60-4693-B804-8783520D4BE9}"/>
                    </a:ext>
                  </a:extLst>
                </p14:cNvPr>
                <p14:cNvContentPartPr/>
                <p14:nvPr/>
              </p14:nvContentPartPr>
              <p14:xfrm>
                <a:off x="3687434" y="5785144"/>
                <a:ext cx="195840" cy="4525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01FE3E5-9A60-4693-B804-8783520D4BE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78794" y="5776144"/>
                  <a:ext cx="21348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B2BF1AC8-DAE4-4776-8A01-E0DC22E325EF}"/>
              </a:ext>
            </a:extLst>
          </p:cNvPr>
          <p:cNvGrpSpPr/>
          <p:nvPr/>
        </p:nvGrpSpPr>
        <p:grpSpPr>
          <a:xfrm>
            <a:off x="4173434" y="5690104"/>
            <a:ext cx="3212280" cy="903960"/>
            <a:chOff x="4173434" y="5690104"/>
            <a:chExt cx="3212280" cy="90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33A1B89-48D6-467E-9875-C672D6BAA0D9}"/>
                    </a:ext>
                  </a:extLst>
                </p14:cNvPr>
                <p14:cNvContentPartPr/>
                <p14:nvPr/>
              </p14:nvContentPartPr>
              <p14:xfrm>
                <a:off x="4173434" y="5955784"/>
                <a:ext cx="185040" cy="62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33A1B89-48D6-467E-9875-C672D6BAA0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64434" y="5946784"/>
                  <a:ext cx="202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43900DC-0147-4B2F-BA08-310629CC756C}"/>
                    </a:ext>
                  </a:extLst>
                </p14:cNvPr>
                <p14:cNvContentPartPr/>
                <p14:nvPr/>
              </p14:nvContentPartPr>
              <p14:xfrm>
                <a:off x="4178474" y="6046144"/>
                <a:ext cx="268200" cy="55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43900DC-0147-4B2F-BA08-310629CC756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69474" y="6037504"/>
                  <a:ext cx="285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CB54C61-353B-45CE-A9FB-82B057131ECF}"/>
                    </a:ext>
                  </a:extLst>
                </p14:cNvPr>
                <p14:cNvContentPartPr/>
                <p14:nvPr/>
              </p14:nvContentPartPr>
              <p14:xfrm>
                <a:off x="4612274" y="5949304"/>
                <a:ext cx="158040" cy="273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CB54C61-353B-45CE-A9FB-82B057131EC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03634" y="5940304"/>
                  <a:ext cx="175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FEE558D-BDF7-4AB0-B234-4B9B7A02F94B}"/>
                    </a:ext>
                  </a:extLst>
                </p14:cNvPr>
                <p14:cNvContentPartPr/>
                <p14:nvPr/>
              </p14:nvContentPartPr>
              <p14:xfrm>
                <a:off x="4710914" y="5744464"/>
                <a:ext cx="328680" cy="250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FEE558D-BDF7-4AB0-B234-4B9B7A02F94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01914" y="5735464"/>
                  <a:ext cx="346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BA9C61-7EE5-443C-BD05-6489C5F8C386}"/>
                    </a:ext>
                  </a:extLst>
                </p14:cNvPr>
                <p14:cNvContentPartPr/>
                <p14:nvPr/>
              </p14:nvContentPartPr>
              <p14:xfrm>
                <a:off x="5246234" y="5861464"/>
                <a:ext cx="272160" cy="342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BA9C61-7EE5-443C-BD05-6489C5F8C38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7234" y="5852464"/>
                  <a:ext cx="289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00A73D0-51C3-4D62-8EA9-9F8325959520}"/>
                    </a:ext>
                  </a:extLst>
                </p14:cNvPr>
                <p14:cNvContentPartPr/>
                <p14:nvPr/>
              </p14:nvContentPartPr>
              <p14:xfrm>
                <a:off x="5716034" y="5826544"/>
                <a:ext cx="306720" cy="274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00A73D0-51C3-4D62-8EA9-9F83259595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07394" y="5817544"/>
                  <a:ext cx="324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F4144F0-B25F-4091-AF51-BE2F8BD7A38F}"/>
                    </a:ext>
                  </a:extLst>
                </p14:cNvPr>
                <p14:cNvContentPartPr/>
                <p14:nvPr/>
              </p14:nvContentPartPr>
              <p14:xfrm>
                <a:off x="5738714" y="5831584"/>
                <a:ext cx="212040" cy="267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F4144F0-B25F-4091-AF51-BE2F8BD7A38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30074" y="5822944"/>
                  <a:ext cx="229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8E44363-20EE-49D1-B54B-5377C4F34D4C}"/>
                    </a:ext>
                  </a:extLst>
                </p14:cNvPr>
                <p14:cNvContentPartPr/>
                <p14:nvPr/>
              </p14:nvContentPartPr>
              <p14:xfrm>
                <a:off x="5698034" y="5692264"/>
                <a:ext cx="414360" cy="82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8E44363-20EE-49D1-B54B-5377C4F34D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89034" y="5683264"/>
                  <a:ext cx="432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C0F4FE-23A7-4257-95C9-4B7774C22AE1}"/>
                    </a:ext>
                  </a:extLst>
                </p14:cNvPr>
                <p14:cNvContentPartPr/>
                <p14:nvPr/>
              </p14:nvContentPartPr>
              <p14:xfrm>
                <a:off x="6138674" y="5910424"/>
                <a:ext cx="261360" cy="35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C0F4FE-23A7-4257-95C9-4B7774C22A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29674" y="5901784"/>
                  <a:ext cx="279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D33AA58-61FD-4886-8A98-58971EA73EE5}"/>
                    </a:ext>
                  </a:extLst>
                </p14:cNvPr>
                <p14:cNvContentPartPr/>
                <p14:nvPr/>
              </p14:nvContentPartPr>
              <p14:xfrm>
                <a:off x="6586154" y="5698384"/>
                <a:ext cx="158760" cy="146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D33AA58-61FD-4886-8A98-58971EA73EE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77514" y="5689744"/>
                  <a:ext cx="176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A6970A3-955F-4899-963E-88FE9BEAB417}"/>
                    </a:ext>
                  </a:extLst>
                </p14:cNvPr>
                <p14:cNvContentPartPr/>
                <p14:nvPr/>
              </p14:nvContentPartPr>
              <p14:xfrm>
                <a:off x="6677234" y="5690104"/>
                <a:ext cx="150840" cy="31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A6970A3-955F-4899-963E-88FE9BEAB4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8594" y="5681104"/>
                  <a:ext cx="168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AFFCC2B-3916-44E8-A5A3-9A7A917ED296}"/>
                    </a:ext>
                  </a:extLst>
                </p14:cNvPr>
                <p14:cNvContentPartPr/>
                <p14:nvPr/>
              </p14:nvContentPartPr>
              <p14:xfrm>
                <a:off x="5636834" y="6139384"/>
                <a:ext cx="1231920" cy="133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AFFCC2B-3916-44E8-A5A3-9A7A917ED2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27834" y="6130384"/>
                  <a:ext cx="1249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57D9C4B-693E-4164-8DA3-FF5E3408DF4B}"/>
                    </a:ext>
                  </a:extLst>
                </p14:cNvPr>
                <p14:cNvContentPartPr/>
                <p14:nvPr/>
              </p14:nvContentPartPr>
              <p14:xfrm>
                <a:off x="5935994" y="6532144"/>
                <a:ext cx="19800" cy="61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57D9C4B-693E-4164-8DA3-FF5E3408DF4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26994" y="6523504"/>
                  <a:ext cx="37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571CD2F-259A-40D9-8522-10075A66439E}"/>
                    </a:ext>
                  </a:extLst>
                </p14:cNvPr>
                <p14:cNvContentPartPr/>
                <p14:nvPr/>
              </p14:nvContentPartPr>
              <p14:xfrm>
                <a:off x="6165314" y="6342424"/>
                <a:ext cx="172800" cy="228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571CD2F-259A-40D9-8522-10075A66439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56674" y="6333424"/>
                  <a:ext cx="190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49A735-3563-4248-8B03-66A3395AC26C}"/>
                    </a:ext>
                  </a:extLst>
                </p14:cNvPr>
                <p14:cNvContentPartPr/>
                <p14:nvPr/>
              </p14:nvContentPartPr>
              <p14:xfrm>
                <a:off x="7045874" y="5880184"/>
                <a:ext cx="339840" cy="233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49A735-3563-4248-8B03-66A3395AC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36874" y="5871184"/>
                  <a:ext cx="3574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B1368B1-24CD-4893-AA4B-1EA1D4F493A3}"/>
              </a:ext>
            </a:extLst>
          </p:cNvPr>
          <p:cNvGrpSpPr/>
          <p:nvPr/>
        </p:nvGrpSpPr>
        <p:grpSpPr>
          <a:xfrm>
            <a:off x="7649954" y="5620984"/>
            <a:ext cx="3289680" cy="900720"/>
            <a:chOff x="7649954" y="5620984"/>
            <a:chExt cx="3289680" cy="90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9B00670-2C3B-4DDD-8398-9DCA04F552A3}"/>
                    </a:ext>
                  </a:extLst>
                </p14:cNvPr>
                <p14:cNvContentPartPr/>
                <p14:nvPr/>
              </p14:nvContentPartPr>
              <p14:xfrm>
                <a:off x="7649954" y="5783704"/>
                <a:ext cx="444960" cy="255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9B00670-2C3B-4DDD-8398-9DCA04F552A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41314" y="5775064"/>
                  <a:ext cx="462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681A6A9-A03D-405F-B44B-84623CEE4BB0}"/>
                    </a:ext>
                  </a:extLst>
                </p14:cNvPr>
                <p14:cNvContentPartPr/>
                <p14:nvPr/>
              </p14:nvContentPartPr>
              <p14:xfrm>
                <a:off x="8348714" y="5841304"/>
                <a:ext cx="223560" cy="50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681A6A9-A03D-405F-B44B-84623CEE4B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9714" y="5832664"/>
                  <a:ext cx="241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2FDA273-5DB7-435F-87D1-87EA91D1ADAE}"/>
                    </a:ext>
                  </a:extLst>
                </p14:cNvPr>
                <p14:cNvContentPartPr/>
                <p14:nvPr/>
              </p14:nvContentPartPr>
              <p14:xfrm>
                <a:off x="8754794" y="5651224"/>
                <a:ext cx="194760" cy="152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2FDA273-5DB7-435F-87D1-87EA91D1ADA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46154" y="5642584"/>
                  <a:ext cx="21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B834779-978F-49CB-9851-BACFE73ACEB5}"/>
                    </a:ext>
                  </a:extLst>
                </p14:cNvPr>
                <p14:cNvContentPartPr/>
                <p14:nvPr/>
              </p14:nvContentPartPr>
              <p14:xfrm>
                <a:off x="8917514" y="5620984"/>
                <a:ext cx="125640" cy="360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B834779-978F-49CB-9851-BACFE73ACE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08874" y="5611984"/>
                  <a:ext cx="1432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4D9FDC5-DE49-457B-A559-8C4C60BF29E3}"/>
                    </a:ext>
                  </a:extLst>
                </p14:cNvPr>
                <p14:cNvContentPartPr/>
                <p14:nvPr/>
              </p14:nvContentPartPr>
              <p14:xfrm>
                <a:off x="7756514" y="6127144"/>
                <a:ext cx="1121040" cy="107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4D9FDC5-DE49-457B-A559-8C4C60BF29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47514" y="6118504"/>
                  <a:ext cx="1138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7D02D98-5F52-418B-AF28-4B4DBD0997FB}"/>
                    </a:ext>
                  </a:extLst>
                </p14:cNvPr>
                <p14:cNvContentPartPr/>
                <p14:nvPr/>
              </p14:nvContentPartPr>
              <p14:xfrm>
                <a:off x="8138114" y="6441784"/>
                <a:ext cx="33480" cy="79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7D02D98-5F52-418B-AF28-4B4DBD0997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29114" y="6432784"/>
                  <a:ext cx="51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A319EF1-659F-45B2-AB02-AE1F0B7E61E9}"/>
                    </a:ext>
                  </a:extLst>
                </p14:cNvPr>
                <p14:cNvContentPartPr/>
                <p14:nvPr/>
              </p14:nvContentPartPr>
              <p14:xfrm>
                <a:off x="8323514" y="6290584"/>
                <a:ext cx="205560" cy="199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A319EF1-659F-45B2-AB02-AE1F0B7E61E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14874" y="6281944"/>
                  <a:ext cx="223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61950F5-469E-46B9-B89B-7F22E6E7DF7E}"/>
                    </a:ext>
                  </a:extLst>
                </p14:cNvPr>
                <p14:cNvContentPartPr/>
                <p14:nvPr/>
              </p14:nvContentPartPr>
              <p14:xfrm>
                <a:off x="9105074" y="5665624"/>
                <a:ext cx="314640" cy="654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61950F5-469E-46B9-B89B-7F22E6E7DF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96074" y="5656624"/>
                  <a:ext cx="33228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8498073-5A72-42E3-9D0E-738AE200E13A}"/>
                    </a:ext>
                  </a:extLst>
                </p14:cNvPr>
                <p14:cNvContentPartPr/>
                <p14:nvPr/>
              </p14:nvContentPartPr>
              <p14:xfrm>
                <a:off x="9566594" y="5910424"/>
                <a:ext cx="163800" cy="154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8498073-5A72-42E3-9D0E-738AE200E13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57594" y="5901784"/>
                  <a:ext cx="181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3EE43F9-C014-4AA4-A147-06D9845403BD}"/>
                    </a:ext>
                  </a:extLst>
                </p14:cNvPr>
                <p14:cNvContentPartPr/>
                <p14:nvPr/>
              </p14:nvContentPartPr>
              <p14:xfrm>
                <a:off x="9540674" y="6048304"/>
                <a:ext cx="136800" cy="18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3EE43F9-C014-4AA4-A147-06D9845403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31674" y="6039304"/>
                  <a:ext cx="154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0101A1C-0AB1-49B4-8C62-ABFEF51DE416}"/>
                    </a:ext>
                  </a:extLst>
                </p14:cNvPr>
                <p14:cNvContentPartPr/>
                <p14:nvPr/>
              </p14:nvContentPartPr>
              <p14:xfrm>
                <a:off x="9778994" y="5779384"/>
                <a:ext cx="298440" cy="424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0101A1C-0AB1-49B4-8C62-ABFEF51DE4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70354" y="5770384"/>
                  <a:ext cx="3160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BF2DA7E-7792-4D55-887F-832F61FEF16F}"/>
                    </a:ext>
                  </a:extLst>
                </p14:cNvPr>
                <p14:cNvContentPartPr/>
                <p14:nvPr/>
              </p14:nvContentPartPr>
              <p14:xfrm>
                <a:off x="10137554" y="5809624"/>
                <a:ext cx="177840" cy="374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BF2DA7E-7792-4D55-887F-832F61FEF16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28554" y="5800984"/>
                  <a:ext cx="195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840C418-2B57-4211-AFCD-4C2678C802C2}"/>
                    </a:ext>
                  </a:extLst>
                </p14:cNvPr>
                <p14:cNvContentPartPr/>
                <p14:nvPr/>
              </p14:nvContentPartPr>
              <p14:xfrm>
                <a:off x="10339514" y="5849584"/>
                <a:ext cx="276840" cy="328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840C418-2B57-4211-AFCD-4C2678C802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30514" y="5840584"/>
                  <a:ext cx="2944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E17DB5B-BF41-47CB-8670-80F9CD852BDF}"/>
                    </a:ext>
                  </a:extLst>
                </p14:cNvPr>
                <p14:cNvContentPartPr/>
                <p14:nvPr/>
              </p14:nvContentPartPr>
              <p14:xfrm>
                <a:off x="10318994" y="5987464"/>
                <a:ext cx="284040" cy="39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E17DB5B-BF41-47CB-8670-80F9CD852BD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09994" y="5978464"/>
                  <a:ext cx="301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3F30A8B-F0DD-47E4-8C57-1F996A539ECF}"/>
                    </a:ext>
                  </a:extLst>
                </p14:cNvPr>
                <p14:cNvContentPartPr/>
                <p14:nvPr/>
              </p14:nvContentPartPr>
              <p14:xfrm>
                <a:off x="10741994" y="5911864"/>
                <a:ext cx="197640" cy="182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3F30A8B-F0DD-47E4-8C57-1F996A539E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33354" y="5902864"/>
                  <a:ext cx="2152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20457CA-78E1-45A2-9EF3-9BA09A04AF99}"/>
              </a:ext>
            </a:extLst>
          </p:cNvPr>
          <p:cNvGrpSpPr/>
          <p:nvPr/>
        </p:nvGrpSpPr>
        <p:grpSpPr>
          <a:xfrm>
            <a:off x="10964474" y="5708464"/>
            <a:ext cx="1164600" cy="531360"/>
            <a:chOff x="10964474" y="5708464"/>
            <a:chExt cx="116460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4643C5C-5F03-4DF9-88AD-B57F7955A0A0}"/>
                    </a:ext>
                  </a:extLst>
                </p14:cNvPr>
                <p14:cNvContentPartPr/>
                <p14:nvPr/>
              </p14:nvContentPartPr>
              <p14:xfrm>
                <a:off x="10964474" y="5889184"/>
                <a:ext cx="290520" cy="242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4643C5C-5F03-4DF9-88AD-B57F7955A0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55834" y="5880184"/>
                  <a:ext cx="308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2C397AF-C072-41CA-9BD9-ACF127B7E572}"/>
                    </a:ext>
                  </a:extLst>
                </p14:cNvPr>
                <p14:cNvContentPartPr/>
                <p14:nvPr/>
              </p14:nvContentPartPr>
              <p14:xfrm>
                <a:off x="11335994" y="6064144"/>
                <a:ext cx="38520" cy="39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2C397AF-C072-41CA-9BD9-ACF127B7E57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327354" y="6055504"/>
                  <a:ext cx="56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ED7823C-C159-4189-8B8A-C6269544F973}"/>
                    </a:ext>
                  </a:extLst>
                </p14:cNvPr>
                <p14:cNvContentPartPr/>
                <p14:nvPr/>
              </p14:nvContentPartPr>
              <p14:xfrm>
                <a:off x="11432474" y="5907904"/>
                <a:ext cx="229680" cy="225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ED7823C-C159-4189-8B8A-C6269544F9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423834" y="5898904"/>
                  <a:ext cx="247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2957E60-3B06-49BD-81F5-C8792B13770D}"/>
                    </a:ext>
                  </a:extLst>
                </p14:cNvPr>
                <p14:cNvContentPartPr/>
                <p14:nvPr/>
              </p14:nvContentPartPr>
              <p14:xfrm>
                <a:off x="11686274" y="5906824"/>
                <a:ext cx="230400" cy="185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2957E60-3B06-49BD-81F5-C8792B13770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77274" y="5897824"/>
                  <a:ext cx="24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CB0C049-51DF-44CC-A444-2273056BD140}"/>
                    </a:ext>
                  </a:extLst>
                </p14:cNvPr>
                <p14:cNvContentPartPr/>
                <p14:nvPr/>
              </p14:nvContentPartPr>
              <p14:xfrm>
                <a:off x="11870954" y="5708464"/>
                <a:ext cx="258120" cy="531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CB0C049-51DF-44CC-A444-2273056BD14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862314" y="5699464"/>
                  <a:ext cx="275760" cy="54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5A43691-BE85-4396-9125-1F3F2495F273}"/>
              </a:ext>
            </a:extLst>
          </p:cNvPr>
          <p:cNvGrpSpPr/>
          <p:nvPr/>
        </p:nvGrpSpPr>
        <p:grpSpPr>
          <a:xfrm>
            <a:off x="1600514" y="2764024"/>
            <a:ext cx="8224920" cy="2665080"/>
            <a:chOff x="1600514" y="2764024"/>
            <a:chExt cx="8224920" cy="266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167C5B2-68B8-4EBB-923D-5BD4BFC71CE9}"/>
                    </a:ext>
                  </a:extLst>
                </p14:cNvPr>
                <p14:cNvContentPartPr/>
                <p14:nvPr/>
              </p14:nvContentPartPr>
              <p14:xfrm>
                <a:off x="1600514" y="2905864"/>
                <a:ext cx="360720" cy="351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167C5B2-68B8-4EBB-923D-5BD4BFC71C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91514" y="2896864"/>
                  <a:ext cx="378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CBEC6C-FC89-4AC0-8882-76518D6CF0BE}"/>
                    </a:ext>
                  </a:extLst>
                </p14:cNvPr>
                <p14:cNvContentPartPr/>
                <p14:nvPr/>
              </p14:nvContentPartPr>
              <p14:xfrm>
                <a:off x="2058074" y="2764024"/>
                <a:ext cx="216720" cy="496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CBEC6C-FC89-4AC0-8882-76518D6CF0B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49074" y="2755384"/>
                  <a:ext cx="2343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1A71DA-5967-4399-ACF3-2287C06E527C}"/>
                    </a:ext>
                  </a:extLst>
                </p14:cNvPr>
                <p14:cNvContentPartPr/>
                <p14:nvPr/>
              </p14:nvContentPartPr>
              <p14:xfrm>
                <a:off x="1920194" y="2993704"/>
                <a:ext cx="380880" cy="92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1A71DA-5967-4399-ACF3-2287C06E527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11554" y="2984704"/>
                  <a:ext cx="398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FFC63D4-5C15-4CE6-A9BB-5D73B4E55074}"/>
                    </a:ext>
                  </a:extLst>
                </p14:cNvPr>
                <p14:cNvContentPartPr/>
                <p14:nvPr/>
              </p14:nvContentPartPr>
              <p14:xfrm>
                <a:off x="2257154" y="3093784"/>
                <a:ext cx="113400" cy="102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FFC63D4-5C15-4CE6-A9BB-5D73B4E5507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48154" y="3084784"/>
                  <a:ext cx="131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CF30BA-0CDF-4851-BCE1-10CB2C19E6F2}"/>
                    </a:ext>
                  </a:extLst>
                </p14:cNvPr>
                <p14:cNvContentPartPr/>
                <p14:nvPr/>
              </p14:nvContentPartPr>
              <p14:xfrm>
                <a:off x="2421674" y="2827024"/>
                <a:ext cx="411120" cy="365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CF30BA-0CDF-4851-BCE1-10CB2C19E6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413034" y="2818384"/>
                  <a:ext cx="4287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33F12C-5F72-487D-B0A4-EA215B49D9D3}"/>
                    </a:ext>
                  </a:extLst>
                </p14:cNvPr>
                <p14:cNvContentPartPr/>
                <p14:nvPr/>
              </p14:nvContentPartPr>
              <p14:xfrm>
                <a:off x="2627954" y="2999464"/>
                <a:ext cx="294480" cy="130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33F12C-5F72-487D-B0A4-EA215B49D9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9314" y="2990464"/>
                  <a:ext cx="312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F21B35-161B-46BB-8D35-865EF02566C8}"/>
                    </a:ext>
                  </a:extLst>
                </p14:cNvPr>
                <p14:cNvContentPartPr/>
                <p14:nvPr/>
              </p14:nvContentPartPr>
              <p14:xfrm>
                <a:off x="2636594" y="3115024"/>
                <a:ext cx="262440" cy="8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F21B35-161B-46BB-8D35-865EF02566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27954" y="3106384"/>
                  <a:ext cx="280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7C271DD-40D8-4D9C-B756-E66EB8605D79}"/>
                    </a:ext>
                  </a:extLst>
                </p14:cNvPr>
                <p14:cNvContentPartPr/>
                <p14:nvPr/>
              </p14:nvContentPartPr>
              <p14:xfrm>
                <a:off x="3210434" y="2814424"/>
                <a:ext cx="63000" cy="326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7C271DD-40D8-4D9C-B756-E66EB8605D7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01434" y="2805784"/>
                  <a:ext cx="806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86F4A9-F482-4436-97CF-CAC1B74E483E}"/>
                    </a:ext>
                  </a:extLst>
                </p14:cNvPr>
                <p14:cNvContentPartPr/>
                <p14:nvPr/>
              </p14:nvContentPartPr>
              <p14:xfrm>
                <a:off x="3176234" y="3275224"/>
                <a:ext cx="27360" cy="14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86F4A9-F482-4436-97CF-CAC1B74E483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67234" y="3266584"/>
                  <a:ext cx="45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3D93D74-B29B-4C4D-A09F-234FECE7422F}"/>
                    </a:ext>
                  </a:extLst>
                </p14:cNvPr>
                <p14:cNvContentPartPr/>
                <p14:nvPr/>
              </p14:nvContentPartPr>
              <p14:xfrm>
                <a:off x="1840634" y="3424624"/>
                <a:ext cx="1488960" cy="49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3D93D74-B29B-4C4D-A09F-234FECE742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31994" y="3415624"/>
                  <a:ext cx="1506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15BACD2-816D-4F7D-9462-184B287E0542}"/>
                    </a:ext>
                  </a:extLst>
                </p14:cNvPr>
                <p14:cNvContentPartPr/>
                <p14:nvPr/>
              </p14:nvContentPartPr>
              <p14:xfrm>
                <a:off x="4041674" y="3031864"/>
                <a:ext cx="268920" cy="241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15BACD2-816D-4F7D-9462-184B287E05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32674" y="3022864"/>
                  <a:ext cx="286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DCE294-8BE9-4C87-A120-BAFD9499647B}"/>
                    </a:ext>
                  </a:extLst>
                </p14:cNvPr>
                <p14:cNvContentPartPr/>
                <p14:nvPr/>
              </p14:nvContentPartPr>
              <p14:xfrm>
                <a:off x="4324994" y="2986864"/>
                <a:ext cx="239040" cy="225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DCE294-8BE9-4C87-A120-BAFD9499647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15994" y="2978224"/>
                  <a:ext cx="256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409D11-0B9F-466E-9F6C-9EAD232F2B22}"/>
                    </a:ext>
                  </a:extLst>
                </p14:cNvPr>
                <p14:cNvContentPartPr/>
                <p14:nvPr/>
              </p14:nvContentPartPr>
              <p14:xfrm>
                <a:off x="4698314" y="2951584"/>
                <a:ext cx="273600" cy="286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409D11-0B9F-466E-9F6C-9EAD232F2B2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89314" y="2942584"/>
                  <a:ext cx="291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F30527-7582-4137-8975-69945103C08A}"/>
                    </a:ext>
                  </a:extLst>
                </p14:cNvPr>
                <p14:cNvContentPartPr/>
                <p14:nvPr/>
              </p14:nvContentPartPr>
              <p14:xfrm>
                <a:off x="4996754" y="3058144"/>
                <a:ext cx="156240" cy="142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F30527-7582-4137-8975-69945103C0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87754" y="3049504"/>
                  <a:ext cx="173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798571C-8C87-4617-9660-59BD2C754BC9}"/>
                    </a:ext>
                  </a:extLst>
                </p14:cNvPr>
                <p14:cNvContentPartPr/>
                <p14:nvPr/>
              </p14:nvContentPartPr>
              <p14:xfrm>
                <a:off x="5441354" y="3109624"/>
                <a:ext cx="176040" cy="143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798571C-8C87-4617-9660-59BD2C754B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32714" y="3100984"/>
                  <a:ext cx="193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5B51A47-5DB4-45FB-9488-5DCB3EF748FD}"/>
                    </a:ext>
                  </a:extLst>
                </p14:cNvPr>
                <p14:cNvContentPartPr/>
                <p14:nvPr/>
              </p14:nvContentPartPr>
              <p14:xfrm>
                <a:off x="5698034" y="3154624"/>
                <a:ext cx="161280" cy="70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5B51A47-5DB4-45FB-9488-5DCB3EF748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89394" y="3145984"/>
                  <a:ext cx="17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B3B640-A63F-4D74-AA42-EF5949600AC6}"/>
                    </a:ext>
                  </a:extLst>
                </p14:cNvPr>
                <p14:cNvContentPartPr/>
                <p14:nvPr/>
              </p14:nvContentPartPr>
              <p14:xfrm>
                <a:off x="5964434" y="3112504"/>
                <a:ext cx="243360" cy="129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B3B640-A63F-4D74-AA42-EF5949600AC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55434" y="3103504"/>
                  <a:ext cx="26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E92134-343A-40C2-9111-9D2A2611E454}"/>
                    </a:ext>
                  </a:extLst>
                </p14:cNvPr>
                <p14:cNvContentPartPr/>
                <p14:nvPr/>
              </p14:nvContentPartPr>
              <p14:xfrm>
                <a:off x="6184034" y="2879224"/>
                <a:ext cx="172440" cy="323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E92134-343A-40C2-9111-9D2A2611E45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75394" y="2870224"/>
                  <a:ext cx="190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EA52139-CD57-4E06-A6AF-A2F251BD96C6}"/>
                    </a:ext>
                  </a:extLst>
                </p14:cNvPr>
                <p14:cNvContentPartPr/>
                <p14:nvPr/>
              </p14:nvContentPartPr>
              <p14:xfrm>
                <a:off x="6380594" y="3251464"/>
                <a:ext cx="200880" cy="304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EA52139-CD57-4E06-A6AF-A2F251BD96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71954" y="3242824"/>
                  <a:ext cx="218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B08B0E1-C4D5-47E0-9C80-6D5CC448AF6D}"/>
                    </a:ext>
                  </a:extLst>
                </p14:cNvPr>
                <p14:cNvContentPartPr/>
                <p14:nvPr/>
              </p14:nvContentPartPr>
              <p14:xfrm>
                <a:off x="6500834" y="3055264"/>
                <a:ext cx="303480" cy="220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B08B0E1-C4D5-47E0-9C80-6D5CC448AF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92194" y="3046264"/>
                  <a:ext cx="321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4CF643-6980-4F00-A295-92A94EB002C2}"/>
                    </a:ext>
                  </a:extLst>
                </p14:cNvPr>
                <p14:cNvContentPartPr/>
                <p14:nvPr/>
              </p14:nvContentPartPr>
              <p14:xfrm>
                <a:off x="6848594" y="3080824"/>
                <a:ext cx="225000" cy="153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4CF643-6980-4F00-A295-92A94EB002C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39594" y="3072184"/>
                  <a:ext cx="242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BED3888-C17F-4C03-A588-1DF8E7D73DD2}"/>
                    </a:ext>
                  </a:extLst>
                </p14:cNvPr>
                <p14:cNvContentPartPr/>
                <p14:nvPr/>
              </p14:nvContentPartPr>
              <p14:xfrm>
                <a:off x="6981074" y="3064624"/>
                <a:ext cx="261000" cy="406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BED3888-C17F-4C03-A588-1DF8E7D73DD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2074" y="3055624"/>
                  <a:ext cx="278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7F8537-48CE-42DC-9674-E89042D4DF3F}"/>
                    </a:ext>
                  </a:extLst>
                </p14:cNvPr>
                <p14:cNvContentPartPr/>
                <p14:nvPr/>
              </p14:nvContentPartPr>
              <p14:xfrm>
                <a:off x="7148474" y="2983264"/>
                <a:ext cx="287280" cy="256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7F8537-48CE-42DC-9674-E89042D4DF3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39834" y="2974624"/>
                  <a:ext cx="304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5FC58F-933C-478F-8E33-3BD61C2F2F8B}"/>
                    </a:ext>
                  </a:extLst>
                </p14:cNvPr>
                <p14:cNvContentPartPr/>
                <p14:nvPr/>
              </p14:nvContentPartPr>
              <p14:xfrm>
                <a:off x="7761194" y="3105304"/>
                <a:ext cx="210600" cy="138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5FC58F-933C-478F-8E33-3BD61C2F2F8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52554" y="3096304"/>
                  <a:ext cx="228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5B7903-1F64-4652-850B-7AD195038E4B}"/>
                    </a:ext>
                  </a:extLst>
                </p14:cNvPr>
                <p14:cNvContentPartPr/>
                <p14:nvPr/>
              </p14:nvContentPartPr>
              <p14:xfrm>
                <a:off x="8027594" y="3130504"/>
                <a:ext cx="88200" cy="106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5B7903-1F64-4652-850B-7AD195038E4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18954" y="3121864"/>
                  <a:ext cx="105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255563-9CA3-436E-BBD5-24F91AF2A03D}"/>
                    </a:ext>
                  </a:extLst>
                </p14:cNvPr>
                <p14:cNvContentPartPr/>
                <p14:nvPr/>
              </p14:nvContentPartPr>
              <p14:xfrm>
                <a:off x="8285354" y="2815504"/>
                <a:ext cx="242640" cy="439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255563-9CA3-436E-BBD5-24F91AF2A0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76714" y="2806504"/>
                  <a:ext cx="2602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B2B731-48FD-486E-8B46-92CE6AC10B8A}"/>
                    </a:ext>
                  </a:extLst>
                </p14:cNvPr>
                <p14:cNvContentPartPr/>
                <p14:nvPr/>
              </p14:nvContentPartPr>
              <p14:xfrm>
                <a:off x="8248634" y="3036184"/>
                <a:ext cx="249120" cy="17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B2B731-48FD-486E-8B46-92CE6AC10B8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39634" y="3027544"/>
                  <a:ext cx="26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F42758A-55C9-401C-AD2E-2187A251B89D}"/>
                    </a:ext>
                  </a:extLst>
                </p14:cNvPr>
                <p14:cNvContentPartPr/>
                <p14:nvPr/>
              </p14:nvContentPartPr>
              <p14:xfrm>
                <a:off x="8756594" y="2895424"/>
                <a:ext cx="344160" cy="322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F42758A-55C9-401C-AD2E-2187A251B89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47954" y="2886424"/>
                  <a:ext cx="361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B8D4590-D559-4A3F-875F-E2F97AAEFFF7}"/>
                    </a:ext>
                  </a:extLst>
                </p14:cNvPr>
                <p14:cNvContentPartPr/>
                <p14:nvPr/>
              </p14:nvContentPartPr>
              <p14:xfrm>
                <a:off x="8808434" y="3101704"/>
                <a:ext cx="154800" cy="87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B8D4590-D559-4A3F-875F-E2F97AAEFFF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99434" y="3092704"/>
                  <a:ext cx="172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1B31D8-9949-43AA-AB08-DB27CFA5A9BC}"/>
                    </a:ext>
                  </a:extLst>
                </p14:cNvPr>
                <p14:cNvContentPartPr/>
                <p14:nvPr/>
              </p14:nvContentPartPr>
              <p14:xfrm>
                <a:off x="9046034" y="3075064"/>
                <a:ext cx="188280" cy="117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1B31D8-9949-43AA-AB08-DB27CFA5A9B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37394" y="3066064"/>
                  <a:ext cx="205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BFE01C-90BD-4921-9DD7-F5CFC390C6AF}"/>
                    </a:ext>
                  </a:extLst>
                </p14:cNvPr>
                <p14:cNvContentPartPr/>
                <p14:nvPr/>
              </p14:nvContentPartPr>
              <p14:xfrm>
                <a:off x="9333314" y="3093424"/>
                <a:ext cx="68040" cy="91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BFE01C-90BD-4921-9DD7-F5CFC390C6A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24314" y="3084784"/>
                  <a:ext cx="85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66B9A5-FE8E-46E0-9DC9-E9358922F6FE}"/>
                    </a:ext>
                  </a:extLst>
                </p14:cNvPr>
                <p14:cNvContentPartPr/>
                <p14:nvPr/>
              </p14:nvContentPartPr>
              <p14:xfrm>
                <a:off x="9528074" y="3057064"/>
                <a:ext cx="297360" cy="144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66B9A5-FE8E-46E0-9DC9-E9358922F6F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19434" y="3048064"/>
                  <a:ext cx="31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C17FC95-AE78-4F66-BFA0-C028C84DFD80}"/>
                    </a:ext>
                  </a:extLst>
                </p14:cNvPr>
                <p14:cNvContentPartPr/>
                <p14:nvPr/>
              </p14:nvContentPartPr>
              <p14:xfrm>
                <a:off x="4026554" y="3600304"/>
                <a:ext cx="284760" cy="233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C17FC95-AE78-4F66-BFA0-C028C84DFD8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17914" y="3591664"/>
                  <a:ext cx="302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786F548-8CA9-4279-9315-B4AE17873158}"/>
                    </a:ext>
                  </a:extLst>
                </p14:cNvPr>
                <p14:cNvContentPartPr/>
                <p14:nvPr/>
              </p14:nvContentPartPr>
              <p14:xfrm>
                <a:off x="4350194" y="3667624"/>
                <a:ext cx="115200" cy="151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786F548-8CA9-4279-9315-B4AE178731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1194" y="3658984"/>
                  <a:ext cx="132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A473823-193E-43A2-A5E0-5603FBA2CE08}"/>
                    </a:ext>
                  </a:extLst>
                </p14:cNvPr>
                <p14:cNvContentPartPr/>
                <p14:nvPr/>
              </p14:nvContentPartPr>
              <p14:xfrm>
                <a:off x="4513274" y="3652504"/>
                <a:ext cx="168840" cy="188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A473823-193E-43A2-A5E0-5603FBA2CE0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04274" y="3643504"/>
                  <a:ext cx="186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E56CC1C-B30D-483A-BAC0-72516796410B}"/>
                    </a:ext>
                  </a:extLst>
                </p14:cNvPr>
                <p14:cNvContentPartPr/>
                <p14:nvPr/>
              </p14:nvContentPartPr>
              <p14:xfrm>
                <a:off x="4688594" y="3616504"/>
                <a:ext cx="295560" cy="183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E56CC1C-B30D-483A-BAC0-72516796410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79594" y="3607864"/>
                  <a:ext cx="313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ACA5D9-3E0D-49AA-B7C6-61D89C981DC7}"/>
                    </a:ext>
                  </a:extLst>
                </p14:cNvPr>
                <p14:cNvContentPartPr/>
                <p14:nvPr/>
              </p14:nvContentPartPr>
              <p14:xfrm>
                <a:off x="5061554" y="3653944"/>
                <a:ext cx="145800" cy="106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ACA5D9-3E0D-49AA-B7C6-61D89C981DC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52914" y="3645304"/>
                  <a:ext cx="163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A2EDF33-2A07-4899-8726-4D6875EDE592}"/>
                    </a:ext>
                  </a:extLst>
                </p14:cNvPr>
                <p14:cNvContentPartPr/>
                <p14:nvPr/>
              </p14:nvContentPartPr>
              <p14:xfrm>
                <a:off x="5377634" y="3467824"/>
                <a:ext cx="159120" cy="343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A2EDF33-2A07-4899-8726-4D6875EDE59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68994" y="3459184"/>
                  <a:ext cx="176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B329CD0-9614-4D97-9720-B43B6985BC41}"/>
                    </a:ext>
                  </a:extLst>
                </p14:cNvPr>
                <p14:cNvContentPartPr/>
                <p14:nvPr/>
              </p14:nvContentPartPr>
              <p14:xfrm>
                <a:off x="8115794" y="4717384"/>
                <a:ext cx="180360" cy="1918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B329CD0-9614-4D97-9720-B43B6985BC4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106794" y="4708744"/>
                  <a:ext cx="198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CB12C0A-D8A0-4E5C-8F66-2B8D40A7B84D}"/>
                    </a:ext>
                  </a:extLst>
                </p14:cNvPr>
                <p14:cNvContentPartPr/>
                <p14:nvPr/>
              </p14:nvContentPartPr>
              <p14:xfrm>
                <a:off x="7997714" y="4951384"/>
                <a:ext cx="442800" cy="64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CB12C0A-D8A0-4E5C-8F66-2B8D40A7B84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89074" y="4942744"/>
                  <a:ext cx="460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1B5F8A9-DD3F-4503-8C9F-A8E7E2304AB0}"/>
                    </a:ext>
                  </a:extLst>
                </p14:cNvPr>
                <p14:cNvContentPartPr/>
                <p14:nvPr/>
              </p14:nvContentPartPr>
              <p14:xfrm>
                <a:off x="8058194" y="5145784"/>
                <a:ext cx="16920" cy="111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1B5F8A9-DD3F-4503-8C9F-A8E7E2304AB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49194" y="5137144"/>
                  <a:ext cx="34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9C2298F-29C2-4BF3-8FBE-FED9ECA3A520}"/>
                    </a:ext>
                  </a:extLst>
                </p14:cNvPr>
                <p14:cNvContentPartPr/>
                <p14:nvPr/>
              </p14:nvContentPartPr>
              <p14:xfrm>
                <a:off x="8196434" y="5132824"/>
                <a:ext cx="122040" cy="129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9C2298F-29C2-4BF3-8FBE-FED9ECA3A52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87434" y="5124184"/>
                  <a:ext cx="139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C3CFB3F-8D5D-4A79-A3A9-6478F324BF35}"/>
                    </a:ext>
                  </a:extLst>
                </p14:cNvPr>
                <p14:cNvContentPartPr/>
                <p14:nvPr/>
              </p14:nvContentPartPr>
              <p14:xfrm>
                <a:off x="8674874" y="4882984"/>
                <a:ext cx="135720" cy="38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C3CFB3F-8D5D-4A79-A3A9-6478F324BF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66234" y="4873984"/>
                  <a:ext cx="153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9E6B90E-7D22-4998-8DA7-1FE50273EF41}"/>
                    </a:ext>
                  </a:extLst>
                </p14:cNvPr>
                <p14:cNvContentPartPr/>
                <p14:nvPr/>
              </p14:nvContentPartPr>
              <p14:xfrm>
                <a:off x="8709434" y="4990624"/>
                <a:ext cx="93600" cy="5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9E6B90E-7D22-4998-8DA7-1FE50273EF4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00434" y="4981984"/>
                  <a:ext cx="111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71916F-51CC-4BA5-8485-0E068BD09AB1}"/>
                    </a:ext>
                  </a:extLst>
                </p14:cNvPr>
                <p14:cNvContentPartPr/>
                <p14:nvPr/>
              </p14:nvContentPartPr>
              <p14:xfrm>
                <a:off x="8998154" y="4979104"/>
                <a:ext cx="13680" cy="54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71916F-51CC-4BA5-8485-0E068BD09AB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89154" y="4970464"/>
                  <a:ext cx="31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8C781ED-FCCD-41E5-9FFB-9FE31167DCE4}"/>
                    </a:ext>
                  </a:extLst>
                </p14:cNvPr>
                <p14:cNvContentPartPr/>
                <p14:nvPr/>
              </p14:nvContentPartPr>
              <p14:xfrm>
                <a:off x="9180674" y="4810624"/>
                <a:ext cx="209520" cy="246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8C781ED-FCCD-41E5-9FFB-9FE31167DCE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71674" y="4801624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5082A00-DE07-4668-B2C7-78C3DA183E5B}"/>
                    </a:ext>
                  </a:extLst>
                </p14:cNvPr>
                <p14:cNvContentPartPr/>
                <p14:nvPr/>
              </p14:nvContentPartPr>
              <p14:xfrm>
                <a:off x="1765754" y="4286824"/>
                <a:ext cx="259560" cy="223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5082A00-DE07-4668-B2C7-78C3DA183E5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57114" y="4277824"/>
                  <a:ext cx="277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8EDC1DC-2AE8-4C15-BEC9-88C82973CF80}"/>
                    </a:ext>
                  </a:extLst>
                </p14:cNvPr>
                <p14:cNvContentPartPr/>
                <p14:nvPr/>
              </p14:nvContentPartPr>
              <p14:xfrm>
                <a:off x="2124674" y="4331464"/>
                <a:ext cx="443160" cy="160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8EDC1DC-2AE8-4C15-BEC9-88C82973CF8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15674" y="4322464"/>
                  <a:ext cx="460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CFD5B7F-6980-46FB-A8ED-ECDD49158921}"/>
                    </a:ext>
                  </a:extLst>
                </p14:cNvPr>
                <p14:cNvContentPartPr/>
                <p14:nvPr/>
              </p14:nvContentPartPr>
              <p14:xfrm>
                <a:off x="2618954" y="4332184"/>
                <a:ext cx="144360" cy="176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D5B7F-6980-46FB-A8ED-ECDD4915892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10314" y="4323184"/>
                  <a:ext cx="162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6860B9-0ADE-42CB-B236-7DC046F3C344}"/>
                    </a:ext>
                  </a:extLst>
                </p14:cNvPr>
                <p14:cNvContentPartPr/>
                <p14:nvPr/>
              </p14:nvContentPartPr>
              <p14:xfrm>
                <a:off x="3256874" y="4299784"/>
                <a:ext cx="236160" cy="243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6860B9-0ADE-42CB-B236-7DC046F3C34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48234" y="4291144"/>
                  <a:ext cx="253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CF5E4F-E001-4118-AB52-B8B605C1CCFB}"/>
                    </a:ext>
                  </a:extLst>
                </p14:cNvPr>
                <p14:cNvContentPartPr/>
                <p14:nvPr/>
              </p14:nvContentPartPr>
              <p14:xfrm>
                <a:off x="3552794" y="4315984"/>
                <a:ext cx="203040" cy="160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CF5E4F-E001-4118-AB52-B8B605C1CCF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44154" y="4306984"/>
                  <a:ext cx="220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D84F34-FE04-4815-B7C2-E985B1DD5A85}"/>
                    </a:ext>
                  </a:extLst>
                </p14:cNvPr>
                <p14:cNvContentPartPr/>
                <p14:nvPr/>
              </p14:nvContentPartPr>
              <p14:xfrm>
                <a:off x="3585194" y="4295104"/>
                <a:ext cx="149760" cy="19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D84F34-FE04-4815-B7C2-E985B1DD5A8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576194" y="4286464"/>
                  <a:ext cx="167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C94268-A6FF-4B89-B2E8-DE20095D96A6}"/>
                    </a:ext>
                  </a:extLst>
                </p14:cNvPr>
                <p14:cNvContentPartPr/>
                <p14:nvPr/>
              </p14:nvContentPartPr>
              <p14:xfrm>
                <a:off x="3910994" y="4342984"/>
                <a:ext cx="74160" cy="149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C94268-A6FF-4B89-B2E8-DE20095D96A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02354" y="4334344"/>
                  <a:ext cx="91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43FEEAC-4AF3-4989-A4A1-175DB8F87545}"/>
                    </a:ext>
                  </a:extLst>
                </p14:cNvPr>
                <p14:cNvContentPartPr/>
                <p14:nvPr/>
              </p14:nvContentPartPr>
              <p14:xfrm>
                <a:off x="4049594" y="4330744"/>
                <a:ext cx="223560" cy="385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43FEEAC-4AF3-4989-A4A1-175DB8F875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40954" y="4321744"/>
                  <a:ext cx="2412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6D4705-0285-47AC-85F1-E9704F8E1F04}"/>
                    </a:ext>
                  </a:extLst>
                </p14:cNvPr>
                <p14:cNvContentPartPr/>
                <p14:nvPr/>
              </p14:nvContentPartPr>
              <p14:xfrm>
                <a:off x="4212674" y="4336864"/>
                <a:ext cx="238680" cy="193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6D4705-0285-47AC-85F1-E9704F8E1F0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04034" y="4327864"/>
                  <a:ext cx="256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CB85561-54A9-493A-B864-C3D70B813F0D}"/>
                    </a:ext>
                  </a:extLst>
                </p14:cNvPr>
                <p14:cNvContentPartPr/>
                <p14:nvPr/>
              </p14:nvContentPartPr>
              <p14:xfrm>
                <a:off x="4569074" y="4056784"/>
                <a:ext cx="227880" cy="522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CB85561-54A9-493A-B864-C3D70B813F0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60074" y="4048144"/>
                  <a:ext cx="2455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58532A6-D35D-43B4-9989-1434AD754FE3}"/>
                    </a:ext>
                  </a:extLst>
                </p14:cNvPr>
                <p14:cNvContentPartPr/>
                <p14:nvPr/>
              </p14:nvContentPartPr>
              <p14:xfrm>
                <a:off x="4473314" y="4294744"/>
                <a:ext cx="361080" cy="85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58532A6-D35D-43B4-9989-1434AD754FE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64674" y="4285744"/>
                  <a:ext cx="378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F09635A-D4DF-45D7-88D8-89C07AC39408}"/>
                    </a:ext>
                  </a:extLst>
                </p14:cNvPr>
                <p14:cNvContentPartPr/>
                <p14:nvPr/>
              </p14:nvContentPartPr>
              <p14:xfrm>
                <a:off x="1983914" y="5035624"/>
                <a:ext cx="295560" cy="263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F09635A-D4DF-45D7-88D8-89C07AC3940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974914" y="5026984"/>
                  <a:ext cx="313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7279B1-D16C-4F41-A6BB-A19DF17A3950}"/>
                    </a:ext>
                  </a:extLst>
                </p14:cNvPr>
                <p14:cNvContentPartPr/>
                <p14:nvPr/>
              </p14:nvContentPartPr>
              <p14:xfrm>
                <a:off x="1912634" y="5005744"/>
                <a:ext cx="269640" cy="286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7279B1-D16C-4F41-A6BB-A19DF17A395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03994" y="4996744"/>
                  <a:ext cx="287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DF6AF2A-4FF8-4ADC-B462-A1F9F46B402E}"/>
                    </a:ext>
                  </a:extLst>
                </p14:cNvPr>
                <p14:cNvContentPartPr/>
                <p14:nvPr/>
              </p14:nvContentPartPr>
              <p14:xfrm>
                <a:off x="1848554" y="4937344"/>
                <a:ext cx="381960" cy="57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DF6AF2A-4FF8-4ADC-B462-A1F9F46B402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839554" y="4928344"/>
                  <a:ext cx="399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E210762-AB73-428A-BE68-1191C7087E0B}"/>
                    </a:ext>
                  </a:extLst>
                </p14:cNvPr>
                <p14:cNvContentPartPr/>
                <p14:nvPr/>
              </p14:nvContentPartPr>
              <p14:xfrm>
                <a:off x="2439674" y="5074144"/>
                <a:ext cx="312840" cy="121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E210762-AB73-428A-BE68-1191C7087E0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31034" y="5065504"/>
                  <a:ext cx="330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DD3A211-BA68-49A5-932C-71D6FF84BDD6}"/>
                    </a:ext>
                  </a:extLst>
                </p14:cNvPr>
                <p14:cNvContentPartPr/>
                <p14:nvPr/>
              </p14:nvContentPartPr>
              <p14:xfrm>
                <a:off x="2923874" y="4936984"/>
                <a:ext cx="385920" cy="314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DD3A211-BA68-49A5-932C-71D6FF84BDD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914874" y="4927984"/>
                  <a:ext cx="403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90B7CE2-B522-42F9-9D92-A1B0B878EB09}"/>
                    </a:ext>
                  </a:extLst>
                </p14:cNvPr>
                <p14:cNvContentPartPr/>
                <p14:nvPr/>
              </p14:nvContentPartPr>
              <p14:xfrm>
                <a:off x="3511034" y="4889824"/>
                <a:ext cx="191520" cy="406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90B7CE2-B522-42F9-9D92-A1B0B878EB0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02394" y="4881184"/>
                  <a:ext cx="209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EB497E-F62F-4B42-B628-AF32CF8AE6D8}"/>
                    </a:ext>
                  </a:extLst>
                </p14:cNvPr>
                <p14:cNvContentPartPr/>
                <p14:nvPr/>
              </p14:nvContentPartPr>
              <p14:xfrm>
                <a:off x="3738554" y="4974424"/>
                <a:ext cx="160560" cy="115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EB497E-F62F-4B42-B628-AF32CF8AE6D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729914" y="4965784"/>
                  <a:ext cx="178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0027B61-3588-4D7A-A948-ADB194E9BA98}"/>
                    </a:ext>
                  </a:extLst>
                </p14:cNvPr>
                <p14:cNvContentPartPr/>
                <p14:nvPr/>
              </p14:nvContentPartPr>
              <p14:xfrm>
                <a:off x="3849434" y="4867864"/>
                <a:ext cx="169920" cy="352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0027B61-3588-4D7A-A948-ADB194E9BA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840434" y="4858864"/>
                  <a:ext cx="1875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4117FC1-4688-4B70-9726-1CB298176704}"/>
                    </a:ext>
                  </a:extLst>
                </p14:cNvPr>
                <p14:cNvContentPartPr/>
                <p14:nvPr/>
              </p14:nvContentPartPr>
              <p14:xfrm>
                <a:off x="3996314" y="5213464"/>
                <a:ext cx="138960" cy="215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4117FC1-4688-4B70-9726-1CB29817670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987674" y="5204824"/>
                  <a:ext cx="156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D29E0B-E4B8-48FF-94B4-7CECE5D6D176}"/>
                    </a:ext>
                  </a:extLst>
                </p14:cNvPr>
                <p14:cNvContentPartPr/>
                <p14:nvPr/>
              </p14:nvContentPartPr>
              <p14:xfrm>
                <a:off x="4509674" y="4755904"/>
                <a:ext cx="179640" cy="280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D29E0B-E4B8-48FF-94B4-7CECE5D6D17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500674" y="4747264"/>
                  <a:ext cx="197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9A41D14-36E3-4961-9EEE-BACA13B6D77A}"/>
                    </a:ext>
                  </a:extLst>
                </p14:cNvPr>
                <p14:cNvContentPartPr/>
                <p14:nvPr/>
              </p14:nvContentPartPr>
              <p14:xfrm>
                <a:off x="4369994" y="5050744"/>
                <a:ext cx="386280" cy="83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9A41D14-36E3-4961-9EEE-BACA13B6D77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60994" y="5042104"/>
                  <a:ext cx="403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198C0FB-E382-455A-8A60-207745A31747}"/>
                    </a:ext>
                  </a:extLst>
                </p14:cNvPr>
                <p14:cNvContentPartPr/>
                <p14:nvPr/>
              </p14:nvContentPartPr>
              <p14:xfrm>
                <a:off x="5218874" y="4256224"/>
                <a:ext cx="272880" cy="196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198C0FB-E382-455A-8A60-207745A3174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10234" y="4247224"/>
                  <a:ext cx="290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B958113-FF51-42D6-A405-4F57B5A208C8}"/>
                    </a:ext>
                  </a:extLst>
                </p14:cNvPr>
                <p14:cNvContentPartPr/>
                <p14:nvPr/>
              </p14:nvContentPartPr>
              <p14:xfrm>
                <a:off x="5680754" y="4237144"/>
                <a:ext cx="149760" cy="26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B958113-FF51-42D6-A405-4F57B5A208C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71754" y="4228504"/>
                  <a:ext cx="167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4D71C6-B3F3-47E2-A793-C8C32815472E}"/>
                    </a:ext>
                  </a:extLst>
                </p14:cNvPr>
                <p14:cNvContentPartPr/>
                <p14:nvPr/>
              </p14:nvContentPartPr>
              <p14:xfrm>
                <a:off x="5614874" y="4364584"/>
                <a:ext cx="221400" cy="47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4D71C6-B3F3-47E2-A793-C8C32815472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605874" y="4355584"/>
                  <a:ext cx="23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F9A245B-84DE-4A01-9197-036BE4B08F87}"/>
                    </a:ext>
                  </a:extLst>
                </p14:cNvPr>
                <p14:cNvContentPartPr/>
                <p14:nvPr/>
              </p14:nvContentPartPr>
              <p14:xfrm>
                <a:off x="6012314" y="4247224"/>
                <a:ext cx="132480" cy="232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F9A245B-84DE-4A01-9197-036BE4B08F8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03674" y="4238584"/>
                  <a:ext cx="150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A6E66DF-E091-43BC-8115-F69E6DF8AFED}"/>
                    </a:ext>
                  </a:extLst>
                </p14:cNvPr>
                <p14:cNvContentPartPr/>
                <p14:nvPr/>
              </p14:nvContentPartPr>
              <p14:xfrm>
                <a:off x="6197354" y="4277104"/>
                <a:ext cx="160200" cy="174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A6E66DF-E091-43BC-8115-F69E6DF8AF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188354" y="4268464"/>
                  <a:ext cx="177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E64E819-EDBF-492F-A19D-BC05B2A331FA}"/>
                    </a:ext>
                  </a:extLst>
                </p14:cNvPr>
                <p14:cNvContentPartPr/>
                <p14:nvPr/>
              </p14:nvContentPartPr>
              <p14:xfrm>
                <a:off x="6451514" y="4258384"/>
                <a:ext cx="210960" cy="188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E64E819-EDBF-492F-A19D-BC05B2A331F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42514" y="4249744"/>
                  <a:ext cx="228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7391458-DB56-4033-B6C2-96126A714D97}"/>
                    </a:ext>
                  </a:extLst>
                </p14:cNvPr>
                <p14:cNvContentPartPr/>
                <p14:nvPr/>
              </p14:nvContentPartPr>
              <p14:xfrm>
                <a:off x="4357034" y="5229664"/>
                <a:ext cx="112320" cy="1810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7391458-DB56-4033-B6C2-96126A714D9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348034" y="5220664"/>
                  <a:ext cx="129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82908B1-931D-4264-B887-1CC914425341}"/>
                    </a:ext>
                  </a:extLst>
                </p14:cNvPr>
                <p14:cNvContentPartPr/>
                <p14:nvPr/>
              </p14:nvContentPartPr>
              <p14:xfrm>
                <a:off x="4505354" y="5258824"/>
                <a:ext cx="119160" cy="123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82908B1-931D-4264-B887-1CC91442534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496354" y="5250184"/>
                  <a:ext cx="136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7775DAE-2CF2-4D6E-B499-91619EEBFAD4}"/>
                    </a:ext>
                  </a:extLst>
                </p14:cNvPr>
                <p14:cNvContentPartPr/>
                <p14:nvPr/>
              </p14:nvContentPartPr>
              <p14:xfrm>
                <a:off x="4691834" y="5215624"/>
                <a:ext cx="97560" cy="160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7775DAE-2CF2-4D6E-B499-91619EEBFAD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682834" y="5206984"/>
                  <a:ext cx="11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37E4603-ED81-4C18-A7DC-3652584EFFF5}"/>
                    </a:ext>
                  </a:extLst>
                </p14:cNvPr>
                <p14:cNvContentPartPr/>
                <p14:nvPr/>
              </p14:nvContentPartPr>
              <p14:xfrm>
                <a:off x="5051834" y="4828624"/>
                <a:ext cx="369360" cy="454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37E4603-ED81-4C18-A7DC-3652584EFFF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42834" y="4819624"/>
                  <a:ext cx="3870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71772C-DA53-4B4D-9BEE-CC6CFF6DC5AE}"/>
                    </a:ext>
                  </a:extLst>
                </p14:cNvPr>
                <p14:cNvContentPartPr/>
                <p14:nvPr/>
              </p14:nvContentPartPr>
              <p14:xfrm>
                <a:off x="6074234" y="5202664"/>
                <a:ext cx="115560" cy="218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71772C-DA53-4B4D-9BEE-CC6CFF6DC5A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065594" y="5194024"/>
                  <a:ext cx="133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6224CD9-2464-43EB-A3A3-CDE4E9CF8B7D}"/>
                    </a:ext>
                  </a:extLst>
                </p14:cNvPr>
                <p14:cNvContentPartPr/>
                <p14:nvPr/>
              </p14:nvContentPartPr>
              <p14:xfrm>
                <a:off x="6707834" y="4826824"/>
                <a:ext cx="432000" cy="272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6224CD9-2464-43EB-A3A3-CDE4E9CF8B7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98834" y="4818184"/>
                  <a:ext cx="449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AC950AB-0037-49F1-A9E9-3B05C8A79C79}"/>
                    </a:ext>
                  </a:extLst>
                </p14:cNvPr>
                <p14:cNvContentPartPr/>
                <p14:nvPr/>
              </p14:nvContentPartPr>
              <p14:xfrm>
                <a:off x="7035434" y="5139304"/>
                <a:ext cx="187200" cy="169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AC950AB-0037-49F1-A9E9-3B05C8A79C7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26434" y="5130664"/>
                  <a:ext cx="204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6BFB03A-1E5B-4DCD-8B19-EB2AD19EBD64}"/>
                    </a:ext>
                  </a:extLst>
                </p14:cNvPr>
                <p14:cNvContentPartPr/>
                <p14:nvPr/>
              </p14:nvContentPartPr>
              <p14:xfrm>
                <a:off x="7008794" y="5134264"/>
                <a:ext cx="199440" cy="157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6BFB03A-1E5B-4DCD-8B19-EB2AD19EBD6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00154" y="5125264"/>
                  <a:ext cx="217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FB5CA02-B476-4351-B6F3-D6404682D733}"/>
                    </a:ext>
                  </a:extLst>
                </p14:cNvPr>
                <p14:cNvContentPartPr/>
                <p14:nvPr/>
              </p14:nvContentPartPr>
              <p14:xfrm>
                <a:off x="7028234" y="5035984"/>
                <a:ext cx="196200" cy="39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FB5CA02-B476-4351-B6F3-D6404682D73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19594" y="5026984"/>
                  <a:ext cx="213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3E986CF-41DE-4F21-A076-805D7DDC6733}"/>
                    </a:ext>
                  </a:extLst>
                </p14:cNvPr>
                <p14:cNvContentPartPr/>
                <p14:nvPr/>
              </p14:nvContentPartPr>
              <p14:xfrm>
                <a:off x="7471034" y="4879024"/>
                <a:ext cx="202680" cy="32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3E986CF-41DE-4F21-A076-805D7DDC67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462394" y="4870024"/>
                  <a:ext cx="220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3C8E9A1-B263-4F8E-B4E9-0B457CCD56DD}"/>
                    </a:ext>
                  </a:extLst>
                </p14:cNvPr>
                <p14:cNvContentPartPr/>
                <p14:nvPr/>
              </p14:nvContentPartPr>
              <p14:xfrm>
                <a:off x="7509194" y="4952104"/>
                <a:ext cx="241560" cy="40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3C8E9A1-B263-4F8E-B4E9-0B457CCD56D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500194" y="4943104"/>
                  <a:ext cx="259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7F299D8-92A8-410B-A987-11CA0735ED6A}"/>
                    </a:ext>
                  </a:extLst>
                </p14:cNvPr>
                <p14:cNvContentPartPr/>
                <p14:nvPr/>
              </p14:nvContentPartPr>
              <p14:xfrm>
                <a:off x="5830154" y="4141384"/>
                <a:ext cx="1910880" cy="770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7F299D8-92A8-410B-A987-11CA0735ED6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21154" y="4132744"/>
                  <a:ext cx="192852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51F96B0-0D5A-404F-8108-FEA3DAE81D2A}"/>
                    </a:ext>
                  </a:extLst>
                </p14:cNvPr>
                <p14:cNvContentPartPr/>
                <p14:nvPr/>
              </p14:nvContentPartPr>
              <p14:xfrm>
                <a:off x="7912394" y="3984784"/>
                <a:ext cx="230040" cy="1569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51F96B0-0D5A-404F-8108-FEA3DAE81D2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903394" y="3976144"/>
                  <a:ext cx="247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FB71BAA-7C83-488E-A083-D6703A5961D4}"/>
                    </a:ext>
                  </a:extLst>
                </p14:cNvPr>
                <p14:cNvContentPartPr/>
                <p14:nvPr/>
              </p14:nvContentPartPr>
              <p14:xfrm>
                <a:off x="8076194" y="4026904"/>
                <a:ext cx="153360" cy="306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FB71BAA-7C83-488E-A083-D6703A5961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67194" y="4018264"/>
                  <a:ext cx="171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98D2BD5-78F9-4C3D-B551-B708C7E0EA62}"/>
                    </a:ext>
                  </a:extLst>
                </p14:cNvPr>
                <p14:cNvContentPartPr/>
                <p14:nvPr/>
              </p14:nvContentPartPr>
              <p14:xfrm>
                <a:off x="8124074" y="3949504"/>
                <a:ext cx="278640" cy="211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98D2BD5-78F9-4C3D-B551-B708C7E0EA6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15434" y="3940504"/>
                  <a:ext cx="296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1DAC306-4E79-487B-A335-BCB38B0DB4B8}"/>
                    </a:ext>
                  </a:extLst>
                </p14:cNvPr>
                <p14:cNvContentPartPr/>
                <p14:nvPr/>
              </p14:nvContentPartPr>
              <p14:xfrm>
                <a:off x="8355194" y="4033384"/>
                <a:ext cx="165240" cy="2602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1DAC306-4E79-487B-A335-BCB38B0DB4B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346554" y="4024744"/>
                  <a:ext cx="182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2CC4A4C-2BE0-493C-AADE-520258F5F27D}"/>
                    </a:ext>
                  </a:extLst>
                </p14:cNvPr>
                <p14:cNvContentPartPr/>
                <p14:nvPr/>
              </p14:nvContentPartPr>
              <p14:xfrm>
                <a:off x="8355194" y="3920344"/>
                <a:ext cx="401760" cy="2678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2CC4A4C-2BE0-493C-AADE-520258F5F27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346554" y="3911704"/>
                  <a:ext cx="419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1B8989C-154C-46F8-8C83-CB01A55F74D3}"/>
                    </a:ext>
                  </a:extLst>
                </p14:cNvPr>
                <p14:cNvContentPartPr/>
                <p14:nvPr/>
              </p14:nvContentPartPr>
              <p14:xfrm>
                <a:off x="8756594" y="3941584"/>
                <a:ext cx="210600" cy="1936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1B8989C-154C-46F8-8C83-CB01A55F74D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747954" y="3932944"/>
                  <a:ext cx="22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46F2C93-7B7A-48CD-B807-F92B0538FE39}"/>
                    </a:ext>
                  </a:extLst>
                </p14:cNvPr>
                <p14:cNvContentPartPr/>
                <p14:nvPr/>
              </p14:nvContentPartPr>
              <p14:xfrm>
                <a:off x="8965394" y="3938704"/>
                <a:ext cx="430920" cy="1738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46F2C93-7B7A-48CD-B807-F92B0538FE3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956394" y="3929704"/>
                  <a:ext cx="448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D8D8F7-9FBD-48E4-9153-7FE61F5267BE}"/>
                    </a:ext>
                  </a:extLst>
                </p14:cNvPr>
                <p14:cNvContentPartPr/>
                <p14:nvPr/>
              </p14:nvContentPartPr>
              <p14:xfrm>
                <a:off x="9124874" y="3940504"/>
                <a:ext cx="204840" cy="181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D8D8F7-9FBD-48E4-9153-7FE61F5267B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115874" y="3931504"/>
                  <a:ext cx="222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D192AED-8E9B-4818-B12E-9230EC6A5A05}"/>
                    </a:ext>
                  </a:extLst>
                </p14:cNvPr>
                <p14:cNvContentPartPr/>
                <p14:nvPr/>
              </p14:nvContentPartPr>
              <p14:xfrm>
                <a:off x="9523034" y="4087744"/>
                <a:ext cx="37800" cy="212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D192AED-8E9B-4818-B12E-9230EC6A5A0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14394" y="4079104"/>
                  <a:ext cx="554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9206F86-D113-437A-911B-E0024BCA96A4}"/>
              </a:ext>
            </a:extLst>
          </p:cNvPr>
          <p:cNvGrpSpPr/>
          <p:nvPr/>
        </p:nvGrpSpPr>
        <p:grpSpPr>
          <a:xfrm>
            <a:off x="9545714" y="6448984"/>
            <a:ext cx="266040" cy="234000"/>
            <a:chOff x="9545714" y="6448984"/>
            <a:chExt cx="26604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EB9228B-AE73-4BC9-AC12-64EC49D78463}"/>
                    </a:ext>
                  </a:extLst>
                </p14:cNvPr>
                <p14:cNvContentPartPr/>
                <p14:nvPr/>
              </p14:nvContentPartPr>
              <p14:xfrm>
                <a:off x="9556154" y="6448984"/>
                <a:ext cx="255600" cy="108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EB9228B-AE73-4BC9-AC12-64EC49D7846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547154" y="6439984"/>
                  <a:ext cx="27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FAAE404-13B4-45B9-9143-3DC810E32129}"/>
                    </a:ext>
                  </a:extLst>
                </p14:cNvPr>
                <p14:cNvContentPartPr/>
                <p14:nvPr/>
              </p14:nvContentPartPr>
              <p14:xfrm>
                <a:off x="9545714" y="6611704"/>
                <a:ext cx="251640" cy="71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FAAE404-13B4-45B9-9143-3DC810E3212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37074" y="6603064"/>
                  <a:ext cx="2692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509C258-B865-4BBF-843F-160DEE4B4F10}"/>
                  </a:ext>
                </a:extLst>
              </p14:cNvPr>
              <p14:cNvContentPartPr/>
              <p14:nvPr/>
            </p14:nvContentPartPr>
            <p14:xfrm>
              <a:off x="10071314" y="6436384"/>
              <a:ext cx="306720" cy="21492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509C258-B865-4BBF-843F-160DEE4B4F10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062674" y="6427384"/>
                <a:ext cx="32436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4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E31058C-1691-4020-9CB7-1DBD9BA7DC15}"/>
              </a:ext>
            </a:extLst>
          </p:cNvPr>
          <p:cNvGrpSpPr/>
          <p:nvPr/>
        </p:nvGrpSpPr>
        <p:grpSpPr>
          <a:xfrm>
            <a:off x="382274" y="233944"/>
            <a:ext cx="2115360" cy="425520"/>
            <a:chOff x="382274" y="233944"/>
            <a:chExt cx="211536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BAE160-1B6F-4EA0-90D7-58D0A1377D03}"/>
                    </a:ext>
                  </a:extLst>
                </p14:cNvPr>
                <p14:cNvContentPartPr/>
                <p14:nvPr/>
              </p14:nvContentPartPr>
              <p14:xfrm>
                <a:off x="382274" y="255904"/>
                <a:ext cx="455400" cy="38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BAE160-1B6F-4EA0-90D7-58D0A1377D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634" y="246904"/>
                  <a:ext cx="473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906BD5-8A21-4AC1-AEFF-A20F829812B4}"/>
                    </a:ext>
                  </a:extLst>
                </p14:cNvPr>
                <p14:cNvContentPartPr/>
                <p14:nvPr/>
              </p14:nvContentPartPr>
              <p14:xfrm>
                <a:off x="811754" y="464704"/>
                <a:ext cx="276840" cy="18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906BD5-8A21-4AC1-AEFF-A20F829812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114" y="455704"/>
                  <a:ext cx="29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D0F31-BFEA-49E5-A705-BB3AB214D591}"/>
                    </a:ext>
                  </a:extLst>
                </p14:cNvPr>
                <p14:cNvContentPartPr/>
                <p14:nvPr/>
              </p14:nvContentPartPr>
              <p14:xfrm>
                <a:off x="1163474" y="496024"/>
                <a:ext cx="183240" cy="15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D0F31-BFEA-49E5-A705-BB3AB214D5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4474" y="487384"/>
                  <a:ext cx="20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82F1188-6277-40B9-9A52-6B3FCD825467}"/>
                    </a:ext>
                  </a:extLst>
                </p14:cNvPr>
                <p14:cNvContentPartPr/>
                <p14:nvPr/>
              </p14:nvContentPartPr>
              <p14:xfrm>
                <a:off x="1514474" y="233944"/>
                <a:ext cx="228960" cy="425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82F1188-6277-40B9-9A52-6B3FCD8254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5474" y="224944"/>
                  <a:ext cx="2466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5CEE70-2ECE-4D59-BD7A-93D6387681F8}"/>
                    </a:ext>
                  </a:extLst>
                </p14:cNvPr>
                <p14:cNvContentPartPr/>
                <p14:nvPr/>
              </p14:nvContentPartPr>
              <p14:xfrm>
                <a:off x="1433474" y="445264"/>
                <a:ext cx="383760" cy="6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5CEE70-2ECE-4D59-BD7A-93D6387681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4834" y="436264"/>
                  <a:ext cx="401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7D5DF9-354E-4388-8275-66F4C9B361ED}"/>
                    </a:ext>
                  </a:extLst>
                </p14:cNvPr>
                <p14:cNvContentPartPr/>
                <p14:nvPr/>
              </p14:nvContentPartPr>
              <p14:xfrm>
                <a:off x="1810394" y="467224"/>
                <a:ext cx="79560" cy="134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7D5DF9-354E-4388-8275-66F4C9B361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1754" y="458224"/>
                  <a:ext cx="97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F43E57-E80D-4842-98EC-3B861630375C}"/>
                    </a:ext>
                  </a:extLst>
                </p14:cNvPr>
                <p14:cNvContentPartPr/>
                <p14:nvPr/>
              </p14:nvContentPartPr>
              <p14:xfrm>
                <a:off x="2024954" y="332584"/>
                <a:ext cx="6120" cy="27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F43E57-E80D-4842-98EC-3B86163037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6314" y="323944"/>
                  <a:ext cx="23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3498A2-A565-467D-B444-E8D7CE7062DC}"/>
                    </a:ext>
                  </a:extLst>
                </p14:cNvPr>
                <p14:cNvContentPartPr/>
                <p14:nvPr/>
              </p14:nvContentPartPr>
              <p14:xfrm>
                <a:off x="1990754" y="471544"/>
                <a:ext cx="127800" cy="13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3498A2-A565-467D-B444-E8D7CE7062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82114" y="462904"/>
                  <a:ext cx="14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AC2DA1-9608-4EC9-9AEB-8EBA828928FD}"/>
                    </a:ext>
                  </a:extLst>
                </p14:cNvPr>
                <p14:cNvContentPartPr/>
                <p14:nvPr/>
              </p14:nvContentPartPr>
              <p14:xfrm>
                <a:off x="2204594" y="439864"/>
                <a:ext cx="293040" cy="167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AC2DA1-9608-4EC9-9AEB-8EBA828928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5954" y="431224"/>
                  <a:ext cx="3106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A2D32B-CE38-42E5-B21E-2D98D9533941}"/>
              </a:ext>
            </a:extLst>
          </p:cNvPr>
          <p:cNvGrpSpPr/>
          <p:nvPr/>
        </p:nvGrpSpPr>
        <p:grpSpPr>
          <a:xfrm>
            <a:off x="2899394" y="204424"/>
            <a:ext cx="3250800" cy="596160"/>
            <a:chOff x="2899394" y="204424"/>
            <a:chExt cx="325080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0BF905-ADB1-4ED5-933D-15F414044F75}"/>
                    </a:ext>
                  </a:extLst>
                </p14:cNvPr>
                <p14:cNvContentPartPr/>
                <p14:nvPr/>
              </p14:nvContentPartPr>
              <p14:xfrm>
                <a:off x="2899394" y="304144"/>
                <a:ext cx="181440" cy="16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0BF905-ADB1-4ED5-933D-15F414044F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0754" y="295504"/>
                  <a:ext cx="199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E4859D-9744-42CF-A74E-DF8554CF0BA1}"/>
                    </a:ext>
                  </a:extLst>
                </p14:cNvPr>
                <p14:cNvContentPartPr/>
                <p14:nvPr/>
              </p14:nvContentPartPr>
              <p14:xfrm>
                <a:off x="2977874" y="263104"/>
                <a:ext cx="208080" cy="342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E4859D-9744-42CF-A74E-DF8554CF0B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8874" y="254104"/>
                  <a:ext cx="225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76627E-9751-4C41-98BA-862AA760D995}"/>
                    </a:ext>
                  </a:extLst>
                </p14:cNvPr>
                <p14:cNvContentPartPr/>
                <p14:nvPr/>
              </p14:nvContentPartPr>
              <p14:xfrm>
                <a:off x="3253634" y="553624"/>
                <a:ext cx="23040" cy="41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76627E-9751-4C41-98BA-862AA760D9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4994" y="544984"/>
                  <a:ext cx="40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2A737F-5E27-4B00-BF86-2337548776AE}"/>
                    </a:ext>
                  </a:extLst>
                </p14:cNvPr>
                <p14:cNvContentPartPr/>
                <p14:nvPr/>
              </p14:nvContentPartPr>
              <p14:xfrm>
                <a:off x="3426794" y="304144"/>
                <a:ext cx="371520" cy="309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2A737F-5E27-4B00-BF86-2337548776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7794" y="295144"/>
                  <a:ext cx="389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3E2DC5-4462-4179-8480-029C3E4183AF}"/>
                    </a:ext>
                  </a:extLst>
                </p14:cNvPr>
                <p14:cNvContentPartPr/>
                <p14:nvPr/>
              </p14:nvContentPartPr>
              <p14:xfrm>
                <a:off x="4036994" y="295864"/>
                <a:ext cx="556920" cy="326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3E2DC5-4462-4179-8480-029C3E4183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8354" y="286864"/>
                  <a:ext cx="5745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34A29F-ADFB-40A2-A937-8B1A93D0EC67}"/>
                    </a:ext>
                  </a:extLst>
                </p14:cNvPr>
                <p14:cNvContentPartPr/>
                <p14:nvPr/>
              </p14:nvContentPartPr>
              <p14:xfrm>
                <a:off x="4159034" y="476224"/>
                <a:ext cx="275760" cy="45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34A29F-ADFB-40A2-A937-8B1A93D0EC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0394" y="467224"/>
                  <a:ext cx="293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F73AEC-D305-483C-90B1-B3EE8987D190}"/>
                    </a:ext>
                  </a:extLst>
                </p14:cNvPr>
                <p14:cNvContentPartPr/>
                <p14:nvPr/>
              </p14:nvContentPartPr>
              <p14:xfrm>
                <a:off x="4621274" y="462544"/>
                <a:ext cx="232560" cy="144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F73AEC-D305-483C-90B1-B3EE8987D1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12634" y="453904"/>
                  <a:ext cx="250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4F8FA8-DD2F-435D-8A9D-51E50FAD6280}"/>
                    </a:ext>
                  </a:extLst>
                </p14:cNvPr>
                <p14:cNvContentPartPr/>
                <p14:nvPr/>
              </p14:nvContentPartPr>
              <p14:xfrm>
                <a:off x="4539914" y="447064"/>
                <a:ext cx="209160" cy="130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4F8FA8-DD2F-435D-8A9D-51E50FAD62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0914" y="438424"/>
                  <a:ext cx="226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15C579-6D20-4F3B-9BA3-96BE60A39259}"/>
                    </a:ext>
                  </a:extLst>
                </p14:cNvPr>
                <p14:cNvContentPartPr/>
                <p14:nvPr/>
              </p14:nvContentPartPr>
              <p14:xfrm>
                <a:off x="4952834" y="467944"/>
                <a:ext cx="174960" cy="115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15C579-6D20-4F3B-9BA3-96BE60A392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3834" y="458944"/>
                  <a:ext cx="19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567814-EFCB-4E75-A2AD-8B876ECE6C57}"/>
                    </a:ext>
                  </a:extLst>
                </p14:cNvPr>
                <p14:cNvContentPartPr/>
                <p14:nvPr/>
              </p14:nvContentPartPr>
              <p14:xfrm>
                <a:off x="5165594" y="505384"/>
                <a:ext cx="240120" cy="77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567814-EFCB-4E75-A2AD-8B876ECE6C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56594" y="496384"/>
                  <a:ext cx="257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8DA697-8723-4084-9B16-8D9209D1B723}"/>
                    </a:ext>
                  </a:extLst>
                </p14:cNvPr>
                <p14:cNvContentPartPr/>
                <p14:nvPr/>
              </p14:nvContentPartPr>
              <p14:xfrm>
                <a:off x="5396354" y="524104"/>
                <a:ext cx="136800" cy="27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8DA697-8723-4084-9B16-8D9209D1B7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87354" y="515104"/>
                  <a:ext cx="154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E11518-2E45-4ED5-B627-1CB5BB0EEBAE}"/>
                    </a:ext>
                  </a:extLst>
                </p14:cNvPr>
                <p14:cNvContentPartPr/>
                <p14:nvPr/>
              </p14:nvContentPartPr>
              <p14:xfrm>
                <a:off x="5513354" y="455704"/>
                <a:ext cx="186840" cy="154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E11518-2E45-4ED5-B627-1CB5BB0EEB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4354" y="446704"/>
                  <a:ext cx="20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3D2941-5D5D-4C91-9F12-E3FA56F91D15}"/>
                    </a:ext>
                  </a:extLst>
                </p14:cNvPr>
                <p14:cNvContentPartPr/>
                <p14:nvPr/>
              </p14:nvContentPartPr>
              <p14:xfrm>
                <a:off x="5793794" y="204424"/>
                <a:ext cx="188280" cy="312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3D2941-5D5D-4C91-9F12-E3FA56F91D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5154" y="195424"/>
                  <a:ext cx="205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B946A5-4EC5-4E36-9E0D-C5BC8A0BFACA}"/>
                    </a:ext>
                  </a:extLst>
                </p14:cNvPr>
                <p14:cNvContentPartPr/>
                <p14:nvPr/>
              </p14:nvContentPartPr>
              <p14:xfrm>
                <a:off x="5899634" y="400984"/>
                <a:ext cx="250560" cy="195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B946A5-4EC5-4E36-9E0D-C5BC8A0BFA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0994" y="391984"/>
                  <a:ext cx="2682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F5D0DB-E98E-43A1-9040-86B1010E55F4}"/>
              </a:ext>
            </a:extLst>
          </p:cNvPr>
          <p:cNvGrpSpPr/>
          <p:nvPr/>
        </p:nvGrpSpPr>
        <p:grpSpPr>
          <a:xfrm>
            <a:off x="6628274" y="57184"/>
            <a:ext cx="3871080" cy="825840"/>
            <a:chOff x="6628274" y="57184"/>
            <a:chExt cx="387108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C96066-F669-448A-9F3E-1BB8A59F5A00}"/>
                    </a:ext>
                  </a:extLst>
                </p14:cNvPr>
                <p14:cNvContentPartPr/>
                <p14:nvPr/>
              </p14:nvContentPartPr>
              <p14:xfrm>
                <a:off x="6628274" y="199384"/>
                <a:ext cx="240840" cy="365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C96066-F669-448A-9F3E-1BB8A59F5A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9634" y="190744"/>
                  <a:ext cx="258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0D98E5-D551-410C-B84A-2CB54375C85A}"/>
                    </a:ext>
                  </a:extLst>
                </p14:cNvPr>
                <p14:cNvContentPartPr/>
                <p14:nvPr/>
              </p14:nvContentPartPr>
              <p14:xfrm>
                <a:off x="6961634" y="238984"/>
                <a:ext cx="147240" cy="177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0D98E5-D551-410C-B84A-2CB54375C8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52994" y="229984"/>
                  <a:ext cx="164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8205C3-E665-44D6-A39E-971E800568FE}"/>
                    </a:ext>
                  </a:extLst>
                </p14:cNvPr>
                <p14:cNvContentPartPr/>
                <p14:nvPr/>
              </p14:nvContentPartPr>
              <p14:xfrm>
                <a:off x="7018514" y="194704"/>
                <a:ext cx="187920" cy="272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8205C3-E665-44D6-A39E-971E800568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09874" y="186064"/>
                  <a:ext cx="205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F16B67-2144-4800-9C4D-AAF44B40107A}"/>
                    </a:ext>
                  </a:extLst>
                </p14:cNvPr>
                <p14:cNvContentPartPr/>
                <p14:nvPr/>
              </p14:nvContentPartPr>
              <p14:xfrm>
                <a:off x="6847874" y="335824"/>
                <a:ext cx="362520" cy="83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F16B67-2144-4800-9C4D-AAF44B4010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38874" y="327184"/>
                  <a:ext cx="380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7FDAF9-05FA-4258-9D4F-A4909F80208D}"/>
                    </a:ext>
                  </a:extLst>
                </p14:cNvPr>
                <p14:cNvContentPartPr/>
                <p14:nvPr/>
              </p14:nvContentPartPr>
              <p14:xfrm>
                <a:off x="6765794" y="219184"/>
                <a:ext cx="648720" cy="10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7FDAF9-05FA-4258-9D4F-A4909F8020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57154" y="210184"/>
                  <a:ext cx="666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52FE08-6F1E-4967-99FF-7A9A123A4438}"/>
                    </a:ext>
                  </a:extLst>
                </p14:cNvPr>
                <p14:cNvContentPartPr/>
                <p14:nvPr/>
              </p14:nvContentPartPr>
              <p14:xfrm>
                <a:off x="7337834" y="326824"/>
                <a:ext cx="130320" cy="19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52FE08-6F1E-4967-99FF-7A9A123A44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9194" y="318184"/>
                  <a:ext cx="147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EDF6A4-7025-48B4-8963-105A5F2434DF}"/>
                    </a:ext>
                  </a:extLst>
                </p14:cNvPr>
                <p14:cNvContentPartPr/>
                <p14:nvPr/>
              </p14:nvContentPartPr>
              <p14:xfrm>
                <a:off x="7506674" y="311344"/>
                <a:ext cx="235800" cy="226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EDF6A4-7025-48B4-8963-105A5F2434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98034" y="302704"/>
                  <a:ext cx="253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19792E-1F90-40FD-AD7F-7873C2013300}"/>
                    </a:ext>
                  </a:extLst>
                </p14:cNvPr>
                <p14:cNvContentPartPr/>
                <p14:nvPr/>
              </p14:nvContentPartPr>
              <p14:xfrm>
                <a:off x="7807634" y="546784"/>
                <a:ext cx="113760" cy="191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19792E-1F90-40FD-AD7F-7873C20133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98994" y="537784"/>
                  <a:ext cx="13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A36384-9683-4F1D-8208-E40A93A04E57}"/>
                    </a:ext>
                  </a:extLst>
                </p14:cNvPr>
                <p14:cNvContentPartPr/>
                <p14:nvPr/>
              </p14:nvContentPartPr>
              <p14:xfrm>
                <a:off x="7970714" y="475504"/>
                <a:ext cx="226440" cy="314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A36384-9683-4F1D-8208-E40A93A04E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61714" y="466864"/>
                  <a:ext cx="244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7578A2-78BF-42B8-8B85-A34AB0FB3E30}"/>
                    </a:ext>
                  </a:extLst>
                </p14:cNvPr>
                <p14:cNvContentPartPr/>
                <p14:nvPr/>
              </p14:nvContentPartPr>
              <p14:xfrm>
                <a:off x="8174834" y="320704"/>
                <a:ext cx="209160" cy="224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7578A2-78BF-42B8-8B85-A34AB0FB3E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6194" y="312064"/>
                  <a:ext cx="22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721271-9914-4B8A-98BC-7A64B55D1990}"/>
                    </a:ext>
                  </a:extLst>
                </p14:cNvPr>
                <p14:cNvContentPartPr/>
                <p14:nvPr/>
              </p14:nvContentPartPr>
              <p14:xfrm>
                <a:off x="8389754" y="368584"/>
                <a:ext cx="299880" cy="514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721271-9914-4B8A-98BC-7A64B55D19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1114" y="359584"/>
                  <a:ext cx="3175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C30E31-BD2A-4323-B5D3-2CD8041F7FB7}"/>
                    </a:ext>
                  </a:extLst>
                </p14:cNvPr>
                <p14:cNvContentPartPr/>
                <p14:nvPr/>
              </p14:nvContentPartPr>
              <p14:xfrm>
                <a:off x="8836874" y="515464"/>
                <a:ext cx="40320" cy="30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C30E31-BD2A-4323-B5D3-2CD8041F7F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27874" y="506824"/>
                  <a:ext cx="57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4A01EB-D7D7-44AD-AC03-F29FF7558B77}"/>
                    </a:ext>
                  </a:extLst>
                </p14:cNvPr>
                <p14:cNvContentPartPr/>
                <p14:nvPr/>
              </p14:nvContentPartPr>
              <p14:xfrm>
                <a:off x="9115154" y="269944"/>
                <a:ext cx="417960" cy="251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4A01EB-D7D7-44AD-AC03-F29FF7558B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06514" y="261304"/>
                  <a:ext cx="435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59D087-7014-434C-958F-DB2FEAC3D78C}"/>
                    </a:ext>
                  </a:extLst>
                </p14:cNvPr>
                <p14:cNvContentPartPr/>
                <p14:nvPr/>
              </p14:nvContentPartPr>
              <p14:xfrm>
                <a:off x="9624194" y="294424"/>
                <a:ext cx="300960" cy="241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59D087-7014-434C-958F-DB2FEAC3D7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5194" y="285784"/>
                  <a:ext cx="318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63D547F-109E-4519-BB41-A419CD41C8CA}"/>
                    </a:ext>
                  </a:extLst>
                </p14:cNvPr>
                <p14:cNvContentPartPr/>
                <p14:nvPr/>
              </p14:nvContentPartPr>
              <p14:xfrm>
                <a:off x="10008674" y="251224"/>
                <a:ext cx="156600" cy="27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63D547F-109E-4519-BB41-A419CD41C8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99674" y="242584"/>
                  <a:ext cx="174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29ED9C-C565-4A84-BC4B-FD60B663998B}"/>
                    </a:ext>
                  </a:extLst>
                </p14:cNvPr>
                <p14:cNvContentPartPr/>
                <p14:nvPr/>
              </p14:nvContentPartPr>
              <p14:xfrm>
                <a:off x="10257434" y="57184"/>
                <a:ext cx="241920" cy="600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29ED9C-C565-4A84-BC4B-FD60B66399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48434" y="48544"/>
                  <a:ext cx="259560" cy="61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2BFF7B-4F41-43A7-B796-E52C83C794CB}"/>
              </a:ext>
            </a:extLst>
          </p:cNvPr>
          <p:cNvGrpSpPr/>
          <p:nvPr/>
        </p:nvGrpSpPr>
        <p:grpSpPr>
          <a:xfrm>
            <a:off x="417554" y="1041064"/>
            <a:ext cx="402840" cy="431280"/>
            <a:chOff x="417554" y="1041064"/>
            <a:chExt cx="40284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775761-FBB8-4B29-858B-0FE879DE151D}"/>
                    </a:ext>
                  </a:extLst>
                </p14:cNvPr>
                <p14:cNvContentPartPr/>
                <p14:nvPr/>
              </p14:nvContentPartPr>
              <p14:xfrm>
                <a:off x="417554" y="1100464"/>
                <a:ext cx="217440" cy="200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775761-FBB8-4B29-858B-0FE879DE15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8554" y="1091824"/>
                  <a:ext cx="235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5AC905-1A8B-44DD-BEE6-F71F8736ED90}"/>
                    </a:ext>
                  </a:extLst>
                </p14:cNvPr>
                <p14:cNvContentPartPr/>
                <p14:nvPr/>
              </p14:nvContentPartPr>
              <p14:xfrm>
                <a:off x="660554" y="1041064"/>
                <a:ext cx="159840" cy="43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5AC905-1A8B-44DD-BEE6-F71F8736ED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1554" y="1032064"/>
                  <a:ext cx="17748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C585EC-9BE5-4D7C-A96A-004047BF41E8}"/>
              </a:ext>
            </a:extLst>
          </p:cNvPr>
          <p:cNvGrpSpPr/>
          <p:nvPr/>
        </p:nvGrpSpPr>
        <p:grpSpPr>
          <a:xfrm>
            <a:off x="1294154" y="1213864"/>
            <a:ext cx="789840" cy="299160"/>
            <a:chOff x="1294154" y="1213864"/>
            <a:chExt cx="7898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B5F20D-6DFF-46D7-87BC-53C3F10A4498}"/>
                    </a:ext>
                  </a:extLst>
                </p14:cNvPr>
                <p14:cNvContentPartPr/>
                <p14:nvPr/>
              </p14:nvContentPartPr>
              <p14:xfrm>
                <a:off x="1294154" y="1213864"/>
                <a:ext cx="461880" cy="185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B5F20D-6DFF-46D7-87BC-53C3F10A44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85154" y="1204864"/>
                  <a:ext cx="479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B89E8D-9FE2-4EFD-9B3F-9C01972B3068}"/>
                    </a:ext>
                  </a:extLst>
                </p14:cNvPr>
                <p14:cNvContentPartPr/>
                <p14:nvPr/>
              </p14:nvContentPartPr>
              <p14:xfrm>
                <a:off x="1862234" y="1391704"/>
                <a:ext cx="69840" cy="121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B89E8D-9FE2-4EFD-9B3F-9C01972B30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53234" y="1383064"/>
                  <a:ext cx="87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7E83E4-60C0-41EB-B95D-28419FFA61FC}"/>
                    </a:ext>
                  </a:extLst>
                </p14:cNvPr>
                <p14:cNvContentPartPr/>
                <p14:nvPr/>
              </p14:nvContentPartPr>
              <p14:xfrm>
                <a:off x="1818674" y="1358224"/>
                <a:ext cx="265320" cy="26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7E83E4-60C0-41EB-B95D-28419FFA61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10034" y="1349584"/>
                  <a:ext cx="282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21BB517-21A5-492E-807B-D5EB3EF333F5}"/>
              </a:ext>
            </a:extLst>
          </p:cNvPr>
          <p:cNvGrpSpPr/>
          <p:nvPr/>
        </p:nvGrpSpPr>
        <p:grpSpPr>
          <a:xfrm>
            <a:off x="2330234" y="1220704"/>
            <a:ext cx="205200" cy="106920"/>
            <a:chOff x="2330234" y="1220704"/>
            <a:chExt cx="20520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6199F9-EF82-43C5-B9E3-50741E80C3AC}"/>
                    </a:ext>
                  </a:extLst>
                </p14:cNvPr>
                <p14:cNvContentPartPr/>
                <p14:nvPr/>
              </p14:nvContentPartPr>
              <p14:xfrm>
                <a:off x="2348954" y="1220704"/>
                <a:ext cx="140040" cy="20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6199F9-EF82-43C5-B9E3-50741E80C3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39954" y="1212064"/>
                  <a:ext cx="157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C74214-A9F3-4F34-B82D-BD8C32D9C659}"/>
                    </a:ext>
                  </a:extLst>
                </p14:cNvPr>
                <p14:cNvContentPartPr/>
                <p14:nvPr/>
              </p14:nvContentPartPr>
              <p14:xfrm>
                <a:off x="2330234" y="1295584"/>
                <a:ext cx="205200" cy="3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C74214-A9F3-4F34-B82D-BD8C32D9C6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21234" y="1286944"/>
                  <a:ext cx="2228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5A5748A-75A4-4B52-BCAB-073BCAD7CD7E}"/>
              </a:ext>
            </a:extLst>
          </p:cNvPr>
          <p:cNvGrpSpPr/>
          <p:nvPr/>
        </p:nvGrpSpPr>
        <p:grpSpPr>
          <a:xfrm>
            <a:off x="2882114" y="1018744"/>
            <a:ext cx="482040" cy="599400"/>
            <a:chOff x="2882114" y="1018744"/>
            <a:chExt cx="48204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1DA27D-93E2-42F9-808A-E7B111FFFEF8}"/>
                    </a:ext>
                  </a:extLst>
                </p14:cNvPr>
                <p14:cNvContentPartPr/>
                <p14:nvPr/>
              </p14:nvContentPartPr>
              <p14:xfrm>
                <a:off x="3175514" y="1018744"/>
                <a:ext cx="81000" cy="177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1DA27D-93E2-42F9-808A-E7B111FFFE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66514" y="1009744"/>
                  <a:ext cx="98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F0418F-3094-425B-995B-34D772E14AC7}"/>
                    </a:ext>
                  </a:extLst>
                </p14:cNvPr>
                <p14:cNvContentPartPr/>
                <p14:nvPr/>
              </p14:nvContentPartPr>
              <p14:xfrm>
                <a:off x="2935754" y="1236904"/>
                <a:ext cx="428400" cy="4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F0418F-3094-425B-995B-34D772E14A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26754" y="1227904"/>
                  <a:ext cx="446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A37201-8226-4F15-97BC-08313F9A21D4}"/>
                    </a:ext>
                  </a:extLst>
                </p14:cNvPr>
                <p14:cNvContentPartPr/>
                <p14:nvPr/>
              </p14:nvContentPartPr>
              <p14:xfrm>
                <a:off x="3030794" y="1356784"/>
                <a:ext cx="193680" cy="212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A37201-8226-4F15-97BC-08313F9A21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21794" y="1347784"/>
                  <a:ext cx="211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929D66-2826-4395-A950-AF9AC0F9D66B}"/>
                    </a:ext>
                  </a:extLst>
                </p14:cNvPr>
                <p14:cNvContentPartPr/>
                <p14:nvPr/>
              </p14:nvContentPartPr>
              <p14:xfrm>
                <a:off x="2882114" y="1465144"/>
                <a:ext cx="247320" cy="153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929D66-2826-4395-A950-AF9AC0F9D6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3114" y="1456144"/>
                  <a:ext cx="2649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A8822D-AB5C-4F1C-9797-921E512E6045}"/>
              </a:ext>
            </a:extLst>
          </p:cNvPr>
          <p:cNvGrpSpPr/>
          <p:nvPr/>
        </p:nvGrpSpPr>
        <p:grpSpPr>
          <a:xfrm>
            <a:off x="3675914" y="1236904"/>
            <a:ext cx="227160" cy="94680"/>
            <a:chOff x="3675914" y="1236904"/>
            <a:chExt cx="22716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81B3A7-5D42-42F7-ACD7-60C9DFA0A0D7}"/>
                    </a:ext>
                  </a:extLst>
                </p14:cNvPr>
                <p14:cNvContentPartPr/>
                <p14:nvPr/>
              </p14:nvContentPartPr>
              <p14:xfrm>
                <a:off x="3675914" y="1236904"/>
                <a:ext cx="149760" cy="11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81B3A7-5D42-42F7-ACD7-60C9DFA0A0D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66914" y="1227904"/>
                  <a:ext cx="167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1206C9-38BA-47F0-B615-B1705040B040}"/>
                    </a:ext>
                  </a:extLst>
                </p14:cNvPr>
                <p14:cNvContentPartPr/>
                <p14:nvPr/>
              </p14:nvContentPartPr>
              <p14:xfrm>
                <a:off x="3677714" y="1291984"/>
                <a:ext cx="225360" cy="39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1206C9-38BA-47F0-B615-B1705040B0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68714" y="1282984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DCE4343-DBF1-4D64-8FA5-070EF0E8BBED}"/>
              </a:ext>
            </a:extLst>
          </p:cNvPr>
          <p:cNvGrpSpPr/>
          <p:nvPr/>
        </p:nvGrpSpPr>
        <p:grpSpPr>
          <a:xfrm>
            <a:off x="4270634" y="1009384"/>
            <a:ext cx="406080" cy="626040"/>
            <a:chOff x="4270634" y="1009384"/>
            <a:chExt cx="40608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EC8BFE-3442-476A-8A54-0BDDB6A05BB9}"/>
                    </a:ext>
                  </a:extLst>
                </p14:cNvPr>
                <p14:cNvContentPartPr/>
                <p14:nvPr/>
              </p14:nvContentPartPr>
              <p14:xfrm>
                <a:off x="4485554" y="1009384"/>
                <a:ext cx="137520" cy="229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EC8BFE-3442-476A-8A54-0BDDB6A05B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76914" y="1000384"/>
                  <a:ext cx="155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3CF485-8797-44CF-8954-A53F59D968AE}"/>
                    </a:ext>
                  </a:extLst>
                </p14:cNvPr>
                <p14:cNvContentPartPr/>
                <p14:nvPr/>
              </p14:nvContentPartPr>
              <p14:xfrm>
                <a:off x="4271714" y="1285864"/>
                <a:ext cx="405000" cy="21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3CF485-8797-44CF-8954-A53F59D968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63074" y="1277224"/>
                  <a:ext cx="42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6A8D36-FE90-477E-8C6D-F24E16600C9F}"/>
                    </a:ext>
                  </a:extLst>
                </p14:cNvPr>
                <p14:cNvContentPartPr/>
                <p14:nvPr/>
              </p14:nvContentPartPr>
              <p14:xfrm>
                <a:off x="4270634" y="1395304"/>
                <a:ext cx="361440" cy="24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6A8D36-FE90-477E-8C6D-F24E16600C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61634" y="1386664"/>
                  <a:ext cx="37908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2CCDDD7-4C13-4178-901C-7C1D036DB996}"/>
              </a:ext>
            </a:extLst>
          </p:cNvPr>
          <p:cNvGrpSpPr/>
          <p:nvPr/>
        </p:nvGrpSpPr>
        <p:grpSpPr>
          <a:xfrm>
            <a:off x="5083514" y="1229704"/>
            <a:ext cx="182160" cy="103320"/>
            <a:chOff x="5083514" y="1229704"/>
            <a:chExt cx="18216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3050E1-CD1D-467E-B822-D900293083D4}"/>
                    </a:ext>
                  </a:extLst>
                </p14:cNvPr>
                <p14:cNvContentPartPr/>
                <p14:nvPr/>
              </p14:nvContentPartPr>
              <p14:xfrm>
                <a:off x="5083514" y="1229704"/>
                <a:ext cx="151920" cy="26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3050E1-CD1D-467E-B822-D900293083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4514" y="1221064"/>
                  <a:ext cx="16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E9ED45-EE33-4374-9281-B3BF6FA034DF}"/>
                    </a:ext>
                  </a:extLst>
                </p14:cNvPr>
                <p14:cNvContentPartPr/>
                <p14:nvPr/>
              </p14:nvContentPartPr>
              <p14:xfrm>
                <a:off x="5094314" y="1317544"/>
                <a:ext cx="171360" cy="15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E9ED45-EE33-4374-9281-B3BF6FA034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85314" y="1308904"/>
                  <a:ext cx="1890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7235D47-8714-4572-B702-0A3C209B5630}"/>
              </a:ext>
            </a:extLst>
          </p:cNvPr>
          <p:cNvGrpSpPr/>
          <p:nvPr/>
        </p:nvGrpSpPr>
        <p:grpSpPr>
          <a:xfrm>
            <a:off x="5596154" y="980224"/>
            <a:ext cx="2880000" cy="378360"/>
            <a:chOff x="5596154" y="980224"/>
            <a:chExt cx="288000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D5C715-F1FA-4C5E-95FB-A57797BF0A03}"/>
                    </a:ext>
                  </a:extLst>
                </p14:cNvPr>
                <p14:cNvContentPartPr/>
                <p14:nvPr/>
              </p14:nvContentPartPr>
              <p14:xfrm>
                <a:off x="5596154" y="1166344"/>
                <a:ext cx="305640" cy="178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D5C715-F1FA-4C5E-95FB-A57797BF0A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87514" y="1157704"/>
                  <a:ext cx="323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8CD245-B808-46C2-9F13-E896CF2AD5FF}"/>
                    </a:ext>
                  </a:extLst>
                </p14:cNvPr>
                <p14:cNvContentPartPr/>
                <p14:nvPr/>
              </p14:nvContentPartPr>
              <p14:xfrm>
                <a:off x="6032834" y="1304584"/>
                <a:ext cx="3600" cy="27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8CD245-B808-46C2-9F13-E896CF2AD5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24194" y="1295944"/>
                  <a:ext cx="2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E0BF21-4DB8-423A-B7D2-0C11340B4926}"/>
                    </a:ext>
                  </a:extLst>
                </p14:cNvPr>
                <p14:cNvContentPartPr/>
                <p14:nvPr/>
              </p14:nvContentPartPr>
              <p14:xfrm>
                <a:off x="6274754" y="1055104"/>
                <a:ext cx="329400" cy="282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E0BF21-4DB8-423A-B7D2-0C11340B49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66114" y="1046104"/>
                  <a:ext cx="347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799705B-A291-4248-8FF1-83A054C38710}"/>
                    </a:ext>
                  </a:extLst>
                </p14:cNvPr>
                <p14:cNvContentPartPr/>
                <p14:nvPr/>
              </p14:nvContentPartPr>
              <p14:xfrm>
                <a:off x="6735554" y="1128184"/>
                <a:ext cx="248400" cy="212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799705B-A291-4248-8FF1-83A054C387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6914" y="1119544"/>
                  <a:ext cx="266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42F31F-6308-4726-B0FC-C491E5C74924}"/>
                    </a:ext>
                  </a:extLst>
                </p14:cNvPr>
                <p14:cNvContentPartPr/>
                <p14:nvPr/>
              </p14:nvContentPartPr>
              <p14:xfrm>
                <a:off x="7020674" y="1172104"/>
                <a:ext cx="212400" cy="135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42F31F-6308-4726-B0FC-C491E5C749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12034" y="1163464"/>
                  <a:ext cx="230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F72C64-B1BD-43BB-A2E4-4F162EBB99E0}"/>
                    </a:ext>
                  </a:extLst>
                </p14:cNvPr>
                <p14:cNvContentPartPr/>
                <p14:nvPr/>
              </p14:nvContentPartPr>
              <p14:xfrm>
                <a:off x="7317674" y="1161304"/>
                <a:ext cx="126000" cy="152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F72C64-B1BD-43BB-A2E4-4F162EBB99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08674" y="1152304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F6C560-2FD7-4A40-9FF2-3128B827B68F}"/>
                    </a:ext>
                  </a:extLst>
                </p14:cNvPr>
                <p14:cNvContentPartPr/>
                <p14:nvPr/>
              </p14:nvContentPartPr>
              <p14:xfrm>
                <a:off x="7472114" y="1197304"/>
                <a:ext cx="139320" cy="118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F6C560-2FD7-4A40-9FF2-3128B827B6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3114" y="1188664"/>
                  <a:ext cx="15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20DA80-1442-4AF1-B3FF-99C43CB70E4B}"/>
                    </a:ext>
                  </a:extLst>
                </p14:cNvPr>
                <p14:cNvContentPartPr/>
                <p14:nvPr/>
              </p14:nvContentPartPr>
              <p14:xfrm>
                <a:off x="7694234" y="1232944"/>
                <a:ext cx="193320" cy="10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20DA80-1442-4AF1-B3FF-99C43CB70E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5234" y="1224304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E9BE2F-5CB2-47A6-AB0B-BD655483C964}"/>
                    </a:ext>
                  </a:extLst>
                </p14:cNvPr>
                <p14:cNvContentPartPr/>
                <p14:nvPr/>
              </p14:nvContentPartPr>
              <p14:xfrm>
                <a:off x="7984394" y="1225384"/>
                <a:ext cx="212400" cy="133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E9BE2F-5CB2-47A6-AB0B-BD655483C9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75394" y="1216744"/>
                  <a:ext cx="23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36F3C3-576B-448D-9F40-22F37293DF58}"/>
                    </a:ext>
                  </a:extLst>
                </p14:cNvPr>
                <p14:cNvContentPartPr/>
                <p14:nvPr/>
              </p14:nvContentPartPr>
              <p14:xfrm>
                <a:off x="8059274" y="980224"/>
                <a:ext cx="299520" cy="320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36F3C3-576B-448D-9F40-22F37293DF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50274" y="971584"/>
                  <a:ext cx="317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BEBEC53-BA91-410B-B9D9-D11DF6AF63F4}"/>
                    </a:ext>
                  </a:extLst>
                </p14:cNvPr>
                <p14:cNvContentPartPr/>
                <p14:nvPr/>
              </p14:nvContentPartPr>
              <p14:xfrm>
                <a:off x="8298314" y="1138984"/>
                <a:ext cx="177840" cy="196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BEBEC53-BA91-410B-B9D9-D11DF6AF63F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89674" y="1130344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4EB6979-DD11-4492-B273-C3CB0E56222B}"/>
              </a:ext>
            </a:extLst>
          </p:cNvPr>
          <p:cNvGrpSpPr/>
          <p:nvPr/>
        </p:nvGrpSpPr>
        <p:grpSpPr>
          <a:xfrm>
            <a:off x="413594" y="1799944"/>
            <a:ext cx="420840" cy="478080"/>
            <a:chOff x="413594" y="1799944"/>
            <a:chExt cx="42084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C8A0E84-6C8C-4D5F-98E5-1635DC55DCCD}"/>
                    </a:ext>
                  </a:extLst>
                </p14:cNvPr>
                <p14:cNvContentPartPr/>
                <p14:nvPr/>
              </p14:nvContentPartPr>
              <p14:xfrm>
                <a:off x="547514" y="1922704"/>
                <a:ext cx="8640" cy="16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C8A0E84-6C8C-4D5F-98E5-1635DC55DC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8514" y="1913704"/>
                  <a:ext cx="2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DCFD08A-059A-4CD9-8275-308F1D435E5B}"/>
                    </a:ext>
                  </a:extLst>
                </p14:cNvPr>
                <p14:cNvContentPartPr/>
                <p14:nvPr/>
              </p14:nvContentPartPr>
              <p14:xfrm>
                <a:off x="514394" y="1990024"/>
                <a:ext cx="36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DCFD08A-059A-4CD9-8275-308F1D435E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5754" y="1981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A0DBF5-F181-4F13-A11C-61D0B5D4D425}"/>
                    </a:ext>
                  </a:extLst>
                </p14:cNvPr>
                <p14:cNvContentPartPr/>
                <p14:nvPr/>
              </p14:nvContentPartPr>
              <p14:xfrm>
                <a:off x="413594" y="1849984"/>
                <a:ext cx="177840" cy="367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A0DBF5-F181-4F13-A11C-61D0B5D4D42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4954" y="1840984"/>
                  <a:ext cx="1954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EA1F81-218D-4868-BE1D-8F400D088C1F}"/>
                    </a:ext>
                  </a:extLst>
                </p14:cNvPr>
                <p14:cNvContentPartPr/>
                <p14:nvPr/>
              </p14:nvContentPartPr>
              <p14:xfrm>
                <a:off x="688274" y="1799944"/>
                <a:ext cx="146160" cy="478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EA1F81-218D-4868-BE1D-8F400D088C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634" y="1790944"/>
                  <a:ext cx="163800" cy="49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90D6241-8D59-4526-B1A8-DDA0922B18D8}"/>
              </a:ext>
            </a:extLst>
          </p:cNvPr>
          <p:cNvGrpSpPr/>
          <p:nvPr/>
        </p:nvGrpSpPr>
        <p:grpSpPr>
          <a:xfrm>
            <a:off x="1396034" y="1855384"/>
            <a:ext cx="492840" cy="372600"/>
            <a:chOff x="1396034" y="1855384"/>
            <a:chExt cx="49284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CE6AFF1-1689-4332-B1E1-6C57F2E4C8EC}"/>
                    </a:ext>
                  </a:extLst>
                </p14:cNvPr>
                <p14:cNvContentPartPr/>
                <p14:nvPr/>
              </p14:nvContentPartPr>
              <p14:xfrm>
                <a:off x="1396034" y="1855384"/>
                <a:ext cx="492840" cy="372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CE6AFF1-1689-4332-B1E1-6C57F2E4C8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7394" y="1846744"/>
                  <a:ext cx="510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386403B-7DC0-4F4E-BC7E-521BB8692879}"/>
                    </a:ext>
                  </a:extLst>
                </p14:cNvPr>
                <p14:cNvContentPartPr/>
                <p14:nvPr/>
              </p14:nvContentPartPr>
              <p14:xfrm>
                <a:off x="1443914" y="2064544"/>
                <a:ext cx="161280" cy="1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386403B-7DC0-4F4E-BC7E-521BB86928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35274" y="2055544"/>
                  <a:ext cx="1789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B43E4CC-6CC6-494E-9623-D01D03B5D9A0}"/>
              </a:ext>
            </a:extLst>
          </p:cNvPr>
          <p:cNvGrpSpPr/>
          <p:nvPr/>
        </p:nvGrpSpPr>
        <p:grpSpPr>
          <a:xfrm>
            <a:off x="2008034" y="1906504"/>
            <a:ext cx="815400" cy="349200"/>
            <a:chOff x="2008034" y="1906504"/>
            <a:chExt cx="81540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4B54C04-A257-477B-A16E-067D1652CAA6}"/>
                    </a:ext>
                  </a:extLst>
                </p14:cNvPr>
                <p14:cNvContentPartPr/>
                <p14:nvPr/>
              </p14:nvContentPartPr>
              <p14:xfrm>
                <a:off x="2008034" y="1911544"/>
                <a:ext cx="131760" cy="288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4B54C04-A257-477B-A16E-067D1652CA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99034" y="1902904"/>
                  <a:ext cx="149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0D35C3D-062B-4FA1-B8C9-A2072A44B6EC}"/>
                    </a:ext>
                  </a:extLst>
                </p14:cNvPr>
                <p14:cNvContentPartPr/>
                <p14:nvPr/>
              </p14:nvContentPartPr>
              <p14:xfrm>
                <a:off x="2214314" y="2075344"/>
                <a:ext cx="344880" cy="128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0D35C3D-062B-4FA1-B8C9-A2072A44B6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05674" y="2066344"/>
                  <a:ext cx="362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7BFE11-2907-41C4-9663-CBD489C784B1}"/>
                    </a:ext>
                  </a:extLst>
                </p14:cNvPr>
                <p14:cNvContentPartPr/>
                <p14:nvPr/>
              </p14:nvContentPartPr>
              <p14:xfrm>
                <a:off x="2648474" y="1906504"/>
                <a:ext cx="174960" cy="349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7BFE11-2907-41C4-9663-CBD489C784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9474" y="1897504"/>
                  <a:ext cx="19260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53C42BA-4D96-4EFB-98E4-7E19412F62B9}"/>
              </a:ext>
            </a:extLst>
          </p:cNvPr>
          <p:cNvGrpSpPr/>
          <p:nvPr/>
        </p:nvGrpSpPr>
        <p:grpSpPr>
          <a:xfrm>
            <a:off x="3097394" y="2039704"/>
            <a:ext cx="230400" cy="97200"/>
            <a:chOff x="3097394" y="2039704"/>
            <a:chExt cx="2304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BE0A30-82A8-436A-9561-71439B206B51}"/>
                    </a:ext>
                  </a:extLst>
                </p14:cNvPr>
                <p14:cNvContentPartPr/>
                <p14:nvPr/>
              </p14:nvContentPartPr>
              <p14:xfrm>
                <a:off x="3107474" y="2039704"/>
                <a:ext cx="148320" cy="23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BE0A30-82A8-436A-9561-71439B206B5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98834" y="2030704"/>
                  <a:ext cx="165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22E0196-AE54-4BB7-991A-16125BFDAD46}"/>
                    </a:ext>
                  </a:extLst>
                </p14:cNvPr>
                <p14:cNvContentPartPr/>
                <p14:nvPr/>
              </p14:nvContentPartPr>
              <p14:xfrm>
                <a:off x="3097394" y="2122144"/>
                <a:ext cx="230400" cy="14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22E0196-AE54-4BB7-991A-16125BFDAD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88394" y="2113144"/>
                  <a:ext cx="2480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E5BBF4B-5B6E-427A-99AD-098304D6E85D}"/>
              </a:ext>
            </a:extLst>
          </p:cNvPr>
          <p:cNvGrpSpPr/>
          <p:nvPr/>
        </p:nvGrpSpPr>
        <p:grpSpPr>
          <a:xfrm>
            <a:off x="3615794" y="1942864"/>
            <a:ext cx="849240" cy="273600"/>
            <a:chOff x="3615794" y="1942864"/>
            <a:chExt cx="84924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9077FD7-3BEE-47F2-9465-3328E2E456CA}"/>
                    </a:ext>
                  </a:extLst>
                </p14:cNvPr>
                <p14:cNvContentPartPr/>
                <p14:nvPr/>
              </p14:nvContentPartPr>
              <p14:xfrm>
                <a:off x="3615794" y="2037904"/>
                <a:ext cx="264240" cy="169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9077FD7-3BEE-47F2-9465-3328E2E456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06794" y="2029264"/>
                  <a:ext cx="281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A18C97-3428-43B3-BBFD-6FCBD50B27E3}"/>
                    </a:ext>
                  </a:extLst>
                </p14:cNvPr>
                <p14:cNvContentPartPr/>
                <p14:nvPr/>
              </p14:nvContentPartPr>
              <p14:xfrm>
                <a:off x="3980114" y="2172904"/>
                <a:ext cx="11880" cy="43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A18C97-3428-43B3-BBFD-6FCBD50B27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71474" y="2163904"/>
                  <a:ext cx="29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7A72CBD-2AF9-46E7-9E8B-DDBD1EED3F9B}"/>
                    </a:ext>
                  </a:extLst>
                </p14:cNvPr>
                <p14:cNvContentPartPr/>
                <p14:nvPr/>
              </p14:nvContentPartPr>
              <p14:xfrm>
                <a:off x="4171994" y="1942864"/>
                <a:ext cx="293040" cy="269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7A72CBD-2AF9-46E7-9E8B-DDBD1EED3F9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63354" y="1933864"/>
                  <a:ext cx="3106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91AAF27-EE78-43AA-B2C3-667FE95004A8}"/>
              </a:ext>
            </a:extLst>
          </p:cNvPr>
          <p:cNvGrpSpPr/>
          <p:nvPr/>
        </p:nvGrpSpPr>
        <p:grpSpPr>
          <a:xfrm>
            <a:off x="1407194" y="2602744"/>
            <a:ext cx="450000" cy="279000"/>
            <a:chOff x="1407194" y="2602744"/>
            <a:chExt cx="45000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8D72A0E-36D9-4C22-A3A9-6535E692B17E}"/>
                    </a:ext>
                  </a:extLst>
                </p14:cNvPr>
                <p14:cNvContentPartPr/>
                <p14:nvPr/>
              </p14:nvContentPartPr>
              <p14:xfrm>
                <a:off x="1407194" y="2602744"/>
                <a:ext cx="128160" cy="27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8D72A0E-36D9-4C22-A3A9-6535E692B1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98194" y="2593744"/>
                  <a:ext cx="145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5F343A-3ED0-41E4-B078-F88ED591BB37}"/>
                    </a:ext>
                  </a:extLst>
                </p14:cNvPr>
                <p14:cNvContentPartPr/>
                <p14:nvPr/>
              </p14:nvContentPartPr>
              <p14:xfrm>
                <a:off x="1706354" y="2735584"/>
                <a:ext cx="150840" cy="25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5F343A-3ED0-41E4-B078-F88ED591BB3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97354" y="2726944"/>
                  <a:ext cx="1684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6248AA-D29C-4633-83B5-2822534450C1}"/>
              </a:ext>
            </a:extLst>
          </p:cNvPr>
          <p:cNvGrpSpPr/>
          <p:nvPr/>
        </p:nvGrpSpPr>
        <p:grpSpPr>
          <a:xfrm>
            <a:off x="2168234" y="2549104"/>
            <a:ext cx="631440" cy="339120"/>
            <a:chOff x="2168234" y="2549104"/>
            <a:chExt cx="63144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21BE959-A244-44A7-A725-DFCF524A2F73}"/>
                    </a:ext>
                  </a:extLst>
                </p14:cNvPr>
                <p14:cNvContentPartPr/>
                <p14:nvPr/>
              </p14:nvContentPartPr>
              <p14:xfrm>
                <a:off x="2168234" y="2632984"/>
                <a:ext cx="307800" cy="255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21BE959-A244-44A7-A725-DFCF524A2F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59234" y="2623984"/>
                  <a:ext cx="325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A82502A-BB9D-4262-AD2C-B85B010BD1FC}"/>
                    </a:ext>
                  </a:extLst>
                </p14:cNvPr>
                <p14:cNvContentPartPr/>
                <p14:nvPr/>
              </p14:nvContentPartPr>
              <p14:xfrm>
                <a:off x="2618594" y="2549104"/>
                <a:ext cx="181080" cy="28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A82502A-BB9D-4262-AD2C-B85B010BD1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09954" y="2540104"/>
                  <a:ext cx="1987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77A5F17-B550-4B48-9422-6EB724269BFB}"/>
              </a:ext>
            </a:extLst>
          </p:cNvPr>
          <p:cNvGrpSpPr/>
          <p:nvPr/>
        </p:nvGrpSpPr>
        <p:grpSpPr>
          <a:xfrm>
            <a:off x="2856914" y="2420944"/>
            <a:ext cx="483840" cy="233640"/>
            <a:chOff x="2856914" y="2420944"/>
            <a:chExt cx="48384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862F1A-A478-4D4F-8FB2-21C4339D9D10}"/>
                    </a:ext>
                  </a:extLst>
                </p14:cNvPr>
                <p14:cNvContentPartPr/>
                <p14:nvPr/>
              </p14:nvContentPartPr>
              <p14:xfrm>
                <a:off x="2856914" y="2420944"/>
                <a:ext cx="271800" cy="233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862F1A-A478-4D4F-8FB2-21C4339D9D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47914" y="2411944"/>
                  <a:ext cx="289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2C9852B-B4FF-49E2-B958-8E83E3FB7603}"/>
                    </a:ext>
                  </a:extLst>
                </p14:cNvPr>
                <p14:cNvContentPartPr/>
                <p14:nvPr/>
              </p14:nvContentPartPr>
              <p14:xfrm>
                <a:off x="3092714" y="2531464"/>
                <a:ext cx="248040" cy="100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2C9852B-B4FF-49E2-B958-8E83E3FB76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83714" y="2522824"/>
                  <a:ext cx="2656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C237C03-BEB2-4A88-8FD4-8DE424B015E8}"/>
              </a:ext>
            </a:extLst>
          </p:cNvPr>
          <p:cNvGrpSpPr/>
          <p:nvPr/>
        </p:nvGrpSpPr>
        <p:grpSpPr>
          <a:xfrm>
            <a:off x="3603194" y="2503024"/>
            <a:ext cx="897480" cy="277200"/>
            <a:chOff x="3603194" y="2503024"/>
            <a:chExt cx="89748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A595AC-C2B0-49C1-83FF-B0E14DFFCD1F}"/>
                    </a:ext>
                  </a:extLst>
                </p14:cNvPr>
                <p14:cNvContentPartPr/>
                <p14:nvPr/>
              </p14:nvContentPartPr>
              <p14:xfrm>
                <a:off x="3603194" y="2651704"/>
                <a:ext cx="159480" cy="38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A595AC-C2B0-49C1-83FF-B0E14DFFCD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94554" y="2642704"/>
                  <a:ext cx="177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8E3B94-11E3-42CF-8626-679A5197238D}"/>
                    </a:ext>
                  </a:extLst>
                </p14:cNvPr>
                <p14:cNvContentPartPr/>
                <p14:nvPr/>
              </p14:nvContentPartPr>
              <p14:xfrm>
                <a:off x="3611114" y="2715064"/>
                <a:ext cx="167760" cy="40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8E3B94-11E3-42CF-8626-679A519723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02114" y="2706064"/>
                  <a:ext cx="185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95BD2D-BD01-4147-8616-07561674BC31}"/>
                    </a:ext>
                  </a:extLst>
                </p14:cNvPr>
                <p14:cNvContentPartPr/>
                <p14:nvPr/>
              </p14:nvContentPartPr>
              <p14:xfrm>
                <a:off x="3966434" y="2726944"/>
                <a:ext cx="30600" cy="47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95BD2D-BD01-4147-8616-07561674BC3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57794" y="2718304"/>
                  <a:ext cx="48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5B411E-0117-47E3-9F9C-86B09B12FF14}"/>
                    </a:ext>
                  </a:extLst>
                </p14:cNvPr>
                <p14:cNvContentPartPr/>
                <p14:nvPr/>
              </p14:nvContentPartPr>
              <p14:xfrm>
                <a:off x="4231034" y="2503024"/>
                <a:ext cx="269640" cy="277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5B411E-0117-47E3-9F9C-86B09B12FF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22034" y="2494384"/>
                  <a:ext cx="2872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1654EE4-0904-4365-A499-962CEA60D7E8}"/>
                  </a:ext>
                </a:extLst>
              </p14:cNvPr>
              <p14:cNvContentPartPr/>
              <p14:nvPr/>
            </p14:nvContentPartPr>
            <p14:xfrm>
              <a:off x="1193714" y="3267664"/>
              <a:ext cx="23760" cy="82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1654EE4-0904-4365-A499-962CEA60D7E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85074" y="3258664"/>
                <a:ext cx="414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42EEABC-3E2C-4066-A347-0A462C7DE878}"/>
                  </a:ext>
                </a:extLst>
              </p14:cNvPr>
              <p14:cNvContentPartPr/>
              <p14:nvPr/>
            </p14:nvContentPartPr>
            <p14:xfrm>
              <a:off x="1082474" y="3455584"/>
              <a:ext cx="13320" cy="86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42EEABC-3E2C-4066-A347-0A462C7DE87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73834" y="3446944"/>
                <a:ext cx="30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17E69A1-6EE9-40C5-95E8-9BB0ECB2A8AF}"/>
                  </a:ext>
                </a:extLst>
              </p14:cNvPr>
              <p14:cNvContentPartPr/>
              <p14:nvPr/>
            </p14:nvContentPartPr>
            <p14:xfrm>
              <a:off x="1436354" y="3448024"/>
              <a:ext cx="31320" cy="115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17E69A1-6EE9-40C5-95E8-9BB0ECB2A8A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427354" y="3439024"/>
                <a:ext cx="4896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7F18B58-2A06-4C08-A13E-D736914F5062}"/>
              </a:ext>
            </a:extLst>
          </p:cNvPr>
          <p:cNvGrpSpPr/>
          <p:nvPr/>
        </p:nvGrpSpPr>
        <p:grpSpPr>
          <a:xfrm>
            <a:off x="1967714" y="3021784"/>
            <a:ext cx="2374920" cy="444960"/>
            <a:chOff x="1967714" y="3021784"/>
            <a:chExt cx="237492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3F30AFF-F265-4B4E-BF7F-776254FE6678}"/>
                    </a:ext>
                  </a:extLst>
                </p14:cNvPr>
                <p14:cNvContentPartPr/>
                <p14:nvPr/>
              </p14:nvContentPartPr>
              <p14:xfrm>
                <a:off x="1967714" y="3220504"/>
                <a:ext cx="304560" cy="239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3F30AFF-F265-4B4E-BF7F-776254FE66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58714" y="3211504"/>
                  <a:ext cx="322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9AB6C5-13F3-4129-B8A5-976367DD4DA3}"/>
                    </a:ext>
                  </a:extLst>
                </p14:cNvPr>
                <p14:cNvContentPartPr/>
                <p14:nvPr/>
              </p14:nvContentPartPr>
              <p14:xfrm>
                <a:off x="2399354" y="3148144"/>
                <a:ext cx="187920" cy="52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9AB6C5-13F3-4129-B8A5-976367DD4D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90354" y="3139144"/>
                  <a:ext cx="205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05A8D49-0179-4FCA-9551-F88316E4FB94}"/>
                    </a:ext>
                  </a:extLst>
                </p14:cNvPr>
                <p14:cNvContentPartPr/>
                <p14:nvPr/>
              </p14:nvContentPartPr>
              <p14:xfrm>
                <a:off x="2638394" y="3021784"/>
                <a:ext cx="260640" cy="217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05A8D49-0179-4FCA-9551-F88316E4FB9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29394" y="3012784"/>
                  <a:ext cx="278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0F1E16-D108-4F3F-B561-7C38BF08E242}"/>
                    </a:ext>
                  </a:extLst>
                </p14:cNvPr>
                <p14:cNvContentPartPr/>
                <p14:nvPr/>
              </p14:nvContentPartPr>
              <p14:xfrm>
                <a:off x="2917034" y="3099184"/>
                <a:ext cx="328680" cy="145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0F1E16-D108-4F3F-B561-7C38BF08E24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08034" y="3090184"/>
                  <a:ext cx="346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0A8802-BB80-4D36-91BE-3CACD16F0ADF}"/>
                    </a:ext>
                  </a:extLst>
                </p14:cNvPr>
                <p14:cNvContentPartPr/>
                <p14:nvPr/>
              </p14:nvContentPartPr>
              <p14:xfrm>
                <a:off x="3352634" y="3331744"/>
                <a:ext cx="146520" cy="41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0A8802-BB80-4D36-91BE-3CACD16F0A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43634" y="3322744"/>
                  <a:ext cx="164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55E1E7C-68F0-4FC1-9701-CE8A3BE6AF22}"/>
                    </a:ext>
                  </a:extLst>
                </p14:cNvPr>
                <p14:cNvContentPartPr/>
                <p14:nvPr/>
              </p14:nvContentPartPr>
              <p14:xfrm>
                <a:off x="3379634" y="3418504"/>
                <a:ext cx="176040" cy="16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55E1E7C-68F0-4FC1-9701-CE8A3BE6AF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0994" y="3409504"/>
                  <a:ext cx="193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823E42D-D59A-4D66-B0FA-612CC81245E8}"/>
                    </a:ext>
                  </a:extLst>
                </p14:cNvPr>
                <p14:cNvContentPartPr/>
                <p14:nvPr/>
              </p14:nvContentPartPr>
              <p14:xfrm>
                <a:off x="3735314" y="3442624"/>
                <a:ext cx="27000" cy="24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823E42D-D59A-4D66-B0FA-612CC81245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26314" y="3433984"/>
                  <a:ext cx="4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31A505-017C-479F-9269-CB0207FE22DA}"/>
                    </a:ext>
                  </a:extLst>
                </p14:cNvPr>
                <p14:cNvContentPartPr/>
                <p14:nvPr/>
              </p14:nvContentPartPr>
              <p14:xfrm>
                <a:off x="3994514" y="3154264"/>
                <a:ext cx="348120" cy="276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31A505-017C-479F-9269-CB0207FE22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85514" y="3145264"/>
                  <a:ext cx="36576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61AD643-67E8-4028-A857-80E4DD43B9A0}"/>
                  </a:ext>
                </a:extLst>
              </p14:cNvPr>
              <p14:cNvContentPartPr/>
              <p14:nvPr/>
            </p14:nvContentPartPr>
            <p14:xfrm>
              <a:off x="1231874" y="3824944"/>
              <a:ext cx="6840" cy="30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61AD643-67E8-4028-A857-80E4DD43B9A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223234" y="3815944"/>
                <a:ext cx="24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F1B4BEF-4CFC-48C1-94A2-CB9832AF1524}"/>
                  </a:ext>
                </a:extLst>
              </p14:cNvPr>
              <p14:cNvContentPartPr/>
              <p14:nvPr/>
            </p14:nvContentPartPr>
            <p14:xfrm>
              <a:off x="1038194" y="4127344"/>
              <a:ext cx="15840" cy="5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F1B4BEF-4CFC-48C1-94A2-CB9832AF152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29194" y="4118344"/>
                <a:ext cx="33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215E1A7-7FB8-4641-A4F6-7B6C03C2C54E}"/>
                  </a:ext>
                </a:extLst>
              </p14:cNvPr>
              <p14:cNvContentPartPr/>
              <p14:nvPr/>
            </p14:nvContentPartPr>
            <p14:xfrm>
              <a:off x="1286954" y="4153624"/>
              <a:ext cx="20880" cy="230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215E1A7-7FB8-4641-A4F6-7B6C03C2C54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277954" y="4144984"/>
                <a:ext cx="3852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78716A3-EF28-4C56-A826-3DD102F048D4}"/>
              </a:ext>
            </a:extLst>
          </p:cNvPr>
          <p:cNvGrpSpPr/>
          <p:nvPr/>
        </p:nvGrpSpPr>
        <p:grpSpPr>
          <a:xfrm>
            <a:off x="1881674" y="3876064"/>
            <a:ext cx="1031760" cy="271440"/>
            <a:chOff x="1881674" y="3876064"/>
            <a:chExt cx="10317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82D8C7-CECB-409F-808D-88529FF10BA9}"/>
                    </a:ext>
                  </a:extLst>
                </p14:cNvPr>
                <p14:cNvContentPartPr/>
                <p14:nvPr/>
              </p14:nvContentPartPr>
              <p14:xfrm>
                <a:off x="1881674" y="4006384"/>
                <a:ext cx="167760" cy="5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82D8C7-CECB-409F-808D-88529FF10B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72674" y="3997744"/>
                  <a:ext cx="185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FCE447-58E1-464F-B12D-957FC63F2805}"/>
                    </a:ext>
                  </a:extLst>
                </p14:cNvPr>
                <p14:cNvContentPartPr/>
                <p14:nvPr/>
              </p14:nvContentPartPr>
              <p14:xfrm>
                <a:off x="2198834" y="3876064"/>
                <a:ext cx="338400" cy="271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FCE447-58E1-464F-B12D-957FC63F28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90194" y="3867064"/>
                  <a:ext cx="356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621B348-A04B-4290-A407-4F135EA6C2D7}"/>
                    </a:ext>
                  </a:extLst>
                </p14:cNvPr>
                <p14:cNvContentPartPr/>
                <p14:nvPr/>
              </p14:nvContentPartPr>
              <p14:xfrm>
                <a:off x="2590874" y="3997744"/>
                <a:ext cx="322560" cy="13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621B348-A04B-4290-A407-4F135EA6C2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82234" y="3989104"/>
                  <a:ext cx="3402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4FF7EAB-6E71-49D1-9153-8FA1CC2B70BB}"/>
                  </a:ext>
                </a:extLst>
              </p14:cNvPr>
              <p14:cNvContentPartPr/>
              <p14:nvPr/>
            </p14:nvContentPartPr>
            <p14:xfrm>
              <a:off x="3243194" y="3985864"/>
              <a:ext cx="136080" cy="10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4FF7EAB-6E71-49D1-9153-8FA1CC2B70B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234554" y="3976864"/>
                <a:ext cx="1537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55BC1CC-4886-47E1-B8A1-F7077666A88E}"/>
                  </a:ext>
                </a:extLst>
              </p14:cNvPr>
              <p14:cNvContentPartPr/>
              <p14:nvPr/>
            </p14:nvContentPartPr>
            <p14:xfrm>
              <a:off x="3218714" y="4085944"/>
              <a:ext cx="155520" cy="129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55BC1CC-4886-47E1-B8A1-F7077666A88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210074" y="4077304"/>
                <a:ext cx="17316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40883B0-838A-4A95-8D21-EBCC41F40FBB}"/>
              </a:ext>
            </a:extLst>
          </p:cNvPr>
          <p:cNvGrpSpPr/>
          <p:nvPr/>
        </p:nvGrpSpPr>
        <p:grpSpPr>
          <a:xfrm>
            <a:off x="3712994" y="3707944"/>
            <a:ext cx="409680" cy="373680"/>
            <a:chOff x="3712994" y="3707944"/>
            <a:chExt cx="4096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CFCD76-73C0-4B31-A046-2004E8295086}"/>
                    </a:ext>
                  </a:extLst>
                </p14:cNvPr>
                <p14:cNvContentPartPr/>
                <p14:nvPr/>
              </p14:nvContentPartPr>
              <p14:xfrm>
                <a:off x="3712994" y="3707944"/>
                <a:ext cx="229320" cy="373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CFCD76-73C0-4B31-A046-2004E82950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03994" y="3698944"/>
                  <a:ext cx="246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A7766AC-A322-4A60-B604-6A35B524B69C}"/>
                    </a:ext>
                  </a:extLst>
                </p14:cNvPr>
                <p14:cNvContentPartPr/>
                <p14:nvPr/>
              </p14:nvContentPartPr>
              <p14:xfrm>
                <a:off x="3904514" y="3917824"/>
                <a:ext cx="218160" cy="147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A7766AC-A322-4A60-B604-6A35B524B69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95874" y="3908824"/>
                  <a:ext cx="2358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40B6448-4817-4426-8716-2280535AF9DD}"/>
              </a:ext>
            </a:extLst>
          </p:cNvPr>
          <p:cNvGrpSpPr/>
          <p:nvPr/>
        </p:nvGrpSpPr>
        <p:grpSpPr>
          <a:xfrm>
            <a:off x="4373594" y="3568624"/>
            <a:ext cx="1348200" cy="546120"/>
            <a:chOff x="4373594" y="3568624"/>
            <a:chExt cx="134820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7D8CE3B-9BFC-45E5-A2B1-06B714412141}"/>
                    </a:ext>
                  </a:extLst>
                </p14:cNvPr>
                <p14:cNvContentPartPr/>
                <p14:nvPr/>
              </p14:nvContentPartPr>
              <p14:xfrm>
                <a:off x="4373594" y="3717664"/>
                <a:ext cx="245520" cy="34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7D8CE3B-9BFC-45E5-A2B1-06B7144121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64954" y="3708664"/>
                  <a:ext cx="263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49B52D-FABB-462A-B111-829D335AEC33}"/>
                    </a:ext>
                  </a:extLst>
                </p14:cNvPr>
                <p14:cNvContentPartPr/>
                <p14:nvPr/>
              </p14:nvContentPartPr>
              <p14:xfrm>
                <a:off x="4598234" y="3848344"/>
                <a:ext cx="168480" cy="167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49B52D-FABB-462A-B111-829D335AEC3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89594" y="3839704"/>
                  <a:ext cx="186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D5FDDB-8F4A-457B-82FD-CA72F6D293FE}"/>
                    </a:ext>
                  </a:extLst>
                </p14:cNvPr>
                <p14:cNvContentPartPr/>
                <p14:nvPr/>
              </p14:nvContentPartPr>
              <p14:xfrm>
                <a:off x="4868234" y="3987664"/>
                <a:ext cx="39960" cy="27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D5FDDB-8F4A-457B-82FD-CA72F6D293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59234" y="3978664"/>
                  <a:ext cx="57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1D8E11-C1A6-43FE-B76D-F64F062AA5FC}"/>
                    </a:ext>
                  </a:extLst>
                </p14:cNvPr>
                <p14:cNvContentPartPr/>
                <p14:nvPr/>
              </p14:nvContentPartPr>
              <p14:xfrm>
                <a:off x="5062274" y="3727024"/>
                <a:ext cx="289080" cy="269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1D8E11-C1A6-43FE-B76D-F64F062AA5F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53274" y="3718384"/>
                  <a:ext cx="306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363E746-3958-49EC-8607-58C67395AE14}"/>
                    </a:ext>
                  </a:extLst>
                </p14:cNvPr>
                <p14:cNvContentPartPr/>
                <p14:nvPr/>
              </p14:nvContentPartPr>
              <p14:xfrm>
                <a:off x="5425514" y="3568624"/>
                <a:ext cx="296280" cy="546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363E746-3958-49EC-8607-58C67395AE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16874" y="3559624"/>
                  <a:ext cx="31392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6AAD3F0-F8C1-41F2-B58F-61284A6B7EF6}"/>
                  </a:ext>
                </a:extLst>
              </p14:cNvPr>
              <p14:cNvContentPartPr/>
              <p14:nvPr/>
            </p14:nvContentPartPr>
            <p14:xfrm>
              <a:off x="1153754" y="4538824"/>
              <a:ext cx="37080" cy="151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6AAD3F0-F8C1-41F2-B58F-61284A6B7EF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44754" y="4530184"/>
                <a:ext cx="547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B55D9E7-8E7D-443A-88E0-B3C44EC57A77}"/>
                  </a:ext>
                </a:extLst>
              </p14:cNvPr>
              <p14:cNvContentPartPr/>
              <p14:nvPr/>
            </p14:nvContentPartPr>
            <p14:xfrm>
              <a:off x="929474" y="4759504"/>
              <a:ext cx="22320" cy="262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B55D9E7-8E7D-443A-88E0-B3C44EC57A7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0474" y="4750504"/>
                <a:ext cx="39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D058040-5CEF-4D74-B840-1DFFD43C72C8}"/>
                  </a:ext>
                </a:extLst>
              </p14:cNvPr>
              <p14:cNvContentPartPr/>
              <p14:nvPr/>
            </p14:nvContentPartPr>
            <p14:xfrm>
              <a:off x="1414754" y="4792264"/>
              <a:ext cx="20520" cy="115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D058040-5CEF-4D74-B840-1DFFD43C72C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406114" y="4783624"/>
                <a:ext cx="3816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EAE8E32-BE8A-445B-874A-0BDBAB27CD8B}"/>
              </a:ext>
            </a:extLst>
          </p:cNvPr>
          <p:cNvGrpSpPr/>
          <p:nvPr/>
        </p:nvGrpSpPr>
        <p:grpSpPr>
          <a:xfrm>
            <a:off x="2088314" y="4571224"/>
            <a:ext cx="792360" cy="210600"/>
            <a:chOff x="2088314" y="4571224"/>
            <a:chExt cx="79236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330EF43-8BC0-4002-A3CB-C82355499F4D}"/>
                    </a:ext>
                  </a:extLst>
                </p14:cNvPr>
                <p14:cNvContentPartPr/>
                <p14:nvPr/>
              </p14:nvContentPartPr>
              <p14:xfrm>
                <a:off x="2088314" y="4576264"/>
                <a:ext cx="409680" cy="205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330EF43-8BC0-4002-A3CB-C82355499F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79674" y="4567264"/>
                  <a:ext cx="427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D9DEB6-9611-4E73-8A13-9C7A8FCBF0FE}"/>
                    </a:ext>
                  </a:extLst>
                </p14:cNvPr>
                <p14:cNvContentPartPr/>
                <p14:nvPr/>
              </p14:nvContentPartPr>
              <p14:xfrm>
                <a:off x="2725154" y="4571224"/>
                <a:ext cx="155520" cy="22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D9DEB6-9611-4E73-8A13-9C7A8FCBF0F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16154" y="4562584"/>
                  <a:ext cx="173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A71494-1EAA-4349-B058-383DD64CA893}"/>
                    </a:ext>
                  </a:extLst>
                </p14:cNvPr>
                <p14:cNvContentPartPr/>
                <p14:nvPr/>
              </p14:nvContentPartPr>
              <p14:xfrm>
                <a:off x="2692754" y="4663744"/>
                <a:ext cx="172800" cy="27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A71494-1EAA-4349-B058-383DD64CA8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83754" y="4654744"/>
                  <a:ext cx="1904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49C7D64-56D3-4198-B29B-D16A1CC7CBE4}"/>
              </a:ext>
            </a:extLst>
          </p:cNvPr>
          <p:cNvGrpSpPr/>
          <p:nvPr/>
        </p:nvGrpSpPr>
        <p:grpSpPr>
          <a:xfrm>
            <a:off x="3381074" y="4277824"/>
            <a:ext cx="1899360" cy="603720"/>
            <a:chOff x="3381074" y="4277824"/>
            <a:chExt cx="189936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811FB1-5E09-4AC9-95D8-57972118CCBC}"/>
                    </a:ext>
                  </a:extLst>
                </p14:cNvPr>
                <p14:cNvContentPartPr/>
                <p14:nvPr/>
              </p14:nvContentPartPr>
              <p14:xfrm>
                <a:off x="3419234" y="4334704"/>
                <a:ext cx="200160" cy="397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811FB1-5E09-4AC9-95D8-57972118CCB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10234" y="4326064"/>
                  <a:ext cx="217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C882810-D68B-4610-B607-4D08428A336F}"/>
                    </a:ext>
                  </a:extLst>
                </p14:cNvPr>
                <p14:cNvContentPartPr/>
                <p14:nvPr/>
              </p14:nvContentPartPr>
              <p14:xfrm>
                <a:off x="3599954" y="4535944"/>
                <a:ext cx="220680" cy="163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C882810-D68B-4610-B607-4D08428A33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90954" y="4526944"/>
                  <a:ext cx="238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334AF3-487B-40A1-A5E9-E2AD92D9CDAB}"/>
                    </a:ext>
                  </a:extLst>
                </p14:cNvPr>
                <p14:cNvContentPartPr/>
                <p14:nvPr/>
              </p14:nvContentPartPr>
              <p14:xfrm>
                <a:off x="4046354" y="4415344"/>
                <a:ext cx="231840" cy="294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334AF3-487B-40A1-A5E9-E2AD92D9CD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37354" y="4406704"/>
                  <a:ext cx="249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04638EF-3062-4F04-AFB2-9B80BC287145}"/>
                    </a:ext>
                  </a:extLst>
                </p14:cNvPr>
                <p14:cNvContentPartPr/>
                <p14:nvPr/>
              </p14:nvContentPartPr>
              <p14:xfrm>
                <a:off x="4272794" y="4475104"/>
                <a:ext cx="187920" cy="203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04638EF-3062-4F04-AFB2-9B80BC2871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63794" y="4466104"/>
                  <a:ext cx="205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A7F779-3804-4BDC-BA90-006F467D7F56}"/>
                    </a:ext>
                  </a:extLst>
                </p14:cNvPr>
                <p14:cNvContentPartPr/>
                <p14:nvPr/>
              </p14:nvContentPartPr>
              <p14:xfrm>
                <a:off x="4556114" y="4638184"/>
                <a:ext cx="37080" cy="39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A7F779-3804-4BDC-BA90-006F467D7F5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7114" y="4629544"/>
                  <a:ext cx="54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FAD5D1-F1DE-404C-BE65-463AE157B8D6}"/>
                    </a:ext>
                  </a:extLst>
                </p14:cNvPr>
                <p14:cNvContentPartPr/>
                <p14:nvPr/>
              </p14:nvContentPartPr>
              <p14:xfrm>
                <a:off x="4774994" y="4398784"/>
                <a:ext cx="235800" cy="242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FAD5D1-F1DE-404C-BE65-463AE157B8D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66354" y="4389784"/>
                  <a:ext cx="253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CC47467-B9FF-4024-9EE2-7764B8518793}"/>
                    </a:ext>
                  </a:extLst>
                </p14:cNvPr>
                <p14:cNvContentPartPr/>
                <p14:nvPr/>
              </p14:nvContentPartPr>
              <p14:xfrm>
                <a:off x="5074154" y="4277824"/>
                <a:ext cx="206280" cy="426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CC47467-B9FF-4024-9EE2-7764B85187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65154" y="4268824"/>
                  <a:ext cx="2239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5ED5A27-1622-4569-A05C-FD608CE73CFD}"/>
                    </a:ext>
                  </a:extLst>
                </p14:cNvPr>
                <p14:cNvContentPartPr/>
                <p14:nvPr/>
              </p14:nvContentPartPr>
              <p14:xfrm>
                <a:off x="3381074" y="4806664"/>
                <a:ext cx="1685160" cy="74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5ED5A27-1622-4569-A05C-FD608CE73CF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72074" y="4797664"/>
                  <a:ext cx="17028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2E7AEE4-D2BC-4EA3-93DC-449A2BC157EE}"/>
              </a:ext>
            </a:extLst>
          </p:cNvPr>
          <p:cNvGrpSpPr/>
          <p:nvPr/>
        </p:nvGrpSpPr>
        <p:grpSpPr>
          <a:xfrm>
            <a:off x="3905954" y="4981984"/>
            <a:ext cx="725400" cy="203400"/>
            <a:chOff x="3905954" y="4981984"/>
            <a:chExt cx="72540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351C16-5F0D-4903-91C8-9A70F69C6197}"/>
                    </a:ext>
                  </a:extLst>
                </p14:cNvPr>
                <p14:cNvContentPartPr/>
                <p14:nvPr/>
              </p14:nvContentPartPr>
              <p14:xfrm>
                <a:off x="3905954" y="5076664"/>
                <a:ext cx="185040" cy="29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351C16-5F0D-4903-91C8-9A70F69C619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96954" y="5068024"/>
                  <a:ext cx="202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71202F5-9B5C-4F29-94F2-08D4F1F39BCC}"/>
                    </a:ext>
                  </a:extLst>
                </p14:cNvPr>
                <p14:cNvContentPartPr/>
                <p14:nvPr/>
              </p14:nvContentPartPr>
              <p14:xfrm>
                <a:off x="4248314" y="4981984"/>
                <a:ext cx="383040" cy="203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71202F5-9B5C-4F29-94F2-08D4F1F39BC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39674" y="4972984"/>
                  <a:ext cx="4006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FBB7FCE-68E3-4410-A351-5C920C1C1860}"/>
                  </a:ext>
                </a:extLst>
              </p14:cNvPr>
              <p14:cNvContentPartPr/>
              <p14:nvPr/>
            </p14:nvContentPartPr>
            <p14:xfrm>
              <a:off x="5551514" y="4619104"/>
              <a:ext cx="194400" cy="367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FBB7FCE-68E3-4410-A351-5C920C1C186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542514" y="4610464"/>
                <a:ext cx="212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C89D269-E39D-41B7-A0AB-EBA9A0B28E1B}"/>
                  </a:ext>
                </a:extLst>
              </p14:cNvPr>
              <p14:cNvContentPartPr/>
              <p14:nvPr/>
            </p14:nvContentPartPr>
            <p14:xfrm>
              <a:off x="5568074" y="4746904"/>
              <a:ext cx="194760" cy="194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C89D269-E39D-41B7-A0AB-EBA9A0B28E1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559434" y="4738264"/>
                <a:ext cx="2124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30758F-F626-4A76-9EF6-A21F67BA6A2D}"/>
              </a:ext>
            </a:extLst>
          </p:cNvPr>
          <p:cNvGrpSpPr/>
          <p:nvPr/>
        </p:nvGrpSpPr>
        <p:grpSpPr>
          <a:xfrm>
            <a:off x="6029234" y="4486624"/>
            <a:ext cx="1928880" cy="326880"/>
            <a:chOff x="6029234" y="4486624"/>
            <a:chExt cx="192888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CB66EDC-8ED1-47A3-ACEE-1777C8429846}"/>
                    </a:ext>
                  </a:extLst>
                </p14:cNvPr>
                <p14:cNvContentPartPr/>
                <p14:nvPr/>
              </p14:nvContentPartPr>
              <p14:xfrm>
                <a:off x="6029234" y="4565824"/>
                <a:ext cx="290520" cy="229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CB66EDC-8ED1-47A3-ACEE-1777C842984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20234" y="4556824"/>
                  <a:ext cx="308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946A10B-A306-4010-9E6B-98663D2E7F97}"/>
                    </a:ext>
                  </a:extLst>
                </p14:cNvPr>
                <p14:cNvContentPartPr/>
                <p14:nvPr/>
              </p14:nvContentPartPr>
              <p14:xfrm>
                <a:off x="6380594" y="4778224"/>
                <a:ext cx="17280" cy="35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946A10B-A306-4010-9E6B-98663D2E7F9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71954" y="4769224"/>
                  <a:ext cx="34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ECF5D53-01DE-4C3D-9A44-4DE9F189E9E1}"/>
                    </a:ext>
                  </a:extLst>
                </p14:cNvPr>
                <p14:cNvContentPartPr/>
                <p14:nvPr/>
              </p14:nvContentPartPr>
              <p14:xfrm>
                <a:off x="6591554" y="4543144"/>
                <a:ext cx="249840" cy="248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ECF5D53-01DE-4C3D-9A44-4DE9F189E9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82554" y="4534144"/>
                  <a:ext cx="267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F612A22-76B3-4E1C-83B0-CECB10FA5C03}"/>
                    </a:ext>
                  </a:extLst>
                </p14:cNvPr>
                <p14:cNvContentPartPr/>
                <p14:nvPr/>
              </p14:nvContentPartPr>
              <p14:xfrm>
                <a:off x="6919874" y="4536304"/>
                <a:ext cx="170280" cy="131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F612A22-76B3-4E1C-83B0-CECB10FA5C0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10874" y="4527664"/>
                  <a:ext cx="187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765BCA-A97E-45AC-9DB6-11C5BF625965}"/>
                    </a:ext>
                  </a:extLst>
                </p14:cNvPr>
                <p14:cNvContentPartPr/>
                <p14:nvPr/>
              </p14:nvContentPartPr>
              <p14:xfrm>
                <a:off x="7050194" y="4486624"/>
                <a:ext cx="154080" cy="280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765BCA-A97E-45AC-9DB6-11C5BF6259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41554" y="4477624"/>
                  <a:ext cx="171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39841EA-6845-4F18-A772-0726B832D581}"/>
                    </a:ext>
                  </a:extLst>
                </p14:cNvPr>
                <p14:cNvContentPartPr/>
                <p14:nvPr/>
              </p14:nvContentPartPr>
              <p14:xfrm>
                <a:off x="7234874" y="4529104"/>
                <a:ext cx="285840" cy="246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39841EA-6845-4F18-A772-0726B832D5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26234" y="4520104"/>
                  <a:ext cx="303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F80B8ED-3353-417E-9403-13F59DB20A8C}"/>
                    </a:ext>
                  </a:extLst>
                </p14:cNvPr>
                <p14:cNvContentPartPr/>
                <p14:nvPr/>
              </p14:nvContentPartPr>
              <p14:xfrm>
                <a:off x="7596314" y="4525864"/>
                <a:ext cx="361800" cy="259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F80B8ED-3353-417E-9403-13F59DB20A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87314" y="4517224"/>
                  <a:ext cx="3794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F280D22-937D-4CDD-BBF0-73A99097EA83}"/>
              </a:ext>
            </a:extLst>
          </p:cNvPr>
          <p:cNvGrpSpPr/>
          <p:nvPr/>
        </p:nvGrpSpPr>
        <p:grpSpPr>
          <a:xfrm>
            <a:off x="8221274" y="4540264"/>
            <a:ext cx="1136880" cy="220680"/>
            <a:chOff x="8221274" y="4540264"/>
            <a:chExt cx="113688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334A629-EDA5-4552-ACA6-EBBBEF00777A}"/>
                    </a:ext>
                  </a:extLst>
                </p14:cNvPr>
                <p14:cNvContentPartPr/>
                <p14:nvPr/>
              </p14:nvContentPartPr>
              <p14:xfrm>
                <a:off x="8221274" y="4540264"/>
                <a:ext cx="205560" cy="220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334A629-EDA5-4552-ACA6-EBBBEF00777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12634" y="4531624"/>
                  <a:ext cx="223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DBD3737-D6BA-4DB3-8396-0439F4DC8108}"/>
                    </a:ext>
                  </a:extLst>
                </p14:cNvPr>
                <p14:cNvContentPartPr/>
                <p14:nvPr/>
              </p14:nvContentPartPr>
              <p14:xfrm>
                <a:off x="8495594" y="4599664"/>
                <a:ext cx="218520" cy="147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DBD3737-D6BA-4DB3-8396-0439F4DC81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86594" y="4590664"/>
                  <a:ext cx="23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3B7464B-C1A7-4EFE-A357-9BFCE06B8B43}"/>
                    </a:ext>
                  </a:extLst>
                </p14:cNvPr>
                <p14:cNvContentPartPr/>
                <p14:nvPr/>
              </p14:nvContentPartPr>
              <p14:xfrm>
                <a:off x="8773874" y="4592104"/>
                <a:ext cx="169200" cy="153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3B7464B-C1A7-4EFE-A357-9BFCE06B8B4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65234" y="4583104"/>
                  <a:ext cx="186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CAB0970-3699-49D5-9F94-1FD0DEEDEB51}"/>
                    </a:ext>
                  </a:extLst>
                </p14:cNvPr>
                <p14:cNvContentPartPr/>
                <p14:nvPr/>
              </p14:nvContentPartPr>
              <p14:xfrm>
                <a:off x="8946674" y="4598944"/>
                <a:ext cx="163080" cy="160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CAB0970-3699-49D5-9F94-1FD0DEEDEB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38034" y="4590304"/>
                  <a:ext cx="180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DB929A-F1E6-46F4-8B36-89DFB84E8DB4}"/>
                    </a:ext>
                  </a:extLst>
                </p14:cNvPr>
                <p14:cNvContentPartPr/>
                <p14:nvPr/>
              </p14:nvContentPartPr>
              <p14:xfrm>
                <a:off x="9154754" y="4621624"/>
                <a:ext cx="203400" cy="131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DB929A-F1E6-46F4-8B36-89DFB84E8DB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46114" y="4612624"/>
                  <a:ext cx="22104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2D0C4EF-6851-4D81-9612-CB0AB3979342}"/>
              </a:ext>
            </a:extLst>
          </p:cNvPr>
          <p:cNvGrpSpPr/>
          <p:nvPr/>
        </p:nvGrpSpPr>
        <p:grpSpPr>
          <a:xfrm>
            <a:off x="9447074" y="4411384"/>
            <a:ext cx="509760" cy="354960"/>
            <a:chOff x="9447074" y="4411384"/>
            <a:chExt cx="50976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125021-B5C4-4A85-815E-99D5B2E0F307}"/>
                    </a:ext>
                  </a:extLst>
                </p14:cNvPr>
                <p14:cNvContentPartPr/>
                <p14:nvPr/>
              </p14:nvContentPartPr>
              <p14:xfrm>
                <a:off x="9447074" y="4621264"/>
                <a:ext cx="172800" cy="145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125021-B5C4-4A85-815E-99D5B2E0F3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38074" y="4612264"/>
                  <a:ext cx="19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EFB5DD-411F-4201-8BB6-E0D93EADA6F2}"/>
                    </a:ext>
                  </a:extLst>
                </p14:cNvPr>
                <p14:cNvContentPartPr/>
                <p14:nvPr/>
              </p14:nvContentPartPr>
              <p14:xfrm>
                <a:off x="9578114" y="4411384"/>
                <a:ext cx="239040" cy="344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EFB5DD-411F-4201-8BB6-E0D93EADA6F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69474" y="4402744"/>
                  <a:ext cx="2566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479B6B5-5A70-4D3B-B22F-143A8FB4E6AE}"/>
                    </a:ext>
                  </a:extLst>
                </p14:cNvPr>
                <p14:cNvContentPartPr/>
                <p14:nvPr/>
              </p14:nvContentPartPr>
              <p14:xfrm>
                <a:off x="9772154" y="4546744"/>
                <a:ext cx="184680" cy="215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479B6B5-5A70-4D3B-B22F-143A8FB4E6A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63154" y="4537744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0667619-A202-4E95-A044-3F82914A9D11}"/>
              </a:ext>
            </a:extLst>
          </p:cNvPr>
          <p:cNvGrpSpPr/>
          <p:nvPr/>
        </p:nvGrpSpPr>
        <p:grpSpPr>
          <a:xfrm>
            <a:off x="469394" y="5403544"/>
            <a:ext cx="591840" cy="460080"/>
            <a:chOff x="469394" y="5403544"/>
            <a:chExt cx="59184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5260F8F-CF45-4C8A-AFCE-AA2C01356882}"/>
                    </a:ext>
                  </a:extLst>
                </p14:cNvPr>
                <p14:cNvContentPartPr/>
                <p14:nvPr/>
              </p14:nvContentPartPr>
              <p14:xfrm>
                <a:off x="585674" y="5545384"/>
                <a:ext cx="48960" cy="15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5260F8F-CF45-4C8A-AFCE-AA2C0135688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6674" y="5536384"/>
                  <a:ext cx="66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06B6E16-B136-452D-BC9D-F6FB71146412}"/>
                    </a:ext>
                  </a:extLst>
                </p14:cNvPr>
                <p14:cNvContentPartPr/>
                <p14:nvPr/>
              </p14:nvContentPartPr>
              <p14:xfrm>
                <a:off x="469394" y="5512984"/>
                <a:ext cx="250560" cy="192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06B6E16-B136-452D-BC9D-F6FB7114641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0394" y="5503984"/>
                  <a:ext cx="268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407EB04-A0E2-4690-8C8A-20AF4E79549A}"/>
                    </a:ext>
                  </a:extLst>
                </p14:cNvPr>
                <p14:cNvContentPartPr/>
                <p14:nvPr/>
              </p14:nvContentPartPr>
              <p14:xfrm>
                <a:off x="780434" y="5403544"/>
                <a:ext cx="280800" cy="460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407EB04-A0E2-4690-8C8A-20AF4E79549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1794" y="5394544"/>
                  <a:ext cx="29844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51F3365-6878-4726-A5DE-BB8D35517030}"/>
              </a:ext>
            </a:extLst>
          </p:cNvPr>
          <p:cNvGrpSpPr/>
          <p:nvPr/>
        </p:nvGrpSpPr>
        <p:grpSpPr>
          <a:xfrm>
            <a:off x="1509074" y="5460784"/>
            <a:ext cx="2209320" cy="428040"/>
            <a:chOff x="1509074" y="5460784"/>
            <a:chExt cx="220932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2A133D6-87D0-42D3-AE22-9BC8B67900DF}"/>
                    </a:ext>
                  </a:extLst>
                </p14:cNvPr>
                <p14:cNvContentPartPr/>
                <p14:nvPr/>
              </p14:nvContentPartPr>
              <p14:xfrm>
                <a:off x="1509074" y="5609464"/>
                <a:ext cx="106200" cy="219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2A133D6-87D0-42D3-AE22-9BC8B67900D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00434" y="5600464"/>
                  <a:ext cx="123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64488B2-63C3-4655-BAF7-6B9737D60CB9}"/>
                    </a:ext>
                  </a:extLst>
                </p14:cNvPr>
                <p14:cNvContentPartPr/>
                <p14:nvPr/>
              </p14:nvContentPartPr>
              <p14:xfrm>
                <a:off x="1579994" y="5460784"/>
                <a:ext cx="283680" cy="221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64488B2-63C3-4655-BAF7-6B9737D60CB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71354" y="5451784"/>
                  <a:ext cx="30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FAB1BD-35FA-4053-A9FD-51250E565902}"/>
                    </a:ext>
                  </a:extLst>
                </p14:cNvPr>
                <p14:cNvContentPartPr/>
                <p14:nvPr/>
              </p14:nvContentPartPr>
              <p14:xfrm>
                <a:off x="1973834" y="5546464"/>
                <a:ext cx="173520" cy="282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FAB1BD-35FA-4053-A9FD-51250E56590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65194" y="5537824"/>
                  <a:ext cx="191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6F74E2-263A-4EFD-8738-289B059618FF}"/>
                    </a:ext>
                  </a:extLst>
                </p14:cNvPr>
                <p14:cNvContentPartPr/>
                <p14:nvPr/>
              </p14:nvContentPartPr>
              <p14:xfrm>
                <a:off x="2338514" y="5614504"/>
                <a:ext cx="79560" cy="20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6F74E2-263A-4EFD-8738-289B059618F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29514" y="5605504"/>
                  <a:ext cx="97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399A727-EB5D-40AD-8E55-61CF348226E4}"/>
                    </a:ext>
                  </a:extLst>
                </p14:cNvPr>
                <p14:cNvContentPartPr/>
                <p14:nvPr/>
              </p14:nvContentPartPr>
              <p14:xfrm>
                <a:off x="2227994" y="5568064"/>
                <a:ext cx="423000" cy="54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399A727-EB5D-40AD-8E55-61CF348226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218994" y="5559064"/>
                  <a:ext cx="440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974480-4F60-4C5A-803C-9FE9EF80FB2A}"/>
                    </a:ext>
                  </a:extLst>
                </p14:cNvPr>
                <p14:cNvContentPartPr/>
                <p14:nvPr/>
              </p14:nvContentPartPr>
              <p14:xfrm>
                <a:off x="2814074" y="5604064"/>
                <a:ext cx="223560" cy="182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974480-4F60-4C5A-803C-9FE9EF80FB2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05434" y="5595424"/>
                  <a:ext cx="241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28DF8D-BAAB-49EE-8719-ABC176BABAF2}"/>
                    </a:ext>
                  </a:extLst>
                </p14:cNvPr>
                <p14:cNvContentPartPr/>
                <p14:nvPr/>
              </p14:nvContentPartPr>
              <p14:xfrm>
                <a:off x="3154274" y="5590024"/>
                <a:ext cx="256680" cy="219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28DF8D-BAAB-49EE-8719-ABC176BABAF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45634" y="5581024"/>
                  <a:ext cx="274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F17361B-8243-4B7A-8DDF-E8667B9CE3D5}"/>
                    </a:ext>
                  </a:extLst>
                </p14:cNvPr>
                <p14:cNvContentPartPr/>
                <p14:nvPr/>
              </p14:nvContentPartPr>
              <p14:xfrm>
                <a:off x="3470354" y="5473024"/>
                <a:ext cx="248040" cy="415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F17361B-8243-4B7A-8DDF-E8667B9CE3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61354" y="5464024"/>
                  <a:ext cx="26568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BE193C8-AFD4-4979-B1B4-C8F01071404F}"/>
              </a:ext>
            </a:extLst>
          </p:cNvPr>
          <p:cNvGrpSpPr/>
          <p:nvPr/>
        </p:nvGrpSpPr>
        <p:grpSpPr>
          <a:xfrm>
            <a:off x="3975074" y="5635744"/>
            <a:ext cx="204120" cy="134280"/>
            <a:chOff x="3975074" y="5635744"/>
            <a:chExt cx="20412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1171283-013C-4FF6-9CD7-45928F2A3222}"/>
                    </a:ext>
                  </a:extLst>
                </p14:cNvPr>
                <p14:cNvContentPartPr/>
                <p14:nvPr/>
              </p14:nvContentPartPr>
              <p14:xfrm>
                <a:off x="4005314" y="5635744"/>
                <a:ext cx="166320" cy="21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1171283-013C-4FF6-9CD7-45928F2A32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96674" y="5626744"/>
                  <a:ext cx="183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E0B00E2-B088-42E7-86A2-B3D928596BC7}"/>
                    </a:ext>
                  </a:extLst>
                </p14:cNvPr>
                <p14:cNvContentPartPr/>
                <p14:nvPr/>
              </p14:nvContentPartPr>
              <p14:xfrm>
                <a:off x="3975074" y="5743744"/>
                <a:ext cx="204120" cy="26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E0B00E2-B088-42E7-86A2-B3D928596BC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966074" y="5734744"/>
                  <a:ext cx="2217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2F99F08-C5E6-47A0-974B-DFF52E266A4E}"/>
              </a:ext>
            </a:extLst>
          </p:cNvPr>
          <p:cNvGrpSpPr/>
          <p:nvPr/>
        </p:nvGrpSpPr>
        <p:grpSpPr>
          <a:xfrm>
            <a:off x="4462514" y="5433424"/>
            <a:ext cx="3050640" cy="516960"/>
            <a:chOff x="4462514" y="5433424"/>
            <a:chExt cx="30506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94218F4-369E-4382-AF83-BD4A07C12680}"/>
                    </a:ext>
                  </a:extLst>
                </p14:cNvPr>
                <p14:cNvContentPartPr/>
                <p14:nvPr/>
              </p14:nvContentPartPr>
              <p14:xfrm>
                <a:off x="4462514" y="5509024"/>
                <a:ext cx="141120" cy="339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94218F4-369E-4382-AF83-BD4A07C1268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53874" y="5500384"/>
                  <a:ext cx="1587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7A705DC-0CB3-4FDF-8A69-C2D5041F845D}"/>
                    </a:ext>
                  </a:extLst>
                </p14:cNvPr>
                <p14:cNvContentPartPr/>
                <p14:nvPr/>
              </p14:nvContentPartPr>
              <p14:xfrm>
                <a:off x="4778954" y="5674624"/>
                <a:ext cx="174240" cy="40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7A705DC-0CB3-4FDF-8A69-C2D5041F845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70314" y="5665624"/>
                  <a:ext cx="191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A9780B-B99F-487D-BA56-CBF5C85A1715}"/>
                    </a:ext>
                  </a:extLst>
                </p14:cNvPr>
                <p14:cNvContentPartPr/>
                <p14:nvPr/>
              </p14:nvContentPartPr>
              <p14:xfrm>
                <a:off x="5191154" y="5555104"/>
                <a:ext cx="147960" cy="308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A9780B-B99F-487D-BA56-CBF5C85A171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82514" y="5546104"/>
                  <a:ext cx="165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D24DFAD-0489-4BE0-8674-B071C94E3067}"/>
                    </a:ext>
                  </a:extLst>
                </p14:cNvPr>
                <p14:cNvContentPartPr/>
                <p14:nvPr/>
              </p14:nvContentPartPr>
              <p14:xfrm>
                <a:off x="5294834" y="5433424"/>
                <a:ext cx="306000" cy="248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D24DFAD-0489-4BE0-8674-B071C94E306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86194" y="5424784"/>
                  <a:ext cx="323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294648-3A27-4E84-86CB-E7894771721A}"/>
                    </a:ext>
                  </a:extLst>
                </p14:cNvPr>
                <p14:cNvContentPartPr/>
                <p14:nvPr/>
              </p14:nvContentPartPr>
              <p14:xfrm>
                <a:off x="5686514" y="5494264"/>
                <a:ext cx="207360" cy="300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294648-3A27-4E84-86CB-E7894771721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77874" y="5485624"/>
                  <a:ext cx="225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E081D3-05D8-41E2-9AEE-D75DCF9C4FEC}"/>
                    </a:ext>
                  </a:extLst>
                </p14:cNvPr>
                <p14:cNvContentPartPr/>
                <p14:nvPr/>
              </p14:nvContentPartPr>
              <p14:xfrm>
                <a:off x="6108794" y="5598664"/>
                <a:ext cx="84600" cy="201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E081D3-05D8-41E2-9AEE-D75DCF9C4F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00154" y="5590024"/>
                  <a:ext cx="10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C6C616C-83EF-436A-BE97-BE1802C8C735}"/>
                    </a:ext>
                  </a:extLst>
                </p14:cNvPr>
                <p14:cNvContentPartPr/>
                <p14:nvPr/>
              </p14:nvContentPartPr>
              <p14:xfrm>
                <a:off x="5986394" y="5539984"/>
                <a:ext cx="493560" cy="28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C6C616C-83EF-436A-BE97-BE1802C8C7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77754" y="5531344"/>
                  <a:ext cx="511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180C230-3758-4332-A56B-4DD58B418E5E}"/>
                    </a:ext>
                  </a:extLst>
                </p14:cNvPr>
                <p14:cNvContentPartPr/>
                <p14:nvPr/>
              </p14:nvContentPartPr>
              <p14:xfrm>
                <a:off x="6496874" y="5553664"/>
                <a:ext cx="262080" cy="190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180C230-3758-4332-A56B-4DD58B418E5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88234" y="5545024"/>
                  <a:ext cx="27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016196-D113-4B84-86BF-7BA009188F69}"/>
                    </a:ext>
                  </a:extLst>
                </p14:cNvPr>
                <p14:cNvContentPartPr/>
                <p14:nvPr/>
              </p14:nvContentPartPr>
              <p14:xfrm>
                <a:off x="6420914" y="5809264"/>
                <a:ext cx="261360" cy="40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016196-D113-4B84-86BF-7BA009188F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11914" y="5800264"/>
                  <a:ext cx="279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F8C29DC-D00F-4E47-83B6-5B8B2FB738FE}"/>
                    </a:ext>
                  </a:extLst>
                </p14:cNvPr>
                <p14:cNvContentPartPr/>
                <p14:nvPr/>
              </p14:nvContentPartPr>
              <p14:xfrm>
                <a:off x="6868394" y="5596864"/>
                <a:ext cx="329400" cy="271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F8C29DC-D00F-4E47-83B6-5B8B2FB738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59754" y="5587864"/>
                  <a:ext cx="347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8B9F62-529F-465B-B9C5-770731B77202}"/>
                    </a:ext>
                  </a:extLst>
                </p14:cNvPr>
                <p14:cNvContentPartPr/>
                <p14:nvPr/>
              </p14:nvContentPartPr>
              <p14:xfrm>
                <a:off x="7285994" y="5440624"/>
                <a:ext cx="227160" cy="509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8B9F62-529F-465B-B9C5-770731B772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76994" y="5431624"/>
                  <a:ext cx="244800" cy="52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66E2BF4-DA5C-47BF-8E72-D2A723D88D91}"/>
              </a:ext>
            </a:extLst>
          </p:cNvPr>
          <p:cNvGrpSpPr/>
          <p:nvPr/>
        </p:nvGrpSpPr>
        <p:grpSpPr>
          <a:xfrm>
            <a:off x="7691354" y="5344864"/>
            <a:ext cx="2291760" cy="470520"/>
            <a:chOff x="7691354" y="5344864"/>
            <a:chExt cx="229176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14F15B8-F319-4FDD-A9AA-9F3EB3B5BA5D}"/>
                    </a:ext>
                  </a:extLst>
                </p14:cNvPr>
                <p14:cNvContentPartPr/>
                <p14:nvPr/>
              </p14:nvContentPartPr>
              <p14:xfrm>
                <a:off x="7691354" y="5625304"/>
                <a:ext cx="142560" cy="27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14F15B8-F319-4FDD-A9AA-9F3EB3B5BA5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82714" y="5616664"/>
                  <a:ext cx="160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7C9273F-D9CE-45B7-83BC-E93021CCC3C1}"/>
                    </a:ext>
                  </a:extLst>
                </p14:cNvPr>
                <p14:cNvContentPartPr/>
                <p14:nvPr/>
              </p14:nvContentPartPr>
              <p14:xfrm>
                <a:off x="7703234" y="5716744"/>
                <a:ext cx="149040" cy="22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7C9273F-D9CE-45B7-83BC-E93021CCC3C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94234" y="5707744"/>
                  <a:ext cx="166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193CF95-E04E-4C78-B4A9-F3CBB66EDCB1}"/>
                    </a:ext>
                  </a:extLst>
                </p14:cNvPr>
                <p14:cNvContentPartPr/>
                <p14:nvPr/>
              </p14:nvContentPartPr>
              <p14:xfrm>
                <a:off x="8080514" y="5521264"/>
                <a:ext cx="185040" cy="284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193CF95-E04E-4C78-B4A9-F3CBB66EDCB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71874" y="5512624"/>
                  <a:ext cx="202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5D0B5EC-5A0D-456A-96D2-FA4E2FD0AC6F}"/>
                    </a:ext>
                  </a:extLst>
                </p14:cNvPr>
                <p14:cNvContentPartPr/>
                <p14:nvPr/>
              </p14:nvContentPartPr>
              <p14:xfrm>
                <a:off x="8390834" y="5614504"/>
                <a:ext cx="134640" cy="33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5D0B5EC-5A0D-456A-96D2-FA4E2FD0AC6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82194" y="5605504"/>
                  <a:ext cx="15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28A7905-D54D-4993-93D7-5895E081397E}"/>
                    </a:ext>
                  </a:extLst>
                </p14:cNvPr>
                <p14:cNvContentPartPr/>
                <p14:nvPr/>
              </p14:nvContentPartPr>
              <p14:xfrm>
                <a:off x="8757674" y="5451064"/>
                <a:ext cx="528480" cy="364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28A7905-D54D-4993-93D7-5895E081397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49034" y="5442064"/>
                  <a:ext cx="5461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D10ADCD-2708-4B12-A72C-4BAF6E1B3BC6}"/>
                    </a:ext>
                  </a:extLst>
                </p14:cNvPr>
                <p14:cNvContentPartPr/>
                <p14:nvPr/>
              </p14:nvContentPartPr>
              <p14:xfrm>
                <a:off x="8911034" y="5613784"/>
                <a:ext cx="169200" cy="34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D10ADCD-2708-4B12-A72C-4BAF6E1B3BC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02394" y="5605144"/>
                  <a:ext cx="186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A97FDEE-1725-485B-BD80-F4840F26FEBB}"/>
                    </a:ext>
                  </a:extLst>
                </p14:cNvPr>
                <p14:cNvContentPartPr/>
                <p14:nvPr/>
              </p14:nvContentPartPr>
              <p14:xfrm>
                <a:off x="9213794" y="5549344"/>
                <a:ext cx="228240" cy="229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A97FDEE-1725-485B-BD80-F4840F26FEB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05154" y="5540344"/>
                  <a:ext cx="245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6FC3E0F-3278-4267-8C4F-02597E7AE793}"/>
                    </a:ext>
                  </a:extLst>
                </p14:cNvPr>
                <p14:cNvContentPartPr/>
                <p14:nvPr/>
              </p14:nvContentPartPr>
              <p14:xfrm>
                <a:off x="9466154" y="5565904"/>
                <a:ext cx="182160" cy="179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6FC3E0F-3278-4267-8C4F-02597E7AE7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57514" y="5557264"/>
                  <a:ext cx="199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B78472E-9608-4CD2-9A22-62DA3B69197F}"/>
                    </a:ext>
                  </a:extLst>
                </p14:cNvPr>
                <p14:cNvContentPartPr/>
                <p14:nvPr/>
              </p14:nvContentPartPr>
              <p14:xfrm>
                <a:off x="9804914" y="5344864"/>
                <a:ext cx="178200" cy="454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B78472E-9608-4CD2-9A22-62DA3B6919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96274" y="5336224"/>
                  <a:ext cx="195840" cy="47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D8B83B1-B539-4AC2-910C-D58AFC1FE0C3}"/>
                  </a:ext>
                </a:extLst>
              </p14:cNvPr>
              <p14:cNvContentPartPr/>
              <p14:nvPr/>
            </p14:nvContentPartPr>
            <p14:xfrm>
              <a:off x="1328714" y="6223984"/>
              <a:ext cx="153360" cy="252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D8B83B1-B539-4AC2-910C-D58AFC1FE0C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319714" y="6214984"/>
                <a:ext cx="1710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3B95F93-63C9-4FAF-9588-BF62FB0CE625}"/>
                  </a:ext>
                </a:extLst>
              </p14:cNvPr>
              <p14:cNvContentPartPr/>
              <p14:nvPr/>
            </p14:nvContentPartPr>
            <p14:xfrm>
              <a:off x="1243394" y="6338464"/>
              <a:ext cx="219960" cy="205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3B95F93-63C9-4FAF-9588-BF62FB0CE62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234754" y="6329464"/>
                <a:ext cx="2376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9234B60-FA15-44F5-A60C-E3C37420ADCE}"/>
              </a:ext>
            </a:extLst>
          </p:cNvPr>
          <p:cNvGrpSpPr/>
          <p:nvPr/>
        </p:nvGrpSpPr>
        <p:grpSpPr>
          <a:xfrm>
            <a:off x="1935314" y="6188344"/>
            <a:ext cx="426240" cy="285120"/>
            <a:chOff x="1935314" y="6188344"/>
            <a:chExt cx="42624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40468AD-1626-40C6-93F2-A93170C58F81}"/>
                    </a:ext>
                  </a:extLst>
                </p14:cNvPr>
                <p14:cNvContentPartPr/>
                <p14:nvPr/>
              </p14:nvContentPartPr>
              <p14:xfrm>
                <a:off x="1935314" y="6188344"/>
                <a:ext cx="168840" cy="285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40468AD-1626-40C6-93F2-A93170C58F8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26674" y="6179704"/>
                  <a:ext cx="186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C3712D-749D-4D27-B44A-8E1311CF4647}"/>
                    </a:ext>
                  </a:extLst>
                </p14:cNvPr>
                <p14:cNvContentPartPr/>
                <p14:nvPr/>
              </p14:nvContentPartPr>
              <p14:xfrm>
                <a:off x="2231954" y="6317584"/>
                <a:ext cx="129600" cy="25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C3712D-749D-4D27-B44A-8E1311CF464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222954" y="6308584"/>
                  <a:ext cx="1472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748FA74-746A-40C5-9CB5-4C00D025D6F9}"/>
              </a:ext>
            </a:extLst>
          </p:cNvPr>
          <p:cNvGrpSpPr/>
          <p:nvPr/>
        </p:nvGrpSpPr>
        <p:grpSpPr>
          <a:xfrm>
            <a:off x="2662154" y="5991424"/>
            <a:ext cx="4420080" cy="528840"/>
            <a:chOff x="2662154" y="5991424"/>
            <a:chExt cx="442008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CAB1A28-2523-4D53-B820-24A75886CA71}"/>
                    </a:ext>
                  </a:extLst>
                </p14:cNvPr>
                <p14:cNvContentPartPr/>
                <p14:nvPr/>
              </p14:nvContentPartPr>
              <p14:xfrm>
                <a:off x="2662154" y="6099784"/>
                <a:ext cx="463680" cy="353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CAB1A28-2523-4D53-B820-24A75886CA7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53514" y="6091144"/>
                  <a:ext cx="481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3375B91-1C57-4501-A62C-E35D15658820}"/>
                    </a:ext>
                  </a:extLst>
                </p14:cNvPr>
                <p14:cNvContentPartPr/>
                <p14:nvPr/>
              </p14:nvContentPartPr>
              <p14:xfrm>
                <a:off x="3167234" y="6172144"/>
                <a:ext cx="145080" cy="257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3375B91-1C57-4501-A62C-E35D1565882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58234" y="6163504"/>
                  <a:ext cx="162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B119204-6B16-4717-BA99-94015CFD258F}"/>
                    </a:ext>
                  </a:extLst>
                </p14:cNvPr>
                <p14:cNvContentPartPr/>
                <p14:nvPr/>
              </p14:nvContentPartPr>
              <p14:xfrm>
                <a:off x="3474674" y="6280864"/>
                <a:ext cx="185040" cy="23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B119204-6B16-4717-BA99-94015CFD25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66034" y="6271864"/>
                  <a:ext cx="202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ED23E1-25B5-4D7C-B2EC-989D26BA318A}"/>
                    </a:ext>
                  </a:extLst>
                </p14:cNvPr>
                <p14:cNvContentPartPr/>
                <p14:nvPr/>
              </p14:nvContentPartPr>
              <p14:xfrm>
                <a:off x="3883994" y="6186184"/>
                <a:ext cx="315720" cy="2498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ED23E1-25B5-4D7C-B2EC-989D26BA318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74994" y="6177544"/>
                  <a:ext cx="333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00788E1-C3E9-4F60-800A-3F07095B081D}"/>
                    </a:ext>
                  </a:extLst>
                </p14:cNvPr>
                <p14:cNvContentPartPr/>
                <p14:nvPr/>
              </p14:nvContentPartPr>
              <p14:xfrm>
                <a:off x="4281434" y="6077104"/>
                <a:ext cx="115560" cy="14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00788E1-C3E9-4F60-800A-3F07095B08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72434" y="6068104"/>
                  <a:ext cx="133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306D364-9CFF-4F01-89EC-DD94DB09C704}"/>
                    </a:ext>
                  </a:extLst>
                </p14:cNvPr>
                <p14:cNvContentPartPr/>
                <p14:nvPr/>
              </p14:nvContentPartPr>
              <p14:xfrm>
                <a:off x="4411394" y="5993944"/>
                <a:ext cx="236880" cy="200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306D364-9CFF-4F01-89EC-DD94DB09C70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02754" y="5985304"/>
                  <a:ext cx="254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979C196-D7FD-491C-AFAB-911EED800D86}"/>
                    </a:ext>
                  </a:extLst>
                </p14:cNvPr>
                <p14:cNvContentPartPr/>
                <p14:nvPr/>
              </p14:nvContentPartPr>
              <p14:xfrm>
                <a:off x="4695074" y="5997904"/>
                <a:ext cx="131400" cy="222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979C196-D7FD-491C-AFAB-911EED800D8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86074" y="5988904"/>
                  <a:ext cx="149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9799F63-44C0-4D1F-ADA8-29FE0E30D12A}"/>
                    </a:ext>
                  </a:extLst>
                </p14:cNvPr>
                <p14:cNvContentPartPr/>
                <p14:nvPr/>
              </p14:nvContentPartPr>
              <p14:xfrm>
                <a:off x="4857794" y="6039304"/>
                <a:ext cx="181800" cy="141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9799F63-44C0-4D1F-ADA8-29FE0E30D12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849154" y="6030304"/>
                  <a:ext cx="199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5C70810-5DCD-4F7B-A107-FDB0524D81C9}"/>
                    </a:ext>
                  </a:extLst>
                </p14:cNvPr>
                <p14:cNvContentPartPr/>
                <p14:nvPr/>
              </p14:nvContentPartPr>
              <p14:xfrm>
                <a:off x="5056874" y="5991424"/>
                <a:ext cx="236520" cy="250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5C70810-5DCD-4F7B-A107-FDB0524D81C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48234" y="5982424"/>
                  <a:ext cx="254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048B965-627E-404A-AA0A-B988278502F4}"/>
                    </a:ext>
                  </a:extLst>
                </p14:cNvPr>
                <p14:cNvContentPartPr/>
                <p14:nvPr/>
              </p14:nvContentPartPr>
              <p14:xfrm>
                <a:off x="5301674" y="6032464"/>
                <a:ext cx="320760" cy="483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048B965-627E-404A-AA0A-B988278502F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93034" y="6023824"/>
                  <a:ext cx="3384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3A8CAA-6725-47EA-AF3B-C84B87E1C5BC}"/>
                    </a:ext>
                  </a:extLst>
                </p14:cNvPr>
                <p14:cNvContentPartPr/>
                <p14:nvPr/>
              </p14:nvContentPartPr>
              <p14:xfrm>
                <a:off x="5813234" y="6274384"/>
                <a:ext cx="134640" cy="15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3A8CAA-6725-47EA-AF3B-C84B87E1C5B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04234" y="6265384"/>
                  <a:ext cx="152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CBD3F27-FDF0-447F-886D-2C23AEB43258}"/>
                    </a:ext>
                  </a:extLst>
                </p14:cNvPr>
                <p14:cNvContentPartPr/>
                <p14:nvPr/>
              </p14:nvContentPartPr>
              <p14:xfrm>
                <a:off x="5817554" y="6370144"/>
                <a:ext cx="148320" cy="15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CBD3F27-FDF0-447F-886D-2C23AEB432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08914" y="6361144"/>
                  <a:ext cx="165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453B1FF-9373-4FE9-A1BE-12AD81AB0B88}"/>
                    </a:ext>
                  </a:extLst>
                </p14:cNvPr>
                <p14:cNvContentPartPr/>
                <p14:nvPr/>
              </p14:nvContentPartPr>
              <p14:xfrm>
                <a:off x="6187994" y="6234424"/>
                <a:ext cx="267480" cy="285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453B1FF-9373-4FE9-A1BE-12AD81AB0B8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79354" y="6225424"/>
                  <a:ext cx="285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DAF0E25-6AA2-439F-ADB0-1039FD34330D}"/>
                    </a:ext>
                  </a:extLst>
                </p14:cNvPr>
                <p14:cNvContentPartPr/>
                <p14:nvPr/>
              </p14:nvContentPartPr>
              <p14:xfrm>
                <a:off x="6595154" y="6155944"/>
                <a:ext cx="159840" cy="31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DAF0E25-6AA2-439F-ADB0-1039FD34330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86514" y="6147304"/>
                  <a:ext cx="177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9696DBF-D9F1-4082-BDB4-B0B8398CA788}"/>
                    </a:ext>
                  </a:extLst>
                </p14:cNvPr>
                <p14:cNvContentPartPr/>
                <p14:nvPr/>
              </p14:nvContentPartPr>
              <p14:xfrm>
                <a:off x="6861554" y="6050104"/>
                <a:ext cx="130320" cy="86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9696DBF-D9F1-4082-BDB4-B0B8398CA78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52554" y="6041464"/>
                  <a:ext cx="147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65D47CA-9490-4C0F-8725-22AF28C60F08}"/>
                    </a:ext>
                  </a:extLst>
                </p14:cNvPr>
                <p14:cNvContentPartPr/>
                <p14:nvPr/>
              </p14:nvContentPartPr>
              <p14:xfrm>
                <a:off x="6946874" y="6010504"/>
                <a:ext cx="135360" cy="239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65D47CA-9490-4C0F-8725-22AF28C60F0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37874" y="6001864"/>
                  <a:ext cx="1530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1D692D1-EA57-42FF-9B3D-AD6C236AFB85}"/>
              </a:ext>
            </a:extLst>
          </p:cNvPr>
          <p:cNvGrpSpPr/>
          <p:nvPr/>
        </p:nvGrpSpPr>
        <p:grpSpPr>
          <a:xfrm>
            <a:off x="7161434" y="6347464"/>
            <a:ext cx="198000" cy="128520"/>
            <a:chOff x="7161434" y="6347464"/>
            <a:chExt cx="19800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59141DF-2EA9-4120-83CD-509E057A2CB1}"/>
                    </a:ext>
                  </a:extLst>
                </p14:cNvPr>
                <p14:cNvContentPartPr/>
                <p14:nvPr/>
              </p14:nvContentPartPr>
              <p14:xfrm>
                <a:off x="7161434" y="6347464"/>
                <a:ext cx="198000" cy="45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59141DF-2EA9-4120-83CD-509E057A2C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52794" y="6338464"/>
                  <a:ext cx="215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450F32A-F6C2-480E-952F-A2A3F4A234FB}"/>
                    </a:ext>
                  </a:extLst>
                </p14:cNvPr>
                <p14:cNvContentPartPr/>
                <p14:nvPr/>
              </p14:nvContentPartPr>
              <p14:xfrm>
                <a:off x="7165394" y="6433864"/>
                <a:ext cx="160560" cy="42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450F32A-F6C2-480E-952F-A2A3F4A234F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56754" y="6424864"/>
                  <a:ext cx="1782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03AB436-E826-4952-8C4D-0D96F4D11A4D}"/>
              </a:ext>
            </a:extLst>
          </p:cNvPr>
          <p:cNvGrpSpPr/>
          <p:nvPr/>
        </p:nvGrpSpPr>
        <p:grpSpPr>
          <a:xfrm>
            <a:off x="7637714" y="6237664"/>
            <a:ext cx="1291320" cy="286560"/>
            <a:chOff x="7637714" y="6237664"/>
            <a:chExt cx="12913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AD1A21C-6C9C-4AB1-8001-702A4E75E307}"/>
                    </a:ext>
                  </a:extLst>
                </p14:cNvPr>
                <p14:cNvContentPartPr/>
                <p14:nvPr/>
              </p14:nvContentPartPr>
              <p14:xfrm>
                <a:off x="7637714" y="6490384"/>
                <a:ext cx="31320" cy="33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AD1A21C-6C9C-4AB1-8001-702A4E75E30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29074" y="6481384"/>
                  <a:ext cx="48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356C788-7F02-41BF-AA4B-A588C4434880}"/>
                    </a:ext>
                  </a:extLst>
                </p14:cNvPr>
                <p14:cNvContentPartPr/>
                <p14:nvPr/>
              </p14:nvContentPartPr>
              <p14:xfrm>
                <a:off x="7737074" y="6305344"/>
                <a:ext cx="213120" cy="199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356C788-7F02-41BF-AA4B-A588C443488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28074" y="6296704"/>
                  <a:ext cx="230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96274EE-8BB3-4FA6-85AF-2BB402581B71}"/>
                    </a:ext>
                  </a:extLst>
                </p14:cNvPr>
                <p14:cNvContentPartPr/>
                <p14:nvPr/>
              </p14:nvContentPartPr>
              <p14:xfrm>
                <a:off x="8047034" y="6271144"/>
                <a:ext cx="127800" cy="232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96274EE-8BB3-4FA6-85AF-2BB402581B7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38034" y="6262144"/>
                  <a:ext cx="145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CE9E7F-B8A3-434D-A830-8754F620F287}"/>
                    </a:ext>
                  </a:extLst>
                </p14:cNvPr>
                <p14:cNvContentPartPr/>
                <p14:nvPr/>
              </p14:nvContentPartPr>
              <p14:xfrm>
                <a:off x="8236754" y="6237664"/>
                <a:ext cx="271800" cy="260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CE9E7F-B8A3-434D-A830-8754F620F28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28114" y="6228664"/>
                  <a:ext cx="289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A93AF8C-B9F2-4590-9335-3F72EB11D93D}"/>
                    </a:ext>
                  </a:extLst>
                </p14:cNvPr>
                <p14:cNvContentPartPr/>
                <p14:nvPr/>
              </p14:nvContentPartPr>
              <p14:xfrm>
                <a:off x="8627354" y="6244864"/>
                <a:ext cx="301680" cy="270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A93AF8C-B9F2-4590-9335-3F72EB11D93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18354" y="6235864"/>
                  <a:ext cx="319320" cy="28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241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C608E51-92EE-46C6-994A-7B843CF4E159}"/>
              </a:ext>
            </a:extLst>
          </p:cNvPr>
          <p:cNvGrpSpPr/>
          <p:nvPr/>
        </p:nvGrpSpPr>
        <p:grpSpPr>
          <a:xfrm>
            <a:off x="387314" y="217744"/>
            <a:ext cx="573840" cy="471600"/>
            <a:chOff x="387314" y="217744"/>
            <a:chExt cx="57384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1820B91-9AC6-4E8C-B2FB-26EFE1BAE914}"/>
                    </a:ext>
                  </a:extLst>
                </p14:cNvPr>
                <p14:cNvContentPartPr/>
                <p14:nvPr/>
              </p14:nvContentPartPr>
              <p14:xfrm>
                <a:off x="387314" y="492064"/>
                <a:ext cx="226440" cy="197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1820B91-9AC6-4E8C-B2FB-26EFE1BAE9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314" y="483424"/>
                  <a:ext cx="244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2C75E7-7146-4ED8-A163-0109A648D91D}"/>
                    </a:ext>
                  </a:extLst>
                </p14:cNvPr>
                <p14:cNvContentPartPr/>
                <p14:nvPr/>
              </p14:nvContentPartPr>
              <p14:xfrm>
                <a:off x="502874" y="286144"/>
                <a:ext cx="250560" cy="389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2C75E7-7146-4ED8-A163-0109A648D9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3874" y="277144"/>
                  <a:ext cx="268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C78171-2371-4952-BCA5-60FDA6246E23}"/>
                    </a:ext>
                  </a:extLst>
                </p14:cNvPr>
                <p14:cNvContentPartPr/>
                <p14:nvPr/>
              </p14:nvContentPartPr>
              <p14:xfrm>
                <a:off x="782234" y="217744"/>
                <a:ext cx="178920" cy="463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C78171-2371-4952-BCA5-60FDA6246E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234" y="208744"/>
                  <a:ext cx="196560" cy="48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4CA3A-0913-495B-B33E-CA6F5B3DC23D}"/>
              </a:ext>
            </a:extLst>
          </p:cNvPr>
          <p:cNvGrpSpPr/>
          <p:nvPr/>
        </p:nvGrpSpPr>
        <p:grpSpPr>
          <a:xfrm>
            <a:off x="1374074" y="274984"/>
            <a:ext cx="1637280" cy="391680"/>
            <a:chOff x="1374074" y="274984"/>
            <a:chExt cx="163728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4A3892-A78D-491F-B05A-B977D0205DEB}"/>
                    </a:ext>
                  </a:extLst>
                </p14:cNvPr>
                <p14:cNvContentPartPr/>
                <p14:nvPr/>
              </p14:nvContentPartPr>
              <p14:xfrm>
                <a:off x="1374074" y="441304"/>
                <a:ext cx="140040" cy="22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4A3892-A78D-491F-B05A-B977D0205D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5434" y="432304"/>
                  <a:ext cx="157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362512-0ECC-4BC3-9C3C-EA0D44D4AE2A}"/>
                    </a:ext>
                  </a:extLst>
                </p14:cNvPr>
                <p14:cNvContentPartPr/>
                <p14:nvPr/>
              </p14:nvContentPartPr>
              <p14:xfrm>
                <a:off x="1481354" y="274984"/>
                <a:ext cx="287640" cy="231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362512-0ECC-4BC3-9C3C-EA0D44D4AE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2354" y="266344"/>
                  <a:ext cx="305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3805EF-8E7E-4B0B-8C21-CF6EB8F9CDF0}"/>
                    </a:ext>
                  </a:extLst>
                </p14:cNvPr>
                <p14:cNvContentPartPr/>
                <p14:nvPr/>
              </p14:nvContentPartPr>
              <p14:xfrm>
                <a:off x="1885274" y="373984"/>
                <a:ext cx="136800" cy="233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3805EF-8E7E-4B0B-8C21-CF6EB8F9CD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6634" y="365344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D91B7F-17F0-44FC-A8D4-A158723F6995}"/>
                    </a:ext>
                  </a:extLst>
                </p14:cNvPr>
                <p14:cNvContentPartPr/>
                <p14:nvPr/>
              </p14:nvContentPartPr>
              <p14:xfrm>
                <a:off x="2319794" y="410344"/>
                <a:ext cx="79920" cy="192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D91B7F-17F0-44FC-A8D4-A158723F69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1154" y="401344"/>
                  <a:ext cx="97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9788FC-7FAE-473C-8B85-360268906337}"/>
                    </a:ext>
                  </a:extLst>
                </p14:cNvPr>
                <p14:cNvContentPartPr/>
                <p14:nvPr/>
              </p14:nvContentPartPr>
              <p14:xfrm>
                <a:off x="2172194" y="304864"/>
                <a:ext cx="494640" cy="9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9788FC-7FAE-473C-8B85-3602689063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3554" y="296224"/>
                  <a:ext cx="512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0608EA-4676-4B97-ABD1-CFDBFF5B32F7}"/>
                    </a:ext>
                  </a:extLst>
                </p14:cNvPr>
                <p14:cNvContentPartPr/>
                <p14:nvPr/>
              </p14:nvContentPartPr>
              <p14:xfrm>
                <a:off x="2759714" y="363184"/>
                <a:ext cx="251640" cy="21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0608EA-4676-4B97-ABD1-CFDBFF5B32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1074" y="354184"/>
                  <a:ext cx="2692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B72424-F260-454B-8189-B796BEE38577}"/>
              </a:ext>
            </a:extLst>
          </p:cNvPr>
          <p:cNvGrpSpPr/>
          <p:nvPr/>
        </p:nvGrpSpPr>
        <p:grpSpPr>
          <a:xfrm>
            <a:off x="3279194" y="245104"/>
            <a:ext cx="1016280" cy="456840"/>
            <a:chOff x="3279194" y="245104"/>
            <a:chExt cx="101628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EDEA50-4389-48A0-AA7B-2E511EB75FF2}"/>
                    </a:ext>
                  </a:extLst>
                </p14:cNvPr>
                <p14:cNvContentPartPr/>
                <p14:nvPr/>
              </p14:nvContentPartPr>
              <p14:xfrm>
                <a:off x="3279194" y="458224"/>
                <a:ext cx="255600" cy="151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EDEA50-4389-48A0-AA7B-2E511EB75F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0194" y="449224"/>
                  <a:ext cx="273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EDE475-55FA-4BAB-A148-03284352E8D7}"/>
                    </a:ext>
                  </a:extLst>
                </p14:cNvPr>
                <p14:cNvContentPartPr/>
                <p14:nvPr/>
              </p14:nvContentPartPr>
              <p14:xfrm>
                <a:off x="3651074" y="580984"/>
                <a:ext cx="18360" cy="1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EDE475-55FA-4BAB-A148-03284352E8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42434" y="571984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5BF4DC-C534-45CB-BF42-B26A8C34700E}"/>
                    </a:ext>
                  </a:extLst>
                </p14:cNvPr>
                <p14:cNvContentPartPr/>
                <p14:nvPr/>
              </p14:nvContentPartPr>
              <p14:xfrm>
                <a:off x="3879314" y="399904"/>
                <a:ext cx="96480" cy="20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5BF4DC-C534-45CB-BF42-B26A8C3470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0674" y="390904"/>
                  <a:ext cx="114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38EB72-19D8-4572-A8D6-7AE5F53C527E}"/>
                    </a:ext>
                  </a:extLst>
                </p14:cNvPr>
                <p14:cNvContentPartPr/>
                <p14:nvPr/>
              </p14:nvContentPartPr>
              <p14:xfrm>
                <a:off x="4067234" y="245104"/>
                <a:ext cx="228240" cy="456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38EB72-19D8-4572-A8D6-7AE5F53C52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58594" y="236464"/>
                  <a:ext cx="24588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BA9F63-8E6E-4920-85AA-D2C7422A1708}"/>
              </a:ext>
            </a:extLst>
          </p:cNvPr>
          <p:cNvGrpSpPr/>
          <p:nvPr/>
        </p:nvGrpSpPr>
        <p:grpSpPr>
          <a:xfrm>
            <a:off x="4707314" y="425824"/>
            <a:ext cx="194400" cy="145080"/>
            <a:chOff x="4707314" y="425824"/>
            <a:chExt cx="194400" cy="1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F1B2D7-5902-4A2E-9DBB-ED8F02534B2F}"/>
                    </a:ext>
                  </a:extLst>
                </p14:cNvPr>
                <p14:cNvContentPartPr/>
                <p14:nvPr/>
              </p14:nvContentPartPr>
              <p14:xfrm>
                <a:off x="4711994" y="425824"/>
                <a:ext cx="160920" cy="18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F1B2D7-5902-4A2E-9DBB-ED8F02534B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3354" y="416824"/>
                  <a:ext cx="178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9C83B2-B389-4D6F-831C-BE51430F4A6D}"/>
                    </a:ext>
                  </a:extLst>
                </p14:cNvPr>
                <p14:cNvContentPartPr/>
                <p14:nvPr/>
              </p14:nvContentPartPr>
              <p14:xfrm>
                <a:off x="4707314" y="530584"/>
                <a:ext cx="194400" cy="40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9C83B2-B389-4D6F-831C-BE51430F4A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8314" y="521584"/>
                  <a:ext cx="2120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92ACF1-78F4-42EB-A510-EA29E0B6772C}"/>
              </a:ext>
            </a:extLst>
          </p:cNvPr>
          <p:cNvGrpSpPr/>
          <p:nvPr/>
        </p:nvGrpSpPr>
        <p:grpSpPr>
          <a:xfrm>
            <a:off x="5368634" y="279664"/>
            <a:ext cx="980280" cy="378720"/>
            <a:chOff x="5368634" y="279664"/>
            <a:chExt cx="98028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6BBCC6-7103-4810-BDDB-CFB2E69A079A}"/>
                    </a:ext>
                  </a:extLst>
                </p14:cNvPr>
                <p14:cNvContentPartPr/>
                <p14:nvPr/>
              </p14:nvContentPartPr>
              <p14:xfrm>
                <a:off x="5368634" y="279664"/>
                <a:ext cx="562680" cy="378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6BBCC6-7103-4810-BDDB-CFB2E69A07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59634" y="271024"/>
                  <a:ext cx="5803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B7DC9B-D617-4783-A704-D76D649AFAC0}"/>
                    </a:ext>
                  </a:extLst>
                </p14:cNvPr>
                <p14:cNvContentPartPr/>
                <p14:nvPr/>
              </p14:nvContentPartPr>
              <p14:xfrm>
                <a:off x="5454314" y="523024"/>
                <a:ext cx="195480" cy="2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B7DC9B-D617-4783-A704-D76D649AFA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5674" y="514024"/>
                  <a:ext cx="213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F954D6-F805-4F05-A5BF-17E2F211D1D3}"/>
                    </a:ext>
                  </a:extLst>
                </p14:cNvPr>
                <p14:cNvContentPartPr/>
                <p14:nvPr/>
              </p14:nvContentPartPr>
              <p14:xfrm>
                <a:off x="6121754" y="325384"/>
                <a:ext cx="227160" cy="32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F954D6-F805-4F05-A5BF-17E2F211D1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12754" y="316384"/>
                  <a:ext cx="244800" cy="34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C7744A-5C1F-433D-A85F-05C4E9FC2682}"/>
                  </a:ext>
                </a:extLst>
              </p14:cNvPr>
              <p14:cNvContentPartPr/>
              <p14:nvPr/>
            </p14:nvContentPartPr>
            <p14:xfrm>
              <a:off x="7122914" y="248704"/>
              <a:ext cx="192240" cy="464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C7744A-5C1F-433D-A85F-05C4E9FC26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14274" y="239704"/>
                <a:ext cx="209880" cy="48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CB5A428-DE76-4E07-8C8C-B4F232236EA9}"/>
              </a:ext>
            </a:extLst>
          </p:cNvPr>
          <p:cNvGrpSpPr/>
          <p:nvPr/>
        </p:nvGrpSpPr>
        <p:grpSpPr>
          <a:xfrm>
            <a:off x="7608194" y="461824"/>
            <a:ext cx="229320" cy="126360"/>
            <a:chOff x="7608194" y="461824"/>
            <a:chExt cx="22932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B78C42-B928-41FC-89BE-6FD1115888FF}"/>
                    </a:ext>
                  </a:extLst>
                </p14:cNvPr>
                <p14:cNvContentPartPr/>
                <p14:nvPr/>
              </p14:nvContentPartPr>
              <p14:xfrm>
                <a:off x="7638434" y="461824"/>
                <a:ext cx="157320" cy="3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B78C42-B928-41FC-89BE-6FD1115888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9794" y="453184"/>
                  <a:ext cx="174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B54219-ED51-4A8D-96B0-8D38F342379F}"/>
                    </a:ext>
                  </a:extLst>
                </p14:cNvPr>
                <p14:cNvContentPartPr/>
                <p14:nvPr/>
              </p14:nvContentPartPr>
              <p14:xfrm>
                <a:off x="7608194" y="534184"/>
                <a:ext cx="229320" cy="54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B54219-ED51-4A8D-96B0-8D38F34237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99194" y="525544"/>
                  <a:ext cx="2469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143CD0-3F1D-4032-93EC-09E5AAF8D601}"/>
              </a:ext>
            </a:extLst>
          </p:cNvPr>
          <p:cNvGrpSpPr/>
          <p:nvPr/>
        </p:nvGrpSpPr>
        <p:grpSpPr>
          <a:xfrm>
            <a:off x="8134154" y="337984"/>
            <a:ext cx="529920" cy="295560"/>
            <a:chOff x="8134154" y="337984"/>
            <a:chExt cx="5299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D5918A-CDBD-48E7-B9CF-6275275FCB48}"/>
                    </a:ext>
                  </a:extLst>
                </p14:cNvPr>
                <p14:cNvContentPartPr/>
                <p14:nvPr/>
              </p14:nvContentPartPr>
              <p14:xfrm>
                <a:off x="8134154" y="337984"/>
                <a:ext cx="101880" cy="29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D5918A-CDBD-48E7-B9CF-6275275FCB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25514" y="328984"/>
                  <a:ext cx="119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661752-962D-43E8-8958-AE55411A3A31}"/>
                    </a:ext>
                  </a:extLst>
                </p14:cNvPr>
                <p14:cNvContentPartPr/>
                <p14:nvPr/>
              </p14:nvContentPartPr>
              <p14:xfrm>
                <a:off x="8439434" y="494944"/>
                <a:ext cx="224640" cy="29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661752-962D-43E8-8958-AE55411A3A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30434" y="486304"/>
                  <a:ext cx="2422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BF2FD7-9F52-466B-B0C6-C6E14FB4E438}"/>
              </a:ext>
            </a:extLst>
          </p:cNvPr>
          <p:cNvGrpSpPr/>
          <p:nvPr/>
        </p:nvGrpSpPr>
        <p:grpSpPr>
          <a:xfrm>
            <a:off x="8912114" y="201184"/>
            <a:ext cx="1169640" cy="465120"/>
            <a:chOff x="8912114" y="201184"/>
            <a:chExt cx="116964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4C3E0F3-6610-41C7-BC1B-E0D71D02929B}"/>
                    </a:ext>
                  </a:extLst>
                </p14:cNvPr>
                <p14:cNvContentPartPr/>
                <p14:nvPr/>
              </p14:nvContentPartPr>
              <p14:xfrm>
                <a:off x="8912114" y="416464"/>
                <a:ext cx="322920" cy="249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4C3E0F3-6610-41C7-BC1B-E0D71D0292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03474" y="407464"/>
                  <a:ext cx="340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02AA21-0805-49DD-87C0-DF52867E7147}"/>
                    </a:ext>
                  </a:extLst>
                </p14:cNvPr>
                <p14:cNvContentPartPr/>
                <p14:nvPr/>
              </p14:nvContentPartPr>
              <p14:xfrm>
                <a:off x="9333314" y="295144"/>
                <a:ext cx="104400" cy="13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02AA21-0805-49DD-87C0-DF52867E71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24314" y="286504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E21C8A-86C5-4A82-9423-0586543E8012}"/>
                    </a:ext>
                  </a:extLst>
                </p14:cNvPr>
                <p14:cNvContentPartPr/>
                <p14:nvPr/>
              </p14:nvContentPartPr>
              <p14:xfrm>
                <a:off x="9562634" y="201184"/>
                <a:ext cx="275040" cy="20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E21C8A-86C5-4A82-9423-0586543E80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53634" y="192184"/>
                  <a:ext cx="292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22CC22-D9D5-4579-A2D7-284C7628784D}"/>
                    </a:ext>
                  </a:extLst>
                </p14:cNvPr>
                <p14:cNvContentPartPr/>
                <p14:nvPr/>
              </p14:nvContentPartPr>
              <p14:xfrm>
                <a:off x="9886634" y="201544"/>
                <a:ext cx="136800" cy="20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22CC22-D9D5-4579-A2D7-284C762878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77634" y="192544"/>
                  <a:ext cx="154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5A1D9C-DDA5-4400-AB98-65B2603561E1}"/>
                    </a:ext>
                  </a:extLst>
                </p14:cNvPr>
                <p14:cNvContentPartPr/>
                <p14:nvPr/>
              </p14:nvContentPartPr>
              <p14:xfrm>
                <a:off x="10069874" y="340504"/>
                <a:ext cx="11880" cy="47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5A1D9C-DDA5-4400-AB98-65B2603561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61234" y="331504"/>
                  <a:ext cx="295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13CDDE-EC21-4E38-84C9-55ACC1AF6AB8}"/>
              </a:ext>
            </a:extLst>
          </p:cNvPr>
          <p:cNvGrpSpPr/>
          <p:nvPr/>
        </p:nvGrpSpPr>
        <p:grpSpPr>
          <a:xfrm>
            <a:off x="6356474" y="403864"/>
            <a:ext cx="537480" cy="233280"/>
            <a:chOff x="6356474" y="403864"/>
            <a:chExt cx="53748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C89C25-57BF-41EE-8BFE-03C431861095}"/>
                    </a:ext>
                  </a:extLst>
                </p14:cNvPr>
                <p14:cNvContentPartPr/>
                <p14:nvPr/>
              </p14:nvContentPartPr>
              <p14:xfrm>
                <a:off x="6356474" y="472984"/>
                <a:ext cx="184320" cy="13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C89C25-57BF-41EE-8BFE-03C4318610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7474" y="463984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321A82-DB50-42E6-A8F9-ECA3E26A1D77}"/>
                    </a:ext>
                  </a:extLst>
                </p14:cNvPr>
                <p14:cNvContentPartPr/>
                <p14:nvPr/>
              </p14:nvContentPartPr>
              <p14:xfrm>
                <a:off x="6609554" y="582064"/>
                <a:ext cx="37800" cy="25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321A82-DB50-42E6-A8F9-ECA3E26A1D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0554" y="573424"/>
                  <a:ext cx="55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4803EE-CD5E-4C4B-A845-52DFBAC5A4C6}"/>
                    </a:ext>
                  </a:extLst>
                </p14:cNvPr>
                <p14:cNvContentPartPr/>
                <p14:nvPr/>
              </p14:nvContentPartPr>
              <p14:xfrm>
                <a:off x="6809714" y="403864"/>
                <a:ext cx="84240" cy="233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4803EE-CD5E-4C4B-A845-52DFBAC5A4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00714" y="394864"/>
                  <a:ext cx="1018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B205A3-532C-4CD1-81DE-4042261EDCD7}"/>
              </a:ext>
            </a:extLst>
          </p:cNvPr>
          <p:cNvGrpSpPr/>
          <p:nvPr/>
        </p:nvGrpSpPr>
        <p:grpSpPr>
          <a:xfrm>
            <a:off x="10227914" y="134944"/>
            <a:ext cx="273240" cy="380520"/>
            <a:chOff x="10227914" y="134944"/>
            <a:chExt cx="27324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E443F-5CA1-4FEC-A9FF-E8F9E8652270}"/>
                    </a:ext>
                  </a:extLst>
                </p14:cNvPr>
                <p14:cNvContentPartPr/>
                <p14:nvPr/>
              </p14:nvContentPartPr>
              <p14:xfrm>
                <a:off x="10227914" y="236824"/>
                <a:ext cx="66960" cy="134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E443F-5CA1-4FEC-A9FF-E8F9E86522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18914" y="228184"/>
                  <a:ext cx="84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7CF8B0-CE10-46BF-86CD-BC4C0123264E}"/>
                    </a:ext>
                  </a:extLst>
                </p14:cNvPr>
                <p14:cNvContentPartPr/>
                <p14:nvPr/>
              </p14:nvContentPartPr>
              <p14:xfrm>
                <a:off x="10281914" y="134944"/>
                <a:ext cx="219240" cy="380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7CF8B0-CE10-46BF-86CD-BC4C012326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73274" y="125944"/>
                  <a:ext cx="23688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EE5747-9420-43C7-9A7F-D0F10E683B1E}"/>
              </a:ext>
            </a:extLst>
          </p:cNvPr>
          <p:cNvGrpSpPr/>
          <p:nvPr/>
        </p:nvGrpSpPr>
        <p:grpSpPr>
          <a:xfrm>
            <a:off x="10438874" y="638224"/>
            <a:ext cx="1222560" cy="279000"/>
            <a:chOff x="10438874" y="638224"/>
            <a:chExt cx="122256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B6DE37-EE9A-42E9-8102-E96BC7F3A61B}"/>
                    </a:ext>
                  </a:extLst>
                </p14:cNvPr>
                <p14:cNvContentPartPr/>
                <p14:nvPr/>
              </p14:nvContentPartPr>
              <p14:xfrm>
                <a:off x="10438874" y="696544"/>
                <a:ext cx="152280" cy="13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B6DE37-EE9A-42E9-8102-E96BC7F3A6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30234" y="687904"/>
                  <a:ext cx="169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F36F01-DC63-4327-A6C4-831C5C870A89}"/>
                    </a:ext>
                  </a:extLst>
                </p14:cNvPr>
                <p14:cNvContentPartPr/>
                <p14:nvPr/>
              </p14:nvContentPartPr>
              <p14:xfrm>
                <a:off x="10457234" y="787264"/>
                <a:ext cx="162720" cy="18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F36F01-DC63-4327-A6C4-831C5C870A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48234" y="778624"/>
                  <a:ext cx="180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027E85-2333-4A56-BDCA-5BF9777CAF83}"/>
                    </a:ext>
                  </a:extLst>
                </p14:cNvPr>
                <p14:cNvContentPartPr/>
                <p14:nvPr/>
              </p14:nvContentPartPr>
              <p14:xfrm>
                <a:off x="10711394" y="840184"/>
                <a:ext cx="51840" cy="3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027E85-2333-4A56-BDCA-5BF9777CAF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2394" y="831184"/>
                  <a:ext cx="69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6AB24C3-78A3-4599-8B8F-247D775DA669}"/>
                    </a:ext>
                  </a:extLst>
                </p14:cNvPr>
                <p14:cNvContentPartPr/>
                <p14:nvPr/>
              </p14:nvContentPartPr>
              <p14:xfrm>
                <a:off x="10852154" y="672784"/>
                <a:ext cx="78480" cy="219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6AB24C3-78A3-4599-8B8F-247D775DA6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43154" y="663784"/>
                  <a:ext cx="96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D8A9E4-FB6B-4CC2-906D-063956519ED1}"/>
                    </a:ext>
                  </a:extLst>
                </p14:cNvPr>
                <p14:cNvContentPartPr/>
                <p14:nvPr/>
              </p14:nvContentPartPr>
              <p14:xfrm>
                <a:off x="10989674" y="648664"/>
                <a:ext cx="235800" cy="267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D8A9E4-FB6B-4CC2-906D-063956519E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81034" y="640024"/>
                  <a:ext cx="253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554EF2-780C-4F24-9496-E95200B9BD21}"/>
                    </a:ext>
                  </a:extLst>
                </p14:cNvPr>
                <p14:cNvContentPartPr/>
                <p14:nvPr/>
              </p14:nvContentPartPr>
              <p14:xfrm>
                <a:off x="11230154" y="659824"/>
                <a:ext cx="133560" cy="223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554EF2-780C-4F24-9496-E95200B9BD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21154" y="650824"/>
                  <a:ext cx="151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A19B87-293A-45F5-9B69-528693951E75}"/>
                    </a:ext>
                  </a:extLst>
                </p14:cNvPr>
                <p14:cNvContentPartPr/>
                <p14:nvPr/>
              </p14:nvContentPartPr>
              <p14:xfrm>
                <a:off x="11395034" y="638224"/>
                <a:ext cx="266400" cy="279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A19B87-293A-45F5-9B69-528693951E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86034" y="629584"/>
                  <a:ext cx="28404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925C269-D411-42A6-90EE-A783CE191D43}"/>
              </a:ext>
            </a:extLst>
          </p:cNvPr>
          <p:cNvGrpSpPr/>
          <p:nvPr/>
        </p:nvGrpSpPr>
        <p:grpSpPr>
          <a:xfrm>
            <a:off x="397754" y="1243384"/>
            <a:ext cx="480600" cy="390240"/>
            <a:chOff x="397754" y="1243384"/>
            <a:chExt cx="48060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44A50C-0D67-48A4-9130-C8DE3B29382E}"/>
                    </a:ext>
                  </a:extLst>
                </p14:cNvPr>
                <p14:cNvContentPartPr/>
                <p14:nvPr/>
              </p14:nvContentPartPr>
              <p14:xfrm>
                <a:off x="397754" y="1376584"/>
                <a:ext cx="270000" cy="214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44A50C-0D67-48A4-9130-C8DE3B2938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114" y="1367584"/>
                  <a:ext cx="287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334074-9B51-498D-B431-0553274EB36E}"/>
                    </a:ext>
                  </a:extLst>
                </p14:cNvPr>
                <p14:cNvContentPartPr/>
                <p14:nvPr/>
              </p14:nvContentPartPr>
              <p14:xfrm>
                <a:off x="714914" y="1243384"/>
                <a:ext cx="163440" cy="39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334074-9B51-498D-B431-0553274EB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6274" y="1234384"/>
                  <a:ext cx="18108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61C38E-EA8F-4665-A112-86DAC619F75F}"/>
              </a:ext>
            </a:extLst>
          </p:cNvPr>
          <p:cNvGrpSpPr/>
          <p:nvPr/>
        </p:nvGrpSpPr>
        <p:grpSpPr>
          <a:xfrm>
            <a:off x="1376234" y="1215664"/>
            <a:ext cx="593640" cy="388800"/>
            <a:chOff x="1376234" y="1215664"/>
            <a:chExt cx="59364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4D229C-2806-4070-AFC1-3EC8C79631B1}"/>
                    </a:ext>
                  </a:extLst>
                </p14:cNvPr>
                <p14:cNvContentPartPr/>
                <p14:nvPr/>
              </p14:nvContentPartPr>
              <p14:xfrm>
                <a:off x="1376234" y="1386304"/>
                <a:ext cx="100800" cy="214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4D229C-2806-4070-AFC1-3EC8C79631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7234" y="1377664"/>
                  <a:ext cx="118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DDB58A5-5A60-474C-ADDB-428954AB0C52}"/>
                    </a:ext>
                  </a:extLst>
                </p14:cNvPr>
                <p14:cNvContentPartPr/>
                <p14:nvPr/>
              </p14:nvContentPartPr>
              <p14:xfrm>
                <a:off x="1424114" y="1219624"/>
                <a:ext cx="284760" cy="229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DDB58A5-5A60-474C-ADDB-428954AB0C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15114" y="1210624"/>
                  <a:ext cx="302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2E6F26-3ADD-4DD7-8C86-1B083CD97CDD}"/>
                    </a:ext>
                  </a:extLst>
                </p14:cNvPr>
                <p14:cNvContentPartPr/>
                <p14:nvPr/>
              </p14:nvContentPartPr>
              <p14:xfrm>
                <a:off x="1775114" y="1215664"/>
                <a:ext cx="194760" cy="388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2E6F26-3ADD-4DD7-8C86-1B083CD97C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66474" y="1207024"/>
                  <a:ext cx="2124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748843B-48BF-4984-8B22-F7E4C2931566}"/>
              </a:ext>
            </a:extLst>
          </p:cNvPr>
          <p:cNvGrpSpPr/>
          <p:nvPr/>
        </p:nvGrpSpPr>
        <p:grpSpPr>
          <a:xfrm>
            <a:off x="2018834" y="1312504"/>
            <a:ext cx="2021760" cy="279720"/>
            <a:chOff x="2018834" y="1312504"/>
            <a:chExt cx="202176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C97769-1714-436D-AE58-09373C808E0D}"/>
                    </a:ext>
                  </a:extLst>
                </p14:cNvPr>
                <p14:cNvContentPartPr/>
                <p14:nvPr/>
              </p14:nvContentPartPr>
              <p14:xfrm>
                <a:off x="2018834" y="1383424"/>
                <a:ext cx="210600" cy="20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C97769-1714-436D-AE58-09373C808E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09834" y="1374784"/>
                  <a:ext cx="228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B00400-EFAE-426E-9E38-97F5BAE1D7F3}"/>
                    </a:ext>
                  </a:extLst>
                </p14:cNvPr>
                <p14:cNvContentPartPr/>
                <p14:nvPr/>
              </p14:nvContentPartPr>
              <p14:xfrm>
                <a:off x="2293874" y="1529224"/>
                <a:ext cx="10800" cy="32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B00400-EFAE-426E-9E38-97F5BAE1D7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84874" y="1520224"/>
                  <a:ext cx="28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A5212B-1748-4F93-8BB0-4099E548FF50}"/>
                    </a:ext>
                  </a:extLst>
                </p14:cNvPr>
                <p14:cNvContentPartPr/>
                <p14:nvPr/>
              </p14:nvContentPartPr>
              <p14:xfrm>
                <a:off x="2445074" y="1318984"/>
                <a:ext cx="220320" cy="273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A5212B-1748-4F93-8BB0-4099E548FF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36434" y="1310344"/>
                  <a:ext cx="237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50FC78-A769-4E57-ADC9-150479BF60E5}"/>
                    </a:ext>
                  </a:extLst>
                </p14:cNvPr>
                <p14:cNvContentPartPr/>
                <p14:nvPr/>
              </p14:nvContentPartPr>
              <p14:xfrm>
                <a:off x="2816234" y="1333744"/>
                <a:ext cx="212400" cy="188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50FC78-A769-4E57-ADC9-150479BF60E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7234" y="1325104"/>
                  <a:ext cx="230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53C5408-48B0-426B-B6F3-A6F88A26B581}"/>
                    </a:ext>
                  </a:extLst>
                </p14:cNvPr>
                <p14:cNvContentPartPr/>
                <p14:nvPr/>
              </p14:nvContentPartPr>
              <p14:xfrm>
                <a:off x="3370634" y="1371904"/>
                <a:ext cx="75960" cy="213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53C5408-48B0-426B-B6F3-A6F88A26B5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61994" y="1363264"/>
                  <a:ext cx="93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EAA6E3-ADDE-4D86-A6E3-FC54DFD92077}"/>
                    </a:ext>
                  </a:extLst>
                </p14:cNvPr>
                <p14:cNvContentPartPr/>
                <p14:nvPr/>
              </p14:nvContentPartPr>
              <p14:xfrm>
                <a:off x="3214754" y="1312504"/>
                <a:ext cx="494280" cy="68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BEAA6E3-ADDE-4D86-A6E3-FC54DFD920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06114" y="1303504"/>
                  <a:ext cx="511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492C53-CA6C-40C6-8A04-99DB55DBA671}"/>
                    </a:ext>
                  </a:extLst>
                </p14:cNvPr>
                <p14:cNvContentPartPr/>
                <p14:nvPr/>
              </p14:nvContentPartPr>
              <p14:xfrm>
                <a:off x="3728114" y="1341664"/>
                <a:ext cx="312480" cy="224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492C53-CA6C-40C6-8A04-99DB55DBA6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19114" y="1332664"/>
                  <a:ext cx="3301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9127EA5-3EDF-4807-8061-A74E267B2EDE}"/>
              </a:ext>
            </a:extLst>
          </p:cNvPr>
          <p:cNvGrpSpPr/>
          <p:nvPr/>
        </p:nvGrpSpPr>
        <p:grpSpPr>
          <a:xfrm>
            <a:off x="4307714" y="1193704"/>
            <a:ext cx="1454040" cy="459360"/>
            <a:chOff x="4307714" y="1193704"/>
            <a:chExt cx="145404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11629F-73AC-4C70-A596-452EF3B79BBE}"/>
                    </a:ext>
                  </a:extLst>
                </p14:cNvPr>
                <p14:cNvContentPartPr/>
                <p14:nvPr/>
              </p14:nvContentPartPr>
              <p14:xfrm>
                <a:off x="4307714" y="1357864"/>
                <a:ext cx="111960" cy="238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11629F-73AC-4C70-A596-452EF3B79B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99074" y="1348864"/>
                  <a:ext cx="129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BDADCC-D27B-4C24-844D-DB876164DD0E}"/>
                    </a:ext>
                  </a:extLst>
                </p14:cNvPr>
                <p14:cNvContentPartPr/>
                <p14:nvPr/>
              </p14:nvContentPartPr>
              <p14:xfrm>
                <a:off x="4512194" y="1512304"/>
                <a:ext cx="37080" cy="54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BDADCC-D27B-4C24-844D-DB876164DD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3194" y="1503304"/>
                  <a:ext cx="54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46DE52C-4CE2-46A0-9299-DCB4DEC11783}"/>
                    </a:ext>
                  </a:extLst>
                </p14:cNvPr>
                <p14:cNvContentPartPr/>
                <p14:nvPr/>
              </p14:nvContentPartPr>
              <p14:xfrm>
                <a:off x="4678874" y="1289104"/>
                <a:ext cx="319680" cy="267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46DE52C-4CE2-46A0-9299-DCB4DEC117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69874" y="1280464"/>
                  <a:ext cx="337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A42B3F-AF01-4793-A11C-696FB348FAB3}"/>
                    </a:ext>
                  </a:extLst>
                </p14:cNvPr>
                <p14:cNvContentPartPr/>
                <p14:nvPr/>
              </p14:nvContentPartPr>
              <p14:xfrm>
                <a:off x="5064074" y="1193704"/>
                <a:ext cx="253800" cy="459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A42B3F-AF01-4793-A11C-696FB348FA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5434" y="1184704"/>
                  <a:ext cx="271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3A06B3D-05EF-4586-990B-80A46E027CD1}"/>
                    </a:ext>
                  </a:extLst>
                </p14:cNvPr>
                <p14:cNvContentPartPr/>
                <p14:nvPr/>
              </p14:nvContentPartPr>
              <p14:xfrm>
                <a:off x="5527034" y="1431304"/>
                <a:ext cx="210960" cy="3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3A06B3D-05EF-4586-990B-80A46E027C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8034" y="1422304"/>
                  <a:ext cx="228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51FEDA-DB4E-4D62-9D01-938754DE8019}"/>
                    </a:ext>
                  </a:extLst>
                </p14:cNvPr>
                <p14:cNvContentPartPr/>
                <p14:nvPr/>
              </p14:nvContentPartPr>
              <p14:xfrm>
                <a:off x="5575994" y="1558024"/>
                <a:ext cx="185760" cy="2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51FEDA-DB4E-4D62-9D01-938754DE80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66994" y="1549384"/>
                  <a:ext cx="2034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1C2187-ACEF-4845-BE2D-3EF5CA4FE0EE}"/>
              </a:ext>
            </a:extLst>
          </p:cNvPr>
          <p:cNvGrpSpPr/>
          <p:nvPr/>
        </p:nvGrpSpPr>
        <p:grpSpPr>
          <a:xfrm>
            <a:off x="6308954" y="1307824"/>
            <a:ext cx="1745640" cy="417960"/>
            <a:chOff x="6308954" y="1307824"/>
            <a:chExt cx="174564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AE0086-D7E1-46BC-B0AE-378DAB9629B1}"/>
                    </a:ext>
                  </a:extLst>
                </p14:cNvPr>
                <p14:cNvContentPartPr/>
                <p14:nvPr/>
              </p14:nvContentPartPr>
              <p14:xfrm>
                <a:off x="6308954" y="1307824"/>
                <a:ext cx="401760" cy="374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AE0086-D7E1-46BC-B0AE-378DAB9629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00314" y="1299184"/>
                  <a:ext cx="4194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8205A0-E7E6-4FCB-81F0-8B72541A13CE}"/>
                    </a:ext>
                  </a:extLst>
                </p14:cNvPr>
                <p14:cNvContentPartPr/>
                <p14:nvPr/>
              </p14:nvContentPartPr>
              <p14:xfrm>
                <a:off x="6372314" y="1494664"/>
                <a:ext cx="289800" cy="65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8205A0-E7E6-4FCB-81F0-8B72541A13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63314" y="1486024"/>
                  <a:ext cx="307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27CA7F4-EAF2-41F1-B671-A95480CA8A53}"/>
                    </a:ext>
                  </a:extLst>
                </p14:cNvPr>
                <p14:cNvContentPartPr/>
                <p14:nvPr/>
              </p14:nvContentPartPr>
              <p14:xfrm>
                <a:off x="6818354" y="1421584"/>
                <a:ext cx="183240" cy="272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27CA7F4-EAF2-41F1-B671-A95480CA8A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9354" y="1412944"/>
                  <a:ext cx="200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8B7897E-9B41-4797-B465-407758012D63}"/>
                    </a:ext>
                  </a:extLst>
                </p14:cNvPr>
                <p14:cNvContentPartPr/>
                <p14:nvPr/>
              </p14:nvContentPartPr>
              <p14:xfrm>
                <a:off x="7105994" y="1435624"/>
                <a:ext cx="76320" cy="239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8B7897E-9B41-4797-B465-407758012D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6994" y="1426984"/>
                  <a:ext cx="939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30F0C73-00F6-4696-BCE7-39C567C2B5CB}"/>
                    </a:ext>
                  </a:extLst>
                </p14:cNvPr>
                <p14:cNvContentPartPr/>
                <p14:nvPr/>
              </p14:nvContentPartPr>
              <p14:xfrm>
                <a:off x="7321634" y="1615624"/>
                <a:ext cx="24840" cy="49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30F0C73-00F6-4696-BCE7-39C567C2B5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12994" y="1606984"/>
                  <a:ext cx="42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BC9B45-8AD2-49F5-B6A4-850453089CAF}"/>
                    </a:ext>
                  </a:extLst>
                </p14:cNvPr>
                <p14:cNvContentPartPr/>
                <p14:nvPr/>
              </p14:nvContentPartPr>
              <p14:xfrm>
                <a:off x="7496234" y="1426264"/>
                <a:ext cx="245160" cy="248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DBC9B45-8AD2-49F5-B6A4-850453089C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87594" y="1417264"/>
                  <a:ext cx="262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1488EB-2984-494A-ABA8-05170C90E90D}"/>
                    </a:ext>
                  </a:extLst>
                </p14:cNvPr>
                <p14:cNvContentPartPr/>
                <p14:nvPr/>
              </p14:nvContentPartPr>
              <p14:xfrm>
                <a:off x="7807634" y="1340944"/>
                <a:ext cx="246960" cy="384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1488EB-2984-494A-ABA8-05170C90E9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98634" y="1331944"/>
                  <a:ext cx="264600" cy="40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5E98878-577D-4FB6-BF4B-D822D96C88F7}"/>
                  </a:ext>
                </a:extLst>
              </p14:cNvPr>
              <p14:cNvContentPartPr/>
              <p14:nvPr/>
            </p14:nvContentPartPr>
            <p14:xfrm>
              <a:off x="8291834" y="1565224"/>
              <a:ext cx="176040" cy="30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5E98878-577D-4FB6-BF4B-D822D96C88F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83194" y="1556224"/>
                <a:ext cx="1936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40E174-C2DF-4AEC-A9ED-58B35FA0F88B}"/>
              </a:ext>
            </a:extLst>
          </p:cNvPr>
          <p:cNvGrpSpPr/>
          <p:nvPr/>
        </p:nvGrpSpPr>
        <p:grpSpPr>
          <a:xfrm>
            <a:off x="8774594" y="1369744"/>
            <a:ext cx="1708200" cy="403200"/>
            <a:chOff x="8774594" y="1369744"/>
            <a:chExt cx="170820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F0A2592-61A6-4835-A3F0-B42D2863CE3D}"/>
                    </a:ext>
                  </a:extLst>
                </p14:cNvPr>
                <p14:cNvContentPartPr/>
                <p14:nvPr/>
              </p14:nvContentPartPr>
              <p14:xfrm>
                <a:off x="8774594" y="1382344"/>
                <a:ext cx="400320" cy="335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F0A2592-61A6-4835-A3F0-B42D2863CE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65954" y="1373344"/>
                  <a:ext cx="417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E772C7F-3670-4287-9103-22C15F4AE176}"/>
                    </a:ext>
                  </a:extLst>
                </p14:cNvPr>
                <p14:cNvContentPartPr/>
                <p14:nvPr/>
              </p14:nvContentPartPr>
              <p14:xfrm>
                <a:off x="8828234" y="1576024"/>
                <a:ext cx="178920" cy="38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E772C7F-3670-4287-9103-22C15F4AE1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19594" y="1567384"/>
                  <a:ext cx="196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A4BF834-EAEA-4B16-9941-629A562B1FAC}"/>
                    </a:ext>
                  </a:extLst>
                </p14:cNvPr>
                <p14:cNvContentPartPr/>
                <p14:nvPr/>
              </p14:nvContentPartPr>
              <p14:xfrm>
                <a:off x="9259874" y="1465144"/>
                <a:ext cx="145440" cy="305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A4BF834-EAEA-4B16-9941-629A562B1F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51234" y="1456144"/>
                  <a:ext cx="1630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6328AA-591E-40F0-A1F4-ADD136ABDA86}"/>
                    </a:ext>
                  </a:extLst>
                </p14:cNvPr>
                <p14:cNvContentPartPr/>
                <p14:nvPr/>
              </p14:nvContentPartPr>
              <p14:xfrm>
                <a:off x="9502154" y="1575664"/>
                <a:ext cx="200160" cy="15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6328AA-591E-40F0-A1F4-ADD136ABDA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3154" y="1566664"/>
                  <a:ext cx="217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23D3B9-954F-472F-97D8-B1A467772247}"/>
                    </a:ext>
                  </a:extLst>
                </p14:cNvPr>
                <p14:cNvContentPartPr/>
                <p14:nvPr/>
              </p14:nvContentPartPr>
              <p14:xfrm>
                <a:off x="9790154" y="1687264"/>
                <a:ext cx="24120" cy="39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23D3B9-954F-472F-97D8-B1A4677722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81154" y="1678624"/>
                  <a:ext cx="41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29125E5-D731-4EA1-9102-50911D398FD5}"/>
                    </a:ext>
                  </a:extLst>
                </p14:cNvPr>
                <p14:cNvContentPartPr/>
                <p14:nvPr/>
              </p14:nvContentPartPr>
              <p14:xfrm>
                <a:off x="9937394" y="1495384"/>
                <a:ext cx="193320" cy="231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29125E5-D731-4EA1-9102-50911D398F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28754" y="1486744"/>
                  <a:ext cx="210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6BEA27-45B3-4928-B580-4ADA9D9E5916}"/>
                    </a:ext>
                  </a:extLst>
                </p14:cNvPr>
                <p14:cNvContentPartPr/>
                <p14:nvPr/>
              </p14:nvContentPartPr>
              <p14:xfrm>
                <a:off x="10204514" y="1369744"/>
                <a:ext cx="278280" cy="403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6BEA27-45B3-4928-B580-4ADA9D9E59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95514" y="1361104"/>
                  <a:ext cx="29592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576D3FF-88EF-4372-B635-40524CF325BF}"/>
              </a:ext>
            </a:extLst>
          </p:cNvPr>
          <p:cNvGrpSpPr/>
          <p:nvPr/>
        </p:nvGrpSpPr>
        <p:grpSpPr>
          <a:xfrm>
            <a:off x="1351034" y="2155264"/>
            <a:ext cx="193320" cy="148320"/>
            <a:chOff x="1351034" y="2155264"/>
            <a:chExt cx="19332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7EC166-C54C-412C-B92B-BBEA1326E0F5}"/>
                    </a:ext>
                  </a:extLst>
                </p14:cNvPr>
                <p14:cNvContentPartPr/>
                <p14:nvPr/>
              </p14:nvContentPartPr>
              <p14:xfrm>
                <a:off x="1351034" y="2155264"/>
                <a:ext cx="170280" cy="28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7EC166-C54C-412C-B92B-BBEA1326E0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2034" y="2146624"/>
                  <a:ext cx="187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80C742-C098-47BA-AD89-E207ED87E5CB}"/>
                    </a:ext>
                  </a:extLst>
                </p14:cNvPr>
                <p14:cNvContentPartPr/>
                <p14:nvPr/>
              </p14:nvContentPartPr>
              <p14:xfrm>
                <a:off x="1354634" y="2265784"/>
                <a:ext cx="189720" cy="37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80C742-C098-47BA-AD89-E207ED87E5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45994" y="2257144"/>
                  <a:ext cx="2073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F8D042B-2744-4913-938E-14C8FAADA09F}"/>
              </a:ext>
            </a:extLst>
          </p:cNvPr>
          <p:cNvGrpSpPr/>
          <p:nvPr/>
        </p:nvGrpSpPr>
        <p:grpSpPr>
          <a:xfrm>
            <a:off x="2032154" y="2152024"/>
            <a:ext cx="437400" cy="296280"/>
            <a:chOff x="2032154" y="2152024"/>
            <a:chExt cx="43740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45C30F-DCF2-4774-AD7A-B5BDE856EE88}"/>
                    </a:ext>
                  </a:extLst>
                </p14:cNvPr>
                <p14:cNvContentPartPr/>
                <p14:nvPr/>
              </p14:nvContentPartPr>
              <p14:xfrm>
                <a:off x="2032154" y="2152024"/>
                <a:ext cx="123120" cy="296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45C30F-DCF2-4774-AD7A-B5BDE856EE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23154" y="2143384"/>
                  <a:ext cx="140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1C1C188-23DF-4C17-8EE3-0A733494A15F}"/>
                    </a:ext>
                  </a:extLst>
                </p14:cNvPr>
                <p14:cNvContentPartPr/>
                <p14:nvPr/>
              </p14:nvContentPartPr>
              <p14:xfrm>
                <a:off x="2266874" y="2280184"/>
                <a:ext cx="202680" cy="47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1C1C188-23DF-4C17-8EE3-0A733494A1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57874" y="2271184"/>
                  <a:ext cx="220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4E6281-B7E0-4543-83A9-03C4BB62982B}"/>
              </a:ext>
            </a:extLst>
          </p:cNvPr>
          <p:cNvGrpSpPr/>
          <p:nvPr/>
        </p:nvGrpSpPr>
        <p:grpSpPr>
          <a:xfrm>
            <a:off x="2818754" y="1849624"/>
            <a:ext cx="3141360" cy="693720"/>
            <a:chOff x="2818754" y="1849624"/>
            <a:chExt cx="3141360" cy="69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43EE9F5-0F3F-45CA-9CE3-D784FE42BE1F}"/>
                    </a:ext>
                  </a:extLst>
                </p14:cNvPr>
                <p14:cNvContentPartPr/>
                <p14:nvPr/>
              </p14:nvContentPartPr>
              <p14:xfrm>
                <a:off x="2818754" y="2180464"/>
                <a:ext cx="314640" cy="278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43EE9F5-0F3F-45CA-9CE3-D784FE42BE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09754" y="2171824"/>
                  <a:ext cx="332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A9B7DB-DDB3-49B4-BACC-70BE0B261F10}"/>
                    </a:ext>
                  </a:extLst>
                </p14:cNvPr>
                <p14:cNvContentPartPr/>
                <p14:nvPr/>
              </p14:nvContentPartPr>
              <p14:xfrm>
                <a:off x="3226634" y="2097304"/>
                <a:ext cx="129600" cy="31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A9B7DB-DDB3-49B4-BACC-70BE0B261F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7634" y="2088304"/>
                  <a:ext cx="147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ECC846-D2BC-44FE-AA7F-3C9AF6E7BF58}"/>
                    </a:ext>
                  </a:extLst>
                </p14:cNvPr>
                <p14:cNvContentPartPr/>
                <p14:nvPr/>
              </p14:nvContentPartPr>
              <p14:xfrm>
                <a:off x="3437234" y="1958704"/>
                <a:ext cx="227520" cy="216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ECC846-D2BC-44FE-AA7F-3C9AF6E7BF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28594" y="1950064"/>
                  <a:ext cx="245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9702E9-6D88-431B-9C50-BBEE8785D0D2}"/>
                    </a:ext>
                  </a:extLst>
                </p14:cNvPr>
                <p14:cNvContentPartPr/>
                <p14:nvPr/>
              </p14:nvContentPartPr>
              <p14:xfrm>
                <a:off x="3745754" y="1936744"/>
                <a:ext cx="186840" cy="304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9702E9-6D88-431B-9C50-BBEE8785D0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37114" y="1928104"/>
                  <a:ext cx="204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6EADF2-477C-47EB-A3A5-BCC0B5B1567B}"/>
                    </a:ext>
                  </a:extLst>
                </p14:cNvPr>
                <p14:cNvContentPartPr/>
                <p14:nvPr/>
              </p14:nvContentPartPr>
              <p14:xfrm>
                <a:off x="3923234" y="1998664"/>
                <a:ext cx="124560" cy="188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6EADF2-477C-47EB-A3A5-BCC0B5B156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14594" y="1989664"/>
                  <a:ext cx="14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385B107-5411-4E53-B91F-13A6DD6E33A7}"/>
                    </a:ext>
                  </a:extLst>
                </p14:cNvPr>
                <p14:cNvContentPartPr/>
                <p14:nvPr/>
              </p14:nvContentPartPr>
              <p14:xfrm>
                <a:off x="4070834" y="2125384"/>
                <a:ext cx="50760" cy="49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385B107-5411-4E53-B91F-13A6DD6E33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61834" y="2116384"/>
                  <a:ext cx="68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9D47F7-305F-4CBC-AC4E-4F25D00A0215}"/>
                    </a:ext>
                  </a:extLst>
                </p14:cNvPr>
                <p14:cNvContentPartPr/>
                <p14:nvPr/>
              </p14:nvContentPartPr>
              <p14:xfrm>
                <a:off x="4181714" y="1933144"/>
                <a:ext cx="241920" cy="259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9D47F7-305F-4CBC-AC4E-4F25D00A021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73074" y="1924144"/>
                  <a:ext cx="259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9CDC592-2ACE-404F-AA48-3549BDB07FBC}"/>
                    </a:ext>
                  </a:extLst>
                </p14:cNvPr>
                <p14:cNvContentPartPr/>
                <p14:nvPr/>
              </p14:nvContentPartPr>
              <p14:xfrm>
                <a:off x="4457834" y="1849624"/>
                <a:ext cx="200520" cy="382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9CDC592-2ACE-404F-AA48-3549BDB07F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49194" y="1840624"/>
                  <a:ext cx="2181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5B73EE-312B-4BDE-A00B-9115BF30AAB5}"/>
                    </a:ext>
                  </a:extLst>
                </p14:cNvPr>
                <p14:cNvContentPartPr/>
                <p14:nvPr/>
              </p14:nvContentPartPr>
              <p14:xfrm>
                <a:off x="4620194" y="2397184"/>
                <a:ext cx="213120" cy="23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5B73EE-312B-4BDE-A00B-9115BF30AA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11194" y="2388544"/>
                  <a:ext cx="230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D0F7A82-D0F0-463C-A0D3-380D4D600E30}"/>
                    </a:ext>
                  </a:extLst>
                </p14:cNvPr>
                <p14:cNvContentPartPr/>
                <p14:nvPr/>
              </p14:nvContentPartPr>
              <p14:xfrm>
                <a:off x="5032394" y="2139784"/>
                <a:ext cx="569880" cy="403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D0F7A82-D0F0-463C-A0D3-380D4D600E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23754" y="2131144"/>
                  <a:ext cx="5875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AE4EA3C-D6C2-4EAE-A435-2F844DA6A069}"/>
                    </a:ext>
                  </a:extLst>
                </p14:cNvPr>
                <p14:cNvContentPartPr/>
                <p14:nvPr/>
              </p14:nvContentPartPr>
              <p14:xfrm>
                <a:off x="5493194" y="2260024"/>
                <a:ext cx="126360" cy="204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AE4EA3C-D6C2-4EAE-A435-2F844DA6A0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84554" y="2251024"/>
                  <a:ext cx="144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8A5DF3-189F-4BFD-A4A0-3AD880C45363}"/>
                    </a:ext>
                  </a:extLst>
                </p14:cNvPr>
                <p14:cNvContentPartPr/>
                <p14:nvPr/>
              </p14:nvContentPartPr>
              <p14:xfrm>
                <a:off x="5768594" y="2357584"/>
                <a:ext cx="191520" cy="14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8A5DF3-189F-4BFD-A4A0-3AD880C453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59594" y="2348944"/>
                  <a:ext cx="2091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2811A2D-2334-4B75-AEB4-13961904959E}"/>
              </a:ext>
            </a:extLst>
          </p:cNvPr>
          <p:cNvGrpSpPr/>
          <p:nvPr/>
        </p:nvGrpSpPr>
        <p:grpSpPr>
          <a:xfrm>
            <a:off x="6235154" y="1991824"/>
            <a:ext cx="2471760" cy="617040"/>
            <a:chOff x="6235154" y="1991824"/>
            <a:chExt cx="247176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D9785C5-ABCD-4554-A734-C3DAD05683FA}"/>
                    </a:ext>
                  </a:extLst>
                </p14:cNvPr>
                <p14:cNvContentPartPr/>
                <p14:nvPr/>
              </p14:nvContentPartPr>
              <p14:xfrm>
                <a:off x="6235154" y="2281264"/>
                <a:ext cx="308880" cy="257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D9785C5-ABCD-4554-A734-C3DAD05683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26154" y="2272624"/>
                  <a:ext cx="326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EC7892D-F7EF-4458-B884-F2E398486729}"/>
                    </a:ext>
                  </a:extLst>
                </p14:cNvPr>
                <p14:cNvContentPartPr/>
                <p14:nvPr/>
              </p14:nvContentPartPr>
              <p14:xfrm>
                <a:off x="6685874" y="2146984"/>
                <a:ext cx="147240" cy="26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EC7892D-F7EF-4458-B884-F2E3984867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76874" y="2137984"/>
                  <a:ext cx="164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3F721A-170E-4AA6-9C84-16BFBE60BC7A}"/>
                    </a:ext>
                  </a:extLst>
                </p14:cNvPr>
                <p14:cNvContentPartPr/>
                <p14:nvPr/>
              </p14:nvContentPartPr>
              <p14:xfrm>
                <a:off x="6942554" y="2051224"/>
                <a:ext cx="277560" cy="208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3F721A-170E-4AA6-9C84-16BFBE60BC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33914" y="2042584"/>
                  <a:ext cx="295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64982F-8FE3-497E-82C7-989C2A7FB257}"/>
                    </a:ext>
                  </a:extLst>
                </p14:cNvPr>
                <p14:cNvContentPartPr/>
                <p14:nvPr/>
              </p14:nvContentPartPr>
              <p14:xfrm>
                <a:off x="7285634" y="2026024"/>
                <a:ext cx="158400" cy="243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64982F-8FE3-497E-82C7-989C2A7FB2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6994" y="2017384"/>
                  <a:ext cx="176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B4248DF-408C-4481-854D-6232A33E0248}"/>
                    </a:ext>
                  </a:extLst>
                </p14:cNvPr>
                <p14:cNvContentPartPr/>
                <p14:nvPr/>
              </p14:nvContentPartPr>
              <p14:xfrm>
                <a:off x="7500194" y="2122144"/>
                <a:ext cx="171720" cy="139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B4248DF-408C-4481-854D-6232A33E02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91554" y="2113144"/>
                  <a:ext cx="189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3BFAA68-1814-4B0D-BAD9-8F798CB94506}"/>
                    </a:ext>
                  </a:extLst>
                </p14:cNvPr>
                <p14:cNvContentPartPr/>
                <p14:nvPr/>
              </p14:nvContentPartPr>
              <p14:xfrm>
                <a:off x="7792154" y="2236264"/>
                <a:ext cx="14400" cy="29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3BFAA68-1814-4B0D-BAD9-8F798CB945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83514" y="2227264"/>
                  <a:ext cx="32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DC3B672-DB44-4EAF-8430-D1C1A9F4C196}"/>
                    </a:ext>
                  </a:extLst>
                </p14:cNvPr>
                <p14:cNvContentPartPr/>
                <p14:nvPr/>
              </p14:nvContentPartPr>
              <p14:xfrm>
                <a:off x="7911314" y="2082184"/>
                <a:ext cx="152280" cy="192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DC3B672-DB44-4EAF-8430-D1C1A9F4C1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02314" y="2073184"/>
                  <a:ext cx="169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0F538A-69C1-4D31-B4C0-7A78D62816DC}"/>
                    </a:ext>
                  </a:extLst>
                </p14:cNvPr>
                <p14:cNvContentPartPr/>
                <p14:nvPr/>
              </p14:nvContentPartPr>
              <p14:xfrm>
                <a:off x="8118674" y="1991824"/>
                <a:ext cx="169560" cy="290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0F538A-69C1-4D31-B4C0-7A78D62816D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09674" y="1983184"/>
                  <a:ext cx="187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D008BA-B1B7-4B1B-B44F-6F1EC1B59352}"/>
                    </a:ext>
                  </a:extLst>
                </p14:cNvPr>
                <p14:cNvContentPartPr/>
                <p14:nvPr/>
              </p14:nvContentPartPr>
              <p14:xfrm>
                <a:off x="8319554" y="2038264"/>
                <a:ext cx="387360" cy="570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D008BA-B1B7-4B1B-B44F-6F1EC1B593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10914" y="2029624"/>
                  <a:ext cx="40500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6392603-3259-4EED-ABD3-ED1DBB684A0F}"/>
              </a:ext>
            </a:extLst>
          </p:cNvPr>
          <p:cNvGrpSpPr/>
          <p:nvPr/>
        </p:nvGrpSpPr>
        <p:grpSpPr>
          <a:xfrm>
            <a:off x="1387754" y="3018184"/>
            <a:ext cx="195840" cy="156240"/>
            <a:chOff x="1387754" y="3018184"/>
            <a:chExt cx="19584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1C5E86A-AD44-4907-874D-960D01941DF0}"/>
                    </a:ext>
                  </a:extLst>
                </p14:cNvPr>
                <p14:cNvContentPartPr/>
                <p14:nvPr/>
              </p14:nvContentPartPr>
              <p14:xfrm>
                <a:off x="1393514" y="3018184"/>
                <a:ext cx="180000" cy="30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1C5E86A-AD44-4907-874D-960D01941D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84874" y="3009544"/>
                  <a:ext cx="197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9574B9D-F59D-420E-9D89-DCEDD164080E}"/>
                    </a:ext>
                  </a:extLst>
                </p14:cNvPr>
                <p14:cNvContentPartPr/>
                <p14:nvPr/>
              </p14:nvContentPartPr>
              <p14:xfrm>
                <a:off x="1387754" y="3142024"/>
                <a:ext cx="195840" cy="32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9574B9D-F59D-420E-9D89-DCEDD164080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78754" y="3133024"/>
                  <a:ext cx="2134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B5B0592-A4E8-44B0-84D0-2257ED3D3CC3}"/>
              </a:ext>
            </a:extLst>
          </p:cNvPr>
          <p:cNvGrpSpPr/>
          <p:nvPr/>
        </p:nvGrpSpPr>
        <p:grpSpPr>
          <a:xfrm>
            <a:off x="2071034" y="2766904"/>
            <a:ext cx="4051080" cy="554040"/>
            <a:chOff x="2071034" y="2766904"/>
            <a:chExt cx="405108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2709AA4-7C2F-4F1F-8C1A-D7FC1B0EB512}"/>
                    </a:ext>
                  </a:extLst>
                </p14:cNvPr>
                <p14:cNvContentPartPr/>
                <p14:nvPr/>
              </p14:nvContentPartPr>
              <p14:xfrm>
                <a:off x="2071034" y="2965624"/>
                <a:ext cx="284040" cy="291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2709AA4-7C2F-4F1F-8C1A-D7FC1B0EB5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62394" y="2956624"/>
                  <a:ext cx="301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2D83723-3DA7-4731-8540-87721E3C1CB8}"/>
                    </a:ext>
                  </a:extLst>
                </p14:cNvPr>
                <p14:cNvContentPartPr/>
                <p14:nvPr/>
              </p14:nvContentPartPr>
              <p14:xfrm>
                <a:off x="2406554" y="2843584"/>
                <a:ext cx="135360" cy="20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2D83723-3DA7-4731-8540-87721E3C1C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7554" y="2834944"/>
                  <a:ext cx="153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D600DD-40DD-4B5E-A733-F709BD6178C4}"/>
                    </a:ext>
                  </a:extLst>
                </p14:cNvPr>
                <p14:cNvContentPartPr/>
                <p14:nvPr/>
              </p14:nvContentPartPr>
              <p14:xfrm>
                <a:off x="2647394" y="2918464"/>
                <a:ext cx="15840" cy="23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D600DD-40DD-4B5E-A733-F709BD6178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38394" y="2909824"/>
                  <a:ext cx="33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A81DB0-E6BB-48E0-8204-28385E291157}"/>
                    </a:ext>
                  </a:extLst>
                </p14:cNvPr>
                <p14:cNvContentPartPr/>
                <p14:nvPr/>
              </p14:nvContentPartPr>
              <p14:xfrm>
                <a:off x="2750354" y="2766904"/>
                <a:ext cx="319680" cy="194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A81DB0-E6BB-48E0-8204-28385E2911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41354" y="2757904"/>
                  <a:ext cx="337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AFE98FD-67E1-4A25-A6B4-0B499EB83129}"/>
                    </a:ext>
                  </a:extLst>
                </p14:cNvPr>
                <p14:cNvContentPartPr/>
                <p14:nvPr/>
              </p14:nvContentPartPr>
              <p14:xfrm>
                <a:off x="3158954" y="3164344"/>
                <a:ext cx="216720" cy="51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AFE98FD-67E1-4A25-A6B4-0B499EB831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50314" y="3155344"/>
                  <a:ext cx="234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495C74-05B9-44D8-A9CE-EE4C7BB101B5}"/>
                    </a:ext>
                  </a:extLst>
                </p14:cNvPr>
                <p14:cNvContentPartPr/>
                <p14:nvPr/>
              </p14:nvContentPartPr>
              <p14:xfrm>
                <a:off x="3575474" y="3071464"/>
                <a:ext cx="342720" cy="249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495C74-05B9-44D8-A9CE-EE4C7BB101B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66474" y="3062464"/>
                  <a:ext cx="360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87D8960-39E3-4302-ACD2-F520382A147C}"/>
                    </a:ext>
                  </a:extLst>
                </p14:cNvPr>
                <p14:cNvContentPartPr/>
                <p14:nvPr/>
              </p14:nvContentPartPr>
              <p14:xfrm>
                <a:off x="3973634" y="2927104"/>
                <a:ext cx="106920" cy="10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87D8960-39E3-4302-ACD2-F520382A147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64994" y="2918104"/>
                  <a:ext cx="12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835076-9F5C-46C1-B421-E62503A561A9}"/>
                    </a:ext>
                  </a:extLst>
                </p14:cNvPr>
                <p14:cNvContentPartPr/>
                <p14:nvPr/>
              </p14:nvContentPartPr>
              <p14:xfrm>
                <a:off x="4227074" y="2790664"/>
                <a:ext cx="195840" cy="204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835076-9F5C-46C1-B421-E62503A561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18074" y="2781664"/>
                  <a:ext cx="21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5C6BB7-83FE-46E7-AF8B-F53E90AEDE0F}"/>
                    </a:ext>
                  </a:extLst>
                </p14:cNvPr>
                <p14:cNvContentPartPr/>
                <p14:nvPr/>
              </p14:nvContentPartPr>
              <p14:xfrm>
                <a:off x="4576634" y="3022504"/>
                <a:ext cx="159480" cy="24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5C6BB7-83FE-46E7-AF8B-F53E90AEDE0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67994" y="3013864"/>
                  <a:ext cx="177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BEA7B5E-64A7-44E2-8A08-30E7FA4E7673}"/>
                    </a:ext>
                  </a:extLst>
                </p14:cNvPr>
                <p14:cNvContentPartPr/>
                <p14:nvPr/>
              </p14:nvContentPartPr>
              <p14:xfrm>
                <a:off x="4559354" y="3146704"/>
                <a:ext cx="160560" cy="6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BEA7B5E-64A7-44E2-8A08-30E7FA4E767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50354" y="3138064"/>
                  <a:ext cx="178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622E849-E08C-456D-94D4-3B51A5A9AE94}"/>
                    </a:ext>
                  </a:extLst>
                </p14:cNvPr>
                <p14:cNvContentPartPr/>
                <p14:nvPr/>
              </p14:nvContentPartPr>
              <p14:xfrm>
                <a:off x="4942034" y="3232024"/>
                <a:ext cx="32040" cy="24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622E849-E08C-456D-94D4-3B51A5A9AE9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33034" y="3223384"/>
                  <a:ext cx="49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131DC9D-BA56-4331-8D38-AC1C2BD7D83A}"/>
                    </a:ext>
                  </a:extLst>
                </p14:cNvPr>
                <p14:cNvContentPartPr/>
                <p14:nvPr/>
              </p14:nvContentPartPr>
              <p14:xfrm>
                <a:off x="5124194" y="2968504"/>
                <a:ext cx="174240" cy="164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131DC9D-BA56-4331-8D38-AC1C2BD7D8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15194" y="2959504"/>
                  <a:ext cx="191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CD4897-29FD-4FCB-9057-736AC703361E}"/>
                    </a:ext>
                  </a:extLst>
                </p14:cNvPr>
                <p14:cNvContentPartPr/>
                <p14:nvPr/>
              </p14:nvContentPartPr>
              <p14:xfrm>
                <a:off x="5219954" y="2940064"/>
                <a:ext cx="172800" cy="288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CD4897-29FD-4FCB-9057-736AC70336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10954" y="2931424"/>
                  <a:ext cx="190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AAA7F5F-1366-48DF-9542-542EF0A9E3DA}"/>
                    </a:ext>
                  </a:extLst>
                </p14:cNvPr>
                <p14:cNvContentPartPr/>
                <p14:nvPr/>
              </p14:nvContentPartPr>
              <p14:xfrm>
                <a:off x="5467634" y="2932144"/>
                <a:ext cx="215640" cy="306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AAA7F5F-1366-48DF-9542-542EF0A9E3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58994" y="2923144"/>
                  <a:ext cx="233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1B71215-9E45-4B96-A407-6EFA2DD89898}"/>
                    </a:ext>
                  </a:extLst>
                </p14:cNvPr>
                <p14:cNvContentPartPr/>
                <p14:nvPr/>
              </p14:nvContentPartPr>
              <p14:xfrm>
                <a:off x="5737634" y="2904784"/>
                <a:ext cx="193320" cy="303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1B71215-9E45-4B96-A407-6EFA2DD8989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28994" y="2895784"/>
                  <a:ext cx="210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27E42DF-0288-4748-9914-60EA6365C035}"/>
                    </a:ext>
                  </a:extLst>
                </p14:cNvPr>
                <p14:cNvContentPartPr/>
                <p14:nvPr/>
              </p14:nvContentPartPr>
              <p14:xfrm>
                <a:off x="5919074" y="3019984"/>
                <a:ext cx="203040" cy="210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27E42DF-0288-4748-9914-60EA6365C0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10434" y="3011344"/>
                  <a:ext cx="2206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D2F5F0E-3622-443F-B375-3FBF0EF00C1C}"/>
              </a:ext>
            </a:extLst>
          </p:cNvPr>
          <p:cNvGrpSpPr/>
          <p:nvPr/>
        </p:nvGrpSpPr>
        <p:grpSpPr>
          <a:xfrm>
            <a:off x="440234" y="3473224"/>
            <a:ext cx="530280" cy="565200"/>
            <a:chOff x="440234" y="3473224"/>
            <a:chExt cx="530280" cy="56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859CF9-E8CD-498A-97C9-87B9F52E4A21}"/>
                    </a:ext>
                  </a:extLst>
                </p14:cNvPr>
                <p14:cNvContentPartPr/>
                <p14:nvPr/>
              </p14:nvContentPartPr>
              <p14:xfrm>
                <a:off x="484154" y="3473224"/>
                <a:ext cx="249480" cy="565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859CF9-E8CD-498A-97C9-87B9F52E4A2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5154" y="3464584"/>
                  <a:ext cx="2671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C4A6A1D-B237-4B41-A826-2D87C9F90712}"/>
                    </a:ext>
                  </a:extLst>
                </p14:cNvPr>
                <p14:cNvContentPartPr/>
                <p14:nvPr/>
              </p14:nvContentPartPr>
              <p14:xfrm>
                <a:off x="440234" y="3807304"/>
                <a:ext cx="276480" cy="73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C4A6A1D-B237-4B41-A826-2D87C9F9071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1234" y="3798664"/>
                  <a:ext cx="294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A1B9DE-9D10-415F-825A-97539E40F9EC}"/>
                    </a:ext>
                  </a:extLst>
                </p14:cNvPr>
                <p14:cNvContentPartPr/>
                <p14:nvPr/>
              </p14:nvContentPartPr>
              <p14:xfrm>
                <a:off x="787274" y="3575464"/>
                <a:ext cx="183240" cy="459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A1B9DE-9D10-415F-825A-97539E40F9E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8274" y="3566464"/>
                  <a:ext cx="20088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7F3FFF6A-B580-4116-AE1A-7A9E8E098CFC}"/>
              </a:ext>
            </a:extLst>
          </p:cNvPr>
          <p:cNvGrpSpPr/>
          <p:nvPr/>
        </p:nvGrpSpPr>
        <p:grpSpPr>
          <a:xfrm>
            <a:off x="1372994" y="3604264"/>
            <a:ext cx="9156600" cy="1741680"/>
            <a:chOff x="1372994" y="3604264"/>
            <a:chExt cx="9156600" cy="174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DD78F91-D1E9-42B8-9754-473148C48350}"/>
                    </a:ext>
                  </a:extLst>
                </p14:cNvPr>
                <p14:cNvContentPartPr/>
                <p14:nvPr/>
              </p14:nvContentPartPr>
              <p14:xfrm>
                <a:off x="1421234" y="3799744"/>
                <a:ext cx="151560" cy="269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DD78F91-D1E9-42B8-9754-473148C4835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12594" y="3790744"/>
                  <a:ext cx="169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0F1362D-6099-4538-9BB1-C7FEE5630D3F}"/>
                    </a:ext>
                  </a:extLst>
                </p14:cNvPr>
                <p14:cNvContentPartPr/>
                <p14:nvPr/>
              </p14:nvContentPartPr>
              <p14:xfrm>
                <a:off x="1514114" y="3604264"/>
                <a:ext cx="303480" cy="277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0F1362D-6099-4538-9BB1-C7FEE5630D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505474" y="3595264"/>
                  <a:ext cx="321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D55B04A-2B24-4618-BF39-8EB1ABC7FAED}"/>
                    </a:ext>
                  </a:extLst>
                </p14:cNvPr>
                <p14:cNvContentPartPr/>
                <p14:nvPr/>
              </p14:nvContentPartPr>
              <p14:xfrm>
                <a:off x="1879154" y="3748984"/>
                <a:ext cx="172080" cy="273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D55B04A-2B24-4618-BF39-8EB1ABC7FAE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70514" y="3740344"/>
                  <a:ext cx="189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448F493-1EAB-41F7-AEFE-C2C3FCE42E7E}"/>
                    </a:ext>
                  </a:extLst>
                </p14:cNvPr>
                <p14:cNvContentPartPr/>
                <p14:nvPr/>
              </p14:nvContentPartPr>
              <p14:xfrm>
                <a:off x="2298914" y="3812344"/>
                <a:ext cx="76680" cy="191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448F493-1EAB-41F7-AEFE-C2C3FCE42E7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89914" y="3803704"/>
                  <a:ext cx="94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A57827D-B186-4336-9EF4-9D1E26B0F294}"/>
                    </a:ext>
                  </a:extLst>
                </p14:cNvPr>
                <p14:cNvContentPartPr/>
                <p14:nvPr/>
              </p14:nvContentPartPr>
              <p14:xfrm>
                <a:off x="2134754" y="3705784"/>
                <a:ext cx="545760" cy="108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A57827D-B186-4336-9EF4-9D1E26B0F2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25754" y="3697144"/>
                  <a:ext cx="56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AB84178-C9E7-4EDA-BF66-89334B785CF8}"/>
                    </a:ext>
                  </a:extLst>
                </p14:cNvPr>
                <p14:cNvContentPartPr/>
                <p14:nvPr/>
              </p14:nvContentPartPr>
              <p14:xfrm>
                <a:off x="2709314" y="3703984"/>
                <a:ext cx="260280" cy="199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AB84178-C9E7-4EDA-BF66-89334B785C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0674" y="3694984"/>
                  <a:ext cx="277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B6D724C-D0D4-4631-A2BC-9E68366B07C6}"/>
                    </a:ext>
                  </a:extLst>
                </p14:cNvPr>
                <p14:cNvContentPartPr/>
                <p14:nvPr/>
              </p14:nvContentPartPr>
              <p14:xfrm>
                <a:off x="2695274" y="3959944"/>
                <a:ext cx="206280" cy="32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B6D724C-D0D4-4631-A2BC-9E68366B07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86634" y="3950944"/>
                  <a:ext cx="223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B7F6034-A8F4-4A7D-AEC5-8958D34B9E39}"/>
                    </a:ext>
                  </a:extLst>
                </p14:cNvPr>
                <p14:cNvContentPartPr/>
                <p14:nvPr/>
              </p14:nvContentPartPr>
              <p14:xfrm>
                <a:off x="3110354" y="3746104"/>
                <a:ext cx="124560" cy="138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B7F6034-A8F4-4A7D-AEC5-8958D34B9E3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01354" y="3737104"/>
                  <a:ext cx="14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20916AA-5A96-48E7-8535-2D76FAEC426C}"/>
                    </a:ext>
                  </a:extLst>
                </p14:cNvPr>
                <p14:cNvContentPartPr/>
                <p14:nvPr/>
              </p14:nvContentPartPr>
              <p14:xfrm>
                <a:off x="3208274" y="3714424"/>
                <a:ext cx="162720" cy="315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20916AA-5A96-48E7-8535-2D76FAEC4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99634" y="3705424"/>
                  <a:ext cx="180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4F58DB-8731-4012-9175-6ECB092F5691}"/>
                    </a:ext>
                  </a:extLst>
                </p14:cNvPr>
                <p14:cNvContentPartPr/>
                <p14:nvPr/>
              </p14:nvContentPartPr>
              <p14:xfrm>
                <a:off x="3520034" y="3724504"/>
                <a:ext cx="184680" cy="355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4F58DB-8731-4012-9175-6ECB092F56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11034" y="3715864"/>
                  <a:ext cx="202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D49D960-276C-4B53-AABF-BB8936359CF4}"/>
                    </a:ext>
                  </a:extLst>
                </p14:cNvPr>
                <p14:cNvContentPartPr/>
                <p14:nvPr/>
              </p14:nvContentPartPr>
              <p14:xfrm>
                <a:off x="3796154" y="3850864"/>
                <a:ext cx="118080" cy="249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D49D960-276C-4B53-AABF-BB8936359CF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87154" y="3842224"/>
                  <a:ext cx="135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7DBE5C0-212D-4B0B-9CA1-9BB1FF851EB4}"/>
                    </a:ext>
                  </a:extLst>
                </p14:cNvPr>
                <p14:cNvContentPartPr/>
                <p14:nvPr/>
              </p14:nvContentPartPr>
              <p14:xfrm>
                <a:off x="3695354" y="3815224"/>
                <a:ext cx="486720" cy="50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7DBE5C0-212D-4B0B-9CA1-9BB1FF851E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86714" y="3806584"/>
                  <a:ext cx="504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9D6B098-E10C-43A3-A218-522EEF3B2D6F}"/>
                    </a:ext>
                  </a:extLst>
                </p14:cNvPr>
                <p14:cNvContentPartPr/>
                <p14:nvPr/>
              </p14:nvContentPartPr>
              <p14:xfrm>
                <a:off x="4309154" y="3835744"/>
                <a:ext cx="290520" cy="202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9D6B098-E10C-43A3-A218-522EEF3B2D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00514" y="3826744"/>
                  <a:ext cx="308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860F881-6246-43E7-8E5B-4C6D4AD00EB8}"/>
                    </a:ext>
                  </a:extLst>
                </p14:cNvPr>
                <p14:cNvContentPartPr/>
                <p14:nvPr/>
              </p14:nvContentPartPr>
              <p14:xfrm>
                <a:off x="4695434" y="3790744"/>
                <a:ext cx="249480" cy="274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860F881-6246-43E7-8E5B-4C6D4AD00E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86794" y="3781744"/>
                  <a:ext cx="267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A65F41F-D11C-4F05-A26B-A60D9B74C20A}"/>
                    </a:ext>
                  </a:extLst>
                </p14:cNvPr>
                <p14:cNvContentPartPr/>
                <p14:nvPr/>
              </p14:nvContentPartPr>
              <p14:xfrm>
                <a:off x="5011874" y="3653224"/>
                <a:ext cx="241920" cy="46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A65F41F-D11C-4F05-A26B-A60D9B74C20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03234" y="3644584"/>
                  <a:ext cx="2595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93457D-03F8-4875-B9BE-3A2413C79346}"/>
                    </a:ext>
                  </a:extLst>
                </p14:cNvPr>
                <p14:cNvContentPartPr/>
                <p14:nvPr/>
              </p14:nvContentPartPr>
              <p14:xfrm>
                <a:off x="5465474" y="3851224"/>
                <a:ext cx="101880" cy="15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93457D-03F8-4875-B9BE-3A2413C7934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56474" y="3842584"/>
                  <a:ext cx="119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9031955-BA89-4AC7-8607-0CF087B2BF35}"/>
                    </a:ext>
                  </a:extLst>
                </p14:cNvPr>
                <p14:cNvContentPartPr/>
                <p14:nvPr/>
              </p14:nvContentPartPr>
              <p14:xfrm>
                <a:off x="5479154" y="3921064"/>
                <a:ext cx="131400" cy="20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9031955-BA89-4AC7-8607-0CF087B2BF3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70154" y="3912424"/>
                  <a:ext cx="149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048809-47BF-4255-BA75-16D4680C4E7A}"/>
                    </a:ext>
                  </a:extLst>
                </p14:cNvPr>
                <p14:cNvContentPartPr/>
                <p14:nvPr/>
              </p14:nvContentPartPr>
              <p14:xfrm>
                <a:off x="5868674" y="3749704"/>
                <a:ext cx="156600" cy="273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048809-47BF-4255-BA75-16D4680C4E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60034" y="3741064"/>
                  <a:ext cx="174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6EAD2B6-6D45-45CA-88FD-B2F98E528DCC}"/>
                    </a:ext>
                  </a:extLst>
                </p14:cNvPr>
                <p14:cNvContentPartPr/>
                <p14:nvPr/>
              </p14:nvContentPartPr>
              <p14:xfrm>
                <a:off x="6135794" y="3871384"/>
                <a:ext cx="185760" cy="23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6EAD2B6-6D45-45CA-88FD-B2F98E528DC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26794" y="3862384"/>
                  <a:ext cx="20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C04C11A-310C-498F-8F64-E40BC0EDB421}"/>
                    </a:ext>
                  </a:extLst>
                </p14:cNvPr>
                <p14:cNvContentPartPr/>
                <p14:nvPr/>
              </p14:nvContentPartPr>
              <p14:xfrm>
                <a:off x="6469874" y="3782464"/>
                <a:ext cx="137160" cy="257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C04C11A-310C-498F-8F64-E40BC0EDB4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60874" y="3773824"/>
                  <a:ext cx="154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F881988-1321-4651-AAA8-FC235DF56578}"/>
                    </a:ext>
                  </a:extLst>
                </p14:cNvPr>
                <p14:cNvContentPartPr/>
                <p14:nvPr/>
              </p14:nvContentPartPr>
              <p14:xfrm>
                <a:off x="6545474" y="3671584"/>
                <a:ext cx="297360" cy="1839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F881988-1321-4651-AAA8-FC235DF5657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36834" y="3662584"/>
                  <a:ext cx="31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779B537-9914-43FA-B923-F22A3E0A6B09}"/>
                    </a:ext>
                  </a:extLst>
                </p14:cNvPr>
                <p14:cNvContentPartPr/>
                <p14:nvPr/>
              </p14:nvContentPartPr>
              <p14:xfrm>
                <a:off x="6918434" y="3741424"/>
                <a:ext cx="209880" cy="275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779B537-9914-43FA-B923-F22A3E0A6B0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09794" y="3732424"/>
                  <a:ext cx="227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1DB2A50-162B-4395-8B9A-CEFFC6666622}"/>
                    </a:ext>
                  </a:extLst>
                </p14:cNvPr>
                <p14:cNvContentPartPr/>
                <p14:nvPr/>
              </p14:nvContentPartPr>
              <p14:xfrm>
                <a:off x="7322354" y="3815584"/>
                <a:ext cx="107640" cy="208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1DB2A50-162B-4395-8B9A-CEFFC66666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13714" y="3806944"/>
                  <a:ext cx="125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ABCD729-24F8-4A57-9A87-8062D6FA0511}"/>
                    </a:ext>
                  </a:extLst>
                </p14:cNvPr>
                <p14:cNvContentPartPr/>
                <p14:nvPr/>
              </p14:nvContentPartPr>
              <p14:xfrm>
                <a:off x="7236314" y="3761944"/>
                <a:ext cx="456480" cy="44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ABCD729-24F8-4A57-9A87-8062D6FA051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27314" y="3753304"/>
                  <a:ext cx="474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4AC12B9-3A37-4279-B4FD-421F1E5C24CC}"/>
                    </a:ext>
                  </a:extLst>
                </p14:cNvPr>
                <p14:cNvContentPartPr/>
                <p14:nvPr/>
              </p14:nvContentPartPr>
              <p14:xfrm>
                <a:off x="7833554" y="3787864"/>
                <a:ext cx="275760" cy="209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4AC12B9-3A37-4279-B4FD-421F1E5C24C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24914" y="3779224"/>
                  <a:ext cx="293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577F829-2AB1-4CBE-ACC8-4CF397775DE2}"/>
                    </a:ext>
                  </a:extLst>
                </p14:cNvPr>
                <p14:cNvContentPartPr/>
                <p14:nvPr/>
              </p14:nvContentPartPr>
              <p14:xfrm>
                <a:off x="8229194" y="3786784"/>
                <a:ext cx="154800" cy="129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577F829-2AB1-4CBE-ACC8-4CF397775D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20554" y="3777784"/>
                  <a:ext cx="172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9A39AF8-7F77-4AA8-B479-0AA69B70065E}"/>
                    </a:ext>
                  </a:extLst>
                </p14:cNvPr>
                <p14:cNvContentPartPr/>
                <p14:nvPr/>
              </p14:nvContentPartPr>
              <p14:xfrm>
                <a:off x="8360954" y="3706504"/>
                <a:ext cx="176040" cy="316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9A39AF8-7F77-4AA8-B479-0AA69B70065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52314" y="3697504"/>
                  <a:ext cx="193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8C20A42-6751-4BF0-B546-F25DF06FAC7F}"/>
                    </a:ext>
                  </a:extLst>
                </p14:cNvPr>
                <p14:cNvContentPartPr/>
                <p14:nvPr/>
              </p14:nvContentPartPr>
              <p14:xfrm>
                <a:off x="8785754" y="3840784"/>
                <a:ext cx="360" cy="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8C20A42-6751-4BF0-B546-F25DF06FAC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76754" y="3832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66F3B60-0E34-459B-BFC6-469D539A662D}"/>
                    </a:ext>
                  </a:extLst>
                </p14:cNvPr>
                <p14:cNvContentPartPr/>
                <p14:nvPr/>
              </p14:nvContentPartPr>
              <p14:xfrm>
                <a:off x="8704754" y="3745384"/>
                <a:ext cx="182520" cy="327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66F3B60-0E34-459B-BFC6-469D539A66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96114" y="3736384"/>
                  <a:ext cx="200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BA04B41-A0DC-46DA-8E01-B95BF25004FE}"/>
                    </a:ext>
                  </a:extLst>
                </p14:cNvPr>
                <p14:cNvContentPartPr/>
                <p14:nvPr/>
              </p14:nvContentPartPr>
              <p14:xfrm>
                <a:off x="9119114" y="3841504"/>
                <a:ext cx="112320" cy="2044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BA04B41-A0DC-46DA-8E01-B95BF25004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10474" y="3832864"/>
                  <a:ext cx="12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70B72E8-ADC1-4DC6-A2DD-E4FF8EB8BB0B}"/>
                    </a:ext>
                  </a:extLst>
                </p14:cNvPr>
                <p14:cNvContentPartPr/>
                <p14:nvPr/>
              </p14:nvContentPartPr>
              <p14:xfrm>
                <a:off x="9004634" y="3774904"/>
                <a:ext cx="453600" cy="45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70B72E8-ADC1-4DC6-A2DD-E4FF8EB8BB0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95994" y="3766264"/>
                  <a:ext cx="471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C1B0541-F764-4D78-AA72-76A4E7CAE39B}"/>
                    </a:ext>
                  </a:extLst>
                </p14:cNvPr>
                <p14:cNvContentPartPr/>
                <p14:nvPr/>
              </p14:nvContentPartPr>
              <p14:xfrm>
                <a:off x="9538154" y="3816304"/>
                <a:ext cx="261000" cy="173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C1B0541-F764-4D78-AA72-76A4E7CAE39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9154" y="3807664"/>
                  <a:ext cx="278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2957889-CA02-4193-8459-992DE4359AD6}"/>
                    </a:ext>
                  </a:extLst>
                </p14:cNvPr>
                <p14:cNvContentPartPr/>
                <p14:nvPr/>
              </p14:nvContentPartPr>
              <p14:xfrm>
                <a:off x="9896714" y="3815224"/>
                <a:ext cx="252360" cy="230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2957889-CA02-4193-8459-992DE4359A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88074" y="3806584"/>
                  <a:ext cx="270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CD0C909-1B6E-465F-8969-2134CD8AE744}"/>
                    </a:ext>
                  </a:extLst>
                </p14:cNvPr>
                <p14:cNvContentPartPr/>
                <p14:nvPr/>
              </p14:nvContentPartPr>
              <p14:xfrm>
                <a:off x="10258874" y="3676264"/>
                <a:ext cx="270720" cy="448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CD0C909-1B6E-465F-8969-2134CD8AE7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49874" y="3667264"/>
                  <a:ext cx="2883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BC1CF60-80EF-411D-A0D8-1D2E5898DFEF}"/>
                    </a:ext>
                  </a:extLst>
                </p14:cNvPr>
                <p14:cNvContentPartPr/>
                <p14:nvPr/>
              </p14:nvContentPartPr>
              <p14:xfrm>
                <a:off x="1372994" y="4359184"/>
                <a:ext cx="178200" cy="2725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BC1CF60-80EF-411D-A0D8-1D2E5898DF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63994" y="4350544"/>
                  <a:ext cx="19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FB06CD1-8615-46D9-B018-8124194E5F83}"/>
                    </a:ext>
                  </a:extLst>
                </p14:cNvPr>
                <p14:cNvContentPartPr/>
                <p14:nvPr/>
              </p14:nvContentPartPr>
              <p14:xfrm>
                <a:off x="1460834" y="4266304"/>
                <a:ext cx="295560" cy="353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FB06CD1-8615-46D9-B018-8124194E5F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51834" y="4257664"/>
                  <a:ext cx="313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407687E-A419-478D-89AC-60C7EA7D6006}"/>
                    </a:ext>
                  </a:extLst>
                </p14:cNvPr>
                <p14:cNvContentPartPr/>
                <p14:nvPr/>
              </p14:nvContentPartPr>
              <p14:xfrm>
                <a:off x="1824434" y="4431544"/>
                <a:ext cx="69120" cy="97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407687E-A419-478D-89AC-60C7EA7D60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15434" y="4422904"/>
                  <a:ext cx="86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CEE26E2-FA99-4EF6-ABA4-423ACDF5037A}"/>
                    </a:ext>
                  </a:extLst>
                </p14:cNvPr>
                <p14:cNvContentPartPr/>
                <p14:nvPr/>
              </p14:nvContentPartPr>
              <p14:xfrm>
                <a:off x="1774034" y="4376104"/>
                <a:ext cx="209880" cy="4366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CEE26E2-FA99-4EF6-ABA4-423ACDF503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65394" y="4367104"/>
                  <a:ext cx="2275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5710A90-5C7D-4B32-B948-7D9C117DAA0C}"/>
                    </a:ext>
                  </a:extLst>
                </p14:cNvPr>
                <p14:cNvContentPartPr/>
                <p14:nvPr/>
              </p14:nvContentPartPr>
              <p14:xfrm>
                <a:off x="2298554" y="4200784"/>
                <a:ext cx="231120" cy="403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5710A90-5C7D-4B32-B948-7D9C117DAA0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89554" y="4192144"/>
                  <a:ext cx="248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B9EF1B0-4D83-4445-8E96-D707BF7F9271}"/>
                    </a:ext>
                  </a:extLst>
                </p14:cNvPr>
                <p14:cNvContentPartPr/>
                <p14:nvPr/>
              </p14:nvContentPartPr>
              <p14:xfrm>
                <a:off x="2235914" y="4392304"/>
                <a:ext cx="310320" cy="61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B9EF1B0-4D83-4445-8E96-D707BF7F927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226914" y="4383304"/>
                  <a:ext cx="327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AA189F2-21E9-4AA8-A527-DC5BB899FD18}"/>
                    </a:ext>
                  </a:extLst>
                </p14:cNvPr>
                <p14:cNvContentPartPr/>
                <p14:nvPr/>
              </p14:nvContentPartPr>
              <p14:xfrm>
                <a:off x="2555594" y="4162264"/>
                <a:ext cx="227880" cy="390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AA189F2-21E9-4AA8-A527-DC5BB899FD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46954" y="4153264"/>
                  <a:ext cx="245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212F7DC-0EDE-4DE2-8042-6E77A99CFDD1}"/>
                    </a:ext>
                  </a:extLst>
                </p14:cNvPr>
                <p14:cNvContentPartPr/>
                <p14:nvPr/>
              </p14:nvContentPartPr>
              <p14:xfrm>
                <a:off x="2763674" y="4375024"/>
                <a:ext cx="186840" cy="171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212F7DC-0EDE-4DE2-8042-6E77A99CFD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55034" y="4366024"/>
                  <a:ext cx="20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328CC9B-6983-483D-841D-E08FC889AE7F}"/>
                    </a:ext>
                  </a:extLst>
                </p14:cNvPr>
                <p14:cNvContentPartPr/>
                <p14:nvPr/>
              </p14:nvContentPartPr>
              <p14:xfrm>
                <a:off x="3217634" y="4381504"/>
                <a:ext cx="357480" cy="1591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328CC9B-6983-483D-841D-E08FC889AE7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08634" y="4372504"/>
                  <a:ext cx="375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5078A7C-E7FB-4A95-A793-7ED8D6DB1592}"/>
                    </a:ext>
                  </a:extLst>
                </p14:cNvPr>
                <p14:cNvContentPartPr/>
                <p14:nvPr/>
              </p14:nvContentPartPr>
              <p14:xfrm>
                <a:off x="3606434" y="4363504"/>
                <a:ext cx="177120" cy="160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5078A7C-E7FB-4A95-A793-7ED8D6DB159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97434" y="4354864"/>
                  <a:ext cx="194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AE892E5-A8B6-4054-A71B-F21D83ED1D54}"/>
                    </a:ext>
                  </a:extLst>
                </p14:cNvPr>
                <p14:cNvContentPartPr/>
                <p14:nvPr/>
              </p14:nvContentPartPr>
              <p14:xfrm>
                <a:off x="3778154" y="4381864"/>
                <a:ext cx="301320" cy="141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AE892E5-A8B6-4054-A71B-F21D83ED1D5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69514" y="4373224"/>
                  <a:ext cx="31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F8145BB-401E-4FBA-8FC9-57C4F1CBCBC6}"/>
                    </a:ext>
                  </a:extLst>
                </p14:cNvPr>
                <p14:cNvContentPartPr/>
                <p14:nvPr/>
              </p14:nvContentPartPr>
              <p14:xfrm>
                <a:off x="4170914" y="4393384"/>
                <a:ext cx="84960" cy="141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F8145BB-401E-4FBA-8FC9-57C4F1CBCBC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61914" y="4384744"/>
                  <a:ext cx="102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630A8B5-89DF-4A92-B69A-BFA28E3CAAB5}"/>
                    </a:ext>
                  </a:extLst>
                </p14:cNvPr>
                <p14:cNvContentPartPr/>
                <p14:nvPr/>
              </p14:nvContentPartPr>
              <p14:xfrm>
                <a:off x="4288994" y="4414984"/>
                <a:ext cx="271800" cy="131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630A8B5-89DF-4A92-B69A-BFA28E3CAAB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80354" y="4405984"/>
                  <a:ext cx="289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331DF4-234F-4254-8FEA-5196ECE3D669}"/>
                    </a:ext>
                  </a:extLst>
                </p14:cNvPr>
                <p14:cNvContentPartPr/>
                <p14:nvPr/>
              </p14:nvContentPartPr>
              <p14:xfrm>
                <a:off x="4448834" y="4381504"/>
                <a:ext cx="190440" cy="333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331DF4-234F-4254-8FEA-5196ECE3D66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39834" y="4372864"/>
                  <a:ext cx="208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A44C0E1-24AC-4B15-ACCD-9F7EFF030716}"/>
                    </a:ext>
                  </a:extLst>
                </p14:cNvPr>
                <p14:cNvContentPartPr/>
                <p14:nvPr/>
              </p14:nvContentPartPr>
              <p14:xfrm>
                <a:off x="4687874" y="4177744"/>
                <a:ext cx="191520" cy="363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A44C0E1-24AC-4B15-ACCD-9F7EFF0307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79234" y="4168744"/>
                  <a:ext cx="209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F818FD6-CFC5-4943-9B05-DA3340739BB2}"/>
                    </a:ext>
                  </a:extLst>
                </p14:cNvPr>
                <p14:cNvContentPartPr/>
                <p14:nvPr/>
              </p14:nvContentPartPr>
              <p14:xfrm>
                <a:off x="4816394" y="4387624"/>
                <a:ext cx="151560" cy="1306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F818FD6-CFC5-4943-9B05-DA3340739BB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07394" y="4378984"/>
                  <a:ext cx="169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683148B-ADE3-489F-974F-E6F205F774CC}"/>
                    </a:ext>
                  </a:extLst>
                </p14:cNvPr>
                <p14:cNvContentPartPr/>
                <p14:nvPr/>
              </p14:nvContentPartPr>
              <p14:xfrm>
                <a:off x="5011154" y="4328944"/>
                <a:ext cx="119160" cy="1792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683148B-ADE3-489F-974F-E6F205F774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02514" y="4319944"/>
                  <a:ext cx="136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2F827F-3B21-4D27-92C6-C78B77D19445}"/>
                    </a:ext>
                  </a:extLst>
                </p14:cNvPr>
                <p14:cNvContentPartPr/>
                <p14:nvPr/>
              </p14:nvContentPartPr>
              <p14:xfrm>
                <a:off x="5082794" y="4314184"/>
                <a:ext cx="200160" cy="211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2F827F-3B21-4D27-92C6-C78B77D194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74154" y="4305184"/>
                  <a:ext cx="217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6FDF14D-454D-4AC5-AE9F-64C22B8D560E}"/>
                    </a:ext>
                  </a:extLst>
                </p14:cNvPr>
                <p14:cNvContentPartPr/>
                <p14:nvPr/>
              </p14:nvContentPartPr>
              <p14:xfrm>
                <a:off x="5520914" y="4437664"/>
                <a:ext cx="148320" cy="338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6FDF14D-454D-4AC5-AE9F-64C22B8D560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12274" y="4428664"/>
                  <a:ext cx="165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442371-ACB8-4509-B33A-C56EC02741D5}"/>
                    </a:ext>
                  </a:extLst>
                </p14:cNvPr>
                <p14:cNvContentPartPr/>
                <p14:nvPr/>
              </p14:nvContentPartPr>
              <p14:xfrm>
                <a:off x="5631434" y="4329304"/>
                <a:ext cx="279360" cy="181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442371-ACB8-4509-B33A-C56EC02741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22794" y="4320664"/>
                  <a:ext cx="297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E600A58-2E85-41E5-94F9-B6EF2F54AFBE}"/>
                    </a:ext>
                  </a:extLst>
                </p14:cNvPr>
                <p14:cNvContentPartPr/>
                <p14:nvPr/>
              </p14:nvContentPartPr>
              <p14:xfrm>
                <a:off x="5969114" y="4338664"/>
                <a:ext cx="199440" cy="197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E600A58-2E85-41E5-94F9-B6EF2F54AFB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60114" y="4330024"/>
                  <a:ext cx="217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15477F6-BE3B-47BA-A741-4366AE49822C}"/>
                    </a:ext>
                  </a:extLst>
                </p14:cNvPr>
                <p14:cNvContentPartPr/>
                <p14:nvPr/>
              </p14:nvContentPartPr>
              <p14:xfrm>
                <a:off x="6187274" y="4378264"/>
                <a:ext cx="118800" cy="141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15477F6-BE3B-47BA-A741-4366AE49822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78274" y="4369624"/>
                  <a:ext cx="136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3FBDEE-D508-4D80-99F1-B98269C9CBC5}"/>
                    </a:ext>
                  </a:extLst>
                </p14:cNvPr>
                <p14:cNvContentPartPr/>
                <p14:nvPr/>
              </p14:nvContentPartPr>
              <p14:xfrm>
                <a:off x="6278714" y="4435504"/>
                <a:ext cx="168480" cy="337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3FBDEE-D508-4D80-99F1-B98269C9CBC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69714" y="4426504"/>
                  <a:ext cx="186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2935133-ECFE-430F-BFF7-7D0B6CAA16DB}"/>
                    </a:ext>
                  </a:extLst>
                </p14:cNvPr>
                <p14:cNvContentPartPr/>
                <p14:nvPr/>
              </p14:nvContentPartPr>
              <p14:xfrm>
                <a:off x="6432434" y="4342264"/>
                <a:ext cx="221400" cy="1828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2935133-ECFE-430F-BFF7-7D0B6CAA16D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423434" y="4333624"/>
                  <a:ext cx="239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F07F838-8E16-4D95-B713-08718E8056D2}"/>
                    </a:ext>
                  </a:extLst>
                </p14:cNvPr>
                <p14:cNvContentPartPr/>
                <p14:nvPr/>
              </p14:nvContentPartPr>
              <p14:xfrm>
                <a:off x="6670754" y="4309144"/>
                <a:ext cx="437400" cy="201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F07F838-8E16-4D95-B713-08718E8056D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61754" y="4300144"/>
                  <a:ext cx="455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886FABD-34DE-47B5-9A53-F291925FCA1E}"/>
                    </a:ext>
                  </a:extLst>
                </p14:cNvPr>
                <p14:cNvContentPartPr/>
                <p14:nvPr/>
              </p14:nvContentPartPr>
              <p14:xfrm>
                <a:off x="7181954" y="4162264"/>
                <a:ext cx="203760" cy="3708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886FABD-34DE-47B5-9A53-F291925FCA1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73314" y="4153264"/>
                  <a:ext cx="221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F89CF01-F720-4F5B-8332-0CCC9DA72475}"/>
                    </a:ext>
                  </a:extLst>
                </p14:cNvPr>
                <p14:cNvContentPartPr/>
                <p14:nvPr/>
              </p14:nvContentPartPr>
              <p14:xfrm>
                <a:off x="7131194" y="4336144"/>
                <a:ext cx="248400" cy="31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F89CF01-F720-4F5B-8332-0CCC9DA7247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22194" y="4327144"/>
                  <a:ext cx="266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F6FE638-7521-41C2-851D-A592CA9849EB}"/>
                    </a:ext>
                  </a:extLst>
                </p14:cNvPr>
                <p14:cNvContentPartPr/>
                <p14:nvPr/>
              </p14:nvContentPartPr>
              <p14:xfrm>
                <a:off x="7352594" y="4340464"/>
                <a:ext cx="186480" cy="4190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F6FE638-7521-41C2-851D-A592CA9849E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43954" y="4331824"/>
                  <a:ext cx="204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424643B-8C80-4C13-9EF1-9450C0F30096}"/>
                    </a:ext>
                  </a:extLst>
                </p14:cNvPr>
                <p14:cNvContentPartPr/>
                <p14:nvPr/>
              </p14:nvContentPartPr>
              <p14:xfrm>
                <a:off x="1475594" y="4976584"/>
                <a:ext cx="103680" cy="258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424643B-8C80-4C13-9EF1-9450C0F300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66954" y="4967584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A66C97B-3F31-4BD0-AD35-29904DEAF1FB}"/>
                    </a:ext>
                  </a:extLst>
                </p14:cNvPr>
                <p14:cNvContentPartPr/>
                <p14:nvPr/>
              </p14:nvContentPartPr>
              <p14:xfrm>
                <a:off x="1543994" y="4852024"/>
                <a:ext cx="241560" cy="243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A66C97B-3F31-4BD0-AD35-29904DEAF1F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35354" y="4843384"/>
                  <a:ext cx="259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2071098-BE66-440C-A2B3-C4CBC40D8C55}"/>
                    </a:ext>
                  </a:extLst>
                </p14:cNvPr>
                <p14:cNvContentPartPr/>
                <p14:nvPr/>
              </p14:nvContentPartPr>
              <p14:xfrm>
                <a:off x="2001914" y="4971904"/>
                <a:ext cx="118440" cy="231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2071098-BE66-440C-A2B3-C4CBC40D8C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93274" y="4963264"/>
                  <a:ext cx="136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64AA29F-5C53-4095-A869-FD91F591BE2F}"/>
                    </a:ext>
                  </a:extLst>
                </p14:cNvPr>
                <p14:cNvContentPartPr/>
                <p14:nvPr/>
              </p14:nvContentPartPr>
              <p14:xfrm>
                <a:off x="2381714" y="4998184"/>
                <a:ext cx="61200" cy="1814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64AA29F-5C53-4095-A869-FD91F591BE2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73074" y="4989544"/>
                  <a:ext cx="78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EBAF73F-63A3-41E4-A84A-30B5D4892104}"/>
                    </a:ext>
                  </a:extLst>
                </p14:cNvPr>
                <p14:cNvContentPartPr/>
                <p14:nvPr/>
              </p14:nvContentPartPr>
              <p14:xfrm>
                <a:off x="2296394" y="4943104"/>
                <a:ext cx="369360" cy="46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EBAF73F-63A3-41E4-A84A-30B5D489210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287754" y="4934104"/>
                  <a:ext cx="387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74182C7-C077-4BF1-B9AD-5211CBDBDF92}"/>
                    </a:ext>
                  </a:extLst>
                </p14:cNvPr>
                <p14:cNvContentPartPr/>
                <p14:nvPr/>
              </p14:nvContentPartPr>
              <p14:xfrm>
                <a:off x="2805074" y="4964344"/>
                <a:ext cx="223920" cy="1814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74182C7-C077-4BF1-B9AD-5211CBDBDF9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96434" y="4955344"/>
                  <a:ext cx="241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1FF42B8-D1B2-45EE-9E0D-98E1AA262438}"/>
                    </a:ext>
                  </a:extLst>
                </p14:cNvPr>
                <p14:cNvContentPartPr/>
                <p14:nvPr/>
              </p14:nvContentPartPr>
              <p14:xfrm>
                <a:off x="3194954" y="4938424"/>
                <a:ext cx="198000" cy="139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1FF42B8-D1B2-45EE-9E0D-98E1AA26243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85954" y="4929424"/>
                  <a:ext cx="215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4CBCCF6-2261-4263-A8CF-3E4CDF506E67}"/>
                    </a:ext>
                  </a:extLst>
                </p14:cNvPr>
                <p14:cNvContentPartPr/>
                <p14:nvPr/>
              </p14:nvContentPartPr>
              <p14:xfrm>
                <a:off x="3332474" y="4888024"/>
                <a:ext cx="128160" cy="3466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4CBCCF6-2261-4263-A8CF-3E4CDF506E6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23834" y="4879024"/>
                  <a:ext cx="145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1DA38C1-EE35-44F8-A0F3-989EF452F516}"/>
                    </a:ext>
                  </a:extLst>
                </p14:cNvPr>
                <p14:cNvContentPartPr/>
                <p14:nvPr/>
              </p14:nvContentPartPr>
              <p14:xfrm>
                <a:off x="3624434" y="4796224"/>
                <a:ext cx="158760" cy="441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1DA38C1-EE35-44F8-A0F3-989EF452F5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15794" y="4787224"/>
                  <a:ext cx="1764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7C9EAEE-9579-41F6-9646-32D9B1BD634C}"/>
                    </a:ext>
                  </a:extLst>
                </p14:cNvPr>
                <p14:cNvContentPartPr/>
                <p14:nvPr/>
              </p14:nvContentPartPr>
              <p14:xfrm>
                <a:off x="3957074" y="4996024"/>
                <a:ext cx="62640" cy="180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7C9EAEE-9579-41F6-9646-32D9B1BD634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48074" y="4987024"/>
                  <a:ext cx="80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48468AC-5DCC-40EB-92F1-CD3CEA46EE14}"/>
                    </a:ext>
                  </a:extLst>
                </p14:cNvPr>
                <p14:cNvContentPartPr/>
                <p14:nvPr/>
              </p14:nvContentPartPr>
              <p14:xfrm>
                <a:off x="3865634" y="4934464"/>
                <a:ext cx="404280" cy="709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48468AC-5DCC-40EB-92F1-CD3CEA46EE1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56994" y="4925824"/>
                  <a:ext cx="421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0950320-265E-4EC1-BDE0-9FE51A151004}"/>
                    </a:ext>
                  </a:extLst>
                </p14:cNvPr>
                <p14:cNvContentPartPr/>
                <p14:nvPr/>
              </p14:nvContentPartPr>
              <p14:xfrm>
                <a:off x="4358114" y="4992064"/>
                <a:ext cx="236880" cy="156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0950320-265E-4EC1-BDE0-9FE51A15100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49474" y="4983064"/>
                  <a:ext cx="254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93786DB-B522-4FF8-A704-26AA2F97B4F5}"/>
                    </a:ext>
                  </a:extLst>
                </p14:cNvPr>
                <p14:cNvContentPartPr/>
                <p14:nvPr/>
              </p14:nvContentPartPr>
              <p14:xfrm>
                <a:off x="4679594" y="4944904"/>
                <a:ext cx="224640" cy="234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93786DB-B522-4FF8-A704-26AA2F97B4F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70594" y="4935904"/>
                  <a:ext cx="242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141A75-14FB-4320-98E2-C3A3B0E4C2A2}"/>
                    </a:ext>
                  </a:extLst>
                </p14:cNvPr>
                <p14:cNvContentPartPr/>
                <p14:nvPr/>
              </p14:nvContentPartPr>
              <p14:xfrm>
                <a:off x="4975514" y="4823224"/>
                <a:ext cx="166680" cy="420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141A75-14FB-4320-98E2-C3A3B0E4C2A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66514" y="4814224"/>
                  <a:ext cx="184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AF5A63C-6A72-4552-BDF9-AF554AE8ED1A}"/>
                    </a:ext>
                  </a:extLst>
                </p14:cNvPr>
                <p14:cNvContentPartPr/>
                <p14:nvPr/>
              </p14:nvContentPartPr>
              <p14:xfrm>
                <a:off x="5395274" y="4969384"/>
                <a:ext cx="141120" cy="90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AF5A63C-6A72-4552-BDF9-AF554AE8ED1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86274" y="4960744"/>
                  <a:ext cx="158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1828134-6BFD-4DF8-979D-FC2FBFCEF763}"/>
                    </a:ext>
                  </a:extLst>
                </p14:cNvPr>
                <p14:cNvContentPartPr/>
                <p14:nvPr/>
              </p14:nvContentPartPr>
              <p14:xfrm>
                <a:off x="5397434" y="5059384"/>
                <a:ext cx="181440" cy="234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1828134-6BFD-4DF8-979D-FC2FBFCEF76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88794" y="5050384"/>
                  <a:ext cx="199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6A21BEC-31A6-4C09-8011-864C793F1133}"/>
                    </a:ext>
                  </a:extLst>
                </p14:cNvPr>
                <p14:cNvContentPartPr/>
                <p14:nvPr/>
              </p14:nvContentPartPr>
              <p14:xfrm>
                <a:off x="5883794" y="4989544"/>
                <a:ext cx="101160" cy="2124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6A21BEC-31A6-4C09-8011-864C793F113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74794" y="4980544"/>
                  <a:ext cx="118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426B5EC-5A33-4D8E-9147-54B0A6EBCE3B}"/>
                    </a:ext>
                  </a:extLst>
                </p14:cNvPr>
                <p14:cNvContentPartPr/>
                <p14:nvPr/>
              </p14:nvContentPartPr>
              <p14:xfrm>
                <a:off x="5930954" y="4822864"/>
                <a:ext cx="306360" cy="2250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426B5EC-5A33-4D8E-9147-54B0A6EBCE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922314" y="4814224"/>
                  <a:ext cx="324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28F17B3-C6F2-40BA-8CAD-19E19787BF3C}"/>
                    </a:ext>
                  </a:extLst>
                </p14:cNvPr>
                <p14:cNvContentPartPr/>
                <p14:nvPr/>
              </p14:nvContentPartPr>
              <p14:xfrm>
                <a:off x="6321194" y="4943824"/>
                <a:ext cx="163800" cy="278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28F17B3-C6F2-40BA-8CAD-19E19787BF3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12194" y="4934824"/>
                  <a:ext cx="181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D08DA5C-E5CE-4C12-833B-B958C07C0198}"/>
                    </a:ext>
                  </a:extLst>
                </p14:cNvPr>
                <p14:cNvContentPartPr/>
                <p14:nvPr/>
              </p14:nvContentPartPr>
              <p14:xfrm>
                <a:off x="6674714" y="4982344"/>
                <a:ext cx="90720" cy="1954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D08DA5C-E5CE-4C12-833B-B958C07C019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66074" y="4973704"/>
                  <a:ext cx="108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B8FE0A4-8446-4DD7-9805-E5D76F9920FD}"/>
                    </a:ext>
                  </a:extLst>
                </p14:cNvPr>
                <p14:cNvContentPartPr/>
                <p14:nvPr/>
              </p14:nvContentPartPr>
              <p14:xfrm>
                <a:off x="6578954" y="4893064"/>
                <a:ext cx="453960" cy="81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B8FE0A4-8446-4DD7-9805-E5D76F9920F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70314" y="4884424"/>
                  <a:ext cx="471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41A4FA5-2A64-40FE-9650-85992CD42613}"/>
                    </a:ext>
                  </a:extLst>
                </p14:cNvPr>
                <p14:cNvContentPartPr/>
                <p14:nvPr/>
              </p14:nvContentPartPr>
              <p14:xfrm>
                <a:off x="7056674" y="4969384"/>
                <a:ext cx="258840" cy="187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41A4FA5-2A64-40FE-9650-85992CD4261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48034" y="4960744"/>
                  <a:ext cx="276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8842C53-C02F-46B4-83E4-6AD82D5243EE}"/>
                    </a:ext>
                  </a:extLst>
                </p14:cNvPr>
                <p14:cNvContentPartPr/>
                <p14:nvPr/>
              </p14:nvContentPartPr>
              <p14:xfrm>
                <a:off x="7481474" y="4944904"/>
                <a:ext cx="155520" cy="248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8842C53-C02F-46B4-83E4-6AD82D5243E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72474" y="4935904"/>
                  <a:ext cx="17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3EBE2FB-BADF-47CB-9E4A-4203EEA6616F}"/>
                    </a:ext>
                  </a:extLst>
                </p14:cNvPr>
                <p14:cNvContentPartPr/>
                <p14:nvPr/>
              </p14:nvContentPartPr>
              <p14:xfrm>
                <a:off x="7670114" y="4778224"/>
                <a:ext cx="294120" cy="5677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3EBE2FB-BADF-47CB-9E4A-4203EEA6616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61474" y="4769224"/>
                  <a:ext cx="311760" cy="58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B27BA0-EE3C-4CAF-AA7A-D3B9BE092C86}"/>
                  </a:ext>
                </a:extLst>
              </p14:cNvPr>
              <p14:cNvContentPartPr/>
              <p14:nvPr/>
            </p14:nvContentPartPr>
            <p14:xfrm>
              <a:off x="1449314" y="5579944"/>
              <a:ext cx="16200" cy="61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B27BA0-EE3C-4CAF-AA7A-D3B9BE092C8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440674" y="5571304"/>
                <a:ext cx="338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0B323DA3-791C-4F63-ABDF-76928039EA2C}"/>
                  </a:ext>
                </a:extLst>
              </p14:cNvPr>
              <p14:cNvContentPartPr/>
              <p14:nvPr/>
            </p14:nvContentPartPr>
            <p14:xfrm>
              <a:off x="1298474" y="5760664"/>
              <a:ext cx="360" cy="1584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0B323DA3-791C-4F63-ABDF-76928039EA2C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289834" y="5751664"/>
                <a:ext cx="18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3887FAE3-5EF0-47A5-A2EA-41B5DBCB0C7F}"/>
                  </a:ext>
                </a:extLst>
              </p14:cNvPr>
              <p14:cNvContentPartPr/>
              <p14:nvPr/>
            </p14:nvContentPartPr>
            <p14:xfrm>
              <a:off x="1604834" y="5790544"/>
              <a:ext cx="19800" cy="122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3887FAE3-5EF0-47A5-A2EA-41B5DBCB0C7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596194" y="5781904"/>
                <a:ext cx="374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FD1577-B73D-4030-AE82-556C303BFAD3}"/>
              </a:ext>
            </a:extLst>
          </p:cNvPr>
          <p:cNvGrpSpPr/>
          <p:nvPr/>
        </p:nvGrpSpPr>
        <p:grpSpPr>
          <a:xfrm>
            <a:off x="1930634" y="5471944"/>
            <a:ext cx="3568680" cy="377280"/>
            <a:chOff x="1930634" y="5471944"/>
            <a:chExt cx="356868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A4F5050-BAA5-4AFA-9059-67AF9711ECE6}"/>
                    </a:ext>
                  </a:extLst>
                </p14:cNvPr>
                <p14:cNvContentPartPr/>
                <p14:nvPr/>
              </p14:nvContentPartPr>
              <p14:xfrm>
                <a:off x="1930634" y="5607304"/>
                <a:ext cx="111600" cy="2419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A4F5050-BAA5-4AFA-9059-67AF9711ECE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21634" y="5598664"/>
                  <a:ext cx="129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14F7519-FE40-488D-9D68-6149944EC06F}"/>
                    </a:ext>
                  </a:extLst>
                </p14:cNvPr>
                <p14:cNvContentPartPr/>
                <p14:nvPr/>
              </p14:nvContentPartPr>
              <p14:xfrm>
                <a:off x="1978874" y="5471944"/>
                <a:ext cx="262440" cy="2332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14F7519-FE40-488D-9D68-6149944EC06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70234" y="5463304"/>
                  <a:ext cx="280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41C8164-E688-4A22-9FDF-BA15A906B655}"/>
                    </a:ext>
                  </a:extLst>
                </p14:cNvPr>
                <p14:cNvContentPartPr/>
                <p14:nvPr/>
              </p14:nvContentPartPr>
              <p14:xfrm>
                <a:off x="2243474" y="5598664"/>
                <a:ext cx="156240" cy="2260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41C8164-E688-4A22-9FDF-BA15A906B65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234474" y="5590024"/>
                  <a:ext cx="173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C006B65-FFE2-401F-B15E-1CBF37C24604}"/>
                    </a:ext>
                  </a:extLst>
                </p14:cNvPr>
                <p14:cNvContentPartPr/>
                <p14:nvPr/>
              </p14:nvContentPartPr>
              <p14:xfrm>
                <a:off x="2587274" y="5641504"/>
                <a:ext cx="113400" cy="184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C006B65-FFE2-401F-B15E-1CBF37C2460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78634" y="5632864"/>
                  <a:ext cx="131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4A573BA-73AC-41B4-B177-2CBC1A7022A1}"/>
                    </a:ext>
                  </a:extLst>
                </p14:cNvPr>
                <p14:cNvContentPartPr/>
                <p14:nvPr/>
              </p14:nvContentPartPr>
              <p14:xfrm>
                <a:off x="2504474" y="5568424"/>
                <a:ext cx="483120" cy="774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4A573BA-73AC-41B4-B177-2CBC1A7022A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495834" y="5559784"/>
                  <a:ext cx="500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AC165D9-6E07-4CB3-B88F-C5DFE2C606CA}"/>
                    </a:ext>
                  </a:extLst>
                </p14:cNvPr>
                <p14:cNvContentPartPr/>
                <p14:nvPr/>
              </p14:nvContentPartPr>
              <p14:xfrm>
                <a:off x="2920274" y="5558704"/>
                <a:ext cx="219240" cy="1461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AC165D9-6E07-4CB3-B88F-C5DFE2C606C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911634" y="5550064"/>
                  <a:ext cx="236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AD655EF-53AC-44F3-B758-14182AD8A558}"/>
                    </a:ext>
                  </a:extLst>
                </p14:cNvPr>
                <p14:cNvContentPartPr/>
                <p14:nvPr/>
              </p14:nvContentPartPr>
              <p14:xfrm>
                <a:off x="2909834" y="5776144"/>
                <a:ext cx="200160" cy="158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AD655EF-53AC-44F3-B758-14182AD8A55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00834" y="5767144"/>
                  <a:ext cx="217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EBF1319-D0AB-4C1A-9060-3C5C8966DC51}"/>
                    </a:ext>
                  </a:extLst>
                </p14:cNvPr>
                <p14:cNvContentPartPr/>
                <p14:nvPr/>
              </p14:nvContentPartPr>
              <p14:xfrm>
                <a:off x="3300434" y="5594344"/>
                <a:ext cx="141480" cy="117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EBF1319-D0AB-4C1A-9060-3C5C8966DC5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291794" y="5585704"/>
                  <a:ext cx="159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F8AAF7B-0B50-42FF-8A8A-D161C22A2C1F}"/>
                    </a:ext>
                  </a:extLst>
                </p14:cNvPr>
                <p14:cNvContentPartPr/>
                <p14:nvPr/>
              </p14:nvContentPartPr>
              <p14:xfrm>
                <a:off x="3425354" y="5555464"/>
                <a:ext cx="90360" cy="243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F8AAF7B-0B50-42FF-8A8A-D161C22A2C1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416714" y="5546824"/>
                  <a:ext cx="108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D2E590F-B886-4DA2-A0FF-7EBA1F9E8155}"/>
                    </a:ext>
                  </a:extLst>
                </p14:cNvPr>
                <p14:cNvContentPartPr/>
                <p14:nvPr/>
              </p14:nvContentPartPr>
              <p14:xfrm>
                <a:off x="3730634" y="5559424"/>
                <a:ext cx="85680" cy="251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D2E590F-B886-4DA2-A0FF-7EBA1F9E815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21994" y="5550784"/>
                  <a:ext cx="103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33283B0-69BF-49C0-B25B-3284BEF7A7D7}"/>
                    </a:ext>
                  </a:extLst>
                </p14:cNvPr>
                <p14:cNvContentPartPr/>
                <p14:nvPr/>
              </p14:nvContentPartPr>
              <p14:xfrm>
                <a:off x="4027994" y="5610544"/>
                <a:ext cx="52200" cy="1904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33283B0-69BF-49C0-B25B-3284BEF7A7D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019354" y="5601904"/>
                  <a:ext cx="69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2C2BE13-A3D7-4548-A1F6-67E9B966158B}"/>
                    </a:ext>
                  </a:extLst>
                </p14:cNvPr>
                <p14:cNvContentPartPr/>
                <p14:nvPr/>
              </p14:nvContentPartPr>
              <p14:xfrm>
                <a:off x="3918914" y="5557264"/>
                <a:ext cx="378360" cy="432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2C2BE13-A3D7-4548-A1F6-67E9B966158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910274" y="5548264"/>
                  <a:ext cx="396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61CDD9B-6D4F-431C-B38D-058247915104}"/>
                    </a:ext>
                  </a:extLst>
                </p14:cNvPr>
                <p14:cNvContentPartPr/>
                <p14:nvPr/>
              </p14:nvContentPartPr>
              <p14:xfrm>
                <a:off x="4312394" y="5592544"/>
                <a:ext cx="292680" cy="1915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61CDD9B-6D4F-431C-B38D-05824791510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03394" y="5583544"/>
                  <a:ext cx="310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1E6426B-134C-4284-BAB9-4B0FFE01C283}"/>
                    </a:ext>
                  </a:extLst>
                </p14:cNvPr>
                <p14:cNvContentPartPr/>
                <p14:nvPr/>
              </p14:nvContentPartPr>
              <p14:xfrm>
                <a:off x="4645394" y="5563384"/>
                <a:ext cx="190080" cy="213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1E6426B-134C-4284-BAB9-4B0FFE01C28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636394" y="5554744"/>
                  <a:ext cx="207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738DC61-0A53-4745-A331-03163B578090}"/>
                    </a:ext>
                  </a:extLst>
                </p14:cNvPr>
                <p14:cNvContentPartPr/>
                <p14:nvPr/>
              </p14:nvContentPartPr>
              <p14:xfrm>
                <a:off x="4915394" y="5484544"/>
                <a:ext cx="172440" cy="3488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738DC61-0A53-4745-A331-03163B57809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06394" y="5475544"/>
                  <a:ext cx="190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DC564A0-AD5D-4912-AC71-A9C94565C09D}"/>
                    </a:ext>
                  </a:extLst>
                </p14:cNvPr>
                <p14:cNvContentPartPr/>
                <p14:nvPr/>
              </p14:nvContentPartPr>
              <p14:xfrm>
                <a:off x="5301314" y="5604784"/>
                <a:ext cx="189000" cy="36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DC564A0-AD5D-4912-AC71-A9C94565C0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292314" y="5595784"/>
                  <a:ext cx="206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1E46184-FC19-4985-B3C9-FB48B36C9C02}"/>
                    </a:ext>
                  </a:extLst>
                </p14:cNvPr>
                <p14:cNvContentPartPr/>
                <p14:nvPr/>
              </p14:nvContentPartPr>
              <p14:xfrm>
                <a:off x="5313554" y="5707024"/>
                <a:ext cx="185760" cy="306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1E46184-FC19-4985-B3C9-FB48B36C9C0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304914" y="5698024"/>
                  <a:ext cx="2034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B6AAA34A-F0D8-4A47-8837-56106891E2A4}"/>
              </a:ext>
            </a:extLst>
          </p:cNvPr>
          <p:cNvGrpSpPr/>
          <p:nvPr/>
        </p:nvGrpSpPr>
        <p:grpSpPr>
          <a:xfrm>
            <a:off x="5804234" y="5577784"/>
            <a:ext cx="444600" cy="251280"/>
            <a:chOff x="5804234" y="5577784"/>
            <a:chExt cx="44460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FAEF607-A161-4259-B767-C39E9A532A75}"/>
                    </a:ext>
                  </a:extLst>
                </p14:cNvPr>
                <p14:cNvContentPartPr/>
                <p14:nvPr/>
              </p14:nvContentPartPr>
              <p14:xfrm>
                <a:off x="5804234" y="5577784"/>
                <a:ext cx="77400" cy="251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FAEF607-A161-4259-B767-C39E9A532A7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95234" y="5568784"/>
                  <a:ext cx="95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C9CDADA-A8C6-4AB3-A972-40968FF9810E}"/>
                    </a:ext>
                  </a:extLst>
                </p14:cNvPr>
                <p14:cNvContentPartPr/>
                <p14:nvPr/>
              </p14:nvContentPartPr>
              <p14:xfrm>
                <a:off x="6004034" y="5678944"/>
                <a:ext cx="244800" cy="38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C9CDADA-A8C6-4AB3-A972-40968FF9810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995034" y="5670304"/>
                  <a:ext cx="262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54B2BA71-B378-491F-AF0C-AF0CCF48F8A8}"/>
              </a:ext>
            </a:extLst>
          </p:cNvPr>
          <p:cNvGrpSpPr/>
          <p:nvPr/>
        </p:nvGrpSpPr>
        <p:grpSpPr>
          <a:xfrm>
            <a:off x="6501194" y="5473744"/>
            <a:ext cx="1173600" cy="343080"/>
            <a:chOff x="6501194" y="5473744"/>
            <a:chExt cx="117360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CF2E0ED-C3CC-4799-8746-116B582BCCD3}"/>
                    </a:ext>
                  </a:extLst>
                </p14:cNvPr>
                <p14:cNvContentPartPr/>
                <p14:nvPr/>
              </p14:nvContentPartPr>
              <p14:xfrm>
                <a:off x="6501194" y="5598664"/>
                <a:ext cx="133200" cy="213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CF2E0ED-C3CC-4799-8746-116B582BCCD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492194" y="5589664"/>
                  <a:ext cx="150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9DBB466-9600-49FC-8D9D-D189D76FEBE3}"/>
                    </a:ext>
                  </a:extLst>
                </p14:cNvPr>
                <p14:cNvContentPartPr/>
                <p14:nvPr/>
              </p14:nvContentPartPr>
              <p14:xfrm>
                <a:off x="6576794" y="5473744"/>
                <a:ext cx="327240" cy="199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9DBB466-9600-49FC-8D9D-D189D76FEBE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568154" y="5465104"/>
                  <a:ext cx="344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FFBD1B2-3E8E-43B9-A0F2-66D322887E5D}"/>
                    </a:ext>
                  </a:extLst>
                </p14:cNvPr>
                <p14:cNvContentPartPr/>
                <p14:nvPr/>
              </p14:nvContentPartPr>
              <p14:xfrm>
                <a:off x="7005194" y="5636464"/>
                <a:ext cx="134280" cy="180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FFBD1B2-3E8E-43B9-A0F2-66D322887E5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96194" y="5627464"/>
                  <a:ext cx="151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FB51381-E8FE-441B-8182-760A610B0651}"/>
                    </a:ext>
                  </a:extLst>
                </p14:cNvPr>
                <p14:cNvContentPartPr/>
                <p14:nvPr/>
              </p14:nvContentPartPr>
              <p14:xfrm>
                <a:off x="7319114" y="5660224"/>
                <a:ext cx="83160" cy="1530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FB51381-E8FE-441B-8182-760A610B06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310474" y="5651584"/>
                  <a:ext cx="10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94A8326-C3AD-476B-BF5D-770ADCD816F8}"/>
                    </a:ext>
                  </a:extLst>
                </p14:cNvPr>
                <p14:cNvContentPartPr/>
                <p14:nvPr/>
              </p14:nvContentPartPr>
              <p14:xfrm>
                <a:off x="7170074" y="5613064"/>
                <a:ext cx="504720" cy="28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94A8326-C3AD-476B-BF5D-770ADCD816F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61434" y="5604064"/>
                  <a:ext cx="5223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D419F66A-2149-436D-B3BE-2EE9565300CC}"/>
              </a:ext>
            </a:extLst>
          </p:cNvPr>
          <p:cNvGrpSpPr/>
          <p:nvPr/>
        </p:nvGrpSpPr>
        <p:grpSpPr>
          <a:xfrm>
            <a:off x="7767314" y="5496064"/>
            <a:ext cx="727920" cy="441000"/>
            <a:chOff x="7767314" y="5496064"/>
            <a:chExt cx="72792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4F87C21-4275-4C17-A5CF-B2B99A5FDC52}"/>
                    </a:ext>
                  </a:extLst>
                </p14:cNvPr>
                <p14:cNvContentPartPr/>
                <p14:nvPr/>
              </p14:nvContentPartPr>
              <p14:xfrm>
                <a:off x="7767314" y="5643304"/>
                <a:ext cx="206280" cy="163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4F87C21-4275-4C17-A5CF-B2B99A5FDC5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58314" y="5634304"/>
                  <a:ext cx="223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B593299-AEAE-49C8-9829-C6611E9FC2EA}"/>
                    </a:ext>
                  </a:extLst>
                </p14:cNvPr>
                <p14:cNvContentPartPr/>
                <p14:nvPr/>
              </p14:nvContentPartPr>
              <p14:xfrm>
                <a:off x="8069714" y="5619184"/>
                <a:ext cx="104400" cy="189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B593299-AEAE-49C8-9829-C6611E9FC2E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060714" y="5610184"/>
                  <a:ext cx="122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B681C2E-5B31-4775-A69D-B8C32C9192C4}"/>
                    </a:ext>
                  </a:extLst>
                </p14:cNvPr>
                <p14:cNvContentPartPr/>
                <p14:nvPr/>
              </p14:nvContentPartPr>
              <p14:xfrm>
                <a:off x="8251874" y="5496064"/>
                <a:ext cx="243360" cy="4410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B681C2E-5B31-4775-A69D-B8C32C9192C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242874" y="5487424"/>
                  <a:ext cx="26100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02C611C3-32CB-4368-A85E-D10D4B355EAB}"/>
              </a:ext>
            </a:extLst>
          </p:cNvPr>
          <p:cNvGrpSpPr/>
          <p:nvPr/>
        </p:nvGrpSpPr>
        <p:grpSpPr>
          <a:xfrm>
            <a:off x="8679554" y="5489944"/>
            <a:ext cx="2319840" cy="419760"/>
            <a:chOff x="8679554" y="5489944"/>
            <a:chExt cx="23198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CEE8FD9-26E0-4E4E-ADB1-2A35A5AF8A14}"/>
                    </a:ext>
                  </a:extLst>
                </p14:cNvPr>
                <p14:cNvContentPartPr/>
                <p14:nvPr/>
              </p14:nvContentPartPr>
              <p14:xfrm>
                <a:off x="8679554" y="5650864"/>
                <a:ext cx="154800" cy="306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CEE8FD9-26E0-4E4E-ADB1-2A35A5AF8A1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70914" y="5641864"/>
                  <a:ext cx="172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9C741D8-5010-44F0-BBE1-6AD23E4BE53D}"/>
                    </a:ext>
                  </a:extLst>
                </p14:cNvPr>
                <p14:cNvContentPartPr/>
                <p14:nvPr/>
              </p14:nvContentPartPr>
              <p14:xfrm>
                <a:off x="8680994" y="5769304"/>
                <a:ext cx="222840" cy="82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9C741D8-5010-44F0-BBE1-6AD23E4BE53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671994" y="5760664"/>
                  <a:ext cx="240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A44B439-BD38-483B-A1D7-32A9E7DCE1E7}"/>
                    </a:ext>
                  </a:extLst>
                </p14:cNvPr>
                <p14:cNvContentPartPr/>
                <p14:nvPr/>
              </p14:nvContentPartPr>
              <p14:xfrm>
                <a:off x="9068714" y="5656624"/>
                <a:ext cx="119520" cy="2199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A44B439-BD38-483B-A1D7-32A9E7DCE1E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060074" y="5647624"/>
                  <a:ext cx="137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F08E2A7-1DA8-4F2B-89FA-0BADDAD12458}"/>
                    </a:ext>
                  </a:extLst>
                </p14:cNvPr>
                <p14:cNvContentPartPr/>
                <p14:nvPr/>
              </p14:nvContentPartPr>
              <p14:xfrm>
                <a:off x="9092834" y="5550424"/>
                <a:ext cx="282240" cy="202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F08E2A7-1DA8-4F2B-89FA-0BADDAD1245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083834" y="5541784"/>
                  <a:ext cx="299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693D2A-0EB2-4A27-A34E-62BFE0A59749}"/>
                    </a:ext>
                  </a:extLst>
                </p14:cNvPr>
                <p14:cNvContentPartPr/>
                <p14:nvPr/>
              </p14:nvContentPartPr>
              <p14:xfrm>
                <a:off x="9503234" y="5651944"/>
                <a:ext cx="91800" cy="1839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693D2A-0EB2-4A27-A34E-62BFE0A5974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94594" y="5642944"/>
                  <a:ext cx="109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F21D5BD-2B3D-409D-BAF9-1D5C1700D57E}"/>
                    </a:ext>
                  </a:extLst>
                </p14:cNvPr>
                <p14:cNvContentPartPr/>
                <p14:nvPr/>
              </p14:nvContentPartPr>
              <p14:xfrm>
                <a:off x="9806354" y="5677144"/>
                <a:ext cx="68760" cy="1962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F21D5BD-2B3D-409D-BAF9-1D5C1700D57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97714" y="5668504"/>
                  <a:ext cx="86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DBF2A5E-3975-46D1-8B68-84BE1996423B}"/>
                    </a:ext>
                  </a:extLst>
                </p14:cNvPr>
                <p14:cNvContentPartPr/>
                <p14:nvPr/>
              </p14:nvContentPartPr>
              <p14:xfrm>
                <a:off x="9717074" y="5609824"/>
                <a:ext cx="401040" cy="432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DBF2A5E-3975-46D1-8B68-84BE1996423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708074" y="5601184"/>
                  <a:ext cx="418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3B31385-55E8-4488-9A61-50162593A567}"/>
                    </a:ext>
                  </a:extLst>
                </p14:cNvPr>
                <p14:cNvContentPartPr/>
                <p14:nvPr/>
              </p14:nvContentPartPr>
              <p14:xfrm>
                <a:off x="10192634" y="5583904"/>
                <a:ext cx="222120" cy="1519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3B31385-55E8-4488-9A61-50162593A5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83994" y="5575264"/>
                  <a:ext cx="23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CB1696D-C5F4-4CCE-AD98-53F8E2B48C74}"/>
                    </a:ext>
                  </a:extLst>
                </p14:cNvPr>
                <p14:cNvContentPartPr/>
                <p14:nvPr/>
              </p14:nvContentPartPr>
              <p14:xfrm>
                <a:off x="10160954" y="5792344"/>
                <a:ext cx="241200" cy="291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CB1696D-C5F4-4CCE-AD98-53F8E2B48C7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151954" y="5783344"/>
                  <a:ext cx="258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191B859-8500-4A4A-9A5F-1C5BC439AC26}"/>
                    </a:ext>
                  </a:extLst>
                </p14:cNvPr>
                <p14:cNvContentPartPr/>
                <p14:nvPr/>
              </p14:nvContentPartPr>
              <p14:xfrm>
                <a:off x="10593674" y="5659144"/>
                <a:ext cx="50760" cy="1620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191B859-8500-4A4A-9A5F-1C5BC439AC2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584674" y="5650144"/>
                  <a:ext cx="68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1D4BF51-879F-4F1E-967B-067B315A13B2}"/>
                    </a:ext>
                  </a:extLst>
                </p14:cNvPr>
                <p14:cNvContentPartPr/>
                <p14:nvPr/>
              </p14:nvContentPartPr>
              <p14:xfrm>
                <a:off x="10779074" y="5489944"/>
                <a:ext cx="220320" cy="4197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1D4BF51-879F-4F1E-967B-067B315A13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770074" y="5480944"/>
                  <a:ext cx="23796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99CE2046-C646-45DC-AAF5-008584EC7B2D}"/>
              </a:ext>
            </a:extLst>
          </p:cNvPr>
          <p:cNvGrpSpPr/>
          <p:nvPr/>
        </p:nvGrpSpPr>
        <p:grpSpPr>
          <a:xfrm>
            <a:off x="1836674" y="5956908"/>
            <a:ext cx="4724280" cy="553636"/>
            <a:chOff x="1836674" y="5956908"/>
            <a:chExt cx="4724280" cy="5536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93F5BEA-ADDB-4B8E-8445-A27EC965CC62}"/>
                    </a:ext>
                  </a:extLst>
                </p14:cNvPr>
                <p14:cNvContentPartPr/>
                <p14:nvPr/>
              </p14:nvContentPartPr>
              <p14:xfrm>
                <a:off x="1894994" y="6248464"/>
                <a:ext cx="159840" cy="352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93F5BEA-ADDB-4B8E-8445-A27EC965CC6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886354" y="6239824"/>
                  <a:ext cx="17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790CABB-D9DB-41AF-9D5E-F2C4060E6AA3}"/>
                    </a:ext>
                  </a:extLst>
                </p14:cNvPr>
                <p14:cNvContentPartPr/>
                <p14:nvPr/>
              </p14:nvContentPartPr>
              <p14:xfrm>
                <a:off x="1900754" y="6346744"/>
                <a:ext cx="182880" cy="36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790CABB-D9DB-41AF-9D5E-F2C4060E6AA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92114" y="6338104"/>
                  <a:ext cx="20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F782EBC-4893-4ECF-921F-49A452DD0720}"/>
                    </a:ext>
                  </a:extLst>
                </p14:cNvPr>
                <p14:cNvContentPartPr/>
                <p14:nvPr/>
              </p14:nvContentPartPr>
              <p14:xfrm>
                <a:off x="2435354" y="6234424"/>
                <a:ext cx="163800" cy="2653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F782EBC-4893-4ECF-921F-49A452DD072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426714" y="6225424"/>
                  <a:ext cx="181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AAF1594-77DD-459F-9B96-CE6ED352863B}"/>
                    </a:ext>
                  </a:extLst>
                </p14:cNvPr>
                <p14:cNvContentPartPr/>
                <p14:nvPr/>
              </p14:nvContentPartPr>
              <p14:xfrm>
                <a:off x="2712554" y="6320104"/>
                <a:ext cx="211680" cy="385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AAF1594-77DD-459F-9B96-CE6ED352863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703914" y="6311464"/>
                  <a:ext cx="229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FC7BFDF-6A08-4864-B10E-EEADE478BF2C}"/>
                    </a:ext>
                  </a:extLst>
                </p14:cNvPr>
                <p14:cNvContentPartPr/>
                <p14:nvPr/>
              </p14:nvContentPartPr>
              <p14:xfrm>
                <a:off x="3184874" y="6243064"/>
                <a:ext cx="284400" cy="2448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FC7BFDF-6A08-4864-B10E-EEADE478BF2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76234" y="6234424"/>
                  <a:ext cx="302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1E5036C-38CB-45CF-B877-44A775786C58}"/>
                    </a:ext>
                  </a:extLst>
                </p14:cNvPr>
                <p14:cNvContentPartPr/>
                <p14:nvPr/>
              </p14:nvContentPartPr>
              <p14:xfrm>
                <a:off x="3529034" y="6161344"/>
                <a:ext cx="159480" cy="277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1E5036C-38CB-45CF-B877-44A775786C5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20034" y="6152344"/>
                  <a:ext cx="177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872D000-84A6-403E-A000-E23268057C79}"/>
                    </a:ext>
                  </a:extLst>
                </p14:cNvPr>
                <p14:cNvContentPartPr/>
                <p14:nvPr/>
              </p14:nvContentPartPr>
              <p14:xfrm>
                <a:off x="3754034" y="6025624"/>
                <a:ext cx="254520" cy="193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872D000-84A6-403E-A000-E23268057C7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745034" y="6016984"/>
                  <a:ext cx="272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44CF977-084F-468B-995D-BCBE0E3D2A3A}"/>
                    </a:ext>
                  </a:extLst>
                </p14:cNvPr>
                <p14:cNvContentPartPr/>
                <p14:nvPr/>
              </p14:nvContentPartPr>
              <p14:xfrm>
                <a:off x="4064354" y="6014464"/>
                <a:ext cx="142560" cy="2376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44CF977-084F-468B-995D-BCBE0E3D2A3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055354" y="6005824"/>
                  <a:ext cx="160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B1A1232-ED1B-4521-BC04-C6AAE40C405A}"/>
                    </a:ext>
                  </a:extLst>
                </p14:cNvPr>
                <p14:cNvContentPartPr/>
                <p14:nvPr/>
              </p14:nvContentPartPr>
              <p14:xfrm>
                <a:off x="4263434" y="6088264"/>
                <a:ext cx="38520" cy="1188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B1A1232-ED1B-4521-BC04-C6AAE40C405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54434" y="6079264"/>
                  <a:ext cx="56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C101545-D1E8-4ECB-BAC9-B9B622EC274E}"/>
                    </a:ext>
                  </a:extLst>
                </p14:cNvPr>
                <p14:cNvContentPartPr/>
                <p14:nvPr/>
              </p14:nvContentPartPr>
              <p14:xfrm>
                <a:off x="4339034" y="5960104"/>
                <a:ext cx="164160" cy="2894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C101545-D1E8-4ECB-BAC9-B9B622EC274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30034" y="5951464"/>
                  <a:ext cx="181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A7568C6-8F85-4A80-B085-03B3DC351C82}"/>
                    </a:ext>
                  </a:extLst>
                </p14:cNvPr>
                <p14:cNvContentPartPr/>
                <p14:nvPr/>
              </p14:nvContentPartPr>
              <p14:xfrm>
                <a:off x="4652594" y="6335944"/>
                <a:ext cx="154800" cy="284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A7568C6-8F85-4A80-B085-03B3DC351C8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643594" y="6327304"/>
                  <a:ext cx="172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14E224D-E564-4E42-8C56-A0B48E4C3E4D}"/>
                    </a:ext>
                  </a:extLst>
                </p14:cNvPr>
                <p14:cNvContentPartPr/>
                <p14:nvPr/>
              </p14:nvContentPartPr>
              <p14:xfrm>
                <a:off x="4605794" y="6433504"/>
                <a:ext cx="212400" cy="306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14E224D-E564-4E42-8C56-A0B48E4C3E4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97154" y="6424504"/>
                  <a:ext cx="230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0B23D9C-17FD-4DA8-8956-C32E1E7B2ADA}"/>
                    </a:ext>
                  </a:extLst>
                </p14:cNvPr>
                <p14:cNvContentPartPr/>
                <p14:nvPr/>
              </p14:nvContentPartPr>
              <p14:xfrm>
                <a:off x="5036354" y="6440344"/>
                <a:ext cx="55440" cy="651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0B23D9C-17FD-4DA8-8956-C32E1E7B2A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027354" y="6431704"/>
                  <a:ext cx="73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238FD75-A1F9-416F-92B5-F02E80361657}"/>
                    </a:ext>
                  </a:extLst>
                </p14:cNvPr>
                <p14:cNvContentPartPr/>
                <p14:nvPr/>
              </p14:nvContentPartPr>
              <p14:xfrm>
                <a:off x="5298794" y="6245584"/>
                <a:ext cx="232200" cy="264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238FD75-A1F9-416F-92B5-F02E8036165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289794" y="6236944"/>
                  <a:ext cx="249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88C2850-C1CD-48B9-922C-E815BD839113}"/>
                    </a:ext>
                  </a:extLst>
                </p14:cNvPr>
                <p14:cNvContentPartPr/>
                <p14:nvPr/>
              </p14:nvContentPartPr>
              <p14:xfrm>
                <a:off x="5552594" y="6216784"/>
                <a:ext cx="366120" cy="2638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88C2850-C1CD-48B9-922C-E815BD83911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43954" y="6208144"/>
                  <a:ext cx="383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F65BD7C-BEEC-4B95-99B4-2711ED9216D7}"/>
                    </a:ext>
                  </a:extLst>
                </p14:cNvPr>
                <p14:cNvContentPartPr/>
                <p14:nvPr/>
              </p14:nvContentPartPr>
              <p14:xfrm>
                <a:off x="6005114" y="6227944"/>
                <a:ext cx="123480" cy="1321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F65BD7C-BEEC-4B95-99B4-2711ED9216D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996474" y="6218944"/>
                  <a:ext cx="141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0E10E19-69B3-4340-8344-D29541FE2DD0}"/>
                    </a:ext>
                  </a:extLst>
                </p14:cNvPr>
                <p14:cNvContentPartPr/>
                <p14:nvPr/>
              </p14:nvContentPartPr>
              <p14:xfrm>
                <a:off x="6056954" y="6201304"/>
                <a:ext cx="155160" cy="2869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0E10E19-69B3-4340-8344-D29541FE2DD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048314" y="6192664"/>
                  <a:ext cx="172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A0F221F-4021-460F-B192-008592E581D0}"/>
                    </a:ext>
                  </a:extLst>
                </p14:cNvPr>
                <p14:cNvContentPartPr/>
                <p14:nvPr/>
              </p14:nvContentPartPr>
              <p14:xfrm>
                <a:off x="6236234" y="6241984"/>
                <a:ext cx="324720" cy="2653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A0F221F-4021-460F-B192-008592E581D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227234" y="6233344"/>
                  <a:ext cx="342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846A77C-C3A0-4B52-8925-0D452F7753C1}"/>
                    </a:ext>
                  </a:extLst>
                </p14:cNvPr>
                <p14:cNvContentPartPr/>
                <p14:nvPr/>
              </p14:nvContentPartPr>
              <p14:xfrm>
                <a:off x="1836674" y="5956908"/>
                <a:ext cx="3361680" cy="1195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846A77C-C3A0-4B52-8925-0D452F7753C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827674" y="5948268"/>
                  <a:ext cx="337932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3326FD7B-24DE-4229-BE6C-BA9BF2813A66}"/>
                  </a:ext>
                </a:extLst>
              </p14:cNvPr>
              <p14:cNvContentPartPr/>
              <p14:nvPr/>
            </p14:nvContentPartPr>
            <p14:xfrm>
              <a:off x="5714954" y="6012348"/>
              <a:ext cx="2548080" cy="6120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3326FD7B-24DE-4229-BE6C-BA9BF2813A66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705954" y="6003708"/>
                <a:ext cx="256572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42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4C77019-57BD-47C3-948B-2EC46FCE8681}"/>
              </a:ext>
            </a:extLst>
          </p:cNvPr>
          <p:cNvGrpSpPr/>
          <p:nvPr/>
        </p:nvGrpSpPr>
        <p:grpSpPr>
          <a:xfrm>
            <a:off x="241999" y="209518"/>
            <a:ext cx="10799640" cy="5870160"/>
            <a:chOff x="241999" y="209518"/>
            <a:chExt cx="10799640" cy="58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B4E011-94B5-42B4-8AFB-AA77EF7A86A5}"/>
                    </a:ext>
                  </a:extLst>
                </p14:cNvPr>
                <p14:cNvContentPartPr/>
                <p14:nvPr/>
              </p14:nvContentPartPr>
              <p14:xfrm>
                <a:off x="4793479" y="1152358"/>
                <a:ext cx="128160" cy="286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B4E011-94B5-42B4-8AFB-AA77EF7A86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4479" y="1143358"/>
                  <a:ext cx="145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7C9EEA-D521-4CBE-A4A4-70739281CC3B}"/>
                    </a:ext>
                  </a:extLst>
                </p14:cNvPr>
                <p14:cNvContentPartPr/>
                <p14:nvPr/>
              </p14:nvContentPartPr>
              <p14:xfrm>
                <a:off x="4855399" y="1077478"/>
                <a:ext cx="241560" cy="416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7C9EEA-D521-4CBE-A4A4-70739281CC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6399" y="1068478"/>
                  <a:ext cx="2592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B794D0-9000-4653-BE70-1D0B8D916385}"/>
                    </a:ext>
                  </a:extLst>
                </p14:cNvPr>
                <p14:cNvContentPartPr/>
                <p14:nvPr/>
              </p14:nvContentPartPr>
              <p14:xfrm>
                <a:off x="5232319" y="1340998"/>
                <a:ext cx="52920" cy="114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B794D0-9000-4653-BE70-1D0B8D9163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3319" y="1332358"/>
                  <a:ext cx="70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615E3C-4798-4F48-875A-CCF16E733BC0}"/>
                    </a:ext>
                  </a:extLst>
                </p14:cNvPr>
                <p14:cNvContentPartPr/>
                <p14:nvPr/>
              </p14:nvContentPartPr>
              <p14:xfrm>
                <a:off x="5376319" y="1234078"/>
                <a:ext cx="183600" cy="25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615E3C-4798-4F48-875A-CCF16E733B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67319" y="1225438"/>
                  <a:ext cx="2012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D0FE10-684A-41E3-B4BC-59768CC4BA83}"/>
                    </a:ext>
                  </a:extLst>
                </p14:cNvPr>
                <p14:cNvContentPartPr/>
                <p14:nvPr/>
              </p14:nvContentPartPr>
              <p14:xfrm>
                <a:off x="5722999" y="902158"/>
                <a:ext cx="255960" cy="57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D0FE10-684A-41E3-B4BC-59768CC4BA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14359" y="893518"/>
                  <a:ext cx="2736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48D5D03-4514-4263-86FB-041E37AA4E75}"/>
                    </a:ext>
                  </a:extLst>
                </p14:cNvPr>
                <p14:cNvContentPartPr/>
                <p14:nvPr/>
              </p14:nvContentPartPr>
              <p14:xfrm>
                <a:off x="5692399" y="1173958"/>
                <a:ext cx="390600" cy="48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48D5D03-4514-4263-86FB-041E37AA4E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83759" y="1165318"/>
                  <a:ext cx="408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23F71C-7140-4898-9C1A-021CCA239DE3}"/>
                    </a:ext>
                  </a:extLst>
                </p14:cNvPr>
                <p14:cNvContentPartPr/>
                <p14:nvPr/>
              </p14:nvContentPartPr>
              <p14:xfrm>
                <a:off x="6006319" y="1216078"/>
                <a:ext cx="196200" cy="21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23F71C-7140-4898-9C1A-021CCA239D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97679" y="1207078"/>
                  <a:ext cx="213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D6B825-F178-435D-AFB0-8A8442806470}"/>
                    </a:ext>
                  </a:extLst>
                </p14:cNvPr>
                <p14:cNvContentPartPr/>
                <p14:nvPr/>
              </p14:nvContentPartPr>
              <p14:xfrm>
                <a:off x="6268039" y="944998"/>
                <a:ext cx="493560" cy="52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D6B825-F178-435D-AFB0-8A8442806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59039" y="935998"/>
                  <a:ext cx="5112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2714D7-A50C-4587-924E-F5B4AB2F500C}"/>
                    </a:ext>
                  </a:extLst>
                </p14:cNvPr>
                <p14:cNvContentPartPr/>
                <p14:nvPr/>
              </p14:nvContentPartPr>
              <p14:xfrm>
                <a:off x="6484039" y="1285918"/>
                <a:ext cx="252720" cy="24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2714D7-A50C-4587-924E-F5B4AB2F50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75039" y="1276918"/>
                  <a:ext cx="270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4EE354-F8A4-483F-A4DC-FC5B9E38E810}"/>
                    </a:ext>
                  </a:extLst>
                </p14:cNvPr>
                <p14:cNvContentPartPr/>
                <p14:nvPr/>
              </p14:nvContentPartPr>
              <p14:xfrm>
                <a:off x="6822439" y="1335238"/>
                <a:ext cx="259560" cy="12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4EE354-F8A4-483F-A4DC-FC5B9E38E8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13439" y="1326598"/>
                  <a:ext cx="277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4AE150-82D9-454E-B7A3-3ABCBCE9E5B0}"/>
                    </a:ext>
                  </a:extLst>
                </p14:cNvPr>
                <p14:cNvContentPartPr/>
                <p14:nvPr/>
              </p14:nvContentPartPr>
              <p14:xfrm>
                <a:off x="7290079" y="960838"/>
                <a:ext cx="245160" cy="52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4AE150-82D9-454E-B7A3-3ABCBCE9E5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81439" y="952198"/>
                  <a:ext cx="2628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DD6E9F-4158-4498-8D8B-DC7B6372871B}"/>
                    </a:ext>
                  </a:extLst>
                </p14:cNvPr>
                <p14:cNvContentPartPr/>
                <p14:nvPr/>
              </p14:nvContentPartPr>
              <p14:xfrm>
                <a:off x="7198279" y="1238038"/>
                <a:ext cx="454320" cy="56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DD6E9F-4158-4498-8D8B-DC7B637287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89639" y="1229038"/>
                  <a:ext cx="47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D10D43-8EE4-4B81-BD2A-647A99F18ABB}"/>
                    </a:ext>
                  </a:extLst>
                </p14:cNvPr>
                <p14:cNvContentPartPr/>
                <p14:nvPr/>
              </p14:nvContentPartPr>
              <p14:xfrm>
                <a:off x="7552519" y="1250998"/>
                <a:ext cx="246240" cy="263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D10D43-8EE4-4B81-BD2A-647A99F18A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43879" y="1242358"/>
                  <a:ext cx="263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37CD5B-D0DC-4A5F-8C71-11ABB97F0D4B}"/>
                    </a:ext>
                  </a:extLst>
                </p14:cNvPr>
                <p14:cNvContentPartPr/>
                <p14:nvPr/>
              </p14:nvContentPartPr>
              <p14:xfrm>
                <a:off x="7773919" y="1325878"/>
                <a:ext cx="130320" cy="16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37CD5B-D0DC-4A5F-8C71-11ABB97F0D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64919" y="1316878"/>
                  <a:ext cx="147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345FD9-83B3-42DE-B115-4715FA8B029D}"/>
                    </a:ext>
                  </a:extLst>
                </p14:cNvPr>
                <p14:cNvContentPartPr/>
                <p14:nvPr/>
              </p14:nvContentPartPr>
              <p14:xfrm>
                <a:off x="8006119" y="1339198"/>
                <a:ext cx="433440" cy="213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345FD9-83B3-42DE-B115-4715FA8B02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97479" y="1330558"/>
                  <a:ext cx="451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884A4B-3512-4371-93FF-17D80F00DA67}"/>
                    </a:ext>
                  </a:extLst>
                </p14:cNvPr>
                <p14:cNvContentPartPr/>
                <p14:nvPr/>
              </p14:nvContentPartPr>
              <p14:xfrm>
                <a:off x="317599" y="246238"/>
                <a:ext cx="444600" cy="48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884A4B-3512-4371-93FF-17D80F00DA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599" y="237598"/>
                  <a:ext cx="4622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0B2065-4F3A-4AC1-8EB9-5A974E31EFA7}"/>
                    </a:ext>
                  </a:extLst>
                </p14:cNvPr>
                <p14:cNvContentPartPr/>
                <p14:nvPr/>
              </p14:nvContentPartPr>
              <p14:xfrm>
                <a:off x="749239" y="484918"/>
                <a:ext cx="205560" cy="21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0B2065-4F3A-4AC1-8EB9-5A974E31EF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0599" y="475918"/>
                  <a:ext cx="223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208F75-2F19-47AB-BE22-ABBD080418C8}"/>
                    </a:ext>
                  </a:extLst>
                </p14:cNvPr>
                <p14:cNvContentPartPr/>
                <p14:nvPr/>
              </p14:nvContentPartPr>
              <p14:xfrm>
                <a:off x="1044079" y="513718"/>
                <a:ext cx="219960" cy="149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208F75-2F19-47AB-BE22-ABBD080418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5439" y="505078"/>
                  <a:ext cx="237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943A23-C5F9-4622-A53E-40E5BBB19EEC}"/>
                    </a:ext>
                  </a:extLst>
                </p14:cNvPr>
                <p14:cNvContentPartPr/>
                <p14:nvPr/>
              </p14:nvContentPartPr>
              <p14:xfrm>
                <a:off x="1472479" y="209518"/>
                <a:ext cx="209520" cy="48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943A23-C5F9-4622-A53E-40E5BBB19E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63479" y="200878"/>
                  <a:ext cx="227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82E610-3AEC-4912-8770-5280239B669F}"/>
                    </a:ext>
                  </a:extLst>
                </p14:cNvPr>
                <p14:cNvContentPartPr/>
                <p14:nvPr/>
              </p14:nvContentPartPr>
              <p14:xfrm>
                <a:off x="1386079" y="408238"/>
                <a:ext cx="421200" cy="7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82E610-3AEC-4912-8770-5280239B66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77439" y="399238"/>
                  <a:ext cx="438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CA4C0F-40BD-498F-9917-07A50014234A}"/>
                    </a:ext>
                  </a:extLst>
                </p14:cNvPr>
                <p14:cNvContentPartPr/>
                <p14:nvPr/>
              </p14:nvContentPartPr>
              <p14:xfrm>
                <a:off x="1773439" y="375478"/>
                <a:ext cx="173880" cy="28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CA4C0F-40BD-498F-9917-07A5001423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64439" y="366478"/>
                  <a:ext cx="191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0D1CC4-DBD3-4D88-A581-7A8B70AC8132}"/>
                    </a:ext>
                  </a:extLst>
                </p14:cNvPr>
                <p14:cNvContentPartPr/>
                <p14:nvPr/>
              </p14:nvContentPartPr>
              <p14:xfrm>
                <a:off x="1991599" y="479518"/>
                <a:ext cx="13284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0D1CC4-DBD3-4D88-A581-7A8B70AC81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2959" y="470518"/>
                  <a:ext cx="150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D62F60-B7E1-4521-BA30-A6F19CEFFD72}"/>
                    </a:ext>
                  </a:extLst>
                </p14:cNvPr>
                <p14:cNvContentPartPr/>
                <p14:nvPr/>
              </p14:nvContentPartPr>
              <p14:xfrm>
                <a:off x="2276719" y="460438"/>
                <a:ext cx="317880" cy="19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D62F60-B7E1-4521-BA30-A6F19CEFFD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67719" y="451438"/>
                  <a:ext cx="335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DD16AE-7FFB-4D2A-B056-6E1CBBD12286}"/>
                    </a:ext>
                  </a:extLst>
                </p14:cNvPr>
                <p14:cNvContentPartPr/>
                <p14:nvPr/>
              </p14:nvContentPartPr>
              <p14:xfrm>
                <a:off x="3045679" y="323278"/>
                <a:ext cx="198000" cy="18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DD16AE-7FFB-4D2A-B056-6E1CBBD122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37039" y="314278"/>
                  <a:ext cx="21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56DA03-F8BC-4B20-AD32-BCAE1614AF96}"/>
                    </a:ext>
                  </a:extLst>
                </p14:cNvPr>
                <p14:cNvContentPartPr/>
                <p14:nvPr/>
              </p14:nvContentPartPr>
              <p14:xfrm>
                <a:off x="3209479" y="278998"/>
                <a:ext cx="146520" cy="38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56DA03-F8BC-4B20-AD32-BCAE1614AF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0839" y="270358"/>
                  <a:ext cx="1641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2E8A06-619D-482A-8937-F869596A2470}"/>
                    </a:ext>
                  </a:extLst>
                </p14:cNvPr>
                <p14:cNvContentPartPr/>
                <p14:nvPr/>
              </p14:nvContentPartPr>
              <p14:xfrm>
                <a:off x="3431599" y="577438"/>
                <a:ext cx="15480" cy="4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2E8A06-619D-482A-8937-F869596A24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2959" y="568798"/>
                  <a:ext cx="33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673C2F-6FAB-4A9F-9605-CA8C126DE8E5}"/>
                    </a:ext>
                  </a:extLst>
                </p14:cNvPr>
                <p14:cNvContentPartPr/>
                <p14:nvPr/>
              </p14:nvContentPartPr>
              <p14:xfrm>
                <a:off x="3668839" y="251638"/>
                <a:ext cx="306720" cy="44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673C2F-6FAB-4A9F-9605-CA8C126DE8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59839" y="242638"/>
                  <a:ext cx="3243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DAF07E-C80D-42F8-9F22-B719486B35DC}"/>
                    </a:ext>
                  </a:extLst>
                </p14:cNvPr>
                <p14:cNvContentPartPr/>
                <p14:nvPr/>
              </p14:nvContentPartPr>
              <p14:xfrm>
                <a:off x="492199" y="1200238"/>
                <a:ext cx="150120" cy="24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DAF07E-C80D-42F8-9F22-B719486B35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3199" y="1191598"/>
                  <a:ext cx="167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6B3A33-A4C8-4F8F-B960-FBD4FD4620FB}"/>
                    </a:ext>
                  </a:extLst>
                </p14:cNvPr>
                <p14:cNvContentPartPr/>
                <p14:nvPr/>
              </p14:nvContentPartPr>
              <p14:xfrm>
                <a:off x="286639" y="1024198"/>
                <a:ext cx="824040" cy="19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6B3A33-A4C8-4F8F-B960-FBD4FD4620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7999" y="1015198"/>
                  <a:ext cx="841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F686D7-4E9F-483A-9600-CFD865E77832}"/>
                    </a:ext>
                  </a:extLst>
                </p14:cNvPr>
                <p14:cNvContentPartPr/>
                <p14:nvPr/>
              </p14:nvContentPartPr>
              <p14:xfrm>
                <a:off x="969919" y="969838"/>
                <a:ext cx="278640" cy="444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F686D7-4E9F-483A-9600-CFD865E778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0919" y="960838"/>
                  <a:ext cx="296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ABC75D-7964-45F6-948B-690AD69B40F7}"/>
                    </a:ext>
                  </a:extLst>
                </p14:cNvPr>
                <p14:cNvContentPartPr/>
                <p14:nvPr/>
              </p14:nvContentPartPr>
              <p14:xfrm>
                <a:off x="1392919" y="1209958"/>
                <a:ext cx="188640" cy="25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ABC75D-7964-45F6-948B-690AD69B40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3919" y="1200958"/>
                  <a:ext cx="206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B45452-CF47-4765-9E4B-A58C3D0518C4}"/>
                    </a:ext>
                  </a:extLst>
                </p14:cNvPr>
                <p14:cNvContentPartPr/>
                <p14:nvPr/>
              </p14:nvContentPartPr>
              <p14:xfrm>
                <a:off x="2116519" y="955078"/>
                <a:ext cx="479160" cy="55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B45452-CF47-4765-9E4B-A58C3D0518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7879" y="946438"/>
                  <a:ext cx="4968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5B35E0-AE71-4ED8-9E33-BADCF8CCA394}"/>
                    </a:ext>
                  </a:extLst>
                </p14:cNvPr>
                <p14:cNvContentPartPr/>
                <p14:nvPr/>
              </p14:nvContentPartPr>
              <p14:xfrm>
                <a:off x="2509639" y="1257838"/>
                <a:ext cx="210960" cy="20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5B35E0-AE71-4ED8-9E33-BADCF8CCA3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00999" y="1249198"/>
                  <a:ext cx="228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A07FAC-3B54-41E1-8800-A625C24110F4}"/>
                    </a:ext>
                  </a:extLst>
                </p14:cNvPr>
                <p14:cNvContentPartPr/>
                <p14:nvPr/>
              </p14:nvContentPartPr>
              <p14:xfrm>
                <a:off x="2857399" y="1287358"/>
                <a:ext cx="42480" cy="11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A07FAC-3B54-41E1-8800-A625C24110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48759" y="1278718"/>
                  <a:ext cx="60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B0083B-3610-434F-9C52-28FF8FAAD1D7}"/>
                    </a:ext>
                  </a:extLst>
                </p14:cNvPr>
                <p14:cNvContentPartPr/>
                <p14:nvPr/>
              </p14:nvContentPartPr>
              <p14:xfrm>
                <a:off x="3173119" y="800638"/>
                <a:ext cx="322560" cy="705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B0083B-3610-434F-9C52-28FF8FAAD1D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64479" y="791638"/>
                  <a:ext cx="34020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1F0A78-8A88-46C9-8CC3-A7204BF88633}"/>
                    </a:ext>
                  </a:extLst>
                </p14:cNvPr>
                <p14:cNvContentPartPr/>
                <p14:nvPr/>
              </p14:nvContentPartPr>
              <p14:xfrm>
                <a:off x="3155479" y="1223638"/>
                <a:ext cx="32688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1F0A78-8A88-46C9-8CC3-A7204BF886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6479" y="1214998"/>
                  <a:ext cx="344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5AE6C7-D885-494C-B539-014B3C311ACB}"/>
                    </a:ext>
                  </a:extLst>
                </p14:cNvPr>
                <p14:cNvContentPartPr/>
                <p14:nvPr/>
              </p14:nvContentPartPr>
              <p14:xfrm>
                <a:off x="3455359" y="1272598"/>
                <a:ext cx="141480" cy="18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5AE6C7-D885-494C-B539-014B3C311A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46719" y="1263958"/>
                  <a:ext cx="159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18D45C-DC86-474D-938F-B712E1E9E9B6}"/>
                    </a:ext>
                  </a:extLst>
                </p14:cNvPr>
                <p14:cNvContentPartPr/>
                <p14:nvPr/>
              </p14:nvContentPartPr>
              <p14:xfrm>
                <a:off x="3701599" y="1246318"/>
                <a:ext cx="225360" cy="23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18D45C-DC86-474D-938F-B712E1E9E9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92599" y="1237318"/>
                  <a:ext cx="243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2EFFAC-90CC-4C98-A1A6-C83DA451390E}"/>
                    </a:ext>
                  </a:extLst>
                </p14:cNvPr>
                <p14:cNvContentPartPr/>
                <p14:nvPr/>
              </p14:nvContentPartPr>
              <p14:xfrm>
                <a:off x="3940999" y="1291318"/>
                <a:ext cx="404640" cy="208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2EFFAC-90CC-4C98-A1A6-C83DA45139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32359" y="1282318"/>
                  <a:ext cx="42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D8BC9E-D693-42DE-871D-56FA09B8FE21}"/>
                    </a:ext>
                  </a:extLst>
                </p14:cNvPr>
                <p14:cNvContentPartPr/>
                <p14:nvPr/>
              </p14:nvContentPartPr>
              <p14:xfrm>
                <a:off x="488959" y="1770118"/>
                <a:ext cx="389880" cy="468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D8BC9E-D693-42DE-871D-56FA09B8FE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9959" y="1761118"/>
                  <a:ext cx="407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CDDC60-BC98-494D-A2D1-C07706D15135}"/>
                    </a:ext>
                  </a:extLst>
                </p14:cNvPr>
                <p14:cNvContentPartPr/>
                <p14:nvPr/>
              </p14:nvContentPartPr>
              <p14:xfrm>
                <a:off x="625399" y="1982518"/>
                <a:ext cx="245880" cy="9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CDDC60-BC98-494D-A2D1-C07706D151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6399" y="1973878"/>
                  <a:ext cx="263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EF2873-055D-4501-9703-4EB00F2B2C63}"/>
                    </a:ext>
                  </a:extLst>
                </p14:cNvPr>
                <p14:cNvContentPartPr/>
                <p14:nvPr/>
              </p14:nvContentPartPr>
              <p14:xfrm>
                <a:off x="1305799" y="1835278"/>
                <a:ext cx="282960" cy="352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EF2873-055D-4501-9703-4EB00F2B2C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97159" y="1826638"/>
                  <a:ext cx="300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C175D8-07AE-47E1-852B-E050C74277C4}"/>
                    </a:ext>
                  </a:extLst>
                </p14:cNvPr>
                <p14:cNvContentPartPr/>
                <p14:nvPr/>
              </p14:nvContentPartPr>
              <p14:xfrm>
                <a:off x="1540519" y="2030758"/>
                <a:ext cx="200160" cy="19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C175D8-07AE-47E1-852B-E050C74277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31879" y="2021758"/>
                  <a:ext cx="217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7280E11-FD22-4966-81F6-130A5A71E281}"/>
                    </a:ext>
                  </a:extLst>
                </p14:cNvPr>
                <p14:cNvContentPartPr/>
                <p14:nvPr/>
              </p14:nvContentPartPr>
              <p14:xfrm>
                <a:off x="1816639" y="2076478"/>
                <a:ext cx="6984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7280E11-FD22-4966-81F6-130A5A71E2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07999" y="2067478"/>
                  <a:ext cx="87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E90436-DD79-4296-B225-E16AFCF0A021}"/>
                    </a:ext>
                  </a:extLst>
                </p14:cNvPr>
                <p14:cNvContentPartPr/>
                <p14:nvPr/>
              </p14:nvContentPartPr>
              <p14:xfrm>
                <a:off x="1983319" y="1561678"/>
                <a:ext cx="287640" cy="708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E90436-DD79-4296-B225-E16AFCF0A0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74319" y="1553038"/>
                  <a:ext cx="30528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B9799D-8CE1-433A-A8A8-8D68B268CA7B}"/>
                    </a:ext>
                  </a:extLst>
                </p14:cNvPr>
                <p14:cNvContentPartPr/>
                <p14:nvPr/>
              </p14:nvContentPartPr>
              <p14:xfrm>
                <a:off x="1861999" y="2048398"/>
                <a:ext cx="325080" cy="91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B9799D-8CE1-433A-A8A8-8D68B268CA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52999" y="2039398"/>
                  <a:ext cx="342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FDEF79-259C-4C29-B1B5-059970DEC66E}"/>
                    </a:ext>
                  </a:extLst>
                </p14:cNvPr>
                <p14:cNvContentPartPr/>
                <p14:nvPr/>
              </p14:nvContentPartPr>
              <p14:xfrm>
                <a:off x="2225239" y="2013118"/>
                <a:ext cx="113760" cy="19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FDEF79-259C-4C29-B1B5-059970DEC6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16239" y="2004478"/>
                  <a:ext cx="13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707702-BC91-4369-984B-9AFDE29AB5F8}"/>
                    </a:ext>
                  </a:extLst>
                </p14:cNvPr>
                <p14:cNvContentPartPr/>
                <p14:nvPr/>
              </p14:nvContentPartPr>
              <p14:xfrm>
                <a:off x="2426479" y="2035438"/>
                <a:ext cx="188640" cy="21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707702-BC91-4369-984B-9AFDE29AB5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17479" y="2026798"/>
                  <a:ext cx="206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96D0E5-F24C-44C6-8EA4-ADAB58E9C9D9}"/>
                    </a:ext>
                  </a:extLst>
                </p14:cNvPr>
                <p14:cNvContentPartPr/>
                <p14:nvPr/>
              </p14:nvContentPartPr>
              <p14:xfrm>
                <a:off x="2673439" y="2005918"/>
                <a:ext cx="348120" cy="169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96D0E5-F24C-44C6-8EA4-ADAB58E9C9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64799" y="1996918"/>
                  <a:ext cx="365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C2FE0C-D2B3-466D-BDBB-EFA499D55A7F}"/>
                    </a:ext>
                  </a:extLst>
                </p14:cNvPr>
                <p14:cNvContentPartPr/>
                <p14:nvPr/>
              </p14:nvContentPartPr>
              <p14:xfrm>
                <a:off x="3350599" y="1968838"/>
                <a:ext cx="284400" cy="251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C2FE0C-D2B3-466D-BDBB-EFA499D55A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41599" y="1960198"/>
                  <a:ext cx="302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CEC4D3-B64E-48FD-9F91-0F4D4E173E75}"/>
                    </a:ext>
                  </a:extLst>
                </p14:cNvPr>
                <p14:cNvContentPartPr/>
                <p14:nvPr/>
              </p14:nvContentPartPr>
              <p14:xfrm>
                <a:off x="3529159" y="1683718"/>
                <a:ext cx="309600" cy="50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CEC4D3-B64E-48FD-9F91-0F4D4E173E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20159" y="1674718"/>
                  <a:ext cx="3272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348C8C-A24C-4375-8C88-33DF4233B547}"/>
                    </a:ext>
                  </a:extLst>
                </p14:cNvPr>
                <p14:cNvContentPartPr/>
                <p14:nvPr/>
              </p14:nvContentPartPr>
              <p14:xfrm>
                <a:off x="3746599" y="2012038"/>
                <a:ext cx="101520" cy="152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348C8C-A24C-4375-8C88-33DF4233B5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37959" y="2003038"/>
                  <a:ext cx="119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1E25DBA-F278-4377-956C-F323EFBBFF1B}"/>
                    </a:ext>
                  </a:extLst>
                </p14:cNvPr>
                <p14:cNvContentPartPr/>
                <p14:nvPr/>
              </p14:nvContentPartPr>
              <p14:xfrm>
                <a:off x="3928399" y="1971358"/>
                <a:ext cx="155880" cy="22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1E25DBA-F278-4377-956C-F323EFBBFF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19399" y="1962358"/>
                  <a:ext cx="173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0E0185-570F-47D7-9EA0-61CBD1226A2D}"/>
                    </a:ext>
                  </a:extLst>
                </p14:cNvPr>
                <p14:cNvContentPartPr/>
                <p14:nvPr/>
              </p14:nvContentPartPr>
              <p14:xfrm>
                <a:off x="4197679" y="1682278"/>
                <a:ext cx="322920" cy="566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0E0185-570F-47D7-9EA0-61CBD1226A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88679" y="1673278"/>
                  <a:ext cx="3405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FA9A618-FFB0-4CF1-AA96-3B6A26624E1D}"/>
                    </a:ext>
                  </a:extLst>
                </p14:cNvPr>
                <p14:cNvContentPartPr/>
                <p14:nvPr/>
              </p14:nvContentPartPr>
              <p14:xfrm>
                <a:off x="4065559" y="1938238"/>
                <a:ext cx="497880" cy="97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FA9A618-FFB0-4CF1-AA96-3B6A26624E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56559" y="1929238"/>
                  <a:ext cx="515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089254-3B3E-4114-A8C9-2384BE098BAB}"/>
                    </a:ext>
                  </a:extLst>
                </p14:cNvPr>
                <p14:cNvContentPartPr/>
                <p14:nvPr/>
              </p14:nvContentPartPr>
              <p14:xfrm>
                <a:off x="4448959" y="1985758"/>
                <a:ext cx="18144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089254-3B3E-4114-A8C9-2384BE098B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39959" y="1977118"/>
                  <a:ext cx="199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38B85E-DBA1-4635-B5E1-AA1445227CA6}"/>
                    </a:ext>
                  </a:extLst>
                </p14:cNvPr>
                <p14:cNvContentPartPr/>
                <p14:nvPr/>
              </p14:nvContentPartPr>
              <p14:xfrm>
                <a:off x="4666039" y="2064238"/>
                <a:ext cx="75960" cy="12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38B85E-DBA1-4635-B5E1-AA1445227C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57039" y="2055598"/>
                  <a:ext cx="93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07AF01-6617-47A3-884C-1D0A9193DEB6}"/>
                    </a:ext>
                  </a:extLst>
                </p14:cNvPr>
                <p14:cNvContentPartPr/>
                <p14:nvPr/>
              </p14:nvContentPartPr>
              <p14:xfrm>
                <a:off x="4869799" y="1626118"/>
                <a:ext cx="365760" cy="54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07AF01-6617-47A3-884C-1D0A9193DEB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60799" y="1617118"/>
                  <a:ext cx="383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577798-6DEE-4081-8DF9-EBA5F070E3C4}"/>
                    </a:ext>
                  </a:extLst>
                </p14:cNvPr>
                <p14:cNvContentPartPr/>
                <p14:nvPr/>
              </p14:nvContentPartPr>
              <p14:xfrm>
                <a:off x="4813639" y="1981798"/>
                <a:ext cx="344880" cy="218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577798-6DEE-4081-8DF9-EBA5F070E3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4639" y="1973158"/>
                  <a:ext cx="36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DBD4DFC-FD9E-4978-AB6F-85ADD8F556A2}"/>
                    </a:ext>
                  </a:extLst>
                </p14:cNvPr>
                <p14:cNvContentPartPr/>
                <p14:nvPr/>
              </p14:nvContentPartPr>
              <p14:xfrm>
                <a:off x="5149159" y="2021398"/>
                <a:ext cx="227880" cy="15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DBD4DFC-FD9E-4978-AB6F-85ADD8F556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40159" y="2012758"/>
                  <a:ext cx="245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C8BBF0-7F38-4218-A52C-AC3D98073A58}"/>
                    </a:ext>
                  </a:extLst>
                </p14:cNvPr>
                <p14:cNvContentPartPr/>
                <p14:nvPr/>
              </p14:nvContentPartPr>
              <p14:xfrm>
                <a:off x="5593039" y="1699918"/>
                <a:ext cx="258120" cy="49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C8BBF0-7F38-4218-A52C-AC3D98073A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4039" y="1691278"/>
                  <a:ext cx="2757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DA67FC-72BD-462E-BF49-9DF0DD0A9626}"/>
                    </a:ext>
                  </a:extLst>
                </p14:cNvPr>
                <p14:cNvContentPartPr/>
                <p14:nvPr/>
              </p14:nvContentPartPr>
              <p14:xfrm>
                <a:off x="5554159" y="1931758"/>
                <a:ext cx="340200" cy="218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DA67FC-72BD-462E-BF49-9DF0DD0A96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45519" y="1922758"/>
                  <a:ext cx="357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5B06E45-C75A-403F-9255-3E701EAD5BAC}"/>
                    </a:ext>
                  </a:extLst>
                </p14:cNvPr>
                <p14:cNvContentPartPr/>
                <p14:nvPr/>
              </p14:nvContentPartPr>
              <p14:xfrm>
                <a:off x="5955919" y="1898998"/>
                <a:ext cx="34200" cy="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5B06E45-C75A-403F-9255-3E701EAD5B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46919" y="1890358"/>
                  <a:ext cx="51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2539DF-FB97-40D9-B600-CD98BCD8A5A4}"/>
                    </a:ext>
                  </a:extLst>
                </p14:cNvPr>
                <p14:cNvContentPartPr/>
                <p14:nvPr/>
              </p14:nvContentPartPr>
              <p14:xfrm>
                <a:off x="5994079" y="1964158"/>
                <a:ext cx="374400" cy="169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2539DF-FB97-40D9-B600-CD98BCD8A5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85079" y="1955158"/>
                  <a:ext cx="392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19B14F-4D2F-4910-A2E6-A5F71A011DFC}"/>
                    </a:ext>
                  </a:extLst>
                </p14:cNvPr>
                <p14:cNvContentPartPr/>
                <p14:nvPr/>
              </p14:nvContentPartPr>
              <p14:xfrm>
                <a:off x="6890839" y="2080798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19B14F-4D2F-4910-A2E6-A5F71A011D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82199" y="2072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89AE5E-1340-4227-BED4-C5EB59BF1CDD}"/>
                    </a:ext>
                  </a:extLst>
                </p14:cNvPr>
                <p14:cNvContentPartPr/>
                <p14:nvPr/>
              </p14:nvContentPartPr>
              <p14:xfrm>
                <a:off x="6777439" y="1671478"/>
                <a:ext cx="268920" cy="46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89AE5E-1340-4227-BED4-C5EB59BF1C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68439" y="1662478"/>
                  <a:ext cx="286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DC0BC4-1B31-4A45-945E-93715D13A06C}"/>
                    </a:ext>
                  </a:extLst>
                </p14:cNvPr>
                <p14:cNvContentPartPr/>
                <p14:nvPr/>
              </p14:nvContentPartPr>
              <p14:xfrm>
                <a:off x="7105759" y="1955878"/>
                <a:ext cx="156600" cy="160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DC0BC4-1B31-4A45-945E-93715D13A0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97119" y="1946878"/>
                  <a:ext cx="174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51A1BD-89A8-4A4F-B96E-CD6DF5436C3F}"/>
                    </a:ext>
                  </a:extLst>
                </p14:cNvPr>
                <p14:cNvContentPartPr/>
                <p14:nvPr/>
              </p14:nvContentPartPr>
              <p14:xfrm>
                <a:off x="7447759" y="1864438"/>
                <a:ext cx="137160" cy="281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51A1BD-89A8-4A4F-B96E-CD6DF5436C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8759" y="1855798"/>
                  <a:ext cx="154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DF8B37-E3C2-4110-9C9E-4CD5D33F24C8}"/>
                    </a:ext>
                  </a:extLst>
                </p14:cNvPr>
                <p14:cNvContentPartPr/>
                <p14:nvPr/>
              </p14:nvContentPartPr>
              <p14:xfrm>
                <a:off x="7970839" y="1949038"/>
                <a:ext cx="165600" cy="231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DF8B37-E3C2-4110-9C9E-4CD5D33F24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61839" y="1940038"/>
                  <a:ext cx="183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460A27D-8994-484A-9DB3-290C112BA6B0}"/>
                    </a:ext>
                  </a:extLst>
                </p14:cNvPr>
                <p14:cNvContentPartPr/>
                <p14:nvPr/>
              </p14:nvContentPartPr>
              <p14:xfrm>
                <a:off x="351079" y="2923918"/>
                <a:ext cx="175680" cy="358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460A27D-8994-484A-9DB3-290C112BA6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2439" y="2915278"/>
                  <a:ext cx="193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447904-679A-4A4E-8B18-F2FEFE8601D4}"/>
                    </a:ext>
                  </a:extLst>
                </p14:cNvPr>
                <p14:cNvContentPartPr/>
                <p14:nvPr/>
              </p14:nvContentPartPr>
              <p14:xfrm>
                <a:off x="491119" y="2723398"/>
                <a:ext cx="276480" cy="266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447904-679A-4A4E-8B18-F2FEFE8601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2119" y="2714758"/>
                  <a:ext cx="294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EB7A16-3D0E-4C5A-85D5-A5DAC22D11FA}"/>
                    </a:ext>
                  </a:extLst>
                </p14:cNvPr>
                <p14:cNvContentPartPr/>
                <p14:nvPr/>
              </p14:nvContentPartPr>
              <p14:xfrm>
                <a:off x="895759" y="2832478"/>
                <a:ext cx="189360" cy="161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EB7A16-3D0E-4C5A-85D5-A5DAC22D11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7119" y="2823838"/>
                  <a:ext cx="207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BD63E2-992F-4277-873F-450A70B70D46}"/>
                    </a:ext>
                  </a:extLst>
                </p14:cNvPr>
                <p14:cNvContentPartPr/>
                <p14:nvPr/>
              </p14:nvContentPartPr>
              <p14:xfrm>
                <a:off x="1058479" y="2472478"/>
                <a:ext cx="240120" cy="48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BD63E2-992F-4277-873F-450A70B70D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9479" y="2463478"/>
                  <a:ext cx="2577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D1A657C-1086-448D-90A1-F662B2245D6F}"/>
                    </a:ext>
                  </a:extLst>
                </p14:cNvPr>
                <p14:cNvContentPartPr/>
                <p14:nvPr/>
              </p14:nvContentPartPr>
              <p14:xfrm>
                <a:off x="1357639" y="2280958"/>
                <a:ext cx="372240" cy="761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D1A657C-1086-448D-90A1-F662B2245D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8639" y="2272318"/>
                  <a:ext cx="38988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6018DD-3214-43E0-833E-79F8C95E7566}"/>
                    </a:ext>
                  </a:extLst>
                </p14:cNvPr>
                <p14:cNvContentPartPr/>
                <p14:nvPr/>
              </p14:nvContentPartPr>
              <p14:xfrm>
                <a:off x="1344679" y="2745358"/>
                <a:ext cx="276480" cy="91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6018DD-3214-43E0-833E-79F8C95E756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36039" y="2736718"/>
                  <a:ext cx="294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7A0489-8FE2-4CB2-A108-76B123F69C17}"/>
                    </a:ext>
                  </a:extLst>
                </p14:cNvPr>
                <p14:cNvContentPartPr/>
                <p14:nvPr/>
              </p14:nvContentPartPr>
              <p14:xfrm>
                <a:off x="2062159" y="2687398"/>
                <a:ext cx="268200" cy="866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7A0489-8FE2-4CB2-A108-76B123F69C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53519" y="2678398"/>
                  <a:ext cx="28584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12F6734-FBB5-4341-AA1A-7DEB15BE3769}"/>
                    </a:ext>
                  </a:extLst>
                </p14:cNvPr>
                <p14:cNvContentPartPr/>
                <p14:nvPr/>
              </p14:nvContentPartPr>
              <p14:xfrm>
                <a:off x="2521519" y="2711518"/>
                <a:ext cx="44640" cy="118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12F6734-FBB5-4341-AA1A-7DEB15BE37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12879" y="2702518"/>
                  <a:ext cx="62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2BA4519-4047-4B4F-AFBE-B7BF01F3BD87}"/>
                    </a:ext>
                  </a:extLst>
                </p14:cNvPr>
                <p14:cNvContentPartPr/>
                <p14:nvPr/>
              </p14:nvContentPartPr>
              <p14:xfrm>
                <a:off x="2652919" y="2642758"/>
                <a:ext cx="221040" cy="174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2BA4519-4047-4B4F-AFBE-B7BF01F3BD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3919" y="2633758"/>
                  <a:ext cx="238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028355-2F9B-4306-8F4C-81C2B0AB8B29}"/>
                    </a:ext>
                  </a:extLst>
                </p14:cNvPr>
                <p14:cNvContentPartPr/>
                <p14:nvPr/>
              </p14:nvContentPartPr>
              <p14:xfrm>
                <a:off x="2875399" y="2629078"/>
                <a:ext cx="172440" cy="194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028355-2F9B-4306-8F4C-81C2B0AB8B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6759" y="2620078"/>
                  <a:ext cx="190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D36DC5C-EA45-4843-BDF4-8A9EDC1E1CBD}"/>
                    </a:ext>
                  </a:extLst>
                </p14:cNvPr>
                <p14:cNvContentPartPr/>
                <p14:nvPr/>
              </p14:nvContentPartPr>
              <p14:xfrm>
                <a:off x="3083479" y="2719438"/>
                <a:ext cx="193680" cy="15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D36DC5C-EA45-4843-BDF4-8A9EDC1E1C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74479" y="2710438"/>
                  <a:ext cx="211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2BD460-686C-4973-86EE-EFFA58E5669A}"/>
                    </a:ext>
                  </a:extLst>
                </p14:cNvPr>
                <p14:cNvContentPartPr/>
                <p14:nvPr/>
              </p14:nvContentPartPr>
              <p14:xfrm>
                <a:off x="3702319" y="2362678"/>
                <a:ext cx="219960" cy="489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52BD460-686C-4973-86EE-EFFA58E566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93679" y="2354038"/>
                  <a:ext cx="2376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EBB6A64-3476-49BB-84F4-E246EB9C9ECC}"/>
                    </a:ext>
                  </a:extLst>
                </p14:cNvPr>
                <p14:cNvContentPartPr/>
                <p14:nvPr/>
              </p14:nvContentPartPr>
              <p14:xfrm>
                <a:off x="4026679" y="2636998"/>
                <a:ext cx="99720" cy="219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EBB6A64-3476-49BB-84F4-E246EB9C9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17679" y="2627998"/>
                  <a:ext cx="11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2A84B2-2E3F-4C69-8529-F0864A6B846A}"/>
                    </a:ext>
                  </a:extLst>
                </p14:cNvPr>
                <p14:cNvContentPartPr/>
                <p14:nvPr/>
              </p14:nvContentPartPr>
              <p14:xfrm>
                <a:off x="3947479" y="2608918"/>
                <a:ext cx="264960" cy="654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2A84B2-2E3F-4C69-8529-F0864A6B84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38839" y="2599918"/>
                  <a:ext cx="28260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BC7704-1E71-4AAC-80F4-C1E4A6605410}"/>
                    </a:ext>
                  </a:extLst>
                </p14:cNvPr>
                <p14:cNvContentPartPr/>
                <p14:nvPr/>
              </p14:nvContentPartPr>
              <p14:xfrm>
                <a:off x="4466599" y="2575078"/>
                <a:ext cx="23400" cy="20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BC7704-1E71-4AAC-80F4-C1E4A66054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57959" y="2566438"/>
                  <a:ext cx="41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7580D3-B46B-469D-8EFB-8DCDD1F20952}"/>
                    </a:ext>
                  </a:extLst>
                </p14:cNvPr>
                <p14:cNvContentPartPr/>
                <p14:nvPr/>
              </p14:nvContentPartPr>
              <p14:xfrm>
                <a:off x="4426639" y="2869558"/>
                <a:ext cx="11160" cy="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7580D3-B46B-469D-8EFB-8DCDD1F209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17639" y="2860918"/>
                  <a:ext cx="28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018185-C82D-4EB9-92E7-885C29D86947}"/>
                    </a:ext>
                  </a:extLst>
                </p14:cNvPr>
                <p14:cNvContentPartPr/>
                <p14:nvPr/>
              </p14:nvContentPartPr>
              <p14:xfrm>
                <a:off x="2654719" y="3221638"/>
                <a:ext cx="317520" cy="710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018185-C82D-4EB9-92E7-885C29D869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46079" y="3212638"/>
                  <a:ext cx="33516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4E1F9A0-0D82-4803-961A-AD9F3D3A980F}"/>
                    </a:ext>
                  </a:extLst>
                </p14:cNvPr>
                <p14:cNvContentPartPr/>
                <p14:nvPr/>
              </p14:nvContentPartPr>
              <p14:xfrm>
                <a:off x="2641399" y="3627718"/>
                <a:ext cx="330120" cy="133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4E1F9A0-0D82-4803-961A-AD9F3D3A98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32399" y="3618718"/>
                  <a:ext cx="347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DADEC5F-4DA2-4576-821A-1B7283EF653B}"/>
                    </a:ext>
                  </a:extLst>
                </p14:cNvPr>
                <p14:cNvContentPartPr/>
                <p14:nvPr/>
              </p14:nvContentPartPr>
              <p14:xfrm>
                <a:off x="3074839" y="3612598"/>
                <a:ext cx="56880" cy="219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DADEC5F-4DA2-4576-821A-1B7283EF65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6199" y="3603958"/>
                  <a:ext cx="74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13E5521-36D6-4129-BFD9-E955B0E57584}"/>
                    </a:ext>
                  </a:extLst>
                </p14:cNvPr>
                <p14:cNvContentPartPr/>
                <p14:nvPr/>
              </p14:nvContentPartPr>
              <p14:xfrm>
                <a:off x="3237559" y="3642118"/>
                <a:ext cx="205920" cy="187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13E5521-36D6-4129-BFD9-E955B0E575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28559" y="3633118"/>
                  <a:ext cx="223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8A6642-40A8-4CCC-96F4-104734D5F4B2}"/>
                    </a:ext>
                  </a:extLst>
                </p14:cNvPr>
                <p14:cNvContentPartPr/>
                <p14:nvPr/>
              </p14:nvContentPartPr>
              <p14:xfrm>
                <a:off x="3258079" y="3653278"/>
                <a:ext cx="167400" cy="17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8A6642-40A8-4CCC-96F4-104734D5F4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49439" y="3644638"/>
                  <a:ext cx="185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BAAB36B-86C7-4F19-A611-14D851F03FAE}"/>
                    </a:ext>
                  </a:extLst>
                </p14:cNvPr>
                <p14:cNvContentPartPr/>
                <p14:nvPr/>
              </p14:nvContentPartPr>
              <p14:xfrm>
                <a:off x="3566959" y="3446278"/>
                <a:ext cx="610560" cy="43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BAAB36B-86C7-4F19-A611-14D851F03FA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8319" y="3437278"/>
                  <a:ext cx="628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CA53A60-B6B3-4126-99C4-21B34A5D30FC}"/>
                    </a:ext>
                  </a:extLst>
                </p14:cNvPr>
                <p14:cNvContentPartPr/>
                <p14:nvPr/>
              </p14:nvContentPartPr>
              <p14:xfrm>
                <a:off x="4006159" y="3686758"/>
                <a:ext cx="268200" cy="37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CA53A60-B6B3-4126-99C4-21B34A5D30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97519" y="3677758"/>
                  <a:ext cx="285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552F61-5992-4607-8AB3-42D94138BC88}"/>
                    </a:ext>
                  </a:extLst>
                </p14:cNvPr>
                <p14:cNvContentPartPr/>
                <p14:nvPr/>
              </p14:nvContentPartPr>
              <p14:xfrm>
                <a:off x="4583239" y="3021478"/>
                <a:ext cx="667800" cy="1226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552F61-5992-4607-8AB3-42D94138BC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74599" y="3012838"/>
                  <a:ext cx="68544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0BEF495-B41D-47B8-9DFB-F5EA2EC8B468}"/>
                    </a:ext>
                  </a:extLst>
                </p14:cNvPr>
                <p14:cNvContentPartPr/>
                <p14:nvPr/>
              </p14:nvContentPartPr>
              <p14:xfrm>
                <a:off x="5904079" y="2750398"/>
                <a:ext cx="85680" cy="204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0BEF495-B41D-47B8-9DFB-F5EA2EC8B46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95439" y="2741758"/>
                  <a:ext cx="103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F0E3D3-8CFE-48BC-8C34-3D980CC78AF2}"/>
                    </a:ext>
                  </a:extLst>
                </p14:cNvPr>
                <p14:cNvContentPartPr/>
                <p14:nvPr/>
              </p14:nvContentPartPr>
              <p14:xfrm>
                <a:off x="5514199" y="3105718"/>
                <a:ext cx="666000" cy="75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F0E3D3-8CFE-48BC-8C34-3D980CC78A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05199" y="3097078"/>
                  <a:ext cx="683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94A461B-B251-4669-ACD7-625BC9B86C4F}"/>
                    </a:ext>
                  </a:extLst>
                </p14:cNvPr>
                <p14:cNvContentPartPr/>
                <p14:nvPr/>
              </p14:nvContentPartPr>
              <p14:xfrm>
                <a:off x="5568919" y="3215518"/>
                <a:ext cx="130320" cy="32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94A461B-B251-4669-ACD7-625BC9B86C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59919" y="3206518"/>
                  <a:ext cx="1479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C3D032-B8F0-4BF0-A28A-E98690424E8F}"/>
                    </a:ext>
                  </a:extLst>
                </p14:cNvPr>
                <p14:cNvContentPartPr/>
                <p14:nvPr/>
              </p14:nvContentPartPr>
              <p14:xfrm>
                <a:off x="5555239" y="3397318"/>
                <a:ext cx="206280" cy="186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C3D032-B8F0-4BF0-A28A-E98690424E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46599" y="3388678"/>
                  <a:ext cx="223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56D024A-70FF-436A-A566-4462BF57C8EF}"/>
                    </a:ext>
                  </a:extLst>
                </p14:cNvPr>
                <p14:cNvContentPartPr/>
                <p14:nvPr/>
              </p14:nvContentPartPr>
              <p14:xfrm>
                <a:off x="5955919" y="3399838"/>
                <a:ext cx="150840" cy="49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56D024A-70FF-436A-A566-4462BF57C8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46919" y="3390838"/>
                  <a:ext cx="168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98E153-8D7F-4560-8DDA-1E1B8D910B7C}"/>
                    </a:ext>
                  </a:extLst>
                </p14:cNvPr>
                <p14:cNvContentPartPr/>
                <p14:nvPr/>
              </p14:nvContentPartPr>
              <p14:xfrm>
                <a:off x="6269479" y="3316318"/>
                <a:ext cx="273600" cy="19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98E153-8D7F-4560-8DDA-1E1B8D910B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60479" y="3307318"/>
                  <a:ext cx="29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4BF502E-3B17-4132-81DF-07E3E3E4B0D0}"/>
                    </a:ext>
                  </a:extLst>
                </p14:cNvPr>
                <p14:cNvContentPartPr/>
                <p14:nvPr/>
              </p14:nvContentPartPr>
              <p14:xfrm>
                <a:off x="8205199" y="2861638"/>
                <a:ext cx="261720" cy="297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4BF502E-3B17-4132-81DF-07E3E3E4B0D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96199" y="2852998"/>
                  <a:ext cx="2793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A4E564C-33B6-4D77-8CA3-DC3B31FAAD15}"/>
                    </a:ext>
                  </a:extLst>
                </p14:cNvPr>
                <p14:cNvContentPartPr/>
                <p14:nvPr/>
              </p14:nvContentPartPr>
              <p14:xfrm>
                <a:off x="8568079" y="2807638"/>
                <a:ext cx="214920" cy="22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A4E564C-33B6-4D77-8CA3-DC3B31FAAD1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59439" y="2798638"/>
                  <a:ext cx="232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A92E3A-3A68-4325-9299-B8BC02A6FED4}"/>
                    </a:ext>
                  </a:extLst>
                </p14:cNvPr>
                <p14:cNvContentPartPr/>
                <p14:nvPr/>
              </p14:nvContentPartPr>
              <p14:xfrm>
                <a:off x="8601559" y="3087718"/>
                <a:ext cx="165600" cy="4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A92E3A-3A68-4325-9299-B8BC02A6FE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92559" y="3079078"/>
                  <a:ext cx="183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33AD96-D376-4AA2-875A-CAAD019ECFFE}"/>
                    </a:ext>
                  </a:extLst>
                </p14:cNvPr>
                <p14:cNvContentPartPr/>
                <p14:nvPr/>
              </p14:nvContentPartPr>
              <p14:xfrm>
                <a:off x="8995759" y="2850478"/>
                <a:ext cx="288000" cy="27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33AD96-D376-4AA2-875A-CAAD019ECF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86759" y="2841838"/>
                  <a:ext cx="305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847F25-7351-49C4-8C5B-8E43048CDF1C}"/>
                    </a:ext>
                  </a:extLst>
                </p14:cNvPr>
                <p14:cNvContentPartPr/>
                <p14:nvPr/>
              </p14:nvContentPartPr>
              <p14:xfrm>
                <a:off x="8966599" y="2836078"/>
                <a:ext cx="209160" cy="255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847F25-7351-49C4-8C5B-8E43048CDF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57959" y="2827078"/>
                  <a:ext cx="226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915E62-8BBF-4AF4-8687-FB4929C0EDB9}"/>
                    </a:ext>
                  </a:extLst>
                </p14:cNvPr>
                <p14:cNvContentPartPr/>
                <p14:nvPr/>
              </p14:nvContentPartPr>
              <p14:xfrm>
                <a:off x="9420919" y="2832838"/>
                <a:ext cx="207720" cy="202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915E62-8BBF-4AF4-8687-FB4929C0EDB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12279" y="2823838"/>
                  <a:ext cx="225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94B45E0-2710-4AFE-9033-038B8DB91DB2}"/>
                    </a:ext>
                  </a:extLst>
                </p14:cNvPr>
                <p14:cNvContentPartPr/>
                <p14:nvPr/>
              </p14:nvContentPartPr>
              <p14:xfrm>
                <a:off x="9481039" y="3110038"/>
                <a:ext cx="202680" cy="37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94B45E0-2710-4AFE-9033-038B8DB91D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72039" y="3101398"/>
                  <a:ext cx="220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22DABD-EF58-44A5-9B61-39AE48A41335}"/>
                    </a:ext>
                  </a:extLst>
                </p14:cNvPr>
                <p14:cNvContentPartPr/>
                <p14:nvPr/>
              </p14:nvContentPartPr>
              <p14:xfrm>
                <a:off x="9945799" y="2708278"/>
                <a:ext cx="129240" cy="365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22DABD-EF58-44A5-9B61-39AE48A413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37159" y="2699638"/>
                  <a:ext cx="146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0D176DB-0F27-46ED-B588-F0630D302C3F}"/>
                    </a:ext>
                  </a:extLst>
                </p14:cNvPr>
                <p14:cNvContentPartPr/>
                <p14:nvPr/>
              </p14:nvContentPartPr>
              <p14:xfrm>
                <a:off x="9846799" y="2948038"/>
                <a:ext cx="301680" cy="239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0D176DB-0F27-46ED-B588-F0630D302C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38159" y="2939038"/>
                  <a:ext cx="31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D0BE99C-59BC-4456-B1E2-3E47B3F38D05}"/>
                    </a:ext>
                  </a:extLst>
                </p14:cNvPr>
                <p14:cNvContentPartPr/>
                <p14:nvPr/>
              </p14:nvContentPartPr>
              <p14:xfrm>
                <a:off x="5696719" y="3902398"/>
                <a:ext cx="277920" cy="21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D0BE99C-59BC-4456-B1E2-3E47B3F38D0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87719" y="3893398"/>
                  <a:ext cx="295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DA2AB8-0AE1-44F3-AA95-7B7DE912F3B6}"/>
                    </a:ext>
                  </a:extLst>
                </p14:cNvPr>
                <p14:cNvContentPartPr/>
                <p14:nvPr/>
              </p14:nvContentPartPr>
              <p14:xfrm>
                <a:off x="8503279" y="3846958"/>
                <a:ext cx="208800" cy="176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DA2AB8-0AE1-44F3-AA95-7B7DE912F3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94279" y="3837958"/>
                  <a:ext cx="226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3DC1ED9-86E8-432C-AA8B-66DC929F7A44}"/>
                    </a:ext>
                  </a:extLst>
                </p14:cNvPr>
                <p14:cNvContentPartPr/>
                <p14:nvPr/>
              </p14:nvContentPartPr>
              <p14:xfrm>
                <a:off x="8910079" y="3436558"/>
                <a:ext cx="297000" cy="55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3DC1ED9-86E8-432C-AA8B-66DC929F7A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01439" y="3427918"/>
                  <a:ext cx="3146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BB38B46-6BA6-4941-830E-23C6D443F4FF}"/>
                    </a:ext>
                  </a:extLst>
                </p14:cNvPr>
                <p14:cNvContentPartPr/>
                <p14:nvPr/>
              </p14:nvContentPartPr>
              <p14:xfrm>
                <a:off x="8882719" y="3677038"/>
                <a:ext cx="364320" cy="10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BB38B46-6BA6-4941-830E-23C6D443F4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74079" y="3668398"/>
                  <a:ext cx="381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E49136-EBEE-42D8-A9BC-FCD9377BC46E}"/>
                    </a:ext>
                  </a:extLst>
                </p14:cNvPr>
                <p14:cNvContentPartPr/>
                <p14:nvPr/>
              </p14:nvContentPartPr>
              <p14:xfrm>
                <a:off x="9202399" y="3413158"/>
                <a:ext cx="308880" cy="526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E49136-EBEE-42D8-A9BC-FCD9377BC46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93399" y="3404158"/>
                  <a:ext cx="3265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C06DC3-6FE0-4DD2-BEE3-FB775CFF1592}"/>
                    </a:ext>
                  </a:extLst>
                </p14:cNvPr>
                <p14:cNvContentPartPr/>
                <p14:nvPr/>
              </p14:nvContentPartPr>
              <p14:xfrm>
                <a:off x="9500479" y="3755878"/>
                <a:ext cx="217440" cy="155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C06DC3-6FE0-4DD2-BEE3-FB775CFF15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91479" y="3747238"/>
                  <a:ext cx="23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550C84-E258-4D81-920F-9E2A1374C734}"/>
                    </a:ext>
                  </a:extLst>
                </p14:cNvPr>
                <p14:cNvContentPartPr/>
                <p14:nvPr/>
              </p14:nvContentPartPr>
              <p14:xfrm>
                <a:off x="9776959" y="3765238"/>
                <a:ext cx="121320" cy="149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550C84-E258-4D81-920F-9E2A1374C7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68319" y="3756238"/>
                  <a:ext cx="138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57DC36-1615-49FF-8260-C3C95F40339C}"/>
                    </a:ext>
                  </a:extLst>
                </p14:cNvPr>
                <p14:cNvContentPartPr/>
                <p14:nvPr/>
              </p14:nvContentPartPr>
              <p14:xfrm>
                <a:off x="10006999" y="3783238"/>
                <a:ext cx="374760" cy="153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57DC36-1615-49FF-8260-C3C95F40339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97999" y="3774238"/>
                  <a:ext cx="392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6EC6B7-970B-44D5-A13D-C68C3D6A3236}"/>
                    </a:ext>
                  </a:extLst>
                </p14:cNvPr>
                <p14:cNvContentPartPr/>
                <p14:nvPr/>
              </p14:nvContentPartPr>
              <p14:xfrm>
                <a:off x="10409839" y="3729598"/>
                <a:ext cx="62640" cy="13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6EC6B7-970B-44D5-A13D-C68C3D6A323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00839" y="3720598"/>
                  <a:ext cx="80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DD22C6-5413-4472-A2DC-887E4DAF29A8}"/>
                    </a:ext>
                  </a:extLst>
                </p14:cNvPr>
                <p14:cNvContentPartPr/>
                <p14:nvPr/>
              </p14:nvContentPartPr>
              <p14:xfrm>
                <a:off x="10639879" y="3611518"/>
                <a:ext cx="107640" cy="254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DD22C6-5413-4472-A2DC-887E4DAF29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30879" y="3602518"/>
                  <a:ext cx="125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083B793-6FD1-49E3-AC1F-6AA22A0B499C}"/>
                    </a:ext>
                  </a:extLst>
                </p14:cNvPr>
                <p14:cNvContentPartPr/>
                <p14:nvPr/>
              </p14:nvContentPartPr>
              <p14:xfrm>
                <a:off x="10857679" y="3645358"/>
                <a:ext cx="183960" cy="252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083B793-6FD1-49E3-AC1F-6AA22A0B499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49039" y="3636358"/>
                  <a:ext cx="201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F76169-1023-4CF9-B514-1243EEC70F3E}"/>
                    </a:ext>
                  </a:extLst>
                </p14:cNvPr>
                <p14:cNvContentPartPr/>
                <p14:nvPr/>
              </p14:nvContentPartPr>
              <p14:xfrm>
                <a:off x="792439" y="5744878"/>
                <a:ext cx="3890880" cy="62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F76169-1023-4CF9-B514-1243EEC70F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3799" y="5735878"/>
                  <a:ext cx="3908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2FB5E4-CB59-49E5-B4CE-7911A590E35B}"/>
                    </a:ext>
                  </a:extLst>
                </p14:cNvPr>
                <p14:cNvContentPartPr/>
                <p14:nvPr/>
              </p14:nvContentPartPr>
              <p14:xfrm>
                <a:off x="548719" y="3899158"/>
                <a:ext cx="307080" cy="1898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2FB5E4-CB59-49E5-B4CE-7911A590E3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9719" y="3890518"/>
                  <a:ext cx="324720" cy="19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2D73A7-ECC6-4CF3-8E00-6E8334942587}"/>
                    </a:ext>
                  </a:extLst>
                </p14:cNvPr>
                <p14:cNvContentPartPr/>
                <p14:nvPr/>
              </p14:nvContentPartPr>
              <p14:xfrm>
                <a:off x="4869079" y="5798878"/>
                <a:ext cx="314640" cy="24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2D73A7-ECC6-4CF3-8E00-6E833494258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0439" y="5790238"/>
                  <a:ext cx="332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9DF869-C1D5-4532-B6AD-A17B996A915C}"/>
                    </a:ext>
                  </a:extLst>
                </p14:cNvPr>
                <p14:cNvContentPartPr/>
                <p14:nvPr/>
              </p14:nvContentPartPr>
              <p14:xfrm>
                <a:off x="4813279" y="5774758"/>
                <a:ext cx="289080" cy="304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9DF869-C1D5-4532-B6AD-A17B996A915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04639" y="5766118"/>
                  <a:ext cx="306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E8D27A-1363-4028-997F-9DB49720E56D}"/>
                    </a:ext>
                  </a:extLst>
                </p14:cNvPr>
                <p14:cNvContentPartPr/>
                <p14:nvPr/>
              </p14:nvContentPartPr>
              <p14:xfrm>
                <a:off x="276559" y="3222718"/>
                <a:ext cx="209520" cy="561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E8D27A-1363-4028-997F-9DB49720E56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7559" y="3213718"/>
                  <a:ext cx="2271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307FC3-7ABB-4B20-B80B-A578D309B9B0}"/>
                    </a:ext>
                  </a:extLst>
                </p14:cNvPr>
                <p14:cNvContentPartPr/>
                <p14:nvPr/>
              </p14:nvContentPartPr>
              <p14:xfrm>
                <a:off x="241999" y="3580198"/>
                <a:ext cx="233640" cy="10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307FC3-7ABB-4B20-B80B-A578D309B9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3359" y="3571558"/>
                  <a:ext cx="251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D8B3E65-5828-4431-94DF-4A893A4D07E0}"/>
                    </a:ext>
                  </a:extLst>
                </p14:cNvPr>
                <p14:cNvContentPartPr/>
                <p14:nvPr/>
              </p14:nvContentPartPr>
              <p14:xfrm>
                <a:off x="498319" y="3576238"/>
                <a:ext cx="68760" cy="157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D8B3E65-5828-4431-94DF-4A893A4D07E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9679" y="3567598"/>
                  <a:ext cx="86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1154E7-725B-4C82-BB66-EB35F8582DDD}"/>
                    </a:ext>
                  </a:extLst>
                </p14:cNvPr>
                <p14:cNvContentPartPr/>
                <p14:nvPr/>
              </p14:nvContentPartPr>
              <p14:xfrm>
                <a:off x="604159" y="3592798"/>
                <a:ext cx="148320" cy="130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1154E7-725B-4C82-BB66-EB35F8582D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5519" y="3584158"/>
                  <a:ext cx="165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002B165-05E8-4922-8157-529E1189F245}"/>
                    </a:ext>
                  </a:extLst>
                </p14:cNvPr>
                <p14:cNvContentPartPr/>
                <p14:nvPr/>
              </p14:nvContentPartPr>
              <p14:xfrm>
                <a:off x="847879" y="3440518"/>
                <a:ext cx="182520" cy="320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002B165-05E8-4922-8157-529E1189F2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9239" y="3431878"/>
                  <a:ext cx="20016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28B0F20-7C97-4937-9A89-22ECE66A6E19}"/>
                  </a:ext>
                </a:extLst>
              </p14:cNvPr>
              <p14:cNvContentPartPr/>
              <p14:nvPr/>
            </p14:nvContentPartPr>
            <p14:xfrm>
              <a:off x="717919" y="5161318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28B0F20-7C97-4937-9A89-22ECE66A6E1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8919" y="51523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7136BD0-8B4F-4B96-A3ED-5913EC746827}"/>
              </a:ext>
            </a:extLst>
          </p:cNvPr>
          <p:cNvGrpSpPr/>
          <p:nvPr/>
        </p:nvGrpSpPr>
        <p:grpSpPr>
          <a:xfrm>
            <a:off x="48319" y="4802758"/>
            <a:ext cx="939600" cy="699480"/>
            <a:chOff x="48319" y="4802758"/>
            <a:chExt cx="939600" cy="6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A4FA08-7B9A-4778-B1D5-FC65F977B810}"/>
                    </a:ext>
                  </a:extLst>
                </p14:cNvPr>
                <p14:cNvContentPartPr/>
                <p14:nvPr/>
              </p14:nvContentPartPr>
              <p14:xfrm>
                <a:off x="526399" y="5023078"/>
                <a:ext cx="461520" cy="42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A4FA08-7B9A-4778-B1D5-FC65F977B81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17759" y="5014078"/>
                  <a:ext cx="479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60AC7E6-C326-44C9-BBAC-C48264BBBA40}"/>
                    </a:ext>
                  </a:extLst>
                </p14:cNvPr>
                <p14:cNvContentPartPr/>
                <p14:nvPr/>
              </p14:nvContentPartPr>
              <p14:xfrm>
                <a:off x="247759" y="4802758"/>
                <a:ext cx="41760" cy="241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60AC7E6-C326-44C9-BBAC-C48264BBBA4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39119" y="4794118"/>
                  <a:ext cx="5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394BAF-BCB1-4BA9-9DC3-741100DA22CA}"/>
                    </a:ext>
                  </a:extLst>
                </p14:cNvPr>
                <p14:cNvContentPartPr/>
                <p14:nvPr/>
              </p14:nvContentPartPr>
              <p14:xfrm>
                <a:off x="97279" y="5129998"/>
                <a:ext cx="464760" cy="5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394BAF-BCB1-4BA9-9DC3-741100DA22C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8279" y="5120998"/>
                  <a:ext cx="482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528DD54-B1C2-4BBD-ADF9-ACC25D6E8F08}"/>
                    </a:ext>
                  </a:extLst>
                </p14:cNvPr>
                <p14:cNvContentPartPr/>
                <p14:nvPr/>
              </p14:nvContentPartPr>
              <p14:xfrm>
                <a:off x="48319" y="5251678"/>
                <a:ext cx="179280" cy="237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528DD54-B1C2-4BBD-ADF9-ACC25D6E8F0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319" y="5243038"/>
                  <a:ext cx="196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CCB4BD8-EBCB-4E88-9518-086DB5989366}"/>
                    </a:ext>
                  </a:extLst>
                </p14:cNvPr>
                <p14:cNvContentPartPr/>
                <p14:nvPr/>
              </p14:nvContentPartPr>
              <p14:xfrm>
                <a:off x="356119" y="5362918"/>
                <a:ext cx="82800" cy="6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CCB4BD8-EBCB-4E88-9518-086DB598936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7479" y="5353918"/>
                  <a:ext cx="100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E5B03A0-8620-41EA-9CFF-F8EDE65DD97B}"/>
                    </a:ext>
                  </a:extLst>
                </p14:cNvPr>
                <p14:cNvContentPartPr/>
                <p14:nvPr/>
              </p14:nvContentPartPr>
              <p14:xfrm>
                <a:off x="503359" y="5311798"/>
                <a:ext cx="216720" cy="19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E5B03A0-8620-41EA-9CFF-F8EDE65DD97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4359" y="5302798"/>
                  <a:ext cx="23436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BA1324F-2754-45FE-A9E2-0E2C2CA1983E}"/>
                  </a:ext>
                </a:extLst>
              </p14:cNvPr>
              <p14:cNvContentPartPr/>
              <p14:nvPr/>
            </p14:nvContentPartPr>
            <p14:xfrm>
              <a:off x="1473559" y="5007598"/>
              <a:ext cx="171360" cy="608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BA1324F-2754-45FE-A9E2-0E2C2CA1983E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464919" y="4998598"/>
                <a:ext cx="189000" cy="62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A229704-BBEA-4B24-8162-FAA9CA18DF84}"/>
              </a:ext>
            </a:extLst>
          </p:cNvPr>
          <p:cNvGrpSpPr/>
          <p:nvPr/>
        </p:nvGrpSpPr>
        <p:grpSpPr>
          <a:xfrm>
            <a:off x="1496599" y="5005078"/>
            <a:ext cx="2820960" cy="1319760"/>
            <a:chOff x="1496599" y="5005078"/>
            <a:chExt cx="2820960" cy="13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A5FBD10-9A70-4AF0-9A42-3B5E058EE741}"/>
                    </a:ext>
                  </a:extLst>
                </p14:cNvPr>
                <p14:cNvContentPartPr/>
                <p14:nvPr/>
              </p14:nvContentPartPr>
              <p14:xfrm>
                <a:off x="1619719" y="5574958"/>
                <a:ext cx="5580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A5FBD10-9A70-4AF0-9A42-3B5E058EE74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610719" y="5565958"/>
                  <a:ext cx="73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06978C4-CE05-4CBD-9777-6585F70C2A84}"/>
                    </a:ext>
                  </a:extLst>
                </p14:cNvPr>
                <p14:cNvContentPartPr/>
                <p14:nvPr/>
              </p14:nvContentPartPr>
              <p14:xfrm>
                <a:off x="1514959" y="6119278"/>
                <a:ext cx="250920" cy="205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06978C4-CE05-4CBD-9777-6585F70C2A8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06319" y="6110638"/>
                  <a:ext cx="268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AA20D0-EBDC-4FF6-8F1D-2302688FDA34}"/>
                    </a:ext>
                  </a:extLst>
                </p14:cNvPr>
                <p14:cNvContentPartPr/>
                <p14:nvPr/>
              </p14:nvContentPartPr>
              <p14:xfrm>
                <a:off x="4072039" y="5522758"/>
                <a:ext cx="53280" cy="38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AA20D0-EBDC-4FF6-8F1D-2302688FDA3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63039" y="5514118"/>
                  <a:ext cx="70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A8BC56E-DA30-491B-977F-83086066D526}"/>
                    </a:ext>
                  </a:extLst>
                </p14:cNvPr>
                <p14:cNvContentPartPr/>
                <p14:nvPr/>
              </p14:nvContentPartPr>
              <p14:xfrm>
                <a:off x="4105519" y="6025318"/>
                <a:ext cx="33840" cy="234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A8BC56E-DA30-491B-977F-83086066D52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96879" y="6016678"/>
                  <a:ext cx="51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7C977E-AEC5-4EC7-A689-5C7861D4707C}"/>
                    </a:ext>
                  </a:extLst>
                </p14:cNvPr>
                <p14:cNvContentPartPr/>
                <p14:nvPr/>
              </p14:nvContentPartPr>
              <p14:xfrm>
                <a:off x="4116679" y="6153478"/>
                <a:ext cx="200880" cy="141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7C977E-AEC5-4EC7-A689-5C7861D4707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07679" y="6144478"/>
                  <a:ext cx="218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B1FFBF-A20A-4CE4-9097-79471FC06DBF}"/>
                    </a:ext>
                  </a:extLst>
                </p14:cNvPr>
                <p14:cNvContentPartPr/>
                <p14:nvPr/>
              </p14:nvContentPartPr>
              <p14:xfrm>
                <a:off x="1496599" y="5005078"/>
                <a:ext cx="2610720" cy="532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B1FFBF-A20A-4CE4-9097-79471FC06DB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487599" y="4996438"/>
                  <a:ext cx="2628360" cy="54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3962229-D457-42E4-B4B7-82F99B0DA613}"/>
                  </a:ext>
                </a:extLst>
              </p14:cNvPr>
              <p14:cNvContentPartPr/>
              <p14:nvPr/>
            </p14:nvContentPartPr>
            <p14:xfrm>
              <a:off x="8074034" y="3323868"/>
              <a:ext cx="2214720" cy="110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3962229-D457-42E4-B4B7-82F99B0DA61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065394" y="3315228"/>
                <a:ext cx="22323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31B570-4C83-4E56-B6BD-63DBBC3478D6}"/>
                  </a:ext>
                </a:extLst>
              </p14:cNvPr>
              <p14:cNvContentPartPr/>
              <p14:nvPr/>
            </p14:nvContentPartPr>
            <p14:xfrm>
              <a:off x="2367674" y="5657028"/>
              <a:ext cx="30600" cy="203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31B570-4C83-4E56-B6BD-63DBBC3478D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359034" y="5648388"/>
                <a:ext cx="48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D81A800-4A4C-4333-9F53-D0264DFD748D}"/>
                  </a:ext>
                </a:extLst>
              </p14:cNvPr>
              <p14:cNvContentPartPr/>
              <p14:nvPr/>
            </p14:nvContentPartPr>
            <p14:xfrm>
              <a:off x="2298914" y="5105148"/>
              <a:ext cx="7560" cy="115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D81A800-4A4C-4333-9F53-D0264DFD748D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290274" y="5096148"/>
                <a:ext cx="2520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28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64489AC-BBB7-4CCB-AACC-BF6AACD2ADFE}"/>
              </a:ext>
            </a:extLst>
          </p:cNvPr>
          <p:cNvGrpSpPr/>
          <p:nvPr/>
        </p:nvGrpSpPr>
        <p:grpSpPr>
          <a:xfrm>
            <a:off x="1216519" y="305998"/>
            <a:ext cx="3061080" cy="1179000"/>
            <a:chOff x="1216519" y="305998"/>
            <a:chExt cx="3061080" cy="11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FD7B996-A13E-4C69-B547-D187EC088B2E}"/>
                    </a:ext>
                  </a:extLst>
                </p14:cNvPr>
                <p14:cNvContentPartPr/>
                <p14:nvPr/>
              </p14:nvContentPartPr>
              <p14:xfrm>
                <a:off x="1216519" y="305998"/>
                <a:ext cx="372960" cy="532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FD7B996-A13E-4C69-B547-D187EC088B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07879" y="297358"/>
                  <a:ext cx="3906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1D290AD-0565-4E7F-BEEE-872E6F73B01A}"/>
                    </a:ext>
                  </a:extLst>
                </p14:cNvPr>
                <p14:cNvContentPartPr/>
                <p14:nvPr/>
              </p14:nvContentPartPr>
              <p14:xfrm>
                <a:off x="1540159" y="585358"/>
                <a:ext cx="210600" cy="192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1D290AD-0565-4E7F-BEEE-872E6F73B0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31519" y="576358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97437F-5AAB-4B0D-9EA3-85366C08CF30}"/>
                    </a:ext>
                  </a:extLst>
                </p14:cNvPr>
                <p14:cNvContentPartPr/>
                <p14:nvPr/>
              </p14:nvContentPartPr>
              <p14:xfrm>
                <a:off x="1868119" y="547558"/>
                <a:ext cx="253080" cy="194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97437F-5AAB-4B0D-9EA3-85366C08CF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9119" y="538918"/>
                  <a:ext cx="270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21ACC6-02EA-49EF-A088-B0D1D1D62176}"/>
                    </a:ext>
                  </a:extLst>
                </p14:cNvPr>
                <p14:cNvContentPartPr/>
                <p14:nvPr/>
              </p14:nvContentPartPr>
              <p14:xfrm>
                <a:off x="2274559" y="480958"/>
                <a:ext cx="142920" cy="29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21ACC6-02EA-49EF-A088-B0D1D1D621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65919" y="472318"/>
                  <a:ext cx="160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675993-4422-41A2-88DA-E0092393F0ED}"/>
                    </a:ext>
                  </a:extLst>
                </p14:cNvPr>
                <p14:cNvContentPartPr/>
                <p14:nvPr/>
              </p14:nvContentPartPr>
              <p14:xfrm>
                <a:off x="2482999" y="539278"/>
                <a:ext cx="21492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675993-4422-41A2-88DA-E0092393F0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3999" y="530638"/>
                  <a:ext cx="232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03FAB7F-A085-4F73-B1FE-35E5633E2109}"/>
                    </a:ext>
                  </a:extLst>
                </p14:cNvPr>
                <p14:cNvContentPartPr/>
                <p14:nvPr/>
              </p14:nvContentPartPr>
              <p14:xfrm>
                <a:off x="2434399" y="563398"/>
                <a:ext cx="184320" cy="18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03FAB7F-A085-4F73-B1FE-35E5633E21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25399" y="554758"/>
                  <a:ext cx="201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7E111-04AD-4C94-AF15-69AB7BE0CE9B}"/>
                    </a:ext>
                  </a:extLst>
                </p14:cNvPr>
                <p14:cNvContentPartPr/>
                <p14:nvPr/>
              </p14:nvContentPartPr>
              <p14:xfrm>
                <a:off x="2735719" y="371518"/>
                <a:ext cx="348840" cy="47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7E111-04AD-4C94-AF15-69AB7BE0CE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7079" y="362878"/>
                  <a:ext cx="366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F9134E-867F-4DAE-BDC6-A77F86E78C79}"/>
                    </a:ext>
                  </a:extLst>
                </p14:cNvPr>
                <p14:cNvContentPartPr/>
                <p14:nvPr/>
              </p14:nvContentPartPr>
              <p14:xfrm>
                <a:off x="1301119" y="1176838"/>
                <a:ext cx="270000" cy="30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F9134E-867F-4DAE-BDC6-A77F86E78C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2119" y="1167838"/>
                  <a:ext cx="2876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3949B0-5568-4FE3-8C5A-484B99AACC52}"/>
                    </a:ext>
                  </a:extLst>
                </p14:cNvPr>
                <p14:cNvContentPartPr/>
                <p14:nvPr/>
              </p14:nvContentPartPr>
              <p14:xfrm>
                <a:off x="1743559" y="1278718"/>
                <a:ext cx="27576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3949B0-5568-4FE3-8C5A-484B99AACC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34559" y="1270078"/>
                  <a:ext cx="293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B8992-9408-451E-9220-449C2F8CCC93}"/>
                    </a:ext>
                  </a:extLst>
                </p14:cNvPr>
                <p14:cNvContentPartPr/>
                <p14:nvPr/>
              </p14:nvContentPartPr>
              <p14:xfrm>
                <a:off x="1991599" y="1071358"/>
                <a:ext cx="156600" cy="39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B8992-9408-451E-9220-449C2F8CCC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82599" y="1062358"/>
                  <a:ext cx="1742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008859-64F5-4BD1-A5AC-3F5515744DBA}"/>
                    </a:ext>
                  </a:extLst>
                </p14:cNvPr>
                <p14:cNvContentPartPr/>
                <p14:nvPr/>
              </p14:nvContentPartPr>
              <p14:xfrm>
                <a:off x="2282119" y="906838"/>
                <a:ext cx="249120" cy="56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008859-64F5-4BD1-A5AC-3F5515744D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3479" y="897838"/>
                  <a:ext cx="26676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0BA77C-6C48-4EC2-9E48-4581C268964E}"/>
                    </a:ext>
                  </a:extLst>
                </p14:cNvPr>
                <p14:cNvContentPartPr/>
                <p14:nvPr/>
              </p14:nvContentPartPr>
              <p14:xfrm>
                <a:off x="2288239" y="1276558"/>
                <a:ext cx="225360" cy="4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0BA77C-6C48-4EC2-9E48-4581C26896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9239" y="1267558"/>
                  <a:ext cx="243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1972A3-66E7-4B76-A128-3906B934AE82}"/>
                    </a:ext>
                  </a:extLst>
                </p14:cNvPr>
                <p14:cNvContentPartPr/>
                <p14:nvPr/>
              </p14:nvContentPartPr>
              <p14:xfrm>
                <a:off x="3085279" y="892078"/>
                <a:ext cx="632880" cy="506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1972A3-66E7-4B76-A128-3906B934AE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6279" y="883078"/>
                  <a:ext cx="6505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21E324-C30A-498D-8ED8-2819C7BC1C5C}"/>
                    </a:ext>
                  </a:extLst>
                </p14:cNvPr>
                <p14:cNvContentPartPr/>
                <p14:nvPr/>
              </p14:nvContentPartPr>
              <p14:xfrm>
                <a:off x="3136759" y="1196278"/>
                <a:ext cx="275760" cy="6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21E324-C30A-498D-8ED8-2819C7BC1C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8119" y="1187278"/>
                  <a:ext cx="293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C46A56-1B46-4AB0-8B06-0AE54578302A}"/>
                    </a:ext>
                  </a:extLst>
                </p14:cNvPr>
                <p14:cNvContentPartPr/>
                <p14:nvPr/>
              </p14:nvContentPartPr>
              <p14:xfrm>
                <a:off x="3636439" y="1095478"/>
                <a:ext cx="131040" cy="19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C46A56-1B46-4AB0-8B06-0AE5457830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27439" y="1086478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7112E7-3435-40DC-A924-4B10DBDBEE72}"/>
                    </a:ext>
                  </a:extLst>
                </p14:cNvPr>
                <p14:cNvContentPartPr/>
                <p14:nvPr/>
              </p14:nvContentPartPr>
              <p14:xfrm>
                <a:off x="3834079" y="1120318"/>
                <a:ext cx="221400" cy="17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7112E7-3435-40DC-A924-4B10DBDBEE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25439" y="1111678"/>
                  <a:ext cx="23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6CC104-6B66-408C-A8A7-27DEEECD3F24}"/>
                    </a:ext>
                  </a:extLst>
                </p14:cNvPr>
                <p14:cNvContentPartPr/>
                <p14:nvPr/>
              </p14:nvContentPartPr>
              <p14:xfrm>
                <a:off x="3831559" y="1138318"/>
                <a:ext cx="156600" cy="133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6CC104-6B66-408C-A8A7-27DEEECD3F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22559" y="1129318"/>
                  <a:ext cx="174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8C897D-D4D4-405A-AA9F-84A72F98081F}"/>
                    </a:ext>
                  </a:extLst>
                </p14:cNvPr>
                <p14:cNvContentPartPr/>
                <p14:nvPr/>
              </p14:nvContentPartPr>
              <p14:xfrm>
                <a:off x="4068439" y="895318"/>
                <a:ext cx="209160" cy="57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8C897D-D4D4-405A-AA9F-84A72F9808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9799" y="886318"/>
                  <a:ext cx="226800" cy="59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CECB95-4404-4656-A474-ABD458E485BE}"/>
              </a:ext>
            </a:extLst>
          </p:cNvPr>
          <p:cNvGrpSpPr/>
          <p:nvPr/>
        </p:nvGrpSpPr>
        <p:grpSpPr>
          <a:xfrm>
            <a:off x="4654879" y="217798"/>
            <a:ext cx="240840" cy="1294560"/>
            <a:chOff x="4654879" y="217798"/>
            <a:chExt cx="240840" cy="12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53600D-D42F-4912-AB36-2ED9B94D4767}"/>
                    </a:ext>
                  </a:extLst>
                </p14:cNvPr>
                <p14:cNvContentPartPr/>
                <p14:nvPr/>
              </p14:nvContentPartPr>
              <p14:xfrm>
                <a:off x="4699519" y="231478"/>
                <a:ext cx="468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53600D-D42F-4912-AB36-2ED9B94D47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90519" y="222478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3801F3-D7E5-4700-BD77-B28BF6ED1F8B}"/>
                    </a:ext>
                  </a:extLst>
                </p14:cNvPr>
                <p14:cNvContentPartPr/>
                <p14:nvPr/>
              </p14:nvContentPartPr>
              <p14:xfrm>
                <a:off x="4654879" y="217798"/>
                <a:ext cx="240840" cy="129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3801F3-D7E5-4700-BD77-B28BF6ED1F8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5879" y="209158"/>
                  <a:ext cx="258480" cy="13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FCBCBB-B34E-46FF-AEED-82A6337D7B79}"/>
              </a:ext>
            </a:extLst>
          </p:cNvPr>
          <p:cNvGrpSpPr/>
          <p:nvPr/>
        </p:nvGrpSpPr>
        <p:grpSpPr>
          <a:xfrm>
            <a:off x="5254639" y="164158"/>
            <a:ext cx="1238760" cy="718920"/>
            <a:chOff x="5254639" y="164158"/>
            <a:chExt cx="123876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A58FD3E-58AF-4128-BF79-B153E65A86A1}"/>
                    </a:ext>
                  </a:extLst>
                </p14:cNvPr>
                <p14:cNvContentPartPr/>
                <p14:nvPr/>
              </p14:nvContentPartPr>
              <p14:xfrm>
                <a:off x="5254639" y="357118"/>
                <a:ext cx="221760" cy="49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A58FD3E-58AF-4128-BF79-B153E65A86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5999" y="348118"/>
                  <a:ext cx="2394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440114-1E9D-468C-8EB5-4ED9DB58B57F}"/>
                    </a:ext>
                  </a:extLst>
                </p14:cNvPr>
                <p14:cNvContentPartPr/>
                <p14:nvPr/>
              </p14:nvContentPartPr>
              <p14:xfrm>
                <a:off x="5499439" y="641158"/>
                <a:ext cx="139680" cy="19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440114-1E9D-468C-8EB5-4ED9DB58B5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90439" y="632518"/>
                  <a:ext cx="157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DE18AE-566D-456F-8957-58E9468B1451}"/>
                    </a:ext>
                  </a:extLst>
                </p14:cNvPr>
                <p14:cNvContentPartPr/>
                <p14:nvPr/>
              </p14:nvContentPartPr>
              <p14:xfrm>
                <a:off x="5790679" y="164158"/>
                <a:ext cx="340200" cy="71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DE18AE-566D-456F-8957-58E9468B14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2039" y="155158"/>
                  <a:ext cx="3578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B2011E-1B24-4A92-B417-E6C13DD29887}"/>
                    </a:ext>
                  </a:extLst>
                </p14:cNvPr>
                <p14:cNvContentPartPr/>
                <p14:nvPr/>
              </p14:nvContentPartPr>
              <p14:xfrm>
                <a:off x="5781319" y="604438"/>
                <a:ext cx="262800" cy="9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B2011E-1B24-4A92-B417-E6C13DD298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72679" y="595438"/>
                  <a:ext cx="280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D74381-72B7-4217-8952-653D71CE6B15}"/>
                    </a:ext>
                  </a:extLst>
                </p14:cNvPr>
                <p14:cNvContentPartPr/>
                <p14:nvPr/>
              </p14:nvContentPartPr>
              <p14:xfrm>
                <a:off x="6174799" y="226078"/>
                <a:ext cx="318600" cy="632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D74381-72B7-4217-8952-653D71CE6B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65799" y="217438"/>
                  <a:ext cx="33624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EC8B93-E07D-4F74-A14F-85FDFAE771C7}"/>
                    </a:ext>
                  </a:extLst>
                </p14:cNvPr>
                <p14:cNvContentPartPr/>
                <p14:nvPr/>
              </p14:nvContentPartPr>
              <p14:xfrm>
                <a:off x="6201439" y="530278"/>
                <a:ext cx="262440" cy="7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EC8B93-E07D-4F74-A14F-85FDFAE77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92439" y="521638"/>
                  <a:ext cx="2800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26AD15-0097-4721-87F3-12B0EFDFD7D5}"/>
              </a:ext>
            </a:extLst>
          </p:cNvPr>
          <p:cNvGrpSpPr/>
          <p:nvPr/>
        </p:nvGrpSpPr>
        <p:grpSpPr>
          <a:xfrm>
            <a:off x="6727759" y="488878"/>
            <a:ext cx="513000" cy="270360"/>
            <a:chOff x="6727759" y="488878"/>
            <a:chExt cx="51300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42A6E2-C347-4DF6-A8C1-E67430F0D7A9}"/>
                    </a:ext>
                  </a:extLst>
                </p14:cNvPr>
                <p14:cNvContentPartPr/>
                <p14:nvPr/>
              </p14:nvContentPartPr>
              <p14:xfrm>
                <a:off x="6727759" y="558718"/>
                <a:ext cx="18216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42A6E2-C347-4DF6-A8C1-E67430F0D7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19119" y="549718"/>
                  <a:ext cx="199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B4E4DA-A56E-4201-80CE-8F17BEA7AEAD}"/>
                    </a:ext>
                  </a:extLst>
                </p14:cNvPr>
                <p14:cNvContentPartPr/>
                <p14:nvPr/>
              </p14:nvContentPartPr>
              <p14:xfrm>
                <a:off x="7060039" y="488878"/>
                <a:ext cx="180720" cy="27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B4E4DA-A56E-4201-80CE-8F17BEA7AE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51039" y="480238"/>
                  <a:ext cx="19836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A9FF9B-CCF4-44F3-BFB0-695A67CEBE5D}"/>
              </a:ext>
            </a:extLst>
          </p:cNvPr>
          <p:cNvGrpSpPr/>
          <p:nvPr/>
        </p:nvGrpSpPr>
        <p:grpSpPr>
          <a:xfrm>
            <a:off x="7605079" y="368278"/>
            <a:ext cx="2381760" cy="392400"/>
            <a:chOff x="7605079" y="368278"/>
            <a:chExt cx="23817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DFACB4-1128-4C35-A83A-A7C290BEB3FD}"/>
                    </a:ext>
                  </a:extLst>
                </p14:cNvPr>
                <p14:cNvContentPartPr/>
                <p14:nvPr/>
              </p14:nvContentPartPr>
              <p14:xfrm>
                <a:off x="7605079" y="498958"/>
                <a:ext cx="274680" cy="24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DFACB4-1128-4C35-A83A-A7C290BEB3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96439" y="489958"/>
                  <a:ext cx="292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7BAB6F-0294-45CD-B32B-06FAC431A907}"/>
                    </a:ext>
                  </a:extLst>
                </p14:cNvPr>
                <p14:cNvContentPartPr/>
                <p14:nvPr/>
              </p14:nvContentPartPr>
              <p14:xfrm>
                <a:off x="7967599" y="522718"/>
                <a:ext cx="304920" cy="16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7BAB6F-0294-45CD-B32B-06FAC431A9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58959" y="514078"/>
                  <a:ext cx="32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E3A2A9-9A4A-4807-AE54-8D59208471F1}"/>
                    </a:ext>
                  </a:extLst>
                </p14:cNvPr>
                <p14:cNvContentPartPr/>
                <p14:nvPr/>
              </p14:nvContentPartPr>
              <p14:xfrm>
                <a:off x="7882639" y="492118"/>
                <a:ext cx="260640" cy="268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E3A2A9-9A4A-4807-AE54-8D5920847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3639" y="483478"/>
                  <a:ext cx="278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CED34A-CC69-4001-8CE6-219A0A5B3FDD}"/>
                    </a:ext>
                  </a:extLst>
                </p14:cNvPr>
                <p14:cNvContentPartPr/>
                <p14:nvPr/>
              </p14:nvContentPartPr>
              <p14:xfrm>
                <a:off x="8236879" y="488158"/>
                <a:ext cx="280800" cy="221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CED34A-CC69-4001-8CE6-219A0A5B3F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28239" y="479158"/>
                  <a:ext cx="298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010EDF-27B4-4D5B-9597-C91AFA5F70CE}"/>
                    </a:ext>
                  </a:extLst>
                </p14:cNvPr>
                <p14:cNvContentPartPr/>
                <p14:nvPr/>
              </p14:nvContentPartPr>
              <p14:xfrm>
                <a:off x="8578519" y="513718"/>
                <a:ext cx="112680" cy="228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010EDF-27B4-4D5B-9597-C91AFA5F70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69519" y="505078"/>
                  <a:ext cx="130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BBAA08-B0CE-4420-B9F5-EA8C4225125A}"/>
                    </a:ext>
                  </a:extLst>
                </p14:cNvPr>
                <p14:cNvContentPartPr/>
                <p14:nvPr/>
              </p14:nvContentPartPr>
              <p14:xfrm>
                <a:off x="8792719" y="481318"/>
                <a:ext cx="334080" cy="21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BBAA08-B0CE-4420-B9F5-EA8C422512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4079" y="472318"/>
                  <a:ext cx="35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A0949A-BAD2-4554-8090-1C5CF7196FBD}"/>
                    </a:ext>
                  </a:extLst>
                </p14:cNvPr>
                <p14:cNvContentPartPr/>
                <p14:nvPr/>
              </p14:nvContentPartPr>
              <p14:xfrm>
                <a:off x="9239839" y="368278"/>
                <a:ext cx="2160" cy="4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A0949A-BAD2-4554-8090-1C5CF7196F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30839" y="359638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C84681-D7EC-4F0F-B7AB-F4244E920C23}"/>
                    </a:ext>
                  </a:extLst>
                </p14:cNvPr>
                <p14:cNvContentPartPr/>
                <p14:nvPr/>
              </p14:nvContentPartPr>
              <p14:xfrm>
                <a:off x="9262159" y="447118"/>
                <a:ext cx="132120" cy="25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C84681-D7EC-4F0F-B7AB-F4244E920C2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53159" y="438118"/>
                  <a:ext cx="14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2B625C-DFC2-463F-BD62-C03C33BF84AE}"/>
                    </a:ext>
                  </a:extLst>
                </p14:cNvPr>
                <p14:cNvContentPartPr/>
                <p14:nvPr/>
              </p14:nvContentPartPr>
              <p14:xfrm>
                <a:off x="9487519" y="485998"/>
                <a:ext cx="160200" cy="20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2B625C-DFC2-463F-BD62-C03C33BF84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78519" y="476998"/>
                  <a:ext cx="177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7868C1-96DF-419F-9CA3-C9A30CBD46F0}"/>
                    </a:ext>
                  </a:extLst>
                </p14:cNvPr>
                <p14:cNvContentPartPr/>
                <p14:nvPr/>
              </p14:nvContentPartPr>
              <p14:xfrm>
                <a:off x="9699919" y="412558"/>
                <a:ext cx="209880" cy="30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7868C1-96DF-419F-9CA3-C9A30CBD46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91279" y="403558"/>
                  <a:ext cx="2275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8FCBC7-86E0-43AF-BE19-F00849409633}"/>
                    </a:ext>
                  </a:extLst>
                </p14:cNvPr>
                <p14:cNvContentPartPr/>
                <p14:nvPr/>
              </p14:nvContentPartPr>
              <p14:xfrm>
                <a:off x="9961639" y="685078"/>
                <a:ext cx="25200" cy="1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8FCBC7-86E0-43AF-BE19-F008494096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52999" y="676438"/>
                  <a:ext cx="4284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14905B-BE5B-4A9A-9296-56CBBB7320F0}"/>
                  </a:ext>
                </a:extLst>
              </p14:cNvPr>
              <p14:cNvContentPartPr/>
              <p14:nvPr/>
            </p14:nvContentPartPr>
            <p14:xfrm>
              <a:off x="3636314" y="3379308"/>
              <a:ext cx="68400" cy="178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14905B-BE5B-4A9A-9296-56CBBB7320F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27674" y="3370668"/>
                <a:ext cx="8604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81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759018B-FAC1-447B-BC3D-1736D4252EC5}"/>
              </a:ext>
            </a:extLst>
          </p:cNvPr>
          <p:cNvGrpSpPr/>
          <p:nvPr/>
        </p:nvGrpSpPr>
        <p:grpSpPr>
          <a:xfrm>
            <a:off x="837799" y="250558"/>
            <a:ext cx="723600" cy="463680"/>
            <a:chOff x="837799" y="250558"/>
            <a:chExt cx="72360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F8AA13-83C0-467B-ACC6-8D5FFE6DDDFE}"/>
                    </a:ext>
                  </a:extLst>
                </p14:cNvPr>
                <p14:cNvContentPartPr/>
                <p14:nvPr/>
              </p14:nvContentPartPr>
              <p14:xfrm>
                <a:off x="837799" y="250558"/>
                <a:ext cx="605160" cy="46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F8AA13-83C0-467B-ACC6-8D5FFE6DDD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8799" y="241918"/>
                  <a:ext cx="6228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00E226-9891-4BE1-A8AD-E0E08579043E}"/>
                    </a:ext>
                  </a:extLst>
                </p14:cNvPr>
                <p14:cNvContentPartPr/>
                <p14:nvPr/>
              </p14:nvContentPartPr>
              <p14:xfrm>
                <a:off x="1400839" y="460798"/>
                <a:ext cx="160560" cy="20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00E226-9891-4BE1-A8AD-E0E0857904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2199" y="451798"/>
                  <a:ext cx="1782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03C2F-2D7C-49DC-81F2-F8FEC24DAC90}"/>
              </a:ext>
            </a:extLst>
          </p:cNvPr>
          <p:cNvGrpSpPr/>
          <p:nvPr/>
        </p:nvGrpSpPr>
        <p:grpSpPr>
          <a:xfrm>
            <a:off x="2076919" y="381958"/>
            <a:ext cx="784800" cy="575280"/>
            <a:chOff x="2076919" y="381958"/>
            <a:chExt cx="78480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4588F4-B305-4A08-BDE2-F289BCF1ECB4}"/>
                    </a:ext>
                  </a:extLst>
                </p14:cNvPr>
                <p14:cNvContentPartPr/>
                <p14:nvPr/>
              </p14:nvContentPartPr>
              <p14:xfrm>
                <a:off x="2076919" y="381958"/>
                <a:ext cx="194400" cy="27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4588F4-B305-4A08-BDE2-F289BCF1EC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68279" y="372958"/>
                  <a:ext cx="212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BFA0F3-8CEA-4C24-9D50-5E4ECAF9E9C4}"/>
                    </a:ext>
                  </a:extLst>
                </p14:cNvPr>
                <p14:cNvContentPartPr/>
                <p14:nvPr/>
              </p14:nvContentPartPr>
              <p14:xfrm>
                <a:off x="2320639" y="422638"/>
                <a:ext cx="474480" cy="19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BFA0F3-8CEA-4C24-9D50-5E4ECAF9E9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11639" y="413638"/>
                  <a:ext cx="492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205CDC-030C-4419-B858-94FBFAF690C7}"/>
                    </a:ext>
                  </a:extLst>
                </p14:cNvPr>
                <p14:cNvContentPartPr/>
                <p14:nvPr/>
              </p14:nvContentPartPr>
              <p14:xfrm>
                <a:off x="2584879" y="412558"/>
                <a:ext cx="276840" cy="54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205CDC-030C-4419-B858-94FBFAF690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5879" y="403918"/>
                  <a:ext cx="29448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A7138C-B862-4C5E-857E-C50C15674A57}"/>
              </a:ext>
            </a:extLst>
          </p:cNvPr>
          <p:cNvGrpSpPr/>
          <p:nvPr/>
        </p:nvGrpSpPr>
        <p:grpSpPr>
          <a:xfrm>
            <a:off x="866599" y="1281598"/>
            <a:ext cx="1720080" cy="459360"/>
            <a:chOff x="866599" y="1281598"/>
            <a:chExt cx="172008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AB5248-28F5-45B6-B8D1-780F0F59700F}"/>
                    </a:ext>
                  </a:extLst>
                </p14:cNvPr>
                <p14:cNvContentPartPr/>
                <p14:nvPr/>
              </p14:nvContentPartPr>
              <p14:xfrm>
                <a:off x="866599" y="1285558"/>
                <a:ext cx="443520" cy="45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AB5248-28F5-45B6-B8D1-780F0F5970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7959" y="1276558"/>
                  <a:ext cx="4611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2B392E-2E79-4243-833B-DC68B1CDC4E8}"/>
                    </a:ext>
                  </a:extLst>
                </p14:cNvPr>
                <p14:cNvContentPartPr/>
                <p14:nvPr/>
              </p14:nvContentPartPr>
              <p14:xfrm>
                <a:off x="975679" y="1540078"/>
                <a:ext cx="246600" cy="5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2B392E-2E79-4243-833B-DC68B1CDC4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6679" y="1531078"/>
                  <a:ext cx="264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DAF51-10E2-4089-8F5F-EC93AFF90F57}"/>
                    </a:ext>
                  </a:extLst>
                </p14:cNvPr>
                <p14:cNvContentPartPr/>
                <p14:nvPr/>
              </p14:nvContentPartPr>
              <p14:xfrm>
                <a:off x="1368799" y="1343158"/>
                <a:ext cx="169920" cy="31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DAF51-10E2-4089-8F5F-EC93AFF90F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59799" y="1334158"/>
                  <a:ext cx="187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9503CE-A476-4F29-9169-B066FC11E79D}"/>
                    </a:ext>
                  </a:extLst>
                </p14:cNvPr>
                <p14:cNvContentPartPr/>
                <p14:nvPr/>
              </p14:nvContentPartPr>
              <p14:xfrm>
                <a:off x="1576159" y="1425238"/>
                <a:ext cx="236160" cy="20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9503CE-A476-4F29-9169-B066FC11E7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7519" y="1416238"/>
                  <a:ext cx="253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56105F-67BA-4A17-BE21-6E25453265C7}"/>
                    </a:ext>
                  </a:extLst>
                </p14:cNvPr>
                <p14:cNvContentPartPr/>
                <p14:nvPr/>
              </p14:nvContentPartPr>
              <p14:xfrm>
                <a:off x="1565719" y="1461598"/>
                <a:ext cx="234720" cy="20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56105F-67BA-4A17-BE21-6E25453265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7079" y="1452598"/>
                  <a:ext cx="252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9B914C-13D4-4E83-944B-1261030A3CDB}"/>
                    </a:ext>
                  </a:extLst>
                </p14:cNvPr>
                <p14:cNvContentPartPr/>
                <p14:nvPr/>
              </p14:nvContentPartPr>
              <p14:xfrm>
                <a:off x="1836079" y="1281598"/>
                <a:ext cx="186840" cy="43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9B914C-13D4-4E83-944B-1261030A3C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27079" y="1272598"/>
                  <a:ext cx="204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B82CB6-35EB-46E4-9915-246C7052C139}"/>
                    </a:ext>
                  </a:extLst>
                </p14:cNvPr>
                <p14:cNvContentPartPr/>
                <p14:nvPr/>
              </p14:nvContentPartPr>
              <p14:xfrm>
                <a:off x="2283559" y="1418398"/>
                <a:ext cx="233280" cy="67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B82CB6-35EB-46E4-9915-246C7052C1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4919" y="1409398"/>
                  <a:ext cx="250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AC717F-8195-4CFE-BE04-2D1095376976}"/>
                    </a:ext>
                  </a:extLst>
                </p14:cNvPr>
                <p14:cNvContentPartPr/>
                <p14:nvPr/>
              </p14:nvContentPartPr>
              <p14:xfrm>
                <a:off x="2247919" y="1471678"/>
                <a:ext cx="338760" cy="10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AC717F-8195-4CFE-BE04-2D10953769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9279" y="1463038"/>
                  <a:ext cx="3564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6DEB9F-2A4D-4644-90C1-0964754FABA8}"/>
              </a:ext>
            </a:extLst>
          </p:cNvPr>
          <p:cNvGrpSpPr/>
          <p:nvPr/>
        </p:nvGrpSpPr>
        <p:grpSpPr>
          <a:xfrm>
            <a:off x="3307039" y="187558"/>
            <a:ext cx="3212640" cy="2114640"/>
            <a:chOff x="3307039" y="187558"/>
            <a:chExt cx="3212640" cy="21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2BA691-A729-4EDB-8C9D-9675C8366C72}"/>
                    </a:ext>
                  </a:extLst>
                </p14:cNvPr>
                <p14:cNvContentPartPr/>
                <p14:nvPr/>
              </p14:nvContentPartPr>
              <p14:xfrm>
                <a:off x="3440599" y="352438"/>
                <a:ext cx="379800" cy="30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2BA691-A729-4EDB-8C9D-9675C8366C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1599" y="343798"/>
                  <a:ext cx="397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F280C2-3A9F-4DD4-B195-2322A9713C1A}"/>
                    </a:ext>
                  </a:extLst>
                </p14:cNvPr>
                <p14:cNvContentPartPr/>
                <p14:nvPr/>
              </p14:nvContentPartPr>
              <p14:xfrm>
                <a:off x="3433399" y="320038"/>
                <a:ext cx="269640" cy="306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F280C2-3A9F-4DD4-B195-2322A9713C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4759" y="311038"/>
                  <a:ext cx="2872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859A91-AEA2-4FBE-BDD5-C4A4E60D2D52}"/>
                    </a:ext>
                  </a:extLst>
                </p14:cNvPr>
                <p14:cNvContentPartPr/>
                <p14:nvPr/>
              </p14:nvContentPartPr>
              <p14:xfrm>
                <a:off x="3982039" y="453598"/>
                <a:ext cx="38376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859A91-AEA2-4FBE-BDD5-C4A4E60D2D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73039" y="444958"/>
                  <a:ext cx="401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8EF882-B57E-4A72-91D9-9A8DA634FE02}"/>
                    </a:ext>
                  </a:extLst>
                </p14:cNvPr>
                <p14:cNvContentPartPr/>
                <p14:nvPr/>
              </p14:nvContentPartPr>
              <p14:xfrm>
                <a:off x="4613479" y="273238"/>
                <a:ext cx="303120" cy="45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8EF882-B57E-4A72-91D9-9A8DA634FE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04839" y="264598"/>
                  <a:ext cx="3207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01EBD0F-BE7D-4A02-8EDB-D8674FDB0E35}"/>
                    </a:ext>
                  </a:extLst>
                </p14:cNvPr>
                <p14:cNvContentPartPr/>
                <p14:nvPr/>
              </p14:nvContentPartPr>
              <p14:xfrm>
                <a:off x="5049439" y="245878"/>
                <a:ext cx="223200" cy="50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01EBD0F-BE7D-4A02-8EDB-D8674FDB0E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0799" y="237238"/>
                  <a:ext cx="240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4DBF1-CCED-460B-9CB7-78A89B335B8D}"/>
                    </a:ext>
                  </a:extLst>
                </p14:cNvPr>
                <p14:cNvContentPartPr/>
                <p14:nvPr/>
              </p14:nvContentPartPr>
              <p14:xfrm>
                <a:off x="5276599" y="472678"/>
                <a:ext cx="172440" cy="22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4DBF1-CCED-460B-9CB7-78A89B335B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67959" y="464038"/>
                  <a:ext cx="19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C60E6A-C7B1-4D86-9A9A-9CA023289E77}"/>
                    </a:ext>
                  </a:extLst>
                </p14:cNvPr>
                <p14:cNvContentPartPr/>
                <p14:nvPr/>
              </p14:nvContentPartPr>
              <p14:xfrm>
                <a:off x="5472439" y="669958"/>
                <a:ext cx="161280" cy="24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C60E6A-C7B1-4D86-9A9A-9CA023289E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3799" y="661318"/>
                  <a:ext cx="178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397837-FB0F-4302-BCB4-BC07CDDEBD36}"/>
                    </a:ext>
                  </a:extLst>
                </p14:cNvPr>
                <p14:cNvContentPartPr/>
                <p14:nvPr/>
              </p14:nvContentPartPr>
              <p14:xfrm>
                <a:off x="5884639" y="187558"/>
                <a:ext cx="144000" cy="46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397837-FB0F-4302-BCB4-BC07CDDEBD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75999" y="178558"/>
                  <a:ext cx="161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4C1E6F-70DB-4BCA-905F-36F6D9107EE5}"/>
                    </a:ext>
                  </a:extLst>
                </p14:cNvPr>
                <p14:cNvContentPartPr/>
                <p14:nvPr/>
              </p14:nvContentPartPr>
              <p14:xfrm>
                <a:off x="5806519" y="439198"/>
                <a:ext cx="331560" cy="233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4C1E6F-70DB-4BCA-905F-36F6D9107E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7879" y="430198"/>
                  <a:ext cx="349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B39C90-C463-41BF-82D8-EB4F21C80DE7}"/>
                    </a:ext>
                  </a:extLst>
                </p14:cNvPr>
                <p14:cNvContentPartPr/>
                <p14:nvPr/>
              </p14:nvContentPartPr>
              <p14:xfrm>
                <a:off x="6219439" y="213478"/>
                <a:ext cx="300240" cy="50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B39C90-C463-41BF-82D8-EB4F21C80D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0439" y="204478"/>
                  <a:ext cx="3178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F470CA-5B57-4856-9C0A-DCA462D8B359}"/>
                    </a:ext>
                  </a:extLst>
                </p14:cNvPr>
                <p14:cNvContentPartPr/>
                <p14:nvPr/>
              </p14:nvContentPartPr>
              <p14:xfrm>
                <a:off x="3307039" y="1130038"/>
                <a:ext cx="241560" cy="88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F470CA-5B57-4856-9C0A-DCA462D8B3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98399" y="1121038"/>
                  <a:ext cx="2592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B5A78A-492F-4CDA-8A55-58578837E9B6}"/>
                    </a:ext>
                  </a:extLst>
                </p14:cNvPr>
                <p14:cNvContentPartPr/>
                <p14:nvPr/>
              </p14:nvContentPartPr>
              <p14:xfrm>
                <a:off x="3427279" y="2138758"/>
                <a:ext cx="203760" cy="16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B5A78A-492F-4CDA-8A55-58578837E9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18279" y="2129758"/>
                  <a:ext cx="22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69951B-252C-4266-8B90-C573CFD330A2}"/>
                    </a:ext>
                  </a:extLst>
                </p14:cNvPr>
                <p14:cNvContentPartPr/>
                <p14:nvPr/>
              </p14:nvContentPartPr>
              <p14:xfrm>
                <a:off x="3724279" y="778678"/>
                <a:ext cx="65880" cy="36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69951B-252C-4266-8B90-C573CFD330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5639" y="769678"/>
                  <a:ext cx="83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7111CD-81F6-455A-9D16-F617F1C318EC}"/>
                    </a:ext>
                  </a:extLst>
                </p14:cNvPr>
                <p14:cNvContentPartPr/>
                <p14:nvPr/>
              </p14:nvContentPartPr>
              <p14:xfrm>
                <a:off x="3728599" y="977398"/>
                <a:ext cx="221040" cy="19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7111CD-81F6-455A-9D16-F617F1C318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9959" y="968398"/>
                  <a:ext cx="238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89655C-4F63-4592-AA64-68ED57EB40CA}"/>
                    </a:ext>
                  </a:extLst>
                </p14:cNvPr>
                <p14:cNvContentPartPr/>
                <p14:nvPr/>
              </p14:nvContentPartPr>
              <p14:xfrm>
                <a:off x="3862159" y="1349998"/>
                <a:ext cx="247320" cy="265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89655C-4F63-4592-AA64-68ED57EB40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53159" y="1340998"/>
                  <a:ext cx="264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2C8D62-B977-41AF-B944-74B9E040C7EF}"/>
                    </a:ext>
                  </a:extLst>
                </p14:cNvPr>
                <p14:cNvContentPartPr/>
                <p14:nvPr/>
              </p14:nvContentPartPr>
              <p14:xfrm>
                <a:off x="3863959" y="1339558"/>
                <a:ext cx="168480" cy="239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2C8D62-B977-41AF-B944-74B9E040C7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55319" y="1330918"/>
                  <a:ext cx="186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650EE6-975A-4424-A89E-629EA6B4A7E8}"/>
                    </a:ext>
                  </a:extLst>
                </p14:cNvPr>
                <p14:cNvContentPartPr/>
                <p14:nvPr/>
              </p14:nvContentPartPr>
              <p14:xfrm>
                <a:off x="4258519" y="1482478"/>
                <a:ext cx="34200" cy="41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650EE6-975A-4424-A89E-629EA6B4A7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49879" y="1473838"/>
                  <a:ext cx="51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14A5C5-B554-4A53-8FDD-FBF1C324BF3F}"/>
                    </a:ext>
                  </a:extLst>
                </p14:cNvPr>
                <p14:cNvContentPartPr/>
                <p14:nvPr/>
              </p14:nvContentPartPr>
              <p14:xfrm>
                <a:off x="4665679" y="1181518"/>
                <a:ext cx="13680" cy="27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14A5C5-B554-4A53-8FDD-FBF1C324BF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56679" y="1172878"/>
                  <a:ext cx="31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34E7BD-C7D0-484C-B999-4C9AFFC35280}"/>
                    </a:ext>
                  </a:extLst>
                </p14:cNvPr>
                <p14:cNvContentPartPr/>
                <p14:nvPr/>
              </p14:nvContentPartPr>
              <p14:xfrm>
                <a:off x="4436719" y="1523518"/>
                <a:ext cx="530280" cy="7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34E7BD-C7D0-484C-B999-4C9AFFC352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27719" y="1514518"/>
                  <a:ext cx="547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07A118-A356-4B16-8449-45DB8C9A3164}"/>
                    </a:ext>
                  </a:extLst>
                </p14:cNvPr>
                <p14:cNvContentPartPr/>
                <p14:nvPr/>
              </p14:nvContentPartPr>
              <p14:xfrm>
                <a:off x="4502599" y="1670758"/>
                <a:ext cx="21240" cy="26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07A118-A356-4B16-8449-45DB8C9A31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93599" y="1661758"/>
                  <a:ext cx="38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E0AF54-F767-46F6-9A15-FE303C4A2087}"/>
                    </a:ext>
                  </a:extLst>
                </p14:cNvPr>
                <p14:cNvContentPartPr/>
                <p14:nvPr/>
              </p14:nvContentPartPr>
              <p14:xfrm>
                <a:off x="4478479" y="1842118"/>
                <a:ext cx="218520" cy="14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E0AF54-F767-46F6-9A15-FE303C4A20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69479" y="1833478"/>
                  <a:ext cx="236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8BE217-CD39-4080-ADD0-84BBBBE98D4E}"/>
                    </a:ext>
                  </a:extLst>
                </p14:cNvPr>
                <p14:cNvContentPartPr/>
                <p14:nvPr/>
              </p14:nvContentPartPr>
              <p14:xfrm>
                <a:off x="4843519" y="1819438"/>
                <a:ext cx="165600" cy="50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8BE217-CD39-4080-ADD0-84BBBBE98D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34879" y="1810438"/>
                  <a:ext cx="183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D2E3C3-E6F0-4924-9095-07517AA7E306}"/>
                    </a:ext>
                  </a:extLst>
                </p14:cNvPr>
                <p14:cNvContentPartPr/>
                <p14:nvPr/>
              </p14:nvContentPartPr>
              <p14:xfrm>
                <a:off x="5031799" y="1795318"/>
                <a:ext cx="265320" cy="18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D2E3C3-E6F0-4924-9095-07517AA7E3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23159" y="1786318"/>
                  <a:ext cx="2829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BE0F42-19FE-4661-8930-D87D60A54915}"/>
              </a:ext>
            </a:extLst>
          </p:cNvPr>
          <p:cNvGrpSpPr/>
          <p:nvPr/>
        </p:nvGrpSpPr>
        <p:grpSpPr>
          <a:xfrm>
            <a:off x="5375239" y="1113838"/>
            <a:ext cx="630000" cy="440640"/>
            <a:chOff x="5375239" y="1113838"/>
            <a:chExt cx="6300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070087-4524-4013-A8A5-214235AEEFD6}"/>
                    </a:ext>
                  </a:extLst>
                </p14:cNvPr>
                <p14:cNvContentPartPr/>
                <p14:nvPr/>
              </p14:nvContentPartPr>
              <p14:xfrm>
                <a:off x="5375239" y="1370518"/>
                <a:ext cx="289800" cy="18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070087-4524-4013-A8A5-214235AEE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66239" y="1361518"/>
                  <a:ext cx="307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12EDB9-E09D-448C-8291-53FF6F614FD9}"/>
                    </a:ext>
                  </a:extLst>
                </p14:cNvPr>
                <p14:cNvContentPartPr/>
                <p14:nvPr/>
              </p14:nvContentPartPr>
              <p14:xfrm>
                <a:off x="5602039" y="1113838"/>
                <a:ext cx="187200" cy="372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12EDB9-E09D-448C-8291-53FF6F614F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93039" y="1105198"/>
                  <a:ext cx="2048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7480A8-6C47-4D75-973B-277BB50DDF59}"/>
                    </a:ext>
                  </a:extLst>
                </p14:cNvPr>
                <p14:cNvContentPartPr/>
                <p14:nvPr/>
              </p14:nvContentPartPr>
              <p14:xfrm>
                <a:off x="5756839" y="1328398"/>
                <a:ext cx="243720" cy="17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7480A8-6C47-4D75-973B-277BB50DDF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8199" y="1319398"/>
                  <a:ext cx="261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17EE25-7884-48BF-B158-E40D6B1E542F}"/>
                    </a:ext>
                  </a:extLst>
                </p14:cNvPr>
                <p14:cNvContentPartPr/>
                <p14:nvPr/>
              </p14:nvContentPartPr>
              <p14:xfrm>
                <a:off x="5793919" y="1350718"/>
                <a:ext cx="211320" cy="18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17EE25-7884-48BF-B158-E40D6B1E54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84919" y="1341718"/>
                  <a:ext cx="2289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EE03954-1D92-42AF-AD21-CAF2363BBC32}"/>
              </a:ext>
            </a:extLst>
          </p:cNvPr>
          <p:cNvGrpSpPr/>
          <p:nvPr/>
        </p:nvGrpSpPr>
        <p:grpSpPr>
          <a:xfrm>
            <a:off x="6716239" y="1360078"/>
            <a:ext cx="269640" cy="146880"/>
            <a:chOff x="6716239" y="1360078"/>
            <a:chExt cx="2696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65E473-62A1-4E2E-8491-631E0571FC60}"/>
                    </a:ext>
                  </a:extLst>
                </p14:cNvPr>
                <p14:cNvContentPartPr/>
                <p14:nvPr/>
              </p14:nvContentPartPr>
              <p14:xfrm>
                <a:off x="6756919" y="1360078"/>
                <a:ext cx="113760" cy="2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65E473-62A1-4E2E-8491-631E0571FC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48279" y="1351438"/>
                  <a:ext cx="13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A0F207-AA9F-48B6-B367-4D528A326F44}"/>
                    </a:ext>
                  </a:extLst>
                </p14:cNvPr>
                <p14:cNvContentPartPr/>
                <p14:nvPr/>
              </p14:nvContentPartPr>
              <p14:xfrm>
                <a:off x="6716239" y="1460878"/>
                <a:ext cx="269640" cy="4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A0F207-AA9F-48B6-B367-4D528A326F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7239" y="1451878"/>
                  <a:ext cx="2872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5FAC4C-CB4B-4ECA-B0EA-11943A1568FD}"/>
              </a:ext>
            </a:extLst>
          </p:cNvPr>
          <p:cNvGrpSpPr/>
          <p:nvPr/>
        </p:nvGrpSpPr>
        <p:grpSpPr>
          <a:xfrm>
            <a:off x="7503919" y="978838"/>
            <a:ext cx="621000" cy="437040"/>
            <a:chOff x="7503919" y="978838"/>
            <a:chExt cx="62100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9190D8-095C-4B7C-823C-A3D09D1F1943}"/>
                    </a:ext>
                  </a:extLst>
                </p14:cNvPr>
                <p14:cNvContentPartPr/>
                <p14:nvPr/>
              </p14:nvContentPartPr>
              <p14:xfrm>
                <a:off x="7573759" y="1213918"/>
                <a:ext cx="172080" cy="20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9190D8-095C-4B7C-823C-A3D09D1F19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65119" y="1205278"/>
                  <a:ext cx="189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986185-B7CB-4525-BAF0-6BA993891DCB}"/>
                    </a:ext>
                  </a:extLst>
                </p14:cNvPr>
                <p14:cNvContentPartPr/>
                <p14:nvPr/>
              </p14:nvContentPartPr>
              <p14:xfrm>
                <a:off x="7503919" y="1185478"/>
                <a:ext cx="254160" cy="22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986185-B7CB-4525-BAF0-6BA993891D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4919" y="1176478"/>
                  <a:ext cx="271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041795-5DAA-416E-8F0B-FC6593282A5E}"/>
                    </a:ext>
                  </a:extLst>
                </p14:cNvPr>
                <p14:cNvContentPartPr/>
                <p14:nvPr/>
              </p14:nvContentPartPr>
              <p14:xfrm>
                <a:off x="7916479" y="978838"/>
                <a:ext cx="208440" cy="17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041795-5DAA-416E-8F0B-FC6593282A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07479" y="969838"/>
                  <a:ext cx="2260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6C338A1-B574-4C17-997F-E8B9C89CB27A}"/>
              </a:ext>
            </a:extLst>
          </p:cNvPr>
          <p:cNvGrpSpPr/>
          <p:nvPr/>
        </p:nvGrpSpPr>
        <p:grpSpPr>
          <a:xfrm>
            <a:off x="7293319" y="1567798"/>
            <a:ext cx="1462320" cy="501120"/>
            <a:chOff x="7293319" y="1567798"/>
            <a:chExt cx="146232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3E6A8F-0F57-4086-8C68-DFF03B270F60}"/>
                    </a:ext>
                  </a:extLst>
                </p14:cNvPr>
                <p14:cNvContentPartPr/>
                <p14:nvPr/>
              </p14:nvContentPartPr>
              <p14:xfrm>
                <a:off x="7506439" y="1567798"/>
                <a:ext cx="531720" cy="83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3E6A8F-0F57-4086-8C68-DFF03B270F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97439" y="1559158"/>
                  <a:ext cx="549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171142-982F-4A7D-A25E-4AE39485BF2C}"/>
                    </a:ext>
                  </a:extLst>
                </p14:cNvPr>
                <p14:cNvContentPartPr/>
                <p14:nvPr/>
              </p14:nvContentPartPr>
              <p14:xfrm>
                <a:off x="7293319" y="1828078"/>
                <a:ext cx="244800" cy="20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171142-982F-4A7D-A25E-4AE39485BF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4319" y="1819078"/>
                  <a:ext cx="262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926F01-EF9F-4F0E-8F46-6857871ABB0A}"/>
                    </a:ext>
                  </a:extLst>
                </p14:cNvPr>
                <p14:cNvContentPartPr/>
                <p14:nvPr/>
              </p14:nvContentPartPr>
              <p14:xfrm>
                <a:off x="7629199" y="1758238"/>
                <a:ext cx="1357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926F01-EF9F-4F0E-8F46-6857871ABB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20199" y="1749238"/>
                  <a:ext cx="153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3F311CC-1C10-45AE-96C2-B5F3107AC887}"/>
                    </a:ext>
                  </a:extLst>
                </p14:cNvPr>
                <p14:cNvContentPartPr/>
                <p14:nvPr/>
              </p14:nvContentPartPr>
              <p14:xfrm>
                <a:off x="7831519" y="1668958"/>
                <a:ext cx="186120" cy="31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3F311CC-1C10-45AE-96C2-B5F3107AC8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22879" y="1659958"/>
                  <a:ext cx="203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BF99E36-BF52-46C2-AF48-88DA8BA09C50}"/>
                    </a:ext>
                  </a:extLst>
                </p14:cNvPr>
                <p14:cNvContentPartPr/>
                <p14:nvPr/>
              </p14:nvContentPartPr>
              <p14:xfrm>
                <a:off x="8163079" y="1885678"/>
                <a:ext cx="14760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BF99E36-BF52-46C2-AF48-88DA8BA09C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54439" y="1876678"/>
                  <a:ext cx="16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C614D5-69A1-4A91-BB8C-52621B1B36FB}"/>
                    </a:ext>
                  </a:extLst>
                </p14:cNvPr>
                <p14:cNvContentPartPr/>
                <p14:nvPr/>
              </p14:nvContentPartPr>
              <p14:xfrm>
                <a:off x="8344519" y="1837078"/>
                <a:ext cx="176400" cy="12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C614D5-69A1-4A91-BB8C-52621B1B36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35519" y="1828438"/>
                  <a:ext cx="194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5EEC87-9161-4EF4-8784-3F3D3F1BB4B1}"/>
                    </a:ext>
                  </a:extLst>
                </p14:cNvPr>
                <p14:cNvContentPartPr/>
                <p14:nvPr/>
              </p14:nvContentPartPr>
              <p14:xfrm>
                <a:off x="8555839" y="1627918"/>
                <a:ext cx="199800" cy="441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5EEC87-9161-4EF4-8784-3F3D3F1BB4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46839" y="1619278"/>
                  <a:ext cx="21744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C8E0C47-A0F4-4109-A5DA-A7731214841A}"/>
              </a:ext>
            </a:extLst>
          </p:cNvPr>
          <p:cNvGrpSpPr/>
          <p:nvPr/>
        </p:nvGrpSpPr>
        <p:grpSpPr>
          <a:xfrm>
            <a:off x="9141559" y="416878"/>
            <a:ext cx="527400" cy="1621800"/>
            <a:chOff x="9141559" y="416878"/>
            <a:chExt cx="527400" cy="16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95F95B-A2A6-4156-9F22-A9D7977C1F21}"/>
                    </a:ext>
                  </a:extLst>
                </p14:cNvPr>
                <p14:cNvContentPartPr/>
                <p14:nvPr/>
              </p14:nvContentPartPr>
              <p14:xfrm>
                <a:off x="9141559" y="891358"/>
                <a:ext cx="142560" cy="104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95F95B-A2A6-4156-9F22-A9D7977C1F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32919" y="882718"/>
                  <a:ext cx="16020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1E4FFB-DD87-4F8D-A034-C61D97561419}"/>
                    </a:ext>
                  </a:extLst>
                </p14:cNvPr>
                <p14:cNvContentPartPr/>
                <p14:nvPr/>
              </p14:nvContentPartPr>
              <p14:xfrm>
                <a:off x="9246319" y="1869838"/>
                <a:ext cx="186840" cy="168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1E4FFB-DD87-4F8D-A034-C61D975614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37679" y="1861198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533CF9-FD74-4267-B644-177270715D74}"/>
                    </a:ext>
                  </a:extLst>
                </p14:cNvPr>
                <p14:cNvContentPartPr/>
                <p14:nvPr/>
              </p14:nvContentPartPr>
              <p14:xfrm>
                <a:off x="9422719" y="416878"/>
                <a:ext cx="124200" cy="412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533CF9-FD74-4267-B644-177270715D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14079" y="408238"/>
                  <a:ext cx="1418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D1BC74-3886-4D48-A0FC-9FD176A05DB5}"/>
                    </a:ext>
                  </a:extLst>
                </p14:cNvPr>
                <p14:cNvContentPartPr/>
                <p14:nvPr/>
              </p14:nvContentPartPr>
              <p14:xfrm>
                <a:off x="9429919" y="669598"/>
                <a:ext cx="239040" cy="160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D1BC74-3886-4D48-A0FC-9FD176A05D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21279" y="660598"/>
                  <a:ext cx="2566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61AC89D-FFF1-4810-B799-93C95D47D325}"/>
              </a:ext>
            </a:extLst>
          </p:cNvPr>
          <p:cNvGrpSpPr/>
          <p:nvPr/>
        </p:nvGrpSpPr>
        <p:grpSpPr>
          <a:xfrm>
            <a:off x="1370239" y="2909878"/>
            <a:ext cx="346680" cy="245880"/>
            <a:chOff x="1370239" y="2909878"/>
            <a:chExt cx="34668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F5EE97-610A-4E3D-A378-AC961D016757}"/>
                    </a:ext>
                  </a:extLst>
                </p14:cNvPr>
                <p14:cNvContentPartPr/>
                <p14:nvPr/>
              </p14:nvContentPartPr>
              <p14:xfrm>
                <a:off x="1430359" y="2909878"/>
                <a:ext cx="149760" cy="3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F5EE97-610A-4E3D-A378-AC961D0167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21359" y="2900878"/>
                  <a:ext cx="167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A57592-6FDA-4AC7-9683-EECAB00A600E}"/>
                    </a:ext>
                  </a:extLst>
                </p14:cNvPr>
                <p14:cNvContentPartPr/>
                <p14:nvPr/>
              </p14:nvContentPartPr>
              <p14:xfrm>
                <a:off x="1370239" y="3062878"/>
                <a:ext cx="346680" cy="9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A57592-6FDA-4AC7-9683-EECAB00A60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1599" y="3054238"/>
                  <a:ext cx="3643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C899C1-2707-4847-8E7A-4F5A4DE56B15}"/>
              </a:ext>
            </a:extLst>
          </p:cNvPr>
          <p:cNvGrpSpPr/>
          <p:nvPr/>
        </p:nvGrpSpPr>
        <p:grpSpPr>
          <a:xfrm>
            <a:off x="2413879" y="2437918"/>
            <a:ext cx="1854360" cy="730800"/>
            <a:chOff x="2413879" y="2437918"/>
            <a:chExt cx="1854360" cy="73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9F7269-7946-4432-8B32-447E4A388F64}"/>
                    </a:ext>
                  </a:extLst>
                </p14:cNvPr>
                <p14:cNvContentPartPr/>
                <p14:nvPr/>
              </p14:nvContentPartPr>
              <p14:xfrm>
                <a:off x="2413879" y="2626918"/>
                <a:ext cx="277200" cy="541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9F7269-7946-4432-8B32-447E4A388F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04879" y="2617918"/>
                  <a:ext cx="2948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30C8D9-29B2-4B73-B1D3-EBAF148390E0}"/>
                    </a:ext>
                  </a:extLst>
                </p14:cNvPr>
                <p14:cNvContentPartPr/>
                <p14:nvPr/>
              </p14:nvContentPartPr>
              <p14:xfrm>
                <a:off x="2782879" y="2500918"/>
                <a:ext cx="267480" cy="18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30C8D9-29B2-4B73-B1D3-EBAF148390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74239" y="2491918"/>
                  <a:ext cx="285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0D491F-E31E-4D87-A86D-11E216C6DA72}"/>
                    </a:ext>
                  </a:extLst>
                </p14:cNvPr>
                <p14:cNvContentPartPr/>
                <p14:nvPr/>
              </p14:nvContentPartPr>
              <p14:xfrm>
                <a:off x="3076279" y="2931118"/>
                <a:ext cx="292320" cy="69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0D491F-E31E-4D87-A86D-11E216C6DA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67639" y="2922118"/>
                  <a:ext cx="309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2F731D-64FE-48E3-AB43-64AC3E31D1FC}"/>
                    </a:ext>
                  </a:extLst>
                </p14:cNvPr>
                <p14:cNvContentPartPr/>
                <p14:nvPr/>
              </p14:nvContentPartPr>
              <p14:xfrm>
                <a:off x="3565159" y="2789998"/>
                <a:ext cx="253440" cy="29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2F731D-64FE-48E3-AB43-64AC3E31D1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56159" y="2781358"/>
                  <a:ext cx="271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6A8EC4-FEA3-497E-B78D-8441C5C130A9}"/>
                    </a:ext>
                  </a:extLst>
                </p14:cNvPr>
                <p14:cNvContentPartPr/>
                <p14:nvPr/>
              </p14:nvContentPartPr>
              <p14:xfrm>
                <a:off x="4015879" y="2437918"/>
                <a:ext cx="252360" cy="23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6A8EC4-FEA3-497E-B78D-8441C5C130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06879" y="2428918"/>
                  <a:ext cx="2700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D6E674-A74C-44FC-B681-BDCF7B2A49B1}"/>
              </a:ext>
            </a:extLst>
          </p:cNvPr>
          <p:cNvGrpSpPr/>
          <p:nvPr/>
        </p:nvGrpSpPr>
        <p:grpSpPr>
          <a:xfrm>
            <a:off x="2395519" y="3337918"/>
            <a:ext cx="2091600" cy="510120"/>
            <a:chOff x="2395519" y="3337918"/>
            <a:chExt cx="20916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BFA8599-71FC-4475-9ABB-CFBCF4AC5976}"/>
                    </a:ext>
                  </a:extLst>
                </p14:cNvPr>
                <p14:cNvContentPartPr/>
                <p14:nvPr/>
              </p14:nvContentPartPr>
              <p14:xfrm>
                <a:off x="2395519" y="3337918"/>
                <a:ext cx="1752840" cy="73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BFA8599-71FC-4475-9ABB-CFBCF4AC59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86879" y="3329278"/>
                  <a:ext cx="1770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C25E851-B6D8-453C-AAC4-105EBA91B838}"/>
                    </a:ext>
                  </a:extLst>
                </p14:cNvPr>
                <p14:cNvContentPartPr/>
                <p14:nvPr/>
              </p14:nvContentPartPr>
              <p14:xfrm>
                <a:off x="2576959" y="3566518"/>
                <a:ext cx="274320" cy="28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C25E851-B6D8-453C-AAC4-105EBA91B8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8319" y="3557518"/>
                  <a:ext cx="291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69FC6A-4A09-4957-9607-6F062F5542EE}"/>
                    </a:ext>
                  </a:extLst>
                </p14:cNvPr>
                <p14:cNvContentPartPr/>
                <p14:nvPr/>
              </p14:nvContentPartPr>
              <p14:xfrm>
                <a:off x="3088519" y="3467158"/>
                <a:ext cx="178200" cy="361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69FC6A-4A09-4957-9607-6F062F5542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79879" y="3458518"/>
                  <a:ext cx="195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8128D2-FE93-4AA9-9BBD-0D78764D98CF}"/>
                    </a:ext>
                  </a:extLst>
                </p14:cNvPr>
                <p14:cNvContentPartPr/>
                <p14:nvPr/>
              </p14:nvContentPartPr>
              <p14:xfrm>
                <a:off x="3361399" y="3414958"/>
                <a:ext cx="100440" cy="318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8128D2-FE93-4AA9-9BBD-0D78764D98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52759" y="3406318"/>
                  <a:ext cx="118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D8126E9-719A-4DF9-8269-C4ECE8EDA7EC}"/>
                    </a:ext>
                  </a:extLst>
                </p14:cNvPr>
                <p14:cNvContentPartPr/>
                <p14:nvPr/>
              </p14:nvContentPartPr>
              <p14:xfrm>
                <a:off x="3354559" y="3604678"/>
                <a:ext cx="218520" cy="157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D8126E9-719A-4DF9-8269-C4ECE8EDA7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45559" y="3595678"/>
                  <a:ext cx="236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E87C3C-A535-47C0-B5F9-1E02DAC18C1A}"/>
                    </a:ext>
                  </a:extLst>
                </p14:cNvPr>
                <p14:cNvContentPartPr/>
                <p14:nvPr/>
              </p14:nvContentPartPr>
              <p14:xfrm>
                <a:off x="3729319" y="3606838"/>
                <a:ext cx="154080" cy="59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E87C3C-A535-47C0-B5F9-1E02DAC18C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20679" y="3598198"/>
                  <a:ext cx="171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C2CA30-77F6-4607-B24C-36A42A81589D}"/>
                    </a:ext>
                  </a:extLst>
                </p14:cNvPr>
                <p14:cNvContentPartPr/>
                <p14:nvPr/>
              </p14:nvContentPartPr>
              <p14:xfrm>
                <a:off x="3952159" y="3567238"/>
                <a:ext cx="251280" cy="17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C2CA30-77F6-4607-B24C-36A42A8158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43519" y="3558238"/>
                  <a:ext cx="26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799630C-9401-458F-A6A3-DA11ACC0F94A}"/>
                    </a:ext>
                  </a:extLst>
                </p14:cNvPr>
                <p14:cNvContentPartPr/>
                <p14:nvPr/>
              </p14:nvContentPartPr>
              <p14:xfrm>
                <a:off x="4302799" y="3362758"/>
                <a:ext cx="184320" cy="443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799630C-9401-458F-A6A3-DA11ACC0F9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93799" y="3354118"/>
                  <a:ext cx="20196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6A41195-482E-4E61-88EE-9F5851A02F9A}"/>
              </a:ext>
            </a:extLst>
          </p:cNvPr>
          <p:cNvGrpSpPr/>
          <p:nvPr/>
        </p:nvGrpSpPr>
        <p:grpSpPr>
          <a:xfrm>
            <a:off x="4973119" y="3055678"/>
            <a:ext cx="246600" cy="195120"/>
            <a:chOff x="4973119" y="3055678"/>
            <a:chExt cx="2466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CC0B3A-3034-432D-9040-3F9739FA1334}"/>
                    </a:ext>
                  </a:extLst>
                </p14:cNvPr>
                <p14:cNvContentPartPr/>
                <p14:nvPr/>
              </p14:nvContentPartPr>
              <p14:xfrm>
                <a:off x="5041879" y="3055678"/>
                <a:ext cx="177840" cy="42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CC0B3A-3034-432D-9040-3F9739FA13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33239" y="3046678"/>
                  <a:ext cx="195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6332B4-68B5-4075-9E9F-FAFAE04022B5}"/>
                    </a:ext>
                  </a:extLst>
                </p14:cNvPr>
                <p14:cNvContentPartPr/>
                <p14:nvPr/>
              </p14:nvContentPartPr>
              <p14:xfrm>
                <a:off x="4973119" y="3171238"/>
                <a:ext cx="237600" cy="79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6332B4-68B5-4075-9E9F-FAFAE04022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64119" y="3162598"/>
                  <a:ext cx="2552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CEE5E3-D98D-4423-A204-BE7183AD963C}"/>
              </a:ext>
            </a:extLst>
          </p:cNvPr>
          <p:cNvGrpSpPr/>
          <p:nvPr/>
        </p:nvGrpSpPr>
        <p:grpSpPr>
          <a:xfrm>
            <a:off x="5834599" y="2373838"/>
            <a:ext cx="3551040" cy="1468800"/>
            <a:chOff x="5834599" y="2373838"/>
            <a:chExt cx="3551040" cy="14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344160-CA14-4B84-A686-2F9E7F7BB60F}"/>
                    </a:ext>
                  </a:extLst>
                </p14:cNvPr>
                <p14:cNvContentPartPr/>
                <p14:nvPr/>
              </p14:nvContentPartPr>
              <p14:xfrm>
                <a:off x="5834599" y="2532238"/>
                <a:ext cx="288360" cy="446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344160-CA14-4B84-A686-2F9E7F7BB6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5599" y="2523598"/>
                  <a:ext cx="306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33C57B-79BE-4B08-839A-54C88E379DBF}"/>
                    </a:ext>
                  </a:extLst>
                </p14:cNvPr>
                <p14:cNvContentPartPr/>
                <p14:nvPr/>
              </p14:nvContentPartPr>
              <p14:xfrm>
                <a:off x="6115399" y="2448718"/>
                <a:ext cx="183960" cy="468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33C57B-79BE-4B08-839A-54C88E379D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6399" y="2440078"/>
                  <a:ext cx="2016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DFDB6C-08FE-453D-B56C-DE229D7BA843}"/>
                    </a:ext>
                  </a:extLst>
                </p14:cNvPr>
                <p14:cNvContentPartPr/>
                <p14:nvPr/>
              </p14:nvContentPartPr>
              <p14:xfrm>
                <a:off x="6094879" y="2741038"/>
                <a:ext cx="230040" cy="19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DFDB6C-08FE-453D-B56C-DE229D7BA8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86239" y="2732398"/>
                  <a:ext cx="247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88438C-F821-4266-9014-A937029F30CF}"/>
                    </a:ext>
                  </a:extLst>
                </p14:cNvPr>
                <p14:cNvContentPartPr/>
                <p14:nvPr/>
              </p14:nvContentPartPr>
              <p14:xfrm>
                <a:off x="6421399" y="2701078"/>
                <a:ext cx="268200" cy="85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88438C-F821-4266-9014-A937029F30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12759" y="2692078"/>
                  <a:ext cx="285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A428C84-F94A-4B66-B1D9-D2FC0B254FB0}"/>
                    </a:ext>
                  </a:extLst>
                </p14:cNvPr>
                <p14:cNvContentPartPr/>
                <p14:nvPr/>
              </p14:nvContentPartPr>
              <p14:xfrm>
                <a:off x="6566119" y="2614678"/>
                <a:ext cx="47520" cy="234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A428C84-F94A-4B66-B1D9-D2FC0B254F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57479" y="2605678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859973-101A-44A7-BA33-F5AA0737280E}"/>
                    </a:ext>
                  </a:extLst>
                </p14:cNvPr>
                <p14:cNvContentPartPr/>
                <p14:nvPr/>
              </p14:nvContentPartPr>
              <p14:xfrm>
                <a:off x="6768439" y="2690278"/>
                <a:ext cx="178200" cy="156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859973-101A-44A7-BA33-F5AA073728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59439" y="2681638"/>
                  <a:ext cx="195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9EB17E-6E02-4D6C-B557-55964C8E2437}"/>
                    </a:ext>
                  </a:extLst>
                </p14:cNvPr>
                <p14:cNvContentPartPr/>
                <p14:nvPr/>
              </p14:nvContentPartPr>
              <p14:xfrm>
                <a:off x="7022959" y="2439358"/>
                <a:ext cx="160920" cy="47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9EB17E-6E02-4D6C-B557-55964C8E24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13959" y="2430358"/>
                  <a:ext cx="178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425CAA-D77F-4335-BD40-EC19F41B2A2F}"/>
                    </a:ext>
                  </a:extLst>
                </p14:cNvPr>
                <p14:cNvContentPartPr/>
                <p14:nvPr/>
              </p14:nvContentPartPr>
              <p14:xfrm>
                <a:off x="7381519" y="2511358"/>
                <a:ext cx="151920" cy="329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E425CAA-D77F-4335-BD40-EC19F41B2A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72879" y="2502358"/>
                  <a:ext cx="169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344A35-8D34-4F97-B6C6-5B55FFF16961}"/>
                    </a:ext>
                  </a:extLst>
                </p14:cNvPr>
                <p14:cNvContentPartPr/>
                <p14:nvPr/>
              </p14:nvContentPartPr>
              <p14:xfrm>
                <a:off x="7653679" y="2416318"/>
                <a:ext cx="96120" cy="346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344A35-8D34-4F97-B6C6-5B55FFF169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44679" y="2407318"/>
                  <a:ext cx="113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EB77EE-3E3C-4893-B6FB-42D6A9EC9330}"/>
                    </a:ext>
                  </a:extLst>
                </p14:cNvPr>
                <p14:cNvContentPartPr/>
                <p14:nvPr/>
              </p14:nvContentPartPr>
              <p14:xfrm>
                <a:off x="7620559" y="2635918"/>
                <a:ext cx="222120" cy="21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EB77EE-3E3C-4893-B6FB-42D6A9EC93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11559" y="2627278"/>
                  <a:ext cx="239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55B5D2-DD0F-4D6F-AF20-040D3B507D9C}"/>
                    </a:ext>
                  </a:extLst>
                </p14:cNvPr>
                <p14:cNvContentPartPr/>
                <p14:nvPr/>
              </p14:nvContentPartPr>
              <p14:xfrm>
                <a:off x="7981639" y="2616118"/>
                <a:ext cx="202680" cy="6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55B5D2-DD0F-4D6F-AF20-040D3B507D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72639" y="2607478"/>
                  <a:ext cx="220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36E49C4-8EEA-4956-B77B-247DDB671069}"/>
                    </a:ext>
                  </a:extLst>
                </p14:cNvPr>
                <p14:cNvContentPartPr/>
                <p14:nvPr/>
              </p14:nvContentPartPr>
              <p14:xfrm>
                <a:off x="8320039" y="2622958"/>
                <a:ext cx="228960" cy="18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36E49C4-8EEA-4956-B77B-247DDB6710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11039" y="2613958"/>
                  <a:ext cx="246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21000C5-0B80-4685-B94C-DEBE8F10BBCF}"/>
                    </a:ext>
                  </a:extLst>
                </p14:cNvPr>
                <p14:cNvContentPartPr/>
                <p14:nvPr/>
              </p14:nvContentPartPr>
              <p14:xfrm>
                <a:off x="8739079" y="2373838"/>
                <a:ext cx="142560" cy="509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21000C5-0B80-4685-B94C-DEBE8F10BB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30439" y="2364838"/>
                  <a:ext cx="1602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515F2A-0BA7-4223-81AF-81D3CD4BBA39}"/>
                    </a:ext>
                  </a:extLst>
                </p14:cNvPr>
                <p14:cNvContentPartPr/>
                <p14:nvPr/>
              </p14:nvContentPartPr>
              <p14:xfrm>
                <a:off x="6023599" y="3084118"/>
                <a:ext cx="2366640" cy="202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515F2A-0BA7-4223-81AF-81D3CD4BBA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14599" y="3075118"/>
                  <a:ext cx="2384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44C1C1-D68C-46FA-BB34-D2F1C1786302}"/>
                    </a:ext>
                  </a:extLst>
                </p14:cNvPr>
                <p14:cNvContentPartPr/>
                <p14:nvPr/>
              </p14:nvContentPartPr>
              <p14:xfrm>
                <a:off x="6342199" y="3468598"/>
                <a:ext cx="335160" cy="28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44C1C1-D68C-46FA-BB34-D2F1C17863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33559" y="3459958"/>
                  <a:ext cx="352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220228F-3118-4F17-87DD-CE4CD31E15B5}"/>
                    </a:ext>
                  </a:extLst>
                </p14:cNvPr>
                <p14:cNvContentPartPr/>
                <p14:nvPr/>
              </p14:nvContentPartPr>
              <p14:xfrm>
                <a:off x="6872119" y="3412438"/>
                <a:ext cx="195120" cy="31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220228F-3118-4F17-87DD-CE4CD31E15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63479" y="3403798"/>
                  <a:ext cx="212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D1C7F2-6A27-40CE-8FC8-0C085D39A59E}"/>
                    </a:ext>
                  </a:extLst>
                </p14:cNvPr>
                <p14:cNvContentPartPr/>
                <p14:nvPr/>
              </p14:nvContentPartPr>
              <p14:xfrm>
                <a:off x="7150399" y="3367078"/>
                <a:ext cx="79920" cy="30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D1C7F2-6A27-40CE-8FC8-0C085D39A59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41759" y="3358438"/>
                  <a:ext cx="97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793C10-5F67-4571-A428-06F853532A31}"/>
                    </a:ext>
                  </a:extLst>
                </p14:cNvPr>
                <p14:cNvContentPartPr/>
                <p14:nvPr/>
              </p14:nvContentPartPr>
              <p14:xfrm>
                <a:off x="7118719" y="3557878"/>
                <a:ext cx="238680" cy="171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793C10-5F67-4571-A428-06F853532A3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09719" y="3548878"/>
                  <a:ext cx="256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BE96D0-742B-4E04-A396-0EE9CE071B49}"/>
                    </a:ext>
                  </a:extLst>
                </p14:cNvPr>
                <p14:cNvContentPartPr/>
                <p14:nvPr/>
              </p14:nvContentPartPr>
              <p14:xfrm>
                <a:off x="7527319" y="3491638"/>
                <a:ext cx="221040" cy="84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BE96D0-742B-4E04-A396-0EE9CE071B4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18679" y="3482638"/>
                  <a:ext cx="238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155DDEF-AD51-4F16-8E88-97BC39D0E2AD}"/>
                    </a:ext>
                  </a:extLst>
                </p14:cNvPr>
                <p14:cNvContentPartPr/>
                <p14:nvPr/>
              </p14:nvContentPartPr>
              <p14:xfrm>
                <a:off x="7822879" y="3466078"/>
                <a:ext cx="195120" cy="16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155DDEF-AD51-4F16-8E88-97BC39D0E2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13879" y="3457438"/>
                  <a:ext cx="212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FE215BA-126C-4698-B4B5-930041382FD6}"/>
                    </a:ext>
                  </a:extLst>
                </p14:cNvPr>
                <p14:cNvContentPartPr/>
                <p14:nvPr/>
              </p14:nvContentPartPr>
              <p14:xfrm>
                <a:off x="8103319" y="3233158"/>
                <a:ext cx="176040" cy="511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FE215BA-126C-4698-B4B5-930041382F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94319" y="3224158"/>
                  <a:ext cx="1936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299D18-3F5C-4E0B-8D15-3C415C2041E9}"/>
                    </a:ext>
                  </a:extLst>
                </p14:cNvPr>
                <p14:cNvContentPartPr/>
                <p14:nvPr/>
              </p14:nvContentPartPr>
              <p14:xfrm>
                <a:off x="7773199" y="2428918"/>
                <a:ext cx="1105200" cy="519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299D18-3F5C-4E0B-8D15-3C415C2041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64199" y="2420278"/>
                  <a:ext cx="11228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5FF3FC-D7BC-43E6-BB90-91AB5412E1ED}"/>
                    </a:ext>
                  </a:extLst>
                </p14:cNvPr>
                <p14:cNvContentPartPr/>
                <p14:nvPr/>
              </p14:nvContentPartPr>
              <p14:xfrm>
                <a:off x="7155079" y="3384358"/>
                <a:ext cx="1060200" cy="458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5FF3FC-D7BC-43E6-BB90-91AB5412E1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46079" y="3375718"/>
                  <a:ext cx="10778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EB0333-D8CC-4F4E-B133-E23A7ABAB351}"/>
                    </a:ext>
                  </a:extLst>
                </p14:cNvPr>
                <p14:cNvContentPartPr/>
                <p14:nvPr/>
              </p14:nvContentPartPr>
              <p14:xfrm>
                <a:off x="9151279" y="2876038"/>
                <a:ext cx="207360" cy="33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EB0333-D8CC-4F4E-B133-E23A7ABAB3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42639" y="2867398"/>
                  <a:ext cx="225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EEE4285-B40B-4464-8A04-A2D2CCA231B2}"/>
                    </a:ext>
                  </a:extLst>
                </p14:cNvPr>
                <p14:cNvContentPartPr/>
                <p14:nvPr/>
              </p14:nvContentPartPr>
              <p14:xfrm>
                <a:off x="9096199" y="2985838"/>
                <a:ext cx="289440" cy="54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EEE4285-B40B-4464-8A04-A2D2CCA231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87559" y="2977198"/>
                  <a:ext cx="3070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016B986-BBE0-423A-B6AA-E3EAA7AD2E85}"/>
              </a:ext>
            </a:extLst>
          </p:cNvPr>
          <p:cNvGrpSpPr/>
          <p:nvPr/>
        </p:nvGrpSpPr>
        <p:grpSpPr>
          <a:xfrm>
            <a:off x="9834559" y="2319478"/>
            <a:ext cx="1086480" cy="966600"/>
            <a:chOff x="9834559" y="2319478"/>
            <a:chExt cx="1086480" cy="9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2F8D3A0-5E86-4F3E-9867-13292205450C}"/>
                    </a:ext>
                  </a:extLst>
                </p14:cNvPr>
                <p14:cNvContentPartPr/>
                <p14:nvPr/>
              </p14:nvContentPartPr>
              <p14:xfrm>
                <a:off x="9834559" y="2575438"/>
                <a:ext cx="253440" cy="21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2F8D3A0-5E86-4F3E-9867-1329220545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25559" y="2566798"/>
                  <a:ext cx="271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B238798-55F1-4671-B746-775299B8F27B}"/>
                    </a:ext>
                  </a:extLst>
                </p14:cNvPr>
                <p14:cNvContentPartPr/>
                <p14:nvPr/>
              </p14:nvContentPartPr>
              <p14:xfrm>
                <a:off x="10207879" y="2618998"/>
                <a:ext cx="331920" cy="67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B238798-55F1-4671-B746-775299B8F2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99239" y="2609998"/>
                  <a:ext cx="349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5171DAD-112B-4ABC-A95E-9C07D53EEEC1}"/>
                    </a:ext>
                  </a:extLst>
                </p14:cNvPr>
                <p14:cNvContentPartPr/>
                <p14:nvPr/>
              </p14:nvContentPartPr>
              <p14:xfrm>
                <a:off x="10341799" y="2462038"/>
                <a:ext cx="66600" cy="264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5171DAD-112B-4ABC-A95E-9C07D53EEEC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33159" y="2453398"/>
                  <a:ext cx="8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74E741C-1F3D-4A48-B0AE-CA8C1F2075F8}"/>
                    </a:ext>
                  </a:extLst>
                </p14:cNvPr>
                <p14:cNvContentPartPr/>
                <p14:nvPr/>
              </p14:nvContentPartPr>
              <p14:xfrm>
                <a:off x="10687399" y="2319478"/>
                <a:ext cx="120240" cy="403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74E741C-1F3D-4A48-B0AE-CA8C1F2075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78759" y="2310478"/>
                  <a:ext cx="1378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2923B5-A0AF-4A70-9B50-DCED57A74B54}"/>
                    </a:ext>
                  </a:extLst>
                </p14:cNvPr>
                <p14:cNvContentPartPr/>
                <p14:nvPr/>
              </p14:nvContentPartPr>
              <p14:xfrm>
                <a:off x="10674079" y="2579038"/>
                <a:ext cx="246960" cy="165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2923B5-A0AF-4A70-9B50-DCED57A74B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65439" y="2570398"/>
                  <a:ext cx="264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6C8BAB2-7F69-4AC0-A40A-E3C349D48BD7}"/>
                    </a:ext>
                  </a:extLst>
                </p14:cNvPr>
                <p14:cNvContentPartPr/>
                <p14:nvPr/>
              </p14:nvContentPartPr>
              <p14:xfrm>
                <a:off x="10021399" y="2868478"/>
                <a:ext cx="691920" cy="145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6C8BAB2-7F69-4AC0-A40A-E3C349D48B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12759" y="2859838"/>
                  <a:ext cx="709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B622E4D-56C3-4B0F-B3F1-7E0417F80927}"/>
                    </a:ext>
                  </a:extLst>
                </p14:cNvPr>
                <p14:cNvContentPartPr/>
                <p14:nvPr/>
              </p14:nvContentPartPr>
              <p14:xfrm>
                <a:off x="10249999" y="3097078"/>
                <a:ext cx="385560" cy="189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B622E4D-56C3-4B0F-B3F1-7E0417F8092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41359" y="3088078"/>
                  <a:ext cx="40320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109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FF2E5F3-04F8-4C54-BBBF-6ABBFCA5AC4C}"/>
              </a:ext>
            </a:extLst>
          </p:cNvPr>
          <p:cNvGrpSpPr/>
          <p:nvPr/>
        </p:nvGrpSpPr>
        <p:grpSpPr>
          <a:xfrm>
            <a:off x="154159" y="182878"/>
            <a:ext cx="1162440" cy="506160"/>
            <a:chOff x="154159" y="182878"/>
            <a:chExt cx="11624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D07820-86DC-4F1D-848C-DEC9B86DCEDF}"/>
                    </a:ext>
                  </a:extLst>
                </p14:cNvPr>
                <p14:cNvContentPartPr/>
                <p14:nvPr/>
              </p14:nvContentPartPr>
              <p14:xfrm>
                <a:off x="414799" y="404278"/>
                <a:ext cx="116640" cy="241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D07820-86DC-4F1D-848C-DEC9B86DCE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159" y="395278"/>
                  <a:ext cx="134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7AC652-4143-4D51-9AC9-ADC48DF3CE25}"/>
                    </a:ext>
                  </a:extLst>
                </p14:cNvPr>
                <p14:cNvContentPartPr/>
                <p14:nvPr/>
              </p14:nvContentPartPr>
              <p14:xfrm>
                <a:off x="154159" y="298798"/>
                <a:ext cx="816840" cy="15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7AC652-4143-4D51-9AC9-ADC48DF3CE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159" y="290158"/>
                  <a:ext cx="834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15B192-9288-4DC7-99CD-3544C9A0702E}"/>
                    </a:ext>
                  </a:extLst>
                </p14:cNvPr>
                <p14:cNvContentPartPr/>
                <p14:nvPr/>
              </p14:nvContentPartPr>
              <p14:xfrm>
                <a:off x="847879" y="182878"/>
                <a:ext cx="279360" cy="464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15B192-9288-4DC7-99CD-3544C9A070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8879" y="173878"/>
                  <a:ext cx="297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5E9D40-2E74-4F82-BEDB-CCA39B3A4557}"/>
                    </a:ext>
                  </a:extLst>
                </p14:cNvPr>
                <p14:cNvContentPartPr/>
                <p14:nvPr/>
              </p14:nvContentPartPr>
              <p14:xfrm>
                <a:off x="1133719" y="435238"/>
                <a:ext cx="182880" cy="253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5E9D40-2E74-4F82-BEDB-CCA39B3A45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4719" y="426598"/>
                  <a:ext cx="2005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00833D-3639-40F2-833A-B1D619711458}"/>
              </a:ext>
            </a:extLst>
          </p:cNvPr>
          <p:cNvGrpSpPr/>
          <p:nvPr/>
        </p:nvGrpSpPr>
        <p:grpSpPr>
          <a:xfrm>
            <a:off x="1738879" y="125998"/>
            <a:ext cx="2003760" cy="538200"/>
            <a:chOff x="1738879" y="125998"/>
            <a:chExt cx="200376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6FDC03-A778-4223-83C6-BD1A3AC87689}"/>
                    </a:ext>
                  </a:extLst>
                </p14:cNvPr>
                <p14:cNvContentPartPr/>
                <p14:nvPr/>
              </p14:nvContentPartPr>
              <p14:xfrm>
                <a:off x="1738879" y="125998"/>
                <a:ext cx="568440" cy="53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6FDC03-A778-4223-83C6-BD1A3AC876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0239" y="117358"/>
                  <a:ext cx="5860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5CD811-B276-45EF-AD12-816B1164FF72}"/>
                    </a:ext>
                  </a:extLst>
                </p14:cNvPr>
                <p14:cNvContentPartPr/>
                <p14:nvPr/>
              </p14:nvContentPartPr>
              <p14:xfrm>
                <a:off x="2334679" y="464758"/>
                <a:ext cx="196200" cy="19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5CD811-B276-45EF-AD12-816B1164FF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5679" y="455758"/>
                  <a:ext cx="213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0E722E-45AC-47C7-84F6-5AA57E4F2E27}"/>
                    </a:ext>
                  </a:extLst>
                </p14:cNvPr>
                <p14:cNvContentPartPr/>
                <p14:nvPr/>
              </p14:nvContentPartPr>
              <p14:xfrm>
                <a:off x="2612239" y="486718"/>
                <a:ext cx="377640" cy="166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0E722E-45AC-47C7-84F6-5AA57E4F2E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3599" y="477718"/>
                  <a:ext cx="395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C077D4-2F72-4889-8037-443E902A3C7C}"/>
                    </a:ext>
                  </a:extLst>
                </p14:cNvPr>
                <p14:cNvContentPartPr/>
                <p14:nvPr/>
              </p14:nvContentPartPr>
              <p14:xfrm>
                <a:off x="3066919" y="460798"/>
                <a:ext cx="358920" cy="18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C077D4-2F72-4889-8037-443E902A3C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919" y="452158"/>
                  <a:ext cx="376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632146-9850-4E15-ACE9-27B9BC91E393}"/>
                    </a:ext>
                  </a:extLst>
                </p14:cNvPr>
                <p14:cNvContentPartPr/>
                <p14:nvPr/>
              </p14:nvContentPartPr>
              <p14:xfrm>
                <a:off x="3578839" y="503638"/>
                <a:ext cx="16380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632146-9850-4E15-ACE9-27B9BC91E3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0199" y="494638"/>
                  <a:ext cx="1814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157D23-A345-4543-818D-36ECED081998}"/>
              </a:ext>
            </a:extLst>
          </p:cNvPr>
          <p:cNvGrpSpPr/>
          <p:nvPr/>
        </p:nvGrpSpPr>
        <p:grpSpPr>
          <a:xfrm>
            <a:off x="4353199" y="124198"/>
            <a:ext cx="3102480" cy="521640"/>
            <a:chOff x="4353199" y="124198"/>
            <a:chExt cx="310248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B92B67-ECB0-43E4-8531-4C7BFC3D1917}"/>
                    </a:ext>
                  </a:extLst>
                </p14:cNvPr>
                <p14:cNvContentPartPr/>
                <p14:nvPr/>
              </p14:nvContentPartPr>
              <p14:xfrm>
                <a:off x="4353199" y="379798"/>
                <a:ext cx="97200" cy="22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B92B67-ECB0-43E4-8531-4C7BFC3D19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199" y="371158"/>
                  <a:ext cx="114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841DA6-B1C8-46E7-8649-19BB15ADB60D}"/>
                    </a:ext>
                  </a:extLst>
                </p14:cNvPr>
                <p14:cNvContentPartPr/>
                <p14:nvPr/>
              </p14:nvContentPartPr>
              <p14:xfrm>
                <a:off x="4397119" y="251278"/>
                <a:ext cx="297720" cy="39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841DA6-B1C8-46E7-8649-19BB15ADB6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8479" y="242278"/>
                  <a:ext cx="3153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8D3CDB-FA1F-48F8-AFC4-CF33CCDD6A05}"/>
                    </a:ext>
                  </a:extLst>
                </p14:cNvPr>
                <p14:cNvContentPartPr/>
                <p14:nvPr/>
              </p14:nvContentPartPr>
              <p14:xfrm>
                <a:off x="4728679" y="479158"/>
                <a:ext cx="50400" cy="10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8D3CDB-FA1F-48F8-AFC4-CF33CCDD6A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0039" y="470158"/>
                  <a:ext cx="6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D636A5-65CC-4636-B742-FCD6BD6431E8}"/>
                    </a:ext>
                  </a:extLst>
                </p14:cNvPr>
                <p14:cNvContentPartPr/>
                <p14:nvPr/>
              </p14:nvContentPartPr>
              <p14:xfrm>
                <a:off x="4879879" y="386998"/>
                <a:ext cx="153360" cy="23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D636A5-65CC-4636-B742-FCD6BD6431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71239" y="377998"/>
                  <a:ext cx="171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E7DAF5-9495-48D0-A4E9-CEF56CA95AED}"/>
                    </a:ext>
                  </a:extLst>
                </p14:cNvPr>
                <p14:cNvContentPartPr/>
                <p14:nvPr/>
              </p14:nvContentPartPr>
              <p14:xfrm>
                <a:off x="5231239" y="164158"/>
                <a:ext cx="207720" cy="46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E7DAF5-9495-48D0-A4E9-CEF56CA95A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22599" y="155518"/>
                  <a:ext cx="2253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991200-E6C3-4917-BEC1-D782670E0900}"/>
                    </a:ext>
                  </a:extLst>
                </p14:cNvPr>
                <p14:cNvContentPartPr/>
                <p14:nvPr/>
              </p14:nvContentPartPr>
              <p14:xfrm>
                <a:off x="5060959" y="368998"/>
                <a:ext cx="410400" cy="95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991200-E6C3-4917-BEC1-D782670E09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2319" y="360358"/>
                  <a:ext cx="428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5095B-2DE8-42E5-9E08-C625AE1C5397}"/>
                    </a:ext>
                  </a:extLst>
                </p14:cNvPr>
                <p14:cNvContentPartPr/>
                <p14:nvPr/>
              </p14:nvContentPartPr>
              <p14:xfrm>
                <a:off x="5431039" y="429838"/>
                <a:ext cx="275400" cy="20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5095B-2DE8-42E5-9E08-C625AE1C53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22039" y="421198"/>
                  <a:ext cx="293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09CD7A-7656-46DC-AE06-5A18D18F9A01}"/>
                    </a:ext>
                  </a:extLst>
                </p14:cNvPr>
                <p14:cNvContentPartPr/>
                <p14:nvPr/>
              </p14:nvContentPartPr>
              <p14:xfrm>
                <a:off x="5887519" y="141478"/>
                <a:ext cx="170640" cy="42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09CD7A-7656-46DC-AE06-5A18D18F9A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78879" y="132478"/>
                  <a:ext cx="188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BC6738-09D1-4D87-9430-E8B1B2CBF4EC}"/>
                    </a:ext>
                  </a:extLst>
                </p14:cNvPr>
                <p14:cNvContentPartPr/>
                <p14:nvPr/>
              </p14:nvContentPartPr>
              <p14:xfrm>
                <a:off x="5837839" y="395998"/>
                <a:ext cx="272520" cy="223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BC6738-09D1-4D87-9430-E8B1B2CBF4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29199" y="387358"/>
                  <a:ext cx="290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AAE24A-33BC-4C3A-B943-8F1DD7E980F8}"/>
                    </a:ext>
                  </a:extLst>
                </p14:cNvPr>
                <p14:cNvContentPartPr/>
                <p14:nvPr/>
              </p14:nvContentPartPr>
              <p14:xfrm>
                <a:off x="6165799" y="463678"/>
                <a:ext cx="197280" cy="138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AAE24A-33BC-4C3A-B943-8F1DD7E980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57159" y="455038"/>
                  <a:ext cx="214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01B40D-5E83-4C5F-BF5C-476FF4C4BFAD}"/>
                    </a:ext>
                  </a:extLst>
                </p14:cNvPr>
                <p14:cNvContentPartPr/>
                <p14:nvPr/>
              </p14:nvContentPartPr>
              <p14:xfrm>
                <a:off x="6535519" y="124198"/>
                <a:ext cx="246600" cy="49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01B40D-5E83-4C5F-BF5C-476FF4C4BF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26879" y="115198"/>
                  <a:ext cx="2642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02A76B-90FB-4E0F-BCD7-F2A57170F946}"/>
                    </a:ext>
                  </a:extLst>
                </p14:cNvPr>
                <p14:cNvContentPartPr/>
                <p14:nvPr/>
              </p14:nvContentPartPr>
              <p14:xfrm>
                <a:off x="6436159" y="418678"/>
                <a:ext cx="401400" cy="22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02A76B-90FB-4E0F-BCD7-F2A57170F9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27159" y="410038"/>
                  <a:ext cx="419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D5A9B6-FC18-4914-9D59-96D83A2F7724}"/>
                    </a:ext>
                  </a:extLst>
                </p14:cNvPr>
                <p14:cNvContentPartPr/>
                <p14:nvPr/>
              </p14:nvContentPartPr>
              <p14:xfrm>
                <a:off x="6946999" y="374038"/>
                <a:ext cx="13680" cy="1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D5A9B6-FC18-4914-9D59-96D83A2F77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38359" y="365398"/>
                  <a:ext cx="31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95F69D-A2C4-43E6-B8E1-FE4D5A548359}"/>
                    </a:ext>
                  </a:extLst>
                </p14:cNvPr>
                <p14:cNvContentPartPr/>
                <p14:nvPr/>
              </p14:nvContentPartPr>
              <p14:xfrm>
                <a:off x="6978319" y="469438"/>
                <a:ext cx="164880" cy="16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95F69D-A2C4-43E6-B8E1-FE4D5A5483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69319" y="460798"/>
                  <a:ext cx="182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4D8812-BF6B-4E28-BAC8-D1DE8DBCB201}"/>
                    </a:ext>
                  </a:extLst>
                </p14:cNvPr>
                <p14:cNvContentPartPr/>
                <p14:nvPr/>
              </p14:nvContentPartPr>
              <p14:xfrm>
                <a:off x="7202239" y="444598"/>
                <a:ext cx="253440" cy="18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4D8812-BF6B-4E28-BAC8-D1DE8DBCB2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3599" y="435598"/>
                  <a:ext cx="2710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C136FE-6E5E-43F7-BF86-9D605AE84305}"/>
              </a:ext>
            </a:extLst>
          </p:cNvPr>
          <p:cNvGrpSpPr/>
          <p:nvPr/>
        </p:nvGrpSpPr>
        <p:grpSpPr>
          <a:xfrm>
            <a:off x="314719" y="1105558"/>
            <a:ext cx="1217160" cy="415440"/>
            <a:chOff x="314719" y="1105558"/>
            <a:chExt cx="121716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9AC00E-7819-43D0-B0D0-BF2445356B5E}"/>
                    </a:ext>
                  </a:extLst>
                </p14:cNvPr>
                <p14:cNvContentPartPr/>
                <p14:nvPr/>
              </p14:nvContentPartPr>
              <p14:xfrm>
                <a:off x="478159" y="1257478"/>
                <a:ext cx="138240" cy="25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9AC00E-7819-43D0-B0D0-BF2445356B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159" y="1248478"/>
                  <a:ext cx="155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001F69-6544-4CA6-BAC6-DB24C2F0B864}"/>
                    </a:ext>
                  </a:extLst>
                </p14:cNvPr>
                <p14:cNvContentPartPr/>
                <p14:nvPr/>
              </p14:nvContentPartPr>
              <p14:xfrm>
                <a:off x="314719" y="1193038"/>
                <a:ext cx="702720" cy="10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001F69-6544-4CA6-BAC6-DB24C2F0B8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6079" y="1184398"/>
                  <a:ext cx="720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6ADCBA-4235-446A-AF1F-281E890661CA}"/>
                    </a:ext>
                  </a:extLst>
                </p14:cNvPr>
                <p14:cNvContentPartPr/>
                <p14:nvPr/>
              </p14:nvContentPartPr>
              <p14:xfrm>
                <a:off x="970279" y="1105558"/>
                <a:ext cx="245880" cy="40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6ADCBA-4235-446A-AF1F-281E890661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1639" y="1096918"/>
                  <a:ext cx="263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2486CA-F659-442C-A0BA-66C2680DB0BC}"/>
                    </a:ext>
                  </a:extLst>
                </p14:cNvPr>
                <p14:cNvContentPartPr/>
                <p14:nvPr/>
              </p14:nvContentPartPr>
              <p14:xfrm>
                <a:off x="1311199" y="1294558"/>
                <a:ext cx="220680" cy="226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2486CA-F659-442C-A0BA-66C2680DB0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02199" y="1285918"/>
                  <a:ext cx="2383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E0DF5B-984C-496A-B5FF-778C4D759705}"/>
              </a:ext>
            </a:extLst>
          </p:cNvPr>
          <p:cNvGrpSpPr/>
          <p:nvPr/>
        </p:nvGrpSpPr>
        <p:grpSpPr>
          <a:xfrm>
            <a:off x="2032999" y="1097638"/>
            <a:ext cx="1948320" cy="433080"/>
            <a:chOff x="2032999" y="1097638"/>
            <a:chExt cx="19483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ECDD79-BD38-4476-AB33-CD6B78AE3C63}"/>
                    </a:ext>
                  </a:extLst>
                </p14:cNvPr>
                <p14:cNvContentPartPr/>
                <p14:nvPr/>
              </p14:nvContentPartPr>
              <p14:xfrm>
                <a:off x="2032999" y="1097638"/>
                <a:ext cx="495360" cy="43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ECDD79-BD38-4476-AB33-CD6B78AE3C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24359" y="1088638"/>
                  <a:ext cx="513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598608-C092-43F0-A976-94F949121B81}"/>
                    </a:ext>
                  </a:extLst>
                </p14:cNvPr>
                <p14:cNvContentPartPr/>
                <p14:nvPr/>
              </p14:nvContentPartPr>
              <p14:xfrm>
                <a:off x="2646799" y="1320478"/>
                <a:ext cx="191880" cy="152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598608-C092-43F0-A976-94F949121B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38159" y="1311838"/>
                  <a:ext cx="20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278E65-97A2-4BC2-BE8F-8312586B594F}"/>
                    </a:ext>
                  </a:extLst>
                </p14:cNvPr>
                <p14:cNvContentPartPr/>
                <p14:nvPr/>
              </p14:nvContentPartPr>
              <p14:xfrm>
                <a:off x="2935879" y="1359358"/>
                <a:ext cx="320760" cy="115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278E65-97A2-4BC2-BE8F-8312586B59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27239" y="1350718"/>
                  <a:ext cx="338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5F3599-002B-4D70-A556-1A5942FF1FB0}"/>
                    </a:ext>
                  </a:extLst>
                </p14:cNvPr>
                <p14:cNvContentPartPr/>
                <p14:nvPr/>
              </p14:nvContentPartPr>
              <p14:xfrm>
                <a:off x="3364639" y="1343158"/>
                <a:ext cx="299880" cy="143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5F3599-002B-4D70-A556-1A5942FF1F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5999" y="1334518"/>
                  <a:ext cx="317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2D5A98-0224-493E-9874-E930CEB86A56}"/>
                    </a:ext>
                  </a:extLst>
                </p14:cNvPr>
                <p14:cNvContentPartPr/>
                <p14:nvPr/>
              </p14:nvContentPartPr>
              <p14:xfrm>
                <a:off x="3806719" y="1337758"/>
                <a:ext cx="174600" cy="16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2D5A98-0224-493E-9874-E930CEB86A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97719" y="1329118"/>
                  <a:ext cx="1922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3D0FB90-9425-48D2-A1D4-7CB3D63C01E7}"/>
              </a:ext>
            </a:extLst>
          </p:cNvPr>
          <p:cNvGrpSpPr/>
          <p:nvPr/>
        </p:nvGrpSpPr>
        <p:grpSpPr>
          <a:xfrm>
            <a:off x="4539319" y="807478"/>
            <a:ext cx="2135160" cy="668520"/>
            <a:chOff x="4539319" y="807478"/>
            <a:chExt cx="213516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678C08-C829-4FB0-9D05-2678961BA074}"/>
                    </a:ext>
                  </a:extLst>
                </p14:cNvPr>
                <p14:cNvContentPartPr/>
                <p14:nvPr/>
              </p14:nvContentPartPr>
              <p14:xfrm>
                <a:off x="4605199" y="807478"/>
                <a:ext cx="383760" cy="66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678C08-C829-4FB0-9D05-2678961BA0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96199" y="798478"/>
                  <a:ext cx="4014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39BE8B-4FD8-4315-9DEC-D5FA8DED1135}"/>
                    </a:ext>
                  </a:extLst>
                </p14:cNvPr>
                <p14:cNvContentPartPr/>
                <p14:nvPr/>
              </p14:nvContentPartPr>
              <p14:xfrm>
                <a:off x="4539319" y="1235158"/>
                <a:ext cx="361800" cy="9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39BE8B-4FD8-4315-9DEC-D5FA8DED11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30679" y="1226158"/>
                  <a:ext cx="379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146C16-3D86-4E0C-93A6-F4BE94BDBB28}"/>
                    </a:ext>
                  </a:extLst>
                </p14:cNvPr>
                <p14:cNvContentPartPr/>
                <p14:nvPr/>
              </p14:nvContentPartPr>
              <p14:xfrm>
                <a:off x="4845679" y="1323718"/>
                <a:ext cx="1792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146C16-3D86-4E0C-93A6-F4BE94BDBB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37039" y="1315078"/>
                  <a:ext cx="19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1C316D-D3F3-4FBF-B2AA-33EDF7F3AD68}"/>
                    </a:ext>
                  </a:extLst>
                </p14:cNvPr>
                <p14:cNvContentPartPr/>
                <p14:nvPr/>
              </p14:nvContentPartPr>
              <p14:xfrm>
                <a:off x="5067079" y="1317238"/>
                <a:ext cx="223200" cy="120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1C316D-D3F3-4FBF-B2AA-33EDF7F3AD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58439" y="1308598"/>
                  <a:ext cx="240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387DBF-5444-47DA-860B-7D979FFC60EB}"/>
                    </a:ext>
                  </a:extLst>
                </p14:cNvPr>
                <p14:cNvContentPartPr/>
                <p14:nvPr/>
              </p14:nvContentPartPr>
              <p14:xfrm>
                <a:off x="5408359" y="1283398"/>
                <a:ext cx="137160" cy="19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387DBF-5444-47DA-860B-7D979FFC60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99719" y="1274398"/>
                  <a:ext cx="154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CFDDC8-1B86-424C-B0C1-87BFEC6D2081}"/>
                    </a:ext>
                  </a:extLst>
                </p14:cNvPr>
                <p14:cNvContentPartPr/>
                <p14:nvPr/>
              </p14:nvContentPartPr>
              <p14:xfrm>
                <a:off x="5749639" y="971638"/>
                <a:ext cx="266400" cy="43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CFDDC8-1B86-424C-B0C1-87BFEC6D20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0999" y="962998"/>
                  <a:ext cx="284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C8F466-4FB7-4C15-AE97-C100F753AA9A}"/>
                    </a:ext>
                  </a:extLst>
                </p14:cNvPr>
                <p14:cNvContentPartPr/>
                <p14:nvPr/>
              </p14:nvContentPartPr>
              <p14:xfrm>
                <a:off x="5637319" y="1234438"/>
                <a:ext cx="451080" cy="18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C8F466-4FB7-4C15-AE97-C100F753AA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28319" y="1225798"/>
                  <a:ext cx="468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31E176-3A6C-43B6-BFB8-EFEA0490888E}"/>
                    </a:ext>
                  </a:extLst>
                </p14:cNvPr>
                <p14:cNvContentPartPr/>
                <p14:nvPr/>
              </p14:nvContentPartPr>
              <p14:xfrm>
                <a:off x="6230599" y="1145878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31E176-3A6C-43B6-BFB8-EFEA049088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21959" y="1136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18AA02-C660-4F08-AAB5-F83CF8BA63A5}"/>
                    </a:ext>
                  </a:extLst>
                </p14:cNvPr>
                <p14:cNvContentPartPr/>
                <p14:nvPr/>
              </p14:nvContentPartPr>
              <p14:xfrm>
                <a:off x="6183439" y="1289518"/>
                <a:ext cx="154080" cy="157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18AA02-C660-4F08-AAB5-F83CF8BA63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74799" y="1280518"/>
                  <a:ext cx="171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62C86F-461E-4AA3-9AA1-2674AFC30A78}"/>
                    </a:ext>
                  </a:extLst>
                </p14:cNvPr>
                <p14:cNvContentPartPr/>
                <p14:nvPr/>
              </p14:nvContentPartPr>
              <p14:xfrm>
                <a:off x="6409159" y="1247398"/>
                <a:ext cx="265320" cy="22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62C86F-461E-4AA3-9AA1-2674AFC30A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00519" y="1238398"/>
                  <a:ext cx="28296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FDB9982-234C-44F5-B8AE-FE71566925D6}"/>
              </a:ext>
            </a:extLst>
          </p:cNvPr>
          <p:cNvGrpSpPr/>
          <p:nvPr/>
        </p:nvGrpSpPr>
        <p:grpSpPr>
          <a:xfrm>
            <a:off x="992239" y="1753918"/>
            <a:ext cx="753480" cy="443160"/>
            <a:chOff x="992239" y="1753918"/>
            <a:chExt cx="75348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F0151D-03DC-46D4-A4E7-ADA5AB400E00}"/>
                    </a:ext>
                  </a:extLst>
                </p14:cNvPr>
                <p14:cNvContentPartPr/>
                <p14:nvPr/>
              </p14:nvContentPartPr>
              <p14:xfrm>
                <a:off x="992239" y="1753918"/>
                <a:ext cx="557640" cy="43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F0151D-03DC-46D4-A4E7-ADA5AB400E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3239" y="1745278"/>
                  <a:ext cx="5752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6017F1-3865-4027-A801-6F35F2B41E93}"/>
                    </a:ext>
                  </a:extLst>
                </p14:cNvPr>
                <p14:cNvContentPartPr/>
                <p14:nvPr/>
              </p14:nvContentPartPr>
              <p14:xfrm>
                <a:off x="1037239" y="2012758"/>
                <a:ext cx="272520" cy="7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6017F1-3865-4027-A801-6F35F2B41E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8599" y="2003758"/>
                  <a:ext cx="290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BCC86A-3722-44FF-ACC9-5ECF4D893735}"/>
                    </a:ext>
                  </a:extLst>
                </p14:cNvPr>
                <p14:cNvContentPartPr/>
                <p14:nvPr/>
              </p14:nvContentPartPr>
              <p14:xfrm>
                <a:off x="1259359" y="2001238"/>
                <a:ext cx="150120" cy="170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BCC86A-3722-44FF-ACC9-5ECF4D8937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0359" y="1992238"/>
                  <a:ext cx="167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B9784E-7AFB-4201-9847-BDFE1A02960D}"/>
                    </a:ext>
                  </a:extLst>
                </p14:cNvPr>
                <p14:cNvContentPartPr/>
                <p14:nvPr/>
              </p14:nvContentPartPr>
              <p14:xfrm>
                <a:off x="1517479" y="1979998"/>
                <a:ext cx="228240" cy="217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B9784E-7AFB-4201-9847-BDFE1A02960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08839" y="1971358"/>
                  <a:ext cx="2458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4EF71D4-1620-4DD0-BF8C-48E01C8FCB1D}"/>
              </a:ext>
            </a:extLst>
          </p:cNvPr>
          <p:cNvGrpSpPr/>
          <p:nvPr/>
        </p:nvGrpSpPr>
        <p:grpSpPr>
          <a:xfrm>
            <a:off x="2188879" y="1922398"/>
            <a:ext cx="957240" cy="249120"/>
            <a:chOff x="2188879" y="1922398"/>
            <a:chExt cx="9572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66A681-D4F3-4AC7-81BF-2041061403E5}"/>
                    </a:ext>
                  </a:extLst>
                </p14:cNvPr>
                <p14:cNvContentPartPr/>
                <p14:nvPr/>
              </p14:nvContentPartPr>
              <p14:xfrm>
                <a:off x="2188879" y="1922398"/>
                <a:ext cx="253800" cy="228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66A681-D4F3-4AC7-81BF-2041061403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80239" y="1913758"/>
                  <a:ext cx="271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4006AB-236E-484E-9E5B-8D6F14BD0AC4}"/>
                    </a:ext>
                  </a:extLst>
                </p14:cNvPr>
                <p14:cNvContentPartPr/>
                <p14:nvPr/>
              </p14:nvContentPartPr>
              <p14:xfrm>
                <a:off x="2610439" y="1935358"/>
                <a:ext cx="222480" cy="202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4006AB-236E-484E-9E5B-8D6F14BD0A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01799" y="1926718"/>
                  <a:ext cx="240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541217-5794-4032-BD55-4A38EFF1130A}"/>
                    </a:ext>
                  </a:extLst>
                </p14:cNvPr>
                <p14:cNvContentPartPr/>
                <p14:nvPr/>
              </p14:nvContentPartPr>
              <p14:xfrm>
                <a:off x="2953519" y="1968838"/>
                <a:ext cx="192600" cy="20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541217-5794-4032-BD55-4A38EFF113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4519" y="1960198"/>
                  <a:ext cx="2102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C7E28BE-2B14-42AC-AD52-535C5F95D550}"/>
                  </a:ext>
                </a:extLst>
              </p14:cNvPr>
              <p14:cNvContentPartPr/>
              <p14:nvPr/>
            </p14:nvContentPartPr>
            <p14:xfrm>
              <a:off x="3318559" y="2202478"/>
              <a:ext cx="136080" cy="202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C7E28BE-2B14-42AC-AD52-535C5F95D55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09559" y="2193838"/>
                <a:ext cx="15372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8AD04F3B-274A-43F2-82B5-802083715539}"/>
              </a:ext>
            </a:extLst>
          </p:cNvPr>
          <p:cNvGrpSpPr/>
          <p:nvPr/>
        </p:nvGrpSpPr>
        <p:grpSpPr>
          <a:xfrm>
            <a:off x="3835159" y="1753558"/>
            <a:ext cx="816120" cy="505080"/>
            <a:chOff x="3835159" y="1753558"/>
            <a:chExt cx="8161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DCBBBB-76D4-47CA-B861-9C0C6FA27F01}"/>
                    </a:ext>
                  </a:extLst>
                </p14:cNvPr>
                <p14:cNvContentPartPr/>
                <p14:nvPr/>
              </p14:nvContentPartPr>
              <p14:xfrm>
                <a:off x="3859639" y="1802158"/>
                <a:ext cx="204480" cy="456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DCBBBB-76D4-47CA-B861-9C0C6FA27F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50639" y="1793158"/>
                  <a:ext cx="2221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A3A0203-A373-45CA-A6F5-2A32FEBB5670}"/>
                    </a:ext>
                  </a:extLst>
                </p14:cNvPr>
                <p14:cNvContentPartPr/>
                <p14:nvPr/>
              </p14:nvContentPartPr>
              <p14:xfrm>
                <a:off x="3835159" y="1967758"/>
                <a:ext cx="340200" cy="67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A3A0203-A373-45CA-A6F5-2A32FEBB56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26519" y="1959118"/>
                  <a:ext cx="357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1F6B04-85BD-4410-91CE-9A30A50C15B6}"/>
                    </a:ext>
                  </a:extLst>
                </p14:cNvPr>
                <p14:cNvContentPartPr/>
                <p14:nvPr/>
              </p14:nvContentPartPr>
              <p14:xfrm>
                <a:off x="4224319" y="1753558"/>
                <a:ext cx="200520" cy="38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1F6B04-85BD-4410-91CE-9A30A50C15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15679" y="1744918"/>
                  <a:ext cx="218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CDE238-E2C4-4FE3-84EA-14B63A2D6066}"/>
                    </a:ext>
                  </a:extLst>
                </p14:cNvPr>
                <p14:cNvContentPartPr/>
                <p14:nvPr/>
              </p14:nvContentPartPr>
              <p14:xfrm>
                <a:off x="4467679" y="2001598"/>
                <a:ext cx="183600" cy="164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CDE238-E2C4-4FE3-84EA-14B63A2D60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9039" y="1992958"/>
                  <a:ext cx="2012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4FC794E-3D64-4F06-96DD-A2292F5A1376}"/>
              </a:ext>
            </a:extLst>
          </p:cNvPr>
          <p:cNvGrpSpPr/>
          <p:nvPr/>
        </p:nvGrpSpPr>
        <p:grpSpPr>
          <a:xfrm>
            <a:off x="4927759" y="1936438"/>
            <a:ext cx="1262520" cy="729720"/>
            <a:chOff x="4927759" y="1936438"/>
            <a:chExt cx="126252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833069-BAF6-46FD-B66D-13F9755B3424}"/>
                    </a:ext>
                  </a:extLst>
                </p14:cNvPr>
                <p14:cNvContentPartPr/>
                <p14:nvPr/>
              </p14:nvContentPartPr>
              <p14:xfrm>
                <a:off x="4927759" y="1969918"/>
                <a:ext cx="333720" cy="69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833069-BAF6-46FD-B66D-13F9755B34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9119" y="1960918"/>
                  <a:ext cx="3513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55C2CC-2484-4E17-9AB7-3EA9EF6544E1}"/>
                    </a:ext>
                  </a:extLst>
                </p14:cNvPr>
                <p14:cNvContentPartPr/>
                <p14:nvPr/>
              </p14:nvContentPartPr>
              <p14:xfrm>
                <a:off x="5332399" y="1936438"/>
                <a:ext cx="182520" cy="159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55C2CC-2484-4E17-9AB7-3EA9EF6544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3399" y="1927798"/>
                  <a:ext cx="200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3042C4E-9822-40A3-BB3C-40000522D8D3}"/>
                    </a:ext>
                  </a:extLst>
                </p14:cNvPr>
                <p14:cNvContentPartPr/>
                <p14:nvPr/>
              </p14:nvContentPartPr>
              <p14:xfrm>
                <a:off x="5564959" y="1989718"/>
                <a:ext cx="282960" cy="108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3042C4E-9822-40A3-BB3C-40000522D8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55959" y="1981078"/>
                  <a:ext cx="300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E5B2FB-5207-4413-A229-A07E8D0E6EB6}"/>
                    </a:ext>
                  </a:extLst>
                </p14:cNvPr>
                <p14:cNvContentPartPr/>
                <p14:nvPr/>
              </p14:nvContentPartPr>
              <p14:xfrm>
                <a:off x="5913079" y="1956958"/>
                <a:ext cx="277200" cy="182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E5B2FB-5207-4413-A229-A07E8D0E6E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04439" y="1948318"/>
                  <a:ext cx="2948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E1F2163-2736-4299-8940-1590D3DDD0E7}"/>
                  </a:ext>
                </a:extLst>
              </p14:cNvPr>
              <p14:cNvContentPartPr/>
              <p14:nvPr/>
            </p14:nvContentPartPr>
            <p14:xfrm>
              <a:off x="6301879" y="1961278"/>
              <a:ext cx="140040" cy="149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E1F2163-2736-4299-8940-1590D3DDD0E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93239" y="1952638"/>
                <a:ext cx="1576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32CCCFB-2782-44DE-ABD8-EFC8D0A588F3}"/>
              </a:ext>
            </a:extLst>
          </p:cNvPr>
          <p:cNvGrpSpPr/>
          <p:nvPr/>
        </p:nvGrpSpPr>
        <p:grpSpPr>
          <a:xfrm>
            <a:off x="6788959" y="889198"/>
            <a:ext cx="4995000" cy="1271160"/>
            <a:chOff x="6788959" y="889198"/>
            <a:chExt cx="4995000" cy="12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F8130C-80C2-4B02-872B-FC0F861A27B0}"/>
                    </a:ext>
                  </a:extLst>
                </p14:cNvPr>
                <p14:cNvContentPartPr/>
                <p14:nvPr/>
              </p14:nvContentPartPr>
              <p14:xfrm>
                <a:off x="7108639" y="1106998"/>
                <a:ext cx="220680" cy="36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F8130C-80C2-4B02-872B-FC0F861A27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99639" y="1097998"/>
                  <a:ext cx="238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DC146E-9A14-45F1-8E3D-F4857A139B45}"/>
                    </a:ext>
                  </a:extLst>
                </p14:cNvPr>
                <p14:cNvContentPartPr/>
                <p14:nvPr/>
              </p14:nvContentPartPr>
              <p14:xfrm>
                <a:off x="7425799" y="889198"/>
                <a:ext cx="329760" cy="585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DC146E-9A14-45F1-8E3D-F4857A139B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17159" y="880198"/>
                  <a:ext cx="34740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81C8C4-A39C-479C-B5BB-883DAAC8B88F}"/>
                    </a:ext>
                  </a:extLst>
                </p14:cNvPr>
                <p14:cNvContentPartPr/>
                <p14:nvPr/>
              </p14:nvContentPartPr>
              <p14:xfrm>
                <a:off x="7423279" y="1282678"/>
                <a:ext cx="423360" cy="18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81C8C4-A39C-479C-B5BB-883DAAC8B8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14639" y="1274038"/>
                  <a:ext cx="441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7F5BA51-0ED0-426D-B3F0-D45488A16314}"/>
                    </a:ext>
                  </a:extLst>
                </p14:cNvPr>
                <p14:cNvContentPartPr/>
                <p14:nvPr/>
              </p14:nvContentPartPr>
              <p14:xfrm>
                <a:off x="7845559" y="1326238"/>
                <a:ext cx="17136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7F5BA51-0ED0-426D-B3F0-D45488A163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36919" y="1317598"/>
                  <a:ext cx="18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FFCD7C-0120-40A9-9230-F010B47C68F5}"/>
                    </a:ext>
                  </a:extLst>
                </p14:cNvPr>
                <p14:cNvContentPartPr/>
                <p14:nvPr/>
              </p14:nvContentPartPr>
              <p14:xfrm>
                <a:off x="8104399" y="1317238"/>
                <a:ext cx="167040" cy="13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FFCD7C-0120-40A9-9230-F010B47C68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95399" y="1308598"/>
                  <a:ext cx="184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C7607D-D5CF-4003-B114-55F895BE2C3F}"/>
                    </a:ext>
                  </a:extLst>
                </p14:cNvPr>
                <p14:cNvContentPartPr/>
                <p14:nvPr/>
              </p14:nvContentPartPr>
              <p14:xfrm>
                <a:off x="8371159" y="1049038"/>
                <a:ext cx="231120" cy="404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C7607D-D5CF-4003-B114-55F895BE2C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62159" y="1040038"/>
                  <a:ext cx="248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24E941-6693-458D-A33D-CB4E22D629E5}"/>
                    </a:ext>
                  </a:extLst>
                </p14:cNvPr>
                <p14:cNvContentPartPr/>
                <p14:nvPr/>
              </p14:nvContentPartPr>
              <p14:xfrm>
                <a:off x="8286919" y="1243438"/>
                <a:ext cx="308520" cy="189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24E941-6693-458D-A33D-CB4E22D629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78279" y="1234438"/>
                  <a:ext cx="326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FB5BFC-38F8-4C42-95A5-84FCA55A031F}"/>
                    </a:ext>
                  </a:extLst>
                </p14:cNvPr>
                <p14:cNvContentPartPr/>
                <p14:nvPr/>
              </p14:nvContentPartPr>
              <p14:xfrm>
                <a:off x="8725039" y="1239478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FB5BFC-38F8-4C42-95A5-84FCA55A03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16399" y="1230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E2E8066-61DC-4A55-9885-C184D90B8233}"/>
                    </a:ext>
                  </a:extLst>
                </p14:cNvPr>
                <p14:cNvContentPartPr/>
                <p14:nvPr/>
              </p14:nvContentPartPr>
              <p14:xfrm>
                <a:off x="8660239" y="1340638"/>
                <a:ext cx="174240" cy="87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E2E8066-61DC-4A55-9885-C184D90B823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651239" y="1331638"/>
                  <a:ext cx="191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D5030D-399C-46A9-AC3B-A8556F4E1AAE}"/>
                    </a:ext>
                  </a:extLst>
                </p14:cNvPr>
                <p14:cNvContentPartPr/>
                <p14:nvPr/>
              </p14:nvContentPartPr>
              <p14:xfrm>
                <a:off x="8850679" y="1351078"/>
                <a:ext cx="178920" cy="9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D5030D-399C-46A9-AC3B-A8556F4E1AA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42039" y="1342438"/>
                  <a:ext cx="196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842C7B-AF69-4A10-AE61-2EDEFB1048E5}"/>
                    </a:ext>
                  </a:extLst>
                </p14:cNvPr>
                <p14:cNvContentPartPr/>
                <p14:nvPr/>
              </p14:nvContentPartPr>
              <p14:xfrm>
                <a:off x="9106279" y="1456918"/>
                <a:ext cx="109080" cy="190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842C7B-AF69-4A10-AE61-2EDEFB1048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97639" y="1448278"/>
                  <a:ext cx="126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6276EFE-619D-41AF-B286-58778A7D3D00}"/>
                    </a:ext>
                  </a:extLst>
                </p14:cNvPr>
                <p14:cNvContentPartPr/>
                <p14:nvPr/>
              </p14:nvContentPartPr>
              <p14:xfrm>
                <a:off x="9378079" y="1297078"/>
                <a:ext cx="216360" cy="18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6276EFE-619D-41AF-B286-58778A7D3D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69439" y="1288438"/>
                  <a:ext cx="234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90A393-54E5-4FC7-BDF1-77C01FB69273}"/>
                    </a:ext>
                  </a:extLst>
                </p14:cNvPr>
                <p14:cNvContentPartPr/>
                <p14:nvPr/>
              </p14:nvContentPartPr>
              <p14:xfrm>
                <a:off x="9654559" y="1319758"/>
                <a:ext cx="75600" cy="158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90A393-54E5-4FC7-BDF1-77C01FB6927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45559" y="1311118"/>
                  <a:ext cx="93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2D9C76-C3F2-47A4-9890-71E75BB3ADB2}"/>
                    </a:ext>
                  </a:extLst>
                </p14:cNvPr>
                <p14:cNvContentPartPr/>
                <p14:nvPr/>
              </p14:nvContentPartPr>
              <p14:xfrm>
                <a:off x="9857239" y="999718"/>
                <a:ext cx="231120" cy="46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52D9C76-C3F2-47A4-9890-71E75BB3ADB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48239" y="991078"/>
                  <a:ext cx="248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D4CDC12-7645-459D-AAAE-67B0D6DAEF98}"/>
                    </a:ext>
                  </a:extLst>
                </p14:cNvPr>
                <p14:cNvContentPartPr/>
                <p14:nvPr/>
              </p14:nvContentPartPr>
              <p14:xfrm>
                <a:off x="9773719" y="1225438"/>
                <a:ext cx="356400" cy="9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D4CDC12-7645-459D-AAAE-67B0D6DAEF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64719" y="1216798"/>
                  <a:ext cx="374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488C9B3-A721-46E1-A70B-7032CB736ED1}"/>
                    </a:ext>
                  </a:extLst>
                </p14:cNvPr>
                <p14:cNvContentPartPr/>
                <p14:nvPr/>
              </p14:nvContentPartPr>
              <p14:xfrm>
                <a:off x="10233799" y="1325878"/>
                <a:ext cx="312840" cy="190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488C9B3-A721-46E1-A70B-7032CB736ED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24799" y="1317238"/>
                  <a:ext cx="33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522D6C-9462-407F-AA3D-4F53BBDBD90C}"/>
                    </a:ext>
                  </a:extLst>
                </p14:cNvPr>
                <p14:cNvContentPartPr/>
                <p14:nvPr/>
              </p14:nvContentPartPr>
              <p14:xfrm>
                <a:off x="10402999" y="1099798"/>
                <a:ext cx="324360" cy="428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522D6C-9462-407F-AA3D-4F53BBDBD9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394359" y="1091158"/>
                  <a:ext cx="3420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CF4E70A-ACA1-4A82-8AFB-B0E100216381}"/>
                    </a:ext>
                  </a:extLst>
                </p14:cNvPr>
                <p14:cNvContentPartPr/>
                <p14:nvPr/>
              </p14:nvContentPartPr>
              <p14:xfrm>
                <a:off x="10583719" y="1393558"/>
                <a:ext cx="112680" cy="10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CF4E70A-ACA1-4A82-8AFB-B0E10021638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74719" y="1384918"/>
                  <a:ext cx="130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92DF23-69D4-490B-975B-DC85FD4F8A16}"/>
                    </a:ext>
                  </a:extLst>
                </p14:cNvPr>
                <p14:cNvContentPartPr/>
                <p14:nvPr/>
              </p14:nvContentPartPr>
              <p14:xfrm>
                <a:off x="10726639" y="1282318"/>
                <a:ext cx="144360" cy="245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92DF23-69D4-490B-975B-DC85FD4F8A1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717639" y="1273678"/>
                  <a:ext cx="162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86499D-9053-4667-8382-AC3635CB4FD3}"/>
                    </a:ext>
                  </a:extLst>
                </p14:cNvPr>
                <p14:cNvContentPartPr/>
                <p14:nvPr/>
              </p14:nvContentPartPr>
              <p14:xfrm>
                <a:off x="10987279" y="1032838"/>
                <a:ext cx="336600" cy="51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86499D-9053-4667-8382-AC3635CB4FD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78639" y="1024198"/>
                  <a:ext cx="354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D7FACB7-12DC-47A9-B562-617D299059A3}"/>
                    </a:ext>
                  </a:extLst>
                </p14:cNvPr>
                <p14:cNvContentPartPr/>
                <p14:nvPr/>
              </p14:nvContentPartPr>
              <p14:xfrm>
                <a:off x="10893679" y="1322638"/>
                <a:ext cx="417600" cy="37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D7FACB7-12DC-47A9-B562-617D299059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84679" y="1313638"/>
                  <a:ext cx="435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981059-00A0-4ADE-96D8-F30F2B085A99}"/>
                    </a:ext>
                  </a:extLst>
                </p14:cNvPr>
                <p14:cNvContentPartPr/>
                <p14:nvPr/>
              </p14:nvContentPartPr>
              <p14:xfrm>
                <a:off x="11288239" y="1468438"/>
                <a:ext cx="46800" cy="39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981059-00A0-4ADE-96D8-F30F2B085A9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279599" y="1459798"/>
                  <a:ext cx="64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B3D9F6-644E-43D5-ABCB-4E0B79364D4B}"/>
                    </a:ext>
                  </a:extLst>
                </p14:cNvPr>
                <p14:cNvContentPartPr/>
                <p14:nvPr/>
              </p14:nvContentPartPr>
              <p14:xfrm>
                <a:off x="11517919" y="1012318"/>
                <a:ext cx="266040" cy="63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B3D9F6-644E-43D5-ABCB-4E0B79364D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509279" y="1003318"/>
                  <a:ext cx="283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58DA3F-A197-4335-8B24-7448AF46F062}"/>
                    </a:ext>
                  </a:extLst>
                </p14:cNvPr>
                <p14:cNvContentPartPr/>
                <p14:nvPr/>
              </p14:nvContentPartPr>
              <p14:xfrm>
                <a:off x="6812359" y="1515598"/>
                <a:ext cx="408240" cy="644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58DA3F-A197-4335-8B24-7448AF46F06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803719" y="1506598"/>
                  <a:ext cx="4258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1FFAC58-1FCA-42CE-89F3-73CAB20F0636}"/>
                    </a:ext>
                  </a:extLst>
                </p14:cNvPr>
                <p14:cNvContentPartPr/>
                <p14:nvPr/>
              </p14:nvContentPartPr>
              <p14:xfrm>
                <a:off x="6788959" y="1940398"/>
                <a:ext cx="268200" cy="78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1FFAC58-1FCA-42CE-89F3-73CAB20F063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79959" y="1931758"/>
                  <a:ext cx="28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27A5B6-6D57-460A-B138-5D2CA188530C}"/>
                    </a:ext>
                  </a:extLst>
                </p14:cNvPr>
                <p14:cNvContentPartPr/>
                <p14:nvPr/>
              </p14:nvContentPartPr>
              <p14:xfrm>
                <a:off x="7027639" y="1973158"/>
                <a:ext cx="188280" cy="142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27A5B6-6D57-460A-B138-5D2CA18853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18999" y="1964158"/>
                  <a:ext cx="205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D46282-A8EE-4F82-AE36-357626D46971}"/>
                    </a:ext>
                  </a:extLst>
                </p14:cNvPr>
                <p14:cNvContentPartPr/>
                <p14:nvPr/>
              </p14:nvContentPartPr>
              <p14:xfrm>
                <a:off x="7227439" y="1969918"/>
                <a:ext cx="196920" cy="130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D46282-A8EE-4F82-AE36-357626D4697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18799" y="1960918"/>
                  <a:ext cx="21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37D53C-2FF3-4B30-8388-001F523B7220}"/>
                    </a:ext>
                  </a:extLst>
                </p14:cNvPr>
                <p14:cNvContentPartPr/>
                <p14:nvPr/>
              </p14:nvContentPartPr>
              <p14:xfrm>
                <a:off x="7546399" y="1932118"/>
                <a:ext cx="113760" cy="147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37D53C-2FF3-4B30-8388-001F523B72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37759" y="1923118"/>
                  <a:ext cx="131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BBD023-8FEF-4AA0-9730-36B52680ABA4}"/>
                    </a:ext>
                  </a:extLst>
                </p14:cNvPr>
                <p14:cNvContentPartPr/>
                <p14:nvPr/>
              </p14:nvContentPartPr>
              <p14:xfrm>
                <a:off x="7742959" y="1718998"/>
                <a:ext cx="332640" cy="351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BBD023-8FEF-4AA0-9730-36B52680ABA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33959" y="1710358"/>
                  <a:ext cx="3502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5206FC-0138-455D-87DA-A6C376A558F5}"/>
                    </a:ext>
                  </a:extLst>
                </p14:cNvPr>
                <p14:cNvContentPartPr/>
                <p14:nvPr/>
              </p14:nvContentPartPr>
              <p14:xfrm>
                <a:off x="8040679" y="1834558"/>
                <a:ext cx="194760" cy="21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5206FC-0138-455D-87DA-A6C376A558F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32039" y="1825918"/>
                  <a:ext cx="212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1E0E4E-3582-4FD4-904B-1CD57417B57C}"/>
                    </a:ext>
                  </a:extLst>
                </p14:cNvPr>
                <p14:cNvContentPartPr/>
                <p14:nvPr/>
              </p14:nvContentPartPr>
              <p14:xfrm>
                <a:off x="8256319" y="1923838"/>
                <a:ext cx="68040" cy="10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1E0E4E-3582-4FD4-904B-1CD57417B57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47679" y="1915198"/>
                  <a:ext cx="85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CBDBF7-E3F1-4853-81B6-55231C7E1F8C}"/>
                    </a:ext>
                  </a:extLst>
                </p14:cNvPr>
                <p14:cNvContentPartPr/>
                <p14:nvPr/>
              </p14:nvContentPartPr>
              <p14:xfrm>
                <a:off x="8392039" y="1938238"/>
                <a:ext cx="188280" cy="84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CBDBF7-E3F1-4853-81B6-55231C7E1F8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83399" y="1929238"/>
                  <a:ext cx="205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D8D7B58-1AF8-4F54-BB30-20CE99C8573E}"/>
                    </a:ext>
                  </a:extLst>
                </p14:cNvPr>
                <p14:cNvContentPartPr/>
                <p14:nvPr/>
              </p14:nvContentPartPr>
              <p14:xfrm>
                <a:off x="8866879" y="1910518"/>
                <a:ext cx="47520" cy="12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D8D7B58-1AF8-4F54-BB30-20CE99C857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58239" y="1901878"/>
                  <a:ext cx="65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DC81E9-A6EA-437E-A93C-DD68FFA5FC56}"/>
                    </a:ext>
                  </a:extLst>
                </p14:cNvPr>
                <p14:cNvContentPartPr/>
                <p14:nvPr/>
              </p14:nvContentPartPr>
              <p14:xfrm>
                <a:off x="9068839" y="1845358"/>
                <a:ext cx="122760" cy="268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DC81E9-A6EA-437E-A93C-DD68FFA5FC5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60199" y="1836718"/>
                  <a:ext cx="14040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04972A-3C1A-46FA-8FFB-F4B244F5BCAE}"/>
              </a:ext>
            </a:extLst>
          </p:cNvPr>
          <p:cNvGrpSpPr/>
          <p:nvPr/>
        </p:nvGrpSpPr>
        <p:grpSpPr>
          <a:xfrm>
            <a:off x="942199" y="2651758"/>
            <a:ext cx="1100880" cy="662040"/>
            <a:chOff x="942199" y="2651758"/>
            <a:chExt cx="110088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123F14A-76F5-4120-9971-EB7B18FF25DC}"/>
                    </a:ext>
                  </a:extLst>
                </p14:cNvPr>
                <p14:cNvContentPartPr/>
                <p14:nvPr/>
              </p14:nvContentPartPr>
              <p14:xfrm>
                <a:off x="942199" y="2696758"/>
                <a:ext cx="203040" cy="617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123F14A-76F5-4120-9971-EB7B18FF25D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3559" y="2688118"/>
                  <a:ext cx="22068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77C670-4A03-493A-9A7A-B75F257E98E8}"/>
                    </a:ext>
                  </a:extLst>
                </p14:cNvPr>
                <p14:cNvContentPartPr/>
                <p14:nvPr/>
              </p14:nvContentPartPr>
              <p14:xfrm>
                <a:off x="1314799" y="2651758"/>
                <a:ext cx="135360" cy="196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77C670-4A03-493A-9A7A-B75F257E98E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06159" y="2643118"/>
                  <a:ext cx="153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352E4C-E3FE-404C-9691-36AC5924B33D}"/>
                    </a:ext>
                  </a:extLst>
                </p14:cNvPr>
                <p14:cNvContentPartPr/>
                <p14:nvPr/>
              </p14:nvContentPartPr>
              <p14:xfrm>
                <a:off x="1485799" y="2657878"/>
                <a:ext cx="194760" cy="21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352E4C-E3FE-404C-9691-36AC5924B33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76799" y="2649238"/>
                  <a:ext cx="212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228B1A9-6AB7-4BDF-B5E4-1DFA5EA68A27}"/>
                    </a:ext>
                  </a:extLst>
                </p14:cNvPr>
                <p14:cNvContentPartPr/>
                <p14:nvPr/>
              </p14:nvContentPartPr>
              <p14:xfrm>
                <a:off x="1712599" y="2652838"/>
                <a:ext cx="330480" cy="216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228B1A9-6AB7-4BDF-B5E4-1DFA5EA68A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703959" y="2643838"/>
                  <a:ext cx="3481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6CF48F1-BB30-4958-88F4-63F41FD19A35}"/>
              </a:ext>
            </a:extLst>
          </p:cNvPr>
          <p:cNvGrpSpPr/>
          <p:nvPr/>
        </p:nvGrpSpPr>
        <p:grpSpPr>
          <a:xfrm>
            <a:off x="2571559" y="2332798"/>
            <a:ext cx="500040" cy="787320"/>
            <a:chOff x="2571559" y="2332798"/>
            <a:chExt cx="500040" cy="7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6D2C79E-D9BB-4CD6-B14C-4EB8DEF4B6B8}"/>
                    </a:ext>
                  </a:extLst>
                </p14:cNvPr>
                <p14:cNvContentPartPr/>
                <p14:nvPr/>
              </p14:nvContentPartPr>
              <p14:xfrm>
                <a:off x="2571559" y="2332798"/>
                <a:ext cx="227160" cy="501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6D2C79E-D9BB-4CD6-B14C-4EB8DEF4B6B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562559" y="2323798"/>
                  <a:ext cx="244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F13B7E-4521-40AC-9B48-452FE92DBF6A}"/>
                    </a:ext>
                  </a:extLst>
                </p14:cNvPr>
                <p14:cNvContentPartPr/>
                <p14:nvPr/>
              </p14:nvContentPartPr>
              <p14:xfrm>
                <a:off x="2892679" y="2681638"/>
                <a:ext cx="78840" cy="101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F13B7E-4521-40AC-9B48-452FE92DBF6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83679" y="2672638"/>
                  <a:ext cx="96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21DF9F7-B6F7-4720-B9F0-5F24217501A4}"/>
                    </a:ext>
                  </a:extLst>
                </p14:cNvPr>
                <p14:cNvContentPartPr/>
                <p14:nvPr/>
              </p14:nvContentPartPr>
              <p14:xfrm>
                <a:off x="2880079" y="2643838"/>
                <a:ext cx="191520" cy="47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21DF9F7-B6F7-4720-B9F0-5F24217501A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871439" y="2635198"/>
                  <a:ext cx="20916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D81E8E7-10E7-4105-93CA-75F3C498D64B}"/>
              </a:ext>
            </a:extLst>
          </p:cNvPr>
          <p:cNvGrpSpPr/>
          <p:nvPr/>
        </p:nvGrpSpPr>
        <p:grpSpPr>
          <a:xfrm>
            <a:off x="2657239" y="3266278"/>
            <a:ext cx="1659960" cy="642600"/>
            <a:chOff x="2657239" y="3266278"/>
            <a:chExt cx="165996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033C594-CFC4-4CBA-A52F-B4340015DDB3}"/>
                    </a:ext>
                  </a:extLst>
                </p14:cNvPr>
                <p14:cNvContentPartPr/>
                <p14:nvPr/>
              </p14:nvContentPartPr>
              <p14:xfrm>
                <a:off x="2657239" y="3266278"/>
                <a:ext cx="525600" cy="642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033C594-CFC4-4CBA-A52F-B4340015DDB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48239" y="3257638"/>
                  <a:ext cx="54324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19E869-DED5-45D8-AA14-466487BC1058}"/>
                    </a:ext>
                  </a:extLst>
                </p14:cNvPr>
                <p14:cNvContentPartPr/>
                <p14:nvPr/>
              </p14:nvContentPartPr>
              <p14:xfrm>
                <a:off x="3177079" y="3560398"/>
                <a:ext cx="159840" cy="241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19E869-DED5-45D8-AA14-466487BC105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68439" y="3551758"/>
                  <a:ext cx="177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B210B59-B411-4E7F-B560-859A50396D36}"/>
                    </a:ext>
                  </a:extLst>
                </p14:cNvPr>
                <p14:cNvContentPartPr/>
                <p14:nvPr/>
              </p14:nvContentPartPr>
              <p14:xfrm>
                <a:off x="3418279" y="3614398"/>
                <a:ext cx="262440" cy="173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B210B59-B411-4E7F-B560-859A50396D3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09279" y="3605758"/>
                  <a:ext cx="280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C2CD66-B430-406C-AD34-737F810DCFF0}"/>
                    </a:ext>
                  </a:extLst>
                </p14:cNvPr>
                <p14:cNvContentPartPr/>
                <p14:nvPr/>
              </p14:nvContentPartPr>
              <p14:xfrm>
                <a:off x="3721039" y="3425398"/>
                <a:ext cx="172440" cy="46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C2CD66-B430-406C-AD34-737F810DCFF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12399" y="3416398"/>
                  <a:ext cx="1900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7473973-CF4B-4EE2-8D18-3780DF56646A}"/>
                    </a:ext>
                  </a:extLst>
                </p14:cNvPr>
                <p14:cNvContentPartPr/>
                <p14:nvPr/>
              </p14:nvContentPartPr>
              <p14:xfrm>
                <a:off x="4059079" y="3587758"/>
                <a:ext cx="258120" cy="2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7473973-CF4B-4EE2-8D18-3780DF56646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50439" y="3579118"/>
                  <a:ext cx="275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5E03099-053F-4643-93C5-7CDEC0272EDB}"/>
                    </a:ext>
                  </a:extLst>
                </p14:cNvPr>
                <p14:cNvContentPartPr/>
                <p14:nvPr/>
              </p14:nvContentPartPr>
              <p14:xfrm>
                <a:off x="4093999" y="3714118"/>
                <a:ext cx="201960" cy="31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5E03099-053F-4643-93C5-7CDEC0272ED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85359" y="3705478"/>
                  <a:ext cx="2196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008B7B1-2898-450E-8101-2D6AEDA1226C}"/>
              </a:ext>
            </a:extLst>
          </p:cNvPr>
          <p:cNvGrpSpPr/>
          <p:nvPr/>
        </p:nvGrpSpPr>
        <p:grpSpPr>
          <a:xfrm>
            <a:off x="4770079" y="2930398"/>
            <a:ext cx="2722320" cy="1265400"/>
            <a:chOff x="4770079" y="2930398"/>
            <a:chExt cx="2722320" cy="12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968B1C-7498-4330-A973-B1600F58C32C}"/>
                    </a:ext>
                  </a:extLst>
                </p14:cNvPr>
                <p14:cNvContentPartPr/>
                <p14:nvPr/>
              </p14:nvContentPartPr>
              <p14:xfrm>
                <a:off x="4770079" y="3141358"/>
                <a:ext cx="232200" cy="917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968B1C-7498-4330-A973-B1600F58C32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61439" y="3132718"/>
                  <a:ext cx="2498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49A95B4-2B67-4E7A-B2DE-1D94159D2322}"/>
                    </a:ext>
                  </a:extLst>
                </p14:cNvPr>
                <p14:cNvContentPartPr/>
                <p14:nvPr/>
              </p14:nvContentPartPr>
              <p14:xfrm>
                <a:off x="5011279" y="4027318"/>
                <a:ext cx="115920" cy="16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49A95B4-2B67-4E7A-B2DE-1D94159D232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02639" y="4018318"/>
                  <a:ext cx="13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6743B61-FB07-41D7-A6E8-DDB3219A1DEE}"/>
                    </a:ext>
                  </a:extLst>
                </p14:cNvPr>
                <p14:cNvContentPartPr/>
                <p14:nvPr/>
              </p14:nvContentPartPr>
              <p14:xfrm>
                <a:off x="5108479" y="2930398"/>
                <a:ext cx="280080" cy="24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6743B61-FB07-41D7-A6E8-DDB3219A1DE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99479" y="2921758"/>
                  <a:ext cx="297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092567-7425-4F6C-B40C-3565D30283DB}"/>
                    </a:ext>
                  </a:extLst>
                </p14:cNvPr>
                <p14:cNvContentPartPr/>
                <p14:nvPr/>
              </p14:nvContentPartPr>
              <p14:xfrm>
                <a:off x="5241319" y="3339718"/>
                <a:ext cx="191520" cy="382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092567-7425-4F6C-B40C-3565D30283D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32319" y="3331078"/>
                  <a:ext cx="2091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C2228CD-DC3B-41FC-BCE1-3FE250101CE9}"/>
                    </a:ext>
                  </a:extLst>
                </p14:cNvPr>
                <p14:cNvContentPartPr/>
                <p14:nvPr/>
              </p14:nvContentPartPr>
              <p14:xfrm>
                <a:off x="5150959" y="3510718"/>
                <a:ext cx="357480" cy="79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C2228CD-DC3B-41FC-BCE1-3FE250101CE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41959" y="3501718"/>
                  <a:ext cx="37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E2DD4BB-D197-46DB-99C1-078510CEE5A6}"/>
                    </a:ext>
                  </a:extLst>
                </p14:cNvPr>
                <p14:cNvContentPartPr/>
                <p14:nvPr/>
              </p14:nvContentPartPr>
              <p14:xfrm>
                <a:off x="5551639" y="3256198"/>
                <a:ext cx="189000" cy="149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E2DD4BB-D197-46DB-99C1-078510CEE5A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42639" y="3247558"/>
                  <a:ext cx="206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09ACF6-6A4D-408B-AC1A-A9770264D386}"/>
                    </a:ext>
                  </a:extLst>
                </p14:cNvPr>
                <p14:cNvContentPartPr/>
                <p14:nvPr/>
              </p14:nvContentPartPr>
              <p14:xfrm>
                <a:off x="5779159" y="3319198"/>
                <a:ext cx="131760" cy="29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09ACF6-6A4D-408B-AC1A-A9770264D38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70519" y="3310558"/>
                  <a:ext cx="149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BBDA06-1536-41E6-9659-A37F01C3830E}"/>
                    </a:ext>
                  </a:extLst>
                </p14:cNvPr>
                <p14:cNvContentPartPr/>
                <p14:nvPr/>
              </p14:nvContentPartPr>
              <p14:xfrm>
                <a:off x="6038719" y="3235678"/>
                <a:ext cx="53280" cy="19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BBDA06-1536-41E6-9659-A37F01C383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29719" y="3226678"/>
                  <a:ext cx="70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7FE5D9-6456-4BB7-A363-A06FDF742BF5}"/>
                    </a:ext>
                  </a:extLst>
                </p14:cNvPr>
                <p14:cNvContentPartPr/>
                <p14:nvPr/>
              </p14:nvContentPartPr>
              <p14:xfrm>
                <a:off x="5973199" y="3515038"/>
                <a:ext cx="237600" cy="226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7FE5D9-6456-4BB7-A363-A06FDF742B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964559" y="3506038"/>
                  <a:ext cx="255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C9374F-C39A-4E12-916A-3CE746EBC273}"/>
                    </a:ext>
                  </a:extLst>
                </p14:cNvPr>
                <p14:cNvContentPartPr/>
                <p14:nvPr/>
              </p14:nvContentPartPr>
              <p14:xfrm>
                <a:off x="6374239" y="3432958"/>
                <a:ext cx="185760" cy="39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C9374F-C39A-4E12-916A-3CE746EBC27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365599" y="3423958"/>
                  <a:ext cx="203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E19E121-A335-422C-8BC8-7C6C28AB18B2}"/>
                    </a:ext>
                  </a:extLst>
                </p14:cNvPr>
                <p14:cNvContentPartPr/>
                <p14:nvPr/>
              </p14:nvContentPartPr>
              <p14:xfrm>
                <a:off x="6732799" y="3182398"/>
                <a:ext cx="177120" cy="328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E19E121-A335-422C-8BC8-7C6C28AB18B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23799" y="3173398"/>
                  <a:ext cx="19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B596458-902B-495B-B9B6-C1E571B24D07}"/>
                    </a:ext>
                  </a:extLst>
                </p14:cNvPr>
                <p14:cNvContentPartPr/>
                <p14:nvPr/>
              </p14:nvContentPartPr>
              <p14:xfrm>
                <a:off x="6679879" y="3353038"/>
                <a:ext cx="232920" cy="59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B596458-902B-495B-B9B6-C1E571B24D0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70879" y="3344398"/>
                  <a:ext cx="250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B156C37-3D3C-4321-856F-2C28B4354943}"/>
                    </a:ext>
                  </a:extLst>
                </p14:cNvPr>
                <p14:cNvContentPartPr/>
                <p14:nvPr/>
              </p14:nvContentPartPr>
              <p14:xfrm>
                <a:off x="6832519" y="3561478"/>
                <a:ext cx="220320" cy="147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B156C37-3D3C-4321-856F-2C28B435494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23879" y="3552478"/>
                  <a:ext cx="237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9B9DAF-8EA8-41C1-825E-A869A09A52BA}"/>
                    </a:ext>
                  </a:extLst>
                </p14:cNvPr>
                <p14:cNvContentPartPr/>
                <p14:nvPr/>
              </p14:nvContentPartPr>
              <p14:xfrm>
                <a:off x="7003879" y="3371758"/>
                <a:ext cx="169200" cy="321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9B9DAF-8EA8-41C1-825E-A869A09A52B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94879" y="3363118"/>
                  <a:ext cx="186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9FD0E6D-A727-49A6-BBB4-E96D7EC80723}"/>
                    </a:ext>
                  </a:extLst>
                </p14:cNvPr>
                <p14:cNvContentPartPr/>
                <p14:nvPr/>
              </p14:nvContentPartPr>
              <p14:xfrm>
                <a:off x="7230679" y="3353758"/>
                <a:ext cx="195840" cy="38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9FD0E6D-A727-49A6-BBB4-E96D7EC8072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22039" y="3344758"/>
                  <a:ext cx="213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07C3F4-1F79-4735-A477-C013185BEDD7}"/>
                    </a:ext>
                  </a:extLst>
                </p14:cNvPr>
                <p14:cNvContentPartPr/>
                <p14:nvPr/>
              </p14:nvContentPartPr>
              <p14:xfrm>
                <a:off x="7216639" y="3501718"/>
                <a:ext cx="275760" cy="58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07C3F4-1F79-4735-A477-C013185BEDD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07999" y="3493078"/>
                  <a:ext cx="29340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400C7DE-87B2-4259-9F45-7E8FACDF8CA4}"/>
              </a:ext>
            </a:extLst>
          </p:cNvPr>
          <p:cNvGrpSpPr/>
          <p:nvPr/>
        </p:nvGrpSpPr>
        <p:grpSpPr>
          <a:xfrm>
            <a:off x="2632399" y="4080238"/>
            <a:ext cx="398160" cy="359280"/>
            <a:chOff x="2632399" y="4080238"/>
            <a:chExt cx="39816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E3F6C13-9B05-448E-BA37-026E24E987CF}"/>
                    </a:ext>
                  </a:extLst>
                </p14:cNvPr>
                <p14:cNvContentPartPr/>
                <p14:nvPr/>
              </p14:nvContentPartPr>
              <p14:xfrm>
                <a:off x="2734639" y="4080238"/>
                <a:ext cx="286200" cy="93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E3F6C13-9B05-448E-BA37-026E24E987C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25639" y="4071238"/>
                  <a:ext cx="303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9C4EEE7-19E6-4813-9F6C-9AB07F68E35E}"/>
                    </a:ext>
                  </a:extLst>
                </p14:cNvPr>
                <p14:cNvContentPartPr/>
                <p14:nvPr/>
              </p14:nvContentPartPr>
              <p14:xfrm>
                <a:off x="2632399" y="4253038"/>
                <a:ext cx="398160" cy="62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9C4EEE7-19E6-4813-9F6C-9AB07F68E35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23759" y="4244398"/>
                  <a:ext cx="41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C965B22-D8CF-481A-B9BF-77582F188925}"/>
                    </a:ext>
                  </a:extLst>
                </p14:cNvPr>
                <p14:cNvContentPartPr/>
                <p14:nvPr/>
              </p14:nvContentPartPr>
              <p14:xfrm>
                <a:off x="2695039" y="4390198"/>
                <a:ext cx="253440" cy="49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C965B22-D8CF-481A-B9BF-77582F18892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86039" y="4381198"/>
                  <a:ext cx="27108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D95031C-56F3-4BB7-9C0D-71DDD27C9859}"/>
                  </a:ext>
                </a:extLst>
              </p14:cNvPr>
              <p14:cNvContentPartPr/>
              <p14:nvPr/>
            </p14:nvContentPartPr>
            <p14:xfrm>
              <a:off x="2615839" y="4859638"/>
              <a:ext cx="494640" cy="674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D95031C-56F3-4BB7-9C0D-71DDD27C985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2606839" y="4850638"/>
                <a:ext cx="5122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F5A512-1492-45A1-A951-5356A8627A70}"/>
                  </a:ext>
                </a:extLst>
              </p14:cNvPr>
              <p14:cNvContentPartPr/>
              <p14:nvPr/>
            </p14:nvContentPartPr>
            <p14:xfrm>
              <a:off x="3056119" y="4905718"/>
              <a:ext cx="35640" cy="145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F5A512-1492-45A1-A951-5356A8627A7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047479" y="4896718"/>
                <a:ext cx="5328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04FFB2F-CDFA-4503-8F16-B9767F065D3B}"/>
              </a:ext>
            </a:extLst>
          </p:cNvPr>
          <p:cNvGrpSpPr/>
          <p:nvPr/>
        </p:nvGrpSpPr>
        <p:grpSpPr>
          <a:xfrm>
            <a:off x="2020039" y="5737678"/>
            <a:ext cx="2024640" cy="660600"/>
            <a:chOff x="2020039" y="5737678"/>
            <a:chExt cx="202464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102F29-C4FB-418B-A3C0-2E40430DE5D1}"/>
                    </a:ext>
                  </a:extLst>
                </p14:cNvPr>
                <p14:cNvContentPartPr/>
                <p14:nvPr/>
              </p14:nvContentPartPr>
              <p14:xfrm>
                <a:off x="2020039" y="5891398"/>
                <a:ext cx="151560" cy="262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102F29-C4FB-418B-A3C0-2E40430DE5D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11399" y="5882398"/>
                  <a:ext cx="169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5FA01B-9943-4A06-B911-2D81D3B9764E}"/>
                    </a:ext>
                  </a:extLst>
                </p14:cNvPr>
                <p14:cNvContentPartPr/>
                <p14:nvPr/>
              </p14:nvContentPartPr>
              <p14:xfrm>
                <a:off x="2200039" y="6037198"/>
                <a:ext cx="78840" cy="75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5FA01B-9943-4A06-B911-2D81D3B9764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91039" y="6028558"/>
                  <a:ext cx="96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C1D9D96-983D-4FFC-B2A5-233AE932008A}"/>
                    </a:ext>
                  </a:extLst>
                </p14:cNvPr>
                <p14:cNvContentPartPr/>
                <p14:nvPr/>
              </p14:nvContentPartPr>
              <p14:xfrm>
                <a:off x="2283559" y="6063838"/>
                <a:ext cx="63000" cy="334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C1D9D96-983D-4FFC-B2A5-233AE932008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274919" y="6054838"/>
                  <a:ext cx="80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396EFC1-B3B2-4C89-8E0B-D19CC0EDCD80}"/>
                    </a:ext>
                  </a:extLst>
                </p14:cNvPr>
                <p14:cNvContentPartPr/>
                <p14:nvPr/>
              </p14:nvContentPartPr>
              <p14:xfrm>
                <a:off x="2319199" y="6031438"/>
                <a:ext cx="144000" cy="132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396EFC1-B3B2-4C89-8E0B-D19CC0EDCD8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310199" y="6022798"/>
                  <a:ext cx="161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B4082B-60C1-42BE-89C5-15D0A2E1E3F9}"/>
                    </a:ext>
                  </a:extLst>
                </p14:cNvPr>
                <p14:cNvContentPartPr/>
                <p14:nvPr/>
              </p14:nvContentPartPr>
              <p14:xfrm>
                <a:off x="2550679" y="6060958"/>
                <a:ext cx="7920" cy="54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B4082B-60C1-42BE-89C5-15D0A2E1E3F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542039" y="6052318"/>
                  <a:ext cx="25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4673011-9433-4FC3-A75C-70074B5FE01D}"/>
                    </a:ext>
                  </a:extLst>
                </p14:cNvPr>
                <p14:cNvContentPartPr/>
                <p14:nvPr/>
              </p14:nvContentPartPr>
              <p14:xfrm>
                <a:off x="2638879" y="5737678"/>
                <a:ext cx="113400" cy="411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4673011-9433-4FC3-A75C-70074B5FE01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29879" y="5729038"/>
                  <a:ext cx="1310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113063C-549A-417B-948C-E93A1ADB121D}"/>
                    </a:ext>
                  </a:extLst>
                </p14:cNvPr>
                <p14:cNvContentPartPr/>
                <p14:nvPr/>
              </p14:nvContentPartPr>
              <p14:xfrm>
                <a:off x="2580919" y="5939638"/>
                <a:ext cx="218880" cy="81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113063C-549A-417B-948C-E93A1ADB121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72279" y="5930638"/>
                  <a:ext cx="236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FC4F7C-36F9-4A13-8504-61CBB8120E7A}"/>
                    </a:ext>
                  </a:extLst>
                </p14:cNvPr>
                <p14:cNvContentPartPr/>
                <p14:nvPr/>
              </p14:nvContentPartPr>
              <p14:xfrm>
                <a:off x="2791159" y="6013798"/>
                <a:ext cx="41040" cy="102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FC4F7C-36F9-4A13-8504-61CBB8120E7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782519" y="6005158"/>
                  <a:ext cx="58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384D87B-9232-4EE4-9A99-08219EFFA781}"/>
                    </a:ext>
                  </a:extLst>
                </p14:cNvPr>
                <p14:cNvContentPartPr/>
                <p14:nvPr/>
              </p14:nvContentPartPr>
              <p14:xfrm>
                <a:off x="2930479" y="5797438"/>
                <a:ext cx="64800" cy="281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384D87B-9232-4EE4-9A99-08219EFFA7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21839" y="5788438"/>
                  <a:ext cx="82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8F64BB8-B35D-4D21-B444-EF5611B6475C}"/>
                    </a:ext>
                  </a:extLst>
                </p14:cNvPr>
                <p14:cNvContentPartPr/>
                <p14:nvPr/>
              </p14:nvContentPartPr>
              <p14:xfrm>
                <a:off x="3129559" y="5767918"/>
                <a:ext cx="266400" cy="371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8F64BB8-B35D-4D21-B444-EF5611B6475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120919" y="5758918"/>
                  <a:ext cx="284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B5C4EAA-534B-485A-8DC7-51873B8204CB}"/>
                    </a:ext>
                  </a:extLst>
                </p14:cNvPr>
                <p14:cNvContentPartPr/>
                <p14:nvPr/>
              </p14:nvContentPartPr>
              <p14:xfrm>
                <a:off x="3438079" y="5966278"/>
                <a:ext cx="89280" cy="104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B5C4EAA-534B-485A-8DC7-51873B8204C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429079" y="5957638"/>
                  <a:ext cx="106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A687EE0-6F6A-4A93-9CD4-963846A33665}"/>
                    </a:ext>
                  </a:extLst>
                </p14:cNvPr>
                <p14:cNvContentPartPr/>
                <p14:nvPr/>
              </p14:nvContentPartPr>
              <p14:xfrm>
                <a:off x="3552199" y="5984278"/>
                <a:ext cx="133200" cy="81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A687EE0-6F6A-4A93-9CD4-963846A3366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43199" y="5975638"/>
                  <a:ext cx="150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A54149-3F69-48E2-9BAF-BC220B1C4C5E}"/>
                    </a:ext>
                  </a:extLst>
                </p14:cNvPr>
                <p14:cNvContentPartPr/>
                <p14:nvPr/>
              </p14:nvContentPartPr>
              <p14:xfrm>
                <a:off x="3737239" y="5970598"/>
                <a:ext cx="144360" cy="87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A54149-3F69-48E2-9BAF-BC220B1C4C5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28239" y="5961598"/>
                  <a:ext cx="16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62EA957-D15D-4F0E-AE86-3A825C9A32B5}"/>
                    </a:ext>
                  </a:extLst>
                </p14:cNvPr>
                <p14:cNvContentPartPr/>
                <p14:nvPr/>
              </p14:nvContentPartPr>
              <p14:xfrm>
                <a:off x="3940999" y="5983198"/>
                <a:ext cx="103680" cy="100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62EA957-D15D-4F0E-AE86-3A825C9A32B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32359" y="5974198"/>
                  <a:ext cx="12132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418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20A-E7CE-4109-A625-2F0363C8C1EC}"/>
              </a:ext>
            </a:extLst>
          </p:cNvPr>
          <p:cNvGrpSpPr/>
          <p:nvPr/>
        </p:nvGrpSpPr>
        <p:grpSpPr>
          <a:xfrm>
            <a:off x="3579559" y="-71642"/>
            <a:ext cx="1711440" cy="719280"/>
            <a:chOff x="3579559" y="-71642"/>
            <a:chExt cx="171144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871358-C2C8-4EE5-B4D6-0F9097158E2F}"/>
                    </a:ext>
                  </a:extLst>
                </p14:cNvPr>
                <p14:cNvContentPartPr/>
                <p14:nvPr/>
              </p14:nvContentPartPr>
              <p14:xfrm>
                <a:off x="3642559" y="-71642"/>
                <a:ext cx="426600" cy="71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871358-C2C8-4EE5-B4D6-0F9097158E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3919" y="-80282"/>
                  <a:ext cx="4442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9FF7AE-62E1-4C1E-BB52-971F2823AF84}"/>
                    </a:ext>
                  </a:extLst>
                </p14:cNvPr>
                <p14:cNvContentPartPr/>
                <p14:nvPr/>
              </p14:nvContentPartPr>
              <p14:xfrm>
                <a:off x="3579559" y="398878"/>
                <a:ext cx="292320" cy="6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9FF7AE-62E1-4C1E-BB52-971F2823A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0559" y="390238"/>
                  <a:ext cx="309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127B6F-A199-4957-BF5E-49119529E12E}"/>
                    </a:ext>
                  </a:extLst>
                </p14:cNvPr>
                <p14:cNvContentPartPr/>
                <p14:nvPr/>
              </p14:nvContentPartPr>
              <p14:xfrm>
                <a:off x="3880159" y="418678"/>
                <a:ext cx="189720" cy="16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127B6F-A199-4957-BF5E-49119529E1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1159" y="410038"/>
                  <a:ext cx="207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02CD77-B7E0-4CD2-A5DA-C78C2806D07C}"/>
                    </a:ext>
                  </a:extLst>
                </p14:cNvPr>
                <p14:cNvContentPartPr/>
                <p14:nvPr/>
              </p14:nvContentPartPr>
              <p14:xfrm>
                <a:off x="4069159" y="443158"/>
                <a:ext cx="124920" cy="12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02CD77-B7E0-4CD2-A5DA-C78C2806D0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60159" y="434158"/>
                  <a:ext cx="142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13316A-E9A1-44B3-812A-D53AA31D119B}"/>
                    </a:ext>
                  </a:extLst>
                </p14:cNvPr>
                <p14:cNvContentPartPr/>
                <p14:nvPr/>
              </p14:nvContentPartPr>
              <p14:xfrm>
                <a:off x="4319359" y="110878"/>
                <a:ext cx="575280" cy="51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13316A-E9A1-44B3-812A-D53AA31D11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10359" y="101878"/>
                  <a:ext cx="5929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4FEF9F-F267-459B-9C88-5C2D899D0CBD}"/>
                    </a:ext>
                  </a:extLst>
                </p14:cNvPr>
                <p14:cNvContentPartPr/>
                <p14:nvPr/>
              </p14:nvContentPartPr>
              <p14:xfrm>
                <a:off x="4533559" y="392038"/>
                <a:ext cx="267120" cy="7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4FEF9F-F267-459B-9C88-5C2D899D0C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4919" y="383398"/>
                  <a:ext cx="284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051BB8-584B-4A54-9F3D-42F5FF2BBB0A}"/>
                    </a:ext>
                  </a:extLst>
                </p14:cNvPr>
                <p14:cNvContentPartPr/>
                <p14:nvPr/>
              </p14:nvContentPartPr>
              <p14:xfrm>
                <a:off x="4786279" y="351718"/>
                <a:ext cx="183960" cy="25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051BB8-584B-4A54-9F3D-42F5FF2BBB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77639" y="343078"/>
                  <a:ext cx="201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180013-37D6-4EDD-8059-3E5B3EF08E66}"/>
                    </a:ext>
                  </a:extLst>
                </p14:cNvPr>
                <p14:cNvContentPartPr/>
                <p14:nvPr/>
              </p14:nvContentPartPr>
              <p14:xfrm>
                <a:off x="4959079" y="440638"/>
                <a:ext cx="136800" cy="17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180013-37D6-4EDD-8059-3E5B3EF08E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50079" y="431998"/>
                  <a:ext cx="154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CD225D-A68E-4CA1-96A9-221C566B82C3}"/>
                    </a:ext>
                  </a:extLst>
                </p14:cNvPr>
                <p14:cNvContentPartPr/>
                <p14:nvPr/>
              </p14:nvContentPartPr>
              <p14:xfrm>
                <a:off x="5118559" y="483118"/>
                <a:ext cx="172440" cy="12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CD225D-A68E-4CA1-96A9-221C566B82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9559" y="474118"/>
                  <a:ext cx="190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9D3F72-747B-4547-87EE-4B211239700A}"/>
              </a:ext>
            </a:extLst>
          </p:cNvPr>
          <p:cNvGrpSpPr/>
          <p:nvPr/>
        </p:nvGrpSpPr>
        <p:grpSpPr>
          <a:xfrm>
            <a:off x="5742439" y="82078"/>
            <a:ext cx="698400" cy="520560"/>
            <a:chOff x="5742439" y="82078"/>
            <a:chExt cx="69840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FDCE29-5481-40C3-877B-4E227177C830}"/>
                    </a:ext>
                  </a:extLst>
                </p14:cNvPr>
                <p14:cNvContentPartPr/>
                <p14:nvPr/>
              </p14:nvContentPartPr>
              <p14:xfrm>
                <a:off x="5742439" y="82078"/>
                <a:ext cx="219960" cy="518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FDCE29-5481-40C3-877B-4E227177C8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33799" y="73078"/>
                  <a:ext cx="2376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309F8F4-FC86-4A6E-98F3-1CCC3B04C1A2}"/>
                    </a:ext>
                  </a:extLst>
                </p14:cNvPr>
                <p14:cNvContentPartPr/>
                <p14:nvPr/>
              </p14:nvContentPartPr>
              <p14:xfrm>
                <a:off x="6082279" y="416878"/>
                <a:ext cx="171360" cy="15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309F8F4-FC86-4A6E-98F3-1CCC3B04C1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3279" y="408238"/>
                  <a:ext cx="189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8B857E-4272-40B1-883A-8E61FD610DEA}"/>
                    </a:ext>
                  </a:extLst>
                </p14:cNvPr>
                <p14:cNvContentPartPr/>
                <p14:nvPr/>
              </p14:nvContentPartPr>
              <p14:xfrm>
                <a:off x="6323119" y="396718"/>
                <a:ext cx="117720" cy="20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8B857E-4272-40B1-883A-8E61FD610D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14479" y="387718"/>
                  <a:ext cx="1353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EEDE83-6540-404D-BBCC-C5E4A0D3FCDC}"/>
              </a:ext>
            </a:extLst>
          </p:cNvPr>
          <p:cNvGrpSpPr/>
          <p:nvPr/>
        </p:nvGrpSpPr>
        <p:grpSpPr>
          <a:xfrm>
            <a:off x="6846199" y="97198"/>
            <a:ext cx="884160" cy="530280"/>
            <a:chOff x="6846199" y="97198"/>
            <a:chExt cx="8841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4E04DF-AB2F-4BCB-A2E2-B41A244594E1}"/>
                    </a:ext>
                  </a:extLst>
                </p14:cNvPr>
                <p14:cNvContentPartPr/>
                <p14:nvPr/>
              </p14:nvContentPartPr>
              <p14:xfrm>
                <a:off x="6987319" y="145078"/>
                <a:ext cx="204480" cy="48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4E04DF-AB2F-4BCB-A2E2-B41A244594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78319" y="136438"/>
                  <a:ext cx="2221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0570FD-232F-47CE-9CBF-2C4871824BBD}"/>
                    </a:ext>
                  </a:extLst>
                </p14:cNvPr>
                <p14:cNvContentPartPr/>
                <p14:nvPr/>
              </p14:nvContentPartPr>
              <p14:xfrm>
                <a:off x="6846199" y="347398"/>
                <a:ext cx="490320" cy="9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0570FD-232F-47CE-9CBF-2C4871824B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37199" y="338398"/>
                  <a:ext cx="507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7A829A-01E9-44B0-941B-015DF7ED10C3}"/>
                    </a:ext>
                  </a:extLst>
                </p14:cNvPr>
                <p14:cNvContentPartPr/>
                <p14:nvPr/>
              </p14:nvContentPartPr>
              <p14:xfrm>
                <a:off x="7313839" y="97198"/>
                <a:ext cx="293040" cy="45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7A829A-01E9-44B0-941B-015DF7ED10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04839" y="88558"/>
                  <a:ext cx="3106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3154DD-C4E4-41D8-8798-ABDA4E3B7619}"/>
                    </a:ext>
                  </a:extLst>
                </p14:cNvPr>
                <p14:cNvContentPartPr/>
                <p14:nvPr/>
              </p14:nvContentPartPr>
              <p14:xfrm>
                <a:off x="7569799" y="385198"/>
                <a:ext cx="160560" cy="18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3154DD-C4E4-41D8-8798-ABDA4E3B76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60799" y="376558"/>
                  <a:ext cx="1782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6FDC53-8C60-40A0-AF30-89CB556C39B5}"/>
              </a:ext>
            </a:extLst>
          </p:cNvPr>
          <p:cNvGrpSpPr/>
          <p:nvPr/>
        </p:nvGrpSpPr>
        <p:grpSpPr>
          <a:xfrm>
            <a:off x="8261359" y="-54002"/>
            <a:ext cx="1877400" cy="1170360"/>
            <a:chOff x="8261359" y="-54002"/>
            <a:chExt cx="1877400" cy="11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E68DF2-3C57-49A3-B1B6-5BD672B31197}"/>
                    </a:ext>
                  </a:extLst>
                </p14:cNvPr>
                <p14:cNvContentPartPr/>
                <p14:nvPr/>
              </p14:nvContentPartPr>
              <p14:xfrm>
                <a:off x="8279359" y="-54002"/>
                <a:ext cx="409680" cy="630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E68DF2-3C57-49A3-B1B6-5BD672B311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70359" y="-62642"/>
                  <a:ext cx="4273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DD3F35-0CEE-47D3-9C73-3C5F60536775}"/>
                    </a:ext>
                  </a:extLst>
                </p14:cNvPr>
                <p14:cNvContentPartPr/>
                <p14:nvPr/>
              </p14:nvContentPartPr>
              <p14:xfrm>
                <a:off x="8261359" y="341998"/>
                <a:ext cx="377280" cy="6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DD3F35-0CEE-47D3-9C73-3C5F605367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52719" y="332998"/>
                  <a:ext cx="39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FEB46C-92EB-4697-BCEE-1926013660F9}"/>
                    </a:ext>
                  </a:extLst>
                </p14:cNvPr>
                <p14:cNvContentPartPr/>
                <p14:nvPr/>
              </p14:nvContentPartPr>
              <p14:xfrm>
                <a:off x="8498239" y="388078"/>
                <a:ext cx="14112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FEB46C-92EB-4697-BCEE-1926013660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89239" y="379438"/>
                  <a:ext cx="158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09FB7C-D636-4BC4-97A9-3C8A555249B0}"/>
                    </a:ext>
                  </a:extLst>
                </p14:cNvPr>
                <p14:cNvContentPartPr/>
                <p14:nvPr/>
              </p14:nvContentPartPr>
              <p14:xfrm>
                <a:off x="8746639" y="197278"/>
                <a:ext cx="233280" cy="327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09FB7C-D636-4BC4-97A9-3C8A555249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37999" y="188278"/>
                  <a:ext cx="2509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4668CF-B0AF-41B6-80EB-9373C68A36D8}"/>
                    </a:ext>
                  </a:extLst>
                </p14:cNvPr>
                <p14:cNvContentPartPr/>
                <p14:nvPr/>
              </p14:nvContentPartPr>
              <p14:xfrm>
                <a:off x="8869039" y="84238"/>
                <a:ext cx="309960" cy="49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4668CF-B0AF-41B6-80EB-9373C68A36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60399" y="75598"/>
                  <a:ext cx="3276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AB48E6-99EA-4C77-B659-243BC6D008B4}"/>
                    </a:ext>
                  </a:extLst>
                </p14:cNvPr>
                <p14:cNvContentPartPr/>
                <p14:nvPr/>
              </p14:nvContentPartPr>
              <p14:xfrm>
                <a:off x="9070999" y="353158"/>
                <a:ext cx="129960" cy="198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AB48E6-99EA-4C77-B659-243BC6D00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62359" y="344158"/>
                  <a:ext cx="147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383877-C97F-4E40-A378-7E8A939B2D86}"/>
                    </a:ext>
                  </a:extLst>
                </p14:cNvPr>
                <p14:cNvContentPartPr/>
                <p14:nvPr/>
              </p14:nvContentPartPr>
              <p14:xfrm>
                <a:off x="9254959" y="287278"/>
                <a:ext cx="422640" cy="249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383877-C97F-4E40-A378-7E8A939B2D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5959" y="278638"/>
                  <a:ext cx="440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2C5D32-71A8-4E79-93F8-9F29A5259B53}"/>
                    </a:ext>
                  </a:extLst>
                </p14:cNvPr>
                <p14:cNvContentPartPr/>
                <p14:nvPr/>
              </p14:nvContentPartPr>
              <p14:xfrm>
                <a:off x="9736999" y="389518"/>
                <a:ext cx="195120" cy="13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2C5D32-71A8-4E79-93F8-9F29A5259B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27999" y="380518"/>
                  <a:ext cx="212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E13F5F-6778-4754-A1AE-1CF0BC0C83E1}"/>
                    </a:ext>
                  </a:extLst>
                </p14:cNvPr>
                <p14:cNvContentPartPr/>
                <p14:nvPr/>
              </p14:nvContentPartPr>
              <p14:xfrm>
                <a:off x="9728359" y="432718"/>
                <a:ext cx="410400" cy="68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E13F5F-6778-4754-A1AE-1CF0BC0C83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19359" y="423718"/>
                  <a:ext cx="428040" cy="70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2A37AF-801E-4835-B36F-6FFC86995D21}"/>
              </a:ext>
            </a:extLst>
          </p:cNvPr>
          <p:cNvGrpSpPr/>
          <p:nvPr/>
        </p:nvGrpSpPr>
        <p:grpSpPr>
          <a:xfrm>
            <a:off x="333079" y="265678"/>
            <a:ext cx="2829960" cy="1472400"/>
            <a:chOff x="333079" y="265678"/>
            <a:chExt cx="282996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6D941F-006F-4773-9D77-A9F1C129B60A}"/>
                    </a:ext>
                  </a:extLst>
                </p14:cNvPr>
                <p14:cNvContentPartPr/>
                <p14:nvPr/>
              </p14:nvContentPartPr>
              <p14:xfrm>
                <a:off x="496159" y="450358"/>
                <a:ext cx="140040" cy="24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6D941F-006F-4773-9D77-A9F1C129B6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7519" y="441718"/>
                  <a:ext cx="157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9480E3D-A173-452F-9E1E-583375E432D6}"/>
                    </a:ext>
                  </a:extLst>
                </p14:cNvPr>
                <p14:cNvContentPartPr/>
                <p14:nvPr/>
              </p14:nvContentPartPr>
              <p14:xfrm>
                <a:off x="333079" y="368998"/>
                <a:ext cx="644040" cy="10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9480E3D-A173-452F-9E1E-583375E432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439" y="360358"/>
                  <a:ext cx="661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D81C062-0CC3-4FC9-BA75-CC0EF5C98576}"/>
                    </a:ext>
                  </a:extLst>
                </p14:cNvPr>
                <p14:cNvContentPartPr/>
                <p14:nvPr/>
              </p14:nvContentPartPr>
              <p14:xfrm>
                <a:off x="850399" y="265678"/>
                <a:ext cx="276480" cy="416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D81C062-0CC3-4FC9-BA75-CC0EF5C985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1759" y="257038"/>
                  <a:ext cx="2941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B72E20-3649-440E-B976-CE6AD274FEF3}"/>
                    </a:ext>
                  </a:extLst>
                </p14:cNvPr>
                <p14:cNvContentPartPr/>
                <p14:nvPr/>
              </p14:nvContentPartPr>
              <p14:xfrm>
                <a:off x="1190599" y="480238"/>
                <a:ext cx="190080" cy="21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B72E20-3649-440E-B976-CE6AD274FE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1959" y="471238"/>
                  <a:ext cx="207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6727A9-5045-4895-9F80-A0CFBE2867AB}"/>
                    </a:ext>
                  </a:extLst>
                </p14:cNvPr>
                <p14:cNvContentPartPr/>
                <p14:nvPr/>
              </p14:nvContentPartPr>
              <p14:xfrm>
                <a:off x="1685239" y="476998"/>
                <a:ext cx="315720" cy="707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6727A9-5045-4895-9F80-A0CFBE2867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76239" y="468358"/>
                  <a:ext cx="3333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830BF9-8297-4971-BBA3-4D0FC0C4F8F2}"/>
                    </a:ext>
                  </a:extLst>
                </p14:cNvPr>
                <p14:cNvContentPartPr/>
                <p14:nvPr/>
              </p14:nvContentPartPr>
              <p14:xfrm>
                <a:off x="2071159" y="445678"/>
                <a:ext cx="16848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830BF9-8297-4971-BBA3-4D0FC0C4F8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2519" y="437038"/>
                  <a:ext cx="186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92FAB3-D4FF-4802-B352-D0920063C2E4}"/>
                    </a:ext>
                  </a:extLst>
                </p14:cNvPr>
                <p14:cNvContentPartPr/>
                <p14:nvPr/>
              </p14:nvContentPartPr>
              <p14:xfrm>
                <a:off x="2293279" y="446758"/>
                <a:ext cx="263880" cy="17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92FAB3-D4FF-4802-B352-D0920063C2E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84639" y="438118"/>
                  <a:ext cx="281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94003F-A139-4440-B6D1-B16968C5E148}"/>
                    </a:ext>
                  </a:extLst>
                </p14:cNvPr>
                <p14:cNvContentPartPr/>
                <p14:nvPr/>
              </p14:nvContentPartPr>
              <p14:xfrm>
                <a:off x="2648239" y="433078"/>
                <a:ext cx="297000" cy="18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94003F-A139-4440-B6D1-B16968C5E1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9239" y="424438"/>
                  <a:ext cx="314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91DB18-3041-4D8B-9B27-7278854146C9}"/>
                    </a:ext>
                  </a:extLst>
                </p14:cNvPr>
                <p14:cNvContentPartPr/>
                <p14:nvPr/>
              </p14:nvContentPartPr>
              <p14:xfrm>
                <a:off x="3033079" y="469078"/>
                <a:ext cx="129960" cy="12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91DB18-3041-4D8B-9B27-7278854146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24079" y="460438"/>
                  <a:ext cx="147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B2F40A9-E1C5-4838-B9E1-8913C699FA67}"/>
                    </a:ext>
                  </a:extLst>
                </p14:cNvPr>
                <p14:cNvContentPartPr/>
                <p14:nvPr/>
              </p14:nvContentPartPr>
              <p14:xfrm>
                <a:off x="337759" y="1330198"/>
                <a:ext cx="158040" cy="40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B2F40A9-E1C5-4838-B9E1-8913C699FA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8759" y="1321198"/>
                  <a:ext cx="175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EEC3C8-27E7-446E-81DD-F0C62635AA96}"/>
                    </a:ext>
                  </a:extLst>
                </p14:cNvPr>
                <p14:cNvContentPartPr/>
                <p14:nvPr/>
              </p14:nvContentPartPr>
              <p14:xfrm>
                <a:off x="468799" y="1098358"/>
                <a:ext cx="273240" cy="29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EEC3C8-27E7-446E-81DD-F0C62635AA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9799" y="1089358"/>
                  <a:ext cx="290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E94103-747F-4369-913F-CA6F5242D77D}"/>
                    </a:ext>
                  </a:extLst>
                </p14:cNvPr>
                <p14:cNvContentPartPr/>
                <p14:nvPr/>
              </p14:nvContentPartPr>
              <p14:xfrm>
                <a:off x="755719" y="1103398"/>
                <a:ext cx="235440" cy="28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E94103-747F-4369-913F-CA6F5242D7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7079" y="1094758"/>
                  <a:ext cx="253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AD5081D-7109-421F-9620-752232059A38}"/>
                    </a:ext>
                  </a:extLst>
                </p14:cNvPr>
                <p14:cNvContentPartPr/>
                <p14:nvPr/>
              </p14:nvContentPartPr>
              <p14:xfrm>
                <a:off x="994039" y="1185478"/>
                <a:ext cx="88200" cy="146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AD5081D-7109-421F-9620-752232059A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5039" y="1176838"/>
                  <a:ext cx="105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16DBBC-A8D1-4A13-B74D-EB718BB1F5D0}"/>
                    </a:ext>
                  </a:extLst>
                </p14:cNvPr>
                <p14:cNvContentPartPr/>
                <p14:nvPr/>
              </p14:nvContentPartPr>
              <p14:xfrm>
                <a:off x="1081159" y="1186558"/>
                <a:ext cx="172800" cy="41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16DBBC-A8D1-4A13-B74D-EB718BB1F5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2159" y="1177918"/>
                  <a:ext cx="1904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29D5DB-99CC-4F13-B202-A78CEA568A24}"/>
                    </a:ext>
                  </a:extLst>
                </p14:cNvPr>
                <p14:cNvContentPartPr/>
                <p14:nvPr/>
              </p14:nvContentPartPr>
              <p14:xfrm>
                <a:off x="1222279" y="1083598"/>
                <a:ext cx="286200" cy="26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29D5DB-99CC-4F13-B202-A78CEA568A2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3639" y="1074598"/>
                  <a:ext cx="303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8CF49C-0E9D-4DEF-BC84-16DC3EF44B45}"/>
                    </a:ext>
                  </a:extLst>
                </p14:cNvPr>
                <p14:cNvContentPartPr/>
                <p14:nvPr/>
              </p14:nvContentPartPr>
              <p14:xfrm>
                <a:off x="1552399" y="1101238"/>
                <a:ext cx="236520" cy="21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8CF49C-0E9D-4DEF-BC84-16DC3EF44B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43759" y="1092238"/>
                  <a:ext cx="254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F2AAF9-688D-4E47-9409-2319EEADCB29}"/>
                    </a:ext>
                  </a:extLst>
                </p14:cNvPr>
                <p14:cNvContentPartPr/>
                <p14:nvPr/>
              </p14:nvContentPartPr>
              <p14:xfrm>
                <a:off x="1802959" y="1036798"/>
                <a:ext cx="269280" cy="31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F2AAF9-688D-4E47-9409-2319EEADCB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93959" y="1028158"/>
                  <a:ext cx="286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94EE1B-E7CA-4B7F-8B19-8BD35F67B197}"/>
                    </a:ext>
                  </a:extLst>
                </p14:cNvPr>
                <p14:cNvContentPartPr/>
                <p14:nvPr/>
              </p14:nvContentPartPr>
              <p14:xfrm>
                <a:off x="2130559" y="726118"/>
                <a:ext cx="291960" cy="621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94EE1B-E7CA-4B7F-8B19-8BD35F67B1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1559" y="717478"/>
                  <a:ext cx="3096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E314A00-CBA6-46A1-BF18-BAB99D4AE380}"/>
                    </a:ext>
                  </a:extLst>
                </p14:cNvPr>
                <p14:cNvContentPartPr/>
                <p14:nvPr/>
              </p14:nvContentPartPr>
              <p14:xfrm>
                <a:off x="2115079" y="1092598"/>
                <a:ext cx="342360" cy="202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E314A00-CBA6-46A1-BF18-BAB99D4AE3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6439" y="1083958"/>
                  <a:ext cx="360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14B71-DFEF-40FC-A362-0E8E44DC0009}"/>
                    </a:ext>
                  </a:extLst>
                </p14:cNvPr>
                <p14:cNvContentPartPr/>
                <p14:nvPr/>
              </p14:nvContentPartPr>
              <p14:xfrm>
                <a:off x="2549599" y="972358"/>
                <a:ext cx="20160" cy="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14B71-DFEF-40FC-A362-0E8E44DC00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0599" y="963718"/>
                  <a:ext cx="37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54DFB4-4ACC-43E2-8B38-151F7B005DF7}"/>
                    </a:ext>
                  </a:extLst>
                </p14:cNvPr>
                <p14:cNvContentPartPr/>
                <p14:nvPr/>
              </p14:nvContentPartPr>
              <p14:xfrm>
                <a:off x="2584519" y="1112038"/>
                <a:ext cx="180360" cy="23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54DFB4-4ACC-43E2-8B38-151F7B005D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75519" y="1103398"/>
                  <a:ext cx="19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0B33F2-75BC-4948-BC7B-38AD60A98F71}"/>
                    </a:ext>
                  </a:extLst>
                </p14:cNvPr>
                <p14:cNvContentPartPr/>
                <p14:nvPr/>
              </p14:nvContentPartPr>
              <p14:xfrm>
                <a:off x="2896999" y="1024558"/>
                <a:ext cx="189720" cy="31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0B33F2-75BC-4948-BC7B-38AD60A98F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88359" y="1015918"/>
                  <a:ext cx="20736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BC94940-BD95-4098-A967-4D6E3517B4F3}"/>
                  </a:ext>
                </a:extLst>
              </p14:cNvPr>
              <p14:cNvContentPartPr/>
              <p14:nvPr/>
            </p14:nvContentPartPr>
            <p14:xfrm>
              <a:off x="3397039" y="1026718"/>
              <a:ext cx="31680" cy="4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BC94940-BD95-4098-A967-4D6E3517B4F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99" y="1017718"/>
                <a:ext cx="49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04D9A1-E0F9-4377-AF30-FCE10F4CDAAC}"/>
                  </a:ext>
                </a:extLst>
              </p14:cNvPr>
              <p14:cNvContentPartPr/>
              <p14:nvPr/>
            </p14:nvContentPartPr>
            <p14:xfrm>
              <a:off x="3398479" y="1288078"/>
              <a:ext cx="2160" cy="1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04D9A1-E0F9-4377-AF30-FCE10F4CDAA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89479" y="1279078"/>
                <a:ext cx="1980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DD253CC6-833D-4354-98CC-4F1D7F30E549}"/>
              </a:ext>
            </a:extLst>
          </p:cNvPr>
          <p:cNvGrpSpPr/>
          <p:nvPr/>
        </p:nvGrpSpPr>
        <p:grpSpPr>
          <a:xfrm>
            <a:off x="1270159" y="1806478"/>
            <a:ext cx="195480" cy="293040"/>
            <a:chOff x="1270159" y="1806478"/>
            <a:chExt cx="1954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C42A59-6EAB-48F5-B42B-4033420955A2}"/>
                    </a:ext>
                  </a:extLst>
                </p14:cNvPr>
                <p14:cNvContentPartPr/>
                <p14:nvPr/>
              </p14:nvContentPartPr>
              <p14:xfrm>
                <a:off x="1270159" y="1806478"/>
                <a:ext cx="110520" cy="29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C42A59-6EAB-48F5-B42B-4033420955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61159" y="1797838"/>
                  <a:ext cx="128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542698-9CBE-49CA-B988-67BBEB642C75}"/>
                    </a:ext>
                  </a:extLst>
                </p14:cNvPr>
                <p14:cNvContentPartPr/>
                <p14:nvPr/>
              </p14:nvContentPartPr>
              <p14:xfrm>
                <a:off x="1465279" y="2084038"/>
                <a:ext cx="36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542698-9CBE-49CA-B988-67BBEB642C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56639" y="2075038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E90CA3C-F06C-460E-A846-C63AF4F0B0E1}"/>
              </a:ext>
            </a:extLst>
          </p:cNvPr>
          <p:cNvGrpSpPr/>
          <p:nvPr/>
        </p:nvGrpSpPr>
        <p:grpSpPr>
          <a:xfrm>
            <a:off x="1788199" y="1560598"/>
            <a:ext cx="1503360" cy="541080"/>
            <a:chOff x="1788199" y="1560598"/>
            <a:chExt cx="150336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11E597-E78C-44F6-8676-9394076BA704}"/>
                    </a:ext>
                  </a:extLst>
                </p14:cNvPr>
                <p14:cNvContentPartPr/>
                <p14:nvPr/>
              </p14:nvContentPartPr>
              <p14:xfrm>
                <a:off x="2000959" y="1831318"/>
                <a:ext cx="69840" cy="160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11E597-E78C-44F6-8676-9394076BA7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92319" y="1822678"/>
                  <a:ext cx="87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D37A45-919F-4099-9462-3E8377AE909E}"/>
                    </a:ext>
                  </a:extLst>
                </p14:cNvPr>
                <p14:cNvContentPartPr/>
                <p14:nvPr/>
              </p14:nvContentPartPr>
              <p14:xfrm>
                <a:off x="1788199" y="2038678"/>
                <a:ext cx="397080" cy="3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D37A45-919F-4099-9462-3E8377AE90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79559" y="2030038"/>
                  <a:ext cx="414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EB3633-1D71-4E47-8BA2-4EB3BF456284}"/>
                    </a:ext>
                  </a:extLst>
                </p14:cNvPr>
                <p14:cNvContentPartPr/>
                <p14:nvPr/>
              </p14:nvContentPartPr>
              <p14:xfrm>
                <a:off x="1848679" y="1784518"/>
                <a:ext cx="507240" cy="80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EB3633-1D71-4E47-8BA2-4EB3BF4562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39679" y="1775518"/>
                  <a:ext cx="52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394C93-8F35-4A6A-BDF0-B9BCFBDDBB33}"/>
                    </a:ext>
                  </a:extLst>
                </p14:cNvPr>
                <p14:cNvContentPartPr/>
                <p14:nvPr/>
              </p14:nvContentPartPr>
              <p14:xfrm>
                <a:off x="2420359" y="1560598"/>
                <a:ext cx="318240" cy="541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394C93-8F35-4A6A-BDF0-B9BCFBDDBB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11359" y="1551598"/>
                  <a:ext cx="33588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1428BF-0FB4-4367-B446-1E42D3DDD5C4}"/>
                    </a:ext>
                  </a:extLst>
                </p14:cNvPr>
                <p14:cNvContentPartPr/>
                <p14:nvPr/>
              </p14:nvContentPartPr>
              <p14:xfrm>
                <a:off x="2376799" y="1908718"/>
                <a:ext cx="247320" cy="2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1428BF-0FB4-4367-B446-1E42D3DDD5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67799" y="1899718"/>
                  <a:ext cx="264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CCADF8-C8F2-4B4A-A2CA-755A219150CC}"/>
                    </a:ext>
                  </a:extLst>
                </p14:cNvPr>
                <p14:cNvContentPartPr/>
                <p14:nvPr/>
              </p14:nvContentPartPr>
              <p14:xfrm>
                <a:off x="2964679" y="1781278"/>
                <a:ext cx="326880" cy="246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CCADF8-C8F2-4B4A-A2CA-755A219150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56039" y="1772278"/>
                  <a:ext cx="3445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BB4D4A-294D-46BB-A489-8360908E0F90}"/>
              </a:ext>
            </a:extLst>
          </p:cNvPr>
          <p:cNvGrpSpPr/>
          <p:nvPr/>
        </p:nvGrpSpPr>
        <p:grpSpPr>
          <a:xfrm>
            <a:off x="3586039" y="1712878"/>
            <a:ext cx="325440" cy="321120"/>
            <a:chOff x="3586039" y="1712878"/>
            <a:chExt cx="3254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279900-65E6-44B3-90B4-73A285609CD4}"/>
                    </a:ext>
                  </a:extLst>
                </p14:cNvPr>
                <p14:cNvContentPartPr/>
                <p14:nvPr/>
              </p14:nvContentPartPr>
              <p14:xfrm>
                <a:off x="3586039" y="1852558"/>
                <a:ext cx="80640" cy="167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279900-65E6-44B3-90B4-73A285609C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7039" y="1843558"/>
                  <a:ext cx="98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C0CD14-6126-4317-AFE5-2517718C882D}"/>
                    </a:ext>
                  </a:extLst>
                </p14:cNvPr>
                <p14:cNvContentPartPr/>
                <p14:nvPr/>
              </p14:nvContentPartPr>
              <p14:xfrm>
                <a:off x="3705199" y="1712878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C0CD14-6126-4317-AFE5-2517718C88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96199" y="1703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183534-D02F-4336-BF21-0348E043D83E}"/>
                    </a:ext>
                  </a:extLst>
                </p14:cNvPr>
                <p14:cNvContentPartPr/>
                <p14:nvPr/>
              </p14:nvContentPartPr>
              <p14:xfrm>
                <a:off x="3723199" y="1778398"/>
                <a:ext cx="188280" cy="255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183534-D02F-4336-BF21-0348E043D83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14199" y="1769758"/>
                  <a:ext cx="2059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3060BA5-444C-47B8-8391-DB742FAE1903}"/>
              </a:ext>
            </a:extLst>
          </p:cNvPr>
          <p:cNvGrpSpPr/>
          <p:nvPr/>
        </p:nvGrpSpPr>
        <p:grpSpPr>
          <a:xfrm>
            <a:off x="4293439" y="1833838"/>
            <a:ext cx="455400" cy="170640"/>
            <a:chOff x="4293439" y="1833838"/>
            <a:chExt cx="4554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1DE095-F84D-43CC-82AF-99F502701627}"/>
                    </a:ext>
                  </a:extLst>
                </p14:cNvPr>
                <p14:cNvContentPartPr/>
                <p14:nvPr/>
              </p14:nvContentPartPr>
              <p14:xfrm>
                <a:off x="4293439" y="1833838"/>
                <a:ext cx="237600" cy="170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1DE095-F84D-43CC-82AF-99F50270162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84799" y="1824838"/>
                  <a:ext cx="255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D3620F-8080-45CF-B1B8-E83D38777C23}"/>
                    </a:ext>
                  </a:extLst>
                </p14:cNvPr>
                <p14:cNvContentPartPr/>
                <p14:nvPr/>
              </p14:nvContentPartPr>
              <p14:xfrm>
                <a:off x="4578919" y="1869838"/>
                <a:ext cx="169920" cy="133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D3620F-8080-45CF-B1B8-E83D38777C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70279" y="1861198"/>
                  <a:ext cx="1875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48F2531-72A3-48E5-AAFE-B6AE7A44A743}"/>
              </a:ext>
            </a:extLst>
          </p:cNvPr>
          <p:cNvGrpSpPr/>
          <p:nvPr/>
        </p:nvGrpSpPr>
        <p:grpSpPr>
          <a:xfrm>
            <a:off x="5145919" y="1497238"/>
            <a:ext cx="1804320" cy="859680"/>
            <a:chOff x="5145919" y="1497238"/>
            <a:chExt cx="180432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2BD8F28-4837-4CE0-AFB6-09022E9AE021}"/>
                    </a:ext>
                  </a:extLst>
                </p14:cNvPr>
                <p14:cNvContentPartPr/>
                <p14:nvPr/>
              </p14:nvContentPartPr>
              <p14:xfrm>
                <a:off x="5145919" y="1834558"/>
                <a:ext cx="80640" cy="150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2BD8F28-4837-4CE0-AFB6-09022E9AE02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36919" y="1825918"/>
                  <a:ext cx="9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974865-0F76-4620-AD1E-24A0A65F53B3}"/>
                    </a:ext>
                  </a:extLst>
                </p14:cNvPr>
                <p14:cNvContentPartPr/>
                <p14:nvPr/>
              </p14:nvContentPartPr>
              <p14:xfrm>
                <a:off x="5253559" y="1869118"/>
                <a:ext cx="168120" cy="12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974865-0F76-4620-AD1E-24A0A65F53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44919" y="1860478"/>
                  <a:ext cx="18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1320F8-43DA-4A45-99F3-3B5DB838CB95}"/>
                    </a:ext>
                  </a:extLst>
                </p14:cNvPr>
                <p14:cNvContentPartPr/>
                <p14:nvPr/>
              </p14:nvContentPartPr>
              <p14:xfrm>
                <a:off x="5577199" y="1497238"/>
                <a:ext cx="306000" cy="53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1320F8-43DA-4A45-99F3-3B5DB838CB9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68199" y="1488598"/>
                  <a:ext cx="3236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A38D7D0-E569-416D-94E2-E380F810CF4A}"/>
                    </a:ext>
                  </a:extLst>
                </p14:cNvPr>
                <p14:cNvContentPartPr/>
                <p14:nvPr/>
              </p14:nvContentPartPr>
              <p14:xfrm>
                <a:off x="5521399" y="1770478"/>
                <a:ext cx="398880" cy="51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A38D7D0-E569-416D-94E2-E380F810CF4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12759" y="1761478"/>
                  <a:ext cx="416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77199A-F712-4E6D-9BE9-3995E333A313}"/>
                    </a:ext>
                  </a:extLst>
                </p14:cNvPr>
                <p14:cNvContentPartPr/>
                <p14:nvPr/>
              </p14:nvContentPartPr>
              <p14:xfrm>
                <a:off x="5787079" y="1815118"/>
                <a:ext cx="222840" cy="161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77199A-F712-4E6D-9BE9-3995E333A3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78079" y="1806478"/>
                  <a:ext cx="240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F275F5-E538-4A29-89DF-F347D8A7FE9F}"/>
                    </a:ext>
                  </a:extLst>
                </p14:cNvPr>
                <p14:cNvContentPartPr/>
                <p14:nvPr/>
              </p14:nvContentPartPr>
              <p14:xfrm>
                <a:off x="5923879" y="1842118"/>
                <a:ext cx="300960" cy="514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F275F5-E538-4A29-89DF-F347D8A7FE9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14879" y="1833478"/>
                  <a:ext cx="3186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A1FCF7-88E4-4C7B-9D4F-BD7FEF163DC3}"/>
                    </a:ext>
                  </a:extLst>
                </p14:cNvPr>
                <p14:cNvContentPartPr/>
                <p14:nvPr/>
              </p14:nvContentPartPr>
              <p14:xfrm>
                <a:off x="6309439" y="1809718"/>
                <a:ext cx="198360" cy="132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A1FCF7-88E4-4C7B-9D4F-BD7FEF163DC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00439" y="1801078"/>
                  <a:ext cx="216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7B803A-4910-4313-9B5F-B6110CDF9063}"/>
                    </a:ext>
                  </a:extLst>
                </p14:cNvPr>
                <p14:cNvContentPartPr/>
                <p14:nvPr/>
              </p14:nvContentPartPr>
              <p14:xfrm>
                <a:off x="6585919" y="1762558"/>
                <a:ext cx="296280" cy="231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7B803A-4910-4313-9B5F-B6110CDF906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77279" y="1753918"/>
                  <a:ext cx="313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585F1B-CCC3-433D-955D-C8931EE25C0E}"/>
                    </a:ext>
                  </a:extLst>
                </p14:cNvPr>
                <p14:cNvContentPartPr/>
                <p14:nvPr/>
              </p14:nvContentPartPr>
              <p14:xfrm>
                <a:off x="6858439" y="2006278"/>
                <a:ext cx="91800" cy="180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585F1B-CCC3-433D-955D-C8931EE25C0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49439" y="1997278"/>
                  <a:ext cx="109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C3AC06F-8017-4B59-B733-AE54A48D7EE8}"/>
              </a:ext>
            </a:extLst>
          </p:cNvPr>
          <p:cNvGrpSpPr/>
          <p:nvPr/>
        </p:nvGrpSpPr>
        <p:grpSpPr>
          <a:xfrm>
            <a:off x="7210159" y="1562398"/>
            <a:ext cx="995400" cy="470520"/>
            <a:chOff x="7210159" y="1562398"/>
            <a:chExt cx="99540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EBF709-90BE-4A27-8BEB-38D4B4983C4F}"/>
                    </a:ext>
                  </a:extLst>
                </p14:cNvPr>
                <p14:cNvContentPartPr/>
                <p14:nvPr/>
              </p14:nvContentPartPr>
              <p14:xfrm>
                <a:off x="7293679" y="1599838"/>
                <a:ext cx="197640" cy="392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EBF709-90BE-4A27-8BEB-38D4B4983C4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285039" y="1591198"/>
                  <a:ext cx="215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0AC60CF-F169-4BF4-980F-1EF02144A2F6}"/>
                    </a:ext>
                  </a:extLst>
                </p14:cNvPr>
                <p14:cNvContentPartPr/>
                <p14:nvPr/>
              </p14:nvContentPartPr>
              <p14:xfrm>
                <a:off x="7210159" y="1736998"/>
                <a:ext cx="415080" cy="111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0AC60CF-F169-4BF4-980F-1EF02144A2F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01159" y="1728358"/>
                  <a:ext cx="432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482B53-22EC-4354-8484-BBB293B4FDD5}"/>
                    </a:ext>
                  </a:extLst>
                </p14:cNvPr>
                <p14:cNvContentPartPr/>
                <p14:nvPr/>
              </p14:nvContentPartPr>
              <p14:xfrm>
                <a:off x="7595719" y="1562398"/>
                <a:ext cx="215640" cy="414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482B53-22EC-4354-8484-BBB293B4FDD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87079" y="1553398"/>
                  <a:ext cx="2332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FA58F6-47D6-441D-91FC-DE3038E8F91E}"/>
                    </a:ext>
                  </a:extLst>
                </p14:cNvPr>
                <p14:cNvContentPartPr/>
                <p14:nvPr/>
              </p14:nvContentPartPr>
              <p14:xfrm>
                <a:off x="7875079" y="1819438"/>
                <a:ext cx="159480" cy="15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FA58F6-47D6-441D-91FC-DE3038E8F91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66079" y="1810438"/>
                  <a:ext cx="177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5543F28-B7E8-4019-AC9F-2172FB392908}"/>
                    </a:ext>
                  </a:extLst>
                </p14:cNvPr>
                <p14:cNvContentPartPr/>
                <p14:nvPr/>
              </p14:nvContentPartPr>
              <p14:xfrm>
                <a:off x="8034199" y="1888558"/>
                <a:ext cx="171360" cy="144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5543F28-B7E8-4019-AC9F-2172FB39290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25559" y="1879558"/>
                  <a:ext cx="189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B967F18-13C1-4FC1-86BB-D59D7FC37DB3}"/>
              </a:ext>
            </a:extLst>
          </p:cNvPr>
          <p:cNvGrpSpPr/>
          <p:nvPr/>
        </p:nvGrpSpPr>
        <p:grpSpPr>
          <a:xfrm>
            <a:off x="8691559" y="1549078"/>
            <a:ext cx="2754720" cy="565560"/>
            <a:chOff x="8691559" y="1549078"/>
            <a:chExt cx="27547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1D6FE2-D431-48CC-9593-7A7CA997EC28}"/>
                    </a:ext>
                  </a:extLst>
                </p14:cNvPr>
                <p14:cNvContentPartPr/>
                <p14:nvPr/>
              </p14:nvContentPartPr>
              <p14:xfrm>
                <a:off x="8691559" y="1549078"/>
                <a:ext cx="305640" cy="478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1D6FE2-D431-48CC-9593-7A7CA997E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82919" y="1540078"/>
                  <a:ext cx="3232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7E66B02-EF46-4A0F-9A6D-16C9764ACB78}"/>
                    </a:ext>
                  </a:extLst>
                </p14:cNvPr>
                <p14:cNvContentPartPr/>
                <p14:nvPr/>
              </p14:nvContentPartPr>
              <p14:xfrm>
                <a:off x="9022759" y="1780558"/>
                <a:ext cx="138960" cy="236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7E66B02-EF46-4A0F-9A6D-16C9764ACB7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014119" y="1771558"/>
                  <a:ext cx="156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C462C10-41F6-4E04-B51C-6FBF515DB011}"/>
                    </a:ext>
                  </a:extLst>
                </p14:cNvPr>
                <p14:cNvContentPartPr/>
                <p14:nvPr/>
              </p14:nvContentPartPr>
              <p14:xfrm>
                <a:off x="9226519" y="1836718"/>
                <a:ext cx="198360" cy="173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C462C10-41F6-4E04-B51C-6FBF515DB0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217519" y="1827718"/>
                  <a:ext cx="216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420BCE-C8AC-4B70-849A-01DEFA8CEF78}"/>
                    </a:ext>
                  </a:extLst>
                </p14:cNvPr>
                <p14:cNvContentPartPr/>
                <p14:nvPr/>
              </p14:nvContentPartPr>
              <p14:xfrm>
                <a:off x="9453319" y="1682278"/>
                <a:ext cx="118080" cy="37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420BCE-C8AC-4B70-849A-01DEFA8CEF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44679" y="1673278"/>
                  <a:ext cx="135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338585-B8CE-4DE1-94C9-E09830B69011}"/>
                    </a:ext>
                  </a:extLst>
                </p14:cNvPr>
                <p14:cNvContentPartPr/>
                <p14:nvPr/>
              </p14:nvContentPartPr>
              <p14:xfrm>
                <a:off x="9763279" y="1840318"/>
                <a:ext cx="174600" cy="1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338585-B8CE-4DE1-94C9-E09830B6901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754639" y="1831678"/>
                  <a:ext cx="192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2F54D2-F3FA-459A-84C9-E95042467173}"/>
                    </a:ext>
                  </a:extLst>
                </p14:cNvPr>
                <p14:cNvContentPartPr/>
                <p14:nvPr/>
              </p14:nvContentPartPr>
              <p14:xfrm>
                <a:off x="9760399" y="1946878"/>
                <a:ext cx="149040" cy="10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2F54D2-F3FA-459A-84C9-E9504246717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51399" y="1938238"/>
                  <a:ext cx="166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8665E5-D3B3-4503-B52F-CD6EBF96EB19}"/>
                    </a:ext>
                  </a:extLst>
                </p14:cNvPr>
                <p14:cNvContentPartPr/>
                <p14:nvPr/>
              </p14:nvContentPartPr>
              <p14:xfrm>
                <a:off x="10135159" y="1747798"/>
                <a:ext cx="156240" cy="30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8665E5-D3B3-4503-B52F-CD6EBF96EB1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26159" y="1739158"/>
                  <a:ext cx="173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59DA70D-503B-4D5F-865F-CE160ED0FF65}"/>
                    </a:ext>
                  </a:extLst>
                </p14:cNvPr>
                <p14:cNvContentPartPr/>
                <p14:nvPr/>
              </p14:nvContentPartPr>
              <p14:xfrm>
                <a:off x="10332439" y="1770838"/>
                <a:ext cx="261720" cy="25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59DA70D-503B-4D5F-865F-CE160ED0FF6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323439" y="1762198"/>
                  <a:ext cx="279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D6B08C-9CF3-4CEB-B200-34C505B07D94}"/>
                    </a:ext>
                  </a:extLst>
                </p14:cNvPr>
                <p14:cNvContentPartPr/>
                <p14:nvPr/>
              </p14:nvContentPartPr>
              <p14:xfrm>
                <a:off x="10619359" y="1938958"/>
                <a:ext cx="140040" cy="16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D6B08C-9CF3-4CEB-B200-34C505B07D9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10359" y="1930318"/>
                  <a:ext cx="157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2A0D25C-78F0-4F76-9A45-263EC90F2BFC}"/>
                    </a:ext>
                  </a:extLst>
                </p14:cNvPr>
                <p14:cNvContentPartPr/>
                <p14:nvPr/>
              </p14:nvContentPartPr>
              <p14:xfrm>
                <a:off x="10948399" y="1867678"/>
                <a:ext cx="30960" cy="147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2A0D25C-78F0-4F76-9A45-263EC90F2BF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39759" y="1859038"/>
                  <a:ext cx="4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A569A3-EBE9-4FFF-8940-239ED2361575}"/>
                    </a:ext>
                  </a:extLst>
                </p14:cNvPr>
                <p14:cNvContentPartPr/>
                <p14:nvPr/>
              </p14:nvContentPartPr>
              <p14:xfrm>
                <a:off x="11020759" y="1708198"/>
                <a:ext cx="214920" cy="406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A569A3-EBE9-4FFF-8940-239ED236157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12119" y="1699558"/>
                  <a:ext cx="232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8ECEFCA-4149-4073-9838-9C0B015BA315}"/>
                    </a:ext>
                  </a:extLst>
                </p14:cNvPr>
                <p14:cNvContentPartPr/>
                <p14:nvPr/>
              </p14:nvContentPartPr>
              <p14:xfrm>
                <a:off x="11413519" y="1673278"/>
                <a:ext cx="32760" cy="371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8ECEFCA-4149-4073-9838-9C0B015BA31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404879" y="1664638"/>
                  <a:ext cx="50400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8B64C33-DB50-4931-AEA0-CBF614F4A4E4}"/>
                  </a:ext>
                </a:extLst>
              </p14:cNvPr>
              <p14:cNvContentPartPr/>
              <p14:nvPr/>
            </p14:nvContentPartPr>
            <p14:xfrm>
              <a:off x="11398759" y="2257558"/>
              <a:ext cx="41040" cy="6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8B64C33-DB50-4931-AEA0-CBF614F4A4E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389759" y="2248558"/>
                <a:ext cx="58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0918EAE-E06A-41DD-85D3-92259C1E224D}"/>
                  </a:ext>
                </a:extLst>
              </p14:cNvPr>
              <p14:cNvContentPartPr/>
              <p14:nvPr/>
            </p14:nvContentPartPr>
            <p14:xfrm>
              <a:off x="1186279" y="2652478"/>
              <a:ext cx="280440" cy="272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0918EAE-E06A-41DD-85D3-92259C1E224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177279" y="2643838"/>
                <a:ext cx="2980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858AA55-3ACF-4FA9-B2F5-744974FC5E1F}"/>
                  </a:ext>
                </a:extLst>
              </p14:cNvPr>
              <p14:cNvContentPartPr/>
              <p14:nvPr/>
            </p14:nvContentPartPr>
            <p14:xfrm>
              <a:off x="1701439" y="2875318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858AA55-3ACF-4FA9-B2F5-744974FC5E1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92439" y="28666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A069C7D-BC61-4E8C-B765-D41189F50FC9}"/>
              </a:ext>
            </a:extLst>
          </p:cNvPr>
          <p:cNvGrpSpPr/>
          <p:nvPr/>
        </p:nvGrpSpPr>
        <p:grpSpPr>
          <a:xfrm>
            <a:off x="2038759" y="2457718"/>
            <a:ext cx="747720" cy="505440"/>
            <a:chOff x="2038759" y="2457718"/>
            <a:chExt cx="74772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5923688-AA3E-47FE-B0EC-C3C0A3F5224B}"/>
                    </a:ext>
                  </a:extLst>
                </p14:cNvPr>
                <p14:cNvContentPartPr/>
                <p14:nvPr/>
              </p14:nvContentPartPr>
              <p14:xfrm>
                <a:off x="2038759" y="2457718"/>
                <a:ext cx="574200" cy="505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5923688-AA3E-47FE-B0EC-C3C0A3F5224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29759" y="2449078"/>
                  <a:ext cx="5918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B78EA2-489A-45EF-8730-181AA6312CF0}"/>
                    </a:ext>
                  </a:extLst>
                </p14:cNvPr>
                <p14:cNvContentPartPr/>
                <p14:nvPr/>
              </p14:nvContentPartPr>
              <p14:xfrm>
                <a:off x="2076919" y="2728438"/>
                <a:ext cx="288720" cy="55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B78EA2-489A-45EF-8730-181AA6312C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68279" y="2719438"/>
                  <a:ext cx="306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A80C92-FB72-451D-A843-DA73F1ADDA6F}"/>
                    </a:ext>
                  </a:extLst>
                </p14:cNvPr>
                <p14:cNvContentPartPr/>
                <p14:nvPr/>
              </p14:nvContentPartPr>
              <p14:xfrm>
                <a:off x="2277079" y="2748598"/>
                <a:ext cx="147600" cy="178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A80C92-FB72-451D-A843-DA73F1ADDA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68079" y="2739598"/>
                  <a:ext cx="165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9B64E40-6F1F-43BC-ABCC-730EC9722D9D}"/>
                    </a:ext>
                  </a:extLst>
                </p14:cNvPr>
                <p14:cNvContentPartPr/>
                <p14:nvPr/>
              </p14:nvContentPartPr>
              <p14:xfrm>
                <a:off x="2542039" y="2703958"/>
                <a:ext cx="244440" cy="228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9B64E40-6F1F-43BC-ABCC-730EC9722D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33039" y="2695318"/>
                  <a:ext cx="2620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4A9845D-B637-44D6-A904-3AA9C4DD3726}"/>
              </a:ext>
            </a:extLst>
          </p:cNvPr>
          <p:cNvGrpSpPr/>
          <p:nvPr/>
        </p:nvGrpSpPr>
        <p:grpSpPr>
          <a:xfrm>
            <a:off x="3082039" y="2706838"/>
            <a:ext cx="646560" cy="354600"/>
            <a:chOff x="3082039" y="2706838"/>
            <a:chExt cx="64656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F4823FF-406A-4EB9-9A54-F1AF32795618}"/>
                    </a:ext>
                  </a:extLst>
                </p14:cNvPr>
                <p14:cNvContentPartPr/>
                <p14:nvPr/>
              </p14:nvContentPartPr>
              <p14:xfrm>
                <a:off x="3082039" y="2706838"/>
                <a:ext cx="191520" cy="183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F4823FF-406A-4EB9-9A54-F1AF3279561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73039" y="2698198"/>
                  <a:ext cx="209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A6D35D-76B5-4EDF-BBFC-EB9321171721}"/>
                    </a:ext>
                  </a:extLst>
                </p14:cNvPr>
                <p14:cNvContentPartPr/>
                <p14:nvPr/>
              </p14:nvContentPartPr>
              <p14:xfrm>
                <a:off x="3326479" y="2746078"/>
                <a:ext cx="142560" cy="10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A6D35D-76B5-4EDF-BBFC-EB932117172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17479" y="2737438"/>
                  <a:ext cx="160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9A0B005-302F-4BEC-8C98-B9CA2FFF555E}"/>
                    </a:ext>
                  </a:extLst>
                </p14:cNvPr>
                <p14:cNvContentPartPr/>
                <p14:nvPr/>
              </p14:nvContentPartPr>
              <p14:xfrm>
                <a:off x="3583879" y="2753638"/>
                <a:ext cx="106560" cy="96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9A0B005-302F-4BEC-8C98-B9CA2FFF55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74879" y="2744998"/>
                  <a:ext cx="124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4877CE-0621-4A40-960D-637E329DA3E5}"/>
                    </a:ext>
                  </a:extLst>
                </p14:cNvPr>
                <p14:cNvContentPartPr/>
                <p14:nvPr/>
              </p14:nvContentPartPr>
              <p14:xfrm>
                <a:off x="3540679" y="2711518"/>
                <a:ext cx="187920" cy="349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94877CE-0621-4A40-960D-637E329DA3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31679" y="2702878"/>
                  <a:ext cx="20556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27B1AA-C28A-4B8F-B614-65F147F39A06}"/>
              </a:ext>
            </a:extLst>
          </p:cNvPr>
          <p:cNvGrpSpPr/>
          <p:nvPr/>
        </p:nvGrpSpPr>
        <p:grpSpPr>
          <a:xfrm>
            <a:off x="4072039" y="2617918"/>
            <a:ext cx="460440" cy="455400"/>
            <a:chOff x="4072039" y="2617918"/>
            <a:chExt cx="46044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F8A5DF-1A16-4AA4-AA49-57154B01BCF8}"/>
                    </a:ext>
                  </a:extLst>
                </p14:cNvPr>
                <p14:cNvContentPartPr/>
                <p14:nvPr/>
              </p14:nvContentPartPr>
              <p14:xfrm>
                <a:off x="4072039" y="2617918"/>
                <a:ext cx="285480" cy="252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F8A5DF-1A16-4AA4-AA49-57154B01BC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63039" y="2609278"/>
                  <a:ext cx="303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F22FF1D-43F3-4B8B-A127-6255FA32642B}"/>
                    </a:ext>
                  </a:extLst>
                </p14:cNvPr>
                <p14:cNvContentPartPr/>
                <p14:nvPr/>
              </p14:nvContentPartPr>
              <p14:xfrm>
                <a:off x="4436359" y="2860198"/>
                <a:ext cx="96120" cy="213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F22FF1D-43F3-4B8B-A127-6255FA3264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27359" y="2851198"/>
                  <a:ext cx="1137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0F63BC-696F-420D-82C7-166D04AB5CD7}"/>
              </a:ext>
            </a:extLst>
          </p:cNvPr>
          <p:cNvGrpSpPr/>
          <p:nvPr/>
        </p:nvGrpSpPr>
        <p:grpSpPr>
          <a:xfrm>
            <a:off x="4910839" y="2337838"/>
            <a:ext cx="1807560" cy="599040"/>
            <a:chOff x="4910839" y="2337838"/>
            <a:chExt cx="180756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3221D9-9079-4D5A-B442-6B903FBABDF5}"/>
                    </a:ext>
                  </a:extLst>
                </p14:cNvPr>
                <p14:cNvContentPartPr/>
                <p14:nvPr/>
              </p14:nvContentPartPr>
              <p14:xfrm>
                <a:off x="4910839" y="2337838"/>
                <a:ext cx="339480" cy="57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3221D9-9079-4D5A-B442-6B903FBABDF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01839" y="2329198"/>
                  <a:ext cx="3571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83128D-48B6-4C43-AEAA-DD21538A9018}"/>
                    </a:ext>
                  </a:extLst>
                </p14:cNvPr>
                <p14:cNvContentPartPr/>
                <p14:nvPr/>
              </p14:nvContentPartPr>
              <p14:xfrm>
                <a:off x="5302159" y="2652838"/>
                <a:ext cx="148320" cy="220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83128D-48B6-4C43-AEAA-DD21538A90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93159" y="2644198"/>
                  <a:ext cx="165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4F5F3CA-8F15-47F1-BAAB-F4966DE480CC}"/>
                    </a:ext>
                  </a:extLst>
                </p14:cNvPr>
                <p14:cNvContentPartPr/>
                <p14:nvPr/>
              </p14:nvContentPartPr>
              <p14:xfrm>
                <a:off x="5518879" y="2664358"/>
                <a:ext cx="192240" cy="210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4F5F3CA-8F15-47F1-BAAB-F4966DE480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10239" y="2655358"/>
                  <a:ext cx="209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75FB41-D99F-4C52-ACEC-7A41D9B4F44B}"/>
                    </a:ext>
                  </a:extLst>
                </p14:cNvPr>
                <p14:cNvContentPartPr/>
                <p14:nvPr/>
              </p14:nvContentPartPr>
              <p14:xfrm>
                <a:off x="5726959" y="2747518"/>
                <a:ext cx="250920" cy="29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75FB41-D99F-4C52-ACEC-7A41D9B4F4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18319" y="2738878"/>
                  <a:ext cx="268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5DF474-1861-48B5-B46E-1E436DFE82DE}"/>
                    </a:ext>
                  </a:extLst>
                </p14:cNvPr>
                <p14:cNvContentPartPr/>
                <p14:nvPr/>
              </p14:nvContentPartPr>
              <p14:xfrm>
                <a:off x="5836759" y="2664358"/>
                <a:ext cx="8280" cy="191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5DF474-1861-48B5-B46E-1E436DFE82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27759" y="2655718"/>
                  <a:ext cx="25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69C359-9D08-42D3-8A6C-432DB918BA32}"/>
                    </a:ext>
                  </a:extLst>
                </p14:cNvPr>
                <p14:cNvContentPartPr/>
                <p14:nvPr/>
              </p14:nvContentPartPr>
              <p14:xfrm>
                <a:off x="6073999" y="2690998"/>
                <a:ext cx="36720" cy="189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69C359-9D08-42D3-8A6C-432DB918BA3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64999" y="2682358"/>
                  <a:ext cx="54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61FD11E-CE06-40EF-9768-5356C8B2DE8C}"/>
                    </a:ext>
                  </a:extLst>
                </p14:cNvPr>
                <p14:cNvContentPartPr/>
                <p14:nvPr/>
              </p14:nvContentPartPr>
              <p14:xfrm>
                <a:off x="6139519" y="2509558"/>
                <a:ext cx="171360" cy="427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61FD11E-CE06-40EF-9768-5356C8B2DE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30879" y="2500558"/>
                  <a:ext cx="189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C2EDC32-7722-4CD5-884E-18EC14AFA6C0}"/>
                    </a:ext>
                  </a:extLst>
                </p14:cNvPr>
                <p14:cNvContentPartPr/>
                <p14:nvPr/>
              </p14:nvContentPartPr>
              <p14:xfrm>
                <a:off x="6496639" y="2728078"/>
                <a:ext cx="153720" cy="1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C2EDC32-7722-4CD5-884E-18EC14AFA6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87639" y="2719438"/>
                  <a:ext cx="171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280AF5D-6540-4A1A-9937-1E624032E1A6}"/>
                    </a:ext>
                  </a:extLst>
                </p14:cNvPr>
                <p14:cNvContentPartPr/>
                <p14:nvPr/>
              </p14:nvContentPartPr>
              <p14:xfrm>
                <a:off x="6505639" y="2847958"/>
                <a:ext cx="212760" cy="13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280AF5D-6540-4A1A-9937-1E624032E1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96999" y="2839318"/>
                  <a:ext cx="2304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41C3186-7875-45E2-8566-962FF6E03DF4}"/>
              </a:ext>
            </a:extLst>
          </p:cNvPr>
          <p:cNvGrpSpPr/>
          <p:nvPr/>
        </p:nvGrpSpPr>
        <p:grpSpPr>
          <a:xfrm>
            <a:off x="6950959" y="2405518"/>
            <a:ext cx="1459800" cy="606960"/>
            <a:chOff x="6950959" y="2405518"/>
            <a:chExt cx="145980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4C7DF8-AF4C-466A-B254-BF10BD5A2A10}"/>
                    </a:ext>
                  </a:extLst>
                </p14:cNvPr>
                <p14:cNvContentPartPr/>
                <p14:nvPr/>
              </p14:nvContentPartPr>
              <p14:xfrm>
                <a:off x="6950959" y="2705758"/>
                <a:ext cx="268920" cy="229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4C7DF8-AF4C-466A-B254-BF10BD5A2A1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41959" y="2696758"/>
                  <a:ext cx="286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631B3C-80D4-473F-917E-3DFB39D2A059}"/>
                    </a:ext>
                  </a:extLst>
                </p14:cNvPr>
                <p14:cNvContentPartPr/>
                <p14:nvPr/>
              </p14:nvContentPartPr>
              <p14:xfrm>
                <a:off x="7389079" y="2405518"/>
                <a:ext cx="353160" cy="479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631B3C-80D4-473F-917E-3DFB39D2A05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80439" y="2396518"/>
                  <a:ext cx="3708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54DA40D-5FAB-4E74-B5A5-DC47AB3AD2FC}"/>
                    </a:ext>
                  </a:extLst>
                </p14:cNvPr>
                <p14:cNvContentPartPr/>
                <p14:nvPr/>
              </p14:nvContentPartPr>
              <p14:xfrm>
                <a:off x="7736119" y="2708278"/>
                <a:ext cx="112320" cy="20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54DA40D-5FAB-4E74-B5A5-DC47AB3AD2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27479" y="2699638"/>
                  <a:ext cx="12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4B8EA2-109D-4730-930A-89E849131A8C}"/>
                    </a:ext>
                  </a:extLst>
                </p14:cNvPr>
                <p14:cNvContentPartPr/>
                <p14:nvPr/>
              </p14:nvContentPartPr>
              <p14:xfrm>
                <a:off x="7938799" y="2743918"/>
                <a:ext cx="192960" cy="16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4B8EA2-109D-4730-930A-89E849131A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29799" y="2735278"/>
                  <a:ext cx="210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574C03-8B24-47F7-8D9D-AA06B6DE8F01}"/>
                    </a:ext>
                  </a:extLst>
                </p14:cNvPr>
                <p14:cNvContentPartPr/>
                <p14:nvPr/>
              </p14:nvContentPartPr>
              <p14:xfrm>
                <a:off x="8191879" y="2615398"/>
                <a:ext cx="218880" cy="397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574C03-8B24-47F7-8D9D-AA06B6DE8F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83239" y="2606398"/>
                  <a:ext cx="23652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A72B41-C735-4B8B-BA5F-1612E9EF82B6}"/>
              </a:ext>
            </a:extLst>
          </p:cNvPr>
          <p:cNvGrpSpPr/>
          <p:nvPr/>
        </p:nvGrpSpPr>
        <p:grpSpPr>
          <a:xfrm>
            <a:off x="1358359" y="3395878"/>
            <a:ext cx="368640" cy="263880"/>
            <a:chOff x="1358359" y="3395878"/>
            <a:chExt cx="36864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FE54E8A-C057-494A-89E4-39539AB7557B}"/>
                    </a:ext>
                  </a:extLst>
                </p14:cNvPr>
                <p14:cNvContentPartPr/>
                <p14:nvPr/>
              </p14:nvContentPartPr>
              <p14:xfrm>
                <a:off x="1358359" y="3395878"/>
                <a:ext cx="206280" cy="263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FE54E8A-C057-494A-89E4-39539AB755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49359" y="3386878"/>
                  <a:ext cx="22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33A328-7BB6-46F0-9525-AE1F60D6180A}"/>
                    </a:ext>
                  </a:extLst>
                </p14:cNvPr>
                <p14:cNvContentPartPr/>
                <p14:nvPr/>
              </p14:nvContentPartPr>
              <p14:xfrm>
                <a:off x="1726279" y="3622318"/>
                <a:ext cx="720" cy="10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33A328-7BB6-46F0-9525-AE1F60D618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17639" y="3613318"/>
                  <a:ext cx="183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6C8E382-C428-4B2B-A798-3CDEA09B3D90}"/>
              </a:ext>
            </a:extLst>
          </p:cNvPr>
          <p:cNvGrpSpPr/>
          <p:nvPr/>
        </p:nvGrpSpPr>
        <p:grpSpPr>
          <a:xfrm>
            <a:off x="2047759" y="3204718"/>
            <a:ext cx="1344240" cy="583920"/>
            <a:chOff x="2047759" y="3204718"/>
            <a:chExt cx="134424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6545CDC-36FC-4211-B1C6-045D5C186165}"/>
                    </a:ext>
                  </a:extLst>
                </p14:cNvPr>
                <p14:cNvContentPartPr/>
                <p14:nvPr/>
              </p14:nvContentPartPr>
              <p14:xfrm>
                <a:off x="2047759" y="3204718"/>
                <a:ext cx="308880" cy="478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6545CDC-36FC-4211-B1C6-045D5C18616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38759" y="3196078"/>
                  <a:ext cx="3265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33F3B77-5A8A-41E7-9032-24ED22D23437}"/>
                    </a:ext>
                  </a:extLst>
                </p14:cNvPr>
                <p14:cNvContentPartPr/>
                <p14:nvPr/>
              </p14:nvContentPartPr>
              <p14:xfrm>
                <a:off x="2490559" y="3355918"/>
                <a:ext cx="155880" cy="27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33F3B77-5A8A-41E7-9032-24ED22D2343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81559" y="3346918"/>
                  <a:ext cx="173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D52371-6B0D-46FA-8180-F7B81478C3EA}"/>
                    </a:ext>
                  </a:extLst>
                </p14:cNvPr>
                <p14:cNvContentPartPr/>
                <p14:nvPr/>
              </p14:nvContentPartPr>
              <p14:xfrm>
                <a:off x="2771359" y="3315598"/>
                <a:ext cx="25200" cy="165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D52371-6B0D-46FA-8180-F7B81478C3E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62719" y="3306598"/>
                  <a:ext cx="4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6EF5DB-8435-4EBA-BBBD-E2E90223B26B}"/>
                    </a:ext>
                  </a:extLst>
                </p14:cNvPr>
                <p14:cNvContentPartPr/>
                <p14:nvPr/>
              </p14:nvContentPartPr>
              <p14:xfrm>
                <a:off x="2823919" y="3227038"/>
                <a:ext cx="173160" cy="471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6EF5DB-8435-4EBA-BBBD-E2E90223B2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14919" y="3218038"/>
                  <a:ext cx="1908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25E2D0-FB66-48D3-90BD-5D2809C7E45C}"/>
                    </a:ext>
                  </a:extLst>
                </p14:cNvPr>
                <p14:cNvContentPartPr/>
                <p14:nvPr/>
              </p14:nvContentPartPr>
              <p14:xfrm>
                <a:off x="2965399" y="3532318"/>
                <a:ext cx="172080" cy="174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25E2D0-FB66-48D3-90BD-5D2809C7E45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56399" y="3523678"/>
                  <a:ext cx="189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EB8AF0-8BA2-4076-A7CC-B72204175F07}"/>
                    </a:ext>
                  </a:extLst>
                </p14:cNvPr>
                <p14:cNvContentPartPr/>
                <p14:nvPr/>
              </p14:nvContentPartPr>
              <p14:xfrm>
                <a:off x="3239719" y="3284998"/>
                <a:ext cx="152280" cy="503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EB8AF0-8BA2-4076-A7CC-B72204175F0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30719" y="3275998"/>
                  <a:ext cx="16992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1B7CF3-EA92-4B83-835E-E81EE4B1E635}"/>
              </a:ext>
            </a:extLst>
          </p:cNvPr>
          <p:cNvGrpSpPr/>
          <p:nvPr/>
        </p:nvGrpSpPr>
        <p:grpSpPr>
          <a:xfrm>
            <a:off x="3672079" y="3463558"/>
            <a:ext cx="217440" cy="116640"/>
            <a:chOff x="3672079" y="3463558"/>
            <a:chExt cx="21744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CFF3BD-6477-4D4A-8E4C-B1FA0523110E}"/>
                    </a:ext>
                  </a:extLst>
                </p14:cNvPr>
                <p14:cNvContentPartPr/>
                <p14:nvPr/>
              </p14:nvContentPartPr>
              <p14:xfrm>
                <a:off x="3672079" y="3463558"/>
                <a:ext cx="175680" cy="10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CFF3BD-6477-4D4A-8E4C-B1FA052311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663079" y="3454558"/>
                  <a:ext cx="193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F1EFAF-D811-4F3B-85FD-EA77AF8CA088}"/>
                    </a:ext>
                  </a:extLst>
                </p14:cNvPr>
                <p14:cNvContentPartPr/>
                <p14:nvPr/>
              </p14:nvContentPartPr>
              <p14:xfrm>
                <a:off x="3681079" y="3556078"/>
                <a:ext cx="208440" cy="24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F1EFAF-D811-4F3B-85FD-EA77AF8CA0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72079" y="3547078"/>
                  <a:ext cx="2260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429911C-3375-4996-9E3F-05D16BA3A4F9}"/>
              </a:ext>
            </a:extLst>
          </p:cNvPr>
          <p:cNvGrpSpPr/>
          <p:nvPr/>
        </p:nvGrpSpPr>
        <p:grpSpPr>
          <a:xfrm>
            <a:off x="4201279" y="3288238"/>
            <a:ext cx="748080" cy="491760"/>
            <a:chOff x="4201279" y="3288238"/>
            <a:chExt cx="74808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14731C-5A5D-4BB9-AE85-639C3F92F59B}"/>
                    </a:ext>
                  </a:extLst>
                </p14:cNvPr>
                <p14:cNvContentPartPr/>
                <p14:nvPr/>
              </p14:nvContentPartPr>
              <p14:xfrm>
                <a:off x="4201279" y="3288238"/>
                <a:ext cx="748080" cy="49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14731C-5A5D-4BB9-AE85-639C3F92F59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92639" y="3279598"/>
                  <a:ext cx="7657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720A01-4FDC-4F6D-9236-7AF13CACBE8A}"/>
                    </a:ext>
                  </a:extLst>
                </p14:cNvPr>
                <p14:cNvContentPartPr/>
                <p14:nvPr/>
              </p14:nvContentPartPr>
              <p14:xfrm>
                <a:off x="4457239" y="3559678"/>
                <a:ext cx="70560" cy="171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720A01-4FDC-4F6D-9236-7AF13CACBE8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448239" y="3551038"/>
                  <a:ext cx="8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48073A1-C36A-47E0-9FFC-54AA3423CBA6}"/>
                    </a:ext>
                  </a:extLst>
                </p14:cNvPr>
                <p14:cNvContentPartPr/>
                <p14:nvPr/>
              </p14:nvContentPartPr>
              <p14:xfrm>
                <a:off x="4560559" y="3544558"/>
                <a:ext cx="90720" cy="18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48073A1-C36A-47E0-9FFC-54AA3423CBA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51559" y="3535558"/>
                  <a:ext cx="108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47705E-0E7B-4DB1-9600-11FDD1E56337}"/>
                    </a:ext>
                  </a:extLst>
                </p14:cNvPr>
                <p14:cNvContentPartPr/>
                <p14:nvPr/>
              </p14:nvContentPartPr>
              <p14:xfrm>
                <a:off x="4344199" y="3478678"/>
                <a:ext cx="551880" cy="17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47705E-0E7B-4DB1-9600-11FDD1E5633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35559" y="3470038"/>
                  <a:ext cx="56952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B676697-F47F-4509-B247-63C751ED77F2}"/>
                  </a:ext>
                </a:extLst>
              </p14:cNvPr>
              <p14:cNvContentPartPr/>
              <p14:nvPr/>
            </p14:nvContentPartPr>
            <p14:xfrm>
              <a:off x="410479" y="1908358"/>
              <a:ext cx="354600" cy="139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B676697-F47F-4509-B247-63C751ED77F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01479" y="1899718"/>
                <a:ext cx="3722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D195E45-17F2-4CF6-89BC-80FFC3EEE54C}"/>
                  </a:ext>
                </a:extLst>
              </p14:cNvPr>
              <p14:cNvContentPartPr/>
              <p14:nvPr/>
            </p14:nvContentPartPr>
            <p14:xfrm>
              <a:off x="354319" y="2773078"/>
              <a:ext cx="348120" cy="96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D195E45-17F2-4CF6-89BC-80FFC3EEE54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45679" y="2764438"/>
                <a:ext cx="36576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52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19</Words>
  <Application>Microsoft Office PowerPoint</Application>
  <PresentationFormat>Widescreen</PresentationFormat>
  <Paragraphs>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     STAT 50 04/01/2021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20</cp:revision>
  <dcterms:created xsi:type="dcterms:W3CDTF">2020-11-09T19:00:36Z</dcterms:created>
  <dcterms:modified xsi:type="dcterms:W3CDTF">2021-04-02T00:11:11Z</dcterms:modified>
</cp:coreProperties>
</file>